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drawings/drawing1.xml" ContentType="application/vnd.openxmlformats-officedocument.drawingml.chartshapes+xml"/>
  <Override PartName="/ppt/charts/chart8.xml" ContentType="application/vnd.openxmlformats-officedocument.drawingml.chart+xml"/>
  <Override PartName="/ppt/drawings/drawing2.xml" ContentType="application/vnd.openxmlformats-officedocument.drawingml.chartshape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9.xml" ContentType="application/vnd.openxmlformats-officedocument.drawingml.chart+xml"/>
  <Override PartName="/ppt/drawings/drawing3.xml" ContentType="application/vnd.openxmlformats-officedocument.drawingml.chartshapes+xml"/>
  <Override PartName="/ppt/charts/chart10.xml" ContentType="application/vnd.openxmlformats-officedocument.drawingml.chart+xml"/>
  <Override PartName="/ppt/drawings/drawing4.xml" ContentType="application/vnd.openxmlformats-officedocument.drawingml.chartshapes+xml"/>
  <Override PartName="/ppt/charts/chart11.xml" ContentType="application/vnd.openxmlformats-officedocument.drawingml.chart+xml"/>
  <Override PartName="/ppt/drawings/drawing5.xml" ContentType="application/vnd.openxmlformats-officedocument.drawingml.chartshapes+xml"/>
  <Override PartName="/ppt/charts/chart12.xml" ContentType="application/vnd.openxmlformats-officedocument.drawingml.chart+xml"/>
  <Override PartName="/ppt/drawings/drawing6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62" r:id="rId2"/>
    <p:sldId id="389" r:id="rId3"/>
    <p:sldId id="371" r:id="rId4"/>
    <p:sldId id="372" r:id="rId5"/>
    <p:sldId id="377" r:id="rId6"/>
    <p:sldId id="397" r:id="rId7"/>
    <p:sldId id="394" r:id="rId8"/>
    <p:sldId id="379" r:id="rId9"/>
    <p:sldId id="383" r:id="rId10"/>
    <p:sldId id="384" r:id="rId11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Fira Sans Light" panose="020B04030500000200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Fira Sans Light" panose="020B04030500000200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Fira Sans Light" panose="020B04030500000200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Fira Sans Light" panose="020B04030500000200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Fira Sans Light" panose="020B04030500000200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Fira Sans Light" panose="020B04030500000200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Fira Sans Light" panose="020B04030500000200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Fira Sans Light" panose="020B04030500000200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Fira Sans Light" panose="020B04030500000200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4320">
          <p15:clr>
            <a:srgbClr val="A4A3A4"/>
          </p15:clr>
        </p15:guide>
        <p15:guide id="3" pos="767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6396" autoAdjust="0"/>
  </p:normalViewPr>
  <p:slideViewPr>
    <p:cSldViewPr snapToGrid="0" showGuides="1">
      <p:cViewPr varScale="1">
        <p:scale>
          <a:sx n="88" d="100"/>
          <a:sy n="88" d="100"/>
        </p:scale>
        <p:origin x="302" y="53"/>
      </p:cViewPr>
      <p:guideLst>
        <p:guide orient="horz"/>
        <p:guide orient="horz" pos="4320"/>
        <p:guide pos="7673"/>
      </p:guideLst>
    </p:cSldViewPr>
  </p:slideViewPr>
  <p:outlineViewPr>
    <p:cViewPr>
      <p:scale>
        <a:sx n="33" d="100"/>
        <a:sy n="33" d="100"/>
      </p:scale>
      <p:origin x="0" y="-4641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4" d="100"/>
          <a:sy n="124" d="100"/>
        </p:scale>
        <p:origin x="3504" y="96"/>
      </p:cViewPr>
      <p:guideLst/>
    </p:cSldViewPr>
  </p:notesViewPr>
  <p:gridSpacing cx="68400" cy="684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5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6.xml"/><Relationship Id="rId1" Type="http://schemas.openxmlformats.org/officeDocument/2006/relationships/package" Target="../embeddings/Microsoft_Excel_Worksheet12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412079811042936"/>
          <c:y val="4.8250372982503731E-2"/>
          <c:w val="0.69175777009239259"/>
          <c:h val="1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Earnings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898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0-C67F-4AFC-A835-4CBD83384ECE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898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C67F-4AFC-A835-4CBD83384ECE}"/>
              </c:ext>
            </c:extLst>
          </c:dPt>
          <c:cat>
            <c:strRef>
              <c:f>Лист1!$A$2:$A$3</c:f>
              <c:strCache>
                <c:ptCount val="2"/>
                <c:pt idx="0">
                  <c:v>Female</c:v>
                </c:pt>
                <c:pt idx="1">
                  <c:v>Male</c:v>
                </c:pt>
              </c:strCache>
            </c:strRef>
          </c:cat>
          <c:val>
            <c:numRef>
              <c:f>Лист1!$B$2:$B$3</c:f>
              <c:numCache>
                <c:formatCode>\О\с\н\о\в\н\о\й</c:formatCode>
                <c:ptCount val="2"/>
                <c:pt idx="0">
                  <c:v>48</c:v>
                </c:pt>
                <c:pt idx="1">
                  <c:v>52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C67F-4AFC-A835-4CBD83384E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 w="25307">
          <a:noFill/>
        </a:ln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91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"/>
          <c:y val="0.49422343658952056"/>
          <c:w val="1"/>
          <c:h val="0.1576752333365142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\О\с\н\о\в\н\о\й</c:formatCode>
                <c:ptCount val="1"/>
                <c:pt idx="0">
                  <c:v>60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84B0-4649-88EB-7AC668036317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\О\с\н\о\в\н\о\й</c:formatCode>
                <c:ptCount val="1"/>
                <c:pt idx="0">
                  <c:v>24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84B0-4649-88EB-7AC668036317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\О\с\н\о\в\н\о\й</c:formatCode>
                <c:ptCount val="1"/>
                <c:pt idx="0">
                  <c:v>16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84B0-4649-88EB-7AC6680363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-1482878032"/>
        <c:axId val="-1482867152"/>
      </c:barChart>
      <c:catAx>
        <c:axId val="-148287803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1482867152"/>
        <c:crosses val="autoZero"/>
        <c:auto val="1"/>
        <c:lblAlgn val="ctr"/>
        <c:lblOffset val="100"/>
        <c:noMultiLvlLbl val="0"/>
      </c:catAx>
      <c:valAx>
        <c:axId val="-1482867152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-1482878032"/>
        <c:crosses val="autoZero"/>
        <c:crossBetween val="between"/>
      </c:valAx>
      <c:spPr>
        <a:noFill/>
        <a:ln w="25288">
          <a:noFill/>
        </a:ln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324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  <c:userShapes r:id="rId2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"/>
          <c:y val="0.49422343658952056"/>
          <c:w val="1"/>
          <c:h val="0.1576752333365142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\О\с\н\о\в\н\о\й</c:formatCode>
                <c:ptCount val="1"/>
                <c:pt idx="0">
                  <c:v>60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84B0-4649-88EB-7AC668036317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\О\с\н\о\в\н\о\й</c:formatCode>
                <c:ptCount val="1"/>
                <c:pt idx="0">
                  <c:v>24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84B0-4649-88EB-7AC668036317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\О\с\н\о\в\н\о\й</c:formatCode>
                <c:ptCount val="1"/>
                <c:pt idx="0">
                  <c:v>16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84B0-4649-88EB-7AC6680363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-1482875312"/>
        <c:axId val="-1482873680"/>
      </c:barChart>
      <c:catAx>
        <c:axId val="-148287531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1482873680"/>
        <c:crosses val="autoZero"/>
        <c:auto val="1"/>
        <c:lblAlgn val="ctr"/>
        <c:lblOffset val="100"/>
        <c:noMultiLvlLbl val="0"/>
      </c:catAx>
      <c:valAx>
        <c:axId val="-1482873680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-1482875312"/>
        <c:crosses val="autoZero"/>
        <c:crossBetween val="between"/>
      </c:valAx>
      <c:spPr>
        <a:noFill/>
        <a:ln w="25288">
          <a:noFill/>
        </a:ln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324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  <c:userShapes r:id="rId2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"/>
          <c:y val="0.49422343658952056"/>
          <c:w val="1"/>
          <c:h val="0.1576752333365142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\О\с\н\о\в\н\о\й</c:formatCode>
                <c:ptCount val="1"/>
                <c:pt idx="0">
                  <c:v>60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84B0-4649-88EB-7AC668036317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\О\с\н\о\в\н\о\й</c:formatCode>
                <c:ptCount val="1"/>
                <c:pt idx="0">
                  <c:v>24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84B0-4649-88EB-7AC668036317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\О\с\н\о\в\н\о\й</c:formatCode>
                <c:ptCount val="1"/>
                <c:pt idx="0">
                  <c:v>16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84B0-4649-88EB-7AC6680363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-1482863888"/>
        <c:axId val="-1482864976"/>
      </c:barChart>
      <c:catAx>
        <c:axId val="-148286388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1482864976"/>
        <c:crosses val="autoZero"/>
        <c:auto val="1"/>
        <c:lblAlgn val="ctr"/>
        <c:lblOffset val="100"/>
        <c:noMultiLvlLbl val="0"/>
      </c:catAx>
      <c:valAx>
        <c:axId val="-1482864976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-1482863888"/>
        <c:crosses val="autoZero"/>
        <c:crossBetween val="between"/>
      </c:valAx>
      <c:spPr>
        <a:noFill/>
        <a:ln w="25288">
          <a:noFill/>
        </a:ln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324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656187710343115"/>
          <c:y val="9.3298522026335207E-2"/>
          <c:w val="0.69175777009239259"/>
          <c:h val="1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Earnings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898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0-C67F-4AFC-A835-4CBD83384ECE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898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C67F-4AFC-A835-4CBD83384ECE}"/>
              </c:ext>
            </c:extLst>
          </c:dPt>
          <c:cat>
            <c:strRef>
              <c:f>Лист1!$A$2:$A$3</c:f>
              <c:strCache>
                <c:ptCount val="2"/>
                <c:pt idx="0">
                  <c:v>Female</c:v>
                </c:pt>
                <c:pt idx="1">
                  <c:v>Male</c:v>
                </c:pt>
              </c:strCache>
            </c:strRef>
          </c:cat>
          <c:val>
            <c:numRef>
              <c:f>Лист1!$B$2:$B$3</c:f>
              <c:numCache>
                <c:formatCode>\О\с\н\о\в\н\о\й</c:formatCode>
                <c:ptCount val="2"/>
                <c:pt idx="0">
                  <c:v>48</c:v>
                </c:pt>
                <c:pt idx="1">
                  <c:v>52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C67F-4AFC-A835-4CBD83384E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 w="25307">
          <a:noFill/>
        </a:ln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91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909705504853048"/>
          <c:y val="9.3298522026335207E-2"/>
          <c:w val="0.69175777009239259"/>
          <c:h val="1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Earnings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898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0-C67F-4AFC-A835-4CBD83384ECE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898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C67F-4AFC-A835-4CBD83384ECE}"/>
              </c:ext>
            </c:extLst>
          </c:dPt>
          <c:cat>
            <c:strRef>
              <c:f>Лист1!$A$2:$A$3</c:f>
              <c:strCache>
                <c:ptCount val="2"/>
                <c:pt idx="0">
                  <c:v>Female</c:v>
                </c:pt>
                <c:pt idx="1">
                  <c:v>Male</c:v>
                </c:pt>
              </c:strCache>
            </c:strRef>
          </c:cat>
          <c:val>
            <c:numRef>
              <c:f>Лист1!$B$2:$B$3</c:f>
              <c:numCache>
                <c:formatCode>\О\с\н\о\в\н\о\й</c:formatCode>
                <c:ptCount val="2"/>
                <c:pt idx="0">
                  <c:v>48</c:v>
                </c:pt>
                <c:pt idx="1">
                  <c:v>52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C67F-4AFC-A835-4CBD83384E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 w="25307">
          <a:noFill/>
        </a:ln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91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407360308513092"/>
          <c:y val="9.3298522026335207E-2"/>
          <c:w val="0.69175777009239259"/>
          <c:h val="1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Earnings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898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0-C67F-4AFC-A835-4CBD83384ECE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898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C67F-4AFC-A835-4CBD83384ECE}"/>
              </c:ext>
            </c:extLst>
          </c:dPt>
          <c:cat>
            <c:strRef>
              <c:f>Лист1!$A$2:$A$3</c:f>
              <c:strCache>
                <c:ptCount val="2"/>
                <c:pt idx="0">
                  <c:v>Female</c:v>
                </c:pt>
                <c:pt idx="1">
                  <c:v>Male</c:v>
                </c:pt>
              </c:strCache>
            </c:strRef>
          </c:cat>
          <c:val>
            <c:numRef>
              <c:f>Лист1!$B$2:$B$3</c:f>
              <c:numCache>
                <c:formatCode>\О\с\н\о\в\н\о\й</c:formatCode>
                <c:ptCount val="2"/>
                <c:pt idx="0">
                  <c:v>48</c:v>
                </c:pt>
                <c:pt idx="1">
                  <c:v>52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C67F-4AFC-A835-4CBD83384E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 w="25307">
          <a:noFill/>
        </a:ln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91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407360308513092"/>
          <c:y val="9.3298522026335207E-2"/>
          <c:w val="0.69175777009239259"/>
          <c:h val="1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Earnings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898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0-C67F-4AFC-A835-4CBD83384ECE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898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C67F-4AFC-A835-4CBD83384ECE}"/>
              </c:ext>
            </c:extLst>
          </c:dPt>
          <c:cat>
            <c:strRef>
              <c:f>Лист1!$A$2:$A$3</c:f>
              <c:strCache>
                <c:ptCount val="2"/>
                <c:pt idx="0">
                  <c:v>Female</c:v>
                </c:pt>
                <c:pt idx="1">
                  <c:v>Male</c:v>
                </c:pt>
              </c:strCache>
            </c:strRef>
          </c:cat>
          <c:val>
            <c:numRef>
              <c:f>Лист1!$B$2:$B$3</c:f>
              <c:numCache>
                <c:formatCode>\О\с\н\о\в\н\о\й</c:formatCode>
                <c:ptCount val="2"/>
                <c:pt idx="0">
                  <c:v>48</c:v>
                </c:pt>
                <c:pt idx="1">
                  <c:v>52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C67F-4AFC-A835-4CBD83384E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 w="25307">
          <a:noFill/>
        </a:ln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91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836326433673749"/>
          <c:y val="4.8128377710497702E-2"/>
          <c:w val="0.70017989050672613"/>
          <c:h val="0.90775394272154608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North America</c:v>
                </c:pt>
              </c:strCache>
            </c:strRef>
          </c:tx>
          <c:spPr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chemeClr val="accent1"/>
              </a:solidFill>
              <a:ln w="19023"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0-87C7-4682-8C73-4C1AA817C222}"/>
              </c:ext>
            </c:extLst>
          </c:dPt>
          <c:dPt>
            <c:idx val="1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 w="19023"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7C7-4682-8C73-4C1AA817C222}"/>
              </c:ext>
            </c:extLst>
          </c:dPt>
          <c:cat>
            <c:strRef>
              <c:f>Лист1!$A$2:$A$3</c:f>
              <c:strCache>
                <c:ptCount val="2"/>
                <c:pt idx="0">
                  <c:v>North America</c:v>
                </c:pt>
                <c:pt idx="1">
                  <c:v>Other world</c:v>
                </c:pt>
              </c:strCache>
            </c:strRef>
          </c:cat>
          <c:val>
            <c:numRef>
              <c:f>Лист1!$B$2:$B$3</c:f>
              <c:numCache>
                <c:formatCode>\О\с\н\о\в\н\о\й</c:formatCode>
                <c:ptCount val="2"/>
                <c:pt idx="0">
                  <c:v>68</c:v>
                </c:pt>
                <c:pt idx="1">
                  <c:v>32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87C7-4682-8C73-4C1AA817C2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 w="25364">
          <a:noFill/>
        </a:ln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93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"/>
          <c:y val="0.49422343658952056"/>
          <c:w val="1"/>
          <c:h val="0.1576752333365142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\О\с\н\о\в\н\о\й</c:formatCode>
                <c:ptCount val="1"/>
                <c:pt idx="0">
                  <c:v>60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84B0-4649-88EB-7AC668036317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\О\с\н\о\в\н\о\й</c:formatCode>
                <c:ptCount val="1"/>
                <c:pt idx="0">
                  <c:v>24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84B0-4649-88EB-7AC668036317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\О\с\н\о\в\н\о\й</c:formatCode>
                <c:ptCount val="1"/>
                <c:pt idx="0">
                  <c:v>16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84B0-4649-88EB-7AC6680363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-1546550640"/>
        <c:axId val="-1644919616"/>
      </c:barChart>
      <c:catAx>
        <c:axId val="-154655064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1644919616"/>
        <c:crosses val="autoZero"/>
        <c:auto val="1"/>
        <c:lblAlgn val="ctr"/>
        <c:lblOffset val="100"/>
        <c:noMultiLvlLbl val="0"/>
      </c:catAx>
      <c:valAx>
        <c:axId val="-1644919616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-1546550640"/>
        <c:crosses val="autoZero"/>
        <c:crossBetween val="between"/>
      </c:valAx>
      <c:spPr>
        <a:noFill/>
        <a:ln w="25288">
          <a:noFill/>
        </a:ln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324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  <c:userShapes r:id="rId2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"/>
          <c:y val="0.4554159201355113"/>
          <c:w val="1"/>
          <c:h val="0.1576752333365142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\О\с\н\о\в\н\о\й</c:formatCode>
                <c:ptCount val="1"/>
                <c:pt idx="0">
                  <c:v>60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84B0-4649-88EB-7AC668036317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\О\с\н\о\в\н\о\й</c:formatCode>
                <c:ptCount val="1"/>
                <c:pt idx="0">
                  <c:v>24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84B0-4649-88EB-7AC668036317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\О\с\н\о\в\н\о\й</c:formatCode>
                <c:ptCount val="1"/>
                <c:pt idx="0">
                  <c:v>16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84B0-4649-88EB-7AC6680363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-1644912544"/>
        <c:axId val="-1644926688"/>
      </c:barChart>
      <c:catAx>
        <c:axId val="-164491254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1644926688"/>
        <c:crosses val="autoZero"/>
        <c:auto val="1"/>
        <c:lblAlgn val="ctr"/>
        <c:lblOffset val="100"/>
        <c:noMultiLvlLbl val="0"/>
      </c:catAx>
      <c:valAx>
        <c:axId val="-1644926688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-1644912544"/>
        <c:crosses val="autoZero"/>
        <c:crossBetween val="between"/>
      </c:valAx>
      <c:spPr>
        <a:noFill/>
        <a:ln w="25288">
          <a:noFill/>
        </a:ln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324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  <c:userShapes r:id="rId2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"/>
          <c:y val="0.49422343658952056"/>
          <c:w val="1"/>
          <c:h val="0.1576752333365142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\О\с\н\о\в\н\о\й</c:formatCode>
                <c:ptCount val="1"/>
                <c:pt idx="0">
                  <c:v>60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84B0-4649-88EB-7AC668036317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\О\с\н\о\в\н\о\й</c:formatCode>
                <c:ptCount val="1"/>
                <c:pt idx="0">
                  <c:v>24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84B0-4649-88EB-7AC668036317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\О\с\н\о\в\н\о\й</c:formatCode>
                <c:ptCount val="1"/>
                <c:pt idx="0">
                  <c:v>16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84B0-4649-88EB-7AC6680363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-1644911456"/>
        <c:axId val="-1644924512"/>
      </c:barChart>
      <c:catAx>
        <c:axId val="-164491145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1644924512"/>
        <c:crosses val="autoZero"/>
        <c:auto val="1"/>
        <c:lblAlgn val="ctr"/>
        <c:lblOffset val="100"/>
        <c:noMultiLvlLbl val="0"/>
      </c:catAx>
      <c:valAx>
        <c:axId val="-1644924512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-1644911456"/>
        <c:crosses val="autoZero"/>
        <c:crossBetween val="between"/>
      </c:valAx>
      <c:spPr>
        <a:noFill/>
        <a:ln w="25288">
          <a:noFill/>
        </a:ln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324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  <c:userShapes r:id="rId2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1CF50F-CCED-4797-885B-752262DA782F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EDC33CD-F241-4E01-8D16-DDB6B4D93F30}">
      <dgm:prSet phldrT="[Текст]" custT="1"/>
      <dgm:spPr>
        <a:solidFill>
          <a:srgbClr val="4BC1EB"/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2000" dirty="0" smtClean="0">
              <a:latin typeface="Tw Cen MT" panose="020B0602020104020603" pitchFamily="34" charset="0"/>
              <a:ea typeface="Fira Sans Medium" panose="020B0603050000020004" pitchFamily="34" charset="0"/>
            </a:rPr>
            <a:t>Get a Picture</a:t>
          </a:r>
          <a:endParaRPr lang="ru-RU" sz="2000" dirty="0">
            <a:latin typeface="+mj-lt"/>
            <a:ea typeface="Fira Sans Medium" panose="020B0603050000020004" pitchFamily="34" charset="0"/>
          </a:endParaRPr>
        </a:p>
      </dgm:t>
    </dgm:pt>
    <dgm:pt modelId="{30C8E402-78B8-4ACF-9B5E-6EA2A9A7AFB5}" type="parTrans" cxnId="{154DC8E1-6F4E-4CAA-AE66-6FA7EACE849C}">
      <dgm:prSet/>
      <dgm:spPr/>
      <dgm:t>
        <a:bodyPr/>
        <a:lstStyle/>
        <a:p>
          <a:endParaRPr lang="ru-RU" sz="2000">
            <a:latin typeface="+mj-lt"/>
          </a:endParaRPr>
        </a:p>
      </dgm:t>
    </dgm:pt>
    <dgm:pt modelId="{E062E52B-262B-4DC7-94B8-51F323F54E69}" type="sibTrans" cxnId="{154DC8E1-6F4E-4CAA-AE66-6FA7EACE849C}">
      <dgm:prSet custT="1"/>
      <dgm:spPr>
        <a:solidFill>
          <a:srgbClr val="91B3C1"/>
        </a:solidFill>
      </dgm:spPr>
      <dgm:t>
        <a:bodyPr/>
        <a:lstStyle/>
        <a:p>
          <a:endParaRPr lang="ru-RU" sz="2000">
            <a:latin typeface="+mj-lt"/>
          </a:endParaRPr>
        </a:p>
      </dgm:t>
    </dgm:pt>
    <dgm:pt modelId="{D1B07086-0040-4E44-AE24-6D2B72CF5CA0}">
      <dgm:prSet phldrT="[Текст]" custT="1"/>
      <dgm:spPr>
        <a:solidFill>
          <a:schemeClr val="accent2"/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2000" dirty="0" smtClean="0">
              <a:latin typeface="Tw Cen MT" panose="020B0602020104020603" pitchFamily="34" charset="0"/>
              <a:ea typeface="Fira Sans Medium" panose="020B0603050000020004" pitchFamily="34" charset="0"/>
            </a:rPr>
            <a:t>Design Floor Plan</a:t>
          </a:r>
          <a:endParaRPr lang="ru-RU" sz="2000" dirty="0">
            <a:latin typeface="+mj-lt"/>
          </a:endParaRPr>
        </a:p>
      </dgm:t>
    </dgm:pt>
    <dgm:pt modelId="{5C96356B-886F-47A3-B6BD-1FBD2153D71A}" type="parTrans" cxnId="{1E420EDA-D3AD-4276-8BB0-88F9A8CD2628}">
      <dgm:prSet/>
      <dgm:spPr/>
      <dgm:t>
        <a:bodyPr/>
        <a:lstStyle/>
        <a:p>
          <a:endParaRPr lang="ru-RU" sz="2000">
            <a:latin typeface="+mj-lt"/>
          </a:endParaRPr>
        </a:p>
      </dgm:t>
    </dgm:pt>
    <dgm:pt modelId="{4A81C47E-1523-4F9E-A498-C5454D9597F6}" type="sibTrans" cxnId="{1E420EDA-D3AD-4276-8BB0-88F9A8CD2628}">
      <dgm:prSet custT="1"/>
      <dgm:spPr>
        <a:solidFill>
          <a:srgbClr val="91B3C1"/>
        </a:solidFill>
      </dgm:spPr>
      <dgm:t>
        <a:bodyPr/>
        <a:lstStyle/>
        <a:p>
          <a:endParaRPr lang="ru-RU" sz="2000">
            <a:latin typeface="+mj-lt"/>
          </a:endParaRPr>
        </a:p>
      </dgm:t>
    </dgm:pt>
    <dgm:pt modelId="{08715AF4-52A3-45B2-9624-EF81A475AA03}">
      <dgm:prSet phldrT="[Текст]" custT="1"/>
      <dgm:spPr>
        <a:solidFill>
          <a:schemeClr val="accent3"/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2000" dirty="0" smtClean="0">
              <a:latin typeface="Tw Cen MT" panose="020B0602020104020603" pitchFamily="34" charset="0"/>
              <a:ea typeface="Fira Sans Medium" panose="020B0603050000020004" pitchFamily="34" charset="0"/>
            </a:rPr>
            <a:t>Collect Map</a:t>
          </a:r>
          <a:endParaRPr lang="ru-RU" sz="2000" dirty="0">
            <a:latin typeface="+mj-lt"/>
          </a:endParaRPr>
        </a:p>
      </dgm:t>
    </dgm:pt>
    <dgm:pt modelId="{5FFB01FC-A648-4C02-BA0E-72C9077640E2}" type="parTrans" cxnId="{F62747F3-F5B6-47B2-827E-CAA7E6A19DD3}">
      <dgm:prSet/>
      <dgm:spPr/>
      <dgm:t>
        <a:bodyPr/>
        <a:lstStyle/>
        <a:p>
          <a:endParaRPr lang="ru-RU" sz="2000">
            <a:latin typeface="+mj-lt"/>
          </a:endParaRPr>
        </a:p>
      </dgm:t>
    </dgm:pt>
    <dgm:pt modelId="{1ADF0243-717D-4BE1-96C9-4E7BDCFB1DC4}" type="sibTrans" cxnId="{F62747F3-F5B6-47B2-827E-CAA7E6A19DD3}">
      <dgm:prSet custT="1"/>
      <dgm:spPr>
        <a:solidFill>
          <a:srgbClr val="91B3C1"/>
        </a:solidFill>
      </dgm:spPr>
      <dgm:t>
        <a:bodyPr/>
        <a:lstStyle/>
        <a:p>
          <a:endParaRPr lang="ru-RU" sz="2000">
            <a:latin typeface="+mj-lt"/>
          </a:endParaRPr>
        </a:p>
      </dgm:t>
    </dgm:pt>
    <dgm:pt modelId="{2DE222A0-6DBB-42AC-99E8-50D872971298}">
      <dgm:prSet phldrT="[Текст]" custT="1"/>
      <dgm:spPr>
        <a:solidFill>
          <a:schemeClr val="accent4"/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2000" dirty="0" smtClean="0">
              <a:latin typeface="Tw Cen MT" panose="020B0602020104020603" pitchFamily="34" charset="0"/>
              <a:ea typeface="Fira Sans Medium" panose="020B0603050000020004" pitchFamily="34" charset="0"/>
            </a:rPr>
            <a:t>Marge Them</a:t>
          </a:r>
          <a:endParaRPr lang="ru-RU" sz="2000" dirty="0">
            <a:latin typeface="+mj-lt"/>
          </a:endParaRPr>
        </a:p>
      </dgm:t>
    </dgm:pt>
    <dgm:pt modelId="{39F54A25-A9B8-4B44-AF18-808A7FE1CC47}" type="parTrans" cxnId="{F6821828-B2FA-4753-807E-98075A2C92D1}">
      <dgm:prSet/>
      <dgm:spPr/>
      <dgm:t>
        <a:bodyPr/>
        <a:lstStyle/>
        <a:p>
          <a:endParaRPr lang="ru-RU" sz="2000">
            <a:latin typeface="+mj-lt"/>
          </a:endParaRPr>
        </a:p>
      </dgm:t>
    </dgm:pt>
    <dgm:pt modelId="{C9DF9D63-A650-4230-831A-CCAEBB1AC5DD}" type="sibTrans" cxnId="{F6821828-B2FA-4753-807E-98075A2C92D1}">
      <dgm:prSet custT="1"/>
      <dgm:spPr>
        <a:solidFill>
          <a:srgbClr val="91B3C1"/>
        </a:solidFill>
      </dgm:spPr>
      <dgm:t>
        <a:bodyPr/>
        <a:lstStyle/>
        <a:p>
          <a:endParaRPr lang="ru-RU" sz="2000">
            <a:latin typeface="+mj-lt"/>
          </a:endParaRPr>
        </a:p>
      </dgm:t>
    </dgm:pt>
    <dgm:pt modelId="{485CCF38-CAB4-4406-849D-67BE7381E732}">
      <dgm:prSet phldrT="[Текст]" custT="1"/>
      <dgm:spPr>
        <a:solidFill>
          <a:srgbClr val="B73E5F"/>
        </a:solidFill>
        <a:ln>
          <a:noFill/>
        </a:ln>
        <a:effectLst>
          <a:outerShdw blurRad="50800" dist="38100" dir="18900000" algn="b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2000" dirty="0" smtClean="0">
              <a:latin typeface="Tw Cen MT" panose="020B0602020104020603" pitchFamily="34" charset="0"/>
            </a:rPr>
            <a:t>Print Them</a:t>
          </a:r>
          <a:endParaRPr lang="ru-RU" sz="2000" dirty="0">
            <a:latin typeface="+mj-lt"/>
          </a:endParaRPr>
        </a:p>
      </dgm:t>
    </dgm:pt>
    <dgm:pt modelId="{71D4D1BF-8DA4-40C2-B397-10AAB6FFE34C}" type="parTrans" cxnId="{42F1FBC2-1B59-410A-BF91-A08AF85EA0AA}">
      <dgm:prSet/>
      <dgm:spPr/>
      <dgm:t>
        <a:bodyPr/>
        <a:lstStyle/>
        <a:p>
          <a:endParaRPr lang="ru-RU" sz="2000">
            <a:latin typeface="+mj-lt"/>
          </a:endParaRPr>
        </a:p>
      </dgm:t>
    </dgm:pt>
    <dgm:pt modelId="{BF86A87B-1D33-40B1-ADF7-3E1105A9B6A6}" type="sibTrans" cxnId="{42F1FBC2-1B59-410A-BF91-A08AF85EA0AA}">
      <dgm:prSet custT="1"/>
      <dgm:spPr>
        <a:solidFill>
          <a:srgbClr val="91B3C1"/>
        </a:solidFill>
      </dgm:spPr>
      <dgm:t>
        <a:bodyPr/>
        <a:lstStyle/>
        <a:p>
          <a:endParaRPr lang="ru-RU" sz="2000">
            <a:latin typeface="+mj-lt"/>
          </a:endParaRPr>
        </a:p>
      </dgm:t>
    </dgm:pt>
    <dgm:pt modelId="{2E1317FA-40E5-46CE-AFE4-98961F755FA1}" type="pres">
      <dgm:prSet presAssocID="{CF1CF50F-CCED-4797-885B-752262DA782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0940F649-A8DF-4C70-A256-FE9696BC0720}" type="pres">
      <dgm:prSet presAssocID="{3EDC33CD-F241-4E01-8D16-DDB6B4D93F30}" presName="node" presStyleLbl="node1" presStyleIdx="0" presStyleCnt="5" custScaleX="80005" custScaleY="8000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32D454F-2944-448D-B87E-DA0BCA870F3A}" type="pres">
      <dgm:prSet presAssocID="{E062E52B-262B-4DC7-94B8-51F323F54E69}" presName="sibTrans" presStyleLbl="sibTrans2D1" presStyleIdx="0" presStyleCnt="5" custScaleX="109632" custScaleY="33487"/>
      <dgm:spPr/>
      <dgm:t>
        <a:bodyPr/>
        <a:lstStyle/>
        <a:p>
          <a:endParaRPr lang="ru-RU"/>
        </a:p>
      </dgm:t>
    </dgm:pt>
    <dgm:pt modelId="{B56581DC-49FD-4C97-8A5B-5DB05B9FDF89}" type="pres">
      <dgm:prSet presAssocID="{E062E52B-262B-4DC7-94B8-51F323F54E69}" presName="connectorText" presStyleLbl="sibTrans2D1" presStyleIdx="0" presStyleCnt="5"/>
      <dgm:spPr/>
      <dgm:t>
        <a:bodyPr/>
        <a:lstStyle/>
        <a:p>
          <a:endParaRPr lang="ru-RU"/>
        </a:p>
      </dgm:t>
    </dgm:pt>
    <dgm:pt modelId="{0123B047-9352-4DE3-ABEF-83C1EA09E455}" type="pres">
      <dgm:prSet presAssocID="{D1B07086-0040-4E44-AE24-6D2B72CF5CA0}" presName="node" presStyleLbl="node1" presStyleIdx="1" presStyleCnt="5" custScaleX="80005" custScaleY="8000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E856184-CB1A-4897-BA28-F3F613826CDF}" type="pres">
      <dgm:prSet presAssocID="{4A81C47E-1523-4F9E-A498-C5454D9597F6}" presName="sibTrans" presStyleLbl="sibTrans2D1" presStyleIdx="1" presStyleCnt="5" custScaleX="109632" custScaleY="33487"/>
      <dgm:spPr/>
      <dgm:t>
        <a:bodyPr/>
        <a:lstStyle/>
        <a:p>
          <a:endParaRPr lang="ru-RU"/>
        </a:p>
      </dgm:t>
    </dgm:pt>
    <dgm:pt modelId="{B97F4CA5-90A5-41DB-B13B-477E58EF993A}" type="pres">
      <dgm:prSet presAssocID="{4A81C47E-1523-4F9E-A498-C5454D9597F6}" presName="connectorText" presStyleLbl="sibTrans2D1" presStyleIdx="1" presStyleCnt="5"/>
      <dgm:spPr/>
      <dgm:t>
        <a:bodyPr/>
        <a:lstStyle/>
        <a:p>
          <a:endParaRPr lang="ru-RU"/>
        </a:p>
      </dgm:t>
    </dgm:pt>
    <dgm:pt modelId="{C60C1921-2CDF-4DE4-8215-C6F78ED19ED9}" type="pres">
      <dgm:prSet presAssocID="{08715AF4-52A3-45B2-9624-EF81A475AA03}" presName="node" presStyleLbl="node1" presStyleIdx="2" presStyleCnt="5" custScaleX="80005" custScaleY="8000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CAE0259-3DEC-4D72-9168-CF0E7BF42C18}" type="pres">
      <dgm:prSet presAssocID="{1ADF0243-717D-4BE1-96C9-4E7BDCFB1DC4}" presName="sibTrans" presStyleLbl="sibTrans2D1" presStyleIdx="2" presStyleCnt="5" custScaleX="109632" custScaleY="33487"/>
      <dgm:spPr/>
      <dgm:t>
        <a:bodyPr/>
        <a:lstStyle/>
        <a:p>
          <a:endParaRPr lang="ru-RU"/>
        </a:p>
      </dgm:t>
    </dgm:pt>
    <dgm:pt modelId="{E7229206-8B6E-4434-98E6-3CC746237EE3}" type="pres">
      <dgm:prSet presAssocID="{1ADF0243-717D-4BE1-96C9-4E7BDCFB1DC4}" presName="connectorText" presStyleLbl="sibTrans2D1" presStyleIdx="2" presStyleCnt="5"/>
      <dgm:spPr/>
      <dgm:t>
        <a:bodyPr/>
        <a:lstStyle/>
        <a:p>
          <a:endParaRPr lang="ru-RU"/>
        </a:p>
      </dgm:t>
    </dgm:pt>
    <dgm:pt modelId="{973E5CC7-7B94-4E54-B19F-59709689A8A1}" type="pres">
      <dgm:prSet presAssocID="{2DE222A0-6DBB-42AC-99E8-50D872971298}" presName="node" presStyleLbl="node1" presStyleIdx="3" presStyleCnt="5" custScaleX="80005" custScaleY="8000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93AB5B8-C291-4CE8-8B67-13473E537F81}" type="pres">
      <dgm:prSet presAssocID="{C9DF9D63-A650-4230-831A-CCAEBB1AC5DD}" presName="sibTrans" presStyleLbl="sibTrans2D1" presStyleIdx="3" presStyleCnt="5" custScaleX="109632" custScaleY="33487"/>
      <dgm:spPr/>
      <dgm:t>
        <a:bodyPr/>
        <a:lstStyle/>
        <a:p>
          <a:endParaRPr lang="ru-RU"/>
        </a:p>
      </dgm:t>
    </dgm:pt>
    <dgm:pt modelId="{97722A90-2C3B-458D-BE44-74FDA4EB922B}" type="pres">
      <dgm:prSet presAssocID="{C9DF9D63-A650-4230-831A-CCAEBB1AC5DD}" presName="connectorText" presStyleLbl="sibTrans2D1" presStyleIdx="3" presStyleCnt="5"/>
      <dgm:spPr/>
      <dgm:t>
        <a:bodyPr/>
        <a:lstStyle/>
        <a:p>
          <a:endParaRPr lang="ru-RU"/>
        </a:p>
      </dgm:t>
    </dgm:pt>
    <dgm:pt modelId="{968B6FED-A176-41F2-91CA-BA20B06FD4C7}" type="pres">
      <dgm:prSet presAssocID="{485CCF38-CAB4-4406-849D-67BE7381E732}" presName="node" presStyleLbl="node1" presStyleIdx="4" presStyleCnt="5" custScaleX="80005" custScaleY="8000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E236216-10D1-4FCF-94DA-1E2C75F62446}" type="pres">
      <dgm:prSet presAssocID="{BF86A87B-1D33-40B1-ADF7-3E1105A9B6A6}" presName="sibTrans" presStyleLbl="sibTrans2D1" presStyleIdx="4" presStyleCnt="5" custScaleX="109632" custScaleY="33487"/>
      <dgm:spPr/>
      <dgm:t>
        <a:bodyPr/>
        <a:lstStyle/>
        <a:p>
          <a:endParaRPr lang="ru-RU"/>
        </a:p>
      </dgm:t>
    </dgm:pt>
    <dgm:pt modelId="{3A228372-7900-48A9-BA9F-9F4B6B0A3223}" type="pres">
      <dgm:prSet presAssocID="{BF86A87B-1D33-40B1-ADF7-3E1105A9B6A6}" presName="connectorText" presStyleLbl="sibTrans2D1" presStyleIdx="4" presStyleCnt="5"/>
      <dgm:spPr/>
      <dgm:t>
        <a:bodyPr/>
        <a:lstStyle/>
        <a:p>
          <a:endParaRPr lang="ru-RU"/>
        </a:p>
      </dgm:t>
    </dgm:pt>
  </dgm:ptLst>
  <dgm:cxnLst>
    <dgm:cxn modelId="{BD01DD0F-8468-46CF-88E7-022A2C83C2B7}" type="presOf" srcId="{D1B07086-0040-4E44-AE24-6D2B72CF5CA0}" destId="{0123B047-9352-4DE3-ABEF-83C1EA09E455}" srcOrd="0" destOrd="0" presId="urn:microsoft.com/office/officeart/2005/8/layout/cycle2"/>
    <dgm:cxn modelId="{4E55CC87-9655-43F2-B604-745EF84E8201}" type="presOf" srcId="{3EDC33CD-F241-4E01-8D16-DDB6B4D93F30}" destId="{0940F649-A8DF-4C70-A256-FE9696BC0720}" srcOrd="0" destOrd="0" presId="urn:microsoft.com/office/officeart/2005/8/layout/cycle2"/>
    <dgm:cxn modelId="{E5DF5BB2-57F9-4867-ADB3-673B6113287F}" type="presOf" srcId="{BF86A87B-1D33-40B1-ADF7-3E1105A9B6A6}" destId="{3A228372-7900-48A9-BA9F-9F4B6B0A3223}" srcOrd="1" destOrd="0" presId="urn:microsoft.com/office/officeart/2005/8/layout/cycle2"/>
    <dgm:cxn modelId="{A3225259-6F53-4268-AE9D-4A553817FE9C}" type="presOf" srcId="{E062E52B-262B-4DC7-94B8-51F323F54E69}" destId="{B56581DC-49FD-4C97-8A5B-5DB05B9FDF89}" srcOrd="1" destOrd="0" presId="urn:microsoft.com/office/officeart/2005/8/layout/cycle2"/>
    <dgm:cxn modelId="{F6821828-B2FA-4753-807E-98075A2C92D1}" srcId="{CF1CF50F-CCED-4797-885B-752262DA782F}" destId="{2DE222A0-6DBB-42AC-99E8-50D872971298}" srcOrd="3" destOrd="0" parTransId="{39F54A25-A9B8-4B44-AF18-808A7FE1CC47}" sibTransId="{C9DF9D63-A650-4230-831A-CCAEBB1AC5DD}"/>
    <dgm:cxn modelId="{154DC8E1-6F4E-4CAA-AE66-6FA7EACE849C}" srcId="{CF1CF50F-CCED-4797-885B-752262DA782F}" destId="{3EDC33CD-F241-4E01-8D16-DDB6B4D93F30}" srcOrd="0" destOrd="0" parTransId="{30C8E402-78B8-4ACF-9B5E-6EA2A9A7AFB5}" sibTransId="{E062E52B-262B-4DC7-94B8-51F323F54E69}"/>
    <dgm:cxn modelId="{F62747F3-F5B6-47B2-827E-CAA7E6A19DD3}" srcId="{CF1CF50F-CCED-4797-885B-752262DA782F}" destId="{08715AF4-52A3-45B2-9624-EF81A475AA03}" srcOrd="2" destOrd="0" parTransId="{5FFB01FC-A648-4C02-BA0E-72C9077640E2}" sibTransId="{1ADF0243-717D-4BE1-96C9-4E7BDCFB1DC4}"/>
    <dgm:cxn modelId="{47905E95-0A74-4AAD-AD01-ABCC193BA5B5}" type="presOf" srcId="{4A81C47E-1523-4F9E-A498-C5454D9597F6}" destId="{EE856184-CB1A-4897-BA28-F3F613826CDF}" srcOrd="0" destOrd="0" presId="urn:microsoft.com/office/officeart/2005/8/layout/cycle2"/>
    <dgm:cxn modelId="{52532B24-2C6A-4969-9735-D70F7E309F57}" type="presOf" srcId="{C9DF9D63-A650-4230-831A-CCAEBB1AC5DD}" destId="{97722A90-2C3B-458D-BE44-74FDA4EB922B}" srcOrd="1" destOrd="0" presId="urn:microsoft.com/office/officeart/2005/8/layout/cycle2"/>
    <dgm:cxn modelId="{0F1590A7-11B2-4BFD-A78B-F4F3DC690F3B}" type="presOf" srcId="{485CCF38-CAB4-4406-849D-67BE7381E732}" destId="{968B6FED-A176-41F2-91CA-BA20B06FD4C7}" srcOrd="0" destOrd="0" presId="urn:microsoft.com/office/officeart/2005/8/layout/cycle2"/>
    <dgm:cxn modelId="{C2E13250-431C-4B1D-88FB-02F11185A7FC}" type="presOf" srcId="{E062E52B-262B-4DC7-94B8-51F323F54E69}" destId="{C32D454F-2944-448D-B87E-DA0BCA870F3A}" srcOrd="0" destOrd="0" presId="urn:microsoft.com/office/officeart/2005/8/layout/cycle2"/>
    <dgm:cxn modelId="{63E491BE-4E2A-4DCE-9741-635148161244}" type="presOf" srcId="{CF1CF50F-CCED-4797-885B-752262DA782F}" destId="{2E1317FA-40E5-46CE-AFE4-98961F755FA1}" srcOrd="0" destOrd="0" presId="urn:microsoft.com/office/officeart/2005/8/layout/cycle2"/>
    <dgm:cxn modelId="{A73017B7-3E98-4C0C-8888-B93279A52763}" type="presOf" srcId="{1ADF0243-717D-4BE1-96C9-4E7BDCFB1DC4}" destId="{E7229206-8B6E-4434-98E6-3CC746237EE3}" srcOrd="1" destOrd="0" presId="urn:microsoft.com/office/officeart/2005/8/layout/cycle2"/>
    <dgm:cxn modelId="{B384819C-8B36-46E6-AC66-128F4EA7640A}" type="presOf" srcId="{C9DF9D63-A650-4230-831A-CCAEBB1AC5DD}" destId="{493AB5B8-C291-4CE8-8B67-13473E537F81}" srcOrd="0" destOrd="0" presId="urn:microsoft.com/office/officeart/2005/8/layout/cycle2"/>
    <dgm:cxn modelId="{5F069271-2712-4B1E-935C-A754E68EC423}" type="presOf" srcId="{2DE222A0-6DBB-42AC-99E8-50D872971298}" destId="{973E5CC7-7B94-4E54-B19F-59709689A8A1}" srcOrd="0" destOrd="0" presId="urn:microsoft.com/office/officeart/2005/8/layout/cycle2"/>
    <dgm:cxn modelId="{84596F0B-B35C-46C0-B678-AA6E24F8FE1D}" type="presOf" srcId="{4A81C47E-1523-4F9E-A498-C5454D9597F6}" destId="{B97F4CA5-90A5-41DB-B13B-477E58EF993A}" srcOrd="1" destOrd="0" presId="urn:microsoft.com/office/officeart/2005/8/layout/cycle2"/>
    <dgm:cxn modelId="{9D58CC92-09D4-404E-8C43-3DE1EE3349CF}" type="presOf" srcId="{1ADF0243-717D-4BE1-96C9-4E7BDCFB1DC4}" destId="{2CAE0259-3DEC-4D72-9168-CF0E7BF42C18}" srcOrd="0" destOrd="0" presId="urn:microsoft.com/office/officeart/2005/8/layout/cycle2"/>
    <dgm:cxn modelId="{971C9998-1566-4616-9D85-19755DF2EE1C}" type="presOf" srcId="{08715AF4-52A3-45B2-9624-EF81A475AA03}" destId="{C60C1921-2CDF-4DE4-8215-C6F78ED19ED9}" srcOrd="0" destOrd="0" presId="urn:microsoft.com/office/officeart/2005/8/layout/cycle2"/>
    <dgm:cxn modelId="{1E420EDA-D3AD-4276-8BB0-88F9A8CD2628}" srcId="{CF1CF50F-CCED-4797-885B-752262DA782F}" destId="{D1B07086-0040-4E44-AE24-6D2B72CF5CA0}" srcOrd="1" destOrd="0" parTransId="{5C96356B-886F-47A3-B6BD-1FBD2153D71A}" sibTransId="{4A81C47E-1523-4F9E-A498-C5454D9597F6}"/>
    <dgm:cxn modelId="{0F20FF47-2B36-41FB-AC0E-C9B2EF3B5A98}" type="presOf" srcId="{BF86A87B-1D33-40B1-ADF7-3E1105A9B6A6}" destId="{DE236216-10D1-4FCF-94DA-1E2C75F62446}" srcOrd="0" destOrd="0" presId="urn:microsoft.com/office/officeart/2005/8/layout/cycle2"/>
    <dgm:cxn modelId="{42F1FBC2-1B59-410A-BF91-A08AF85EA0AA}" srcId="{CF1CF50F-CCED-4797-885B-752262DA782F}" destId="{485CCF38-CAB4-4406-849D-67BE7381E732}" srcOrd="4" destOrd="0" parTransId="{71D4D1BF-8DA4-40C2-B397-10AAB6FFE34C}" sibTransId="{BF86A87B-1D33-40B1-ADF7-3E1105A9B6A6}"/>
    <dgm:cxn modelId="{75265E93-F669-4B33-8218-72B4D4736B83}" type="presParOf" srcId="{2E1317FA-40E5-46CE-AFE4-98961F755FA1}" destId="{0940F649-A8DF-4C70-A256-FE9696BC0720}" srcOrd="0" destOrd="0" presId="urn:microsoft.com/office/officeart/2005/8/layout/cycle2"/>
    <dgm:cxn modelId="{14735F8F-A928-4CFF-A30E-3041953C9473}" type="presParOf" srcId="{2E1317FA-40E5-46CE-AFE4-98961F755FA1}" destId="{C32D454F-2944-448D-B87E-DA0BCA870F3A}" srcOrd="1" destOrd="0" presId="urn:microsoft.com/office/officeart/2005/8/layout/cycle2"/>
    <dgm:cxn modelId="{7794A644-A60D-4ABF-8B99-022477D5B5A6}" type="presParOf" srcId="{C32D454F-2944-448D-B87E-DA0BCA870F3A}" destId="{B56581DC-49FD-4C97-8A5B-5DB05B9FDF89}" srcOrd="0" destOrd="0" presId="urn:microsoft.com/office/officeart/2005/8/layout/cycle2"/>
    <dgm:cxn modelId="{5F94636B-10AA-480D-9B01-AEEFCC70D35F}" type="presParOf" srcId="{2E1317FA-40E5-46CE-AFE4-98961F755FA1}" destId="{0123B047-9352-4DE3-ABEF-83C1EA09E455}" srcOrd="2" destOrd="0" presId="urn:microsoft.com/office/officeart/2005/8/layout/cycle2"/>
    <dgm:cxn modelId="{3FD97B2A-AF4A-4870-907F-CC42E56AA442}" type="presParOf" srcId="{2E1317FA-40E5-46CE-AFE4-98961F755FA1}" destId="{EE856184-CB1A-4897-BA28-F3F613826CDF}" srcOrd="3" destOrd="0" presId="urn:microsoft.com/office/officeart/2005/8/layout/cycle2"/>
    <dgm:cxn modelId="{94BFA06D-805D-45DB-B89F-05D5B6ABD9D7}" type="presParOf" srcId="{EE856184-CB1A-4897-BA28-F3F613826CDF}" destId="{B97F4CA5-90A5-41DB-B13B-477E58EF993A}" srcOrd="0" destOrd="0" presId="urn:microsoft.com/office/officeart/2005/8/layout/cycle2"/>
    <dgm:cxn modelId="{E10D7AF6-25EE-4A5F-B55A-2E56CC03C53B}" type="presParOf" srcId="{2E1317FA-40E5-46CE-AFE4-98961F755FA1}" destId="{C60C1921-2CDF-4DE4-8215-C6F78ED19ED9}" srcOrd="4" destOrd="0" presId="urn:microsoft.com/office/officeart/2005/8/layout/cycle2"/>
    <dgm:cxn modelId="{4BA835CE-3E02-4225-8FE6-564463CC86D8}" type="presParOf" srcId="{2E1317FA-40E5-46CE-AFE4-98961F755FA1}" destId="{2CAE0259-3DEC-4D72-9168-CF0E7BF42C18}" srcOrd="5" destOrd="0" presId="urn:microsoft.com/office/officeart/2005/8/layout/cycle2"/>
    <dgm:cxn modelId="{189D0DED-B191-4920-80E5-451541A2599A}" type="presParOf" srcId="{2CAE0259-3DEC-4D72-9168-CF0E7BF42C18}" destId="{E7229206-8B6E-4434-98E6-3CC746237EE3}" srcOrd="0" destOrd="0" presId="urn:microsoft.com/office/officeart/2005/8/layout/cycle2"/>
    <dgm:cxn modelId="{DAE8E96B-9424-4238-83FB-9928486FABED}" type="presParOf" srcId="{2E1317FA-40E5-46CE-AFE4-98961F755FA1}" destId="{973E5CC7-7B94-4E54-B19F-59709689A8A1}" srcOrd="6" destOrd="0" presId="urn:microsoft.com/office/officeart/2005/8/layout/cycle2"/>
    <dgm:cxn modelId="{38AB09F3-4487-4D24-9C2D-789347F33418}" type="presParOf" srcId="{2E1317FA-40E5-46CE-AFE4-98961F755FA1}" destId="{493AB5B8-C291-4CE8-8B67-13473E537F81}" srcOrd="7" destOrd="0" presId="urn:microsoft.com/office/officeart/2005/8/layout/cycle2"/>
    <dgm:cxn modelId="{0E15A8A0-8FFB-4B3A-8B02-33B57BE1E4BF}" type="presParOf" srcId="{493AB5B8-C291-4CE8-8B67-13473E537F81}" destId="{97722A90-2C3B-458D-BE44-74FDA4EB922B}" srcOrd="0" destOrd="0" presId="urn:microsoft.com/office/officeart/2005/8/layout/cycle2"/>
    <dgm:cxn modelId="{FE199556-3F3F-4C51-BDFE-D8EBE7EDECF8}" type="presParOf" srcId="{2E1317FA-40E5-46CE-AFE4-98961F755FA1}" destId="{968B6FED-A176-41F2-91CA-BA20B06FD4C7}" srcOrd="8" destOrd="0" presId="urn:microsoft.com/office/officeart/2005/8/layout/cycle2"/>
    <dgm:cxn modelId="{136E0D5D-8035-4C2C-9EE9-ACF48CE1F313}" type="presParOf" srcId="{2E1317FA-40E5-46CE-AFE4-98961F755FA1}" destId="{DE236216-10D1-4FCF-94DA-1E2C75F62446}" srcOrd="9" destOrd="0" presId="urn:microsoft.com/office/officeart/2005/8/layout/cycle2"/>
    <dgm:cxn modelId="{8E0DBF8A-B430-4A5E-B7E4-72826B7E1AAA}" type="presParOf" srcId="{DE236216-10D1-4FCF-94DA-1E2C75F62446}" destId="{3A228372-7900-48A9-BA9F-9F4B6B0A3223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0.65621</cdr:y>
    </cdr:from>
    <cdr:to>
      <cdr:x>1</cdr:x>
      <cdr:y>0.66012</cdr:y>
    </cdr:to>
    <cdr:sp macro="" textlink="">
      <cdr:nvSpPr>
        <cdr:cNvPr id="5" name="Прямоугольник 4">
          <a:extLst xmlns:a="http://schemas.openxmlformats.org/drawingml/2006/main">
            <a:ext uri="{FF2B5EF4-FFF2-40B4-BE49-F238E27FC236}">
              <a16:creationId xmlns:a16="http://schemas.microsoft.com/office/drawing/2014/main" xmlns="" id="{61689CEC-C122-A744-8F72-A7D37D9498F0}"/>
            </a:ext>
          </a:extLst>
        </cdr:cNvPr>
        <cdr:cNvSpPr/>
      </cdr:nvSpPr>
      <cdr:spPr>
        <a:xfrm xmlns:a="http://schemas.openxmlformats.org/drawingml/2006/main" flipV="1">
          <a:off x="0" y="2564944"/>
          <a:ext cx="5114492" cy="14400"/>
        </a:xfrm>
        <a:prstGeom xmlns:a="http://schemas.openxmlformats.org/drawingml/2006/main" prst="rect">
          <a:avLst/>
        </a:prstGeom>
        <a:solidFill xmlns:a="http://schemas.openxmlformats.org/drawingml/2006/main">
          <a:schemeClr val="tx2">
            <a:lumMod val="60000"/>
            <a:lumOff val="40000"/>
          </a:scheme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ru-RU"/>
        </a:p>
      </cdr:txBody>
    </cdr:sp>
  </cdr:relSizeAnchor>
  <cdr:relSizeAnchor xmlns:cdr="http://schemas.openxmlformats.org/drawingml/2006/chartDrawing">
    <cdr:from>
      <cdr:x>0.49286</cdr:x>
      <cdr:y>0.6567</cdr:y>
    </cdr:from>
    <cdr:to>
      <cdr:x>0.50714</cdr:x>
      <cdr:y>0.67064</cdr:y>
    </cdr:to>
    <cdr:sp macro="" textlink="">
      <cdr:nvSpPr>
        <cdr:cNvPr id="6" name="Треугольник 5">
          <a:extLst xmlns:a="http://schemas.openxmlformats.org/drawingml/2006/main">
            <a:ext uri="{FF2B5EF4-FFF2-40B4-BE49-F238E27FC236}">
              <a16:creationId xmlns:a16="http://schemas.microsoft.com/office/drawing/2014/main" xmlns="" id="{D6AFEF56-0454-A145-AE15-40E642DCBFC3}"/>
            </a:ext>
          </a:extLst>
        </cdr:cNvPr>
        <cdr:cNvSpPr/>
      </cdr:nvSpPr>
      <cdr:spPr>
        <a:xfrm xmlns:a="http://schemas.openxmlformats.org/drawingml/2006/main" rot="10800000">
          <a:off x="2520750" y="2567847"/>
          <a:ext cx="72993" cy="54929"/>
        </a:xfrm>
        <a:prstGeom xmlns:a="http://schemas.openxmlformats.org/drawingml/2006/main" prst="triangle">
          <a:avLst/>
        </a:prstGeom>
        <a:solidFill xmlns:a="http://schemas.openxmlformats.org/drawingml/2006/main">
          <a:schemeClr val="tx2">
            <a:lumMod val="60000"/>
            <a:lumOff val="40000"/>
          </a:scheme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ru-RU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0.65621</cdr:y>
    </cdr:from>
    <cdr:to>
      <cdr:x>1</cdr:x>
      <cdr:y>0.66012</cdr:y>
    </cdr:to>
    <cdr:sp macro="" textlink="">
      <cdr:nvSpPr>
        <cdr:cNvPr id="5" name="Прямоугольник 4">
          <a:extLst xmlns:a="http://schemas.openxmlformats.org/drawingml/2006/main">
            <a:ext uri="{FF2B5EF4-FFF2-40B4-BE49-F238E27FC236}">
              <a16:creationId xmlns:a16="http://schemas.microsoft.com/office/drawing/2014/main" xmlns="" id="{61689CEC-C122-A744-8F72-A7D37D9498F0}"/>
            </a:ext>
          </a:extLst>
        </cdr:cNvPr>
        <cdr:cNvSpPr/>
      </cdr:nvSpPr>
      <cdr:spPr>
        <a:xfrm xmlns:a="http://schemas.openxmlformats.org/drawingml/2006/main" flipV="1">
          <a:off x="0" y="2564944"/>
          <a:ext cx="5114492" cy="14400"/>
        </a:xfrm>
        <a:prstGeom xmlns:a="http://schemas.openxmlformats.org/drawingml/2006/main" prst="rect">
          <a:avLst/>
        </a:prstGeom>
        <a:solidFill xmlns:a="http://schemas.openxmlformats.org/drawingml/2006/main">
          <a:schemeClr val="tx2">
            <a:lumMod val="60000"/>
            <a:lumOff val="40000"/>
          </a:scheme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ru-RU"/>
        </a:p>
      </cdr:txBody>
    </cdr:sp>
  </cdr:relSizeAnchor>
  <cdr:relSizeAnchor xmlns:cdr="http://schemas.openxmlformats.org/drawingml/2006/chartDrawing">
    <cdr:from>
      <cdr:x>0.49286</cdr:x>
      <cdr:y>0.6567</cdr:y>
    </cdr:from>
    <cdr:to>
      <cdr:x>0.50714</cdr:x>
      <cdr:y>0.67064</cdr:y>
    </cdr:to>
    <cdr:sp macro="" textlink="">
      <cdr:nvSpPr>
        <cdr:cNvPr id="6" name="Треугольник 5">
          <a:extLst xmlns:a="http://schemas.openxmlformats.org/drawingml/2006/main">
            <a:ext uri="{FF2B5EF4-FFF2-40B4-BE49-F238E27FC236}">
              <a16:creationId xmlns:a16="http://schemas.microsoft.com/office/drawing/2014/main" xmlns="" id="{D6AFEF56-0454-A145-AE15-40E642DCBFC3}"/>
            </a:ext>
          </a:extLst>
        </cdr:cNvPr>
        <cdr:cNvSpPr/>
      </cdr:nvSpPr>
      <cdr:spPr>
        <a:xfrm xmlns:a="http://schemas.openxmlformats.org/drawingml/2006/main" rot="10800000">
          <a:off x="2520750" y="2567847"/>
          <a:ext cx="72993" cy="54929"/>
        </a:xfrm>
        <a:prstGeom xmlns:a="http://schemas.openxmlformats.org/drawingml/2006/main" prst="triangle">
          <a:avLst/>
        </a:prstGeom>
        <a:solidFill xmlns:a="http://schemas.openxmlformats.org/drawingml/2006/main">
          <a:schemeClr val="tx2">
            <a:lumMod val="60000"/>
            <a:lumOff val="40000"/>
          </a:scheme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ru-RU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</cdr:x>
      <cdr:y>0.65621</cdr:y>
    </cdr:from>
    <cdr:to>
      <cdr:x>1</cdr:x>
      <cdr:y>0.66012</cdr:y>
    </cdr:to>
    <cdr:sp macro="" textlink="">
      <cdr:nvSpPr>
        <cdr:cNvPr id="5" name="Прямоугольник 4">
          <a:extLst xmlns:a="http://schemas.openxmlformats.org/drawingml/2006/main">
            <a:ext uri="{FF2B5EF4-FFF2-40B4-BE49-F238E27FC236}">
              <a16:creationId xmlns="" xmlns:a16="http://schemas.microsoft.com/office/drawing/2014/main" id="{61689CEC-C122-A744-8F72-A7D37D9498F0}"/>
            </a:ext>
          </a:extLst>
        </cdr:cNvPr>
        <cdr:cNvSpPr/>
      </cdr:nvSpPr>
      <cdr:spPr>
        <a:xfrm xmlns:a="http://schemas.openxmlformats.org/drawingml/2006/main" flipV="1">
          <a:off x="0" y="2564944"/>
          <a:ext cx="5114492" cy="14400"/>
        </a:xfrm>
        <a:prstGeom xmlns:a="http://schemas.openxmlformats.org/drawingml/2006/main" prst="rect">
          <a:avLst/>
        </a:prstGeom>
        <a:solidFill xmlns:a="http://schemas.openxmlformats.org/drawingml/2006/main">
          <a:schemeClr val="tx2">
            <a:lumMod val="60000"/>
            <a:lumOff val="40000"/>
          </a:scheme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ru-RU"/>
        </a:p>
      </cdr:txBody>
    </cdr:sp>
  </cdr:relSizeAnchor>
  <cdr:relSizeAnchor xmlns:cdr="http://schemas.openxmlformats.org/drawingml/2006/chartDrawing">
    <cdr:from>
      <cdr:x>0.49286</cdr:x>
      <cdr:y>0.6567</cdr:y>
    </cdr:from>
    <cdr:to>
      <cdr:x>0.50714</cdr:x>
      <cdr:y>0.67064</cdr:y>
    </cdr:to>
    <cdr:sp macro="" textlink="">
      <cdr:nvSpPr>
        <cdr:cNvPr id="6" name="Треугольник 5">
          <a:extLst xmlns:a="http://schemas.openxmlformats.org/drawingml/2006/main">
            <a:ext uri="{FF2B5EF4-FFF2-40B4-BE49-F238E27FC236}">
              <a16:creationId xmlns="" xmlns:a16="http://schemas.microsoft.com/office/drawing/2014/main" id="{D6AFEF56-0454-A145-AE15-40E642DCBFC3}"/>
            </a:ext>
          </a:extLst>
        </cdr:cNvPr>
        <cdr:cNvSpPr/>
      </cdr:nvSpPr>
      <cdr:spPr>
        <a:xfrm xmlns:a="http://schemas.openxmlformats.org/drawingml/2006/main" rot="10800000">
          <a:off x="2520750" y="2567847"/>
          <a:ext cx="72993" cy="54929"/>
        </a:xfrm>
        <a:prstGeom xmlns:a="http://schemas.openxmlformats.org/drawingml/2006/main" prst="triangle">
          <a:avLst/>
        </a:prstGeom>
        <a:solidFill xmlns:a="http://schemas.openxmlformats.org/drawingml/2006/main">
          <a:schemeClr val="tx2">
            <a:lumMod val="60000"/>
            <a:lumOff val="40000"/>
          </a:scheme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ru-RU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</cdr:x>
      <cdr:y>0.65621</cdr:y>
    </cdr:from>
    <cdr:to>
      <cdr:x>1</cdr:x>
      <cdr:y>0.66012</cdr:y>
    </cdr:to>
    <cdr:sp macro="" textlink="">
      <cdr:nvSpPr>
        <cdr:cNvPr id="5" name="Прямоугольник 4">
          <a:extLst xmlns:a="http://schemas.openxmlformats.org/drawingml/2006/main">
            <a:ext uri="{FF2B5EF4-FFF2-40B4-BE49-F238E27FC236}">
              <a16:creationId xmlns="" xmlns:a16="http://schemas.microsoft.com/office/drawing/2014/main" id="{61689CEC-C122-A744-8F72-A7D37D9498F0}"/>
            </a:ext>
          </a:extLst>
        </cdr:cNvPr>
        <cdr:cNvSpPr/>
      </cdr:nvSpPr>
      <cdr:spPr>
        <a:xfrm xmlns:a="http://schemas.openxmlformats.org/drawingml/2006/main" flipV="1">
          <a:off x="0" y="2564944"/>
          <a:ext cx="5114492" cy="14400"/>
        </a:xfrm>
        <a:prstGeom xmlns:a="http://schemas.openxmlformats.org/drawingml/2006/main" prst="rect">
          <a:avLst/>
        </a:prstGeom>
        <a:solidFill xmlns:a="http://schemas.openxmlformats.org/drawingml/2006/main">
          <a:schemeClr val="tx2">
            <a:lumMod val="60000"/>
            <a:lumOff val="40000"/>
          </a:scheme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ru-RU"/>
        </a:p>
      </cdr:txBody>
    </cdr:sp>
  </cdr:relSizeAnchor>
  <cdr:relSizeAnchor xmlns:cdr="http://schemas.openxmlformats.org/drawingml/2006/chartDrawing">
    <cdr:from>
      <cdr:x>0.49286</cdr:x>
      <cdr:y>0.6567</cdr:y>
    </cdr:from>
    <cdr:to>
      <cdr:x>0.50714</cdr:x>
      <cdr:y>0.67064</cdr:y>
    </cdr:to>
    <cdr:sp macro="" textlink="">
      <cdr:nvSpPr>
        <cdr:cNvPr id="6" name="Треугольник 5">
          <a:extLst xmlns:a="http://schemas.openxmlformats.org/drawingml/2006/main">
            <a:ext uri="{FF2B5EF4-FFF2-40B4-BE49-F238E27FC236}">
              <a16:creationId xmlns="" xmlns:a16="http://schemas.microsoft.com/office/drawing/2014/main" id="{D6AFEF56-0454-A145-AE15-40E642DCBFC3}"/>
            </a:ext>
          </a:extLst>
        </cdr:cNvPr>
        <cdr:cNvSpPr/>
      </cdr:nvSpPr>
      <cdr:spPr>
        <a:xfrm xmlns:a="http://schemas.openxmlformats.org/drawingml/2006/main" rot="10800000">
          <a:off x="2520750" y="2567847"/>
          <a:ext cx="72993" cy="54929"/>
        </a:xfrm>
        <a:prstGeom xmlns:a="http://schemas.openxmlformats.org/drawingml/2006/main" prst="triangle">
          <a:avLst/>
        </a:prstGeom>
        <a:solidFill xmlns:a="http://schemas.openxmlformats.org/drawingml/2006/main">
          <a:schemeClr val="tx2">
            <a:lumMod val="60000"/>
            <a:lumOff val="40000"/>
          </a:scheme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ru-RU"/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</cdr:x>
      <cdr:y>0.65621</cdr:y>
    </cdr:from>
    <cdr:to>
      <cdr:x>1</cdr:x>
      <cdr:y>0.66012</cdr:y>
    </cdr:to>
    <cdr:sp macro="" textlink="">
      <cdr:nvSpPr>
        <cdr:cNvPr id="5" name="Прямоугольник 4">
          <a:extLst xmlns:a="http://schemas.openxmlformats.org/drawingml/2006/main">
            <a:ext uri="{FF2B5EF4-FFF2-40B4-BE49-F238E27FC236}">
              <a16:creationId xmlns="" xmlns:a16="http://schemas.microsoft.com/office/drawing/2014/main" id="{61689CEC-C122-A744-8F72-A7D37D9498F0}"/>
            </a:ext>
          </a:extLst>
        </cdr:cNvPr>
        <cdr:cNvSpPr/>
      </cdr:nvSpPr>
      <cdr:spPr>
        <a:xfrm xmlns:a="http://schemas.openxmlformats.org/drawingml/2006/main" flipV="1">
          <a:off x="0" y="2564944"/>
          <a:ext cx="5114492" cy="14400"/>
        </a:xfrm>
        <a:prstGeom xmlns:a="http://schemas.openxmlformats.org/drawingml/2006/main" prst="rect">
          <a:avLst/>
        </a:prstGeom>
        <a:solidFill xmlns:a="http://schemas.openxmlformats.org/drawingml/2006/main">
          <a:schemeClr val="tx2">
            <a:lumMod val="60000"/>
            <a:lumOff val="40000"/>
          </a:scheme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ru-RU"/>
        </a:p>
      </cdr:txBody>
    </cdr:sp>
  </cdr:relSizeAnchor>
  <cdr:relSizeAnchor xmlns:cdr="http://schemas.openxmlformats.org/drawingml/2006/chartDrawing">
    <cdr:from>
      <cdr:x>0.49286</cdr:x>
      <cdr:y>0.6567</cdr:y>
    </cdr:from>
    <cdr:to>
      <cdr:x>0.50714</cdr:x>
      <cdr:y>0.67064</cdr:y>
    </cdr:to>
    <cdr:sp macro="" textlink="">
      <cdr:nvSpPr>
        <cdr:cNvPr id="6" name="Треугольник 5">
          <a:extLst xmlns:a="http://schemas.openxmlformats.org/drawingml/2006/main">
            <a:ext uri="{FF2B5EF4-FFF2-40B4-BE49-F238E27FC236}">
              <a16:creationId xmlns="" xmlns:a16="http://schemas.microsoft.com/office/drawing/2014/main" id="{D6AFEF56-0454-A145-AE15-40E642DCBFC3}"/>
            </a:ext>
          </a:extLst>
        </cdr:cNvPr>
        <cdr:cNvSpPr/>
      </cdr:nvSpPr>
      <cdr:spPr>
        <a:xfrm xmlns:a="http://schemas.openxmlformats.org/drawingml/2006/main" rot="10800000">
          <a:off x="2520750" y="2567847"/>
          <a:ext cx="72993" cy="54929"/>
        </a:xfrm>
        <a:prstGeom xmlns:a="http://schemas.openxmlformats.org/drawingml/2006/main" prst="triangle">
          <a:avLst/>
        </a:prstGeom>
        <a:solidFill xmlns:a="http://schemas.openxmlformats.org/drawingml/2006/main">
          <a:schemeClr val="tx2">
            <a:lumMod val="60000"/>
            <a:lumOff val="40000"/>
          </a:scheme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ru-RU"/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</cdr:x>
      <cdr:y>0.65621</cdr:y>
    </cdr:from>
    <cdr:to>
      <cdr:x>1</cdr:x>
      <cdr:y>0.66012</cdr:y>
    </cdr:to>
    <cdr:sp macro="" textlink="">
      <cdr:nvSpPr>
        <cdr:cNvPr id="5" name="Прямоугольник 4">
          <a:extLst xmlns:a="http://schemas.openxmlformats.org/drawingml/2006/main">
            <a:ext uri="{FF2B5EF4-FFF2-40B4-BE49-F238E27FC236}">
              <a16:creationId xmlns="" xmlns:a16="http://schemas.microsoft.com/office/drawing/2014/main" id="{61689CEC-C122-A744-8F72-A7D37D9498F0}"/>
            </a:ext>
          </a:extLst>
        </cdr:cNvPr>
        <cdr:cNvSpPr/>
      </cdr:nvSpPr>
      <cdr:spPr>
        <a:xfrm xmlns:a="http://schemas.openxmlformats.org/drawingml/2006/main" flipV="1">
          <a:off x="0" y="2564944"/>
          <a:ext cx="5114492" cy="14400"/>
        </a:xfrm>
        <a:prstGeom xmlns:a="http://schemas.openxmlformats.org/drawingml/2006/main" prst="rect">
          <a:avLst/>
        </a:prstGeom>
        <a:solidFill xmlns:a="http://schemas.openxmlformats.org/drawingml/2006/main">
          <a:schemeClr val="tx2">
            <a:lumMod val="60000"/>
            <a:lumOff val="40000"/>
          </a:scheme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ru-RU"/>
        </a:p>
      </cdr:txBody>
    </cdr:sp>
  </cdr:relSizeAnchor>
  <cdr:relSizeAnchor xmlns:cdr="http://schemas.openxmlformats.org/drawingml/2006/chartDrawing">
    <cdr:from>
      <cdr:x>0.49286</cdr:x>
      <cdr:y>0.6567</cdr:y>
    </cdr:from>
    <cdr:to>
      <cdr:x>0.50714</cdr:x>
      <cdr:y>0.67064</cdr:y>
    </cdr:to>
    <cdr:sp macro="" textlink="">
      <cdr:nvSpPr>
        <cdr:cNvPr id="6" name="Треугольник 5">
          <a:extLst xmlns:a="http://schemas.openxmlformats.org/drawingml/2006/main">
            <a:ext uri="{FF2B5EF4-FFF2-40B4-BE49-F238E27FC236}">
              <a16:creationId xmlns="" xmlns:a16="http://schemas.microsoft.com/office/drawing/2014/main" id="{D6AFEF56-0454-A145-AE15-40E642DCBFC3}"/>
            </a:ext>
          </a:extLst>
        </cdr:cNvPr>
        <cdr:cNvSpPr/>
      </cdr:nvSpPr>
      <cdr:spPr>
        <a:xfrm xmlns:a="http://schemas.openxmlformats.org/drawingml/2006/main" rot="10800000">
          <a:off x="2520750" y="2567847"/>
          <a:ext cx="72993" cy="54929"/>
        </a:xfrm>
        <a:prstGeom xmlns:a="http://schemas.openxmlformats.org/drawingml/2006/main" prst="triangle">
          <a:avLst/>
        </a:prstGeom>
        <a:solidFill xmlns:a="http://schemas.openxmlformats.org/drawingml/2006/main">
          <a:schemeClr val="tx2">
            <a:lumMod val="60000"/>
            <a:lumOff val="40000"/>
          </a:scheme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ru-RU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xmlns="" id="{D9C20FCE-BE7D-7344-AB2F-C1DD394AD54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A9BDFD44-1364-4240-9258-E7B8349393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B9FA061-1104-F04A-9682-AEA38F67E3AD}" type="datetimeFigureOut">
              <a:rPr lang="ru-RU"/>
              <a:pPr>
                <a:defRPr/>
              </a:pPr>
              <a:t>05.12.2022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5B498D0F-1639-0E4E-AD23-34AD00C269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4B5B38BB-01A3-5D4B-9BEA-FEB722A47A7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1536C22-4D04-014C-9063-B4B342DCC3B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07865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xmlns="" id="{5833DA74-D8BE-EE4D-993D-C6C181F75F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7075B132-E406-AF43-B9DA-9F8E44F0FBA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24F52F3-69E1-4B4F-AB94-DF3FBD20A8B8}" type="datetimeFigureOut">
              <a:rPr lang="ru-RU"/>
              <a:pPr>
                <a:defRPr/>
              </a:pPr>
              <a:t>05.12.2022</a:t>
            </a:fld>
            <a:endParaRPr lang="ru-RU"/>
          </a:p>
        </p:txBody>
      </p:sp>
      <p:sp>
        <p:nvSpPr>
          <p:cNvPr id="4" name="Образ слайда 3">
            <a:extLst>
              <a:ext uri="{FF2B5EF4-FFF2-40B4-BE49-F238E27FC236}">
                <a16:creationId xmlns:a16="http://schemas.microsoft.com/office/drawing/2014/main" xmlns="" id="{D4EF97CD-FBC3-BD44-8A4C-63B7CCF41A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>
            <a:extLst>
              <a:ext uri="{FF2B5EF4-FFF2-40B4-BE49-F238E27FC236}">
                <a16:creationId xmlns:a16="http://schemas.microsoft.com/office/drawing/2014/main" xmlns="" id="{A4813294-40A9-2744-A566-7A20DD547E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7646607F-1371-494E-AEE8-01B1BC86BB1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6D8A2172-23BC-744A-82B2-9085A3A7CF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C03113F-AEB6-6841-8C07-5A38C3DC129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69220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>
            <a:extLst>
              <a:ext uri="{FF2B5EF4-FFF2-40B4-BE49-F238E27FC236}">
                <a16:creationId xmlns:a16="http://schemas.microsoft.com/office/drawing/2014/main" xmlns="" id="{AA2AC9F5-C879-774B-90DF-60C890E06B29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9577388" y="863600"/>
            <a:ext cx="1819275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46416" y="1837765"/>
            <a:ext cx="4478147" cy="2124635"/>
          </a:xfrm>
        </p:spPr>
        <p:txBody>
          <a:bodyPr>
            <a:noAutofit/>
          </a:bodyPr>
          <a:lstStyle>
            <a:lvl1pPr algn="l">
              <a:lnSpc>
                <a:spcPts val="6000"/>
              </a:lnSpc>
              <a:defRPr sz="5000" b="0">
                <a:latin typeface="+mj-lt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43663" y="6064838"/>
            <a:ext cx="3596918" cy="462224"/>
          </a:xfrm>
        </p:spPr>
        <p:txBody>
          <a:bodyPr>
            <a:noAutofit/>
          </a:bodyPr>
          <a:lstStyle>
            <a:lvl1pPr marL="0" indent="0" algn="l">
              <a:buNone/>
              <a:defRPr sz="1000" b="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3"/>
          </p:nvPr>
        </p:nvSpPr>
        <p:spPr>
          <a:xfrm>
            <a:off x="6018872" y="1408155"/>
            <a:ext cx="5144428" cy="4852412"/>
          </a:xfrm>
        </p:spPr>
        <p:txBody>
          <a:bodyPr rtlCol="0">
            <a:normAutofit/>
          </a:bodyPr>
          <a:lstStyle>
            <a:lvl1pPr marL="0" indent="0" algn="r">
              <a:buNone/>
              <a:defRPr sz="1200"/>
            </a:lvl1pPr>
          </a:lstStyle>
          <a:p>
            <a:pPr lvl="0"/>
            <a:r>
              <a:rPr lang="ru-RU" noProof="0"/>
              <a:t>Вставка рисунка</a:t>
            </a:r>
            <a:endParaRPr lang="en-US" noProof="0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5"/>
          </p:nvPr>
        </p:nvSpPr>
        <p:spPr>
          <a:xfrm>
            <a:off x="1546417" y="1028570"/>
            <a:ext cx="3594164" cy="37958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 i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1918D988-2F9E-0749-B820-A520CE7B1A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58925" y="4147930"/>
            <a:ext cx="4459947" cy="1683026"/>
          </a:xfrm>
        </p:spPr>
        <p:txBody>
          <a:bodyPr/>
          <a:lstStyle>
            <a:lvl1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j-lt"/>
              </a:defRPr>
            </a:lvl1pPr>
            <a:lvl2pPr marL="74295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j-lt"/>
              </a:defRPr>
            </a:lvl2pPr>
            <a:lvl3pPr marL="120015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j-lt"/>
              </a:defRPr>
            </a:lvl3pPr>
            <a:lvl4pPr marL="165735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j-lt"/>
              </a:defRPr>
            </a:lvl4pPr>
            <a:lvl5pPr marL="2000250" indent="-171450">
              <a:lnSpc>
                <a:spcPct val="120000"/>
              </a:lnSpc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8" name="Номер слайда 8">
            <a:extLst>
              <a:ext uri="{FF2B5EF4-FFF2-40B4-BE49-F238E27FC236}">
                <a16:creationId xmlns:a16="http://schemas.microsoft.com/office/drawing/2014/main" xmlns="" id="{95A0573A-9BF7-E04E-A60A-A499A75CAA3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algn="r">
              <a:defRPr sz="1000"/>
            </a:lvl1pPr>
          </a:lstStyle>
          <a:p>
            <a:pPr>
              <a:defRPr/>
            </a:pPr>
            <a:fld id="{4F80BACC-652B-AF46-A39E-8FD73DAF3B3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441067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xmlns="" id="{FD130482-35E6-1344-B644-FC82A808D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6416" y="859350"/>
            <a:ext cx="4111921" cy="494886"/>
          </a:xfrm>
        </p:spPr>
        <p:txBody>
          <a:bodyPr>
            <a:noAutofit/>
          </a:bodyPr>
          <a:lstStyle>
            <a:lvl1pPr algn="l">
              <a:lnSpc>
                <a:spcPts val="3600"/>
              </a:lnSpc>
              <a:defRPr sz="3000" b="0" baseline="0"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3" name="Текст 31">
            <a:extLst>
              <a:ext uri="{FF2B5EF4-FFF2-40B4-BE49-F238E27FC236}">
                <a16:creationId xmlns:a16="http://schemas.microsoft.com/office/drawing/2014/main" xmlns="" id="{2EB8A939-96EE-DD41-8E07-AE92862A39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46417" y="1489155"/>
            <a:ext cx="3594164" cy="37958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 i="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6" name="Текст 31">
            <a:extLst>
              <a:ext uri="{FF2B5EF4-FFF2-40B4-BE49-F238E27FC236}">
                <a16:creationId xmlns:a16="http://schemas.microsoft.com/office/drawing/2014/main" xmlns="" id="{7283FC6C-EA22-8B44-9521-2C28C6BDFA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38493" y="5072675"/>
            <a:ext cx="2906196" cy="1731243"/>
          </a:xfrm>
        </p:spPr>
        <p:txBody>
          <a:bodyPr/>
          <a:lstStyle>
            <a:lvl1pPr marL="0" indent="0" algn="ctr">
              <a:buFontTx/>
              <a:buNone/>
              <a:defRPr sz="2000" b="0" i="0" baseline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9" name="Текст 31">
            <a:extLst>
              <a:ext uri="{FF2B5EF4-FFF2-40B4-BE49-F238E27FC236}">
                <a16:creationId xmlns:a16="http://schemas.microsoft.com/office/drawing/2014/main" xmlns="" id="{7366650A-CBDC-2E4D-82DC-2E9D41B2B7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98709" y="5072675"/>
            <a:ext cx="2906196" cy="1731243"/>
          </a:xfrm>
        </p:spPr>
        <p:txBody>
          <a:bodyPr/>
          <a:lstStyle>
            <a:lvl1pPr marL="0" indent="0" algn="ctr">
              <a:buFontTx/>
              <a:buNone/>
              <a:defRPr sz="2000" b="0" i="0" baseline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14" name="Текст 31">
            <a:extLst>
              <a:ext uri="{FF2B5EF4-FFF2-40B4-BE49-F238E27FC236}">
                <a16:creationId xmlns:a16="http://schemas.microsoft.com/office/drawing/2014/main" xmlns="" id="{412C5A42-B10A-D645-9104-F22938A9166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58926" y="5072675"/>
            <a:ext cx="2906196" cy="1731243"/>
          </a:xfrm>
        </p:spPr>
        <p:txBody>
          <a:bodyPr/>
          <a:lstStyle>
            <a:lvl1pPr marL="0" indent="0" algn="ctr">
              <a:buFontTx/>
              <a:buNone/>
              <a:defRPr sz="2000" b="0" i="0" baseline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7F04A23C-68B3-BC45-A8E0-DA4181206F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1155" y="5383889"/>
            <a:ext cx="2903049" cy="223523"/>
          </a:xfrm>
        </p:spPr>
        <p:txBody>
          <a:bodyPr/>
          <a:lstStyle>
            <a:lvl1pPr algn="ctr">
              <a:defRPr sz="1200"/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ru-RU" dirty="0"/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xmlns="" id="{19EC4CA1-181D-E340-883C-9B09961CAAB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558925" y="5383889"/>
            <a:ext cx="2909976" cy="223523"/>
          </a:xfrm>
        </p:spPr>
        <p:txBody>
          <a:bodyPr/>
          <a:lstStyle>
            <a:lvl1pPr algn="ctr">
              <a:defRPr sz="1200"/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ru-RU" dirty="0"/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xmlns="" id="{FE6F2BB2-346F-DF4C-A6A6-4C459B11957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96956" y="5383889"/>
            <a:ext cx="2903049" cy="223523"/>
          </a:xfrm>
        </p:spPr>
        <p:txBody>
          <a:bodyPr/>
          <a:lstStyle>
            <a:lvl1pPr algn="ctr">
              <a:defRPr sz="1200"/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ru-RU" dirty="0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xmlns="" id="{054F398D-829F-E149-B6C7-903BD24AD96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8925" y="6075015"/>
            <a:ext cx="2917825" cy="488623"/>
          </a:xfrm>
        </p:spPr>
        <p:txBody>
          <a:bodyPr>
            <a:noAutofit/>
          </a:bodyPr>
          <a:lstStyle>
            <a:lvl1pPr>
              <a:defRPr sz="1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ru-RU" dirty="0"/>
          </a:p>
        </p:txBody>
      </p:sp>
      <p:sp>
        <p:nvSpPr>
          <p:cNvPr id="19" name="Рисунок 3">
            <a:extLst>
              <a:ext uri="{FF2B5EF4-FFF2-40B4-BE49-F238E27FC236}">
                <a16:creationId xmlns:a16="http://schemas.microsoft.com/office/drawing/2014/main" xmlns="" id="{62EAD3DF-B151-9642-9006-2C37A80CE6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39547" y="2178144"/>
            <a:ext cx="2561520" cy="2561520"/>
          </a:xfrm>
          <a:prstGeom prst="ellipse">
            <a:avLst/>
          </a:prstGeom>
        </p:spPr>
        <p:txBody>
          <a:bodyPr rtlCol="0"/>
          <a:lstStyle>
            <a:lvl1pPr>
              <a:defRPr>
                <a:noFill/>
              </a:defRPr>
            </a:lvl1pPr>
          </a:lstStyle>
          <a:p>
            <a:pPr lv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0" name="Рисунок 3">
            <a:extLst>
              <a:ext uri="{FF2B5EF4-FFF2-40B4-BE49-F238E27FC236}">
                <a16:creationId xmlns:a16="http://schemas.microsoft.com/office/drawing/2014/main" xmlns="" id="{D72F2211-E39D-6B42-A4DA-DF3731BF5E8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061396" y="2178144"/>
            <a:ext cx="2561520" cy="2561520"/>
          </a:xfrm>
          <a:prstGeom prst="ellipse">
            <a:avLst/>
          </a:prstGeom>
        </p:spPr>
        <p:txBody>
          <a:bodyPr rtlCol="0"/>
          <a:lstStyle>
            <a:lvl1pPr>
              <a:defRPr>
                <a:noFill/>
              </a:defRPr>
            </a:lvl1pPr>
          </a:lstStyle>
          <a:p>
            <a:pPr lv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1" name="Рисунок 3">
            <a:extLst>
              <a:ext uri="{FF2B5EF4-FFF2-40B4-BE49-F238E27FC236}">
                <a16:creationId xmlns:a16="http://schemas.microsoft.com/office/drawing/2014/main" xmlns="" id="{2C89939C-56FE-8149-B23F-B2332941DF2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383245" y="2178144"/>
            <a:ext cx="2561520" cy="2561520"/>
          </a:xfrm>
          <a:prstGeom prst="ellipse">
            <a:avLst/>
          </a:prstGeom>
        </p:spPr>
        <p:txBody>
          <a:bodyPr rtlCol="0"/>
          <a:lstStyle>
            <a:lvl1pPr>
              <a:defRPr>
                <a:noFill/>
              </a:defRPr>
            </a:lvl1pPr>
          </a:lstStyle>
          <a:p>
            <a:pPr lv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7" name="Номер слайда 8">
            <a:extLst>
              <a:ext uri="{FF2B5EF4-FFF2-40B4-BE49-F238E27FC236}">
                <a16:creationId xmlns:a16="http://schemas.microsoft.com/office/drawing/2014/main" xmlns="" id="{B80D328C-8644-5347-8521-23B3A86E47E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0E1F75-D904-094D-A636-F66F6B4DF7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793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xmlns="" id="{FD130482-35E6-1344-B644-FC82A808D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6416" y="859350"/>
            <a:ext cx="4111921" cy="494886"/>
          </a:xfrm>
        </p:spPr>
        <p:txBody>
          <a:bodyPr>
            <a:noAutofit/>
          </a:bodyPr>
          <a:lstStyle>
            <a:lvl1pPr algn="l">
              <a:lnSpc>
                <a:spcPts val="3600"/>
              </a:lnSpc>
              <a:defRPr sz="3000" b="0" baseline="0"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3" name="Текст 31">
            <a:extLst>
              <a:ext uri="{FF2B5EF4-FFF2-40B4-BE49-F238E27FC236}">
                <a16:creationId xmlns:a16="http://schemas.microsoft.com/office/drawing/2014/main" xmlns="" id="{2EB8A939-96EE-DD41-8E07-AE92862A39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46417" y="1489155"/>
            <a:ext cx="3594164" cy="37958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 i="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6" name="Текст 31">
            <a:extLst>
              <a:ext uri="{FF2B5EF4-FFF2-40B4-BE49-F238E27FC236}">
                <a16:creationId xmlns:a16="http://schemas.microsoft.com/office/drawing/2014/main" xmlns="" id="{7283FC6C-EA22-8B44-9521-2C28C6BDFA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38493" y="5072675"/>
            <a:ext cx="2906196" cy="1731243"/>
          </a:xfrm>
        </p:spPr>
        <p:txBody>
          <a:bodyPr/>
          <a:lstStyle>
            <a:lvl1pPr marL="0" indent="0" algn="ctr">
              <a:buFontTx/>
              <a:buNone/>
              <a:defRPr sz="2000" b="0" i="0" baseline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9" name="Текст 31">
            <a:extLst>
              <a:ext uri="{FF2B5EF4-FFF2-40B4-BE49-F238E27FC236}">
                <a16:creationId xmlns:a16="http://schemas.microsoft.com/office/drawing/2014/main" xmlns="" id="{7366650A-CBDC-2E4D-82DC-2E9D41B2B7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98709" y="5072675"/>
            <a:ext cx="2906196" cy="1731243"/>
          </a:xfrm>
        </p:spPr>
        <p:txBody>
          <a:bodyPr/>
          <a:lstStyle>
            <a:lvl1pPr marL="0" indent="0" algn="ctr">
              <a:buFontTx/>
              <a:buNone/>
              <a:defRPr sz="2000" b="0" i="0" baseline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14" name="Текст 31">
            <a:extLst>
              <a:ext uri="{FF2B5EF4-FFF2-40B4-BE49-F238E27FC236}">
                <a16:creationId xmlns:a16="http://schemas.microsoft.com/office/drawing/2014/main" xmlns="" id="{412C5A42-B10A-D645-9104-F22938A9166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58926" y="5072675"/>
            <a:ext cx="2906196" cy="1731243"/>
          </a:xfrm>
        </p:spPr>
        <p:txBody>
          <a:bodyPr/>
          <a:lstStyle>
            <a:lvl1pPr marL="0" indent="0" algn="ctr">
              <a:buFontTx/>
              <a:buNone/>
              <a:defRPr sz="2000" b="0" i="0" baseline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7F04A23C-68B3-BC45-A8E0-DA4181206F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1155" y="5383889"/>
            <a:ext cx="2903049" cy="223523"/>
          </a:xfrm>
        </p:spPr>
        <p:txBody>
          <a:bodyPr/>
          <a:lstStyle>
            <a:lvl1pPr algn="ctr">
              <a:defRPr sz="1200"/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ru-RU" dirty="0"/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xmlns="" id="{19EC4CA1-181D-E340-883C-9B09961CAAB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558925" y="5383889"/>
            <a:ext cx="2909976" cy="223523"/>
          </a:xfrm>
        </p:spPr>
        <p:txBody>
          <a:bodyPr/>
          <a:lstStyle>
            <a:lvl1pPr algn="ctr">
              <a:defRPr sz="1200"/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ru-RU" dirty="0"/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xmlns="" id="{FE6F2BB2-346F-DF4C-A6A6-4C459B11957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96956" y="5383889"/>
            <a:ext cx="2903049" cy="223523"/>
          </a:xfrm>
        </p:spPr>
        <p:txBody>
          <a:bodyPr/>
          <a:lstStyle>
            <a:lvl1pPr algn="ctr">
              <a:defRPr sz="1200"/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ru-RU" dirty="0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xmlns="" id="{054F398D-829F-E149-B6C7-903BD24AD96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8925" y="6075015"/>
            <a:ext cx="2917825" cy="488623"/>
          </a:xfrm>
        </p:spPr>
        <p:txBody>
          <a:bodyPr>
            <a:noAutofit/>
          </a:bodyPr>
          <a:lstStyle>
            <a:lvl1pPr>
              <a:defRPr sz="1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xmlns="" id="{CB6D2E9C-77B3-C246-BB99-A5C9F3E140E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558925" y="2395538"/>
            <a:ext cx="2917825" cy="1976437"/>
          </a:xfrm>
        </p:spPr>
        <p:txBody>
          <a:bodyPr rtlCol="0"/>
          <a:lstStyle/>
          <a:p>
            <a:pPr lvl="0"/>
            <a:endParaRPr lang="ru-RU" noProof="0"/>
          </a:p>
        </p:txBody>
      </p:sp>
      <p:sp>
        <p:nvSpPr>
          <p:cNvPr id="17" name="Рисунок 3">
            <a:extLst>
              <a:ext uri="{FF2B5EF4-FFF2-40B4-BE49-F238E27FC236}">
                <a16:creationId xmlns:a16="http://schemas.microsoft.com/office/drawing/2014/main" xmlns="" id="{C4D7D051-94E4-3849-AD35-833969557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896956" y="2395538"/>
            <a:ext cx="2917825" cy="1976437"/>
          </a:xfrm>
        </p:spPr>
        <p:txBody>
          <a:bodyPr rtlCol="0"/>
          <a:lstStyle/>
          <a:p>
            <a:pPr lvl="0"/>
            <a:endParaRPr lang="ru-RU" noProof="0"/>
          </a:p>
        </p:txBody>
      </p:sp>
      <p:sp>
        <p:nvSpPr>
          <p:cNvPr id="18" name="Рисунок 3">
            <a:extLst>
              <a:ext uri="{FF2B5EF4-FFF2-40B4-BE49-F238E27FC236}">
                <a16:creationId xmlns:a16="http://schemas.microsoft.com/office/drawing/2014/main" xmlns="" id="{7F337B54-FAB4-0542-B4D5-1E99DA47657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242436" y="2395538"/>
            <a:ext cx="2917825" cy="1976437"/>
          </a:xfrm>
        </p:spPr>
        <p:txBody>
          <a:bodyPr rtlCol="0"/>
          <a:lstStyle/>
          <a:p>
            <a:pPr lvl="0"/>
            <a:endParaRPr lang="ru-RU" noProof="0"/>
          </a:p>
        </p:txBody>
      </p:sp>
      <p:sp>
        <p:nvSpPr>
          <p:cNvPr id="19" name="Номер слайда 8">
            <a:extLst>
              <a:ext uri="{FF2B5EF4-FFF2-40B4-BE49-F238E27FC236}">
                <a16:creationId xmlns:a16="http://schemas.microsoft.com/office/drawing/2014/main" xmlns="" id="{384286F3-97E8-134A-8901-5321E0A57C9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DF6992-0530-F145-BA59-1B8DFF379E9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0765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xmlns="" id="{FD130482-35E6-1344-B644-FC82A808D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6416" y="859350"/>
            <a:ext cx="4111921" cy="494886"/>
          </a:xfrm>
        </p:spPr>
        <p:txBody>
          <a:bodyPr>
            <a:noAutofit/>
          </a:bodyPr>
          <a:lstStyle>
            <a:lvl1pPr algn="l">
              <a:lnSpc>
                <a:spcPts val="3600"/>
              </a:lnSpc>
              <a:defRPr sz="3000" b="0" baseline="0"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3" name="Текст 31">
            <a:extLst>
              <a:ext uri="{FF2B5EF4-FFF2-40B4-BE49-F238E27FC236}">
                <a16:creationId xmlns:a16="http://schemas.microsoft.com/office/drawing/2014/main" xmlns="" id="{2EB8A939-96EE-DD41-8E07-AE92862A39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46417" y="1489155"/>
            <a:ext cx="3594164" cy="37958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 i="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xmlns="" id="{054F398D-829F-E149-B6C7-903BD24AD96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8925" y="6075015"/>
            <a:ext cx="2917825" cy="488623"/>
          </a:xfrm>
        </p:spPr>
        <p:txBody>
          <a:bodyPr>
            <a:noAutofit/>
          </a:bodyPr>
          <a:lstStyle>
            <a:lvl1pPr>
              <a:defRPr sz="1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7" name="Рисунок 3">
            <a:extLst>
              <a:ext uri="{FF2B5EF4-FFF2-40B4-BE49-F238E27FC236}">
                <a16:creationId xmlns:a16="http://schemas.microsoft.com/office/drawing/2014/main" xmlns="" id="{3C82D086-DECC-9848-9A81-14CEB60090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58928" y="1899652"/>
            <a:ext cx="1272088" cy="1271606"/>
          </a:xfrm>
          <a:prstGeom prst="ellipse">
            <a:avLst/>
          </a:prstGeom>
        </p:spPr>
        <p:txBody>
          <a:bodyPr rtlCol="0"/>
          <a:lstStyle>
            <a:lvl1pPr>
              <a:defRPr>
                <a:noFill/>
              </a:defRPr>
            </a:lvl1pPr>
          </a:lstStyle>
          <a:p>
            <a:pPr lvl="0"/>
            <a:endParaRPr lang="ru-RU" noProof="0"/>
          </a:p>
        </p:txBody>
      </p:sp>
      <p:sp>
        <p:nvSpPr>
          <p:cNvPr id="25" name="Рисунок 3">
            <a:extLst>
              <a:ext uri="{FF2B5EF4-FFF2-40B4-BE49-F238E27FC236}">
                <a16:creationId xmlns:a16="http://schemas.microsoft.com/office/drawing/2014/main" xmlns="" id="{20D7C6E5-0B62-374B-8F4D-7DD0C84CF7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46417" y="3340335"/>
            <a:ext cx="1272088" cy="1271606"/>
          </a:xfrm>
          <a:prstGeom prst="ellipse">
            <a:avLst/>
          </a:prstGeom>
        </p:spPr>
        <p:txBody>
          <a:bodyPr rtlCol="0"/>
          <a:lstStyle>
            <a:lvl1pPr>
              <a:defRPr>
                <a:noFill/>
              </a:defRPr>
            </a:lvl1pPr>
          </a:lstStyle>
          <a:p>
            <a:pPr lvl="0"/>
            <a:endParaRPr lang="ru-RU" noProof="0"/>
          </a:p>
        </p:txBody>
      </p:sp>
      <p:sp>
        <p:nvSpPr>
          <p:cNvPr id="28" name="Рисунок 3">
            <a:extLst>
              <a:ext uri="{FF2B5EF4-FFF2-40B4-BE49-F238E27FC236}">
                <a16:creationId xmlns:a16="http://schemas.microsoft.com/office/drawing/2014/main" xmlns="" id="{F5D7F63D-640B-E849-8AFB-2D64A516D28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546417" y="4781019"/>
            <a:ext cx="1272088" cy="1271606"/>
          </a:xfrm>
          <a:prstGeom prst="ellipse">
            <a:avLst/>
          </a:prstGeom>
        </p:spPr>
        <p:txBody>
          <a:bodyPr rtlCol="0"/>
          <a:lstStyle>
            <a:lvl1pPr>
              <a:defRPr>
                <a:noFill/>
              </a:defRPr>
            </a:lvl1pPr>
          </a:lstStyle>
          <a:p>
            <a:pPr lvl="0"/>
            <a:endParaRPr lang="ru-RU" noProof="0"/>
          </a:p>
        </p:txBody>
      </p:sp>
      <p:sp>
        <p:nvSpPr>
          <p:cNvPr id="29" name="Рисунок 3">
            <a:extLst>
              <a:ext uri="{FF2B5EF4-FFF2-40B4-BE49-F238E27FC236}">
                <a16:creationId xmlns:a16="http://schemas.microsoft.com/office/drawing/2014/main" xmlns="" id="{BF0B519C-04CE-274A-919B-437958D5430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367596" y="1899652"/>
            <a:ext cx="1272088" cy="1271606"/>
          </a:xfrm>
          <a:prstGeom prst="ellipse">
            <a:avLst/>
          </a:prstGeom>
        </p:spPr>
        <p:txBody>
          <a:bodyPr rtlCol="0"/>
          <a:lstStyle>
            <a:lvl1pPr>
              <a:defRPr>
                <a:noFill/>
              </a:defRPr>
            </a:lvl1pPr>
          </a:lstStyle>
          <a:p>
            <a:pPr lvl="0"/>
            <a:endParaRPr lang="ru-RU" noProof="0"/>
          </a:p>
        </p:txBody>
      </p:sp>
      <p:sp>
        <p:nvSpPr>
          <p:cNvPr id="30" name="Рисунок 3">
            <a:extLst>
              <a:ext uri="{FF2B5EF4-FFF2-40B4-BE49-F238E27FC236}">
                <a16:creationId xmlns:a16="http://schemas.microsoft.com/office/drawing/2014/main" xmlns="" id="{965DEE13-AAEC-6042-8FAD-265207C6CD5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355085" y="3340335"/>
            <a:ext cx="1272088" cy="1271606"/>
          </a:xfrm>
          <a:prstGeom prst="ellipse">
            <a:avLst/>
          </a:prstGeom>
        </p:spPr>
        <p:txBody>
          <a:bodyPr rtlCol="0"/>
          <a:lstStyle>
            <a:lvl1pPr>
              <a:defRPr>
                <a:noFill/>
              </a:defRPr>
            </a:lvl1pPr>
          </a:lstStyle>
          <a:p>
            <a:pPr lvl="0"/>
            <a:endParaRPr lang="ru-RU" noProof="0"/>
          </a:p>
        </p:txBody>
      </p:sp>
      <p:sp>
        <p:nvSpPr>
          <p:cNvPr id="31" name="Рисунок 3">
            <a:extLst>
              <a:ext uri="{FF2B5EF4-FFF2-40B4-BE49-F238E27FC236}">
                <a16:creationId xmlns:a16="http://schemas.microsoft.com/office/drawing/2014/main" xmlns="" id="{C60CE9C5-B19D-5D4A-8DE8-9EFE619B4DD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355085" y="4781019"/>
            <a:ext cx="1272088" cy="1271606"/>
          </a:xfrm>
          <a:prstGeom prst="ellipse">
            <a:avLst/>
          </a:prstGeom>
        </p:spPr>
        <p:txBody>
          <a:bodyPr rtlCol="0"/>
          <a:lstStyle>
            <a:lvl1pPr>
              <a:defRPr>
                <a:noFill/>
              </a:defRPr>
            </a:lvl1pPr>
          </a:lstStyle>
          <a:p>
            <a:pPr lvl="0"/>
            <a:endParaRPr lang="ru-RU" noProof="0"/>
          </a:p>
        </p:txBody>
      </p:sp>
      <p:sp>
        <p:nvSpPr>
          <p:cNvPr id="12" name="Номер слайда 8">
            <a:extLst>
              <a:ext uri="{FF2B5EF4-FFF2-40B4-BE49-F238E27FC236}">
                <a16:creationId xmlns:a16="http://schemas.microsoft.com/office/drawing/2014/main" xmlns="" id="{AFBDC03A-CE42-2D4A-BF43-7FBA10D678E7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4C2025-229E-604B-87FD-FCD6CD8A72C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802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xmlns="" id="{FD130482-35E6-1344-B644-FC82A808D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6416" y="859350"/>
            <a:ext cx="4111921" cy="494886"/>
          </a:xfrm>
        </p:spPr>
        <p:txBody>
          <a:bodyPr>
            <a:noAutofit/>
          </a:bodyPr>
          <a:lstStyle>
            <a:lvl1pPr algn="l">
              <a:lnSpc>
                <a:spcPts val="3600"/>
              </a:lnSpc>
              <a:defRPr sz="3000" b="0" baseline="0"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3" name="Текст 31">
            <a:extLst>
              <a:ext uri="{FF2B5EF4-FFF2-40B4-BE49-F238E27FC236}">
                <a16:creationId xmlns:a16="http://schemas.microsoft.com/office/drawing/2014/main" xmlns="" id="{2EB8A939-96EE-DD41-8E07-AE92862A39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46417" y="1489155"/>
            <a:ext cx="3594164" cy="37958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 i="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9" name="Текст 31">
            <a:extLst>
              <a:ext uri="{FF2B5EF4-FFF2-40B4-BE49-F238E27FC236}">
                <a16:creationId xmlns:a16="http://schemas.microsoft.com/office/drawing/2014/main" xmlns="" id="{7366650A-CBDC-2E4D-82DC-2E9D41B2B7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37773" y="3502140"/>
            <a:ext cx="2128424" cy="1974900"/>
          </a:xfrm>
        </p:spPr>
        <p:txBody>
          <a:bodyPr/>
          <a:lstStyle>
            <a:lvl1pPr marL="0" indent="0" algn="l">
              <a:buFontTx/>
              <a:buNone/>
              <a:defRPr sz="2000" b="0" i="0" baseline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14" name="Текст 31">
            <a:extLst>
              <a:ext uri="{FF2B5EF4-FFF2-40B4-BE49-F238E27FC236}">
                <a16:creationId xmlns:a16="http://schemas.microsoft.com/office/drawing/2014/main" xmlns="" id="{412C5A42-B10A-D645-9104-F22938A9166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96139" y="3502140"/>
            <a:ext cx="2128424" cy="1974900"/>
          </a:xfrm>
        </p:spPr>
        <p:txBody>
          <a:bodyPr/>
          <a:lstStyle>
            <a:lvl1pPr marL="0" indent="0" algn="l">
              <a:buFontTx/>
              <a:buNone/>
              <a:defRPr sz="2000" b="0" i="0" baseline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xmlns="" id="{19EC4CA1-181D-E340-883C-9B09961CAAB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97150" y="3813354"/>
            <a:ext cx="2131192" cy="223523"/>
          </a:xfrm>
        </p:spPr>
        <p:txBody>
          <a:bodyPr/>
          <a:lstStyle>
            <a:lvl1pPr algn="l">
              <a:defRPr sz="1200"/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ru-RU" dirty="0"/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xmlns="" id="{FE6F2BB2-346F-DF4C-A6A6-4C459B11957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35178" y="3813354"/>
            <a:ext cx="2126119" cy="223523"/>
          </a:xfrm>
        </p:spPr>
        <p:txBody>
          <a:bodyPr/>
          <a:lstStyle>
            <a:lvl1pPr algn="l">
              <a:defRPr sz="1200"/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ru-RU" dirty="0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xmlns="" id="{054F398D-829F-E149-B6C7-903BD24AD96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8925" y="6075015"/>
            <a:ext cx="2917825" cy="488623"/>
          </a:xfrm>
        </p:spPr>
        <p:txBody>
          <a:bodyPr>
            <a:noAutofit/>
          </a:bodyPr>
          <a:lstStyle>
            <a:lvl1pPr>
              <a:defRPr sz="1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ru-RU" dirty="0"/>
          </a:p>
        </p:txBody>
      </p:sp>
      <p:sp>
        <p:nvSpPr>
          <p:cNvPr id="19" name="Рисунок 3">
            <a:extLst>
              <a:ext uri="{FF2B5EF4-FFF2-40B4-BE49-F238E27FC236}">
                <a16:creationId xmlns:a16="http://schemas.microsoft.com/office/drawing/2014/main" xmlns="" id="{62EAD3DF-B151-9642-9006-2C37A80CE6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32421" y="2666085"/>
            <a:ext cx="2173530" cy="2173530"/>
          </a:xfrm>
          <a:prstGeom prst="ellipse">
            <a:avLst/>
          </a:prstGeom>
        </p:spPr>
        <p:txBody>
          <a:bodyPr rtlCol="0"/>
          <a:lstStyle>
            <a:lvl1pPr>
              <a:defRPr>
                <a:noFill/>
              </a:defRPr>
            </a:lvl1pPr>
          </a:lstStyle>
          <a:p>
            <a:pPr lv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1" name="Рисунок 3">
            <a:extLst>
              <a:ext uri="{FF2B5EF4-FFF2-40B4-BE49-F238E27FC236}">
                <a16:creationId xmlns:a16="http://schemas.microsoft.com/office/drawing/2014/main" xmlns="" id="{2C89939C-56FE-8149-B23F-B2332941DF2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348413" y="2631534"/>
            <a:ext cx="2173530" cy="2173530"/>
          </a:xfrm>
          <a:prstGeom prst="ellipse">
            <a:avLst/>
          </a:prstGeom>
        </p:spPr>
        <p:txBody>
          <a:bodyPr rtlCol="0"/>
          <a:lstStyle>
            <a:lvl1pPr>
              <a:defRPr>
                <a:noFill/>
              </a:defRPr>
            </a:lvl1pPr>
          </a:lstStyle>
          <a:p>
            <a:pPr lv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2" name="Номер слайда 8">
            <a:extLst>
              <a:ext uri="{FF2B5EF4-FFF2-40B4-BE49-F238E27FC236}">
                <a16:creationId xmlns:a16="http://schemas.microsoft.com/office/drawing/2014/main" xmlns="" id="{64426E3B-7CCC-054F-8BDD-0E3D1D1B686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4B36B3-2874-394F-A24F-2B4B96336E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560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/>
          <p:cNvSpPr>
            <a:spLocks noGrp="1"/>
          </p:cNvSpPr>
          <p:nvPr>
            <p:ph type="pic" sz="quarter" idx="13"/>
          </p:nvPr>
        </p:nvSpPr>
        <p:spPr>
          <a:xfrm>
            <a:off x="6348412" y="1868740"/>
            <a:ext cx="4814887" cy="4196098"/>
          </a:xfrm>
        </p:spPr>
        <p:txBody>
          <a:bodyPr rtlCol="0">
            <a:normAutofit/>
          </a:bodyPr>
          <a:lstStyle>
            <a:lvl1pPr marL="0" indent="0" algn="r">
              <a:buNone/>
              <a:defRPr sz="1200"/>
            </a:lvl1pPr>
          </a:lstStyle>
          <a:p>
            <a:pPr lvl="0"/>
            <a:r>
              <a:rPr lang="ru-RU" noProof="0"/>
              <a:t>Вставка рисунка</a:t>
            </a:r>
            <a:endParaRPr lang="en-US" noProof="0" dirty="0"/>
          </a:p>
        </p:txBody>
      </p:sp>
      <p:sp>
        <p:nvSpPr>
          <p:cNvPr id="10" name="Текст 2"/>
          <p:cNvSpPr>
            <a:spLocks noGrp="1"/>
          </p:cNvSpPr>
          <p:nvPr>
            <p:ph idx="17"/>
          </p:nvPr>
        </p:nvSpPr>
        <p:spPr>
          <a:xfrm>
            <a:off x="1545186" y="2256782"/>
            <a:ext cx="4113151" cy="146142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1900"/>
              </a:lnSpc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lnSpc>
                <a:spcPts val="1900"/>
              </a:lnSpc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2pPr>
            <a:lvl3pPr marL="914400" indent="0">
              <a:lnSpc>
                <a:spcPts val="1900"/>
              </a:lnSpc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3pPr>
            <a:lvl4pPr marL="1371600" indent="0">
              <a:lnSpc>
                <a:spcPts val="1900"/>
              </a:lnSpc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4pPr>
            <a:lvl5pPr marL="1828800" indent="0">
              <a:lnSpc>
                <a:spcPts val="1900"/>
              </a:lnSpc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xmlns="" id="{00C2267B-7CB3-0A4A-92D3-560ABB8B49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3663" y="6064838"/>
            <a:ext cx="3596918" cy="462224"/>
          </a:xfrm>
        </p:spPr>
        <p:txBody>
          <a:bodyPr>
            <a:noAutofit/>
          </a:bodyPr>
          <a:lstStyle>
            <a:lvl1pPr marL="0" indent="0" algn="l">
              <a:buNone/>
              <a:defRPr sz="1000" b="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0AB284E8-21E4-0C4D-9CC2-78DDA12CD6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6416" y="859350"/>
            <a:ext cx="4111921" cy="494886"/>
          </a:xfrm>
        </p:spPr>
        <p:txBody>
          <a:bodyPr>
            <a:noAutofit/>
          </a:bodyPr>
          <a:lstStyle>
            <a:lvl1pPr algn="l">
              <a:lnSpc>
                <a:spcPts val="3600"/>
              </a:lnSpc>
              <a:defRPr sz="3000" b="0" baseline="0">
                <a:latin typeface="+mj-lt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3" name="Текст 31">
            <a:extLst>
              <a:ext uri="{FF2B5EF4-FFF2-40B4-BE49-F238E27FC236}">
                <a16:creationId xmlns:a16="http://schemas.microsoft.com/office/drawing/2014/main" xmlns="" id="{5E2C5767-3D46-DB4B-B9A1-CA6036C8D1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46417" y="1489155"/>
            <a:ext cx="3594164" cy="37958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 i="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7" name="Номер слайда 8">
            <a:extLst>
              <a:ext uri="{FF2B5EF4-FFF2-40B4-BE49-F238E27FC236}">
                <a16:creationId xmlns:a16="http://schemas.microsoft.com/office/drawing/2014/main" xmlns="" id="{AF2C87AB-6D50-124D-A70C-A4F1E36D0B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0B8841-CBC5-534E-B85B-EEDDAA9F326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33317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in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/>
          <p:cNvSpPr>
            <a:spLocks noGrp="1"/>
          </p:cNvSpPr>
          <p:nvPr>
            <p:ph type="pic" sz="quarter" idx="13"/>
          </p:nvPr>
        </p:nvSpPr>
        <p:spPr>
          <a:xfrm>
            <a:off x="1558925" y="1868740"/>
            <a:ext cx="4537075" cy="4196098"/>
          </a:xfrm>
        </p:spPr>
        <p:txBody>
          <a:bodyPr rtlCol="0">
            <a:normAutofit/>
          </a:bodyPr>
          <a:lstStyle>
            <a:lvl1pPr marL="0" indent="0" algn="r">
              <a:buNone/>
              <a:defRPr sz="1200"/>
            </a:lvl1pPr>
          </a:lstStyle>
          <a:p>
            <a:pPr lvl="0"/>
            <a:r>
              <a:rPr lang="ru-RU" noProof="0"/>
              <a:t>Вставка рисунка</a:t>
            </a:r>
            <a:endParaRPr lang="en-US" noProof="0" dirty="0"/>
          </a:p>
        </p:txBody>
      </p:sp>
      <p:sp>
        <p:nvSpPr>
          <p:cNvPr id="10" name="Текст 2"/>
          <p:cNvSpPr>
            <a:spLocks noGrp="1"/>
          </p:cNvSpPr>
          <p:nvPr>
            <p:ph idx="17"/>
          </p:nvPr>
        </p:nvSpPr>
        <p:spPr>
          <a:xfrm>
            <a:off x="6348413" y="2256782"/>
            <a:ext cx="4824412" cy="146142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1900"/>
              </a:lnSpc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lnSpc>
                <a:spcPts val="1900"/>
              </a:lnSpc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2pPr>
            <a:lvl3pPr marL="914400" indent="0">
              <a:lnSpc>
                <a:spcPts val="1900"/>
              </a:lnSpc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3pPr>
            <a:lvl4pPr marL="1371600" indent="0">
              <a:lnSpc>
                <a:spcPts val="1900"/>
              </a:lnSpc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4pPr>
            <a:lvl5pPr marL="1828800" indent="0">
              <a:lnSpc>
                <a:spcPts val="1900"/>
              </a:lnSpc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xmlns="" id="{00C2267B-7CB3-0A4A-92D3-560ABB8B49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3663" y="6064838"/>
            <a:ext cx="3596918" cy="462224"/>
          </a:xfrm>
        </p:spPr>
        <p:txBody>
          <a:bodyPr>
            <a:noAutofit/>
          </a:bodyPr>
          <a:lstStyle>
            <a:lvl1pPr marL="0" indent="0" algn="l">
              <a:buNone/>
              <a:defRPr sz="1000" b="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0AB284E8-21E4-0C4D-9CC2-78DDA12CD6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6416" y="859350"/>
            <a:ext cx="4111921" cy="494886"/>
          </a:xfrm>
        </p:spPr>
        <p:txBody>
          <a:bodyPr>
            <a:noAutofit/>
          </a:bodyPr>
          <a:lstStyle>
            <a:lvl1pPr algn="l">
              <a:lnSpc>
                <a:spcPts val="3600"/>
              </a:lnSpc>
              <a:defRPr sz="3000" b="0" baseline="0"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3" name="Текст 31">
            <a:extLst>
              <a:ext uri="{FF2B5EF4-FFF2-40B4-BE49-F238E27FC236}">
                <a16:creationId xmlns:a16="http://schemas.microsoft.com/office/drawing/2014/main" xmlns="" id="{5E2C5767-3D46-DB4B-B9A1-CA6036C8D1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46417" y="1489155"/>
            <a:ext cx="3594164" cy="37958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 i="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7" name="Номер слайда 8">
            <a:extLst>
              <a:ext uri="{FF2B5EF4-FFF2-40B4-BE49-F238E27FC236}">
                <a16:creationId xmlns:a16="http://schemas.microsoft.com/office/drawing/2014/main" xmlns="" id="{5D02101C-18E0-124E-87DA-0388FA7C18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60AA24-67D6-5646-965C-8613CF8BED2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50491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2"/>
          <p:cNvSpPr>
            <a:spLocks noGrp="1"/>
          </p:cNvSpPr>
          <p:nvPr>
            <p:ph idx="17"/>
          </p:nvPr>
        </p:nvSpPr>
        <p:spPr>
          <a:xfrm>
            <a:off x="1545186" y="2256782"/>
            <a:ext cx="4113151" cy="146142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1900"/>
              </a:lnSpc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lnSpc>
                <a:spcPts val="1900"/>
              </a:lnSpc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2pPr>
            <a:lvl3pPr marL="914400" indent="0">
              <a:lnSpc>
                <a:spcPts val="1900"/>
              </a:lnSpc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3pPr>
            <a:lvl4pPr marL="1371600" indent="0">
              <a:lnSpc>
                <a:spcPts val="1900"/>
              </a:lnSpc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4pPr>
            <a:lvl5pPr marL="1828800" indent="0">
              <a:lnSpc>
                <a:spcPts val="1900"/>
              </a:lnSpc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xmlns="" id="{00C2267B-7CB3-0A4A-92D3-560ABB8B49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3663" y="6064838"/>
            <a:ext cx="3596918" cy="462224"/>
          </a:xfrm>
        </p:spPr>
        <p:txBody>
          <a:bodyPr>
            <a:noAutofit/>
          </a:bodyPr>
          <a:lstStyle>
            <a:lvl1pPr marL="0" indent="0" algn="l">
              <a:buNone/>
              <a:defRPr sz="1000" b="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0AB284E8-21E4-0C4D-9CC2-78DDA12CD6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6416" y="859350"/>
            <a:ext cx="4111921" cy="494886"/>
          </a:xfrm>
        </p:spPr>
        <p:txBody>
          <a:bodyPr>
            <a:noAutofit/>
          </a:bodyPr>
          <a:lstStyle>
            <a:lvl1pPr algn="l">
              <a:lnSpc>
                <a:spcPts val="3600"/>
              </a:lnSpc>
              <a:defRPr sz="3000" b="0" baseline="0"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3" name="Текст 31">
            <a:extLst>
              <a:ext uri="{FF2B5EF4-FFF2-40B4-BE49-F238E27FC236}">
                <a16:creationId xmlns:a16="http://schemas.microsoft.com/office/drawing/2014/main" xmlns="" id="{5E2C5767-3D46-DB4B-B9A1-CA6036C8D1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46417" y="1489155"/>
            <a:ext cx="3594164" cy="37958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 i="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14" name="Рисунок 3">
            <a:extLst>
              <a:ext uri="{FF2B5EF4-FFF2-40B4-BE49-F238E27FC236}">
                <a16:creationId xmlns:a16="http://schemas.microsoft.com/office/drawing/2014/main" xmlns="" id="{C6900B17-684D-B744-98D8-4F0F5A39D27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48413" y="1641030"/>
            <a:ext cx="4223640" cy="4223640"/>
          </a:xfrm>
          <a:prstGeom prst="ellipse">
            <a:avLst/>
          </a:prstGeom>
        </p:spPr>
        <p:txBody>
          <a:bodyPr rtlCol="0"/>
          <a:lstStyle>
            <a:lvl1pPr>
              <a:defRPr>
                <a:noFill/>
              </a:defRPr>
            </a:lvl1pPr>
          </a:lstStyle>
          <a:p>
            <a:pPr lv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" name="Диаграмма 2">
            <a:extLst>
              <a:ext uri="{FF2B5EF4-FFF2-40B4-BE49-F238E27FC236}">
                <a16:creationId xmlns:a16="http://schemas.microsoft.com/office/drawing/2014/main" xmlns="" id="{FF471F17-310F-184A-9799-D58553C125E0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1543050" y="3903663"/>
            <a:ext cx="4121150" cy="2160587"/>
          </a:xfrm>
        </p:spPr>
        <p:txBody>
          <a:bodyPr rtlCol="0"/>
          <a:lstStyle/>
          <a:p>
            <a:pPr lvl="0"/>
            <a:endParaRPr lang="ru-RU" noProof="0"/>
          </a:p>
        </p:txBody>
      </p:sp>
      <p:sp>
        <p:nvSpPr>
          <p:cNvPr id="11" name="Номер слайда 8">
            <a:extLst>
              <a:ext uri="{FF2B5EF4-FFF2-40B4-BE49-F238E27FC236}">
                <a16:creationId xmlns:a16="http://schemas.microsoft.com/office/drawing/2014/main" xmlns="" id="{8EE2ABF7-B058-AB4A-80B4-1CDF6FA3CAB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0E01CA-A316-0E47-A00E-065419D7915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38796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/>
          <p:cNvSpPr>
            <a:spLocks noGrp="1"/>
          </p:cNvSpPr>
          <p:nvPr>
            <p:ph type="pic" sz="quarter" idx="13"/>
          </p:nvPr>
        </p:nvSpPr>
        <p:spPr>
          <a:xfrm>
            <a:off x="1543664" y="1868740"/>
            <a:ext cx="9619636" cy="4196098"/>
          </a:xfrm>
        </p:spPr>
        <p:txBody>
          <a:bodyPr rtlCol="0">
            <a:normAutofit/>
          </a:bodyPr>
          <a:lstStyle>
            <a:lvl1pPr marL="0" indent="0" algn="r">
              <a:buNone/>
              <a:defRPr sz="1200"/>
            </a:lvl1pPr>
          </a:lstStyle>
          <a:p>
            <a:pPr lvl="0"/>
            <a:r>
              <a:rPr lang="ru-RU" noProof="0"/>
              <a:t>Вставка рисунка</a:t>
            </a:r>
            <a:endParaRPr lang="en-US" noProof="0" dirty="0"/>
          </a:p>
        </p:txBody>
      </p:sp>
      <p:sp>
        <p:nvSpPr>
          <p:cNvPr id="10" name="Текст 2"/>
          <p:cNvSpPr>
            <a:spLocks noGrp="1"/>
          </p:cNvSpPr>
          <p:nvPr>
            <p:ph idx="17"/>
          </p:nvPr>
        </p:nvSpPr>
        <p:spPr>
          <a:xfrm>
            <a:off x="1545186" y="2256782"/>
            <a:ext cx="4113151" cy="146142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1900"/>
              </a:lnSpc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lnSpc>
                <a:spcPts val="1900"/>
              </a:lnSpc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2pPr>
            <a:lvl3pPr marL="914400" indent="0">
              <a:lnSpc>
                <a:spcPts val="1900"/>
              </a:lnSpc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3pPr>
            <a:lvl4pPr marL="1371600" indent="0">
              <a:lnSpc>
                <a:spcPts val="1900"/>
              </a:lnSpc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4pPr>
            <a:lvl5pPr marL="1828800" indent="0">
              <a:lnSpc>
                <a:spcPts val="1900"/>
              </a:lnSpc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xmlns="" id="{00C2267B-7CB3-0A4A-92D3-560ABB8B49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3663" y="6064838"/>
            <a:ext cx="3596918" cy="462224"/>
          </a:xfrm>
        </p:spPr>
        <p:txBody>
          <a:bodyPr>
            <a:noAutofit/>
          </a:bodyPr>
          <a:lstStyle>
            <a:lvl1pPr marL="0" indent="0" algn="l">
              <a:buNone/>
              <a:defRPr sz="1000" b="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0AB284E8-21E4-0C4D-9CC2-78DDA12CD6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6416" y="859350"/>
            <a:ext cx="4111921" cy="494886"/>
          </a:xfrm>
        </p:spPr>
        <p:txBody>
          <a:bodyPr>
            <a:noAutofit/>
          </a:bodyPr>
          <a:lstStyle>
            <a:lvl1pPr algn="l">
              <a:lnSpc>
                <a:spcPts val="3600"/>
              </a:lnSpc>
              <a:defRPr sz="3000" b="0" baseline="0"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3" name="Текст 31">
            <a:extLst>
              <a:ext uri="{FF2B5EF4-FFF2-40B4-BE49-F238E27FC236}">
                <a16:creationId xmlns:a16="http://schemas.microsoft.com/office/drawing/2014/main" xmlns="" id="{5E2C5767-3D46-DB4B-B9A1-CA6036C8D1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46417" y="1489155"/>
            <a:ext cx="3594164" cy="37958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 i="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7" name="Номер слайда 8">
            <a:extLst>
              <a:ext uri="{FF2B5EF4-FFF2-40B4-BE49-F238E27FC236}">
                <a16:creationId xmlns:a16="http://schemas.microsoft.com/office/drawing/2014/main" xmlns="" id="{E9B771F3-1F01-F546-998B-B522BD11880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F52650-2AB4-8F44-84F9-A2E2025A9EE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0388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1"/>
          </p:nvPr>
        </p:nvSpPr>
        <p:spPr>
          <a:xfrm>
            <a:off x="1543050" y="2255942"/>
            <a:ext cx="4121150" cy="1461426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xmlns="" id="{1AB51A90-F9E7-0349-A091-02D67FD753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3663" y="6064838"/>
            <a:ext cx="3596918" cy="462224"/>
          </a:xfrm>
        </p:spPr>
        <p:txBody>
          <a:bodyPr>
            <a:noAutofit/>
          </a:bodyPr>
          <a:lstStyle>
            <a:lvl1pPr marL="0" indent="0" algn="l">
              <a:buNone/>
              <a:defRPr sz="1000" b="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xmlns="" id="{33913103-579B-2947-B514-E9C67C9E8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6416" y="859350"/>
            <a:ext cx="4111921" cy="494886"/>
          </a:xfrm>
        </p:spPr>
        <p:txBody>
          <a:bodyPr>
            <a:noAutofit/>
          </a:bodyPr>
          <a:lstStyle>
            <a:lvl1pPr algn="l">
              <a:lnSpc>
                <a:spcPts val="3600"/>
              </a:lnSpc>
              <a:defRPr sz="3000" b="0" baseline="0"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6" name="Текст 31">
            <a:extLst>
              <a:ext uri="{FF2B5EF4-FFF2-40B4-BE49-F238E27FC236}">
                <a16:creationId xmlns:a16="http://schemas.microsoft.com/office/drawing/2014/main" xmlns="" id="{E8298F26-3684-1048-8638-DC0BF81459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46417" y="1489155"/>
            <a:ext cx="3594164" cy="37958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 i="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6" name="Номер слайда 8">
            <a:extLst>
              <a:ext uri="{FF2B5EF4-FFF2-40B4-BE49-F238E27FC236}">
                <a16:creationId xmlns:a16="http://schemas.microsoft.com/office/drawing/2014/main" xmlns="" id="{013456F9-283E-F542-A76F-BB72281391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577BDB-316C-BD47-ADB4-9D7812B0287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269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xmlns="" id="{1AB51A90-F9E7-0349-A091-02D67FD753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3663" y="6064838"/>
            <a:ext cx="3596918" cy="462224"/>
          </a:xfrm>
        </p:spPr>
        <p:txBody>
          <a:bodyPr>
            <a:noAutofit/>
          </a:bodyPr>
          <a:lstStyle>
            <a:lvl1pPr marL="0" indent="0" algn="l">
              <a:buNone/>
              <a:defRPr sz="1000" b="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xmlns="" id="{FD130482-35E6-1344-B644-FC82A808D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6416" y="859350"/>
            <a:ext cx="4111921" cy="494886"/>
          </a:xfrm>
        </p:spPr>
        <p:txBody>
          <a:bodyPr>
            <a:noAutofit/>
          </a:bodyPr>
          <a:lstStyle>
            <a:lvl1pPr algn="l">
              <a:lnSpc>
                <a:spcPts val="3600"/>
              </a:lnSpc>
              <a:defRPr sz="3000" b="0" baseline="0"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3" name="Текст 31">
            <a:extLst>
              <a:ext uri="{FF2B5EF4-FFF2-40B4-BE49-F238E27FC236}">
                <a16:creationId xmlns:a16="http://schemas.microsoft.com/office/drawing/2014/main" xmlns="" id="{2EB8A939-96EE-DD41-8E07-AE92862A39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46417" y="1489155"/>
            <a:ext cx="3594164" cy="37958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 i="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Номер слайда 8">
            <a:extLst>
              <a:ext uri="{FF2B5EF4-FFF2-40B4-BE49-F238E27FC236}">
                <a16:creationId xmlns:a16="http://schemas.microsoft.com/office/drawing/2014/main" xmlns="" id="{45A049A1-5901-EA43-B7C2-11C8A482D89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D8D580-C689-D74A-B883-64202DCD084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84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xmlns="" id="{1AB51A90-F9E7-0349-A091-02D67FD753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3663" y="6064838"/>
            <a:ext cx="3596918" cy="462224"/>
          </a:xfrm>
        </p:spPr>
        <p:txBody>
          <a:bodyPr>
            <a:noAutofit/>
          </a:bodyPr>
          <a:lstStyle>
            <a:lvl1pPr marL="0" indent="0" algn="l">
              <a:buNone/>
              <a:defRPr sz="1000" b="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xmlns="" id="{FD130482-35E6-1344-B644-FC82A808D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6416" y="859350"/>
            <a:ext cx="4111921" cy="494886"/>
          </a:xfrm>
        </p:spPr>
        <p:txBody>
          <a:bodyPr>
            <a:noAutofit/>
          </a:bodyPr>
          <a:lstStyle>
            <a:lvl1pPr algn="l">
              <a:lnSpc>
                <a:spcPts val="3600"/>
              </a:lnSpc>
              <a:defRPr sz="3000" b="0" baseline="0"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3" name="Текст 31">
            <a:extLst>
              <a:ext uri="{FF2B5EF4-FFF2-40B4-BE49-F238E27FC236}">
                <a16:creationId xmlns:a16="http://schemas.microsoft.com/office/drawing/2014/main" xmlns="" id="{2EB8A939-96EE-DD41-8E07-AE92862A39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46417" y="1489155"/>
            <a:ext cx="3594164" cy="37958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 i="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Номер слайда 8">
            <a:extLst>
              <a:ext uri="{FF2B5EF4-FFF2-40B4-BE49-F238E27FC236}">
                <a16:creationId xmlns:a16="http://schemas.microsoft.com/office/drawing/2014/main" xmlns="" id="{DC5D18F0-C6C8-E94E-80C1-CE58646E52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6E82EE-21D9-BF4D-BB21-3B458AB8F4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837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xmlns="" id="{1AB51A90-F9E7-0349-A091-02D67FD753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29471" y="6077364"/>
            <a:ext cx="2933334" cy="462224"/>
          </a:xfrm>
        </p:spPr>
        <p:txBody>
          <a:bodyPr>
            <a:noAutofit/>
          </a:bodyPr>
          <a:lstStyle>
            <a:lvl1pPr marL="0" indent="0" algn="l">
              <a:buNone/>
              <a:defRPr sz="1000" b="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xmlns="" id="{FD130482-35E6-1344-B644-FC82A808D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6416" y="859350"/>
            <a:ext cx="4111921" cy="494886"/>
          </a:xfrm>
        </p:spPr>
        <p:txBody>
          <a:bodyPr>
            <a:noAutofit/>
          </a:bodyPr>
          <a:lstStyle>
            <a:lvl1pPr algn="l">
              <a:lnSpc>
                <a:spcPts val="3600"/>
              </a:lnSpc>
              <a:defRPr sz="3000" b="0" baseline="0"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3" name="Текст 31">
            <a:extLst>
              <a:ext uri="{FF2B5EF4-FFF2-40B4-BE49-F238E27FC236}">
                <a16:creationId xmlns:a16="http://schemas.microsoft.com/office/drawing/2014/main" xmlns="" id="{2EB8A939-96EE-DD41-8E07-AE92862A39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46417" y="1489155"/>
            <a:ext cx="3594164" cy="37958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 i="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6" name="Текст 31">
            <a:extLst>
              <a:ext uri="{FF2B5EF4-FFF2-40B4-BE49-F238E27FC236}">
                <a16:creationId xmlns:a16="http://schemas.microsoft.com/office/drawing/2014/main" xmlns="" id="{7283FC6C-EA22-8B44-9521-2C28C6BDFA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38493" y="2096776"/>
            <a:ext cx="2906196" cy="1731243"/>
          </a:xfrm>
        </p:spPr>
        <p:txBody>
          <a:bodyPr/>
          <a:lstStyle>
            <a:lvl1pPr marL="0" indent="0">
              <a:buFontTx/>
              <a:buNone/>
              <a:defRPr sz="2000" b="0" i="0" baseline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9" name="Текст 31">
            <a:extLst>
              <a:ext uri="{FF2B5EF4-FFF2-40B4-BE49-F238E27FC236}">
                <a16:creationId xmlns:a16="http://schemas.microsoft.com/office/drawing/2014/main" xmlns="" id="{7366650A-CBDC-2E4D-82DC-2E9D41B2B7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98709" y="2096776"/>
            <a:ext cx="2906196" cy="1731243"/>
          </a:xfrm>
        </p:spPr>
        <p:txBody>
          <a:bodyPr/>
          <a:lstStyle>
            <a:lvl1pPr marL="0" indent="0">
              <a:buFontTx/>
              <a:buNone/>
              <a:defRPr sz="2000" b="0" i="0" baseline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14" name="Текст 31">
            <a:extLst>
              <a:ext uri="{FF2B5EF4-FFF2-40B4-BE49-F238E27FC236}">
                <a16:creationId xmlns:a16="http://schemas.microsoft.com/office/drawing/2014/main" xmlns="" id="{412C5A42-B10A-D645-9104-F22938A9166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58926" y="2096776"/>
            <a:ext cx="2906196" cy="1731243"/>
          </a:xfrm>
        </p:spPr>
        <p:txBody>
          <a:bodyPr/>
          <a:lstStyle>
            <a:lvl1pPr marL="0" indent="0">
              <a:buFontTx/>
              <a:buNone/>
              <a:defRPr sz="2000" b="0" i="0" baseline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7F04A23C-68B3-BC45-A8E0-DA4181206F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1155" y="2407990"/>
            <a:ext cx="2903049" cy="223523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ru-RU" dirty="0"/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xmlns="" id="{19EC4CA1-181D-E340-883C-9B09961CAAB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558925" y="2407990"/>
            <a:ext cx="2909976" cy="223523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ru-RU" dirty="0"/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xmlns="" id="{FE6F2BB2-346F-DF4C-A6A6-4C459B11957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96956" y="2407990"/>
            <a:ext cx="2903049" cy="223523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ru-RU" dirty="0"/>
          </a:p>
        </p:txBody>
      </p:sp>
      <p:sp>
        <p:nvSpPr>
          <p:cNvPr id="5" name="Диаграмма 4">
            <a:extLst>
              <a:ext uri="{FF2B5EF4-FFF2-40B4-BE49-F238E27FC236}">
                <a16:creationId xmlns:a16="http://schemas.microsoft.com/office/drawing/2014/main" xmlns="" id="{21FE87BF-31A4-8141-869D-83822C77D951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8220981" y="2742808"/>
            <a:ext cx="2921721" cy="2921721"/>
          </a:xfrm>
        </p:spPr>
        <p:txBody>
          <a:bodyPr rtlCol="0"/>
          <a:lstStyle/>
          <a:p>
            <a:pPr lvl="0"/>
            <a:endParaRPr lang="ru-RU" noProof="0"/>
          </a:p>
        </p:txBody>
      </p:sp>
      <p:sp>
        <p:nvSpPr>
          <p:cNvPr id="17" name="Диаграмма 4">
            <a:extLst>
              <a:ext uri="{FF2B5EF4-FFF2-40B4-BE49-F238E27FC236}">
                <a16:creationId xmlns:a16="http://schemas.microsoft.com/office/drawing/2014/main" xmlns="" id="{D446E622-79E0-E241-805E-6DD5F074DBB8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1558924" y="2742808"/>
            <a:ext cx="2921721" cy="2921721"/>
          </a:xfrm>
        </p:spPr>
        <p:txBody>
          <a:bodyPr rtlCol="0"/>
          <a:lstStyle/>
          <a:p>
            <a:pPr lvl="0"/>
            <a:endParaRPr lang="ru-RU" noProof="0"/>
          </a:p>
        </p:txBody>
      </p:sp>
      <p:sp>
        <p:nvSpPr>
          <p:cNvPr id="18" name="Диаграмма 4">
            <a:extLst>
              <a:ext uri="{FF2B5EF4-FFF2-40B4-BE49-F238E27FC236}">
                <a16:creationId xmlns:a16="http://schemas.microsoft.com/office/drawing/2014/main" xmlns="" id="{C5C686BB-257B-2F40-8254-F7634D8949FF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4895890" y="2742808"/>
            <a:ext cx="2921721" cy="2921721"/>
          </a:xfrm>
        </p:spPr>
        <p:txBody>
          <a:bodyPr rtlCol="0"/>
          <a:lstStyle/>
          <a:p>
            <a:pPr lvl="0"/>
            <a:endParaRPr lang="ru-RU" noProof="0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xmlns="" id="{054F398D-829F-E149-B6C7-903BD24AD96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8925" y="6075015"/>
            <a:ext cx="2917825" cy="488623"/>
          </a:xfrm>
        </p:spPr>
        <p:txBody>
          <a:bodyPr>
            <a:noAutofit/>
          </a:bodyPr>
          <a:lstStyle>
            <a:lvl1pPr>
              <a:defRPr sz="1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ru-RU" dirty="0"/>
          </a:p>
        </p:txBody>
      </p:sp>
      <p:sp>
        <p:nvSpPr>
          <p:cNvPr id="24" name="Текст 22">
            <a:extLst>
              <a:ext uri="{FF2B5EF4-FFF2-40B4-BE49-F238E27FC236}">
                <a16:creationId xmlns:a16="http://schemas.microsoft.com/office/drawing/2014/main" xmlns="" id="{1A298E4F-75E1-F44F-8081-A50C62E019B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883244" y="6075015"/>
            <a:ext cx="2917825" cy="488623"/>
          </a:xfrm>
        </p:spPr>
        <p:txBody>
          <a:bodyPr>
            <a:noAutofit/>
          </a:bodyPr>
          <a:lstStyle>
            <a:lvl1pPr>
              <a:defRPr sz="1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ru-RU" dirty="0"/>
          </a:p>
        </p:txBody>
      </p:sp>
      <p:sp>
        <p:nvSpPr>
          <p:cNvPr id="19" name="Номер слайда 8">
            <a:extLst>
              <a:ext uri="{FF2B5EF4-FFF2-40B4-BE49-F238E27FC236}">
                <a16:creationId xmlns:a16="http://schemas.microsoft.com/office/drawing/2014/main" xmlns="" id="{24C18601-A643-DA40-8ACA-A970A90B4DD7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C4E0C8-E820-3A49-8C24-C4B269F6D21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307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Заголовок 1">
            <a:extLst>
              <a:ext uri="{FF2B5EF4-FFF2-40B4-BE49-F238E27FC236}">
                <a16:creationId xmlns:a16="http://schemas.microsoft.com/office/drawing/2014/main" xmlns="" id="{CF5E6BEC-7AC9-8246-AF9E-E3002F3519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52575" y="1154113"/>
            <a:ext cx="9096375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 dirty="0"/>
              <a:t>MAIN TITLE</a:t>
            </a:r>
          </a:p>
        </p:txBody>
      </p:sp>
      <p:sp>
        <p:nvSpPr>
          <p:cNvPr id="1028" name="Текст 2">
            <a:extLst>
              <a:ext uri="{FF2B5EF4-FFF2-40B4-BE49-F238E27FC236}">
                <a16:creationId xmlns:a16="http://schemas.microsoft.com/office/drawing/2014/main" xmlns="" id="{4E0CA146-851B-0F4B-A7F5-AEE31F2560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44638" y="2111375"/>
            <a:ext cx="909955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ru-RU" altLang="ru-RU" dirty="0"/>
              <a:t>Образец текста</a:t>
            </a:r>
          </a:p>
          <a:p>
            <a:pPr lvl="1"/>
            <a:r>
              <a:rPr lang="ru-RU" altLang="ru-RU" dirty="0"/>
              <a:t>Второй уровень</a:t>
            </a:r>
          </a:p>
          <a:p>
            <a:pPr lvl="2"/>
            <a:r>
              <a:rPr lang="ru-RU" altLang="ru-RU" dirty="0"/>
              <a:t>Третий уровень</a:t>
            </a:r>
          </a:p>
          <a:p>
            <a:pPr lvl="3"/>
            <a:r>
              <a:rPr lang="ru-RU" altLang="ru-RU" dirty="0"/>
              <a:t>Четвертый уровень</a:t>
            </a:r>
          </a:p>
          <a:p>
            <a:pPr lvl="4"/>
            <a:r>
              <a:rPr lang="ru-RU" altLang="ru-RU" dirty="0"/>
              <a:t>Пятый уровень</a:t>
            </a:r>
            <a:endParaRPr lang="en-US" altLang="ru-RU" dirty="0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xmlns="" id="{7C3FA8A5-203F-6A4C-BD0B-4BC446B09B52}"/>
              </a:ext>
            </a:extLst>
          </p:cNvPr>
          <p:cNvSpPr txBox="1">
            <a:spLocks/>
          </p:cNvSpPr>
          <p:nvPr userDrawn="1"/>
        </p:nvSpPr>
        <p:spPr>
          <a:xfrm>
            <a:off x="1544638" y="6551613"/>
            <a:ext cx="3084512" cy="15081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INFOGRAPHICO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DE6B7CCF-F5A3-A744-9533-D2EE4460BA8C}"/>
              </a:ext>
            </a:extLst>
          </p:cNvPr>
          <p:cNvSpPr/>
          <p:nvPr userDrawn="1"/>
        </p:nvSpPr>
        <p:spPr>
          <a:xfrm>
            <a:off x="874713" y="6226175"/>
            <a:ext cx="325437" cy="28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B3CA76C0-E2B0-D94C-9804-862F6C5BBCAC}"/>
              </a:ext>
            </a:extLst>
          </p:cNvPr>
          <p:cNvSpPr/>
          <p:nvPr userDrawn="1"/>
        </p:nvSpPr>
        <p:spPr>
          <a:xfrm>
            <a:off x="531813" y="771525"/>
            <a:ext cx="665162" cy="61118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         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3EE2FF0F-0C11-6E4E-A846-0AB1643F4B25}"/>
              </a:ext>
            </a:extLst>
          </p:cNvPr>
          <p:cNvSpPr/>
          <p:nvPr userDrawn="1"/>
        </p:nvSpPr>
        <p:spPr>
          <a:xfrm>
            <a:off x="1546225" y="755650"/>
            <a:ext cx="358775" cy="47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xmlns="" id="{E6D25987-6C9C-9D42-9CE3-4CC45152ABAD}"/>
              </a:ext>
            </a:extLst>
          </p:cNvPr>
          <p:cNvSpPr txBox="1">
            <a:spLocks/>
          </p:cNvSpPr>
          <p:nvPr userDrawn="1"/>
        </p:nvSpPr>
        <p:spPr>
          <a:xfrm>
            <a:off x="8758238" y="6554788"/>
            <a:ext cx="2403475" cy="15081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INFOGRAPHICO</a:t>
            </a:r>
          </a:p>
        </p:txBody>
      </p:sp>
      <p:sp>
        <p:nvSpPr>
          <p:cNvPr id="15" name="Номер слайда 8">
            <a:extLst>
              <a:ext uri="{FF2B5EF4-FFF2-40B4-BE49-F238E27FC236}">
                <a16:creationId xmlns:a16="http://schemas.microsoft.com/office/drawing/2014/main" xmlns="" id="{C74B475F-5E04-0B4E-9FAB-0B667197B8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2150" y="6551613"/>
            <a:ext cx="508000" cy="15081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accent1"/>
                </a:solidFill>
                <a:latin typeface="+mn-lt"/>
              </a:defRPr>
            </a:lvl1pPr>
          </a:lstStyle>
          <a:p>
            <a:pPr>
              <a:defRPr/>
            </a:pPr>
            <a:fld id="{0EFE2EE8-A5D0-F84A-BE51-38F836304C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035" name="Группа 95">
            <a:extLst>
              <a:ext uri="{FF2B5EF4-FFF2-40B4-BE49-F238E27FC236}">
                <a16:creationId xmlns:a16="http://schemas.microsoft.com/office/drawing/2014/main" xmlns="" id="{51151C3F-87E6-7D4C-AD8A-B8DD770D1AD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9380538" y="858838"/>
            <a:ext cx="1824037" cy="355600"/>
            <a:chOff x="9353550" y="803274"/>
            <a:chExt cx="1824038" cy="355601"/>
          </a:xfrm>
        </p:grpSpPr>
        <p:grpSp>
          <p:nvGrpSpPr>
            <p:cNvPr id="1036" name="Группа 94">
              <a:extLst>
                <a:ext uri="{FF2B5EF4-FFF2-40B4-BE49-F238E27FC236}">
                  <a16:creationId xmlns:a16="http://schemas.microsoft.com/office/drawing/2014/main" xmlns="" id="{23FC0CE4-808F-A545-A7A9-51A79BAD5469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9353550" y="842963"/>
              <a:ext cx="1185863" cy="315912"/>
              <a:chOff x="9353550" y="842963"/>
              <a:chExt cx="1185863" cy="315912"/>
            </a:xfrm>
          </p:grpSpPr>
          <p:sp>
            <p:nvSpPr>
              <p:cNvPr id="1038" name="Freeform 5">
                <a:extLst>
                  <a:ext uri="{FF2B5EF4-FFF2-40B4-BE49-F238E27FC236}">
                    <a16:creationId xmlns:a16="http://schemas.microsoft.com/office/drawing/2014/main" xmlns="" id="{ADF0E894-C54B-0D4E-A737-E834DA2AF5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353550" y="863600"/>
                <a:ext cx="20638" cy="150813"/>
              </a:xfrm>
              <a:custGeom>
                <a:avLst/>
                <a:gdLst>
                  <a:gd name="T0" fmla="*/ 0 w 40"/>
                  <a:gd name="T1" fmla="*/ 2147483646 h 296"/>
                  <a:gd name="T2" fmla="*/ 0 w 40"/>
                  <a:gd name="T3" fmla="*/ 2147483646 h 296"/>
                  <a:gd name="T4" fmla="*/ 2147483646 w 40"/>
                  <a:gd name="T5" fmla="*/ 2147483646 h 296"/>
                  <a:gd name="T6" fmla="*/ 2147483646 w 40"/>
                  <a:gd name="T7" fmla="*/ 0 h 296"/>
                  <a:gd name="T8" fmla="*/ 0 w 40"/>
                  <a:gd name="T9" fmla="*/ 0 h 296"/>
                  <a:gd name="T10" fmla="*/ 0 w 40"/>
                  <a:gd name="T11" fmla="*/ 2147483646 h 29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0" h="296">
                    <a:moveTo>
                      <a:pt x="0" y="296"/>
                    </a:moveTo>
                    <a:lnTo>
                      <a:pt x="0" y="296"/>
                    </a:lnTo>
                    <a:lnTo>
                      <a:pt x="40" y="296"/>
                    </a:lnTo>
                    <a:lnTo>
                      <a:pt x="40" y="0"/>
                    </a:lnTo>
                    <a:lnTo>
                      <a:pt x="0" y="0"/>
                    </a:lnTo>
                    <a:lnTo>
                      <a:pt x="0" y="296"/>
                    </a:lnTo>
                    <a:close/>
                  </a:path>
                </a:pathLst>
              </a:cu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39" name="Freeform 6">
                <a:extLst>
                  <a:ext uri="{FF2B5EF4-FFF2-40B4-BE49-F238E27FC236}">
                    <a16:creationId xmlns:a16="http://schemas.microsoft.com/office/drawing/2014/main" xmlns="" id="{45A6BD2E-7B89-9E46-9D7F-08BCC82C4FD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415463" y="895350"/>
                <a:ext cx="85725" cy="119063"/>
              </a:xfrm>
              <a:custGeom>
                <a:avLst/>
                <a:gdLst>
                  <a:gd name="T0" fmla="*/ 2147483646 w 172"/>
                  <a:gd name="T1" fmla="*/ 2147483646 h 232"/>
                  <a:gd name="T2" fmla="*/ 2147483646 w 172"/>
                  <a:gd name="T3" fmla="*/ 2147483646 h 232"/>
                  <a:gd name="T4" fmla="*/ 2147483646 w 172"/>
                  <a:gd name="T5" fmla="*/ 2147483646 h 232"/>
                  <a:gd name="T6" fmla="*/ 2147483646 w 172"/>
                  <a:gd name="T7" fmla="*/ 2147483646 h 232"/>
                  <a:gd name="T8" fmla="*/ 2147483646 w 172"/>
                  <a:gd name="T9" fmla="*/ 2147483646 h 232"/>
                  <a:gd name="T10" fmla="*/ 2147483646 w 172"/>
                  <a:gd name="T11" fmla="*/ 2147483646 h 232"/>
                  <a:gd name="T12" fmla="*/ 2147483646 w 172"/>
                  <a:gd name="T13" fmla="*/ 2147483646 h 232"/>
                  <a:gd name="T14" fmla="*/ 2147483646 w 172"/>
                  <a:gd name="T15" fmla="*/ 2147483646 h 232"/>
                  <a:gd name="T16" fmla="*/ 2147483646 w 172"/>
                  <a:gd name="T17" fmla="*/ 2147483646 h 232"/>
                  <a:gd name="T18" fmla="*/ 2147483646 w 172"/>
                  <a:gd name="T19" fmla="*/ 2147483646 h 232"/>
                  <a:gd name="T20" fmla="*/ 2147483646 w 172"/>
                  <a:gd name="T21" fmla="*/ 2147483646 h 232"/>
                  <a:gd name="T22" fmla="*/ 0 w 172"/>
                  <a:gd name="T23" fmla="*/ 2147483646 h 232"/>
                  <a:gd name="T24" fmla="*/ 0 w 172"/>
                  <a:gd name="T25" fmla="*/ 2147483646 h 232"/>
                  <a:gd name="T26" fmla="*/ 2147483646 w 172"/>
                  <a:gd name="T27" fmla="*/ 2147483646 h 232"/>
                  <a:gd name="T28" fmla="*/ 2147483646 w 172"/>
                  <a:gd name="T29" fmla="*/ 2147483646 h 232"/>
                  <a:gd name="T30" fmla="*/ 2147483646 w 172"/>
                  <a:gd name="T31" fmla="*/ 2147483646 h 232"/>
                  <a:gd name="T32" fmla="*/ 2147483646 w 172"/>
                  <a:gd name="T33" fmla="*/ 0 h 232"/>
                  <a:gd name="T34" fmla="*/ 2147483646 w 172"/>
                  <a:gd name="T35" fmla="*/ 2147483646 h 23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72" h="232">
                    <a:moveTo>
                      <a:pt x="155" y="19"/>
                    </a:moveTo>
                    <a:lnTo>
                      <a:pt x="155" y="19"/>
                    </a:lnTo>
                    <a:cubicBezTo>
                      <a:pt x="166" y="31"/>
                      <a:pt x="172" y="48"/>
                      <a:pt x="172" y="69"/>
                    </a:cubicBezTo>
                    <a:lnTo>
                      <a:pt x="172" y="232"/>
                    </a:lnTo>
                    <a:lnTo>
                      <a:pt x="133" y="232"/>
                    </a:lnTo>
                    <a:lnTo>
                      <a:pt x="133" y="75"/>
                    </a:lnTo>
                    <a:cubicBezTo>
                      <a:pt x="133" y="59"/>
                      <a:pt x="130" y="48"/>
                      <a:pt x="124" y="41"/>
                    </a:cubicBezTo>
                    <a:cubicBezTo>
                      <a:pt x="118" y="35"/>
                      <a:pt x="109" y="31"/>
                      <a:pt x="97" y="31"/>
                    </a:cubicBezTo>
                    <a:cubicBezTo>
                      <a:pt x="85" y="31"/>
                      <a:pt x="74" y="35"/>
                      <a:pt x="65" y="42"/>
                    </a:cubicBezTo>
                    <a:cubicBezTo>
                      <a:pt x="56" y="48"/>
                      <a:pt x="48" y="58"/>
                      <a:pt x="40" y="71"/>
                    </a:cubicBezTo>
                    <a:lnTo>
                      <a:pt x="40" y="232"/>
                    </a:lnTo>
                    <a:lnTo>
                      <a:pt x="0" y="232"/>
                    </a:lnTo>
                    <a:lnTo>
                      <a:pt x="0" y="6"/>
                    </a:lnTo>
                    <a:lnTo>
                      <a:pt x="34" y="6"/>
                    </a:lnTo>
                    <a:lnTo>
                      <a:pt x="37" y="39"/>
                    </a:lnTo>
                    <a:cubicBezTo>
                      <a:pt x="45" y="27"/>
                      <a:pt x="55" y="18"/>
                      <a:pt x="67" y="11"/>
                    </a:cubicBezTo>
                    <a:cubicBezTo>
                      <a:pt x="79" y="4"/>
                      <a:pt x="92" y="0"/>
                      <a:pt x="106" y="0"/>
                    </a:cubicBezTo>
                    <a:cubicBezTo>
                      <a:pt x="127" y="0"/>
                      <a:pt x="143" y="7"/>
                      <a:pt x="155" y="19"/>
                    </a:cubicBezTo>
                    <a:close/>
                  </a:path>
                </a:pathLst>
              </a:cu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40" name="Freeform 7">
                <a:extLst>
                  <a:ext uri="{FF2B5EF4-FFF2-40B4-BE49-F238E27FC236}">
                    <a16:creationId xmlns:a16="http://schemas.microsoft.com/office/drawing/2014/main" xmlns="" id="{034BA198-3585-D149-995F-8CDAF152AF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521825" y="849313"/>
                <a:ext cx="82550" cy="165100"/>
              </a:xfrm>
              <a:custGeom>
                <a:avLst/>
                <a:gdLst>
                  <a:gd name="T0" fmla="*/ 2147483646 w 165"/>
                  <a:gd name="T1" fmla="*/ 2147483646 h 322"/>
                  <a:gd name="T2" fmla="*/ 2147483646 w 165"/>
                  <a:gd name="T3" fmla="*/ 2147483646 h 322"/>
                  <a:gd name="T4" fmla="*/ 2147483646 w 165"/>
                  <a:gd name="T5" fmla="*/ 2147483646 h 322"/>
                  <a:gd name="T6" fmla="*/ 2147483646 w 165"/>
                  <a:gd name="T7" fmla="*/ 2147483646 h 322"/>
                  <a:gd name="T8" fmla="*/ 2147483646 w 165"/>
                  <a:gd name="T9" fmla="*/ 2147483646 h 322"/>
                  <a:gd name="T10" fmla="*/ 2147483646 w 165"/>
                  <a:gd name="T11" fmla="*/ 2147483646 h 322"/>
                  <a:gd name="T12" fmla="*/ 2147483646 w 165"/>
                  <a:gd name="T13" fmla="*/ 2147483646 h 322"/>
                  <a:gd name="T14" fmla="*/ 2147483646 w 165"/>
                  <a:gd name="T15" fmla="*/ 2147483646 h 322"/>
                  <a:gd name="T16" fmla="*/ 2147483646 w 165"/>
                  <a:gd name="T17" fmla="*/ 2147483646 h 322"/>
                  <a:gd name="T18" fmla="*/ 2147483646 w 165"/>
                  <a:gd name="T19" fmla="*/ 2147483646 h 322"/>
                  <a:gd name="T20" fmla="*/ 0 w 165"/>
                  <a:gd name="T21" fmla="*/ 2147483646 h 322"/>
                  <a:gd name="T22" fmla="*/ 0 w 165"/>
                  <a:gd name="T23" fmla="*/ 2147483646 h 322"/>
                  <a:gd name="T24" fmla="*/ 2147483646 w 165"/>
                  <a:gd name="T25" fmla="*/ 2147483646 h 322"/>
                  <a:gd name="T26" fmla="*/ 2147483646 w 165"/>
                  <a:gd name="T27" fmla="*/ 2147483646 h 322"/>
                  <a:gd name="T28" fmla="*/ 2147483646 w 165"/>
                  <a:gd name="T29" fmla="*/ 2147483646 h 322"/>
                  <a:gd name="T30" fmla="*/ 2147483646 w 165"/>
                  <a:gd name="T31" fmla="*/ 0 h 322"/>
                  <a:gd name="T32" fmla="*/ 2147483646 w 165"/>
                  <a:gd name="T33" fmla="*/ 2147483646 h 322"/>
                  <a:gd name="T34" fmla="*/ 2147483646 w 165"/>
                  <a:gd name="T35" fmla="*/ 2147483646 h 322"/>
                  <a:gd name="T36" fmla="*/ 2147483646 w 165"/>
                  <a:gd name="T37" fmla="*/ 2147483646 h 322"/>
                  <a:gd name="T38" fmla="*/ 2147483646 w 165"/>
                  <a:gd name="T39" fmla="*/ 2147483646 h 322"/>
                  <a:gd name="T40" fmla="*/ 2147483646 w 165"/>
                  <a:gd name="T41" fmla="*/ 2147483646 h 32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65" h="322">
                    <a:moveTo>
                      <a:pt x="88" y="39"/>
                    </a:moveTo>
                    <a:lnTo>
                      <a:pt x="88" y="39"/>
                    </a:lnTo>
                    <a:cubicBezTo>
                      <a:pt x="83" y="45"/>
                      <a:pt x="80" y="53"/>
                      <a:pt x="80" y="64"/>
                    </a:cubicBezTo>
                    <a:lnTo>
                      <a:pt x="80" y="96"/>
                    </a:lnTo>
                    <a:lnTo>
                      <a:pt x="135" y="96"/>
                    </a:lnTo>
                    <a:lnTo>
                      <a:pt x="131" y="126"/>
                    </a:lnTo>
                    <a:lnTo>
                      <a:pt x="80" y="126"/>
                    </a:lnTo>
                    <a:lnTo>
                      <a:pt x="80" y="322"/>
                    </a:lnTo>
                    <a:lnTo>
                      <a:pt x="40" y="322"/>
                    </a:lnTo>
                    <a:lnTo>
                      <a:pt x="40" y="126"/>
                    </a:lnTo>
                    <a:lnTo>
                      <a:pt x="0" y="126"/>
                    </a:lnTo>
                    <a:lnTo>
                      <a:pt x="0" y="96"/>
                    </a:lnTo>
                    <a:lnTo>
                      <a:pt x="40" y="96"/>
                    </a:lnTo>
                    <a:lnTo>
                      <a:pt x="40" y="65"/>
                    </a:lnTo>
                    <a:cubicBezTo>
                      <a:pt x="40" y="45"/>
                      <a:pt x="47" y="29"/>
                      <a:pt x="59" y="18"/>
                    </a:cubicBezTo>
                    <a:cubicBezTo>
                      <a:pt x="72" y="6"/>
                      <a:pt x="89" y="0"/>
                      <a:pt x="111" y="0"/>
                    </a:cubicBezTo>
                    <a:cubicBezTo>
                      <a:pt x="122" y="0"/>
                      <a:pt x="131" y="1"/>
                      <a:pt x="139" y="3"/>
                    </a:cubicBezTo>
                    <a:cubicBezTo>
                      <a:pt x="147" y="4"/>
                      <a:pt x="156" y="7"/>
                      <a:pt x="165" y="11"/>
                    </a:cubicBezTo>
                    <a:lnTo>
                      <a:pt x="153" y="40"/>
                    </a:lnTo>
                    <a:cubicBezTo>
                      <a:pt x="140" y="34"/>
                      <a:pt x="127" y="32"/>
                      <a:pt x="113" y="32"/>
                    </a:cubicBezTo>
                    <a:cubicBezTo>
                      <a:pt x="101" y="32"/>
                      <a:pt x="93" y="34"/>
                      <a:pt x="88" y="39"/>
                    </a:cubicBezTo>
                    <a:close/>
                  </a:path>
                </a:pathLst>
              </a:cu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41" name="Freeform 8">
                <a:extLst>
                  <a:ext uri="{FF2B5EF4-FFF2-40B4-BE49-F238E27FC236}">
                    <a16:creationId xmlns:a16="http://schemas.microsoft.com/office/drawing/2014/main" xmlns="" id="{E6CC5BC3-5EBC-DA44-AF87-7FD45AD6B57C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9601200" y="895350"/>
                <a:ext cx="101600" cy="120650"/>
              </a:xfrm>
              <a:custGeom>
                <a:avLst/>
                <a:gdLst>
                  <a:gd name="T0" fmla="*/ 2147483646 w 202"/>
                  <a:gd name="T1" fmla="*/ 2147483646 h 237"/>
                  <a:gd name="T2" fmla="*/ 2147483646 w 202"/>
                  <a:gd name="T3" fmla="*/ 2147483646 h 237"/>
                  <a:gd name="T4" fmla="*/ 2147483646 w 202"/>
                  <a:gd name="T5" fmla="*/ 2147483646 h 237"/>
                  <a:gd name="T6" fmla="*/ 2147483646 w 202"/>
                  <a:gd name="T7" fmla="*/ 2147483646 h 237"/>
                  <a:gd name="T8" fmla="*/ 2147483646 w 202"/>
                  <a:gd name="T9" fmla="*/ 2147483646 h 237"/>
                  <a:gd name="T10" fmla="*/ 2147483646 w 202"/>
                  <a:gd name="T11" fmla="*/ 2147483646 h 237"/>
                  <a:gd name="T12" fmla="*/ 2147483646 w 202"/>
                  <a:gd name="T13" fmla="*/ 2147483646 h 237"/>
                  <a:gd name="T14" fmla="*/ 2147483646 w 202"/>
                  <a:gd name="T15" fmla="*/ 2147483646 h 237"/>
                  <a:gd name="T16" fmla="*/ 2147483646 w 202"/>
                  <a:gd name="T17" fmla="*/ 2147483646 h 237"/>
                  <a:gd name="T18" fmla="*/ 2147483646 w 202"/>
                  <a:gd name="T19" fmla="*/ 2147483646 h 237"/>
                  <a:gd name="T20" fmla="*/ 2147483646 w 202"/>
                  <a:gd name="T21" fmla="*/ 2147483646 h 237"/>
                  <a:gd name="T22" fmla="*/ 2147483646 w 202"/>
                  <a:gd name="T23" fmla="*/ 2147483646 h 237"/>
                  <a:gd name="T24" fmla="*/ 2147483646 w 202"/>
                  <a:gd name="T25" fmla="*/ 2147483646 h 237"/>
                  <a:gd name="T26" fmla="*/ 0 w 202"/>
                  <a:gd name="T27" fmla="*/ 2147483646 h 237"/>
                  <a:gd name="T28" fmla="*/ 2147483646 w 202"/>
                  <a:gd name="T29" fmla="*/ 2147483646 h 237"/>
                  <a:gd name="T30" fmla="*/ 2147483646 w 202"/>
                  <a:gd name="T31" fmla="*/ 2147483646 h 237"/>
                  <a:gd name="T32" fmla="*/ 2147483646 w 202"/>
                  <a:gd name="T33" fmla="*/ 0 h 237"/>
                  <a:gd name="T34" fmla="*/ 2147483646 w 202"/>
                  <a:gd name="T35" fmla="*/ 2147483646 h 23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02" h="237">
                    <a:moveTo>
                      <a:pt x="42" y="119"/>
                    </a:moveTo>
                    <a:lnTo>
                      <a:pt x="42" y="119"/>
                    </a:lnTo>
                    <a:cubicBezTo>
                      <a:pt x="42" y="176"/>
                      <a:pt x="62" y="205"/>
                      <a:pt x="101" y="205"/>
                    </a:cubicBezTo>
                    <a:cubicBezTo>
                      <a:pt x="140" y="205"/>
                      <a:pt x="159" y="176"/>
                      <a:pt x="159" y="118"/>
                    </a:cubicBezTo>
                    <a:cubicBezTo>
                      <a:pt x="159" y="61"/>
                      <a:pt x="140" y="32"/>
                      <a:pt x="101" y="32"/>
                    </a:cubicBezTo>
                    <a:cubicBezTo>
                      <a:pt x="62" y="32"/>
                      <a:pt x="42" y="61"/>
                      <a:pt x="42" y="119"/>
                    </a:cubicBezTo>
                    <a:close/>
                    <a:moveTo>
                      <a:pt x="175" y="32"/>
                    </a:moveTo>
                    <a:lnTo>
                      <a:pt x="175" y="32"/>
                    </a:lnTo>
                    <a:cubicBezTo>
                      <a:pt x="193" y="53"/>
                      <a:pt x="202" y="82"/>
                      <a:pt x="202" y="118"/>
                    </a:cubicBezTo>
                    <a:cubicBezTo>
                      <a:pt x="202" y="142"/>
                      <a:pt x="198" y="163"/>
                      <a:pt x="190" y="180"/>
                    </a:cubicBezTo>
                    <a:cubicBezTo>
                      <a:pt x="182" y="198"/>
                      <a:pt x="170" y="212"/>
                      <a:pt x="155" y="222"/>
                    </a:cubicBezTo>
                    <a:cubicBezTo>
                      <a:pt x="140" y="232"/>
                      <a:pt x="122" y="237"/>
                      <a:pt x="101" y="237"/>
                    </a:cubicBezTo>
                    <a:cubicBezTo>
                      <a:pt x="69" y="237"/>
                      <a:pt x="44" y="226"/>
                      <a:pt x="26" y="205"/>
                    </a:cubicBezTo>
                    <a:cubicBezTo>
                      <a:pt x="9" y="184"/>
                      <a:pt x="0" y="155"/>
                      <a:pt x="0" y="119"/>
                    </a:cubicBezTo>
                    <a:cubicBezTo>
                      <a:pt x="0" y="95"/>
                      <a:pt x="4" y="75"/>
                      <a:pt x="12" y="57"/>
                    </a:cubicBezTo>
                    <a:cubicBezTo>
                      <a:pt x="20" y="39"/>
                      <a:pt x="31" y="25"/>
                      <a:pt x="47" y="15"/>
                    </a:cubicBezTo>
                    <a:cubicBezTo>
                      <a:pt x="62" y="5"/>
                      <a:pt x="80" y="0"/>
                      <a:pt x="101" y="0"/>
                    </a:cubicBezTo>
                    <a:cubicBezTo>
                      <a:pt x="133" y="0"/>
                      <a:pt x="158" y="11"/>
                      <a:pt x="175" y="32"/>
                    </a:cubicBezTo>
                    <a:close/>
                  </a:path>
                </a:pathLst>
              </a:cu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42" name="Freeform 9">
                <a:extLst>
                  <a:ext uri="{FF2B5EF4-FFF2-40B4-BE49-F238E27FC236}">
                    <a16:creationId xmlns:a16="http://schemas.microsoft.com/office/drawing/2014/main" xmlns="" id="{525F6924-5F4F-0443-BE95-D736EDEC0F7D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9720263" y="885825"/>
                <a:ext cx="104775" cy="174625"/>
              </a:xfrm>
              <a:custGeom>
                <a:avLst/>
                <a:gdLst>
                  <a:gd name="T0" fmla="*/ 2147483646 w 212"/>
                  <a:gd name="T1" fmla="*/ 2147483646 h 343"/>
                  <a:gd name="T2" fmla="*/ 2147483646 w 212"/>
                  <a:gd name="T3" fmla="*/ 2147483646 h 343"/>
                  <a:gd name="T4" fmla="*/ 2147483646 w 212"/>
                  <a:gd name="T5" fmla="*/ 2147483646 h 343"/>
                  <a:gd name="T6" fmla="*/ 2147483646 w 212"/>
                  <a:gd name="T7" fmla="*/ 2147483646 h 343"/>
                  <a:gd name="T8" fmla="*/ 2147483646 w 212"/>
                  <a:gd name="T9" fmla="*/ 2147483646 h 343"/>
                  <a:gd name="T10" fmla="*/ 2147483646 w 212"/>
                  <a:gd name="T11" fmla="*/ 2147483646 h 343"/>
                  <a:gd name="T12" fmla="*/ 2147483646 w 212"/>
                  <a:gd name="T13" fmla="*/ 2147483646 h 343"/>
                  <a:gd name="T14" fmla="*/ 2147483646 w 212"/>
                  <a:gd name="T15" fmla="*/ 2147483646 h 343"/>
                  <a:gd name="T16" fmla="*/ 2147483646 w 212"/>
                  <a:gd name="T17" fmla="*/ 2147483646 h 343"/>
                  <a:gd name="T18" fmla="*/ 2147483646 w 212"/>
                  <a:gd name="T19" fmla="*/ 2147483646 h 343"/>
                  <a:gd name="T20" fmla="*/ 2147483646 w 212"/>
                  <a:gd name="T21" fmla="*/ 2147483646 h 343"/>
                  <a:gd name="T22" fmla="*/ 2147483646 w 212"/>
                  <a:gd name="T23" fmla="*/ 2147483646 h 343"/>
                  <a:gd name="T24" fmla="*/ 2147483646 w 212"/>
                  <a:gd name="T25" fmla="*/ 2147483646 h 343"/>
                  <a:gd name="T26" fmla="*/ 2147483646 w 212"/>
                  <a:gd name="T27" fmla="*/ 2147483646 h 343"/>
                  <a:gd name="T28" fmla="*/ 2147483646 w 212"/>
                  <a:gd name="T29" fmla="*/ 2147483646 h 343"/>
                  <a:gd name="T30" fmla="*/ 2147483646 w 212"/>
                  <a:gd name="T31" fmla="*/ 2147483646 h 343"/>
                  <a:gd name="T32" fmla="*/ 2147483646 w 212"/>
                  <a:gd name="T33" fmla="*/ 2147483646 h 343"/>
                  <a:gd name="T34" fmla="*/ 2147483646 w 212"/>
                  <a:gd name="T35" fmla="*/ 2147483646 h 343"/>
                  <a:gd name="T36" fmla="*/ 2147483646 w 212"/>
                  <a:gd name="T37" fmla="*/ 2147483646 h 343"/>
                  <a:gd name="T38" fmla="*/ 2147483646 w 212"/>
                  <a:gd name="T39" fmla="*/ 2147483646 h 343"/>
                  <a:gd name="T40" fmla="*/ 2147483646 w 212"/>
                  <a:gd name="T41" fmla="*/ 2147483646 h 343"/>
                  <a:gd name="T42" fmla="*/ 2147483646 w 212"/>
                  <a:gd name="T43" fmla="*/ 2147483646 h 343"/>
                  <a:gd name="T44" fmla="*/ 2147483646 w 212"/>
                  <a:gd name="T45" fmla="*/ 2147483646 h 343"/>
                  <a:gd name="T46" fmla="*/ 2147483646 w 212"/>
                  <a:gd name="T47" fmla="*/ 2147483646 h 343"/>
                  <a:gd name="T48" fmla="*/ 2147483646 w 212"/>
                  <a:gd name="T49" fmla="*/ 2147483646 h 343"/>
                  <a:gd name="T50" fmla="*/ 2147483646 w 212"/>
                  <a:gd name="T51" fmla="*/ 2147483646 h 343"/>
                  <a:gd name="T52" fmla="*/ 2147483646 w 212"/>
                  <a:gd name="T53" fmla="*/ 2147483646 h 343"/>
                  <a:gd name="T54" fmla="*/ 2147483646 w 212"/>
                  <a:gd name="T55" fmla="*/ 2147483646 h 343"/>
                  <a:gd name="T56" fmla="*/ 0 w 212"/>
                  <a:gd name="T57" fmla="*/ 2147483646 h 343"/>
                  <a:gd name="T58" fmla="*/ 2147483646 w 212"/>
                  <a:gd name="T59" fmla="*/ 2147483646 h 343"/>
                  <a:gd name="T60" fmla="*/ 2147483646 w 212"/>
                  <a:gd name="T61" fmla="*/ 2147483646 h 343"/>
                  <a:gd name="T62" fmla="*/ 2147483646 w 212"/>
                  <a:gd name="T63" fmla="*/ 2147483646 h 343"/>
                  <a:gd name="T64" fmla="*/ 2147483646 w 212"/>
                  <a:gd name="T65" fmla="*/ 2147483646 h 343"/>
                  <a:gd name="T66" fmla="*/ 2147483646 w 212"/>
                  <a:gd name="T67" fmla="*/ 2147483646 h 343"/>
                  <a:gd name="T68" fmla="*/ 2147483646 w 212"/>
                  <a:gd name="T69" fmla="*/ 2147483646 h 343"/>
                  <a:gd name="T70" fmla="*/ 2147483646 w 212"/>
                  <a:gd name="T71" fmla="*/ 2147483646 h 343"/>
                  <a:gd name="T72" fmla="*/ 2147483646 w 212"/>
                  <a:gd name="T73" fmla="*/ 2147483646 h 343"/>
                  <a:gd name="T74" fmla="*/ 2147483646 w 212"/>
                  <a:gd name="T75" fmla="*/ 2147483646 h 343"/>
                  <a:gd name="T76" fmla="*/ 2147483646 w 212"/>
                  <a:gd name="T77" fmla="*/ 2147483646 h 343"/>
                  <a:gd name="T78" fmla="*/ 2147483646 w 212"/>
                  <a:gd name="T79" fmla="*/ 2147483646 h 343"/>
                  <a:gd name="T80" fmla="*/ 2147483646 w 212"/>
                  <a:gd name="T81" fmla="*/ 2147483646 h 343"/>
                  <a:gd name="T82" fmla="*/ 2147483646 w 212"/>
                  <a:gd name="T83" fmla="*/ 2147483646 h 343"/>
                  <a:gd name="T84" fmla="*/ 2147483646 w 212"/>
                  <a:gd name="T85" fmla="*/ 2147483646 h 343"/>
                  <a:gd name="T86" fmla="*/ 2147483646 w 212"/>
                  <a:gd name="T87" fmla="*/ 2147483646 h 343"/>
                  <a:gd name="T88" fmla="*/ 2147483646 w 212"/>
                  <a:gd name="T89" fmla="*/ 2147483646 h 343"/>
                  <a:gd name="T90" fmla="*/ 2147483646 w 212"/>
                  <a:gd name="T91" fmla="*/ 2147483646 h 343"/>
                  <a:gd name="T92" fmla="*/ 2147483646 w 212"/>
                  <a:gd name="T93" fmla="*/ 2147483646 h 343"/>
                  <a:gd name="T94" fmla="*/ 2147483646 w 212"/>
                  <a:gd name="T95" fmla="*/ 2147483646 h 343"/>
                  <a:gd name="T96" fmla="*/ 2147483646 w 212"/>
                  <a:gd name="T97" fmla="*/ 2147483646 h 343"/>
                  <a:gd name="T98" fmla="*/ 2147483646 w 212"/>
                  <a:gd name="T99" fmla="*/ 0 h 343"/>
                  <a:gd name="T100" fmla="*/ 2147483646 w 212"/>
                  <a:gd name="T101" fmla="*/ 2147483646 h 34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12" h="343">
                    <a:moveTo>
                      <a:pt x="63" y="63"/>
                    </a:moveTo>
                    <a:lnTo>
                      <a:pt x="63" y="63"/>
                    </a:lnTo>
                    <a:cubicBezTo>
                      <a:pt x="55" y="72"/>
                      <a:pt x="51" y="84"/>
                      <a:pt x="51" y="99"/>
                    </a:cubicBezTo>
                    <a:cubicBezTo>
                      <a:pt x="51" y="115"/>
                      <a:pt x="55" y="127"/>
                      <a:pt x="63" y="136"/>
                    </a:cubicBezTo>
                    <a:cubicBezTo>
                      <a:pt x="71" y="146"/>
                      <a:pt x="83" y="150"/>
                      <a:pt x="98" y="150"/>
                    </a:cubicBezTo>
                    <a:cubicBezTo>
                      <a:pt x="114" y="150"/>
                      <a:pt x="125" y="146"/>
                      <a:pt x="134" y="137"/>
                    </a:cubicBezTo>
                    <a:cubicBezTo>
                      <a:pt x="142" y="128"/>
                      <a:pt x="146" y="115"/>
                      <a:pt x="146" y="99"/>
                    </a:cubicBezTo>
                    <a:cubicBezTo>
                      <a:pt x="146" y="65"/>
                      <a:pt x="130" y="49"/>
                      <a:pt x="97" y="49"/>
                    </a:cubicBezTo>
                    <a:cubicBezTo>
                      <a:pt x="82" y="49"/>
                      <a:pt x="71" y="53"/>
                      <a:pt x="63" y="63"/>
                    </a:cubicBezTo>
                    <a:close/>
                    <a:moveTo>
                      <a:pt x="212" y="36"/>
                    </a:moveTo>
                    <a:lnTo>
                      <a:pt x="212" y="36"/>
                    </a:lnTo>
                    <a:cubicBezTo>
                      <a:pt x="204" y="39"/>
                      <a:pt x="194" y="41"/>
                      <a:pt x="184" y="41"/>
                    </a:cubicBezTo>
                    <a:cubicBezTo>
                      <a:pt x="174" y="42"/>
                      <a:pt x="161" y="43"/>
                      <a:pt x="146" y="43"/>
                    </a:cubicBezTo>
                    <a:cubicBezTo>
                      <a:pt x="173" y="55"/>
                      <a:pt x="186" y="74"/>
                      <a:pt x="186" y="100"/>
                    </a:cubicBezTo>
                    <a:cubicBezTo>
                      <a:pt x="186" y="122"/>
                      <a:pt x="178" y="141"/>
                      <a:pt x="163" y="155"/>
                    </a:cubicBezTo>
                    <a:cubicBezTo>
                      <a:pt x="148" y="169"/>
                      <a:pt x="126" y="177"/>
                      <a:pt x="100" y="177"/>
                    </a:cubicBezTo>
                    <a:cubicBezTo>
                      <a:pt x="90" y="177"/>
                      <a:pt x="80" y="175"/>
                      <a:pt x="71" y="172"/>
                    </a:cubicBezTo>
                    <a:cubicBezTo>
                      <a:pt x="68" y="175"/>
                      <a:pt x="65" y="178"/>
                      <a:pt x="63" y="182"/>
                    </a:cubicBezTo>
                    <a:cubicBezTo>
                      <a:pt x="61" y="185"/>
                      <a:pt x="60" y="189"/>
                      <a:pt x="60" y="193"/>
                    </a:cubicBezTo>
                    <a:cubicBezTo>
                      <a:pt x="60" y="206"/>
                      <a:pt x="70" y="212"/>
                      <a:pt x="90" y="212"/>
                    </a:cubicBezTo>
                    <a:lnTo>
                      <a:pt x="126" y="212"/>
                    </a:lnTo>
                    <a:cubicBezTo>
                      <a:pt x="141" y="212"/>
                      <a:pt x="154" y="215"/>
                      <a:pt x="166" y="220"/>
                    </a:cubicBezTo>
                    <a:cubicBezTo>
                      <a:pt x="178" y="225"/>
                      <a:pt x="187" y="233"/>
                      <a:pt x="193" y="242"/>
                    </a:cubicBezTo>
                    <a:cubicBezTo>
                      <a:pt x="200" y="252"/>
                      <a:pt x="203" y="262"/>
                      <a:pt x="203" y="275"/>
                    </a:cubicBezTo>
                    <a:cubicBezTo>
                      <a:pt x="203" y="297"/>
                      <a:pt x="194" y="314"/>
                      <a:pt x="176" y="325"/>
                    </a:cubicBezTo>
                    <a:cubicBezTo>
                      <a:pt x="158" y="337"/>
                      <a:pt x="131" y="343"/>
                      <a:pt x="97" y="343"/>
                    </a:cubicBezTo>
                    <a:cubicBezTo>
                      <a:pt x="73" y="343"/>
                      <a:pt x="53" y="341"/>
                      <a:pt x="39" y="336"/>
                    </a:cubicBezTo>
                    <a:cubicBezTo>
                      <a:pt x="25" y="331"/>
                      <a:pt x="15" y="323"/>
                      <a:pt x="9" y="313"/>
                    </a:cubicBezTo>
                    <a:cubicBezTo>
                      <a:pt x="3" y="303"/>
                      <a:pt x="0" y="290"/>
                      <a:pt x="0" y="275"/>
                    </a:cubicBezTo>
                    <a:lnTo>
                      <a:pt x="35" y="275"/>
                    </a:lnTo>
                    <a:cubicBezTo>
                      <a:pt x="35" y="284"/>
                      <a:pt x="37" y="291"/>
                      <a:pt x="41" y="296"/>
                    </a:cubicBezTo>
                    <a:cubicBezTo>
                      <a:pt x="44" y="301"/>
                      <a:pt x="50" y="306"/>
                      <a:pt x="59" y="308"/>
                    </a:cubicBezTo>
                    <a:cubicBezTo>
                      <a:pt x="68" y="311"/>
                      <a:pt x="81" y="312"/>
                      <a:pt x="97" y="312"/>
                    </a:cubicBezTo>
                    <a:cubicBezTo>
                      <a:pt x="121" y="312"/>
                      <a:pt x="138" y="309"/>
                      <a:pt x="148" y="303"/>
                    </a:cubicBezTo>
                    <a:cubicBezTo>
                      <a:pt x="158" y="298"/>
                      <a:pt x="163" y="289"/>
                      <a:pt x="163" y="277"/>
                    </a:cubicBezTo>
                    <a:cubicBezTo>
                      <a:pt x="163" y="267"/>
                      <a:pt x="159" y="258"/>
                      <a:pt x="151" y="253"/>
                    </a:cubicBezTo>
                    <a:cubicBezTo>
                      <a:pt x="143" y="248"/>
                      <a:pt x="132" y="245"/>
                      <a:pt x="117" y="245"/>
                    </a:cubicBezTo>
                    <a:lnTo>
                      <a:pt x="82" y="245"/>
                    </a:lnTo>
                    <a:cubicBezTo>
                      <a:pt x="63" y="245"/>
                      <a:pt x="48" y="241"/>
                      <a:pt x="38" y="233"/>
                    </a:cubicBezTo>
                    <a:cubicBezTo>
                      <a:pt x="28" y="225"/>
                      <a:pt x="23" y="214"/>
                      <a:pt x="23" y="202"/>
                    </a:cubicBezTo>
                    <a:cubicBezTo>
                      <a:pt x="23" y="195"/>
                      <a:pt x="26" y="187"/>
                      <a:pt x="30" y="180"/>
                    </a:cubicBezTo>
                    <a:cubicBezTo>
                      <a:pt x="34" y="174"/>
                      <a:pt x="40" y="167"/>
                      <a:pt x="48" y="162"/>
                    </a:cubicBezTo>
                    <a:cubicBezTo>
                      <a:pt x="35" y="155"/>
                      <a:pt x="26" y="147"/>
                      <a:pt x="19" y="136"/>
                    </a:cubicBezTo>
                    <a:cubicBezTo>
                      <a:pt x="13" y="126"/>
                      <a:pt x="10" y="114"/>
                      <a:pt x="10" y="99"/>
                    </a:cubicBezTo>
                    <a:cubicBezTo>
                      <a:pt x="10" y="84"/>
                      <a:pt x="14" y="71"/>
                      <a:pt x="22" y="59"/>
                    </a:cubicBezTo>
                    <a:cubicBezTo>
                      <a:pt x="29" y="47"/>
                      <a:pt x="40" y="37"/>
                      <a:pt x="53" y="30"/>
                    </a:cubicBezTo>
                    <a:cubicBezTo>
                      <a:pt x="66" y="24"/>
                      <a:pt x="81" y="20"/>
                      <a:pt x="97" y="20"/>
                    </a:cubicBezTo>
                    <a:cubicBezTo>
                      <a:pt x="115" y="21"/>
                      <a:pt x="130" y="20"/>
                      <a:pt x="142" y="18"/>
                    </a:cubicBezTo>
                    <a:cubicBezTo>
                      <a:pt x="154" y="17"/>
                      <a:pt x="164" y="15"/>
                      <a:pt x="172" y="12"/>
                    </a:cubicBezTo>
                    <a:cubicBezTo>
                      <a:pt x="180" y="9"/>
                      <a:pt x="189" y="5"/>
                      <a:pt x="201" y="0"/>
                    </a:cubicBezTo>
                    <a:lnTo>
                      <a:pt x="212" y="36"/>
                    </a:lnTo>
                    <a:close/>
                  </a:path>
                </a:pathLst>
              </a:cu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43" name="Freeform 10">
                <a:extLst>
                  <a:ext uri="{FF2B5EF4-FFF2-40B4-BE49-F238E27FC236}">
                    <a16:creationId xmlns:a16="http://schemas.microsoft.com/office/drawing/2014/main" xmlns="" id="{34AC076B-24EF-D340-A0CF-1317723BFB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845675" y="895350"/>
                <a:ext cx="60325" cy="119063"/>
              </a:xfrm>
              <a:custGeom>
                <a:avLst/>
                <a:gdLst>
                  <a:gd name="T0" fmla="*/ 2147483646 w 121"/>
                  <a:gd name="T1" fmla="*/ 2147483646 h 232"/>
                  <a:gd name="T2" fmla="*/ 2147483646 w 121"/>
                  <a:gd name="T3" fmla="*/ 2147483646 h 232"/>
                  <a:gd name="T4" fmla="*/ 2147483646 w 121"/>
                  <a:gd name="T5" fmla="*/ 2147483646 h 232"/>
                  <a:gd name="T6" fmla="*/ 2147483646 w 121"/>
                  <a:gd name="T7" fmla="*/ 2147483646 h 232"/>
                  <a:gd name="T8" fmla="*/ 2147483646 w 121"/>
                  <a:gd name="T9" fmla="*/ 2147483646 h 232"/>
                  <a:gd name="T10" fmla="*/ 2147483646 w 121"/>
                  <a:gd name="T11" fmla="*/ 2147483646 h 232"/>
                  <a:gd name="T12" fmla="*/ 2147483646 w 121"/>
                  <a:gd name="T13" fmla="*/ 2147483646 h 232"/>
                  <a:gd name="T14" fmla="*/ 0 w 121"/>
                  <a:gd name="T15" fmla="*/ 2147483646 h 232"/>
                  <a:gd name="T16" fmla="*/ 0 w 121"/>
                  <a:gd name="T17" fmla="*/ 2147483646 h 232"/>
                  <a:gd name="T18" fmla="*/ 2147483646 w 121"/>
                  <a:gd name="T19" fmla="*/ 2147483646 h 232"/>
                  <a:gd name="T20" fmla="*/ 2147483646 w 121"/>
                  <a:gd name="T21" fmla="*/ 2147483646 h 232"/>
                  <a:gd name="T22" fmla="*/ 2147483646 w 121"/>
                  <a:gd name="T23" fmla="*/ 2147483646 h 232"/>
                  <a:gd name="T24" fmla="*/ 2147483646 w 121"/>
                  <a:gd name="T25" fmla="*/ 0 h 232"/>
                  <a:gd name="T26" fmla="*/ 2147483646 w 121"/>
                  <a:gd name="T27" fmla="*/ 2147483646 h 23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21" h="232">
                    <a:moveTo>
                      <a:pt x="121" y="3"/>
                    </a:moveTo>
                    <a:lnTo>
                      <a:pt x="121" y="3"/>
                    </a:lnTo>
                    <a:lnTo>
                      <a:pt x="114" y="42"/>
                    </a:lnTo>
                    <a:cubicBezTo>
                      <a:pt x="107" y="40"/>
                      <a:pt x="100" y="39"/>
                      <a:pt x="94" y="39"/>
                    </a:cubicBezTo>
                    <a:cubicBezTo>
                      <a:pt x="80" y="39"/>
                      <a:pt x="68" y="44"/>
                      <a:pt x="60" y="54"/>
                    </a:cubicBezTo>
                    <a:cubicBezTo>
                      <a:pt x="51" y="65"/>
                      <a:pt x="45" y="81"/>
                      <a:pt x="40" y="103"/>
                    </a:cubicBezTo>
                    <a:lnTo>
                      <a:pt x="40" y="232"/>
                    </a:lnTo>
                    <a:lnTo>
                      <a:pt x="0" y="232"/>
                    </a:lnTo>
                    <a:lnTo>
                      <a:pt x="0" y="6"/>
                    </a:lnTo>
                    <a:lnTo>
                      <a:pt x="34" y="6"/>
                    </a:lnTo>
                    <a:lnTo>
                      <a:pt x="38" y="51"/>
                    </a:lnTo>
                    <a:cubicBezTo>
                      <a:pt x="44" y="35"/>
                      <a:pt x="52" y="22"/>
                      <a:pt x="62" y="13"/>
                    </a:cubicBezTo>
                    <a:cubicBezTo>
                      <a:pt x="73" y="5"/>
                      <a:pt x="85" y="0"/>
                      <a:pt x="98" y="0"/>
                    </a:cubicBezTo>
                    <a:cubicBezTo>
                      <a:pt x="106" y="0"/>
                      <a:pt x="114" y="1"/>
                      <a:pt x="121" y="3"/>
                    </a:cubicBezTo>
                    <a:close/>
                  </a:path>
                </a:pathLst>
              </a:cu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44" name="Freeform 11">
                <a:extLst>
                  <a:ext uri="{FF2B5EF4-FFF2-40B4-BE49-F238E27FC236}">
                    <a16:creationId xmlns:a16="http://schemas.microsoft.com/office/drawing/2014/main" xmlns="" id="{7D7A0447-8F11-3749-AD89-D600183320CD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9909175" y="895350"/>
                <a:ext cx="96838" cy="120650"/>
              </a:xfrm>
              <a:custGeom>
                <a:avLst/>
                <a:gdLst>
                  <a:gd name="T0" fmla="*/ 2147483646 w 193"/>
                  <a:gd name="T1" fmla="*/ 2147483646 h 237"/>
                  <a:gd name="T2" fmla="*/ 2147483646 w 193"/>
                  <a:gd name="T3" fmla="*/ 2147483646 h 237"/>
                  <a:gd name="T4" fmla="*/ 2147483646 w 193"/>
                  <a:gd name="T5" fmla="*/ 2147483646 h 237"/>
                  <a:gd name="T6" fmla="*/ 2147483646 w 193"/>
                  <a:gd name="T7" fmla="*/ 2147483646 h 237"/>
                  <a:gd name="T8" fmla="*/ 2147483646 w 193"/>
                  <a:gd name="T9" fmla="*/ 2147483646 h 237"/>
                  <a:gd name="T10" fmla="*/ 2147483646 w 193"/>
                  <a:gd name="T11" fmla="*/ 2147483646 h 237"/>
                  <a:gd name="T12" fmla="*/ 2147483646 w 193"/>
                  <a:gd name="T13" fmla="*/ 2147483646 h 237"/>
                  <a:gd name="T14" fmla="*/ 2147483646 w 193"/>
                  <a:gd name="T15" fmla="*/ 2147483646 h 237"/>
                  <a:gd name="T16" fmla="*/ 2147483646 w 193"/>
                  <a:gd name="T17" fmla="*/ 2147483646 h 237"/>
                  <a:gd name="T18" fmla="*/ 2147483646 w 193"/>
                  <a:gd name="T19" fmla="*/ 2147483646 h 237"/>
                  <a:gd name="T20" fmla="*/ 2147483646 w 193"/>
                  <a:gd name="T21" fmla="*/ 2147483646 h 237"/>
                  <a:gd name="T22" fmla="*/ 2147483646 w 193"/>
                  <a:gd name="T23" fmla="*/ 2147483646 h 237"/>
                  <a:gd name="T24" fmla="*/ 2147483646 w 193"/>
                  <a:gd name="T25" fmla="*/ 2147483646 h 237"/>
                  <a:gd name="T26" fmla="*/ 2147483646 w 193"/>
                  <a:gd name="T27" fmla="*/ 2147483646 h 237"/>
                  <a:gd name="T28" fmla="*/ 2147483646 w 193"/>
                  <a:gd name="T29" fmla="*/ 2147483646 h 237"/>
                  <a:gd name="T30" fmla="*/ 2147483646 w 193"/>
                  <a:gd name="T31" fmla="*/ 2147483646 h 237"/>
                  <a:gd name="T32" fmla="*/ 0 w 193"/>
                  <a:gd name="T33" fmla="*/ 2147483646 h 237"/>
                  <a:gd name="T34" fmla="*/ 2147483646 w 193"/>
                  <a:gd name="T35" fmla="*/ 2147483646 h 237"/>
                  <a:gd name="T36" fmla="*/ 2147483646 w 193"/>
                  <a:gd name="T37" fmla="*/ 2147483646 h 237"/>
                  <a:gd name="T38" fmla="*/ 2147483646 w 193"/>
                  <a:gd name="T39" fmla="*/ 2147483646 h 237"/>
                  <a:gd name="T40" fmla="*/ 2147483646 w 193"/>
                  <a:gd name="T41" fmla="*/ 2147483646 h 237"/>
                  <a:gd name="T42" fmla="*/ 2147483646 w 193"/>
                  <a:gd name="T43" fmla="*/ 2147483646 h 237"/>
                  <a:gd name="T44" fmla="*/ 2147483646 w 193"/>
                  <a:gd name="T45" fmla="*/ 2147483646 h 237"/>
                  <a:gd name="T46" fmla="*/ 2147483646 w 193"/>
                  <a:gd name="T47" fmla="*/ 2147483646 h 237"/>
                  <a:gd name="T48" fmla="*/ 2147483646 w 193"/>
                  <a:gd name="T49" fmla="*/ 2147483646 h 237"/>
                  <a:gd name="T50" fmla="*/ 2147483646 w 193"/>
                  <a:gd name="T51" fmla="*/ 0 h 237"/>
                  <a:gd name="T52" fmla="*/ 2147483646 w 193"/>
                  <a:gd name="T53" fmla="*/ 2147483646 h 237"/>
                  <a:gd name="T54" fmla="*/ 2147483646 w 193"/>
                  <a:gd name="T55" fmla="*/ 2147483646 h 237"/>
                  <a:gd name="T56" fmla="*/ 2147483646 w 193"/>
                  <a:gd name="T57" fmla="*/ 2147483646 h 237"/>
                  <a:gd name="T58" fmla="*/ 2147483646 w 193"/>
                  <a:gd name="T59" fmla="*/ 2147483646 h 237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193" h="237">
                    <a:moveTo>
                      <a:pt x="135" y="172"/>
                    </a:moveTo>
                    <a:lnTo>
                      <a:pt x="135" y="172"/>
                    </a:lnTo>
                    <a:lnTo>
                      <a:pt x="135" y="120"/>
                    </a:lnTo>
                    <a:lnTo>
                      <a:pt x="105" y="120"/>
                    </a:lnTo>
                    <a:cubicBezTo>
                      <a:pt x="63" y="120"/>
                      <a:pt x="42" y="136"/>
                      <a:pt x="42" y="167"/>
                    </a:cubicBezTo>
                    <a:cubicBezTo>
                      <a:pt x="42" y="180"/>
                      <a:pt x="46" y="190"/>
                      <a:pt x="52" y="197"/>
                    </a:cubicBezTo>
                    <a:cubicBezTo>
                      <a:pt x="59" y="204"/>
                      <a:pt x="69" y="207"/>
                      <a:pt x="82" y="207"/>
                    </a:cubicBezTo>
                    <a:cubicBezTo>
                      <a:pt x="104" y="207"/>
                      <a:pt x="122" y="196"/>
                      <a:pt x="135" y="172"/>
                    </a:cubicBezTo>
                    <a:close/>
                    <a:moveTo>
                      <a:pt x="179" y="199"/>
                    </a:moveTo>
                    <a:lnTo>
                      <a:pt x="179" y="199"/>
                    </a:lnTo>
                    <a:cubicBezTo>
                      <a:pt x="182" y="204"/>
                      <a:pt x="187" y="207"/>
                      <a:pt x="193" y="209"/>
                    </a:cubicBezTo>
                    <a:lnTo>
                      <a:pt x="184" y="237"/>
                    </a:lnTo>
                    <a:cubicBezTo>
                      <a:pt x="172" y="235"/>
                      <a:pt x="163" y="232"/>
                      <a:pt x="156" y="227"/>
                    </a:cubicBezTo>
                    <a:cubicBezTo>
                      <a:pt x="149" y="222"/>
                      <a:pt x="143" y="214"/>
                      <a:pt x="140" y="203"/>
                    </a:cubicBezTo>
                    <a:cubicBezTo>
                      <a:pt x="125" y="226"/>
                      <a:pt x="102" y="237"/>
                      <a:pt x="73" y="237"/>
                    </a:cubicBezTo>
                    <a:cubicBezTo>
                      <a:pt x="50" y="237"/>
                      <a:pt x="33" y="231"/>
                      <a:pt x="20" y="218"/>
                    </a:cubicBezTo>
                    <a:cubicBezTo>
                      <a:pt x="7" y="205"/>
                      <a:pt x="0" y="189"/>
                      <a:pt x="0" y="169"/>
                    </a:cubicBezTo>
                    <a:cubicBezTo>
                      <a:pt x="0" y="145"/>
                      <a:pt x="9" y="126"/>
                      <a:pt x="26" y="113"/>
                    </a:cubicBezTo>
                    <a:cubicBezTo>
                      <a:pt x="44" y="100"/>
                      <a:pt x="68" y="94"/>
                      <a:pt x="100" y="94"/>
                    </a:cubicBezTo>
                    <a:lnTo>
                      <a:pt x="135" y="94"/>
                    </a:lnTo>
                    <a:lnTo>
                      <a:pt x="135" y="77"/>
                    </a:lnTo>
                    <a:cubicBezTo>
                      <a:pt x="135" y="61"/>
                      <a:pt x="131" y="50"/>
                      <a:pt x="123" y="43"/>
                    </a:cubicBezTo>
                    <a:cubicBezTo>
                      <a:pt x="115" y="36"/>
                      <a:pt x="104" y="33"/>
                      <a:pt x="88" y="33"/>
                    </a:cubicBezTo>
                    <a:cubicBezTo>
                      <a:pt x="71" y="33"/>
                      <a:pt x="51" y="37"/>
                      <a:pt x="27" y="45"/>
                    </a:cubicBezTo>
                    <a:lnTo>
                      <a:pt x="17" y="16"/>
                    </a:lnTo>
                    <a:cubicBezTo>
                      <a:pt x="45" y="6"/>
                      <a:pt x="71" y="0"/>
                      <a:pt x="95" y="0"/>
                    </a:cubicBezTo>
                    <a:cubicBezTo>
                      <a:pt x="121" y="0"/>
                      <a:pt x="141" y="7"/>
                      <a:pt x="155" y="20"/>
                    </a:cubicBezTo>
                    <a:cubicBezTo>
                      <a:pt x="168" y="33"/>
                      <a:pt x="174" y="51"/>
                      <a:pt x="174" y="75"/>
                    </a:cubicBezTo>
                    <a:lnTo>
                      <a:pt x="174" y="179"/>
                    </a:lnTo>
                    <a:cubicBezTo>
                      <a:pt x="174" y="188"/>
                      <a:pt x="176" y="195"/>
                      <a:pt x="179" y="199"/>
                    </a:cubicBezTo>
                    <a:close/>
                  </a:path>
                </a:pathLst>
              </a:cu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45" name="Freeform 12">
                <a:extLst>
                  <a:ext uri="{FF2B5EF4-FFF2-40B4-BE49-F238E27FC236}">
                    <a16:creationId xmlns:a16="http://schemas.microsoft.com/office/drawing/2014/main" xmlns="" id="{DFDC9362-5AA1-7C48-BAC3-A82AFC0860F9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0036175" y="895350"/>
                <a:ext cx="93663" cy="165100"/>
              </a:xfrm>
              <a:custGeom>
                <a:avLst/>
                <a:gdLst>
                  <a:gd name="T0" fmla="*/ 2147483646 w 188"/>
                  <a:gd name="T1" fmla="*/ 2147483646 h 323"/>
                  <a:gd name="T2" fmla="*/ 2147483646 w 188"/>
                  <a:gd name="T3" fmla="*/ 2147483646 h 323"/>
                  <a:gd name="T4" fmla="*/ 2147483646 w 188"/>
                  <a:gd name="T5" fmla="*/ 2147483646 h 323"/>
                  <a:gd name="T6" fmla="*/ 2147483646 w 188"/>
                  <a:gd name="T7" fmla="*/ 2147483646 h 323"/>
                  <a:gd name="T8" fmla="*/ 2147483646 w 188"/>
                  <a:gd name="T9" fmla="*/ 2147483646 h 323"/>
                  <a:gd name="T10" fmla="*/ 2147483646 w 188"/>
                  <a:gd name="T11" fmla="*/ 2147483646 h 323"/>
                  <a:gd name="T12" fmla="*/ 2147483646 w 188"/>
                  <a:gd name="T13" fmla="*/ 2147483646 h 323"/>
                  <a:gd name="T14" fmla="*/ 2147483646 w 188"/>
                  <a:gd name="T15" fmla="*/ 2147483646 h 323"/>
                  <a:gd name="T16" fmla="*/ 2147483646 w 188"/>
                  <a:gd name="T17" fmla="*/ 2147483646 h 323"/>
                  <a:gd name="T18" fmla="*/ 2147483646 w 188"/>
                  <a:gd name="T19" fmla="*/ 2147483646 h 323"/>
                  <a:gd name="T20" fmla="*/ 2147483646 w 188"/>
                  <a:gd name="T21" fmla="*/ 2147483646 h 323"/>
                  <a:gd name="T22" fmla="*/ 2147483646 w 188"/>
                  <a:gd name="T23" fmla="*/ 2147483646 h 323"/>
                  <a:gd name="T24" fmla="*/ 2147483646 w 188"/>
                  <a:gd name="T25" fmla="*/ 2147483646 h 323"/>
                  <a:gd name="T26" fmla="*/ 2147483646 w 188"/>
                  <a:gd name="T27" fmla="*/ 2147483646 h 323"/>
                  <a:gd name="T28" fmla="*/ 2147483646 w 188"/>
                  <a:gd name="T29" fmla="*/ 2147483646 h 323"/>
                  <a:gd name="T30" fmla="*/ 2147483646 w 188"/>
                  <a:gd name="T31" fmla="*/ 2147483646 h 323"/>
                  <a:gd name="T32" fmla="*/ 0 w 188"/>
                  <a:gd name="T33" fmla="*/ 2147483646 h 323"/>
                  <a:gd name="T34" fmla="*/ 0 w 188"/>
                  <a:gd name="T35" fmla="*/ 2147483646 h 323"/>
                  <a:gd name="T36" fmla="*/ 2147483646 w 188"/>
                  <a:gd name="T37" fmla="*/ 2147483646 h 323"/>
                  <a:gd name="T38" fmla="*/ 2147483646 w 188"/>
                  <a:gd name="T39" fmla="*/ 2147483646 h 323"/>
                  <a:gd name="T40" fmla="*/ 2147483646 w 188"/>
                  <a:gd name="T41" fmla="*/ 2147483646 h 323"/>
                  <a:gd name="T42" fmla="*/ 2147483646 w 188"/>
                  <a:gd name="T43" fmla="*/ 0 h 323"/>
                  <a:gd name="T44" fmla="*/ 2147483646 w 188"/>
                  <a:gd name="T45" fmla="*/ 2147483646 h 323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88" h="323">
                    <a:moveTo>
                      <a:pt x="146" y="118"/>
                    </a:moveTo>
                    <a:lnTo>
                      <a:pt x="146" y="118"/>
                    </a:lnTo>
                    <a:cubicBezTo>
                      <a:pt x="146" y="61"/>
                      <a:pt x="128" y="32"/>
                      <a:pt x="94" y="32"/>
                    </a:cubicBezTo>
                    <a:cubicBezTo>
                      <a:pt x="83" y="32"/>
                      <a:pt x="73" y="35"/>
                      <a:pt x="64" y="42"/>
                    </a:cubicBezTo>
                    <a:cubicBezTo>
                      <a:pt x="55" y="48"/>
                      <a:pt x="47" y="57"/>
                      <a:pt x="40" y="67"/>
                    </a:cubicBezTo>
                    <a:lnTo>
                      <a:pt x="40" y="177"/>
                    </a:lnTo>
                    <a:cubicBezTo>
                      <a:pt x="46" y="186"/>
                      <a:pt x="53" y="193"/>
                      <a:pt x="61" y="198"/>
                    </a:cubicBezTo>
                    <a:cubicBezTo>
                      <a:pt x="70" y="202"/>
                      <a:pt x="79" y="205"/>
                      <a:pt x="90" y="205"/>
                    </a:cubicBezTo>
                    <a:cubicBezTo>
                      <a:pt x="127" y="205"/>
                      <a:pt x="146" y="176"/>
                      <a:pt x="146" y="118"/>
                    </a:cubicBezTo>
                    <a:close/>
                    <a:moveTo>
                      <a:pt x="168" y="31"/>
                    </a:moveTo>
                    <a:lnTo>
                      <a:pt x="168" y="31"/>
                    </a:lnTo>
                    <a:cubicBezTo>
                      <a:pt x="181" y="52"/>
                      <a:pt x="188" y="81"/>
                      <a:pt x="188" y="118"/>
                    </a:cubicBezTo>
                    <a:cubicBezTo>
                      <a:pt x="188" y="154"/>
                      <a:pt x="180" y="183"/>
                      <a:pt x="165" y="204"/>
                    </a:cubicBezTo>
                    <a:cubicBezTo>
                      <a:pt x="149" y="226"/>
                      <a:pt x="127" y="237"/>
                      <a:pt x="99" y="237"/>
                    </a:cubicBezTo>
                    <a:cubicBezTo>
                      <a:pt x="74" y="237"/>
                      <a:pt x="54" y="228"/>
                      <a:pt x="40" y="211"/>
                    </a:cubicBezTo>
                    <a:lnTo>
                      <a:pt x="40" y="319"/>
                    </a:lnTo>
                    <a:lnTo>
                      <a:pt x="0" y="323"/>
                    </a:lnTo>
                    <a:lnTo>
                      <a:pt x="0" y="6"/>
                    </a:lnTo>
                    <a:lnTo>
                      <a:pt x="34" y="6"/>
                    </a:lnTo>
                    <a:lnTo>
                      <a:pt x="37" y="36"/>
                    </a:lnTo>
                    <a:cubicBezTo>
                      <a:pt x="46" y="25"/>
                      <a:pt x="56" y="16"/>
                      <a:pt x="67" y="10"/>
                    </a:cubicBezTo>
                    <a:cubicBezTo>
                      <a:pt x="79" y="3"/>
                      <a:pt x="91" y="0"/>
                      <a:pt x="104" y="0"/>
                    </a:cubicBezTo>
                    <a:cubicBezTo>
                      <a:pt x="133" y="0"/>
                      <a:pt x="154" y="11"/>
                      <a:pt x="168" y="31"/>
                    </a:cubicBezTo>
                    <a:close/>
                  </a:path>
                </a:pathLst>
              </a:cu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46" name="Freeform 13">
                <a:extLst>
                  <a:ext uri="{FF2B5EF4-FFF2-40B4-BE49-F238E27FC236}">
                    <a16:creationId xmlns:a16="http://schemas.microsoft.com/office/drawing/2014/main" xmlns="" id="{528E180B-7C7A-2646-9A1B-A9BC90A9E9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163175" y="850900"/>
                <a:ext cx="85725" cy="163513"/>
              </a:xfrm>
              <a:custGeom>
                <a:avLst/>
                <a:gdLst>
                  <a:gd name="T0" fmla="*/ 2147483646 w 173"/>
                  <a:gd name="T1" fmla="*/ 2147483646 h 321"/>
                  <a:gd name="T2" fmla="*/ 2147483646 w 173"/>
                  <a:gd name="T3" fmla="*/ 2147483646 h 321"/>
                  <a:gd name="T4" fmla="*/ 2147483646 w 173"/>
                  <a:gd name="T5" fmla="*/ 2147483646 h 321"/>
                  <a:gd name="T6" fmla="*/ 2147483646 w 173"/>
                  <a:gd name="T7" fmla="*/ 2147483646 h 321"/>
                  <a:gd name="T8" fmla="*/ 2147483646 w 173"/>
                  <a:gd name="T9" fmla="*/ 2147483646 h 321"/>
                  <a:gd name="T10" fmla="*/ 2147483646 w 173"/>
                  <a:gd name="T11" fmla="*/ 2147483646 h 321"/>
                  <a:gd name="T12" fmla="*/ 2147483646 w 173"/>
                  <a:gd name="T13" fmla="*/ 2147483646 h 321"/>
                  <a:gd name="T14" fmla="*/ 2147483646 w 173"/>
                  <a:gd name="T15" fmla="*/ 2147483646 h 321"/>
                  <a:gd name="T16" fmla="*/ 2147483646 w 173"/>
                  <a:gd name="T17" fmla="*/ 2147483646 h 321"/>
                  <a:gd name="T18" fmla="*/ 2147483646 w 173"/>
                  <a:gd name="T19" fmla="*/ 2147483646 h 321"/>
                  <a:gd name="T20" fmla="*/ 2147483646 w 173"/>
                  <a:gd name="T21" fmla="*/ 2147483646 h 321"/>
                  <a:gd name="T22" fmla="*/ 0 w 173"/>
                  <a:gd name="T23" fmla="*/ 2147483646 h 321"/>
                  <a:gd name="T24" fmla="*/ 0 w 173"/>
                  <a:gd name="T25" fmla="*/ 2147483646 h 321"/>
                  <a:gd name="T26" fmla="*/ 2147483646 w 173"/>
                  <a:gd name="T27" fmla="*/ 0 h 321"/>
                  <a:gd name="T28" fmla="*/ 2147483646 w 173"/>
                  <a:gd name="T29" fmla="*/ 2147483646 h 321"/>
                  <a:gd name="T30" fmla="*/ 2147483646 w 173"/>
                  <a:gd name="T31" fmla="*/ 2147483646 h 321"/>
                  <a:gd name="T32" fmla="*/ 2147483646 w 173"/>
                  <a:gd name="T33" fmla="*/ 2147483646 h 321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73" h="321">
                    <a:moveTo>
                      <a:pt x="155" y="108"/>
                    </a:moveTo>
                    <a:lnTo>
                      <a:pt x="155" y="108"/>
                    </a:lnTo>
                    <a:cubicBezTo>
                      <a:pt x="167" y="120"/>
                      <a:pt x="173" y="137"/>
                      <a:pt x="173" y="158"/>
                    </a:cubicBezTo>
                    <a:lnTo>
                      <a:pt x="173" y="321"/>
                    </a:lnTo>
                    <a:lnTo>
                      <a:pt x="133" y="321"/>
                    </a:lnTo>
                    <a:lnTo>
                      <a:pt x="133" y="164"/>
                    </a:lnTo>
                    <a:cubicBezTo>
                      <a:pt x="133" y="148"/>
                      <a:pt x="130" y="137"/>
                      <a:pt x="124" y="130"/>
                    </a:cubicBezTo>
                    <a:cubicBezTo>
                      <a:pt x="118" y="124"/>
                      <a:pt x="109" y="120"/>
                      <a:pt x="97" y="120"/>
                    </a:cubicBezTo>
                    <a:cubicBezTo>
                      <a:pt x="85" y="120"/>
                      <a:pt x="75" y="124"/>
                      <a:pt x="66" y="131"/>
                    </a:cubicBezTo>
                    <a:cubicBezTo>
                      <a:pt x="57" y="137"/>
                      <a:pt x="48" y="147"/>
                      <a:pt x="40" y="160"/>
                    </a:cubicBezTo>
                    <a:lnTo>
                      <a:pt x="40" y="321"/>
                    </a:lnTo>
                    <a:lnTo>
                      <a:pt x="0" y="321"/>
                    </a:lnTo>
                    <a:lnTo>
                      <a:pt x="0" y="4"/>
                    </a:lnTo>
                    <a:lnTo>
                      <a:pt x="40" y="0"/>
                    </a:lnTo>
                    <a:lnTo>
                      <a:pt x="40" y="126"/>
                    </a:lnTo>
                    <a:cubicBezTo>
                      <a:pt x="58" y="102"/>
                      <a:pt x="80" y="89"/>
                      <a:pt x="107" y="89"/>
                    </a:cubicBezTo>
                    <a:cubicBezTo>
                      <a:pt x="128" y="89"/>
                      <a:pt x="144" y="96"/>
                      <a:pt x="155" y="108"/>
                    </a:cubicBezTo>
                    <a:close/>
                  </a:path>
                </a:pathLst>
              </a:cu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47" name="Freeform 14">
                <a:extLst>
                  <a:ext uri="{FF2B5EF4-FFF2-40B4-BE49-F238E27FC236}">
                    <a16:creationId xmlns:a16="http://schemas.microsoft.com/office/drawing/2014/main" xmlns="" id="{A30739FB-F879-224F-9FEC-3C63EA5AB4FA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0285413" y="842963"/>
                <a:ext cx="26988" cy="171450"/>
              </a:xfrm>
              <a:custGeom>
                <a:avLst/>
                <a:gdLst>
                  <a:gd name="T0" fmla="*/ 2147483646 w 55"/>
                  <a:gd name="T1" fmla="*/ 2147483646 h 335"/>
                  <a:gd name="T2" fmla="*/ 2147483646 w 55"/>
                  <a:gd name="T3" fmla="*/ 2147483646 h 335"/>
                  <a:gd name="T4" fmla="*/ 2147483646 w 55"/>
                  <a:gd name="T5" fmla="*/ 2147483646 h 335"/>
                  <a:gd name="T6" fmla="*/ 2147483646 w 55"/>
                  <a:gd name="T7" fmla="*/ 2147483646 h 335"/>
                  <a:gd name="T8" fmla="*/ 2147483646 w 55"/>
                  <a:gd name="T9" fmla="*/ 2147483646 h 335"/>
                  <a:gd name="T10" fmla="*/ 2147483646 w 55"/>
                  <a:gd name="T11" fmla="*/ 2147483646 h 335"/>
                  <a:gd name="T12" fmla="*/ 2147483646 w 55"/>
                  <a:gd name="T13" fmla="*/ 2147483646 h 335"/>
                  <a:gd name="T14" fmla="*/ 2147483646 w 55"/>
                  <a:gd name="T15" fmla="*/ 2147483646 h 335"/>
                  <a:gd name="T16" fmla="*/ 2147483646 w 55"/>
                  <a:gd name="T17" fmla="*/ 2147483646 h 335"/>
                  <a:gd name="T18" fmla="*/ 2147483646 w 55"/>
                  <a:gd name="T19" fmla="*/ 2147483646 h 335"/>
                  <a:gd name="T20" fmla="*/ 2147483646 w 55"/>
                  <a:gd name="T21" fmla="*/ 2147483646 h 335"/>
                  <a:gd name="T22" fmla="*/ 2147483646 w 55"/>
                  <a:gd name="T23" fmla="*/ 2147483646 h 335"/>
                  <a:gd name="T24" fmla="*/ 0 w 55"/>
                  <a:gd name="T25" fmla="*/ 2147483646 h 335"/>
                  <a:gd name="T26" fmla="*/ 2147483646 w 55"/>
                  <a:gd name="T27" fmla="*/ 2147483646 h 335"/>
                  <a:gd name="T28" fmla="*/ 2147483646 w 55"/>
                  <a:gd name="T29" fmla="*/ 0 h 335"/>
                  <a:gd name="T30" fmla="*/ 2147483646 w 55"/>
                  <a:gd name="T31" fmla="*/ 2147483646 h 335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55" h="335">
                    <a:moveTo>
                      <a:pt x="48" y="335"/>
                    </a:moveTo>
                    <a:lnTo>
                      <a:pt x="48" y="335"/>
                    </a:lnTo>
                    <a:lnTo>
                      <a:pt x="8" y="335"/>
                    </a:lnTo>
                    <a:lnTo>
                      <a:pt x="8" y="109"/>
                    </a:lnTo>
                    <a:lnTo>
                      <a:pt x="48" y="109"/>
                    </a:lnTo>
                    <a:lnTo>
                      <a:pt x="48" y="335"/>
                    </a:lnTo>
                    <a:close/>
                    <a:moveTo>
                      <a:pt x="48" y="8"/>
                    </a:moveTo>
                    <a:lnTo>
                      <a:pt x="48" y="8"/>
                    </a:lnTo>
                    <a:cubicBezTo>
                      <a:pt x="53" y="13"/>
                      <a:pt x="55" y="19"/>
                      <a:pt x="55" y="27"/>
                    </a:cubicBezTo>
                    <a:cubicBezTo>
                      <a:pt x="55" y="35"/>
                      <a:pt x="53" y="41"/>
                      <a:pt x="48" y="46"/>
                    </a:cubicBezTo>
                    <a:cubicBezTo>
                      <a:pt x="42" y="51"/>
                      <a:pt x="36" y="54"/>
                      <a:pt x="27" y="54"/>
                    </a:cubicBezTo>
                    <a:cubicBezTo>
                      <a:pt x="19" y="54"/>
                      <a:pt x="13" y="51"/>
                      <a:pt x="8" y="46"/>
                    </a:cubicBezTo>
                    <a:cubicBezTo>
                      <a:pt x="2" y="41"/>
                      <a:pt x="0" y="35"/>
                      <a:pt x="0" y="27"/>
                    </a:cubicBezTo>
                    <a:cubicBezTo>
                      <a:pt x="0" y="19"/>
                      <a:pt x="2" y="13"/>
                      <a:pt x="8" y="8"/>
                    </a:cubicBezTo>
                    <a:cubicBezTo>
                      <a:pt x="13" y="2"/>
                      <a:pt x="19" y="0"/>
                      <a:pt x="27" y="0"/>
                    </a:cubicBezTo>
                    <a:cubicBezTo>
                      <a:pt x="36" y="0"/>
                      <a:pt x="42" y="2"/>
                      <a:pt x="48" y="8"/>
                    </a:cubicBezTo>
                    <a:close/>
                  </a:path>
                </a:pathLst>
              </a:cu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48" name="Freeform 15">
                <a:extLst>
                  <a:ext uri="{FF2B5EF4-FFF2-40B4-BE49-F238E27FC236}">
                    <a16:creationId xmlns:a16="http://schemas.microsoft.com/office/drawing/2014/main" xmlns="" id="{DA6FABBD-3C61-564C-B1E9-4D7D1AE590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340975" y="895350"/>
                <a:ext cx="84138" cy="120650"/>
              </a:xfrm>
              <a:custGeom>
                <a:avLst/>
                <a:gdLst>
                  <a:gd name="T0" fmla="*/ 2147483646 w 168"/>
                  <a:gd name="T1" fmla="*/ 2147483646 h 237"/>
                  <a:gd name="T2" fmla="*/ 2147483646 w 168"/>
                  <a:gd name="T3" fmla="*/ 2147483646 h 237"/>
                  <a:gd name="T4" fmla="*/ 2147483646 w 168"/>
                  <a:gd name="T5" fmla="*/ 2147483646 h 237"/>
                  <a:gd name="T6" fmla="*/ 2147483646 w 168"/>
                  <a:gd name="T7" fmla="*/ 2147483646 h 237"/>
                  <a:gd name="T8" fmla="*/ 2147483646 w 168"/>
                  <a:gd name="T9" fmla="*/ 2147483646 h 237"/>
                  <a:gd name="T10" fmla="*/ 2147483646 w 168"/>
                  <a:gd name="T11" fmla="*/ 2147483646 h 237"/>
                  <a:gd name="T12" fmla="*/ 2147483646 w 168"/>
                  <a:gd name="T13" fmla="*/ 2147483646 h 237"/>
                  <a:gd name="T14" fmla="*/ 2147483646 w 168"/>
                  <a:gd name="T15" fmla="*/ 2147483646 h 237"/>
                  <a:gd name="T16" fmla="*/ 2147483646 w 168"/>
                  <a:gd name="T17" fmla="*/ 2147483646 h 237"/>
                  <a:gd name="T18" fmla="*/ 2147483646 w 168"/>
                  <a:gd name="T19" fmla="*/ 2147483646 h 237"/>
                  <a:gd name="T20" fmla="*/ 2147483646 w 168"/>
                  <a:gd name="T21" fmla="*/ 2147483646 h 237"/>
                  <a:gd name="T22" fmla="*/ 2147483646 w 168"/>
                  <a:gd name="T23" fmla="*/ 2147483646 h 237"/>
                  <a:gd name="T24" fmla="*/ 2147483646 w 168"/>
                  <a:gd name="T25" fmla="*/ 2147483646 h 237"/>
                  <a:gd name="T26" fmla="*/ 2147483646 w 168"/>
                  <a:gd name="T27" fmla="*/ 2147483646 h 237"/>
                  <a:gd name="T28" fmla="*/ 2147483646 w 168"/>
                  <a:gd name="T29" fmla="*/ 2147483646 h 237"/>
                  <a:gd name="T30" fmla="*/ 0 w 168"/>
                  <a:gd name="T31" fmla="*/ 2147483646 h 237"/>
                  <a:gd name="T32" fmla="*/ 2147483646 w 168"/>
                  <a:gd name="T33" fmla="*/ 2147483646 h 237"/>
                  <a:gd name="T34" fmla="*/ 2147483646 w 168"/>
                  <a:gd name="T35" fmla="*/ 2147483646 h 237"/>
                  <a:gd name="T36" fmla="*/ 2147483646 w 168"/>
                  <a:gd name="T37" fmla="*/ 0 h 237"/>
                  <a:gd name="T38" fmla="*/ 2147483646 w 168"/>
                  <a:gd name="T39" fmla="*/ 2147483646 h 237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68" h="237">
                    <a:moveTo>
                      <a:pt x="135" y="6"/>
                    </a:moveTo>
                    <a:lnTo>
                      <a:pt x="135" y="6"/>
                    </a:lnTo>
                    <a:cubicBezTo>
                      <a:pt x="147" y="10"/>
                      <a:pt x="157" y="16"/>
                      <a:pt x="168" y="25"/>
                    </a:cubicBezTo>
                    <a:lnTo>
                      <a:pt x="149" y="50"/>
                    </a:lnTo>
                    <a:cubicBezTo>
                      <a:pt x="141" y="44"/>
                      <a:pt x="133" y="40"/>
                      <a:pt x="125" y="37"/>
                    </a:cubicBezTo>
                    <a:cubicBezTo>
                      <a:pt x="118" y="34"/>
                      <a:pt x="109" y="33"/>
                      <a:pt x="100" y="33"/>
                    </a:cubicBezTo>
                    <a:cubicBezTo>
                      <a:pt x="82" y="33"/>
                      <a:pt x="68" y="40"/>
                      <a:pt x="58" y="55"/>
                    </a:cubicBezTo>
                    <a:cubicBezTo>
                      <a:pt x="47" y="69"/>
                      <a:pt x="42" y="91"/>
                      <a:pt x="42" y="120"/>
                    </a:cubicBezTo>
                    <a:cubicBezTo>
                      <a:pt x="42" y="148"/>
                      <a:pt x="47" y="169"/>
                      <a:pt x="57" y="183"/>
                    </a:cubicBezTo>
                    <a:cubicBezTo>
                      <a:pt x="67" y="197"/>
                      <a:pt x="82" y="203"/>
                      <a:pt x="100" y="203"/>
                    </a:cubicBezTo>
                    <a:cubicBezTo>
                      <a:pt x="109" y="203"/>
                      <a:pt x="117" y="202"/>
                      <a:pt x="125" y="199"/>
                    </a:cubicBezTo>
                    <a:cubicBezTo>
                      <a:pt x="132" y="197"/>
                      <a:pt x="140" y="192"/>
                      <a:pt x="150" y="186"/>
                    </a:cubicBezTo>
                    <a:lnTo>
                      <a:pt x="168" y="212"/>
                    </a:lnTo>
                    <a:cubicBezTo>
                      <a:pt x="147" y="229"/>
                      <a:pt x="124" y="237"/>
                      <a:pt x="99" y="237"/>
                    </a:cubicBezTo>
                    <a:cubicBezTo>
                      <a:pt x="68" y="237"/>
                      <a:pt x="44" y="227"/>
                      <a:pt x="26" y="206"/>
                    </a:cubicBezTo>
                    <a:cubicBezTo>
                      <a:pt x="9" y="185"/>
                      <a:pt x="0" y="157"/>
                      <a:pt x="0" y="121"/>
                    </a:cubicBezTo>
                    <a:cubicBezTo>
                      <a:pt x="0" y="97"/>
                      <a:pt x="4" y="75"/>
                      <a:pt x="12" y="57"/>
                    </a:cubicBezTo>
                    <a:cubicBezTo>
                      <a:pt x="20" y="39"/>
                      <a:pt x="31" y="25"/>
                      <a:pt x="46" y="15"/>
                    </a:cubicBezTo>
                    <a:cubicBezTo>
                      <a:pt x="61" y="5"/>
                      <a:pt x="78" y="0"/>
                      <a:pt x="99" y="0"/>
                    </a:cubicBezTo>
                    <a:cubicBezTo>
                      <a:pt x="112" y="0"/>
                      <a:pt x="124" y="2"/>
                      <a:pt x="135" y="6"/>
                    </a:cubicBezTo>
                    <a:close/>
                  </a:path>
                </a:pathLst>
              </a:cu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49" name="Freeform 16">
                <a:extLst>
                  <a:ext uri="{FF2B5EF4-FFF2-40B4-BE49-F238E27FC236}">
                    <a16:creationId xmlns:a16="http://schemas.microsoft.com/office/drawing/2014/main" xmlns="" id="{4FE6DB4A-26EE-F042-8A0D-E332312BBE40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0439400" y="895350"/>
                <a:ext cx="100013" cy="120650"/>
              </a:xfrm>
              <a:custGeom>
                <a:avLst/>
                <a:gdLst>
                  <a:gd name="T0" fmla="*/ 2147483646 w 202"/>
                  <a:gd name="T1" fmla="*/ 2147483646 h 237"/>
                  <a:gd name="T2" fmla="*/ 2147483646 w 202"/>
                  <a:gd name="T3" fmla="*/ 2147483646 h 237"/>
                  <a:gd name="T4" fmla="*/ 2147483646 w 202"/>
                  <a:gd name="T5" fmla="*/ 2147483646 h 237"/>
                  <a:gd name="T6" fmla="*/ 2147483646 w 202"/>
                  <a:gd name="T7" fmla="*/ 2147483646 h 237"/>
                  <a:gd name="T8" fmla="*/ 2147483646 w 202"/>
                  <a:gd name="T9" fmla="*/ 2147483646 h 237"/>
                  <a:gd name="T10" fmla="*/ 2147483646 w 202"/>
                  <a:gd name="T11" fmla="*/ 2147483646 h 237"/>
                  <a:gd name="T12" fmla="*/ 2147483646 w 202"/>
                  <a:gd name="T13" fmla="*/ 2147483646 h 237"/>
                  <a:gd name="T14" fmla="*/ 2147483646 w 202"/>
                  <a:gd name="T15" fmla="*/ 2147483646 h 237"/>
                  <a:gd name="T16" fmla="*/ 2147483646 w 202"/>
                  <a:gd name="T17" fmla="*/ 2147483646 h 237"/>
                  <a:gd name="T18" fmla="*/ 2147483646 w 202"/>
                  <a:gd name="T19" fmla="*/ 2147483646 h 237"/>
                  <a:gd name="T20" fmla="*/ 2147483646 w 202"/>
                  <a:gd name="T21" fmla="*/ 2147483646 h 237"/>
                  <a:gd name="T22" fmla="*/ 2147483646 w 202"/>
                  <a:gd name="T23" fmla="*/ 2147483646 h 237"/>
                  <a:gd name="T24" fmla="*/ 2147483646 w 202"/>
                  <a:gd name="T25" fmla="*/ 2147483646 h 237"/>
                  <a:gd name="T26" fmla="*/ 0 w 202"/>
                  <a:gd name="T27" fmla="*/ 2147483646 h 237"/>
                  <a:gd name="T28" fmla="*/ 2147483646 w 202"/>
                  <a:gd name="T29" fmla="*/ 2147483646 h 237"/>
                  <a:gd name="T30" fmla="*/ 2147483646 w 202"/>
                  <a:gd name="T31" fmla="*/ 2147483646 h 237"/>
                  <a:gd name="T32" fmla="*/ 2147483646 w 202"/>
                  <a:gd name="T33" fmla="*/ 0 h 237"/>
                  <a:gd name="T34" fmla="*/ 2147483646 w 202"/>
                  <a:gd name="T35" fmla="*/ 2147483646 h 23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02" h="237">
                    <a:moveTo>
                      <a:pt x="43" y="119"/>
                    </a:moveTo>
                    <a:lnTo>
                      <a:pt x="43" y="119"/>
                    </a:lnTo>
                    <a:cubicBezTo>
                      <a:pt x="43" y="176"/>
                      <a:pt x="62" y="205"/>
                      <a:pt x="101" y="205"/>
                    </a:cubicBezTo>
                    <a:cubicBezTo>
                      <a:pt x="140" y="205"/>
                      <a:pt x="160" y="176"/>
                      <a:pt x="160" y="118"/>
                    </a:cubicBezTo>
                    <a:cubicBezTo>
                      <a:pt x="160" y="61"/>
                      <a:pt x="140" y="32"/>
                      <a:pt x="102" y="32"/>
                    </a:cubicBezTo>
                    <a:cubicBezTo>
                      <a:pt x="63" y="32"/>
                      <a:pt x="43" y="61"/>
                      <a:pt x="43" y="119"/>
                    </a:cubicBezTo>
                    <a:close/>
                    <a:moveTo>
                      <a:pt x="176" y="32"/>
                    </a:moveTo>
                    <a:lnTo>
                      <a:pt x="176" y="32"/>
                    </a:lnTo>
                    <a:cubicBezTo>
                      <a:pt x="193" y="53"/>
                      <a:pt x="202" y="82"/>
                      <a:pt x="202" y="118"/>
                    </a:cubicBezTo>
                    <a:cubicBezTo>
                      <a:pt x="202" y="142"/>
                      <a:pt x="198" y="163"/>
                      <a:pt x="190" y="180"/>
                    </a:cubicBezTo>
                    <a:cubicBezTo>
                      <a:pt x="182" y="198"/>
                      <a:pt x="171" y="212"/>
                      <a:pt x="155" y="222"/>
                    </a:cubicBezTo>
                    <a:cubicBezTo>
                      <a:pt x="140" y="232"/>
                      <a:pt x="122" y="237"/>
                      <a:pt x="101" y="237"/>
                    </a:cubicBezTo>
                    <a:cubicBezTo>
                      <a:pt x="70" y="237"/>
                      <a:pt x="45" y="226"/>
                      <a:pt x="27" y="205"/>
                    </a:cubicBezTo>
                    <a:cubicBezTo>
                      <a:pt x="9" y="184"/>
                      <a:pt x="0" y="155"/>
                      <a:pt x="0" y="119"/>
                    </a:cubicBezTo>
                    <a:cubicBezTo>
                      <a:pt x="0" y="95"/>
                      <a:pt x="4" y="75"/>
                      <a:pt x="12" y="57"/>
                    </a:cubicBezTo>
                    <a:cubicBezTo>
                      <a:pt x="20" y="39"/>
                      <a:pt x="32" y="25"/>
                      <a:pt x="47" y="15"/>
                    </a:cubicBezTo>
                    <a:cubicBezTo>
                      <a:pt x="62" y="5"/>
                      <a:pt x="81" y="0"/>
                      <a:pt x="102" y="0"/>
                    </a:cubicBezTo>
                    <a:cubicBezTo>
                      <a:pt x="134" y="0"/>
                      <a:pt x="158" y="11"/>
                      <a:pt x="176" y="32"/>
                    </a:cubicBezTo>
                    <a:close/>
                  </a:path>
                </a:pathLst>
              </a:cu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50" name="Freeform 17">
                <a:extLst>
                  <a:ext uri="{FF2B5EF4-FFF2-40B4-BE49-F238E27FC236}">
                    <a16:creationId xmlns:a16="http://schemas.microsoft.com/office/drawing/2014/main" xmlns="" id="{18F27D52-C287-3A4A-B345-BAC7F8B824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621838" y="1098550"/>
                <a:ext cx="41275" cy="46038"/>
              </a:xfrm>
              <a:custGeom>
                <a:avLst/>
                <a:gdLst>
                  <a:gd name="T0" fmla="*/ 2147483646 w 84"/>
                  <a:gd name="T1" fmla="*/ 2147483646 h 91"/>
                  <a:gd name="T2" fmla="*/ 2147483646 w 84"/>
                  <a:gd name="T3" fmla="*/ 2147483646 h 91"/>
                  <a:gd name="T4" fmla="*/ 2147483646 w 84"/>
                  <a:gd name="T5" fmla="*/ 2147483646 h 91"/>
                  <a:gd name="T6" fmla="*/ 2147483646 w 84"/>
                  <a:gd name="T7" fmla="*/ 2147483646 h 91"/>
                  <a:gd name="T8" fmla="*/ 2147483646 w 84"/>
                  <a:gd name="T9" fmla="*/ 2147483646 h 91"/>
                  <a:gd name="T10" fmla="*/ 2147483646 w 84"/>
                  <a:gd name="T11" fmla="*/ 2147483646 h 91"/>
                  <a:gd name="T12" fmla="*/ 2147483646 w 84"/>
                  <a:gd name="T13" fmla="*/ 2147483646 h 91"/>
                  <a:gd name="T14" fmla="*/ 2147483646 w 84"/>
                  <a:gd name="T15" fmla="*/ 2147483646 h 91"/>
                  <a:gd name="T16" fmla="*/ 2147483646 w 84"/>
                  <a:gd name="T17" fmla="*/ 2147483646 h 91"/>
                  <a:gd name="T18" fmla="*/ 2147483646 w 84"/>
                  <a:gd name="T19" fmla="*/ 2147483646 h 91"/>
                  <a:gd name="T20" fmla="*/ 2147483646 w 84"/>
                  <a:gd name="T21" fmla="*/ 2147483646 h 91"/>
                  <a:gd name="T22" fmla="*/ 0 w 84"/>
                  <a:gd name="T23" fmla="*/ 2147483646 h 91"/>
                  <a:gd name="T24" fmla="*/ 2147483646 w 84"/>
                  <a:gd name="T25" fmla="*/ 0 h 91"/>
                  <a:gd name="T26" fmla="*/ 2147483646 w 84"/>
                  <a:gd name="T27" fmla="*/ 0 h 91"/>
                  <a:gd name="T28" fmla="*/ 2147483646 w 84"/>
                  <a:gd name="T29" fmla="*/ 2147483646 h 91"/>
                  <a:gd name="T30" fmla="*/ 2147483646 w 84"/>
                  <a:gd name="T31" fmla="*/ 0 h 91"/>
                  <a:gd name="T32" fmla="*/ 2147483646 w 84"/>
                  <a:gd name="T33" fmla="*/ 0 h 91"/>
                  <a:gd name="T34" fmla="*/ 2147483646 w 84"/>
                  <a:gd name="T35" fmla="*/ 2147483646 h 91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84" h="91">
                    <a:moveTo>
                      <a:pt x="84" y="91"/>
                    </a:moveTo>
                    <a:lnTo>
                      <a:pt x="84" y="91"/>
                    </a:lnTo>
                    <a:lnTo>
                      <a:pt x="77" y="91"/>
                    </a:lnTo>
                    <a:lnTo>
                      <a:pt x="72" y="47"/>
                    </a:lnTo>
                    <a:cubicBezTo>
                      <a:pt x="71" y="30"/>
                      <a:pt x="70" y="17"/>
                      <a:pt x="69" y="8"/>
                    </a:cubicBezTo>
                    <a:lnTo>
                      <a:pt x="46" y="80"/>
                    </a:lnTo>
                    <a:lnTo>
                      <a:pt x="38" y="80"/>
                    </a:lnTo>
                    <a:lnTo>
                      <a:pt x="15" y="8"/>
                    </a:lnTo>
                    <a:cubicBezTo>
                      <a:pt x="14" y="16"/>
                      <a:pt x="13" y="28"/>
                      <a:pt x="12" y="42"/>
                    </a:cubicBezTo>
                    <a:lnTo>
                      <a:pt x="12" y="47"/>
                    </a:lnTo>
                    <a:lnTo>
                      <a:pt x="8" y="91"/>
                    </a:lnTo>
                    <a:lnTo>
                      <a:pt x="0" y="91"/>
                    </a:lnTo>
                    <a:lnTo>
                      <a:pt x="9" y="0"/>
                    </a:lnTo>
                    <a:lnTo>
                      <a:pt x="20" y="0"/>
                    </a:lnTo>
                    <a:lnTo>
                      <a:pt x="42" y="71"/>
                    </a:lnTo>
                    <a:lnTo>
                      <a:pt x="64" y="0"/>
                    </a:lnTo>
                    <a:lnTo>
                      <a:pt x="76" y="0"/>
                    </a:lnTo>
                    <a:lnTo>
                      <a:pt x="84" y="91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51" name="Freeform 18">
                <a:extLst>
                  <a:ext uri="{FF2B5EF4-FFF2-40B4-BE49-F238E27FC236}">
                    <a16:creationId xmlns:a16="http://schemas.microsoft.com/office/drawing/2014/main" xmlns="" id="{5E303651-84C8-0C46-8E1E-90205F5DEA18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9672638" y="1108075"/>
                <a:ext cx="28575" cy="38100"/>
              </a:xfrm>
              <a:custGeom>
                <a:avLst/>
                <a:gdLst>
                  <a:gd name="T0" fmla="*/ 2147483646 w 59"/>
                  <a:gd name="T1" fmla="*/ 2147483646 h 73"/>
                  <a:gd name="T2" fmla="*/ 2147483646 w 59"/>
                  <a:gd name="T3" fmla="*/ 2147483646 h 73"/>
                  <a:gd name="T4" fmla="*/ 2147483646 w 59"/>
                  <a:gd name="T5" fmla="*/ 2147483646 h 73"/>
                  <a:gd name="T6" fmla="*/ 2147483646 w 59"/>
                  <a:gd name="T7" fmla="*/ 2147483646 h 73"/>
                  <a:gd name="T8" fmla="*/ 2147483646 w 59"/>
                  <a:gd name="T9" fmla="*/ 2147483646 h 73"/>
                  <a:gd name="T10" fmla="*/ 2147483646 w 59"/>
                  <a:gd name="T11" fmla="*/ 2147483646 h 73"/>
                  <a:gd name="T12" fmla="*/ 2147483646 w 59"/>
                  <a:gd name="T13" fmla="*/ 2147483646 h 73"/>
                  <a:gd name="T14" fmla="*/ 2147483646 w 59"/>
                  <a:gd name="T15" fmla="*/ 2147483646 h 73"/>
                  <a:gd name="T16" fmla="*/ 2147483646 w 59"/>
                  <a:gd name="T17" fmla="*/ 2147483646 h 73"/>
                  <a:gd name="T18" fmla="*/ 2147483646 w 59"/>
                  <a:gd name="T19" fmla="*/ 2147483646 h 73"/>
                  <a:gd name="T20" fmla="*/ 2147483646 w 59"/>
                  <a:gd name="T21" fmla="*/ 2147483646 h 73"/>
                  <a:gd name="T22" fmla="*/ 2147483646 w 59"/>
                  <a:gd name="T23" fmla="*/ 2147483646 h 73"/>
                  <a:gd name="T24" fmla="*/ 2147483646 w 59"/>
                  <a:gd name="T25" fmla="*/ 2147483646 h 73"/>
                  <a:gd name="T26" fmla="*/ 2147483646 w 59"/>
                  <a:gd name="T27" fmla="*/ 2147483646 h 73"/>
                  <a:gd name="T28" fmla="*/ 2147483646 w 59"/>
                  <a:gd name="T29" fmla="*/ 2147483646 h 73"/>
                  <a:gd name="T30" fmla="*/ 2147483646 w 59"/>
                  <a:gd name="T31" fmla="*/ 2147483646 h 73"/>
                  <a:gd name="T32" fmla="*/ 0 w 59"/>
                  <a:gd name="T33" fmla="*/ 2147483646 h 73"/>
                  <a:gd name="T34" fmla="*/ 2147483646 w 59"/>
                  <a:gd name="T35" fmla="*/ 2147483646 h 73"/>
                  <a:gd name="T36" fmla="*/ 2147483646 w 59"/>
                  <a:gd name="T37" fmla="*/ 2147483646 h 73"/>
                  <a:gd name="T38" fmla="*/ 2147483646 w 59"/>
                  <a:gd name="T39" fmla="*/ 0 h 73"/>
                  <a:gd name="T40" fmla="*/ 2147483646 w 59"/>
                  <a:gd name="T41" fmla="*/ 2147483646 h 73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59" h="73">
                    <a:moveTo>
                      <a:pt x="14" y="14"/>
                    </a:moveTo>
                    <a:lnTo>
                      <a:pt x="14" y="14"/>
                    </a:lnTo>
                    <a:cubicBezTo>
                      <a:pt x="10" y="19"/>
                      <a:pt x="8" y="27"/>
                      <a:pt x="8" y="36"/>
                    </a:cubicBezTo>
                    <a:cubicBezTo>
                      <a:pt x="8" y="46"/>
                      <a:pt x="10" y="53"/>
                      <a:pt x="14" y="58"/>
                    </a:cubicBezTo>
                    <a:cubicBezTo>
                      <a:pt x="18" y="64"/>
                      <a:pt x="23" y="66"/>
                      <a:pt x="30" y="66"/>
                    </a:cubicBezTo>
                    <a:cubicBezTo>
                      <a:pt x="36" y="66"/>
                      <a:pt x="42" y="64"/>
                      <a:pt x="45" y="58"/>
                    </a:cubicBezTo>
                    <a:cubicBezTo>
                      <a:pt x="49" y="53"/>
                      <a:pt x="51" y="46"/>
                      <a:pt x="51" y="36"/>
                    </a:cubicBezTo>
                    <a:cubicBezTo>
                      <a:pt x="51" y="26"/>
                      <a:pt x="49" y="19"/>
                      <a:pt x="45" y="14"/>
                    </a:cubicBezTo>
                    <a:cubicBezTo>
                      <a:pt x="42" y="9"/>
                      <a:pt x="37" y="7"/>
                      <a:pt x="30" y="7"/>
                    </a:cubicBezTo>
                    <a:cubicBezTo>
                      <a:pt x="23" y="7"/>
                      <a:pt x="18" y="9"/>
                      <a:pt x="14" y="14"/>
                    </a:cubicBezTo>
                    <a:close/>
                    <a:moveTo>
                      <a:pt x="51" y="9"/>
                    </a:moveTo>
                    <a:lnTo>
                      <a:pt x="51" y="9"/>
                    </a:lnTo>
                    <a:cubicBezTo>
                      <a:pt x="57" y="16"/>
                      <a:pt x="59" y="25"/>
                      <a:pt x="59" y="36"/>
                    </a:cubicBezTo>
                    <a:cubicBezTo>
                      <a:pt x="59" y="47"/>
                      <a:pt x="57" y="56"/>
                      <a:pt x="51" y="63"/>
                    </a:cubicBezTo>
                    <a:cubicBezTo>
                      <a:pt x="46" y="69"/>
                      <a:pt x="39" y="73"/>
                      <a:pt x="30" y="73"/>
                    </a:cubicBezTo>
                    <a:cubicBezTo>
                      <a:pt x="20" y="73"/>
                      <a:pt x="13" y="69"/>
                      <a:pt x="8" y="63"/>
                    </a:cubicBezTo>
                    <a:cubicBezTo>
                      <a:pt x="3" y="57"/>
                      <a:pt x="0" y="48"/>
                      <a:pt x="0" y="36"/>
                    </a:cubicBezTo>
                    <a:cubicBezTo>
                      <a:pt x="0" y="29"/>
                      <a:pt x="1" y="23"/>
                      <a:pt x="4" y="17"/>
                    </a:cubicBezTo>
                    <a:cubicBezTo>
                      <a:pt x="6" y="12"/>
                      <a:pt x="10" y="7"/>
                      <a:pt x="14" y="4"/>
                    </a:cubicBezTo>
                    <a:cubicBezTo>
                      <a:pt x="18" y="1"/>
                      <a:pt x="24" y="0"/>
                      <a:pt x="30" y="0"/>
                    </a:cubicBezTo>
                    <a:cubicBezTo>
                      <a:pt x="39" y="0"/>
                      <a:pt x="46" y="3"/>
                      <a:pt x="51" y="9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52" name="Freeform 19">
                <a:extLst>
                  <a:ext uri="{FF2B5EF4-FFF2-40B4-BE49-F238E27FC236}">
                    <a16:creationId xmlns:a16="http://schemas.microsoft.com/office/drawing/2014/main" xmlns="" id="{5AE9D539-3226-6C4C-B246-C7EDB24330F8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9710738" y="1095375"/>
                <a:ext cx="26988" cy="50800"/>
              </a:xfrm>
              <a:custGeom>
                <a:avLst/>
                <a:gdLst>
                  <a:gd name="T0" fmla="*/ 2147483646 w 55"/>
                  <a:gd name="T1" fmla="*/ 2147483646 h 101"/>
                  <a:gd name="T2" fmla="*/ 2147483646 w 55"/>
                  <a:gd name="T3" fmla="*/ 2147483646 h 101"/>
                  <a:gd name="T4" fmla="*/ 2147483646 w 55"/>
                  <a:gd name="T5" fmla="*/ 2147483646 h 101"/>
                  <a:gd name="T6" fmla="*/ 2147483646 w 55"/>
                  <a:gd name="T7" fmla="*/ 2147483646 h 101"/>
                  <a:gd name="T8" fmla="*/ 2147483646 w 55"/>
                  <a:gd name="T9" fmla="*/ 2147483646 h 101"/>
                  <a:gd name="T10" fmla="*/ 2147483646 w 55"/>
                  <a:gd name="T11" fmla="*/ 2147483646 h 101"/>
                  <a:gd name="T12" fmla="*/ 2147483646 w 55"/>
                  <a:gd name="T13" fmla="*/ 2147483646 h 101"/>
                  <a:gd name="T14" fmla="*/ 2147483646 w 55"/>
                  <a:gd name="T15" fmla="*/ 2147483646 h 101"/>
                  <a:gd name="T16" fmla="*/ 2147483646 w 55"/>
                  <a:gd name="T17" fmla="*/ 2147483646 h 101"/>
                  <a:gd name="T18" fmla="*/ 2147483646 w 55"/>
                  <a:gd name="T19" fmla="*/ 2147483646 h 101"/>
                  <a:gd name="T20" fmla="*/ 2147483646 w 55"/>
                  <a:gd name="T21" fmla="*/ 2147483646 h 101"/>
                  <a:gd name="T22" fmla="*/ 2147483646 w 55"/>
                  <a:gd name="T23" fmla="*/ 2147483646 h 101"/>
                  <a:gd name="T24" fmla="*/ 2147483646 w 55"/>
                  <a:gd name="T25" fmla="*/ 2147483646 h 101"/>
                  <a:gd name="T26" fmla="*/ 2147483646 w 55"/>
                  <a:gd name="T27" fmla="*/ 2147483646 h 101"/>
                  <a:gd name="T28" fmla="*/ 2147483646 w 55"/>
                  <a:gd name="T29" fmla="*/ 2147483646 h 101"/>
                  <a:gd name="T30" fmla="*/ 2147483646 w 55"/>
                  <a:gd name="T31" fmla="*/ 2147483646 h 101"/>
                  <a:gd name="T32" fmla="*/ 2147483646 w 55"/>
                  <a:gd name="T33" fmla="*/ 2147483646 h 101"/>
                  <a:gd name="T34" fmla="*/ 0 w 55"/>
                  <a:gd name="T35" fmla="*/ 2147483646 h 101"/>
                  <a:gd name="T36" fmla="*/ 2147483646 w 55"/>
                  <a:gd name="T37" fmla="*/ 2147483646 h 101"/>
                  <a:gd name="T38" fmla="*/ 2147483646 w 55"/>
                  <a:gd name="T39" fmla="*/ 2147483646 h 101"/>
                  <a:gd name="T40" fmla="*/ 2147483646 w 55"/>
                  <a:gd name="T41" fmla="*/ 2147483646 h 101"/>
                  <a:gd name="T42" fmla="*/ 2147483646 w 55"/>
                  <a:gd name="T43" fmla="*/ 2147483646 h 101"/>
                  <a:gd name="T44" fmla="*/ 2147483646 w 55"/>
                  <a:gd name="T45" fmla="*/ 0 h 101"/>
                  <a:gd name="T46" fmla="*/ 2147483646 w 55"/>
                  <a:gd name="T47" fmla="*/ 2147483646 h 101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55" h="101">
                    <a:moveTo>
                      <a:pt x="38" y="91"/>
                    </a:moveTo>
                    <a:lnTo>
                      <a:pt x="38" y="91"/>
                    </a:lnTo>
                    <a:cubicBezTo>
                      <a:pt x="42" y="89"/>
                      <a:pt x="44" y="86"/>
                      <a:pt x="47" y="81"/>
                    </a:cubicBezTo>
                    <a:lnTo>
                      <a:pt x="47" y="45"/>
                    </a:lnTo>
                    <a:cubicBezTo>
                      <a:pt x="42" y="38"/>
                      <a:pt x="36" y="34"/>
                      <a:pt x="29" y="34"/>
                    </a:cubicBezTo>
                    <a:cubicBezTo>
                      <a:pt x="22" y="34"/>
                      <a:pt x="17" y="37"/>
                      <a:pt x="14" y="42"/>
                    </a:cubicBezTo>
                    <a:cubicBezTo>
                      <a:pt x="10" y="47"/>
                      <a:pt x="8" y="55"/>
                      <a:pt x="8" y="65"/>
                    </a:cubicBezTo>
                    <a:cubicBezTo>
                      <a:pt x="8" y="74"/>
                      <a:pt x="10" y="81"/>
                      <a:pt x="13" y="87"/>
                    </a:cubicBezTo>
                    <a:cubicBezTo>
                      <a:pt x="17" y="92"/>
                      <a:pt x="21" y="94"/>
                      <a:pt x="27" y="94"/>
                    </a:cubicBezTo>
                    <a:cubicBezTo>
                      <a:pt x="32" y="94"/>
                      <a:pt x="35" y="93"/>
                      <a:pt x="38" y="91"/>
                    </a:cubicBezTo>
                    <a:close/>
                    <a:moveTo>
                      <a:pt x="55" y="1"/>
                    </a:moveTo>
                    <a:lnTo>
                      <a:pt x="55" y="1"/>
                    </a:lnTo>
                    <a:lnTo>
                      <a:pt x="55" y="99"/>
                    </a:lnTo>
                    <a:lnTo>
                      <a:pt x="48" y="99"/>
                    </a:lnTo>
                    <a:lnTo>
                      <a:pt x="47" y="89"/>
                    </a:lnTo>
                    <a:cubicBezTo>
                      <a:pt x="42" y="97"/>
                      <a:pt x="35" y="101"/>
                      <a:pt x="26" y="101"/>
                    </a:cubicBezTo>
                    <a:cubicBezTo>
                      <a:pt x="18" y="101"/>
                      <a:pt x="12" y="97"/>
                      <a:pt x="7" y="91"/>
                    </a:cubicBezTo>
                    <a:cubicBezTo>
                      <a:pt x="2" y="85"/>
                      <a:pt x="0" y="76"/>
                      <a:pt x="0" y="65"/>
                    </a:cubicBezTo>
                    <a:cubicBezTo>
                      <a:pt x="0" y="57"/>
                      <a:pt x="1" y="51"/>
                      <a:pt x="3" y="46"/>
                    </a:cubicBezTo>
                    <a:cubicBezTo>
                      <a:pt x="5" y="40"/>
                      <a:pt x="8" y="36"/>
                      <a:pt x="13" y="33"/>
                    </a:cubicBezTo>
                    <a:cubicBezTo>
                      <a:pt x="17" y="30"/>
                      <a:pt x="22" y="28"/>
                      <a:pt x="27" y="28"/>
                    </a:cubicBezTo>
                    <a:cubicBezTo>
                      <a:pt x="35" y="28"/>
                      <a:pt x="42" y="31"/>
                      <a:pt x="47" y="37"/>
                    </a:cubicBezTo>
                    <a:lnTo>
                      <a:pt x="47" y="0"/>
                    </a:ln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53" name="Freeform 20">
                <a:extLst>
                  <a:ext uri="{FF2B5EF4-FFF2-40B4-BE49-F238E27FC236}">
                    <a16:creationId xmlns:a16="http://schemas.microsoft.com/office/drawing/2014/main" xmlns="" id="{2443A055-68B7-BD45-95F3-E17076E58579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9748838" y="1108075"/>
                <a:ext cx="26988" cy="38100"/>
              </a:xfrm>
              <a:custGeom>
                <a:avLst/>
                <a:gdLst>
                  <a:gd name="T0" fmla="*/ 2147483646 w 55"/>
                  <a:gd name="T1" fmla="*/ 2147483646 h 73"/>
                  <a:gd name="T2" fmla="*/ 2147483646 w 55"/>
                  <a:gd name="T3" fmla="*/ 2147483646 h 73"/>
                  <a:gd name="T4" fmla="*/ 2147483646 w 55"/>
                  <a:gd name="T5" fmla="*/ 2147483646 h 73"/>
                  <a:gd name="T6" fmla="*/ 2147483646 w 55"/>
                  <a:gd name="T7" fmla="*/ 2147483646 h 73"/>
                  <a:gd name="T8" fmla="*/ 2147483646 w 55"/>
                  <a:gd name="T9" fmla="*/ 2147483646 h 73"/>
                  <a:gd name="T10" fmla="*/ 2147483646 w 55"/>
                  <a:gd name="T11" fmla="*/ 2147483646 h 73"/>
                  <a:gd name="T12" fmla="*/ 2147483646 w 55"/>
                  <a:gd name="T13" fmla="*/ 2147483646 h 73"/>
                  <a:gd name="T14" fmla="*/ 2147483646 w 55"/>
                  <a:gd name="T15" fmla="*/ 2147483646 h 73"/>
                  <a:gd name="T16" fmla="*/ 2147483646 w 55"/>
                  <a:gd name="T17" fmla="*/ 2147483646 h 73"/>
                  <a:gd name="T18" fmla="*/ 2147483646 w 55"/>
                  <a:gd name="T19" fmla="*/ 2147483646 h 73"/>
                  <a:gd name="T20" fmla="*/ 2147483646 w 55"/>
                  <a:gd name="T21" fmla="*/ 2147483646 h 73"/>
                  <a:gd name="T22" fmla="*/ 2147483646 w 55"/>
                  <a:gd name="T23" fmla="*/ 2147483646 h 73"/>
                  <a:gd name="T24" fmla="*/ 2147483646 w 55"/>
                  <a:gd name="T25" fmla="*/ 2147483646 h 73"/>
                  <a:gd name="T26" fmla="*/ 2147483646 w 55"/>
                  <a:gd name="T27" fmla="*/ 2147483646 h 73"/>
                  <a:gd name="T28" fmla="*/ 2147483646 w 55"/>
                  <a:gd name="T29" fmla="*/ 2147483646 h 73"/>
                  <a:gd name="T30" fmla="*/ 2147483646 w 55"/>
                  <a:gd name="T31" fmla="*/ 2147483646 h 73"/>
                  <a:gd name="T32" fmla="*/ 2147483646 w 55"/>
                  <a:gd name="T33" fmla="*/ 2147483646 h 73"/>
                  <a:gd name="T34" fmla="*/ 2147483646 w 55"/>
                  <a:gd name="T35" fmla="*/ 2147483646 h 73"/>
                  <a:gd name="T36" fmla="*/ 2147483646 w 55"/>
                  <a:gd name="T37" fmla="*/ 2147483646 h 73"/>
                  <a:gd name="T38" fmla="*/ 0 w 55"/>
                  <a:gd name="T39" fmla="*/ 2147483646 h 73"/>
                  <a:gd name="T40" fmla="*/ 2147483646 w 55"/>
                  <a:gd name="T41" fmla="*/ 2147483646 h 73"/>
                  <a:gd name="T42" fmla="*/ 2147483646 w 55"/>
                  <a:gd name="T43" fmla="*/ 2147483646 h 73"/>
                  <a:gd name="T44" fmla="*/ 2147483646 w 55"/>
                  <a:gd name="T45" fmla="*/ 0 h 73"/>
                  <a:gd name="T46" fmla="*/ 2147483646 w 55"/>
                  <a:gd name="T47" fmla="*/ 2147483646 h 73"/>
                  <a:gd name="T48" fmla="*/ 2147483646 w 55"/>
                  <a:gd name="T49" fmla="*/ 2147483646 h 73"/>
                  <a:gd name="T50" fmla="*/ 2147483646 w 55"/>
                  <a:gd name="T51" fmla="*/ 2147483646 h 73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55" h="73">
                    <a:moveTo>
                      <a:pt x="48" y="31"/>
                    </a:moveTo>
                    <a:lnTo>
                      <a:pt x="48" y="31"/>
                    </a:lnTo>
                    <a:cubicBezTo>
                      <a:pt x="48" y="23"/>
                      <a:pt x="46" y="17"/>
                      <a:pt x="43" y="13"/>
                    </a:cubicBezTo>
                    <a:cubicBezTo>
                      <a:pt x="40" y="9"/>
                      <a:pt x="35" y="6"/>
                      <a:pt x="28" y="6"/>
                    </a:cubicBezTo>
                    <a:cubicBezTo>
                      <a:pt x="23" y="6"/>
                      <a:pt x="18" y="9"/>
                      <a:pt x="14" y="13"/>
                    </a:cubicBezTo>
                    <a:cubicBezTo>
                      <a:pt x="11" y="17"/>
                      <a:pt x="9" y="24"/>
                      <a:pt x="8" y="33"/>
                    </a:cubicBezTo>
                    <a:lnTo>
                      <a:pt x="48" y="33"/>
                    </a:lnTo>
                    <a:lnTo>
                      <a:pt x="48" y="31"/>
                    </a:lnTo>
                    <a:close/>
                    <a:moveTo>
                      <a:pt x="55" y="39"/>
                    </a:moveTo>
                    <a:lnTo>
                      <a:pt x="55" y="39"/>
                    </a:lnTo>
                    <a:lnTo>
                      <a:pt x="8" y="39"/>
                    </a:lnTo>
                    <a:cubicBezTo>
                      <a:pt x="9" y="48"/>
                      <a:pt x="11" y="55"/>
                      <a:pt x="15" y="60"/>
                    </a:cubicBezTo>
                    <a:cubicBezTo>
                      <a:pt x="19" y="64"/>
                      <a:pt x="24" y="66"/>
                      <a:pt x="30" y="66"/>
                    </a:cubicBezTo>
                    <a:cubicBezTo>
                      <a:pt x="34" y="66"/>
                      <a:pt x="37" y="66"/>
                      <a:pt x="40" y="64"/>
                    </a:cubicBezTo>
                    <a:cubicBezTo>
                      <a:pt x="43" y="63"/>
                      <a:pt x="46" y="62"/>
                      <a:pt x="49" y="59"/>
                    </a:cubicBezTo>
                    <a:lnTo>
                      <a:pt x="53" y="64"/>
                    </a:lnTo>
                    <a:cubicBezTo>
                      <a:pt x="49" y="67"/>
                      <a:pt x="46" y="69"/>
                      <a:pt x="42" y="71"/>
                    </a:cubicBezTo>
                    <a:cubicBezTo>
                      <a:pt x="38" y="72"/>
                      <a:pt x="34" y="73"/>
                      <a:pt x="30" y="73"/>
                    </a:cubicBezTo>
                    <a:cubicBezTo>
                      <a:pt x="21" y="73"/>
                      <a:pt x="13" y="69"/>
                      <a:pt x="8" y="63"/>
                    </a:cubicBezTo>
                    <a:cubicBezTo>
                      <a:pt x="3" y="57"/>
                      <a:pt x="0" y="48"/>
                      <a:pt x="0" y="37"/>
                    </a:cubicBezTo>
                    <a:cubicBezTo>
                      <a:pt x="0" y="30"/>
                      <a:pt x="1" y="23"/>
                      <a:pt x="4" y="18"/>
                    </a:cubicBezTo>
                    <a:cubicBezTo>
                      <a:pt x="6" y="12"/>
                      <a:pt x="9" y="8"/>
                      <a:pt x="13" y="5"/>
                    </a:cubicBezTo>
                    <a:cubicBezTo>
                      <a:pt x="18" y="2"/>
                      <a:pt x="22" y="0"/>
                      <a:pt x="28" y="0"/>
                    </a:cubicBezTo>
                    <a:cubicBezTo>
                      <a:pt x="37" y="0"/>
                      <a:pt x="44" y="3"/>
                      <a:pt x="48" y="9"/>
                    </a:cubicBezTo>
                    <a:cubicBezTo>
                      <a:pt x="53" y="15"/>
                      <a:pt x="55" y="23"/>
                      <a:pt x="55" y="34"/>
                    </a:cubicBezTo>
                    <a:cubicBezTo>
                      <a:pt x="55" y="36"/>
                      <a:pt x="55" y="38"/>
                      <a:pt x="55" y="39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54" name="Freeform 21">
                <a:extLst>
                  <a:ext uri="{FF2B5EF4-FFF2-40B4-BE49-F238E27FC236}">
                    <a16:creationId xmlns:a16="http://schemas.microsoft.com/office/drawing/2014/main" xmlns="" id="{3D652600-A699-AF4F-BEC3-50A98451D0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786938" y="1108075"/>
                <a:ext cx="17463" cy="36513"/>
              </a:xfrm>
              <a:custGeom>
                <a:avLst/>
                <a:gdLst>
                  <a:gd name="T0" fmla="*/ 2147483646 w 34"/>
                  <a:gd name="T1" fmla="*/ 2147483646 h 71"/>
                  <a:gd name="T2" fmla="*/ 2147483646 w 34"/>
                  <a:gd name="T3" fmla="*/ 2147483646 h 71"/>
                  <a:gd name="T4" fmla="*/ 2147483646 w 34"/>
                  <a:gd name="T5" fmla="*/ 2147483646 h 71"/>
                  <a:gd name="T6" fmla="*/ 2147483646 w 34"/>
                  <a:gd name="T7" fmla="*/ 2147483646 h 71"/>
                  <a:gd name="T8" fmla="*/ 2147483646 w 34"/>
                  <a:gd name="T9" fmla="*/ 2147483646 h 71"/>
                  <a:gd name="T10" fmla="*/ 2147483646 w 34"/>
                  <a:gd name="T11" fmla="*/ 2147483646 h 71"/>
                  <a:gd name="T12" fmla="*/ 2147483646 w 34"/>
                  <a:gd name="T13" fmla="*/ 2147483646 h 71"/>
                  <a:gd name="T14" fmla="*/ 0 w 34"/>
                  <a:gd name="T15" fmla="*/ 2147483646 h 71"/>
                  <a:gd name="T16" fmla="*/ 0 w 34"/>
                  <a:gd name="T17" fmla="*/ 2147483646 h 71"/>
                  <a:gd name="T18" fmla="*/ 2147483646 w 34"/>
                  <a:gd name="T19" fmla="*/ 2147483646 h 71"/>
                  <a:gd name="T20" fmla="*/ 2147483646 w 34"/>
                  <a:gd name="T21" fmla="*/ 2147483646 h 71"/>
                  <a:gd name="T22" fmla="*/ 2147483646 w 34"/>
                  <a:gd name="T23" fmla="*/ 2147483646 h 71"/>
                  <a:gd name="T24" fmla="*/ 2147483646 w 34"/>
                  <a:gd name="T25" fmla="*/ 0 h 71"/>
                  <a:gd name="T26" fmla="*/ 2147483646 w 34"/>
                  <a:gd name="T27" fmla="*/ 2147483646 h 7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4" h="71">
                    <a:moveTo>
                      <a:pt x="34" y="1"/>
                    </a:moveTo>
                    <a:lnTo>
                      <a:pt x="34" y="1"/>
                    </a:lnTo>
                    <a:lnTo>
                      <a:pt x="33" y="8"/>
                    </a:lnTo>
                    <a:cubicBezTo>
                      <a:pt x="31" y="8"/>
                      <a:pt x="29" y="7"/>
                      <a:pt x="27" y="7"/>
                    </a:cubicBezTo>
                    <a:cubicBezTo>
                      <a:pt x="22" y="7"/>
                      <a:pt x="18" y="9"/>
                      <a:pt x="15" y="12"/>
                    </a:cubicBezTo>
                    <a:cubicBezTo>
                      <a:pt x="12" y="16"/>
                      <a:pt x="10" y="21"/>
                      <a:pt x="8" y="28"/>
                    </a:cubicBezTo>
                    <a:lnTo>
                      <a:pt x="8" y="71"/>
                    </a:lnTo>
                    <a:lnTo>
                      <a:pt x="0" y="71"/>
                    </a:lnTo>
                    <a:lnTo>
                      <a:pt x="0" y="1"/>
                    </a:lnTo>
                    <a:lnTo>
                      <a:pt x="7" y="1"/>
                    </a:lnTo>
                    <a:lnTo>
                      <a:pt x="8" y="17"/>
                    </a:lnTo>
                    <a:cubicBezTo>
                      <a:pt x="9" y="11"/>
                      <a:pt x="12" y="7"/>
                      <a:pt x="15" y="4"/>
                    </a:cubicBezTo>
                    <a:cubicBezTo>
                      <a:pt x="19" y="1"/>
                      <a:pt x="23" y="0"/>
                      <a:pt x="27" y="0"/>
                    </a:cubicBezTo>
                    <a:cubicBezTo>
                      <a:pt x="30" y="0"/>
                      <a:pt x="32" y="0"/>
                      <a:pt x="34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55" name="Freeform 22">
                <a:extLst>
                  <a:ext uri="{FF2B5EF4-FFF2-40B4-BE49-F238E27FC236}">
                    <a16:creationId xmlns:a16="http://schemas.microsoft.com/office/drawing/2014/main" xmlns="" id="{5DE1C1F2-2875-B840-8509-CDAAEB6CC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812338" y="1108075"/>
                <a:ext cx="25400" cy="36513"/>
              </a:xfrm>
              <a:custGeom>
                <a:avLst/>
                <a:gdLst>
                  <a:gd name="T0" fmla="*/ 2147483646 w 50"/>
                  <a:gd name="T1" fmla="*/ 2147483646 h 71"/>
                  <a:gd name="T2" fmla="*/ 2147483646 w 50"/>
                  <a:gd name="T3" fmla="*/ 2147483646 h 71"/>
                  <a:gd name="T4" fmla="*/ 2147483646 w 50"/>
                  <a:gd name="T5" fmla="*/ 2147483646 h 71"/>
                  <a:gd name="T6" fmla="*/ 2147483646 w 50"/>
                  <a:gd name="T7" fmla="*/ 2147483646 h 71"/>
                  <a:gd name="T8" fmla="*/ 2147483646 w 50"/>
                  <a:gd name="T9" fmla="*/ 2147483646 h 71"/>
                  <a:gd name="T10" fmla="*/ 2147483646 w 50"/>
                  <a:gd name="T11" fmla="*/ 2147483646 h 71"/>
                  <a:gd name="T12" fmla="*/ 2147483646 w 50"/>
                  <a:gd name="T13" fmla="*/ 2147483646 h 71"/>
                  <a:gd name="T14" fmla="*/ 2147483646 w 50"/>
                  <a:gd name="T15" fmla="*/ 2147483646 h 71"/>
                  <a:gd name="T16" fmla="*/ 2147483646 w 50"/>
                  <a:gd name="T17" fmla="*/ 2147483646 h 71"/>
                  <a:gd name="T18" fmla="*/ 2147483646 w 50"/>
                  <a:gd name="T19" fmla="*/ 2147483646 h 71"/>
                  <a:gd name="T20" fmla="*/ 2147483646 w 50"/>
                  <a:gd name="T21" fmla="*/ 2147483646 h 71"/>
                  <a:gd name="T22" fmla="*/ 0 w 50"/>
                  <a:gd name="T23" fmla="*/ 2147483646 h 71"/>
                  <a:gd name="T24" fmla="*/ 0 w 50"/>
                  <a:gd name="T25" fmla="*/ 2147483646 h 71"/>
                  <a:gd name="T26" fmla="*/ 2147483646 w 50"/>
                  <a:gd name="T27" fmla="*/ 2147483646 h 71"/>
                  <a:gd name="T28" fmla="*/ 2147483646 w 50"/>
                  <a:gd name="T29" fmla="*/ 2147483646 h 71"/>
                  <a:gd name="T30" fmla="*/ 2147483646 w 50"/>
                  <a:gd name="T31" fmla="*/ 2147483646 h 71"/>
                  <a:gd name="T32" fmla="*/ 2147483646 w 50"/>
                  <a:gd name="T33" fmla="*/ 0 h 71"/>
                  <a:gd name="T34" fmla="*/ 2147483646 w 50"/>
                  <a:gd name="T35" fmla="*/ 2147483646 h 71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50" h="71">
                    <a:moveTo>
                      <a:pt x="45" y="6"/>
                    </a:moveTo>
                    <a:lnTo>
                      <a:pt x="45" y="6"/>
                    </a:lnTo>
                    <a:cubicBezTo>
                      <a:pt x="49" y="9"/>
                      <a:pt x="50" y="15"/>
                      <a:pt x="50" y="21"/>
                    </a:cubicBezTo>
                    <a:lnTo>
                      <a:pt x="50" y="71"/>
                    </a:lnTo>
                    <a:lnTo>
                      <a:pt x="43" y="71"/>
                    </a:lnTo>
                    <a:lnTo>
                      <a:pt x="43" y="22"/>
                    </a:lnTo>
                    <a:cubicBezTo>
                      <a:pt x="43" y="17"/>
                      <a:pt x="41" y="13"/>
                      <a:pt x="39" y="10"/>
                    </a:cubicBezTo>
                    <a:cubicBezTo>
                      <a:pt x="37" y="8"/>
                      <a:pt x="34" y="6"/>
                      <a:pt x="29" y="6"/>
                    </a:cubicBezTo>
                    <a:cubicBezTo>
                      <a:pt x="25" y="6"/>
                      <a:pt x="21" y="7"/>
                      <a:pt x="18" y="10"/>
                    </a:cubicBezTo>
                    <a:cubicBezTo>
                      <a:pt x="14" y="12"/>
                      <a:pt x="11" y="16"/>
                      <a:pt x="8" y="21"/>
                    </a:cubicBezTo>
                    <a:lnTo>
                      <a:pt x="8" y="71"/>
                    </a:lnTo>
                    <a:lnTo>
                      <a:pt x="0" y="71"/>
                    </a:lnTo>
                    <a:lnTo>
                      <a:pt x="0" y="1"/>
                    </a:lnTo>
                    <a:lnTo>
                      <a:pt x="7" y="1"/>
                    </a:lnTo>
                    <a:lnTo>
                      <a:pt x="7" y="13"/>
                    </a:lnTo>
                    <a:cubicBezTo>
                      <a:pt x="10" y="9"/>
                      <a:pt x="14" y="6"/>
                      <a:pt x="18" y="4"/>
                    </a:cubicBezTo>
                    <a:cubicBezTo>
                      <a:pt x="22" y="1"/>
                      <a:pt x="26" y="0"/>
                      <a:pt x="31" y="0"/>
                    </a:cubicBezTo>
                    <a:cubicBezTo>
                      <a:pt x="37" y="0"/>
                      <a:pt x="42" y="2"/>
                      <a:pt x="45" y="6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56" name="Freeform 23">
                <a:extLst>
                  <a:ext uri="{FF2B5EF4-FFF2-40B4-BE49-F238E27FC236}">
                    <a16:creationId xmlns:a16="http://schemas.microsoft.com/office/drawing/2014/main" xmlns="" id="{F38D8204-93A2-A141-B5D0-50CFEAED1757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9869488" y="1108075"/>
                <a:ext cx="26988" cy="50800"/>
              </a:xfrm>
              <a:custGeom>
                <a:avLst/>
                <a:gdLst>
                  <a:gd name="T0" fmla="*/ 2147483646 w 54"/>
                  <a:gd name="T1" fmla="*/ 2147483646 h 99"/>
                  <a:gd name="T2" fmla="*/ 2147483646 w 54"/>
                  <a:gd name="T3" fmla="*/ 2147483646 h 99"/>
                  <a:gd name="T4" fmla="*/ 2147483646 w 54"/>
                  <a:gd name="T5" fmla="*/ 2147483646 h 99"/>
                  <a:gd name="T6" fmla="*/ 2147483646 w 54"/>
                  <a:gd name="T7" fmla="*/ 2147483646 h 99"/>
                  <a:gd name="T8" fmla="*/ 2147483646 w 54"/>
                  <a:gd name="T9" fmla="*/ 2147483646 h 99"/>
                  <a:gd name="T10" fmla="*/ 2147483646 w 54"/>
                  <a:gd name="T11" fmla="*/ 2147483646 h 99"/>
                  <a:gd name="T12" fmla="*/ 2147483646 w 54"/>
                  <a:gd name="T13" fmla="*/ 2147483646 h 99"/>
                  <a:gd name="T14" fmla="*/ 2147483646 w 54"/>
                  <a:gd name="T15" fmla="*/ 2147483646 h 99"/>
                  <a:gd name="T16" fmla="*/ 2147483646 w 54"/>
                  <a:gd name="T17" fmla="*/ 2147483646 h 99"/>
                  <a:gd name="T18" fmla="*/ 2147483646 w 54"/>
                  <a:gd name="T19" fmla="*/ 2147483646 h 99"/>
                  <a:gd name="T20" fmla="*/ 2147483646 w 54"/>
                  <a:gd name="T21" fmla="*/ 2147483646 h 99"/>
                  <a:gd name="T22" fmla="*/ 2147483646 w 54"/>
                  <a:gd name="T23" fmla="*/ 2147483646 h 99"/>
                  <a:gd name="T24" fmla="*/ 2147483646 w 54"/>
                  <a:gd name="T25" fmla="*/ 2147483646 h 99"/>
                  <a:gd name="T26" fmla="*/ 2147483646 w 54"/>
                  <a:gd name="T27" fmla="*/ 2147483646 h 99"/>
                  <a:gd name="T28" fmla="*/ 2147483646 w 54"/>
                  <a:gd name="T29" fmla="*/ 2147483646 h 99"/>
                  <a:gd name="T30" fmla="*/ 2147483646 w 54"/>
                  <a:gd name="T31" fmla="*/ 2147483646 h 99"/>
                  <a:gd name="T32" fmla="*/ 2147483646 w 54"/>
                  <a:gd name="T33" fmla="*/ 2147483646 h 99"/>
                  <a:gd name="T34" fmla="*/ 0 w 54"/>
                  <a:gd name="T35" fmla="*/ 2147483646 h 99"/>
                  <a:gd name="T36" fmla="*/ 0 w 54"/>
                  <a:gd name="T37" fmla="*/ 2147483646 h 99"/>
                  <a:gd name="T38" fmla="*/ 2147483646 w 54"/>
                  <a:gd name="T39" fmla="*/ 2147483646 h 99"/>
                  <a:gd name="T40" fmla="*/ 2147483646 w 54"/>
                  <a:gd name="T41" fmla="*/ 2147483646 h 99"/>
                  <a:gd name="T42" fmla="*/ 2147483646 w 54"/>
                  <a:gd name="T43" fmla="*/ 2147483646 h 99"/>
                  <a:gd name="T44" fmla="*/ 2147483646 w 54"/>
                  <a:gd name="T45" fmla="*/ 0 h 99"/>
                  <a:gd name="T46" fmla="*/ 2147483646 w 54"/>
                  <a:gd name="T47" fmla="*/ 2147483646 h 99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54" h="99">
                    <a:moveTo>
                      <a:pt x="41" y="59"/>
                    </a:moveTo>
                    <a:lnTo>
                      <a:pt x="41" y="59"/>
                    </a:lnTo>
                    <a:cubicBezTo>
                      <a:pt x="44" y="53"/>
                      <a:pt x="46" y="46"/>
                      <a:pt x="46" y="36"/>
                    </a:cubicBezTo>
                    <a:cubicBezTo>
                      <a:pt x="46" y="16"/>
                      <a:pt x="40" y="6"/>
                      <a:pt x="27" y="6"/>
                    </a:cubicBezTo>
                    <a:cubicBezTo>
                      <a:pt x="23" y="6"/>
                      <a:pt x="20" y="7"/>
                      <a:pt x="17" y="10"/>
                    </a:cubicBezTo>
                    <a:cubicBezTo>
                      <a:pt x="13" y="12"/>
                      <a:pt x="11" y="15"/>
                      <a:pt x="8" y="18"/>
                    </a:cubicBezTo>
                    <a:lnTo>
                      <a:pt x="8" y="55"/>
                    </a:lnTo>
                    <a:cubicBezTo>
                      <a:pt x="12" y="63"/>
                      <a:pt x="19" y="66"/>
                      <a:pt x="26" y="66"/>
                    </a:cubicBezTo>
                    <a:cubicBezTo>
                      <a:pt x="33" y="66"/>
                      <a:pt x="38" y="64"/>
                      <a:pt x="41" y="59"/>
                    </a:cubicBezTo>
                    <a:close/>
                    <a:moveTo>
                      <a:pt x="48" y="9"/>
                    </a:moveTo>
                    <a:lnTo>
                      <a:pt x="48" y="9"/>
                    </a:lnTo>
                    <a:cubicBezTo>
                      <a:pt x="52" y="16"/>
                      <a:pt x="54" y="25"/>
                      <a:pt x="54" y="36"/>
                    </a:cubicBezTo>
                    <a:cubicBezTo>
                      <a:pt x="54" y="47"/>
                      <a:pt x="52" y="56"/>
                      <a:pt x="47" y="63"/>
                    </a:cubicBezTo>
                    <a:cubicBezTo>
                      <a:pt x="43" y="69"/>
                      <a:pt x="36" y="73"/>
                      <a:pt x="28" y="73"/>
                    </a:cubicBezTo>
                    <a:cubicBezTo>
                      <a:pt x="24" y="73"/>
                      <a:pt x="20" y="72"/>
                      <a:pt x="16" y="70"/>
                    </a:cubicBezTo>
                    <a:cubicBezTo>
                      <a:pt x="13" y="68"/>
                      <a:pt x="10" y="66"/>
                      <a:pt x="8" y="63"/>
                    </a:cubicBezTo>
                    <a:lnTo>
                      <a:pt x="8" y="97"/>
                    </a:lnTo>
                    <a:lnTo>
                      <a:pt x="0" y="99"/>
                    </a:lnTo>
                    <a:lnTo>
                      <a:pt x="0" y="1"/>
                    </a:lnTo>
                    <a:lnTo>
                      <a:pt x="7" y="1"/>
                    </a:lnTo>
                    <a:lnTo>
                      <a:pt x="7" y="12"/>
                    </a:lnTo>
                    <a:cubicBezTo>
                      <a:pt x="10" y="8"/>
                      <a:pt x="13" y="5"/>
                      <a:pt x="17" y="3"/>
                    </a:cubicBezTo>
                    <a:cubicBezTo>
                      <a:pt x="21" y="1"/>
                      <a:pt x="25" y="0"/>
                      <a:pt x="29" y="0"/>
                    </a:cubicBezTo>
                    <a:cubicBezTo>
                      <a:pt x="37" y="0"/>
                      <a:pt x="44" y="3"/>
                      <a:pt x="48" y="9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57" name="Freeform 24">
                <a:extLst>
                  <a:ext uri="{FF2B5EF4-FFF2-40B4-BE49-F238E27FC236}">
                    <a16:creationId xmlns:a16="http://schemas.microsoft.com/office/drawing/2014/main" xmlns="" id="{33B7DAA4-D251-A144-B178-5FFB8108C6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907588" y="1108075"/>
                <a:ext cx="17463" cy="36513"/>
              </a:xfrm>
              <a:custGeom>
                <a:avLst/>
                <a:gdLst>
                  <a:gd name="T0" fmla="*/ 2147483646 w 34"/>
                  <a:gd name="T1" fmla="*/ 2147483646 h 71"/>
                  <a:gd name="T2" fmla="*/ 2147483646 w 34"/>
                  <a:gd name="T3" fmla="*/ 2147483646 h 71"/>
                  <a:gd name="T4" fmla="*/ 2147483646 w 34"/>
                  <a:gd name="T5" fmla="*/ 2147483646 h 71"/>
                  <a:gd name="T6" fmla="*/ 2147483646 w 34"/>
                  <a:gd name="T7" fmla="*/ 2147483646 h 71"/>
                  <a:gd name="T8" fmla="*/ 2147483646 w 34"/>
                  <a:gd name="T9" fmla="*/ 2147483646 h 71"/>
                  <a:gd name="T10" fmla="*/ 2147483646 w 34"/>
                  <a:gd name="T11" fmla="*/ 2147483646 h 71"/>
                  <a:gd name="T12" fmla="*/ 2147483646 w 34"/>
                  <a:gd name="T13" fmla="*/ 2147483646 h 71"/>
                  <a:gd name="T14" fmla="*/ 0 w 34"/>
                  <a:gd name="T15" fmla="*/ 2147483646 h 71"/>
                  <a:gd name="T16" fmla="*/ 0 w 34"/>
                  <a:gd name="T17" fmla="*/ 2147483646 h 71"/>
                  <a:gd name="T18" fmla="*/ 2147483646 w 34"/>
                  <a:gd name="T19" fmla="*/ 2147483646 h 71"/>
                  <a:gd name="T20" fmla="*/ 2147483646 w 34"/>
                  <a:gd name="T21" fmla="*/ 2147483646 h 71"/>
                  <a:gd name="T22" fmla="*/ 2147483646 w 34"/>
                  <a:gd name="T23" fmla="*/ 2147483646 h 71"/>
                  <a:gd name="T24" fmla="*/ 2147483646 w 34"/>
                  <a:gd name="T25" fmla="*/ 0 h 71"/>
                  <a:gd name="T26" fmla="*/ 2147483646 w 34"/>
                  <a:gd name="T27" fmla="*/ 2147483646 h 7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4" h="71">
                    <a:moveTo>
                      <a:pt x="34" y="1"/>
                    </a:moveTo>
                    <a:lnTo>
                      <a:pt x="34" y="1"/>
                    </a:lnTo>
                    <a:lnTo>
                      <a:pt x="32" y="8"/>
                    </a:lnTo>
                    <a:cubicBezTo>
                      <a:pt x="30" y="8"/>
                      <a:pt x="28" y="7"/>
                      <a:pt x="26" y="7"/>
                    </a:cubicBezTo>
                    <a:cubicBezTo>
                      <a:pt x="21" y="7"/>
                      <a:pt x="17" y="9"/>
                      <a:pt x="15" y="12"/>
                    </a:cubicBezTo>
                    <a:cubicBezTo>
                      <a:pt x="12" y="16"/>
                      <a:pt x="9" y="21"/>
                      <a:pt x="7" y="28"/>
                    </a:cubicBezTo>
                    <a:lnTo>
                      <a:pt x="7" y="71"/>
                    </a:lnTo>
                    <a:lnTo>
                      <a:pt x="0" y="71"/>
                    </a:lnTo>
                    <a:lnTo>
                      <a:pt x="0" y="1"/>
                    </a:lnTo>
                    <a:lnTo>
                      <a:pt x="6" y="1"/>
                    </a:lnTo>
                    <a:lnTo>
                      <a:pt x="7" y="17"/>
                    </a:lnTo>
                    <a:cubicBezTo>
                      <a:pt x="9" y="11"/>
                      <a:pt x="11" y="7"/>
                      <a:pt x="15" y="4"/>
                    </a:cubicBezTo>
                    <a:cubicBezTo>
                      <a:pt x="18" y="1"/>
                      <a:pt x="22" y="0"/>
                      <a:pt x="27" y="0"/>
                    </a:cubicBezTo>
                    <a:cubicBezTo>
                      <a:pt x="29" y="0"/>
                      <a:pt x="32" y="0"/>
                      <a:pt x="34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58" name="Freeform 25">
                <a:extLst>
                  <a:ext uri="{FF2B5EF4-FFF2-40B4-BE49-F238E27FC236}">
                    <a16:creationId xmlns:a16="http://schemas.microsoft.com/office/drawing/2014/main" xmlns="" id="{3B2F2F84-592C-7E42-B21B-89D460941241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9928225" y="1108075"/>
                <a:ext cx="26988" cy="38100"/>
              </a:xfrm>
              <a:custGeom>
                <a:avLst/>
                <a:gdLst>
                  <a:gd name="T0" fmla="*/ 2147483646 w 55"/>
                  <a:gd name="T1" fmla="*/ 2147483646 h 73"/>
                  <a:gd name="T2" fmla="*/ 2147483646 w 55"/>
                  <a:gd name="T3" fmla="*/ 2147483646 h 73"/>
                  <a:gd name="T4" fmla="*/ 2147483646 w 55"/>
                  <a:gd name="T5" fmla="*/ 2147483646 h 73"/>
                  <a:gd name="T6" fmla="*/ 2147483646 w 55"/>
                  <a:gd name="T7" fmla="*/ 2147483646 h 73"/>
                  <a:gd name="T8" fmla="*/ 2147483646 w 55"/>
                  <a:gd name="T9" fmla="*/ 2147483646 h 73"/>
                  <a:gd name="T10" fmla="*/ 2147483646 w 55"/>
                  <a:gd name="T11" fmla="*/ 2147483646 h 73"/>
                  <a:gd name="T12" fmla="*/ 2147483646 w 55"/>
                  <a:gd name="T13" fmla="*/ 2147483646 h 73"/>
                  <a:gd name="T14" fmla="*/ 2147483646 w 55"/>
                  <a:gd name="T15" fmla="*/ 2147483646 h 73"/>
                  <a:gd name="T16" fmla="*/ 2147483646 w 55"/>
                  <a:gd name="T17" fmla="*/ 2147483646 h 73"/>
                  <a:gd name="T18" fmla="*/ 2147483646 w 55"/>
                  <a:gd name="T19" fmla="*/ 2147483646 h 73"/>
                  <a:gd name="T20" fmla="*/ 2147483646 w 55"/>
                  <a:gd name="T21" fmla="*/ 2147483646 h 73"/>
                  <a:gd name="T22" fmla="*/ 2147483646 w 55"/>
                  <a:gd name="T23" fmla="*/ 2147483646 h 73"/>
                  <a:gd name="T24" fmla="*/ 2147483646 w 55"/>
                  <a:gd name="T25" fmla="*/ 2147483646 h 73"/>
                  <a:gd name="T26" fmla="*/ 2147483646 w 55"/>
                  <a:gd name="T27" fmla="*/ 2147483646 h 73"/>
                  <a:gd name="T28" fmla="*/ 2147483646 w 55"/>
                  <a:gd name="T29" fmla="*/ 2147483646 h 73"/>
                  <a:gd name="T30" fmla="*/ 2147483646 w 55"/>
                  <a:gd name="T31" fmla="*/ 2147483646 h 73"/>
                  <a:gd name="T32" fmla="*/ 2147483646 w 55"/>
                  <a:gd name="T33" fmla="*/ 2147483646 h 73"/>
                  <a:gd name="T34" fmla="*/ 2147483646 w 55"/>
                  <a:gd name="T35" fmla="*/ 2147483646 h 73"/>
                  <a:gd name="T36" fmla="*/ 2147483646 w 55"/>
                  <a:gd name="T37" fmla="*/ 2147483646 h 73"/>
                  <a:gd name="T38" fmla="*/ 0 w 55"/>
                  <a:gd name="T39" fmla="*/ 2147483646 h 73"/>
                  <a:gd name="T40" fmla="*/ 2147483646 w 55"/>
                  <a:gd name="T41" fmla="*/ 2147483646 h 73"/>
                  <a:gd name="T42" fmla="*/ 2147483646 w 55"/>
                  <a:gd name="T43" fmla="*/ 2147483646 h 73"/>
                  <a:gd name="T44" fmla="*/ 2147483646 w 55"/>
                  <a:gd name="T45" fmla="*/ 0 h 73"/>
                  <a:gd name="T46" fmla="*/ 2147483646 w 55"/>
                  <a:gd name="T47" fmla="*/ 2147483646 h 73"/>
                  <a:gd name="T48" fmla="*/ 2147483646 w 55"/>
                  <a:gd name="T49" fmla="*/ 2147483646 h 73"/>
                  <a:gd name="T50" fmla="*/ 2147483646 w 55"/>
                  <a:gd name="T51" fmla="*/ 2147483646 h 73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55" h="73">
                    <a:moveTo>
                      <a:pt x="47" y="31"/>
                    </a:moveTo>
                    <a:lnTo>
                      <a:pt x="47" y="31"/>
                    </a:lnTo>
                    <a:cubicBezTo>
                      <a:pt x="47" y="23"/>
                      <a:pt x="46" y="17"/>
                      <a:pt x="42" y="13"/>
                    </a:cubicBezTo>
                    <a:cubicBezTo>
                      <a:pt x="39" y="9"/>
                      <a:pt x="34" y="6"/>
                      <a:pt x="28" y="6"/>
                    </a:cubicBezTo>
                    <a:cubicBezTo>
                      <a:pt x="22" y="6"/>
                      <a:pt x="17" y="9"/>
                      <a:pt x="14" y="13"/>
                    </a:cubicBezTo>
                    <a:cubicBezTo>
                      <a:pt x="10" y="17"/>
                      <a:pt x="8" y="24"/>
                      <a:pt x="8" y="33"/>
                    </a:cubicBezTo>
                    <a:lnTo>
                      <a:pt x="47" y="33"/>
                    </a:lnTo>
                    <a:lnTo>
                      <a:pt x="47" y="31"/>
                    </a:lnTo>
                    <a:close/>
                    <a:moveTo>
                      <a:pt x="54" y="39"/>
                    </a:moveTo>
                    <a:lnTo>
                      <a:pt x="54" y="39"/>
                    </a:lnTo>
                    <a:lnTo>
                      <a:pt x="8" y="39"/>
                    </a:lnTo>
                    <a:cubicBezTo>
                      <a:pt x="8" y="48"/>
                      <a:pt x="11" y="55"/>
                      <a:pt x="14" y="60"/>
                    </a:cubicBezTo>
                    <a:cubicBezTo>
                      <a:pt x="18" y="64"/>
                      <a:pt x="23" y="66"/>
                      <a:pt x="30" y="66"/>
                    </a:cubicBezTo>
                    <a:cubicBezTo>
                      <a:pt x="33" y="66"/>
                      <a:pt x="37" y="66"/>
                      <a:pt x="39" y="64"/>
                    </a:cubicBezTo>
                    <a:cubicBezTo>
                      <a:pt x="42" y="63"/>
                      <a:pt x="45" y="62"/>
                      <a:pt x="48" y="59"/>
                    </a:cubicBezTo>
                    <a:lnTo>
                      <a:pt x="52" y="64"/>
                    </a:lnTo>
                    <a:cubicBezTo>
                      <a:pt x="49" y="67"/>
                      <a:pt x="45" y="69"/>
                      <a:pt x="41" y="71"/>
                    </a:cubicBezTo>
                    <a:cubicBezTo>
                      <a:pt x="38" y="72"/>
                      <a:pt x="34" y="73"/>
                      <a:pt x="29" y="73"/>
                    </a:cubicBezTo>
                    <a:cubicBezTo>
                      <a:pt x="20" y="73"/>
                      <a:pt x="13" y="69"/>
                      <a:pt x="8" y="63"/>
                    </a:cubicBezTo>
                    <a:cubicBezTo>
                      <a:pt x="2" y="57"/>
                      <a:pt x="0" y="48"/>
                      <a:pt x="0" y="37"/>
                    </a:cubicBezTo>
                    <a:cubicBezTo>
                      <a:pt x="0" y="30"/>
                      <a:pt x="1" y="23"/>
                      <a:pt x="3" y="18"/>
                    </a:cubicBezTo>
                    <a:cubicBezTo>
                      <a:pt x="5" y="12"/>
                      <a:pt x="9" y="8"/>
                      <a:pt x="13" y="5"/>
                    </a:cubicBezTo>
                    <a:cubicBezTo>
                      <a:pt x="17" y="2"/>
                      <a:pt x="22" y="0"/>
                      <a:pt x="28" y="0"/>
                    </a:cubicBezTo>
                    <a:cubicBezTo>
                      <a:pt x="36" y="0"/>
                      <a:pt x="43" y="3"/>
                      <a:pt x="48" y="9"/>
                    </a:cubicBezTo>
                    <a:cubicBezTo>
                      <a:pt x="52" y="15"/>
                      <a:pt x="55" y="23"/>
                      <a:pt x="55" y="34"/>
                    </a:cubicBezTo>
                    <a:cubicBezTo>
                      <a:pt x="55" y="36"/>
                      <a:pt x="55" y="38"/>
                      <a:pt x="54" y="39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59" name="Freeform 26">
                <a:extLst>
                  <a:ext uri="{FF2B5EF4-FFF2-40B4-BE49-F238E27FC236}">
                    <a16:creationId xmlns:a16="http://schemas.microsoft.com/office/drawing/2014/main" xmlns="" id="{F2A3F471-3381-9143-8438-1A095214E2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961563" y="1108075"/>
                <a:ext cx="25400" cy="38100"/>
              </a:xfrm>
              <a:custGeom>
                <a:avLst/>
                <a:gdLst>
                  <a:gd name="T0" fmla="*/ 2147483646 w 50"/>
                  <a:gd name="T1" fmla="*/ 2147483646 h 73"/>
                  <a:gd name="T2" fmla="*/ 2147483646 w 50"/>
                  <a:gd name="T3" fmla="*/ 2147483646 h 73"/>
                  <a:gd name="T4" fmla="*/ 2147483646 w 50"/>
                  <a:gd name="T5" fmla="*/ 2147483646 h 73"/>
                  <a:gd name="T6" fmla="*/ 2147483646 w 50"/>
                  <a:gd name="T7" fmla="*/ 2147483646 h 73"/>
                  <a:gd name="T8" fmla="*/ 2147483646 w 50"/>
                  <a:gd name="T9" fmla="*/ 2147483646 h 73"/>
                  <a:gd name="T10" fmla="*/ 2147483646 w 50"/>
                  <a:gd name="T11" fmla="*/ 2147483646 h 73"/>
                  <a:gd name="T12" fmla="*/ 2147483646 w 50"/>
                  <a:gd name="T13" fmla="*/ 2147483646 h 73"/>
                  <a:gd name="T14" fmla="*/ 2147483646 w 50"/>
                  <a:gd name="T15" fmla="*/ 2147483646 h 73"/>
                  <a:gd name="T16" fmla="*/ 2147483646 w 50"/>
                  <a:gd name="T17" fmla="*/ 2147483646 h 73"/>
                  <a:gd name="T18" fmla="*/ 2147483646 w 50"/>
                  <a:gd name="T19" fmla="*/ 2147483646 h 73"/>
                  <a:gd name="T20" fmla="*/ 2147483646 w 50"/>
                  <a:gd name="T21" fmla="*/ 2147483646 h 73"/>
                  <a:gd name="T22" fmla="*/ 2147483646 w 50"/>
                  <a:gd name="T23" fmla="*/ 2147483646 h 73"/>
                  <a:gd name="T24" fmla="*/ 2147483646 w 50"/>
                  <a:gd name="T25" fmla="*/ 2147483646 h 73"/>
                  <a:gd name="T26" fmla="*/ 2147483646 w 50"/>
                  <a:gd name="T27" fmla="*/ 2147483646 h 73"/>
                  <a:gd name="T28" fmla="*/ 2147483646 w 50"/>
                  <a:gd name="T29" fmla="*/ 2147483646 h 73"/>
                  <a:gd name="T30" fmla="*/ 0 w 50"/>
                  <a:gd name="T31" fmla="*/ 2147483646 h 73"/>
                  <a:gd name="T32" fmla="*/ 2147483646 w 50"/>
                  <a:gd name="T33" fmla="*/ 2147483646 h 73"/>
                  <a:gd name="T34" fmla="*/ 2147483646 w 50"/>
                  <a:gd name="T35" fmla="*/ 2147483646 h 73"/>
                  <a:gd name="T36" fmla="*/ 2147483646 w 50"/>
                  <a:gd name="T37" fmla="*/ 2147483646 h 73"/>
                  <a:gd name="T38" fmla="*/ 2147483646 w 50"/>
                  <a:gd name="T39" fmla="*/ 2147483646 h 73"/>
                  <a:gd name="T40" fmla="*/ 2147483646 w 50"/>
                  <a:gd name="T41" fmla="*/ 2147483646 h 73"/>
                  <a:gd name="T42" fmla="*/ 2147483646 w 50"/>
                  <a:gd name="T43" fmla="*/ 2147483646 h 73"/>
                  <a:gd name="T44" fmla="*/ 2147483646 w 50"/>
                  <a:gd name="T45" fmla="*/ 2147483646 h 73"/>
                  <a:gd name="T46" fmla="*/ 2147483646 w 50"/>
                  <a:gd name="T47" fmla="*/ 2147483646 h 73"/>
                  <a:gd name="T48" fmla="*/ 2147483646 w 50"/>
                  <a:gd name="T49" fmla="*/ 2147483646 h 73"/>
                  <a:gd name="T50" fmla="*/ 2147483646 w 50"/>
                  <a:gd name="T51" fmla="*/ 2147483646 h 73"/>
                  <a:gd name="T52" fmla="*/ 2147483646 w 50"/>
                  <a:gd name="T53" fmla="*/ 2147483646 h 73"/>
                  <a:gd name="T54" fmla="*/ 2147483646 w 50"/>
                  <a:gd name="T55" fmla="*/ 2147483646 h 73"/>
                  <a:gd name="T56" fmla="*/ 2147483646 w 50"/>
                  <a:gd name="T57" fmla="*/ 0 h 73"/>
                  <a:gd name="T58" fmla="*/ 2147483646 w 50"/>
                  <a:gd name="T59" fmla="*/ 2147483646 h 73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50" h="73">
                    <a:moveTo>
                      <a:pt x="38" y="2"/>
                    </a:moveTo>
                    <a:lnTo>
                      <a:pt x="38" y="2"/>
                    </a:lnTo>
                    <a:cubicBezTo>
                      <a:pt x="41" y="3"/>
                      <a:pt x="45" y="5"/>
                      <a:pt x="48" y="8"/>
                    </a:cubicBezTo>
                    <a:lnTo>
                      <a:pt x="44" y="13"/>
                    </a:lnTo>
                    <a:cubicBezTo>
                      <a:pt x="41" y="11"/>
                      <a:pt x="38" y="9"/>
                      <a:pt x="35" y="8"/>
                    </a:cubicBezTo>
                    <a:cubicBezTo>
                      <a:pt x="33" y="7"/>
                      <a:pt x="29" y="6"/>
                      <a:pt x="26" y="6"/>
                    </a:cubicBezTo>
                    <a:cubicBezTo>
                      <a:pt x="21" y="6"/>
                      <a:pt x="18" y="7"/>
                      <a:pt x="15" y="10"/>
                    </a:cubicBezTo>
                    <a:cubicBezTo>
                      <a:pt x="12" y="12"/>
                      <a:pt x="11" y="15"/>
                      <a:pt x="11" y="18"/>
                    </a:cubicBezTo>
                    <a:cubicBezTo>
                      <a:pt x="11" y="21"/>
                      <a:pt x="12" y="24"/>
                      <a:pt x="14" y="26"/>
                    </a:cubicBezTo>
                    <a:cubicBezTo>
                      <a:pt x="17" y="28"/>
                      <a:pt x="21" y="30"/>
                      <a:pt x="28" y="31"/>
                    </a:cubicBezTo>
                    <a:cubicBezTo>
                      <a:pt x="35" y="33"/>
                      <a:pt x="41" y="36"/>
                      <a:pt x="45" y="39"/>
                    </a:cubicBezTo>
                    <a:cubicBezTo>
                      <a:pt x="48" y="42"/>
                      <a:pt x="50" y="47"/>
                      <a:pt x="50" y="52"/>
                    </a:cubicBezTo>
                    <a:cubicBezTo>
                      <a:pt x="50" y="59"/>
                      <a:pt x="48" y="64"/>
                      <a:pt x="43" y="67"/>
                    </a:cubicBezTo>
                    <a:cubicBezTo>
                      <a:pt x="38" y="71"/>
                      <a:pt x="32" y="73"/>
                      <a:pt x="25" y="73"/>
                    </a:cubicBezTo>
                    <a:cubicBezTo>
                      <a:pt x="19" y="73"/>
                      <a:pt x="15" y="72"/>
                      <a:pt x="11" y="70"/>
                    </a:cubicBezTo>
                    <a:cubicBezTo>
                      <a:pt x="7" y="69"/>
                      <a:pt x="3" y="67"/>
                      <a:pt x="0" y="64"/>
                    </a:cubicBezTo>
                    <a:lnTo>
                      <a:pt x="4" y="59"/>
                    </a:lnTo>
                    <a:cubicBezTo>
                      <a:pt x="7" y="61"/>
                      <a:pt x="10" y="63"/>
                      <a:pt x="14" y="64"/>
                    </a:cubicBezTo>
                    <a:cubicBezTo>
                      <a:pt x="17" y="66"/>
                      <a:pt x="21" y="66"/>
                      <a:pt x="25" y="66"/>
                    </a:cubicBezTo>
                    <a:cubicBezTo>
                      <a:pt x="30" y="66"/>
                      <a:pt x="34" y="65"/>
                      <a:pt x="37" y="63"/>
                    </a:cubicBezTo>
                    <a:cubicBezTo>
                      <a:pt x="40" y="60"/>
                      <a:pt x="42" y="57"/>
                      <a:pt x="42" y="53"/>
                    </a:cubicBezTo>
                    <a:cubicBezTo>
                      <a:pt x="42" y="50"/>
                      <a:pt x="41" y="48"/>
                      <a:pt x="40" y="46"/>
                    </a:cubicBezTo>
                    <a:cubicBezTo>
                      <a:pt x="39" y="44"/>
                      <a:pt x="37" y="43"/>
                      <a:pt x="35" y="41"/>
                    </a:cubicBezTo>
                    <a:cubicBezTo>
                      <a:pt x="32" y="40"/>
                      <a:pt x="28" y="39"/>
                      <a:pt x="23" y="37"/>
                    </a:cubicBezTo>
                    <a:cubicBezTo>
                      <a:pt x="16" y="35"/>
                      <a:pt x="11" y="33"/>
                      <a:pt x="7" y="30"/>
                    </a:cubicBezTo>
                    <a:cubicBezTo>
                      <a:pt x="4" y="27"/>
                      <a:pt x="3" y="23"/>
                      <a:pt x="3" y="18"/>
                    </a:cubicBezTo>
                    <a:cubicBezTo>
                      <a:pt x="3" y="15"/>
                      <a:pt x="4" y="12"/>
                      <a:pt x="6" y="9"/>
                    </a:cubicBezTo>
                    <a:cubicBezTo>
                      <a:pt x="8" y="6"/>
                      <a:pt x="10" y="4"/>
                      <a:pt x="14" y="2"/>
                    </a:cubicBezTo>
                    <a:cubicBezTo>
                      <a:pt x="18" y="1"/>
                      <a:pt x="21" y="0"/>
                      <a:pt x="26" y="0"/>
                    </a:cubicBezTo>
                    <a:cubicBezTo>
                      <a:pt x="30" y="0"/>
                      <a:pt x="34" y="1"/>
                      <a:pt x="38" y="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60" name="Freeform 27">
                <a:extLst>
                  <a:ext uri="{FF2B5EF4-FFF2-40B4-BE49-F238E27FC236}">
                    <a16:creationId xmlns:a16="http://schemas.microsoft.com/office/drawing/2014/main" xmlns="" id="{5CB0725D-9227-6B4A-9C6F-E4D39A65D538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9994900" y="1108075"/>
                <a:ext cx="26988" cy="38100"/>
              </a:xfrm>
              <a:custGeom>
                <a:avLst/>
                <a:gdLst>
                  <a:gd name="T0" fmla="*/ 2147483646 w 55"/>
                  <a:gd name="T1" fmla="*/ 2147483646 h 73"/>
                  <a:gd name="T2" fmla="*/ 2147483646 w 55"/>
                  <a:gd name="T3" fmla="*/ 2147483646 h 73"/>
                  <a:gd name="T4" fmla="*/ 2147483646 w 55"/>
                  <a:gd name="T5" fmla="*/ 2147483646 h 73"/>
                  <a:gd name="T6" fmla="*/ 2147483646 w 55"/>
                  <a:gd name="T7" fmla="*/ 2147483646 h 73"/>
                  <a:gd name="T8" fmla="*/ 2147483646 w 55"/>
                  <a:gd name="T9" fmla="*/ 2147483646 h 73"/>
                  <a:gd name="T10" fmla="*/ 2147483646 w 55"/>
                  <a:gd name="T11" fmla="*/ 2147483646 h 73"/>
                  <a:gd name="T12" fmla="*/ 2147483646 w 55"/>
                  <a:gd name="T13" fmla="*/ 2147483646 h 73"/>
                  <a:gd name="T14" fmla="*/ 2147483646 w 55"/>
                  <a:gd name="T15" fmla="*/ 2147483646 h 73"/>
                  <a:gd name="T16" fmla="*/ 2147483646 w 55"/>
                  <a:gd name="T17" fmla="*/ 2147483646 h 73"/>
                  <a:gd name="T18" fmla="*/ 2147483646 w 55"/>
                  <a:gd name="T19" fmla="*/ 2147483646 h 73"/>
                  <a:gd name="T20" fmla="*/ 2147483646 w 55"/>
                  <a:gd name="T21" fmla="*/ 2147483646 h 73"/>
                  <a:gd name="T22" fmla="*/ 2147483646 w 55"/>
                  <a:gd name="T23" fmla="*/ 2147483646 h 73"/>
                  <a:gd name="T24" fmla="*/ 2147483646 w 55"/>
                  <a:gd name="T25" fmla="*/ 2147483646 h 73"/>
                  <a:gd name="T26" fmla="*/ 2147483646 w 55"/>
                  <a:gd name="T27" fmla="*/ 2147483646 h 73"/>
                  <a:gd name="T28" fmla="*/ 2147483646 w 55"/>
                  <a:gd name="T29" fmla="*/ 2147483646 h 73"/>
                  <a:gd name="T30" fmla="*/ 2147483646 w 55"/>
                  <a:gd name="T31" fmla="*/ 2147483646 h 73"/>
                  <a:gd name="T32" fmla="*/ 2147483646 w 55"/>
                  <a:gd name="T33" fmla="*/ 2147483646 h 73"/>
                  <a:gd name="T34" fmla="*/ 2147483646 w 55"/>
                  <a:gd name="T35" fmla="*/ 2147483646 h 73"/>
                  <a:gd name="T36" fmla="*/ 2147483646 w 55"/>
                  <a:gd name="T37" fmla="*/ 2147483646 h 73"/>
                  <a:gd name="T38" fmla="*/ 0 w 55"/>
                  <a:gd name="T39" fmla="*/ 2147483646 h 73"/>
                  <a:gd name="T40" fmla="*/ 2147483646 w 55"/>
                  <a:gd name="T41" fmla="*/ 2147483646 h 73"/>
                  <a:gd name="T42" fmla="*/ 2147483646 w 55"/>
                  <a:gd name="T43" fmla="*/ 2147483646 h 73"/>
                  <a:gd name="T44" fmla="*/ 2147483646 w 55"/>
                  <a:gd name="T45" fmla="*/ 0 h 73"/>
                  <a:gd name="T46" fmla="*/ 2147483646 w 55"/>
                  <a:gd name="T47" fmla="*/ 2147483646 h 73"/>
                  <a:gd name="T48" fmla="*/ 2147483646 w 55"/>
                  <a:gd name="T49" fmla="*/ 2147483646 h 73"/>
                  <a:gd name="T50" fmla="*/ 2147483646 w 55"/>
                  <a:gd name="T51" fmla="*/ 2147483646 h 73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55" h="73">
                    <a:moveTo>
                      <a:pt x="47" y="31"/>
                    </a:moveTo>
                    <a:lnTo>
                      <a:pt x="47" y="31"/>
                    </a:lnTo>
                    <a:cubicBezTo>
                      <a:pt x="47" y="23"/>
                      <a:pt x="46" y="17"/>
                      <a:pt x="43" y="13"/>
                    </a:cubicBezTo>
                    <a:cubicBezTo>
                      <a:pt x="39" y="9"/>
                      <a:pt x="35" y="6"/>
                      <a:pt x="28" y="6"/>
                    </a:cubicBezTo>
                    <a:cubicBezTo>
                      <a:pt x="22" y="6"/>
                      <a:pt x="18" y="9"/>
                      <a:pt x="14" y="13"/>
                    </a:cubicBezTo>
                    <a:cubicBezTo>
                      <a:pt x="11" y="17"/>
                      <a:pt x="9" y="24"/>
                      <a:pt x="8" y="33"/>
                    </a:cubicBezTo>
                    <a:lnTo>
                      <a:pt x="47" y="33"/>
                    </a:lnTo>
                    <a:lnTo>
                      <a:pt x="47" y="31"/>
                    </a:lnTo>
                    <a:close/>
                    <a:moveTo>
                      <a:pt x="55" y="39"/>
                    </a:moveTo>
                    <a:lnTo>
                      <a:pt x="55" y="39"/>
                    </a:lnTo>
                    <a:lnTo>
                      <a:pt x="8" y="39"/>
                    </a:lnTo>
                    <a:cubicBezTo>
                      <a:pt x="9" y="48"/>
                      <a:pt x="11" y="55"/>
                      <a:pt x="15" y="60"/>
                    </a:cubicBezTo>
                    <a:cubicBezTo>
                      <a:pt x="19" y="64"/>
                      <a:pt x="24" y="66"/>
                      <a:pt x="30" y="66"/>
                    </a:cubicBezTo>
                    <a:cubicBezTo>
                      <a:pt x="34" y="66"/>
                      <a:pt x="37" y="66"/>
                      <a:pt x="40" y="64"/>
                    </a:cubicBezTo>
                    <a:cubicBezTo>
                      <a:pt x="42" y="63"/>
                      <a:pt x="46" y="62"/>
                      <a:pt x="49" y="59"/>
                    </a:cubicBezTo>
                    <a:lnTo>
                      <a:pt x="52" y="64"/>
                    </a:lnTo>
                    <a:cubicBezTo>
                      <a:pt x="49" y="67"/>
                      <a:pt x="45" y="69"/>
                      <a:pt x="42" y="71"/>
                    </a:cubicBezTo>
                    <a:cubicBezTo>
                      <a:pt x="38" y="72"/>
                      <a:pt x="34" y="73"/>
                      <a:pt x="30" y="73"/>
                    </a:cubicBezTo>
                    <a:cubicBezTo>
                      <a:pt x="20" y="73"/>
                      <a:pt x="13" y="69"/>
                      <a:pt x="8" y="63"/>
                    </a:cubicBezTo>
                    <a:cubicBezTo>
                      <a:pt x="3" y="57"/>
                      <a:pt x="0" y="48"/>
                      <a:pt x="0" y="37"/>
                    </a:cubicBezTo>
                    <a:cubicBezTo>
                      <a:pt x="0" y="30"/>
                      <a:pt x="1" y="23"/>
                      <a:pt x="3" y="18"/>
                    </a:cubicBezTo>
                    <a:cubicBezTo>
                      <a:pt x="6" y="12"/>
                      <a:pt x="9" y="8"/>
                      <a:pt x="13" y="5"/>
                    </a:cubicBezTo>
                    <a:cubicBezTo>
                      <a:pt x="17" y="2"/>
                      <a:pt x="22" y="0"/>
                      <a:pt x="28" y="0"/>
                    </a:cubicBezTo>
                    <a:cubicBezTo>
                      <a:pt x="37" y="0"/>
                      <a:pt x="44" y="3"/>
                      <a:pt x="48" y="9"/>
                    </a:cubicBezTo>
                    <a:cubicBezTo>
                      <a:pt x="53" y="15"/>
                      <a:pt x="55" y="23"/>
                      <a:pt x="55" y="34"/>
                    </a:cubicBezTo>
                    <a:cubicBezTo>
                      <a:pt x="55" y="36"/>
                      <a:pt x="55" y="38"/>
                      <a:pt x="55" y="39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61" name="Freeform 28">
                <a:extLst>
                  <a:ext uri="{FF2B5EF4-FFF2-40B4-BE49-F238E27FC236}">
                    <a16:creationId xmlns:a16="http://schemas.microsoft.com/office/drawing/2014/main" xmlns="" id="{F96B57CF-4599-4443-9747-F984F9D148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033000" y="1108075"/>
                <a:ext cx="23813" cy="36513"/>
              </a:xfrm>
              <a:custGeom>
                <a:avLst/>
                <a:gdLst>
                  <a:gd name="T0" fmla="*/ 2147483646 w 50"/>
                  <a:gd name="T1" fmla="*/ 2147483646 h 71"/>
                  <a:gd name="T2" fmla="*/ 2147483646 w 50"/>
                  <a:gd name="T3" fmla="*/ 2147483646 h 71"/>
                  <a:gd name="T4" fmla="*/ 2147483646 w 50"/>
                  <a:gd name="T5" fmla="*/ 2147483646 h 71"/>
                  <a:gd name="T6" fmla="*/ 2147483646 w 50"/>
                  <a:gd name="T7" fmla="*/ 2147483646 h 71"/>
                  <a:gd name="T8" fmla="*/ 2147483646 w 50"/>
                  <a:gd name="T9" fmla="*/ 2147483646 h 71"/>
                  <a:gd name="T10" fmla="*/ 2147483646 w 50"/>
                  <a:gd name="T11" fmla="*/ 2147483646 h 71"/>
                  <a:gd name="T12" fmla="*/ 2147483646 w 50"/>
                  <a:gd name="T13" fmla="*/ 2147483646 h 71"/>
                  <a:gd name="T14" fmla="*/ 2147483646 w 50"/>
                  <a:gd name="T15" fmla="*/ 2147483646 h 71"/>
                  <a:gd name="T16" fmla="*/ 2147483646 w 50"/>
                  <a:gd name="T17" fmla="*/ 2147483646 h 71"/>
                  <a:gd name="T18" fmla="*/ 2147483646 w 50"/>
                  <a:gd name="T19" fmla="*/ 2147483646 h 71"/>
                  <a:gd name="T20" fmla="*/ 2147483646 w 50"/>
                  <a:gd name="T21" fmla="*/ 2147483646 h 71"/>
                  <a:gd name="T22" fmla="*/ 0 w 50"/>
                  <a:gd name="T23" fmla="*/ 2147483646 h 71"/>
                  <a:gd name="T24" fmla="*/ 0 w 50"/>
                  <a:gd name="T25" fmla="*/ 2147483646 h 71"/>
                  <a:gd name="T26" fmla="*/ 2147483646 w 50"/>
                  <a:gd name="T27" fmla="*/ 2147483646 h 71"/>
                  <a:gd name="T28" fmla="*/ 2147483646 w 50"/>
                  <a:gd name="T29" fmla="*/ 2147483646 h 71"/>
                  <a:gd name="T30" fmla="*/ 2147483646 w 50"/>
                  <a:gd name="T31" fmla="*/ 2147483646 h 71"/>
                  <a:gd name="T32" fmla="*/ 2147483646 w 50"/>
                  <a:gd name="T33" fmla="*/ 0 h 71"/>
                  <a:gd name="T34" fmla="*/ 2147483646 w 50"/>
                  <a:gd name="T35" fmla="*/ 2147483646 h 71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50" h="71">
                    <a:moveTo>
                      <a:pt x="45" y="6"/>
                    </a:moveTo>
                    <a:lnTo>
                      <a:pt x="45" y="6"/>
                    </a:lnTo>
                    <a:cubicBezTo>
                      <a:pt x="49" y="9"/>
                      <a:pt x="50" y="15"/>
                      <a:pt x="50" y="21"/>
                    </a:cubicBezTo>
                    <a:lnTo>
                      <a:pt x="50" y="71"/>
                    </a:lnTo>
                    <a:lnTo>
                      <a:pt x="43" y="71"/>
                    </a:lnTo>
                    <a:lnTo>
                      <a:pt x="43" y="22"/>
                    </a:lnTo>
                    <a:cubicBezTo>
                      <a:pt x="43" y="17"/>
                      <a:pt x="41" y="13"/>
                      <a:pt x="39" y="10"/>
                    </a:cubicBezTo>
                    <a:cubicBezTo>
                      <a:pt x="37" y="8"/>
                      <a:pt x="34" y="6"/>
                      <a:pt x="29" y="6"/>
                    </a:cubicBezTo>
                    <a:cubicBezTo>
                      <a:pt x="25" y="6"/>
                      <a:pt x="21" y="7"/>
                      <a:pt x="18" y="10"/>
                    </a:cubicBezTo>
                    <a:cubicBezTo>
                      <a:pt x="14" y="12"/>
                      <a:pt x="11" y="16"/>
                      <a:pt x="8" y="21"/>
                    </a:cubicBezTo>
                    <a:lnTo>
                      <a:pt x="8" y="71"/>
                    </a:lnTo>
                    <a:lnTo>
                      <a:pt x="0" y="71"/>
                    </a:lnTo>
                    <a:lnTo>
                      <a:pt x="0" y="1"/>
                    </a:lnTo>
                    <a:lnTo>
                      <a:pt x="7" y="1"/>
                    </a:lnTo>
                    <a:lnTo>
                      <a:pt x="8" y="13"/>
                    </a:lnTo>
                    <a:cubicBezTo>
                      <a:pt x="10" y="9"/>
                      <a:pt x="14" y="6"/>
                      <a:pt x="18" y="4"/>
                    </a:cubicBezTo>
                    <a:cubicBezTo>
                      <a:pt x="22" y="1"/>
                      <a:pt x="26" y="0"/>
                      <a:pt x="31" y="0"/>
                    </a:cubicBezTo>
                    <a:cubicBezTo>
                      <a:pt x="37" y="0"/>
                      <a:pt x="42" y="2"/>
                      <a:pt x="45" y="6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62" name="Freeform 29">
                <a:extLst>
                  <a:ext uri="{FF2B5EF4-FFF2-40B4-BE49-F238E27FC236}">
                    <a16:creationId xmlns:a16="http://schemas.microsoft.com/office/drawing/2014/main" xmlns="" id="{E574072D-B3C0-5D45-A918-ECEF5189CE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064750" y="1100138"/>
                <a:ext cx="22225" cy="46038"/>
              </a:xfrm>
              <a:custGeom>
                <a:avLst/>
                <a:gdLst>
                  <a:gd name="T0" fmla="*/ 2147483646 w 44"/>
                  <a:gd name="T1" fmla="*/ 2147483646 h 89"/>
                  <a:gd name="T2" fmla="*/ 2147483646 w 44"/>
                  <a:gd name="T3" fmla="*/ 2147483646 h 89"/>
                  <a:gd name="T4" fmla="*/ 2147483646 w 44"/>
                  <a:gd name="T5" fmla="*/ 2147483646 h 89"/>
                  <a:gd name="T6" fmla="*/ 2147483646 w 44"/>
                  <a:gd name="T7" fmla="*/ 2147483646 h 89"/>
                  <a:gd name="T8" fmla="*/ 2147483646 w 44"/>
                  <a:gd name="T9" fmla="*/ 2147483646 h 89"/>
                  <a:gd name="T10" fmla="*/ 2147483646 w 44"/>
                  <a:gd name="T11" fmla="*/ 2147483646 h 89"/>
                  <a:gd name="T12" fmla="*/ 0 w 44"/>
                  <a:gd name="T13" fmla="*/ 2147483646 h 89"/>
                  <a:gd name="T14" fmla="*/ 0 w 44"/>
                  <a:gd name="T15" fmla="*/ 2147483646 h 89"/>
                  <a:gd name="T16" fmla="*/ 2147483646 w 44"/>
                  <a:gd name="T17" fmla="*/ 2147483646 h 89"/>
                  <a:gd name="T18" fmla="*/ 2147483646 w 44"/>
                  <a:gd name="T19" fmla="*/ 2147483646 h 89"/>
                  <a:gd name="T20" fmla="*/ 2147483646 w 44"/>
                  <a:gd name="T21" fmla="*/ 0 h 89"/>
                  <a:gd name="T22" fmla="*/ 2147483646 w 44"/>
                  <a:gd name="T23" fmla="*/ 2147483646 h 89"/>
                  <a:gd name="T24" fmla="*/ 2147483646 w 44"/>
                  <a:gd name="T25" fmla="*/ 2147483646 h 89"/>
                  <a:gd name="T26" fmla="*/ 2147483646 w 44"/>
                  <a:gd name="T27" fmla="*/ 2147483646 h 89"/>
                  <a:gd name="T28" fmla="*/ 2147483646 w 44"/>
                  <a:gd name="T29" fmla="*/ 2147483646 h 89"/>
                  <a:gd name="T30" fmla="*/ 2147483646 w 44"/>
                  <a:gd name="T31" fmla="*/ 2147483646 h 89"/>
                  <a:gd name="T32" fmla="*/ 2147483646 w 44"/>
                  <a:gd name="T33" fmla="*/ 2147483646 h 89"/>
                  <a:gd name="T34" fmla="*/ 2147483646 w 44"/>
                  <a:gd name="T35" fmla="*/ 2147483646 h 89"/>
                  <a:gd name="T36" fmla="*/ 2147483646 w 44"/>
                  <a:gd name="T37" fmla="*/ 2147483646 h 89"/>
                  <a:gd name="T38" fmla="*/ 2147483646 w 44"/>
                  <a:gd name="T39" fmla="*/ 2147483646 h 89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44" h="89">
                    <a:moveTo>
                      <a:pt x="44" y="84"/>
                    </a:moveTo>
                    <a:lnTo>
                      <a:pt x="44" y="84"/>
                    </a:lnTo>
                    <a:cubicBezTo>
                      <a:pt x="39" y="87"/>
                      <a:pt x="34" y="89"/>
                      <a:pt x="29" y="89"/>
                    </a:cubicBezTo>
                    <a:cubicBezTo>
                      <a:pt x="24" y="89"/>
                      <a:pt x="20" y="87"/>
                      <a:pt x="16" y="84"/>
                    </a:cubicBezTo>
                    <a:cubicBezTo>
                      <a:pt x="13" y="81"/>
                      <a:pt x="12" y="76"/>
                      <a:pt x="12" y="70"/>
                    </a:cubicBezTo>
                    <a:lnTo>
                      <a:pt x="12" y="24"/>
                    </a:lnTo>
                    <a:lnTo>
                      <a:pt x="0" y="24"/>
                    </a:lnTo>
                    <a:lnTo>
                      <a:pt x="0" y="17"/>
                    </a:lnTo>
                    <a:lnTo>
                      <a:pt x="12" y="17"/>
                    </a:lnTo>
                    <a:lnTo>
                      <a:pt x="12" y="1"/>
                    </a:lnTo>
                    <a:lnTo>
                      <a:pt x="20" y="0"/>
                    </a:lnTo>
                    <a:lnTo>
                      <a:pt x="20" y="17"/>
                    </a:lnTo>
                    <a:lnTo>
                      <a:pt x="38" y="17"/>
                    </a:lnTo>
                    <a:lnTo>
                      <a:pt x="37" y="24"/>
                    </a:lnTo>
                    <a:lnTo>
                      <a:pt x="20" y="24"/>
                    </a:lnTo>
                    <a:lnTo>
                      <a:pt x="20" y="70"/>
                    </a:lnTo>
                    <a:cubicBezTo>
                      <a:pt x="20" y="74"/>
                      <a:pt x="21" y="77"/>
                      <a:pt x="22" y="79"/>
                    </a:cubicBezTo>
                    <a:cubicBezTo>
                      <a:pt x="24" y="81"/>
                      <a:pt x="26" y="82"/>
                      <a:pt x="30" y="82"/>
                    </a:cubicBezTo>
                    <a:cubicBezTo>
                      <a:pt x="34" y="82"/>
                      <a:pt x="37" y="81"/>
                      <a:pt x="41" y="79"/>
                    </a:cubicBezTo>
                    <a:lnTo>
                      <a:pt x="44" y="8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63" name="Freeform 30">
                <a:extLst>
                  <a:ext uri="{FF2B5EF4-FFF2-40B4-BE49-F238E27FC236}">
                    <a16:creationId xmlns:a16="http://schemas.microsoft.com/office/drawing/2014/main" xmlns="" id="{CE939333-3B56-A04D-9115-724847F52298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0090150" y="1108075"/>
                <a:ext cx="28575" cy="38100"/>
              </a:xfrm>
              <a:custGeom>
                <a:avLst/>
                <a:gdLst>
                  <a:gd name="T0" fmla="*/ 2147483646 w 56"/>
                  <a:gd name="T1" fmla="*/ 2147483646 h 73"/>
                  <a:gd name="T2" fmla="*/ 2147483646 w 56"/>
                  <a:gd name="T3" fmla="*/ 2147483646 h 73"/>
                  <a:gd name="T4" fmla="*/ 2147483646 w 56"/>
                  <a:gd name="T5" fmla="*/ 2147483646 h 73"/>
                  <a:gd name="T6" fmla="*/ 2147483646 w 56"/>
                  <a:gd name="T7" fmla="*/ 2147483646 h 73"/>
                  <a:gd name="T8" fmla="*/ 2147483646 w 56"/>
                  <a:gd name="T9" fmla="*/ 2147483646 h 73"/>
                  <a:gd name="T10" fmla="*/ 2147483646 w 56"/>
                  <a:gd name="T11" fmla="*/ 2147483646 h 73"/>
                  <a:gd name="T12" fmla="*/ 2147483646 w 56"/>
                  <a:gd name="T13" fmla="*/ 2147483646 h 73"/>
                  <a:gd name="T14" fmla="*/ 2147483646 w 56"/>
                  <a:gd name="T15" fmla="*/ 2147483646 h 73"/>
                  <a:gd name="T16" fmla="*/ 2147483646 w 56"/>
                  <a:gd name="T17" fmla="*/ 2147483646 h 73"/>
                  <a:gd name="T18" fmla="*/ 2147483646 w 56"/>
                  <a:gd name="T19" fmla="*/ 2147483646 h 73"/>
                  <a:gd name="T20" fmla="*/ 2147483646 w 56"/>
                  <a:gd name="T21" fmla="*/ 2147483646 h 73"/>
                  <a:gd name="T22" fmla="*/ 2147483646 w 56"/>
                  <a:gd name="T23" fmla="*/ 2147483646 h 73"/>
                  <a:gd name="T24" fmla="*/ 2147483646 w 56"/>
                  <a:gd name="T25" fmla="*/ 2147483646 h 73"/>
                  <a:gd name="T26" fmla="*/ 2147483646 w 56"/>
                  <a:gd name="T27" fmla="*/ 2147483646 h 73"/>
                  <a:gd name="T28" fmla="*/ 2147483646 w 56"/>
                  <a:gd name="T29" fmla="*/ 2147483646 h 73"/>
                  <a:gd name="T30" fmla="*/ 2147483646 w 56"/>
                  <a:gd name="T31" fmla="*/ 2147483646 h 73"/>
                  <a:gd name="T32" fmla="*/ 2147483646 w 56"/>
                  <a:gd name="T33" fmla="*/ 2147483646 h 73"/>
                  <a:gd name="T34" fmla="*/ 0 w 56"/>
                  <a:gd name="T35" fmla="*/ 2147483646 h 73"/>
                  <a:gd name="T36" fmla="*/ 2147483646 w 56"/>
                  <a:gd name="T37" fmla="*/ 2147483646 h 73"/>
                  <a:gd name="T38" fmla="*/ 2147483646 w 56"/>
                  <a:gd name="T39" fmla="*/ 2147483646 h 73"/>
                  <a:gd name="T40" fmla="*/ 2147483646 w 56"/>
                  <a:gd name="T41" fmla="*/ 2147483646 h 73"/>
                  <a:gd name="T42" fmla="*/ 2147483646 w 56"/>
                  <a:gd name="T43" fmla="*/ 2147483646 h 73"/>
                  <a:gd name="T44" fmla="*/ 2147483646 w 56"/>
                  <a:gd name="T45" fmla="*/ 2147483646 h 73"/>
                  <a:gd name="T46" fmla="*/ 2147483646 w 56"/>
                  <a:gd name="T47" fmla="*/ 2147483646 h 73"/>
                  <a:gd name="T48" fmla="*/ 2147483646 w 56"/>
                  <a:gd name="T49" fmla="*/ 2147483646 h 73"/>
                  <a:gd name="T50" fmla="*/ 2147483646 w 56"/>
                  <a:gd name="T51" fmla="*/ 2147483646 h 73"/>
                  <a:gd name="T52" fmla="*/ 2147483646 w 56"/>
                  <a:gd name="T53" fmla="*/ 0 h 73"/>
                  <a:gd name="T54" fmla="*/ 2147483646 w 56"/>
                  <a:gd name="T55" fmla="*/ 2147483646 h 73"/>
                  <a:gd name="T56" fmla="*/ 2147483646 w 56"/>
                  <a:gd name="T57" fmla="*/ 2147483646 h 73"/>
                  <a:gd name="T58" fmla="*/ 2147483646 w 56"/>
                  <a:gd name="T59" fmla="*/ 2147483646 h 73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56" h="73">
                    <a:moveTo>
                      <a:pt x="42" y="54"/>
                    </a:moveTo>
                    <a:lnTo>
                      <a:pt x="42" y="54"/>
                    </a:lnTo>
                    <a:lnTo>
                      <a:pt x="42" y="35"/>
                    </a:lnTo>
                    <a:lnTo>
                      <a:pt x="30" y="35"/>
                    </a:lnTo>
                    <a:cubicBezTo>
                      <a:pt x="23" y="35"/>
                      <a:pt x="18" y="36"/>
                      <a:pt x="14" y="39"/>
                    </a:cubicBezTo>
                    <a:cubicBezTo>
                      <a:pt x="10" y="42"/>
                      <a:pt x="8" y="46"/>
                      <a:pt x="8" y="51"/>
                    </a:cubicBezTo>
                    <a:cubicBezTo>
                      <a:pt x="8" y="56"/>
                      <a:pt x="9" y="60"/>
                      <a:pt x="12" y="62"/>
                    </a:cubicBezTo>
                    <a:cubicBezTo>
                      <a:pt x="15" y="65"/>
                      <a:pt x="18" y="66"/>
                      <a:pt x="23" y="66"/>
                    </a:cubicBezTo>
                    <a:cubicBezTo>
                      <a:pt x="31" y="66"/>
                      <a:pt x="38" y="62"/>
                      <a:pt x="42" y="54"/>
                    </a:cubicBezTo>
                    <a:close/>
                    <a:moveTo>
                      <a:pt x="51" y="64"/>
                    </a:moveTo>
                    <a:lnTo>
                      <a:pt x="51" y="64"/>
                    </a:lnTo>
                    <a:cubicBezTo>
                      <a:pt x="52" y="65"/>
                      <a:pt x="54" y="66"/>
                      <a:pt x="56" y="67"/>
                    </a:cubicBezTo>
                    <a:lnTo>
                      <a:pt x="54" y="73"/>
                    </a:lnTo>
                    <a:cubicBezTo>
                      <a:pt x="51" y="72"/>
                      <a:pt x="48" y="71"/>
                      <a:pt x="47" y="69"/>
                    </a:cubicBezTo>
                    <a:cubicBezTo>
                      <a:pt x="45" y="67"/>
                      <a:pt x="44" y="65"/>
                      <a:pt x="43" y="61"/>
                    </a:cubicBezTo>
                    <a:cubicBezTo>
                      <a:pt x="38" y="69"/>
                      <a:pt x="31" y="73"/>
                      <a:pt x="22" y="73"/>
                    </a:cubicBezTo>
                    <a:cubicBezTo>
                      <a:pt x="15" y="73"/>
                      <a:pt x="10" y="71"/>
                      <a:pt x="6" y="67"/>
                    </a:cubicBezTo>
                    <a:cubicBezTo>
                      <a:pt x="2" y="63"/>
                      <a:pt x="0" y="58"/>
                      <a:pt x="0" y="52"/>
                    </a:cubicBezTo>
                    <a:cubicBezTo>
                      <a:pt x="0" y="45"/>
                      <a:pt x="2" y="39"/>
                      <a:pt x="8" y="35"/>
                    </a:cubicBezTo>
                    <a:cubicBezTo>
                      <a:pt x="13" y="31"/>
                      <a:pt x="20" y="29"/>
                      <a:pt x="29" y="29"/>
                    </a:cubicBezTo>
                    <a:lnTo>
                      <a:pt x="42" y="29"/>
                    </a:lnTo>
                    <a:lnTo>
                      <a:pt x="42" y="22"/>
                    </a:lnTo>
                    <a:cubicBezTo>
                      <a:pt x="42" y="17"/>
                      <a:pt x="41" y="13"/>
                      <a:pt x="38" y="10"/>
                    </a:cubicBezTo>
                    <a:cubicBezTo>
                      <a:pt x="36" y="8"/>
                      <a:pt x="32" y="7"/>
                      <a:pt x="26" y="7"/>
                    </a:cubicBezTo>
                    <a:cubicBezTo>
                      <a:pt x="21" y="7"/>
                      <a:pt x="14" y="8"/>
                      <a:pt x="7" y="10"/>
                    </a:cubicBezTo>
                    <a:lnTo>
                      <a:pt x="5" y="5"/>
                    </a:lnTo>
                    <a:cubicBezTo>
                      <a:pt x="13" y="2"/>
                      <a:pt x="20" y="0"/>
                      <a:pt x="27" y="0"/>
                    </a:cubicBezTo>
                    <a:cubicBezTo>
                      <a:pt x="42" y="0"/>
                      <a:pt x="50" y="7"/>
                      <a:pt x="50" y="22"/>
                    </a:cubicBezTo>
                    <a:lnTo>
                      <a:pt x="50" y="56"/>
                    </a:lnTo>
                    <a:cubicBezTo>
                      <a:pt x="50" y="59"/>
                      <a:pt x="50" y="62"/>
                      <a:pt x="51" y="64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64" name="Freeform 31">
                <a:extLst>
                  <a:ext uri="{FF2B5EF4-FFF2-40B4-BE49-F238E27FC236}">
                    <a16:creationId xmlns:a16="http://schemas.microsoft.com/office/drawing/2014/main" xmlns="" id="{1B27DCF0-0BF1-B14A-9B13-AF1F4B369F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123488" y="1100138"/>
                <a:ext cx="22225" cy="46038"/>
              </a:xfrm>
              <a:custGeom>
                <a:avLst/>
                <a:gdLst>
                  <a:gd name="T0" fmla="*/ 2147483646 w 44"/>
                  <a:gd name="T1" fmla="*/ 2147483646 h 89"/>
                  <a:gd name="T2" fmla="*/ 2147483646 w 44"/>
                  <a:gd name="T3" fmla="*/ 2147483646 h 89"/>
                  <a:gd name="T4" fmla="*/ 2147483646 w 44"/>
                  <a:gd name="T5" fmla="*/ 2147483646 h 89"/>
                  <a:gd name="T6" fmla="*/ 2147483646 w 44"/>
                  <a:gd name="T7" fmla="*/ 2147483646 h 89"/>
                  <a:gd name="T8" fmla="*/ 2147483646 w 44"/>
                  <a:gd name="T9" fmla="*/ 2147483646 h 89"/>
                  <a:gd name="T10" fmla="*/ 2147483646 w 44"/>
                  <a:gd name="T11" fmla="*/ 2147483646 h 89"/>
                  <a:gd name="T12" fmla="*/ 0 w 44"/>
                  <a:gd name="T13" fmla="*/ 2147483646 h 89"/>
                  <a:gd name="T14" fmla="*/ 0 w 44"/>
                  <a:gd name="T15" fmla="*/ 2147483646 h 89"/>
                  <a:gd name="T16" fmla="*/ 2147483646 w 44"/>
                  <a:gd name="T17" fmla="*/ 2147483646 h 89"/>
                  <a:gd name="T18" fmla="*/ 2147483646 w 44"/>
                  <a:gd name="T19" fmla="*/ 2147483646 h 89"/>
                  <a:gd name="T20" fmla="*/ 2147483646 w 44"/>
                  <a:gd name="T21" fmla="*/ 0 h 89"/>
                  <a:gd name="T22" fmla="*/ 2147483646 w 44"/>
                  <a:gd name="T23" fmla="*/ 2147483646 h 89"/>
                  <a:gd name="T24" fmla="*/ 2147483646 w 44"/>
                  <a:gd name="T25" fmla="*/ 2147483646 h 89"/>
                  <a:gd name="T26" fmla="*/ 2147483646 w 44"/>
                  <a:gd name="T27" fmla="*/ 2147483646 h 89"/>
                  <a:gd name="T28" fmla="*/ 2147483646 w 44"/>
                  <a:gd name="T29" fmla="*/ 2147483646 h 89"/>
                  <a:gd name="T30" fmla="*/ 2147483646 w 44"/>
                  <a:gd name="T31" fmla="*/ 2147483646 h 89"/>
                  <a:gd name="T32" fmla="*/ 2147483646 w 44"/>
                  <a:gd name="T33" fmla="*/ 2147483646 h 89"/>
                  <a:gd name="T34" fmla="*/ 2147483646 w 44"/>
                  <a:gd name="T35" fmla="*/ 2147483646 h 89"/>
                  <a:gd name="T36" fmla="*/ 2147483646 w 44"/>
                  <a:gd name="T37" fmla="*/ 2147483646 h 89"/>
                  <a:gd name="T38" fmla="*/ 2147483646 w 44"/>
                  <a:gd name="T39" fmla="*/ 2147483646 h 89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44" h="89">
                    <a:moveTo>
                      <a:pt x="44" y="84"/>
                    </a:moveTo>
                    <a:lnTo>
                      <a:pt x="44" y="84"/>
                    </a:lnTo>
                    <a:cubicBezTo>
                      <a:pt x="39" y="87"/>
                      <a:pt x="34" y="89"/>
                      <a:pt x="29" y="89"/>
                    </a:cubicBezTo>
                    <a:cubicBezTo>
                      <a:pt x="24" y="89"/>
                      <a:pt x="20" y="87"/>
                      <a:pt x="17" y="84"/>
                    </a:cubicBezTo>
                    <a:cubicBezTo>
                      <a:pt x="14" y="81"/>
                      <a:pt x="12" y="76"/>
                      <a:pt x="12" y="70"/>
                    </a:cubicBezTo>
                    <a:lnTo>
                      <a:pt x="12" y="24"/>
                    </a:lnTo>
                    <a:lnTo>
                      <a:pt x="0" y="24"/>
                    </a:lnTo>
                    <a:lnTo>
                      <a:pt x="0" y="17"/>
                    </a:lnTo>
                    <a:lnTo>
                      <a:pt x="12" y="17"/>
                    </a:lnTo>
                    <a:lnTo>
                      <a:pt x="12" y="1"/>
                    </a:lnTo>
                    <a:lnTo>
                      <a:pt x="20" y="0"/>
                    </a:lnTo>
                    <a:lnTo>
                      <a:pt x="20" y="17"/>
                    </a:lnTo>
                    <a:lnTo>
                      <a:pt x="38" y="17"/>
                    </a:lnTo>
                    <a:lnTo>
                      <a:pt x="37" y="24"/>
                    </a:lnTo>
                    <a:lnTo>
                      <a:pt x="20" y="24"/>
                    </a:lnTo>
                    <a:lnTo>
                      <a:pt x="20" y="70"/>
                    </a:lnTo>
                    <a:cubicBezTo>
                      <a:pt x="20" y="74"/>
                      <a:pt x="21" y="77"/>
                      <a:pt x="22" y="79"/>
                    </a:cubicBezTo>
                    <a:cubicBezTo>
                      <a:pt x="24" y="81"/>
                      <a:pt x="27" y="82"/>
                      <a:pt x="30" y="82"/>
                    </a:cubicBezTo>
                    <a:cubicBezTo>
                      <a:pt x="34" y="82"/>
                      <a:pt x="37" y="81"/>
                      <a:pt x="41" y="79"/>
                    </a:cubicBezTo>
                    <a:lnTo>
                      <a:pt x="44" y="8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65" name="Freeform 32">
                <a:extLst>
                  <a:ext uri="{FF2B5EF4-FFF2-40B4-BE49-F238E27FC236}">
                    <a16:creationId xmlns:a16="http://schemas.microsoft.com/office/drawing/2014/main" xmlns="" id="{1BD2D311-7AD2-514C-B093-A9F8ECC8DE0D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0150475" y="1093788"/>
                <a:ext cx="6350" cy="50800"/>
              </a:xfrm>
              <a:custGeom>
                <a:avLst/>
                <a:gdLst>
                  <a:gd name="T0" fmla="*/ 2147483646 w 11"/>
                  <a:gd name="T1" fmla="*/ 2147483646 h 100"/>
                  <a:gd name="T2" fmla="*/ 2147483646 w 11"/>
                  <a:gd name="T3" fmla="*/ 2147483646 h 100"/>
                  <a:gd name="T4" fmla="*/ 2147483646 w 11"/>
                  <a:gd name="T5" fmla="*/ 2147483646 h 100"/>
                  <a:gd name="T6" fmla="*/ 2147483646 w 11"/>
                  <a:gd name="T7" fmla="*/ 2147483646 h 100"/>
                  <a:gd name="T8" fmla="*/ 2147483646 w 11"/>
                  <a:gd name="T9" fmla="*/ 2147483646 h 100"/>
                  <a:gd name="T10" fmla="*/ 2147483646 w 11"/>
                  <a:gd name="T11" fmla="*/ 2147483646 h 100"/>
                  <a:gd name="T12" fmla="*/ 2147483646 w 11"/>
                  <a:gd name="T13" fmla="*/ 2147483646 h 100"/>
                  <a:gd name="T14" fmla="*/ 2147483646 w 11"/>
                  <a:gd name="T15" fmla="*/ 2147483646 h 100"/>
                  <a:gd name="T16" fmla="*/ 2147483646 w 11"/>
                  <a:gd name="T17" fmla="*/ 2147483646 h 100"/>
                  <a:gd name="T18" fmla="*/ 2147483646 w 11"/>
                  <a:gd name="T19" fmla="*/ 2147483646 h 100"/>
                  <a:gd name="T20" fmla="*/ 2147483646 w 11"/>
                  <a:gd name="T21" fmla="*/ 2147483646 h 100"/>
                  <a:gd name="T22" fmla="*/ 2147483646 w 11"/>
                  <a:gd name="T23" fmla="*/ 2147483646 h 100"/>
                  <a:gd name="T24" fmla="*/ 0 w 11"/>
                  <a:gd name="T25" fmla="*/ 2147483646 h 100"/>
                  <a:gd name="T26" fmla="*/ 2147483646 w 11"/>
                  <a:gd name="T27" fmla="*/ 2147483646 h 100"/>
                  <a:gd name="T28" fmla="*/ 2147483646 w 11"/>
                  <a:gd name="T29" fmla="*/ 0 h 100"/>
                  <a:gd name="T30" fmla="*/ 2147483646 w 11"/>
                  <a:gd name="T31" fmla="*/ 2147483646 h 10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1" h="100">
                    <a:moveTo>
                      <a:pt x="9" y="100"/>
                    </a:moveTo>
                    <a:lnTo>
                      <a:pt x="9" y="100"/>
                    </a:lnTo>
                    <a:lnTo>
                      <a:pt x="2" y="100"/>
                    </a:lnTo>
                    <a:lnTo>
                      <a:pt x="2" y="30"/>
                    </a:lnTo>
                    <a:lnTo>
                      <a:pt x="9" y="30"/>
                    </a:lnTo>
                    <a:lnTo>
                      <a:pt x="9" y="100"/>
                    </a:lnTo>
                    <a:close/>
                    <a:moveTo>
                      <a:pt x="10" y="1"/>
                    </a:moveTo>
                    <a:lnTo>
                      <a:pt x="10" y="1"/>
                    </a:lnTo>
                    <a:cubicBezTo>
                      <a:pt x="11" y="2"/>
                      <a:pt x="11" y="4"/>
                      <a:pt x="11" y="5"/>
                    </a:cubicBezTo>
                    <a:cubicBezTo>
                      <a:pt x="11" y="7"/>
                      <a:pt x="11" y="8"/>
                      <a:pt x="10" y="9"/>
                    </a:cubicBezTo>
                    <a:cubicBezTo>
                      <a:pt x="8" y="10"/>
                      <a:pt x="7" y="11"/>
                      <a:pt x="5" y="11"/>
                    </a:cubicBezTo>
                    <a:cubicBezTo>
                      <a:pt x="4" y="11"/>
                      <a:pt x="2" y="10"/>
                      <a:pt x="1" y="9"/>
                    </a:cubicBezTo>
                    <a:cubicBezTo>
                      <a:pt x="0" y="8"/>
                      <a:pt x="0" y="7"/>
                      <a:pt x="0" y="5"/>
                    </a:cubicBezTo>
                    <a:cubicBezTo>
                      <a:pt x="0" y="4"/>
                      <a:pt x="0" y="2"/>
                      <a:pt x="1" y="1"/>
                    </a:cubicBezTo>
                    <a:cubicBezTo>
                      <a:pt x="2" y="0"/>
                      <a:pt x="4" y="0"/>
                      <a:pt x="5" y="0"/>
                    </a:cubicBezTo>
                    <a:cubicBezTo>
                      <a:pt x="7" y="0"/>
                      <a:pt x="8" y="0"/>
                      <a:pt x="10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66" name="Freeform 33">
                <a:extLst>
                  <a:ext uri="{FF2B5EF4-FFF2-40B4-BE49-F238E27FC236}">
                    <a16:creationId xmlns:a16="http://schemas.microsoft.com/office/drawing/2014/main" xmlns="" id="{6AEE70DA-4FE7-CF45-A291-B4049DC4B5BC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0166350" y="1108075"/>
                <a:ext cx="30163" cy="38100"/>
              </a:xfrm>
              <a:custGeom>
                <a:avLst/>
                <a:gdLst>
                  <a:gd name="T0" fmla="*/ 2147483646 w 59"/>
                  <a:gd name="T1" fmla="*/ 2147483646 h 73"/>
                  <a:gd name="T2" fmla="*/ 2147483646 w 59"/>
                  <a:gd name="T3" fmla="*/ 2147483646 h 73"/>
                  <a:gd name="T4" fmla="*/ 2147483646 w 59"/>
                  <a:gd name="T5" fmla="*/ 2147483646 h 73"/>
                  <a:gd name="T6" fmla="*/ 2147483646 w 59"/>
                  <a:gd name="T7" fmla="*/ 2147483646 h 73"/>
                  <a:gd name="T8" fmla="*/ 2147483646 w 59"/>
                  <a:gd name="T9" fmla="*/ 2147483646 h 73"/>
                  <a:gd name="T10" fmla="*/ 2147483646 w 59"/>
                  <a:gd name="T11" fmla="*/ 2147483646 h 73"/>
                  <a:gd name="T12" fmla="*/ 2147483646 w 59"/>
                  <a:gd name="T13" fmla="*/ 2147483646 h 73"/>
                  <a:gd name="T14" fmla="*/ 2147483646 w 59"/>
                  <a:gd name="T15" fmla="*/ 2147483646 h 73"/>
                  <a:gd name="T16" fmla="*/ 2147483646 w 59"/>
                  <a:gd name="T17" fmla="*/ 2147483646 h 73"/>
                  <a:gd name="T18" fmla="*/ 2147483646 w 59"/>
                  <a:gd name="T19" fmla="*/ 2147483646 h 73"/>
                  <a:gd name="T20" fmla="*/ 2147483646 w 59"/>
                  <a:gd name="T21" fmla="*/ 2147483646 h 73"/>
                  <a:gd name="T22" fmla="*/ 2147483646 w 59"/>
                  <a:gd name="T23" fmla="*/ 2147483646 h 73"/>
                  <a:gd name="T24" fmla="*/ 2147483646 w 59"/>
                  <a:gd name="T25" fmla="*/ 2147483646 h 73"/>
                  <a:gd name="T26" fmla="*/ 2147483646 w 59"/>
                  <a:gd name="T27" fmla="*/ 2147483646 h 73"/>
                  <a:gd name="T28" fmla="*/ 2147483646 w 59"/>
                  <a:gd name="T29" fmla="*/ 2147483646 h 73"/>
                  <a:gd name="T30" fmla="*/ 2147483646 w 59"/>
                  <a:gd name="T31" fmla="*/ 2147483646 h 73"/>
                  <a:gd name="T32" fmla="*/ 0 w 59"/>
                  <a:gd name="T33" fmla="*/ 2147483646 h 73"/>
                  <a:gd name="T34" fmla="*/ 2147483646 w 59"/>
                  <a:gd name="T35" fmla="*/ 2147483646 h 73"/>
                  <a:gd name="T36" fmla="*/ 2147483646 w 59"/>
                  <a:gd name="T37" fmla="*/ 2147483646 h 73"/>
                  <a:gd name="T38" fmla="*/ 2147483646 w 59"/>
                  <a:gd name="T39" fmla="*/ 0 h 73"/>
                  <a:gd name="T40" fmla="*/ 2147483646 w 59"/>
                  <a:gd name="T41" fmla="*/ 2147483646 h 73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59" h="73">
                    <a:moveTo>
                      <a:pt x="14" y="14"/>
                    </a:moveTo>
                    <a:lnTo>
                      <a:pt x="14" y="14"/>
                    </a:lnTo>
                    <a:cubicBezTo>
                      <a:pt x="10" y="19"/>
                      <a:pt x="8" y="27"/>
                      <a:pt x="8" y="36"/>
                    </a:cubicBezTo>
                    <a:cubicBezTo>
                      <a:pt x="8" y="46"/>
                      <a:pt x="10" y="53"/>
                      <a:pt x="14" y="58"/>
                    </a:cubicBezTo>
                    <a:cubicBezTo>
                      <a:pt x="17" y="64"/>
                      <a:pt x="23" y="66"/>
                      <a:pt x="29" y="66"/>
                    </a:cubicBezTo>
                    <a:cubicBezTo>
                      <a:pt x="36" y="66"/>
                      <a:pt x="41" y="64"/>
                      <a:pt x="45" y="58"/>
                    </a:cubicBezTo>
                    <a:cubicBezTo>
                      <a:pt x="49" y="53"/>
                      <a:pt x="51" y="46"/>
                      <a:pt x="51" y="36"/>
                    </a:cubicBezTo>
                    <a:cubicBezTo>
                      <a:pt x="51" y="26"/>
                      <a:pt x="49" y="19"/>
                      <a:pt x="45" y="14"/>
                    </a:cubicBezTo>
                    <a:cubicBezTo>
                      <a:pt x="42" y="9"/>
                      <a:pt x="36" y="7"/>
                      <a:pt x="30" y="7"/>
                    </a:cubicBezTo>
                    <a:cubicBezTo>
                      <a:pt x="23" y="7"/>
                      <a:pt x="18" y="9"/>
                      <a:pt x="14" y="14"/>
                    </a:cubicBezTo>
                    <a:close/>
                    <a:moveTo>
                      <a:pt x="51" y="9"/>
                    </a:moveTo>
                    <a:lnTo>
                      <a:pt x="51" y="9"/>
                    </a:lnTo>
                    <a:cubicBezTo>
                      <a:pt x="56" y="16"/>
                      <a:pt x="59" y="25"/>
                      <a:pt x="59" y="36"/>
                    </a:cubicBezTo>
                    <a:cubicBezTo>
                      <a:pt x="59" y="47"/>
                      <a:pt x="56" y="56"/>
                      <a:pt x="51" y="63"/>
                    </a:cubicBezTo>
                    <a:cubicBezTo>
                      <a:pt x="46" y="69"/>
                      <a:pt x="39" y="73"/>
                      <a:pt x="29" y="73"/>
                    </a:cubicBezTo>
                    <a:cubicBezTo>
                      <a:pt x="20" y="73"/>
                      <a:pt x="13" y="69"/>
                      <a:pt x="8" y="63"/>
                    </a:cubicBezTo>
                    <a:cubicBezTo>
                      <a:pt x="3" y="57"/>
                      <a:pt x="0" y="48"/>
                      <a:pt x="0" y="36"/>
                    </a:cubicBezTo>
                    <a:cubicBezTo>
                      <a:pt x="0" y="29"/>
                      <a:pt x="1" y="23"/>
                      <a:pt x="4" y="17"/>
                    </a:cubicBezTo>
                    <a:cubicBezTo>
                      <a:pt x="6" y="12"/>
                      <a:pt x="9" y="7"/>
                      <a:pt x="14" y="4"/>
                    </a:cubicBezTo>
                    <a:cubicBezTo>
                      <a:pt x="18" y="1"/>
                      <a:pt x="24" y="0"/>
                      <a:pt x="30" y="0"/>
                    </a:cubicBezTo>
                    <a:cubicBezTo>
                      <a:pt x="39" y="0"/>
                      <a:pt x="46" y="3"/>
                      <a:pt x="51" y="9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67" name="Freeform 34">
                <a:extLst>
                  <a:ext uri="{FF2B5EF4-FFF2-40B4-BE49-F238E27FC236}">
                    <a16:creationId xmlns:a16="http://schemas.microsoft.com/office/drawing/2014/main" xmlns="" id="{9993BE20-EDD0-744B-8A21-F91C9185DF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207625" y="1108075"/>
                <a:ext cx="25400" cy="36513"/>
              </a:xfrm>
              <a:custGeom>
                <a:avLst/>
                <a:gdLst>
                  <a:gd name="T0" fmla="*/ 2147483646 w 50"/>
                  <a:gd name="T1" fmla="*/ 2147483646 h 71"/>
                  <a:gd name="T2" fmla="*/ 2147483646 w 50"/>
                  <a:gd name="T3" fmla="*/ 2147483646 h 71"/>
                  <a:gd name="T4" fmla="*/ 2147483646 w 50"/>
                  <a:gd name="T5" fmla="*/ 2147483646 h 71"/>
                  <a:gd name="T6" fmla="*/ 2147483646 w 50"/>
                  <a:gd name="T7" fmla="*/ 2147483646 h 71"/>
                  <a:gd name="T8" fmla="*/ 2147483646 w 50"/>
                  <a:gd name="T9" fmla="*/ 2147483646 h 71"/>
                  <a:gd name="T10" fmla="*/ 2147483646 w 50"/>
                  <a:gd name="T11" fmla="*/ 2147483646 h 71"/>
                  <a:gd name="T12" fmla="*/ 2147483646 w 50"/>
                  <a:gd name="T13" fmla="*/ 2147483646 h 71"/>
                  <a:gd name="T14" fmla="*/ 2147483646 w 50"/>
                  <a:gd name="T15" fmla="*/ 2147483646 h 71"/>
                  <a:gd name="T16" fmla="*/ 2147483646 w 50"/>
                  <a:gd name="T17" fmla="*/ 2147483646 h 71"/>
                  <a:gd name="T18" fmla="*/ 2147483646 w 50"/>
                  <a:gd name="T19" fmla="*/ 2147483646 h 71"/>
                  <a:gd name="T20" fmla="*/ 2147483646 w 50"/>
                  <a:gd name="T21" fmla="*/ 2147483646 h 71"/>
                  <a:gd name="T22" fmla="*/ 0 w 50"/>
                  <a:gd name="T23" fmla="*/ 2147483646 h 71"/>
                  <a:gd name="T24" fmla="*/ 0 w 50"/>
                  <a:gd name="T25" fmla="*/ 2147483646 h 71"/>
                  <a:gd name="T26" fmla="*/ 2147483646 w 50"/>
                  <a:gd name="T27" fmla="*/ 2147483646 h 71"/>
                  <a:gd name="T28" fmla="*/ 2147483646 w 50"/>
                  <a:gd name="T29" fmla="*/ 2147483646 h 71"/>
                  <a:gd name="T30" fmla="*/ 2147483646 w 50"/>
                  <a:gd name="T31" fmla="*/ 2147483646 h 71"/>
                  <a:gd name="T32" fmla="*/ 2147483646 w 50"/>
                  <a:gd name="T33" fmla="*/ 0 h 71"/>
                  <a:gd name="T34" fmla="*/ 2147483646 w 50"/>
                  <a:gd name="T35" fmla="*/ 2147483646 h 71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50" h="71">
                    <a:moveTo>
                      <a:pt x="45" y="6"/>
                    </a:moveTo>
                    <a:lnTo>
                      <a:pt x="45" y="6"/>
                    </a:lnTo>
                    <a:cubicBezTo>
                      <a:pt x="48" y="9"/>
                      <a:pt x="50" y="15"/>
                      <a:pt x="50" y="21"/>
                    </a:cubicBezTo>
                    <a:lnTo>
                      <a:pt x="50" y="71"/>
                    </a:lnTo>
                    <a:lnTo>
                      <a:pt x="42" y="71"/>
                    </a:lnTo>
                    <a:lnTo>
                      <a:pt x="42" y="22"/>
                    </a:lnTo>
                    <a:cubicBezTo>
                      <a:pt x="42" y="17"/>
                      <a:pt x="41" y="13"/>
                      <a:pt x="39" y="10"/>
                    </a:cubicBezTo>
                    <a:cubicBezTo>
                      <a:pt x="37" y="8"/>
                      <a:pt x="33" y="6"/>
                      <a:pt x="29" y="6"/>
                    </a:cubicBezTo>
                    <a:cubicBezTo>
                      <a:pt x="25" y="6"/>
                      <a:pt x="21" y="7"/>
                      <a:pt x="17" y="10"/>
                    </a:cubicBezTo>
                    <a:cubicBezTo>
                      <a:pt x="14" y="12"/>
                      <a:pt x="11" y="16"/>
                      <a:pt x="7" y="21"/>
                    </a:cubicBezTo>
                    <a:lnTo>
                      <a:pt x="7" y="71"/>
                    </a:lnTo>
                    <a:lnTo>
                      <a:pt x="0" y="71"/>
                    </a:lnTo>
                    <a:lnTo>
                      <a:pt x="0" y="1"/>
                    </a:lnTo>
                    <a:lnTo>
                      <a:pt x="6" y="1"/>
                    </a:lnTo>
                    <a:lnTo>
                      <a:pt x="7" y="13"/>
                    </a:lnTo>
                    <a:cubicBezTo>
                      <a:pt x="10" y="9"/>
                      <a:pt x="13" y="6"/>
                      <a:pt x="17" y="4"/>
                    </a:cubicBezTo>
                    <a:cubicBezTo>
                      <a:pt x="21" y="1"/>
                      <a:pt x="26" y="0"/>
                      <a:pt x="30" y="0"/>
                    </a:cubicBezTo>
                    <a:cubicBezTo>
                      <a:pt x="37" y="0"/>
                      <a:pt x="42" y="2"/>
                      <a:pt x="45" y="6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68" name="Freeform 35">
                <a:extLst>
                  <a:ext uri="{FF2B5EF4-FFF2-40B4-BE49-F238E27FC236}">
                    <a16:creationId xmlns:a16="http://schemas.microsoft.com/office/drawing/2014/main" xmlns="" id="{4C84D632-4966-3042-AFE6-D711C96AD6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258425" y="1100138"/>
                <a:ext cx="22225" cy="46038"/>
              </a:xfrm>
              <a:custGeom>
                <a:avLst/>
                <a:gdLst>
                  <a:gd name="T0" fmla="*/ 2147483646 w 43"/>
                  <a:gd name="T1" fmla="*/ 2147483646 h 89"/>
                  <a:gd name="T2" fmla="*/ 2147483646 w 43"/>
                  <a:gd name="T3" fmla="*/ 2147483646 h 89"/>
                  <a:gd name="T4" fmla="*/ 2147483646 w 43"/>
                  <a:gd name="T5" fmla="*/ 2147483646 h 89"/>
                  <a:gd name="T6" fmla="*/ 2147483646 w 43"/>
                  <a:gd name="T7" fmla="*/ 2147483646 h 89"/>
                  <a:gd name="T8" fmla="*/ 2147483646 w 43"/>
                  <a:gd name="T9" fmla="*/ 2147483646 h 89"/>
                  <a:gd name="T10" fmla="*/ 2147483646 w 43"/>
                  <a:gd name="T11" fmla="*/ 2147483646 h 89"/>
                  <a:gd name="T12" fmla="*/ 0 w 43"/>
                  <a:gd name="T13" fmla="*/ 2147483646 h 89"/>
                  <a:gd name="T14" fmla="*/ 0 w 43"/>
                  <a:gd name="T15" fmla="*/ 2147483646 h 89"/>
                  <a:gd name="T16" fmla="*/ 2147483646 w 43"/>
                  <a:gd name="T17" fmla="*/ 2147483646 h 89"/>
                  <a:gd name="T18" fmla="*/ 2147483646 w 43"/>
                  <a:gd name="T19" fmla="*/ 2147483646 h 89"/>
                  <a:gd name="T20" fmla="*/ 2147483646 w 43"/>
                  <a:gd name="T21" fmla="*/ 0 h 89"/>
                  <a:gd name="T22" fmla="*/ 2147483646 w 43"/>
                  <a:gd name="T23" fmla="*/ 2147483646 h 89"/>
                  <a:gd name="T24" fmla="*/ 2147483646 w 43"/>
                  <a:gd name="T25" fmla="*/ 2147483646 h 89"/>
                  <a:gd name="T26" fmla="*/ 2147483646 w 43"/>
                  <a:gd name="T27" fmla="*/ 2147483646 h 89"/>
                  <a:gd name="T28" fmla="*/ 2147483646 w 43"/>
                  <a:gd name="T29" fmla="*/ 2147483646 h 89"/>
                  <a:gd name="T30" fmla="*/ 2147483646 w 43"/>
                  <a:gd name="T31" fmla="*/ 2147483646 h 89"/>
                  <a:gd name="T32" fmla="*/ 2147483646 w 43"/>
                  <a:gd name="T33" fmla="*/ 2147483646 h 89"/>
                  <a:gd name="T34" fmla="*/ 2147483646 w 43"/>
                  <a:gd name="T35" fmla="*/ 2147483646 h 89"/>
                  <a:gd name="T36" fmla="*/ 2147483646 w 43"/>
                  <a:gd name="T37" fmla="*/ 2147483646 h 89"/>
                  <a:gd name="T38" fmla="*/ 2147483646 w 43"/>
                  <a:gd name="T39" fmla="*/ 2147483646 h 89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43" h="89">
                    <a:moveTo>
                      <a:pt x="43" y="84"/>
                    </a:moveTo>
                    <a:lnTo>
                      <a:pt x="43" y="84"/>
                    </a:lnTo>
                    <a:cubicBezTo>
                      <a:pt x="39" y="87"/>
                      <a:pt x="34" y="89"/>
                      <a:pt x="29" y="89"/>
                    </a:cubicBezTo>
                    <a:cubicBezTo>
                      <a:pt x="23" y="89"/>
                      <a:pt x="19" y="87"/>
                      <a:pt x="16" y="84"/>
                    </a:cubicBezTo>
                    <a:cubicBezTo>
                      <a:pt x="13" y="81"/>
                      <a:pt x="12" y="76"/>
                      <a:pt x="12" y="70"/>
                    </a:cubicBezTo>
                    <a:lnTo>
                      <a:pt x="12" y="24"/>
                    </a:lnTo>
                    <a:lnTo>
                      <a:pt x="0" y="24"/>
                    </a:lnTo>
                    <a:lnTo>
                      <a:pt x="0" y="17"/>
                    </a:lnTo>
                    <a:lnTo>
                      <a:pt x="12" y="17"/>
                    </a:lnTo>
                    <a:lnTo>
                      <a:pt x="12" y="1"/>
                    </a:lnTo>
                    <a:lnTo>
                      <a:pt x="19" y="0"/>
                    </a:lnTo>
                    <a:lnTo>
                      <a:pt x="19" y="17"/>
                    </a:lnTo>
                    <a:lnTo>
                      <a:pt x="37" y="17"/>
                    </a:lnTo>
                    <a:lnTo>
                      <a:pt x="37" y="24"/>
                    </a:lnTo>
                    <a:lnTo>
                      <a:pt x="19" y="24"/>
                    </a:lnTo>
                    <a:lnTo>
                      <a:pt x="19" y="70"/>
                    </a:lnTo>
                    <a:cubicBezTo>
                      <a:pt x="19" y="74"/>
                      <a:pt x="20" y="77"/>
                      <a:pt x="22" y="79"/>
                    </a:cubicBezTo>
                    <a:cubicBezTo>
                      <a:pt x="24" y="81"/>
                      <a:pt x="26" y="82"/>
                      <a:pt x="30" y="82"/>
                    </a:cubicBezTo>
                    <a:cubicBezTo>
                      <a:pt x="33" y="82"/>
                      <a:pt x="37" y="81"/>
                      <a:pt x="40" y="79"/>
                    </a:cubicBezTo>
                    <a:lnTo>
                      <a:pt x="43" y="8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69" name="Freeform 36">
                <a:extLst>
                  <a:ext uri="{FF2B5EF4-FFF2-40B4-BE49-F238E27FC236}">
                    <a16:creationId xmlns:a16="http://schemas.microsoft.com/office/drawing/2014/main" xmlns="" id="{6CCE1535-5BF1-C64B-9B63-2B9AE5494A20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0283825" y="1108075"/>
                <a:ext cx="26988" cy="38100"/>
              </a:xfrm>
              <a:custGeom>
                <a:avLst/>
                <a:gdLst>
                  <a:gd name="T0" fmla="*/ 2147483646 w 55"/>
                  <a:gd name="T1" fmla="*/ 2147483646 h 73"/>
                  <a:gd name="T2" fmla="*/ 2147483646 w 55"/>
                  <a:gd name="T3" fmla="*/ 2147483646 h 73"/>
                  <a:gd name="T4" fmla="*/ 2147483646 w 55"/>
                  <a:gd name="T5" fmla="*/ 2147483646 h 73"/>
                  <a:gd name="T6" fmla="*/ 2147483646 w 55"/>
                  <a:gd name="T7" fmla="*/ 2147483646 h 73"/>
                  <a:gd name="T8" fmla="*/ 2147483646 w 55"/>
                  <a:gd name="T9" fmla="*/ 2147483646 h 73"/>
                  <a:gd name="T10" fmla="*/ 2147483646 w 55"/>
                  <a:gd name="T11" fmla="*/ 2147483646 h 73"/>
                  <a:gd name="T12" fmla="*/ 2147483646 w 55"/>
                  <a:gd name="T13" fmla="*/ 2147483646 h 73"/>
                  <a:gd name="T14" fmla="*/ 2147483646 w 55"/>
                  <a:gd name="T15" fmla="*/ 2147483646 h 73"/>
                  <a:gd name="T16" fmla="*/ 2147483646 w 55"/>
                  <a:gd name="T17" fmla="*/ 2147483646 h 73"/>
                  <a:gd name="T18" fmla="*/ 2147483646 w 55"/>
                  <a:gd name="T19" fmla="*/ 2147483646 h 73"/>
                  <a:gd name="T20" fmla="*/ 2147483646 w 55"/>
                  <a:gd name="T21" fmla="*/ 2147483646 h 73"/>
                  <a:gd name="T22" fmla="*/ 2147483646 w 55"/>
                  <a:gd name="T23" fmla="*/ 2147483646 h 73"/>
                  <a:gd name="T24" fmla="*/ 2147483646 w 55"/>
                  <a:gd name="T25" fmla="*/ 2147483646 h 73"/>
                  <a:gd name="T26" fmla="*/ 2147483646 w 55"/>
                  <a:gd name="T27" fmla="*/ 2147483646 h 73"/>
                  <a:gd name="T28" fmla="*/ 2147483646 w 55"/>
                  <a:gd name="T29" fmla="*/ 2147483646 h 73"/>
                  <a:gd name="T30" fmla="*/ 2147483646 w 55"/>
                  <a:gd name="T31" fmla="*/ 2147483646 h 73"/>
                  <a:gd name="T32" fmla="*/ 2147483646 w 55"/>
                  <a:gd name="T33" fmla="*/ 2147483646 h 73"/>
                  <a:gd name="T34" fmla="*/ 2147483646 w 55"/>
                  <a:gd name="T35" fmla="*/ 2147483646 h 73"/>
                  <a:gd name="T36" fmla="*/ 2147483646 w 55"/>
                  <a:gd name="T37" fmla="*/ 2147483646 h 73"/>
                  <a:gd name="T38" fmla="*/ 0 w 55"/>
                  <a:gd name="T39" fmla="*/ 2147483646 h 73"/>
                  <a:gd name="T40" fmla="*/ 2147483646 w 55"/>
                  <a:gd name="T41" fmla="*/ 2147483646 h 73"/>
                  <a:gd name="T42" fmla="*/ 2147483646 w 55"/>
                  <a:gd name="T43" fmla="*/ 2147483646 h 73"/>
                  <a:gd name="T44" fmla="*/ 2147483646 w 55"/>
                  <a:gd name="T45" fmla="*/ 0 h 73"/>
                  <a:gd name="T46" fmla="*/ 2147483646 w 55"/>
                  <a:gd name="T47" fmla="*/ 2147483646 h 73"/>
                  <a:gd name="T48" fmla="*/ 2147483646 w 55"/>
                  <a:gd name="T49" fmla="*/ 2147483646 h 73"/>
                  <a:gd name="T50" fmla="*/ 2147483646 w 55"/>
                  <a:gd name="T51" fmla="*/ 2147483646 h 73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55" h="73">
                    <a:moveTo>
                      <a:pt x="47" y="31"/>
                    </a:moveTo>
                    <a:lnTo>
                      <a:pt x="47" y="31"/>
                    </a:lnTo>
                    <a:cubicBezTo>
                      <a:pt x="47" y="23"/>
                      <a:pt x="46" y="17"/>
                      <a:pt x="43" y="13"/>
                    </a:cubicBezTo>
                    <a:cubicBezTo>
                      <a:pt x="39" y="9"/>
                      <a:pt x="35" y="6"/>
                      <a:pt x="28" y="6"/>
                    </a:cubicBezTo>
                    <a:cubicBezTo>
                      <a:pt x="22" y="6"/>
                      <a:pt x="18" y="9"/>
                      <a:pt x="14" y="13"/>
                    </a:cubicBezTo>
                    <a:cubicBezTo>
                      <a:pt x="11" y="17"/>
                      <a:pt x="9" y="24"/>
                      <a:pt x="8" y="33"/>
                    </a:cubicBezTo>
                    <a:lnTo>
                      <a:pt x="47" y="33"/>
                    </a:lnTo>
                    <a:lnTo>
                      <a:pt x="47" y="31"/>
                    </a:lnTo>
                    <a:close/>
                    <a:moveTo>
                      <a:pt x="55" y="39"/>
                    </a:moveTo>
                    <a:lnTo>
                      <a:pt x="55" y="39"/>
                    </a:lnTo>
                    <a:lnTo>
                      <a:pt x="8" y="39"/>
                    </a:lnTo>
                    <a:cubicBezTo>
                      <a:pt x="9" y="48"/>
                      <a:pt x="11" y="55"/>
                      <a:pt x="15" y="60"/>
                    </a:cubicBezTo>
                    <a:cubicBezTo>
                      <a:pt x="19" y="64"/>
                      <a:pt x="24" y="66"/>
                      <a:pt x="30" y="66"/>
                    </a:cubicBezTo>
                    <a:cubicBezTo>
                      <a:pt x="34" y="66"/>
                      <a:pt x="37" y="66"/>
                      <a:pt x="40" y="64"/>
                    </a:cubicBezTo>
                    <a:cubicBezTo>
                      <a:pt x="42" y="63"/>
                      <a:pt x="46" y="62"/>
                      <a:pt x="49" y="59"/>
                    </a:cubicBezTo>
                    <a:lnTo>
                      <a:pt x="52" y="64"/>
                    </a:lnTo>
                    <a:cubicBezTo>
                      <a:pt x="49" y="67"/>
                      <a:pt x="45" y="69"/>
                      <a:pt x="42" y="71"/>
                    </a:cubicBezTo>
                    <a:cubicBezTo>
                      <a:pt x="38" y="72"/>
                      <a:pt x="34" y="73"/>
                      <a:pt x="30" y="73"/>
                    </a:cubicBezTo>
                    <a:cubicBezTo>
                      <a:pt x="20" y="73"/>
                      <a:pt x="13" y="69"/>
                      <a:pt x="8" y="63"/>
                    </a:cubicBezTo>
                    <a:cubicBezTo>
                      <a:pt x="3" y="57"/>
                      <a:pt x="0" y="48"/>
                      <a:pt x="0" y="37"/>
                    </a:cubicBezTo>
                    <a:cubicBezTo>
                      <a:pt x="0" y="30"/>
                      <a:pt x="1" y="23"/>
                      <a:pt x="3" y="18"/>
                    </a:cubicBezTo>
                    <a:cubicBezTo>
                      <a:pt x="6" y="12"/>
                      <a:pt x="9" y="8"/>
                      <a:pt x="13" y="5"/>
                    </a:cubicBezTo>
                    <a:cubicBezTo>
                      <a:pt x="17" y="2"/>
                      <a:pt x="22" y="0"/>
                      <a:pt x="28" y="0"/>
                    </a:cubicBezTo>
                    <a:cubicBezTo>
                      <a:pt x="37" y="0"/>
                      <a:pt x="44" y="3"/>
                      <a:pt x="48" y="9"/>
                    </a:cubicBezTo>
                    <a:cubicBezTo>
                      <a:pt x="53" y="15"/>
                      <a:pt x="55" y="23"/>
                      <a:pt x="55" y="34"/>
                    </a:cubicBezTo>
                    <a:cubicBezTo>
                      <a:pt x="55" y="36"/>
                      <a:pt x="55" y="38"/>
                      <a:pt x="55" y="39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70" name="Freeform 37">
                <a:extLst>
                  <a:ext uri="{FF2B5EF4-FFF2-40B4-BE49-F238E27FC236}">
                    <a16:creationId xmlns:a16="http://schemas.microsoft.com/office/drawing/2014/main" xmlns="" id="{B0091DC1-CBD1-3747-A490-F40FDE797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321925" y="1108075"/>
                <a:ext cx="42863" cy="36513"/>
              </a:xfrm>
              <a:custGeom>
                <a:avLst/>
                <a:gdLst>
                  <a:gd name="T0" fmla="*/ 2147483646 w 86"/>
                  <a:gd name="T1" fmla="*/ 2147483646 h 71"/>
                  <a:gd name="T2" fmla="*/ 2147483646 w 86"/>
                  <a:gd name="T3" fmla="*/ 2147483646 h 71"/>
                  <a:gd name="T4" fmla="*/ 2147483646 w 86"/>
                  <a:gd name="T5" fmla="*/ 2147483646 h 71"/>
                  <a:gd name="T6" fmla="*/ 2147483646 w 86"/>
                  <a:gd name="T7" fmla="*/ 2147483646 h 71"/>
                  <a:gd name="T8" fmla="*/ 2147483646 w 86"/>
                  <a:gd name="T9" fmla="*/ 2147483646 h 71"/>
                  <a:gd name="T10" fmla="*/ 2147483646 w 86"/>
                  <a:gd name="T11" fmla="*/ 2147483646 h 71"/>
                  <a:gd name="T12" fmla="*/ 2147483646 w 86"/>
                  <a:gd name="T13" fmla="*/ 2147483646 h 71"/>
                  <a:gd name="T14" fmla="*/ 2147483646 w 86"/>
                  <a:gd name="T15" fmla="*/ 2147483646 h 71"/>
                  <a:gd name="T16" fmla="*/ 2147483646 w 86"/>
                  <a:gd name="T17" fmla="*/ 2147483646 h 71"/>
                  <a:gd name="T18" fmla="*/ 2147483646 w 86"/>
                  <a:gd name="T19" fmla="*/ 2147483646 h 71"/>
                  <a:gd name="T20" fmla="*/ 2147483646 w 86"/>
                  <a:gd name="T21" fmla="*/ 2147483646 h 71"/>
                  <a:gd name="T22" fmla="*/ 2147483646 w 86"/>
                  <a:gd name="T23" fmla="*/ 2147483646 h 71"/>
                  <a:gd name="T24" fmla="*/ 2147483646 w 86"/>
                  <a:gd name="T25" fmla="*/ 2147483646 h 71"/>
                  <a:gd name="T26" fmla="*/ 2147483646 w 86"/>
                  <a:gd name="T27" fmla="*/ 2147483646 h 71"/>
                  <a:gd name="T28" fmla="*/ 2147483646 w 86"/>
                  <a:gd name="T29" fmla="*/ 2147483646 h 71"/>
                  <a:gd name="T30" fmla="*/ 2147483646 w 86"/>
                  <a:gd name="T31" fmla="*/ 2147483646 h 71"/>
                  <a:gd name="T32" fmla="*/ 2147483646 w 86"/>
                  <a:gd name="T33" fmla="*/ 2147483646 h 71"/>
                  <a:gd name="T34" fmla="*/ 2147483646 w 86"/>
                  <a:gd name="T35" fmla="*/ 2147483646 h 71"/>
                  <a:gd name="T36" fmla="*/ 0 w 86"/>
                  <a:gd name="T37" fmla="*/ 2147483646 h 71"/>
                  <a:gd name="T38" fmla="*/ 0 w 86"/>
                  <a:gd name="T39" fmla="*/ 2147483646 h 71"/>
                  <a:gd name="T40" fmla="*/ 2147483646 w 86"/>
                  <a:gd name="T41" fmla="*/ 2147483646 h 71"/>
                  <a:gd name="T42" fmla="*/ 2147483646 w 86"/>
                  <a:gd name="T43" fmla="*/ 2147483646 h 71"/>
                  <a:gd name="T44" fmla="*/ 2147483646 w 86"/>
                  <a:gd name="T45" fmla="*/ 2147483646 h 71"/>
                  <a:gd name="T46" fmla="*/ 2147483646 w 86"/>
                  <a:gd name="T47" fmla="*/ 0 h 71"/>
                  <a:gd name="T48" fmla="*/ 2147483646 w 86"/>
                  <a:gd name="T49" fmla="*/ 2147483646 h 71"/>
                  <a:gd name="T50" fmla="*/ 2147483646 w 86"/>
                  <a:gd name="T51" fmla="*/ 2147483646 h 71"/>
                  <a:gd name="T52" fmla="*/ 2147483646 w 86"/>
                  <a:gd name="T53" fmla="*/ 2147483646 h 71"/>
                  <a:gd name="T54" fmla="*/ 2147483646 w 86"/>
                  <a:gd name="T55" fmla="*/ 0 h 71"/>
                  <a:gd name="T56" fmla="*/ 2147483646 w 86"/>
                  <a:gd name="T57" fmla="*/ 2147483646 h 71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86" h="71">
                    <a:moveTo>
                      <a:pt x="81" y="6"/>
                    </a:moveTo>
                    <a:lnTo>
                      <a:pt x="81" y="6"/>
                    </a:lnTo>
                    <a:cubicBezTo>
                      <a:pt x="85" y="10"/>
                      <a:pt x="86" y="15"/>
                      <a:pt x="86" y="21"/>
                    </a:cubicBezTo>
                    <a:lnTo>
                      <a:pt x="86" y="71"/>
                    </a:lnTo>
                    <a:lnTo>
                      <a:pt x="78" y="71"/>
                    </a:lnTo>
                    <a:lnTo>
                      <a:pt x="78" y="22"/>
                    </a:lnTo>
                    <a:cubicBezTo>
                      <a:pt x="78" y="17"/>
                      <a:pt x="77" y="13"/>
                      <a:pt x="75" y="10"/>
                    </a:cubicBezTo>
                    <a:cubicBezTo>
                      <a:pt x="73" y="8"/>
                      <a:pt x="70" y="6"/>
                      <a:pt x="67" y="6"/>
                    </a:cubicBezTo>
                    <a:cubicBezTo>
                      <a:pt x="63" y="6"/>
                      <a:pt x="59" y="7"/>
                      <a:pt x="56" y="10"/>
                    </a:cubicBezTo>
                    <a:cubicBezTo>
                      <a:pt x="53" y="12"/>
                      <a:pt x="50" y="16"/>
                      <a:pt x="47" y="21"/>
                    </a:cubicBezTo>
                    <a:lnTo>
                      <a:pt x="47" y="71"/>
                    </a:lnTo>
                    <a:lnTo>
                      <a:pt x="39" y="71"/>
                    </a:lnTo>
                    <a:lnTo>
                      <a:pt x="39" y="22"/>
                    </a:lnTo>
                    <a:cubicBezTo>
                      <a:pt x="39" y="17"/>
                      <a:pt x="38" y="13"/>
                      <a:pt x="36" y="10"/>
                    </a:cubicBezTo>
                    <a:cubicBezTo>
                      <a:pt x="34" y="8"/>
                      <a:pt x="31" y="6"/>
                      <a:pt x="27" y="6"/>
                    </a:cubicBezTo>
                    <a:cubicBezTo>
                      <a:pt x="23" y="6"/>
                      <a:pt x="20" y="7"/>
                      <a:pt x="17" y="10"/>
                    </a:cubicBezTo>
                    <a:cubicBezTo>
                      <a:pt x="14" y="12"/>
                      <a:pt x="11" y="16"/>
                      <a:pt x="8" y="21"/>
                    </a:cubicBezTo>
                    <a:lnTo>
                      <a:pt x="8" y="71"/>
                    </a:lnTo>
                    <a:lnTo>
                      <a:pt x="0" y="71"/>
                    </a:lnTo>
                    <a:lnTo>
                      <a:pt x="0" y="1"/>
                    </a:lnTo>
                    <a:lnTo>
                      <a:pt x="7" y="1"/>
                    </a:lnTo>
                    <a:lnTo>
                      <a:pt x="7" y="13"/>
                    </a:lnTo>
                    <a:cubicBezTo>
                      <a:pt x="10" y="9"/>
                      <a:pt x="13" y="6"/>
                      <a:pt x="17" y="4"/>
                    </a:cubicBezTo>
                    <a:cubicBezTo>
                      <a:pt x="21" y="1"/>
                      <a:pt x="25" y="0"/>
                      <a:pt x="29" y="0"/>
                    </a:cubicBezTo>
                    <a:cubicBezTo>
                      <a:pt x="33" y="0"/>
                      <a:pt x="37" y="1"/>
                      <a:pt x="40" y="4"/>
                    </a:cubicBezTo>
                    <a:cubicBezTo>
                      <a:pt x="43" y="6"/>
                      <a:pt x="45" y="9"/>
                      <a:pt x="46" y="14"/>
                    </a:cubicBezTo>
                    <a:cubicBezTo>
                      <a:pt x="49" y="9"/>
                      <a:pt x="52" y="6"/>
                      <a:pt x="56" y="4"/>
                    </a:cubicBezTo>
                    <a:cubicBezTo>
                      <a:pt x="60" y="1"/>
                      <a:pt x="64" y="0"/>
                      <a:pt x="68" y="0"/>
                    </a:cubicBezTo>
                    <a:cubicBezTo>
                      <a:pt x="74" y="0"/>
                      <a:pt x="78" y="2"/>
                      <a:pt x="81" y="6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71" name="Freeform 38">
                <a:extLst>
                  <a:ext uri="{FF2B5EF4-FFF2-40B4-BE49-F238E27FC236}">
                    <a16:creationId xmlns:a16="http://schemas.microsoft.com/office/drawing/2014/main" xmlns="" id="{13BBF9AE-8BFC-FA4B-BE07-557853BD0897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0379075" y="1108075"/>
                <a:ext cx="26988" cy="50800"/>
              </a:xfrm>
              <a:custGeom>
                <a:avLst/>
                <a:gdLst>
                  <a:gd name="T0" fmla="*/ 2147483646 w 54"/>
                  <a:gd name="T1" fmla="*/ 2147483646 h 99"/>
                  <a:gd name="T2" fmla="*/ 2147483646 w 54"/>
                  <a:gd name="T3" fmla="*/ 2147483646 h 99"/>
                  <a:gd name="T4" fmla="*/ 2147483646 w 54"/>
                  <a:gd name="T5" fmla="*/ 2147483646 h 99"/>
                  <a:gd name="T6" fmla="*/ 2147483646 w 54"/>
                  <a:gd name="T7" fmla="*/ 2147483646 h 99"/>
                  <a:gd name="T8" fmla="*/ 2147483646 w 54"/>
                  <a:gd name="T9" fmla="*/ 2147483646 h 99"/>
                  <a:gd name="T10" fmla="*/ 2147483646 w 54"/>
                  <a:gd name="T11" fmla="*/ 2147483646 h 99"/>
                  <a:gd name="T12" fmla="*/ 2147483646 w 54"/>
                  <a:gd name="T13" fmla="*/ 2147483646 h 99"/>
                  <a:gd name="T14" fmla="*/ 2147483646 w 54"/>
                  <a:gd name="T15" fmla="*/ 2147483646 h 99"/>
                  <a:gd name="T16" fmla="*/ 2147483646 w 54"/>
                  <a:gd name="T17" fmla="*/ 2147483646 h 99"/>
                  <a:gd name="T18" fmla="*/ 2147483646 w 54"/>
                  <a:gd name="T19" fmla="*/ 2147483646 h 99"/>
                  <a:gd name="T20" fmla="*/ 2147483646 w 54"/>
                  <a:gd name="T21" fmla="*/ 2147483646 h 99"/>
                  <a:gd name="T22" fmla="*/ 2147483646 w 54"/>
                  <a:gd name="T23" fmla="*/ 2147483646 h 99"/>
                  <a:gd name="T24" fmla="*/ 2147483646 w 54"/>
                  <a:gd name="T25" fmla="*/ 2147483646 h 99"/>
                  <a:gd name="T26" fmla="*/ 2147483646 w 54"/>
                  <a:gd name="T27" fmla="*/ 2147483646 h 99"/>
                  <a:gd name="T28" fmla="*/ 2147483646 w 54"/>
                  <a:gd name="T29" fmla="*/ 2147483646 h 99"/>
                  <a:gd name="T30" fmla="*/ 2147483646 w 54"/>
                  <a:gd name="T31" fmla="*/ 2147483646 h 99"/>
                  <a:gd name="T32" fmla="*/ 2147483646 w 54"/>
                  <a:gd name="T33" fmla="*/ 2147483646 h 99"/>
                  <a:gd name="T34" fmla="*/ 0 w 54"/>
                  <a:gd name="T35" fmla="*/ 2147483646 h 99"/>
                  <a:gd name="T36" fmla="*/ 0 w 54"/>
                  <a:gd name="T37" fmla="*/ 2147483646 h 99"/>
                  <a:gd name="T38" fmla="*/ 2147483646 w 54"/>
                  <a:gd name="T39" fmla="*/ 2147483646 h 99"/>
                  <a:gd name="T40" fmla="*/ 2147483646 w 54"/>
                  <a:gd name="T41" fmla="*/ 2147483646 h 99"/>
                  <a:gd name="T42" fmla="*/ 2147483646 w 54"/>
                  <a:gd name="T43" fmla="*/ 2147483646 h 99"/>
                  <a:gd name="T44" fmla="*/ 2147483646 w 54"/>
                  <a:gd name="T45" fmla="*/ 0 h 99"/>
                  <a:gd name="T46" fmla="*/ 2147483646 w 54"/>
                  <a:gd name="T47" fmla="*/ 2147483646 h 99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54" h="99">
                    <a:moveTo>
                      <a:pt x="41" y="59"/>
                    </a:moveTo>
                    <a:lnTo>
                      <a:pt x="41" y="59"/>
                    </a:lnTo>
                    <a:cubicBezTo>
                      <a:pt x="44" y="53"/>
                      <a:pt x="46" y="46"/>
                      <a:pt x="46" y="36"/>
                    </a:cubicBezTo>
                    <a:cubicBezTo>
                      <a:pt x="46" y="16"/>
                      <a:pt x="40" y="6"/>
                      <a:pt x="27" y="6"/>
                    </a:cubicBezTo>
                    <a:cubicBezTo>
                      <a:pt x="23" y="6"/>
                      <a:pt x="19" y="7"/>
                      <a:pt x="16" y="10"/>
                    </a:cubicBezTo>
                    <a:cubicBezTo>
                      <a:pt x="13" y="12"/>
                      <a:pt x="10" y="15"/>
                      <a:pt x="8" y="18"/>
                    </a:cubicBezTo>
                    <a:lnTo>
                      <a:pt x="8" y="55"/>
                    </a:lnTo>
                    <a:cubicBezTo>
                      <a:pt x="12" y="63"/>
                      <a:pt x="18" y="66"/>
                      <a:pt x="26" y="66"/>
                    </a:cubicBezTo>
                    <a:cubicBezTo>
                      <a:pt x="32" y="66"/>
                      <a:pt x="37" y="64"/>
                      <a:pt x="41" y="59"/>
                    </a:cubicBezTo>
                    <a:close/>
                    <a:moveTo>
                      <a:pt x="48" y="9"/>
                    </a:moveTo>
                    <a:lnTo>
                      <a:pt x="48" y="9"/>
                    </a:lnTo>
                    <a:cubicBezTo>
                      <a:pt x="52" y="16"/>
                      <a:pt x="54" y="25"/>
                      <a:pt x="54" y="36"/>
                    </a:cubicBezTo>
                    <a:cubicBezTo>
                      <a:pt x="54" y="47"/>
                      <a:pt x="52" y="56"/>
                      <a:pt x="47" y="63"/>
                    </a:cubicBezTo>
                    <a:cubicBezTo>
                      <a:pt x="43" y="69"/>
                      <a:pt x="36" y="73"/>
                      <a:pt x="27" y="73"/>
                    </a:cubicBezTo>
                    <a:cubicBezTo>
                      <a:pt x="23" y="73"/>
                      <a:pt x="19" y="72"/>
                      <a:pt x="16" y="70"/>
                    </a:cubicBezTo>
                    <a:cubicBezTo>
                      <a:pt x="13" y="68"/>
                      <a:pt x="10" y="66"/>
                      <a:pt x="8" y="63"/>
                    </a:cubicBezTo>
                    <a:lnTo>
                      <a:pt x="8" y="97"/>
                    </a:lnTo>
                    <a:lnTo>
                      <a:pt x="0" y="99"/>
                    </a:lnTo>
                    <a:lnTo>
                      <a:pt x="0" y="1"/>
                    </a:lnTo>
                    <a:lnTo>
                      <a:pt x="6" y="1"/>
                    </a:lnTo>
                    <a:lnTo>
                      <a:pt x="7" y="12"/>
                    </a:lnTo>
                    <a:cubicBezTo>
                      <a:pt x="10" y="8"/>
                      <a:pt x="13" y="5"/>
                      <a:pt x="17" y="3"/>
                    </a:cubicBezTo>
                    <a:cubicBezTo>
                      <a:pt x="20" y="1"/>
                      <a:pt x="24" y="0"/>
                      <a:pt x="29" y="0"/>
                    </a:cubicBezTo>
                    <a:cubicBezTo>
                      <a:pt x="37" y="0"/>
                      <a:pt x="43" y="3"/>
                      <a:pt x="48" y="9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72" name="Freeform 39">
                <a:extLst>
                  <a:ext uri="{FF2B5EF4-FFF2-40B4-BE49-F238E27FC236}">
                    <a16:creationId xmlns:a16="http://schemas.microsoft.com/office/drawing/2014/main" xmlns="" id="{495B18F9-3AC9-8741-A066-F79EF43DA2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417175" y="1095375"/>
                <a:ext cx="9525" cy="50800"/>
              </a:xfrm>
              <a:custGeom>
                <a:avLst/>
                <a:gdLst>
                  <a:gd name="T0" fmla="*/ 2147483646 w 20"/>
                  <a:gd name="T1" fmla="*/ 2147483646 h 101"/>
                  <a:gd name="T2" fmla="*/ 2147483646 w 20"/>
                  <a:gd name="T3" fmla="*/ 2147483646 h 101"/>
                  <a:gd name="T4" fmla="*/ 0 w 20"/>
                  <a:gd name="T5" fmla="*/ 2147483646 h 101"/>
                  <a:gd name="T6" fmla="*/ 0 w 20"/>
                  <a:gd name="T7" fmla="*/ 2147483646 h 101"/>
                  <a:gd name="T8" fmla="*/ 2147483646 w 20"/>
                  <a:gd name="T9" fmla="*/ 0 h 101"/>
                  <a:gd name="T10" fmla="*/ 2147483646 w 20"/>
                  <a:gd name="T11" fmla="*/ 2147483646 h 101"/>
                  <a:gd name="T12" fmla="*/ 2147483646 w 20"/>
                  <a:gd name="T13" fmla="*/ 2147483646 h 101"/>
                  <a:gd name="T14" fmla="*/ 2147483646 w 20"/>
                  <a:gd name="T15" fmla="*/ 2147483646 h 101"/>
                  <a:gd name="T16" fmla="*/ 2147483646 w 20"/>
                  <a:gd name="T17" fmla="*/ 2147483646 h 101"/>
                  <a:gd name="T18" fmla="*/ 2147483646 w 20"/>
                  <a:gd name="T19" fmla="*/ 2147483646 h 101"/>
                  <a:gd name="T20" fmla="*/ 2147483646 w 20"/>
                  <a:gd name="T21" fmla="*/ 2147483646 h 1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0" h="101">
                    <a:moveTo>
                      <a:pt x="3" y="97"/>
                    </a:moveTo>
                    <a:lnTo>
                      <a:pt x="3" y="97"/>
                    </a:lnTo>
                    <a:cubicBezTo>
                      <a:pt x="1" y="95"/>
                      <a:pt x="0" y="92"/>
                      <a:pt x="0" y="87"/>
                    </a:cubicBezTo>
                    <a:lnTo>
                      <a:pt x="0" y="1"/>
                    </a:lnTo>
                    <a:lnTo>
                      <a:pt x="7" y="0"/>
                    </a:lnTo>
                    <a:lnTo>
                      <a:pt x="7" y="87"/>
                    </a:lnTo>
                    <a:cubicBezTo>
                      <a:pt x="7" y="92"/>
                      <a:pt x="9" y="94"/>
                      <a:pt x="13" y="94"/>
                    </a:cubicBezTo>
                    <a:cubicBezTo>
                      <a:pt x="15" y="94"/>
                      <a:pt x="16" y="94"/>
                      <a:pt x="18" y="93"/>
                    </a:cubicBezTo>
                    <a:lnTo>
                      <a:pt x="20" y="99"/>
                    </a:lnTo>
                    <a:cubicBezTo>
                      <a:pt x="17" y="100"/>
                      <a:pt x="15" y="101"/>
                      <a:pt x="12" y="101"/>
                    </a:cubicBezTo>
                    <a:cubicBezTo>
                      <a:pt x="8" y="101"/>
                      <a:pt x="5" y="100"/>
                      <a:pt x="3" y="97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73" name="Freeform 40">
                <a:extLst>
                  <a:ext uri="{FF2B5EF4-FFF2-40B4-BE49-F238E27FC236}">
                    <a16:creationId xmlns:a16="http://schemas.microsoft.com/office/drawing/2014/main" xmlns="" id="{7C6CE013-5B53-534D-A2CF-4899E2A5220B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0433050" y="1108075"/>
                <a:ext cx="26988" cy="38100"/>
              </a:xfrm>
              <a:custGeom>
                <a:avLst/>
                <a:gdLst>
                  <a:gd name="T0" fmla="*/ 2147483646 w 56"/>
                  <a:gd name="T1" fmla="*/ 2147483646 h 73"/>
                  <a:gd name="T2" fmla="*/ 2147483646 w 56"/>
                  <a:gd name="T3" fmla="*/ 2147483646 h 73"/>
                  <a:gd name="T4" fmla="*/ 2147483646 w 56"/>
                  <a:gd name="T5" fmla="*/ 2147483646 h 73"/>
                  <a:gd name="T6" fmla="*/ 2147483646 w 56"/>
                  <a:gd name="T7" fmla="*/ 2147483646 h 73"/>
                  <a:gd name="T8" fmla="*/ 2147483646 w 56"/>
                  <a:gd name="T9" fmla="*/ 2147483646 h 73"/>
                  <a:gd name="T10" fmla="*/ 2147483646 w 56"/>
                  <a:gd name="T11" fmla="*/ 2147483646 h 73"/>
                  <a:gd name="T12" fmla="*/ 2147483646 w 56"/>
                  <a:gd name="T13" fmla="*/ 2147483646 h 73"/>
                  <a:gd name="T14" fmla="*/ 2147483646 w 56"/>
                  <a:gd name="T15" fmla="*/ 2147483646 h 73"/>
                  <a:gd name="T16" fmla="*/ 2147483646 w 56"/>
                  <a:gd name="T17" fmla="*/ 2147483646 h 73"/>
                  <a:gd name="T18" fmla="*/ 2147483646 w 56"/>
                  <a:gd name="T19" fmla="*/ 2147483646 h 73"/>
                  <a:gd name="T20" fmla="*/ 2147483646 w 56"/>
                  <a:gd name="T21" fmla="*/ 2147483646 h 73"/>
                  <a:gd name="T22" fmla="*/ 2147483646 w 56"/>
                  <a:gd name="T23" fmla="*/ 2147483646 h 73"/>
                  <a:gd name="T24" fmla="*/ 2147483646 w 56"/>
                  <a:gd name="T25" fmla="*/ 2147483646 h 73"/>
                  <a:gd name="T26" fmla="*/ 2147483646 w 56"/>
                  <a:gd name="T27" fmla="*/ 2147483646 h 73"/>
                  <a:gd name="T28" fmla="*/ 2147483646 w 56"/>
                  <a:gd name="T29" fmla="*/ 2147483646 h 73"/>
                  <a:gd name="T30" fmla="*/ 2147483646 w 56"/>
                  <a:gd name="T31" fmla="*/ 2147483646 h 73"/>
                  <a:gd name="T32" fmla="*/ 2147483646 w 56"/>
                  <a:gd name="T33" fmla="*/ 2147483646 h 73"/>
                  <a:gd name="T34" fmla="*/ 0 w 56"/>
                  <a:gd name="T35" fmla="*/ 2147483646 h 73"/>
                  <a:gd name="T36" fmla="*/ 2147483646 w 56"/>
                  <a:gd name="T37" fmla="*/ 2147483646 h 73"/>
                  <a:gd name="T38" fmla="*/ 2147483646 w 56"/>
                  <a:gd name="T39" fmla="*/ 2147483646 h 73"/>
                  <a:gd name="T40" fmla="*/ 2147483646 w 56"/>
                  <a:gd name="T41" fmla="*/ 2147483646 h 73"/>
                  <a:gd name="T42" fmla="*/ 2147483646 w 56"/>
                  <a:gd name="T43" fmla="*/ 2147483646 h 73"/>
                  <a:gd name="T44" fmla="*/ 2147483646 w 56"/>
                  <a:gd name="T45" fmla="*/ 2147483646 h 73"/>
                  <a:gd name="T46" fmla="*/ 2147483646 w 56"/>
                  <a:gd name="T47" fmla="*/ 2147483646 h 73"/>
                  <a:gd name="T48" fmla="*/ 2147483646 w 56"/>
                  <a:gd name="T49" fmla="*/ 2147483646 h 73"/>
                  <a:gd name="T50" fmla="*/ 2147483646 w 56"/>
                  <a:gd name="T51" fmla="*/ 2147483646 h 73"/>
                  <a:gd name="T52" fmla="*/ 2147483646 w 56"/>
                  <a:gd name="T53" fmla="*/ 0 h 73"/>
                  <a:gd name="T54" fmla="*/ 2147483646 w 56"/>
                  <a:gd name="T55" fmla="*/ 2147483646 h 73"/>
                  <a:gd name="T56" fmla="*/ 2147483646 w 56"/>
                  <a:gd name="T57" fmla="*/ 2147483646 h 73"/>
                  <a:gd name="T58" fmla="*/ 2147483646 w 56"/>
                  <a:gd name="T59" fmla="*/ 2147483646 h 73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56" h="73">
                    <a:moveTo>
                      <a:pt x="42" y="54"/>
                    </a:moveTo>
                    <a:lnTo>
                      <a:pt x="42" y="54"/>
                    </a:lnTo>
                    <a:lnTo>
                      <a:pt x="42" y="35"/>
                    </a:lnTo>
                    <a:lnTo>
                      <a:pt x="30" y="35"/>
                    </a:lnTo>
                    <a:cubicBezTo>
                      <a:pt x="23" y="35"/>
                      <a:pt x="17" y="36"/>
                      <a:pt x="14" y="39"/>
                    </a:cubicBezTo>
                    <a:cubicBezTo>
                      <a:pt x="10" y="42"/>
                      <a:pt x="8" y="46"/>
                      <a:pt x="8" y="51"/>
                    </a:cubicBezTo>
                    <a:cubicBezTo>
                      <a:pt x="8" y="56"/>
                      <a:pt x="9" y="60"/>
                      <a:pt x="12" y="62"/>
                    </a:cubicBezTo>
                    <a:cubicBezTo>
                      <a:pt x="15" y="65"/>
                      <a:pt x="18" y="66"/>
                      <a:pt x="23" y="66"/>
                    </a:cubicBezTo>
                    <a:cubicBezTo>
                      <a:pt x="31" y="66"/>
                      <a:pt x="38" y="62"/>
                      <a:pt x="42" y="54"/>
                    </a:cubicBezTo>
                    <a:close/>
                    <a:moveTo>
                      <a:pt x="51" y="64"/>
                    </a:moveTo>
                    <a:lnTo>
                      <a:pt x="51" y="64"/>
                    </a:lnTo>
                    <a:cubicBezTo>
                      <a:pt x="52" y="65"/>
                      <a:pt x="54" y="66"/>
                      <a:pt x="56" y="67"/>
                    </a:cubicBezTo>
                    <a:lnTo>
                      <a:pt x="54" y="73"/>
                    </a:lnTo>
                    <a:cubicBezTo>
                      <a:pt x="51" y="72"/>
                      <a:pt x="48" y="71"/>
                      <a:pt x="47" y="69"/>
                    </a:cubicBezTo>
                    <a:cubicBezTo>
                      <a:pt x="45" y="67"/>
                      <a:pt x="44" y="65"/>
                      <a:pt x="43" y="61"/>
                    </a:cubicBezTo>
                    <a:cubicBezTo>
                      <a:pt x="38" y="69"/>
                      <a:pt x="31" y="73"/>
                      <a:pt x="21" y="73"/>
                    </a:cubicBezTo>
                    <a:cubicBezTo>
                      <a:pt x="15" y="73"/>
                      <a:pt x="9" y="71"/>
                      <a:pt x="6" y="67"/>
                    </a:cubicBezTo>
                    <a:cubicBezTo>
                      <a:pt x="2" y="63"/>
                      <a:pt x="0" y="58"/>
                      <a:pt x="0" y="52"/>
                    </a:cubicBezTo>
                    <a:cubicBezTo>
                      <a:pt x="0" y="45"/>
                      <a:pt x="2" y="39"/>
                      <a:pt x="7" y="35"/>
                    </a:cubicBezTo>
                    <a:cubicBezTo>
                      <a:pt x="13" y="31"/>
                      <a:pt x="20" y="29"/>
                      <a:pt x="29" y="29"/>
                    </a:cubicBezTo>
                    <a:lnTo>
                      <a:pt x="42" y="29"/>
                    </a:lnTo>
                    <a:lnTo>
                      <a:pt x="42" y="22"/>
                    </a:lnTo>
                    <a:cubicBezTo>
                      <a:pt x="42" y="17"/>
                      <a:pt x="41" y="13"/>
                      <a:pt x="38" y="10"/>
                    </a:cubicBezTo>
                    <a:cubicBezTo>
                      <a:pt x="36" y="8"/>
                      <a:pt x="32" y="7"/>
                      <a:pt x="26" y="7"/>
                    </a:cubicBezTo>
                    <a:cubicBezTo>
                      <a:pt x="21" y="7"/>
                      <a:pt x="14" y="8"/>
                      <a:pt x="7" y="10"/>
                    </a:cubicBezTo>
                    <a:lnTo>
                      <a:pt x="5" y="5"/>
                    </a:lnTo>
                    <a:cubicBezTo>
                      <a:pt x="13" y="2"/>
                      <a:pt x="20" y="0"/>
                      <a:pt x="27" y="0"/>
                    </a:cubicBezTo>
                    <a:cubicBezTo>
                      <a:pt x="42" y="0"/>
                      <a:pt x="50" y="7"/>
                      <a:pt x="50" y="22"/>
                    </a:cubicBezTo>
                    <a:lnTo>
                      <a:pt x="50" y="56"/>
                    </a:lnTo>
                    <a:cubicBezTo>
                      <a:pt x="50" y="59"/>
                      <a:pt x="50" y="62"/>
                      <a:pt x="51" y="64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74" name="Freeform 41">
                <a:extLst>
                  <a:ext uri="{FF2B5EF4-FFF2-40B4-BE49-F238E27FC236}">
                    <a16:creationId xmlns:a16="http://schemas.microsoft.com/office/drawing/2014/main" xmlns="" id="{2D32F0B1-ED74-EC48-A0F9-97DA2896E2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464800" y="1100138"/>
                <a:ext cx="22225" cy="46038"/>
              </a:xfrm>
              <a:custGeom>
                <a:avLst/>
                <a:gdLst>
                  <a:gd name="T0" fmla="*/ 2147483646 w 44"/>
                  <a:gd name="T1" fmla="*/ 2147483646 h 89"/>
                  <a:gd name="T2" fmla="*/ 2147483646 w 44"/>
                  <a:gd name="T3" fmla="*/ 2147483646 h 89"/>
                  <a:gd name="T4" fmla="*/ 2147483646 w 44"/>
                  <a:gd name="T5" fmla="*/ 2147483646 h 89"/>
                  <a:gd name="T6" fmla="*/ 2147483646 w 44"/>
                  <a:gd name="T7" fmla="*/ 2147483646 h 89"/>
                  <a:gd name="T8" fmla="*/ 2147483646 w 44"/>
                  <a:gd name="T9" fmla="*/ 2147483646 h 89"/>
                  <a:gd name="T10" fmla="*/ 2147483646 w 44"/>
                  <a:gd name="T11" fmla="*/ 2147483646 h 89"/>
                  <a:gd name="T12" fmla="*/ 0 w 44"/>
                  <a:gd name="T13" fmla="*/ 2147483646 h 89"/>
                  <a:gd name="T14" fmla="*/ 0 w 44"/>
                  <a:gd name="T15" fmla="*/ 2147483646 h 89"/>
                  <a:gd name="T16" fmla="*/ 2147483646 w 44"/>
                  <a:gd name="T17" fmla="*/ 2147483646 h 89"/>
                  <a:gd name="T18" fmla="*/ 2147483646 w 44"/>
                  <a:gd name="T19" fmla="*/ 2147483646 h 89"/>
                  <a:gd name="T20" fmla="*/ 2147483646 w 44"/>
                  <a:gd name="T21" fmla="*/ 0 h 89"/>
                  <a:gd name="T22" fmla="*/ 2147483646 w 44"/>
                  <a:gd name="T23" fmla="*/ 2147483646 h 89"/>
                  <a:gd name="T24" fmla="*/ 2147483646 w 44"/>
                  <a:gd name="T25" fmla="*/ 2147483646 h 89"/>
                  <a:gd name="T26" fmla="*/ 2147483646 w 44"/>
                  <a:gd name="T27" fmla="*/ 2147483646 h 89"/>
                  <a:gd name="T28" fmla="*/ 2147483646 w 44"/>
                  <a:gd name="T29" fmla="*/ 2147483646 h 89"/>
                  <a:gd name="T30" fmla="*/ 2147483646 w 44"/>
                  <a:gd name="T31" fmla="*/ 2147483646 h 89"/>
                  <a:gd name="T32" fmla="*/ 2147483646 w 44"/>
                  <a:gd name="T33" fmla="*/ 2147483646 h 89"/>
                  <a:gd name="T34" fmla="*/ 2147483646 w 44"/>
                  <a:gd name="T35" fmla="*/ 2147483646 h 89"/>
                  <a:gd name="T36" fmla="*/ 2147483646 w 44"/>
                  <a:gd name="T37" fmla="*/ 2147483646 h 89"/>
                  <a:gd name="T38" fmla="*/ 2147483646 w 44"/>
                  <a:gd name="T39" fmla="*/ 2147483646 h 89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44" h="89">
                    <a:moveTo>
                      <a:pt x="44" y="84"/>
                    </a:moveTo>
                    <a:lnTo>
                      <a:pt x="44" y="84"/>
                    </a:lnTo>
                    <a:cubicBezTo>
                      <a:pt x="39" y="87"/>
                      <a:pt x="34" y="89"/>
                      <a:pt x="29" y="89"/>
                    </a:cubicBezTo>
                    <a:cubicBezTo>
                      <a:pt x="24" y="89"/>
                      <a:pt x="20" y="87"/>
                      <a:pt x="16" y="84"/>
                    </a:cubicBezTo>
                    <a:cubicBezTo>
                      <a:pt x="13" y="81"/>
                      <a:pt x="12" y="76"/>
                      <a:pt x="12" y="70"/>
                    </a:cubicBezTo>
                    <a:lnTo>
                      <a:pt x="12" y="24"/>
                    </a:lnTo>
                    <a:lnTo>
                      <a:pt x="0" y="24"/>
                    </a:lnTo>
                    <a:lnTo>
                      <a:pt x="0" y="17"/>
                    </a:lnTo>
                    <a:lnTo>
                      <a:pt x="12" y="17"/>
                    </a:lnTo>
                    <a:lnTo>
                      <a:pt x="12" y="1"/>
                    </a:lnTo>
                    <a:lnTo>
                      <a:pt x="20" y="0"/>
                    </a:lnTo>
                    <a:lnTo>
                      <a:pt x="20" y="17"/>
                    </a:lnTo>
                    <a:lnTo>
                      <a:pt x="38" y="17"/>
                    </a:lnTo>
                    <a:lnTo>
                      <a:pt x="37" y="24"/>
                    </a:lnTo>
                    <a:lnTo>
                      <a:pt x="20" y="24"/>
                    </a:lnTo>
                    <a:lnTo>
                      <a:pt x="20" y="70"/>
                    </a:lnTo>
                    <a:cubicBezTo>
                      <a:pt x="20" y="74"/>
                      <a:pt x="21" y="77"/>
                      <a:pt x="22" y="79"/>
                    </a:cubicBezTo>
                    <a:cubicBezTo>
                      <a:pt x="24" y="81"/>
                      <a:pt x="26" y="82"/>
                      <a:pt x="30" y="82"/>
                    </a:cubicBezTo>
                    <a:cubicBezTo>
                      <a:pt x="34" y="82"/>
                      <a:pt x="37" y="81"/>
                      <a:pt x="41" y="79"/>
                    </a:cubicBezTo>
                    <a:lnTo>
                      <a:pt x="44" y="8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075" name="Freeform 42">
                <a:extLst>
                  <a:ext uri="{FF2B5EF4-FFF2-40B4-BE49-F238E27FC236}">
                    <a16:creationId xmlns:a16="http://schemas.microsoft.com/office/drawing/2014/main" xmlns="" id="{B74A086D-A0A9-8B40-8C49-1C050B78B468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0490200" y="1108075"/>
                <a:ext cx="26988" cy="38100"/>
              </a:xfrm>
              <a:custGeom>
                <a:avLst/>
                <a:gdLst>
                  <a:gd name="T0" fmla="*/ 2147483646 w 55"/>
                  <a:gd name="T1" fmla="*/ 2147483646 h 73"/>
                  <a:gd name="T2" fmla="*/ 2147483646 w 55"/>
                  <a:gd name="T3" fmla="*/ 2147483646 h 73"/>
                  <a:gd name="T4" fmla="*/ 2147483646 w 55"/>
                  <a:gd name="T5" fmla="*/ 2147483646 h 73"/>
                  <a:gd name="T6" fmla="*/ 2147483646 w 55"/>
                  <a:gd name="T7" fmla="*/ 2147483646 h 73"/>
                  <a:gd name="T8" fmla="*/ 2147483646 w 55"/>
                  <a:gd name="T9" fmla="*/ 2147483646 h 73"/>
                  <a:gd name="T10" fmla="*/ 2147483646 w 55"/>
                  <a:gd name="T11" fmla="*/ 2147483646 h 73"/>
                  <a:gd name="T12" fmla="*/ 2147483646 w 55"/>
                  <a:gd name="T13" fmla="*/ 2147483646 h 73"/>
                  <a:gd name="T14" fmla="*/ 2147483646 w 55"/>
                  <a:gd name="T15" fmla="*/ 2147483646 h 73"/>
                  <a:gd name="T16" fmla="*/ 2147483646 w 55"/>
                  <a:gd name="T17" fmla="*/ 2147483646 h 73"/>
                  <a:gd name="T18" fmla="*/ 2147483646 w 55"/>
                  <a:gd name="T19" fmla="*/ 2147483646 h 73"/>
                  <a:gd name="T20" fmla="*/ 2147483646 w 55"/>
                  <a:gd name="T21" fmla="*/ 2147483646 h 73"/>
                  <a:gd name="T22" fmla="*/ 2147483646 w 55"/>
                  <a:gd name="T23" fmla="*/ 2147483646 h 73"/>
                  <a:gd name="T24" fmla="*/ 2147483646 w 55"/>
                  <a:gd name="T25" fmla="*/ 2147483646 h 73"/>
                  <a:gd name="T26" fmla="*/ 2147483646 w 55"/>
                  <a:gd name="T27" fmla="*/ 2147483646 h 73"/>
                  <a:gd name="T28" fmla="*/ 2147483646 w 55"/>
                  <a:gd name="T29" fmla="*/ 2147483646 h 73"/>
                  <a:gd name="T30" fmla="*/ 2147483646 w 55"/>
                  <a:gd name="T31" fmla="*/ 2147483646 h 73"/>
                  <a:gd name="T32" fmla="*/ 2147483646 w 55"/>
                  <a:gd name="T33" fmla="*/ 2147483646 h 73"/>
                  <a:gd name="T34" fmla="*/ 2147483646 w 55"/>
                  <a:gd name="T35" fmla="*/ 2147483646 h 73"/>
                  <a:gd name="T36" fmla="*/ 2147483646 w 55"/>
                  <a:gd name="T37" fmla="*/ 2147483646 h 73"/>
                  <a:gd name="T38" fmla="*/ 0 w 55"/>
                  <a:gd name="T39" fmla="*/ 2147483646 h 73"/>
                  <a:gd name="T40" fmla="*/ 2147483646 w 55"/>
                  <a:gd name="T41" fmla="*/ 2147483646 h 73"/>
                  <a:gd name="T42" fmla="*/ 2147483646 w 55"/>
                  <a:gd name="T43" fmla="*/ 2147483646 h 73"/>
                  <a:gd name="T44" fmla="*/ 2147483646 w 55"/>
                  <a:gd name="T45" fmla="*/ 0 h 73"/>
                  <a:gd name="T46" fmla="*/ 2147483646 w 55"/>
                  <a:gd name="T47" fmla="*/ 2147483646 h 73"/>
                  <a:gd name="T48" fmla="*/ 2147483646 w 55"/>
                  <a:gd name="T49" fmla="*/ 2147483646 h 73"/>
                  <a:gd name="T50" fmla="*/ 2147483646 w 55"/>
                  <a:gd name="T51" fmla="*/ 2147483646 h 73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55" h="73">
                    <a:moveTo>
                      <a:pt x="48" y="31"/>
                    </a:moveTo>
                    <a:lnTo>
                      <a:pt x="48" y="31"/>
                    </a:lnTo>
                    <a:cubicBezTo>
                      <a:pt x="48" y="23"/>
                      <a:pt x="46" y="17"/>
                      <a:pt x="43" y="13"/>
                    </a:cubicBezTo>
                    <a:cubicBezTo>
                      <a:pt x="40" y="9"/>
                      <a:pt x="35" y="6"/>
                      <a:pt x="28" y="6"/>
                    </a:cubicBezTo>
                    <a:cubicBezTo>
                      <a:pt x="23" y="6"/>
                      <a:pt x="18" y="9"/>
                      <a:pt x="14" y="13"/>
                    </a:cubicBezTo>
                    <a:cubicBezTo>
                      <a:pt x="11" y="17"/>
                      <a:pt x="9" y="24"/>
                      <a:pt x="8" y="33"/>
                    </a:cubicBezTo>
                    <a:lnTo>
                      <a:pt x="48" y="33"/>
                    </a:lnTo>
                    <a:lnTo>
                      <a:pt x="48" y="31"/>
                    </a:lnTo>
                    <a:close/>
                    <a:moveTo>
                      <a:pt x="55" y="39"/>
                    </a:moveTo>
                    <a:lnTo>
                      <a:pt x="55" y="39"/>
                    </a:lnTo>
                    <a:lnTo>
                      <a:pt x="8" y="39"/>
                    </a:lnTo>
                    <a:cubicBezTo>
                      <a:pt x="9" y="48"/>
                      <a:pt x="11" y="55"/>
                      <a:pt x="15" y="60"/>
                    </a:cubicBezTo>
                    <a:cubicBezTo>
                      <a:pt x="19" y="64"/>
                      <a:pt x="24" y="66"/>
                      <a:pt x="30" y="66"/>
                    </a:cubicBezTo>
                    <a:cubicBezTo>
                      <a:pt x="34" y="66"/>
                      <a:pt x="37" y="66"/>
                      <a:pt x="40" y="64"/>
                    </a:cubicBezTo>
                    <a:cubicBezTo>
                      <a:pt x="43" y="63"/>
                      <a:pt x="46" y="62"/>
                      <a:pt x="49" y="59"/>
                    </a:cubicBezTo>
                    <a:lnTo>
                      <a:pt x="53" y="64"/>
                    </a:lnTo>
                    <a:cubicBezTo>
                      <a:pt x="49" y="67"/>
                      <a:pt x="46" y="69"/>
                      <a:pt x="42" y="71"/>
                    </a:cubicBezTo>
                    <a:cubicBezTo>
                      <a:pt x="38" y="72"/>
                      <a:pt x="34" y="73"/>
                      <a:pt x="30" y="73"/>
                    </a:cubicBezTo>
                    <a:cubicBezTo>
                      <a:pt x="21" y="73"/>
                      <a:pt x="13" y="69"/>
                      <a:pt x="8" y="63"/>
                    </a:cubicBezTo>
                    <a:cubicBezTo>
                      <a:pt x="3" y="57"/>
                      <a:pt x="0" y="48"/>
                      <a:pt x="0" y="37"/>
                    </a:cubicBezTo>
                    <a:cubicBezTo>
                      <a:pt x="0" y="30"/>
                      <a:pt x="1" y="23"/>
                      <a:pt x="4" y="18"/>
                    </a:cubicBezTo>
                    <a:cubicBezTo>
                      <a:pt x="6" y="12"/>
                      <a:pt x="9" y="8"/>
                      <a:pt x="13" y="5"/>
                    </a:cubicBezTo>
                    <a:cubicBezTo>
                      <a:pt x="18" y="2"/>
                      <a:pt x="22" y="0"/>
                      <a:pt x="28" y="0"/>
                    </a:cubicBezTo>
                    <a:cubicBezTo>
                      <a:pt x="37" y="0"/>
                      <a:pt x="44" y="3"/>
                      <a:pt x="48" y="9"/>
                    </a:cubicBezTo>
                    <a:cubicBezTo>
                      <a:pt x="53" y="15"/>
                      <a:pt x="55" y="23"/>
                      <a:pt x="55" y="34"/>
                    </a:cubicBezTo>
                    <a:cubicBezTo>
                      <a:pt x="55" y="36"/>
                      <a:pt x="55" y="38"/>
                      <a:pt x="55" y="39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1037" name="Полилиния 93">
              <a:extLst>
                <a:ext uri="{FF2B5EF4-FFF2-40B4-BE49-F238E27FC236}">
                  <a16:creationId xmlns:a16="http://schemas.microsoft.com/office/drawing/2014/main" xmlns="" id="{FE2728E0-76ED-CE4A-8221-6341D717B0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07688" y="803274"/>
              <a:ext cx="469900" cy="349250"/>
            </a:xfrm>
            <a:custGeom>
              <a:avLst/>
              <a:gdLst>
                <a:gd name="T0" fmla="*/ 3175 w 469900"/>
                <a:gd name="T1" fmla="*/ 276225 h 349250"/>
                <a:gd name="T2" fmla="*/ 9641 w 469900"/>
                <a:gd name="T3" fmla="*/ 276225 h 349250"/>
                <a:gd name="T4" fmla="*/ 459762 w 469900"/>
                <a:gd name="T5" fmla="*/ 276225 h 349250"/>
                <a:gd name="T6" fmla="*/ 466725 w 469900"/>
                <a:gd name="T7" fmla="*/ 276225 h 349250"/>
                <a:gd name="T8" fmla="*/ 466725 w 469900"/>
                <a:gd name="T9" fmla="*/ 283374 h 349250"/>
                <a:gd name="T10" fmla="*/ 466725 w 469900"/>
                <a:gd name="T11" fmla="*/ 342101 h 349250"/>
                <a:gd name="T12" fmla="*/ 466725 w 469900"/>
                <a:gd name="T13" fmla="*/ 349250 h 349250"/>
                <a:gd name="T14" fmla="*/ 459762 w 469900"/>
                <a:gd name="T15" fmla="*/ 349250 h 349250"/>
                <a:gd name="T16" fmla="*/ 9641 w 469900"/>
                <a:gd name="T17" fmla="*/ 349250 h 349250"/>
                <a:gd name="T18" fmla="*/ 3175 w 469900"/>
                <a:gd name="T19" fmla="*/ 349250 h 349250"/>
                <a:gd name="T20" fmla="*/ 3175 w 469900"/>
                <a:gd name="T21" fmla="*/ 342101 h 349250"/>
                <a:gd name="T22" fmla="*/ 3175 w 469900"/>
                <a:gd name="T23" fmla="*/ 283374 h 349250"/>
                <a:gd name="T24" fmla="*/ 50329 w 469900"/>
                <a:gd name="T25" fmla="*/ 0 h 349250"/>
                <a:gd name="T26" fmla="*/ 54813 w 469900"/>
                <a:gd name="T27" fmla="*/ 4553 h 349250"/>
                <a:gd name="T28" fmla="*/ 142515 w 469900"/>
                <a:gd name="T29" fmla="*/ 93585 h 349250"/>
                <a:gd name="T30" fmla="*/ 189854 w 469900"/>
                <a:gd name="T31" fmla="*/ 45528 h 349250"/>
                <a:gd name="T32" fmla="*/ 230216 w 469900"/>
                <a:gd name="T33" fmla="*/ 4553 h 349250"/>
                <a:gd name="T34" fmla="*/ 235199 w 469900"/>
                <a:gd name="T35" fmla="*/ 0 h 349250"/>
                <a:gd name="T36" fmla="*/ 239684 w 469900"/>
                <a:gd name="T37" fmla="*/ 4553 h 349250"/>
                <a:gd name="T38" fmla="*/ 327385 w 469900"/>
                <a:gd name="T39" fmla="*/ 93585 h 349250"/>
                <a:gd name="T40" fmla="*/ 415087 w 469900"/>
                <a:gd name="T41" fmla="*/ 4553 h 349250"/>
                <a:gd name="T42" fmla="*/ 420070 w 469900"/>
                <a:gd name="T43" fmla="*/ 0 h 349250"/>
                <a:gd name="T44" fmla="*/ 424554 w 469900"/>
                <a:gd name="T45" fmla="*/ 4553 h 349250"/>
                <a:gd name="T46" fmla="*/ 465415 w 469900"/>
                <a:gd name="T47" fmla="*/ 45528 h 349250"/>
                <a:gd name="T48" fmla="*/ 469900 w 469900"/>
                <a:gd name="T49" fmla="*/ 50586 h 349250"/>
                <a:gd name="T50" fmla="*/ 465415 w 469900"/>
                <a:gd name="T51" fmla="*/ 55139 h 349250"/>
                <a:gd name="T52" fmla="*/ 332368 w 469900"/>
                <a:gd name="T53" fmla="*/ 190204 h 349250"/>
                <a:gd name="T54" fmla="*/ 327385 w 469900"/>
                <a:gd name="T55" fmla="*/ 195263 h 349250"/>
                <a:gd name="T56" fmla="*/ 322901 w 469900"/>
                <a:gd name="T57" fmla="*/ 190204 h 349250"/>
                <a:gd name="T58" fmla="*/ 235199 w 469900"/>
                <a:gd name="T59" fmla="*/ 101173 h 349250"/>
                <a:gd name="T60" fmla="*/ 147498 w 469900"/>
                <a:gd name="T61" fmla="*/ 190204 h 349250"/>
                <a:gd name="T62" fmla="*/ 142515 w 469900"/>
                <a:gd name="T63" fmla="*/ 195263 h 349250"/>
                <a:gd name="T64" fmla="*/ 138030 w 469900"/>
                <a:gd name="T65" fmla="*/ 190204 h 349250"/>
                <a:gd name="T66" fmla="*/ 4983 w 469900"/>
                <a:gd name="T67" fmla="*/ 55139 h 349250"/>
                <a:gd name="T68" fmla="*/ 0 w 469900"/>
                <a:gd name="T69" fmla="*/ 50586 h 349250"/>
                <a:gd name="T70" fmla="*/ 4983 w 469900"/>
                <a:gd name="T71" fmla="*/ 45528 h 349250"/>
                <a:gd name="T72" fmla="*/ 45346 w 469900"/>
                <a:gd name="T73" fmla="*/ 4553 h 34925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469900" h="349250">
                  <a:moveTo>
                    <a:pt x="3175" y="276225"/>
                  </a:moveTo>
                  <a:lnTo>
                    <a:pt x="9641" y="276225"/>
                  </a:lnTo>
                  <a:lnTo>
                    <a:pt x="459762" y="276225"/>
                  </a:lnTo>
                  <a:lnTo>
                    <a:pt x="466725" y="276225"/>
                  </a:lnTo>
                  <a:lnTo>
                    <a:pt x="466725" y="283374"/>
                  </a:lnTo>
                  <a:lnTo>
                    <a:pt x="466725" y="342101"/>
                  </a:lnTo>
                  <a:lnTo>
                    <a:pt x="466725" y="349250"/>
                  </a:lnTo>
                  <a:lnTo>
                    <a:pt x="459762" y="349250"/>
                  </a:lnTo>
                  <a:lnTo>
                    <a:pt x="9641" y="349250"/>
                  </a:lnTo>
                  <a:lnTo>
                    <a:pt x="3175" y="349250"/>
                  </a:lnTo>
                  <a:lnTo>
                    <a:pt x="3175" y="342101"/>
                  </a:lnTo>
                  <a:lnTo>
                    <a:pt x="3175" y="283374"/>
                  </a:lnTo>
                  <a:lnTo>
                    <a:pt x="3175" y="276225"/>
                  </a:lnTo>
                  <a:close/>
                  <a:moveTo>
                    <a:pt x="50329" y="0"/>
                  </a:moveTo>
                  <a:lnTo>
                    <a:pt x="54813" y="4553"/>
                  </a:lnTo>
                  <a:lnTo>
                    <a:pt x="142515" y="93585"/>
                  </a:lnTo>
                  <a:lnTo>
                    <a:pt x="189854" y="45528"/>
                  </a:lnTo>
                  <a:lnTo>
                    <a:pt x="230216" y="4553"/>
                  </a:lnTo>
                  <a:lnTo>
                    <a:pt x="235199" y="0"/>
                  </a:lnTo>
                  <a:lnTo>
                    <a:pt x="239684" y="4553"/>
                  </a:lnTo>
                  <a:lnTo>
                    <a:pt x="327385" y="93585"/>
                  </a:lnTo>
                  <a:lnTo>
                    <a:pt x="415087" y="4553"/>
                  </a:lnTo>
                  <a:lnTo>
                    <a:pt x="420070" y="0"/>
                  </a:lnTo>
                  <a:lnTo>
                    <a:pt x="424554" y="4553"/>
                  </a:lnTo>
                  <a:lnTo>
                    <a:pt x="465415" y="45528"/>
                  </a:lnTo>
                  <a:lnTo>
                    <a:pt x="469900" y="50586"/>
                  </a:lnTo>
                  <a:lnTo>
                    <a:pt x="465415" y="55139"/>
                  </a:lnTo>
                  <a:lnTo>
                    <a:pt x="332368" y="190204"/>
                  </a:lnTo>
                  <a:lnTo>
                    <a:pt x="327385" y="195263"/>
                  </a:lnTo>
                  <a:lnTo>
                    <a:pt x="322901" y="190204"/>
                  </a:lnTo>
                  <a:lnTo>
                    <a:pt x="235199" y="101173"/>
                  </a:lnTo>
                  <a:lnTo>
                    <a:pt x="147498" y="190204"/>
                  </a:lnTo>
                  <a:lnTo>
                    <a:pt x="142515" y="195263"/>
                  </a:lnTo>
                  <a:lnTo>
                    <a:pt x="138030" y="190204"/>
                  </a:lnTo>
                  <a:lnTo>
                    <a:pt x="4983" y="55139"/>
                  </a:lnTo>
                  <a:lnTo>
                    <a:pt x="0" y="50586"/>
                  </a:lnTo>
                  <a:lnTo>
                    <a:pt x="4983" y="45528"/>
                  </a:lnTo>
                  <a:lnTo>
                    <a:pt x="45346" y="4553"/>
                  </a:lnTo>
                  <a:lnTo>
                    <a:pt x="5032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>
              <a:lumMod val="20000"/>
              <a:lumOff val="80000"/>
            </a:schemeClr>
          </a:solidFill>
          <a:latin typeface="+mj-lt"/>
          <a:ea typeface="+mj-ea"/>
          <a:cs typeface="Al Bayan Plain" pitchFamily="2" charset="-78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Fira Sans" panose="020B0503050000020004" pitchFamily="34" charset="0"/>
          <a:cs typeface="Al Bayan Plain" pitchFamily="2" charset="-7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Fira Sans" panose="020B0503050000020004" pitchFamily="34" charset="0"/>
          <a:cs typeface="Al Bayan Plain" pitchFamily="2" charset="-7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Fira Sans" panose="020B0503050000020004" pitchFamily="34" charset="0"/>
          <a:cs typeface="Al Bayan Plain" pitchFamily="2" charset="-7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Fira Sans" panose="020B0503050000020004" pitchFamily="34" charset="0"/>
          <a:cs typeface="Al Bayan Plain" pitchFamily="2" charset="-78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Fira Sans" panose="020B0503050000020004" pitchFamily="34" charset="0"/>
          <a:cs typeface="Al Bayan Plain" pitchFamily="2" charset="-78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Fira Sans" panose="020B0503050000020004" pitchFamily="34" charset="0"/>
          <a:cs typeface="Al Bayan Plain" pitchFamily="2" charset="-78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Fira Sans" panose="020B0503050000020004" pitchFamily="34" charset="0"/>
          <a:cs typeface="Al Bayan Plain" pitchFamily="2" charset="-78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Fira Sans" panose="020B0503050000020004" pitchFamily="34" charset="0"/>
          <a:cs typeface="Al Bayan Plain" pitchFamily="2" charset="-78"/>
        </a:defRPr>
      </a:lvl9pPr>
    </p:titleStyle>
    <p:bodyStyle>
      <a:lvl1pPr algn="l" rtl="0" eaLnBrk="0" fontAlgn="base" hangingPunct="0">
        <a:lnSpc>
          <a:spcPts val="19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sz="1400" kern="1200">
          <a:solidFill>
            <a:schemeClr val="tx2">
              <a:lumMod val="40000"/>
              <a:lumOff val="60000"/>
            </a:schemeClr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lnSpc>
          <a:spcPts val="19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400" kern="1200">
          <a:solidFill>
            <a:schemeClr val="tx2">
              <a:lumMod val="40000"/>
              <a:lumOff val="60000"/>
            </a:schemeClr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lnSpc>
          <a:spcPts val="19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400" kern="1200">
          <a:solidFill>
            <a:schemeClr val="tx2">
              <a:lumMod val="40000"/>
              <a:lumOff val="60000"/>
            </a:schemeClr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lnSpc>
          <a:spcPts val="19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400" kern="1200">
          <a:solidFill>
            <a:schemeClr val="tx2">
              <a:lumMod val="40000"/>
              <a:lumOff val="60000"/>
            </a:schemeClr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lnSpc>
          <a:spcPts val="19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400" kern="1200">
          <a:solidFill>
            <a:schemeClr val="tx2">
              <a:lumMod val="40000"/>
              <a:lumOff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image" Target="../media/image4.png"/><Relationship Id="rId7" Type="http://schemas.openxmlformats.org/officeDocument/2006/relationships/chart" Target="../charts/chart4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8.xml"/><Relationship Id="rId5" Type="http://schemas.openxmlformats.org/officeDocument/2006/relationships/chart" Target="../charts/char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hart" Target="../charts/chart10.xml"/><Relationship Id="rId7" Type="http://schemas.openxmlformats.org/officeDocument/2006/relationships/chart" Target="../charts/chart12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1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1" name="Group 4">
            <a:extLst>
              <a:ext uri="{FF2B5EF4-FFF2-40B4-BE49-F238E27FC236}">
                <a16:creationId xmlns:a16="http://schemas.microsoft.com/office/drawing/2014/main" xmlns="" id="{FC517442-AAA4-FC40-9535-A1F30A61DD7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923824" y="610140"/>
            <a:ext cx="4036743" cy="2299709"/>
            <a:chOff x="1646" y="1145"/>
            <a:chExt cx="4613" cy="2628"/>
          </a:xfrm>
          <a:solidFill>
            <a:schemeClr val="bg1">
              <a:lumMod val="95000"/>
            </a:schemeClr>
          </a:solidFill>
        </p:grpSpPr>
        <p:grpSp>
          <p:nvGrpSpPr>
            <p:cNvPr id="642" name="Group 205">
              <a:extLst>
                <a:ext uri="{FF2B5EF4-FFF2-40B4-BE49-F238E27FC236}">
                  <a16:creationId xmlns:a16="http://schemas.microsoft.com/office/drawing/2014/main" xmlns="" id="{D6AD007E-75FF-7E42-89B5-C238830C5C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46" y="1145"/>
              <a:ext cx="4613" cy="2628"/>
              <a:chOff x="1646" y="1145"/>
              <a:chExt cx="4613" cy="2628"/>
            </a:xfrm>
            <a:grpFill/>
          </p:grpSpPr>
          <p:sp>
            <p:nvSpPr>
              <p:cNvPr id="751" name="Freeform 5">
                <a:extLst>
                  <a:ext uri="{FF2B5EF4-FFF2-40B4-BE49-F238E27FC236}">
                    <a16:creationId xmlns:a16="http://schemas.microsoft.com/office/drawing/2014/main" xmlns="" id="{507E0A1E-AD93-7844-B1B5-7E3529E087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0" y="2821"/>
                <a:ext cx="164" cy="129"/>
              </a:xfrm>
              <a:custGeom>
                <a:avLst/>
                <a:gdLst>
                  <a:gd name="T0" fmla="*/ 80 w 247"/>
                  <a:gd name="T1" fmla="*/ 67 h 193"/>
                  <a:gd name="T2" fmla="*/ 102 w 247"/>
                  <a:gd name="T3" fmla="*/ 64 h 193"/>
                  <a:gd name="T4" fmla="*/ 119 w 247"/>
                  <a:gd name="T5" fmla="*/ 50 h 193"/>
                  <a:gd name="T6" fmla="*/ 130 w 247"/>
                  <a:gd name="T7" fmla="*/ 48 h 193"/>
                  <a:gd name="T8" fmla="*/ 140 w 247"/>
                  <a:gd name="T9" fmla="*/ 54 h 193"/>
                  <a:gd name="T10" fmla="*/ 146 w 247"/>
                  <a:gd name="T11" fmla="*/ 59 h 193"/>
                  <a:gd name="T12" fmla="*/ 162 w 247"/>
                  <a:gd name="T13" fmla="*/ 55 h 193"/>
                  <a:gd name="T14" fmla="*/ 165 w 247"/>
                  <a:gd name="T15" fmla="*/ 51 h 193"/>
                  <a:gd name="T16" fmla="*/ 172 w 247"/>
                  <a:gd name="T17" fmla="*/ 43 h 193"/>
                  <a:gd name="T18" fmla="*/ 178 w 247"/>
                  <a:gd name="T19" fmla="*/ 36 h 193"/>
                  <a:gd name="T20" fmla="*/ 185 w 247"/>
                  <a:gd name="T21" fmla="*/ 15 h 193"/>
                  <a:gd name="T22" fmla="*/ 190 w 247"/>
                  <a:gd name="T23" fmla="*/ 7 h 193"/>
                  <a:gd name="T24" fmla="*/ 203 w 247"/>
                  <a:gd name="T25" fmla="*/ 32 h 193"/>
                  <a:gd name="T26" fmla="*/ 214 w 247"/>
                  <a:gd name="T27" fmla="*/ 42 h 193"/>
                  <a:gd name="T28" fmla="*/ 219 w 247"/>
                  <a:gd name="T29" fmla="*/ 47 h 193"/>
                  <a:gd name="T30" fmla="*/ 219 w 247"/>
                  <a:gd name="T31" fmla="*/ 65 h 193"/>
                  <a:gd name="T32" fmla="*/ 223 w 247"/>
                  <a:gd name="T33" fmla="*/ 86 h 193"/>
                  <a:gd name="T34" fmla="*/ 215 w 247"/>
                  <a:gd name="T35" fmla="*/ 88 h 193"/>
                  <a:gd name="T36" fmla="*/ 204 w 247"/>
                  <a:gd name="T37" fmla="*/ 94 h 193"/>
                  <a:gd name="T38" fmla="*/ 215 w 247"/>
                  <a:gd name="T39" fmla="*/ 103 h 193"/>
                  <a:gd name="T40" fmla="*/ 222 w 247"/>
                  <a:gd name="T41" fmla="*/ 113 h 193"/>
                  <a:gd name="T42" fmla="*/ 232 w 247"/>
                  <a:gd name="T43" fmla="*/ 125 h 193"/>
                  <a:gd name="T44" fmla="*/ 243 w 247"/>
                  <a:gd name="T45" fmla="*/ 135 h 193"/>
                  <a:gd name="T46" fmla="*/ 240 w 247"/>
                  <a:gd name="T47" fmla="*/ 160 h 193"/>
                  <a:gd name="T48" fmla="*/ 227 w 247"/>
                  <a:gd name="T49" fmla="*/ 173 h 193"/>
                  <a:gd name="T50" fmla="*/ 216 w 247"/>
                  <a:gd name="T51" fmla="*/ 184 h 193"/>
                  <a:gd name="T52" fmla="*/ 195 w 247"/>
                  <a:gd name="T53" fmla="*/ 187 h 193"/>
                  <a:gd name="T54" fmla="*/ 185 w 247"/>
                  <a:gd name="T55" fmla="*/ 189 h 193"/>
                  <a:gd name="T56" fmla="*/ 177 w 247"/>
                  <a:gd name="T57" fmla="*/ 188 h 193"/>
                  <a:gd name="T58" fmla="*/ 161 w 247"/>
                  <a:gd name="T59" fmla="*/ 184 h 193"/>
                  <a:gd name="T60" fmla="*/ 159 w 247"/>
                  <a:gd name="T61" fmla="*/ 192 h 193"/>
                  <a:gd name="T62" fmla="*/ 151 w 247"/>
                  <a:gd name="T63" fmla="*/ 189 h 193"/>
                  <a:gd name="T64" fmla="*/ 145 w 247"/>
                  <a:gd name="T65" fmla="*/ 179 h 193"/>
                  <a:gd name="T66" fmla="*/ 134 w 247"/>
                  <a:gd name="T67" fmla="*/ 167 h 193"/>
                  <a:gd name="T68" fmla="*/ 123 w 247"/>
                  <a:gd name="T69" fmla="*/ 171 h 193"/>
                  <a:gd name="T70" fmla="*/ 114 w 247"/>
                  <a:gd name="T71" fmla="*/ 171 h 193"/>
                  <a:gd name="T72" fmla="*/ 103 w 247"/>
                  <a:gd name="T73" fmla="*/ 176 h 193"/>
                  <a:gd name="T74" fmla="*/ 90 w 247"/>
                  <a:gd name="T75" fmla="*/ 167 h 193"/>
                  <a:gd name="T76" fmla="*/ 86 w 247"/>
                  <a:gd name="T77" fmla="*/ 160 h 193"/>
                  <a:gd name="T78" fmla="*/ 78 w 247"/>
                  <a:gd name="T79" fmla="*/ 148 h 193"/>
                  <a:gd name="T80" fmla="*/ 67 w 247"/>
                  <a:gd name="T81" fmla="*/ 139 h 193"/>
                  <a:gd name="T82" fmla="*/ 59 w 247"/>
                  <a:gd name="T83" fmla="*/ 130 h 193"/>
                  <a:gd name="T84" fmla="*/ 49 w 247"/>
                  <a:gd name="T85" fmla="*/ 118 h 193"/>
                  <a:gd name="T86" fmla="*/ 37 w 247"/>
                  <a:gd name="T87" fmla="*/ 113 h 193"/>
                  <a:gd name="T88" fmla="*/ 42 w 247"/>
                  <a:gd name="T89" fmla="*/ 104 h 193"/>
                  <a:gd name="T90" fmla="*/ 32 w 247"/>
                  <a:gd name="T91" fmla="*/ 97 h 193"/>
                  <a:gd name="T92" fmla="*/ 17 w 247"/>
                  <a:gd name="T93" fmla="*/ 90 h 193"/>
                  <a:gd name="T94" fmla="*/ 10 w 247"/>
                  <a:gd name="T95" fmla="*/ 82 h 193"/>
                  <a:gd name="T96" fmla="*/ 0 w 247"/>
                  <a:gd name="T97" fmla="*/ 75 h 193"/>
                  <a:gd name="T98" fmla="*/ 7 w 247"/>
                  <a:gd name="T99" fmla="*/ 67 h 193"/>
                  <a:gd name="T100" fmla="*/ 20 w 247"/>
                  <a:gd name="T101" fmla="*/ 59 h 193"/>
                  <a:gd name="T102" fmla="*/ 40 w 247"/>
                  <a:gd name="T103" fmla="*/ 59 h 193"/>
                  <a:gd name="T104" fmla="*/ 46 w 247"/>
                  <a:gd name="T105" fmla="*/ 64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47" h="193">
                    <a:moveTo>
                      <a:pt x="52" y="66"/>
                    </a:moveTo>
                    <a:lnTo>
                      <a:pt x="52" y="66"/>
                    </a:lnTo>
                    <a:cubicBezTo>
                      <a:pt x="61" y="63"/>
                      <a:pt x="70" y="64"/>
                      <a:pt x="79" y="64"/>
                    </a:cubicBezTo>
                    <a:cubicBezTo>
                      <a:pt x="79" y="65"/>
                      <a:pt x="79" y="66"/>
                      <a:pt x="80" y="67"/>
                    </a:cubicBezTo>
                    <a:cubicBezTo>
                      <a:pt x="80" y="69"/>
                      <a:pt x="82" y="70"/>
                      <a:pt x="84" y="70"/>
                    </a:cubicBezTo>
                    <a:cubicBezTo>
                      <a:pt x="88" y="70"/>
                      <a:pt x="91" y="70"/>
                      <a:pt x="94" y="70"/>
                    </a:cubicBezTo>
                    <a:cubicBezTo>
                      <a:pt x="98" y="70"/>
                      <a:pt x="100" y="69"/>
                      <a:pt x="100" y="65"/>
                    </a:cubicBezTo>
                    <a:cubicBezTo>
                      <a:pt x="101" y="65"/>
                      <a:pt x="102" y="65"/>
                      <a:pt x="102" y="64"/>
                    </a:cubicBezTo>
                    <a:cubicBezTo>
                      <a:pt x="105" y="63"/>
                      <a:pt x="107" y="60"/>
                      <a:pt x="111" y="60"/>
                    </a:cubicBezTo>
                    <a:cubicBezTo>
                      <a:pt x="118" y="61"/>
                      <a:pt x="118" y="60"/>
                      <a:pt x="118" y="54"/>
                    </a:cubicBezTo>
                    <a:cubicBezTo>
                      <a:pt x="118" y="53"/>
                      <a:pt x="118" y="52"/>
                      <a:pt x="118" y="52"/>
                    </a:cubicBezTo>
                    <a:cubicBezTo>
                      <a:pt x="118" y="52"/>
                      <a:pt x="119" y="51"/>
                      <a:pt x="119" y="50"/>
                    </a:cubicBezTo>
                    <a:cubicBezTo>
                      <a:pt x="119" y="50"/>
                      <a:pt x="120" y="50"/>
                      <a:pt x="121" y="50"/>
                    </a:cubicBezTo>
                    <a:cubicBezTo>
                      <a:pt x="121" y="50"/>
                      <a:pt x="121" y="50"/>
                      <a:pt x="120" y="50"/>
                    </a:cubicBezTo>
                    <a:lnTo>
                      <a:pt x="123" y="49"/>
                    </a:lnTo>
                    <a:cubicBezTo>
                      <a:pt x="126" y="48"/>
                      <a:pt x="128" y="48"/>
                      <a:pt x="130" y="48"/>
                    </a:cubicBezTo>
                    <a:cubicBezTo>
                      <a:pt x="130" y="49"/>
                      <a:pt x="130" y="49"/>
                      <a:pt x="131" y="49"/>
                    </a:cubicBezTo>
                    <a:cubicBezTo>
                      <a:pt x="132" y="51"/>
                      <a:pt x="134" y="52"/>
                      <a:pt x="136" y="52"/>
                    </a:cubicBezTo>
                    <a:cubicBezTo>
                      <a:pt x="137" y="53"/>
                      <a:pt x="137" y="53"/>
                      <a:pt x="139" y="53"/>
                    </a:cubicBezTo>
                    <a:cubicBezTo>
                      <a:pt x="139" y="54"/>
                      <a:pt x="139" y="54"/>
                      <a:pt x="140" y="54"/>
                    </a:cubicBezTo>
                    <a:cubicBezTo>
                      <a:pt x="140" y="55"/>
                      <a:pt x="140" y="55"/>
                      <a:pt x="141" y="55"/>
                    </a:cubicBezTo>
                    <a:cubicBezTo>
                      <a:pt x="142" y="56"/>
                      <a:pt x="142" y="57"/>
                      <a:pt x="143" y="57"/>
                    </a:cubicBezTo>
                    <a:cubicBezTo>
                      <a:pt x="144" y="57"/>
                      <a:pt x="144" y="58"/>
                      <a:pt x="145" y="58"/>
                    </a:cubicBezTo>
                    <a:cubicBezTo>
                      <a:pt x="145" y="59"/>
                      <a:pt x="145" y="59"/>
                      <a:pt x="146" y="59"/>
                    </a:cubicBezTo>
                    <a:cubicBezTo>
                      <a:pt x="147" y="61"/>
                      <a:pt x="148" y="62"/>
                      <a:pt x="149" y="61"/>
                    </a:cubicBezTo>
                    <a:cubicBezTo>
                      <a:pt x="153" y="60"/>
                      <a:pt x="157" y="62"/>
                      <a:pt x="160" y="58"/>
                    </a:cubicBezTo>
                    <a:cubicBezTo>
                      <a:pt x="160" y="58"/>
                      <a:pt x="161" y="57"/>
                      <a:pt x="161" y="57"/>
                    </a:cubicBezTo>
                    <a:cubicBezTo>
                      <a:pt x="162" y="57"/>
                      <a:pt x="162" y="56"/>
                      <a:pt x="162" y="55"/>
                    </a:cubicBezTo>
                    <a:cubicBezTo>
                      <a:pt x="163" y="55"/>
                      <a:pt x="163" y="55"/>
                      <a:pt x="163" y="54"/>
                    </a:cubicBezTo>
                    <a:lnTo>
                      <a:pt x="164" y="53"/>
                    </a:lnTo>
                    <a:cubicBezTo>
                      <a:pt x="165" y="52"/>
                      <a:pt x="165" y="52"/>
                      <a:pt x="166" y="52"/>
                    </a:cubicBezTo>
                    <a:cubicBezTo>
                      <a:pt x="165" y="52"/>
                      <a:pt x="165" y="51"/>
                      <a:pt x="165" y="51"/>
                    </a:cubicBezTo>
                    <a:lnTo>
                      <a:pt x="168" y="49"/>
                    </a:lnTo>
                    <a:cubicBezTo>
                      <a:pt x="168" y="49"/>
                      <a:pt x="168" y="48"/>
                      <a:pt x="168" y="48"/>
                    </a:cubicBezTo>
                    <a:cubicBezTo>
                      <a:pt x="169" y="48"/>
                      <a:pt x="169" y="47"/>
                      <a:pt x="170" y="47"/>
                    </a:cubicBezTo>
                    <a:cubicBezTo>
                      <a:pt x="172" y="47"/>
                      <a:pt x="172" y="45"/>
                      <a:pt x="172" y="43"/>
                    </a:cubicBezTo>
                    <a:cubicBezTo>
                      <a:pt x="173" y="43"/>
                      <a:pt x="173" y="42"/>
                      <a:pt x="173" y="41"/>
                    </a:cubicBezTo>
                    <a:cubicBezTo>
                      <a:pt x="174" y="41"/>
                      <a:pt x="174" y="40"/>
                      <a:pt x="174" y="39"/>
                    </a:cubicBezTo>
                    <a:cubicBezTo>
                      <a:pt x="175" y="39"/>
                      <a:pt x="176" y="38"/>
                      <a:pt x="176" y="37"/>
                    </a:cubicBezTo>
                    <a:cubicBezTo>
                      <a:pt x="177" y="37"/>
                      <a:pt x="178" y="37"/>
                      <a:pt x="178" y="36"/>
                    </a:cubicBezTo>
                    <a:cubicBezTo>
                      <a:pt x="180" y="35"/>
                      <a:pt x="182" y="34"/>
                      <a:pt x="182" y="32"/>
                    </a:cubicBezTo>
                    <a:cubicBezTo>
                      <a:pt x="183" y="32"/>
                      <a:pt x="184" y="32"/>
                      <a:pt x="184" y="31"/>
                    </a:cubicBezTo>
                    <a:cubicBezTo>
                      <a:pt x="186" y="30"/>
                      <a:pt x="187" y="29"/>
                      <a:pt x="186" y="27"/>
                    </a:cubicBezTo>
                    <a:cubicBezTo>
                      <a:pt x="185" y="23"/>
                      <a:pt x="186" y="19"/>
                      <a:pt x="185" y="15"/>
                    </a:cubicBezTo>
                    <a:cubicBezTo>
                      <a:pt x="185" y="13"/>
                      <a:pt x="185" y="12"/>
                      <a:pt x="183" y="11"/>
                    </a:cubicBezTo>
                    <a:cubicBezTo>
                      <a:pt x="183" y="10"/>
                      <a:pt x="182" y="10"/>
                      <a:pt x="182" y="10"/>
                    </a:cubicBezTo>
                    <a:cubicBezTo>
                      <a:pt x="182" y="9"/>
                      <a:pt x="181" y="9"/>
                      <a:pt x="181" y="8"/>
                    </a:cubicBezTo>
                    <a:cubicBezTo>
                      <a:pt x="183" y="6"/>
                      <a:pt x="187" y="8"/>
                      <a:pt x="190" y="7"/>
                    </a:cubicBezTo>
                    <a:cubicBezTo>
                      <a:pt x="192" y="7"/>
                      <a:pt x="194" y="7"/>
                      <a:pt x="194" y="4"/>
                    </a:cubicBezTo>
                    <a:cubicBezTo>
                      <a:pt x="194" y="1"/>
                      <a:pt x="198" y="0"/>
                      <a:pt x="202" y="1"/>
                    </a:cubicBezTo>
                    <a:cubicBezTo>
                      <a:pt x="205" y="2"/>
                      <a:pt x="204" y="4"/>
                      <a:pt x="203" y="6"/>
                    </a:cubicBezTo>
                    <a:cubicBezTo>
                      <a:pt x="200" y="14"/>
                      <a:pt x="203" y="23"/>
                      <a:pt x="203" y="32"/>
                    </a:cubicBezTo>
                    <a:cubicBezTo>
                      <a:pt x="204" y="35"/>
                      <a:pt x="205" y="37"/>
                      <a:pt x="209" y="37"/>
                    </a:cubicBezTo>
                    <a:cubicBezTo>
                      <a:pt x="209" y="38"/>
                      <a:pt x="210" y="38"/>
                      <a:pt x="211" y="38"/>
                    </a:cubicBezTo>
                    <a:cubicBezTo>
                      <a:pt x="211" y="39"/>
                      <a:pt x="212" y="39"/>
                      <a:pt x="213" y="39"/>
                    </a:cubicBezTo>
                    <a:cubicBezTo>
                      <a:pt x="212" y="40"/>
                      <a:pt x="213" y="41"/>
                      <a:pt x="214" y="42"/>
                    </a:cubicBezTo>
                    <a:cubicBezTo>
                      <a:pt x="214" y="42"/>
                      <a:pt x="215" y="43"/>
                      <a:pt x="215" y="43"/>
                    </a:cubicBezTo>
                    <a:cubicBezTo>
                      <a:pt x="215" y="44"/>
                      <a:pt x="216" y="44"/>
                      <a:pt x="216" y="44"/>
                    </a:cubicBezTo>
                    <a:cubicBezTo>
                      <a:pt x="216" y="45"/>
                      <a:pt x="217" y="45"/>
                      <a:pt x="217" y="45"/>
                    </a:cubicBezTo>
                    <a:cubicBezTo>
                      <a:pt x="218" y="46"/>
                      <a:pt x="218" y="47"/>
                      <a:pt x="219" y="47"/>
                    </a:cubicBezTo>
                    <a:cubicBezTo>
                      <a:pt x="219" y="48"/>
                      <a:pt x="219" y="49"/>
                      <a:pt x="220" y="49"/>
                    </a:cubicBezTo>
                    <a:cubicBezTo>
                      <a:pt x="220" y="50"/>
                      <a:pt x="220" y="50"/>
                      <a:pt x="221" y="50"/>
                    </a:cubicBezTo>
                    <a:cubicBezTo>
                      <a:pt x="221" y="54"/>
                      <a:pt x="220" y="58"/>
                      <a:pt x="219" y="62"/>
                    </a:cubicBezTo>
                    <a:cubicBezTo>
                      <a:pt x="219" y="63"/>
                      <a:pt x="219" y="64"/>
                      <a:pt x="219" y="65"/>
                    </a:cubicBezTo>
                    <a:cubicBezTo>
                      <a:pt x="219" y="66"/>
                      <a:pt x="220" y="66"/>
                      <a:pt x="221" y="66"/>
                    </a:cubicBezTo>
                    <a:cubicBezTo>
                      <a:pt x="223" y="67"/>
                      <a:pt x="223" y="68"/>
                      <a:pt x="224" y="69"/>
                    </a:cubicBezTo>
                    <a:lnTo>
                      <a:pt x="224" y="76"/>
                    </a:lnTo>
                    <a:lnTo>
                      <a:pt x="223" y="86"/>
                    </a:lnTo>
                    <a:lnTo>
                      <a:pt x="221" y="88"/>
                    </a:lnTo>
                    <a:lnTo>
                      <a:pt x="219" y="90"/>
                    </a:lnTo>
                    <a:lnTo>
                      <a:pt x="217" y="90"/>
                    </a:lnTo>
                    <a:lnTo>
                      <a:pt x="215" y="88"/>
                    </a:lnTo>
                    <a:lnTo>
                      <a:pt x="211" y="89"/>
                    </a:lnTo>
                    <a:lnTo>
                      <a:pt x="206" y="88"/>
                    </a:lnTo>
                    <a:lnTo>
                      <a:pt x="206" y="93"/>
                    </a:lnTo>
                    <a:lnTo>
                      <a:pt x="204" y="94"/>
                    </a:lnTo>
                    <a:lnTo>
                      <a:pt x="201" y="99"/>
                    </a:lnTo>
                    <a:lnTo>
                      <a:pt x="202" y="101"/>
                    </a:lnTo>
                    <a:lnTo>
                      <a:pt x="206" y="103"/>
                    </a:lnTo>
                    <a:lnTo>
                      <a:pt x="215" y="103"/>
                    </a:lnTo>
                    <a:lnTo>
                      <a:pt x="216" y="105"/>
                    </a:lnTo>
                    <a:lnTo>
                      <a:pt x="220" y="109"/>
                    </a:lnTo>
                    <a:lnTo>
                      <a:pt x="221" y="112"/>
                    </a:lnTo>
                    <a:lnTo>
                      <a:pt x="222" y="113"/>
                    </a:lnTo>
                    <a:lnTo>
                      <a:pt x="226" y="120"/>
                    </a:lnTo>
                    <a:lnTo>
                      <a:pt x="230" y="121"/>
                    </a:lnTo>
                    <a:lnTo>
                      <a:pt x="230" y="123"/>
                    </a:lnTo>
                    <a:lnTo>
                      <a:pt x="232" y="125"/>
                    </a:lnTo>
                    <a:lnTo>
                      <a:pt x="235" y="125"/>
                    </a:lnTo>
                    <a:lnTo>
                      <a:pt x="238" y="128"/>
                    </a:lnTo>
                    <a:lnTo>
                      <a:pt x="240" y="131"/>
                    </a:lnTo>
                    <a:lnTo>
                      <a:pt x="243" y="135"/>
                    </a:lnTo>
                    <a:lnTo>
                      <a:pt x="244" y="142"/>
                    </a:lnTo>
                    <a:lnTo>
                      <a:pt x="246" y="145"/>
                    </a:lnTo>
                    <a:lnTo>
                      <a:pt x="247" y="152"/>
                    </a:lnTo>
                    <a:lnTo>
                      <a:pt x="240" y="160"/>
                    </a:lnTo>
                    <a:lnTo>
                      <a:pt x="235" y="167"/>
                    </a:lnTo>
                    <a:lnTo>
                      <a:pt x="233" y="167"/>
                    </a:lnTo>
                    <a:lnTo>
                      <a:pt x="229" y="170"/>
                    </a:lnTo>
                    <a:lnTo>
                      <a:pt x="227" y="173"/>
                    </a:lnTo>
                    <a:lnTo>
                      <a:pt x="226" y="174"/>
                    </a:lnTo>
                    <a:lnTo>
                      <a:pt x="223" y="177"/>
                    </a:lnTo>
                    <a:lnTo>
                      <a:pt x="219" y="180"/>
                    </a:lnTo>
                    <a:lnTo>
                      <a:pt x="216" y="184"/>
                    </a:lnTo>
                    <a:lnTo>
                      <a:pt x="212" y="186"/>
                    </a:lnTo>
                    <a:lnTo>
                      <a:pt x="207" y="184"/>
                    </a:lnTo>
                    <a:lnTo>
                      <a:pt x="200" y="185"/>
                    </a:lnTo>
                    <a:lnTo>
                      <a:pt x="195" y="187"/>
                    </a:lnTo>
                    <a:lnTo>
                      <a:pt x="192" y="187"/>
                    </a:lnTo>
                    <a:lnTo>
                      <a:pt x="190" y="187"/>
                    </a:lnTo>
                    <a:lnTo>
                      <a:pt x="187" y="187"/>
                    </a:lnTo>
                    <a:lnTo>
                      <a:pt x="185" y="189"/>
                    </a:lnTo>
                    <a:lnTo>
                      <a:pt x="185" y="193"/>
                    </a:lnTo>
                    <a:lnTo>
                      <a:pt x="183" y="193"/>
                    </a:lnTo>
                    <a:lnTo>
                      <a:pt x="178" y="191"/>
                    </a:lnTo>
                    <a:lnTo>
                      <a:pt x="177" y="188"/>
                    </a:lnTo>
                    <a:lnTo>
                      <a:pt x="174" y="187"/>
                    </a:lnTo>
                    <a:lnTo>
                      <a:pt x="170" y="188"/>
                    </a:lnTo>
                    <a:lnTo>
                      <a:pt x="165" y="186"/>
                    </a:lnTo>
                    <a:lnTo>
                      <a:pt x="161" y="184"/>
                    </a:lnTo>
                    <a:lnTo>
                      <a:pt x="159" y="187"/>
                    </a:lnTo>
                    <a:lnTo>
                      <a:pt x="158" y="190"/>
                    </a:lnTo>
                    <a:lnTo>
                      <a:pt x="159" y="191"/>
                    </a:lnTo>
                    <a:lnTo>
                      <a:pt x="159" y="192"/>
                    </a:lnTo>
                    <a:lnTo>
                      <a:pt x="157" y="191"/>
                    </a:lnTo>
                    <a:lnTo>
                      <a:pt x="152" y="191"/>
                    </a:lnTo>
                    <a:lnTo>
                      <a:pt x="152" y="191"/>
                    </a:lnTo>
                    <a:lnTo>
                      <a:pt x="151" y="189"/>
                    </a:lnTo>
                    <a:lnTo>
                      <a:pt x="150" y="186"/>
                    </a:lnTo>
                    <a:lnTo>
                      <a:pt x="149" y="184"/>
                    </a:lnTo>
                    <a:lnTo>
                      <a:pt x="147" y="181"/>
                    </a:lnTo>
                    <a:lnTo>
                      <a:pt x="145" y="179"/>
                    </a:lnTo>
                    <a:lnTo>
                      <a:pt x="140" y="177"/>
                    </a:lnTo>
                    <a:lnTo>
                      <a:pt x="138" y="175"/>
                    </a:lnTo>
                    <a:lnTo>
                      <a:pt x="136" y="173"/>
                    </a:lnTo>
                    <a:lnTo>
                      <a:pt x="134" y="167"/>
                    </a:lnTo>
                    <a:lnTo>
                      <a:pt x="132" y="166"/>
                    </a:lnTo>
                    <a:lnTo>
                      <a:pt x="127" y="166"/>
                    </a:lnTo>
                    <a:lnTo>
                      <a:pt x="125" y="169"/>
                    </a:lnTo>
                    <a:lnTo>
                      <a:pt x="123" y="171"/>
                    </a:lnTo>
                    <a:lnTo>
                      <a:pt x="119" y="172"/>
                    </a:lnTo>
                    <a:lnTo>
                      <a:pt x="117" y="172"/>
                    </a:lnTo>
                    <a:lnTo>
                      <a:pt x="117" y="171"/>
                    </a:lnTo>
                    <a:lnTo>
                      <a:pt x="114" y="171"/>
                    </a:lnTo>
                    <a:lnTo>
                      <a:pt x="109" y="171"/>
                    </a:lnTo>
                    <a:lnTo>
                      <a:pt x="107" y="172"/>
                    </a:lnTo>
                    <a:lnTo>
                      <a:pt x="105" y="175"/>
                    </a:lnTo>
                    <a:lnTo>
                      <a:pt x="103" y="176"/>
                    </a:lnTo>
                    <a:lnTo>
                      <a:pt x="99" y="174"/>
                    </a:lnTo>
                    <a:lnTo>
                      <a:pt x="95" y="170"/>
                    </a:lnTo>
                    <a:lnTo>
                      <a:pt x="92" y="168"/>
                    </a:lnTo>
                    <a:lnTo>
                      <a:pt x="90" y="167"/>
                    </a:lnTo>
                    <a:lnTo>
                      <a:pt x="88" y="165"/>
                    </a:lnTo>
                    <a:lnTo>
                      <a:pt x="87" y="161"/>
                    </a:lnTo>
                    <a:lnTo>
                      <a:pt x="86" y="161"/>
                    </a:lnTo>
                    <a:lnTo>
                      <a:pt x="86" y="160"/>
                    </a:lnTo>
                    <a:lnTo>
                      <a:pt x="85" y="158"/>
                    </a:lnTo>
                    <a:lnTo>
                      <a:pt x="81" y="155"/>
                    </a:lnTo>
                    <a:lnTo>
                      <a:pt x="79" y="154"/>
                    </a:lnTo>
                    <a:lnTo>
                      <a:pt x="78" y="148"/>
                    </a:lnTo>
                    <a:lnTo>
                      <a:pt x="79" y="146"/>
                    </a:lnTo>
                    <a:lnTo>
                      <a:pt x="75" y="143"/>
                    </a:lnTo>
                    <a:lnTo>
                      <a:pt x="68" y="141"/>
                    </a:lnTo>
                    <a:lnTo>
                      <a:pt x="67" y="139"/>
                    </a:lnTo>
                    <a:lnTo>
                      <a:pt x="67" y="135"/>
                    </a:lnTo>
                    <a:lnTo>
                      <a:pt x="66" y="134"/>
                    </a:lnTo>
                    <a:lnTo>
                      <a:pt x="61" y="132"/>
                    </a:lnTo>
                    <a:lnTo>
                      <a:pt x="59" y="130"/>
                    </a:lnTo>
                    <a:lnTo>
                      <a:pt x="59" y="124"/>
                    </a:lnTo>
                    <a:lnTo>
                      <a:pt x="57" y="122"/>
                    </a:lnTo>
                    <a:lnTo>
                      <a:pt x="51" y="118"/>
                    </a:lnTo>
                    <a:lnTo>
                      <a:pt x="49" y="118"/>
                    </a:lnTo>
                    <a:lnTo>
                      <a:pt x="46" y="116"/>
                    </a:lnTo>
                    <a:lnTo>
                      <a:pt x="44" y="117"/>
                    </a:lnTo>
                    <a:lnTo>
                      <a:pt x="41" y="116"/>
                    </a:lnTo>
                    <a:lnTo>
                      <a:pt x="37" y="113"/>
                    </a:lnTo>
                    <a:lnTo>
                      <a:pt x="38" y="111"/>
                    </a:lnTo>
                    <a:lnTo>
                      <a:pt x="39" y="109"/>
                    </a:lnTo>
                    <a:lnTo>
                      <a:pt x="41" y="107"/>
                    </a:lnTo>
                    <a:lnTo>
                      <a:pt x="42" y="104"/>
                    </a:lnTo>
                    <a:lnTo>
                      <a:pt x="41" y="102"/>
                    </a:lnTo>
                    <a:lnTo>
                      <a:pt x="37" y="101"/>
                    </a:lnTo>
                    <a:lnTo>
                      <a:pt x="33" y="100"/>
                    </a:lnTo>
                    <a:lnTo>
                      <a:pt x="32" y="97"/>
                    </a:lnTo>
                    <a:lnTo>
                      <a:pt x="29" y="95"/>
                    </a:lnTo>
                    <a:lnTo>
                      <a:pt x="25" y="95"/>
                    </a:lnTo>
                    <a:lnTo>
                      <a:pt x="21" y="93"/>
                    </a:lnTo>
                    <a:lnTo>
                      <a:pt x="17" y="90"/>
                    </a:lnTo>
                    <a:lnTo>
                      <a:pt x="17" y="86"/>
                    </a:lnTo>
                    <a:lnTo>
                      <a:pt x="18" y="83"/>
                    </a:lnTo>
                    <a:lnTo>
                      <a:pt x="16" y="82"/>
                    </a:lnTo>
                    <a:lnTo>
                      <a:pt x="10" y="82"/>
                    </a:lnTo>
                    <a:lnTo>
                      <a:pt x="8" y="84"/>
                    </a:lnTo>
                    <a:lnTo>
                      <a:pt x="3" y="83"/>
                    </a:lnTo>
                    <a:lnTo>
                      <a:pt x="0" y="81"/>
                    </a:lnTo>
                    <a:lnTo>
                      <a:pt x="0" y="75"/>
                    </a:lnTo>
                    <a:lnTo>
                      <a:pt x="1" y="71"/>
                    </a:lnTo>
                    <a:lnTo>
                      <a:pt x="3" y="69"/>
                    </a:lnTo>
                    <a:lnTo>
                      <a:pt x="4" y="64"/>
                    </a:lnTo>
                    <a:cubicBezTo>
                      <a:pt x="5" y="63"/>
                      <a:pt x="6" y="69"/>
                      <a:pt x="7" y="67"/>
                    </a:cubicBezTo>
                    <a:cubicBezTo>
                      <a:pt x="7" y="67"/>
                      <a:pt x="15" y="66"/>
                      <a:pt x="15" y="65"/>
                    </a:cubicBezTo>
                    <a:cubicBezTo>
                      <a:pt x="16" y="65"/>
                      <a:pt x="16" y="64"/>
                      <a:pt x="16" y="64"/>
                    </a:cubicBezTo>
                    <a:cubicBezTo>
                      <a:pt x="17" y="64"/>
                      <a:pt x="17" y="63"/>
                      <a:pt x="17" y="63"/>
                    </a:cubicBezTo>
                    <a:cubicBezTo>
                      <a:pt x="19" y="62"/>
                      <a:pt x="20" y="60"/>
                      <a:pt x="20" y="59"/>
                    </a:cubicBezTo>
                    <a:cubicBezTo>
                      <a:pt x="20" y="56"/>
                      <a:pt x="21" y="55"/>
                      <a:pt x="24" y="54"/>
                    </a:cubicBezTo>
                    <a:cubicBezTo>
                      <a:pt x="25" y="54"/>
                      <a:pt x="26" y="54"/>
                      <a:pt x="27" y="53"/>
                    </a:cubicBezTo>
                    <a:cubicBezTo>
                      <a:pt x="31" y="52"/>
                      <a:pt x="34" y="53"/>
                      <a:pt x="37" y="54"/>
                    </a:cubicBezTo>
                    <a:cubicBezTo>
                      <a:pt x="39" y="54"/>
                      <a:pt x="37" y="58"/>
                      <a:pt x="40" y="59"/>
                    </a:cubicBezTo>
                    <a:cubicBezTo>
                      <a:pt x="40" y="60"/>
                      <a:pt x="41" y="60"/>
                      <a:pt x="42" y="60"/>
                    </a:cubicBezTo>
                    <a:cubicBezTo>
                      <a:pt x="42" y="61"/>
                      <a:pt x="43" y="61"/>
                      <a:pt x="43" y="61"/>
                    </a:cubicBezTo>
                    <a:cubicBezTo>
                      <a:pt x="43" y="62"/>
                      <a:pt x="44" y="63"/>
                      <a:pt x="44" y="63"/>
                    </a:cubicBezTo>
                    <a:cubicBezTo>
                      <a:pt x="45" y="63"/>
                      <a:pt x="45" y="64"/>
                      <a:pt x="46" y="64"/>
                    </a:cubicBezTo>
                    <a:cubicBezTo>
                      <a:pt x="46" y="65"/>
                      <a:pt x="46" y="66"/>
                      <a:pt x="47" y="66"/>
                    </a:cubicBezTo>
                    <a:lnTo>
                      <a:pt x="52" y="6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52" name="Freeform 6">
                <a:extLst>
                  <a:ext uri="{FF2B5EF4-FFF2-40B4-BE49-F238E27FC236}">
                    <a16:creationId xmlns:a16="http://schemas.microsoft.com/office/drawing/2014/main" xmlns="" id="{158C0EFA-AD5C-8249-8DC1-E8005D0DF3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3" y="2825"/>
                <a:ext cx="147" cy="148"/>
              </a:xfrm>
              <a:custGeom>
                <a:avLst/>
                <a:gdLst>
                  <a:gd name="T0" fmla="*/ 160 w 222"/>
                  <a:gd name="T1" fmla="*/ 3 h 222"/>
                  <a:gd name="T2" fmla="*/ 160 w 222"/>
                  <a:gd name="T3" fmla="*/ 3 h 222"/>
                  <a:gd name="T4" fmla="*/ 142 w 222"/>
                  <a:gd name="T5" fmla="*/ 71 h 222"/>
                  <a:gd name="T6" fmla="*/ 44 w 222"/>
                  <a:gd name="T7" fmla="*/ 105 h 222"/>
                  <a:gd name="T8" fmla="*/ 14 w 222"/>
                  <a:gd name="T9" fmla="*/ 70 h 222"/>
                  <a:gd name="T10" fmla="*/ 0 w 222"/>
                  <a:gd name="T11" fmla="*/ 74 h 222"/>
                  <a:gd name="T12" fmla="*/ 27 w 222"/>
                  <a:gd name="T13" fmla="*/ 177 h 222"/>
                  <a:gd name="T14" fmla="*/ 67 w 222"/>
                  <a:gd name="T15" fmla="*/ 181 h 222"/>
                  <a:gd name="T16" fmla="*/ 120 w 222"/>
                  <a:gd name="T17" fmla="*/ 202 h 222"/>
                  <a:gd name="T18" fmla="*/ 120 w 222"/>
                  <a:gd name="T19" fmla="*/ 222 h 222"/>
                  <a:gd name="T20" fmla="*/ 144 w 222"/>
                  <a:gd name="T21" fmla="*/ 217 h 222"/>
                  <a:gd name="T22" fmla="*/ 180 w 222"/>
                  <a:gd name="T23" fmla="*/ 168 h 222"/>
                  <a:gd name="T24" fmla="*/ 180 w 222"/>
                  <a:gd name="T25" fmla="*/ 128 h 222"/>
                  <a:gd name="T26" fmla="*/ 200 w 222"/>
                  <a:gd name="T27" fmla="*/ 88 h 222"/>
                  <a:gd name="T28" fmla="*/ 222 w 222"/>
                  <a:gd name="T29" fmla="*/ 92 h 222"/>
                  <a:gd name="T30" fmla="*/ 195 w 222"/>
                  <a:gd name="T31" fmla="*/ 36 h 222"/>
                  <a:gd name="T32" fmla="*/ 191 w 222"/>
                  <a:gd name="T33" fmla="*/ 0 h 222"/>
                  <a:gd name="T34" fmla="*/ 160 w 222"/>
                  <a:gd name="T35" fmla="*/ 3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2" h="222">
                    <a:moveTo>
                      <a:pt x="160" y="3"/>
                    </a:moveTo>
                    <a:lnTo>
                      <a:pt x="160" y="3"/>
                    </a:lnTo>
                    <a:lnTo>
                      <a:pt x="142" y="71"/>
                    </a:lnTo>
                    <a:lnTo>
                      <a:pt x="44" y="105"/>
                    </a:lnTo>
                    <a:lnTo>
                      <a:pt x="14" y="70"/>
                    </a:lnTo>
                    <a:lnTo>
                      <a:pt x="0" y="74"/>
                    </a:lnTo>
                    <a:lnTo>
                      <a:pt x="27" y="177"/>
                    </a:lnTo>
                    <a:lnTo>
                      <a:pt x="67" y="181"/>
                    </a:lnTo>
                    <a:lnTo>
                      <a:pt x="120" y="202"/>
                    </a:lnTo>
                    <a:lnTo>
                      <a:pt x="120" y="222"/>
                    </a:lnTo>
                    <a:lnTo>
                      <a:pt x="144" y="217"/>
                    </a:lnTo>
                    <a:lnTo>
                      <a:pt x="180" y="168"/>
                    </a:lnTo>
                    <a:lnTo>
                      <a:pt x="180" y="128"/>
                    </a:lnTo>
                    <a:lnTo>
                      <a:pt x="200" y="88"/>
                    </a:lnTo>
                    <a:lnTo>
                      <a:pt x="222" y="92"/>
                    </a:lnTo>
                    <a:lnTo>
                      <a:pt x="195" y="36"/>
                    </a:lnTo>
                    <a:lnTo>
                      <a:pt x="191" y="0"/>
                    </a:lnTo>
                    <a:lnTo>
                      <a:pt x="160" y="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53" name="Freeform 7">
                <a:extLst>
                  <a:ext uri="{FF2B5EF4-FFF2-40B4-BE49-F238E27FC236}">
                    <a16:creationId xmlns:a16="http://schemas.microsoft.com/office/drawing/2014/main" xmlns="" id="{1178CF34-B87B-9743-B3B1-DD8AA4EE6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9" y="2952"/>
                <a:ext cx="132" cy="169"/>
              </a:xfrm>
              <a:custGeom>
                <a:avLst/>
                <a:gdLst>
                  <a:gd name="T0" fmla="*/ 3 w 199"/>
                  <a:gd name="T1" fmla="*/ 0 h 254"/>
                  <a:gd name="T2" fmla="*/ 3 w 199"/>
                  <a:gd name="T3" fmla="*/ 0 h 254"/>
                  <a:gd name="T4" fmla="*/ 0 w 199"/>
                  <a:gd name="T5" fmla="*/ 192 h 254"/>
                  <a:gd name="T6" fmla="*/ 28 w 199"/>
                  <a:gd name="T7" fmla="*/ 190 h 254"/>
                  <a:gd name="T8" fmla="*/ 64 w 199"/>
                  <a:gd name="T9" fmla="*/ 148 h 254"/>
                  <a:gd name="T10" fmla="*/ 94 w 199"/>
                  <a:gd name="T11" fmla="*/ 149 h 254"/>
                  <a:gd name="T12" fmla="*/ 114 w 199"/>
                  <a:gd name="T13" fmla="*/ 167 h 254"/>
                  <a:gd name="T14" fmla="*/ 121 w 199"/>
                  <a:gd name="T15" fmla="*/ 221 h 254"/>
                  <a:gd name="T16" fmla="*/ 183 w 199"/>
                  <a:gd name="T17" fmla="*/ 254 h 254"/>
                  <a:gd name="T18" fmla="*/ 199 w 199"/>
                  <a:gd name="T19" fmla="*/ 248 h 254"/>
                  <a:gd name="T20" fmla="*/ 199 w 199"/>
                  <a:gd name="T21" fmla="*/ 228 h 254"/>
                  <a:gd name="T22" fmla="*/ 149 w 199"/>
                  <a:gd name="T23" fmla="*/ 186 h 254"/>
                  <a:gd name="T24" fmla="*/ 124 w 199"/>
                  <a:gd name="T25" fmla="*/ 129 h 254"/>
                  <a:gd name="T26" fmla="*/ 144 w 199"/>
                  <a:gd name="T27" fmla="*/ 120 h 254"/>
                  <a:gd name="T28" fmla="*/ 129 w 199"/>
                  <a:gd name="T29" fmla="*/ 88 h 254"/>
                  <a:gd name="T30" fmla="*/ 100 w 199"/>
                  <a:gd name="T31" fmla="*/ 88 h 254"/>
                  <a:gd name="T32" fmla="*/ 93 w 199"/>
                  <a:gd name="T33" fmla="*/ 54 h 254"/>
                  <a:gd name="T34" fmla="*/ 16 w 199"/>
                  <a:gd name="T35" fmla="*/ 2 h 254"/>
                  <a:gd name="T36" fmla="*/ 3 w 199"/>
                  <a:gd name="T37" fmla="*/ 0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9" h="254">
                    <a:moveTo>
                      <a:pt x="3" y="0"/>
                    </a:moveTo>
                    <a:lnTo>
                      <a:pt x="3" y="0"/>
                    </a:lnTo>
                    <a:lnTo>
                      <a:pt x="0" y="192"/>
                    </a:lnTo>
                    <a:lnTo>
                      <a:pt x="28" y="190"/>
                    </a:lnTo>
                    <a:lnTo>
                      <a:pt x="64" y="148"/>
                    </a:lnTo>
                    <a:lnTo>
                      <a:pt x="94" y="149"/>
                    </a:lnTo>
                    <a:lnTo>
                      <a:pt x="114" y="167"/>
                    </a:lnTo>
                    <a:lnTo>
                      <a:pt x="121" y="221"/>
                    </a:lnTo>
                    <a:lnTo>
                      <a:pt x="183" y="254"/>
                    </a:lnTo>
                    <a:lnTo>
                      <a:pt x="199" y="248"/>
                    </a:lnTo>
                    <a:lnTo>
                      <a:pt x="199" y="228"/>
                    </a:lnTo>
                    <a:lnTo>
                      <a:pt x="149" y="186"/>
                    </a:lnTo>
                    <a:lnTo>
                      <a:pt x="124" y="129"/>
                    </a:lnTo>
                    <a:lnTo>
                      <a:pt x="144" y="120"/>
                    </a:lnTo>
                    <a:lnTo>
                      <a:pt x="129" y="88"/>
                    </a:lnTo>
                    <a:lnTo>
                      <a:pt x="100" y="88"/>
                    </a:lnTo>
                    <a:lnTo>
                      <a:pt x="93" y="54"/>
                    </a:lnTo>
                    <a:lnTo>
                      <a:pt x="16" y="2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54" name="Freeform 8">
                <a:extLst>
                  <a:ext uri="{FF2B5EF4-FFF2-40B4-BE49-F238E27FC236}">
                    <a16:creationId xmlns:a16="http://schemas.microsoft.com/office/drawing/2014/main" xmlns="" id="{F0A07D0B-85D7-5B4C-8C95-DD60076975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5" y="2307"/>
                <a:ext cx="397" cy="345"/>
              </a:xfrm>
              <a:custGeom>
                <a:avLst/>
                <a:gdLst>
                  <a:gd name="T0" fmla="*/ 0 w 597"/>
                  <a:gd name="T1" fmla="*/ 3 h 517"/>
                  <a:gd name="T2" fmla="*/ 0 w 597"/>
                  <a:gd name="T3" fmla="*/ 3 h 517"/>
                  <a:gd name="T4" fmla="*/ 37 w 597"/>
                  <a:gd name="T5" fmla="*/ 122 h 517"/>
                  <a:gd name="T6" fmla="*/ 20 w 597"/>
                  <a:gd name="T7" fmla="*/ 132 h 517"/>
                  <a:gd name="T8" fmla="*/ 22 w 597"/>
                  <a:gd name="T9" fmla="*/ 156 h 517"/>
                  <a:gd name="T10" fmla="*/ 55 w 597"/>
                  <a:gd name="T11" fmla="*/ 181 h 517"/>
                  <a:gd name="T12" fmla="*/ 55 w 597"/>
                  <a:gd name="T13" fmla="*/ 229 h 517"/>
                  <a:gd name="T14" fmla="*/ 96 w 597"/>
                  <a:gd name="T15" fmla="*/ 268 h 517"/>
                  <a:gd name="T16" fmla="*/ 79 w 597"/>
                  <a:gd name="T17" fmla="*/ 152 h 517"/>
                  <a:gd name="T18" fmla="*/ 55 w 597"/>
                  <a:gd name="T19" fmla="*/ 75 h 517"/>
                  <a:gd name="T20" fmla="*/ 61 w 597"/>
                  <a:gd name="T21" fmla="*/ 21 h 517"/>
                  <a:gd name="T22" fmla="*/ 81 w 597"/>
                  <a:gd name="T23" fmla="*/ 23 h 517"/>
                  <a:gd name="T24" fmla="*/ 88 w 597"/>
                  <a:gd name="T25" fmla="*/ 41 h 517"/>
                  <a:gd name="T26" fmla="*/ 81 w 597"/>
                  <a:gd name="T27" fmla="*/ 87 h 517"/>
                  <a:gd name="T28" fmla="*/ 183 w 597"/>
                  <a:gd name="T29" fmla="*/ 286 h 517"/>
                  <a:gd name="T30" fmla="*/ 183 w 597"/>
                  <a:gd name="T31" fmla="*/ 357 h 517"/>
                  <a:gd name="T32" fmla="*/ 265 w 597"/>
                  <a:gd name="T33" fmla="*/ 454 h 517"/>
                  <a:gd name="T34" fmla="*/ 355 w 597"/>
                  <a:gd name="T35" fmla="*/ 496 h 517"/>
                  <a:gd name="T36" fmla="*/ 393 w 597"/>
                  <a:gd name="T37" fmla="*/ 474 h 517"/>
                  <a:gd name="T38" fmla="*/ 445 w 597"/>
                  <a:gd name="T39" fmla="*/ 517 h 517"/>
                  <a:gd name="T40" fmla="*/ 477 w 597"/>
                  <a:gd name="T41" fmla="*/ 486 h 517"/>
                  <a:gd name="T42" fmla="*/ 463 w 597"/>
                  <a:gd name="T43" fmla="*/ 450 h 517"/>
                  <a:gd name="T44" fmla="*/ 508 w 597"/>
                  <a:gd name="T45" fmla="*/ 436 h 517"/>
                  <a:gd name="T46" fmla="*/ 522 w 597"/>
                  <a:gd name="T47" fmla="*/ 444 h 517"/>
                  <a:gd name="T48" fmla="*/ 536 w 597"/>
                  <a:gd name="T49" fmla="*/ 430 h 517"/>
                  <a:gd name="T50" fmla="*/ 557 w 597"/>
                  <a:gd name="T51" fmla="*/ 430 h 517"/>
                  <a:gd name="T52" fmla="*/ 597 w 597"/>
                  <a:gd name="T53" fmla="*/ 361 h 517"/>
                  <a:gd name="T54" fmla="*/ 577 w 597"/>
                  <a:gd name="T55" fmla="*/ 343 h 517"/>
                  <a:gd name="T56" fmla="*/ 500 w 597"/>
                  <a:gd name="T57" fmla="*/ 361 h 517"/>
                  <a:gd name="T58" fmla="*/ 483 w 597"/>
                  <a:gd name="T59" fmla="*/ 413 h 517"/>
                  <a:gd name="T60" fmla="*/ 438 w 597"/>
                  <a:gd name="T61" fmla="*/ 421 h 517"/>
                  <a:gd name="T62" fmla="*/ 385 w 597"/>
                  <a:gd name="T63" fmla="*/ 399 h 517"/>
                  <a:gd name="T64" fmla="*/ 361 w 597"/>
                  <a:gd name="T65" fmla="*/ 324 h 517"/>
                  <a:gd name="T66" fmla="*/ 379 w 597"/>
                  <a:gd name="T67" fmla="*/ 229 h 517"/>
                  <a:gd name="T68" fmla="*/ 343 w 597"/>
                  <a:gd name="T69" fmla="*/ 206 h 517"/>
                  <a:gd name="T70" fmla="*/ 325 w 597"/>
                  <a:gd name="T71" fmla="*/ 115 h 517"/>
                  <a:gd name="T72" fmla="*/ 311 w 597"/>
                  <a:gd name="T73" fmla="*/ 109 h 517"/>
                  <a:gd name="T74" fmla="*/ 284 w 597"/>
                  <a:gd name="T75" fmla="*/ 136 h 517"/>
                  <a:gd name="T76" fmla="*/ 254 w 597"/>
                  <a:gd name="T77" fmla="*/ 120 h 517"/>
                  <a:gd name="T78" fmla="*/ 242 w 597"/>
                  <a:gd name="T79" fmla="*/ 59 h 517"/>
                  <a:gd name="T80" fmla="*/ 121 w 597"/>
                  <a:gd name="T81" fmla="*/ 47 h 517"/>
                  <a:gd name="T82" fmla="*/ 59 w 597"/>
                  <a:gd name="T83" fmla="*/ 0 h 517"/>
                  <a:gd name="T84" fmla="*/ 0 w 597"/>
                  <a:gd name="T85" fmla="*/ 3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97" h="517">
                    <a:moveTo>
                      <a:pt x="0" y="3"/>
                    </a:moveTo>
                    <a:lnTo>
                      <a:pt x="0" y="3"/>
                    </a:lnTo>
                    <a:lnTo>
                      <a:pt x="37" y="122"/>
                    </a:lnTo>
                    <a:lnTo>
                      <a:pt x="20" y="132"/>
                    </a:lnTo>
                    <a:lnTo>
                      <a:pt x="22" y="156"/>
                    </a:lnTo>
                    <a:lnTo>
                      <a:pt x="55" y="181"/>
                    </a:lnTo>
                    <a:lnTo>
                      <a:pt x="55" y="229"/>
                    </a:lnTo>
                    <a:lnTo>
                      <a:pt x="96" y="268"/>
                    </a:lnTo>
                    <a:lnTo>
                      <a:pt x="79" y="152"/>
                    </a:lnTo>
                    <a:lnTo>
                      <a:pt x="55" y="75"/>
                    </a:lnTo>
                    <a:lnTo>
                      <a:pt x="61" y="21"/>
                    </a:lnTo>
                    <a:lnTo>
                      <a:pt x="81" y="23"/>
                    </a:lnTo>
                    <a:lnTo>
                      <a:pt x="88" y="41"/>
                    </a:lnTo>
                    <a:lnTo>
                      <a:pt x="81" y="87"/>
                    </a:lnTo>
                    <a:lnTo>
                      <a:pt x="183" y="286"/>
                    </a:lnTo>
                    <a:lnTo>
                      <a:pt x="183" y="357"/>
                    </a:lnTo>
                    <a:lnTo>
                      <a:pt x="265" y="454"/>
                    </a:lnTo>
                    <a:lnTo>
                      <a:pt x="355" y="496"/>
                    </a:lnTo>
                    <a:lnTo>
                      <a:pt x="393" y="474"/>
                    </a:lnTo>
                    <a:lnTo>
                      <a:pt x="445" y="517"/>
                    </a:lnTo>
                    <a:lnTo>
                      <a:pt x="477" y="486"/>
                    </a:lnTo>
                    <a:lnTo>
                      <a:pt x="463" y="450"/>
                    </a:lnTo>
                    <a:lnTo>
                      <a:pt x="508" y="436"/>
                    </a:lnTo>
                    <a:lnTo>
                      <a:pt x="522" y="444"/>
                    </a:lnTo>
                    <a:lnTo>
                      <a:pt x="536" y="430"/>
                    </a:lnTo>
                    <a:lnTo>
                      <a:pt x="557" y="430"/>
                    </a:lnTo>
                    <a:lnTo>
                      <a:pt x="597" y="361"/>
                    </a:lnTo>
                    <a:lnTo>
                      <a:pt x="577" y="343"/>
                    </a:lnTo>
                    <a:lnTo>
                      <a:pt x="500" y="361"/>
                    </a:lnTo>
                    <a:lnTo>
                      <a:pt x="483" y="413"/>
                    </a:lnTo>
                    <a:lnTo>
                      <a:pt x="438" y="421"/>
                    </a:lnTo>
                    <a:lnTo>
                      <a:pt x="385" y="399"/>
                    </a:lnTo>
                    <a:lnTo>
                      <a:pt x="361" y="324"/>
                    </a:lnTo>
                    <a:lnTo>
                      <a:pt x="379" y="229"/>
                    </a:lnTo>
                    <a:lnTo>
                      <a:pt x="343" y="206"/>
                    </a:lnTo>
                    <a:lnTo>
                      <a:pt x="325" y="115"/>
                    </a:lnTo>
                    <a:lnTo>
                      <a:pt x="311" y="109"/>
                    </a:lnTo>
                    <a:lnTo>
                      <a:pt x="284" y="136"/>
                    </a:lnTo>
                    <a:lnTo>
                      <a:pt x="254" y="120"/>
                    </a:lnTo>
                    <a:lnTo>
                      <a:pt x="242" y="59"/>
                    </a:lnTo>
                    <a:lnTo>
                      <a:pt x="121" y="47"/>
                    </a:lnTo>
                    <a:lnTo>
                      <a:pt x="59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55" name="Freeform 9">
                <a:extLst>
                  <a:ext uri="{FF2B5EF4-FFF2-40B4-BE49-F238E27FC236}">
                    <a16:creationId xmlns:a16="http://schemas.microsoft.com/office/drawing/2014/main" xmlns="" id="{A715B0BB-9464-5047-BB05-C15A54B6D7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3" y="1881"/>
                <a:ext cx="49" cy="37"/>
              </a:xfrm>
              <a:custGeom>
                <a:avLst/>
                <a:gdLst>
                  <a:gd name="T0" fmla="*/ 72 w 74"/>
                  <a:gd name="T1" fmla="*/ 1 h 56"/>
                  <a:gd name="T2" fmla="*/ 72 w 74"/>
                  <a:gd name="T3" fmla="*/ 1 h 56"/>
                  <a:gd name="T4" fmla="*/ 28 w 74"/>
                  <a:gd name="T5" fmla="*/ 0 h 56"/>
                  <a:gd name="T6" fmla="*/ 1 w 74"/>
                  <a:gd name="T7" fmla="*/ 17 h 56"/>
                  <a:gd name="T8" fmla="*/ 0 w 74"/>
                  <a:gd name="T9" fmla="*/ 29 h 56"/>
                  <a:gd name="T10" fmla="*/ 18 w 74"/>
                  <a:gd name="T11" fmla="*/ 46 h 56"/>
                  <a:gd name="T12" fmla="*/ 74 w 74"/>
                  <a:gd name="T13" fmla="*/ 56 h 56"/>
                  <a:gd name="T14" fmla="*/ 72 w 74"/>
                  <a:gd name="T15" fmla="*/ 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4" h="56">
                    <a:moveTo>
                      <a:pt x="72" y="1"/>
                    </a:moveTo>
                    <a:lnTo>
                      <a:pt x="72" y="1"/>
                    </a:lnTo>
                    <a:lnTo>
                      <a:pt x="28" y="0"/>
                    </a:lnTo>
                    <a:lnTo>
                      <a:pt x="1" y="17"/>
                    </a:lnTo>
                    <a:lnTo>
                      <a:pt x="0" y="29"/>
                    </a:lnTo>
                    <a:lnTo>
                      <a:pt x="18" y="46"/>
                    </a:lnTo>
                    <a:lnTo>
                      <a:pt x="74" y="56"/>
                    </a:lnTo>
                    <a:lnTo>
                      <a:pt x="72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56" name="Freeform 10">
                <a:extLst>
                  <a:ext uri="{FF2B5EF4-FFF2-40B4-BE49-F238E27FC236}">
                    <a16:creationId xmlns:a16="http://schemas.microsoft.com/office/drawing/2014/main" xmlns="" id="{C66CD8BD-E8F8-2F4E-A6ED-04327981A1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7" y="2313"/>
                <a:ext cx="290" cy="294"/>
              </a:xfrm>
              <a:custGeom>
                <a:avLst/>
                <a:gdLst>
                  <a:gd name="T0" fmla="*/ 337 w 435"/>
                  <a:gd name="T1" fmla="*/ 11 h 442"/>
                  <a:gd name="T2" fmla="*/ 337 w 435"/>
                  <a:gd name="T3" fmla="*/ 11 h 442"/>
                  <a:gd name="T4" fmla="*/ 305 w 435"/>
                  <a:gd name="T5" fmla="*/ 0 h 442"/>
                  <a:gd name="T6" fmla="*/ 172 w 435"/>
                  <a:gd name="T7" fmla="*/ 25 h 442"/>
                  <a:gd name="T8" fmla="*/ 143 w 435"/>
                  <a:gd name="T9" fmla="*/ 47 h 442"/>
                  <a:gd name="T10" fmla="*/ 160 w 435"/>
                  <a:gd name="T11" fmla="*/ 139 h 442"/>
                  <a:gd name="T12" fmla="*/ 108 w 435"/>
                  <a:gd name="T13" fmla="*/ 141 h 442"/>
                  <a:gd name="T14" fmla="*/ 76 w 435"/>
                  <a:gd name="T15" fmla="*/ 192 h 442"/>
                  <a:gd name="T16" fmla="*/ 0 w 435"/>
                  <a:gd name="T17" fmla="*/ 210 h 442"/>
                  <a:gd name="T18" fmla="*/ 0 w 435"/>
                  <a:gd name="T19" fmla="*/ 248 h 442"/>
                  <a:gd name="T20" fmla="*/ 250 w 435"/>
                  <a:gd name="T21" fmla="*/ 439 h 442"/>
                  <a:gd name="T22" fmla="*/ 293 w 435"/>
                  <a:gd name="T23" fmla="*/ 442 h 442"/>
                  <a:gd name="T24" fmla="*/ 435 w 435"/>
                  <a:gd name="T25" fmla="*/ 331 h 442"/>
                  <a:gd name="T26" fmla="*/ 420 w 435"/>
                  <a:gd name="T27" fmla="*/ 313 h 442"/>
                  <a:gd name="T28" fmla="*/ 394 w 435"/>
                  <a:gd name="T29" fmla="*/ 310 h 442"/>
                  <a:gd name="T30" fmla="*/ 378 w 435"/>
                  <a:gd name="T31" fmla="*/ 283 h 442"/>
                  <a:gd name="T32" fmla="*/ 378 w 435"/>
                  <a:gd name="T33" fmla="*/ 172 h 442"/>
                  <a:gd name="T34" fmla="*/ 367 w 435"/>
                  <a:gd name="T35" fmla="*/ 161 h 442"/>
                  <a:gd name="T36" fmla="*/ 369 w 435"/>
                  <a:gd name="T37" fmla="*/ 133 h 442"/>
                  <a:gd name="T38" fmla="*/ 340 w 435"/>
                  <a:gd name="T39" fmla="*/ 104 h 442"/>
                  <a:gd name="T40" fmla="*/ 337 w 435"/>
                  <a:gd name="T41" fmla="*/ 74 h 442"/>
                  <a:gd name="T42" fmla="*/ 349 w 435"/>
                  <a:gd name="T43" fmla="*/ 65 h 442"/>
                  <a:gd name="T44" fmla="*/ 344 w 435"/>
                  <a:gd name="T45" fmla="*/ 32 h 442"/>
                  <a:gd name="T46" fmla="*/ 337 w 435"/>
                  <a:gd name="T47" fmla="*/ 11 h 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35" h="442">
                    <a:moveTo>
                      <a:pt x="337" y="11"/>
                    </a:moveTo>
                    <a:lnTo>
                      <a:pt x="337" y="11"/>
                    </a:lnTo>
                    <a:lnTo>
                      <a:pt x="305" y="0"/>
                    </a:lnTo>
                    <a:lnTo>
                      <a:pt x="172" y="25"/>
                    </a:lnTo>
                    <a:lnTo>
                      <a:pt x="143" y="47"/>
                    </a:lnTo>
                    <a:lnTo>
                      <a:pt x="160" y="139"/>
                    </a:lnTo>
                    <a:lnTo>
                      <a:pt x="108" y="141"/>
                    </a:lnTo>
                    <a:lnTo>
                      <a:pt x="76" y="192"/>
                    </a:lnTo>
                    <a:lnTo>
                      <a:pt x="0" y="210"/>
                    </a:lnTo>
                    <a:lnTo>
                      <a:pt x="0" y="248"/>
                    </a:lnTo>
                    <a:lnTo>
                      <a:pt x="250" y="439"/>
                    </a:lnTo>
                    <a:lnTo>
                      <a:pt x="293" y="442"/>
                    </a:lnTo>
                    <a:lnTo>
                      <a:pt x="435" y="331"/>
                    </a:lnTo>
                    <a:lnTo>
                      <a:pt x="420" y="313"/>
                    </a:lnTo>
                    <a:lnTo>
                      <a:pt x="394" y="310"/>
                    </a:lnTo>
                    <a:lnTo>
                      <a:pt x="378" y="283"/>
                    </a:lnTo>
                    <a:lnTo>
                      <a:pt x="378" y="172"/>
                    </a:lnTo>
                    <a:lnTo>
                      <a:pt x="367" y="161"/>
                    </a:lnTo>
                    <a:lnTo>
                      <a:pt x="369" y="133"/>
                    </a:lnTo>
                    <a:lnTo>
                      <a:pt x="340" y="104"/>
                    </a:lnTo>
                    <a:lnTo>
                      <a:pt x="337" y="74"/>
                    </a:lnTo>
                    <a:lnTo>
                      <a:pt x="349" y="65"/>
                    </a:lnTo>
                    <a:lnTo>
                      <a:pt x="344" y="32"/>
                    </a:lnTo>
                    <a:lnTo>
                      <a:pt x="337" y="1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57" name="Freeform 11">
                <a:extLst>
                  <a:ext uri="{FF2B5EF4-FFF2-40B4-BE49-F238E27FC236}">
                    <a16:creationId xmlns:a16="http://schemas.microsoft.com/office/drawing/2014/main" xmlns="" id="{DE409B5D-26BC-2140-AE96-F32F12A881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1" y="2345"/>
                <a:ext cx="237" cy="228"/>
              </a:xfrm>
              <a:custGeom>
                <a:avLst/>
                <a:gdLst>
                  <a:gd name="T0" fmla="*/ 341 w 357"/>
                  <a:gd name="T1" fmla="*/ 0 h 342"/>
                  <a:gd name="T2" fmla="*/ 341 w 357"/>
                  <a:gd name="T3" fmla="*/ 0 h 342"/>
                  <a:gd name="T4" fmla="*/ 251 w 357"/>
                  <a:gd name="T5" fmla="*/ 0 h 342"/>
                  <a:gd name="T6" fmla="*/ 233 w 357"/>
                  <a:gd name="T7" fmla="*/ 39 h 342"/>
                  <a:gd name="T8" fmla="*/ 192 w 357"/>
                  <a:gd name="T9" fmla="*/ 59 h 342"/>
                  <a:gd name="T10" fmla="*/ 158 w 357"/>
                  <a:gd name="T11" fmla="*/ 150 h 342"/>
                  <a:gd name="T12" fmla="*/ 93 w 357"/>
                  <a:gd name="T13" fmla="*/ 189 h 342"/>
                  <a:gd name="T14" fmla="*/ 0 w 357"/>
                  <a:gd name="T15" fmla="*/ 342 h 342"/>
                  <a:gd name="T16" fmla="*/ 91 w 357"/>
                  <a:gd name="T17" fmla="*/ 340 h 342"/>
                  <a:gd name="T18" fmla="*/ 94 w 357"/>
                  <a:gd name="T19" fmla="*/ 295 h 342"/>
                  <a:gd name="T20" fmla="*/ 117 w 357"/>
                  <a:gd name="T21" fmla="*/ 295 h 342"/>
                  <a:gd name="T22" fmla="*/ 117 w 357"/>
                  <a:gd name="T23" fmla="*/ 234 h 342"/>
                  <a:gd name="T24" fmla="*/ 197 w 357"/>
                  <a:gd name="T25" fmla="*/ 234 h 342"/>
                  <a:gd name="T26" fmla="*/ 199 w 357"/>
                  <a:gd name="T27" fmla="*/ 155 h 342"/>
                  <a:gd name="T28" fmla="*/ 276 w 357"/>
                  <a:gd name="T29" fmla="*/ 137 h 342"/>
                  <a:gd name="T30" fmla="*/ 308 w 357"/>
                  <a:gd name="T31" fmla="*/ 85 h 342"/>
                  <a:gd name="T32" fmla="*/ 357 w 357"/>
                  <a:gd name="T33" fmla="*/ 84 h 342"/>
                  <a:gd name="T34" fmla="*/ 341 w 357"/>
                  <a:gd name="T35" fmla="*/ 0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7" h="342">
                    <a:moveTo>
                      <a:pt x="341" y="0"/>
                    </a:moveTo>
                    <a:lnTo>
                      <a:pt x="341" y="0"/>
                    </a:lnTo>
                    <a:lnTo>
                      <a:pt x="251" y="0"/>
                    </a:lnTo>
                    <a:lnTo>
                      <a:pt x="233" y="39"/>
                    </a:lnTo>
                    <a:lnTo>
                      <a:pt x="192" y="59"/>
                    </a:lnTo>
                    <a:lnTo>
                      <a:pt x="158" y="150"/>
                    </a:lnTo>
                    <a:lnTo>
                      <a:pt x="93" y="189"/>
                    </a:lnTo>
                    <a:lnTo>
                      <a:pt x="0" y="342"/>
                    </a:lnTo>
                    <a:lnTo>
                      <a:pt x="91" y="340"/>
                    </a:lnTo>
                    <a:lnTo>
                      <a:pt x="94" y="295"/>
                    </a:lnTo>
                    <a:lnTo>
                      <a:pt x="117" y="295"/>
                    </a:lnTo>
                    <a:lnTo>
                      <a:pt x="117" y="234"/>
                    </a:lnTo>
                    <a:lnTo>
                      <a:pt x="197" y="234"/>
                    </a:lnTo>
                    <a:lnTo>
                      <a:pt x="199" y="155"/>
                    </a:lnTo>
                    <a:lnTo>
                      <a:pt x="276" y="137"/>
                    </a:lnTo>
                    <a:lnTo>
                      <a:pt x="308" y="85"/>
                    </a:lnTo>
                    <a:lnTo>
                      <a:pt x="357" y="84"/>
                    </a:lnTo>
                    <a:lnTo>
                      <a:pt x="3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58" name="Freeform 12">
                <a:extLst>
                  <a:ext uri="{FF2B5EF4-FFF2-40B4-BE49-F238E27FC236}">
                    <a16:creationId xmlns:a16="http://schemas.microsoft.com/office/drawing/2014/main" xmlns="" id="{DB4CB90D-9ADA-C646-BA83-F5667BB1AD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1" y="2484"/>
                <a:ext cx="179" cy="191"/>
              </a:xfrm>
              <a:custGeom>
                <a:avLst/>
                <a:gdLst>
                  <a:gd name="T0" fmla="*/ 0 w 268"/>
                  <a:gd name="T1" fmla="*/ 140 h 286"/>
                  <a:gd name="T2" fmla="*/ 0 w 268"/>
                  <a:gd name="T3" fmla="*/ 140 h 286"/>
                  <a:gd name="T4" fmla="*/ 17 w 268"/>
                  <a:gd name="T5" fmla="*/ 162 h 286"/>
                  <a:gd name="T6" fmla="*/ 13 w 268"/>
                  <a:gd name="T7" fmla="*/ 259 h 286"/>
                  <a:gd name="T8" fmla="*/ 38 w 268"/>
                  <a:gd name="T9" fmla="*/ 241 h 286"/>
                  <a:gd name="T10" fmla="*/ 56 w 268"/>
                  <a:gd name="T11" fmla="*/ 237 h 286"/>
                  <a:gd name="T12" fmla="*/ 81 w 268"/>
                  <a:gd name="T13" fmla="*/ 246 h 286"/>
                  <a:gd name="T14" fmla="*/ 109 w 268"/>
                  <a:gd name="T15" fmla="*/ 286 h 286"/>
                  <a:gd name="T16" fmla="*/ 136 w 268"/>
                  <a:gd name="T17" fmla="*/ 268 h 286"/>
                  <a:gd name="T18" fmla="*/ 266 w 268"/>
                  <a:gd name="T19" fmla="*/ 266 h 286"/>
                  <a:gd name="T20" fmla="*/ 234 w 268"/>
                  <a:gd name="T21" fmla="*/ 49 h 286"/>
                  <a:gd name="T22" fmla="*/ 268 w 268"/>
                  <a:gd name="T23" fmla="*/ 49 h 286"/>
                  <a:gd name="T24" fmla="*/ 204 w 268"/>
                  <a:gd name="T25" fmla="*/ 0 h 286"/>
                  <a:gd name="T26" fmla="*/ 204 w 268"/>
                  <a:gd name="T27" fmla="*/ 32 h 286"/>
                  <a:gd name="T28" fmla="*/ 123 w 268"/>
                  <a:gd name="T29" fmla="*/ 32 h 286"/>
                  <a:gd name="T30" fmla="*/ 123 w 268"/>
                  <a:gd name="T31" fmla="*/ 93 h 286"/>
                  <a:gd name="T32" fmla="*/ 99 w 268"/>
                  <a:gd name="T33" fmla="*/ 93 h 286"/>
                  <a:gd name="T34" fmla="*/ 96 w 268"/>
                  <a:gd name="T35" fmla="*/ 138 h 286"/>
                  <a:gd name="T36" fmla="*/ 0 w 268"/>
                  <a:gd name="T37" fmla="*/ 14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8" h="286">
                    <a:moveTo>
                      <a:pt x="0" y="140"/>
                    </a:moveTo>
                    <a:lnTo>
                      <a:pt x="0" y="140"/>
                    </a:lnTo>
                    <a:lnTo>
                      <a:pt x="17" y="162"/>
                    </a:lnTo>
                    <a:lnTo>
                      <a:pt x="13" y="259"/>
                    </a:lnTo>
                    <a:lnTo>
                      <a:pt x="38" y="241"/>
                    </a:lnTo>
                    <a:lnTo>
                      <a:pt x="56" y="237"/>
                    </a:lnTo>
                    <a:lnTo>
                      <a:pt x="81" y="246"/>
                    </a:lnTo>
                    <a:lnTo>
                      <a:pt x="109" y="286"/>
                    </a:lnTo>
                    <a:lnTo>
                      <a:pt x="136" y="268"/>
                    </a:lnTo>
                    <a:lnTo>
                      <a:pt x="266" y="266"/>
                    </a:lnTo>
                    <a:lnTo>
                      <a:pt x="234" y="49"/>
                    </a:lnTo>
                    <a:lnTo>
                      <a:pt x="268" y="49"/>
                    </a:lnTo>
                    <a:lnTo>
                      <a:pt x="204" y="0"/>
                    </a:lnTo>
                    <a:lnTo>
                      <a:pt x="204" y="32"/>
                    </a:lnTo>
                    <a:lnTo>
                      <a:pt x="123" y="32"/>
                    </a:lnTo>
                    <a:lnTo>
                      <a:pt x="123" y="93"/>
                    </a:lnTo>
                    <a:lnTo>
                      <a:pt x="99" y="93"/>
                    </a:lnTo>
                    <a:lnTo>
                      <a:pt x="96" y="138"/>
                    </a:lnTo>
                    <a:lnTo>
                      <a:pt x="0" y="1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59" name="Freeform 13">
                <a:extLst>
                  <a:ext uri="{FF2B5EF4-FFF2-40B4-BE49-F238E27FC236}">
                    <a16:creationId xmlns:a16="http://schemas.microsoft.com/office/drawing/2014/main" xmlns="" id="{0DBEA156-3E51-544E-8046-F670DADDED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2" y="2646"/>
                <a:ext cx="89" cy="65"/>
              </a:xfrm>
              <a:custGeom>
                <a:avLst/>
                <a:gdLst>
                  <a:gd name="T0" fmla="*/ 40 w 134"/>
                  <a:gd name="T1" fmla="*/ 4 h 98"/>
                  <a:gd name="T2" fmla="*/ 40 w 134"/>
                  <a:gd name="T3" fmla="*/ 4 h 98"/>
                  <a:gd name="T4" fmla="*/ 9 w 134"/>
                  <a:gd name="T5" fmla="*/ 26 h 98"/>
                  <a:gd name="T6" fmla="*/ 2 w 134"/>
                  <a:gd name="T7" fmla="*/ 39 h 98"/>
                  <a:gd name="T8" fmla="*/ 0 w 134"/>
                  <a:gd name="T9" fmla="*/ 52 h 98"/>
                  <a:gd name="T10" fmla="*/ 11 w 134"/>
                  <a:gd name="T11" fmla="*/ 60 h 98"/>
                  <a:gd name="T12" fmla="*/ 49 w 134"/>
                  <a:gd name="T13" fmla="*/ 59 h 98"/>
                  <a:gd name="T14" fmla="*/ 73 w 134"/>
                  <a:gd name="T15" fmla="*/ 53 h 98"/>
                  <a:gd name="T16" fmla="*/ 76 w 134"/>
                  <a:gd name="T17" fmla="*/ 65 h 98"/>
                  <a:gd name="T18" fmla="*/ 74 w 134"/>
                  <a:gd name="T19" fmla="*/ 80 h 98"/>
                  <a:gd name="T20" fmla="*/ 97 w 134"/>
                  <a:gd name="T21" fmla="*/ 92 h 98"/>
                  <a:gd name="T22" fmla="*/ 102 w 134"/>
                  <a:gd name="T23" fmla="*/ 97 h 98"/>
                  <a:gd name="T24" fmla="*/ 133 w 134"/>
                  <a:gd name="T25" fmla="*/ 98 h 98"/>
                  <a:gd name="T26" fmla="*/ 134 w 134"/>
                  <a:gd name="T27" fmla="*/ 85 h 98"/>
                  <a:gd name="T28" fmla="*/ 106 w 134"/>
                  <a:gd name="T29" fmla="*/ 51 h 98"/>
                  <a:gd name="T30" fmla="*/ 74 w 134"/>
                  <a:gd name="T31" fmla="*/ 8 h 98"/>
                  <a:gd name="T32" fmla="*/ 55 w 134"/>
                  <a:gd name="T33" fmla="*/ 0 h 98"/>
                  <a:gd name="T34" fmla="*/ 40 w 134"/>
                  <a:gd name="T3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4" h="98">
                    <a:moveTo>
                      <a:pt x="40" y="4"/>
                    </a:moveTo>
                    <a:lnTo>
                      <a:pt x="40" y="4"/>
                    </a:lnTo>
                    <a:lnTo>
                      <a:pt x="9" y="26"/>
                    </a:lnTo>
                    <a:lnTo>
                      <a:pt x="2" y="39"/>
                    </a:lnTo>
                    <a:lnTo>
                      <a:pt x="0" y="52"/>
                    </a:lnTo>
                    <a:lnTo>
                      <a:pt x="11" y="60"/>
                    </a:lnTo>
                    <a:lnTo>
                      <a:pt x="49" y="59"/>
                    </a:lnTo>
                    <a:lnTo>
                      <a:pt x="73" y="53"/>
                    </a:lnTo>
                    <a:lnTo>
                      <a:pt x="76" y="65"/>
                    </a:lnTo>
                    <a:lnTo>
                      <a:pt x="74" y="80"/>
                    </a:lnTo>
                    <a:lnTo>
                      <a:pt x="97" y="92"/>
                    </a:lnTo>
                    <a:lnTo>
                      <a:pt x="102" y="97"/>
                    </a:lnTo>
                    <a:lnTo>
                      <a:pt x="133" y="98"/>
                    </a:lnTo>
                    <a:lnTo>
                      <a:pt x="134" y="85"/>
                    </a:lnTo>
                    <a:lnTo>
                      <a:pt x="106" y="51"/>
                    </a:lnTo>
                    <a:lnTo>
                      <a:pt x="74" y="8"/>
                    </a:lnTo>
                    <a:lnTo>
                      <a:pt x="55" y="0"/>
                    </a:lnTo>
                    <a:lnTo>
                      <a:pt x="40" y="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60" name="Freeform 14">
                <a:extLst>
                  <a:ext uri="{FF2B5EF4-FFF2-40B4-BE49-F238E27FC236}">
                    <a16:creationId xmlns:a16="http://schemas.microsoft.com/office/drawing/2014/main" xmlns="" id="{57F385E3-8BF5-CE40-960C-92F9275C7F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1" y="2685"/>
                <a:ext cx="38" cy="12"/>
              </a:xfrm>
              <a:custGeom>
                <a:avLst/>
                <a:gdLst>
                  <a:gd name="T0" fmla="*/ 1 w 57"/>
                  <a:gd name="T1" fmla="*/ 8 h 17"/>
                  <a:gd name="T2" fmla="*/ 1 w 57"/>
                  <a:gd name="T3" fmla="*/ 8 h 17"/>
                  <a:gd name="T4" fmla="*/ 0 w 57"/>
                  <a:gd name="T5" fmla="*/ 17 h 17"/>
                  <a:gd name="T6" fmla="*/ 55 w 57"/>
                  <a:gd name="T7" fmla="*/ 16 h 17"/>
                  <a:gd name="T8" fmla="*/ 57 w 57"/>
                  <a:gd name="T9" fmla="*/ 8 h 17"/>
                  <a:gd name="T10" fmla="*/ 56 w 57"/>
                  <a:gd name="T11" fmla="*/ 0 h 17"/>
                  <a:gd name="T12" fmla="*/ 41 w 57"/>
                  <a:gd name="T13" fmla="*/ 6 h 17"/>
                  <a:gd name="T14" fmla="*/ 1 w 57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17">
                    <a:moveTo>
                      <a:pt x="1" y="8"/>
                    </a:moveTo>
                    <a:lnTo>
                      <a:pt x="1" y="8"/>
                    </a:lnTo>
                    <a:lnTo>
                      <a:pt x="0" y="17"/>
                    </a:lnTo>
                    <a:lnTo>
                      <a:pt x="55" y="16"/>
                    </a:lnTo>
                    <a:lnTo>
                      <a:pt x="57" y="8"/>
                    </a:lnTo>
                    <a:lnTo>
                      <a:pt x="56" y="0"/>
                    </a:lnTo>
                    <a:lnTo>
                      <a:pt x="41" y="6"/>
                    </a:lnTo>
                    <a:lnTo>
                      <a:pt x="1" y="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61" name="Freeform 15">
                <a:extLst>
                  <a:ext uri="{FF2B5EF4-FFF2-40B4-BE49-F238E27FC236}">
                    <a16:creationId xmlns:a16="http://schemas.microsoft.com/office/drawing/2014/main" xmlns="" id="{F8A7F7BD-D267-5D42-8055-6C2C2B5C32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1" y="2701"/>
                <a:ext cx="54" cy="15"/>
              </a:xfrm>
              <a:custGeom>
                <a:avLst/>
                <a:gdLst>
                  <a:gd name="T0" fmla="*/ 0 w 81"/>
                  <a:gd name="T1" fmla="*/ 0 h 23"/>
                  <a:gd name="T2" fmla="*/ 0 w 81"/>
                  <a:gd name="T3" fmla="*/ 0 h 23"/>
                  <a:gd name="T4" fmla="*/ 9 w 81"/>
                  <a:gd name="T5" fmla="*/ 23 h 23"/>
                  <a:gd name="T6" fmla="*/ 15 w 81"/>
                  <a:gd name="T7" fmla="*/ 9 h 23"/>
                  <a:gd name="T8" fmla="*/ 81 w 81"/>
                  <a:gd name="T9" fmla="*/ 16 h 23"/>
                  <a:gd name="T10" fmla="*/ 52 w 81"/>
                  <a:gd name="T11" fmla="*/ 1 h 23"/>
                  <a:gd name="T12" fmla="*/ 0 w 81"/>
                  <a:gd name="T1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23">
                    <a:moveTo>
                      <a:pt x="0" y="0"/>
                    </a:moveTo>
                    <a:lnTo>
                      <a:pt x="0" y="0"/>
                    </a:lnTo>
                    <a:lnTo>
                      <a:pt x="9" y="23"/>
                    </a:lnTo>
                    <a:lnTo>
                      <a:pt x="15" y="9"/>
                    </a:lnTo>
                    <a:lnTo>
                      <a:pt x="81" y="16"/>
                    </a:lnTo>
                    <a:lnTo>
                      <a:pt x="52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62" name="Freeform 16">
                <a:extLst>
                  <a:ext uri="{FF2B5EF4-FFF2-40B4-BE49-F238E27FC236}">
                    <a16:creationId xmlns:a16="http://schemas.microsoft.com/office/drawing/2014/main" xmlns="" id="{1D29BF5C-296E-494D-B514-7313824D6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1" y="2711"/>
                <a:ext cx="28" cy="26"/>
              </a:xfrm>
              <a:custGeom>
                <a:avLst/>
                <a:gdLst>
                  <a:gd name="T0" fmla="*/ 0 w 42"/>
                  <a:gd name="T1" fmla="*/ 18 h 40"/>
                  <a:gd name="T2" fmla="*/ 0 w 42"/>
                  <a:gd name="T3" fmla="*/ 18 h 40"/>
                  <a:gd name="T4" fmla="*/ 11 w 42"/>
                  <a:gd name="T5" fmla="*/ 40 h 40"/>
                  <a:gd name="T6" fmla="*/ 42 w 42"/>
                  <a:gd name="T7" fmla="*/ 14 h 40"/>
                  <a:gd name="T8" fmla="*/ 42 w 42"/>
                  <a:gd name="T9" fmla="*/ 6 h 40"/>
                  <a:gd name="T10" fmla="*/ 6 w 42"/>
                  <a:gd name="T11" fmla="*/ 0 h 40"/>
                  <a:gd name="T12" fmla="*/ 0 w 42"/>
                  <a:gd name="T13" fmla="*/ 1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40">
                    <a:moveTo>
                      <a:pt x="0" y="18"/>
                    </a:moveTo>
                    <a:lnTo>
                      <a:pt x="0" y="18"/>
                    </a:lnTo>
                    <a:lnTo>
                      <a:pt x="11" y="40"/>
                    </a:lnTo>
                    <a:lnTo>
                      <a:pt x="42" y="14"/>
                    </a:lnTo>
                    <a:lnTo>
                      <a:pt x="42" y="6"/>
                    </a:lnTo>
                    <a:lnTo>
                      <a:pt x="6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63" name="Freeform 17">
                <a:extLst>
                  <a:ext uri="{FF2B5EF4-FFF2-40B4-BE49-F238E27FC236}">
                    <a16:creationId xmlns:a16="http://schemas.microsoft.com/office/drawing/2014/main" xmlns="" id="{0A7A69A4-0A5E-A04A-8C72-EDBD3AD2E7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0" y="2713"/>
                <a:ext cx="101" cy="67"/>
              </a:xfrm>
              <a:custGeom>
                <a:avLst/>
                <a:gdLst>
                  <a:gd name="T0" fmla="*/ 0 w 152"/>
                  <a:gd name="T1" fmla="*/ 41 h 100"/>
                  <a:gd name="T2" fmla="*/ 0 w 152"/>
                  <a:gd name="T3" fmla="*/ 41 h 100"/>
                  <a:gd name="T4" fmla="*/ 24 w 152"/>
                  <a:gd name="T5" fmla="*/ 78 h 100"/>
                  <a:gd name="T6" fmla="*/ 55 w 152"/>
                  <a:gd name="T7" fmla="*/ 51 h 100"/>
                  <a:gd name="T8" fmla="*/ 87 w 152"/>
                  <a:gd name="T9" fmla="*/ 50 h 100"/>
                  <a:gd name="T10" fmla="*/ 113 w 152"/>
                  <a:gd name="T11" fmla="*/ 85 h 100"/>
                  <a:gd name="T12" fmla="*/ 136 w 152"/>
                  <a:gd name="T13" fmla="*/ 100 h 100"/>
                  <a:gd name="T14" fmla="*/ 144 w 152"/>
                  <a:gd name="T15" fmla="*/ 83 h 100"/>
                  <a:gd name="T16" fmla="*/ 152 w 152"/>
                  <a:gd name="T17" fmla="*/ 79 h 100"/>
                  <a:gd name="T18" fmla="*/ 151 w 152"/>
                  <a:gd name="T19" fmla="*/ 43 h 100"/>
                  <a:gd name="T20" fmla="*/ 136 w 152"/>
                  <a:gd name="T21" fmla="*/ 0 h 100"/>
                  <a:gd name="T22" fmla="*/ 90 w 152"/>
                  <a:gd name="T23" fmla="*/ 5 h 100"/>
                  <a:gd name="T24" fmla="*/ 34 w 152"/>
                  <a:gd name="T25" fmla="*/ 0 h 100"/>
                  <a:gd name="T26" fmla="*/ 33 w 152"/>
                  <a:gd name="T27" fmla="*/ 15 h 100"/>
                  <a:gd name="T28" fmla="*/ 0 w 152"/>
                  <a:gd name="T29" fmla="*/ 41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2" h="100">
                    <a:moveTo>
                      <a:pt x="0" y="41"/>
                    </a:moveTo>
                    <a:lnTo>
                      <a:pt x="0" y="41"/>
                    </a:lnTo>
                    <a:lnTo>
                      <a:pt x="24" y="78"/>
                    </a:lnTo>
                    <a:lnTo>
                      <a:pt x="55" y="51"/>
                    </a:lnTo>
                    <a:lnTo>
                      <a:pt x="87" y="50"/>
                    </a:lnTo>
                    <a:lnTo>
                      <a:pt x="113" y="85"/>
                    </a:lnTo>
                    <a:lnTo>
                      <a:pt x="136" y="100"/>
                    </a:lnTo>
                    <a:lnTo>
                      <a:pt x="144" y="83"/>
                    </a:lnTo>
                    <a:lnTo>
                      <a:pt x="152" y="79"/>
                    </a:lnTo>
                    <a:lnTo>
                      <a:pt x="151" y="43"/>
                    </a:lnTo>
                    <a:lnTo>
                      <a:pt x="136" y="0"/>
                    </a:lnTo>
                    <a:lnTo>
                      <a:pt x="90" y="5"/>
                    </a:lnTo>
                    <a:lnTo>
                      <a:pt x="34" y="0"/>
                    </a:lnTo>
                    <a:lnTo>
                      <a:pt x="33" y="15"/>
                    </a:lnTo>
                    <a:lnTo>
                      <a:pt x="0" y="4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64" name="Freeform 18">
                <a:extLst>
                  <a:ext uri="{FF2B5EF4-FFF2-40B4-BE49-F238E27FC236}">
                    <a16:creationId xmlns:a16="http://schemas.microsoft.com/office/drawing/2014/main" xmlns="" id="{DE8F0F11-3C20-2642-804F-FDC819A4C8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9" y="2750"/>
                <a:ext cx="50" cy="47"/>
              </a:xfrm>
              <a:custGeom>
                <a:avLst/>
                <a:gdLst>
                  <a:gd name="T0" fmla="*/ 0 w 76"/>
                  <a:gd name="T1" fmla="*/ 27 h 70"/>
                  <a:gd name="T2" fmla="*/ 0 w 76"/>
                  <a:gd name="T3" fmla="*/ 27 h 70"/>
                  <a:gd name="T4" fmla="*/ 44 w 76"/>
                  <a:gd name="T5" fmla="*/ 70 h 70"/>
                  <a:gd name="T6" fmla="*/ 76 w 76"/>
                  <a:gd name="T7" fmla="*/ 31 h 70"/>
                  <a:gd name="T8" fmla="*/ 56 w 76"/>
                  <a:gd name="T9" fmla="*/ 0 h 70"/>
                  <a:gd name="T10" fmla="*/ 29 w 76"/>
                  <a:gd name="T11" fmla="*/ 3 h 70"/>
                  <a:gd name="T12" fmla="*/ 0 w 76"/>
                  <a:gd name="T13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70">
                    <a:moveTo>
                      <a:pt x="0" y="27"/>
                    </a:moveTo>
                    <a:lnTo>
                      <a:pt x="0" y="27"/>
                    </a:lnTo>
                    <a:lnTo>
                      <a:pt x="44" y="70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9" y="3"/>
                    </a:lnTo>
                    <a:lnTo>
                      <a:pt x="0" y="2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65" name="Freeform 19">
                <a:extLst>
                  <a:ext uri="{FF2B5EF4-FFF2-40B4-BE49-F238E27FC236}">
                    <a16:creationId xmlns:a16="http://schemas.microsoft.com/office/drawing/2014/main" xmlns="" id="{DA915A63-2241-7E44-B6A1-10F5C287E2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1" y="2773"/>
                <a:ext cx="57" cy="65"/>
              </a:xfrm>
              <a:custGeom>
                <a:avLst/>
                <a:gdLst>
                  <a:gd name="T0" fmla="*/ 0 w 86"/>
                  <a:gd name="T1" fmla="*/ 40 h 97"/>
                  <a:gd name="T2" fmla="*/ 0 w 86"/>
                  <a:gd name="T3" fmla="*/ 40 h 97"/>
                  <a:gd name="T4" fmla="*/ 86 w 86"/>
                  <a:gd name="T5" fmla="*/ 97 h 97"/>
                  <a:gd name="T6" fmla="*/ 84 w 86"/>
                  <a:gd name="T7" fmla="*/ 53 h 97"/>
                  <a:gd name="T8" fmla="*/ 58 w 86"/>
                  <a:gd name="T9" fmla="*/ 23 h 97"/>
                  <a:gd name="T10" fmla="*/ 32 w 86"/>
                  <a:gd name="T11" fmla="*/ 0 h 97"/>
                  <a:gd name="T12" fmla="*/ 0 w 86"/>
                  <a:gd name="T13" fmla="*/ 4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" h="97">
                    <a:moveTo>
                      <a:pt x="0" y="40"/>
                    </a:moveTo>
                    <a:lnTo>
                      <a:pt x="0" y="40"/>
                    </a:lnTo>
                    <a:lnTo>
                      <a:pt x="86" y="97"/>
                    </a:lnTo>
                    <a:lnTo>
                      <a:pt x="84" y="53"/>
                    </a:lnTo>
                    <a:lnTo>
                      <a:pt x="58" y="23"/>
                    </a:lnTo>
                    <a:lnTo>
                      <a:pt x="32" y="0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66" name="Freeform 20">
                <a:extLst>
                  <a:ext uri="{FF2B5EF4-FFF2-40B4-BE49-F238E27FC236}">
                    <a16:creationId xmlns:a16="http://schemas.microsoft.com/office/drawing/2014/main" xmlns="" id="{3E196EC7-3B6F-0446-86A3-8257BACA7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2740"/>
                <a:ext cx="100" cy="99"/>
              </a:xfrm>
              <a:custGeom>
                <a:avLst/>
                <a:gdLst>
                  <a:gd name="T0" fmla="*/ 31 w 149"/>
                  <a:gd name="T1" fmla="*/ 149 h 149"/>
                  <a:gd name="T2" fmla="*/ 31 w 149"/>
                  <a:gd name="T3" fmla="*/ 149 h 149"/>
                  <a:gd name="T4" fmla="*/ 65 w 149"/>
                  <a:gd name="T5" fmla="*/ 125 h 149"/>
                  <a:gd name="T6" fmla="*/ 106 w 149"/>
                  <a:gd name="T7" fmla="*/ 118 h 149"/>
                  <a:gd name="T8" fmla="*/ 149 w 149"/>
                  <a:gd name="T9" fmla="*/ 127 h 149"/>
                  <a:gd name="T10" fmla="*/ 127 w 149"/>
                  <a:gd name="T11" fmla="*/ 94 h 149"/>
                  <a:gd name="T12" fmla="*/ 121 w 149"/>
                  <a:gd name="T13" fmla="*/ 74 h 149"/>
                  <a:gd name="T14" fmla="*/ 127 w 149"/>
                  <a:gd name="T15" fmla="*/ 15 h 149"/>
                  <a:gd name="T16" fmla="*/ 89 w 149"/>
                  <a:gd name="T17" fmla="*/ 16 h 149"/>
                  <a:gd name="T18" fmla="*/ 72 w 149"/>
                  <a:gd name="T19" fmla="*/ 0 h 149"/>
                  <a:gd name="T20" fmla="*/ 36 w 149"/>
                  <a:gd name="T21" fmla="*/ 1 h 149"/>
                  <a:gd name="T22" fmla="*/ 18 w 149"/>
                  <a:gd name="T23" fmla="*/ 4 h 149"/>
                  <a:gd name="T24" fmla="*/ 20 w 149"/>
                  <a:gd name="T25" fmla="*/ 44 h 149"/>
                  <a:gd name="T26" fmla="*/ 11 w 149"/>
                  <a:gd name="T27" fmla="*/ 47 h 149"/>
                  <a:gd name="T28" fmla="*/ 0 w 149"/>
                  <a:gd name="T29" fmla="*/ 68 h 149"/>
                  <a:gd name="T30" fmla="*/ 28 w 149"/>
                  <a:gd name="T31" fmla="*/ 100 h 149"/>
                  <a:gd name="T32" fmla="*/ 31 w 149"/>
                  <a:gd name="T33" fmla="*/ 149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9" h="149">
                    <a:moveTo>
                      <a:pt x="31" y="149"/>
                    </a:moveTo>
                    <a:lnTo>
                      <a:pt x="31" y="149"/>
                    </a:lnTo>
                    <a:lnTo>
                      <a:pt x="65" y="125"/>
                    </a:lnTo>
                    <a:lnTo>
                      <a:pt x="106" y="118"/>
                    </a:lnTo>
                    <a:lnTo>
                      <a:pt x="149" y="127"/>
                    </a:lnTo>
                    <a:lnTo>
                      <a:pt x="127" y="94"/>
                    </a:lnTo>
                    <a:lnTo>
                      <a:pt x="121" y="74"/>
                    </a:lnTo>
                    <a:lnTo>
                      <a:pt x="127" y="15"/>
                    </a:lnTo>
                    <a:lnTo>
                      <a:pt x="89" y="16"/>
                    </a:lnTo>
                    <a:lnTo>
                      <a:pt x="72" y="0"/>
                    </a:lnTo>
                    <a:lnTo>
                      <a:pt x="36" y="1"/>
                    </a:lnTo>
                    <a:lnTo>
                      <a:pt x="18" y="4"/>
                    </a:lnTo>
                    <a:lnTo>
                      <a:pt x="20" y="44"/>
                    </a:lnTo>
                    <a:lnTo>
                      <a:pt x="11" y="47"/>
                    </a:lnTo>
                    <a:lnTo>
                      <a:pt x="0" y="68"/>
                    </a:lnTo>
                    <a:lnTo>
                      <a:pt x="28" y="100"/>
                    </a:lnTo>
                    <a:lnTo>
                      <a:pt x="31" y="14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67" name="Freeform 21">
                <a:extLst>
                  <a:ext uri="{FF2B5EF4-FFF2-40B4-BE49-F238E27FC236}">
                    <a16:creationId xmlns:a16="http://schemas.microsoft.com/office/drawing/2014/main" xmlns="" id="{9E740751-ACE5-6B49-84E5-630C83183F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7" y="2521"/>
                <a:ext cx="239" cy="216"/>
              </a:xfrm>
              <a:custGeom>
                <a:avLst/>
                <a:gdLst>
                  <a:gd name="T0" fmla="*/ 0 w 358"/>
                  <a:gd name="T1" fmla="*/ 234 h 324"/>
                  <a:gd name="T2" fmla="*/ 0 w 358"/>
                  <a:gd name="T3" fmla="*/ 234 h 324"/>
                  <a:gd name="T4" fmla="*/ 24 w 358"/>
                  <a:gd name="T5" fmla="*/ 218 h 324"/>
                  <a:gd name="T6" fmla="*/ 159 w 358"/>
                  <a:gd name="T7" fmla="*/ 217 h 324"/>
                  <a:gd name="T8" fmla="*/ 127 w 358"/>
                  <a:gd name="T9" fmla="*/ 1 h 324"/>
                  <a:gd name="T10" fmla="*/ 163 w 358"/>
                  <a:gd name="T11" fmla="*/ 0 h 324"/>
                  <a:gd name="T12" fmla="*/ 335 w 358"/>
                  <a:gd name="T13" fmla="*/ 131 h 324"/>
                  <a:gd name="T14" fmla="*/ 358 w 358"/>
                  <a:gd name="T15" fmla="*/ 134 h 324"/>
                  <a:gd name="T16" fmla="*/ 349 w 358"/>
                  <a:gd name="T17" fmla="*/ 207 h 324"/>
                  <a:gd name="T18" fmla="*/ 241 w 358"/>
                  <a:gd name="T19" fmla="*/ 217 h 324"/>
                  <a:gd name="T20" fmla="*/ 158 w 358"/>
                  <a:gd name="T21" fmla="*/ 279 h 324"/>
                  <a:gd name="T22" fmla="*/ 143 w 358"/>
                  <a:gd name="T23" fmla="*/ 321 h 324"/>
                  <a:gd name="T24" fmla="*/ 85 w 358"/>
                  <a:gd name="T25" fmla="*/ 324 h 324"/>
                  <a:gd name="T26" fmla="*/ 70 w 358"/>
                  <a:gd name="T27" fmla="*/ 281 h 324"/>
                  <a:gd name="T28" fmla="*/ 26 w 358"/>
                  <a:gd name="T29" fmla="*/ 285 h 324"/>
                  <a:gd name="T30" fmla="*/ 27 w 358"/>
                  <a:gd name="T31" fmla="*/ 271 h 324"/>
                  <a:gd name="T32" fmla="*/ 0 w 358"/>
                  <a:gd name="T33" fmla="*/ 234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8" h="324">
                    <a:moveTo>
                      <a:pt x="0" y="234"/>
                    </a:moveTo>
                    <a:lnTo>
                      <a:pt x="0" y="234"/>
                    </a:lnTo>
                    <a:lnTo>
                      <a:pt x="24" y="218"/>
                    </a:lnTo>
                    <a:lnTo>
                      <a:pt x="159" y="217"/>
                    </a:lnTo>
                    <a:lnTo>
                      <a:pt x="127" y="1"/>
                    </a:lnTo>
                    <a:lnTo>
                      <a:pt x="163" y="0"/>
                    </a:lnTo>
                    <a:lnTo>
                      <a:pt x="335" y="131"/>
                    </a:lnTo>
                    <a:lnTo>
                      <a:pt x="358" y="134"/>
                    </a:lnTo>
                    <a:lnTo>
                      <a:pt x="349" y="207"/>
                    </a:lnTo>
                    <a:lnTo>
                      <a:pt x="241" y="217"/>
                    </a:lnTo>
                    <a:lnTo>
                      <a:pt x="158" y="279"/>
                    </a:lnTo>
                    <a:lnTo>
                      <a:pt x="143" y="321"/>
                    </a:lnTo>
                    <a:lnTo>
                      <a:pt x="85" y="324"/>
                    </a:lnTo>
                    <a:lnTo>
                      <a:pt x="70" y="281"/>
                    </a:lnTo>
                    <a:lnTo>
                      <a:pt x="26" y="285"/>
                    </a:lnTo>
                    <a:lnTo>
                      <a:pt x="27" y="271"/>
                    </a:lnTo>
                    <a:lnTo>
                      <a:pt x="0" y="23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68" name="Freeform 22">
                <a:extLst>
                  <a:ext uri="{FF2B5EF4-FFF2-40B4-BE49-F238E27FC236}">
                    <a16:creationId xmlns:a16="http://schemas.microsoft.com/office/drawing/2014/main" xmlns="" id="{A6E513C6-AAA4-EC4F-8FC6-8BAE057A14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7" y="2668"/>
                <a:ext cx="113" cy="79"/>
              </a:xfrm>
              <a:custGeom>
                <a:avLst/>
                <a:gdLst>
                  <a:gd name="T0" fmla="*/ 94 w 170"/>
                  <a:gd name="T1" fmla="*/ 2 h 118"/>
                  <a:gd name="T2" fmla="*/ 94 w 170"/>
                  <a:gd name="T3" fmla="*/ 2 h 118"/>
                  <a:gd name="T4" fmla="*/ 123 w 170"/>
                  <a:gd name="T5" fmla="*/ 0 h 118"/>
                  <a:gd name="T6" fmla="*/ 170 w 170"/>
                  <a:gd name="T7" fmla="*/ 66 h 118"/>
                  <a:gd name="T8" fmla="*/ 126 w 170"/>
                  <a:gd name="T9" fmla="*/ 99 h 118"/>
                  <a:gd name="T10" fmla="*/ 95 w 170"/>
                  <a:gd name="T11" fmla="*/ 91 h 118"/>
                  <a:gd name="T12" fmla="*/ 52 w 170"/>
                  <a:gd name="T13" fmla="*/ 91 h 118"/>
                  <a:gd name="T14" fmla="*/ 46 w 170"/>
                  <a:gd name="T15" fmla="*/ 116 h 118"/>
                  <a:gd name="T16" fmla="*/ 10 w 170"/>
                  <a:gd name="T17" fmla="*/ 118 h 118"/>
                  <a:gd name="T18" fmla="*/ 0 w 170"/>
                  <a:gd name="T19" fmla="*/ 105 h 118"/>
                  <a:gd name="T20" fmla="*/ 13 w 170"/>
                  <a:gd name="T21" fmla="*/ 64 h 118"/>
                  <a:gd name="T22" fmla="*/ 94 w 170"/>
                  <a:gd name="T23" fmla="*/ 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0" h="118">
                    <a:moveTo>
                      <a:pt x="94" y="2"/>
                    </a:moveTo>
                    <a:lnTo>
                      <a:pt x="94" y="2"/>
                    </a:lnTo>
                    <a:lnTo>
                      <a:pt x="123" y="0"/>
                    </a:lnTo>
                    <a:lnTo>
                      <a:pt x="170" y="66"/>
                    </a:lnTo>
                    <a:lnTo>
                      <a:pt x="126" y="99"/>
                    </a:lnTo>
                    <a:lnTo>
                      <a:pt x="95" y="91"/>
                    </a:lnTo>
                    <a:lnTo>
                      <a:pt x="52" y="91"/>
                    </a:lnTo>
                    <a:lnTo>
                      <a:pt x="46" y="116"/>
                    </a:lnTo>
                    <a:lnTo>
                      <a:pt x="10" y="118"/>
                    </a:lnTo>
                    <a:lnTo>
                      <a:pt x="0" y="105"/>
                    </a:lnTo>
                    <a:lnTo>
                      <a:pt x="13" y="64"/>
                    </a:lnTo>
                    <a:lnTo>
                      <a:pt x="94" y="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69" name="Freeform 23">
                <a:extLst>
                  <a:ext uri="{FF2B5EF4-FFF2-40B4-BE49-F238E27FC236}">
                    <a16:creationId xmlns:a16="http://schemas.microsoft.com/office/drawing/2014/main" xmlns="" id="{A92F5BAF-B932-0245-824B-26101198F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5" y="2537"/>
                <a:ext cx="222" cy="173"/>
              </a:xfrm>
              <a:custGeom>
                <a:avLst/>
                <a:gdLst>
                  <a:gd name="T0" fmla="*/ 43 w 334"/>
                  <a:gd name="T1" fmla="*/ 260 h 260"/>
                  <a:gd name="T2" fmla="*/ 43 w 334"/>
                  <a:gd name="T3" fmla="*/ 260 h 260"/>
                  <a:gd name="T4" fmla="*/ 63 w 334"/>
                  <a:gd name="T5" fmla="*/ 259 h 260"/>
                  <a:gd name="T6" fmla="*/ 81 w 334"/>
                  <a:gd name="T7" fmla="*/ 232 h 260"/>
                  <a:gd name="T8" fmla="*/ 111 w 334"/>
                  <a:gd name="T9" fmla="*/ 227 h 260"/>
                  <a:gd name="T10" fmla="*/ 144 w 334"/>
                  <a:gd name="T11" fmla="*/ 246 h 260"/>
                  <a:gd name="T12" fmla="*/ 212 w 334"/>
                  <a:gd name="T13" fmla="*/ 248 h 260"/>
                  <a:gd name="T14" fmla="*/ 266 w 334"/>
                  <a:gd name="T15" fmla="*/ 227 h 260"/>
                  <a:gd name="T16" fmla="*/ 286 w 334"/>
                  <a:gd name="T17" fmla="*/ 209 h 260"/>
                  <a:gd name="T18" fmla="*/ 287 w 334"/>
                  <a:gd name="T19" fmla="*/ 187 h 260"/>
                  <a:gd name="T20" fmla="*/ 324 w 334"/>
                  <a:gd name="T21" fmla="*/ 149 h 260"/>
                  <a:gd name="T22" fmla="*/ 334 w 334"/>
                  <a:gd name="T23" fmla="*/ 67 h 260"/>
                  <a:gd name="T24" fmla="*/ 310 w 334"/>
                  <a:gd name="T25" fmla="*/ 16 h 260"/>
                  <a:gd name="T26" fmla="*/ 247 w 334"/>
                  <a:gd name="T27" fmla="*/ 0 h 260"/>
                  <a:gd name="T28" fmla="*/ 103 w 334"/>
                  <a:gd name="T29" fmla="*/ 113 h 260"/>
                  <a:gd name="T30" fmla="*/ 82 w 334"/>
                  <a:gd name="T31" fmla="*/ 111 h 260"/>
                  <a:gd name="T32" fmla="*/ 73 w 334"/>
                  <a:gd name="T33" fmla="*/ 189 h 260"/>
                  <a:gd name="T34" fmla="*/ 0 w 334"/>
                  <a:gd name="T35" fmla="*/ 197 h 260"/>
                  <a:gd name="T36" fmla="*/ 43 w 334"/>
                  <a:gd name="T37" fmla="*/ 26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4" h="260">
                    <a:moveTo>
                      <a:pt x="43" y="260"/>
                    </a:moveTo>
                    <a:lnTo>
                      <a:pt x="43" y="260"/>
                    </a:lnTo>
                    <a:lnTo>
                      <a:pt x="63" y="259"/>
                    </a:lnTo>
                    <a:lnTo>
                      <a:pt x="81" y="232"/>
                    </a:lnTo>
                    <a:lnTo>
                      <a:pt x="111" y="227"/>
                    </a:lnTo>
                    <a:lnTo>
                      <a:pt x="144" y="246"/>
                    </a:lnTo>
                    <a:lnTo>
                      <a:pt x="212" y="248"/>
                    </a:lnTo>
                    <a:lnTo>
                      <a:pt x="266" y="227"/>
                    </a:lnTo>
                    <a:lnTo>
                      <a:pt x="286" y="209"/>
                    </a:lnTo>
                    <a:lnTo>
                      <a:pt x="287" y="187"/>
                    </a:lnTo>
                    <a:lnTo>
                      <a:pt x="324" y="149"/>
                    </a:lnTo>
                    <a:lnTo>
                      <a:pt x="334" y="67"/>
                    </a:lnTo>
                    <a:lnTo>
                      <a:pt x="310" y="16"/>
                    </a:lnTo>
                    <a:lnTo>
                      <a:pt x="247" y="0"/>
                    </a:lnTo>
                    <a:lnTo>
                      <a:pt x="103" y="113"/>
                    </a:lnTo>
                    <a:lnTo>
                      <a:pt x="82" y="111"/>
                    </a:lnTo>
                    <a:lnTo>
                      <a:pt x="73" y="189"/>
                    </a:lnTo>
                    <a:lnTo>
                      <a:pt x="0" y="197"/>
                    </a:lnTo>
                    <a:lnTo>
                      <a:pt x="43" y="26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70" name="Freeform 24">
                <a:extLst>
                  <a:ext uri="{FF2B5EF4-FFF2-40B4-BE49-F238E27FC236}">
                    <a16:creationId xmlns:a16="http://schemas.microsoft.com/office/drawing/2014/main" xmlns="" id="{F1EE61E6-0699-9B46-BC88-B2C26D239D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7" y="2733"/>
                <a:ext cx="53" cy="93"/>
              </a:xfrm>
              <a:custGeom>
                <a:avLst/>
                <a:gdLst>
                  <a:gd name="T0" fmla="*/ 0 w 79"/>
                  <a:gd name="T1" fmla="*/ 84 h 140"/>
                  <a:gd name="T2" fmla="*/ 0 w 79"/>
                  <a:gd name="T3" fmla="*/ 84 h 140"/>
                  <a:gd name="T4" fmla="*/ 9 w 79"/>
                  <a:gd name="T5" fmla="*/ 104 h 140"/>
                  <a:gd name="T6" fmla="*/ 32 w 79"/>
                  <a:gd name="T7" fmla="*/ 140 h 140"/>
                  <a:gd name="T8" fmla="*/ 45 w 79"/>
                  <a:gd name="T9" fmla="*/ 140 h 140"/>
                  <a:gd name="T10" fmla="*/ 79 w 79"/>
                  <a:gd name="T11" fmla="*/ 120 h 140"/>
                  <a:gd name="T12" fmla="*/ 77 w 79"/>
                  <a:gd name="T13" fmla="*/ 8 h 140"/>
                  <a:gd name="T14" fmla="*/ 50 w 79"/>
                  <a:gd name="T15" fmla="*/ 0 h 140"/>
                  <a:gd name="T16" fmla="*/ 12 w 79"/>
                  <a:gd name="T17" fmla="*/ 1 h 140"/>
                  <a:gd name="T18" fmla="*/ 0 w 79"/>
                  <a:gd name="T19" fmla="*/ 8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9" h="140">
                    <a:moveTo>
                      <a:pt x="0" y="84"/>
                    </a:moveTo>
                    <a:lnTo>
                      <a:pt x="0" y="84"/>
                    </a:lnTo>
                    <a:lnTo>
                      <a:pt x="9" y="104"/>
                    </a:lnTo>
                    <a:lnTo>
                      <a:pt x="32" y="140"/>
                    </a:lnTo>
                    <a:lnTo>
                      <a:pt x="45" y="140"/>
                    </a:lnTo>
                    <a:lnTo>
                      <a:pt x="79" y="120"/>
                    </a:lnTo>
                    <a:lnTo>
                      <a:pt x="77" y="8"/>
                    </a:lnTo>
                    <a:lnTo>
                      <a:pt x="50" y="0"/>
                    </a:lnTo>
                    <a:lnTo>
                      <a:pt x="12" y="1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71" name="Freeform 25">
                <a:extLst>
                  <a:ext uri="{FF2B5EF4-FFF2-40B4-BE49-F238E27FC236}">
                    <a16:creationId xmlns:a16="http://schemas.microsoft.com/office/drawing/2014/main" xmlns="" id="{4583F163-F4F5-694C-AC94-D0D6C3B766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3" y="2733"/>
                <a:ext cx="15" cy="78"/>
              </a:xfrm>
              <a:custGeom>
                <a:avLst/>
                <a:gdLst>
                  <a:gd name="T0" fmla="*/ 2 w 23"/>
                  <a:gd name="T1" fmla="*/ 116 h 116"/>
                  <a:gd name="T2" fmla="*/ 2 w 23"/>
                  <a:gd name="T3" fmla="*/ 116 h 116"/>
                  <a:gd name="T4" fmla="*/ 23 w 23"/>
                  <a:gd name="T5" fmla="*/ 103 h 116"/>
                  <a:gd name="T6" fmla="*/ 22 w 23"/>
                  <a:gd name="T7" fmla="*/ 22 h 116"/>
                  <a:gd name="T8" fmla="*/ 9 w 23"/>
                  <a:gd name="T9" fmla="*/ 0 h 116"/>
                  <a:gd name="T10" fmla="*/ 0 w 23"/>
                  <a:gd name="T11" fmla="*/ 7 h 116"/>
                  <a:gd name="T12" fmla="*/ 2 w 23"/>
                  <a:gd name="T13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116">
                    <a:moveTo>
                      <a:pt x="2" y="116"/>
                    </a:moveTo>
                    <a:lnTo>
                      <a:pt x="2" y="116"/>
                    </a:lnTo>
                    <a:lnTo>
                      <a:pt x="23" y="103"/>
                    </a:lnTo>
                    <a:lnTo>
                      <a:pt x="22" y="22"/>
                    </a:lnTo>
                    <a:lnTo>
                      <a:pt x="9" y="0"/>
                    </a:lnTo>
                    <a:lnTo>
                      <a:pt x="0" y="7"/>
                    </a:lnTo>
                    <a:lnTo>
                      <a:pt x="2" y="11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72" name="Freeform 26">
                <a:extLst>
                  <a:ext uri="{FF2B5EF4-FFF2-40B4-BE49-F238E27FC236}">
                    <a16:creationId xmlns:a16="http://schemas.microsoft.com/office/drawing/2014/main" xmlns="" id="{983DB090-21A8-734D-B24F-78A1EF4C42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3" y="2714"/>
                <a:ext cx="35" cy="87"/>
              </a:xfrm>
              <a:custGeom>
                <a:avLst/>
                <a:gdLst>
                  <a:gd name="T0" fmla="*/ 14 w 53"/>
                  <a:gd name="T1" fmla="*/ 131 h 131"/>
                  <a:gd name="T2" fmla="*/ 14 w 53"/>
                  <a:gd name="T3" fmla="*/ 131 h 131"/>
                  <a:gd name="T4" fmla="*/ 31 w 53"/>
                  <a:gd name="T5" fmla="*/ 131 h 131"/>
                  <a:gd name="T6" fmla="*/ 32 w 53"/>
                  <a:gd name="T7" fmla="*/ 84 h 131"/>
                  <a:gd name="T8" fmla="*/ 53 w 53"/>
                  <a:gd name="T9" fmla="*/ 53 h 131"/>
                  <a:gd name="T10" fmla="*/ 52 w 53"/>
                  <a:gd name="T11" fmla="*/ 0 h 131"/>
                  <a:gd name="T12" fmla="*/ 33 w 53"/>
                  <a:gd name="T13" fmla="*/ 0 h 131"/>
                  <a:gd name="T14" fmla="*/ 0 w 53"/>
                  <a:gd name="T15" fmla="*/ 25 h 131"/>
                  <a:gd name="T16" fmla="*/ 14 w 53"/>
                  <a:gd name="T17" fmla="*/ 51 h 131"/>
                  <a:gd name="T18" fmla="*/ 14 w 53"/>
                  <a:gd name="T19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131">
                    <a:moveTo>
                      <a:pt x="14" y="131"/>
                    </a:moveTo>
                    <a:lnTo>
                      <a:pt x="14" y="131"/>
                    </a:lnTo>
                    <a:lnTo>
                      <a:pt x="31" y="131"/>
                    </a:lnTo>
                    <a:lnTo>
                      <a:pt x="32" y="84"/>
                    </a:lnTo>
                    <a:lnTo>
                      <a:pt x="53" y="53"/>
                    </a:lnTo>
                    <a:lnTo>
                      <a:pt x="52" y="0"/>
                    </a:lnTo>
                    <a:lnTo>
                      <a:pt x="33" y="0"/>
                    </a:lnTo>
                    <a:lnTo>
                      <a:pt x="0" y="25"/>
                    </a:lnTo>
                    <a:lnTo>
                      <a:pt x="14" y="51"/>
                    </a:lnTo>
                    <a:lnTo>
                      <a:pt x="14" y="13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73" name="Freeform 27">
                <a:extLst>
                  <a:ext uri="{FF2B5EF4-FFF2-40B4-BE49-F238E27FC236}">
                    <a16:creationId xmlns:a16="http://schemas.microsoft.com/office/drawing/2014/main" xmlns="" id="{AAB84506-31A8-6542-A07C-A8AC5075DF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7" y="2691"/>
                <a:ext cx="165" cy="142"/>
              </a:xfrm>
              <a:custGeom>
                <a:avLst/>
                <a:gdLst>
                  <a:gd name="T0" fmla="*/ 0 w 248"/>
                  <a:gd name="T1" fmla="*/ 164 h 212"/>
                  <a:gd name="T2" fmla="*/ 0 w 248"/>
                  <a:gd name="T3" fmla="*/ 164 h 212"/>
                  <a:gd name="T4" fmla="*/ 31 w 248"/>
                  <a:gd name="T5" fmla="*/ 165 h 212"/>
                  <a:gd name="T6" fmla="*/ 68 w 248"/>
                  <a:gd name="T7" fmla="*/ 207 h 212"/>
                  <a:gd name="T8" fmla="*/ 86 w 248"/>
                  <a:gd name="T9" fmla="*/ 212 h 212"/>
                  <a:gd name="T10" fmla="*/ 100 w 248"/>
                  <a:gd name="T11" fmla="*/ 205 h 212"/>
                  <a:gd name="T12" fmla="*/ 122 w 248"/>
                  <a:gd name="T13" fmla="*/ 202 h 212"/>
                  <a:gd name="T14" fmla="*/ 129 w 248"/>
                  <a:gd name="T15" fmla="*/ 172 h 212"/>
                  <a:gd name="T16" fmla="*/ 159 w 248"/>
                  <a:gd name="T17" fmla="*/ 153 h 212"/>
                  <a:gd name="T18" fmla="*/ 190 w 248"/>
                  <a:gd name="T19" fmla="*/ 151 h 212"/>
                  <a:gd name="T20" fmla="*/ 248 w 248"/>
                  <a:gd name="T21" fmla="*/ 44 h 212"/>
                  <a:gd name="T22" fmla="*/ 247 w 248"/>
                  <a:gd name="T23" fmla="*/ 20 h 212"/>
                  <a:gd name="T24" fmla="*/ 221 w 248"/>
                  <a:gd name="T25" fmla="*/ 0 h 212"/>
                  <a:gd name="T26" fmla="*/ 167 w 248"/>
                  <a:gd name="T27" fmla="*/ 23 h 212"/>
                  <a:gd name="T28" fmla="*/ 95 w 248"/>
                  <a:gd name="T29" fmla="*/ 22 h 212"/>
                  <a:gd name="T30" fmla="*/ 61 w 248"/>
                  <a:gd name="T31" fmla="*/ 1 h 212"/>
                  <a:gd name="T32" fmla="*/ 36 w 248"/>
                  <a:gd name="T33" fmla="*/ 6 h 212"/>
                  <a:gd name="T34" fmla="*/ 24 w 248"/>
                  <a:gd name="T35" fmla="*/ 28 h 212"/>
                  <a:gd name="T36" fmla="*/ 23 w 248"/>
                  <a:gd name="T37" fmla="*/ 91 h 212"/>
                  <a:gd name="T38" fmla="*/ 2 w 248"/>
                  <a:gd name="T39" fmla="*/ 120 h 212"/>
                  <a:gd name="T40" fmla="*/ 0 w 248"/>
                  <a:gd name="T41" fmla="*/ 16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8" h="212">
                    <a:moveTo>
                      <a:pt x="0" y="164"/>
                    </a:moveTo>
                    <a:lnTo>
                      <a:pt x="0" y="164"/>
                    </a:lnTo>
                    <a:lnTo>
                      <a:pt x="31" y="165"/>
                    </a:lnTo>
                    <a:lnTo>
                      <a:pt x="68" y="207"/>
                    </a:lnTo>
                    <a:lnTo>
                      <a:pt x="86" y="212"/>
                    </a:lnTo>
                    <a:lnTo>
                      <a:pt x="100" y="205"/>
                    </a:lnTo>
                    <a:lnTo>
                      <a:pt x="122" y="202"/>
                    </a:lnTo>
                    <a:lnTo>
                      <a:pt x="129" y="172"/>
                    </a:lnTo>
                    <a:lnTo>
                      <a:pt x="159" y="153"/>
                    </a:lnTo>
                    <a:lnTo>
                      <a:pt x="190" y="151"/>
                    </a:lnTo>
                    <a:lnTo>
                      <a:pt x="248" y="44"/>
                    </a:lnTo>
                    <a:lnTo>
                      <a:pt x="247" y="20"/>
                    </a:lnTo>
                    <a:lnTo>
                      <a:pt x="221" y="0"/>
                    </a:lnTo>
                    <a:lnTo>
                      <a:pt x="167" y="23"/>
                    </a:lnTo>
                    <a:lnTo>
                      <a:pt x="95" y="22"/>
                    </a:lnTo>
                    <a:lnTo>
                      <a:pt x="61" y="1"/>
                    </a:lnTo>
                    <a:lnTo>
                      <a:pt x="36" y="6"/>
                    </a:lnTo>
                    <a:lnTo>
                      <a:pt x="24" y="28"/>
                    </a:lnTo>
                    <a:lnTo>
                      <a:pt x="23" y="91"/>
                    </a:lnTo>
                    <a:lnTo>
                      <a:pt x="2" y="120"/>
                    </a:lnTo>
                    <a:lnTo>
                      <a:pt x="0" y="16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74" name="Freeform 28">
                <a:extLst>
                  <a:ext uri="{FF2B5EF4-FFF2-40B4-BE49-F238E27FC236}">
                    <a16:creationId xmlns:a16="http://schemas.microsoft.com/office/drawing/2014/main" xmlns="" id="{513A551D-29A0-C644-9BDE-DF2902CA54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" y="2307"/>
                <a:ext cx="55" cy="117"/>
              </a:xfrm>
              <a:custGeom>
                <a:avLst/>
                <a:gdLst>
                  <a:gd name="T0" fmla="*/ 1 w 83"/>
                  <a:gd name="T1" fmla="*/ 18 h 175"/>
                  <a:gd name="T2" fmla="*/ 1 w 83"/>
                  <a:gd name="T3" fmla="*/ 18 h 175"/>
                  <a:gd name="T4" fmla="*/ 44 w 83"/>
                  <a:gd name="T5" fmla="*/ 0 h 175"/>
                  <a:gd name="T6" fmla="*/ 59 w 83"/>
                  <a:gd name="T7" fmla="*/ 9 h 175"/>
                  <a:gd name="T8" fmla="*/ 59 w 83"/>
                  <a:gd name="T9" fmla="*/ 21 h 175"/>
                  <a:gd name="T10" fmla="*/ 53 w 83"/>
                  <a:gd name="T11" fmla="*/ 30 h 175"/>
                  <a:gd name="T12" fmla="*/ 54 w 83"/>
                  <a:gd name="T13" fmla="*/ 45 h 175"/>
                  <a:gd name="T14" fmla="*/ 60 w 83"/>
                  <a:gd name="T15" fmla="*/ 49 h 175"/>
                  <a:gd name="T16" fmla="*/ 60 w 83"/>
                  <a:gd name="T17" fmla="*/ 76 h 175"/>
                  <a:gd name="T18" fmla="*/ 53 w 83"/>
                  <a:gd name="T19" fmla="*/ 89 h 175"/>
                  <a:gd name="T20" fmla="*/ 54 w 83"/>
                  <a:gd name="T21" fmla="*/ 97 h 175"/>
                  <a:gd name="T22" fmla="*/ 83 w 83"/>
                  <a:gd name="T23" fmla="*/ 108 h 175"/>
                  <a:gd name="T24" fmla="*/ 59 w 83"/>
                  <a:gd name="T25" fmla="*/ 144 h 175"/>
                  <a:gd name="T26" fmla="*/ 50 w 83"/>
                  <a:gd name="T27" fmla="*/ 144 h 175"/>
                  <a:gd name="T28" fmla="*/ 49 w 83"/>
                  <a:gd name="T29" fmla="*/ 173 h 175"/>
                  <a:gd name="T30" fmla="*/ 38 w 83"/>
                  <a:gd name="T31" fmla="*/ 175 h 175"/>
                  <a:gd name="T32" fmla="*/ 30 w 83"/>
                  <a:gd name="T33" fmla="*/ 167 h 175"/>
                  <a:gd name="T34" fmla="*/ 32 w 83"/>
                  <a:gd name="T35" fmla="*/ 137 h 175"/>
                  <a:gd name="T36" fmla="*/ 3 w 83"/>
                  <a:gd name="T37" fmla="*/ 109 h 175"/>
                  <a:gd name="T38" fmla="*/ 0 w 83"/>
                  <a:gd name="T39" fmla="*/ 85 h 175"/>
                  <a:gd name="T40" fmla="*/ 13 w 83"/>
                  <a:gd name="T41" fmla="*/ 74 h 175"/>
                  <a:gd name="T42" fmla="*/ 1 w 83"/>
                  <a:gd name="T43" fmla="*/ 18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3" h="175">
                    <a:moveTo>
                      <a:pt x="1" y="18"/>
                    </a:moveTo>
                    <a:lnTo>
                      <a:pt x="1" y="18"/>
                    </a:lnTo>
                    <a:lnTo>
                      <a:pt x="44" y="0"/>
                    </a:lnTo>
                    <a:lnTo>
                      <a:pt x="59" y="9"/>
                    </a:lnTo>
                    <a:lnTo>
                      <a:pt x="59" y="21"/>
                    </a:lnTo>
                    <a:lnTo>
                      <a:pt x="53" y="30"/>
                    </a:lnTo>
                    <a:lnTo>
                      <a:pt x="54" y="45"/>
                    </a:lnTo>
                    <a:lnTo>
                      <a:pt x="60" y="49"/>
                    </a:lnTo>
                    <a:lnTo>
                      <a:pt x="60" y="76"/>
                    </a:lnTo>
                    <a:lnTo>
                      <a:pt x="53" y="89"/>
                    </a:lnTo>
                    <a:lnTo>
                      <a:pt x="54" y="97"/>
                    </a:lnTo>
                    <a:lnTo>
                      <a:pt x="83" y="108"/>
                    </a:lnTo>
                    <a:lnTo>
                      <a:pt x="59" y="144"/>
                    </a:lnTo>
                    <a:lnTo>
                      <a:pt x="50" y="144"/>
                    </a:lnTo>
                    <a:lnTo>
                      <a:pt x="49" y="173"/>
                    </a:lnTo>
                    <a:lnTo>
                      <a:pt x="38" y="175"/>
                    </a:lnTo>
                    <a:lnTo>
                      <a:pt x="30" y="167"/>
                    </a:lnTo>
                    <a:lnTo>
                      <a:pt x="32" y="137"/>
                    </a:lnTo>
                    <a:lnTo>
                      <a:pt x="3" y="109"/>
                    </a:lnTo>
                    <a:lnTo>
                      <a:pt x="0" y="85"/>
                    </a:lnTo>
                    <a:lnTo>
                      <a:pt x="13" y="74"/>
                    </a:lnTo>
                    <a:lnTo>
                      <a:pt x="1" y="1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75" name="Freeform 29">
                <a:extLst>
                  <a:ext uri="{FF2B5EF4-FFF2-40B4-BE49-F238E27FC236}">
                    <a16:creationId xmlns:a16="http://schemas.microsoft.com/office/drawing/2014/main" xmlns="" id="{CAC20C5D-24DD-EA47-9AE0-6CCC9279CD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3" y="2380"/>
                <a:ext cx="218" cy="214"/>
              </a:xfrm>
              <a:custGeom>
                <a:avLst/>
                <a:gdLst>
                  <a:gd name="T0" fmla="*/ 0 w 327"/>
                  <a:gd name="T1" fmla="*/ 71 h 321"/>
                  <a:gd name="T2" fmla="*/ 0 w 327"/>
                  <a:gd name="T3" fmla="*/ 71 h 321"/>
                  <a:gd name="T4" fmla="*/ 13 w 327"/>
                  <a:gd name="T5" fmla="*/ 69 h 321"/>
                  <a:gd name="T6" fmla="*/ 16 w 327"/>
                  <a:gd name="T7" fmla="*/ 41 h 321"/>
                  <a:gd name="T8" fmla="*/ 22 w 327"/>
                  <a:gd name="T9" fmla="*/ 41 h 321"/>
                  <a:gd name="T10" fmla="*/ 47 w 327"/>
                  <a:gd name="T11" fmla="*/ 0 h 321"/>
                  <a:gd name="T12" fmla="*/ 109 w 327"/>
                  <a:gd name="T13" fmla="*/ 18 h 321"/>
                  <a:gd name="T14" fmla="*/ 126 w 327"/>
                  <a:gd name="T15" fmla="*/ 44 h 321"/>
                  <a:gd name="T16" fmla="*/ 187 w 327"/>
                  <a:gd name="T17" fmla="*/ 72 h 321"/>
                  <a:gd name="T18" fmla="*/ 218 w 327"/>
                  <a:gd name="T19" fmla="*/ 58 h 321"/>
                  <a:gd name="T20" fmla="*/ 215 w 327"/>
                  <a:gd name="T21" fmla="*/ 45 h 321"/>
                  <a:gd name="T22" fmla="*/ 202 w 327"/>
                  <a:gd name="T23" fmla="*/ 32 h 321"/>
                  <a:gd name="T24" fmla="*/ 203 w 327"/>
                  <a:gd name="T25" fmla="*/ 22 h 321"/>
                  <a:gd name="T26" fmla="*/ 226 w 327"/>
                  <a:gd name="T27" fmla="*/ 3 h 321"/>
                  <a:gd name="T28" fmla="*/ 270 w 327"/>
                  <a:gd name="T29" fmla="*/ 3 h 321"/>
                  <a:gd name="T30" fmla="*/ 287 w 327"/>
                  <a:gd name="T31" fmla="*/ 26 h 321"/>
                  <a:gd name="T32" fmla="*/ 323 w 327"/>
                  <a:gd name="T33" fmla="*/ 31 h 321"/>
                  <a:gd name="T34" fmla="*/ 327 w 327"/>
                  <a:gd name="T35" fmla="*/ 321 h 321"/>
                  <a:gd name="T36" fmla="*/ 301 w 327"/>
                  <a:gd name="T37" fmla="*/ 320 h 321"/>
                  <a:gd name="T38" fmla="*/ 140 w 327"/>
                  <a:gd name="T39" fmla="*/ 236 h 321"/>
                  <a:gd name="T40" fmla="*/ 123 w 327"/>
                  <a:gd name="T41" fmla="*/ 246 h 321"/>
                  <a:gd name="T42" fmla="*/ 57 w 327"/>
                  <a:gd name="T43" fmla="*/ 230 h 321"/>
                  <a:gd name="T44" fmla="*/ 39 w 327"/>
                  <a:gd name="T45" fmla="*/ 206 h 321"/>
                  <a:gd name="T46" fmla="*/ 13 w 327"/>
                  <a:gd name="T47" fmla="*/ 202 h 321"/>
                  <a:gd name="T48" fmla="*/ 0 w 327"/>
                  <a:gd name="T49" fmla="*/ 179 h 321"/>
                  <a:gd name="T50" fmla="*/ 0 w 327"/>
                  <a:gd name="T51" fmla="*/ 71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27" h="321">
                    <a:moveTo>
                      <a:pt x="0" y="71"/>
                    </a:moveTo>
                    <a:lnTo>
                      <a:pt x="0" y="71"/>
                    </a:lnTo>
                    <a:lnTo>
                      <a:pt x="13" y="69"/>
                    </a:lnTo>
                    <a:lnTo>
                      <a:pt x="16" y="41"/>
                    </a:lnTo>
                    <a:lnTo>
                      <a:pt x="22" y="41"/>
                    </a:lnTo>
                    <a:lnTo>
                      <a:pt x="47" y="0"/>
                    </a:lnTo>
                    <a:lnTo>
                      <a:pt x="109" y="18"/>
                    </a:lnTo>
                    <a:lnTo>
                      <a:pt x="126" y="44"/>
                    </a:lnTo>
                    <a:lnTo>
                      <a:pt x="187" y="72"/>
                    </a:lnTo>
                    <a:lnTo>
                      <a:pt x="218" y="58"/>
                    </a:lnTo>
                    <a:lnTo>
                      <a:pt x="215" y="45"/>
                    </a:lnTo>
                    <a:lnTo>
                      <a:pt x="202" y="32"/>
                    </a:lnTo>
                    <a:lnTo>
                      <a:pt x="203" y="22"/>
                    </a:lnTo>
                    <a:lnTo>
                      <a:pt x="226" y="3"/>
                    </a:lnTo>
                    <a:lnTo>
                      <a:pt x="270" y="3"/>
                    </a:lnTo>
                    <a:lnTo>
                      <a:pt x="287" y="26"/>
                    </a:lnTo>
                    <a:lnTo>
                      <a:pt x="323" y="31"/>
                    </a:lnTo>
                    <a:lnTo>
                      <a:pt x="327" y="321"/>
                    </a:lnTo>
                    <a:lnTo>
                      <a:pt x="301" y="320"/>
                    </a:lnTo>
                    <a:lnTo>
                      <a:pt x="140" y="236"/>
                    </a:lnTo>
                    <a:lnTo>
                      <a:pt x="123" y="246"/>
                    </a:lnTo>
                    <a:lnTo>
                      <a:pt x="57" y="230"/>
                    </a:lnTo>
                    <a:lnTo>
                      <a:pt x="39" y="206"/>
                    </a:lnTo>
                    <a:lnTo>
                      <a:pt x="13" y="202"/>
                    </a:lnTo>
                    <a:lnTo>
                      <a:pt x="0" y="179"/>
                    </a:lnTo>
                    <a:lnTo>
                      <a:pt x="0" y="7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76" name="Freeform 30">
                <a:extLst>
                  <a:ext uri="{FF2B5EF4-FFF2-40B4-BE49-F238E27FC236}">
                    <a16:creationId xmlns:a16="http://schemas.microsoft.com/office/drawing/2014/main" xmlns="" id="{F23E207C-A2B5-7F40-84BE-218FD4819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2" y="2396"/>
                <a:ext cx="151" cy="163"/>
              </a:xfrm>
              <a:custGeom>
                <a:avLst/>
                <a:gdLst>
                  <a:gd name="T0" fmla="*/ 0 w 226"/>
                  <a:gd name="T1" fmla="*/ 8 h 245"/>
                  <a:gd name="T2" fmla="*/ 0 w 226"/>
                  <a:gd name="T3" fmla="*/ 8 h 245"/>
                  <a:gd name="T4" fmla="*/ 21 w 226"/>
                  <a:gd name="T5" fmla="*/ 9 h 245"/>
                  <a:gd name="T6" fmla="*/ 62 w 226"/>
                  <a:gd name="T7" fmla="*/ 20 h 245"/>
                  <a:gd name="T8" fmla="*/ 81 w 226"/>
                  <a:gd name="T9" fmla="*/ 21 h 245"/>
                  <a:gd name="T10" fmla="*/ 105 w 226"/>
                  <a:gd name="T11" fmla="*/ 0 h 245"/>
                  <a:gd name="T12" fmla="*/ 116 w 226"/>
                  <a:gd name="T13" fmla="*/ 0 h 245"/>
                  <a:gd name="T14" fmla="*/ 137 w 226"/>
                  <a:gd name="T15" fmla="*/ 12 h 245"/>
                  <a:gd name="T16" fmla="*/ 163 w 226"/>
                  <a:gd name="T17" fmla="*/ 12 h 245"/>
                  <a:gd name="T18" fmla="*/ 167 w 226"/>
                  <a:gd name="T19" fmla="*/ 11 h 245"/>
                  <a:gd name="T20" fmla="*/ 184 w 226"/>
                  <a:gd name="T21" fmla="*/ 58 h 245"/>
                  <a:gd name="T22" fmla="*/ 188 w 226"/>
                  <a:gd name="T23" fmla="*/ 74 h 245"/>
                  <a:gd name="T24" fmla="*/ 193 w 226"/>
                  <a:gd name="T25" fmla="*/ 96 h 245"/>
                  <a:gd name="T26" fmla="*/ 185 w 226"/>
                  <a:gd name="T27" fmla="*/ 102 h 245"/>
                  <a:gd name="T28" fmla="*/ 172 w 226"/>
                  <a:gd name="T29" fmla="*/ 95 h 245"/>
                  <a:gd name="T30" fmla="*/ 156 w 226"/>
                  <a:gd name="T31" fmla="*/ 45 h 245"/>
                  <a:gd name="T32" fmla="*/ 142 w 226"/>
                  <a:gd name="T33" fmla="*/ 44 h 245"/>
                  <a:gd name="T34" fmla="*/ 141 w 226"/>
                  <a:gd name="T35" fmla="*/ 61 h 245"/>
                  <a:gd name="T36" fmla="*/ 151 w 226"/>
                  <a:gd name="T37" fmla="*/ 91 h 245"/>
                  <a:gd name="T38" fmla="*/ 224 w 226"/>
                  <a:gd name="T39" fmla="*/ 182 h 245"/>
                  <a:gd name="T40" fmla="*/ 226 w 226"/>
                  <a:gd name="T41" fmla="*/ 221 h 245"/>
                  <a:gd name="T42" fmla="*/ 204 w 226"/>
                  <a:gd name="T43" fmla="*/ 245 h 245"/>
                  <a:gd name="T44" fmla="*/ 3 w 226"/>
                  <a:gd name="T45" fmla="*/ 243 h 245"/>
                  <a:gd name="T46" fmla="*/ 0 w 226"/>
                  <a:gd name="T47" fmla="*/ 8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6" h="245">
                    <a:moveTo>
                      <a:pt x="0" y="8"/>
                    </a:moveTo>
                    <a:lnTo>
                      <a:pt x="0" y="8"/>
                    </a:lnTo>
                    <a:lnTo>
                      <a:pt x="21" y="9"/>
                    </a:lnTo>
                    <a:lnTo>
                      <a:pt x="62" y="20"/>
                    </a:lnTo>
                    <a:lnTo>
                      <a:pt x="81" y="21"/>
                    </a:lnTo>
                    <a:lnTo>
                      <a:pt x="105" y="0"/>
                    </a:lnTo>
                    <a:lnTo>
                      <a:pt x="116" y="0"/>
                    </a:lnTo>
                    <a:lnTo>
                      <a:pt x="137" y="12"/>
                    </a:lnTo>
                    <a:lnTo>
                      <a:pt x="163" y="12"/>
                    </a:lnTo>
                    <a:lnTo>
                      <a:pt x="167" y="11"/>
                    </a:lnTo>
                    <a:lnTo>
                      <a:pt x="184" y="58"/>
                    </a:lnTo>
                    <a:lnTo>
                      <a:pt x="188" y="74"/>
                    </a:lnTo>
                    <a:lnTo>
                      <a:pt x="193" y="96"/>
                    </a:lnTo>
                    <a:lnTo>
                      <a:pt x="185" y="102"/>
                    </a:lnTo>
                    <a:lnTo>
                      <a:pt x="172" y="95"/>
                    </a:lnTo>
                    <a:lnTo>
                      <a:pt x="156" y="45"/>
                    </a:lnTo>
                    <a:lnTo>
                      <a:pt x="142" y="44"/>
                    </a:lnTo>
                    <a:lnTo>
                      <a:pt x="141" y="61"/>
                    </a:lnTo>
                    <a:lnTo>
                      <a:pt x="151" y="91"/>
                    </a:lnTo>
                    <a:lnTo>
                      <a:pt x="224" y="182"/>
                    </a:lnTo>
                    <a:lnTo>
                      <a:pt x="226" y="221"/>
                    </a:lnTo>
                    <a:lnTo>
                      <a:pt x="204" y="245"/>
                    </a:lnTo>
                    <a:lnTo>
                      <a:pt x="3" y="243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77" name="Freeform 31">
                <a:extLst>
                  <a:ext uri="{FF2B5EF4-FFF2-40B4-BE49-F238E27FC236}">
                    <a16:creationId xmlns:a16="http://schemas.microsoft.com/office/drawing/2014/main" xmlns="" id="{671BC78A-40D1-A047-B944-A3E626F80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7" y="2542"/>
                <a:ext cx="152" cy="241"/>
              </a:xfrm>
              <a:custGeom>
                <a:avLst/>
                <a:gdLst>
                  <a:gd name="T0" fmla="*/ 19 w 228"/>
                  <a:gd name="T1" fmla="*/ 205 h 361"/>
                  <a:gd name="T2" fmla="*/ 19 w 228"/>
                  <a:gd name="T3" fmla="*/ 205 h 361"/>
                  <a:gd name="T4" fmla="*/ 20 w 228"/>
                  <a:gd name="T5" fmla="*/ 181 h 361"/>
                  <a:gd name="T6" fmla="*/ 58 w 228"/>
                  <a:gd name="T7" fmla="*/ 145 h 361"/>
                  <a:gd name="T8" fmla="*/ 68 w 228"/>
                  <a:gd name="T9" fmla="*/ 56 h 361"/>
                  <a:gd name="T10" fmla="*/ 43 w 228"/>
                  <a:gd name="T11" fmla="*/ 9 h 361"/>
                  <a:gd name="T12" fmla="*/ 60 w 228"/>
                  <a:gd name="T13" fmla="*/ 0 h 361"/>
                  <a:gd name="T14" fmla="*/ 228 w 228"/>
                  <a:gd name="T15" fmla="*/ 88 h 361"/>
                  <a:gd name="T16" fmla="*/ 227 w 228"/>
                  <a:gd name="T17" fmla="*/ 173 h 361"/>
                  <a:gd name="T18" fmla="*/ 197 w 228"/>
                  <a:gd name="T19" fmla="*/ 199 h 361"/>
                  <a:gd name="T20" fmla="*/ 197 w 228"/>
                  <a:gd name="T21" fmla="*/ 243 h 361"/>
                  <a:gd name="T22" fmla="*/ 217 w 228"/>
                  <a:gd name="T23" fmla="*/ 280 h 361"/>
                  <a:gd name="T24" fmla="*/ 183 w 228"/>
                  <a:gd name="T25" fmla="*/ 280 h 361"/>
                  <a:gd name="T26" fmla="*/ 126 w 228"/>
                  <a:gd name="T27" fmla="*/ 336 h 361"/>
                  <a:gd name="T28" fmla="*/ 124 w 228"/>
                  <a:gd name="T29" fmla="*/ 353 h 361"/>
                  <a:gd name="T30" fmla="*/ 83 w 228"/>
                  <a:gd name="T31" fmla="*/ 353 h 361"/>
                  <a:gd name="T32" fmla="*/ 82 w 228"/>
                  <a:gd name="T33" fmla="*/ 361 h 361"/>
                  <a:gd name="T34" fmla="*/ 58 w 228"/>
                  <a:gd name="T35" fmla="*/ 357 h 361"/>
                  <a:gd name="T36" fmla="*/ 42 w 228"/>
                  <a:gd name="T37" fmla="*/ 327 h 361"/>
                  <a:gd name="T38" fmla="*/ 30 w 228"/>
                  <a:gd name="T39" fmla="*/ 321 h 361"/>
                  <a:gd name="T40" fmla="*/ 31 w 228"/>
                  <a:gd name="T41" fmla="*/ 311 h 361"/>
                  <a:gd name="T42" fmla="*/ 47 w 228"/>
                  <a:gd name="T43" fmla="*/ 299 h 361"/>
                  <a:gd name="T44" fmla="*/ 47 w 228"/>
                  <a:gd name="T45" fmla="*/ 244 h 361"/>
                  <a:gd name="T46" fmla="*/ 25 w 228"/>
                  <a:gd name="T47" fmla="*/ 241 h 361"/>
                  <a:gd name="T48" fmla="*/ 0 w 228"/>
                  <a:gd name="T49" fmla="*/ 222 h 361"/>
                  <a:gd name="T50" fmla="*/ 19 w 228"/>
                  <a:gd name="T51" fmla="*/ 205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28" h="361">
                    <a:moveTo>
                      <a:pt x="19" y="205"/>
                    </a:moveTo>
                    <a:lnTo>
                      <a:pt x="19" y="205"/>
                    </a:lnTo>
                    <a:lnTo>
                      <a:pt x="20" y="181"/>
                    </a:lnTo>
                    <a:lnTo>
                      <a:pt x="58" y="145"/>
                    </a:lnTo>
                    <a:lnTo>
                      <a:pt x="68" y="56"/>
                    </a:lnTo>
                    <a:lnTo>
                      <a:pt x="43" y="9"/>
                    </a:lnTo>
                    <a:lnTo>
                      <a:pt x="60" y="0"/>
                    </a:lnTo>
                    <a:lnTo>
                      <a:pt x="228" y="88"/>
                    </a:lnTo>
                    <a:lnTo>
                      <a:pt x="227" y="173"/>
                    </a:lnTo>
                    <a:lnTo>
                      <a:pt x="197" y="199"/>
                    </a:lnTo>
                    <a:lnTo>
                      <a:pt x="197" y="243"/>
                    </a:lnTo>
                    <a:lnTo>
                      <a:pt x="217" y="280"/>
                    </a:lnTo>
                    <a:lnTo>
                      <a:pt x="183" y="280"/>
                    </a:lnTo>
                    <a:lnTo>
                      <a:pt x="126" y="336"/>
                    </a:lnTo>
                    <a:lnTo>
                      <a:pt x="124" y="353"/>
                    </a:lnTo>
                    <a:lnTo>
                      <a:pt x="83" y="353"/>
                    </a:lnTo>
                    <a:lnTo>
                      <a:pt x="82" y="361"/>
                    </a:lnTo>
                    <a:lnTo>
                      <a:pt x="58" y="357"/>
                    </a:lnTo>
                    <a:lnTo>
                      <a:pt x="42" y="327"/>
                    </a:lnTo>
                    <a:lnTo>
                      <a:pt x="30" y="321"/>
                    </a:lnTo>
                    <a:lnTo>
                      <a:pt x="31" y="311"/>
                    </a:lnTo>
                    <a:lnTo>
                      <a:pt x="47" y="299"/>
                    </a:lnTo>
                    <a:lnTo>
                      <a:pt x="47" y="244"/>
                    </a:lnTo>
                    <a:lnTo>
                      <a:pt x="25" y="241"/>
                    </a:lnTo>
                    <a:lnTo>
                      <a:pt x="0" y="222"/>
                    </a:lnTo>
                    <a:lnTo>
                      <a:pt x="19" y="20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78" name="Freeform 32">
                <a:extLst>
                  <a:ext uri="{FF2B5EF4-FFF2-40B4-BE49-F238E27FC236}">
                    <a16:creationId xmlns:a16="http://schemas.microsoft.com/office/drawing/2014/main" xmlns="" id="{CA452831-C6A1-7045-8B8B-81E0B36667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4" y="2709"/>
                <a:ext cx="176" cy="126"/>
              </a:xfrm>
              <a:custGeom>
                <a:avLst/>
                <a:gdLst>
                  <a:gd name="T0" fmla="*/ 225 w 264"/>
                  <a:gd name="T1" fmla="*/ 67 h 190"/>
                  <a:gd name="T2" fmla="*/ 225 w 264"/>
                  <a:gd name="T3" fmla="*/ 67 h 190"/>
                  <a:gd name="T4" fmla="*/ 202 w 264"/>
                  <a:gd name="T5" fmla="*/ 28 h 190"/>
                  <a:gd name="T6" fmla="*/ 200 w 264"/>
                  <a:gd name="T7" fmla="*/ 0 h 190"/>
                  <a:gd name="T8" fmla="*/ 194 w 264"/>
                  <a:gd name="T9" fmla="*/ 1 h 190"/>
                  <a:gd name="T10" fmla="*/ 193 w 264"/>
                  <a:gd name="T11" fmla="*/ 10 h 190"/>
                  <a:gd name="T12" fmla="*/ 162 w 264"/>
                  <a:gd name="T13" fmla="*/ 54 h 190"/>
                  <a:gd name="T14" fmla="*/ 138 w 264"/>
                  <a:gd name="T15" fmla="*/ 42 h 190"/>
                  <a:gd name="T16" fmla="*/ 114 w 264"/>
                  <a:gd name="T17" fmla="*/ 63 h 190"/>
                  <a:gd name="T18" fmla="*/ 64 w 264"/>
                  <a:gd name="T19" fmla="*/ 60 h 190"/>
                  <a:gd name="T20" fmla="*/ 42 w 264"/>
                  <a:gd name="T21" fmla="*/ 42 h 190"/>
                  <a:gd name="T22" fmla="*/ 10 w 264"/>
                  <a:gd name="T23" fmla="*/ 58 h 190"/>
                  <a:gd name="T24" fmla="*/ 9 w 264"/>
                  <a:gd name="T25" fmla="*/ 69 h 190"/>
                  <a:gd name="T26" fmla="*/ 0 w 264"/>
                  <a:gd name="T27" fmla="*/ 75 h 190"/>
                  <a:gd name="T28" fmla="*/ 96 w 264"/>
                  <a:gd name="T29" fmla="*/ 174 h 190"/>
                  <a:gd name="T30" fmla="*/ 149 w 264"/>
                  <a:gd name="T31" fmla="*/ 177 h 190"/>
                  <a:gd name="T32" fmla="*/ 157 w 264"/>
                  <a:gd name="T33" fmla="*/ 189 h 190"/>
                  <a:gd name="T34" fmla="*/ 232 w 264"/>
                  <a:gd name="T35" fmla="*/ 190 h 190"/>
                  <a:gd name="T36" fmla="*/ 233 w 264"/>
                  <a:gd name="T37" fmla="*/ 174 h 190"/>
                  <a:gd name="T38" fmla="*/ 239 w 264"/>
                  <a:gd name="T39" fmla="*/ 162 h 190"/>
                  <a:gd name="T40" fmla="*/ 264 w 264"/>
                  <a:gd name="T41" fmla="*/ 159 h 190"/>
                  <a:gd name="T42" fmla="*/ 233 w 264"/>
                  <a:gd name="T43" fmla="*/ 113 h 190"/>
                  <a:gd name="T44" fmla="*/ 210 w 264"/>
                  <a:gd name="T45" fmla="*/ 113 h 190"/>
                  <a:gd name="T46" fmla="*/ 204 w 264"/>
                  <a:gd name="T47" fmla="*/ 81 h 190"/>
                  <a:gd name="T48" fmla="*/ 222 w 264"/>
                  <a:gd name="T49" fmla="*/ 73 h 190"/>
                  <a:gd name="T50" fmla="*/ 225 w 264"/>
                  <a:gd name="T51" fmla="*/ 67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64" h="190">
                    <a:moveTo>
                      <a:pt x="225" y="67"/>
                    </a:moveTo>
                    <a:lnTo>
                      <a:pt x="225" y="67"/>
                    </a:lnTo>
                    <a:lnTo>
                      <a:pt x="202" y="28"/>
                    </a:lnTo>
                    <a:lnTo>
                      <a:pt x="200" y="0"/>
                    </a:lnTo>
                    <a:lnTo>
                      <a:pt x="194" y="1"/>
                    </a:lnTo>
                    <a:lnTo>
                      <a:pt x="193" y="10"/>
                    </a:lnTo>
                    <a:lnTo>
                      <a:pt x="162" y="54"/>
                    </a:lnTo>
                    <a:lnTo>
                      <a:pt x="138" y="42"/>
                    </a:lnTo>
                    <a:lnTo>
                      <a:pt x="114" y="63"/>
                    </a:lnTo>
                    <a:lnTo>
                      <a:pt x="64" y="60"/>
                    </a:lnTo>
                    <a:lnTo>
                      <a:pt x="42" y="42"/>
                    </a:lnTo>
                    <a:lnTo>
                      <a:pt x="10" y="58"/>
                    </a:lnTo>
                    <a:lnTo>
                      <a:pt x="9" y="69"/>
                    </a:lnTo>
                    <a:lnTo>
                      <a:pt x="0" y="75"/>
                    </a:lnTo>
                    <a:lnTo>
                      <a:pt x="96" y="174"/>
                    </a:lnTo>
                    <a:lnTo>
                      <a:pt x="149" y="177"/>
                    </a:lnTo>
                    <a:lnTo>
                      <a:pt x="157" y="189"/>
                    </a:lnTo>
                    <a:lnTo>
                      <a:pt x="232" y="190"/>
                    </a:lnTo>
                    <a:lnTo>
                      <a:pt x="233" y="174"/>
                    </a:lnTo>
                    <a:lnTo>
                      <a:pt x="239" y="162"/>
                    </a:lnTo>
                    <a:lnTo>
                      <a:pt x="264" y="159"/>
                    </a:lnTo>
                    <a:lnTo>
                      <a:pt x="233" y="113"/>
                    </a:lnTo>
                    <a:lnTo>
                      <a:pt x="210" y="113"/>
                    </a:lnTo>
                    <a:lnTo>
                      <a:pt x="204" y="81"/>
                    </a:lnTo>
                    <a:lnTo>
                      <a:pt x="222" y="73"/>
                    </a:lnTo>
                    <a:lnTo>
                      <a:pt x="225" y="6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79" name="Freeform 33">
                <a:extLst>
                  <a:ext uri="{FF2B5EF4-FFF2-40B4-BE49-F238E27FC236}">
                    <a16:creationId xmlns:a16="http://schemas.microsoft.com/office/drawing/2014/main" xmlns="" id="{1D75FE50-FCDE-2B4D-BD5A-969B216DA6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3" y="2545"/>
                <a:ext cx="228" cy="202"/>
              </a:xfrm>
              <a:custGeom>
                <a:avLst/>
                <a:gdLst>
                  <a:gd name="T0" fmla="*/ 280 w 342"/>
                  <a:gd name="T1" fmla="*/ 0 h 303"/>
                  <a:gd name="T2" fmla="*/ 280 w 342"/>
                  <a:gd name="T3" fmla="*/ 0 h 303"/>
                  <a:gd name="T4" fmla="*/ 251 w 342"/>
                  <a:gd name="T5" fmla="*/ 30 h 303"/>
                  <a:gd name="T6" fmla="*/ 49 w 342"/>
                  <a:gd name="T7" fmla="*/ 28 h 303"/>
                  <a:gd name="T8" fmla="*/ 51 w 342"/>
                  <a:gd name="T9" fmla="*/ 79 h 303"/>
                  <a:gd name="T10" fmla="*/ 31 w 342"/>
                  <a:gd name="T11" fmla="*/ 79 h 303"/>
                  <a:gd name="T12" fmla="*/ 30 w 342"/>
                  <a:gd name="T13" fmla="*/ 172 h 303"/>
                  <a:gd name="T14" fmla="*/ 1 w 342"/>
                  <a:gd name="T15" fmla="*/ 197 h 303"/>
                  <a:gd name="T16" fmla="*/ 0 w 342"/>
                  <a:gd name="T17" fmla="*/ 235 h 303"/>
                  <a:gd name="T18" fmla="*/ 21 w 342"/>
                  <a:gd name="T19" fmla="*/ 277 h 303"/>
                  <a:gd name="T20" fmla="*/ 44 w 342"/>
                  <a:gd name="T21" fmla="*/ 291 h 303"/>
                  <a:gd name="T22" fmla="*/ 44 w 342"/>
                  <a:gd name="T23" fmla="*/ 294 h 303"/>
                  <a:gd name="T24" fmla="*/ 75 w 342"/>
                  <a:gd name="T25" fmla="*/ 278 h 303"/>
                  <a:gd name="T26" fmla="*/ 99 w 342"/>
                  <a:gd name="T27" fmla="*/ 297 h 303"/>
                  <a:gd name="T28" fmla="*/ 143 w 342"/>
                  <a:gd name="T29" fmla="*/ 300 h 303"/>
                  <a:gd name="T30" fmla="*/ 169 w 342"/>
                  <a:gd name="T31" fmla="*/ 278 h 303"/>
                  <a:gd name="T32" fmla="*/ 192 w 342"/>
                  <a:gd name="T33" fmla="*/ 289 h 303"/>
                  <a:gd name="T34" fmla="*/ 217 w 342"/>
                  <a:gd name="T35" fmla="*/ 252 h 303"/>
                  <a:gd name="T36" fmla="*/ 219 w 342"/>
                  <a:gd name="T37" fmla="*/ 239 h 303"/>
                  <a:gd name="T38" fmla="*/ 239 w 342"/>
                  <a:gd name="T39" fmla="*/ 236 h 303"/>
                  <a:gd name="T40" fmla="*/ 242 w 342"/>
                  <a:gd name="T41" fmla="*/ 271 h 303"/>
                  <a:gd name="T42" fmla="*/ 261 w 342"/>
                  <a:gd name="T43" fmla="*/ 303 h 303"/>
                  <a:gd name="T44" fmla="*/ 308 w 342"/>
                  <a:gd name="T45" fmla="*/ 202 h 303"/>
                  <a:gd name="T46" fmla="*/ 308 w 342"/>
                  <a:gd name="T47" fmla="*/ 141 h 303"/>
                  <a:gd name="T48" fmla="*/ 342 w 342"/>
                  <a:gd name="T49" fmla="*/ 100 h 303"/>
                  <a:gd name="T50" fmla="*/ 280 w 342"/>
                  <a:gd name="T51" fmla="*/ 0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42" h="303">
                    <a:moveTo>
                      <a:pt x="280" y="0"/>
                    </a:moveTo>
                    <a:lnTo>
                      <a:pt x="280" y="0"/>
                    </a:lnTo>
                    <a:lnTo>
                      <a:pt x="251" y="30"/>
                    </a:lnTo>
                    <a:lnTo>
                      <a:pt x="49" y="28"/>
                    </a:lnTo>
                    <a:lnTo>
                      <a:pt x="51" y="79"/>
                    </a:lnTo>
                    <a:lnTo>
                      <a:pt x="31" y="79"/>
                    </a:lnTo>
                    <a:lnTo>
                      <a:pt x="30" y="172"/>
                    </a:lnTo>
                    <a:lnTo>
                      <a:pt x="1" y="197"/>
                    </a:lnTo>
                    <a:lnTo>
                      <a:pt x="0" y="235"/>
                    </a:lnTo>
                    <a:lnTo>
                      <a:pt x="21" y="277"/>
                    </a:lnTo>
                    <a:lnTo>
                      <a:pt x="44" y="291"/>
                    </a:lnTo>
                    <a:lnTo>
                      <a:pt x="44" y="294"/>
                    </a:lnTo>
                    <a:lnTo>
                      <a:pt x="75" y="278"/>
                    </a:lnTo>
                    <a:lnTo>
                      <a:pt x="99" y="297"/>
                    </a:lnTo>
                    <a:lnTo>
                      <a:pt x="143" y="300"/>
                    </a:lnTo>
                    <a:lnTo>
                      <a:pt x="169" y="278"/>
                    </a:lnTo>
                    <a:lnTo>
                      <a:pt x="192" y="289"/>
                    </a:lnTo>
                    <a:lnTo>
                      <a:pt x="217" y="252"/>
                    </a:lnTo>
                    <a:lnTo>
                      <a:pt x="219" y="239"/>
                    </a:lnTo>
                    <a:lnTo>
                      <a:pt x="239" y="236"/>
                    </a:lnTo>
                    <a:lnTo>
                      <a:pt x="242" y="271"/>
                    </a:lnTo>
                    <a:lnTo>
                      <a:pt x="261" y="303"/>
                    </a:lnTo>
                    <a:lnTo>
                      <a:pt x="308" y="202"/>
                    </a:lnTo>
                    <a:lnTo>
                      <a:pt x="308" y="141"/>
                    </a:lnTo>
                    <a:lnTo>
                      <a:pt x="342" y="100"/>
                    </a:lnTo>
                    <a:lnTo>
                      <a:pt x="2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80" name="Freeform 34">
                <a:extLst>
                  <a:ext uri="{FF2B5EF4-FFF2-40B4-BE49-F238E27FC236}">
                    <a16:creationId xmlns:a16="http://schemas.microsoft.com/office/drawing/2014/main" xmlns="" id="{EBA51427-BC6F-9E43-8B06-7EAB94630A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2" y="2707"/>
                <a:ext cx="115" cy="159"/>
              </a:xfrm>
              <a:custGeom>
                <a:avLst/>
                <a:gdLst>
                  <a:gd name="T0" fmla="*/ 0 w 173"/>
                  <a:gd name="T1" fmla="*/ 179 h 239"/>
                  <a:gd name="T2" fmla="*/ 0 w 173"/>
                  <a:gd name="T3" fmla="*/ 179 h 239"/>
                  <a:gd name="T4" fmla="*/ 25 w 173"/>
                  <a:gd name="T5" fmla="*/ 203 h 239"/>
                  <a:gd name="T6" fmla="*/ 23 w 173"/>
                  <a:gd name="T7" fmla="*/ 239 h 239"/>
                  <a:gd name="T8" fmla="*/ 162 w 173"/>
                  <a:gd name="T9" fmla="*/ 235 h 239"/>
                  <a:gd name="T10" fmla="*/ 173 w 173"/>
                  <a:gd name="T11" fmla="*/ 223 h 239"/>
                  <a:gd name="T12" fmla="*/ 134 w 173"/>
                  <a:gd name="T13" fmla="*/ 180 h 239"/>
                  <a:gd name="T14" fmla="*/ 128 w 173"/>
                  <a:gd name="T15" fmla="*/ 164 h 239"/>
                  <a:gd name="T16" fmla="*/ 153 w 173"/>
                  <a:gd name="T17" fmla="*/ 117 h 239"/>
                  <a:gd name="T18" fmla="*/ 136 w 173"/>
                  <a:gd name="T19" fmla="*/ 86 h 239"/>
                  <a:gd name="T20" fmla="*/ 121 w 173"/>
                  <a:gd name="T21" fmla="*/ 78 h 239"/>
                  <a:gd name="T22" fmla="*/ 121 w 173"/>
                  <a:gd name="T23" fmla="*/ 62 h 239"/>
                  <a:gd name="T24" fmla="*/ 138 w 173"/>
                  <a:gd name="T25" fmla="*/ 51 h 239"/>
                  <a:gd name="T26" fmla="*/ 139 w 173"/>
                  <a:gd name="T27" fmla="*/ 2 h 239"/>
                  <a:gd name="T28" fmla="*/ 126 w 173"/>
                  <a:gd name="T29" fmla="*/ 0 h 239"/>
                  <a:gd name="T30" fmla="*/ 125 w 173"/>
                  <a:gd name="T31" fmla="*/ 26 h 239"/>
                  <a:gd name="T32" fmla="*/ 67 w 173"/>
                  <a:gd name="T33" fmla="*/ 135 h 239"/>
                  <a:gd name="T34" fmla="*/ 32 w 173"/>
                  <a:gd name="T35" fmla="*/ 137 h 239"/>
                  <a:gd name="T36" fmla="*/ 7 w 173"/>
                  <a:gd name="T37" fmla="*/ 153 h 239"/>
                  <a:gd name="T38" fmla="*/ 0 w 173"/>
                  <a:gd name="T39" fmla="*/ 17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3" h="239">
                    <a:moveTo>
                      <a:pt x="0" y="179"/>
                    </a:moveTo>
                    <a:lnTo>
                      <a:pt x="0" y="179"/>
                    </a:lnTo>
                    <a:lnTo>
                      <a:pt x="25" y="203"/>
                    </a:lnTo>
                    <a:lnTo>
                      <a:pt x="23" y="239"/>
                    </a:lnTo>
                    <a:lnTo>
                      <a:pt x="162" y="235"/>
                    </a:lnTo>
                    <a:lnTo>
                      <a:pt x="173" y="223"/>
                    </a:lnTo>
                    <a:lnTo>
                      <a:pt x="134" y="180"/>
                    </a:lnTo>
                    <a:lnTo>
                      <a:pt x="128" y="164"/>
                    </a:lnTo>
                    <a:lnTo>
                      <a:pt x="153" y="117"/>
                    </a:lnTo>
                    <a:lnTo>
                      <a:pt x="136" y="86"/>
                    </a:lnTo>
                    <a:lnTo>
                      <a:pt x="121" y="78"/>
                    </a:lnTo>
                    <a:lnTo>
                      <a:pt x="121" y="62"/>
                    </a:lnTo>
                    <a:lnTo>
                      <a:pt x="138" y="51"/>
                    </a:lnTo>
                    <a:lnTo>
                      <a:pt x="139" y="2"/>
                    </a:lnTo>
                    <a:lnTo>
                      <a:pt x="126" y="0"/>
                    </a:lnTo>
                    <a:lnTo>
                      <a:pt x="125" y="26"/>
                    </a:lnTo>
                    <a:lnTo>
                      <a:pt x="67" y="135"/>
                    </a:lnTo>
                    <a:lnTo>
                      <a:pt x="32" y="137"/>
                    </a:lnTo>
                    <a:lnTo>
                      <a:pt x="7" y="153"/>
                    </a:lnTo>
                    <a:lnTo>
                      <a:pt x="0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81" name="Freeform 35">
                <a:extLst>
                  <a:ext uri="{FF2B5EF4-FFF2-40B4-BE49-F238E27FC236}">
                    <a16:creationId xmlns:a16="http://schemas.microsoft.com/office/drawing/2014/main" xmlns="" id="{59799316-8579-6549-A162-AC52D55D98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2617"/>
                <a:ext cx="85" cy="86"/>
              </a:xfrm>
              <a:custGeom>
                <a:avLst/>
                <a:gdLst>
                  <a:gd name="T0" fmla="*/ 2 w 128"/>
                  <a:gd name="T1" fmla="*/ 82 h 129"/>
                  <a:gd name="T2" fmla="*/ 2 w 128"/>
                  <a:gd name="T3" fmla="*/ 82 h 129"/>
                  <a:gd name="T4" fmla="*/ 0 w 128"/>
                  <a:gd name="T5" fmla="*/ 36 h 129"/>
                  <a:gd name="T6" fmla="*/ 31 w 128"/>
                  <a:gd name="T7" fmla="*/ 0 h 129"/>
                  <a:gd name="T8" fmla="*/ 39 w 128"/>
                  <a:gd name="T9" fmla="*/ 6 h 129"/>
                  <a:gd name="T10" fmla="*/ 55 w 128"/>
                  <a:gd name="T11" fmla="*/ 57 h 129"/>
                  <a:gd name="T12" fmla="*/ 128 w 128"/>
                  <a:gd name="T13" fmla="*/ 112 h 129"/>
                  <a:gd name="T14" fmla="*/ 115 w 128"/>
                  <a:gd name="T15" fmla="*/ 129 h 129"/>
                  <a:gd name="T16" fmla="*/ 61 w 128"/>
                  <a:gd name="T17" fmla="*/ 82 h 129"/>
                  <a:gd name="T18" fmla="*/ 2 w 128"/>
                  <a:gd name="T19" fmla="*/ 8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8" h="129">
                    <a:moveTo>
                      <a:pt x="2" y="82"/>
                    </a:moveTo>
                    <a:lnTo>
                      <a:pt x="2" y="82"/>
                    </a:lnTo>
                    <a:lnTo>
                      <a:pt x="0" y="36"/>
                    </a:lnTo>
                    <a:lnTo>
                      <a:pt x="31" y="0"/>
                    </a:lnTo>
                    <a:lnTo>
                      <a:pt x="39" y="6"/>
                    </a:lnTo>
                    <a:lnTo>
                      <a:pt x="55" y="57"/>
                    </a:lnTo>
                    <a:lnTo>
                      <a:pt x="128" y="112"/>
                    </a:lnTo>
                    <a:lnTo>
                      <a:pt x="115" y="129"/>
                    </a:lnTo>
                    <a:lnTo>
                      <a:pt x="61" y="82"/>
                    </a:lnTo>
                    <a:lnTo>
                      <a:pt x="2" y="8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82" name="Freeform 36">
                <a:extLst>
                  <a:ext uri="{FF2B5EF4-FFF2-40B4-BE49-F238E27FC236}">
                    <a16:creationId xmlns:a16="http://schemas.microsoft.com/office/drawing/2014/main" xmlns="" id="{A9373751-1BDE-5141-899A-AE88981601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8" y="2694"/>
                <a:ext cx="21" cy="31"/>
              </a:xfrm>
              <a:custGeom>
                <a:avLst/>
                <a:gdLst>
                  <a:gd name="T0" fmla="*/ 5 w 32"/>
                  <a:gd name="T1" fmla="*/ 20 h 46"/>
                  <a:gd name="T2" fmla="*/ 5 w 32"/>
                  <a:gd name="T3" fmla="*/ 20 h 46"/>
                  <a:gd name="T4" fmla="*/ 0 w 32"/>
                  <a:gd name="T5" fmla="*/ 46 h 46"/>
                  <a:gd name="T6" fmla="*/ 31 w 32"/>
                  <a:gd name="T7" fmla="*/ 46 h 46"/>
                  <a:gd name="T8" fmla="*/ 32 w 32"/>
                  <a:gd name="T9" fmla="*/ 7 h 46"/>
                  <a:gd name="T10" fmla="*/ 21 w 32"/>
                  <a:gd name="T11" fmla="*/ 0 h 46"/>
                  <a:gd name="T12" fmla="*/ 5 w 32"/>
                  <a:gd name="T1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46">
                    <a:moveTo>
                      <a:pt x="5" y="20"/>
                    </a:moveTo>
                    <a:lnTo>
                      <a:pt x="5" y="20"/>
                    </a:lnTo>
                    <a:lnTo>
                      <a:pt x="0" y="46"/>
                    </a:lnTo>
                    <a:lnTo>
                      <a:pt x="31" y="46"/>
                    </a:lnTo>
                    <a:lnTo>
                      <a:pt x="32" y="7"/>
                    </a:lnTo>
                    <a:lnTo>
                      <a:pt x="21" y="0"/>
                    </a:lnTo>
                    <a:lnTo>
                      <a:pt x="5" y="2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83" name="Freeform 37">
                <a:extLst>
                  <a:ext uri="{FF2B5EF4-FFF2-40B4-BE49-F238E27FC236}">
                    <a16:creationId xmlns:a16="http://schemas.microsoft.com/office/drawing/2014/main" xmlns="" id="{253C10E8-C2DE-384E-8E96-53F5B64FDD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5" y="2676"/>
                <a:ext cx="215" cy="168"/>
              </a:xfrm>
              <a:custGeom>
                <a:avLst/>
                <a:gdLst>
                  <a:gd name="T0" fmla="*/ 17 w 323"/>
                  <a:gd name="T1" fmla="*/ 127 h 252"/>
                  <a:gd name="T2" fmla="*/ 17 w 323"/>
                  <a:gd name="T3" fmla="*/ 127 h 252"/>
                  <a:gd name="T4" fmla="*/ 74 w 323"/>
                  <a:gd name="T5" fmla="*/ 0 h 252"/>
                  <a:gd name="T6" fmla="*/ 131 w 323"/>
                  <a:gd name="T7" fmla="*/ 0 h 252"/>
                  <a:gd name="T8" fmla="*/ 181 w 323"/>
                  <a:gd name="T9" fmla="*/ 44 h 252"/>
                  <a:gd name="T10" fmla="*/ 178 w 323"/>
                  <a:gd name="T11" fmla="*/ 80 h 252"/>
                  <a:gd name="T12" fmla="*/ 217 w 323"/>
                  <a:gd name="T13" fmla="*/ 80 h 252"/>
                  <a:gd name="T14" fmla="*/ 221 w 323"/>
                  <a:gd name="T15" fmla="*/ 102 h 252"/>
                  <a:gd name="T16" fmla="*/ 284 w 323"/>
                  <a:gd name="T17" fmla="*/ 140 h 252"/>
                  <a:gd name="T18" fmla="*/ 323 w 323"/>
                  <a:gd name="T19" fmla="*/ 141 h 252"/>
                  <a:gd name="T20" fmla="*/ 249 w 323"/>
                  <a:gd name="T21" fmla="*/ 221 h 252"/>
                  <a:gd name="T22" fmla="*/ 147 w 323"/>
                  <a:gd name="T23" fmla="*/ 252 h 252"/>
                  <a:gd name="T24" fmla="*/ 122 w 323"/>
                  <a:gd name="T25" fmla="*/ 252 h 252"/>
                  <a:gd name="T26" fmla="*/ 77 w 323"/>
                  <a:gd name="T27" fmla="*/ 214 h 252"/>
                  <a:gd name="T28" fmla="*/ 59 w 323"/>
                  <a:gd name="T29" fmla="*/ 207 h 252"/>
                  <a:gd name="T30" fmla="*/ 25 w 323"/>
                  <a:gd name="T31" fmla="*/ 156 h 252"/>
                  <a:gd name="T32" fmla="*/ 2 w 323"/>
                  <a:gd name="T33" fmla="*/ 156 h 252"/>
                  <a:gd name="T34" fmla="*/ 0 w 323"/>
                  <a:gd name="T35" fmla="*/ 133 h 252"/>
                  <a:gd name="T36" fmla="*/ 17 w 323"/>
                  <a:gd name="T37" fmla="*/ 127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3" h="252">
                    <a:moveTo>
                      <a:pt x="17" y="127"/>
                    </a:moveTo>
                    <a:lnTo>
                      <a:pt x="17" y="127"/>
                    </a:lnTo>
                    <a:lnTo>
                      <a:pt x="74" y="0"/>
                    </a:lnTo>
                    <a:lnTo>
                      <a:pt x="131" y="0"/>
                    </a:lnTo>
                    <a:lnTo>
                      <a:pt x="181" y="44"/>
                    </a:lnTo>
                    <a:lnTo>
                      <a:pt x="178" y="80"/>
                    </a:lnTo>
                    <a:lnTo>
                      <a:pt x="217" y="80"/>
                    </a:lnTo>
                    <a:lnTo>
                      <a:pt x="221" y="102"/>
                    </a:lnTo>
                    <a:lnTo>
                      <a:pt x="284" y="140"/>
                    </a:lnTo>
                    <a:lnTo>
                      <a:pt x="323" y="141"/>
                    </a:lnTo>
                    <a:lnTo>
                      <a:pt x="249" y="221"/>
                    </a:lnTo>
                    <a:lnTo>
                      <a:pt x="147" y="252"/>
                    </a:lnTo>
                    <a:lnTo>
                      <a:pt x="122" y="252"/>
                    </a:lnTo>
                    <a:lnTo>
                      <a:pt x="77" y="214"/>
                    </a:lnTo>
                    <a:lnTo>
                      <a:pt x="59" y="207"/>
                    </a:lnTo>
                    <a:lnTo>
                      <a:pt x="25" y="156"/>
                    </a:lnTo>
                    <a:lnTo>
                      <a:pt x="2" y="156"/>
                    </a:lnTo>
                    <a:lnTo>
                      <a:pt x="0" y="133"/>
                    </a:lnTo>
                    <a:lnTo>
                      <a:pt x="17" y="12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84" name="Freeform 38">
                <a:extLst>
                  <a:ext uri="{FF2B5EF4-FFF2-40B4-BE49-F238E27FC236}">
                    <a16:creationId xmlns:a16="http://schemas.microsoft.com/office/drawing/2014/main" xmlns="" id="{53855A65-17A8-944E-B56F-DF2612BBA3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3" y="2722"/>
                <a:ext cx="87" cy="45"/>
              </a:xfrm>
              <a:custGeom>
                <a:avLst/>
                <a:gdLst>
                  <a:gd name="T0" fmla="*/ 0 w 130"/>
                  <a:gd name="T1" fmla="*/ 5 h 67"/>
                  <a:gd name="T2" fmla="*/ 0 w 130"/>
                  <a:gd name="T3" fmla="*/ 5 h 67"/>
                  <a:gd name="T4" fmla="*/ 32 w 130"/>
                  <a:gd name="T5" fmla="*/ 27 h 67"/>
                  <a:gd name="T6" fmla="*/ 42 w 130"/>
                  <a:gd name="T7" fmla="*/ 27 h 67"/>
                  <a:gd name="T8" fmla="*/ 121 w 130"/>
                  <a:gd name="T9" fmla="*/ 0 h 67"/>
                  <a:gd name="T10" fmla="*/ 130 w 130"/>
                  <a:gd name="T11" fmla="*/ 29 h 67"/>
                  <a:gd name="T12" fmla="*/ 124 w 130"/>
                  <a:gd name="T13" fmla="*/ 53 h 67"/>
                  <a:gd name="T14" fmla="*/ 107 w 130"/>
                  <a:gd name="T15" fmla="*/ 67 h 67"/>
                  <a:gd name="T16" fmla="*/ 64 w 130"/>
                  <a:gd name="T17" fmla="*/ 64 h 67"/>
                  <a:gd name="T18" fmla="*/ 2 w 130"/>
                  <a:gd name="T19" fmla="*/ 26 h 67"/>
                  <a:gd name="T20" fmla="*/ 0 w 130"/>
                  <a:gd name="T21" fmla="*/ 5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0" h="67">
                    <a:moveTo>
                      <a:pt x="0" y="5"/>
                    </a:moveTo>
                    <a:lnTo>
                      <a:pt x="0" y="5"/>
                    </a:lnTo>
                    <a:lnTo>
                      <a:pt x="32" y="27"/>
                    </a:lnTo>
                    <a:lnTo>
                      <a:pt x="42" y="27"/>
                    </a:lnTo>
                    <a:lnTo>
                      <a:pt x="121" y="0"/>
                    </a:lnTo>
                    <a:lnTo>
                      <a:pt x="130" y="29"/>
                    </a:lnTo>
                    <a:lnTo>
                      <a:pt x="124" y="53"/>
                    </a:lnTo>
                    <a:lnTo>
                      <a:pt x="107" y="67"/>
                    </a:lnTo>
                    <a:lnTo>
                      <a:pt x="64" y="64"/>
                    </a:lnTo>
                    <a:lnTo>
                      <a:pt x="2" y="26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85" name="Freeform 39">
                <a:extLst>
                  <a:ext uri="{FF2B5EF4-FFF2-40B4-BE49-F238E27FC236}">
                    <a16:creationId xmlns:a16="http://schemas.microsoft.com/office/drawing/2014/main" xmlns="" id="{393DB228-3D99-AE48-982C-B5F6883FE5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9" y="2692"/>
                <a:ext cx="31" cy="18"/>
              </a:xfrm>
              <a:custGeom>
                <a:avLst/>
                <a:gdLst>
                  <a:gd name="T0" fmla="*/ 0 w 47"/>
                  <a:gd name="T1" fmla="*/ 8 h 27"/>
                  <a:gd name="T2" fmla="*/ 0 w 47"/>
                  <a:gd name="T3" fmla="*/ 8 h 27"/>
                  <a:gd name="T4" fmla="*/ 16 w 47"/>
                  <a:gd name="T5" fmla="*/ 27 h 27"/>
                  <a:gd name="T6" fmla="*/ 39 w 47"/>
                  <a:gd name="T7" fmla="*/ 13 h 27"/>
                  <a:gd name="T8" fmla="*/ 47 w 47"/>
                  <a:gd name="T9" fmla="*/ 10 h 27"/>
                  <a:gd name="T10" fmla="*/ 37 w 47"/>
                  <a:gd name="T11" fmla="*/ 0 h 27"/>
                  <a:gd name="T12" fmla="*/ 17 w 47"/>
                  <a:gd name="T13" fmla="*/ 6 h 27"/>
                  <a:gd name="T14" fmla="*/ 0 w 47"/>
                  <a:gd name="T15" fmla="*/ 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" h="27">
                    <a:moveTo>
                      <a:pt x="0" y="8"/>
                    </a:moveTo>
                    <a:lnTo>
                      <a:pt x="0" y="8"/>
                    </a:lnTo>
                    <a:lnTo>
                      <a:pt x="16" y="27"/>
                    </a:lnTo>
                    <a:lnTo>
                      <a:pt x="39" y="13"/>
                    </a:lnTo>
                    <a:lnTo>
                      <a:pt x="47" y="10"/>
                    </a:lnTo>
                    <a:lnTo>
                      <a:pt x="37" y="0"/>
                    </a:lnTo>
                    <a:lnTo>
                      <a:pt x="17" y="6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86" name="Freeform 40">
                <a:extLst>
                  <a:ext uri="{FF2B5EF4-FFF2-40B4-BE49-F238E27FC236}">
                    <a16:creationId xmlns:a16="http://schemas.microsoft.com/office/drawing/2014/main" xmlns="" id="{B62522F4-37FB-0D44-91CE-A036069EA1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9" y="2712"/>
                <a:ext cx="150" cy="207"/>
              </a:xfrm>
              <a:custGeom>
                <a:avLst/>
                <a:gdLst>
                  <a:gd name="T0" fmla="*/ 179 w 225"/>
                  <a:gd name="T1" fmla="*/ 13 h 311"/>
                  <a:gd name="T2" fmla="*/ 179 w 225"/>
                  <a:gd name="T3" fmla="*/ 13 h 311"/>
                  <a:gd name="T4" fmla="*/ 213 w 225"/>
                  <a:gd name="T5" fmla="*/ 0 h 311"/>
                  <a:gd name="T6" fmla="*/ 225 w 225"/>
                  <a:gd name="T7" fmla="*/ 7 h 311"/>
                  <a:gd name="T8" fmla="*/ 224 w 225"/>
                  <a:gd name="T9" fmla="*/ 37 h 311"/>
                  <a:gd name="T10" fmla="*/ 192 w 225"/>
                  <a:gd name="T11" fmla="*/ 127 h 311"/>
                  <a:gd name="T12" fmla="*/ 21 w 225"/>
                  <a:gd name="T13" fmla="*/ 311 h 311"/>
                  <a:gd name="T14" fmla="*/ 1 w 225"/>
                  <a:gd name="T15" fmla="*/ 297 h 311"/>
                  <a:gd name="T16" fmla="*/ 0 w 225"/>
                  <a:gd name="T17" fmla="*/ 220 h 311"/>
                  <a:gd name="T18" fmla="*/ 26 w 225"/>
                  <a:gd name="T19" fmla="*/ 190 h 311"/>
                  <a:gd name="T20" fmla="*/ 80 w 225"/>
                  <a:gd name="T21" fmla="*/ 173 h 311"/>
                  <a:gd name="T22" fmla="*/ 160 w 225"/>
                  <a:gd name="T23" fmla="*/ 89 h 311"/>
                  <a:gd name="T24" fmla="*/ 181 w 225"/>
                  <a:gd name="T25" fmla="*/ 70 h 311"/>
                  <a:gd name="T26" fmla="*/ 187 w 225"/>
                  <a:gd name="T27" fmla="*/ 43 h 311"/>
                  <a:gd name="T28" fmla="*/ 179 w 225"/>
                  <a:gd name="T29" fmla="*/ 1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5" h="311">
                    <a:moveTo>
                      <a:pt x="179" y="13"/>
                    </a:moveTo>
                    <a:lnTo>
                      <a:pt x="179" y="13"/>
                    </a:lnTo>
                    <a:lnTo>
                      <a:pt x="213" y="0"/>
                    </a:lnTo>
                    <a:lnTo>
                      <a:pt x="225" y="7"/>
                    </a:lnTo>
                    <a:lnTo>
                      <a:pt x="224" y="37"/>
                    </a:lnTo>
                    <a:lnTo>
                      <a:pt x="192" y="127"/>
                    </a:lnTo>
                    <a:lnTo>
                      <a:pt x="21" y="311"/>
                    </a:lnTo>
                    <a:lnTo>
                      <a:pt x="1" y="297"/>
                    </a:lnTo>
                    <a:lnTo>
                      <a:pt x="0" y="220"/>
                    </a:lnTo>
                    <a:lnTo>
                      <a:pt x="26" y="190"/>
                    </a:lnTo>
                    <a:lnTo>
                      <a:pt x="80" y="173"/>
                    </a:lnTo>
                    <a:lnTo>
                      <a:pt x="160" y="89"/>
                    </a:lnTo>
                    <a:lnTo>
                      <a:pt x="181" y="70"/>
                    </a:lnTo>
                    <a:lnTo>
                      <a:pt x="187" y="43"/>
                    </a:lnTo>
                    <a:lnTo>
                      <a:pt x="179" y="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87" name="Freeform 41">
                <a:extLst>
                  <a:ext uri="{FF2B5EF4-FFF2-40B4-BE49-F238E27FC236}">
                    <a16:creationId xmlns:a16="http://schemas.microsoft.com/office/drawing/2014/main" xmlns="" id="{89E77680-B776-9849-AFD1-0515870929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2" y="2733"/>
                <a:ext cx="190" cy="118"/>
              </a:xfrm>
              <a:custGeom>
                <a:avLst/>
                <a:gdLst>
                  <a:gd name="T0" fmla="*/ 5 w 285"/>
                  <a:gd name="T1" fmla="*/ 138 h 177"/>
                  <a:gd name="T2" fmla="*/ 5 w 285"/>
                  <a:gd name="T3" fmla="*/ 138 h 177"/>
                  <a:gd name="T4" fmla="*/ 41 w 285"/>
                  <a:gd name="T5" fmla="*/ 177 h 177"/>
                  <a:gd name="T6" fmla="*/ 56 w 285"/>
                  <a:gd name="T7" fmla="*/ 159 h 177"/>
                  <a:gd name="T8" fmla="*/ 79 w 285"/>
                  <a:gd name="T9" fmla="*/ 159 h 177"/>
                  <a:gd name="T10" fmla="*/ 84 w 285"/>
                  <a:gd name="T11" fmla="*/ 141 h 177"/>
                  <a:gd name="T12" fmla="*/ 106 w 285"/>
                  <a:gd name="T13" fmla="*/ 127 h 177"/>
                  <a:gd name="T14" fmla="*/ 153 w 285"/>
                  <a:gd name="T15" fmla="*/ 159 h 177"/>
                  <a:gd name="T16" fmla="*/ 180 w 285"/>
                  <a:gd name="T17" fmla="*/ 133 h 177"/>
                  <a:gd name="T18" fmla="*/ 285 w 285"/>
                  <a:gd name="T19" fmla="*/ 137 h 177"/>
                  <a:gd name="T20" fmla="*/ 188 w 285"/>
                  <a:gd name="T21" fmla="*/ 37 h 177"/>
                  <a:gd name="T22" fmla="*/ 201 w 285"/>
                  <a:gd name="T23" fmla="*/ 28 h 177"/>
                  <a:gd name="T24" fmla="*/ 203 w 285"/>
                  <a:gd name="T25" fmla="*/ 11 h 177"/>
                  <a:gd name="T26" fmla="*/ 181 w 285"/>
                  <a:gd name="T27" fmla="*/ 0 h 177"/>
                  <a:gd name="T28" fmla="*/ 148 w 285"/>
                  <a:gd name="T29" fmla="*/ 0 h 177"/>
                  <a:gd name="T30" fmla="*/ 96 w 285"/>
                  <a:gd name="T31" fmla="*/ 52 h 177"/>
                  <a:gd name="T32" fmla="*/ 94 w 285"/>
                  <a:gd name="T33" fmla="*/ 74 h 177"/>
                  <a:gd name="T34" fmla="*/ 53 w 285"/>
                  <a:gd name="T35" fmla="*/ 72 h 177"/>
                  <a:gd name="T36" fmla="*/ 51 w 285"/>
                  <a:gd name="T37" fmla="*/ 81 h 177"/>
                  <a:gd name="T38" fmla="*/ 24 w 285"/>
                  <a:gd name="T39" fmla="*/ 79 h 177"/>
                  <a:gd name="T40" fmla="*/ 0 w 285"/>
                  <a:gd name="T41" fmla="*/ 125 h 177"/>
                  <a:gd name="T42" fmla="*/ 5 w 285"/>
                  <a:gd name="T43" fmla="*/ 138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5" h="177">
                    <a:moveTo>
                      <a:pt x="5" y="138"/>
                    </a:moveTo>
                    <a:lnTo>
                      <a:pt x="5" y="138"/>
                    </a:lnTo>
                    <a:lnTo>
                      <a:pt x="41" y="177"/>
                    </a:lnTo>
                    <a:lnTo>
                      <a:pt x="56" y="159"/>
                    </a:lnTo>
                    <a:lnTo>
                      <a:pt x="79" y="159"/>
                    </a:lnTo>
                    <a:lnTo>
                      <a:pt x="84" y="141"/>
                    </a:lnTo>
                    <a:lnTo>
                      <a:pt x="106" y="127"/>
                    </a:lnTo>
                    <a:lnTo>
                      <a:pt x="153" y="159"/>
                    </a:lnTo>
                    <a:lnTo>
                      <a:pt x="180" y="133"/>
                    </a:lnTo>
                    <a:lnTo>
                      <a:pt x="285" y="137"/>
                    </a:lnTo>
                    <a:lnTo>
                      <a:pt x="188" y="37"/>
                    </a:lnTo>
                    <a:lnTo>
                      <a:pt x="201" y="28"/>
                    </a:lnTo>
                    <a:lnTo>
                      <a:pt x="203" y="11"/>
                    </a:lnTo>
                    <a:lnTo>
                      <a:pt x="181" y="0"/>
                    </a:lnTo>
                    <a:lnTo>
                      <a:pt x="148" y="0"/>
                    </a:lnTo>
                    <a:lnTo>
                      <a:pt x="96" y="52"/>
                    </a:lnTo>
                    <a:lnTo>
                      <a:pt x="94" y="74"/>
                    </a:lnTo>
                    <a:lnTo>
                      <a:pt x="53" y="72"/>
                    </a:lnTo>
                    <a:lnTo>
                      <a:pt x="51" y="81"/>
                    </a:lnTo>
                    <a:lnTo>
                      <a:pt x="24" y="79"/>
                    </a:lnTo>
                    <a:lnTo>
                      <a:pt x="0" y="125"/>
                    </a:lnTo>
                    <a:lnTo>
                      <a:pt x="5" y="1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88" name="Freeform 42">
                <a:extLst>
                  <a:ext uri="{FF2B5EF4-FFF2-40B4-BE49-F238E27FC236}">
                    <a16:creationId xmlns:a16="http://schemas.microsoft.com/office/drawing/2014/main" xmlns="" id="{C6D0ECFE-24EB-DF40-9771-64A7B2906F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5" y="2891"/>
                <a:ext cx="10" cy="10"/>
              </a:xfrm>
              <a:custGeom>
                <a:avLst/>
                <a:gdLst>
                  <a:gd name="T0" fmla="*/ 0 w 16"/>
                  <a:gd name="T1" fmla="*/ 4 h 16"/>
                  <a:gd name="T2" fmla="*/ 0 w 16"/>
                  <a:gd name="T3" fmla="*/ 4 h 16"/>
                  <a:gd name="T4" fmla="*/ 9 w 16"/>
                  <a:gd name="T5" fmla="*/ 0 h 16"/>
                  <a:gd name="T6" fmla="*/ 16 w 16"/>
                  <a:gd name="T7" fmla="*/ 5 h 16"/>
                  <a:gd name="T8" fmla="*/ 9 w 16"/>
                  <a:gd name="T9" fmla="*/ 16 h 16"/>
                  <a:gd name="T10" fmla="*/ 1 w 16"/>
                  <a:gd name="T11" fmla="*/ 13 h 16"/>
                  <a:gd name="T12" fmla="*/ 0 w 16"/>
                  <a:gd name="T13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6">
                    <a:moveTo>
                      <a:pt x="0" y="4"/>
                    </a:moveTo>
                    <a:lnTo>
                      <a:pt x="0" y="4"/>
                    </a:lnTo>
                    <a:lnTo>
                      <a:pt x="9" y="0"/>
                    </a:lnTo>
                    <a:lnTo>
                      <a:pt x="16" y="5"/>
                    </a:lnTo>
                    <a:lnTo>
                      <a:pt x="9" y="16"/>
                    </a:lnTo>
                    <a:lnTo>
                      <a:pt x="1" y="13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89" name="Freeform 43">
                <a:extLst>
                  <a:ext uri="{FF2B5EF4-FFF2-40B4-BE49-F238E27FC236}">
                    <a16:creationId xmlns:a16="http://schemas.microsoft.com/office/drawing/2014/main" xmlns="" id="{CA12200C-EE6C-B14C-AD2E-4A0EAA79DC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7" y="2873"/>
                <a:ext cx="12" cy="10"/>
              </a:xfrm>
              <a:custGeom>
                <a:avLst/>
                <a:gdLst>
                  <a:gd name="T0" fmla="*/ 0 w 18"/>
                  <a:gd name="T1" fmla="*/ 2 h 15"/>
                  <a:gd name="T2" fmla="*/ 0 w 18"/>
                  <a:gd name="T3" fmla="*/ 2 h 15"/>
                  <a:gd name="T4" fmla="*/ 13 w 18"/>
                  <a:gd name="T5" fmla="*/ 0 h 15"/>
                  <a:gd name="T6" fmla="*/ 18 w 18"/>
                  <a:gd name="T7" fmla="*/ 8 h 15"/>
                  <a:gd name="T8" fmla="*/ 11 w 18"/>
                  <a:gd name="T9" fmla="*/ 15 h 15"/>
                  <a:gd name="T10" fmla="*/ 4 w 18"/>
                  <a:gd name="T11" fmla="*/ 14 h 15"/>
                  <a:gd name="T12" fmla="*/ 0 w 18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15">
                    <a:moveTo>
                      <a:pt x="0" y="2"/>
                    </a:moveTo>
                    <a:lnTo>
                      <a:pt x="0" y="2"/>
                    </a:lnTo>
                    <a:lnTo>
                      <a:pt x="13" y="0"/>
                    </a:lnTo>
                    <a:lnTo>
                      <a:pt x="18" y="8"/>
                    </a:lnTo>
                    <a:lnTo>
                      <a:pt x="11" y="15"/>
                    </a:lnTo>
                    <a:lnTo>
                      <a:pt x="4" y="14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90" name="Freeform 44">
                <a:extLst>
                  <a:ext uri="{FF2B5EF4-FFF2-40B4-BE49-F238E27FC236}">
                    <a16:creationId xmlns:a16="http://schemas.microsoft.com/office/drawing/2014/main" xmlns="" id="{740632B0-00BF-EA4B-94A8-3EFE295CF0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5" y="2841"/>
                <a:ext cx="14" cy="16"/>
              </a:xfrm>
              <a:custGeom>
                <a:avLst/>
                <a:gdLst>
                  <a:gd name="T0" fmla="*/ 3 w 21"/>
                  <a:gd name="T1" fmla="*/ 2 h 23"/>
                  <a:gd name="T2" fmla="*/ 3 w 21"/>
                  <a:gd name="T3" fmla="*/ 2 h 23"/>
                  <a:gd name="T4" fmla="*/ 0 w 21"/>
                  <a:gd name="T5" fmla="*/ 17 h 23"/>
                  <a:gd name="T6" fmla="*/ 10 w 21"/>
                  <a:gd name="T7" fmla="*/ 23 h 23"/>
                  <a:gd name="T8" fmla="*/ 21 w 21"/>
                  <a:gd name="T9" fmla="*/ 16 h 23"/>
                  <a:gd name="T10" fmla="*/ 17 w 21"/>
                  <a:gd name="T11" fmla="*/ 0 h 23"/>
                  <a:gd name="T12" fmla="*/ 3 w 21"/>
                  <a:gd name="T13" fmla="*/ 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3">
                    <a:moveTo>
                      <a:pt x="3" y="2"/>
                    </a:moveTo>
                    <a:lnTo>
                      <a:pt x="3" y="2"/>
                    </a:lnTo>
                    <a:lnTo>
                      <a:pt x="0" y="17"/>
                    </a:lnTo>
                    <a:lnTo>
                      <a:pt x="10" y="23"/>
                    </a:lnTo>
                    <a:lnTo>
                      <a:pt x="21" y="16"/>
                    </a:lnTo>
                    <a:lnTo>
                      <a:pt x="17" y="0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91" name="Freeform 45">
                <a:extLst>
                  <a:ext uri="{FF2B5EF4-FFF2-40B4-BE49-F238E27FC236}">
                    <a16:creationId xmlns:a16="http://schemas.microsoft.com/office/drawing/2014/main" xmlns="" id="{0AE2A377-2906-D74C-9984-66E363B6EE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9" y="2869"/>
                <a:ext cx="92" cy="94"/>
              </a:xfrm>
              <a:custGeom>
                <a:avLst/>
                <a:gdLst>
                  <a:gd name="T0" fmla="*/ 72 w 138"/>
                  <a:gd name="T1" fmla="*/ 1 h 141"/>
                  <a:gd name="T2" fmla="*/ 72 w 138"/>
                  <a:gd name="T3" fmla="*/ 1 h 141"/>
                  <a:gd name="T4" fmla="*/ 71 w 138"/>
                  <a:gd name="T5" fmla="*/ 20 h 141"/>
                  <a:gd name="T6" fmla="*/ 27 w 138"/>
                  <a:gd name="T7" fmla="*/ 20 h 141"/>
                  <a:gd name="T8" fmla="*/ 0 w 138"/>
                  <a:gd name="T9" fmla="*/ 72 h 141"/>
                  <a:gd name="T10" fmla="*/ 64 w 138"/>
                  <a:gd name="T11" fmla="*/ 141 h 141"/>
                  <a:gd name="T12" fmla="*/ 79 w 138"/>
                  <a:gd name="T13" fmla="*/ 128 h 141"/>
                  <a:gd name="T14" fmla="*/ 79 w 138"/>
                  <a:gd name="T15" fmla="*/ 115 h 141"/>
                  <a:gd name="T16" fmla="*/ 68 w 138"/>
                  <a:gd name="T17" fmla="*/ 110 h 141"/>
                  <a:gd name="T18" fmla="*/ 68 w 138"/>
                  <a:gd name="T19" fmla="*/ 100 h 141"/>
                  <a:gd name="T20" fmla="*/ 92 w 138"/>
                  <a:gd name="T21" fmla="*/ 85 h 141"/>
                  <a:gd name="T22" fmla="*/ 114 w 138"/>
                  <a:gd name="T23" fmla="*/ 101 h 141"/>
                  <a:gd name="T24" fmla="*/ 138 w 138"/>
                  <a:gd name="T25" fmla="*/ 101 h 141"/>
                  <a:gd name="T26" fmla="*/ 138 w 138"/>
                  <a:gd name="T27" fmla="*/ 19 h 141"/>
                  <a:gd name="T28" fmla="*/ 100 w 138"/>
                  <a:gd name="T29" fmla="*/ 17 h 141"/>
                  <a:gd name="T30" fmla="*/ 99 w 138"/>
                  <a:gd name="T31" fmla="*/ 0 h 141"/>
                  <a:gd name="T32" fmla="*/ 72 w 138"/>
                  <a:gd name="T33" fmla="*/ 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8" h="141">
                    <a:moveTo>
                      <a:pt x="72" y="1"/>
                    </a:moveTo>
                    <a:lnTo>
                      <a:pt x="72" y="1"/>
                    </a:lnTo>
                    <a:lnTo>
                      <a:pt x="71" y="20"/>
                    </a:lnTo>
                    <a:lnTo>
                      <a:pt x="27" y="20"/>
                    </a:lnTo>
                    <a:lnTo>
                      <a:pt x="0" y="72"/>
                    </a:lnTo>
                    <a:lnTo>
                      <a:pt x="64" y="141"/>
                    </a:lnTo>
                    <a:lnTo>
                      <a:pt x="79" y="128"/>
                    </a:lnTo>
                    <a:lnTo>
                      <a:pt x="79" y="115"/>
                    </a:lnTo>
                    <a:lnTo>
                      <a:pt x="68" y="110"/>
                    </a:lnTo>
                    <a:lnTo>
                      <a:pt x="68" y="100"/>
                    </a:lnTo>
                    <a:lnTo>
                      <a:pt x="92" y="85"/>
                    </a:lnTo>
                    <a:lnTo>
                      <a:pt x="114" y="101"/>
                    </a:lnTo>
                    <a:lnTo>
                      <a:pt x="138" y="101"/>
                    </a:lnTo>
                    <a:lnTo>
                      <a:pt x="138" y="19"/>
                    </a:lnTo>
                    <a:lnTo>
                      <a:pt x="100" y="17"/>
                    </a:lnTo>
                    <a:lnTo>
                      <a:pt x="99" y="0"/>
                    </a:lnTo>
                    <a:lnTo>
                      <a:pt x="72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92" name="Freeform 46">
                <a:extLst>
                  <a:ext uri="{FF2B5EF4-FFF2-40B4-BE49-F238E27FC236}">
                    <a16:creationId xmlns:a16="http://schemas.microsoft.com/office/drawing/2014/main" xmlns="" id="{19FDB28F-08F4-8D45-8790-56CE4C3B63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8" y="2870"/>
                <a:ext cx="24" cy="9"/>
              </a:xfrm>
              <a:custGeom>
                <a:avLst/>
                <a:gdLst>
                  <a:gd name="T0" fmla="*/ 1 w 36"/>
                  <a:gd name="T1" fmla="*/ 0 h 13"/>
                  <a:gd name="T2" fmla="*/ 1 w 36"/>
                  <a:gd name="T3" fmla="*/ 0 h 13"/>
                  <a:gd name="T4" fmla="*/ 0 w 36"/>
                  <a:gd name="T5" fmla="*/ 11 h 13"/>
                  <a:gd name="T6" fmla="*/ 36 w 36"/>
                  <a:gd name="T7" fmla="*/ 13 h 13"/>
                  <a:gd name="T8" fmla="*/ 35 w 36"/>
                  <a:gd name="T9" fmla="*/ 1 h 13"/>
                  <a:gd name="T10" fmla="*/ 1 w 36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3">
                    <a:moveTo>
                      <a:pt x="1" y="0"/>
                    </a:moveTo>
                    <a:lnTo>
                      <a:pt x="1" y="0"/>
                    </a:lnTo>
                    <a:lnTo>
                      <a:pt x="0" y="11"/>
                    </a:lnTo>
                    <a:lnTo>
                      <a:pt x="36" y="13"/>
                    </a:lnTo>
                    <a:lnTo>
                      <a:pt x="35" y="1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93" name="Freeform 47">
                <a:extLst>
                  <a:ext uri="{FF2B5EF4-FFF2-40B4-BE49-F238E27FC236}">
                    <a16:creationId xmlns:a16="http://schemas.microsoft.com/office/drawing/2014/main" xmlns="" id="{041BE066-5BDF-D147-B517-0B10ED919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3" y="2845"/>
                <a:ext cx="102" cy="130"/>
              </a:xfrm>
              <a:custGeom>
                <a:avLst/>
                <a:gdLst>
                  <a:gd name="T0" fmla="*/ 42 w 153"/>
                  <a:gd name="T1" fmla="*/ 37 h 195"/>
                  <a:gd name="T2" fmla="*/ 42 w 153"/>
                  <a:gd name="T3" fmla="*/ 37 h 195"/>
                  <a:gd name="T4" fmla="*/ 42 w 153"/>
                  <a:gd name="T5" fmla="*/ 48 h 195"/>
                  <a:gd name="T6" fmla="*/ 79 w 153"/>
                  <a:gd name="T7" fmla="*/ 49 h 195"/>
                  <a:gd name="T8" fmla="*/ 81 w 153"/>
                  <a:gd name="T9" fmla="*/ 147 h 195"/>
                  <a:gd name="T10" fmla="*/ 46 w 153"/>
                  <a:gd name="T11" fmla="*/ 146 h 195"/>
                  <a:gd name="T12" fmla="*/ 27 w 153"/>
                  <a:gd name="T13" fmla="*/ 130 h 195"/>
                  <a:gd name="T14" fmla="*/ 11 w 153"/>
                  <a:gd name="T15" fmla="*/ 139 h 195"/>
                  <a:gd name="T16" fmla="*/ 10 w 153"/>
                  <a:gd name="T17" fmla="*/ 143 h 195"/>
                  <a:gd name="T18" fmla="*/ 18 w 153"/>
                  <a:gd name="T19" fmla="*/ 147 h 195"/>
                  <a:gd name="T20" fmla="*/ 21 w 153"/>
                  <a:gd name="T21" fmla="*/ 167 h 195"/>
                  <a:gd name="T22" fmla="*/ 0 w 153"/>
                  <a:gd name="T23" fmla="*/ 185 h 195"/>
                  <a:gd name="T24" fmla="*/ 4 w 153"/>
                  <a:gd name="T25" fmla="*/ 195 h 195"/>
                  <a:gd name="T26" fmla="*/ 28 w 153"/>
                  <a:gd name="T27" fmla="*/ 177 h 195"/>
                  <a:gd name="T28" fmla="*/ 39 w 153"/>
                  <a:gd name="T29" fmla="*/ 177 h 195"/>
                  <a:gd name="T30" fmla="*/ 42 w 153"/>
                  <a:gd name="T31" fmla="*/ 188 h 195"/>
                  <a:gd name="T32" fmla="*/ 57 w 153"/>
                  <a:gd name="T33" fmla="*/ 194 h 195"/>
                  <a:gd name="T34" fmla="*/ 105 w 153"/>
                  <a:gd name="T35" fmla="*/ 154 h 195"/>
                  <a:gd name="T36" fmla="*/ 104 w 153"/>
                  <a:gd name="T37" fmla="*/ 124 h 195"/>
                  <a:gd name="T38" fmla="*/ 114 w 153"/>
                  <a:gd name="T39" fmla="*/ 100 h 195"/>
                  <a:gd name="T40" fmla="*/ 145 w 153"/>
                  <a:gd name="T41" fmla="*/ 77 h 195"/>
                  <a:gd name="T42" fmla="*/ 153 w 153"/>
                  <a:gd name="T43" fmla="*/ 0 h 195"/>
                  <a:gd name="T44" fmla="*/ 131 w 153"/>
                  <a:gd name="T45" fmla="*/ 0 h 195"/>
                  <a:gd name="T46" fmla="*/ 106 w 153"/>
                  <a:gd name="T47" fmla="*/ 35 h 195"/>
                  <a:gd name="T48" fmla="*/ 42 w 153"/>
                  <a:gd name="T49" fmla="*/ 37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3" h="195">
                    <a:moveTo>
                      <a:pt x="42" y="37"/>
                    </a:moveTo>
                    <a:lnTo>
                      <a:pt x="42" y="37"/>
                    </a:lnTo>
                    <a:lnTo>
                      <a:pt x="42" y="48"/>
                    </a:lnTo>
                    <a:lnTo>
                      <a:pt x="79" y="49"/>
                    </a:lnTo>
                    <a:lnTo>
                      <a:pt x="81" y="147"/>
                    </a:lnTo>
                    <a:lnTo>
                      <a:pt x="46" y="146"/>
                    </a:lnTo>
                    <a:lnTo>
                      <a:pt x="27" y="130"/>
                    </a:lnTo>
                    <a:lnTo>
                      <a:pt x="11" y="139"/>
                    </a:lnTo>
                    <a:lnTo>
                      <a:pt x="10" y="143"/>
                    </a:lnTo>
                    <a:lnTo>
                      <a:pt x="18" y="147"/>
                    </a:lnTo>
                    <a:lnTo>
                      <a:pt x="21" y="167"/>
                    </a:lnTo>
                    <a:lnTo>
                      <a:pt x="0" y="185"/>
                    </a:lnTo>
                    <a:lnTo>
                      <a:pt x="4" y="195"/>
                    </a:lnTo>
                    <a:lnTo>
                      <a:pt x="28" y="177"/>
                    </a:lnTo>
                    <a:lnTo>
                      <a:pt x="39" y="177"/>
                    </a:lnTo>
                    <a:lnTo>
                      <a:pt x="42" y="188"/>
                    </a:lnTo>
                    <a:lnTo>
                      <a:pt x="57" y="194"/>
                    </a:lnTo>
                    <a:lnTo>
                      <a:pt x="105" y="154"/>
                    </a:lnTo>
                    <a:lnTo>
                      <a:pt x="104" y="124"/>
                    </a:lnTo>
                    <a:lnTo>
                      <a:pt x="114" y="100"/>
                    </a:lnTo>
                    <a:lnTo>
                      <a:pt x="145" y="77"/>
                    </a:lnTo>
                    <a:lnTo>
                      <a:pt x="153" y="0"/>
                    </a:lnTo>
                    <a:lnTo>
                      <a:pt x="131" y="0"/>
                    </a:lnTo>
                    <a:lnTo>
                      <a:pt x="106" y="35"/>
                    </a:lnTo>
                    <a:lnTo>
                      <a:pt x="42" y="3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94" name="Freeform 48">
                <a:extLst>
                  <a:ext uri="{FF2B5EF4-FFF2-40B4-BE49-F238E27FC236}">
                    <a16:creationId xmlns:a16="http://schemas.microsoft.com/office/drawing/2014/main" xmlns="" id="{09604096-92A1-F343-91DD-CA675B8D9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7" y="2967"/>
                <a:ext cx="22" cy="22"/>
              </a:xfrm>
              <a:custGeom>
                <a:avLst/>
                <a:gdLst>
                  <a:gd name="T0" fmla="*/ 0 w 32"/>
                  <a:gd name="T1" fmla="*/ 17 h 34"/>
                  <a:gd name="T2" fmla="*/ 0 w 32"/>
                  <a:gd name="T3" fmla="*/ 17 h 34"/>
                  <a:gd name="T4" fmla="*/ 14 w 32"/>
                  <a:gd name="T5" fmla="*/ 34 h 34"/>
                  <a:gd name="T6" fmla="*/ 32 w 32"/>
                  <a:gd name="T7" fmla="*/ 18 h 34"/>
                  <a:gd name="T8" fmla="*/ 27 w 32"/>
                  <a:gd name="T9" fmla="*/ 0 h 34"/>
                  <a:gd name="T10" fmla="*/ 22 w 32"/>
                  <a:gd name="T11" fmla="*/ 0 h 34"/>
                  <a:gd name="T12" fmla="*/ 0 w 32"/>
                  <a:gd name="T13" fmla="*/ 1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34">
                    <a:moveTo>
                      <a:pt x="0" y="17"/>
                    </a:moveTo>
                    <a:lnTo>
                      <a:pt x="0" y="17"/>
                    </a:lnTo>
                    <a:lnTo>
                      <a:pt x="14" y="34"/>
                    </a:lnTo>
                    <a:lnTo>
                      <a:pt x="32" y="18"/>
                    </a:lnTo>
                    <a:lnTo>
                      <a:pt x="27" y="0"/>
                    </a:lnTo>
                    <a:lnTo>
                      <a:pt x="22" y="0"/>
                    </a:lnTo>
                    <a:lnTo>
                      <a:pt x="0" y="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95" name="Freeform 49">
                <a:extLst>
                  <a:ext uri="{FF2B5EF4-FFF2-40B4-BE49-F238E27FC236}">
                    <a16:creationId xmlns:a16="http://schemas.microsoft.com/office/drawing/2014/main" xmlns="" id="{C5FDB5FE-A2AF-9147-BE31-FD80777BAB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3" y="2824"/>
                <a:ext cx="275" cy="281"/>
              </a:xfrm>
              <a:custGeom>
                <a:avLst/>
                <a:gdLst>
                  <a:gd name="T0" fmla="*/ 0 w 414"/>
                  <a:gd name="T1" fmla="*/ 250 h 421"/>
                  <a:gd name="T2" fmla="*/ 0 w 414"/>
                  <a:gd name="T3" fmla="*/ 250 h 421"/>
                  <a:gd name="T4" fmla="*/ 81 w 414"/>
                  <a:gd name="T5" fmla="*/ 249 h 421"/>
                  <a:gd name="T6" fmla="*/ 97 w 414"/>
                  <a:gd name="T7" fmla="*/ 272 h 421"/>
                  <a:gd name="T8" fmla="*/ 96 w 414"/>
                  <a:gd name="T9" fmla="*/ 289 h 421"/>
                  <a:gd name="T10" fmla="*/ 102 w 414"/>
                  <a:gd name="T11" fmla="*/ 295 h 421"/>
                  <a:gd name="T12" fmla="*/ 143 w 414"/>
                  <a:gd name="T13" fmla="*/ 295 h 421"/>
                  <a:gd name="T14" fmla="*/ 154 w 414"/>
                  <a:gd name="T15" fmla="*/ 272 h 421"/>
                  <a:gd name="T16" fmla="*/ 170 w 414"/>
                  <a:gd name="T17" fmla="*/ 272 h 421"/>
                  <a:gd name="T18" fmla="*/ 177 w 414"/>
                  <a:gd name="T19" fmla="*/ 279 h 421"/>
                  <a:gd name="T20" fmla="*/ 200 w 414"/>
                  <a:gd name="T21" fmla="*/ 278 h 421"/>
                  <a:gd name="T22" fmla="*/ 206 w 414"/>
                  <a:gd name="T23" fmla="*/ 357 h 421"/>
                  <a:gd name="T24" fmla="*/ 245 w 414"/>
                  <a:gd name="T25" fmla="*/ 358 h 421"/>
                  <a:gd name="T26" fmla="*/ 245 w 414"/>
                  <a:gd name="T27" fmla="*/ 365 h 421"/>
                  <a:gd name="T28" fmla="*/ 350 w 414"/>
                  <a:gd name="T29" fmla="*/ 412 h 421"/>
                  <a:gd name="T30" fmla="*/ 355 w 414"/>
                  <a:gd name="T31" fmla="*/ 421 h 421"/>
                  <a:gd name="T32" fmla="*/ 377 w 414"/>
                  <a:gd name="T33" fmla="*/ 421 h 421"/>
                  <a:gd name="T34" fmla="*/ 374 w 414"/>
                  <a:gd name="T35" fmla="*/ 388 h 421"/>
                  <a:gd name="T36" fmla="*/ 335 w 414"/>
                  <a:gd name="T37" fmla="*/ 369 h 421"/>
                  <a:gd name="T38" fmla="*/ 337 w 414"/>
                  <a:gd name="T39" fmla="*/ 344 h 421"/>
                  <a:gd name="T40" fmla="*/ 354 w 414"/>
                  <a:gd name="T41" fmla="*/ 304 h 421"/>
                  <a:gd name="T42" fmla="*/ 393 w 414"/>
                  <a:gd name="T43" fmla="*/ 303 h 421"/>
                  <a:gd name="T44" fmla="*/ 360 w 414"/>
                  <a:gd name="T45" fmla="*/ 192 h 421"/>
                  <a:gd name="T46" fmla="*/ 360 w 414"/>
                  <a:gd name="T47" fmla="*/ 144 h 421"/>
                  <a:gd name="T48" fmla="*/ 413 w 414"/>
                  <a:gd name="T49" fmla="*/ 62 h 421"/>
                  <a:gd name="T50" fmla="*/ 414 w 414"/>
                  <a:gd name="T51" fmla="*/ 50 h 421"/>
                  <a:gd name="T52" fmla="*/ 406 w 414"/>
                  <a:gd name="T53" fmla="*/ 46 h 421"/>
                  <a:gd name="T54" fmla="*/ 406 w 414"/>
                  <a:gd name="T55" fmla="*/ 23 h 421"/>
                  <a:gd name="T56" fmla="*/ 396 w 414"/>
                  <a:gd name="T57" fmla="*/ 23 h 421"/>
                  <a:gd name="T58" fmla="*/ 387 w 414"/>
                  <a:gd name="T59" fmla="*/ 10 h 421"/>
                  <a:gd name="T60" fmla="*/ 227 w 414"/>
                  <a:gd name="T61" fmla="*/ 3 h 421"/>
                  <a:gd name="T62" fmla="*/ 198 w 414"/>
                  <a:gd name="T63" fmla="*/ 31 h 421"/>
                  <a:gd name="T64" fmla="*/ 150 w 414"/>
                  <a:gd name="T65" fmla="*/ 0 h 421"/>
                  <a:gd name="T66" fmla="*/ 133 w 414"/>
                  <a:gd name="T67" fmla="*/ 10 h 421"/>
                  <a:gd name="T68" fmla="*/ 121 w 414"/>
                  <a:gd name="T69" fmla="*/ 113 h 421"/>
                  <a:gd name="T70" fmla="*/ 90 w 414"/>
                  <a:gd name="T71" fmla="*/ 137 h 421"/>
                  <a:gd name="T72" fmla="*/ 81 w 414"/>
                  <a:gd name="T73" fmla="*/ 157 h 421"/>
                  <a:gd name="T74" fmla="*/ 83 w 414"/>
                  <a:gd name="T75" fmla="*/ 188 h 421"/>
                  <a:gd name="T76" fmla="*/ 28 w 414"/>
                  <a:gd name="T77" fmla="*/ 233 h 421"/>
                  <a:gd name="T78" fmla="*/ 14 w 414"/>
                  <a:gd name="T79" fmla="*/ 226 h 421"/>
                  <a:gd name="T80" fmla="*/ 16 w 414"/>
                  <a:gd name="T81" fmla="*/ 235 h 421"/>
                  <a:gd name="T82" fmla="*/ 0 w 414"/>
                  <a:gd name="T83" fmla="*/ 250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14" h="421">
                    <a:moveTo>
                      <a:pt x="0" y="250"/>
                    </a:moveTo>
                    <a:lnTo>
                      <a:pt x="0" y="250"/>
                    </a:lnTo>
                    <a:lnTo>
                      <a:pt x="81" y="249"/>
                    </a:lnTo>
                    <a:lnTo>
                      <a:pt x="97" y="272"/>
                    </a:lnTo>
                    <a:lnTo>
                      <a:pt x="96" y="289"/>
                    </a:lnTo>
                    <a:lnTo>
                      <a:pt x="102" y="295"/>
                    </a:lnTo>
                    <a:lnTo>
                      <a:pt x="143" y="295"/>
                    </a:lnTo>
                    <a:lnTo>
                      <a:pt x="154" y="272"/>
                    </a:lnTo>
                    <a:lnTo>
                      <a:pt x="170" y="272"/>
                    </a:lnTo>
                    <a:lnTo>
                      <a:pt x="177" y="279"/>
                    </a:lnTo>
                    <a:lnTo>
                      <a:pt x="200" y="278"/>
                    </a:lnTo>
                    <a:lnTo>
                      <a:pt x="206" y="357"/>
                    </a:lnTo>
                    <a:lnTo>
                      <a:pt x="245" y="358"/>
                    </a:lnTo>
                    <a:lnTo>
                      <a:pt x="245" y="365"/>
                    </a:lnTo>
                    <a:lnTo>
                      <a:pt x="350" y="412"/>
                    </a:lnTo>
                    <a:lnTo>
                      <a:pt x="355" y="421"/>
                    </a:lnTo>
                    <a:lnTo>
                      <a:pt x="377" y="421"/>
                    </a:lnTo>
                    <a:lnTo>
                      <a:pt x="374" y="388"/>
                    </a:lnTo>
                    <a:lnTo>
                      <a:pt x="335" y="369"/>
                    </a:lnTo>
                    <a:lnTo>
                      <a:pt x="337" y="344"/>
                    </a:lnTo>
                    <a:lnTo>
                      <a:pt x="354" y="304"/>
                    </a:lnTo>
                    <a:lnTo>
                      <a:pt x="393" y="303"/>
                    </a:lnTo>
                    <a:lnTo>
                      <a:pt x="360" y="192"/>
                    </a:lnTo>
                    <a:lnTo>
                      <a:pt x="360" y="144"/>
                    </a:lnTo>
                    <a:lnTo>
                      <a:pt x="413" y="62"/>
                    </a:lnTo>
                    <a:lnTo>
                      <a:pt x="414" y="50"/>
                    </a:lnTo>
                    <a:lnTo>
                      <a:pt x="406" y="46"/>
                    </a:lnTo>
                    <a:lnTo>
                      <a:pt x="406" y="23"/>
                    </a:lnTo>
                    <a:lnTo>
                      <a:pt x="396" y="23"/>
                    </a:lnTo>
                    <a:lnTo>
                      <a:pt x="387" y="10"/>
                    </a:lnTo>
                    <a:lnTo>
                      <a:pt x="227" y="3"/>
                    </a:lnTo>
                    <a:lnTo>
                      <a:pt x="198" y="31"/>
                    </a:lnTo>
                    <a:lnTo>
                      <a:pt x="150" y="0"/>
                    </a:lnTo>
                    <a:lnTo>
                      <a:pt x="133" y="10"/>
                    </a:lnTo>
                    <a:lnTo>
                      <a:pt x="121" y="113"/>
                    </a:lnTo>
                    <a:lnTo>
                      <a:pt x="90" y="137"/>
                    </a:lnTo>
                    <a:lnTo>
                      <a:pt x="81" y="157"/>
                    </a:lnTo>
                    <a:lnTo>
                      <a:pt x="83" y="188"/>
                    </a:lnTo>
                    <a:lnTo>
                      <a:pt x="28" y="233"/>
                    </a:lnTo>
                    <a:lnTo>
                      <a:pt x="14" y="226"/>
                    </a:lnTo>
                    <a:lnTo>
                      <a:pt x="16" y="235"/>
                    </a:lnTo>
                    <a:lnTo>
                      <a:pt x="0" y="25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96" name="Freeform 50">
                <a:extLst>
                  <a:ext uri="{FF2B5EF4-FFF2-40B4-BE49-F238E27FC236}">
                    <a16:creationId xmlns:a16="http://schemas.microsoft.com/office/drawing/2014/main" xmlns="" id="{D9CBC1B3-9D27-A941-B34A-9AAFB210F6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7" y="2908"/>
                <a:ext cx="23" cy="29"/>
              </a:xfrm>
              <a:custGeom>
                <a:avLst/>
                <a:gdLst>
                  <a:gd name="T0" fmla="*/ 13 w 35"/>
                  <a:gd name="T1" fmla="*/ 0 h 43"/>
                  <a:gd name="T2" fmla="*/ 13 w 35"/>
                  <a:gd name="T3" fmla="*/ 0 h 43"/>
                  <a:gd name="T4" fmla="*/ 35 w 35"/>
                  <a:gd name="T5" fmla="*/ 20 h 43"/>
                  <a:gd name="T6" fmla="*/ 34 w 35"/>
                  <a:gd name="T7" fmla="*/ 42 h 43"/>
                  <a:gd name="T8" fmla="*/ 0 w 35"/>
                  <a:gd name="T9" fmla="*/ 43 h 43"/>
                  <a:gd name="T10" fmla="*/ 0 w 35"/>
                  <a:gd name="T11" fmla="*/ 19 h 43"/>
                  <a:gd name="T12" fmla="*/ 13 w 35"/>
                  <a:gd name="T13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43">
                    <a:moveTo>
                      <a:pt x="13" y="0"/>
                    </a:moveTo>
                    <a:lnTo>
                      <a:pt x="13" y="0"/>
                    </a:lnTo>
                    <a:lnTo>
                      <a:pt x="35" y="20"/>
                    </a:lnTo>
                    <a:lnTo>
                      <a:pt x="34" y="42"/>
                    </a:lnTo>
                    <a:lnTo>
                      <a:pt x="0" y="43"/>
                    </a:lnTo>
                    <a:lnTo>
                      <a:pt x="0" y="19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97" name="Freeform 51">
                <a:extLst>
                  <a:ext uri="{FF2B5EF4-FFF2-40B4-BE49-F238E27FC236}">
                    <a16:creationId xmlns:a16="http://schemas.microsoft.com/office/drawing/2014/main" xmlns="" id="{B84E0B9C-5533-F045-838F-2EEF76E380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6" y="2941"/>
                <a:ext cx="24" cy="24"/>
              </a:xfrm>
              <a:custGeom>
                <a:avLst/>
                <a:gdLst>
                  <a:gd name="T0" fmla="*/ 1 w 35"/>
                  <a:gd name="T1" fmla="*/ 1 h 37"/>
                  <a:gd name="T2" fmla="*/ 1 w 35"/>
                  <a:gd name="T3" fmla="*/ 1 h 37"/>
                  <a:gd name="T4" fmla="*/ 35 w 35"/>
                  <a:gd name="T5" fmla="*/ 0 h 37"/>
                  <a:gd name="T6" fmla="*/ 26 w 35"/>
                  <a:gd name="T7" fmla="*/ 29 h 37"/>
                  <a:gd name="T8" fmla="*/ 17 w 35"/>
                  <a:gd name="T9" fmla="*/ 37 h 37"/>
                  <a:gd name="T10" fmla="*/ 7 w 35"/>
                  <a:gd name="T11" fmla="*/ 37 h 37"/>
                  <a:gd name="T12" fmla="*/ 0 w 35"/>
                  <a:gd name="T13" fmla="*/ 17 h 37"/>
                  <a:gd name="T14" fmla="*/ 1 w 35"/>
                  <a:gd name="T15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37">
                    <a:moveTo>
                      <a:pt x="1" y="1"/>
                    </a:moveTo>
                    <a:lnTo>
                      <a:pt x="1" y="1"/>
                    </a:lnTo>
                    <a:lnTo>
                      <a:pt x="35" y="0"/>
                    </a:lnTo>
                    <a:lnTo>
                      <a:pt x="26" y="29"/>
                    </a:lnTo>
                    <a:lnTo>
                      <a:pt x="17" y="37"/>
                    </a:lnTo>
                    <a:lnTo>
                      <a:pt x="7" y="37"/>
                    </a:lnTo>
                    <a:lnTo>
                      <a:pt x="0" y="17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98" name="Freeform 52">
                <a:extLst>
                  <a:ext uri="{FF2B5EF4-FFF2-40B4-BE49-F238E27FC236}">
                    <a16:creationId xmlns:a16="http://schemas.microsoft.com/office/drawing/2014/main" xmlns="" id="{67E81329-10D0-9347-A51F-4E7054B03E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8" y="2840"/>
                <a:ext cx="74" cy="79"/>
              </a:xfrm>
              <a:custGeom>
                <a:avLst/>
                <a:gdLst>
                  <a:gd name="T0" fmla="*/ 0 w 112"/>
                  <a:gd name="T1" fmla="*/ 96 h 118"/>
                  <a:gd name="T2" fmla="*/ 0 w 112"/>
                  <a:gd name="T3" fmla="*/ 96 h 118"/>
                  <a:gd name="T4" fmla="*/ 24 w 112"/>
                  <a:gd name="T5" fmla="*/ 118 h 118"/>
                  <a:gd name="T6" fmla="*/ 39 w 112"/>
                  <a:gd name="T7" fmla="*/ 108 h 118"/>
                  <a:gd name="T8" fmla="*/ 79 w 112"/>
                  <a:gd name="T9" fmla="*/ 102 h 118"/>
                  <a:gd name="T10" fmla="*/ 86 w 112"/>
                  <a:gd name="T11" fmla="*/ 103 h 118"/>
                  <a:gd name="T12" fmla="*/ 89 w 112"/>
                  <a:gd name="T13" fmla="*/ 87 h 118"/>
                  <a:gd name="T14" fmla="*/ 112 w 112"/>
                  <a:gd name="T15" fmla="*/ 39 h 118"/>
                  <a:gd name="T16" fmla="*/ 93 w 112"/>
                  <a:gd name="T17" fmla="*/ 0 h 118"/>
                  <a:gd name="T18" fmla="*/ 31 w 112"/>
                  <a:gd name="T19" fmla="*/ 0 h 118"/>
                  <a:gd name="T20" fmla="*/ 30 w 112"/>
                  <a:gd name="T21" fmla="*/ 16 h 118"/>
                  <a:gd name="T22" fmla="*/ 38 w 112"/>
                  <a:gd name="T23" fmla="*/ 24 h 118"/>
                  <a:gd name="T24" fmla="*/ 37 w 112"/>
                  <a:gd name="T25" fmla="*/ 41 h 118"/>
                  <a:gd name="T26" fmla="*/ 0 w 112"/>
                  <a:gd name="T27" fmla="*/ 96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2" h="118">
                    <a:moveTo>
                      <a:pt x="0" y="96"/>
                    </a:moveTo>
                    <a:lnTo>
                      <a:pt x="0" y="96"/>
                    </a:lnTo>
                    <a:lnTo>
                      <a:pt x="24" y="118"/>
                    </a:lnTo>
                    <a:lnTo>
                      <a:pt x="39" y="108"/>
                    </a:lnTo>
                    <a:lnTo>
                      <a:pt x="79" y="102"/>
                    </a:lnTo>
                    <a:lnTo>
                      <a:pt x="86" y="103"/>
                    </a:lnTo>
                    <a:lnTo>
                      <a:pt x="89" y="87"/>
                    </a:lnTo>
                    <a:lnTo>
                      <a:pt x="112" y="39"/>
                    </a:lnTo>
                    <a:lnTo>
                      <a:pt x="93" y="0"/>
                    </a:lnTo>
                    <a:lnTo>
                      <a:pt x="31" y="0"/>
                    </a:lnTo>
                    <a:lnTo>
                      <a:pt x="30" y="16"/>
                    </a:lnTo>
                    <a:lnTo>
                      <a:pt x="38" y="24"/>
                    </a:lnTo>
                    <a:lnTo>
                      <a:pt x="37" y="41"/>
                    </a:lnTo>
                    <a:lnTo>
                      <a:pt x="0" y="9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799" name="Freeform 53">
                <a:extLst>
                  <a:ext uri="{FF2B5EF4-FFF2-40B4-BE49-F238E27FC236}">
                    <a16:creationId xmlns:a16="http://schemas.microsoft.com/office/drawing/2014/main" xmlns="" id="{B08DD119-2051-6844-B622-B7F722618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8" y="2819"/>
                <a:ext cx="113" cy="143"/>
              </a:xfrm>
              <a:custGeom>
                <a:avLst/>
                <a:gdLst>
                  <a:gd name="T0" fmla="*/ 8 w 169"/>
                  <a:gd name="T1" fmla="*/ 29 h 215"/>
                  <a:gd name="T2" fmla="*/ 8 w 169"/>
                  <a:gd name="T3" fmla="*/ 29 h 215"/>
                  <a:gd name="T4" fmla="*/ 29 w 169"/>
                  <a:gd name="T5" fmla="*/ 70 h 215"/>
                  <a:gd name="T6" fmla="*/ 4 w 169"/>
                  <a:gd name="T7" fmla="*/ 122 h 215"/>
                  <a:gd name="T8" fmla="*/ 0 w 169"/>
                  <a:gd name="T9" fmla="*/ 138 h 215"/>
                  <a:gd name="T10" fmla="*/ 125 w 169"/>
                  <a:gd name="T11" fmla="*/ 215 h 215"/>
                  <a:gd name="T12" fmla="*/ 164 w 169"/>
                  <a:gd name="T13" fmla="*/ 155 h 215"/>
                  <a:gd name="T14" fmla="*/ 144 w 169"/>
                  <a:gd name="T15" fmla="*/ 139 h 215"/>
                  <a:gd name="T16" fmla="*/ 144 w 169"/>
                  <a:gd name="T17" fmla="*/ 58 h 215"/>
                  <a:gd name="T18" fmla="*/ 169 w 169"/>
                  <a:gd name="T19" fmla="*/ 32 h 215"/>
                  <a:gd name="T20" fmla="*/ 129 w 169"/>
                  <a:gd name="T21" fmla="*/ 45 h 215"/>
                  <a:gd name="T22" fmla="*/ 100 w 169"/>
                  <a:gd name="T23" fmla="*/ 45 h 215"/>
                  <a:gd name="T24" fmla="*/ 54 w 169"/>
                  <a:gd name="T25" fmla="*/ 6 h 215"/>
                  <a:gd name="T26" fmla="*/ 39 w 169"/>
                  <a:gd name="T27" fmla="*/ 0 h 215"/>
                  <a:gd name="T28" fmla="*/ 12 w 169"/>
                  <a:gd name="T29" fmla="*/ 2 h 215"/>
                  <a:gd name="T30" fmla="*/ 7 w 169"/>
                  <a:gd name="T31" fmla="*/ 10 h 215"/>
                  <a:gd name="T32" fmla="*/ 8 w 169"/>
                  <a:gd name="T33" fmla="*/ 29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9" h="215">
                    <a:moveTo>
                      <a:pt x="8" y="29"/>
                    </a:moveTo>
                    <a:lnTo>
                      <a:pt x="8" y="29"/>
                    </a:lnTo>
                    <a:lnTo>
                      <a:pt x="29" y="70"/>
                    </a:lnTo>
                    <a:lnTo>
                      <a:pt x="4" y="122"/>
                    </a:lnTo>
                    <a:lnTo>
                      <a:pt x="0" y="138"/>
                    </a:lnTo>
                    <a:lnTo>
                      <a:pt x="125" y="215"/>
                    </a:lnTo>
                    <a:lnTo>
                      <a:pt x="164" y="155"/>
                    </a:lnTo>
                    <a:lnTo>
                      <a:pt x="144" y="139"/>
                    </a:lnTo>
                    <a:lnTo>
                      <a:pt x="144" y="58"/>
                    </a:lnTo>
                    <a:lnTo>
                      <a:pt x="169" y="32"/>
                    </a:lnTo>
                    <a:lnTo>
                      <a:pt x="129" y="45"/>
                    </a:lnTo>
                    <a:lnTo>
                      <a:pt x="100" y="45"/>
                    </a:lnTo>
                    <a:lnTo>
                      <a:pt x="54" y="6"/>
                    </a:lnTo>
                    <a:lnTo>
                      <a:pt x="39" y="0"/>
                    </a:lnTo>
                    <a:lnTo>
                      <a:pt x="12" y="2"/>
                    </a:lnTo>
                    <a:lnTo>
                      <a:pt x="7" y="10"/>
                    </a:lnTo>
                    <a:lnTo>
                      <a:pt x="8" y="2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00" name="Freeform 54">
                <a:extLst>
                  <a:ext uri="{FF2B5EF4-FFF2-40B4-BE49-F238E27FC236}">
                    <a16:creationId xmlns:a16="http://schemas.microsoft.com/office/drawing/2014/main" xmlns="" id="{05068568-5E11-354F-9871-D41A630D1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2" y="2911"/>
                <a:ext cx="161" cy="162"/>
              </a:xfrm>
              <a:custGeom>
                <a:avLst/>
                <a:gdLst>
                  <a:gd name="T0" fmla="*/ 105 w 242"/>
                  <a:gd name="T1" fmla="*/ 242 h 242"/>
                  <a:gd name="T2" fmla="*/ 105 w 242"/>
                  <a:gd name="T3" fmla="*/ 242 h 242"/>
                  <a:gd name="T4" fmla="*/ 242 w 242"/>
                  <a:gd name="T5" fmla="*/ 226 h 242"/>
                  <a:gd name="T6" fmla="*/ 211 w 242"/>
                  <a:gd name="T7" fmla="*/ 166 h 242"/>
                  <a:gd name="T8" fmla="*/ 209 w 242"/>
                  <a:gd name="T9" fmla="*/ 109 h 242"/>
                  <a:gd name="T10" fmla="*/ 219 w 242"/>
                  <a:gd name="T11" fmla="*/ 81 h 242"/>
                  <a:gd name="T12" fmla="*/ 89 w 242"/>
                  <a:gd name="T13" fmla="*/ 0 h 242"/>
                  <a:gd name="T14" fmla="*/ 48 w 242"/>
                  <a:gd name="T15" fmla="*/ 6 h 242"/>
                  <a:gd name="T16" fmla="*/ 34 w 242"/>
                  <a:gd name="T17" fmla="*/ 17 h 242"/>
                  <a:gd name="T18" fmla="*/ 33 w 242"/>
                  <a:gd name="T19" fmla="*/ 41 h 242"/>
                  <a:gd name="T20" fmla="*/ 23 w 242"/>
                  <a:gd name="T21" fmla="*/ 74 h 242"/>
                  <a:gd name="T22" fmla="*/ 14 w 242"/>
                  <a:gd name="T23" fmla="*/ 85 h 242"/>
                  <a:gd name="T24" fmla="*/ 0 w 242"/>
                  <a:gd name="T25" fmla="*/ 87 h 242"/>
                  <a:gd name="T26" fmla="*/ 26 w 242"/>
                  <a:gd name="T27" fmla="*/ 178 h 242"/>
                  <a:gd name="T28" fmla="*/ 69 w 242"/>
                  <a:gd name="T29" fmla="*/ 198 h 242"/>
                  <a:gd name="T30" fmla="*/ 99 w 242"/>
                  <a:gd name="T31" fmla="*/ 199 h 242"/>
                  <a:gd name="T32" fmla="*/ 105 w 242"/>
                  <a:gd name="T33" fmla="*/ 242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2" h="242">
                    <a:moveTo>
                      <a:pt x="105" y="242"/>
                    </a:moveTo>
                    <a:lnTo>
                      <a:pt x="105" y="242"/>
                    </a:lnTo>
                    <a:lnTo>
                      <a:pt x="242" y="226"/>
                    </a:lnTo>
                    <a:lnTo>
                      <a:pt x="211" y="166"/>
                    </a:lnTo>
                    <a:lnTo>
                      <a:pt x="209" y="109"/>
                    </a:lnTo>
                    <a:lnTo>
                      <a:pt x="219" y="81"/>
                    </a:lnTo>
                    <a:lnTo>
                      <a:pt x="89" y="0"/>
                    </a:lnTo>
                    <a:lnTo>
                      <a:pt x="48" y="6"/>
                    </a:lnTo>
                    <a:lnTo>
                      <a:pt x="34" y="17"/>
                    </a:lnTo>
                    <a:lnTo>
                      <a:pt x="33" y="41"/>
                    </a:lnTo>
                    <a:lnTo>
                      <a:pt x="23" y="74"/>
                    </a:lnTo>
                    <a:lnTo>
                      <a:pt x="14" y="85"/>
                    </a:lnTo>
                    <a:lnTo>
                      <a:pt x="0" y="87"/>
                    </a:lnTo>
                    <a:lnTo>
                      <a:pt x="26" y="178"/>
                    </a:lnTo>
                    <a:lnTo>
                      <a:pt x="69" y="198"/>
                    </a:lnTo>
                    <a:lnTo>
                      <a:pt x="99" y="199"/>
                    </a:lnTo>
                    <a:lnTo>
                      <a:pt x="105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01" name="Freeform 55">
                <a:extLst>
                  <a:ext uri="{FF2B5EF4-FFF2-40B4-BE49-F238E27FC236}">
                    <a16:creationId xmlns:a16="http://schemas.microsoft.com/office/drawing/2014/main" xmlns="" id="{8827359A-D3A1-7D4D-9AD0-B208D10847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4" y="3029"/>
                <a:ext cx="172" cy="143"/>
              </a:xfrm>
              <a:custGeom>
                <a:avLst/>
                <a:gdLst>
                  <a:gd name="T0" fmla="*/ 0 w 258"/>
                  <a:gd name="T1" fmla="*/ 170 h 214"/>
                  <a:gd name="T2" fmla="*/ 0 w 258"/>
                  <a:gd name="T3" fmla="*/ 170 h 214"/>
                  <a:gd name="T4" fmla="*/ 25 w 258"/>
                  <a:gd name="T5" fmla="*/ 204 h 214"/>
                  <a:gd name="T6" fmla="*/ 64 w 258"/>
                  <a:gd name="T7" fmla="*/ 206 h 214"/>
                  <a:gd name="T8" fmla="*/ 77 w 258"/>
                  <a:gd name="T9" fmla="*/ 214 h 214"/>
                  <a:gd name="T10" fmla="*/ 118 w 258"/>
                  <a:gd name="T11" fmla="*/ 214 h 214"/>
                  <a:gd name="T12" fmla="*/ 152 w 258"/>
                  <a:gd name="T13" fmla="*/ 166 h 214"/>
                  <a:gd name="T14" fmla="*/ 249 w 258"/>
                  <a:gd name="T15" fmla="*/ 122 h 214"/>
                  <a:gd name="T16" fmla="*/ 258 w 258"/>
                  <a:gd name="T17" fmla="*/ 84 h 214"/>
                  <a:gd name="T18" fmla="*/ 247 w 258"/>
                  <a:gd name="T19" fmla="*/ 29 h 214"/>
                  <a:gd name="T20" fmla="*/ 196 w 258"/>
                  <a:gd name="T21" fmla="*/ 0 h 214"/>
                  <a:gd name="T22" fmla="*/ 162 w 258"/>
                  <a:gd name="T23" fmla="*/ 3 h 214"/>
                  <a:gd name="T24" fmla="*/ 145 w 258"/>
                  <a:gd name="T25" fmla="*/ 40 h 214"/>
                  <a:gd name="T26" fmla="*/ 146 w 258"/>
                  <a:gd name="T27" fmla="*/ 57 h 214"/>
                  <a:gd name="T28" fmla="*/ 186 w 258"/>
                  <a:gd name="T29" fmla="*/ 76 h 214"/>
                  <a:gd name="T30" fmla="*/ 188 w 258"/>
                  <a:gd name="T31" fmla="*/ 118 h 214"/>
                  <a:gd name="T32" fmla="*/ 154 w 258"/>
                  <a:gd name="T33" fmla="*/ 120 h 214"/>
                  <a:gd name="T34" fmla="*/ 145 w 258"/>
                  <a:gd name="T35" fmla="*/ 106 h 214"/>
                  <a:gd name="T36" fmla="*/ 50 w 258"/>
                  <a:gd name="T37" fmla="*/ 65 h 214"/>
                  <a:gd name="T38" fmla="*/ 47 w 258"/>
                  <a:gd name="T39" fmla="*/ 97 h 214"/>
                  <a:gd name="T40" fmla="*/ 2 w 258"/>
                  <a:gd name="T41" fmla="*/ 98 h 214"/>
                  <a:gd name="T42" fmla="*/ 0 w 258"/>
                  <a:gd name="T43" fmla="*/ 17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58" h="214">
                    <a:moveTo>
                      <a:pt x="0" y="170"/>
                    </a:moveTo>
                    <a:lnTo>
                      <a:pt x="0" y="170"/>
                    </a:lnTo>
                    <a:lnTo>
                      <a:pt x="25" y="204"/>
                    </a:lnTo>
                    <a:lnTo>
                      <a:pt x="64" y="206"/>
                    </a:lnTo>
                    <a:lnTo>
                      <a:pt x="77" y="214"/>
                    </a:lnTo>
                    <a:lnTo>
                      <a:pt x="118" y="214"/>
                    </a:lnTo>
                    <a:lnTo>
                      <a:pt x="152" y="166"/>
                    </a:lnTo>
                    <a:lnTo>
                      <a:pt x="249" y="122"/>
                    </a:lnTo>
                    <a:lnTo>
                      <a:pt x="258" y="84"/>
                    </a:lnTo>
                    <a:lnTo>
                      <a:pt x="247" y="29"/>
                    </a:lnTo>
                    <a:lnTo>
                      <a:pt x="196" y="0"/>
                    </a:lnTo>
                    <a:lnTo>
                      <a:pt x="162" y="3"/>
                    </a:lnTo>
                    <a:lnTo>
                      <a:pt x="145" y="40"/>
                    </a:lnTo>
                    <a:lnTo>
                      <a:pt x="146" y="57"/>
                    </a:lnTo>
                    <a:lnTo>
                      <a:pt x="186" y="76"/>
                    </a:lnTo>
                    <a:lnTo>
                      <a:pt x="188" y="118"/>
                    </a:lnTo>
                    <a:lnTo>
                      <a:pt x="154" y="120"/>
                    </a:lnTo>
                    <a:lnTo>
                      <a:pt x="145" y="106"/>
                    </a:lnTo>
                    <a:lnTo>
                      <a:pt x="50" y="65"/>
                    </a:lnTo>
                    <a:lnTo>
                      <a:pt x="47" y="97"/>
                    </a:lnTo>
                    <a:lnTo>
                      <a:pt x="2" y="98"/>
                    </a:lnTo>
                    <a:lnTo>
                      <a:pt x="0" y="17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02" name="Freeform 56">
                <a:extLst>
                  <a:ext uri="{FF2B5EF4-FFF2-40B4-BE49-F238E27FC236}">
                    <a16:creationId xmlns:a16="http://schemas.microsoft.com/office/drawing/2014/main" xmlns="" id="{F7010275-17DB-2344-A82A-77B21CCFC5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6" y="2995"/>
                <a:ext cx="175" cy="175"/>
              </a:xfrm>
              <a:custGeom>
                <a:avLst/>
                <a:gdLst>
                  <a:gd name="T0" fmla="*/ 19 w 263"/>
                  <a:gd name="T1" fmla="*/ 1 h 262"/>
                  <a:gd name="T2" fmla="*/ 19 w 263"/>
                  <a:gd name="T3" fmla="*/ 1 h 262"/>
                  <a:gd name="T4" fmla="*/ 45 w 263"/>
                  <a:gd name="T5" fmla="*/ 101 h 262"/>
                  <a:gd name="T6" fmla="*/ 45 w 263"/>
                  <a:gd name="T7" fmla="*/ 132 h 262"/>
                  <a:gd name="T8" fmla="*/ 6 w 263"/>
                  <a:gd name="T9" fmla="*/ 174 h 262"/>
                  <a:gd name="T10" fmla="*/ 0 w 263"/>
                  <a:gd name="T11" fmla="*/ 243 h 262"/>
                  <a:gd name="T12" fmla="*/ 150 w 263"/>
                  <a:gd name="T13" fmla="*/ 244 h 262"/>
                  <a:gd name="T14" fmla="*/ 199 w 263"/>
                  <a:gd name="T15" fmla="*/ 262 h 262"/>
                  <a:gd name="T16" fmla="*/ 240 w 263"/>
                  <a:gd name="T17" fmla="*/ 257 h 262"/>
                  <a:gd name="T18" fmla="*/ 216 w 263"/>
                  <a:gd name="T19" fmla="*/ 227 h 262"/>
                  <a:gd name="T20" fmla="*/ 216 w 263"/>
                  <a:gd name="T21" fmla="*/ 143 h 262"/>
                  <a:gd name="T22" fmla="*/ 263 w 263"/>
                  <a:gd name="T23" fmla="*/ 141 h 262"/>
                  <a:gd name="T24" fmla="*/ 263 w 263"/>
                  <a:gd name="T25" fmla="*/ 108 h 262"/>
                  <a:gd name="T26" fmla="*/ 225 w 263"/>
                  <a:gd name="T27" fmla="*/ 106 h 262"/>
                  <a:gd name="T28" fmla="*/ 218 w 263"/>
                  <a:gd name="T29" fmla="*/ 29 h 262"/>
                  <a:gd name="T30" fmla="*/ 202 w 263"/>
                  <a:gd name="T31" fmla="*/ 29 h 262"/>
                  <a:gd name="T32" fmla="*/ 193 w 263"/>
                  <a:gd name="T33" fmla="*/ 21 h 262"/>
                  <a:gd name="T34" fmla="*/ 184 w 263"/>
                  <a:gd name="T35" fmla="*/ 22 h 262"/>
                  <a:gd name="T36" fmla="*/ 171 w 263"/>
                  <a:gd name="T37" fmla="*/ 46 h 262"/>
                  <a:gd name="T38" fmla="*/ 124 w 263"/>
                  <a:gd name="T39" fmla="*/ 46 h 262"/>
                  <a:gd name="T40" fmla="*/ 113 w 263"/>
                  <a:gd name="T41" fmla="*/ 34 h 262"/>
                  <a:gd name="T42" fmla="*/ 116 w 263"/>
                  <a:gd name="T43" fmla="*/ 19 h 262"/>
                  <a:gd name="T44" fmla="*/ 103 w 263"/>
                  <a:gd name="T45" fmla="*/ 0 h 262"/>
                  <a:gd name="T46" fmla="*/ 19 w 263"/>
                  <a:gd name="T47" fmla="*/ 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63" h="262">
                    <a:moveTo>
                      <a:pt x="19" y="1"/>
                    </a:moveTo>
                    <a:lnTo>
                      <a:pt x="19" y="1"/>
                    </a:lnTo>
                    <a:lnTo>
                      <a:pt x="45" y="101"/>
                    </a:lnTo>
                    <a:lnTo>
                      <a:pt x="45" y="132"/>
                    </a:lnTo>
                    <a:lnTo>
                      <a:pt x="6" y="174"/>
                    </a:lnTo>
                    <a:lnTo>
                      <a:pt x="0" y="243"/>
                    </a:lnTo>
                    <a:lnTo>
                      <a:pt x="150" y="244"/>
                    </a:lnTo>
                    <a:lnTo>
                      <a:pt x="199" y="262"/>
                    </a:lnTo>
                    <a:lnTo>
                      <a:pt x="240" y="257"/>
                    </a:lnTo>
                    <a:lnTo>
                      <a:pt x="216" y="227"/>
                    </a:lnTo>
                    <a:lnTo>
                      <a:pt x="216" y="143"/>
                    </a:lnTo>
                    <a:lnTo>
                      <a:pt x="263" y="141"/>
                    </a:lnTo>
                    <a:lnTo>
                      <a:pt x="263" y="108"/>
                    </a:lnTo>
                    <a:lnTo>
                      <a:pt x="225" y="106"/>
                    </a:lnTo>
                    <a:lnTo>
                      <a:pt x="218" y="29"/>
                    </a:lnTo>
                    <a:lnTo>
                      <a:pt x="202" y="29"/>
                    </a:lnTo>
                    <a:lnTo>
                      <a:pt x="193" y="21"/>
                    </a:lnTo>
                    <a:lnTo>
                      <a:pt x="184" y="22"/>
                    </a:lnTo>
                    <a:lnTo>
                      <a:pt x="171" y="46"/>
                    </a:lnTo>
                    <a:lnTo>
                      <a:pt x="124" y="46"/>
                    </a:lnTo>
                    <a:lnTo>
                      <a:pt x="113" y="34"/>
                    </a:lnTo>
                    <a:lnTo>
                      <a:pt x="116" y="19"/>
                    </a:lnTo>
                    <a:lnTo>
                      <a:pt x="103" y="0"/>
                    </a:lnTo>
                    <a:lnTo>
                      <a:pt x="19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03" name="Freeform 57">
                <a:extLst>
                  <a:ext uri="{FF2B5EF4-FFF2-40B4-BE49-F238E27FC236}">
                    <a16:creationId xmlns:a16="http://schemas.microsoft.com/office/drawing/2014/main" xmlns="" id="{58B28015-0882-1049-B568-AB0E3887F3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3" y="3048"/>
                <a:ext cx="42" cy="115"/>
              </a:xfrm>
              <a:custGeom>
                <a:avLst/>
                <a:gdLst>
                  <a:gd name="T0" fmla="*/ 2 w 63"/>
                  <a:gd name="T1" fmla="*/ 100 h 172"/>
                  <a:gd name="T2" fmla="*/ 2 w 63"/>
                  <a:gd name="T3" fmla="*/ 100 h 172"/>
                  <a:gd name="T4" fmla="*/ 26 w 63"/>
                  <a:gd name="T5" fmla="*/ 125 h 172"/>
                  <a:gd name="T6" fmla="*/ 26 w 63"/>
                  <a:gd name="T7" fmla="*/ 158 h 172"/>
                  <a:gd name="T8" fmla="*/ 31 w 63"/>
                  <a:gd name="T9" fmla="*/ 172 h 172"/>
                  <a:gd name="T10" fmla="*/ 63 w 63"/>
                  <a:gd name="T11" fmla="*/ 137 h 172"/>
                  <a:gd name="T12" fmla="*/ 59 w 63"/>
                  <a:gd name="T13" fmla="*/ 92 h 172"/>
                  <a:gd name="T14" fmla="*/ 42 w 63"/>
                  <a:gd name="T15" fmla="*/ 79 h 172"/>
                  <a:gd name="T16" fmla="*/ 26 w 63"/>
                  <a:gd name="T17" fmla="*/ 1 h 172"/>
                  <a:gd name="T18" fmla="*/ 0 w 63"/>
                  <a:gd name="T19" fmla="*/ 0 h 172"/>
                  <a:gd name="T20" fmla="*/ 12 w 63"/>
                  <a:gd name="T21" fmla="*/ 56 h 172"/>
                  <a:gd name="T22" fmla="*/ 2 w 63"/>
                  <a:gd name="T23" fmla="*/ 10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172">
                    <a:moveTo>
                      <a:pt x="2" y="100"/>
                    </a:moveTo>
                    <a:lnTo>
                      <a:pt x="2" y="100"/>
                    </a:lnTo>
                    <a:lnTo>
                      <a:pt x="26" y="125"/>
                    </a:lnTo>
                    <a:lnTo>
                      <a:pt x="26" y="158"/>
                    </a:lnTo>
                    <a:lnTo>
                      <a:pt x="31" y="172"/>
                    </a:lnTo>
                    <a:lnTo>
                      <a:pt x="63" y="137"/>
                    </a:lnTo>
                    <a:lnTo>
                      <a:pt x="59" y="92"/>
                    </a:lnTo>
                    <a:lnTo>
                      <a:pt x="42" y="79"/>
                    </a:lnTo>
                    <a:lnTo>
                      <a:pt x="26" y="1"/>
                    </a:lnTo>
                    <a:lnTo>
                      <a:pt x="0" y="0"/>
                    </a:lnTo>
                    <a:lnTo>
                      <a:pt x="12" y="56"/>
                    </a:lnTo>
                    <a:lnTo>
                      <a:pt x="2" y="10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04" name="Freeform 58">
                <a:extLst>
                  <a:ext uri="{FF2B5EF4-FFF2-40B4-BE49-F238E27FC236}">
                    <a16:creationId xmlns:a16="http://schemas.microsoft.com/office/drawing/2014/main" xmlns="" id="{14B0AA33-0D60-034A-BC01-DB28899BAF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8" y="3066"/>
                <a:ext cx="162" cy="237"/>
              </a:xfrm>
              <a:custGeom>
                <a:avLst/>
                <a:gdLst>
                  <a:gd name="T0" fmla="*/ 22 w 243"/>
                  <a:gd name="T1" fmla="*/ 339 h 356"/>
                  <a:gd name="T2" fmla="*/ 22 w 243"/>
                  <a:gd name="T3" fmla="*/ 339 h 356"/>
                  <a:gd name="T4" fmla="*/ 43 w 243"/>
                  <a:gd name="T5" fmla="*/ 356 h 356"/>
                  <a:gd name="T6" fmla="*/ 93 w 243"/>
                  <a:gd name="T7" fmla="*/ 326 h 356"/>
                  <a:gd name="T8" fmla="*/ 101 w 243"/>
                  <a:gd name="T9" fmla="*/ 281 h 356"/>
                  <a:gd name="T10" fmla="*/ 101 w 243"/>
                  <a:gd name="T11" fmla="*/ 207 h 356"/>
                  <a:gd name="T12" fmla="*/ 181 w 243"/>
                  <a:gd name="T13" fmla="*/ 142 h 356"/>
                  <a:gd name="T14" fmla="*/ 194 w 243"/>
                  <a:gd name="T15" fmla="*/ 142 h 356"/>
                  <a:gd name="T16" fmla="*/ 243 w 243"/>
                  <a:gd name="T17" fmla="*/ 96 h 356"/>
                  <a:gd name="T18" fmla="*/ 235 w 243"/>
                  <a:gd name="T19" fmla="*/ 0 h 356"/>
                  <a:gd name="T20" fmla="*/ 107 w 243"/>
                  <a:gd name="T21" fmla="*/ 16 h 356"/>
                  <a:gd name="T22" fmla="*/ 111 w 243"/>
                  <a:gd name="T23" fmla="*/ 45 h 356"/>
                  <a:gd name="T24" fmla="*/ 133 w 243"/>
                  <a:gd name="T25" fmla="*/ 62 h 356"/>
                  <a:gd name="T26" fmla="*/ 138 w 243"/>
                  <a:gd name="T27" fmla="*/ 114 h 356"/>
                  <a:gd name="T28" fmla="*/ 95 w 243"/>
                  <a:gd name="T29" fmla="*/ 156 h 356"/>
                  <a:gd name="T30" fmla="*/ 84 w 243"/>
                  <a:gd name="T31" fmla="*/ 133 h 356"/>
                  <a:gd name="T32" fmla="*/ 86 w 243"/>
                  <a:gd name="T33" fmla="*/ 101 h 356"/>
                  <a:gd name="T34" fmla="*/ 61 w 243"/>
                  <a:gd name="T35" fmla="*/ 74 h 356"/>
                  <a:gd name="T36" fmla="*/ 0 w 243"/>
                  <a:gd name="T37" fmla="*/ 103 h 356"/>
                  <a:gd name="T38" fmla="*/ 57 w 243"/>
                  <a:gd name="T39" fmla="*/ 132 h 356"/>
                  <a:gd name="T40" fmla="*/ 59 w 243"/>
                  <a:gd name="T41" fmla="*/ 216 h 356"/>
                  <a:gd name="T42" fmla="*/ 22 w 243"/>
                  <a:gd name="T43" fmla="*/ 272 h 356"/>
                  <a:gd name="T44" fmla="*/ 22 w 243"/>
                  <a:gd name="T45" fmla="*/ 339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3" h="356">
                    <a:moveTo>
                      <a:pt x="22" y="339"/>
                    </a:moveTo>
                    <a:lnTo>
                      <a:pt x="22" y="339"/>
                    </a:lnTo>
                    <a:lnTo>
                      <a:pt x="43" y="356"/>
                    </a:lnTo>
                    <a:lnTo>
                      <a:pt x="93" y="326"/>
                    </a:lnTo>
                    <a:lnTo>
                      <a:pt x="101" y="281"/>
                    </a:lnTo>
                    <a:lnTo>
                      <a:pt x="101" y="207"/>
                    </a:lnTo>
                    <a:lnTo>
                      <a:pt x="181" y="142"/>
                    </a:lnTo>
                    <a:lnTo>
                      <a:pt x="194" y="142"/>
                    </a:lnTo>
                    <a:lnTo>
                      <a:pt x="243" y="96"/>
                    </a:lnTo>
                    <a:lnTo>
                      <a:pt x="235" y="0"/>
                    </a:lnTo>
                    <a:lnTo>
                      <a:pt x="107" y="16"/>
                    </a:lnTo>
                    <a:lnTo>
                      <a:pt x="111" y="45"/>
                    </a:lnTo>
                    <a:lnTo>
                      <a:pt x="133" y="62"/>
                    </a:lnTo>
                    <a:lnTo>
                      <a:pt x="138" y="114"/>
                    </a:lnTo>
                    <a:lnTo>
                      <a:pt x="95" y="156"/>
                    </a:lnTo>
                    <a:lnTo>
                      <a:pt x="84" y="133"/>
                    </a:lnTo>
                    <a:lnTo>
                      <a:pt x="86" y="101"/>
                    </a:lnTo>
                    <a:lnTo>
                      <a:pt x="61" y="74"/>
                    </a:lnTo>
                    <a:lnTo>
                      <a:pt x="0" y="103"/>
                    </a:lnTo>
                    <a:lnTo>
                      <a:pt x="57" y="132"/>
                    </a:lnTo>
                    <a:lnTo>
                      <a:pt x="59" y="216"/>
                    </a:lnTo>
                    <a:lnTo>
                      <a:pt x="22" y="272"/>
                    </a:lnTo>
                    <a:lnTo>
                      <a:pt x="22" y="33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05" name="Freeform 59">
                <a:extLst>
                  <a:ext uri="{FF2B5EF4-FFF2-40B4-BE49-F238E27FC236}">
                    <a16:creationId xmlns:a16="http://schemas.microsoft.com/office/drawing/2014/main" xmlns="" id="{DC322C04-FBB7-C640-BF15-6D03EEE609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6" y="3136"/>
                <a:ext cx="108" cy="108"/>
              </a:xfrm>
              <a:custGeom>
                <a:avLst/>
                <a:gdLst>
                  <a:gd name="T0" fmla="*/ 1 w 162"/>
                  <a:gd name="T1" fmla="*/ 69 h 162"/>
                  <a:gd name="T2" fmla="*/ 1 w 162"/>
                  <a:gd name="T3" fmla="*/ 69 h 162"/>
                  <a:gd name="T4" fmla="*/ 72 w 162"/>
                  <a:gd name="T5" fmla="*/ 149 h 162"/>
                  <a:gd name="T6" fmla="*/ 126 w 162"/>
                  <a:gd name="T7" fmla="*/ 162 h 162"/>
                  <a:gd name="T8" fmla="*/ 162 w 162"/>
                  <a:gd name="T9" fmla="*/ 106 h 162"/>
                  <a:gd name="T10" fmla="*/ 159 w 162"/>
                  <a:gd name="T11" fmla="*/ 30 h 162"/>
                  <a:gd name="T12" fmla="*/ 100 w 162"/>
                  <a:gd name="T13" fmla="*/ 0 h 162"/>
                  <a:gd name="T14" fmla="*/ 78 w 162"/>
                  <a:gd name="T15" fmla="*/ 10 h 162"/>
                  <a:gd name="T16" fmla="*/ 46 w 162"/>
                  <a:gd name="T17" fmla="*/ 60 h 162"/>
                  <a:gd name="T18" fmla="*/ 0 w 162"/>
                  <a:gd name="T19" fmla="*/ 60 h 162"/>
                  <a:gd name="T20" fmla="*/ 1 w 162"/>
                  <a:gd name="T21" fmla="*/ 69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2" h="162">
                    <a:moveTo>
                      <a:pt x="1" y="69"/>
                    </a:moveTo>
                    <a:lnTo>
                      <a:pt x="1" y="69"/>
                    </a:lnTo>
                    <a:lnTo>
                      <a:pt x="72" y="149"/>
                    </a:lnTo>
                    <a:lnTo>
                      <a:pt x="126" y="162"/>
                    </a:lnTo>
                    <a:lnTo>
                      <a:pt x="162" y="106"/>
                    </a:lnTo>
                    <a:lnTo>
                      <a:pt x="159" y="30"/>
                    </a:lnTo>
                    <a:lnTo>
                      <a:pt x="100" y="0"/>
                    </a:lnTo>
                    <a:lnTo>
                      <a:pt x="78" y="10"/>
                    </a:lnTo>
                    <a:lnTo>
                      <a:pt x="46" y="60"/>
                    </a:lnTo>
                    <a:lnTo>
                      <a:pt x="0" y="60"/>
                    </a:lnTo>
                    <a:lnTo>
                      <a:pt x="1" y="6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06" name="Freeform 60">
                <a:extLst>
                  <a:ext uri="{FF2B5EF4-FFF2-40B4-BE49-F238E27FC236}">
                    <a16:creationId xmlns:a16="http://schemas.microsoft.com/office/drawing/2014/main" xmlns="" id="{8E30BE69-27C8-E645-AF46-4C0B34DC04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5" y="3161"/>
                <a:ext cx="188" cy="188"/>
              </a:xfrm>
              <a:custGeom>
                <a:avLst/>
                <a:gdLst>
                  <a:gd name="T0" fmla="*/ 82 w 282"/>
                  <a:gd name="T1" fmla="*/ 264 h 282"/>
                  <a:gd name="T2" fmla="*/ 82 w 282"/>
                  <a:gd name="T3" fmla="*/ 264 h 282"/>
                  <a:gd name="T4" fmla="*/ 108 w 282"/>
                  <a:gd name="T5" fmla="*/ 266 h 282"/>
                  <a:gd name="T6" fmla="*/ 124 w 282"/>
                  <a:gd name="T7" fmla="*/ 281 h 282"/>
                  <a:gd name="T8" fmla="*/ 160 w 282"/>
                  <a:gd name="T9" fmla="*/ 282 h 282"/>
                  <a:gd name="T10" fmla="*/ 169 w 282"/>
                  <a:gd name="T11" fmla="*/ 178 h 282"/>
                  <a:gd name="T12" fmla="*/ 169 w 282"/>
                  <a:gd name="T13" fmla="*/ 110 h 282"/>
                  <a:gd name="T14" fmla="*/ 193 w 282"/>
                  <a:gd name="T15" fmla="*/ 105 h 282"/>
                  <a:gd name="T16" fmla="*/ 202 w 282"/>
                  <a:gd name="T17" fmla="*/ 34 h 282"/>
                  <a:gd name="T18" fmla="*/ 261 w 282"/>
                  <a:gd name="T19" fmla="*/ 32 h 282"/>
                  <a:gd name="T20" fmla="*/ 282 w 282"/>
                  <a:gd name="T21" fmla="*/ 14 h 282"/>
                  <a:gd name="T22" fmla="*/ 247 w 282"/>
                  <a:gd name="T23" fmla="*/ 13 h 282"/>
                  <a:gd name="T24" fmla="*/ 198 w 282"/>
                  <a:gd name="T25" fmla="*/ 19 h 282"/>
                  <a:gd name="T26" fmla="*/ 146 w 282"/>
                  <a:gd name="T27" fmla="*/ 0 h 282"/>
                  <a:gd name="T28" fmla="*/ 0 w 282"/>
                  <a:gd name="T29" fmla="*/ 0 h 282"/>
                  <a:gd name="T30" fmla="*/ 4 w 282"/>
                  <a:gd name="T31" fmla="*/ 42 h 282"/>
                  <a:gd name="T32" fmla="*/ 52 w 282"/>
                  <a:gd name="T33" fmla="*/ 114 h 282"/>
                  <a:gd name="T34" fmla="*/ 44 w 282"/>
                  <a:gd name="T35" fmla="*/ 151 h 282"/>
                  <a:gd name="T36" fmla="*/ 44 w 282"/>
                  <a:gd name="T37" fmla="*/ 170 h 282"/>
                  <a:gd name="T38" fmla="*/ 82 w 282"/>
                  <a:gd name="T39" fmla="*/ 264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2" h="282">
                    <a:moveTo>
                      <a:pt x="82" y="264"/>
                    </a:moveTo>
                    <a:lnTo>
                      <a:pt x="82" y="264"/>
                    </a:lnTo>
                    <a:lnTo>
                      <a:pt x="108" y="266"/>
                    </a:lnTo>
                    <a:lnTo>
                      <a:pt x="124" y="281"/>
                    </a:lnTo>
                    <a:lnTo>
                      <a:pt x="160" y="282"/>
                    </a:lnTo>
                    <a:lnTo>
                      <a:pt x="169" y="178"/>
                    </a:lnTo>
                    <a:lnTo>
                      <a:pt x="169" y="110"/>
                    </a:lnTo>
                    <a:lnTo>
                      <a:pt x="193" y="105"/>
                    </a:lnTo>
                    <a:lnTo>
                      <a:pt x="202" y="34"/>
                    </a:lnTo>
                    <a:lnTo>
                      <a:pt x="261" y="32"/>
                    </a:lnTo>
                    <a:lnTo>
                      <a:pt x="282" y="14"/>
                    </a:lnTo>
                    <a:lnTo>
                      <a:pt x="247" y="13"/>
                    </a:lnTo>
                    <a:lnTo>
                      <a:pt x="198" y="19"/>
                    </a:lnTo>
                    <a:lnTo>
                      <a:pt x="146" y="0"/>
                    </a:lnTo>
                    <a:lnTo>
                      <a:pt x="0" y="0"/>
                    </a:lnTo>
                    <a:lnTo>
                      <a:pt x="4" y="42"/>
                    </a:lnTo>
                    <a:lnTo>
                      <a:pt x="52" y="114"/>
                    </a:lnTo>
                    <a:lnTo>
                      <a:pt x="44" y="151"/>
                    </a:lnTo>
                    <a:lnTo>
                      <a:pt x="44" y="170"/>
                    </a:lnTo>
                    <a:lnTo>
                      <a:pt x="82" y="26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07" name="Freeform 61">
                <a:extLst>
                  <a:ext uri="{FF2B5EF4-FFF2-40B4-BE49-F238E27FC236}">
                    <a16:creationId xmlns:a16="http://schemas.microsoft.com/office/drawing/2014/main" xmlns="" id="{4F8AF053-CF29-0245-9739-09A32152FD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3" y="3173"/>
                <a:ext cx="128" cy="145"/>
              </a:xfrm>
              <a:custGeom>
                <a:avLst/>
                <a:gdLst>
                  <a:gd name="T0" fmla="*/ 0 w 193"/>
                  <a:gd name="T1" fmla="*/ 163 h 218"/>
                  <a:gd name="T2" fmla="*/ 0 w 193"/>
                  <a:gd name="T3" fmla="*/ 163 h 218"/>
                  <a:gd name="T4" fmla="*/ 17 w 193"/>
                  <a:gd name="T5" fmla="*/ 168 h 218"/>
                  <a:gd name="T6" fmla="*/ 14 w 193"/>
                  <a:gd name="T7" fmla="*/ 216 h 218"/>
                  <a:gd name="T8" fmla="*/ 32 w 193"/>
                  <a:gd name="T9" fmla="*/ 218 h 218"/>
                  <a:gd name="T10" fmla="*/ 71 w 193"/>
                  <a:gd name="T11" fmla="*/ 183 h 218"/>
                  <a:gd name="T12" fmla="*/ 119 w 193"/>
                  <a:gd name="T13" fmla="*/ 188 h 218"/>
                  <a:gd name="T14" fmla="*/ 132 w 193"/>
                  <a:gd name="T15" fmla="*/ 156 h 218"/>
                  <a:gd name="T16" fmla="*/ 193 w 193"/>
                  <a:gd name="T17" fmla="*/ 100 h 218"/>
                  <a:gd name="T18" fmla="*/ 120 w 193"/>
                  <a:gd name="T19" fmla="*/ 17 h 218"/>
                  <a:gd name="T20" fmla="*/ 119 w 193"/>
                  <a:gd name="T21" fmla="*/ 3 h 218"/>
                  <a:gd name="T22" fmla="*/ 111 w 193"/>
                  <a:gd name="T23" fmla="*/ 0 h 218"/>
                  <a:gd name="T24" fmla="*/ 89 w 193"/>
                  <a:gd name="T25" fmla="*/ 21 h 218"/>
                  <a:gd name="T26" fmla="*/ 32 w 193"/>
                  <a:gd name="T27" fmla="*/ 22 h 218"/>
                  <a:gd name="T28" fmla="*/ 24 w 193"/>
                  <a:gd name="T29" fmla="*/ 94 h 218"/>
                  <a:gd name="T30" fmla="*/ 1 w 193"/>
                  <a:gd name="T31" fmla="*/ 99 h 218"/>
                  <a:gd name="T32" fmla="*/ 0 w 193"/>
                  <a:gd name="T33" fmla="*/ 16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3" h="218">
                    <a:moveTo>
                      <a:pt x="0" y="163"/>
                    </a:moveTo>
                    <a:lnTo>
                      <a:pt x="0" y="163"/>
                    </a:lnTo>
                    <a:lnTo>
                      <a:pt x="17" y="168"/>
                    </a:lnTo>
                    <a:lnTo>
                      <a:pt x="14" y="216"/>
                    </a:lnTo>
                    <a:lnTo>
                      <a:pt x="32" y="218"/>
                    </a:lnTo>
                    <a:lnTo>
                      <a:pt x="71" y="183"/>
                    </a:lnTo>
                    <a:lnTo>
                      <a:pt x="119" y="188"/>
                    </a:lnTo>
                    <a:lnTo>
                      <a:pt x="132" y="156"/>
                    </a:lnTo>
                    <a:lnTo>
                      <a:pt x="193" y="100"/>
                    </a:lnTo>
                    <a:lnTo>
                      <a:pt x="120" y="17"/>
                    </a:lnTo>
                    <a:lnTo>
                      <a:pt x="119" y="3"/>
                    </a:lnTo>
                    <a:lnTo>
                      <a:pt x="111" y="0"/>
                    </a:lnTo>
                    <a:lnTo>
                      <a:pt x="89" y="21"/>
                    </a:lnTo>
                    <a:lnTo>
                      <a:pt x="32" y="22"/>
                    </a:lnTo>
                    <a:lnTo>
                      <a:pt x="24" y="94"/>
                    </a:lnTo>
                    <a:lnTo>
                      <a:pt x="1" y="99"/>
                    </a:lnTo>
                    <a:lnTo>
                      <a:pt x="0" y="16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08" name="Freeform 62">
                <a:extLst>
                  <a:ext uri="{FF2B5EF4-FFF2-40B4-BE49-F238E27FC236}">
                    <a16:creationId xmlns:a16="http://schemas.microsoft.com/office/drawing/2014/main" xmlns="" id="{B195A580-EA87-C643-BE63-715D35FFA6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2" y="3295"/>
                <a:ext cx="33" cy="28"/>
              </a:xfrm>
              <a:custGeom>
                <a:avLst/>
                <a:gdLst>
                  <a:gd name="T0" fmla="*/ 29 w 49"/>
                  <a:gd name="T1" fmla="*/ 0 h 41"/>
                  <a:gd name="T2" fmla="*/ 29 w 49"/>
                  <a:gd name="T3" fmla="*/ 0 h 41"/>
                  <a:gd name="T4" fmla="*/ 9 w 49"/>
                  <a:gd name="T5" fmla="*/ 4 h 41"/>
                  <a:gd name="T6" fmla="*/ 0 w 49"/>
                  <a:gd name="T7" fmla="*/ 27 h 41"/>
                  <a:gd name="T8" fmla="*/ 16 w 49"/>
                  <a:gd name="T9" fmla="*/ 41 h 41"/>
                  <a:gd name="T10" fmla="*/ 34 w 49"/>
                  <a:gd name="T11" fmla="*/ 41 h 41"/>
                  <a:gd name="T12" fmla="*/ 49 w 49"/>
                  <a:gd name="T13" fmla="*/ 18 h 41"/>
                  <a:gd name="T14" fmla="*/ 29 w 49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" h="41">
                    <a:moveTo>
                      <a:pt x="29" y="0"/>
                    </a:moveTo>
                    <a:lnTo>
                      <a:pt x="29" y="0"/>
                    </a:lnTo>
                    <a:lnTo>
                      <a:pt x="9" y="4"/>
                    </a:lnTo>
                    <a:lnTo>
                      <a:pt x="0" y="27"/>
                    </a:lnTo>
                    <a:lnTo>
                      <a:pt x="16" y="41"/>
                    </a:lnTo>
                    <a:lnTo>
                      <a:pt x="34" y="41"/>
                    </a:lnTo>
                    <a:lnTo>
                      <a:pt x="49" y="18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09" name="Freeform 63">
                <a:extLst>
                  <a:ext uri="{FF2B5EF4-FFF2-40B4-BE49-F238E27FC236}">
                    <a16:creationId xmlns:a16="http://schemas.microsoft.com/office/drawing/2014/main" xmlns="" id="{F8396252-E67B-DA46-B354-5214735F93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6" y="3343"/>
                <a:ext cx="38" cy="33"/>
              </a:xfrm>
              <a:custGeom>
                <a:avLst/>
                <a:gdLst>
                  <a:gd name="T0" fmla="*/ 7 w 56"/>
                  <a:gd name="T1" fmla="*/ 19 h 50"/>
                  <a:gd name="T2" fmla="*/ 7 w 56"/>
                  <a:gd name="T3" fmla="*/ 19 h 50"/>
                  <a:gd name="T4" fmla="*/ 31 w 56"/>
                  <a:gd name="T5" fmla="*/ 0 h 50"/>
                  <a:gd name="T6" fmla="*/ 42 w 56"/>
                  <a:gd name="T7" fmla="*/ 1 h 50"/>
                  <a:gd name="T8" fmla="*/ 56 w 56"/>
                  <a:gd name="T9" fmla="*/ 18 h 50"/>
                  <a:gd name="T10" fmla="*/ 55 w 56"/>
                  <a:gd name="T11" fmla="*/ 35 h 50"/>
                  <a:gd name="T12" fmla="*/ 32 w 56"/>
                  <a:gd name="T13" fmla="*/ 43 h 50"/>
                  <a:gd name="T14" fmla="*/ 32 w 56"/>
                  <a:gd name="T15" fmla="*/ 50 h 50"/>
                  <a:gd name="T16" fmla="*/ 6 w 56"/>
                  <a:gd name="T17" fmla="*/ 49 h 50"/>
                  <a:gd name="T18" fmla="*/ 0 w 56"/>
                  <a:gd name="T19" fmla="*/ 30 h 50"/>
                  <a:gd name="T20" fmla="*/ 7 w 56"/>
                  <a:gd name="T21" fmla="*/ 19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" h="50">
                    <a:moveTo>
                      <a:pt x="7" y="19"/>
                    </a:moveTo>
                    <a:lnTo>
                      <a:pt x="7" y="19"/>
                    </a:lnTo>
                    <a:lnTo>
                      <a:pt x="31" y="0"/>
                    </a:lnTo>
                    <a:lnTo>
                      <a:pt x="42" y="1"/>
                    </a:lnTo>
                    <a:lnTo>
                      <a:pt x="56" y="18"/>
                    </a:lnTo>
                    <a:lnTo>
                      <a:pt x="55" y="35"/>
                    </a:lnTo>
                    <a:lnTo>
                      <a:pt x="32" y="43"/>
                    </a:lnTo>
                    <a:lnTo>
                      <a:pt x="32" y="50"/>
                    </a:lnTo>
                    <a:lnTo>
                      <a:pt x="6" y="49"/>
                    </a:lnTo>
                    <a:lnTo>
                      <a:pt x="0" y="30"/>
                    </a:lnTo>
                    <a:lnTo>
                      <a:pt x="7" y="1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10" name="Freeform 64">
                <a:extLst>
                  <a:ext uri="{FF2B5EF4-FFF2-40B4-BE49-F238E27FC236}">
                    <a16:creationId xmlns:a16="http://schemas.microsoft.com/office/drawing/2014/main" xmlns="" id="{80D9E490-5A03-844D-9BDE-0AD1240C3EF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22" y="3241"/>
                <a:ext cx="244" cy="213"/>
              </a:xfrm>
              <a:custGeom>
                <a:avLst/>
                <a:gdLst>
                  <a:gd name="T0" fmla="*/ 262 w 367"/>
                  <a:gd name="T1" fmla="*/ 145 h 319"/>
                  <a:gd name="T2" fmla="*/ 262 w 367"/>
                  <a:gd name="T3" fmla="*/ 145 h 319"/>
                  <a:gd name="T4" fmla="*/ 274 w 367"/>
                  <a:gd name="T5" fmla="*/ 145 h 319"/>
                  <a:gd name="T6" fmla="*/ 293 w 367"/>
                  <a:gd name="T7" fmla="*/ 166 h 319"/>
                  <a:gd name="T8" fmla="*/ 293 w 367"/>
                  <a:gd name="T9" fmla="*/ 190 h 319"/>
                  <a:gd name="T10" fmla="*/ 270 w 367"/>
                  <a:gd name="T11" fmla="*/ 201 h 319"/>
                  <a:gd name="T12" fmla="*/ 269 w 367"/>
                  <a:gd name="T13" fmla="*/ 209 h 319"/>
                  <a:gd name="T14" fmla="*/ 234 w 367"/>
                  <a:gd name="T15" fmla="*/ 210 h 319"/>
                  <a:gd name="T16" fmla="*/ 224 w 367"/>
                  <a:gd name="T17" fmla="*/ 184 h 319"/>
                  <a:gd name="T18" fmla="*/ 234 w 367"/>
                  <a:gd name="T19" fmla="*/ 165 h 319"/>
                  <a:gd name="T20" fmla="*/ 262 w 367"/>
                  <a:gd name="T21" fmla="*/ 145 h 319"/>
                  <a:gd name="T22" fmla="*/ 292 w 367"/>
                  <a:gd name="T23" fmla="*/ 0 h 319"/>
                  <a:gd name="T24" fmla="*/ 292 w 367"/>
                  <a:gd name="T25" fmla="*/ 0 h 319"/>
                  <a:gd name="T26" fmla="*/ 230 w 367"/>
                  <a:gd name="T27" fmla="*/ 57 h 319"/>
                  <a:gd name="T28" fmla="*/ 215 w 367"/>
                  <a:gd name="T29" fmla="*/ 93 h 319"/>
                  <a:gd name="T30" fmla="*/ 166 w 367"/>
                  <a:gd name="T31" fmla="*/ 87 h 319"/>
                  <a:gd name="T32" fmla="*/ 125 w 367"/>
                  <a:gd name="T33" fmla="*/ 123 h 319"/>
                  <a:gd name="T34" fmla="*/ 98 w 367"/>
                  <a:gd name="T35" fmla="*/ 120 h 319"/>
                  <a:gd name="T36" fmla="*/ 100 w 367"/>
                  <a:gd name="T37" fmla="*/ 70 h 319"/>
                  <a:gd name="T38" fmla="*/ 91 w 367"/>
                  <a:gd name="T39" fmla="*/ 67 h 319"/>
                  <a:gd name="T40" fmla="*/ 84 w 367"/>
                  <a:gd name="T41" fmla="*/ 169 h 319"/>
                  <a:gd name="T42" fmla="*/ 36 w 367"/>
                  <a:gd name="T43" fmla="*/ 169 h 319"/>
                  <a:gd name="T44" fmla="*/ 21 w 367"/>
                  <a:gd name="T45" fmla="*/ 152 h 319"/>
                  <a:gd name="T46" fmla="*/ 0 w 367"/>
                  <a:gd name="T47" fmla="*/ 152 h 319"/>
                  <a:gd name="T48" fmla="*/ 19 w 367"/>
                  <a:gd name="T49" fmla="*/ 207 h 319"/>
                  <a:gd name="T50" fmla="*/ 54 w 367"/>
                  <a:gd name="T51" fmla="*/ 240 h 319"/>
                  <a:gd name="T52" fmla="*/ 29 w 367"/>
                  <a:gd name="T53" fmla="*/ 269 h 319"/>
                  <a:gd name="T54" fmla="*/ 45 w 367"/>
                  <a:gd name="T55" fmla="*/ 305 h 319"/>
                  <a:gd name="T56" fmla="*/ 82 w 367"/>
                  <a:gd name="T57" fmla="*/ 319 h 319"/>
                  <a:gd name="T58" fmla="*/ 112 w 367"/>
                  <a:gd name="T59" fmla="*/ 294 h 319"/>
                  <a:gd name="T60" fmla="*/ 196 w 367"/>
                  <a:gd name="T61" fmla="*/ 294 h 319"/>
                  <a:gd name="T62" fmla="*/ 202 w 367"/>
                  <a:gd name="T63" fmla="*/ 287 h 319"/>
                  <a:gd name="T64" fmla="*/ 240 w 367"/>
                  <a:gd name="T65" fmla="*/ 280 h 319"/>
                  <a:gd name="T66" fmla="*/ 367 w 367"/>
                  <a:gd name="T67" fmla="*/ 154 h 319"/>
                  <a:gd name="T68" fmla="*/ 366 w 367"/>
                  <a:gd name="T69" fmla="*/ 114 h 319"/>
                  <a:gd name="T70" fmla="*/ 353 w 367"/>
                  <a:gd name="T71" fmla="*/ 132 h 319"/>
                  <a:gd name="T72" fmla="*/ 332 w 367"/>
                  <a:gd name="T73" fmla="*/ 132 h 319"/>
                  <a:gd name="T74" fmla="*/ 308 w 367"/>
                  <a:gd name="T75" fmla="*/ 111 h 319"/>
                  <a:gd name="T76" fmla="*/ 320 w 367"/>
                  <a:gd name="T77" fmla="*/ 80 h 319"/>
                  <a:gd name="T78" fmla="*/ 342 w 367"/>
                  <a:gd name="T79" fmla="*/ 75 h 319"/>
                  <a:gd name="T80" fmla="*/ 340 w 367"/>
                  <a:gd name="T81" fmla="*/ 11 h 319"/>
                  <a:gd name="T82" fmla="*/ 292 w 367"/>
                  <a:gd name="T83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67" h="319">
                    <a:moveTo>
                      <a:pt x="262" y="145"/>
                    </a:moveTo>
                    <a:lnTo>
                      <a:pt x="262" y="145"/>
                    </a:lnTo>
                    <a:lnTo>
                      <a:pt x="274" y="145"/>
                    </a:lnTo>
                    <a:lnTo>
                      <a:pt x="293" y="166"/>
                    </a:lnTo>
                    <a:lnTo>
                      <a:pt x="293" y="190"/>
                    </a:lnTo>
                    <a:lnTo>
                      <a:pt x="270" y="201"/>
                    </a:lnTo>
                    <a:lnTo>
                      <a:pt x="269" y="209"/>
                    </a:lnTo>
                    <a:lnTo>
                      <a:pt x="234" y="210"/>
                    </a:lnTo>
                    <a:lnTo>
                      <a:pt x="224" y="184"/>
                    </a:lnTo>
                    <a:lnTo>
                      <a:pt x="234" y="165"/>
                    </a:lnTo>
                    <a:lnTo>
                      <a:pt x="262" y="145"/>
                    </a:lnTo>
                    <a:close/>
                    <a:moveTo>
                      <a:pt x="292" y="0"/>
                    </a:moveTo>
                    <a:lnTo>
                      <a:pt x="292" y="0"/>
                    </a:lnTo>
                    <a:lnTo>
                      <a:pt x="230" y="57"/>
                    </a:lnTo>
                    <a:lnTo>
                      <a:pt x="215" y="93"/>
                    </a:lnTo>
                    <a:lnTo>
                      <a:pt x="166" y="87"/>
                    </a:lnTo>
                    <a:lnTo>
                      <a:pt x="125" y="123"/>
                    </a:lnTo>
                    <a:lnTo>
                      <a:pt x="98" y="120"/>
                    </a:lnTo>
                    <a:lnTo>
                      <a:pt x="100" y="70"/>
                    </a:lnTo>
                    <a:lnTo>
                      <a:pt x="91" y="67"/>
                    </a:lnTo>
                    <a:lnTo>
                      <a:pt x="84" y="169"/>
                    </a:lnTo>
                    <a:lnTo>
                      <a:pt x="36" y="169"/>
                    </a:lnTo>
                    <a:lnTo>
                      <a:pt x="21" y="152"/>
                    </a:lnTo>
                    <a:lnTo>
                      <a:pt x="0" y="152"/>
                    </a:lnTo>
                    <a:lnTo>
                      <a:pt x="19" y="207"/>
                    </a:lnTo>
                    <a:lnTo>
                      <a:pt x="54" y="240"/>
                    </a:lnTo>
                    <a:lnTo>
                      <a:pt x="29" y="269"/>
                    </a:lnTo>
                    <a:lnTo>
                      <a:pt x="45" y="305"/>
                    </a:lnTo>
                    <a:lnTo>
                      <a:pt x="82" y="319"/>
                    </a:lnTo>
                    <a:lnTo>
                      <a:pt x="112" y="294"/>
                    </a:lnTo>
                    <a:lnTo>
                      <a:pt x="196" y="294"/>
                    </a:lnTo>
                    <a:lnTo>
                      <a:pt x="202" y="287"/>
                    </a:lnTo>
                    <a:lnTo>
                      <a:pt x="240" y="280"/>
                    </a:lnTo>
                    <a:lnTo>
                      <a:pt x="367" y="154"/>
                    </a:lnTo>
                    <a:lnTo>
                      <a:pt x="366" y="114"/>
                    </a:lnTo>
                    <a:lnTo>
                      <a:pt x="353" y="132"/>
                    </a:lnTo>
                    <a:lnTo>
                      <a:pt x="332" y="132"/>
                    </a:lnTo>
                    <a:lnTo>
                      <a:pt x="308" y="111"/>
                    </a:lnTo>
                    <a:lnTo>
                      <a:pt x="320" y="80"/>
                    </a:lnTo>
                    <a:lnTo>
                      <a:pt x="342" y="75"/>
                    </a:lnTo>
                    <a:lnTo>
                      <a:pt x="340" y="11"/>
                    </a:lnTo>
                    <a:lnTo>
                      <a:pt x="29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11" name="Freeform 65">
                <a:extLst>
                  <a:ext uri="{FF2B5EF4-FFF2-40B4-BE49-F238E27FC236}">
                    <a16:creationId xmlns:a16="http://schemas.microsoft.com/office/drawing/2014/main" xmlns="" id="{FD0DF86B-0D2A-A748-AA62-9BE374E6F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7" y="1277"/>
                <a:ext cx="611" cy="597"/>
              </a:xfrm>
              <a:custGeom>
                <a:avLst/>
                <a:gdLst>
                  <a:gd name="T0" fmla="*/ 10 w 919"/>
                  <a:gd name="T1" fmla="*/ 173 h 896"/>
                  <a:gd name="T2" fmla="*/ 19 w 919"/>
                  <a:gd name="T3" fmla="*/ 209 h 896"/>
                  <a:gd name="T4" fmla="*/ 38 w 919"/>
                  <a:gd name="T5" fmla="*/ 265 h 896"/>
                  <a:gd name="T6" fmla="*/ 117 w 919"/>
                  <a:gd name="T7" fmla="*/ 250 h 896"/>
                  <a:gd name="T8" fmla="*/ 203 w 919"/>
                  <a:gd name="T9" fmla="*/ 397 h 896"/>
                  <a:gd name="T10" fmla="*/ 213 w 919"/>
                  <a:gd name="T11" fmla="*/ 448 h 896"/>
                  <a:gd name="T12" fmla="*/ 237 w 919"/>
                  <a:gd name="T13" fmla="*/ 489 h 896"/>
                  <a:gd name="T14" fmla="*/ 215 w 919"/>
                  <a:gd name="T15" fmla="*/ 516 h 896"/>
                  <a:gd name="T16" fmla="*/ 177 w 919"/>
                  <a:gd name="T17" fmla="*/ 617 h 896"/>
                  <a:gd name="T18" fmla="*/ 183 w 919"/>
                  <a:gd name="T19" fmla="*/ 721 h 896"/>
                  <a:gd name="T20" fmla="*/ 192 w 919"/>
                  <a:gd name="T21" fmla="*/ 809 h 896"/>
                  <a:gd name="T22" fmla="*/ 239 w 919"/>
                  <a:gd name="T23" fmla="*/ 847 h 896"/>
                  <a:gd name="T24" fmla="*/ 264 w 919"/>
                  <a:gd name="T25" fmla="*/ 875 h 896"/>
                  <a:gd name="T26" fmla="*/ 307 w 919"/>
                  <a:gd name="T27" fmla="*/ 894 h 896"/>
                  <a:gd name="T28" fmla="*/ 392 w 919"/>
                  <a:gd name="T29" fmla="*/ 736 h 896"/>
                  <a:gd name="T30" fmla="*/ 548 w 919"/>
                  <a:gd name="T31" fmla="*/ 623 h 896"/>
                  <a:gd name="T32" fmla="*/ 633 w 919"/>
                  <a:gd name="T33" fmla="*/ 636 h 896"/>
                  <a:gd name="T34" fmla="*/ 738 w 919"/>
                  <a:gd name="T35" fmla="*/ 565 h 896"/>
                  <a:gd name="T36" fmla="*/ 708 w 919"/>
                  <a:gd name="T37" fmla="*/ 497 h 896"/>
                  <a:gd name="T38" fmla="*/ 659 w 919"/>
                  <a:gd name="T39" fmla="*/ 442 h 896"/>
                  <a:gd name="T40" fmla="*/ 764 w 919"/>
                  <a:gd name="T41" fmla="*/ 452 h 896"/>
                  <a:gd name="T42" fmla="*/ 751 w 919"/>
                  <a:gd name="T43" fmla="*/ 410 h 896"/>
                  <a:gd name="T44" fmla="*/ 811 w 919"/>
                  <a:gd name="T45" fmla="*/ 269 h 896"/>
                  <a:gd name="T46" fmla="*/ 789 w 919"/>
                  <a:gd name="T47" fmla="*/ 228 h 896"/>
                  <a:gd name="T48" fmla="*/ 919 w 919"/>
                  <a:gd name="T49" fmla="*/ 132 h 896"/>
                  <a:gd name="T50" fmla="*/ 796 w 919"/>
                  <a:gd name="T51" fmla="*/ 113 h 896"/>
                  <a:gd name="T52" fmla="*/ 774 w 919"/>
                  <a:gd name="T53" fmla="*/ 98 h 896"/>
                  <a:gd name="T54" fmla="*/ 721 w 919"/>
                  <a:gd name="T55" fmla="*/ 124 h 896"/>
                  <a:gd name="T56" fmla="*/ 616 w 919"/>
                  <a:gd name="T57" fmla="*/ 109 h 896"/>
                  <a:gd name="T58" fmla="*/ 764 w 919"/>
                  <a:gd name="T59" fmla="*/ 71 h 896"/>
                  <a:gd name="T60" fmla="*/ 595 w 919"/>
                  <a:gd name="T61" fmla="*/ 2 h 896"/>
                  <a:gd name="T62" fmla="*/ 542 w 919"/>
                  <a:gd name="T63" fmla="*/ 39 h 896"/>
                  <a:gd name="T64" fmla="*/ 486 w 919"/>
                  <a:gd name="T65" fmla="*/ 0 h 896"/>
                  <a:gd name="T66" fmla="*/ 437 w 919"/>
                  <a:gd name="T67" fmla="*/ 30 h 896"/>
                  <a:gd name="T68" fmla="*/ 435 w 919"/>
                  <a:gd name="T69" fmla="*/ 77 h 896"/>
                  <a:gd name="T70" fmla="*/ 358 w 919"/>
                  <a:gd name="T71" fmla="*/ 28 h 896"/>
                  <a:gd name="T72" fmla="*/ 307 w 919"/>
                  <a:gd name="T73" fmla="*/ 62 h 896"/>
                  <a:gd name="T74" fmla="*/ 220 w 919"/>
                  <a:gd name="T75" fmla="*/ 15 h 896"/>
                  <a:gd name="T76" fmla="*/ 179 w 919"/>
                  <a:gd name="T77" fmla="*/ 60 h 896"/>
                  <a:gd name="T78" fmla="*/ 100 w 919"/>
                  <a:gd name="T79" fmla="*/ 66 h 896"/>
                  <a:gd name="T80" fmla="*/ 102 w 919"/>
                  <a:gd name="T81" fmla="*/ 111 h 896"/>
                  <a:gd name="T82" fmla="*/ 21 w 919"/>
                  <a:gd name="T83" fmla="*/ 105 h 896"/>
                  <a:gd name="T84" fmla="*/ 30 w 919"/>
                  <a:gd name="T85" fmla="*/ 160 h 896"/>
                  <a:gd name="T86" fmla="*/ 87 w 919"/>
                  <a:gd name="T87" fmla="*/ 171 h 896"/>
                  <a:gd name="T88" fmla="*/ 10 w 919"/>
                  <a:gd name="T89" fmla="*/ 173 h 8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19" h="896">
                    <a:moveTo>
                      <a:pt x="10" y="173"/>
                    </a:moveTo>
                    <a:lnTo>
                      <a:pt x="10" y="173"/>
                    </a:lnTo>
                    <a:lnTo>
                      <a:pt x="0" y="190"/>
                    </a:lnTo>
                    <a:lnTo>
                      <a:pt x="19" y="209"/>
                    </a:lnTo>
                    <a:lnTo>
                      <a:pt x="10" y="228"/>
                    </a:lnTo>
                    <a:lnTo>
                      <a:pt x="38" y="265"/>
                    </a:lnTo>
                    <a:lnTo>
                      <a:pt x="72" y="254"/>
                    </a:lnTo>
                    <a:lnTo>
                      <a:pt x="117" y="250"/>
                    </a:lnTo>
                    <a:lnTo>
                      <a:pt x="168" y="305"/>
                    </a:lnTo>
                    <a:lnTo>
                      <a:pt x="203" y="397"/>
                    </a:lnTo>
                    <a:lnTo>
                      <a:pt x="175" y="454"/>
                    </a:lnTo>
                    <a:lnTo>
                      <a:pt x="213" y="448"/>
                    </a:lnTo>
                    <a:lnTo>
                      <a:pt x="235" y="461"/>
                    </a:lnTo>
                    <a:lnTo>
                      <a:pt x="237" y="489"/>
                    </a:lnTo>
                    <a:lnTo>
                      <a:pt x="190" y="491"/>
                    </a:lnTo>
                    <a:lnTo>
                      <a:pt x="215" y="516"/>
                    </a:lnTo>
                    <a:lnTo>
                      <a:pt x="247" y="523"/>
                    </a:lnTo>
                    <a:lnTo>
                      <a:pt x="177" y="617"/>
                    </a:lnTo>
                    <a:lnTo>
                      <a:pt x="168" y="674"/>
                    </a:lnTo>
                    <a:lnTo>
                      <a:pt x="183" y="721"/>
                    </a:lnTo>
                    <a:lnTo>
                      <a:pt x="173" y="749"/>
                    </a:lnTo>
                    <a:lnTo>
                      <a:pt x="192" y="809"/>
                    </a:lnTo>
                    <a:lnTo>
                      <a:pt x="228" y="849"/>
                    </a:lnTo>
                    <a:lnTo>
                      <a:pt x="239" y="847"/>
                    </a:lnTo>
                    <a:lnTo>
                      <a:pt x="262" y="841"/>
                    </a:lnTo>
                    <a:lnTo>
                      <a:pt x="264" y="875"/>
                    </a:lnTo>
                    <a:lnTo>
                      <a:pt x="279" y="896"/>
                    </a:lnTo>
                    <a:lnTo>
                      <a:pt x="307" y="894"/>
                    </a:lnTo>
                    <a:lnTo>
                      <a:pt x="328" y="815"/>
                    </a:lnTo>
                    <a:lnTo>
                      <a:pt x="392" y="736"/>
                    </a:lnTo>
                    <a:lnTo>
                      <a:pt x="488" y="698"/>
                    </a:lnTo>
                    <a:lnTo>
                      <a:pt x="548" y="623"/>
                    </a:lnTo>
                    <a:lnTo>
                      <a:pt x="576" y="636"/>
                    </a:lnTo>
                    <a:lnTo>
                      <a:pt x="633" y="636"/>
                    </a:lnTo>
                    <a:lnTo>
                      <a:pt x="680" y="589"/>
                    </a:lnTo>
                    <a:lnTo>
                      <a:pt x="738" y="565"/>
                    </a:lnTo>
                    <a:lnTo>
                      <a:pt x="744" y="529"/>
                    </a:lnTo>
                    <a:lnTo>
                      <a:pt x="708" y="497"/>
                    </a:lnTo>
                    <a:lnTo>
                      <a:pt x="676" y="487"/>
                    </a:lnTo>
                    <a:lnTo>
                      <a:pt x="659" y="442"/>
                    </a:lnTo>
                    <a:lnTo>
                      <a:pt x="700" y="418"/>
                    </a:lnTo>
                    <a:lnTo>
                      <a:pt x="764" y="452"/>
                    </a:lnTo>
                    <a:lnTo>
                      <a:pt x="785" y="429"/>
                    </a:lnTo>
                    <a:lnTo>
                      <a:pt x="751" y="410"/>
                    </a:lnTo>
                    <a:lnTo>
                      <a:pt x="823" y="312"/>
                    </a:lnTo>
                    <a:lnTo>
                      <a:pt x="811" y="269"/>
                    </a:lnTo>
                    <a:lnTo>
                      <a:pt x="776" y="267"/>
                    </a:lnTo>
                    <a:lnTo>
                      <a:pt x="789" y="228"/>
                    </a:lnTo>
                    <a:lnTo>
                      <a:pt x="832" y="209"/>
                    </a:lnTo>
                    <a:lnTo>
                      <a:pt x="919" y="132"/>
                    </a:lnTo>
                    <a:lnTo>
                      <a:pt x="894" y="105"/>
                    </a:lnTo>
                    <a:lnTo>
                      <a:pt x="796" y="113"/>
                    </a:lnTo>
                    <a:lnTo>
                      <a:pt x="744" y="164"/>
                    </a:lnTo>
                    <a:lnTo>
                      <a:pt x="774" y="98"/>
                    </a:lnTo>
                    <a:lnTo>
                      <a:pt x="740" y="90"/>
                    </a:lnTo>
                    <a:lnTo>
                      <a:pt x="721" y="124"/>
                    </a:lnTo>
                    <a:lnTo>
                      <a:pt x="693" y="100"/>
                    </a:lnTo>
                    <a:lnTo>
                      <a:pt x="616" y="109"/>
                    </a:lnTo>
                    <a:lnTo>
                      <a:pt x="638" y="75"/>
                    </a:lnTo>
                    <a:lnTo>
                      <a:pt x="764" y="71"/>
                    </a:lnTo>
                    <a:lnTo>
                      <a:pt x="732" y="28"/>
                    </a:lnTo>
                    <a:lnTo>
                      <a:pt x="595" y="2"/>
                    </a:lnTo>
                    <a:lnTo>
                      <a:pt x="540" y="11"/>
                    </a:lnTo>
                    <a:lnTo>
                      <a:pt x="542" y="39"/>
                    </a:lnTo>
                    <a:lnTo>
                      <a:pt x="484" y="19"/>
                    </a:lnTo>
                    <a:lnTo>
                      <a:pt x="486" y="0"/>
                    </a:lnTo>
                    <a:lnTo>
                      <a:pt x="446" y="9"/>
                    </a:lnTo>
                    <a:lnTo>
                      <a:pt x="437" y="30"/>
                    </a:lnTo>
                    <a:lnTo>
                      <a:pt x="480" y="45"/>
                    </a:lnTo>
                    <a:lnTo>
                      <a:pt x="435" y="77"/>
                    </a:lnTo>
                    <a:lnTo>
                      <a:pt x="403" y="41"/>
                    </a:lnTo>
                    <a:lnTo>
                      <a:pt x="358" y="28"/>
                    </a:lnTo>
                    <a:lnTo>
                      <a:pt x="352" y="62"/>
                    </a:lnTo>
                    <a:lnTo>
                      <a:pt x="307" y="62"/>
                    </a:lnTo>
                    <a:lnTo>
                      <a:pt x="290" y="26"/>
                    </a:lnTo>
                    <a:lnTo>
                      <a:pt x="220" y="15"/>
                    </a:lnTo>
                    <a:lnTo>
                      <a:pt x="181" y="34"/>
                    </a:lnTo>
                    <a:lnTo>
                      <a:pt x="179" y="60"/>
                    </a:lnTo>
                    <a:lnTo>
                      <a:pt x="130" y="54"/>
                    </a:lnTo>
                    <a:lnTo>
                      <a:pt x="100" y="66"/>
                    </a:lnTo>
                    <a:lnTo>
                      <a:pt x="102" y="96"/>
                    </a:lnTo>
                    <a:lnTo>
                      <a:pt x="102" y="111"/>
                    </a:lnTo>
                    <a:lnTo>
                      <a:pt x="47" y="122"/>
                    </a:lnTo>
                    <a:lnTo>
                      <a:pt x="21" y="105"/>
                    </a:lnTo>
                    <a:lnTo>
                      <a:pt x="4" y="132"/>
                    </a:lnTo>
                    <a:lnTo>
                      <a:pt x="30" y="160"/>
                    </a:lnTo>
                    <a:lnTo>
                      <a:pt x="83" y="154"/>
                    </a:lnTo>
                    <a:lnTo>
                      <a:pt x="87" y="171"/>
                    </a:lnTo>
                    <a:lnTo>
                      <a:pt x="47" y="190"/>
                    </a:lnTo>
                    <a:lnTo>
                      <a:pt x="10" y="17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12" name="Freeform 66">
                <a:extLst>
                  <a:ext uri="{FF2B5EF4-FFF2-40B4-BE49-F238E27FC236}">
                    <a16:creationId xmlns:a16="http://schemas.microsoft.com/office/drawing/2014/main" xmlns="" id="{AA62776B-F6D8-744C-BEFC-FE6BC255FD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2" y="1614"/>
                <a:ext cx="24" cy="28"/>
              </a:xfrm>
              <a:custGeom>
                <a:avLst/>
                <a:gdLst>
                  <a:gd name="T0" fmla="*/ 23 w 36"/>
                  <a:gd name="T1" fmla="*/ 0 h 42"/>
                  <a:gd name="T2" fmla="*/ 23 w 36"/>
                  <a:gd name="T3" fmla="*/ 0 h 42"/>
                  <a:gd name="T4" fmla="*/ 36 w 36"/>
                  <a:gd name="T5" fmla="*/ 19 h 42"/>
                  <a:gd name="T6" fmla="*/ 30 w 36"/>
                  <a:gd name="T7" fmla="*/ 42 h 42"/>
                  <a:gd name="T8" fmla="*/ 17 w 36"/>
                  <a:gd name="T9" fmla="*/ 42 h 42"/>
                  <a:gd name="T10" fmla="*/ 0 w 36"/>
                  <a:gd name="T11" fmla="*/ 23 h 42"/>
                  <a:gd name="T12" fmla="*/ 4 w 36"/>
                  <a:gd name="T13" fmla="*/ 8 h 42"/>
                  <a:gd name="T14" fmla="*/ 23 w 36"/>
                  <a:gd name="T15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42">
                    <a:moveTo>
                      <a:pt x="23" y="0"/>
                    </a:moveTo>
                    <a:lnTo>
                      <a:pt x="23" y="0"/>
                    </a:lnTo>
                    <a:lnTo>
                      <a:pt x="36" y="19"/>
                    </a:lnTo>
                    <a:lnTo>
                      <a:pt x="30" y="42"/>
                    </a:lnTo>
                    <a:lnTo>
                      <a:pt x="17" y="42"/>
                    </a:lnTo>
                    <a:lnTo>
                      <a:pt x="0" y="23"/>
                    </a:lnTo>
                    <a:lnTo>
                      <a:pt x="4" y="8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13" name="Freeform 67">
                <a:extLst>
                  <a:ext uri="{FF2B5EF4-FFF2-40B4-BE49-F238E27FC236}">
                    <a16:creationId xmlns:a16="http://schemas.microsoft.com/office/drawing/2014/main" xmlns="" id="{16616C20-67D8-664A-AB58-75BB0F3251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4" y="1578"/>
                <a:ext cx="33" cy="27"/>
              </a:xfrm>
              <a:custGeom>
                <a:avLst/>
                <a:gdLst>
                  <a:gd name="T0" fmla="*/ 13 w 49"/>
                  <a:gd name="T1" fmla="*/ 0 h 41"/>
                  <a:gd name="T2" fmla="*/ 13 w 49"/>
                  <a:gd name="T3" fmla="*/ 0 h 41"/>
                  <a:gd name="T4" fmla="*/ 49 w 49"/>
                  <a:gd name="T5" fmla="*/ 11 h 41"/>
                  <a:gd name="T6" fmla="*/ 47 w 49"/>
                  <a:gd name="T7" fmla="*/ 41 h 41"/>
                  <a:gd name="T8" fmla="*/ 8 w 49"/>
                  <a:gd name="T9" fmla="*/ 22 h 41"/>
                  <a:gd name="T10" fmla="*/ 0 w 49"/>
                  <a:gd name="T11" fmla="*/ 11 h 41"/>
                  <a:gd name="T12" fmla="*/ 13 w 49"/>
                  <a:gd name="T13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41">
                    <a:moveTo>
                      <a:pt x="13" y="0"/>
                    </a:moveTo>
                    <a:lnTo>
                      <a:pt x="13" y="0"/>
                    </a:lnTo>
                    <a:lnTo>
                      <a:pt x="49" y="11"/>
                    </a:lnTo>
                    <a:lnTo>
                      <a:pt x="47" y="41"/>
                    </a:lnTo>
                    <a:lnTo>
                      <a:pt x="8" y="22"/>
                    </a:lnTo>
                    <a:lnTo>
                      <a:pt x="0" y="11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14" name="Freeform 68">
                <a:extLst>
                  <a:ext uri="{FF2B5EF4-FFF2-40B4-BE49-F238E27FC236}">
                    <a16:creationId xmlns:a16="http://schemas.microsoft.com/office/drawing/2014/main" xmlns="" id="{8C41403F-61B3-3B4E-8037-ED9DE26B96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8" y="3123"/>
                <a:ext cx="599" cy="560"/>
              </a:xfrm>
              <a:custGeom>
                <a:avLst/>
                <a:gdLst>
                  <a:gd name="T0" fmla="*/ 36 w 899"/>
                  <a:gd name="T1" fmla="*/ 368 h 839"/>
                  <a:gd name="T2" fmla="*/ 36 w 899"/>
                  <a:gd name="T3" fmla="*/ 368 h 839"/>
                  <a:gd name="T4" fmla="*/ 33 w 899"/>
                  <a:gd name="T5" fmla="*/ 567 h 839"/>
                  <a:gd name="T6" fmla="*/ 3 w 899"/>
                  <a:gd name="T7" fmla="*/ 590 h 839"/>
                  <a:gd name="T8" fmla="*/ 0 w 899"/>
                  <a:gd name="T9" fmla="*/ 609 h 839"/>
                  <a:gd name="T10" fmla="*/ 42 w 899"/>
                  <a:gd name="T11" fmla="*/ 637 h 839"/>
                  <a:gd name="T12" fmla="*/ 145 w 899"/>
                  <a:gd name="T13" fmla="*/ 618 h 839"/>
                  <a:gd name="T14" fmla="*/ 198 w 899"/>
                  <a:gd name="T15" fmla="*/ 618 h 839"/>
                  <a:gd name="T16" fmla="*/ 217 w 899"/>
                  <a:gd name="T17" fmla="*/ 590 h 839"/>
                  <a:gd name="T18" fmla="*/ 334 w 899"/>
                  <a:gd name="T19" fmla="*/ 567 h 839"/>
                  <a:gd name="T20" fmla="*/ 418 w 899"/>
                  <a:gd name="T21" fmla="*/ 592 h 839"/>
                  <a:gd name="T22" fmla="*/ 412 w 899"/>
                  <a:gd name="T23" fmla="*/ 626 h 839"/>
                  <a:gd name="T24" fmla="*/ 423 w 899"/>
                  <a:gd name="T25" fmla="*/ 660 h 839"/>
                  <a:gd name="T26" fmla="*/ 487 w 899"/>
                  <a:gd name="T27" fmla="*/ 649 h 839"/>
                  <a:gd name="T28" fmla="*/ 490 w 899"/>
                  <a:gd name="T29" fmla="*/ 665 h 839"/>
                  <a:gd name="T30" fmla="*/ 448 w 899"/>
                  <a:gd name="T31" fmla="*/ 696 h 839"/>
                  <a:gd name="T32" fmla="*/ 462 w 899"/>
                  <a:gd name="T33" fmla="*/ 707 h 839"/>
                  <a:gd name="T34" fmla="*/ 493 w 899"/>
                  <a:gd name="T35" fmla="*/ 696 h 839"/>
                  <a:gd name="T36" fmla="*/ 484 w 899"/>
                  <a:gd name="T37" fmla="*/ 789 h 839"/>
                  <a:gd name="T38" fmla="*/ 543 w 899"/>
                  <a:gd name="T39" fmla="*/ 834 h 839"/>
                  <a:gd name="T40" fmla="*/ 576 w 899"/>
                  <a:gd name="T41" fmla="*/ 822 h 839"/>
                  <a:gd name="T42" fmla="*/ 593 w 899"/>
                  <a:gd name="T43" fmla="*/ 839 h 839"/>
                  <a:gd name="T44" fmla="*/ 690 w 899"/>
                  <a:gd name="T45" fmla="*/ 825 h 839"/>
                  <a:gd name="T46" fmla="*/ 782 w 899"/>
                  <a:gd name="T47" fmla="*/ 676 h 839"/>
                  <a:gd name="T48" fmla="*/ 816 w 899"/>
                  <a:gd name="T49" fmla="*/ 668 h 839"/>
                  <a:gd name="T50" fmla="*/ 883 w 899"/>
                  <a:gd name="T51" fmla="*/ 545 h 839"/>
                  <a:gd name="T52" fmla="*/ 899 w 899"/>
                  <a:gd name="T53" fmla="*/ 438 h 839"/>
                  <a:gd name="T54" fmla="*/ 857 w 899"/>
                  <a:gd name="T55" fmla="*/ 385 h 839"/>
                  <a:gd name="T56" fmla="*/ 874 w 899"/>
                  <a:gd name="T57" fmla="*/ 374 h 839"/>
                  <a:gd name="T58" fmla="*/ 841 w 899"/>
                  <a:gd name="T59" fmla="*/ 270 h 839"/>
                  <a:gd name="T60" fmla="*/ 805 w 899"/>
                  <a:gd name="T61" fmla="*/ 245 h 839"/>
                  <a:gd name="T62" fmla="*/ 810 w 899"/>
                  <a:gd name="T63" fmla="*/ 104 h 839"/>
                  <a:gd name="T64" fmla="*/ 777 w 899"/>
                  <a:gd name="T65" fmla="*/ 79 h 839"/>
                  <a:gd name="T66" fmla="*/ 768 w 899"/>
                  <a:gd name="T67" fmla="*/ 1 h 839"/>
                  <a:gd name="T68" fmla="*/ 752 w 899"/>
                  <a:gd name="T69" fmla="*/ 1 h 839"/>
                  <a:gd name="T70" fmla="*/ 696 w 899"/>
                  <a:gd name="T71" fmla="*/ 186 h 839"/>
                  <a:gd name="T72" fmla="*/ 665 w 899"/>
                  <a:gd name="T73" fmla="*/ 188 h 839"/>
                  <a:gd name="T74" fmla="*/ 596 w 899"/>
                  <a:gd name="T75" fmla="*/ 118 h 839"/>
                  <a:gd name="T76" fmla="*/ 635 w 899"/>
                  <a:gd name="T77" fmla="*/ 14 h 839"/>
                  <a:gd name="T78" fmla="*/ 562 w 899"/>
                  <a:gd name="T79" fmla="*/ 0 h 839"/>
                  <a:gd name="T80" fmla="*/ 482 w 899"/>
                  <a:gd name="T81" fmla="*/ 23 h 839"/>
                  <a:gd name="T82" fmla="*/ 459 w 899"/>
                  <a:gd name="T83" fmla="*/ 87 h 839"/>
                  <a:gd name="T84" fmla="*/ 423 w 899"/>
                  <a:gd name="T85" fmla="*/ 96 h 839"/>
                  <a:gd name="T86" fmla="*/ 421 w 899"/>
                  <a:gd name="T87" fmla="*/ 51 h 839"/>
                  <a:gd name="T88" fmla="*/ 273 w 899"/>
                  <a:gd name="T89" fmla="*/ 141 h 839"/>
                  <a:gd name="T90" fmla="*/ 276 w 899"/>
                  <a:gd name="T91" fmla="*/ 174 h 839"/>
                  <a:gd name="T92" fmla="*/ 253 w 899"/>
                  <a:gd name="T93" fmla="*/ 205 h 839"/>
                  <a:gd name="T94" fmla="*/ 198 w 899"/>
                  <a:gd name="T95" fmla="*/ 205 h 839"/>
                  <a:gd name="T96" fmla="*/ 78 w 899"/>
                  <a:gd name="T97" fmla="*/ 256 h 839"/>
                  <a:gd name="T98" fmla="*/ 36 w 899"/>
                  <a:gd name="T99" fmla="*/ 368 h 8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99" h="839">
                    <a:moveTo>
                      <a:pt x="36" y="368"/>
                    </a:moveTo>
                    <a:lnTo>
                      <a:pt x="36" y="368"/>
                    </a:lnTo>
                    <a:lnTo>
                      <a:pt x="33" y="567"/>
                    </a:lnTo>
                    <a:lnTo>
                      <a:pt x="3" y="590"/>
                    </a:lnTo>
                    <a:lnTo>
                      <a:pt x="0" y="609"/>
                    </a:lnTo>
                    <a:lnTo>
                      <a:pt x="42" y="637"/>
                    </a:lnTo>
                    <a:lnTo>
                      <a:pt x="145" y="618"/>
                    </a:lnTo>
                    <a:lnTo>
                      <a:pt x="198" y="618"/>
                    </a:lnTo>
                    <a:lnTo>
                      <a:pt x="217" y="590"/>
                    </a:lnTo>
                    <a:lnTo>
                      <a:pt x="334" y="567"/>
                    </a:lnTo>
                    <a:lnTo>
                      <a:pt x="418" y="592"/>
                    </a:lnTo>
                    <a:lnTo>
                      <a:pt x="412" y="626"/>
                    </a:lnTo>
                    <a:lnTo>
                      <a:pt x="423" y="660"/>
                    </a:lnTo>
                    <a:lnTo>
                      <a:pt x="487" y="649"/>
                    </a:lnTo>
                    <a:lnTo>
                      <a:pt x="490" y="665"/>
                    </a:lnTo>
                    <a:lnTo>
                      <a:pt x="448" y="696"/>
                    </a:lnTo>
                    <a:lnTo>
                      <a:pt x="462" y="707"/>
                    </a:lnTo>
                    <a:lnTo>
                      <a:pt x="493" y="696"/>
                    </a:lnTo>
                    <a:lnTo>
                      <a:pt x="484" y="789"/>
                    </a:lnTo>
                    <a:lnTo>
                      <a:pt x="543" y="834"/>
                    </a:lnTo>
                    <a:lnTo>
                      <a:pt x="576" y="822"/>
                    </a:lnTo>
                    <a:lnTo>
                      <a:pt x="593" y="839"/>
                    </a:lnTo>
                    <a:lnTo>
                      <a:pt x="690" y="825"/>
                    </a:lnTo>
                    <a:lnTo>
                      <a:pt x="782" y="676"/>
                    </a:lnTo>
                    <a:lnTo>
                      <a:pt x="816" y="668"/>
                    </a:lnTo>
                    <a:lnTo>
                      <a:pt x="883" y="545"/>
                    </a:lnTo>
                    <a:lnTo>
                      <a:pt x="899" y="438"/>
                    </a:lnTo>
                    <a:lnTo>
                      <a:pt x="857" y="385"/>
                    </a:lnTo>
                    <a:lnTo>
                      <a:pt x="874" y="374"/>
                    </a:lnTo>
                    <a:lnTo>
                      <a:pt x="841" y="270"/>
                    </a:lnTo>
                    <a:lnTo>
                      <a:pt x="805" y="245"/>
                    </a:lnTo>
                    <a:lnTo>
                      <a:pt x="810" y="104"/>
                    </a:lnTo>
                    <a:lnTo>
                      <a:pt x="777" y="79"/>
                    </a:lnTo>
                    <a:lnTo>
                      <a:pt x="768" y="1"/>
                    </a:lnTo>
                    <a:lnTo>
                      <a:pt x="752" y="1"/>
                    </a:lnTo>
                    <a:lnTo>
                      <a:pt x="696" y="186"/>
                    </a:lnTo>
                    <a:lnTo>
                      <a:pt x="665" y="188"/>
                    </a:lnTo>
                    <a:lnTo>
                      <a:pt x="596" y="118"/>
                    </a:lnTo>
                    <a:lnTo>
                      <a:pt x="635" y="14"/>
                    </a:lnTo>
                    <a:lnTo>
                      <a:pt x="562" y="0"/>
                    </a:lnTo>
                    <a:lnTo>
                      <a:pt x="482" y="23"/>
                    </a:lnTo>
                    <a:lnTo>
                      <a:pt x="459" y="87"/>
                    </a:lnTo>
                    <a:lnTo>
                      <a:pt x="423" y="96"/>
                    </a:lnTo>
                    <a:lnTo>
                      <a:pt x="421" y="51"/>
                    </a:lnTo>
                    <a:lnTo>
                      <a:pt x="273" y="141"/>
                    </a:lnTo>
                    <a:lnTo>
                      <a:pt x="276" y="174"/>
                    </a:lnTo>
                    <a:lnTo>
                      <a:pt x="253" y="205"/>
                    </a:lnTo>
                    <a:lnTo>
                      <a:pt x="198" y="205"/>
                    </a:lnTo>
                    <a:lnTo>
                      <a:pt x="78" y="256"/>
                    </a:lnTo>
                    <a:lnTo>
                      <a:pt x="36" y="36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18" name="Freeform 72">
                <a:extLst>
                  <a:ext uri="{FF2B5EF4-FFF2-40B4-BE49-F238E27FC236}">
                    <a16:creationId xmlns:a16="http://schemas.microsoft.com/office/drawing/2014/main" xmlns="" id="{08194AE5-B5DE-364F-BC12-F8ABD995DE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0" y="3329"/>
                <a:ext cx="39" cy="49"/>
              </a:xfrm>
              <a:custGeom>
                <a:avLst/>
                <a:gdLst>
                  <a:gd name="T0" fmla="*/ 3 w 58"/>
                  <a:gd name="T1" fmla="*/ 0 h 73"/>
                  <a:gd name="T2" fmla="*/ 3 w 58"/>
                  <a:gd name="T3" fmla="*/ 0 h 73"/>
                  <a:gd name="T4" fmla="*/ 0 w 58"/>
                  <a:gd name="T5" fmla="*/ 14 h 73"/>
                  <a:gd name="T6" fmla="*/ 36 w 58"/>
                  <a:gd name="T7" fmla="*/ 65 h 73"/>
                  <a:gd name="T8" fmla="*/ 55 w 58"/>
                  <a:gd name="T9" fmla="*/ 73 h 73"/>
                  <a:gd name="T10" fmla="*/ 58 w 58"/>
                  <a:gd name="T11" fmla="*/ 53 h 73"/>
                  <a:gd name="T12" fmla="*/ 3 w 58"/>
                  <a:gd name="T13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73">
                    <a:moveTo>
                      <a:pt x="3" y="0"/>
                    </a:moveTo>
                    <a:lnTo>
                      <a:pt x="3" y="0"/>
                    </a:lnTo>
                    <a:lnTo>
                      <a:pt x="0" y="14"/>
                    </a:lnTo>
                    <a:lnTo>
                      <a:pt x="36" y="65"/>
                    </a:lnTo>
                    <a:lnTo>
                      <a:pt x="55" y="73"/>
                    </a:lnTo>
                    <a:lnTo>
                      <a:pt x="58" y="5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19" name="Freeform 73">
                <a:extLst>
                  <a:ext uri="{FF2B5EF4-FFF2-40B4-BE49-F238E27FC236}">
                    <a16:creationId xmlns:a16="http://schemas.microsoft.com/office/drawing/2014/main" xmlns="" id="{E5A987D3-F038-5D4C-AD49-9FCE26195C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8" y="2791"/>
                <a:ext cx="165" cy="198"/>
              </a:xfrm>
              <a:custGeom>
                <a:avLst/>
                <a:gdLst>
                  <a:gd name="T0" fmla="*/ 3 w 247"/>
                  <a:gd name="T1" fmla="*/ 0 h 297"/>
                  <a:gd name="T2" fmla="*/ 3 w 247"/>
                  <a:gd name="T3" fmla="*/ 0 h 297"/>
                  <a:gd name="T4" fmla="*/ 0 w 247"/>
                  <a:gd name="T5" fmla="*/ 18 h 297"/>
                  <a:gd name="T6" fmla="*/ 54 w 247"/>
                  <a:gd name="T7" fmla="*/ 107 h 297"/>
                  <a:gd name="T8" fmla="*/ 69 w 247"/>
                  <a:gd name="T9" fmla="*/ 107 h 297"/>
                  <a:gd name="T10" fmla="*/ 180 w 247"/>
                  <a:gd name="T11" fmla="*/ 293 h 297"/>
                  <a:gd name="T12" fmla="*/ 225 w 247"/>
                  <a:gd name="T13" fmla="*/ 297 h 297"/>
                  <a:gd name="T14" fmla="*/ 247 w 247"/>
                  <a:gd name="T15" fmla="*/ 233 h 297"/>
                  <a:gd name="T16" fmla="*/ 211 w 247"/>
                  <a:gd name="T17" fmla="*/ 210 h 297"/>
                  <a:gd name="T18" fmla="*/ 205 w 247"/>
                  <a:gd name="T19" fmla="*/ 174 h 297"/>
                  <a:gd name="T20" fmla="*/ 3 w 247"/>
                  <a:gd name="T21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7" h="297">
                    <a:moveTo>
                      <a:pt x="3" y="0"/>
                    </a:moveTo>
                    <a:lnTo>
                      <a:pt x="3" y="0"/>
                    </a:lnTo>
                    <a:lnTo>
                      <a:pt x="0" y="18"/>
                    </a:lnTo>
                    <a:lnTo>
                      <a:pt x="54" y="107"/>
                    </a:lnTo>
                    <a:lnTo>
                      <a:pt x="69" y="107"/>
                    </a:lnTo>
                    <a:lnTo>
                      <a:pt x="180" y="293"/>
                    </a:lnTo>
                    <a:lnTo>
                      <a:pt x="225" y="297"/>
                    </a:lnTo>
                    <a:lnTo>
                      <a:pt x="247" y="233"/>
                    </a:lnTo>
                    <a:lnTo>
                      <a:pt x="211" y="210"/>
                    </a:lnTo>
                    <a:lnTo>
                      <a:pt x="205" y="174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20" name="Freeform 74">
                <a:extLst>
                  <a:ext uri="{FF2B5EF4-FFF2-40B4-BE49-F238E27FC236}">
                    <a16:creationId xmlns:a16="http://schemas.microsoft.com/office/drawing/2014/main" xmlns="" id="{C61C947A-B1AD-2C49-BCD7-3562B69EE1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7" y="2767"/>
                <a:ext cx="141" cy="123"/>
              </a:xfrm>
              <a:custGeom>
                <a:avLst/>
                <a:gdLst>
                  <a:gd name="T0" fmla="*/ 0 w 211"/>
                  <a:gd name="T1" fmla="*/ 157 h 185"/>
                  <a:gd name="T2" fmla="*/ 0 w 211"/>
                  <a:gd name="T3" fmla="*/ 157 h 185"/>
                  <a:gd name="T4" fmla="*/ 24 w 211"/>
                  <a:gd name="T5" fmla="*/ 185 h 185"/>
                  <a:gd name="T6" fmla="*/ 115 w 211"/>
                  <a:gd name="T7" fmla="*/ 153 h 185"/>
                  <a:gd name="T8" fmla="*/ 133 w 211"/>
                  <a:gd name="T9" fmla="*/ 84 h 185"/>
                  <a:gd name="T10" fmla="*/ 174 w 211"/>
                  <a:gd name="T11" fmla="*/ 81 h 185"/>
                  <a:gd name="T12" fmla="*/ 211 w 211"/>
                  <a:gd name="T13" fmla="*/ 54 h 185"/>
                  <a:gd name="T14" fmla="*/ 163 w 211"/>
                  <a:gd name="T15" fmla="*/ 19 h 185"/>
                  <a:gd name="T16" fmla="*/ 152 w 211"/>
                  <a:gd name="T17" fmla="*/ 0 h 185"/>
                  <a:gd name="T18" fmla="*/ 128 w 211"/>
                  <a:gd name="T19" fmla="*/ 44 h 185"/>
                  <a:gd name="T20" fmla="*/ 137 w 211"/>
                  <a:gd name="T21" fmla="*/ 69 h 185"/>
                  <a:gd name="T22" fmla="*/ 122 w 211"/>
                  <a:gd name="T23" fmla="*/ 90 h 185"/>
                  <a:gd name="T24" fmla="*/ 95 w 211"/>
                  <a:gd name="T25" fmla="*/ 83 h 185"/>
                  <a:gd name="T26" fmla="*/ 29 w 211"/>
                  <a:gd name="T27" fmla="*/ 131 h 185"/>
                  <a:gd name="T28" fmla="*/ 31 w 211"/>
                  <a:gd name="T29" fmla="*/ 159 h 185"/>
                  <a:gd name="T30" fmla="*/ 0 w 211"/>
                  <a:gd name="T31" fmla="*/ 157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1" h="185">
                    <a:moveTo>
                      <a:pt x="0" y="157"/>
                    </a:moveTo>
                    <a:lnTo>
                      <a:pt x="0" y="157"/>
                    </a:lnTo>
                    <a:lnTo>
                      <a:pt x="24" y="185"/>
                    </a:lnTo>
                    <a:lnTo>
                      <a:pt x="115" y="153"/>
                    </a:lnTo>
                    <a:lnTo>
                      <a:pt x="133" y="84"/>
                    </a:lnTo>
                    <a:lnTo>
                      <a:pt x="174" y="81"/>
                    </a:lnTo>
                    <a:lnTo>
                      <a:pt x="211" y="54"/>
                    </a:lnTo>
                    <a:lnTo>
                      <a:pt x="163" y="19"/>
                    </a:lnTo>
                    <a:lnTo>
                      <a:pt x="152" y="0"/>
                    </a:lnTo>
                    <a:lnTo>
                      <a:pt x="128" y="44"/>
                    </a:lnTo>
                    <a:lnTo>
                      <a:pt x="137" y="69"/>
                    </a:lnTo>
                    <a:lnTo>
                      <a:pt x="122" y="90"/>
                    </a:lnTo>
                    <a:lnTo>
                      <a:pt x="95" y="83"/>
                    </a:lnTo>
                    <a:lnTo>
                      <a:pt x="29" y="131"/>
                    </a:lnTo>
                    <a:lnTo>
                      <a:pt x="31" y="159"/>
                    </a:lnTo>
                    <a:lnTo>
                      <a:pt x="0" y="15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21" name="Freeform 75">
                <a:extLst>
                  <a:ext uri="{FF2B5EF4-FFF2-40B4-BE49-F238E27FC236}">
                    <a16:creationId xmlns:a16="http://schemas.microsoft.com/office/drawing/2014/main" xmlns="" id="{D2C78FED-4328-C142-A9A2-EAFB41834F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5" y="2800"/>
                <a:ext cx="18" cy="22"/>
              </a:xfrm>
              <a:custGeom>
                <a:avLst/>
                <a:gdLst>
                  <a:gd name="T0" fmla="*/ 22 w 28"/>
                  <a:gd name="T1" fmla="*/ 0 h 33"/>
                  <a:gd name="T2" fmla="*/ 22 w 28"/>
                  <a:gd name="T3" fmla="*/ 0 h 33"/>
                  <a:gd name="T4" fmla="*/ 0 w 28"/>
                  <a:gd name="T5" fmla="*/ 27 h 33"/>
                  <a:gd name="T6" fmla="*/ 18 w 28"/>
                  <a:gd name="T7" fmla="*/ 33 h 33"/>
                  <a:gd name="T8" fmla="*/ 28 w 28"/>
                  <a:gd name="T9" fmla="*/ 19 h 33"/>
                  <a:gd name="T10" fmla="*/ 22 w 28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33">
                    <a:moveTo>
                      <a:pt x="22" y="0"/>
                    </a:moveTo>
                    <a:lnTo>
                      <a:pt x="22" y="0"/>
                    </a:lnTo>
                    <a:lnTo>
                      <a:pt x="0" y="27"/>
                    </a:lnTo>
                    <a:lnTo>
                      <a:pt x="18" y="33"/>
                    </a:lnTo>
                    <a:lnTo>
                      <a:pt x="28" y="19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22" name="Freeform 76">
                <a:extLst>
                  <a:ext uri="{FF2B5EF4-FFF2-40B4-BE49-F238E27FC236}">
                    <a16:creationId xmlns:a16="http://schemas.microsoft.com/office/drawing/2014/main" xmlns="" id="{9A0B23D8-39B2-BD41-BF03-980DE4AE56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0" y="2865"/>
                <a:ext cx="106" cy="132"/>
              </a:xfrm>
              <a:custGeom>
                <a:avLst/>
                <a:gdLst>
                  <a:gd name="T0" fmla="*/ 0 w 158"/>
                  <a:gd name="T1" fmla="*/ 137 h 198"/>
                  <a:gd name="T2" fmla="*/ 0 w 158"/>
                  <a:gd name="T3" fmla="*/ 137 h 198"/>
                  <a:gd name="T4" fmla="*/ 17 w 158"/>
                  <a:gd name="T5" fmla="*/ 159 h 198"/>
                  <a:gd name="T6" fmla="*/ 6 w 158"/>
                  <a:gd name="T7" fmla="*/ 192 h 198"/>
                  <a:gd name="T8" fmla="*/ 6 w 158"/>
                  <a:gd name="T9" fmla="*/ 198 h 198"/>
                  <a:gd name="T10" fmla="*/ 32 w 158"/>
                  <a:gd name="T11" fmla="*/ 198 h 198"/>
                  <a:gd name="T12" fmla="*/ 41 w 158"/>
                  <a:gd name="T13" fmla="*/ 116 h 198"/>
                  <a:gd name="T14" fmla="*/ 50 w 158"/>
                  <a:gd name="T15" fmla="*/ 119 h 198"/>
                  <a:gd name="T16" fmla="*/ 65 w 158"/>
                  <a:gd name="T17" fmla="*/ 193 h 198"/>
                  <a:gd name="T18" fmla="*/ 80 w 158"/>
                  <a:gd name="T19" fmla="*/ 197 h 198"/>
                  <a:gd name="T20" fmla="*/ 94 w 158"/>
                  <a:gd name="T21" fmla="*/ 165 h 198"/>
                  <a:gd name="T22" fmla="*/ 80 w 158"/>
                  <a:gd name="T23" fmla="*/ 117 h 198"/>
                  <a:gd name="T24" fmla="*/ 68 w 158"/>
                  <a:gd name="T25" fmla="*/ 96 h 198"/>
                  <a:gd name="T26" fmla="*/ 105 w 158"/>
                  <a:gd name="T27" fmla="*/ 70 h 198"/>
                  <a:gd name="T28" fmla="*/ 96 w 158"/>
                  <a:gd name="T29" fmla="*/ 58 h 198"/>
                  <a:gd name="T30" fmla="*/ 61 w 158"/>
                  <a:gd name="T31" fmla="*/ 80 h 198"/>
                  <a:gd name="T32" fmla="*/ 52 w 158"/>
                  <a:gd name="T33" fmla="*/ 80 h 198"/>
                  <a:gd name="T34" fmla="*/ 35 w 158"/>
                  <a:gd name="T35" fmla="*/ 56 h 198"/>
                  <a:gd name="T36" fmla="*/ 41 w 158"/>
                  <a:gd name="T37" fmla="*/ 45 h 198"/>
                  <a:gd name="T38" fmla="*/ 69 w 158"/>
                  <a:gd name="T39" fmla="*/ 31 h 198"/>
                  <a:gd name="T40" fmla="*/ 112 w 158"/>
                  <a:gd name="T41" fmla="*/ 44 h 198"/>
                  <a:gd name="T42" fmla="*/ 126 w 158"/>
                  <a:gd name="T43" fmla="*/ 43 h 198"/>
                  <a:gd name="T44" fmla="*/ 158 w 158"/>
                  <a:gd name="T45" fmla="*/ 13 h 198"/>
                  <a:gd name="T46" fmla="*/ 145 w 158"/>
                  <a:gd name="T47" fmla="*/ 0 h 198"/>
                  <a:gd name="T48" fmla="*/ 115 w 158"/>
                  <a:gd name="T49" fmla="*/ 23 h 198"/>
                  <a:gd name="T50" fmla="*/ 95 w 158"/>
                  <a:gd name="T51" fmla="*/ 23 h 198"/>
                  <a:gd name="T52" fmla="*/ 66 w 158"/>
                  <a:gd name="T53" fmla="*/ 9 h 198"/>
                  <a:gd name="T54" fmla="*/ 45 w 158"/>
                  <a:gd name="T55" fmla="*/ 10 h 198"/>
                  <a:gd name="T56" fmla="*/ 22 w 158"/>
                  <a:gd name="T57" fmla="*/ 47 h 198"/>
                  <a:gd name="T58" fmla="*/ 8 w 158"/>
                  <a:gd name="T59" fmla="*/ 112 h 198"/>
                  <a:gd name="T60" fmla="*/ 0 w 158"/>
                  <a:gd name="T61" fmla="*/ 137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58" h="198">
                    <a:moveTo>
                      <a:pt x="0" y="137"/>
                    </a:moveTo>
                    <a:lnTo>
                      <a:pt x="0" y="137"/>
                    </a:lnTo>
                    <a:lnTo>
                      <a:pt x="17" y="159"/>
                    </a:lnTo>
                    <a:lnTo>
                      <a:pt x="6" y="192"/>
                    </a:lnTo>
                    <a:lnTo>
                      <a:pt x="6" y="198"/>
                    </a:lnTo>
                    <a:lnTo>
                      <a:pt x="32" y="198"/>
                    </a:lnTo>
                    <a:lnTo>
                      <a:pt x="41" y="116"/>
                    </a:lnTo>
                    <a:lnTo>
                      <a:pt x="50" y="119"/>
                    </a:lnTo>
                    <a:lnTo>
                      <a:pt x="65" y="193"/>
                    </a:lnTo>
                    <a:lnTo>
                      <a:pt x="80" y="197"/>
                    </a:lnTo>
                    <a:lnTo>
                      <a:pt x="94" y="165"/>
                    </a:lnTo>
                    <a:lnTo>
                      <a:pt x="80" y="117"/>
                    </a:lnTo>
                    <a:lnTo>
                      <a:pt x="68" y="96"/>
                    </a:lnTo>
                    <a:lnTo>
                      <a:pt x="105" y="70"/>
                    </a:lnTo>
                    <a:lnTo>
                      <a:pt x="96" y="58"/>
                    </a:lnTo>
                    <a:lnTo>
                      <a:pt x="61" y="80"/>
                    </a:lnTo>
                    <a:lnTo>
                      <a:pt x="52" y="80"/>
                    </a:lnTo>
                    <a:lnTo>
                      <a:pt x="35" y="56"/>
                    </a:lnTo>
                    <a:lnTo>
                      <a:pt x="41" y="45"/>
                    </a:lnTo>
                    <a:lnTo>
                      <a:pt x="69" y="31"/>
                    </a:lnTo>
                    <a:lnTo>
                      <a:pt x="112" y="44"/>
                    </a:lnTo>
                    <a:lnTo>
                      <a:pt x="126" y="43"/>
                    </a:lnTo>
                    <a:lnTo>
                      <a:pt x="158" y="13"/>
                    </a:lnTo>
                    <a:lnTo>
                      <a:pt x="145" y="0"/>
                    </a:lnTo>
                    <a:lnTo>
                      <a:pt x="115" y="23"/>
                    </a:lnTo>
                    <a:lnTo>
                      <a:pt x="95" y="23"/>
                    </a:lnTo>
                    <a:lnTo>
                      <a:pt x="66" y="9"/>
                    </a:lnTo>
                    <a:lnTo>
                      <a:pt x="45" y="10"/>
                    </a:lnTo>
                    <a:lnTo>
                      <a:pt x="22" y="47"/>
                    </a:lnTo>
                    <a:lnTo>
                      <a:pt x="8" y="112"/>
                    </a:lnTo>
                    <a:lnTo>
                      <a:pt x="0" y="13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23" name="Freeform 77">
                <a:extLst>
                  <a:ext uri="{FF2B5EF4-FFF2-40B4-BE49-F238E27FC236}">
                    <a16:creationId xmlns:a16="http://schemas.microsoft.com/office/drawing/2014/main" xmlns="" id="{5730D4A8-87F3-3F4A-AC50-6AB246DE69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0" y="2859"/>
                <a:ext cx="30" cy="44"/>
              </a:xfrm>
              <a:custGeom>
                <a:avLst/>
                <a:gdLst>
                  <a:gd name="T0" fmla="*/ 14 w 46"/>
                  <a:gd name="T1" fmla="*/ 0 h 66"/>
                  <a:gd name="T2" fmla="*/ 14 w 46"/>
                  <a:gd name="T3" fmla="*/ 0 h 66"/>
                  <a:gd name="T4" fmla="*/ 0 w 46"/>
                  <a:gd name="T5" fmla="*/ 36 h 66"/>
                  <a:gd name="T6" fmla="*/ 23 w 46"/>
                  <a:gd name="T7" fmla="*/ 66 h 66"/>
                  <a:gd name="T8" fmla="*/ 30 w 46"/>
                  <a:gd name="T9" fmla="*/ 66 h 66"/>
                  <a:gd name="T10" fmla="*/ 40 w 46"/>
                  <a:gd name="T11" fmla="*/ 46 h 66"/>
                  <a:gd name="T12" fmla="*/ 46 w 46"/>
                  <a:gd name="T13" fmla="*/ 39 h 66"/>
                  <a:gd name="T14" fmla="*/ 36 w 46"/>
                  <a:gd name="T15" fmla="*/ 28 h 66"/>
                  <a:gd name="T16" fmla="*/ 21 w 46"/>
                  <a:gd name="T17" fmla="*/ 23 h 66"/>
                  <a:gd name="T18" fmla="*/ 14 w 46"/>
                  <a:gd name="T1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66">
                    <a:moveTo>
                      <a:pt x="14" y="0"/>
                    </a:moveTo>
                    <a:lnTo>
                      <a:pt x="14" y="0"/>
                    </a:lnTo>
                    <a:lnTo>
                      <a:pt x="0" y="36"/>
                    </a:lnTo>
                    <a:lnTo>
                      <a:pt x="23" y="66"/>
                    </a:lnTo>
                    <a:lnTo>
                      <a:pt x="30" y="66"/>
                    </a:lnTo>
                    <a:lnTo>
                      <a:pt x="40" y="46"/>
                    </a:lnTo>
                    <a:lnTo>
                      <a:pt x="46" y="39"/>
                    </a:lnTo>
                    <a:lnTo>
                      <a:pt x="36" y="28"/>
                    </a:lnTo>
                    <a:lnTo>
                      <a:pt x="21" y="23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24" name="Freeform 78">
                <a:extLst>
                  <a:ext uri="{FF2B5EF4-FFF2-40B4-BE49-F238E27FC236}">
                    <a16:creationId xmlns:a16="http://schemas.microsoft.com/office/drawing/2014/main" xmlns="" id="{A96C54EA-DC39-3548-B73F-85D192E845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2" y="2937"/>
                <a:ext cx="46" cy="20"/>
              </a:xfrm>
              <a:custGeom>
                <a:avLst/>
                <a:gdLst>
                  <a:gd name="T0" fmla="*/ 41 w 69"/>
                  <a:gd name="T1" fmla="*/ 0 h 30"/>
                  <a:gd name="T2" fmla="*/ 41 w 69"/>
                  <a:gd name="T3" fmla="*/ 0 h 30"/>
                  <a:gd name="T4" fmla="*/ 9 w 69"/>
                  <a:gd name="T5" fmla="*/ 7 h 30"/>
                  <a:gd name="T6" fmla="*/ 0 w 69"/>
                  <a:gd name="T7" fmla="*/ 17 h 30"/>
                  <a:gd name="T8" fmla="*/ 8 w 69"/>
                  <a:gd name="T9" fmla="*/ 30 h 30"/>
                  <a:gd name="T10" fmla="*/ 28 w 69"/>
                  <a:gd name="T11" fmla="*/ 22 h 30"/>
                  <a:gd name="T12" fmla="*/ 41 w 69"/>
                  <a:gd name="T13" fmla="*/ 14 h 30"/>
                  <a:gd name="T14" fmla="*/ 61 w 69"/>
                  <a:gd name="T15" fmla="*/ 30 h 30"/>
                  <a:gd name="T16" fmla="*/ 69 w 69"/>
                  <a:gd name="T17" fmla="*/ 23 h 30"/>
                  <a:gd name="T18" fmla="*/ 54 w 69"/>
                  <a:gd name="T19" fmla="*/ 4 h 30"/>
                  <a:gd name="T20" fmla="*/ 41 w 69"/>
                  <a:gd name="T2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9" h="30">
                    <a:moveTo>
                      <a:pt x="41" y="0"/>
                    </a:moveTo>
                    <a:lnTo>
                      <a:pt x="41" y="0"/>
                    </a:lnTo>
                    <a:lnTo>
                      <a:pt x="9" y="7"/>
                    </a:lnTo>
                    <a:lnTo>
                      <a:pt x="0" y="17"/>
                    </a:lnTo>
                    <a:lnTo>
                      <a:pt x="8" y="30"/>
                    </a:lnTo>
                    <a:lnTo>
                      <a:pt x="28" y="22"/>
                    </a:lnTo>
                    <a:lnTo>
                      <a:pt x="41" y="14"/>
                    </a:lnTo>
                    <a:lnTo>
                      <a:pt x="61" y="30"/>
                    </a:lnTo>
                    <a:lnTo>
                      <a:pt x="69" y="23"/>
                    </a:lnTo>
                    <a:lnTo>
                      <a:pt x="54" y="4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25" name="Freeform 79">
                <a:extLst>
                  <a:ext uri="{FF2B5EF4-FFF2-40B4-BE49-F238E27FC236}">
                    <a16:creationId xmlns:a16="http://schemas.microsoft.com/office/drawing/2014/main" xmlns="" id="{D4197557-8E8E-304A-9A32-F79A98B660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6" y="3005"/>
                <a:ext cx="142" cy="55"/>
              </a:xfrm>
              <a:custGeom>
                <a:avLst/>
                <a:gdLst>
                  <a:gd name="T0" fmla="*/ 21 w 213"/>
                  <a:gd name="T1" fmla="*/ 0 h 83"/>
                  <a:gd name="T2" fmla="*/ 21 w 213"/>
                  <a:gd name="T3" fmla="*/ 0 h 83"/>
                  <a:gd name="T4" fmla="*/ 0 w 213"/>
                  <a:gd name="T5" fmla="*/ 14 h 83"/>
                  <a:gd name="T6" fmla="*/ 4 w 213"/>
                  <a:gd name="T7" fmla="*/ 27 h 83"/>
                  <a:gd name="T8" fmla="*/ 73 w 213"/>
                  <a:gd name="T9" fmla="*/ 42 h 83"/>
                  <a:gd name="T10" fmla="*/ 108 w 213"/>
                  <a:gd name="T11" fmla="*/ 48 h 83"/>
                  <a:gd name="T12" fmla="*/ 122 w 213"/>
                  <a:gd name="T13" fmla="*/ 64 h 83"/>
                  <a:gd name="T14" fmla="*/ 162 w 213"/>
                  <a:gd name="T15" fmla="*/ 67 h 83"/>
                  <a:gd name="T16" fmla="*/ 180 w 213"/>
                  <a:gd name="T17" fmla="*/ 83 h 83"/>
                  <a:gd name="T18" fmla="*/ 197 w 213"/>
                  <a:gd name="T19" fmla="*/ 79 h 83"/>
                  <a:gd name="T20" fmla="*/ 213 w 213"/>
                  <a:gd name="T21" fmla="*/ 65 h 83"/>
                  <a:gd name="T22" fmla="*/ 184 w 213"/>
                  <a:gd name="T23" fmla="*/ 52 h 83"/>
                  <a:gd name="T24" fmla="*/ 160 w 213"/>
                  <a:gd name="T25" fmla="*/ 31 h 83"/>
                  <a:gd name="T26" fmla="*/ 95 w 213"/>
                  <a:gd name="T27" fmla="*/ 15 h 83"/>
                  <a:gd name="T28" fmla="*/ 21 w 213"/>
                  <a:gd name="T2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3" h="83">
                    <a:moveTo>
                      <a:pt x="21" y="0"/>
                    </a:moveTo>
                    <a:lnTo>
                      <a:pt x="21" y="0"/>
                    </a:lnTo>
                    <a:lnTo>
                      <a:pt x="0" y="14"/>
                    </a:lnTo>
                    <a:lnTo>
                      <a:pt x="4" y="27"/>
                    </a:lnTo>
                    <a:lnTo>
                      <a:pt x="73" y="42"/>
                    </a:lnTo>
                    <a:lnTo>
                      <a:pt x="108" y="48"/>
                    </a:lnTo>
                    <a:lnTo>
                      <a:pt x="122" y="64"/>
                    </a:lnTo>
                    <a:lnTo>
                      <a:pt x="162" y="67"/>
                    </a:lnTo>
                    <a:lnTo>
                      <a:pt x="180" y="83"/>
                    </a:lnTo>
                    <a:lnTo>
                      <a:pt x="197" y="79"/>
                    </a:lnTo>
                    <a:lnTo>
                      <a:pt x="213" y="65"/>
                    </a:lnTo>
                    <a:lnTo>
                      <a:pt x="184" y="52"/>
                    </a:lnTo>
                    <a:lnTo>
                      <a:pt x="160" y="31"/>
                    </a:lnTo>
                    <a:lnTo>
                      <a:pt x="95" y="15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26" name="Freeform 80">
                <a:extLst>
                  <a:ext uri="{FF2B5EF4-FFF2-40B4-BE49-F238E27FC236}">
                    <a16:creationId xmlns:a16="http://schemas.microsoft.com/office/drawing/2014/main" xmlns="" id="{C13A993A-94D8-DB48-9DA8-7F295C9F52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9" y="3049"/>
                <a:ext cx="23" cy="14"/>
              </a:xfrm>
              <a:custGeom>
                <a:avLst/>
                <a:gdLst>
                  <a:gd name="T0" fmla="*/ 17 w 35"/>
                  <a:gd name="T1" fmla="*/ 0 h 20"/>
                  <a:gd name="T2" fmla="*/ 17 w 35"/>
                  <a:gd name="T3" fmla="*/ 0 h 20"/>
                  <a:gd name="T4" fmla="*/ 0 w 35"/>
                  <a:gd name="T5" fmla="*/ 9 h 20"/>
                  <a:gd name="T6" fmla="*/ 10 w 35"/>
                  <a:gd name="T7" fmla="*/ 20 h 20"/>
                  <a:gd name="T8" fmla="*/ 35 w 35"/>
                  <a:gd name="T9" fmla="*/ 11 h 20"/>
                  <a:gd name="T10" fmla="*/ 17 w 35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20">
                    <a:moveTo>
                      <a:pt x="17" y="0"/>
                    </a:moveTo>
                    <a:lnTo>
                      <a:pt x="17" y="0"/>
                    </a:lnTo>
                    <a:lnTo>
                      <a:pt x="0" y="9"/>
                    </a:lnTo>
                    <a:lnTo>
                      <a:pt x="10" y="20"/>
                    </a:lnTo>
                    <a:lnTo>
                      <a:pt x="35" y="11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27" name="Freeform 81">
                <a:extLst>
                  <a:ext uri="{FF2B5EF4-FFF2-40B4-BE49-F238E27FC236}">
                    <a16:creationId xmlns:a16="http://schemas.microsoft.com/office/drawing/2014/main" xmlns="" id="{2DFBEAD8-226E-7B43-84CC-2C5415073E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9" y="3044"/>
                <a:ext cx="19" cy="13"/>
              </a:xfrm>
              <a:custGeom>
                <a:avLst/>
                <a:gdLst>
                  <a:gd name="T0" fmla="*/ 0 w 28"/>
                  <a:gd name="T1" fmla="*/ 1 h 20"/>
                  <a:gd name="T2" fmla="*/ 0 w 28"/>
                  <a:gd name="T3" fmla="*/ 1 h 20"/>
                  <a:gd name="T4" fmla="*/ 3 w 28"/>
                  <a:gd name="T5" fmla="*/ 16 h 20"/>
                  <a:gd name="T6" fmla="*/ 21 w 28"/>
                  <a:gd name="T7" fmla="*/ 20 h 20"/>
                  <a:gd name="T8" fmla="*/ 28 w 28"/>
                  <a:gd name="T9" fmla="*/ 12 h 20"/>
                  <a:gd name="T10" fmla="*/ 20 w 28"/>
                  <a:gd name="T11" fmla="*/ 0 h 20"/>
                  <a:gd name="T12" fmla="*/ 0 w 28"/>
                  <a:gd name="T13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20">
                    <a:moveTo>
                      <a:pt x="0" y="1"/>
                    </a:moveTo>
                    <a:lnTo>
                      <a:pt x="0" y="1"/>
                    </a:lnTo>
                    <a:lnTo>
                      <a:pt x="3" y="16"/>
                    </a:lnTo>
                    <a:lnTo>
                      <a:pt x="21" y="20"/>
                    </a:lnTo>
                    <a:lnTo>
                      <a:pt x="28" y="12"/>
                    </a:lnTo>
                    <a:lnTo>
                      <a:pt x="20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28" name="Freeform 82">
                <a:extLst>
                  <a:ext uri="{FF2B5EF4-FFF2-40B4-BE49-F238E27FC236}">
                    <a16:creationId xmlns:a16="http://schemas.microsoft.com/office/drawing/2014/main" xmlns="" id="{6295E608-8587-8648-9E01-598BD18D4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3" y="3071"/>
                <a:ext cx="23" cy="12"/>
              </a:xfrm>
              <a:custGeom>
                <a:avLst/>
                <a:gdLst>
                  <a:gd name="T0" fmla="*/ 22 w 35"/>
                  <a:gd name="T1" fmla="*/ 0 h 19"/>
                  <a:gd name="T2" fmla="*/ 22 w 35"/>
                  <a:gd name="T3" fmla="*/ 0 h 19"/>
                  <a:gd name="T4" fmla="*/ 0 w 35"/>
                  <a:gd name="T5" fmla="*/ 3 h 19"/>
                  <a:gd name="T6" fmla="*/ 19 w 35"/>
                  <a:gd name="T7" fmla="*/ 19 h 19"/>
                  <a:gd name="T8" fmla="*/ 35 w 35"/>
                  <a:gd name="T9" fmla="*/ 19 h 19"/>
                  <a:gd name="T10" fmla="*/ 22 w 35"/>
                  <a:gd name="T1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9">
                    <a:moveTo>
                      <a:pt x="22" y="0"/>
                    </a:moveTo>
                    <a:lnTo>
                      <a:pt x="22" y="0"/>
                    </a:lnTo>
                    <a:lnTo>
                      <a:pt x="0" y="3"/>
                    </a:lnTo>
                    <a:lnTo>
                      <a:pt x="19" y="19"/>
                    </a:lnTo>
                    <a:lnTo>
                      <a:pt x="35" y="19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29" name="Freeform 83">
                <a:extLst>
                  <a:ext uri="{FF2B5EF4-FFF2-40B4-BE49-F238E27FC236}">
                    <a16:creationId xmlns:a16="http://schemas.microsoft.com/office/drawing/2014/main" xmlns="" id="{A2EB0F6D-CACC-7C4D-AE6B-7A2ACA59E8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3049"/>
                <a:ext cx="42" cy="14"/>
              </a:xfrm>
              <a:custGeom>
                <a:avLst/>
                <a:gdLst>
                  <a:gd name="T0" fmla="*/ 5 w 62"/>
                  <a:gd name="T1" fmla="*/ 6 h 21"/>
                  <a:gd name="T2" fmla="*/ 5 w 62"/>
                  <a:gd name="T3" fmla="*/ 6 h 21"/>
                  <a:gd name="T4" fmla="*/ 0 w 62"/>
                  <a:gd name="T5" fmla="*/ 16 h 21"/>
                  <a:gd name="T6" fmla="*/ 35 w 62"/>
                  <a:gd name="T7" fmla="*/ 21 h 21"/>
                  <a:gd name="T8" fmla="*/ 62 w 62"/>
                  <a:gd name="T9" fmla="*/ 5 h 21"/>
                  <a:gd name="T10" fmla="*/ 46 w 62"/>
                  <a:gd name="T11" fmla="*/ 1 h 21"/>
                  <a:gd name="T12" fmla="*/ 22 w 62"/>
                  <a:gd name="T13" fmla="*/ 8 h 21"/>
                  <a:gd name="T14" fmla="*/ 12 w 62"/>
                  <a:gd name="T15" fmla="*/ 0 h 21"/>
                  <a:gd name="T16" fmla="*/ 5 w 62"/>
                  <a:gd name="T17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21">
                    <a:moveTo>
                      <a:pt x="5" y="6"/>
                    </a:moveTo>
                    <a:lnTo>
                      <a:pt x="5" y="6"/>
                    </a:lnTo>
                    <a:lnTo>
                      <a:pt x="0" y="16"/>
                    </a:lnTo>
                    <a:lnTo>
                      <a:pt x="35" y="21"/>
                    </a:lnTo>
                    <a:lnTo>
                      <a:pt x="62" y="5"/>
                    </a:lnTo>
                    <a:lnTo>
                      <a:pt x="46" y="1"/>
                    </a:lnTo>
                    <a:lnTo>
                      <a:pt x="22" y="8"/>
                    </a:lnTo>
                    <a:lnTo>
                      <a:pt x="12" y="0"/>
                    </a:lnTo>
                    <a:lnTo>
                      <a:pt x="5" y="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30" name="Freeform 84">
                <a:extLst>
                  <a:ext uri="{FF2B5EF4-FFF2-40B4-BE49-F238E27FC236}">
                    <a16:creationId xmlns:a16="http://schemas.microsoft.com/office/drawing/2014/main" xmlns="" id="{118AE466-DC2D-AA49-9764-0F39120A39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0" y="3057"/>
                <a:ext cx="54" cy="28"/>
              </a:xfrm>
              <a:custGeom>
                <a:avLst/>
                <a:gdLst>
                  <a:gd name="T0" fmla="*/ 40 w 80"/>
                  <a:gd name="T1" fmla="*/ 0 h 42"/>
                  <a:gd name="T2" fmla="*/ 40 w 80"/>
                  <a:gd name="T3" fmla="*/ 0 h 42"/>
                  <a:gd name="T4" fmla="*/ 0 w 80"/>
                  <a:gd name="T5" fmla="*/ 33 h 42"/>
                  <a:gd name="T6" fmla="*/ 4 w 80"/>
                  <a:gd name="T7" fmla="*/ 42 h 42"/>
                  <a:gd name="T8" fmla="*/ 21 w 80"/>
                  <a:gd name="T9" fmla="*/ 39 h 42"/>
                  <a:gd name="T10" fmla="*/ 41 w 80"/>
                  <a:gd name="T11" fmla="*/ 20 h 42"/>
                  <a:gd name="T12" fmla="*/ 80 w 80"/>
                  <a:gd name="T13" fmla="*/ 15 h 42"/>
                  <a:gd name="T14" fmla="*/ 72 w 80"/>
                  <a:gd name="T15" fmla="*/ 1 h 42"/>
                  <a:gd name="T16" fmla="*/ 40 w 80"/>
                  <a:gd name="T17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0" h="42">
                    <a:moveTo>
                      <a:pt x="40" y="0"/>
                    </a:moveTo>
                    <a:lnTo>
                      <a:pt x="40" y="0"/>
                    </a:lnTo>
                    <a:lnTo>
                      <a:pt x="0" y="33"/>
                    </a:lnTo>
                    <a:lnTo>
                      <a:pt x="4" y="42"/>
                    </a:lnTo>
                    <a:lnTo>
                      <a:pt x="21" y="39"/>
                    </a:lnTo>
                    <a:lnTo>
                      <a:pt x="41" y="20"/>
                    </a:lnTo>
                    <a:lnTo>
                      <a:pt x="80" y="15"/>
                    </a:lnTo>
                    <a:lnTo>
                      <a:pt x="72" y="1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31" name="Freeform 85">
                <a:extLst>
                  <a:ext uri="{FF2B5EF4-FFF2-40B4-BE49-F238E27FC236}">
                    <a16:creationId xmlns:a16="http://schemas.microsoft.com/office/drawing/2014/main" xmlns="" id="{0C8B2AAC-8309-CA4F-A753-23A42A22DC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0" y="2955"/>
                <a:ext cx="37" cy="42"/>
              </a:xfrm>
              <a:custGeom>
                <a:avLst/>
                <a:gdLst>
                  <a:gd name="T0" fmla="*/ 7 w 55"/>
                  <a:gd name="T1" fmla="*/ 0 h 63"/>
                  <a:gd name="T2" fmla="*/ 7 w 55"/>
                  <a:gd name="T3" fmla="*/ 0 h 63"/>
                  <a:gd name="T4" fmla="*/ 0 w 55"/>
                  <a:gd name="T5" fmla="*/ 10 h 63"/>
                  <a:gd name="T6" fmla="*/ 38 w 55"/>
                  <a:gd name="T7" fmla="*/ 44 h 63"/>
                  <a:gd name="T8" fmla="*/ 43 w 55"/>
                  <a:gd name="T9" fmla="*/ 63 h 63"/>
                  <a:gd name="T10" fmla="*/ 54 w 55"/>
                  <a:gd name="T11" fmla="*/ 62 h 63"/>
                  <a:gd name="T12" fmla="*/ 55 w 55"/>
                  <a:gd name="T13" fmla="*/ 42 h 63"/>
                  <a:gd name="T14" fmla="*/ 43 w 55"/>
                  <a:gd name="T15" fmla="*/ 32 h 63"/>
                  <a:gd name="T16" fmla="*/ 7 w 55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63">
                    <a:moveTo>
                      <a:pt x="7" y="0"/>
                    </a:moveTo>
                    <a:lnTo>
                      <a:pt x="7" y="0"/>
                    </a:lnTo>
                    <a:lnTo>
                      <a:pt x="0" y="10"/>
                    </a:lnTo>
                    <a:lnTo>
                      <a:pt x="38" y="44"/>
                    </a:lnTo>
                    <a:lnTo>
                      <a:pt x="43" y="63"/>
                    </a:lnTo>
                    <a:lnTo>
                      <a:pt x="54" y="62"/>
                    </a:lnTo>
                    <a:lnTo>
                      <a:pt x="55" y="42"/>
                    </a:lnTo>
                    <a:lnTo>
                      <a:pt x="43" y="32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32" name="Freeform 86">
                <a:extLst>
                  <a:ext uri="{FF2B5EF4-FFF2-40B4-BE49-F238E27FC236}">
                    <a16:creationId xmlns:a16="http://schemas.microsoft.com/office/drawing/2014/main" xmlns="" id="{16966F8C-A3B2-E144-8598-4D69D0B035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2" y="2987"/>
                <a:ext cx="50" cy="37"/>
              </a:xfrm>
              <a:custGeom>
                <a:avLst/>
                <a:gdLst>
                  <a:gd name="T0" fmla="*/ 69 w 76"/>
                  <a:gd name="T1" fmla="*/ 0 h 55"/>
                  <a:gd name="T2" fmla="*/ 69 w 76"/>
                  <a:gd name="T3" fmla="*/ 0 h 55"/>
                  <a:gd name="T4" fmla="*/ 62 w 76"/>
                  <a:gd name="T5" fmla="*/ 1 h 55"/>
                  <a:gd name="T6" fmla="*/ 57 w 76"/>
                  <a:gd name="T7" fmla="*/ 22 h 55"/>
                  <a:gd name="T8" fmla="*/ 43 w 76"/>
                  <a:gd name="T9" fmla="*/ 31 h 55"/>
                  <a:gd name="T10" fmla="*/ 0 w 76"/>
                  <a:gd name="T11" fmla="*/ 38 h 55"/>
                  <a:gd name="T12" fmla="*/ 2 w 76"/>
                  <a:gd name="T13" fmla="*/ 55 h 55"/>
                  <a:gd name="T14" fmla="*/ 47 w 76"/>
                  <a:gd name="T15" fmla="*/ 52 h 55"/>
                  <a:gd name="T16" fmla="*/ 76 w 76"/>
                  <a:gd name="T17" fmla="*/ 34 h 55"/>
                  <a:gd name="T18" fmla="*/ 74 w 76"/>
                  <a:gd name="T19" fmla="*/ 3 h 55"/>
                  <a:gd name="T20" fmla="*/ 69 w 76"/>
                  <a:gd name="T21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55">
                    <a:moveTo>
                      <a:pt x="69" y="0"/>
                    </a:moveTo>
                    <a:lnTo>
                      <a:pt x="69" y="0"/>
                    </a:lnTo>
                    <a:lnTo>
                      <a:pt x="62" y="1"/>
                    </a:lnTo>
                    <a:lnTo>
                      <a:pt x="57" y="22"/>
                    </a:lnTo>
                    <a:lnTo>
                      <a:pt x="43" y="31"/>
                    </a:lnTo>
                    <a:lnTo>
                      <a:pt x="0" y="38"/>
                    </a:lnTo>
                    <a:lnTo>
                      <a:pt x="2" y="55"/>
                    </a:lnTo>
                    <a:lnTo>
                      <a:pt x="47" y="52"/>
                    </a:lnTo>
                    <a:lnTo>
                      <a:pt x="76" y="34"/>
                    </a:lnTo>
                    <a:lnTo>
                      <a:pt x="74" y="3"/>
                    </a:lnTo>
                    <a:lnTo>
                      <a:pt x="6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33" name="Freeform 87">
                <a:extLst>
                  <a:ext uri="{FF2B5EF4-FFF2-40B4-BE49-F238E27FC236}">
                    <a16:creationId xmlns:a16="http://schemas.microsoft.com/office/drawing/2014/main" xmlns="" id="{C54B288A-AE4F-A646-AB31-1770B4EC19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2" y="3009"/>
                <a:ext cx="21" cy="31"/>
              </a:xfrm>
              <a:custGeom>
                <a:avLst/>
                <a:gdLst>
                  <a:gd name="T0" fmla="*/ 0 w 32"/>
                  <a:gd name="T1" fmla="*/ 2 h 46"/>
                  <a:gd name="T2" fmla="*/ 0 w 32"/>
                  <a:gd name="T3" fmla="*/ 2 h 46"/>
                  <a:gd name="T4" fmla="*/ 10 w 32"/>
                  <a:gd name="T5" fmla="*/ 29 h 46"/>
                  <a:gd name="T6" fmla="*/ 27 w 32"/>
                  <a:gd name="T7" fmla="*/ 46 h 46"/>
                  <a:gd name="T8" fmla="*/ 32 w 32"/>
                  <a:gd name="T9" fmla="*/ 41 h 46"/>
                  <a:gd name="T10" fmla="*/ 31 w 32"/>
                  <a:gd name="T11" fmla="*/ 23 h 46"/>
                  <a:gd name="T12" fmla="*/ 11 w 32"/>
                  <a:gd name="T13" fmla="*/ 0 h 46"/>
                  <a:gd name="T14" fmla="*/ 0 w 32"/>
                  <a:gd name="T15" fmla="*/ 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46">
                    <a:moveTo>
                      <a:pt x="0" y="2"/>
                    </a:moveTo>
                    <a:lnTo>
                      <a:pt x="0" y="2"/>
                    </a:lnTo>
                    <a:lnTo>
                      <a:pt x="10" y="29"/>
                    </a:lnTo>
                    <a:lnTo>
                      <a:pt x="27" y="46"/>
                    </a:lnTo>
                    <a:lnTo>
                      <a:pt x="32" y="41"/>
                    </a:lnTo>
                    <a:lnTo>
                      <a:pt x="31" y="23"/>
                    </a:lnTo>
                    <a:lnTo>
                      <a:pt x="11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34" name="Freeform 88">
                <a:extLst>
                  <a:ext uri="{FF2B5EF4-FFF2-40B4-BE49-F238E27FC236}">
                    <a16:creationId xmlns:a16="http://schemas.microsoft.com/office/drawing/2014/main" xmlns="" id="{A4BF2B95-2052-BE44-BB2C-571EEC0F89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4" y="3037"/>
                <a:ext cx="14" cy="19"/>
              </a:xfrm>
              <a:custGeom>
                <a:avLst/>
                <a:gdLst>
                  <a:gd name="T0" fmla="*/ 0 w 22"/>
                  <a:gd name="T1" fmla="*/ 0 h 28"/>
                  <a:gd name="T2" fmla="*/ 0 w 22"/>
                  <a:gd name="T3" fmla="*/ 0 h 28"/>
                  <a:gd name="T4" fmla="*/ 1 w 22"/>
                  <a:gd name="T5" fmla="*/ 18 h 28"/>
                  <a:gd name="T6" fmla="*/ 12 w 22"/>
                  <a:gd name="T7" fmla="*/ 28 h 28"/>
                  <a:gd name="T8" fmla="*/ 22 w 22"/>
                  <a:gd name="T9" fmla="*/ 22 h 28"/>
                  <a:gd name="T10" fmla="*/ 13 w 22"/>
                  <a:gd name="T11" fmla="*/ 3 h 28"/>
                  <a:gd name="T12" fmla="*/ 0 w 22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28">
                    <a:moveTo>
                      <a:pt x="0" y="0"/>
                    </a:moveTo>
                    <a:lnTo>
                      <a:pt x="0" y="0"/>
                    </a:lnTo>
                    <a:lnTo>
                      <a:pt x="1" y="18"/>
                    </a:lnTo>
                    <a:lnTo>
                      <a:pt x="12" y="28"/>
                    </a:lnTo>
                    <a:lnTo>
                      <a:pt x="22" y="22"/>
                    </a:lnTo>
                    <a:lnTo>
                      <a:pt x="13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35" name="Freeform 89">
                <a:extLst>
                  <a:ext uri="{FF2B5EF4-FFF2-40B4-BE49-F238E27FC236}">
                    <a16:creationId xmlns:a16="http://schemas.microsoft.com/office/drawing/2014/main" xmlns="" id="{F52206A0-F078-9A44-8284-78AF28634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6" y="3067"/>
                <a:ext cx="14" cy="21"/>
              </a:xfrm>
              <a:custGeom>
                <a:avLst/>
                <a:gdLst>
                  <a:gd name="T0" fmla="*/ 9 w 21"/>
                  <a:gd name="T1" fmla="*/ 0 h 31"/>
                  <a:gd name="T2" fmla="*/ 9 w 21"/>
                  <a:gd name="T3" fmla="*/ 0 h 31"/>
                  <a:gd name="T4" fmla="*/ 0 w 21"/>
                  <a:gd name="T5" fmla="*/ 9 h 31"/>
                  <a:gd name="T6" fmla="*/ 10 w 21"/>
                  <a:gd name="T7" fmla="*/ 27 h 31"/>
                  <a:gd name="T8" fmla="*/ 21 w 21"/>
                  <a:gd name="T9" fmla="*/ 31 h 31"/>
                  <a:gd name="T10" fmla="*/ 21 w 21"/>
                  <a:gd name="T11" fmla="*/ 19 h 31"/>
                  <a:gd name="T12" fmla="*/ 9 w 21"/>
                  <a:gd name="T13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31">
                    <a:moveTo>
                      <a:pt x="9" y="0"/>
                    </a:moveTo>
                    <a:lnTo>
                      <a:pt x="9" y="0"/>
                    </a:lnTo>
                    <a:lnTo>
                      <a:pt x="0" y="9"/>
                    </a:lnTo>
                    <a:lnTo>
                      <a:pt x="10" y="27"/>
                    </a:lnTo>
                    <a:lnTo>
                      <a:pt x="21" y="31"/>
                    </a:lnTo>
                    <a:lnTo>
                      <a:pt x="21" y="19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36" name="Freeform 90">
                <a:extLst>
                  <a:ext uri="{FF2B5EF4-FFF2-40B4-BE49-F238E27FC236}">
                    <a16:creationId xmlns:a16="http://schemas.microsoft.com/office/drawing/2014/main" xmlns="" id="{A8EEDE13-1EC4-E944-A568-FB167974A5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8" y="3060"/>
                <a:ext cx="21" cy="25"/>
              </a:xfrm>
              <a:custGeom>
                <a:avLst/>
                <a:gdLst>
                  <a:gd name="T0" fmla="*/ 0 w 32"/>
                  <a:gd name="T1" fmla="*/ 0 h 38"/>
                  <a:gd name="T2" fmla="*/ 0 w 32"/>
                  <a:gd name="T3" fmla="*/ 0 h 38"/>
                  <a:gd name="T4" fmla="*/ 8 w 32"/>
                  <a:gd name="T5" fmla="*/ 20 h 38"/>
                  <a:gd name="T6" fmla="*/ 23 w 32"/>
                  <a:gd name="T7" fmla="*/ 38 h 38"/>
                  <a:gd name="T8" fmla="*/ 32 w 32"/>
                  <a:gd name="T9" fmla="*/ 24 h 38"/>
                  <a:gd name="T10" fmla="*/ 20 w 32"/>
                  <a:gd name="T11" fmla="*/ 5 h 38"/>
                  <a:gd name="T12" fmla="*/ 0 w 32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38">
                    <a:moveTo>
                      <a:pt x="0" y="0"/>
                    </a:moveTo>
                    <a:lnTo>
                      <a:pt x="0" y="0"/>
                    </a:lnTo>
                    <a:lnTo>
                      <a:pt x="8" y="20"/>
                    </a:lnTo>
                    <a:lnTo>
                      <a:pt x="23" y="38"/>
                    </a:lnTo>
                    <a:lnTo>
                      <a:pt x="32" y="24"/>
                    </a:lnTo>
                    <a:lnTo>
                      <a:pt x="20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37" name="Freeform 91">
                <a:extLst>
                  <a:ext uri="{FF2B5EF4-FFF2-40B4-BE49-F238E27FC236}">
                    <a16:creationId xmlns:a16="http://schemas.microsoft.com/office/drawing/2014/main" xmlns="" id="{B6C48BD5-36E7-BF4E-887A-960452D760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4" y="3080"/>
                <a:ext cx="16" cy="26"/>
              </a:xfrm>
              <a:custGeom>
                <a:avLst/>
                <a:gdLst>
                  <a:gd name="T0" fmla="*/ 0 w 24"/>
                  <a:gd name="T1" fmla="*/ 0 h 39"/>
                  <a:gd name="T2" fmla="*/ 0 w 24"/>
                  <a:gd name="T3" fmla="*/ 0 h 39"/>
                  <a:gd name="T4" fmla="*/ 4 w 24"/>
                  <a:gd name="T5" fmla="*/ 24 h 39"/>
                  <a:gd name="T6" fmla="*/ 15 w 24"/>
                  <a:gd name="T7" fmla="*/ 39 h 39"/>
                  <a:gd name="T8" fmla="*/ 24 w 24"/>
                  <a:gd name="T9" fmla="*/ 20 h 39"/>
                  <a:gd name="T10" fmla="*/ 0 w 24"/>
                  <a:gd name="T1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39">
                    <a:moveTo>
                      <a:pt x="0" y="0"/>
                    </a:moveTo>
                    <a:lnTo>
                      <a:pt x="0" y="0"/>
                    </a:lnTo>
                    <a:lnTo>
                      <a:pt x="4" y="24"/>
                    </a:lnTo>
                    <a:lnTo>
                      <a:pt x="15" y="39"/>
                    </a:lnTo>
                    <a:lnTo>
                      <a:pt x="24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38" name="Freeform 92">
                <a:extLst>
                  <a:ext uri="{FF2B5EF4-FFF2-40B4-BE49-F238E27FC236}">
                    <a16:creationId xmlns:a16="http://schemas.microsoft.com/office/drawing/2014/main" xmlns="" id="{3070D09F-EDA4-384A-84F4-53F0F6162D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0" y="3116"/>
                <a:ext cx="15" cy="17"/>
              </a:xfrm>
              <a:custGeom>
                <a:avLst/>
                <a:gdLst>
                  <a:gd name="T0" fmla="*/ 4 w 23"/>
                  <a:gd name="T1" fmla="*/ 0 h 25"/>
                  <a:gd name="T2" fmla="*/ 4 w 23"/>
                  <a:gd name="T3" fmla="*/ 0 h 25"/>
                  <a:gd name="T4" fmla="*/ 0 w 23"/>
                  <a:gd name="T5" fmla="*/ 7 h 25"/>
                  <a:gd name="T6" fmla="*/ 14 w 23"/>
                  <a:gd name="T7" fmla="*/ 24 h 25"/>
                  <a:gd name="T8" fmla="*/ 23 w 23"/>
                  <a:gd name="T9" fmla="*/ 25 h 25"/>
                  <a:gd name="T10" fmla="*/ 17 w 23"/>
                  <a:gd name="T11" fmla="*/ 2 h 25"/>
                  <a:gd name="T12" fmla="*/ 4 w 23"/>
                  <a:gd name="T13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25">
                    <a:moveTo>
                      <a:pt x="4" y="0"/>
                    </a:moveTo>
                    <a:lnTo>
                      <a:pt x="4" y="0"/>
                    </a:lnTo>
                    <a:lnTo>
                      <a:pt x="0" y="7"/>
                    </a:lnTo>
                    <a:lnTo>
                      <a:pt x="14" y="24"/>
                    </a:lnTo>
                    <a:lnTo>
                      <a:pt x="23" y="25"/>
                    </a:lnTo>
                    <a:lnTo>
                      <a:pt x="17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39" name="Freeform 93">
                <a:extLst>
                  <a:ext uri="{FF2B5EF4-FFF2-40B4-BE49-F238E27FC236}">
                    <a16:creationId xmlns:a16="http://schemas.microsoft.com/office/drawing/2014/main" xmlns="" id="{9E6757E4-505F-8747-8F50-4958A5BA55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4" y="3139"/>
                <a:ext cx="15" cy="15"/>
              </a:xfrm>
              <a:custGeom>
                <a:avLst/>
                <a:gdLst>
                  <a:gd name="T0" fmla="*/ 14 w 23"/>
                  <a:gd name="T1" fmla="*/ 0 h 23"/>
                  <a:gd name="T2" fmla="*/ 14 w 23"/>
                  <a:gd name="T3" fmla="*/ 0 h 23"/>
                  <a:gd name="T4" fmla="*/ 0 w 23"/>
                  <a:gd name="T5" fmla="*/ 7 h 23"/>
                  <a:gd name="T6" fmla="*/ 12 w 23"/>
                  <a:gd name="T7" fmla="*/ 23 h 23"/>
                  <a:gd name="T8" fmla="*/ 23 w 23"/>
                  <a:gd name="T9" fmla="*/ 18 h 23"/>
                  <a:gd name="T10" fmla="*/ 14 w 23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23">
                    <a:moveTo>
                      <a:pt x="14" y="0"/>
                    </a:moveTo>
                    <a:lnTo>
                      <a:pt x="14" y="0"/>
                    </a:lnTo>
                    <a:lnTo>
                      <a:pt x="0" y="7"/>
                    </a:lnTo>
                    <a:lnTo>
                      <a:pt x="12" y="23"/>
                    </a:lnTo>
                    <a:lnTo>
                      <a:pt x="23" y="18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40" name="Freeform 94">
                <a:extLst>
                  <a:ext uri="{FF2B5EF4-FFF2-40B4-BE49-F238E27FC236}">
                    <a16:creationId xmlns:a16="http://schemas.microsoft.com/office/drawing/2014/main" xmlns="" id="{0E6BA3E0-A382-8345-8FF5-8DF5AF3BF6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0" y="3208"/>
                <a:ext cx="11" cy="21"/>
              </a:xfrm>
              <a:custGeom>
                <a:avLst/>
                <a:gdLst>
                  <a:gd name="T0" fmla="*/ 9 w 17"/>
                  <a:gd name="T1" fmla="*/ 0 h 31"/>
                  <a:gd name="T2" fmla="*/ 9 w 17"/>
                  <a:gd name="T3" fmla="*/ 0 h 31"/>
                  <a:gd name="T4" fmla="*/ 0 w 17"/>
                  <a:gd name="T5" fmla="*/ 13 h 31"/>
                  <a:gd name="T6" fmla="*/ 4 w 17"/>
                  <a:gd name="T7" fmla="*/ 27 h 31"/>
                  <a:gd name="T8" fmla="*/ 8 w 17"/>
                  <a:gd name="T9" fmla="*/ 31 h 31"/>
                  <a:gd name="T10" fmla="*/ 17 w 17"/>
                  <a:gd name="T11" fmla="*/ 19 h 31"/>
                  <a:gd name="T12" fmla="*/ 9 w 17"/>
                  <a:gd name="T13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1">
                    <a:moveTo>
                      <a:pt x="9" y="0"/>
                    </a:moveTo>
                    <a:lnTo>
                      <a:pt x="9" y="0"/>
                    </a:lnTo>
                    <a:lnTo>
                      <a:pt x="0" y="13"/>
                    </a:lnTo>
                    <a:lnTo>
                      <a:pt x="4" y="27"/>
                    </a:lnTo>
                    <a:lnTo>
                      <a:pt x="8" y="31"/>
                    </a:lnTo>
                    <a:lnTo>
                      <a:pt x="17" y="19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41" name="Freeform 95">
                <a:extLst>
                  <a:ext uri="{FF2B5EF4-FFF2-40B4-BE49-F238E27FC236}">
                    <a16:creationId xmlns:a16="http://schemas.microsoft.com/office/drawing/2014/main" xmlns="" id="{D0A7A843-D24D-B140-AEF4-CDF490A8AF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9" y="3233"/>
                <a:ext cx="13" cy="11"/>
              </a:xfrm>
              <a:custGeom>
                <a:avLst/>
                <a:gdLst>
                  <a:gd name="T0" fmla="*/ 0 w 19"/>
                  <a:gd name="T1" fmla="*/ 2 h 16"/>
                  <a:gd name="T2" fmla="*/ 0 w 19"/>
                  <a:gd name="T3" fmla="*/ 2 h 16"/>
                  <a:gd name="T4" fmla="*/ 1 w 19"/>
                  <a:gd name="T5" fmla="*/ 12 h 16"/>
                  <a:gd name="T6" fmla="*/ 11 w 19"/>
                  <a:gd name="T7" fmla="*/ 16 h 16"/>
                  <a:gd name="T8" fmla="*/ 19 w 19"/>
                  <a:gd name="T9" fmla="*/ 11 h 16"/>
                  <a:gd name="T10" fmla="*/ 11 w 19"/>
                  <a:gd name="T11" fmla="*/ 0 h 16"/>
                  <a:gd name="T12" fmla="*/ 0 w 19"/>
                  <a:gd name="T13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6">
                    <a:moveTo>
                      <a:pt x="0" y="2"/>
                    </a:moveTo>
                    <a:lnTo>
                      <a:pt x="0" y="2"/>
                    </a:lnTo>
                    <a:lnTo>
                      <a:pt x="1" y="12"/>
                    </a:lnTo>
                    <a:lnTo>
                      <a:pt x="11" y="16"/>
                    </a:lnTo>
                    <a:lnTo>
                      <a:pt x="19" y="11"/>
                    </a:lnTo>
                    <a:lnTo>
                      <a:pt x="11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42" name="Freeform 96">
                <a:extLst>
                  <a:ext uri="{FF2B5EF4-FFF2-40B4-BE49-F238E27FC236}">
                    <a16:creationId xmlns:a16="http://schemas.microsoft.com/office/drawing/2014/main" xmlns="" id="{4B48454D-9151-0E4E-92E2-DBD3E0FBBF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7" y="3297"/>
                <a:ext cx="12" cy="11"/>
              </a:xfrm>
              <a:custGeom>
                <a:avLst/>
                <a:gdLst>
                  <a:gd name="T0" fmla="*/ 4 w 19"/>
                  <a:gd name="T1" fmla="*/ 0 h 16"/>
                  <a:gd name="T2" fmla="*/ 4 w 19"/>
                  <a:gd name="T3" fmla="*/ 0 h 16"/>
                  <a:gd name="T4" fmla="*/ 0 w 19"/>
                  <a:gd name="T5" fmla="*/ 8 h 16"/>
                  <a:gd name="T6" fmla="*/ 7 w 19"/>
                  <a:gd name="T7" fmla="*/ 16 h 16"/>
                  <a:gd name="T8" fmla="*/ 19 w 19"/>
                  <a:gd name="T9" fmla="*/ 12 h 16"/>
                  <a:gd name="T10" fmla="*/ 4 w 19"/>
                  <a:gd name="T1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16">
                    <a:moveTo>
                      <a:pt x="4" y="0"/>
                    </a:moveTo>
                    <a:lnTo>
                      <a:pt x="4" y="0"/>
                    </a:lnTo>
                    <a:lnTo>
                      <a:pt x="0" y="8"/>
                    </a:lnTo>
                    <a:lnTo>
                      <a:pt x="7" y="16"/>
                    </a:lnTo>
                    <a:lnTo>
                      <a:pt x="19" y="1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43" name="Freeform 97">
                <a:extLst>
                  <a:ext uri="{FF2B5EF4-FFF2-40B4-BE49-F238E27FC236}">
                    <a16:creationId xmlns:a16="http://schemas.microsoft.com/office/drawing/2014/main" xmlns="" id="{303E4628-F767-6049-91F6-2BD5B8CA4C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7" y="2687"/>
                <a:ext cx="45" cy="57"/>
              </a:xfrm>
              <a:custGeom>
                <a:avLst/>
                <a:gdLst>
                  <a:gd name="T0" fmla="*/ 48 w 67"/>
                  <a:gd name="T1" fmla="*/ 0 h 86"/>
                  <a:gd name="T2" fmla="*/ 48 w 67"/>
                  <a:gd name="T3" fmla="*/ 0 h 86"/>
                  <a:gd name="T4" fmla="*/ 42 w 67"/>
                  <a:gd name="T5" fmla="*/ 12 h 86"/>
                  <a:gd name="T6" fmla="*/ 38 w 67"/>
                  <a:gd name="T7" fmla="*/ 28 h 86"/>
                  <a:gd name="T8" fmla="*/ 0 w 67"/>
                  <a:gd name="T9" fmla="*/ 76 h 86"/>
                  <a:gd name="T10" fmla="*/ 3 w 67"/>
                  <a:gd name="T11" fmla="*/ 86 h 86"/>
                  <a:gd name="T12" fmla="*/ 18 w 67"/>
                  <a:gd name="T13" fmla="*/ 83 h 86"/>
                  <a:gd name="T14" fmla="*/ 67 w 67"/>
                  <a:gd name="T15" fmla="*/ 29 h 86"/>
                  <a:gd name="T16" fmla="*/ 48 w 67"/>
                  <a:gd name="T17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86">
                    <a:moveTo>
                      <a:pt x="48" y="0"/>
                    </a:moveTo>
                    <a:lnTo>
                      <a:pt x="48" y="0"/>
                    </a:lnTo>
                    <a:lnTo>
                      <a:pt x="42" y="12"/>
                    </a:lnTo>
                    <a:lnTo>
                      <a:pt x="38" y="28"/>
                    </a:lnTo>
                    <a:lnTo>
                      <a:pt x="0" y="76"/>
                    </a:lnTo>
                    <a:lnTo>
                      <a:pt x="3" y="86"/>
                    </a:lnTo>
                    <a:lnTo>
                      <a:pt x="18" y="83"/>
                    </a:lnTo>
                    <a:lnTo>
                      <a:pt x="67" y="29"/>
                    </a:lnTo>
                    <a:lnTo>
                      <a:pt x="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44" name="Freeform 98">
                <a:extLst>
                  <a:ext uri="{FF2B5EF4-FFF2-40B4-BE49-F238E27FC236}">
                    <a16:creationId xmlns:a16="http://schemas.microsoft.com/office/drawing/2014/main" xmlns="" id="{D65ED9F8-6F74-0C4F-8AFA-982385F629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9" y="2674"/>
                <a:ext cx="27" cy="57"/>
              </a:xfrm>
              <a:custGeom>
                <a:avLst/>
                <a:gdLst>
                  <a:gd name="T0" fmla="*/ 1 w 41"/>
                  <a:gd name="T1" fmla="*/ 0 h 85"/>
                  <a:gd name="T2" fmla="*/ 1 w 41"/>
                  <a:gd name="T3" fmla="*/ 0 h 85"/>
                  <a:gd name="T4" fmla="*/ 0 w 41"/>
                  <a:gd name="T5" fmla="*/ 40 h 85"/>
                  <a:gd name="T6" fmla="*/ 15 w 41"/>
                  <a:gd name="T7" fmla="*/ 54 h 85"/>
                  <a:gd name="T8" fmla="*/ 20 w 41"/>
                  <a:gd name="T9" fmla="*/ 82 h 85"/>
                  <a:gd name="T10" fmla="*/ 34 w 41"/>
                  <a:gd name="T11" fmla="*/ 85 h 85"/>
                  <a:gd name="T12" fmla="*/ 41 w 41"/>
                  <a:gd name="T13" fmla="*/ 68 h 85"/>
                  <a:gd name="T14" fmla="*/ 30 w 41"/>
                  <a:gd name="T15" fmla="*/ 59 h 85"/>
                  <a:gd name="T16" fmla="*/ 27 w 41"/>
                  <a:gd name="T17" fmla="*/ 10 h 85"/>
                  <a:gd name="T18" fmla="*/ 1 w 41"/>
                  <a:gd name="T19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85">
                    <a:moveTo>
                      <a:pt x="1" y="0"/>
                    </a:moveTo>
                    <a:lnTo>
                      <a:pt x="1" y="0"/>
                    </a:lnTo>
                    <a:lnTo>
                      <a:pt x="0" y="40"/>
                    </a:lnTo>
                    <a:lnTo>
                      <a:pt x="15" y="54"/>
                    </a:lnTo>
                    <a:lnTo>
                      <a:pt x="20" y="82"/>
                    </a:lnTo>
                    <a:lnTo>
                      <a:pt x="34" y="85"/>
                    </a:lnTo>
                    <a:lnTo>
                      <a:pt x="41" y="68"/>
                    </a:lnTo>
                    <a:lnTo>
                      <a:pt x="30" y="59"/>
                    </a:lnTo>
                    <a:lnTo>
                      <a:pt x="27" y="1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45" name="Freeform 99">
                <a:extLst>
                  <a:ext uri="{FF2B5EF4-FFF2-40B4-BE49-F238E27FC236}">
                    <a16:creationId xmlns:a16="http://schemas.microsoft.com/office/drawing/2014/main" xmlns="" id="{6ECC2250-1CF2-F146-8418-05B36660F7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6" y="2685"/>
                <a:ext cx="15" cy="32"/>
              </a:xfrm>
              <a:custGeom>
                <a:avLst/>
                <a:gdLst>
                  <a:gd name="T0" fmla="*/ 1 w 22"/>
                  <a:gd name="T1" fmla="*/ 0 h 48"/>
                  <a:gd name="T2" fmla="*/ 1 w 22"/>
                  <a:gd name="T3" fmla="*/ 0 h 48"/>
                  <a:gd name="T4" fmla="*/ 0 w 22"/>
                  <a:gd name="T5" fmla="*/ 34 h 48"/>
                  <a:gd name="T6" fmla="*/ 8 w 22"/>
                  <a:gd name="T7" fmla="*/ 48 h 48"/>
                  <a:gd name="T8" fmla="*/ 22 w 22"/>
                  <a:gd name="T9" fmla="*/ 31 h 48"/>
                  <a:gd name="T10" fmla="*/ 19 w 22"/>
                  <a:gd name="T11" fmla="*/ 1 h 48"/>
                  <a:gd name="T12" fmla="*/ 1 w 22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48">
                    <a:moveTo>
                      <a:pt x="1" y="0"/>
                    </a:moveTo>
                    <a:lnTo>
                      <a:pt x="1" y="0"/>
                    </a:lnTo>
                    <a:lnTo>
                      <a:pt x="0" y="34"/>
                    </a:lnTo>
                    <a:lnTo>
                      <a:pt x="8" y="48"/>
                    </a:lnTo>
                    <a:lnTo>
                      <a:pt x="22" y="31"/>
                    </a:lnTo>
                    <a:lnTo>
                      <a:pt x="19" y="1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46" name="Freeform 100">
                <a:extLst>
                  <a:ext uri="{FF2B5EF4-FFF2-40B4-BE49-F238E27FC236}">
                    <a16:creationId xmlns:a16="http://schemas.microsoft.com/office/drawing/2014/main" xmlns="" id="{7FC1C8F9-818B-6D48-AFD0-EF1A23DFB3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3" y="2662"/>
                <a:ext cx="23" cy="27"/>
              </a:xfrm>
              <a:custGeom>
                <a:avLst/>
                <a:gdLst>
                  <a:gd name="T0" fmla="*/ 0 w 34"/>
                  <a:gd name="T1" fmla="*/ 3 h 40"/>
                  <a:gd name="T2" fmla="*/ 0 w 34"/>
                  <a:gd name="T3" fmla="*/ 3 h 40"/>
                  <a:gd name="T4" fmla="*/ 14 w 34"/>
                  <a:gd name="T5" fmla="*/ 22 h 40"/>
                  <a:gd name="T6" fmla="*/ 21 w 34"/>
                  <a:gd name="T7" fmla="*/ 40 h 40"/>
                  <a:gd name="T8" fmla="*/ 34 w 34"/>
                  <a:gd name="T9" fmla="*/ 40 h 40"/>
                  <a:gd name="T10" fmla="*/ 31 w 34"/>
                  <a:gd name="T11" fmla="*/ 9 h 40"/>
                  <a:gd name="T12" fmla="*/ 17 w 34"/>
                  <a:gd name="T13" fmla="*/ 0 h 40"/>
                  <a:gd name="T14" fmla="*/ 0 w 34"/>
                  <a:gd name="T15" fmla="*/ 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40">
                    <a:moveTo>
                      <a:pt x="0" y="3"/>
                    </a:moveTo>
                    <a:lnTo>
                      <a:pt x="0" y="3"/>
                    </a:lnTo>
                    <a:lnTo>
                      <a:pt x="14" y="22"/>
                    </a:lnTo>
                    <a:lnTo>
                      <a:pt x="21" y="40"/>
                    </a:lnTo>
                    <a:lnTo>
                      <a:pt x="34" y="40"/>
                    </a:lnTo>
                    <a:lnTo>
                      <a:pt x="31" y="9"/>
                    </a:lnTo>
                    <a:lnTo>
                      <a:pt x="17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47" name="Freeform 101">
                <a:extLst>
                  <a:ext uri="{FF2B5EF4-FFF2-40B4-BE49-F238E27FC236}">
                    <a16:creationId xmlns:a16="http://schemas.microsoft.com/office/drawing/2014/main" xmlns="" id="{9AC5F184-FA41-9448-B9F2-790FE2B10C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6" y="2711"/>
                <a:ext cx="68" cy="77"/>
              </a:xfrm>
              <a:custGeom>
                <a:avLst/>
                <a:gdLst>
                  <a:gd name="T0" fmla="*/ 68 w 103"/>
                  <a:gd name="T1" fmla="*/ 0 h 115"/>
                  <a:gd name="T2" fmla="*/ 68 w 103"/>
                  <a:gd name="T3" fmla="*/ 0 h 115"/>
                  <a:gd name="T4" fmla="*/ 71 w 103"/>
                  <a:gd name="T5" fmla="*/ 23 h 115"/>
                  <a:gd name="T6" fmla="*/ 45 w 103"/>
                  <a:gd name="T7" fmla="*/ 44 h 115"/>
                  <a:gd name="T8" fmla="*/ 23 w 103"/>
                  <a:gd name="T9" fmla="*/ 47 h 115"/>
                  <a:gd name="T10" fmla="*/ 0 w 103"/>
                  <a:gd name="T11" fmla="*/ 71 h 115"/>
                  <a:gd name="T12" fmla="*/ 1 w 103"/>
                  <a:gd name="T13" fmla="*/ 83 h 115"/>
                  <a:gd name="T14" fmla="*/ 23 w 103"/>
                  <a:gd name="T15" fmla="*/ 76 h 115"/>
                  <a:gd name="T16" fmla="*/ 38 w 103"/>
                  <a:gd name="T17" fmla="*/ 66 h 115"/>
                  <a:gd name="T18" fmla="*/ 50 w 103"/>
                  <a:gd name="T19" fmla="*/ 99 h 115"/>
                  <a:gd name="T20" fmla="*/ 73 w 103"/>
                  <a:gd name="T21" fmla="*/ 115 h 115"/>
                  <a:gd name="T22" fmla="*/ 82 w 103"/>
                  <a:gd name="T23" fmla="*/ 111 h 115"/>
                  <a:gd name="T24" fmla="*/ 90 w 103"/>
                  <a:gd name="T25" fmla="*/ 102 h 115"/>
                  <a:gd name="T26" fmla="*/ 72 w 103"/>
                  <a:gd name="T27" fmla="*/ 84 h 115"/>
                  <a:gd name="T28" fmla="*/ 83 w 103"/>
                  <a:gd name="T29" fmla="*/ 75 h 115"/>
                  <a:gd name="T30" fmla="*/ 95 w 103"/>
                  <a:gd name="T31" fmla="*/ 85 h 115"/>
                  <a:gd name="T32" fmla="*/ 103 w 103"/>
                  <a:gd name="T33" fmla="*/ 71 h 115"/>
                  <a:gd name="T34" fmla="*/ 95 w 103"/>
                  <a:gd name="T35" fmla="*/ 55 h 115"/>
                  <a:gd name="T36" fmla="*/ 93 w 103"/>
                  <a:gd name="T37" fmla="*/ 18 h 115"/>
                  <a:gd name="T38" fmla="*/ 68 w 103"/>
                  <a:gd name="T39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3" h="115">
                    <a:moveTo>
                      <a:pt x="68" y="0"/>
                    </a:moveTo>
                    <a:lnTo>
                      <a:pt x="68" y="0"/>
                    </a:lnTo>
                    <a:lnTo>
                      <a:pt x="71" y="23"/>
                    </a:lnTo>
                    <a:lnTo>
                      <a:pt x="45" y="44"/>
                    </a:lnTo>
                    <a:lnTo>
                      <a:pt x="23" y="47"/>
                    </a:lnTo>
                    <a:lnTo>
                      <a:pt x="0" y="71"/>
                    </a:lnTo>
                    <a:lnTo>
                      <a:pt x="1" y="83"/>
                    </a:lnTo>
                    <a:lnTo>
                      <a:pt x="23" y="76"/>
                    </a:lnTo>
                    <a:lnTo>
                      <a:pt x="38" y="66"/>
                    </a:lnTo>
                    <a:lnTo>
                      <a:pt x="50" y="99"/>
                    </a:lnTo>
                    <a:lnTo>
                      <a:pt x="73" y="115"/>
                    </a:lnTo>
                    <a:lnTo>
                      <a:pt x="82" y="111"/>
                    </a:lnTo>
                    <a:lnTo>
                      <a:pt x="90" y="102"/>
                    </a:lnTo>
                    <a:lnTo>
                      <a:pt x="72" y="84"/>
                    </a:lnTo>
                    <a:lnTo>
                      <a:pt x="83" y="75"/>
                    </a:lnTo>
                    <a:lnTo>
                      <a:pt x="95" y="85"/>
                    </a:lnTo>
                    <a:lnTo>
                      <a:pt x="103" y="71"/>
                    </a:lnTo>
                    <a:lnTo>
                      <a:pt x="95" y="55"/>
                    </a:lnTo>
                    <a:lnTo>
                      <a:pt x="93" y="18"/>
                    </a:lnTo>
                    <a:lnTo>
                      <a:pt x="6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48" name="Freeform 102">
                <a:extLst>
                  <a:ext uri="{FF2B5EF4-FFF2-40B4-BE49-F238E27FC236}">
                    <a16:creationId xmlns:a16="http://schemas.microsoft.com/office/drawing/2014/main" xmlns="" id="{CE599F2D-84BA-D240-8C85-EA24E3EF04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5" y="2558"/>
                <a:ext cx="72" cy="97"/>
              </a:xfrm>
              <a:custGeom>
                <a:avLst/>
                <a:gdLst>
                  <a:gd name="T0" fmla="*/ 22 w 108"/>
                  <a:gd name="T1" fmla="*/ 0 h 146"/>
                  <a:gd name="T2" fmla="*/ 22 w 108"/>
                  <a:gd name="T3" fmla="*/ 0 h 146"/>
                  <a:gd name="T4" fmla="*/ 2 w 108"/>
                  <a:gd name="T5" fmla="*/ 14 h 146"/>
                  <a:gd name="T6" fmla="*/ 0 w 108"/>
                  <a:gd name="T7" fmla="*/ 60 h 146"/>
                  <a:gd name="T8" fmla="*/ 31 w 108"/>
                  <a:gd name="T9" fmla="*/ 121 h 146"/>
                  <a:gd name="T10" fmla="*/ 42 w 108"/>
                  <a:gd name="T11" fmla="*/ 129 h 146"/>
                  <a:gd name="T12" fmla="*/ 55 w 108"/>
                  <a:gd name="T13" fmla="*/ 120 h 146"/>
                  <a:gd name="T14" fmla="*/ 79 w 108"/>
                  <a:gd name="T15" fmla="*/ 124 h 146"/>
                  <a:gd name="T16" fmla="*/ 83 w 108"/>
                  <a:gd name="T17" fmla="*/ 144 h 146"/>
                  <a:gd name="T18" fmla="*/ 100 w 108"/>
                  <a:gd name="T19" fmla="*/ 146 h 146"/>
                  <a:gd name="T20" fmla="*/ 108 w 108"/>
                  <a:gd name="T21" fmla="*/ 134 h 146"/>
                  <a:gd name="T22" fmla="*/ 98 w 108"/>
                  <a:gd name="T23" fmla="*/ 120 h 146"/>
                  <a:gd name="T24" fmla="*/ 85 w 108"/>
                  <a:gd name="T25" fmla="*/ 108 h 146"/>
                  <a:gd name="T26" fmla="*/ 58 w 108"/>
                  <a:gd name="T27" fmla="*/ 105 h 146"/>
                  <a:gd name="T28" fmla="*/ 44 w 108"/>
                  <a:gd name="T29" fmla="*/ 81 h 146"/>
                  <a:gd name="T30" fmla="*/ 60 w 108"/>
                  <a:gd name="T31" fmla="*/ 56 h 146"/>
                  <a:gd name="T32" fmla="*/ 62 w 108"/>
                  <a:gd name="T33" fmla="*/ 35 h 146"/>
                  <a:gd name="T34" fmla="*/ 51 w 108"/>
                  <a:gd name="T35" fmla="*/ 7 h 146"/>
                  <a:gd name="T36" fmla="*/ 22 w 108"/>
                  <a:gd name="T37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8" h="146">
                    <a:moveTo>
                      <a:pt x="22" y="0"/>
                    </a:moveTo>
                    <a:lnTo>
                      <a:pt x="22" y="0"/>
                    </a:lnTo>
                    <a:lnTo>
                      <a:pt x="2" y="14"/>
                    </a:lnTo>
                    <a:lnTo>
                      <a:pt x="0" y="60"/>
                    </a:lnTo>
                    <a:lnTo>
                      <a:pt x="31" y="121"/>
                    </a:lnTo>
                    <a:lnTo>
                      <a:pt x="42" y="129"/>
                    </a:lnTo>
                    <a:lnTo>
                      <a:pt x="55" y="120"/>
                    </a:lnTo>
                    <a:lnTo>
                      <a:pt x="79" y="124"/>
                    </a:lnTo>
                    <a:lnTo>
                      <a:pt x="83" y="144"/>
                    </a:lnTo>
                    <a:lnTo>
                      <a:pt x="100" y="146"/>
                    </a:lnTo>
                    <a:lnTo>
                      <a:pt x="108" y="134"/>
                    </a:lnTo>
                    <a:lnTo>
                      <a:pt x="98" y="120"/>
                    </a:lnTo>
                    <a:lnTo>
                      <a:pt x="85" y="108"/>
                    </a:lnTo>
                    <a:lnTo>
                      <a:pt x="58" y="105"/>
                    </a:lnTo>
                    <a:lnTo>
                      <a:pt x="44" y="81"/>
                    </a:lnTo>
                    <a:lnTo>
                      <a:pt x="60" y="56"/>
                    </a:lnTo>
                    <a:lnTo>
                      <a:pt x="62" y="35"/>
                    </a:lnTo>
                    <a:lnTo>
                      <a:pt x="51" y="7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49" name="Freeform 103">
                <a:extLst>
                  <a:ext uri="{FF2B5EF4-FFF2-40B4-BE49-F238E27FC236}">
                    <a16:creationId xmlns:a16="http://schemas.microsoft.com/office/drawing/2014/main" xmlns="" id="{65F1C1CE-C764-F843-B728-1C74D85CEF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7" y="2648"/>
                <a:ext cx="16" cy="19"/>
              </a:xfrm>
              <a:custGeom>
                <a:avLst/>
                <a:gdLst>
                  <a:gd name="T0" fmla="*/ 0 w 24"/>
                  <a:gd name="T1" fmla="*/ 0 h 28"/>
                  <a:gd name="T2" fmla="*/ 0 w 24"/>
                  <a:gd name="T3" fmla="*/ 0 h 28"/>
                  <a:gd name="T4" fmla="*/ 6 w 24"/>
                  <a:gd name="T5" fmla="*/ 21 h 28"/>
                  <a:gd name="T6" fmla="*/ 16 w 24"/>
                  <a:gd name="T7" fmla="*/ 28 h 28"/>
                  <a:gd name="T8" fmla="*/ 24 w 24"/>
                  <a:gd name="T9" fmla="*/ 18 h 28"/>
                  <a:gd name="T10" fmla="*/ 12 w 24"/>
                  <a:gd name="T11" fmla="*/ 2 h 28"/>
                  <a:gd name="T12" fmla="*/ 0 w 24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8">
                    <a:moveTo>
                      <a:pt x="0" y="0"/>
                    </a:moveTo>
                    <a:lnTo>
                      <a:pt x="0" y="0"/>
                    </a:lnTo>
                    <a:lnTo>
                      <a:pt x="6" y="21"/>
                    </a:lnTo>
                    <a:lnTo>
                      <a:pt x="16" y="28"/>
                    </a:lnTo>
                    <a:lnTo>
                      <a:pt x="24" y="18"/>
                    </a:lnTo>
                    <a:lnTo>
                      <a:pt x="1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50" name="Freeform 104">
                <a:extLst>
                  <a:ext uri="{FF2B5EF4-FFF2-40B4-BE49-F238E27FC236}">
                    <a16:creationId xmlns:a16="http://schemas.microsoft.com/office/drawing/2014/main" xmlns="" id="{A73AEB5A-03B1-284D-9141-EF2D086FDF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3" y="2543"/>
                <a:ext cx="34" cy="30"/>
              </a:xfrm>
              <a:custGeom>
                <a:avLst/>
                <a:gdLst>
                  <a:gd name="T0" fmla="*/ 33 w 51"/>
                  <a:gd name="T1" fmla="*/ 0 h 45"/>
                  <a:gd name="T2" fmla="*/ 33 w 51"/>
                  <a:gd name="T3" fmla="*/ 0 h 45"/>
                  <a:gd name="T4" fmla="*/ 14 w 51"/>
                  <a:gd name="T5" fmla="*/ 5 h 45"/>
                  <a:gd name="T6" fmla="*/ 0 w 51"/>
                  <a:gd name="T7" fmla="*/ 22 h 45"/>
                  <a:gd name="T8" fmla="*/ 12 w 51"/>
                  <a:gd name="T9" fmla="*/ 44 h 45"/>
                  <a:gd name="T10" fmla="*/ 28 w 51"/>
                  <a:gd name="T11" fmla="*/ 45 h 45"/>
                  <a:gd name="T12" fmla="*/ 47 w 51"/>
                  <a:gd name="T13" fmla="*/ 29 h 45"/>
                  <a:gd name="T14" fmla="*/ 51 w 51"/>
                  <a:gd name="T15" fmla="*/ 7 h 45"/>
                  <a:gd name="T16" fmla="*/ 33 w 51"/>
                  <a:gd name="T1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" h="45">
                    <a:moveTo>
                      <a:pt x="33" y="0"/>
                    </a:moveTo>
                    <a:lnTo>
                      <a:pt x="33" y="0"/>
                    </a:lnTo>
                    <a:lnTo>
                      <a:pt x="14" y="5"/>
                    </a:lnTo>
                    <a:lnTo>
                      <a:pt x="0" y="22"/>
                    </a:lnTo>
                    <a:lnTo>
                      <a:pt x="12" y="44"/>
                    </a:lnTo>
                    <a:lnTo>
                      <a:pt x="28" y="45"/>
                    </a:lnTo>
                    <a:lnTo>
                      <a:pt x="47" y="29"/>
                    </a:lnTo>
                    <a:lnTo>
                      <a:pt x="51" y="7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51" name="Freeform 105">
                <a:extLst>
                  <a:ext uri="{FF2B5EF4-FFF2-40B4-BE49-F238E27FC236}">
                    <a16:creationId xmlns:a16="http://schemas.microsoft.com/office/drawing/2014/main" xmlns="" id="{0540A428-3F0D-EF41-8C05-084D1F9553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0" y="2429"/>
                <a:ext cx="20" cy="60"/>
              </a:xfrm>
              <a:custGeom>
                <a:avLst/>
                <a:gdLst>
                  <a:gd name="T0" fmla="*/ 29 w 30"/>
                  <a:gd name="T1" fmla="*/ 0 h 90"/>
                  <a:gd name="T2" fmla="*/ 29 w 30"/>
                  <a:gd name="T3" fmla="*/ 0 h 90"/>
                  <a:gd name="T4" fmla="*/ 2 w 30"/>
                  <a:gd name="T5" fmla="*/ 22 h 90"/>
                  <a:gd name="T6" fmla="*/ 0 w 30"/>
                  <a:gd name="T7" fmla="*/ 62 h 90"/>
                  <a:gd name="T8" fmla="*/ 24 w 30"/>
                  <a:gd name="T9" fmla="*/ 90 h 90"/>
                  <a:gd name="T10" fmla="*/ 30 w 30"/>
                  <a:gd name="T11" fmla="*/ 85 h 90"/>
                  <a:gd name="T12" fmla="*/ 29 w 30"/>
                  <a:gd name="T13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0">
                    <a:moveTo>
                      <a:pt x="29" y="0"/>
                    </a:moveTo>
                    <a:lnTo>
                      <a:pt x="29" y="0"/>
                    </a:lnTo>
                    <a:lnTo>
                      <a:pt x="2" y="22"/>
                    </a:lnTo>
                    <a:lnTo>
                      <a:pt x="0" y="62"/>
                    </a:lnTo>
                    <a:lnTo>
                      <a:pt x="24" y="90"/>
                    </a:lnTo>
                    <a:lnTo>
                      <a:pt x="30" y="85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52" name="Freeform 106">
                <a:extLst>
                  <a:ext uri="{FF2B5EF4-FFF2-40B4-BE49-F238E27FC236}">
                    <a16:creationId xmlns:a16="http://schemas.microsoft.com/office/drawing/2014/main" xmlns="" id="{37632101-136F-124A-A23D-4B9CEAD457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3" y="2262"/>
                <a:ext cx="37" cy="54"/>
              </a:xfrm>
              <a:custGeom>
                <a:avLst/>
                <a:gdLst>
                  <a:gd name="T0" fmla="*/ 13 w 56"/>
                  <a:gd name="T1" fmla="*/ 0 h 81"/>
                  <a:gd name="T2" fmla="*/ 13 w 56"/>
                  <a:gd name="T3" fmla="*/ 0 h 81"/>
                  <a:gd name="T4" fmla="*/ 0 w 56"/>
                  <a:gd name="T5" fmla="*/ 13 h 81"/>
                  <a:gd name="T6" fmla="*/ 6 w 56"/>
                  <a:gd name="T7" fmla="*/ 31 h 81"/>
                  <a:gd name="T8" fmla="*/ 17 w 56"/>
                  <a:gd name="T9" fmla="*/ 32 h 81"/>
                  <a:gd name="T10" fmla="*/ 24 w 56"/>
                  <a:gd name="T11" fmla="*/ 71 h 81"/>
                  <a:gd name="T12" fmla="*/ 33 w 56"/>
                  <a:gd name="T13" fmla="*/ 81 h 81"/>
                  <a:gd name="T14" fmla="*/ 49 w 56"/>
                  <a:gd name="T15" fmla="*/ 67 h 81"/>
                  <a:gd name="T16" fmla="*/ 56 w 56"/>
                  <a:gd name="T17" fmla="*/ 41 h 81"/>
                  <a:gd name="T18" fmla="*/ 36 w 56"/>
                  <a:gd name="T19" fmla="*/ 13 h 81"/>
                  <a:gd name="T20" fmla="*/ 13 w 56"/>
                  <a:gd name="T21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" h="81">
                    <a:moveTo>
                      <a:pt x="13" y="0"/>
                    </a:moveTo>
                    <a:lnTo>
                      <a:pt x="13" y="0"/>
                    </a:lnTo>
                    <a:lnTo>
                      <a:pt x="0" y="13"/>
                    </a:lnTo>
                    <a:lnTo>
                      <a:pt x="6" y="31"/>
                    </a:lnTo>
                    <a:lnTo>
                      <a:pt x="17" y="32"/>
                    </a:lnTo>
                    <a:lnTo>
                      <a:pt x="24" y="71"/>
                    </a:lnTo>
                    <a:lnTo>
                      <a:pt x="33" y="81"/>
                    </a:lnTo>
                    <a:lnTo>
                      <a:pt x="49" y="67"/>
                    </a:lnTo>
                    <a:lnTo>
                      <a:pt x="56" y="41"/>
                    </a:lnTo>
                    <a:lnTo>
                      <a:pt x="36" y="13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53" name="Freeform 107">
                <a:extLst>
                  <a:ext uri="{FF2B5EF4-FFF2-40B4-BE49-F238E27FC236}">
                    <a16:creationId xmlns:a16="http://schemas.microsoft.com/office/drawing/2014/main" xmlns="" id="{9E7E9BB1-D68F-084E-AF35-2CDD0B3E86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3" y="2245"/>
                <a:ext cx="23" cy="34"/>
              </a:xfrm>
              <a:custGeom>
                <a:avLst/>
                <a:gdLst>
                  <a:gd name="T0" fmla="*/ 22 w 34"/>
                  <a:gd name="T1" fmla="*/ 0 h 51"/>
                  <a:gd name="T2" fmla="*/ 22 w 34"/>
                  <a:gd name="T3" fmla="*/ 0 h 51"/>
                  <a:gd name="T4" fmla="*/ 1 w 34"/>
                  <a:gd name="T5" fmla="*/ 21 h 51"/>
                  <a:gd name="T6" fmla="*/ 0 w 34"/>
                  <a:gd name="T7" fmla="*/ 44 h 51"/>
                  <a:gd name="T8" fmla="*/ 5 w 34"/>
                  <a:gd name="T9" fmla="*/ 51 h 51"/>
                  <a:gd name="T10" fmla="*/ 34 w 34"/>
                  <a:gd name="T11" fmla="*/ 26 h 51"/>
                  <a:gd name="T12" fmla="*/ 32 w 34"/>
                  <a:gd name="T13" fmla="*/ 1 h 51"/>
                  <a:gd name="T14" fmla="*/ 22 w 34"/>
                  <a:gd name="T15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51">
                    <a:moveTo>
                      <a:pt x="22" y="0"/>
                    </a:moveTo>
                    <a:lnTo>
                      <a:pt x="22" y="0"/>
                    </a:lnTo>
                    <a:lnTo>
                      <a:pt x="1" y="21"/>
                    </a:lnTo>
                    <a:lnTo>
                      <a:pt x="0" y="44"/>
                    </a:lnTo>
                    <a:lnTo>
                      <a:pt x="5" y="51"/>
                    </a:lnTo>
                    <a:lnTo>
                      <a:pt x="34" y="26"/>
                    </a:lnTo>
                    <a:lnTo>
                      <a:pt x="32" y="1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54" name="Freeform 108">
                <a:extLst>
                  <a:ext uri="{FF2B5EF4-FFF2-40B4-BE49-F238E27FC236}">
                    <a16:creationId xmlns:a16="http://schemas.microsoft.com/office/drawing/2014/main" xmlns="" id="{4AD31F5F-A9AA-8F4D-98EC-75A30C78A9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2" y="2089"/>
                <a:ext cx="131" cy="162"/>
              </a:xfrm>
              <a:custGeom>
                <a:avLst/>
                <a:gdLst>
                  <a:gd name="T0" fmla="*/ 38 w 196"/>
                  <a:gd name="T1" fmla="*/ 185 h 242"/>
                  <a:gd name="T2" fmla="*/ 38 w 196"/>
                  <a:gd name="T3" fmla="*/ 185 h 242"/>
                  <a:gd name="T4" fmla="*/ 0 w 196"/>
                  <a:gd name="T5" fmla="*/ 229 h 242"/>
                  <a:gd name="T6" fmla="*/ 7 w 196"/>
                  <a:gd name="T7" fmla="*/ 240 h 242"/>
                  <a:gd name="T8" fmla="*/ 25 w 196"/>
                  <a:gd name="T9" fmla="*/ 242 h 242"/>
                  <a:gd name="T10" fmla="*/ 61 w 196"/>
                  <a:gd name="T11" fmla="*/ 215 h 242"/>
                  <a:gd name="T12" fmla="*/ 85 w 196"/>
                  <a:gd name="T13" fmla="*/ 210 h 242"/>
                  <a:gd name="T14" fmla="*/ 108 w 196"/>
                  <a:gd name="T15" fmla="*/ 236 h 242"/>
                  <a:gd name="T16" fmla="*/ 125 w 196"/>
                  <a:gd name="T17" fmla="*/ 230 h 242"/>
                  <a:gd name="T18" fmla="*/ 132 w 196"/>
                  <a:gd name="T19" fmla="*/ 205 h 242"/>
                  <a:gd name="T20" fmla="*/ 164 w 196"/>
                  <a:gd name="T21" fmla="*/ 204 h 242"/>
                  <a:gd name="T22" fmla="*/ 196 w 196"/>
                  <a:gd name="T23" fmla="*/ 166 h 242"/>
                  <a:gd name="T24" fmla="*/ 179 w 196"/>
                  <a:gd name="T25" fmla="*/ 103 h 242"/>
                  <a:gd name="T26" fmla="*/ 172 w 196"/>
                  <a:gd name="T27" fmla="*/ 70 h 242"/>
                  <a:gd name="T28" fmla="*/ 188 w 196"/>
                  <a:gd name="T29" fmla="*/ 56 h 242"/>
                  <a:gd name="T30" fmla="*/ 151 w 196"/>
                  <a:gd name="T31" fmla="*/ 0 h 242"/>
                  <a:gd name="T32" fmla="*/ 141 w 196"/>
                  <a:gd name="T33" fmla="*/ 1 h 242"/>
                  <a:gd name="T34" fmla="*/ 121 w 196"/>
                  <a:gd name="T35" fmla="*/ 23 h 242"/>
                  <a:gd name="T36" fmla="*/ 121 w 196"/>
                  <a:gd name="T37" fmla="*/ 42 h 242"/>
                  <a:gd name="T38" fmla="*/ 130 w 196"/>
                  <a:gd name="T39" fmla="*/ 53 h 242"/>
                  <a:gd name="T40" fmla="*/ 133 w 196"/>
                  <a:gd name="T41" fmla="*/ 103 h 242"/>
                  <a:gd name="T42" fmla="*/ 110 w 196"/>
                  <a:gd name="T43" fmla="*/ 131 h 242"/>
                  <a:gd name="T44" fmla="*/ 96 w 196"/>
                  <a:gd name="T45" fmla="*/ 123 h 242"/>
                  <a:gd name="T46" fmla="*/ 86 w 196"/>
                  <a:gd name="T47" fmla="*/ 147 h 242"/>
                  <a:gd name="T48" fmla="*/ 83 w 196"/>
                  <a:gd name="T49" fmla="*/ 168 h 242"/>
                  <a:gd name="T50" fmla="*/ 91 w 196"/>
                  <a:gd name="T51" fmla="*/ 181 h 242"/>
                  <a:gd name="T52" fmla="*/ 86 w 196"/>
                  <a:gd name="T53" fmla="*/ 191 h 242"/>
                  <a:gd name="T54" fmla="*/ 69 w 196"/>
                  <a:gd name="T55" fmla="*/ 177 h 242"/>
                  <a:gd name="T56" fmla="*/ 57 w 196"/>
                  <a:gd name="T57" fmla="*/ 177 h 242"/>
                  <a:gd name="T58" fmla="*/ 46 w 196"/>
                  <a:gd name="T59" fmla="*/ 183 h 242"/>
                  <a:gd name="T60" fmla="*/ 38 w 196"/>
                  <a:gd name="T61" fmla="*/ 185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6" h="242">
                    <a:moveTo>
                      <a:pt x="38" y="185"/>
                    </a:moveTo>
                    <a:lnTo>
                      <a:pt x="38" y="185"/>
                    </a:lnTo>
                    <a:lnTo>
                      <a:pt x="0" y="229"/>
                    </a:lnTo>
                    <a:lnTo>
                      <a:pt x="7" y="240"/>
                    </a:lnTo>
                    <a:lnTo>
                      <a:pt x="25" y="242"/>
                    </a:lnTo>
                    <a:lnTo>
                      <a:pt x="61" y="215"/>
                    </a:lnTo>
                    <a:lnTo>
                      <a:pt x="85" y="210"/>
                    </a:lnTo>
                    <a:lnTo>
                      <a:pt x="108" y="236"/>
                    </a:lnTo>
                    <a:lnTo>
                      <a:pt x="125" y="230"/>
                    </a:lnTo>
                    <a:lnTo>
                      <a:pt x="132" y="205"/>
                    </a:lnTo>
                    <a:lnTo>
                      <a:pt x="164" y="204"/>
                    </a:lnTo>
                    <a:lnTo>
                      <a:pt x="196" y="166"/>
                    </a:lnTo>
                    <a:lnTo>
                      <a:pt x="179" y="103"/>
                    </a:lnTo>
                    <a:lnTo>
                      <a:pt x="172" y="70"/>
                    </a:lnTo>
                    <a:lnTo>
                      <a:pt x="188" y="56"/>
                    </a:lnTo>
                    <a:lnTo>
                      <a:pt x="151" y="0"/>
                    </a:lnTo>
                    <a:lnTo>
                      <a:pt x="141" y="1"/>
                    </a:lnTo>
                    <a:lnTo>
                      <a:pt x="121" y="23"/>
                    </a:lnTo>
                    <a:lnTo>
                      <a:pt x="121" y="42"/>
                    </a:lnTo>
                    <a:lnTo>
                      <a:pt x="130" y="53"/>
                    </a:lnTo>
                    <a:lnTo>
                      <a:pt x="133" y="103"/>
                    </a:lnTo>
                    <a:lnTo>
                      <a:pt x="110" y="131"/>
                    </a:lnTo>
                    <a:lnTo>
                      <a:pt x="96" y="123"/>
                    </a:lnTo>
                    <a:lnTo>
                      <a:pt x="86" y="147"/>
                    </a:lnTo>
                    <a:lnTo>
                      <a:pt x="83" y="168"/>
                    </a:lnTo>
                    <a:lnTo>
                      <a:pt x="91" y="181"/>
                    </a:lnTo>
                    <a:lnTo>
                      <a:pt x="86" y="191"/>
                    </a:lnTo>
                    <a:lnTo>
                      <a:pt x="69" y="177"/>
                    </a:lnTo>
                    <a:lnTo>
                      <a:pt x="57" y="177"/>
                    </a:lnTo>
                    <a:lnTo>
                      <a:pt x="46" y="183"/>
                    </a:lnTo>
                    <a:lnTo>
                      <a:pt x="38" y="18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55" name="Freeform 109">
                <a:extLst>
                  <a:ext uri="{FF2B5EF4-FFF2-40B4-BE49-F238E27FC236}">
                    <a16:creationId xmlns:a16="http://schemas.microsoft.com/office/drawing/2014/main" xmlns="" id="{B9314201-45B5-C744-8D0E-C98B1D6C14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8" y="1985"/>
                <a:ext cx="79" cy="100"/>
              </a:xfrm>
              <a:custGeom>
                <a:avLst/>
                <a:gdLst>
                  <a:gd name="T0" fmla="*/ 20 w 120"/>
                  <a:gd name="T1" fmla="*/ 0 h 150"/>
                  <a:gd name="T2" fmla="*/ 20 w 120"/>
                  <a:gd name="T3" fmla="*/ 0 h 150"/>
                  <a:gd name="T4" fmla="*/ 8 w 120"/>
                  <a:gd name="T5" fmla="*/ 11 h 150"/>
                  <a:gd name="T6" fmla="*/ 14 w 120"/>
                  <a:gd name="T7" fmla="*/ 34 h 150"/>
                  <a:gd name="T8" fmla="*/ 24 w 120"/>
                  <a:gd name="T9" fmla="*/ 44 h 150"/>
                  <a:gd name="T10" fmla="*/ 24 w 120"/>
                  <a:gd name="T11" fmla="*/ 79 h 150"/>
                  <a:gd name="T12" fmla="*/ 10 w 120"/>
                  <a:gd name="T13" fmla="*/ 84 h 150"/>
                  <a:gd name="T14" fmla="*/ 0 w 120"/>
                  <a:gd name="T15" fmla="*/ 108 h 150"/>
                  <a:gd name="T16" fmla="*/ 30 w 120"/>
                  <a:gd name="T17" fmla="*/ 150 h 150"/>
                  <a:gd name="T18" fmla="*/ 51 w 120"/>
                  <a:gd name="T19" fmla="*/ 143 h 150"/>
                  <a:gd name="T20" fmla="*/ 54 w 120"/>
                  <a:gd name="T21" fmla="*/ 133 h 150"/>
                  <a:gd name="T22" fmla="*/ 33 w 120"/>
                  <a:gd name="T23" fmla="*/ 113 h 150"/>
                  <a:gd name="T24" fmla="*/ 46 w 120"/>
                  <a:gd name="T25" fmla="*/ 96 h 150"/>
                  <a:gd name="T26" fmla="*/ 60 w 120"/>
                  <a:gd name="T27" fmla="*/ 98 h 150"/>
                  <a:gd name="T28" fmla="*/ 72 w 120"/>
                  <a:gd name="T29" fmla="*/ 110 h 150"/>
                  <a:gd name="T30" fmla="*/ 72 w 120"/>
                  <a:gd name="T31" fmla="*/ 85 h 150"/>
                  <a:gd name="T32" fmla="*/ 103 w 120"/>
                  <a:gd name="T33" fmla="*/ 60 h 150"/>
                  <a:gd name="T34" fmla="*/ 120 w 120"/>
                  <a:gd name="T35" fmla="*/ 56 h 150"/>
                  <a:gd name="T36" fmla="*/ 106 w 120"/>
                  <a:gd name="T37" fmla="*/ 31 h 150"/>
                  <a:gd name="T38" fmla="*/ 99 w 120"/>
                  <a:gd name="T39" fmla="*/ 21 h 150"/>
                  <a:gd name="T40" fmla="*/ 88 w 120"/>
                  <a:gd name="T41" fmla="*/ 28 h 150"/>
                  <a:gd name="T42" fmla="*/ 78 w 120"/>
                  <a:gd name="T43" fmla="*/ 40 h 150"/>
                  <a:gd name="T44" fmla="*/ 57 w 120"/>
                  <a:gd name="T45" fmla="*/ 36 h 150"/>
                  <a:gd name="T46" fmla="*/ 36 w 120"/>
                  <a:gd name="T47" fmla="*/ 21 h 150"/>
                  <a:gd name="T48" fmla="*/ 20 w 120"/>
                  <a:gd name="T4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0" h="150">
                    <a:moveTo>
                      <a:pt x="20" y="0"/>
                    </a:moveTo>
                    <a:lnTo>
                      <a:pt x="20" y="0"/>
                    </a:lnTo>
                    <a:lnTo>
                      <a:pt x="8" y="11"/>
                    </a:lnTo>
                    <a:lnTo>
                      <a:pt x="14" y="34"/>
                    </a:lnTo>
                    <a:lnTo>
                      <a:pt x="24" y="44"/>
                    </a:lnTo>
                    <a:lnTo>
                      <a:pt x="24" y="79"/>
                    </a:lnTo>
                    <a:lnTo>
                      <a:pt x="10" y="84"/>
                    </a:lnTo>
                    <a:lnTo>
                      <a:pt x="0" y="108"/>
                    </a:lnTo>
                    <a:lnTo>
                      <a:pt x="30" y="150"/>
                    </a:lnTo>
                    <a:lnTo>
                      <a:pt x="51" y="143"/>
                    </a:lnTo>
                    <a:lnTo>
                      <a:pt x="54" y="133"/>
                    </a:lnTo>
                    <a:lnTo>
                      <a:pt x="33" y="113"/>
                    </a:lnTo>
                    <a:lnTo>
                      <a:pt x="46" y="96"/>
                    </a:lnTo>
                    <a:lnTo>
                      <a:pt x="60" y="98"/>
                    </a:lnTo>
                    <a:lnTo>
                      <a:pt x="72" y="110"/>
                    </a:lnTo>
                    <a:lnTo>
                      <a:pt x="72" y="85"/>
                    </a:lnTo>
                    <a:lnTo>
                      <a:pt x="103" y="60"/>
                    </a:lnTo>
                    <a:lnTo>
                      <a:pt x="120" y="56"/>
                    </a:lnTo>
                    <a:lnTo>
                      <a:pt x="106" y="31"/>
                    </a:lnTo>
                    <a:lnTo>
                      <a:pt x="99" y="21"/>
                    </a:lnTo>
                    <a:lnTo>
                      <a:pt x="88" y="28"/>
                    </a:lnTo>
                    <a:lnTo>
                      <a:pt x="78" y="40"/>
                    </a:lnTo>
                    <a:lnTo>
                      <a:pt x="57" y="36"/>
                    </a:lnTo>
                    <a:lnTo>
                      <a:pt x="36" y="21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56" name="Freeform 110">
                <a:extLst>
                  <a:ext uri="{FF2B5EF4-FFF2-40B4-BE49-F238E27FC236}">
                    <a16:creationId xmlns:a16="http://schemas.microsoft.com/office/drawing/2014/main" xmlns="" id="{3CE92644-F74E-BD4E-979D-042973E0CF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2" y="1969"/>
                <a:ext cx="25" cy="30"/>
              </a:xfrm>
              <a:custGeom>
                <a:avLst/>
                <a:gdLst>
                  <a:gd name="T0" fmla="*/ 21 w 37"/>
                  <a:gd name="T1" fmla="*/ 0 h 44"/>
                  <a:gd name="T2" fmla="*/ 21 w 37"/>
                  <a:gd name="T3" fmla="*/ 0 h 44"/>
                  <a:gd name="T4" fmla="*/ 0 w 37"/>
                  <a:gd name="T5" fmla="*/ 29 h 44"/>
                  <a:gd name="T6" fmla="*/ 1 w 37"/>
                  <a:gd name="T7" fmla="*/ 44 h 44"/>
                  <a:gd name="T8" fmla="*/ 12 w 37"/>
                  <a:gd name="T9" fmla="*/ 39 h 44"/>
                  <a:gd name="T10" fmla="*/ 37 w 37"/>
                  <a:gd name="T11" fmla="*/ 8 h 44"/>
                  <a:gd name="T12" fmla="*/ 21 w 37"/>
                  <a:gd name="T13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44">
                    <a:moveTo>
                      <a:pt x="21" y="0"/>
                    </a:moveTo>
                    <a:lnTo>
                      <a:pt x="21" y="0"/>
                    </a:lnTo>
                    <a:lnTo>
                      <a:pt x="0" y="29"/>
                    </a:lnTo>
                    <a:lnTo>
                      <a:pt x="1" y="44"/>
                    </a:lnTo>
                    <a:lnTo>
                      <a:pt x="12" y="39"/>
                    </a:lnTo>
                    <a:lnTo>
                      <a:pt x="37" y="8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57" name="Freeform 111">
                <a:extLst>
                  <a:ext uri="{FF2B5EF4-FFF2-40B4-BE49-F238E27FC236}">
                    <a16:creationId xmlns:a16="http://schemas.microsoft.com/office/drawing/2014/main" xmlns="" id="{A08D1BBF-46C7-E549-A1BF-C28B332917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9" y="1935"/>
                <a:ext cx="18" cy="28"/>
              </a:xfrm>
              <a:custGeom>
                <a:avLst/>
                <a:gdLst>
                  <a:gd name="T0" fmla="*/ 8 w 26"/>
                  <a:gd name="T1" fmla="*/ 8 h 42"/>
                  <a:gd name="T2" fmla="*/ 8 w 26"/>
                  <a:gd name="T3" fmla="*/ 8 h 42"/>
                  <a:gd name="T4" fmla="*/ 0 w 26"/>
                  <a:gd name="T5" fmla="*/ 28 h 42"/>
                  <a:gd name="T6" fmla="*/ 1 w 26"/>
                  <a:gd name="T7" fmla="*/ 42 h 42"/>
                  <a:gd name="T8" fmla="*/ 14 w 26"/>
                  <a:gd name="T9" fmla="*/ 34 h 42"/>
                  <a:gd name="T10" fmla="*/ 26 w 26"/>
                  <a:gd name="T11" fmla="*/ 9 h 42"/>
                  <a:gd name="T12" fmla="*/ 26 w 26"/>
                  <a:gd name="T13" fmla="*/ 0 h 42"/>
                  <a:gd name="T14" fmla="*/ 8 w 26"/>
                  <a:gd name="T15" fmla="*/ 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42">
                    <a:moveTo>
                      <a:pt x="8" y="8"/>
                    </a:moveTo>
                    <a:lnTo>
                      <a:pt x="8" y="8"/>
                    </a:lnTo>
                    <a:lnTo>
                      <a:pt x="0" y="28"/>
                    </a:lnTo>
                    <a:lnTo>
                      <a:pt x="1" y="42"/>
                    </a:lnTo>
                    <a:lnTo>
                      <a:pt x="14" y="34"/>
                    </a:lnTo>
                    <a:lnTo>
                      <a:pt x="26" y="9"/>
                    </a:lnTo>
                    <a:lnTo>
                      <a:pt x="26" y="0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58" name="Freeform 112">
                <a:extLst>
                  <a:ext uri="{FF2B5EF4-FFF2-40B4-BE49-F238E27FC236}">
                    <a16:creationId xmlns:a16="http://schemas.microsoft.com/office/drawing/2014/main" xmlns="" id="{8BD76CA6-404C-4E48-80EB-1A71A05D3F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7" y="1821"/>
                <a:ext cx="17" cy="20"/>
              </a:xfrm>
              <a:custGeom>
                <a:avLst/>
                <a:gdLst>
                  <a:gd name="T0" fmla="*/ 10 w 25"/>
                  <a:gd name="T1" fmla="*/ 0 h 31"/>
                  <a:gd name="T2" fmla="*/ 10 w 25"/>
                  <a:gd name="T3" fmla="*/ 0 h 31"/>
                  <a:gd name="T4" fmla="*/ 0 w 25"/>
                  <a:gd name="T5" fmla="*/ 12 h 31"/>
                  <a:gd name="T6" fmla="*/ 1 w 25"/>
                  <a:gd name="T7" fmla="*/ 31 h 31"/>
                  <a:gd name="T8" fmla="*/ 10 w 25"/>
                  <a:gd name="T9" fmla="*/ 30 h 31"/>
                  <a:gd name="T10" fmla="*/ 25 w 25"/>
                  <a:gd name="T11" fmla="*/ 4 h 31"/>
                  <a:gd name="T12" fmla="*/ 10 w 25"/>
                  <a:gd name="T13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31">
                    <a:moveTo>
                      <a:pt x="10" y="0"/>
                    </a:moveTo>
                    <a:lnTo>
                      <a:pt x="10" y="0"/>
                    </a:lnTo>
                    <a:lnTo>
                      <a:pt x="0" y="12"/>
                    </a:lnTo>
                    <a:lnTo>
                      <a:pt x="1" y="31"/>
                    </a:lnTo>
                    <a:lnTo>
                      <a:pt x="10" y="30"/>
                    </a:lnTo>
                    <a:lnTo>
                      <a:pt x="25" y="4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59" name="Freeform 113">
                <a:extLst>
                  <a:ext uri="{FF2B5EF4-FFF2-40B4-BE49-F238E27FC236}">
                    <a16:creationId xmlns:a16="http://schemas.microsoft.com/office/drawing/2014/main" xmlns="" id="{267D5A4E-FE0A-564F-9936-45AA9B6D86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2" y="1851"/>
                <a:ext cx="12" cy="25"/>
              </a:xfrm>
              <a:custGeom>
                <a:avLst/>
                <a:gdLst>
                  <a:gd name="T0" fmla="*/ 0 w 18"/>
                  <a:gd name="T1" fmla="*/ 1 h 38"/>
                  <a:gd name="T2" fmla="*/ 0 w 18"/>
                  <a:gd name="T3" fmla="*/ 1 h 38"/>
                  <a:gd name="T4" fmla="*/ 0 w 18"/>
                  <a:gd name="T5" fmla="*/ 34 h 38"/>
                  <a:gd name="T6" fmla="*/ 11 w 18"/>
                  <a:gd name="T7" fmla="*/ 38 h 38"/>
                  <a:gd name="T8" fmla="*/ 18 w 18"/>
                  <a:gd name="T9" fmla="*/ 26 h 38"/>
                  <a:gd name="T10" fmla="*/ 18 w 18"/>
                  <a:gd name="T11" fmla="*/ 0 h 38"/>
                  <a:gd name="T12" fmla="*/ 0 w 18"/>
                  <a:gd name="T13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38">
                    <a:moveTo>
                      <a:pt x="0" y="1"/>
                    </a:moveTo>
                    <a:lnTo>
                      <a:pt x="0" y="1"/>
                    </a:lnTo>
                    <a:lnTo>
                      <a:pt x="0" y="34"/>
                    </a:lnTo>
                    <a:lnTo>
                      <a:pt x="11" y="38"/>
                    </a:lnTo>
                    <a:lnTo>
                      <a:pt x="18" y="26"/>
                    </a:lnTo>
                    <a:lnTo>
                      <a:pt x="18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60" name="Freeform 114">
                <a:extLst>
                  <a:ext uri="{FF2B5EF4-FFF2-40B4-BE49-F238E27FC236}">
                    <a16:creationId xmlns:a16="http://schemas.microsoft.com/office/drawing/2014/main" xmlns="" id="{48FC848A-834E-D147-A9D2-4EFF3A6A25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7" y="1771"/>
                <a:ext cx="103" cy="202"/>
              </a:xfrm>
              <a:custGeom>
                <a:avLst/>
                <a:gdLst>
                  <a:gd name="T0" fmla="*/ 1 w 155"/>
                  <a:gd name="T1" fmla="*/ 0 h 302"/>
                  <a:gd name="T2" fmla="*/ 1 w 155"/>
                  <a:gd name="T3" fmla="*/ 0 h 302"/>
                  <a:gd name="T4" fmla="*/ 0 w 155"/>
                  <a:gd name="T5" fmla="*/ 48 h 302"/>
                  <a:gd name="T6" fmla="*/ 61 w 155"/>
                  <a:gd name="T7" fmla="*/ 142 h 302"/>
                  <a:gd name="T8" fmla="*/ 83 w 155"/>
                  <a:gd name="T9" fmla="*/ 224 h 302"/>
                  <a:gd name="T10" fmla="*/ 121 w 155"/>
                  <a:gd name="T11" fmla="*/ 296 h 302"/>
                  <a:gd name="T12" fmla="*/ 136 w 155"/>
                  <a:gd name="T13" fmla="*/ 302 h 302"/>
                  <a:gd name="T14" fmla="*/ 149 w 155"/>
                  <a:gd name="T15" fmla="*/ 291 h 302"/>
                  <a:gd name="T16" fmla="*/ 155 w 155"/>
                  <a:gd name="T17" fmla="*/ 274 h 302"/>
                  <a:gd name="T18" fmla="*/ 100 w 155"/>
                  <a:gd name="T19" fmla="*/ 214 h 302"/>
                  <a:gd name="T20" fmla="*/ 102 w 155"/>
                  <a:gd name="T21" fmla="*/ 183 h 302"/>
                  <a:gd name="T22" fmla="*/ 114 w 155"/>
                  <a:gd name="T23" fmla="*/ 178 h 302"/>
                  <a:gd name="T24" fmla="*/ 117 w 155"/>
                  <a:gd name="T25" fmla="*/ 159 h 302"/>
                  <a:gd name="T26" fmla="*/ 9 w 155"/>
                  <a:gd name="T27" fmla="*/ 8 h 302"/>
                  <a:gd name="T28" fmla="*/ 1 w 155"/>
                  <a:gd name="T29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5" h="302">
                    <a:moveTo>
                      <a:pt x="1" y="0"/>
                    </a:moveTo>
                    <a:lnTo>
                      <a:pt x="1" y="0"/>
                    </a:lnTo>
                    <a:lnTo>
                      <a:pt x="0" y="48"/>
                    </a:lnTo>
                    <a:lnTo>
                      <a:pt x="61" y="142"/>
                    </a:lnTo>
                    <a:lnTo>
                      <a:pt x="83" y="224"/>
                    </a:lnTo>
                    <a:lnTo>
                      <a:pt x="121" y="296"/>
                    </a:lnTo>
                    <a:lnTo>
                      <a:pt x="136" y="302"/>
                    </a:lnTo>
                    <a:lnTo>
                      <a:pt x="149" y="291"/>
                    </a:lnTo>
                    <a:lnTo>
                      <a:pt x="155" y="274"/>
                    </a:lnTo>
                    <a:lnTo>
                      <a:pt x="100" y="214"/>
                    </a:lnTo>
                    <a:lnTo>
                      <a:pt x="102" y="183"/>
                    </a:lnTo>
                    <a:lnTo>
                      <a:pt x="114" y="178"/>
                    </a:lnTo>
                    <a:lnTo>
                      <a:pt x="117" y="159"/>
                    </a:lnTo>
                    <a:lnTo>
                      <a:pt x="9" y="8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61" name="Freeform 115">
                <a:extLst>
                  <a:ext uri="{FF2B5EF4-FFF2-40B4-BE49-F238E27FC236}">
                    <a16:creationId xmlns:a16="http://schemas.microsoft.com/office/drawing/2014/main" xmlns="" id="{C374AB92-D4A6-C445-A6A0-3FE741E38F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4" y="1331"/>
                <a:ext cx="40" cy="27"/>
              </a:xfrm>
              <a:custGeom>
                <a:avLst/>
                <a:gdLst>
                  <a:gd name="T0" fmla="*/ 23 w 59"/>
                  <a:gd name="T1" fmla="*/ 0 h 41"/>
                  <a:gd name="T2" fmla="*/ 23 w 59"/>
                  <a:gd name="T3" fmla="*/ 0 h 41"/>
                  <a:gd name="T4" fmla="*/ 4 w 59"/>
                  <a:gd name="T5" fmla="*/ 12 h 41"/>
                  <a:gd name="T6" fmla="*/ 0 w 59"/>
                  <a:gd name="T7" fmla="*/ 28 h 41"/>
                  <a:gd name="T8" fmla="*/ 9 w 59"/>
                  <a:gd name="T9" fmla="*/ 38 h 41"/>
                  <a:gd name="T10" fmla="*/ 28 w 59"/>
                  <a:gd name="T11" fmla="*/ 31 h 41"/>
                  <a:gd name="T12" fmla="*/ 48 w 59"/>
                  <a:gd name="T13" fmla="*/ 38 h 41"/>
                  <a:gd name="T14" fmla="*/ 59 w 59"/>
                  <a:gd name="T15" fmla="*/ 41 h 41"/>
                  <a:gd name="T16" fmla="*/ 58 w 59"/>
                  <a:gd name="T17" fmla="*/ 5 h 41"/>
                  <a:gd name="T18" fmla="*/ 23 w 59"/>
                  <a:gd name="T1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" h="41">
                    <a:moveTo>
                      <a:pt x="23" y="0"/>
                    </a:moveTo>
                    <a:lnTo>
                      <a:pt x="23" y="0"/>
                    </a:lnTo>
                    <a:lnTo>
                      <a:pt x="4" y="12"/>
                    </a:lnTo>
                    <a:lnTo>
                      <a:pt x="0" y="28"/>
                    </a:lnTo>
                    <a:lnTo>
                      <a:pt x="9" y="38"/>
                    </a:lnTo>
                    <a:lnTo>
                      <a:pt x="28" y="31"/>
                    </a:lnTo>
                    <a:lnTo>
                      <a:pt x="48" y="38"/>
                    </a:lnTo>
                    <a:lnTo>
                      <a:pt x="59" y="41"/>
                    </a:lnTo>
                    <a:lnTo>
                      <a:pt x="58" y="5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62" name="Freeform 116">
                <a:extLst>
                  <a:ext uri="{FF2B5EF4-FFF2-40B4-BE49-F238E27FC236}">
                    <a16:creationId xmlns:a16="http://schemas.microsoft.com/office/drawing/2014/main" xmlns="" id="{50B7057D-C308-654E-ABAB-56EA71A910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5" y="1707"/>
                <a:ext cx="11" cy="16"/>
              </a:xfrm>
              <a:custGeom>
                <a:avLst/>
                <a:gdLst>
                  <a:gd name="T0" fmla="*/ 1 w 17"/>
                  <a:gd name="T1" fmla="*/ 0 h 24"/>
                  <a:gd name="T2" fmla="*/ 1 w 17"/>
                  <a:gd name="T3" fmla="*/ 0 h 24"/>
                  <a:gd name="T4" fmla="*/ 0 w 17"/>
                  <a:gd name="T5" fmla="*/ 24 h 24"/>
                  <a:gd name="T6" fmla="*/ 17 w 17"/>
                  <a:gd name="T7" fmla="*/ 20 h 24"/>
                  <a:gd name="T8" fmla="*/ 17 w 17"/>
                  <a:gd name="T9" fmla="*/ 9 h 24"/>
                  <a:gd name="T10" fmla="*/ 1 w 17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4">
                    <a:moveTo>
                      <a:pt x="1" y="0"/>
                    </a:moveTo>
                    <a:lnTo>
                      <a:pt x="1" y="0"/>
                    </a:lnTo>
                    <a:lnTo>
                      <a:pt x="0" y="24"/>
                    </a:lnTo>
                    <a:lnTo>
                      <a:pt x="17" y="20"/>
                    </a:lnTo>
                    <a:lnTo>
                      <a:pt x="17" y="9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63" name="Freeform 117">
                <a:extLst>
                  <a:ext uri="{FF2B5EF4-FFF2-40B4-BE49-F238E27FC236}">
                    <a16:creationId xmlns:a16="http://schemas.microsoft.com/office/drawing/2014/main" xmlns="" id="{6F2DD99C-58A8-3A46-A721-A069FBE743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6" y="1714"/>
                <a:ext cx="29" cy="23"/>
              </a:xfrm>
              <a:custGeom>
                <a:avLst/>
                <a:gdLst>
                  <a:gd name="T0" fmla="*/ 33 w 44"/>
                  <a:gd name="T1" fmla="*/ 0 h 35"/>
                  <a:gd name="T2" fmla="*/ 33 w 44"/>
                  <a:gd name="T3" fmla="*/ 0 h 35"/>
                  <a:gd name="T4" fmla="*/ 0 w 44"/>
                  <a:gd name="T5" fmla="*/ 17 h 35"/>
                  <a:gd name="T6" fmla="*/ 5 w 44"/>
                  <a:gd name="T7" fmla="*/ 35 h 35"/>
                  <a:gd name="T8" fmla="*/ 18 w 44"/>
                  <a:gd name="T9" fmla="*/ 25 h 35"/>
                  <a:gd name="T10" fmla="*/ 44 w 44"/>
                  <a:gd name="T11" fmla="*/ 13 h 35"/>
                  <a:gd name="T12" fmla="*/ 33 w 44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35">
                    <a:moveTo>
                      <a:pt x="33" y="0"/>
                    </a:moveTo>
                    <a:lnTo>
                      <a:pt x="33" y="0"/>
                    </a:lnTo>
                    <a:lnTo>
                      <a:pt x="0" y="17"/>
                    </a:lnTo>
                    <a:lnTo>
                      <a:pt x="5" y="35"/>
                    </a:lnTo>
                    <a:lnTo>
                      <a:pt x="18" y="25"/>
                    </a:lnTo>
                    <a:lnTo>
                      <a:pt x="44" y="13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64" name="Freeform 118">
                <a:extLst>
                  <a:ext uri="{FF2B5EF4-FFF2-40B4-BE49-F238E27FC236}">
                    <a16:creationId xmlns:a16="http://schemas.microsoft.com/office/drawing/2014/main" xmlns="" id="{D87CFD86-87DD-954B-B2E5-AF58B320ED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8" y="3743"/>
                <a:ext cx="38" cy="30"/>
              </a:xfrm>
              <a:custGeom>
                <a:avLst/>
                <a:gdLst>
                  <a:gd name="T0" fmla="*/ 1 w 57"/>
                  <a:gd name="T1" fmla="*/ 0 h 45"/>
                  <a:gd name="T2" fmla="*/ 1 w 57"/>
                  <a:gd name="T3" fmla="*/ 0 h 45"/>
                  <a:gd name="T4" fmla="*/ 0 w 57"/>
                  <a:gd name="T5" fmla="*/ 34 h 45"/>
                  <a:gd name="T6" fmla="*/ 47 w 57"/>
                  <a:gd name="T7" fmla="*/ 45 h 45"/>
                  <a:gd name="T8" fmla="*/ 57 w 57"/>
                  <a:gd name="T9" fmla="*/ 17 h 45"/>
                  <a:gd name="T10" fmla="*/ 41 w 57"/>
                  <a:gd name="T11" fmla="*/ 22 h 45"/>
                  <a:gd name="T12" fmla="*/ 19 w 57"/>
                  <a:gd name="T13" fmla="*/ 27 h 45"/>
                  <a:gd name="T14" fmla="*/ 13 w 57"/>
                  <a:gd name="T15" fmla="*/ 1 h 45"/>
                  <a:gd name="T16" fmla="*/ 1 w 57"/>
                  <a:gd name="T1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45">
                    <a:moveTo>
                      <a:pt x="1" y="0"/>
                    </a:moveTo>
                    <a:lnTo>
                      <a:pt x="1" y="0"/>
                    </a:lnTo>
                    <a:lnTo>
                      <a:pt x="0" y="34"/>
                    </a:lnTo>
                    <a:lnTo>
                      <a:pt x="47" y="45"/>
                    </a:lnTo>
                    <a:lnTo>
                      <a:pt x="57" y="17"/>
                    </a:lnTo>
                    <a:lnTo>
                      <a:pt x="41" y="22"/>
                    </a:lnTo>
                    <a:lnTo>
                      <a:pt x="19" y="27"/>
                    </a:lnTo>
                    <a:lnTo>
                      <a:pt x="13" y="1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65" name="Freeform 119">
                <a:extLst>
                  <a:ext uri="{FF2B5EF4-FFF2-40B4-BE49-F238E27FC236}">
                    <a16:creationId xmlns:a16="http://schemas.microsoft.com/office/drawing/2014/main" xmlns="" id="{E0E1BA60-ECE9-A948-B050-D40717722C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" y="3217"/>
                <a:ext cx="18" cy="22"/>
              </a:xfrm>
              <a:custGeom>
                <a:avLst/>
                <a:gdLst>
                  <a:gd name="T0" fmla="*/ 12 w 27"/>
                  <a:gd name="T1" fmla="*/ 0 h 32"/>
                  <a:gd name="T2" fmla="*/ 12 w 27"/>
                  <a:gd name="T3" fmla="*/ 0 h 32"/>
                  <a:gd name="T4" fmla="*/ 0 w 27"/>
                  <a:gd name="T5" fmla="*/ 15 h 32"/>
                  <a:gd name="T6" fmla="*/ 2 w 27"/>
                  <a:gd name="T7" fmla="*/ 32 h 32"/>
                  <a:gd name="T8" fmla="*/ 27 w 27"/>
                  <a:gd name="T9" fmla="*/ 12 h 32"/>
                  <a:gd name="T10" fmla="*/ 12 w 27"/>
                  <a:gd name="T11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32">
                    <a:moveTo>
                      <a:pt x="12" y="0"/>
                    </a:moveTo>
                    <a:lnTo>
                      <a:pt x="12" y="0"/>
                    </a:lnTo>
                    <a:lnTo>
                      <a:pt x="0" y="15"/>
                    </a:lnTo>
                    <a:lnTo>
                      <a:pt x="2" y="32"/>
                    </a:lnTo>
                    <a:lnTo>
                      <a:pt x="27" y="12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66" name="Freeform 120">
                <a:extLst>
                  <a:ext uri="{FF2B5EF4-FFF2-40B4-BE49-F238E27FC236}">
                    <a16:creationId xmlns:a16="http://schemas.microsoft.com/office/drawing/2014/main" xmlns="" id="{B3E5695F-356C-2A46-8C5E-2BF2E1EC45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6" y="3235"/>
                <a:ext cx="20" cy="12"/>
              </a:xfrm>
              <a:custGeom>
                <a:avLst/>
                <a:gdLst>
                  <a:gd name="T0" fmla="*/ 20 w 30"/>
                  <a:gd name="T1" fmla="*/ 0 h 19"/>
                  <a:gd name="T2" fmla="*/ 20 w 30"/>
                  <a:gd name="T3" fmla="*/ 0 h 19"/>
                  <a:gd name="T4" fmla="*/ 2 w 30"/>
                  <a:gd name="T5" fmla="*/ 1 h 19"/>
                  <a:gd name="T6" fmla="*/ 0 w 30"/>
                  <a:gd name="T7" fmla="*/ 17 h 19"/>
                  <a:gd name="T8" fmla="*/ 12 w 30"/>
                  <a:gd name="T9" fmla="*/ 19 h 19"/>
                  <a:gd name="T10" fmla="*/ 30 w 30"/>
                  <a:gd name="T11" fmla="*/ 11 h 19"/>
                  <a:gd name="T12" fmla="*/ 20 w 30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9">
                    <a:moveTo>
                      <a:pt x="20" y="0"/>
                    </a:moveTo>
                    <a:lnTo>
                      <a:pt x="20" y="0"/>
                    </a:lnTo>
                    <a:lnTo>
                      <a:pt x="2" y="1"/>
                    </a:lnTo>
                    <a:lnTo>
                      <a:pt x="0" y="17"/>
                    </a:lnTo>
                    <a:lnTo>
                      <a:pt x="12" y="19"/>
                    </a:lnTo>
                    <a:lnTo>
                      <a:pt x="30" y="11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67" name="Freeform 121">
                <a:extLst>
                  <a:ext uri="{FF2B5EF4-FFF2-40B4-BE49-F238E27FC236}">
                    <a16:creationId xmlns:a16="http://schemas.microsoft.com/office/drawing/2014/main" xmlns="" id="{A734DC3D-27B6-8248-A45A-EBB24835C8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4" y="3079"/>
                <a:ext cx="118" cy="218"/>
              </a:xfrm>
              <a:custGeom>
                <a:avLst/>
                <a:gdLst>
                  <a:gd name="T0" fmla="*/ 144 w 177"/>
                  <a:gd name="T1" fmla="*/ 2 h 326"/>
                  <a:gd name="T2" fmla="*/ 144 w 177"/>
                  <a:gd name="T3" fmla="*/ 2 h 326"/>
                  <a:gd name="T4" fmla="*/ 127 w 177"/>
                  <a:gd name="T5" fmla="*/ 42 h 326"/>
                  <a:gd name="T6" fmla="*/ 99 w 177"/>
                  <a:gd name="T7" fmla="*/ 92 h 326"/>
                  <a:gd name="T8" fmla="*/ 49 w 177"/>
                  <a:gd name="T9" fmla="*/ 96 h 326"/>
                  <a:gd name="T10" fmla="*/ 27 w 177"/>
                  <a:gd name="T11" fmla="*/ 121 h 326"/>
                  <a:gd name="T12" fmla="*/ 31 w 177"/>
                  <a:gd name="T13" fmla="*/ 198 h 326"/>
                  <a:gd name="T14" fmla="*/ 0 w 177"/>
                  <a:gd name="T15" fmla="*/ 234 h 326"/>
                  <a:gd name="T16" fmla="*/ 3 w 177"/>
                  <a:gd name="T17" fmla="*/ 296 h 326"/>
                  <a:gd name="T18" fmla="*/ 30 w 177"/>
                  <a:gd name="T19" fmla="*/ 326 h 326"/>
                  <a:gd name="T20" fmla="*/ 61 w 177"/>
                  <a:gd name="T21" fmla="*/ 322 h 326"/>
                  <a:gd name="T22" fmla="*/ 92 w 177"/>
                  <a:gd name="T23" fmla="*/ 299 h 326"/>
                  <a:gd name="T24" fmla="*/ 85 w 177"/>
                  <a:gd name="T25" fmla="*/ 263 h 326"/>
                  <a:gd name="T26" fmla="*/ 156 w 177"/>
                  <a:gd name="T27" fmla="*/ 139 h 326"/>
                  <a:gd name="T28" fmla="*/ 142 w 177"/>
                  <a:gd name="T29" fmla="*/ 124 h 326"/>
                  <a:gd name="T30" fmla="*/ 156 w 177"/>
                  <a:gd name="T31" fmla="*/ 93 h 326"/>
                  <a:gd name="T32" fmla="*/ 172 w 177"/>
                  <a:gd name="T33" fmla="*/ 98 h 326"/>
                  <a:gd name="T34" fmla="*/ 177 w 177"/>
                  <a:gd name="T35" fmla="*/ 86 h 326"/>
                  <a:gd name="T36" fmla="*/ 162 w 177"/>
                  <a:gd name="T37" fmla="*/ 25 h 326"/>
                  <a:gd name="T38" fmla="*/ 154 w 177"/>
                  <a:gd name="T39" fmla="*/ 0 h 326"/>
                  <a:gd name="T40" fmla="*/ 144 w 177"/>
                  <a:gd name="T41" fmla="*/ 2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7" h="326">
                    <a:moveTo>
                      <a:pt x="144" y="2"/>
                    </a:moveTo>
                    <a:lnTo>
                      <a:pt x="144" y="2"/>
                    </a:lnTo>
                    <a:lnTo>
                      <a:pt x="127" y="42"/>
                    </a:lnTo>
                    <a:lnTo>
                      <a:pt x="99" y="92"/>
                    </a:lnTo>
                    <a:lnTo>
                      <a:pt x="49" y="96"/>
                    </a:lnTo>
                    <a:lnTo>
                      <a:pt x="27" y="121"/>
                    </a:lnTo>
                    <a:lnTo>
                      <a:pt x="31" y="198"/>
                    </a:lnTo>
                    <a:lnTo>
                      <a:pt x="0" y="234"/>
                    </a:lnTo>
                    <a:lnTo>
                      <a:pt x="3" y="296"/>
                    </a:lnTo>
                    <a:lnTo>
                      <a:pt x="30" y="326"/>
                    </a:lnTo>
                    <a:lnTo>
                      <a:pt x="61" y="322"/>
                    </a:lnTo>
                    <a:lnTo>
                      <a:pt x="92" y="299"/>
                    </a:lnTo>
                    <a:lnTo>
                      <a:pt x="85" y="263"/>
                    </a:lnTo>
                    <a:lnTo>
                      <a:pt x="156" y="139"/>
                    </a:lnTo>
                    <a:lnTo>
                      <a:pt x="142" y="124"/>
                    </a:lnTo>
                    <a:lnTo>
                      <a:pt x="156" y="93"/>
                    </a:lnTo>
                    <a:lnTo>
                      <a:pt x="172" y="98"/>
                    </a:lnTo>
                    <a:lnTo>
                      <a:pt x="177" y="86"/>
                    </a:lnTo>
                    <a:lnTo>
                      <a:pt x="162" y="25"/>
                    </a:lnTo>
                    <a:lnTo>
                      <a:pt x="154" y="0"/>
                    </a:lnTo>
                    <a:lnTo>
                      <a:pt x="144" y="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68" name="Freeform 122">
                <a:extLst>
                  <a:ext uri="{FF2B5EF4-FFF2-40B4-BE49-F238E27FC236}">
                    <a16:creationId xmlns:a16="http://schemas.microsoft.com/office/drawing/2014/main" xmlns="" id="{80BB5D30-ED3A-3244-BD1F-52B2240F5F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4" y="3071"/>
                <a:ext cx="17" cy="10"/>
              </a:xfrm>
              <a:custGeom>
                <a:avLst/>
                <a:gdLst>
                  <a:gd name="T0" fmla="*/ 0 w 25"/>
                  <a:gd name="T1" fmla="*/ 1 h 15"/>
                  <a:gd name="T2" fmla="*/ 0 w 25"/>
                  <a:gd name="T3" fmla="*/ 1 h 15"/>
                  <a:gd name="T4" fmla="*/ 3 w 25"/>
                  <a:gd name="T5" fmla="*/ 13 h 15"/>
                  <a:gd name="T6" fmla="*/ 19 w 25"/>
                  <a:gd name="T7" fmla="*/ 15 h 15"/>
                  <a:gd name="T8" fmla="*/ 25 w 25"/>
                  <a:gd name="T9" fmla="*/ 0 h 15"/>
                  <a:gd name="T10" fmla="*/ 0 w 25"/>
                  <a:gd name="T11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15">
                    <a:moveTo>
                      <a:pt x="0" y="1"/>
                    </a:moveTo>
                    <a:lnTo>
                      <a:pt x="0" y="1"/>
                    </a:lnTo>
                    <a:lnTo>
                      <a:pt x="3" y="13"/>
                    </a:lnTo>
                    <a:lnTo>
                      <a:pt x="19" y="15"/>
                    </a:lnTo>
                    <a:lnTo>
                      <a:pt x="25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69" name="Freeform 123">
                <a:extLst>
                  <a:ext uri="{FF2B5EF4-FFF2-40B4-BE49-F238E27FC236}">
                    <a16:creationId xmlns:a16="http://schemas.microsoft.com/office/drawing/2014/main" xmlns="" id="{9DE7A166-D857-4044-A574-8F2C95B087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9" y="3085"/>
                <a:ext cx="14" cy="12"/>
              </a:xfrm>
              <a:custGeom>
                <a:avLst/>
                <a:gdLst>
                  <a:gd name="T0" fmla="*/ 0 w 21"/>
                  <a:gd name="T1" fmla="*/ 4 h 17"/>
                  <a:gd name="T2" fmla="*/ 0 w 21"/>
                  <a:gd name="T3" fmla="*/ 4 h 17"/>
                  <a:gd name="T4" fmla="*/ 6 w 21"/>
                  <a:gd name="T5" fmla="*/ 17 h 17"/>
                  <a:gd name="T6" fmla="*/ 16 w 21"/>
                  <a:gd name="T7" fmla="*/ 17 h 17"/>
                  <a:gd name="T8" fmla="*/ 21 w 21"/>
                  <a:gd name="T9" fmla="*/ 0 h 17"/>
                  <a:gd name="T10" fmla="*/ 0 w 21"/>
                  <a:gd name="T11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7">
                    <a:moveTo>
                      <a:pt x="0" y="4"/>
                    </a:moveTo>
                    <a:lnTo>
                      <a:pt x="0" y="4"/>
                    </a:lnTo>
                    <a:lnTo>
                      <a:pt x="6" y="17"/>
                    </a:lnTo>
                    <a:lnTo>
                      <a:pt x="16" y="17"/>
                    </a:lnTo>
                    <a:lnTo>
                      <a:pt x="21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70" name="Freeform 124">
                <a:extLst>
                  <a:ext uri="{FF2B5EF4-FFF2-40B4-BE49-F238E27FC236}">
                    <a16:creationId xmlns:a16="http://schemas.microsoft.com/office/drawing/2014/main" xmlns="" id="{8841796D-8B42-EA43-BB62-769AD31E0F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9" y="3005"/>
                <a:ext cx="16" cy="13"/>
              </a:xfrm>
              <a:custGeom>
                <a:avLst/>
                <a:gdLst>
                  <a:gd name="T0" fmla="*/ 5 w 23"/>
                  <a:gd name="T1" fmla="*/ 0 h 20"/>
                  <a:gd name="T2" fmla="*/ 5 w 23"/>
                  <a:gd name="T3" fmla="*/ 0 h 20"/>
                  <a:gd name="T4" fmla="*/ 0 w 23"/>
                  <a:gd name="T5" fmla="*/ 9 h 20"/>
                  <a:gd name="T6" fmla="*/ 13 w 23"/>
                  <a:gd name="T7" fmla="*/ 20 h 20"/>
                  <a:gd name="T8" fmla="*/ 23 w 23"/>
                  <a:gd name="T9" fmla="*/ 9 h 20"/>
                  <a:gd name="T10" fmla="*/ 5 w 23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20">
                    <a:moveTo>
                      <a:pt x="5" y="0"/>
                    </a:moveTo>
                    <a:lnTo>
                      <a:pt x="5" y="0"/>
                    </a:lnTo>
                    <a:lnTo>
                      <a:pt x="0" y="9"/>
                    </a:lnTo>
                    <a:lnTo>
                      <a:pt x="13" y="20"/>
                    </a:lnTo>
                    <a:lnTo>
                      <a:pt x="23" y="9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71" name="Freeform 125">
                <a:extLst>
                  <a:ext uri="{FF2B5EF4-FFF2-40B4-BE49-F238E27FC236}">
                    <a16:creationId xmlns:a16="http://schemas.microsoft.com/office/drawing/2014/main" xmlns="" id="{716EFFC4-E7DA-E84A-B3B8-FD3FAA2736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8" y="2956"/>
                <a:ext cx="16" cy="18"/>
              </a:xfrm>
              <a:custGeom>
                <a:avLst/>
                <a:gdLst>
                  <a:gd name="T0" fmla="*/ 14 w 25"/>
                  <a:gd name="T1" fmla="*/ 0 h 27"/>
                  <a:gd name="T2" fmla="*/ 14 w 25"/>
                  <a:gd name="T3" fmla="*/ 0 h 27"/>
                  <a:gd name="T4" fmla="*/ 0 w 25"/>
                  <a:gd name="T5" fmla="*/ 10 h 27"/>
                  <a:gd name="T6" fmla="*/ 10 w 25"/>
                  <a:gd name="T7" fmla="*/ 27 h 27"/>
                  <a:gd name="T8" fmla="*/ 25 w 25"/>
                  <a:gd name="T9" fmla="*/ 27 h 27"/>
                  <a:gd name="T10" fmla="*/ 14 w 25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7">
                    <a:moveTo>
                      <a:pt x="14" y="0"/>
                    </a:moveTo>
                    <a:lnTo>
                      <a:pt x="14" y="0"/>
                    </a:lnTo>
                    <a:lnTo>
                      <a:pt x="0" y="10"/>
                    </a:lnTo>
                    <a:lnTo>
                      <a:pt x="10" y="27"/>
                    </a:lnTo>
                    <a:lnTo>
                      <a:pt x="25" y="27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72" name="Freeform 126">
                <a:extLst>
                  <a:ext uri="{FF2B5EF4-FFF2-40B4-BE49-F238E27FC236}">
                    <a16:creationId xmlns:a16="http://schemas.microsoft.com/office/drawing/2014/main" xmlns="" id="{BAABE006-AE1F-404C-8544-59ECA62382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4" y="2985"/>
                <a:ext cx="15" cy="16"/>
              </a:xfrm>
              <a:custGeom>
                <a:avLst/>
                <a:gdLst>
                  <a:gd name="T0" fmla="*/ 10 w 22"/>
                  <a:gd name="T1" fmla="*/ 0 h 24"/>
                  <a:gd name="T2" fmla="*/ 10 w 22"/>
                  <a:gd name="T3" fmla="*/ 0 h 24"/>
                  <a:gd name="T4" fmla="*/ 0 w 22"/>
                  <a:gd name="T5" fmla="*/ 10 h 24"/>
                  <a:gd name="T6" fmla="*/ 7 w 22"/>
                  <a:gd name="T7" fmla="*/ 21 h 24"/>
                  <a:gd name="T8" fmla="*/ 21 w 22"/>
                  <a:gd name="T9" fmla="*/ 24 h 24"/>
                  <a:gd name="T10" fmla="*/ 22 w 22"/>
                  <a:gd name="T11" fmla="*/ 1 h 24"/>
                  <a:gd name="T12" fmla="*/ 10 w 22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24">
                    <a:moveTo>
                      <a:pt x="10" y="0"/>
                    </a:moveTo>
                    <a:lnTo>
                      <a:pt x="10" y="0"/>
                    </a:lnTo>
                    <a:lnTo>
                      <a:pt x="0" y="10"/>
                    </a:lnTo>
                    <a:lnTo>
                      <a:pt x="7" y="21"/>
                    </a:lnTo>
                    <a:lnTo>
                      <a:pt x="21" y="24"/>
                    </a:lnTo>
                    <a:lnTo>
                      <a:pt x="22" y="1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73" name="Freeform 127">
                <a:extLst>
                  <a:ext uri="{FF2B5EF4-FFF2-40B4-BE49-F238E27FC236}">
                    <a16:creationId xmlns:a16="http://schemas.microsoft.com/office/drawing/2014/main" xmlns="" id="{38A4ABB7-0E6C-4748-B485-591595292C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5" y="2808"/>
                <a:ext cx="12" cy="17"/>
              </a:xfrm>
              <a:custGeom>
                <a:avLst/>
                <a:gdLst>
                  <a:gd name="T0" fmla="*/ 0 w 18"/>
                  <a:gd name="T1" fmla="*/ 0 h 25"/>
                  <a:gd name="T2" fmla="*/ 0 w 18"/>
                  <a:gd name="T3" fmla="*/ 0 h 25"/>
                  <a:gd name="T4" fmla="*/ 2 w 18"/>
                  <a:gd name="T5" fmla="*/ 20 h 25"/>
                  <a:gd name="T6" fmla="*/ 16 w 18"/>
                  <a:gd name="T7" fmla="*/ 25 h 25"/>
                  <a:gd name="T8" fmla="*/ 18 w 18"/>
                  <a:gd name="T9" fmla="*/ 7 h 25"/>
                  <a:gd name="T10" fmla="*/ 0 w 18"/>
                  <a:gd name="T1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25">
                    <a:moveTo>
                      <a:pt x="0" y="0"/>
                    </a:moveTo>
                    <a:lnTo>
                      <a:pt x="0" y="0"/>
                    </a:lnTo>
                    <a:lnTo>
                      <a:pt x="2" y="20"/>
                    </a:lnTo>
                    <a:lnTo>
                      <a:pt x="16" y="25"/>
                    </a:lnTo>
                    <a:lnTo>
                      <a:pt x="18" y="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74" name="Freeform 128">
                <a:extLst>
                  <a:ext uri="{FF2B5EF4-FFF2-40B4-BE49-F238E27FC236}">
                    <a16:creationId xmlns:a16="http://schemas.microsoft.com/office/drawing/2014/main" xmlns="" id="{4D8A1483-F0F5-2E4B-A012-29B36D0C94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5" y="2837"/>
                <a:ext cx="12" cy="20"/>
              </a:xfrm>
              <a:custGeom>
                <a:avLst/>
                <a:gdLst>
                  <a:gd name="T0" fmla="*/ 1 w 18"/>
                  <a:gd name="T1" fmla="*/ 0 h 30"/>
                  <a:gd name="T2" fmla="*/ 1 w 18"/>
                  <a:gd name="T3" fmla="*/ 0 h 30"/>
                  <a:gd name="T4" fmla="*/ 0 w 18"/>
                  <a:gd name="T5" fmla="*/ 25 h 30"/>
                  <a:gd name="T6" fmla="*/ 9 w 18"/>
                  <a:gd name="T7" fmla="*/ 30 h 30"/>
                  <a:gd name="T8" fmla="*/ 18 w 18"/>
                  <a:gd name="T9" fmla="*/ 13 h 30"/>
                  <a:gd name="T10" fmla="*/ 1 w 18"/>
                  <a:gd name="T1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0">
                    <a:moveTo>
                      <a:pt x="1" y="0"/>
                    </a:moveTo>
                    <a:lnTo>
                      <a:pt x="1" y="0"/>
                    </a:lnTo>
                    <a:lnTo>
                      <a:pt x="0" y="25"/>
                    </a:lnTo>
                    <a:lnTo>
                      <a:pt x="9" y="30"/>
                    </a:lnTo>
                    <a:lnTo>
                      <a:pt x="18" y="13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75" name="Freeform 129">
                <a:extLst>
                  <a:ext uri="{FF2B5EF4-FFF2-40B4-BE49-F238E27FC236}">
                    <a16:creationId xmlns:a16="http://schemas.microsoft.com/office/drawing/2014/main" xmlns="" id="{D6F03BC0-38C3-D44E-ADEA-306EB07D92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2" y="2869"/>
                <a:ext cx="14" cy="12"/>
              </a:xfrm>
              <a:custGeom>
                <a:avLst/>
                <a:gdLst>
                  <a:gd name="T0" fmla="*/ 8 w 21"/>
                  <a:gd name="T1" fmla="*/ 0 h 17"/>
                  <a:gd name="T2" fmla="*/ 8 w 21"/>
                  <a:gd name="T3" fmla="*/ 0 h 17"/>
                  <a:gd name="T4" fmla="*/ 0 w 21"/>
                  <a:gd name="T5" fmla="*/ 9 h 17"/>
                  <a:gd name="T6" fmla="*/ 9 w 21"/>
                  <a:gd name="T7" fmla="*/ 17 h 17"/>
                  <a:gd name="T8" fmla="*/ 21 w 21"/>
                  <a:gd name="T9" fmla="*/ 9 h 17"/>
                  <a:gd name="T10" fmla="*/ 8 w 21"/>
                  <a:gd name="T1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7">
                    <a:moveTo>
                      <a:pt x="8" y="0"/>
                    </a:moveTo>
                    <a:lnTo>
                      <a:pt x="8" y="0"/>
                    </a:lnTo>
                    <a:lnTo>
                      <a:pt x="0" y="9"/>
                    </a:lnTo>
                    <a:lnTo>
                      <a:pt x="9" y="17"/>
                    </a:lnTo>
                    <a:lnTo>
                      <a:pt x="21" y="9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76" name="Freeform 130">
                <a:extLst>
                  <a:ext uri="{FF2B5EF4-FFF2-40B4-BE49-F238E27FC236}">
                    <a16:creationId xmlns:a16="http://schemas.microsoft.com/office/drawing/2014/main" xmlns="" id="{8C2040AE-0D40-5B49-8F53-B97DA40FEA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6" y="2265"/>
                <a:ext cx="14" cy="14"/>
              </a:xfrm>
              <a:custGeom>
                <a:avLst/>
                <a:gdLst>
                  <a:gd name="T0" fmla="*/ 11 w 21"/>
                  <a:gd name="T1" fmla="*/ 0 h 21"/>
                  <a:gd name="T2" fmla="*/ 11 w 21"/>
                  <a:gd name="T3" fmla="*/ 0 h 21"/>
                  <a:gd name="T4" fmla="*/ 0 w 21"/>
                  <a:gd name="T5" fmla="*/ 11 h 21"/>
                  <a:gd name="T6" fmla="*/ 19 w 21"/>
                  <a:gd name="T7" fmla="*/ 21 h 21"/>
                  <a:gd name="T8" fmla="*/ 21 w 21"/>
                  <a:gd name="T9" fmla="*/ 6 h 21"/>
                  <a:gd name="T10" fmla="*/ 11 w 21"/>
                  <a:gd name="T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1">
                    <a:moveTo>
                      <a:pt x="11" y="0"/>
                    </a:moveTo>
                    <a:lnTo>
                      <a:pt x="11" y="0"/>
                    </a:lnTo>
                    <a:lnTo>
                      <a:pt x="0" y="11"/>
                    </a:lnTo>
                    <a:lnTo>
                      <a:pt x="19" y="21"/>
                    </a:lnTo>
                    <a:lnTo>
                      <a:pt x="21" y="6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77" name="Freeform 131">
                <a:extLst>
                  <a:ext uri="{FF2B5EF4-FFF2-40B4-BE49-F238E27FC236}">
                    <a16:creationId xmlns:a16="http://schemas.microsoft.com/office/drawing/2014/main" xmlns="" id="{E4E7C81F-E399-F948-8F2D-DF04CF406B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2" y="2261"/>
                <a:ext cx="19" cy="12"/>
              </a:xfrm>
              <a:custGeom>
                <a:avLst/>
                <a:gdLst>
                  <a:gd name="T0" fmla="*/ 13 w 28"/>
                  <a:gd name="T1" fmla="*/ 0 h 18"/>
                  <a:gd name="T2" fmla="*/ 13 w 28"/>
                  <a:gd name="T3" fmla="*/ 0 h 18"/>
                  <a:gd name="T4" fmla="*/ 0 w 28"/>
                  <a:gd name="T5" fmla="*/ 9 h 18"/>
                  <a:gd name="T6" fmla="*/ 11 w 28"/>
                  <a:gd name="T7" fmla="*/ 18 h 18"/>
                  <a:gd name="T8" fmla="*/ 28 w 28"/>
                  <a:gd name="T9" fmla="*/ 13 h 18"/>
                  <a:gd name="T10" fmla="*/ 13 w 28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18">
                    <a:moveTo>
                      <a:pt x="13" y="0"/>
                    </a:moveTo>
                    <a:lnTo>
                      <a:pt x="13" y="0"/>
                    </a:lnTo>
                    <a:lnTo>
                      <a:pt x="0" y="9"/>
                    </a:lnTo>
                    <a:lnTo>
                      <a:pt x="11" y="18"/>
                    </a:lnTo>
                    <a:lnTo>
                      <a:pt x="28" y="13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78" name="Freeform 132">
                <a:extLst>
                  <a:ext uri="{FF2B5EF4-FFF2-40B4-BE49-F238E27FC236}">
                    <a16:creationId xmlns:a16="http://schemas.microsoft.com/office/drawing/2014/main" xmlns="" id="{8844B6A4-0182-D34D-95F8-FCBCF53407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2" y="2281"/>
                <a:ext cx="13" cy="18"/>
              </a:xfrm>
              <a:custGeom>
                <a:avLst/>
                <a:gdLst>
                  <a:gd name="T0" fmla="*/ 7 w 19"/>
                  <a:gd name="T1" fmla="*/ 0 h 28"/>
                  <a:gd name="T2" fmla="*/ 7 w 19"/>
                  <a:gd name="T3" fmla="*/ 0 h 28"/>
                  <a:gd name="T4" fmla="*/ 0 w 19"/>
                  <a:gd name="T5" fmla="*/ 18 h 28"/>
                  <a:gd name="T6" fmla="*/ 9 w 19"/>
                  <a:gd name="T7" fmla="*/ 28 h 28"/>
                  <a:gd name="T8" fmla="*/ 19 w 19"/>
                  <a:gd name="T9" fmla="*/ 20 h 28"/>
                  <a:gd name="T10" fmla="*/ 7 w 19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28">
                    <a:moveTo>
                      <a:pt x="7" y="0"/>
                    </a:moveTo>
                    <a:lnTo>
                      <a:pt x="7" y="0"/>
                    </a:lnTo>
                    <a:lnTo>
                      <a:pt x="0" y="18"/>
                    </a:lnTo>
                    <a:lnTo>
                      <a:pt x="9" y="28"/>
                    </a:lnTo>
                    <a:lnTo>
                      <a:pt x="19" y="2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79" name="Freeform 133">
                <a:extLst>
                  <a:ext uri="{FF2B5EF4-FFF2-40B4-BE49-F238E27FC236}">
                    <a16:creationId xmlns:a16="http://schemas.microsoft.com/office/drawing/2014/main" xmlns="" id="{75854B62-E08A-1548-9702-1AD6AD4824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7" y="2304"/>
                <a:ext cx="16" cy="11"/>
              </a:xfrm>
              <a:custGeom>
                <a:avLst/>
                <a:gdLst>
                  <a:gd name="T0" fmla="*/ 5 w 24"/>
                  <a:gd name="T1" fmla="*/ 0 h 17"/>
                  <a:gd name="T2" fmla="*/ 5 w 24"/>
                  <a:gd name="T3" fmla="*/ 0 h 17"/>
                  <a:gd name="T4" fmla="*/ 0 w 24"/>
                  <a:gd name="T5" fmla="*/ 10 h 17"/>
                  <a:gd name="T6" fmla="*/ 7 w 24"/>
                  <a:gd name="T7" fmla="*/ 17 h 17"/>
                  <a:gd name="T8" fmla="*/ 24 w 24"/>
                  <a:gd name="T9" fmla="*/ 6 h 17"/>
                  <a:gd name="T10" fmla="*/ 5 w 24"/>
                  <a:gd name="T1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17">
                    <a:moveTo>
                      <a:pt x="5" y="0"/>
                    </a:moveTo>
                    <a:lnTo>
                      <a:pt x="5" y="0"/>
                    </a:lnTo>
                    <a:lnTo>
                      <a:pt x="0" y="10"/>
                    </a:lnTo>
                    <a:lnTo>
                      <a:pt x="7" y="17"/>
                    </a:lnTo>
                    <a:lnTo>
                      <a:pt x="24" y="6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80" name="Freeform 134">
                <a:extLst>
                  <a:ext uri="{FF2B5EF4-FFF2-40B4-BE49-F238E27FC236}">
                    <a16:creationId xmlns:a16="http://schemas.microsoft.com/office/drawing/2014/main" xmlns="" id="{D8C90C0D-69E1-F249-B6A7-00C2D1E1EF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3" y="2367"/>
                <a:ext cx="14" cy="14"/>
              </a:xfrm>
              <a:custGeom>
                <a:avLst/>
                <a:gdLst>
                  <a:gd name="T0" fmla="*/ 9 w 21"/>
                  <a:gd name="T1" fmla="*/ 0 h 22"/>
                  <a:gd name="T2" fmla="*/ 9 w 21"/>
                  <a:gd name="T3" fmla="*/ 0 h 22"/>
                  <a:gd name="T4" fmla="*/ 0 w 21"/>
                  <a:gd name="T5" fmla="*/ 11 h 22"/>
                  <a:gd name="T6" fmla="*/ 9 w 21"/>
                  <a:gd name="T7" fmla="*/ 22 h 22"/>
                  <a:gd name="T8" fmla="*/ 21 w 21"/>
                  <a:gd name="T9" fmla="*/ 15 h 22"/>
                  <a:gd name="T10" fmla="*/ 9 w 21"/>
                  <a:gd name="T1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2">
                    <a:moveTo>
                      <a:pt x="9" y="0"/>
                    </a:moveTo>
                    <a:lnTo>
                      <a:pt x="9" y="0"/>
                    </a:lnTo>
                    <a:lnTo>
                      <a:pt x="0" y="11"/>
                    </a:lnTo>
                    <a:lnTo>
                      <a:pt x="9" y="22"/>
                    </a:lnTo>
                    <a:lnTo>
                      <a:pt x="21" y="15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81" name="Freeform 135">
                <a:extLst>
                  <a:ext uri="{FF2B5EF4-FFF2-40B4-BE49-F238E27FC236}">
                    <a16:creationId xmlns:a16="http://schemas.microsoft.com/office/drawing/2014/main" xmlns="" id="{179628A8-448D-3D41-99C0-1C3C1B4C0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8" y="2457"/>
                <a:ext cx="9" cy="10"/>
              </a:xfrm>
              <a:custGeom>
                <a:avLst/>
                <a:gdLst>
                  <a:gd name="T0" fmla="*/ 14 w 14"/>
                  <a:gd name="T1" fmla="*/ 0 h 14"/>
                  <a:gd name="T2" fmla="*/ 14 w 14"/>
                  <a:gd name="T3" fmla="*/ 0 h 14"/>
                  <a:gd name="T4" fmla="*/ 0 w 14"/>
                  <a:gd name="T5" fmla="*/ 8 h 14"/>
                  <a:gd name="T6" fmla="*/ 7 w 14"/>
                  <a:gd name="T7" fmla="*/ 14 h 14"/>
                  <a:gd name="T8" fmla="*/ 1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8"/>
                    </a:lnTo>
                    <a:lnTo>
                      <a:pt x="7" y="14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82" name="Freeform 136">
                <a:extLst>
                  <a:ext uri="{FF2B5EF4-FFF2-40B4-BE49-F238E27FC236}">
                    <a16:creationId xmlns:a16="http://schemas.microsoft.com/office/drawing/2014/main" xmlns="" id="{CC3C7D66-EBFD-AC43-85F4-AD25932614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2458"/>
                <a:ext cx="14" cy="12"/>
              </a:xfrm>
              <a:custGeom>
                <a:avLst/>
                <a:gdLst>
                  <a:gd name="T0" fmla="*/ 17 w 21"/>
                  <a:gd name="T1" fmla="*/ 0 h 18"/>
                  <a:gd name="T2" fmla="*/ 17 w 21"/>
                  <a:gd name="T3" fmla="*/ 0 h 18"/>
                  <a:gd name="T4" fmla="*/ 0 w 21"/>
                  <a:gd name="T5" fmla="*/ 5 h 18"/>
                  <a:gd name="T6" fmla="*/ 9 w 21"/>
                  <a:gd name="T7" fmla="*/ 18 h 18"/>
                  <a:gd name="T8" fmla="*/ 21 w 21"/>
                  <a:gd name="T9" fmla="*/ 18 h 18"/>
                  <a:gd name="T10" fmla="*/ 17 w 21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8">
                    <a:moveTo>
                      <a:pt x="17" y="0"/>
                    </a:moveTo>
                    <a:lnTo>
                      <a:pt x="17" y="0"/>
                    </a:lnTo>
                    <a:lnTo>
                      <a:pt x="0" y="5"/>
                    </a:lnTo>
                    <a:lnTo>
                      <a:pt x="9" y="18"/>
                    </a:lnTo>
                    <a:lnTo>
                      <a:pt x="21" y="18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83" name="Freeform 137">
                <a:extLst>
                  <a:ext uri="{FF2B5EF4-FFF2-40B4-BE49-F238E27FC236}">
                    <a16:creationId xmlns:a16="http://schemas.microsoft.com/office/drawing/2014/main" xmlns="" id="{53BB1842-1926-C94D-8BF9-65A2B271BC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1" y="2450"/>
                <a:ext cx="16" cy="15"/>
              </a:xfrm>
              <a:custGeom>
                <a:avLst/>
                <a:gdLst>
                  <a:gd name="T0" fmla="*/ 11 w 23"/>
                  <a:gd name="T1" fmla="*/ 0 h 23"/>
                  <a:gd name="T2" fmla="*/ 11 w 23"/>
                  <a:gd name="T3" fmla="*/ 0 h 23"/>
                  <a:gd name="T4" fmla="*/ 0 w 23"/>
                  <a:gd name="T5" fmla="*/ 10 h 23"/>
                  <a:gd name="T6" fmla="*/ 15 w 23"/>
                  <a:gd name="T7" fmla="*/ 23 h 23"/>
                  <a:gd name="T8" fmla="*/ 23 w 23"/>
                  <a:gd name="T9" fmla="*/ 4 h 23"/>
                  <a:gd name="T10" fmla="*/ 11 w 23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23">
                    <a:moveTo>
                      <a:pt x="11" y="0"/>
                    </a:moveTo>
                    <a:lnTo>
                      <a:pt x="11" y="0"/>
                    </a:lnTo>
                    <a:lnTo>
                      <a:pt x="0" y="10"/>
                    </a:lnTo>
                    <a:lnTo>
                      <a:pt x="15" y="23"/>
                    </a:lnTo>
                    <a:lnTo>
                      <a:pt x="23" y="4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84" name="Freeform 138">
                <a:extLst>
                  <a:ext uri="{FF2B5EF4-FFF2-40B4-BE49-F238E27FC236}">
                    <a16:creationId xmlns:a16="http://schemas.microsoft.com/office/drawing/2014/main" xmlns="" id="{876B2B24-BCD7-AC4F-AA6B-69F9E7751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1" y="2650"/>
                <a:ext cx="15" cy="11"/>
              </a:xfrm>
              <a:custGeom>
                <a:avLst/>
                <a:gdLst>
                  <a:gd name="T0" fmla="*/ 15 w 23"/>
                  <a:gd name="T1" fmla="*/ 0 h 17"/>
                  <a:gd name="T2" fmla="*/ 15 w 23"/>
                  <a:gd name="T3" fmla="*/ 0 h 17"/>
                  <a:gd name="T4" fmla="*/ 0 w 23"/>
                  <a:gd name="T5" fmla="*/ 8 h 17"/>
                  <a:gd name="T6" fmla="*/ 10 w 23"/>
                  <a:gd name="T7" fmla="*/ 17 h 17"/>
                  <a:gd name="T8" fmla="*/ 23 w 23"/>
                  <a:gd name="T9" fmla="*/ 10 h 17"/>
                  <a:gd name="T10" fmla="*/ 15 w 23"/>
                  <a:gd name="T1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17">
                    <a:moveTo>
                      <a:pt x="15" y="0"/>
                    </a:moveTo>
                    <a:lnTo>
                      <a:pt x="15" y="0"/>
                    </a:lnTo>
                    <a:lnTo>
                      <a:pt x="0" y="8"/>
                    </a:lnTo>
                    <a:lnTo>
                      <a:pt x="10" y="17"/>
                    </a:lnTo>
                    <a:lnTo>
                      <a:pt x="23" y="1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85" name="Freeform 139">
                <a:extLst>
                  <a:ext uri="{FF2B5EF4-FFF2-40B4-BE49-F238E27FC236}">
                    <a16:creationId xmlns:a16="http://schemas.microsoft.com/office/drawing/2014/main" xmlns="" id="{803FB5EC-22F8-2444-A350-1CDB7E322A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9" y="2661"/>
                <a:ext cx="15" cy="14"/>
              </a:xfrm>
              <a:custGeom>
                <a:avLst/>
                <a:gdLst>
                  <a:gd name="T0" fmla="*/ 9 w 23"/>
                  <a:gd name="T1" fmla="*/ 0 h 21"/>
                  <a:gd name="T2" fmla="*/ 9 w 23"/>
                  <a:gd name="T3" fmla="*/ 0 h 21"/>
                  <a:gd name="T4" fmla="*/ 0 w 23"/>
                  <a:gd name="T5" fmla="*/ 9 h 21"/>
                  <a:gd name="T6" fmla="*/ 7 w 23"/>
                  <a:gd name="T7" fmla="*/ 21 h 21"/>
                  <a:gd name="T8" fmla="*/ 23 w 23"/>
                  <a:gd name="T9" fmla="*/ 14 h 21"/>
                  <a:gd name="T10" fmla="*/ 9 w 23"/>
                  <a:gd name="T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21">
                    <a:moveTo>
                      <a:pt x="9" y="0"/>
                    </a:moveTo>
                    <a:lnTo>
                      <a:pt x="9" y="0"/>
                    </a:lnTo>
                    <a:lnTo>
                      <a:pt x="0" y="9"/>
                    </a:lnTo>
                    <a:lnTo>
                      <a:pt x="7" y="21"/>
                    </a:lnTo>
                    <a:lnTo>
                      <a:pt x="23" y="14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86" name="Freeform 140">
                <a:extLst>
                  <a:ext uri="{FF2B5EF4-FFF2-40B4-BE49-F238E27FC236}">
                    <a16:creationId xmlns:a16="http://schemas.microsoft.com/office/drawing/2014/main" xmlns="" id="{F90AF8DA-8283-004C-B510-55121C12C2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3" y="2677"/>
                <a:ext cx="16" cy="18"/>
              </a:xfrm>
              <a:custGeom>
                <a:avLst/>
                <a:gdLst>
                  <a:gd name="T0" fmla="*/ 12 w 24"/>
                  <a:gd name="T1" fmla="*/ 0 h 26"/>
                  <a:gd name="T2" fmla="*/ 12 w 24"/>
                  <a:gd name="T3" fmla="*/ 0 h 26"/>
                  <a:gd name="T4" fmla="*/ 0 w 24"/>
                  <a:gd name="T5" fmla="*/ 8 h 26"/>
                  <a:gd name="T6" fmla="*/ 13 w 24"/>
                  <a:gd name="T7" fmla="*/ 26 h 26"/>
                  <a:gd name="T8" fmla="*/ 24 w 24"/>
                  <a:gd name="T9" fmla="*/ 20 h 26"/>
                  <a:gd name="T10" fmla="*/ 12 w 24"/>
                  <a:gd name="T1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6">
                    <a:moveTo>
                      <a:pt x="12" y="0"/>
                    </a:moveTo>
                    <a:lnTo>
                      <a:pt x="12" y="0"/>
                    </a:lnTo>
                    <a:lnTo>
                      <a:pt x="0" y="8"/>
                    </a:lnTo>
                    <a:lnTo>
                      <a:pt x="13" y="26"/>
                    </a:lnTo>
                    <a:lnTo>
                      <a:pt x="24" y="2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87" name="Freeform 141">
                <a:extLst>
                  <a:ext uri="{FF2B5EF4-FFF2-40B4-BE49-F238E27FC236}">
                    <a16:creationId xmlns:a16="http://schemas.microsoft.com/office/drawing/2014/main" xmlns="" id="{C4579688-AB59-A842-95A4-3D8CAD169D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" y="2612"/>
                <a:ext cx="12" cy="11"/>
              </a:xfrm>
              <a:custGeom>
                <a:avLst/>
                <a:gdLst>
                  <a:gd name="T0" fmla="*/ 12 w 18"/>
                  <a:gd name="T1" fmla="*/ 0 h 16"/>
                  <a:gd name="T2" fmla="*/ 12 w 18"/>
                  <a:gd name="T3" fmla="*/ 0 h 16"/>
                  <a:gd name="T4" fmla="*/ 0 w 18"/>
                  <a:gd name="T5" fmla="*/ 5 h 16"/>
                  <a:gd name="T6" fmla="*/ 4 w 18"/>
                  <a:gd name="T7" fmla="*/ 16 h 16"/>
                  <a:gd name="T8" fmla="*/ 18 w 18"/>
                  <a:gd name="T9" fmla="*/ 7 h 16"/>
                  <a:gd name="T10" fmla="*/ 16 w 18"/>
                  <a:gd name="T11" fmla="*/ 4 h 16"/>
                  <a:gd name="T12" fmla="*/ 12 w 18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16">
                    <a:moveTo>
                      <a:pt x="12" y="0"/>
                    </a:moveTo>
                    <a:lnTo>
                      <a:pt x="12" y="0"/>
                    </a:lnTo>
                    <a:lnTo>
                      <a:pt x="0" y="5"/>
                    </a:lnTo>
                    <a:lnTo>
                      <a:pt x="4" y="16"/>
                    </a:lnTo>
                    <a:lnTo>
                      <a:pt x="18" y="7"/>
                    </a:lnTo>
                    <a:lnTo>
                      <a:pt x="16" y="4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88" name="Freeform 142">
                <a:extLst>
                  <a:ext uri="{FF2B5EF4-FFF2-40B4-BE49-F238E27FC236}">
                    <a16:creationId xmlns:a16="http://schemas.microsoft.com/office/drawing/2014/main" xmlns="" id="{43CD1ABC-111D-BE4D-8BFC-21264AEB1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0" y="2620"/>
                <a:ext cx="12" cy="17"/>
              </a:xfrm>
              <a:custGeom>
                <a:avLst/>
                <a:gdLst>
                  <a:gd name="T0" fmla="*/ 6 w 18"/>
                  <a:gd name="T1" fmla="*/ 0 h 26"/>
                  <a:gd name="T2" fmla="*/ 6 w 18"/>
                  <a:gd name="T3" fmla="*/ 0 h 26"/>
                  <a:gd name="T4" fmla="*/ 0 w 18"/>
                  <a:gd name="T5" fmla="*/ 15 h 26"/>
                  <a:gd name="T6" fmla="*/ 8 w 18"/>
                  <a:gd name="T7" fmla="*/ 26 h 26"/>
                  <a:gd name="T8" fmla="*/ 18 w 18"/>
                  <a:gd name="T9" fmla="*/ 17 h 26"/>
                  <a:gd name="T10" fmla="*/ 6 w 18"/>
                  <a:gd name="T1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26">
                    <a:moveTo>
                      <a:pt x="6" y="0"/>
                    </a:moveTo>
                    <a:lnTo>
                      <a:pt x="6" y="0"/>
                    </a:lnTo>
                    <a:lnTo>
                      <a:pt x="0" y="15"/>
                    </a:lnTo>
                    <a:lnTo>
                      <a:pt x="8" y="26"/>
                    </a:lnTo>
                    <a:lnTo>
                      <a:pt x="18" y="17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89" name="Freeform 143">
                <a:extLst>
                  <a:ext uri="{FF2B5EF4-FFF2-40B4-BE49-F238E27FC236}">
                    <a16:creationId xmlns:a16="http://schemas.microsoft.com/office/drawing/2014/main" xmlns="" id="{7B87C0A8-E234-654E-8F58-19064EA73B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4" y="2647"/>
                <a:ext cx="12" cy="14"/>
              </a:xfrm>
              <a:custGeom>
                <a:avLst/>
                <a:gdLst>
                  <a:gd name="T0" fmla="*/ 8 w 18"/>
                  <a:gd name="T1" fmla="*/ 0 h 20"/>
                  <a:gd name="T2" fmla="*/ 8 w 18"/>
                  <a:gd name="T3" fmla="*/ 0 h 20"/>
                  <a:gd name="T4" fmla="*/ 0 w 18"/>
                  <a:gd name="T5" fmla="*/ 7 h 20"/>
                  <a:gd name="T6" fmla="*/ 6 w 18"/>
                  <a:gd name="T7" fmla="*/ 20 h 20"/>
                  <a:gd name="T8" fmla="*/ 18 w 18"/>
                  <a:gd name="T9" fmla="*/ 16 h 20"/>
                  <a:gd name="T10" fmla="*/ 8 w 18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20">
                    <a:moveTo>
                      <a:pt x="8" y="0"/>
                    </a:moveTo>
                    <a:lnTo>
                      <a:pt x="8" y="0"/>
                    </a:lnTo>
                    <a:lnTo>
                      <a:pt x="0" y="7"/>
                    </a:lnTo>
                    <a:lnTo>
                      <a:pt x="6" y="20"/>
                    </a:lnTo>
                    <a:lnTo>
                      <a:pt x="18" y="16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90" name="Freeform 144">
                <a:extLst>
                  <a:ext uri="{FF2B5EF4-FFF2-40B4-BE49-F238E27FC236}">
                    <a16:creationId xmlns:a16="http://schemas.microsoft.com/office/drawing/2014/main" xmlns="" id="{98E2B25B-6973-694F-95FD-8412F47517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6" y="2668"/>
                <a:ext cx="14" cy="15"/>
              </a:xfrm>
              <a:custGeom>
                <a:avLst/>
                <a:gdLst>
                  <a:gd name="T0" fmla="*/ 5 w 21"/>
                  <a:gd name="T1" fmla="*/ 0 h 22"/>
                  <a:gd name="T2" fmla="*/ 5 w 21"/>
                  <a:gd name="T3" fmla="*/ 0 h 22"/>
                  <a:gd name="T4" fmla="*/ 0 w 21"/>
                  <a:gd name="T5" fmla="*/ 12 h 22"/>
                  <a:gd name="T6" fmla="*/ 9 w 21"/>
                  <a:gd name="T7" fmla="*/ 22 h 22"/>
                  <a:gd name="T8" fmla="*/ 21 w 21"/>
                  <a:gd name="T9" fmla="*/ 15 h 22"/>
                  <a:gd name="T10" fmla="*/ 5 w 21"/>
                  <a:gd name="T1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2">
                    <a:moveTo>
                      <a:pt x="5" y="0"/>
                    </a:moveTo>
                    <a:lnTo>
                      <a:pt x="5" y="0"/>
                    </a:lnTo>
                    <a:lnTo>
                      <a:pt x="0" y="12"/>
                    </a:lnTo>
                    <a:lnTo>
                      <a:pt x="9" y="22"/>
                    </a:lnTo>
                    <a:lnTo>
                      <a:pt x="21" y="15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91" name="Freeform 145">
                <a:extLst>
                  <a:ext uri="{FF2B5EF4-FFF2-40B4-BE49-F238E27FC236}">
                    <a16:creationId xmlns:a16="http://schemas.microsoft.com/office/drawing/2014/main" xmlns="" id="{5FFBEE0B-258A-8B49-B860-8814CCB462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3" y="2688"/>
                <a:ext cx="13" cy="14"/>
              </a:xfrm>
              <a:custGeom>
                <a:avLst/>
                <a:gdLst>
                  <a:gd name="T0" fmla="*/ 10 w 20"/>
                  <a:gd name="T1" fmla="*/ 0 h 21"/>
                  <a:gd name="T2" fmla="*/ 10 w 20"/>
                  <a:gd name="T3" fmla="*/ 0 h 21"/>
                  <a:gd name="T4" fmla="*/ 0 w 20"/>
                  <a:gd name="T5" fmla="*/ 7 h 21"/>
                  <a:gd name="T6" fmla="*/ 8 w 20"/>
                  <a:gd name="T7" fmla="*/ 21 h 21"/>
                  <a:gd name="T8" fmla="*/ 20 w 20"/>
                  <a:gd name="T9" fmla="*/ 14 h 21"/>
                  <a:gd name="T10" fmla="*/ 10 w 20"/>
                  <a:gd name="T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1">
                    <a:moveTo>
                      <a:pt x="10" y="0"/>
                    </a:moveTo>
                    <a:lnTo>
                      <a:pt x="10" y="0"/>
                    </a:lnTo>
                    <a:lnTo>
                      <a:pt x="0" y="7"/>
                    </a:lnTo>
                    <a:lnTo>
                      <a:pt x="8" y="21"/>
                    </a:lnTo>
                    <a:lnTo>
                      <a:pt x="20" y="14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92" name="Freeform 146">
                <a:extLst>
                  <a:ext uri="{FF2B5EF4-FFF2-40B4-BE49-F238E27FC236}">
                    <a16:creationId xmlns:a16="http://schemas.microsoft.com/office/drawing/2014/main" xmlns="" id="{C784EE73-FD8C-BF4B-B8BF-6F1BDE828F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6" y="2706"/>
                <a:ext cx="12" cy="10"/>
              </a:xfrm>
              <a:custGeom>
                <a:avLst/>
                <a:gdLst>
                  <a:gd name="T0" fmla="*/ 9 w 18"/>
                  <a:gd name="T1" fmla="*/ 0 h 15"/>
                  <a:gd name="T2" fmla="*/ 9 w 18"/>
                  <a:gd name="T3" fmla="*/ 0 h 15"/>
                  <a:gd name="T4" fmla="*/ 0 w 18"/>
                  <a:gd name="T5" fmla="*/ 9 h 15"/>
                  <a:gd name="T6" fmla="*/ 4 w 18"/>
                  <a:gd name="T7" fmla="*/ 15 h 15"/>
                  <a:gd name="T8" fmla="*/ 15 w 18"/>
                  <a:gd name="T9" fmla="*/ 15 h 15"/>
                  <a:gd name="T10" fmla="*/ 18 w 18"/>
                  <a:gd name="T11" fmla="*/ 6 h 15"/>
                  <a:gd name="T12" fmla="*/ 9 w 18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15">
                    <a:moveTo>
                      <a:pt x="9" y="0"/>
                    </a:moveTo>
                    <a:lnTo>
                      <a:pt x="9" y="0"/>
                    </a:lnTo>
                    <a:lnTo>
                      <a:pt x="0" y="9"/>
                    </a:lnTo>
                    <a:lnTo>
                      <a:pt x="4" y="15"/>
                    </a:lnTo>
                    <a:lnTo>
                      <a:pt x="15" y="15"/>
                    </a:lnTo>
                    <a:lnTo>
                      <a:pt x="18" y="6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93" name="Freeform 147">
                <a:extLst>
                  <a:ext uri="{FF2B5EF4-FFF2-40B4-BE49-F238E27FC236}">
                    <a16:creationId xmlns:a16="http://schemas.microsoft.com/office/drawing/2014/main" xmlns="" id="{F9D0C9DA-697C-C949-BB25-7E5CC7AD6D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9" y="2724"/>
                <a:ext cx="19" cy="24"/>
              </a:xfrm>
              <a:custGeom>
                <a:avLst/>
                <a:gdLst>
                  <a:gd name="T0" fmla="*/ 17 w 28"/>
                  <a:gd name="T1" fmla="*/ 0 h 36"/>
                  <a:gd name="T2" fmla="*/ 17 w 28"/>
                  <a:gd name="T3" fmla="*/ 0 h 36"/>
                  <a:gd name="T4" fmla="*/ 9 w 28"/>
                  <a:gd name="T5" fmla="*/ 8 h 36"/>
                  <a:gd name="T6" fmla="*/ 0 w 28"/>
                  <a:gd name="T7" fmla="*/ 10 h 36"/>
                  <a:gd name="T8" fmla="*/ 0 w 28"/>
                  <a:gd name="T9" fmla="*/ 21 h 36"/>
                  <a:gd name="T10" fmla="*/ 17 w 28"/>
                  <a:gd name="T11" fmla="*/ 36 h 36"/>
                  <a:gd name="T12" fmla="*/ 24 w 28"/>
                  <a:gd name="T13" fmla="*/ 25 h 36"/>
                  <a:gd name="T14" fmla="*/ 28 w 28"/>
                  <a:gd name="T15" fmla="*/ 12 h 36"/>
                  <a:gd name="T16" fmla="*/ 26 w 28"/>
                  <a:gd name="T17" fmla="*/ 2 h 36"/>
                  <a:gd name="T18" fmla="*/ 17 w 28"/>
                  <a:gd name="T1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36">
                    <a:moveTo>
                      <a:pt x="17" y="0"/>
                    </a:moveTo>
                    <a:lnTo>
                      <a:pt x="17" y="0"/>
                    </a:lnTo>
                    <a:lnTo>
                      <a:pt x="9" y="8"/>
                    </a:lnTo>
                    <a:lnTo>
                      <a:pt x="0" y="10"/>
                    </a:lnTo>
                    <a:lnTo>
                      <a:pt x="0" y="21"/>
                    </a:lnTo>
                    <a:lnTo>
                      <a:pt x="17" y="36"/>
                    </a:lnTo>
                    <a:lnTo>
                      <a:pt x="24" y="25"/>
                    </a:lnTo>
                    <a:lnTo>
                      <a:pt x="28" y="12"/>
                    </a:lnTo>
                    <a:lnTo>
                      <a:pt x="26" y="2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94" name="Freeform 148">
                <a:extLst>
                  <a:ext uri="{FF2B5EF4-FFF2-40B4-BE49-F238E27FC236}">
                    <a16:creationId xmlns:a16="http://schemas.microsoft.com/office/drawing/2014/main" xmlns="" id="{862E925E-3242-754F-A6B4-81CD47140C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" y="2595"/>
                <a:ext cx="25" cy="17"/>
              </a:xfrm>
              <a:custGeom>
                <a:avLst/>
                <a:gdLst>
                  <a:gd name="T0" fmla="*/ 38 w 38"/>
                  <a:gd name="T1" fmla="*/ 7 h 25"/>
                  <a:gd name="T2" fmla="*/ 38 w 38"/>
                  <a:gd name="T3" fmla="*/ 7 h 25"/>
                  <a:gd name="T4" fmla="*/ 17 w 38"/>
                  <a:gd name="T5" fmla="*/ 0 h 25"/>
                  <a:gd name="T6" fmla="*/ 0 w 38"/>
                  <a:gd name="T7" fmla="*/ 11 h 25"/>
                  <a:gd name="T8" fmla="*/ 9 w 38"/>
                  <a:gd name="T9" fmla="*/ 21 h 25"/>
                  <a:gd name="T10" fmla="*/ 37 w 38"/>
                  <a:gd name="T11" fmla="*/ 25 h 25"/>
                  <a:gd name="T12" fmla="*/ 38 w 38"/>
                  <a:gd name="T13" fmla="*/ 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25">
                    <a:moveTo>
                      <a:pt x="38" y="7"/>
                    </a:moveTo>
                    <a:lnTo>
                      <a:pt x="38" y="7"/>
                    </a:lnTo>
                    <a:lnTo>
                      <a:pt x="17" y="0"/>
                    </a:lnTo>
                    <a:lnTo>
                      <a:pt x="0" y="11"/>
                    </a:lnTo>
                    <a:lnTo>
                      <a:pt x="9" y="21"/>
                    </a:lnTo>
                    <a:lnTo>
                      <a:pt x="37" y="25"/>
                    </a:lnTo>
                    <a:lnTo>
                      <a:pt x="38" y="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95" name="Freeform 149">
                <a:extLst>
                  <a:ext uri="{FF2B5EF4-FFF2-40B4-BE49-F238E27FC236}">
                    <a16:creationId xmlns:a16="http://schemas.microsoft.com/office/drawing/2014/main" xmlns="" id="{0B2D889B-1708-DD4A-978D-7F2EF2B0D3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7" y="2571"/>
                <a:ext cx="83" cy="44"/>
              </a:xfrm>
              <a:custGeom>
                <a:avLst/>
                <a:gdLst>
                  <a:gd name="T0" fmla="*/ 29 w 125"/>
                  <a:gd name="T1" fmla="*/ 0 h 66"/>
                  <a:gd name="T2" fmla="*/ 29 w 125"/>
                  <a:gd name="T3" fmla="*/ 0 h 66"/>
                  <a:gd name="T4" fmla="*/ 16 w 125"/>
                  <a:gd name="T5" fmla="*/ 13 h 66"/>
                  <a:gd name="T6" fmla="*/ 31 w 125"/>
                  <a:gd name="T7" fmla="*/ 19 h 66"/>
                  <a:gd name="T8" fmla="*/ 33 w 125"/>
                  <a:gd name="T9" fmla="*/ 38 h 66"/>
                  <a:gd name="T10" fmla="*/ 0 w 125"/>
                  <a:gd name="T11" fmla="*/ 41 h 66"/>
                  <a:gd name="T12" fmla="*/ 3 w 125"/>
                  <a:gd name="T13" fmla="*/ 59 h 66"/>
                  <a:gd name="T14" fmla="*/ 13 w 125"/>
                  <a:gd name="T15" fmla="*/ 60 h 66"/>
                  <a:gd name="T16" fmla="*/ 19 w 125"/>
                  <a:gd name="T17" fmla="*/ 51 h 66"/>
                  <a:gd name="T18" fmla="*/ 57 w 125"/>
                  <a:gd name="T19" fmla="*/ 53 h 66"/>
                  <a:gd name="T20" fmla="*/ 64 w 125"/>
                  <a:gd name="T21" fmla="*/ 66 h 66"/>
                  <a:gd name="T22" fmla="*/ 73 w 125"/>
                  <a:gd name="T23" fmla="*/ 56 h 66"/>
                  <a:gd name="T24" fmla="*/ 99 w 125"/>
                  <a:gd name="T25" fmla="*/ 48 h 66"/>
                  <a:gd name="T26" fmla="*/ 122 w 125"/>
                  <a:gd name="T27" fmla="*/ 53 h 66"/>
                  <a:gd name="T28" fmla="*/ 125 w 125"/>
                  <a:gd name="T29" fmla="*/ 39 h 66"/>
                  <a:gd name="T30" fmla="*/ 84 w 125"/>
                  <a:gd name="T31" fmla="*/ 12 h 66"/>
                  <a:gd name="T32" fmla="*/ 57 w 125"/>
                  <a:gd name="T33" fmla="*/ 2 h 66"/>
                  <a:gd name="T34" fmla="*/ 29 w 125"/>
                  <a:gd name="T35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5" h="66">
                    <a:moveTo>
                      <a:pt x="29" y="0"/>
                    </a:moveTo>
                    <a:lnTo>
                      <a:pt x="29" y="0"/>
                    </a:lnTo>
                    <a:lnTo>
                      <a:pt x="16" y="13"/>
                    </a:lnTo>
                    <a:lnTo>
                      <a:pt x="31" y="19"/>
                    </a:lnTo>
                    <a:lnTo>
                      <a:pt x="33" y="38"/>
                    </a:lnTo>
                    <a:lnTo>
                      <a:pt x="0" y="41"/>
                    </a:lnTo>
                    <a:lnTo>
                      <a:pt x="3" y="59"/>
                    </a:lnTo>
                    <a:lnTo>
                      <a:pt x="13" y="60"/>
                    </a:lnTo>
                    <a:lnTo>
                      <a:pt x="19" y="51"/>
                    </a:lnTo>
                    <a:lnTo>
                      <a:pt x="57" y="53"/>
                    </a:lnTo>
                    <a:lnTo>
                      <a:pt x="64" y="66"/>
                    </a:lnTo>
                    <a:lnTo>
                      <a:pt x="73" y="56"/>
                    </a:lnTo>
                    <a:lnTo>
                      <a:pt x="99" y="48"/>
                    </a:lnTo>
                    <a:lnTo>
                      <a:pt x="122" y="53"/>
                    </a:lnTo>
                    <a:lnTo>
                      <a:pt x="125" y="39"/>
                    </a:lnTo>
                    <a:lnTo>
                      <a:pt x="84" y="12"/>
                    </a:lnTo>
                    <a:lnTo>
                      <a:pt x="57" y="2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96" name="Freeform 150">
                <a:extLst>
                  <a:ext uri="{FF2B5EF4-FFF2-40B4-BE49-F238E27FC236}">
                    <a16:creationId xmlns:a16="http://schemas.microsoft.com/office/drawing/2014/main" xmlns="" id="{DC181004-CD76-664F-84B3-09BB4A4BBB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6" y="2575"/>
                <a:ext cx="44" cy="40"/>
              </a:xfrm>
              <a:custGeom>
                <a:avLst/>
                <a:gdLst>
                  <a:gd name="T0" fmla="*/ 67 w 67"/>
                  <a:gd name="T1" fmla="*/ 33 h 60"/>
                  <a:gd name="T2" fmla="*/ 67 w 67"/>
                  <a:gd name="T3" fmla="*/ 33 h 60"/>
                  <a:gd name="T4" fmla="*/ 26 w 67"/>
                  <a:gd name="T5" fmla="*/ 6 h 60"/>
                  <a:gd name="T6" fmla="*/ 6 w 67"/>
                  <a:gd name="T7" fmla="*/ 0 h 60"/>
                  <a:gd name="T8" fmla="*/ 0 w 67"/>
                  <a:gd name="T9" fmla="*/ 47 h 60"/>
                  <a:gd name="T10" fmla="*/ 6 w 67"/>
                  <a:gd name="T11" fmla="*/ 60 h 60"/>
                  <a:gd name="T12" fmla="*/ 15 w 67"/>
                  <a:gd name="T13" fmla="*/ 50 h 60"/>
                  <a:gd name="T14" fmla="*/ 42 w 67"/>
                  <a:gd name="T15" fmla="*/ 43 h 60"/>
                  <a:gd name="T16" fmla="*/ 65 w 67"/>
                  <a:gd name="T17" fmla="*/ 47 h 60"/>
                  <a:gd name="T18" fmla="*/ 67 w 67"/>
                  <a:gd name="T19" fmla="*/ 33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" h="60">
                    <a:moveTo>
                      <a:pt x="67" y="33"/>
                    </a:moveTo>
                    <a:lnTo>
                      <a:pt x="67" y="33"/>
                    </a:lnTo>
                    <a:lnTo>
                      <a:pt x="26" y="6"/>
                    </a:lnTo>
                    <a:lnTo>
                      <a:pt x="6" y="0"/>
                    </a:lnTo>
                    <a:lnTo>
                      <a:pt x="0" y="47"/>
                    </a:lnTo>
                    <a:lnTo>
                      <a:pt x="6" y="60"/>
                    </a:lnTo>
                    <a:lnTo>
                      <a:pt x="15" y="50"/>
                    </a:lnTo>
                    <a:lnTo>
                      <a:pt x="42" y="43"/>
                    </a:lnTo>
                    <a:lnTo>
                      <a:pt x="65" y="47"/>
                    </a:lnTo>
                    <a:lnTo>
                      <a:pt x="67" y="3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897" name="Freeform 151">
                <a:extLst>
                  <a:ext uri="{FF2B5EF4-FFF2-40B4-BE49-F238E27FC236}">
                    <a16:creationId xmlns:a16="http://schemas.microsoft.com/office/drawing/2014/main" xmlns="" id="{4CAFFD50-237D-6E43-8803-1BEC91B575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7" y="2571"/>
                <a:ext cx="37" cy="40"/>
              </a:xfrm>
              <a:custGeom>
                <a:avLst/>
                <a:gdLst>
                  <a:gd name="T0" fmla="*/ 29 w 56"/>
                  <a:gd name="T1" fmla="*/ 0 h 60"/>
                  <a:gd name="T2" fmla="*/ 29 w 56"/>
                  <a:gd name="T3" fmla="*/ 0 h 60"/>
                  <a:gd name="T4" fmla="*/ 56 w 56"/>
                  <a:gd name="T5" fmla="*/ 3 h 60"/>
                  <a:gd name="T6" fmla="*/ 53 w 56"/>
                  <a:gd name="T7" fmla="*/ 36 h 60"/>
                  <a:gd name="T8" fmla="*/ 50 w 56"/>
                  <a:gd name="T9" fmla="*/ 53 h 60"/>
                  <a:gd name="T10" fmla="*/ 19 w 56"/>
                  <a:gd name="T11" fmla="*/ 51 h 60"/>
                  <a:gd name="T12" fmla="*/ 13 w 56"/>
                  <a:gd name="T13" fmla="*/ 60 h 60"/>
                  <a:gd name="T14" fmla="*/ 4 w 56"/>
                  <a:gd name="T15" fmla="*/ 59 h 60"/>
                  <a:gd name="T16" fmla="*/ 0 w 56"/>
                  <a:gd name="T17" fmla="*/ 41 h 60"/>
                  <a:gd name="T18" fmla="*/ 33 w 56"/>
                  <a:gd name="T19" fmla="*/ 38 h 60"/>
                  <a:gd name="T20" fmla="*/ 31 w 56"/>
                  <a:gd name="T21" fmla="*/ 19 h 60"/>
                  <a:gd name="T22" fmla="*/ 16 w 56"/>
                  <a:gd name="T23" fmla="*/ 13 h 60"/>
                  <a:gd name="T24" fmla="*/ 29 w 56"/>
                  <a:gd name="T25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" h="60">
                    <a:moveTo>
                      <a:pt x="29" y="0"/>
                    </a:moveTo>
                    <a:lnTo>
                      <a:pt x="29" y="0"/>
                    </a:lnTo>
                    <a:lnTo>
                      <a:pt x="56" y="3"/>
                    </a:lnTo>
                    <a:lnTo>
                      <a:pt x="53" y="36"/>
                    </a:lnTo>
                    <a:lnTo>
                      <a:pt x="50" y="53"/>
                    </a:lnTo>
                    <a:lnTo>
                      <a:pt x="19" y="51"/>
                    </a:lnTo>
                    <a:lnTo>
                      <a:pt x="13" y="60"/>
                    </a:lnTo>
                    <a:lnTo>
                      <a:pt x="4" y="59"/>
                    </a:lnTo>
                    <a:lnTo>
                      <a:pt x="0" y="41"/>
                    </a:lnTo>
                    <a:lnTo>
                      <a:pt x="33" y="38"/>
                    </a:lnTo>
                    <a:lnTo>
                      <a:pt x="31" y="19"/>
                    </a:lnTo>
                    <a:lnTo>
                      <a:pt x="16" y="13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00" name="Freeform 154">
                <a:extLst>
                  <a:ext uri="{FF2B5EF4-FFF2-40B4-BE49-F238E27FC236}">
                    <a16:creationId xmlns:a16="http://schemas.microsoft.com/office/drawing/2014/main" xmlns="" id="{AB0512A0-2F28-C549-A5C5-966C302358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3" y="1738"/>
                <a:ext cx="121" cy="79"/>
              </a:xfrm>
              <a:custGeom>
                <a:avLst/>
                <a:gdLst>
                  <a:gd name="T0" fmla="*/ 54 w 182"/>
                  <a:gd name="T1" fmla="*/ 8 h 118"/>
                  <a:gd name="T2" fmla="*/ 54 w 182"/>
                  <a:gd name="T3" fmla="*/ 8 h 118"/>
                  <a:gd name="T4" fmla="*/ 39 w 182"/>
                  <a:gd name="T5" fmla="*/ 0 h 118"/>
                  <a:gd name="T6" fmla="*/ 18 w 182"/>
                  <a:gd name="T7" fmla="*/ 13 h 118"/>
                  <a:gd name="T8" fmla="*/ 0 w 182"/>
                  <a:gd name="T9" fmla="*/ 29 h 118"/>
                  <a:gd name="T10" fmla="*/ 1 w 182"/>
                  <a:gd name="T11" fmla="*/ 39 h 118"/>
                  <a:gd name="T12" fmla="*/ 24 w 182"/>
                  <a:gd name="T13" fmla="*/ 41 h 118"/>
                  <a:gd name="T14" fmla="*/ 22 w 182"/>
                  <a:gd name="T15" fmla="*/ 58 h 118"/>
                  <a:gd name="T16" fmla="*/ 14 w 182"/>
                  <a:gd name="T17" fmla="*/ 66 h 118"/>
                  <a:gd name="T18" fmla="*/ 16 w 182"/>
                  <a:gd name="T19" fmla="*/ 71 h 118"/>
                  <a:gd name="T20" fmla="*/ 39 w 182"/>
                  <a:gd name="T21" fmla="*/ 73 h 118"/>
                  <a:gd name="T22" fmla="*/ 39 w 182"/>
                  <a:gd name="T23" fmla="*/ 100 h 118"/>
                  <a:gd name="T24" fmla="*/ 73 w 182"/>
                  <a:gd name="T25" fmla="*/ 105 h 118"/>
                  <a:gd name="T26" fmla="*/ 92 w 182"/>
                  <a:gd name="T27" fmla="*/ 117 h 118"/>
                  <a:gd name="T28" fmla="*/ 114 w 182"/>
                  <a:gd name="T29" fmla="*/ 118 h 118"/>
                  <a:gd name="T30" fmla="*/ 152 w 182"/>
                  <a:gd name="T31" fmla="*/ 99 h 118"/>
                  <a:gd name="T32" fmla="*/ 182 w 182"/>
                  <a:gd name="T33" fmla="*/ 60 h 118"/>
                  <a:gd name="T34" fmla="*/ 182 w 182"/>
                  <a:gd name="T35" fmla="*/ 34 h 118"/>
                  <a:gd name="T36" fmla="*/ 164 w 182"/>
                  <a:gd name="T37" fmla="*/ 19 h 118"/>
                  <a:gd name="T38" fmla="*/ 149 w 182"/>
                  <a:gd name="T39" fmla="*/ 6 h 118"/>
                  <a:gd name="T40" fmla="*/ 143 w 182"/>
                  <a:gd name="T41" fmla="*/ 11 h 118"/>
                  <a:gd name="T42" fmla="*/ 133 w 182"/>
                  <a:gd name="T43" fmla="*/ 24 h 118"/>
                  <a:gd name="T44" fmla="*/ 121 w 182"/>
                  <a:gd name="T45" fmla="*/ 22 h 118"/>
                  <a:gd name="T46" fmla="*/ 109 w 182"/>
                  <a:gd name="T47" fmla="*/ 10 h 118"/>
                  <a:gd name="T48" fmla="*/ 95 w 182"/>
                  <a:gd name="T49" fmla="*/ 11 h 118"/>
                  <a:gd name="T50" fmla="*/ 73 w 182"/>
                  <a:gd name="T51" fmla="*/ 29 h 118"/>
                  <a:gd name="T52" fmla="*/ 60 w 182"/>
                  <a:gd name="T53" fmla="*/ 43 h 118"/>
                  <a:gd name="T54" fmla="*/ 53 w 182"/>
                  <a:gd name="T55" fmla="*/ 37 h 118"/>
                  <a:gd name="T56" fmla="*/ 52 w 182"/>
                  <a:gd name="T57" fmla="*/ 21 h 118"/>
                  <a:gd name="T58" fmla="*/ 59 w 182"/>
                  <a:gd name="T59" fmla="*/ 17 h 118"/>
                  <a:gd name="T60" fmla="*/ 54 w 182"/>
                  <a:gd name="T61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2" h="118">
                    <a:moveTo>
                      <a:pt x="54" y="8"/>
                    </a:moveTo>
                    <a:lnTo>
                      <a:pt x="54" y="8"/>
                    </a:lnTo>
                    <a:lnTo>
                      <a:pt x="39" y="0"/>
                    </a:lnTo>
                    <a:lnTo>
                      <a:pt x="18" y="13"/>
                    </a:lnTo>
                    <a:lnTo>
                      <a:pt x="0" y="29"/>
                    </a:lnTo>
                    <a:lnTo>
                      <a:pt x="1" y="39"/>
                    </a:lnTo>
                    <a:lnTo>
                      <a:pt x="24" y="41"/>
                    </a:lnTo>
                    <a:lnTo>
                      <a:pt x="22" y="58"/>
                    </a:lnTo>
                    <a:lnTo>
                      <a:pt x="14" y="66"/>
                    </a:lnTo>
                    <a:lnTo>
                      <a:pt x="16" y="71"/>
                    </a:lnTo>
                    <a:lnTo>
                      <a:pt x="39" y="73"/>
                    </a:lnTo>
                    <a:lnTo>
                      <a:pt x="39" y="100"/>
                    </a:lnTo>
                    <a:lnTo>
                      <a:pt x="73" y="105"/>
                    </a:lnTo>
                    <a:lnTo>
                      <a:pt x="92" y="117"/>
                    </a:lnTo>
                    <a:lnTo>
                      <a:pt x="114" y="118"/>
                    </a:lnTo>
                    <a:lnTo>
                      <a:pt x="152" y="99"/>
                    </a:lnTo>
                    <a:lnTo>
                      <a:pt x="182" y="60"/>
                    </a:lnTo>
                    <a:lnTo>
                      <a:pt x="182" y="34"/>
                    </a:lnTo>
                    <a:lnTo>
                      <a:pt x="164" y="19"/>
                    </a:lnTo>
                    <a:lnTo>
                      <a:pt x="149" y="6"/>
                    </a:lnTo>
                    <a:lnTo>
                      <a:pt x="143" y="11"/>
                    </a:lnTo>
                    <a:lnTo>
                      <a:pt x="133" y="24"/>
                    </a:lnTo>
                    <a:lnTo>
                      <a:pt x="121" y="22"/>
                    </a:lnTo>
                    <a:lnTo>
                      <a:pt x="109" y="10"/>
                    </a:lnTo>
                    <a:lnTo>
                      <a:pt x="95" y="11"/>
                    </a:lnTo>
                    <a:lnTo>
                      <a:pt x="73" y="29"/>
                    </a:lnTo>
                    <a:lnTo>
                      <a:pt x="60" y="43"/>
                    </a:lnTo>
                    <a:lnTo>
                      <a:pt x="53" y="37"/>
                    </a:lnTo>
                    <a:lnTo>
                      <a:pt x="52" y="21"/>
                    </a:lnTo>
                    <a:lnTo>
                      <a:pt x="59" y="17"/>
                    </a:lnTo>
                    <a:lnTo>
                      <a:pt x="54" y="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01" name="Freeform 155">
                <a:extLst>
                  <a:ext uri="{FF2B5EF4-FFF2-40B4-BE49-F238E27FC236}">
                    <a16:creationId xmlns:a16="http://schemas.microsoft.com/office/drawing/2014/main" xmlns="" id="{F40C0936-4225-3142-BB51-799C74C43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8" y="1403"/>
                <a:ext cx="91" cy="83"/>
              </a:xfrm>
              <a:custGeom>
                <a:avLst/>
                <a:gdLst>
                  <a:gd name="T0" fmla="*/ 103 w 137"/>
                  <a:gd name="T1" fmla="*/ 13 h 124"/>
                  <a:gd name="T2" fmla="*/ 103 w 137"/>
                  <a:gd name="T3" fmla="*/ 13 h 124"/>
                  <a:gd name="T4" fmla="*/ 90 w 137"/>
                  <a:gd name="T5" fmla="*/ 0 h 124"/>
                  <a:gd name="T6" fmla="*/ 61 w 137"/>
                  <a:gd name="T7" fmla="*/ 14 h 124"/>
                  <a:gd name="T8" fmla="*/ 8 w 137"/>
                  <a:gd name="T9" fmla="*/ 14 h 124"/>
                  <a:gd name="T10" fmla="*/ 0 w 137"/>
                  <a:gd name="T11" fmla="*/ 45 h 124"/>
                  <a:gd name="T12" fmla="*/ 30 w 137"/>
                  <a:gd name="T13" fmla="*/ 71 h 124"/>
                  <a:gd name="T14" fmla="*/ 43 w 137"/>
                  <a:gd name="T15" fmla="*/ 69 h 124"/>
                  <a:gd name="T16" fmla="*/ 61 w 137"/>
                  <a:gd name="T17" fmla="*/ 38 h 124"/>
                  <a:gd name="T18" fmla="*/ 77 w 137"/>
                  <a:gd name="T19" fmla="*/ 49 h 124"/>
                  <a:gd name="T20" fmla="*/ 66 w 137"/>
                  <a:gd name="T21" fmla="*/ 71 h 124"/>
                  <a:gd name="T22" fmla="*/ 60 w 137"/>
                  <a:gd name="T23" fmla="*/ 104 h 124"/>
                  <a:gd name="T24" fmla="*/ 73 w 137"/>
                  <a:gd name="T25" fmla="*/ 124 h 124"/>
                  <a:gd name="T26" fmla="*/ 101 w 137"/>
                  <a:gd name="T27" fmla="*/ 78 h 124"/>
                  <a:gd name="T28" fmla="*/ 137 w 137"/>
                  <a:gd name="T29" fmla="*/ 34 h 124"/>
                  <a:gd name="T30" fmla="*/ 123 w 137"/>
                  <a:gd name="T31" fmla="*/ 22 h 124"/>
                  <a:gd name="T32" fmla="*/ 103 w 137"/>
                  <a:gd name="T33" fmla="*/ 1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7" h="124">
                    <a:moveTo>
                      <a:pt x="103" y="13"/>
                    </a:moveTo>
                    <a:lnTo>
                      <a:pt x="103" y="13"/>
                    </a:lnTo>
                    <a:lnTo>
                      <a:pt x="90" y="0"/>
                    </a:lnTo>
                    <a:lnTo>
                      <a:pt x="61" y="14"/>
                    </a:lnTo>
                    <a:lnTo>
                      <a:pt x="8" y="14"/>
                    </a:lnTo>
                    <a:lnTo>
                      <a:pt x="0" y="45"/>
                    </a:lnTo>
                    <a:lnTo>
                      <a:pt x="30" y="71"/>
                    </a:lnTo>
                    <a:lnTo>
                      <a:pt x="43" y="69"/>
                    </a:lnTo>
                    <a:lnTo>
                      <a:pt x="61" y="38"/>
                    </a:lnTo>
                    <a:lnTo>
                      <a:pt x="77" y="49"/>
                    </a:lnTo>
                    <a:lnTo>
                      <a:pt x="66" y="71"/>
                    </a:lnTo>
                    <a:lnTo>
                      <a:pt x="60" y="104"/>
                    </a:lnTo>
                    <a:lnTo>
                      <a:pt x="73" y="124"/>
                    </a:lnTo>
                    <a:lnTo>
                      <a:pt x="101" y="78"/>
                    </a:lnTo>
                    <a:lnTo>
                      <a:pt x="137" y="34"/>
                    </a:lnTo>
                    <a:lnTo>
                      <a:pt x="123" y="22"/>
                    </a:lnTo>
                    <a:lnTo>
                      <a:pt x="103" y="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02" name="Freeform 156">
                <a:extLst>
                  <a:ext uri="{FF2B5EF4-FFF2-40B4-BE49-F238E27FC236}">
                    <a16:creationId xmlns:a16="http://schemas.microsoft.com/office/drawing/2014/main" xmlns="" id="{F43661AE-AD4C-C942-B8FF-88A136FF81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1" y="1375"/>
                <a:ext cx="93" cy="48"/>
              </a:xfrm>
              <a:custGeom>
                <a:avLst/>
                <a:gdLst>
                  <a:gd name="T0" fmla="*/ 24 w 139"/>
                  <a:gd name="T1" fmla="*/ 0 h 73"/>
                  <a:gd name="T2" fmla="*/ 24 w 139"/>
                  <a:gd name="T3" fmla="*/ 0 h 73"/>
                  <a:gd name="T4" fmla="*/ 0 w 139"/>
                  <a:gd name="T5" fmla="*/ 22 h 73"/>
                  <a:gd name="T6" fmla="*/ 14 w 139"/>
                  <a:gd name="T7" fmla="*/ 43 h 73"/>
                  <a:gd name="T8" fmla="*/ 39 w 139"/>
                  <a:gd name="T9" fmla="*/ 43 h 73"/>
                  <a:gd name="T10" fmla="*/ 49 w 139"/>
                  <a:gd name="T11" fmla="*/ 57 h 73"/>
                  <a:gd name="T12" fmla="*/ 80 w 139"/>
                  <a:gd name="T13" fmla="*/ 73 h 73"/>
                  <a:gd name="T14" fmla="*/ 115 w 139"/>
                  <a:gd name="T15" fmla="*/ 53 h 73"/>
                  <a:gd name="T16" fmla="*/ 139 w 139"/>
                  <a:gd name="T17" fmla="*/ 32 h 73"/>
                  <a:gd name="T18" fmla="*/ 131 w 139"/>
                  <a:gd name="T19" fmla="*/ 15 h 73"/>
                  <a:gd name="T20" fmla="*/ 107 w 139"/>
                  <a:gd name="T21" fmla="*/ 1 h 73"/>
                  <a:gd name="T22" fmla="*/ 89 w 139"/>
                  <a:gd name="T23" fmla="*/ 17 h 73"/>
                  <a:gd name="T24" fmla="*/ 77 w 139"/>
                  <a:gd name="T25" fmla="*/ 2 h 73"/>
                  <a:gd name="T26" fmla="*/ 68 w 139"/>
                  <a:gd name="T27" fmla="*/ 3 h 73"/>
                  <a:gd name="T28" fmla="*/ 56 w 139"/>
                  <a:gd name="T29" fmla="*/ 29 h 73"/>
                  <a:gd name="T30" fmla="*/ 38 w 139"/>
                  <a:gd name="T31" fmla="*/ 12 h 73"/>
                  <a:gd name="T32" fmla="*/ 36 w 139"/>
                  <a:gd name="T33" fmla="*/ 0 h 73"/>
                  <a:gd name="T34" fmla="*/ 24 w 139"/>
                  <a:gd name="T3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9" h="73">
                    <a:moveTo>
                      <a:pt x="24" y="0"/>
                    </a:moveTo>
                    <a:lnTo>
                      <a:pt x="24" y="0"/>
                    </a:lnTo>
                    <a:lnTo>
                      <a:pt x="0" y="22"/>
                    </a:lnTo>
                    <a:lnTo>
                      <a:pt x="14" y="43"/>
                    </a:lnTo>
                    <a:lnTo>
                      <a:pt x="39" y="43"/>
                    </a:lnTo>
                    <a:lnTo>
                      <a:pt x="49" y="57"/>
                    </a:lnTo>
                    <a:lnTo>
                      <a:pt x="80" y="73"/>
                    </a:lnTo>
                    <a:lnTo>
                      <a:pt x="115" y="53"/>
                    </a:lnTo>
                    <a:lnTo>
                      <a:pt x="139" y="32"/>
                    </a:lnTo>
                    <a:lnTo>
                      <a:pt x="131" y="15"/>
                    </a:lnTo>
                    <a:lnTo>
                      <a:pt x="107" y="1"/>
                    </a:lnTo>
                    <a:lnTo>
                      <a:pt x="89" y="17"/>
                    </a:lnTo>
                    <a:lnTo>
                      <a:pt x="77" y="2"/>
                    </a:lnTo>
                    <a:lnTo>
                      <a:pt x="68" y="3"/>
                    </a:lnTo>
                    <a:lnTo>
                      <a:pt x="56" y="29"/>
                    </a:lnTo>
                    <a:lnTo>
                      <a:pt x="38" y="12"/>
                    </a:lnTo>
                    <a:lnTo>
                      <a:pt x="36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03" name="Freeform 157">
                <a:extLst>
                  <a:ext uri="{FF2B5EF4-FFF2-40B4-BE49-F238E27FC236}">
                    <a16:creationId xmlns:a16="http://schemas.microsoft.com/office/drawing/2014/main" xmlns="" id="{15A06D71-4EF1-B346-B324-C1121A3B52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9" y="1439"/>
                <a:ext cx="38" cy="31"/>
              </a:xfrm>
              <a:custGeom>
                <a:avLst/>
                <a:gdLst>
                  <a:gd name="T0" fmla="*/ 34 w 57"/>
                  <a:gd name="T1" fmla="*/ 0 h 46"/>
                  <a:gd name="T2" fmla="*/ 34 w 57"/>
                  <a:gd name="T3" fmla="*/ 0 h 46"/>
                  <a:gd name="T4" fmla="*/ 16 w 57"/>
                  <a:gd name="T5" fmla="*/ 16 h 46"/>
                  <a:gd name="T6" fmla="*/ 0 w 57"/>
                  <a:gd name="T7" fmla="*/ 28 h 46"/>
                  <a:gd name="T8" fmla="*/ 7 w 57"/>
                  <a:gd name="T9" fmla="*/ 41 h 46"/>
                  <a:gd name="T10" fmla="*/ 22 w 57"/>
                  <a:gd name="T11" fmla="*/ 46 h 46"/>
                  <a:gd name="T12" fmla="*/ 46 w 57"/>
                  <a:gd name="T13" fmla="*/ 35 h 46"/>
                  <a:gd name="T14" fmla="*/ 57 w 57"/>
                  <a:gd name="T15" fmla="*/ 21 h 46"/>
                  <a:gd name="T16" fmla="*/ 47 w 57"/>
                  <a:gd name="T17" fmla="*/ 4 h 46"/>
                  <a:gd name="T18" fmla="*/ 34 w 57"/>
                  <a:gd name="T1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46">
                    <a:moveTo>
                      <a:pt x="34" y="0"/>
                    </a:moveTo>
                    <a:lnTo>
                      <a:pt x="34" y="0"/>
                    </a:lnTo>
                    <a:lnTo>
                      <a:pt x="16" y="16"/>
                    </a:lnTo>
                    <a:lnTo>
                      <a:pt x="0" y="28"/>
                    </a:lnTo>
                    <a:lnTo>
                      <a:pt x="7" y="41"/>
                    </a:lnTo>
                    <a:lnTo>
                      <a:pt x="22" y="46"/>
                    </a:lnTo>
                    <a:lnTo>
                      <a:pt x="46" y="35"/>
                    </a:lnTo>
                    <a:lnTo>
                      <a:pt x="57" y="21"/>
                    </a:lnTo>
                    <a:lnTo>
                      <a:pt x="47" y="4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04" name="Freeform 158">
                <a:extLst>
                  <a:ext uri="{FF2B5EF4-FFF2-40B4-BE49-F238E27FC236}">
                    <a16:creationId xmlns:a16="http://schemas.microsoft.com/office/drawing/2014/main" xmlns="" id="{12ABF3AD-C164-5E49-BFB6-04BAAD76CD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4" y="1333"/>
                <a:ext cx="43" cy="38"/>
              </a:xfrm>
              <a:custGeom>
                <a:avLst/>
                <a:gdLst>
                  <a:gd name="T0" fmla="*/ 50 w 64"/>
                  <a:gd name="T1" fmla="*/ 0 h 58"/>
                  <a:gd name="T2" fmla="*/ 50 w 64"/>
                  <a:gd name="T3" fmla="*/ 0 h 58"/>
                  <a:gd name="T4" fmla="*/ 64 w 64"/>
                  <a:gd name="T5" fmla="*/ 6 h 58"/>
                  <a:gd name="T6" fmla="*/ 54 w 64"/>
                  <a:gd name="T7" fmla="*/ 22 h 58"/>
                  <a:gd name="T8" fmla="*/ 54 w 64"/>
                  <a:gd name="T9" fmla="*/ 45 h 58"/>
                  <a:gd name="T10" fmla="*/ 34 w 64"/>
                  <a:gd name="T11" fmla="*/ 58 h 58"/>
                  <a:gd name="T12" fmla="*/ 12 w 64"/>
                  <a:gd name="T13" fmla="*/ 58 h 58"/>
                  <a:gd name="T14" fmla="*/ 0 w 64"/>
                  <a:gd name="T15" fmla="*/ 43 h 58"/>
                  <a:gd name="T16" fmla="*/ 2 w 64"/>
                  <a:gd name="T17" fmla="*/ 26 h 58"/>
                  <a:gd name="T18" fmla="*/ 11 w 64"/>
                  <a:gd name="T19" fmla="*/ 14 h 58"/>
                  <a:gd name="T20" fmla="*/ 30 w 64"/>
                  <a:gd name="T21" fmla="*/ 14 h 58"/>
                  <a:gd name="T22" fmla="*/ 50 w 64"/>
                  <a:gd name="T2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" h="58">
                    <a:moveTo>
                      <a:pt x="50" y="0"/>
                    </a:moveTo>
                    <a:lnTo>
                      <a:pt x="50" y="0"/>
                    </a:lnTo>
                    <a:lnTo>
                      <a:pt x="64" y="6"/>
                    </a:lnTo>
                    <a:lnTo>
                      <a:pt x="54" y="22"/>
                    </a:lnTo>
                    <a:lnTo>
                      <a:pt x="54" y="45"/>
                    </a:lnTo>
                    <a:lnTo>
                      <a:pt x="34" y="58"/>
                    </a:lnTo>
                    <a:lnTo>
                      <a:pt x="12" y="58"/>
                    </a:lnTo>
                    <a:lnTo>
                      <a:pt x="0" y="43"/>
                    </a:lnTo>
                    <a:lnTo>
                      <a:pt x="2" y="26"/>
                    </a:lnTo>
                    <a:lnTo>
                      <a:pt x="11" y="14"/>
                    </a:lnTo>
                    <a:lnTo>
                      <a:pt x="30" y="14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05" name="Freeform 159">
                <a:extLst>
                  <a:ext uri="{FF2B5EF4-FFF2-40B4-BE49-F238E27FC236}">
                    <a16:creationId xmlns:a16="http://schemas.microsoft.com/office/drawing/2014/main" xmlns="" id="{7F2190B5-F0F9-A444-9F36-9EB8995B59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319"/>
                <a:ext cx="32" cy="22"/>
              </a:xfrm>
              <a:custGeom>
                <a:avLst/>
                <a:gdLst>
                  <a:gd name="T0" fmla="*/ 0 w 49"/>
                  <a:gd name="T1" fmla="*/ 6 h 34"/>
                  <a:gd name="T2" fmla="*/ 0 w 49"/>
                  <a:gd name="T3" fmla="*/ 6 h 34"/>
                  <a:gd name="T4" fmla="*/ 0 w 49"/>
                  <a:gd name="T5" fmla="*/ 23 h 34"/>
                  <a:gd name="T6" fmla="*/ 14 w 49"/>
                  <a:gd name="T7" fmla="*/ 34 h 34"/>
                  <a:gd name="T8" fmla="*/ 33 w 49"/>
                  <a:gd name="T9" fmla="*/ 32 h 34"/>
                  <a:gd name="T10" fmla="*/ 49 w 49"/>
                  <a:gd name="T11" fmla="*/ 17 h 34"/>
                  <a:gd name="T12" fmla="*/ 49 w 49"/>
                  <a:gd name="T13" fmla="*/ 6 h 34"/>
                  <a:gd name="T14" fmla="*/ 34 w 49"/>
                  <a:gd name="T15" fmla="*/ 6 h 34"/>
                  <a:gd name="T16" fmla="*/ 22 w 49"/>
                  <a:gd name="T17" fmla="*/ 10 h 34"/>
                  <a:gd name="T18" fmla="*/ 13 w 49"/>
                  <a:gd name="T19" fmla="*/ 0 h 34"/>
                  <a:gd name="T20" fmla="*/ 0 w 49"/>
                  <a:gd name="T21" fmla="*/ 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34">
                    <a:moveTo>
                      <a:pt x="0" y="6"/>
                    </a:moveTo>
                    <a:lnTo>
                      <a:pt x="0" y="6"/>
                    </a:lnTo>
                    <a:lnTo>
                      <a:pt x="0" y="23"/>
                    </a:lnTo>
                    <a:lnTo>
                      <a:pt x="14" y="34"/>
                    </a:lnTo>
                    <a:lnTo>
                      <a:pt x="33" y="32"/>
                    </a:lnTo>
                    <a:lnTo>
                      <a:pt x="49" y="17"/>
                    </a:lnTo>
                    <a:lnTo>
                      <a:pt x="49" y="6"/>
                    </a:lnTo>
                    <a:lnTo>
                      <a:pt x="34" y="6"/>
                    </a:lnTo>
                    <a:lnTo>
                      <a:pt x="22" y="10"/>
                    </a:lnTo>
                    <a:lnTo>
                      <a:pt x="13" y="0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06" name="Freeform 160">
                <a:extLst>
                  <a:ext uri="{FF2B5EF4-FFF2-40B4-BE49-F238E27FC236}">
                    <a16:creationId xmlns:a16="http://schemas.microsoft.com/office/drawing/2014/main" xmlns="" id="{02D34F88-A550-BA4A-B29E-0E25F022D8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3" y="1319"/>
                <a:ext cx="28" cy="20"/>
              </a:xfrm>
              <a:custGeom>
                <a:avLst/>
                <a:gdLst>
                  <a:gd name="T0" fmla="*/ 0 w 41"/>
                  <a:gd name="T1" fmla="*/ 7 h 29"/>
                  <a:gd name="T2" fmla="*/ 0 w 41"/>
                  <a:gd name="T3" fmla="*/ 7 h 29"/>
                  <a:gd name="T4" fmla="*/ 9 w 41"/>
                  <a:gd name="T5" fmla="*/ 27 h 29"/>
                  <a:gd name="T6" fmla="*/ 28 w 41"/>
                  <a:gd name="T7" fmla="*/ 29 h 29"/>
                  <a:gd name="T8" fmla="*/ 41 w 41"/>
                  <a:gd name="T9" fmla="*/ 23 h 29"/>
                  <a:gd name="T10" fmla="*/ 35 w 41"/>
                  <a:gd name="T11" fmla="*/ 4 h 29"/>
                  <a:gd name="T12" fmla="*/ 17 w 41"/>
                  <a:gd name="T13" fmla="*/ 0 h 29"/>
                  <a:gd name="T14" fmla="*/ 0 w 41"/>
                  <a:gd name="T15" fmla="*/ 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29">
                    <a:moveTo>
                      <a:pt x="0" y="7"/>
                    </a:moveTo>
                    <a:lnTo>
                      <a:pt x="0" y="7"/>
                    </a:lnTo>
                    <a:lnTo>
                      <a:pt x="9" y="27"/>
                    </a:lnTo>
                    <a:lnTo>
                      <a:pt x="28" y="29"/>
                    </a:lnTo>
                    <a:lnTo>
                      <a:pt x="41" y="23"/>
                    </a:lnTo>
                    <a:lnTo>
                      <a:pt x="35" y="4"/>
                    </a:lnTo>
                    <a:lnTo>
                      <a:pt x="17" y="0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07" name="Freeform 161">
                <a:extLst>
                  <a:ext uri="{FF2B5EF4-FFF2-40B4-BE49-F238E27FC236}">
                    <a16:creationId xmlns:a16="http://schemas.microsoft.com/office/drawing/2014/main" xmlns="" id="{59EE059F-97DC-2643-B8D9-9761F66E4C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5" y="1304"/>
                <a:ext cx="22" cy="30"/>
              </a:xfrm>
              <a:custGeom>
                <a:avLst/>
                <a:gdLst>
                  <a:gd name="T0" fmla="*/ 29 w 33"/>
                  <a:gd name="T1" fmla="*/ 3 h 45"/>
                  <a:gd name="T2" fmla="*/ 29 w 33"/>
                  <a:gd name="T3" fmla="*/ 3 h 45"/>
                  <a:gd name="T4" fmla="*/ 14 w 33"/>
                  <a:gd name="T5" fmla="*/ 0 h 45"/>
                  <a:gd name="T6" fmla="*/ 0 w 33"/>
                  <a:gd name="T7" fmla="*/ 13 h 45"/>
                  <a:gd name="T8" fmla="*/ 7 w 33"/>
                  <a:gd name="T9" fmla="*/ 26 h 45"/>
                  <a:gd name="T10" fmla="*/ 11 w 33"/>
                  <a:gd name="T11" fmla="*/ 45 h 45"/>
                  <a:gd name="T12" fmla="*/ 29 w 33"/>
                  <a:gd name="T13" fmla="*/ 31 h 45"/>
                  <a:gd name="T14" fmla="*/ 33 w 33"/>
                  <a:gd name="T15" fmla="*/ 16 h 45"/>
                  <a:gd name="T16" fmla="*/ 29 w 33"/>
                  <a:gd name="T17" fmla="*/ 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45">
                    <a:moveTo>
                      <a:pt x="29" y="3"/>
                    </a:moveTo>
                    <a:lnTo>
                      <a:pt x="29" y="3"/>
                    </a:lnTo>
                    <a:lnTo>
                      <a:pt x="14" y="0"/>
                    </a:lnTo>
                    <a:lnTo>
                      <a:pt x="0" y="13"/>
                    </a:lnTo>
                    <a:lnTo>
                      <a:pt x="7" y="26"/>
                    </a:lnTo>
                    <a:lnTo>
                      <a:pt x="11" y="45"/>
                    </a:lnTo>
                    <a:lnTo>
                      <a:pt x="29" y="31"/>
                    </a:lnTo>
                    <a:lnTo>
                      <a:pt x="33" y="16"/>
                    </a:lnTo>
                    <a:lnTo>
                      <a:pt x="29" y="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08" name="Freeform 162">
                <a:extLst>
                  <a:ext uri="{FF2B5EF4-FFF2-40B4-BE49-F238E27FC236}">
                    <a16:creationId xmlns:a16="http://schemas.microsoft.com/office/drawing/2014/main" xmlns="" id="{151580C9-4AEF-AB4C-B383-F392682C5E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9" y="1402"/>
                <a:ext cx="130" cy="127"/>
              </a:xfrm>
              <a:custGeom>
                <a:avLst/>
                <a:gdLst>
                  <a:gd name="T0" fmla="*/ 165 w 195"/>
                  <a:gd name="T1" fmla="*/ 0 h 191"/>
                  <a:gd name="T2" fmla="*/ 165 w 195"/>
                  <a:gd name="T3" fmla="*/ 0 h 191"/>
                  <a:gd name="T4" fmla="*/ 161 w 195"/>
                  <a:gd name="T5" fmla="*/ 19 h 191"/>
                  <a:gd name="T6" fmla="*/ 130 w 195"/>
                  <a:gd name="T7" fmla="*/ 46 h 191"/>
                  <a:gd name="T8" fmla="*/ 64 w 195"/>
                  <a:gd name="T9" fmla="*/ 61 h 191"/>
                  <a:gd name="T10" fmla="*/ 9 w 195"/>
                  <a:gd name="T11" fmla="*/ 151 h 191"/>
                  <a:gd name="T12" fmla="*/ 0 w 195"/>
                  <a:gd name="T13" fmla="*/ 177 h 191"/>
                  <a:gd name="T14" fmla="*/ 54 w 195"/>
                  <a:gd name="T15" fmla="*/ 191 h 191"/>
                  <a:gd name="T16" fmla="*/ 62 w 195"/>
                  <a:gd name="T17" fmla="*/ 158 h 191"/>
                  <a:gd name="T18" fmla="*/ 78 w 195"/>
                  <a:gd name="T19" fmla="*/ 108 h 191"/>
                  <a:gd name="T20" fmla="*/ 120 w 195"/>
                  <a:gd name="T21" fmla="*/ 86 h 191"/>
                  <a:gd name="T22" fmla="*/ 155 w 195"/>
                  <a:gd name="T23" fmla="*/ 58 h 191"/>
                  <a:gd name="T24" fmla="*/ 181 w 195"/>
                  <a:gd name="T25" fmla="*/ 48 h 191"/>
                  <a:gd name="T26" fmla="*/ 195 w 195"/>
                  <a:gd name="T27" fmla="*/ 48 h 191"/>
                  <a:gd name="T28" fmla="*/ 195 w 195"/>
                  <a:gd name="T29" fmla="*/ 11 h 191"/>
                  <a:gd name="T30" fmla="*/ 165 w 195"/>
                  <a:gd name="T31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5" h="191">
                    <a:moveTo>
                      <a:pt x="165" y="0"/>
                    </a:moveTo>
                    <a:lnTo>
                      <a:pt x="165" y="0"/>
                    </a:lnTo>
                    <a:lnTo>
                      <a:pt x="161" y="19"/>
                    </a:lnTo>
                    <a:lnTo>
                      <a:pt x="130" y="46"/>
                    </a:lnTo>
                    <a:lnTo>
                      <a:pt x="64" y="61"/>
                    </a:lnTo>
                    <a:lnTo>
                      <a:pt x="9" y="151"/>
                    </a:lnTo>
                    <a:lnTo>
                      <a:pt x="0" y="177"/>
                    </a:lnTo>
                    <a:lnTo>
                      <a:pt x="54" y="191"/>
                    </a:lnTo>
                    <a:lnTo>
                      <a:pt x="62" y="158"/>
                    </a:lnTo>
                    <a:lnTo>
                      <a:pt x="78" y="108"/>
                    </a:lnTo>
                    <a:lnTo>
                      <a:pt x="120" y="86"/>
                    </a:lnTo>
                    <a:lnTo>
                      <a:pt x="155" y="58"/>
                    </a:lnTo>
                    <a:lnTo>
                      <a:pt x="181" y="48"/>
                    </a:lnTo>
                    <a:lnTo>
                      <a:pt x="195" y="48"/>
                    </a:lnTo>
                    <a:lnTo>
                      <a:pt x="195" y="11"/>
                    </a:lnTo>
                    <a:lnTo>
                      <a:pt x="1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09" name="Freeform 163">
                <a:extLst>
                  <a:ext uri="{FF2B5EF4-FFF2-40B4-BE49-F238E27FC236}">
                    <a16:creationId xmlns:a16="http://schemas.microsoft.com/office/drawing/2014/main" xmlns="" id="{3A2AB14D-59FB-4648-9369-E6C23083B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8" y="1535"/>
                <a:ext cx="68" cy="66"/>
              </a:xfrm>
              <a:custGeom>
                <a:avLst/>
                <a:gdLst>
                  <a:gd name="T0" fmla="*/ 23 w 102"/>
                  <a:gd name="T1" fmla="*/ 0 h 100"/>
                  <a:gd name="T2" fmla="*/ 23 w 102"/>
                  <a:gd name="T3" fmla="*/ 0 h 100"/>
                  <a:gd name="T4" fmla="*/ 59 w 102"/>
                  <a:gd name="T5" fmla="*/ 4 h 100"/>
                  <a:gd name="T6" fmla="*/ 71 w 102"/>
                  <a:gd name="T7" fmla="*/ 46 h 100"/>
                  <a:gd name="T8" fmla="*/ 102 w 102"/>
                  <a:gd name="T9" fmla="*/ 79 h 100"/>
                  <a:gd name="T10" fmla="*/ 92 w 102"/>
                  <a:gd name="T11" fmla="*/ 100 h 100"/>
                  <a:gd name="T12" fmla="*/ 73 w 102"/>
                  <a:gd name="T13" fmla="*/ 100 h 100"/>
                  <a:gd name="T14" fmla="*/ 55 w 102"/>
                  <a:gd name="T15" fmla="*/ 80 h 100"/>
                  <a:gd name="T16" fmla="*/ 16 w 102"/>
                  <a:gd name="T17" fmla="*/ 79 h 100"/>
                  <a:gd name="T18" fmla="*/ 0 w 102"/>
                  <a:gd name="T19" fmla="*/ 57 h 100"/>
                  <a:gd name="T20" fmla="*/ 0 w 102"/>
                  <a:gd name="T21" fmla="*/ 42 h 100"/>
                  <a:gd name="T22" fmla="*/ 24 w 102"/>
                  <a:gd name="T23" fmla="*/ 35 h 100"/>
                  <a:gd name="T24" fmla="*/ 23 w 102"/>
                  <a:gd name="T25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2" h="100">
                    <a:moveTo>
                      <a:pt x="23" y="0"/>
                    </a:moveTo>
                    <a:lnTo>
                      <a:pt x="23" y="0"/>
                    </a:lnTo>
                    <a:lnTo>
                      <a:pt x="59" y="4"/>
                    </a:lnTo>
                    <a:lnTo>
                      <a:pt x="71" y="46"/>
                    </a:lnTo>
                    <a:lnTo>
                      <a:pt x="102" y="79"/>
                    </a:lnTo>
                    <a:lnTo>
                      <a:pt x="92" y="100"/>
                    </a:lnTo>
                    <a:lnTo>
                      <a:pt x="73" y="100"/>
                    </a:lnTo>
                    <a:lnTo>
                      <a:pt x="55" y="80"/>
                    </a:lnTo>
                    <a:lnTo>
                      <a:pt x="16" y="79"/>
                    </a:lnTo>
                    <a:lnTo>
                      <a:pt x="0" y="57"/>
                    </a:lnTo>
                    <a:lnTo>
                      <a:pt x="0" y="42"/>
                    </a:lnTo>
                    <a:lnTo>
                      <a:pt x="24" y="35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10" name="Freeform 164">
                <a:extLst>
                  <a:ext uri="{FF2B5EF4-FFF2-40B4-BE49-F238E27FC236}">
                    <a16:creationId xmlns:a16="http://schemas.microsoft.com/office/drawing/2014/main" xmlns="" id="{F4BBCB2E-9BC8-5546-9ABE-A539373B7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8" y="1218"/>
                <a:ext cx="55" cy="32"/>
              </a:xfrm>
              <a:custGeom>
                <a:avLst/>
                <a:gdLst>
                  <a:gd name="T0" fmla="*/ 83 w 83"/>
                  <a:gd name="T1" fmla="*/ 10 h 48"/>
                  <a:gd name="T2" fmla="*/ 83 w 83"/>
                  <a:gd name="T3" fmla="*/ 10 h 48"/>
                  <a:gd name="T4" fmla="*/ 65 w 83"/>
                  <a:gd name="T5" fmla="*/ 0 h 48"/>
                  <a:gd name="T6" fmla="*/ 45 w 83"/>
                  <a:gd name="T7" fmla="*/ 0 h 48"/>
                  <a:gd name="T8" fmla="*/ 41 w 83"/>
                  <a:gd name="T9" fmla="*/ 12 h 48"/>
                  <a:gd name="T10" fmla="*/ 19 w 83"/>
                  <a:gd name="T11" fmla="*/ 24 h 48"/>
                  <a:gd name="T12" fmla="*/ 3 w 83"/>
                  <a:gd name="T13" fmla="*/ 29 h 48"/>
                  <a:gd name="T14" fmla="*/ 0 w 83"/>
                  <a:gd name="T15" fmla="*/ 46 h 48"/>
                  <a:gd name="T16" fmla="*/ 38 w 83"/>
                  <a:gd name="T17" fmla="*/ 48 h 48"/>
                  <a:gd name="T18" fmla="*/ 83 w 83"/>
                  <a:gd name="T19" fmla="*/ 1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3" h="48">
                    <a:moveTo>
                      <a:pt x="83" y="10"/>
                    </a:moveTo>
                    <a:lnTo>
                      <a:pt x="83" y="10"/>
                    </a:lnTo>
                    <a:lnTo>
                      <a:pt x="65" y="0"/>
                    </a:lnTo>
                    <a:lnTo>
                      <a:pt x="45" y="0"/>
                    </a:lnTo>
                    <a:lnTo>
                      <a:pt x="41" y="12"/>
                    </a:lnTo>
                    <a:lnTo>
                      <a:pt x="19" y="24"/>
                    </a:lnTo>
                    <a:lnTo>
                      <a:pt x="3" y="29"/>
                    </a:lnTo>
                    <a:lnTo>
                      <a:pt x="0" y="46"/>
                    </a:lnTo>
                    <a:lnTo>
                      <a:pt x="38" y="48"/>
                    </a:lnTo>
                    <a:lnTo>
                      <a:pt x="83" y="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11" name="Freeform 165">
                <a:extLst>
                  <a:ext uri="{FF2B5EF4-FFF2-40B4-BE49-F238E27FC236}">
                    <a16:creationId xmlns:a16="http://schemas.microsoft.com/office/drawing/2014/main" xmlns="" id="{FFD85856-01C2-2248-95B1-59B2190D22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6" y="1228"/>
                <a:ext cx="66" cy="46"/>
              </a:xfrm>
              <a:custGeom>
                <a:avLst/>
                <a:gdLst>
                  <a:gd name="T0" fmla="*/ 67 w 98"/>
                  <a:gd name="T1" fmla="*/ 0 h 69"/>
                  <a:gd name="T2" fmla="*/ 67 w 98"/>
                  <a:gd name="T3" fmla="*/ 0 h 69"/>
                  <a:gd name="T4" fmla="*/ 57 w 98"/>
                  <a:gd name="T5" fmla="*/ 20 h 69"/>
                  <a:gd name="T6" fmla="*/ 38 w 98"/>
                  <a:gd name="T7" fmla="*/ 19 h 69"/>
                  <a:gd name="T8" fmla="*/ 9 w 98"/>
                  <a:gd name="T9" fmla="*/ 40 h 69"/>
                  <a:gd name="T10" fmla="*/ 0 w 98"/>
                  <a:gd name="T11" fmla="*/ 68 h 69"/>
                  <a:gd name="T12" fmla="*/ 19 w 98"/>
                  <a:gd name="T13" fmla="*/ 68 h 69"/>
                  <a:gd name="T14" fmla="*/ 30 w 98"/>
                  <a:gd name="T15" fmla="*/ 50 h 69"/>
                  <a:gd name="T16" fmla="*/ 56 w 98"/>
                  <a:gd name="T17" fmla="*/ 69 h 69"/>
                  <a:gd name="T18" fmla="*/ 80 w 98"/>
                  <a:gd name="T19" fmla="*/ 58 h 69"/>
                  <a:gd name="T20" fmla="*/ 98 w 98"/>
                  <a:gd name="T21" fmla="*/ 43 h 69"/>
                  <a:gd name="T22" fmla="*/ 91 w 98"/>
                  <a:gd name="T23" fmla="*/ 20 h 69"/>
                  <a:gd name="T24" fmla="*/ 81 w 98"/>
                  <a:gd name="T25" fmla="*/ 4 h 69"/>
                  <a:gd name="T26" fmla="*/ 67 w 98"/>
                  <a:gd name="T27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8" h="69">
                    <a:moveTo>
                      <a:pt x="67" y="0"/>
                    </a:moveTo>
                    <a:lnTo>
                      <a:pt x="67" y="0"/>
                    </a:lnTo>
                    <a:lnTo>
                      <a:pt x="57" y="20"/>
                    </a:lnTo>
                    <a:lnTo>
                      <a:pt x="38" y="19"/>
                    </a:lnTo>
                    <a:lnTo>
                      <a:pt x="9" y="40"/>
                    </a:lnTo>
                    <a:lnTo>
                      <a:pt x="0" y="68"/>
                    </a:lnTo>
                    <a:lnTo>
                      <a:pt x="19" y="68"/>
                    </a:lnTo>
                    <a:lnTo>
                      <a:pt x="30" y="50"/>
                    </a:lnTo>
                    <a:lnTo>
                      <a:pt x="56" y="69"/>
                    </a:lnTo>
                    <a:lnTo>
                      <a:pt x="80" y="58"/>
                    </a:lnTo>
                    <a:lnTo>
                      <a:pt x="98" y="43"/>
                    </a:lnTo>
                    <a:lnTo>
                      <a:pt x="91" y="20"/>
                    </a:lnTo>
                    <a:lnTo>
                      <a:pt x="81" y="4"/>
                    </a:lnTo>
                    <a:lnTo>
                      <a:pt x="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12" name="Freeform 166">
                <a:extLst>
                  <a:ext uri="{FF2B5EF4-FFF2-40B4-BE49-F238E27FC236}">
                    <a16:creationId xmlns:a16="http://schemas.microsoft.com/office/drawing/2014/main" xmlns="" id="{AF03687B-91A1-FE47-8471-B4567D514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7" y="1238"/>
                <a:ext cx="48" cy="49"/>
              </a:xfrm>
              <a:custGeom>
                <a:avLst/>
                <a:gdLst>
                  <a:gd name="T0" fmla="*/ 0 w 72"/>
                  <a:gd name="T1" fmla="*/ 0 h 73"/>
                  <a:gd name="T2" fmla="*/ 0 w 72"/>
                  <a:gd name="T3" fmla="*/ 0 h 73"/>
                  <a:gd name="T4" fmla="*/ 9 w 72"/>
                  <a:gd name="T5" fmla="*/ 38 h 73"/>
                  <a:gd name="T6" fmla="*/ 24 w 72"/>
                  <a:gd name="T7" fmla="*/ 73 h 73"/>
                  <a:gd name="T8" fmla="*/ 40 w 72"/>
                  <a:gd name="T9" fmla="*/ 44 h 73"/>
                  <a:gd name="T10" fmla="*/ 72 w 72"/>
                  <a:gd name="T11" fmla="*/ 38 h 73"/>
                  <a:gd name="T12" fmla="*/ 72 w 72"/>
                  <a:gd name="T13" fmla="*/ 17 h 73"/>
                  <a:gd name="T14" fmla="*/ 51 w 72"/>
                  <a:gd name="T15" fmla="*/ 2 h 73"/>
                  <a:gd name="T16" fmla="*/ 0 w 72"/>
                  <a:gd name="T1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73">
                    <a:moveTo>
                      <a:pt x="0" y="0"/>
                    </a:moveTo>
                    <a:lnTo>
                      <a:pt x="0" y="0"/>
                    </a:lnTo>
                    <a:lnTo>
                      <a:pt x="9" y="38"/>
                    </a:lnTo>
                    <a:lnTo>
                      <a:pt x="24" y="73"/>
                    </a:lnTo>
                    <a:lnTo>
                      <a:pt x="40" y="44"/>
                    </a:lnTo>
                    <a:lnTo>
                      <a:pt x="72" y="38"/>
                    </a:lnTo>
                    <a:lnTo>
                      <a:pt x="72" y="17"/>
                    </a:lnTo>
                    <a:lnTo>
                      <a:pt x="51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13" name="Freeform 167">
                <a:extLst>
                  <a:ext uri="{FF2B5EF4-FFF2-40B4-BE49-F238E27FC236}">
                    <a16:creationId xmlns:a16="http://schemas.microsoft.com/office/drawing/2014/main" xmlns="" id="{61A52A82-D249-434B-A5B0-171F3DA91F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6" y="1174"/>
                <a:ext cx="101" cy="81"/>
              </a:xfrm>
              <a:custGeom>
                <a:avLst/>
                <a:gdLst>
                  <a:gd name="T0" fmla="*/ 112 w 153"/>
                  <a:gd name="T1" fmla="*/ 34 h 122"/>
                  <a:gd name="T2" fmla="*/ 112 w 153"/>
                  <a:gd name="T3" fmla="*/ 34 h 122"/>
                  <a:gd name="T4" fmla="*/ 133 w 153"/>
                  <a:gd name="T5" fmla="*/ 52 h 122"/>
                  <a:gd name="T6" fmla="*/ 148 w 153"/>
                  <a:gd name="T7" fmla="*/ 46 h 122"/>
                  <a:gd name="T8" fmla="*/ 153 w 153"/>
                  <a:gd name="T9" fmla="*/ 21 h 122"/>
                  <a:gd name="T10" fmla="*/ 122 w 153"/>
                  <a:gd name="T11" fmla="*/ 0 h 122"/>
                  <a:gd name="T12" fmla="*/ 102 w 153"/>
                  <a:gd name="T13" fmla="*/ 13 h 122"/>
                  <a:gd name="T14" fmla="*/ 52 w 153"/>
                  <a:gd name="T15" fmla="*/ 18 h 122"/>
                  <a:gd name="T16" fmla="*/ 52 w 153"/>
                  <a:gd name="T17" fmla="*/ 40 h 122"/>
                  <a:gd name="T18" fmla="*/ 0 w 153"/>
                  <a:gd name="T19" fmla="*/ 41 h 122"/>
                  <a:gd name="T20" fmla="*/ 0 w 153"/>
                  <a:gd name="T21" fmla="*/ 77 h 122"/>
                  <a:gd name="T22" fmla="*/ 61 w 153"/>
                  <a:gd name="T23" fmla="*/ 122 h 122"/>
                  <a:gd name="T24" fmla="*/ 77 w 153"/>
                  <a:gd name="T25" fmla="*/ 111 h 122"/>
                  <a:gd name="T26" fmla="*/ 74 w 153"/>
                  <a:gd name="T27" fmla="*/ 79 h 122"/>
                  <a:gd name="T28" fmla="*/ 112 w 153"/>
                  <a:gd name="T29" fmla="*/ 69 h 122"/>
                  <a:gd name="T30" fmla="*/ 104 w 153"/>
                  <a:gd name="T31" fmla="*/ 54 h 122"/>
                  <a:gd name="T32" fmla="*/ 90 w 153"/>
                  <a:gd name="T33" fmla="*/ 40 h 122"/>
                  <a:gd name="T34" fmla="*/ 112 w 153"/>
                  <a:gd name="T35" fmla="*/ 3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3" h="122">
                    <a:moveTo>
                      <a:pt x="112" y="34"/>
                    </a:moveTo>
                    <a:lnTo>
                      <a:pt x="112" y="34"/>
                    </a:lnTo>
                    <a:lnTo>
                      <a:pt x="133" y="52"/>
                    </a:lnTo>
                    <a:lnTo>
                      <a:pt x="148" y="46"/>
                    </a:lnTo>
                    <a:lnTo>
                      <a:pt x="153" y="21"/>
                    </a:lnTo>
                    <a:lnTo>
                      <a:pt x="122" y="0"/>
                    </a:lnTo>
                    <a:lnTo>
                      <a:pt x="102" y="13"/>
                    </a:lnTo>
                    <a:lnTo>
                      <a:pt x="52" y="18"/>
                    </a:lnTo>
                    <a:lnTo>
                      <a:pt x="52" y="40"/>
                    </a:lnTo>
                    <a:lnTo>
                      <a:pt x="0" y="41"/>
                    </a:lnTo>
                    <a:lnTo>
                      <a:pt x="0" y="77"/>
                    </a:lnTo>
                    <a:lnTo>
                      <a:pt x="61" y="122"/>
                    </a:lnTo>
                    <a:lnTo>
                      <a:pt x="77" y="111"/>
                    </a:lnTo>
                    <a:lnTo>
                      <a:pt x="74" y="79"/>
                    </a:lnTo>
                    <a:lnTo>
                      <a:pt x="112" y="69"/>
                    </a:lnTo>
                    <a:lnTo>
                      <a:pt x="104" y="54"/>
                    </a:lnTo>
                    <a:lnTo>
                      <a:pt x="90" y="40"/>
                    </a:lnTo>
                    <a:lnTo>
                      <a:pt x="112" y="3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14" name="Freeform 168">
                <a:extLst>
                  <a:ext uri="{FF2B5EF4-FFF2-40B4-BE49-F238E27FC236}">
                    <a16:creationId xmlns:a16="http://schemas.microsoft.com/office/drawing/2014/main" xmlns="" id="{7D95B33D-D4BA-0A44-A323-6E54BB83DA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" y="1168"/>
                <a:ext cx="55" cy="33"/>
              </a:xfrm>
              <a:custGeom>
                <a:avLst/>
                <a:gdLst>
                  <a:gd name="T0" fmla="*/ 0 w 83"/>
                  <a:gd name="T1" fmla="*/ 22 h 49"/>
                  <a:gd name="T2" fmla="*/ 0 w 83"/>
                  <a:gd name="T3" fmla="*/ 22 h 49"/>
                  <a:gd name="T4" fmla="*/ 14 w 83"/>
                  <a:gd name="T5" fmla="*/ 49 h 49"/>
                  <a:gd name="T6" fmla="*/ 68 w 83"/>
                  <a:gd name="T7" fmla="*/ 43 h 49"/>
                  <a:gd name="T8" fmla="*/ 83 w 83"/>
                  <a:gd name="T9" fmla="*/ 23 h 49"/>
                  <a:gd name="T10" fmla="*/ 80 w 83"/>
                  <a:gd name="T11" fmla="*/ 6 h 49"/>
                  <a:gd name="T12" fmla="*/ 65 w 83"/>
                  <a:gd name="T13" fmla="*/ 0 h 49"/>
                  <a:gd name="T14" fmla="*/ 51 w 83"/>
                  <a:gd name="T15" fmla="*/ 11 h 49"/>
                  <a:gd name="T16" fmla="*/ 10 w 83"/>
                  <a:gd name="T17" fmla="*/ 20 h 49"/>
                  <a:gd name="T18" fmla="*/ 0 w 83"/>
                  <a:gd name="T19" fmla="*/ 2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3" h="49">
                    <a:moveTo>
                      <a:pt x="0" y="22"/>
                    </a:moveTo>
                    <a:lnTo>
                      <a:pt x="0" y="22"/>
                    </a:lnTo>
                    <a:lnTo>
                      <a:pt x="14" y="49"/>
                    </a:lnTo>
                    <a:lnTo>
                      <a:pt x="68" y="43"/>
                    </a:lnTo>
                    <a:lnTo>
                      <a:pt x="83" y="23"/>
                    </a:lnTo>
                    <a:lnTo>
                      <a:pt x="80" y="6"/>
                    </a:lnTo>
                    <a:lnTo>
                      <a:pt x="65" y="0"/>
                    </a:lnTo>
                    <a:lnTo>
                      <a:pt x="51" y="11"/>
                    </a:lnTo>
                    <a:lnTo>
                      <a:pt x="10" y="2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15" name="Freeform 169">
                <a:extLst>
                  <a:ext uri="{FF2B5EF4-FFF2-40B4-BE49-F238E27FC236}">
                    <a16:creationId xmlns:a16="http://schemas.microsoft.com/office/drawing/2014/main" xmlns="" id="{C54978AF-D5E5-0543-8952-BE364F08E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2" y="1247"/>
                <a:ext cx="43" cy="27"/>
              </a:xfrm>
              <a:custGeom>
                <a:avLst/>
                <a:gdLst>
                  <a:gd name="T0" fmla="*/ 50 w 65"/>
                  <a:gd name="T1" fmla="*/ 7 h 40"/>
                  <a:gd name="T2" fmla="*/ 50 w 65"/>
                  <a:gd name="T3" fmla="*/ 7 h 40"/>
                  <a:gd name="T4" fmla="*/ 23 w 65"/>
                  <a:gd name="T5" fmla="*/ 0 h 40"/>
                  <a:gd name="T6" fmla="*/ 7 w 65"/>
                  <a:gd name="T7" fmla="*/ 17 h 40"/>
                  <a:gd name="T8" fmla="*/ 0 w 65"/>
                  <a:gd name="T9" fmla="*/ 40 h 40"/>
                  <a:gd name="T10" fmla="*/ 37 w 65"/>
                  <a:gd name="T11" fmla="*/ 36 h 40"/>
                  <a:gd name="T12" fmla="*/ 65 w 65"/>
                  <a:gd name="T13" fmla="*/ 22 h 40"/>
                  <a:gd name="T14" fmla="*/ 50 w 65"/>
                  <a:gd name="T15" fmla="*/ 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5" h="40">
                    <a:moveTo>
                      <a:pt x="50" y="7"/>
                    </a:moveTo>
                    <a:lnTo>
                      <a:pt x="50" y="7"/>
                    </a:lnTo>
                    <a:lnTo>
                      <a:pt x="23" y="0"/>
                    </a:lnTo>
                    <a:lnTo>
                      <a:pt x="7" y="17"/>
                    </a:lnTo>
                    <a:lnTo>
                      <a:pt x="0" y="40"/>
                    </a:lnTo>
                    <a:lnTo>
                      <a:pt x="37" y="36"/>
                    </a:lnTo>
                    <a:lnTo>
                      <a:pt x="65" y="22"/>
                    </a:lnTo>
                    <a:lnTo>
                      <a:pt x="50" y="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16" name="Freeform 170">
                <a:extLst>
                  <a:ext uri="{FF2B5EF4-FFF2-40B4-BE49-F238E27FC236}">
                    <a16:creationId xmlns:a16="http://schemas.microsoft.com/office/drawing/2014/main" xmlns="" id="{4E75C26E-6ED6-8346-9C0C-A5311CEF24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5" y="1145"/>
                <a:ext cx="46" cy="34"/>
              </a:xfrm>
              <a:custGeom>
                <a:avLst/>
                <a:gdLst>
                  <a:gd name="T0" fmla="*/ 63 w 70"/>
                  <a:gd name="T1" fmla="*/ 7 h 51"/>
                  <a:gd name="T2" fmla="*/ 63 w 70"/>
                  <a:gd name="T3" fmla="*/ 7 h 51"/>
                  <a:gd name="T4" fmla="*/ 40 w 70"/>
                  <a:gd name="T5" fmla="*/ 0 h 51"/>
                  <a:gd name="T6" fmla="*/ 13 w 70"/>
                  <a:gd name="T7" fmla="*/ 9 h 51"/>
                  <a:gd name="T8" fmla="*/ 0 w 70"/>
                  <a:gd name="T9" fmla="*/ 29 h 51"/>
                  <a:gd name="T10" fmla="*/ 17 w 70"/>
                  <a:gd name="T11" fmla="*/ 51 h 51"/>
                  <a:gd name="T12" fmla="*/ 61 w 70"/>
                  <a:gd name="T13" fmla="*/ 31 h 51"/>
                  <a:gd name="T14" fmla="*/ 70 w 70"/>
                  <a:gd name="T15" fmla="*/ 22 h 51"/>
                  <a:gd name="T16" fmla="*/ 63 w 70"/>
                  <a:gd name="T17" fmla="*/ 7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0" h="51">
                    <a:moveTo>
                      <a:pt x="63" y="7"/>
                    </a:moveTo>
                    <a:lnTo>
                      <a:pt x="63" y="7"/>
                    </a:lnTo>
                    <a:lnTo>
                      <a:pt x="40" y="0"/>
                    </a:lnTo>
                    <a:lnTo>
                      <a:pt x="13" y="9"/>
                    </a:lnTo>
                    <a:lnTo>
                      <a:pt x="0" y="29"/>
                    </a:lnTo>
                    <a:lnTo>
                      <a:pt x="17" y="51"/>
                    </a:lnTo>
                    <a:lnTo>
                      <a:pt x="61" y="31"/>
                    </a:lnTo>
                    <a:lnTo>
                      <a:pt x="70" y="22"/>
                    </a:lnTo>
                    <a:lnTo>
                      <a:pt x="63" y="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17" name="Freeform 171">
                <a:extLst>
                  <a:ext uri="{FF2B5EF4-FFF2-40B4-BE49-F238E27FC236}">
                    <a16:creationId xmlns:a16="http://schemas.microsoft.com/office/drawing/2014/main" xmlns="" id="{83092BAC-59C7-364C-B03D-3251D26264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6" y="2737"/>
                <a:ext cx="33" cy="60"/>
              </a:xfrm>
              <a:custGeom>
                <a:avLst/>
                <a:gdLst>
                  <a:gd name="T0" fmla="*/ 8 w 50"/>
                  <a:gd name="T1" fmla="*/ 6 h 90"/>
                  <a:gd name="T2" fmla="*/ 8 w 50"/>
                  <a:gd name="T3" fmla="*/ 6 h 90"/>
                  <a:gd name="T4" fmla="*/ 9 w 50"/>
                  <a:gd name="T5" fmla="*/ 27 h 90"/>
                  <a:gd name="T6" fmla="*/ 11 w 50"/>
                  <a:gd name="T7" fmla="*/ 43 h 90"/>
                  <a:gd name="T8" fmla="*/ 0 w 50"/>
                  <a:gd name="T9" fmla="*/ 45 h 90"/>
                  <a:gd name="T10" fmla="*/ 6 w 50"/>
                  <a:gd name="T11" fmla="*/ 80 h 90"/>
                  <a:gd name="T12" fmla="*/ 23 w 50"/>
                  <a:gd name="T13" fmla="*/ 90 h 90"/>
                  <a:gd name="T14" fmla="*/ 50 w 50"/>
                  <a:gd name="T15" fmla="*/ 74 h 90"/>
                  <a:gd name="T16" fmla="*/ 42 w 50"/>
                  <a:gd name="T17" fmla="*/ 37 h 90"/>
                  <a:gd name="T18" fmla="*/ 44 w 50"/>
                  <a:gd name="T19" fmla="*/ 24 h 90"/>
                  <a:gd name="T20" fmla="*/ 19 w 50"/>
                  <a:gd name="T21" fmla="*/ 0 h 90"/>
                  <a:gd name="T22" fmla="*/ 8 w 50"/>
                  <a:gd name="T23" fmla="*/ 6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90">
                    <a:moveTo>
                      <a:pt x="8" y="6"/>
                    </a:moveTo>
                    <a:lnTo>
                      <a:pt x="8" y="6"/>
                    </a:lnTo>
                    <a:lnTo>
                      <a:pt x="9" y="27"/>
                    </a:lnTo>
                    <a:lnTo>
                      <a:pt x="11" y="43"/>
                    </a:lnTo>
                    <a:lnTo>
                      <a:pt x="0" y="45"/>
                    </a:lnTo>
                    <a:lnTo>
                      <a:pt x="6" y="80"/>
                    </a:lnTo>
                    <a:lnTo>
                      <a:pt x="23" y="90"/>
                    </a:lnTo>
                    <a:lnTo>
                      <a:pt x="50" y="74"/>
                    </a:lnTo>
                    <a:lnTo>
                      <a:pt x="42" y="37"/>
                    </a:lnTo>
                    <a:lnTo>
                      <a:pt x="44" y="24"/>
                    </a:lnTo>
                    <a:lnTo>
                      <a:pt x="19" y="0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18" name="Freeform 172">
                <a:extLst>
                  <a:ext uri="{FF2B5EF4-FFF2-40B4-BE49-F238E27FC236}">
                    <a16:creationId xmlns:a16="http://schemas.microsoft.com/office/drawing/2014/main" xmlns="" id="{383EB237-8CAE-CF48-B9D9-91D5E37DD2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0" y="2514"/>
                <a:ext cx="139" cy="67"/>
              </a:xfrm>
              <a:custGeom>
                <a:avLst/>
                <a:gdLst>
                  <a:gd name="T0" fmla="*/ 0 w 209"/>
                  <a:gd name="T1" fmla="*/ 18 h 101"/>
                  <a:gd name="T2" fmla="*/ 0 w 209"/>
                  <a:gd name="T3" fmla="*/ 18 h 101"/>
                  <a:gd name="T4" fmla="*/ 0 w 209"/>
                  <a:gd name="T5" fmla="*/ 28 h 101"/>
                  <a:gd name="T6" fmla="*/ 41 w 209"/>
                  <a:gd name="T7" fmla="*/ 29 h 101"/>
                  <a:gd name="T8" fmla="*/ 61 w 209"/>
                  <a:gd name="T9" fmla="*/ 18 h 101"/>
                  <a:gd name="T10" fmla="*/ 64 w 209"/>
                  <a:gd name="T11" fmla="*/ 26 h 101"/>
                  <a:gd name="T12" fmla="*/ 105 w 209"/>
                  <a:gd name="T13" fmla="*/ 36 h 101"/>
                  <a:gd name="T14" fmla="*/ 142 w 209"/>
                  <a:gd name="T15" fmla="*/ 69 h 101"/>
                  <a:gd name="T16" fmla="*/ 133 w 209"/>
                  <a:gd name="T17" fmla="*/ 80 h 101"/>
                  <a:gd name="T18" fmla="*/ 135 w 209"/>
                  <a:gd name="T19" fmla="*/ 93 h 101"/>
                  <a:gd name="T20" fmla="*/ 165 w 209"/>
                  <a:gd name="T21" fmla="*/ 101 h 101"/>
                  <a:gd name="T22" fmla="*/ 195 w 209"/>
                  <a:gd name="T23" fmla="*/ 87 h 101"/>
                  <a:gd name="T24" fmla="*/ 209 w 209"/>
                  <a:gd name="T25" fmla="*/ 74 h 101"/>
                  <a:gd name="T26" fmla="*/ 189 w 209"/>
                  <a:gd name="T27" fmla="*/ 64 h 101"/>
                  <a:gd name="T28" fmla="*/ 88 w 209"/>
                  <a:gd name="T29" fmla="*/ 4 h 101"/>
                  <a:gd name="T30" fmla="*/ 52 w 209"/>
                  <a:gd name="T31" fmla="*/ 0 h 101"/>
                  <a:gd name="T32" fmla="*/ 0 w 209"/>
                  <a:gd name="T33" fmla="*/ 1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9" h="101">
                    <a:moveTo>
                      <a:pt x="0" y="18"/>
                    </a:moveTo>
                    <a:lnTo>
                      <a:pt x="0" y="18"/>
                    </a:lnTo>
                    <a:lnTo>
                      <a:pt x="0" y="28"/>
                    </a:lnTo>
                    <a:lnTo>
                      <a:pt x="41" y="29"/>
                    </a:lnTo>
                    <a:lnTo>
                      <a:pt x="61" y="18"/>
                    </a:lnTo>
                    <a:lnTo>
                      <a:pt x="64" y="26"/>
                    </a:lnTo>
                    <a:lnTo>
                      <a:pt x="105" y="36"/>
                    </a:lnTo>
                    <a:lnTo>
                      <a:pt x="142" y="69"/>
                    </a:lnTo>
                    <a:lnTo>
                      <a:pt x="133" y="80"/>
                    </a:lnTo>
                    <a:lnTo>
                      <a:pt x="135" y="93"/>
                    </a:lnTo>
                    <a:lnTo>
                      <a:pt x="165" y="101"/>
                    </a:lnTo>
                    <a:lnTo>
                      <a:pt x="195" y="87"/>
                    </a:lnTo>
                    <a:lnTo>
                      <a:pt x="209" y="74"/>
                    </a:lnTo>
                    <a:lnTo>
                      <a:pt x="189" y="64"/>
                    </a:lnTo>
                    <a:lnTo>
                      <a:pt x="88" y="4"/>
                    </a:lnTo>
                    <a:lnTo>
                      <a:pt x="52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19" name="Freeform 173">
                <a:extLst>
                  <a:ext uri="{FF2B5EF4-FFF2-40B4-BE49-F238E27FC236}">
                    <a16:creationId xmlns:a16="http://schemas.microsoft.com/office/drawing/2014/main" xmlns="" id="{39512ED3-432D-B242-82BE-EC58ADB809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1" y="2483"/>
                <a:ext cx="14" cy="22"/>
              </a:xfrm>
              <a:custGeom>
                <a:avLst/>
                <a:gdLst>
                  <a:gd name="T0" fmla="*/ 11 w 21"/>
                  <a:gd name="T1" fmla="*/ 3 h 32"/>
                  <a:gd name="T2" fmla="*/ 11 w 21"/>
                  <a:gd name="T3" fmla="*/ 3 h 32"/>
                  <a:gd name="T4" fmla="*/ 1 w 21"/>
                  <a:gd name="T5" fmla="*/ 0 h 32"/>
                  <a:gd name="T6" fmla="*/ 0 w 21"/>
                  <a:gd name="T7" fmla="*/ 19 h 32"/>
                  <a:gd name="T8" fmla="*/ 12 w 21"/>
                  <a:gd name="T9" fmla="*/ 32 h 32"/>
                  <a:gd name="T10" fmla="*/ 21 w 21"/>
                  <a:gd name="T11" fmla="*/ 19 h 32"/>
                  <a:gd name="T12" fmla="*/ 11 w 21"/>
                  <a:gd name="T13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32">
                    <a:moveTo>
                      <a:pt x="11" y="3"/>
                    </a:moveTo>
                    <a:lnTo>
                      <a:pt x="11" y="3"/>
                    </a:lnTo>
                    <a:lnTo>
                      <a:pt x="1" y="0"/>
                    </a:lnTo>
                    <a:lnTo>
                      <a:pt x="0" y="19"/>
                    </a:lnTo>
                    <a:lnTo>
                      <a:pt x="12" y="32"/>
                    </a:lnTo>
                    <a:lnTo>
                      <a:pt x="21" y="19"/>
                    </a:lnTo>
                    <a:lnTo>
                      <a:pt x="11" y="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20" name="Freeform 174">
                <a:extLst>
                  <a:ext uri="{FF2B5EF4-FFF2-40B4-BE49-F238E27FC236}">
                    <a16:creationId xmlns:a16="http://schemas.microsoft.com/office/drawing/2014/main" xmlns="" id="{D846E7C4-5437-034D-9861-91E3CC44C4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2" y="2505"/>
                <a:ext cx="13" cy="18"/>
              </a:xfrm>
              <a:custGeom>
                <a:avLst/>
                <a:gdLst>
                  <a:gd name="T0" fmla="*/ 14 w 20"/>
                  <a:gd name="T1" fmla="*/ 0 h 26"/>
                  <a:gd name="T2" fmla="*/ 14 w 20"/>
                  <a:gd name="T3" fmla="*/ 0 h 26"/>
                  <a:gd name="T4" fmla="*/ 0 w 20"/>
                  <a:gd name="T5" fmla="*/ 8 h 26"/>
                  <a:gd name="T6" fmla="*/ 13 w 20"/>
                  <a:gd name="T7" fmla="*/ 26 h 26"/>
                  <a:gd name="T8" fmla="*/ 20 w 20"/>
                  <a:gd name="T9" fmla="*/ 17 h 26"/>
                  <a:gd name="T10" fmla="*/ 14 w 20"/>
                  <a:gd name="T1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6">
                    <a:moveTo>
                      <a:pt x="14" y="0"/>
                    </a:moveTo>
                    <a:lnTo>
                      <a:pt x="14" y="0"/>
                    </a:lnTo>
                    <a:lnTo>
                      <a:pt x="0" y="8"/>
                    </a:lnTo>
                    <a:lnTo>
                      <a:pt x="13" y="26"/>
                    </a:lnTo>
                    <a:lnTo>
                      <a:pt x="20" y="17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21" name="Freeform 175">
                <a:extLst>
                  <a:ext uri="{FF2B5EF4-FFF2-40B4-BE49-F238E27FC236}">
                    <a16:creationId xmlns:a16="http://schemas.microsoft.com/office/drawing/2014/main" xmlns="" id="{F6D8B3A3-A9AA-F942-AC04-D5504033A7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1" y="2514"/>
                <a:ext cx="13" cy="16"/>
              </a:xfrm>
              <a:custGeom>
                <a:avLst/>
                <a:gdLst>
                  <a:gd name="T0" fmla="*/ 15 w 21"/>
                  <a:gd name="T1" fmla="*/ 1 h 24"/>
                  <a:gd name="T2" fmla="*/ 15 w 21"/>
                  <a:gd name="T3" fmla="*/ 1 h 24"/>
                  <a:gd name="T4" fmla="*/ 0 w 21"/>
                  <a:gd name="T5" fmla="*/ 0 h 24"/>
                  <a:gd name="T6" fmla="*/ 2 w 21"/>
                  <a:gd name="T7" fmla="*/ 9 h 24"/>
                  <a:gd name="T8" fmla="*/ 12 w 21"/>
                  <a:gd name="T9" fmla="*/ 24 h 24"/>
                  <a:gd name="T10" fmla="*/ 21 w 21"/>
                  <a:gd name="T11" fmla="*/ 15 h 24"/>
                  <a:gd name="T12" fmla="*/ 15 w 21"/>
                  <a:gd name="T13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4">
                    <a:moveTo>
                      <a:pt x="15" y="1"/>
                    </a:moveTo>
                    <a:lnTo>
                      <a:pt x="15" y="1"/>
                    </a:lnTo>
                    <a:lnTo>
                      <a:pt x="0" y="0"/>
                    </a:lnTo>
                    <a:lnTo>
                      <a:pt x="2" y="9"/>
                    </a:lnTo>
                    <a:lnTo>
                      <a:pt x="12" y="24"/>
                    </a:lnTo>
                    <a:lnTo>
                      <a:pt x="21" y="15"/>
                    </a:lnTo>
                    <a:lnTo>
                      <a:pt x="15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22" name="Freeform 176">
                <a:extLst>
                  <a:ext uri="{FF2B5EF4-FFF2-40B4-BE49-F238E27FC236}">
                    <a16:creationId xmlns:a16="http://schemas.microsoft.com/office/drawing/2014/main" xmlns="" id="{20B33153-8ED0-E54C-B57E-B4D6281DC9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7" y="2477"/>
                <a:ext cx="19" cy="26"/>
              </a:xfrm>
              <a:custGeom>
                <a:avLst/>
                <a:gdLst>
                  <a:gd name="T0" fmla="*/ 28 w 28"/>
                  <a:gd name="T1" fmla="*/ 38 h 38"/>
                  <a:gd name="T2" fmla="*/ 28 w 28"/>
                  <a:gd name="T3" fmla="*/ 38 h 38"/>
                  <a:gd name="T4" fmla="*/ 4 w 28"/>
                  <a:gd name="T5" fmla="*/ 28 h 38"/>
                  <a:gd name="T6" fmla="*/ 0 w 28"/>
                  <a:gd name="T7" fmla="*/ 4 h 38"/>
                  <a:gd name="T8" fmla="*/ 9 w 28"/>
                  <a:gd name="T9" fmla="*/ 0 h 38"/>
                  <a:gd name="T10" fmla="*/ 18 w 28"/>
                  <a:gd name="T11" fmla="*/ 18 h 38"/>
                  <a:gd name="T12" fmla="*/ 27 w 28"/>
                  <a:gd name="T13" fmla="*/ 25 h 38"/>
                  <a:gd name="T14" fmla="*/ 28 w 28"/>
                  <a:gd name="T1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38">
                    <a:moveTo>
                      <a:pt x="28" y="38"/>
                    </a:moveTo>
                    <a:lnTo>
                      <a:pt x="28" y="38"/>
                    </a:lnTo>
                    <a:lnTo>
                      <a:pt x="4" y="28"/>
                    </a:lnTo>
                    <a:lnTo>
                      <a:pt x="0" y="4"/>
                    </a:lnTo>
                    <a:lnTo>
                      <a:pt x="9" y="0"/>
                    </a:lnTo>
                    <a:lnTo>
                      <a:pt x="18" y="18"/>
                    </a:lnTo>
                    <a:lnTo>
                      <a:pt x="27" y="25"/>
                    </a:lnTo>
                    <a:lnTo>
                      <a:pt x="28" y="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23" name="Freeform 177">
                <a:extLst>
                  <a:ext uri="{FF2B5EF4-FFF2-40B4-BE49-F238E27FC236}">
                    <a16:creationId xmlns:a16="http://schemas.microsoft.com/office/drawing/2014/main" xmlns="" id="{22EDA91C-40CE-4443-863D-28BEC25BBF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3" y="2449"/>
                <a:ext cx="23" cy="21"/>
              </a:xfrm>
              <a:custGeom>
                <a:avLst/>
                <a:gdLst>
                  <a:gd name="T0" fmla="*/ 27 w 35"/>
                  <a:gd name="T1" fmla="*/ 31 h 31"/>
                  <a:gd name="T2" fmla="*/ 27 w 35"/>
                  <a:gd name="T3" fmla="*/ 31 h 31"/>
                  <a:gd name="T4" fmla="*/ 15 w 35"/>
                  <a:gd name="T5" fmla="*/ 28 h 31"/>
                  <a:gd name="T6" fmla="*/ 13 w 35"/>
                  <a:gd name="T7" fmla="*/ 13 h 31"/>
                  <a:gd name="T8" fmla="*/ 0 w 35"/>
                  <a:gd name="T9" fmla="*/ 8 h 31"/>
                  <a:gd name="T10" fmla="*/ 8 w 35"/>
                  <a:gd name="T11" fmla="*/ 0 h 31"/>
                  <a:gd name="T12" fmla="*/ 23 w 35"/>
                  <a:gd name="T13" fmla="*/ 5 h 31"/>
                  <a:gd name="T14" fmla="*/ 35 w 35"/>
                  <a:gd name="T15" fmla="*/ 12 h 31"/>
                  <a:gd name="T16" fmla="*/ 27 w 35"/>
                  <a:gd name="T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1">
                    <a:moveTo>
                      <a:pt x="27" y="31"/>
                    </a:moveTo>
                    <a:lnTo>
                      <a:pt x="27" y="31"/>
                    </a:lnTo>
                    <a:lnTo>
                      <a:pt x="15" y="28"/>
                    </a:lnTo>
                    <a:lnTo>
                      <a:pt x="13" y="13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23" y="5"/>
                    </a:lnTo>
                    <a:lnTo>
                      <a:pt x="35" y="12"/>
                    </a:lnTo>
                    <a:lnTo>
                      <a:pt x="27" y="3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24" name="Freeform 178">
                <a:extLst>
                  <a:ext uri="{FF2B5EF4-FFF2-40B4-BE49-F238E27FC236}">
                    <a16:creationId xmlns:a16="http://schemas.microsoft.com/office/drawing/2014/main" xmlns="" id="{5F4F8EC3-88FB-5640-AC99-8D65E8D28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6" y="2593"/>
                <a:ext cx="29" cy="15"/>
              </a:xfrm>
              <a:custGeom>
                <a:avLst/>
                <a:gdLst>
                  <a:gd name="T0" fmla="*/ 28 w 43"/>
                  <a:gd name="T1" fmla="*/ 0 h 23"/>
                  <a:gd name="T2" fmla="*/ 28 w 43"/>
                  <a:gd name="T3" fmla="*/ 0 h 23"/>
                  <a:gd name="T4" fmla="*/ 0 w 43"/>
                  <a:gd name="T5" fmla="*/ 7 h 23"/>
                  <a:gd name="T6" fmla="*/ 0 w 43"/>
                  <a:gd name="T7" fmla="*/ 14 h 23"/>
                  <a:gd name="T8" fmla="*/ 16 w 43"/>
                  <a:gd name="T9" fmla="*/ 23 h 23"/>
                  <a:gd name="T10" fmla="*/ 33 w 43"/>
                  <a:gd name="T11" fmla="*/ 23 h 23"/>
                  <a:gd name="T12" fmla="*/ 43 w 43"/>
                  <a:gd name="T13" fmla="*/ 11 h 23"/>
                  <a:gd name="T14" fmla="*/ 28 w 43"/>
                  <a:gd name="T1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23">
                    <a:moveTo>
                      <a:pt x="28" y="0"/>
                    </a:moveTo>
                    <a:lnTo>
                      <a:pt x="28" y="0"/>
                    </a:lnTo>
                    <a:lnTo>
                      <a:pt x="0" y="7"/>
                    </a:lnTo>
                    <a:lnTo>
                      <a:pt x="0" y="14"/>
                    </a:lnTo>
                    <a:lnTo>
                      <a:pt x="16" y="23"/>
                    </a:lnTo>
                    <a:lnTo>
                      <a:pt x="33" y="23"/>
                    </a:lnTo>
                    <a:lnTo>
                      <a:pt x="43" y="11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25" name="Freeform 179">
                <a:extLst>
                  <a:ext uri="{FF2B5EF4-FFF2-40B4-BE49-F238E27FC236}">
                    <a16:creationId xmlns:a16="http://schemas.microsoft.com/office/drawing/2014/main" xmlns="" id="{6F288126-0734-4446-BD43-EA2893398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6" y="2905"/>
                <a:ext cx="140" cy="175"/>
              </a:xfrm>
              <a:custGeom>
                <a:avLst/>
                <a:gdLst>
                  <a:gd name="T0" fmla="*/ 53 w 210"/>
                  <a:gd name="T1" fmla="*/ 0 h 262"/>
                  <a:gd name="T2" fmla="*/ 53 w 210"/>
                  <a:gd name="T3" fmla="*/ 0 h 262"/>
                  <a:gd name="T4" fmla="*/ 21 w 210"/>
                  <a:gd name="T5" fmla="*/ 3 h 262"/>
                  <a:gd name="T6" fmla="*/ 0 w 210"/>
                  <a:gd name="T7" fmla="*/ 19 h 262"/>
                  <a:gd name="T8" fmla="*/ 8 w 210"/>
                  <a:gd name="T9" fmla="*/ 36 h 262"/>
                  <a:gd name="T10" fmla="*/ 44 w 210"/>
                  <a:gd name="T11" fmla="*/ 43 h 262"/>
                  <a:gd name="T12" fmla="*/ 44 w 210"/>
                  <a:gd name="T13" fmla="*/ 49 h 262"/>
                  <a:gd name="T14" fmla="*/ 21 w 210"/>
                  <a:gd name="T15" fmla="*/ 68 h 262"/>
                  <a:gd name="T16" fmla="*/ 32 w 210"/>
                  <a:gd name="T17" fmla="*/ 106 h 262"/>
                  <a:gd name="T18" fmla="*/ 43 w 210"/>
                  <a:gd name="T19" fmla="*/ 106 h 262"/>
                  <a:gd name="T20" fmla="*/ 53 w 210"/>
                  <a:gd name="T21" fmla="*/ 69 h 262"/>
                  <a:gd name="T22" fmla="*/ 70 w 210"/>
                  <a:gd name="T23" fmla="*/ 69 h 262"/>
                  <a:gd name="T24" fmla="*/ 77 w 210"/>
                  <a:gd name="T25" fmla="*/ 106 h 262"/>
                  <a:gd name="T26" fmla="*/ 162 w 210"/>
                  <a:gd name="T27" fmla="*/ 176 h 262"/>
                  <a:gd name="T28" fmla="*/ 165 w 210"/>
                  <a:gd name="T29" fmla="*/ 231 h 262"/>
                  <a:gd name="T30" fmla="*/ 194 w 210"/>
                  <a:gd name="T31" fmla="*/ 262 h 262"/>
                  <a:gd name="T32" fmla="*/ 207 w 210"/>
                  <a:gd name="T33" fmla="*/ 262 h 262"/>
                  <a:gd name="T34" fmla="*/ 210 w 210"/>
                  <a:gd name="T35" fmla="*/ 68 h 262"/>
                  <a:gd name="T36" fmla="*/ 160 w 210"/>
                  <a:gd name="T37" fmla="*/ 33 h 262"/>
                  <a:gd name="T38" fmla="*/ 114 w 210"/>
                  <a:gd name="T39" fmla="*/ 65 h 262"/>
                  <a:gd name="T40" fmla="*/ 97 w 210"/>
                  <a:gd name="T41" fmla="*/ 75 h 262"/>
                  <a:gd name="T42" fmla="*/ 69 w 210"/>
                  <a:gd name="T43" fmla="*/ 58 h 262"/>
                  <a:gd name="T44" fmla="*/ 69 w 210"/>
                  <a:gd name="T45" fmla="*/ 2 h 262"/>
                  <a:gd name="T46" fmla="*/ 53 w 210"/>
                  <a:gd name="T47" fmla="*/ 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10" h="262">
                    <a:moveTo>
                      <a:pt x="53" y="0"/>
                    </a:moveTo>
                    <a:lnTo>
                      <a:pt x="53" y="0"/>
                    </a:lnTo>
                    <a:lnTo>
                      <a:pt x="21" y="3"/>
                    </a:lnTo>
                    <a:lnTo>
                      <a:pt x="0" y="19"/>
                    </a:lnTo>
                    <a:lnTo>
                      <a:pt x="8" y="36"/>
                    </a:lnTo>
                    <a:lnTo>
                      <a:pt x="44" y="43"/>
                    </a:lnTo>
                    <a:lnTo>
                      <a:pt x="44" y="49"/>
                    </a:lnTo>
                    <a:lnTo>
                      <a:pt x="21" y="68"/>
                    </a:lnTo>
                    <a:lnTo>
                      <a:pt x="32" y="106"/>
                    </a:lnTo>
                    <a:lnTo>
                      <a:pt x="43" y="106"/>
                    </a:lnTo>
                    <a:lnTo>
                      <a:pt x="53" y="69"/>
                    </a:lnTo>
                    <a:lnTo>
                      <a:pt x="70" y="69"/>
                    </a:lnTo>
                    <a:lnTo>
                      <a:pt x="77" y="106"/>
                    </a:lnTo>
                    <a:lnTo>
                      <a:pt x="162" y="176"/>
                    </a:lnTo>
                    <a:lnTo>
                      <a:pt x="165" y="231"/>
                    </a:lnTo>
                    <a:lnTo>
                      <a:pt x="194" y="262"/>
                    </a:lnTo>
                    <a:lnTo>
                      <a:pt x="207" y="262"/>
                    </a:lnTo>
                    <a:lnTo>
                      <a:pt x="210" y="68"/>
                    </a:lnTo>
                    <a:lnTo>
                      <a:pt x="160" y="33"/>
                    </a:lnTo>
                    <a:lnTo>
                      <a:pt x="114" y="65"/>
                    </a:lnTo>
                    <a:lnTo>
                      <a:pt x="97" y="75"/>
                    </a:lnTo>
                    <a:lnTo>
                      <a:pt x="69" y="58"/>
                    </a:lnTo>
                    <a:lnTo>
                      <a:pt x="69" y="2"/>
                    </a:lnTo>
                    <a:lnTo>
                      <a:pt x="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26" name="Freeform 180">
                <a:extLst>
                  <a:ext uri="{FF2B5EF4-FFF2-40B4-BE49-F238E27FC236}">
                    <a16:creationId xmlns:a16="http://schemas.microsoft.com/office/drawing/2014/main" xmlns="" id="{F1F51F7E-F412-9D4E-80BD-46C38FE9CA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5" y="1267"/>
                <a:ext cx="534" cy="527"/>
              </a:xfrm>
              <a:custGeom>
                <a:avLst/>
                <a:gdLst>
                  <a:gd name="T0" fmla="*/ 296 w 802"/>
                  <a:gd name="T1" fmla="*/ 146 h 790"/>
                  <a:gd name="T2" fmla="*/ 296 w 802"/>
                  <a:gd name="T3" fmla="*/ 146 h 790"/>
                  <a:gd name="T4" fmla="*/ 231 w 802"/>
                  <a:gd name="T5" fmla="*/ 162 h 790"/>
                  <a:gd name="T6" fmla="*/ 244 w 802"/>
                  <a:gd name="T7" fmla="*/ 236 h 790"/>
                  <a:gd name="T8" fmla="*/ 316 w 802"/>
                  <a:gd name="T9" fmla="*/ 256 h 790"/>
                  <a:gd name="T10" fmla="*/ 320 w 802"/>
                  <a:gd name="T11" fmla="*/ 271 h 790"/>
                  <a:gd name="T12" fmla="*/ 213 w 802"/>
                  <a:gd name="T13" fmla="*/ 304 h 790"/>
                  <a:gd name="T14" fmla="*/ 153 w 802"/>
                  <a:gd name="T15" fmla="*/ 404 h 790"/>
                  <a:gd name="T16" fmla="*/ 174 w 802"/>
                  <a:gd name="T17" fmla="*/ 509 h 790"/>
                  <a:gd name="T18" fmla="*/ 209 w 802"/>
                  <a:gd name="T19" fmla="*/ 533 h 790"/>
                  <a:gd name="T20" fmla="*/ 236 w 802"/>
                  <a:gd name="T21" fmla="*/ 507 h 790"/>
                  <a:gd name="T22" fmla="*/ 244 w 802"/>
                  <a:gd name="T23" fmla="*/ 523 h 790"/>
                  <a:gd name="T24" fmla="*/ 211 w 802"/>
                  <a:gd name="T25" fmla="*/ 562 h 790"/>
                  <a:gd name="T26" fmla="*/ 83 w 802"/>
                  <a:gd name="T27" fmla="*/ 620 h 790"/>
                  <a:gd name="T28" fmla="*/ 2 w 802"/>
                  <a:gd name="T29" fmla="*/ 640 h 790"/>
                  <a:gd name="T30" fmla="*/ 0 w 802"/>
                  <a:gd name="T31" fmla="*/ 669 h 790"/>
                  <a:gd name="T32" fmla="*/ 188 w 802"/>
                  <a:gd name="T33" fmla="*/ 615 h 790"/>
                  <a:gd name="T34" fmla="*/ 265 w 802"/>
                  <a:gd name="T35" fmla="*/ 593 h 790"/>
                  <a:gd name="T36" fmla="*/ 337 w 802"/>
                  <a:gd name="T37" fmla="*/ 505 h 790"/>
                  <a:gd name="T38" fmla="*/ 416 w 802"/>
                  <a:gd name="T39" fmla="*/ 453 h 790"/>
                  <a:gd name="T40" fmla="*/ 376 w 802"/>
                  <a:gd name="T41" fmla="*/ 521 h 790"/>
                  <a:gd name="T42" fmla="*/ 420 w 802"/>
                  <a:gd name="T43" fmla="*/ 527 h 790"/>
                  <a:gd name="T44" fmla="*/ 496 w 802"/>
                  <a:gd name="T45" fmla="*/ 494 h 790"/>
                  <a:gd name="T46" fmla="*/ 509 w 802"/>
                  <a:gd name="T47" fmla="*/ 548 h 790"/>
                  <a:gd name="T48" fmla="*/ 562 w 802"/>
                  <a:gd name="T49" fmla="*/ 560 h 790"/>
                  <a:gd name="T50" fmla="*/ 616 w 802"/>
                  <a:gd name="T51" fmla="*/ 613 h 790"/>
                  <a:gd name="T52" fmla="*/ 620 w 802"/>
                  <a:gd name="T53" fmla="*/ 652 h 790"/>
                  <a:gd name="T54" fmla="*/ 612 w 802"/>
                  <a:gd name="T55" fmla="*/ 661 h 790"/>
                  <a:gd name="T56" fmla="*/ 622 w 802"/>
                  <a:gd name="T57" fmla="*/ 698 h 790"/>
                  <a:gd name="T58" fmla="*/ 635 w 802"/>
                  <a:gd name="T59" fmla="*/ 698 h 790"/>
                  <a:gd name="T60" fmla="*/ 637 w 802"/>
                  <a:gd name="T61" fmla="*/ 636 h 790"/>
                  <a:gd name="T62" fmla="*/ 653 w 802"/>
                  <a:gd name="T63" fmla="*/ 636 h 790"/>
                  <a:gd name="T64" fmla="*/ 656 w 802"/>
                  <a:gd name="T65" fmla="*/ 790 h 790"/>
                  <a:gd name="T66" fmla="*/ 695 w 802"/>
                  <a:gd name="T67" fmla="*/ 757 h 790"/>
                  <a:gd name="T68" fmla="*/ 668 w 802"/>
                  <a:gd name="T69" fmla="*/ 597 h 790"/>
                  <a:gd name="T70" fmla="*/ 627 w 802"/>
                  <a:gd name="T71" fmla="*/ 597 h 790"/>
                  <a:gd name="T72" fmla="*/ 583 w 802"/>
                  <a:gd name="T73" fmla="*/ 540 h 790"/>
                  <a:gd name="T74" fmla="*/ 802 w 802"/>
                  <a:gd name="T75" fmla="*/ 169 h 790"/>
                  <a:gd name="T76" fmla="*/ 585 w 802"/>
                  <a:gd name="T77" fmla="*/ 0 h 790"/>
                  <a:gd name="T78" fmla="*/ 343 w 802"/>
                  <a:gd name="T79" fmla="*/ 47 h 790"/>
                  <a:gd name="T80" fmla="*/ 333 w 802"/>
                  <a:gd name="T81" fmla="*/ 121 h 790"/>
                  <a:gd name="T82" fmla="*/ 385 w 802"/>
                  <a:gd name="T83" fmla="*/ 152 h 790"/>
                  <a:gd name="T84" fmla="*/ 366 w 802"/>
                  <a:gd name="T85" fmla="*/ 203 h 790"/>
                  <a:gd name="T86" fmla="*/ 296 w 802"/>
                  <a:gd name="T87" fmla="*/ 146 h 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2" h="790">
                    <a:moveTo>
                      <a:pt x="296" y="146"/>
                    </a:moveTo>
                    <a:lnTo>
                      <a:pt x="296" y="146"/>
                    </a:lnTo>
                    <a:lnTo>
                      <a:pt x="231" y="162"/>
                    </a:lnTo>
                    <a:lnTo>
                      <a:pt x="244" y="236"/>
                    </a:lnTo>
                    <a:lnTo>
                      <a:pt x="316" y="256"/>
                    </a:lnTo>
                    <a:lnTo>
                      <a:pt x="320" y="271"/>
                    </a:lnTo>
                    <a:lnTo>
                      <a:pt x="213" y="304"/>
                    </a:lnTo>
                    <a:lnTo>
                      <a:pt x="153" y="404"/>
                    </a:lnTo>
                    <a:lnTo>
                      <a:pt x="174" y="509"/>
                    </a:lnTo>
                    <a:lnTo>
                      <a:pt x="209" y="533"/>
                    </a:lnTo>
                    <a:lnTo>
                      <a:pt x="236" y="507"/>
                    </a:lnTo>
                    <a:lnTo>
                      <a:pt x="244" y="523"/>
                    </a:lnTo>
                    <a:lnTo>
                      <a:pt x="211" y="562"/>
                    </a:lnTo>
                    <a:lnTo>
                      <a:pt x="83" y="620"/>
                    </a:lnTo>
                    <a:lnTo>
                      <a:pt x="2" y="640"/>
                    </a:lnTo>
                    <a:lnTo>
                      <a:pt x="0" y="669"/>
                    </a:lnTo>
                    <a:lnTo>
                      <a:pt x="188" y="615"/>
                    </a:lnTo>
                    <a:lnTo>
                      <a:pt x="265" y="593"/>
                    </a:lnTo>
                    <a:lnTo>
                      <a:pt x="337" y="505"/>
                    </a:lnTo>
                    <a:lnTo>
                      <a:pt x="416" y="453"/>
                    </a:lnTo>
                    <a:lnTo>
                      <a:pt x="376" y="521"/>
                    </a:lnTo>
                    <a:lnTo>
                      <a:pt x="420" y="527"/>
                    </a:lnTo>
                    <a:lnTo>
                      <a:pt x="496" y="494"/>
                    </a:lnTo>
                    <a:lnTo>
                      <a:pt x="509" y="548"/>
                    </a:lnTo>
                    <a:lnTo>
                      <a:pt x="562" y="560"/>
                    </a:lnTo>
                    <a:lnTo>
                      <a:pt x="616" y="613"/>
                    </a:lnTo>
                    <a:lnTo>
                      <a:pt x="620" y="652"/>
                    </a:lnTo>
                    <a:lnTo>
                      <a:pt x="612" y="661"/>
                    </a:lnTo>
                    <a:lnTo>
                      <a:pt x="622" y="698"/>
                    </a:lnTo>
                    <a:lnTo>
                      <a:pt x="635" y="698"/>
                    </a:lnTo>
                    <a:lnTo>
                      <a:pt x="637" y="636"/>
                    </a:lnTo>
                    <a:lnTo>
                      <a:pt x="653" y="636"/>
                    </a:lnTo>
                    <a:lnTo>
                      <a:pt x="656" y="790"/>
                    </a:lnTo>
                    <a:lnTo>
                      <a:pt x="695" y="757"/>
                    </a:lnTo>
                    <a:lnTo>
                      <a:pt x="668" y="597"/>
                    </a:lnTo>
                    <a:lnTo>
                      <a:pt x="627" y="597"/>
                    </a:lnTo>
                    <a:lnTo>
                      <a:pt x="583" y="540"/>
                    </a:lnTo>
                    <a:lnTo>
                      <a:pt x="802" y="169"/>
                    </a:lnTo>
                    <a:lnTo>
                      <a:pt x="585" y="0"/>
                    </a:lnTo>
                    <a:lnTo>
                      <a:pt x="343" y="47"/>
                    </a:lnTo>
                    <a:lnTo>
                      <a:pt x="333" y="121"/>
                    </a:lnTo>
                    <a:lnTo>
                      <a:pt x="385" y="152"/>
                    </a:lnTo>
                    <a:lnTo>
                      <a:pt x="366" y="203"/>
                    </a:lnTo>
                    <a:lnTo>
                      <a:pt x="296" y="14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27" name="Freeform 181">
                <a:extLst>
                  <a:ext uri="{FF2B5EF4-FFF2-40B4-BE49-F238E27FC236}">
                    <a16:creationId xmlns:a16="http://schemas.microsoft.com/office/drawing/2014/main" xmlns="" id="{AC03703E-927E-8040-9E1C-2D69364DA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6" y="2899"/>
                <a:ext cx="19" cy="28"/>
              </a:xfrm>
              <a:custGeom>
                <a:avLst/>
                <a:gdLst>
                  <a:gd name="T0" fmla="*/ 14 w 29"/>
                  <a:gd name="T1" fmla="*/ 0 h 41"/>
                  <a:gd name="T2" fmla="*/ 14 w 29"/>
                  <a:gd name="T3" fmla="*/ 0 h 41"/>
                  <a:gd name="T4" fmla="*/ 9 w 29"/>
                  <a:gd name="T5" fmla="*/ 21 h 41"/>
                  <a:gd name="T6" fmla="*/ 0 w 29"/>
                  <a:gd name="T7" fmla="*/ 30 h 41"/>
                  <a:gd name="T8" fmla="*/ 6 w 29"/>
                  <a:gd name="T9" fmla="*/ 41 h 41"/>
                  <a:gd name="T10" fmla="*/ 22 w 29"/>
                  <a:gd name="T11" fmla="*/ 35 h 41"/>
                  <a:gd name="T12" fmla="*/ 29 w 29"/>
                  <a:gd name="T13" fmla="*/ 22 h 41"/>
                  <a:gd name="T14" fmla="*/ 25 w 29"/>
                  <a:gd name="T15" fmla="*/ 8 h 41"/>
                  <a:gd name="T16" fmla="*/ 14 w 29"/>
                  <a:gd name="T1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41">
                    <a:moveTo>
                      <a:pt x="14" y="0"/>
                    </a:moveTo>
                    <a:lnTo>
                      <a:pt x="14" y="0"/>
                    </a:lnTo>
                    <a:lnTo>
                      <a:pt x="9" y="21"/>
                    </a:lnTo>
                    <a:lnTo>
                      <a:pt x="0" y="30"/>
                    </a:lnTo>
                    <a:lnTo>
                      <a:pt x="6" y="41"/>
                    </a:lnTo>
                    <a:lnTo>
                      <a:pt x="22" y="35"/>
                    </a:lnTo>
                    <a:lnTo>
                      <a:pt x="29" y="22"/>
                    </a:lnTo>
                    <a:lnTo>
                      <a:pt x="25" y="8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28" name="Freeform 182">
                <a:extLst>
                  <a:ext uri="{FF2B5EF4-FFF2-40B4-BE49-F238E27FC236}">
                    <a16:creationId xmlns:a16="http://schemas.microsoft.com/office/drawing/2014/main" xmlns="" id="{F146305B-4787-0D4E-90FA-E4E594EFE1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0" y="1315"/>
                <a:ext cx="137" cy="102"/>
              </a:xfrm>
              <a:custGeom>
                <a:avLst/>
                <a:gdLst>
                  <a:gd name="T0" fmla="*/ 61 w 207"/>
                  <a:gd name="T1" fmla="*/ 4 h 153"/>
                  <a:gd name="T2" fmla="*/ 61 w 207"/>
                  <a:gd name="T3" fmla="*/ 4 h 153"/>
                  <a:gd name="T4" fmla="*/ 63 w 207"/>
                  <a:gd name="T5" fmla="*/ 35 h 153"/>
                  <a:gd name="T6" fmla="*/ 0 w 207"/>
                  <a:gd name="T7" fmla="*/ 100 h 153"/>
                  <a:gd name="T8" fmla="*/ 16 w 207"/>
                  <a:gd name="T9" fmla="*/ 153 h 153"/>
                  <a:gd name="T10" fmla="*/ 61 w 207"/>
                  <a:gd name="T11" fmla="*/ 140 h 153"/>
                  <a:gd name="T12" fmla="*/ 87 w 207"/>
                  <a:gd name="T13" fmla="*/ 102 h 153"/>
                  <a:gd name="T14" fmla="*/ 154 w 207"/>
                  <a:gd name="T15" fmla="*/ 77 h 153"/>
                  <a:gd name="T16" fmla="*/ 207 w 207"/>
                  <a:gd name="T17" fmla="*/ 74 h 153"/>
                  <a:gd name="T18" fmla="*/ 166 w 207"/>
                  <a:gd name="T19" fmla="*/ 28 h 153"/>
                  <a:gd name="T20" fmla="*/ 145 w 207"/>
                  <a:gd name="T21" fmla="*/ 44 h 153"/>
                  <a:gd name="T22" fmla="*/ 129 w 207"/>
                  <a:gd name="T23" fmla="*/ 39 h 153"/>
                  <a:gd name="T24" fmla="*/ 120 w 207"/>
                  <a:gd name="T25" fmla="*/ 19 h 153"/>
                  <a:gd name="T26" fmla="*/ 101 w 207"/>
                  <a:gd name="T27" fmla="*/ 0 h 153"/>
                  <a:gd name="T28" fmla="*/ 61 w 207"/>
                  <a:gd name="T29" fmla="*/ 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7" h="153">
                    <a:moveTo>
                      <a:pt x="61" y="4"/>
                    </a:moveTo>
                    <a:lnTo>
                      <a:pt x="61" y="4"/>
                    </a:lnTo>
                    <a:lnTo>
                      <a:pt x="63" y="35"/>
                    </a:lnTo>
                    <a:lnTo>
                      <a:pt x="0" y="100"/>
                    </a:lnTo>
                    <a:lnTo>
                      <a:pt x="16" y="153"/>
                    </a:lnTo>
                    <a:lnTo>
                      <a:pt x="61" y="140"/>
                    </a:lnTo>
                    <a:lnTo>
                      <a:pt x="87" y="102"/>
                    </a:lnTo>
                    <a:lnTo>
                      <a:pt x="154" y="77"/>
                    </a:lnTo>
                    <a:lnTo>
                      <a:pt x="207" y="74"/>
                    </a:lnTo>
                    <a:lnTo>
                      <a:pt x="166" y="28"/>
                    </a:lnTo>
                    <a:lnTo>
                      <a:pt x="145" y="44"/>
                    </a:lnTo>
                    <a:lnTo>
                      <a:pt x="129" y="39"/>
                    </a:lnTo>
                    <a:lnTo>
                      <a:pt x="120" y="19"/>
                    </a:lnTo>
                    <a:lnTo>
                      <a:pt x="101" y="0"/>
                    </a:lnTo>
                    <a:lnTo>
                      <a:pt x="61" y="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29" name="Freeform 183">
                <a:extLst>
                  <a:ext uri="{FF2B5EF4-FFF2-40B4-BE49-F238E27FC236}">
                    <a16:creationId xmlns:a16="http://schemas.microsoft.com/office/drawing/2014/main" xmlns="" id="{31F3B674-075F-394B-9457-65F459DC06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5" y="1241"/>
                <a:ext cx="102" cy="48"/>
              </a:xfrm>
              <a:custGeom>
                <a:avLst/>
                <a:gdLst>
                  <a:gd name="T0" fmla="*/ 14 w 153"/>
                  <a:gd name="T1" fmla="*/ 23 h 72"/>
                  <a:gd name="T2" fmla="*/ 14 w 153"/>
                  <a:gd name="T3" fmla="*/ 23 h 72"/>
                  <a:gd name="T4" fmla="*/ 0 w 153"/>
                  <a:gd name="T5" fmla="*/ 47 h 72"/>
                  <a:gd name="T6" fmla="*/ 68 w 153"/>
                  <a:gd name="T7" fmla="*/ 72 h 72"/>
                  <a:gd name="T8" fmla="*/ 92 w 153"/>
                  <a:gd name="T9" fmla="*/ 35 h 72"/>
                  <a:gd name="T10" fmla="*/ 103 w 153"/>
                  <a:gd name="T11" fmla="*/ 60 h 72"/>
                  <a:gd name="T12" fmla="*/ 120 w 153"/>
                  <a:gd name="T13" fmla="*/ 60 h 72"/>
                  <a:gd name="T14" fmla="*/ 153 w 153"/>
                  <a:gd name="T15" fmla="*/ 23 h 72"/>
                  <a:gd name="T16" fmla="*/ 113 w 153"/>
                  <a:gd name="T17" fmla="*/ 12 h 72"/>
                  <a:gd name="T18" fmla="*/ 98 w 153"/>
                  <a:gd name="T19" fmla="*/ 0 h 72"/>
                  <a:gd name="T20" fmla="*/ 77 w 153"/>
                  <a:gd name="T21" fmla="*/ 21 h 72"/>
                  <a:gd name="T22" fmla="*/ 14 w 153"/>
                  <a:gd name="T23" fmla="*/ 23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3" h="72">
                    <a:moveTo>
                      <a:pt x="14" y="23"/>
                    </a:moveTo>
                    <a:lnTo>
                      <a:pt x="14" y="23"/>
                    </a:lnTo>
                    <a:lnTo>
                      <a:pt x="0" y="47"/>
                    </a:lnTo>
                    <a:lnTo>
                      <a:pt x="68" y="72"/>
                    </a:lnTo>
                    <a:lnTo>
                      <a:pt x="92" y="35"/>
                    </a:lnTo>
                    <a:lnTo>
                      <a:pt x="103" y="60"/>
                    </a:lnTo>
                    <a:lnTo>
                      <a:pt x="120" y="60"/>
                    </a:lnTo>
                    <a:lnTo>
                      <a:pt x="153" y="23"/>
                    </a:lnTo>
                    <a:lnTo>
                      <a:pt x="113" y="12"/>
                    </a:lnTo>
                    <a:lnTo>
                      <a:pt x="98" y="0"/>
                    </a:lnTo>
                    <a:lnTo>
                      <a:pt x="77" y="21"/>
                    </a:lnTo>
                    <a:lnTo>
                      <a:pt x="14" y="2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30" name="Freeform 184">
                <a:extLst>
                  <a:ext uri="{FF2B5EF4-FFF2-40B4-BE49-F238E27FC236}">
                    <a16:creationId xmlns:a16="http://schemas.microsoft.com/office/drawing/2014/main" xmlns="" id="{CB001E0F-CFAF-E849-A2D6-F34E107AEF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8" y="1289"/>
                <a:ext cx="127" cy="76"/>
              </a:xfrm>
              <a:custGeom>
                <a:avLst/>
                <a:gdLst>
                  <a:gd name="T0" fmla="*/ 53 w 191"/>
                  <a:gd name="T1" fmla="*/ 0 h 115"/>
                  <a:gd name="T2" fmla="*/ 53 w 191"/>
                  <a:gd name="T3" fmla="*/ 0 h 115"/>
                  <a:gd name="T4" fmla="*/ 0 w 191"/>
                  <a:gd name="T5" fmla="*/ 23 h 115"/>
                  <a:gd name="T6" fmla="*/ 0 w 191"/>
                  <a:gd name="T7" fmla="*/ 40 h 115"/>
                  <a:gd name="T8" fmla="*/ 69 w 191"/>
                  <a:gd name="T9" fmla="*/ 66 h 115"/>
                  <a:gd name="T10" fmla="*/ 53 w 191"/>
                  <a:gd name="T11" fmla="*/ 84 h 115"/>
                  <a:gd name="T12" fmla="*/ 64 w 191"/>
                  <a:gd name="T13" fmla="*/ 107 h 115"/>
                  <a:gd name="T14" fmla="*/ 107 w 191"/>
                  <a:gd name="T15" fmla="*/ 87 h 115"/>
                  <a:gd name="T16" fmla="*/ 144 w 191"/>
                  <a:gd name="T17" fmla="*/ 87 h 115"/>
                  <a:gd name="T18" fmla="*/ 161 w 191"/>
                  <a:gd name="T19" fmla="*/ 115 h 115"/>
                  <a:gd name="T20" fmla="*/ 191 w 191"/>
                  <a:gd name="T21" fmla="*/ 86 h 115"/>
                  <a:gd name="T22" fmla="*/ 184 w 191"/>
                  <a:gd name="T23" fmla="*/ 57 h 115"/>
                  <a:gd name="T24" fmla="*/ 160 w 191"/>
                  <a:gd name="T25" fmla="*/ 66 h 115"/>
                  <a:gd name="T26" fmla="*/ 156 w 191"/>
                  <a:gd name="T27" fmla="*/ 31 h 115"/>
                  <a:gd name="T28" fmla="*/ 168 w 191"/>
                  <a:gd name="T29" fmla="*/ 10 h 115"/>
                  <a:gd name="T30" fmla="*/ 156 w 191"/>
                  <a:gd name="T31" fmla="*/ 10 h 115"/>
                  <a:gd name="T32" fmla="*/ 137 w 191"/>
                  <a:gd name="T33" fmla="*/ 22 h 115"/>
                  <a:gd name="T34" fmla="*/ 128 w 191"/>
                  <a:gd name="T35" fmla="*/ 29 h 115"/>
                  <a:gd name="T36" fmla="*/ 134 w 191"/>
                  <a:gd name="T37" fmla="*/ 54 h 115"/>
                  <a:gd name="T38" fmla="*/ 120 w 191"/>
                  <a:gd name="T39" fmla="*/ 64 h 115"/>
                  <a:gd name="T40" fmla="*/ 99 w 191"/>
                  <a:gd name="T41" fmla="*/ 63 h 115"/>
                  <a:gd name="T42" fmla="*/ 94 w 191"/>
                  <a:gd name="T43" fmla="*/ 31 h 115"/>
                  <a:gd name="T44" fmla="*/ 53 w 191"/>
                  <a:gd name="T4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1" h="115">
                    <a:moveTo>
                      <a:pt x="53" y="0"/>
                    </a:moveTo>
                    <a:lnTo>
                      <a:pt x="53" y="0"/>
                    </a:lnTo>
                    <a:lnTo>
                      <a:pt x="0" y="23"/>
                    </a:lnTo>
                    <a:lnTo>
                      <a:pt x="0" y="40"/>
                    </a:lnTo>
                    <a:lnTo>
                      <a:pt x="69" y="66"/>
                    </a:lnTo>
                    <a:lnTo>
                      <a:pt x="53" y="84"/>
                    </a:lnTo>
                    <a:lnTo>
                      <a:pt x="64" y="107"/>
                    </a:lnTo>
                    <a:lnTo>
                      <a:pt x="107" y="87"/>
                    </a:lnTo>
                    <a:lnTo>
                      <a:pt x="144" y="87"/>
                    </a:lnTo>
                    <a:lnTo>
                      <a:pt x="161" y="115"/>
                    </a:lnTo>
                    <a:lnTo>
                      <a:pt x="191" y="86"/>
                    </a:lnTo>
                    <a:lnTo>
                      <a:pt x="184" y="57"/>
                    </a:lnTo>
                    <a:lnTo>
                      <a:pt x="160" y="66"/>
                    </a:lnTo>
                    <a:lnTo>
                      <a:pt x="156" y="31"/>
                    </a:lnTo>
                    <a:lnTo>
                      <a:pt x="168" y="10"/>
                    </a:lnTo>
                    <a:lnTo>
                      <a:pt x="156" y="10"/>
                    </a:lnTo>
                    <a:lnTo>
                      <a:pt x="137" y="22"/>
                    </a:lnTo>
                    <a:lnTo>
                      <a:pt x="128" y="29"/>
                    </a:lnTo>
                    <a:lnTo>
                      <a:pt x="134" y="54"/>
                    </a:lnTo>
                    <a:lnTo>
                      <a:pt x="120" y="64"/>
                    </a:lnTo>
                    <a:lnTo>
                      <a:pt x="99" y="63"/>
                    </a:lnTo>
                    <a:lnTo>
                      <a:pt x="94" y="31"/>
                    </a:lnTo>
                    <a:lnTo>
                      <a:pt x="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31" name="Freeform 185">
                <a:extLst>
                  <a:ext uri="{FF2B5EF4-FFF2-40B4-BE49-F238E27FC236}">
                    <a16:creationId xmlns:a16="http://schemas.microsoft.com/office/drawing/2014/main" xmlns="" id="{C1CA8E48-CF30-2249-A5EA-ABC8C38B87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7" y="1252"/>
                <a:ext cx="39" cy="23"/>
              </a:xfrm>
              <a:custGeom>
                <a:avLst/>
                <a:gdLst>
                  <a:gd name="T0" fmla="*/ 6 w 58"/>
                  <a:gd name="T1" fmla="*/ 0 h 34"/>
                  <a:gd name="T2" fmla="*/ 6 w 58"/>
                  <a:gd name="T3" fmla="*/ 0 h 34"/>
                  <a:gd name="T4" fmla="*/ 0 w 58"/>
                  <a:gd name="T5" fmla="*/ 18 h 34"/>
                  <a:gd name="T6" fmla="*/ 34 w 58"/>
                  <a:gd name="T7" fmla="*/ 34 h 34"/>
                  <a:gd name="T8" fmla="*/ 58 w 58"/>
                  <a:gd name="T9" fmla="*/ 20 h 34"/>
                  <a:gd name="T10" fmla="*/ 56 w 58"/>
                  <a:gd name="T11" fmla="*/ 9 h 34"/>
                  <a:gd name="T12" fmla="*/ 6 w 58"/>
                  <a:gd name="T1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4">
                    <a:moveTo>
                      <a:pt x="6" y="0"/>
                    </a:moveTo>
                    <a:lnTo>
                      <a:pt x="6" y="0"/>
                    </a:lnTo>
                    <a:lnTo>
                      <a:pt x="0" y="18"/>
                    </a:lnTo>
                    <a:lnTo>
                      <a:pt x="34" y="34"/>
                    </a:lnTo>
                    <a:lnTo>
                      <a:pt x="58" y="20"/>
                    </a:lnTo>
                    <a:lnTo>
                      <a:pt x="56" y="9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32" name="Freeform 186">
                <a:extLst>
                  <a:ext uri="{FF2B5EF4-FFF2-40B4-BE49-F238E27FC236}">
                    <a16:creationId xmlns:a16="http://schemas.microsoft.com/office/drawing/2014/main" xmlns="" id="{C2DBDABF-00E0-B14B-A457-6E7C176EA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2" y="1233"/>
                <a:ext cx="37" cy="14"/>
              </a:xfrm>
              <a:custGeom>
                <a:avLst/>
                <a:gdLst>
                  <a:gd name="T0" fmla="*/ 25 w 56"/>
                  <a:gd name="T1" fmla="*/ 0 h 21"/>
                  <a:gd name="T2" fmla="*/ 25 w 56"/>
                  <a:gd name="T3" fmla="*/ 0 h 21"/>
                  <a:gd name="T4" fmla="*/ 0 w 56"/>
                  <a:gd name="T5" fmla="*/ 8 h 21"/>
                  <a:gd name="T6" fmla="*/ 2 w 56"/>
                  <a:gd name="T7" fmla="*/ 21 h 21"/>
                  <a:gd name="T8" fmla="*/ 56 w 56"/>
                  <a:gd name="T9" fmla="*/ 17 h 21"/>
                  <a:gd name="T10" fmla="*/ 54 w 56"/>
                  <a:gd name="T11" fmla="*/ 5 h 21"/>
                  <a:gd name="T12" fmla="*/ 25 w 56"/>
                  <a:gd name="T1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21">
                    <a:moveTo>
                      <a:pt x="25" y="0"/>
                    </a:moveTo>
                    <a:lnTo>
                      <a:pt x="25" y="0"/>
                    </a:lnTo>
                    <a:lnTo>
                      <a:pt x="0" y="8"/>
                    </a:lnTo>
                    <a:lnTo>
                      <a:pt x="2" y="21"/>
                    </a:lnTo>
                    <a:lnTo>
                      <a:pt x="56" y="17"/>
                    </a:lnTo>
                    <a:lnTo>
                      <a:pt x="54" y="5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33" name="Freeform 187">
                <a:extLst>
                  <a:ext uri="{FF2B5EF4-FFF2-40B4-BE49-F238E27FC236}">
                    <a16:creationId xmlns:a16="http://schemas.microsoft.com/office/drawing/2014/main" xmlns="" id="{D1020AFD-CE5D-C24F-8697-4706CC79E5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8" y="1251"/>
                <a:ext cx="53" cy="46"/>
              </a:xfrm>
              <a:custGeom>
                <a:avLst/>
                <a:gdLst>
                  <a:gd name="T0" fmla="*/ 12 w 80"/>
                  <a:gd name="T1" fmla="*/ 1 h 68"/>
                  <a:gd name="T2" fmla="*/ 12 w 80"/>
                  <a:gd name="T3" fmla="*/ 1 h 68"/>
                  <a:gd name="T4" fmla="*/ 9 w 80"/>
                  <a:gd name="T5" fmla="*/ 14 h 68"/>
                  <a:gd name="T6" fmla="*/ 0 w 80"/>
                  <a:gd name="T7" fmla="*/ 26 h 68"/>
                  <a:gd name="T8" fmla="*/ 0 w 80"/>
                  <a:gd name="T9" fmla="*/ 43 h 68"/>
                  <a:gd name="T10" fmla="*/ 33 w 80"/>
                  <a:gd name="T11" fmla="*/ 38 h 68"/>
                  <a:gd name="T12" fmla="*/ 68 w 80"/>
                  <a:gd name="T13" fmla="*/ 68 h 68"/>
                  <a:gd name="T14" fmla="*/ 80 w 80"/>
                  <a:gd name="T15" fmla="*/ 68 h 68"/>
                  <a:gd name="T16" fmla="*/ 80 w 80"/>
                  <a:gd name="T17" fmla="*/ 38 h 68"/>
                  <a:gd name="T18" fmla="*/ 45 w 80"/>
                  <a:gd name="T19" fmla="*/ 0 h 68"/>
                  <a:gd name="T20" fmla="*/ 12 w 80"/>
                  <a:gd name="T21" fmla="*/ 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" h="68">
                    <a:moveTo>
                      <a:pt x="12" y="1"/>
                    </a:moveTo>
                    <a:lnTo>
                      <a:pt x="12" y="1"/>
                    </a:lnTo>
                    <a:lnTo>
                      <a:pt x="9" y="14"/>
                    </a:lnTo>
                    <a:lnTo>
                      <a:pt x="0" y="26"/>
                    </a:lnTo>
                    <a:lnTo>
                      <a:pt x="0" y="43"/>
                    </a:lnTo>
                    <a:lnTo>
                      <a:pt x="33" y="38"/>
                    </a:lnTo>
                    <a:lnTo>
                      <a:pt x="68" y="68"/>
                    </a:lnTo>
                    <a:lnTo>
                      <a:pt x="80" y="68"/>
                    </a:lnTo>
                    <a:lnTo>
                      <a:pt x="80" y="38"/>
                    </a:lnTo>
                    <a:lnTo>
                      <a:pt x="45" y="0"/>
                    </a:lnTo>
                    <a:lnTo>
                      <a:pt x="12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34" name="Freeform 188">
                <a:extLst>
                  <a:ext uri="{FF2B5EF4-FFF2-40B4-BE49-F238E27FC236}">
                    <a16:creationId xmlns:a16="http://schemas.microsoft.com/office/drawing/2014/main" xmlns="" id="{DEAD7889-8EC0-E440-9FD0-C672F15BAF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5" y="1273"/>
                <a:ext cx="33" cy="42"/>
              </a:xfrm>
              <a:custGeom>
                <a:avLst/>
                <a:gdLst>
                  <a:gd name="T0" fmla="*/ 0 w 49"/>
                  <a:gd name="T1" fmla="*/ 4 h 63"/>
                  <a:gd name="T2" fmla="*/ 0 w 49"/>
                  <a:gd name="T3" fmla="*/ 4 h 63"/>
                  <a:gd name="T4" fmla="*/ 14 w 49"/>
                  <a:gd name="T5" fmla="*/ 19 h 63"/>
                  <a:gd name="T6" fmla="*/ 2 w 49"/>
                  <a:gd name="T7" fmla="*/ 40 h 63"/>
                  <a:gd name="T8" fmla="*/ 11 w 49"/>
                  <a:gd name="T9" fmla="*/ 63 h 63"/>
                  <a:gd name="T10" fmla="*/ 49 w 49"/>
                  <a:gd name="T11" fmla="*/ 42 h 63"/>
                  <a:gd name="T12" fmla="*/ 49 w 49"/>
                  <a:gd name="T13" fmla="*/ 26 h 63"/>
                  <a:gd name="T14" fmla="*/ 26 w 49"/>
                  <a:gd name="T15" fmla="*/ 0 h 63"/>
                  <a:gd name="T16" fmla="*/ 0 w 49"/>
                  <a:gd name="T17" fmla="*/ 4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63">
                    <a:moveTo>
                      <a:pt x="0" y="4"/>
                    </a:moveTo>
                    <a:lnTo>
                      <a:pt x="0" y="4"/>
                    </a:lnTo>
                    <a:lnTo>
                      <a:pt x="14" y="19"/>
                    </a:lnTo>
                    <a:lnTo>
                      <a:pt x="2" y="40"/>
                    </a:lnTo>
                    <a:lnTo>
                      <a:pt x="11" y="63"/>
                    </a:lnTo>
                    <a:lnTo>
                      <a:pt x="49" y="42"/>
                    </a:lnTo>
                    <a:lnTo>
                      <a:pt x="49" y="26"/>
                    </a:lnTo>
                    <a:lnTo>
                      <a:pt x="26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35" name="Freeform 189">
                <a:extLst>
                  <a:ext uri="{FF2B5EF4-FFF2-40B4-BE49-F238E27FC236}">
                    <a16:creationId xmlns:a16="http://schemas.microsoft.com/office/drawing/2014/main" xmlns="" id="{836A7889-DD8C-8743-AFC2-7F337F9868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9" y="1221"/>
                <a:ext cx="94" cy="97"/>
              </a:xfrm>
              <a:custGeom>
                <a:avLst/>
                <a:gdLst>
                  <a:gd name="T0" fmla="*/ 0 w 142"/>
                  <a:gd name="T1" fmla="*/ 42 h 146"/>
                  <a:gd name="T2" fmla="*/ 0 w 142"/>
                  <a:gd name="T3" fmla="*/ 42 h 146"/>
                  <a:gd name="T4" fmla="*/ 1 w 142"/>
                  <a:gd name="T5" fmla="*/ 70 h 146"/>
                  <a:gd name="T6" fmla="*/ 48 w 142"/>
                  <a:gd name="T7" fmla="*/ 70 h 146"/>
                  <a:gd name="T8" fmla="*/ 60 w 142"/>
                  <a:gd name="T9" fmla="*/ 81 h 146"/>
                  <a:gd name="T10" fmla="*/ 59 w 142"/>
                  <a:gd name="T11" fmla="*/ 93 h 146"/>
                  <a:gd name="T12" fmla="*/ 17 w 142"/>
                  <a:gd name="T13" fmla="*/ 98 h 146"/>
                  <a:gd name="T14" fmla="*/ 47 w 142"/>
                  <a:gd name="T15" fmla="*/ 139 h 146"/>
                  <a:gd name="T16" fmla="*/ 87 w 142"/>
                  <a:gd name="T17" fmla="*/ 146 h 146"/>
                  <a:gd name="T18" fmla="*/ 142 w 142"/>
                  <a:gd name="T19" fmla="*/ 121 h 146"/>
                  <a:gd name="T20" fmla="*/ 62 w 142"/>
                  <a:gd name="T21" fmla="*/ 0 h 146"/>
                  <a:gd name="T22" fmla="*/ 38 w 142"/>
                  <a:gd name="T23" fmla="*/ 16 h 146"/>
                  <a:gd name="T24" fmla="*/ 40 w 142"/>
                  <a:gd name="T25" fmla="*/ 37 h 146"/>
                  <a:gd name="T26" fmla="*/ 12 w 142"/>
                  <a:gd name="T27" fmla="*/ 26 h 146"/>
                  <a:gd name="T28" fmla="*/ 0 w 142"/>
                  <a:gd name="T29" fmla="*/ 42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2" h="146">
                    <a:moveTo>
                      <a:pt x="0" y="42"/>
                    </a:moveTo>
                    <a:lnTo>
                      <a:pt x="0" y="42"/>
                    </a:lnTo>
                    <a:lnTo>
                      <a:pt x="1" y="70"/>
                    </a:lnTo>
                    <a:lnTo>
                      <a:pt x="48" y="70"/>
                    </a:lnTo>
                    <a:lnTo>
                      <a:pt x="60" y="81"/>
                    </a:lnTo>
                    <a:lnTo>
                      <a:pt x="59" y="93"/>
                    </a:lnTo>
                    <a:lnTo>
                      <a:pt x="17" y="98"/>
                    </a:lnTo>
                    <a:lnTo>
                      <a:pt x="47" y="139"/>
                    </a:lnTo>
                    <a:lnTo>
                      <a:pt x="87" y="146"/>
                    </a:lnTo>
                    <a:lnTo>
                      <a:pt x="142" y="121"/>
                    </a:lnTo>
                    <a:lnTo>
                      <a:pt x="62" y="0"/>
                    </a:lnTo>
                    <a:lnTo>
                      <a:pt x="38" y="16"/>
                    </a:lnTo>
                    <a:lnTo>
                      <a:pt x="40" y="37"/>
                    </a:lnTo>
                    <a:lnTo>
                      <a:pt x="12" y="26"/>
                    </a:lnTo>
                    <a:lnTo>
                      <a:pt x="0" y="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36" name="Freeform 190">
                <a:extLst>
                  <a:ext uri="{FF2B5EF4-FFF2-40B4-BE49-F238E27FC236}">
                    <a16:creationId xmlns:a16="http://schemas.microsoft.com/office/drawing/2014/main" xmlns="" id="{B633D789-228F-7E4D-9FED-928A12782C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5" y="1381"/>
                <a:ext cx="174" cy="160"/>
              </a:xfrm>
              <a:custGeom>
                <a:avLst/>
                <a:gdLst>
                  <a:gd name="T0" fmla="*/ 111 w 261"/>
                  <a:gd name="T1" fmla="*/ 0 h 240"/>
                  <a:gd name="T2" fmla="*/ 111 w 261"/>
                  <a:gd name="T3" fmla="*/ 0 h 240"/>
                  <a:gd name="T4" fmla="*/ 45 w 261"/>
                  <a:gd name="T5" fmla="*/ 18 h 240"/>
                  <a:gd name="T6" fmla="*/ 7 w 261"/>
                  <a:gd name="T7" fmla="*/ 51 h 240"/>
                  <a:gd name="T8" fmla="*/ 10 w 261"/>
                  <a:gd name="T9" fmla="*/ 88 h 240"/>
                  <a:gd name="T10" fmla="*/ 80 w 261"/>
                  <a:gd name="T11" fmla="*/ 109 h 240"/>
                  <a:gd name="T12" fmla="*/ 64 w 261"/>
                  <a:gd name="T13" fmla="*/ 144 h 240"/>
                  <a:gd name="T14" fmla="*/ 14 w 261"/>
                  <a:gd name="T15" fmla="*/ 113 h 240"/>
                  <a:gd name="T16" fmla="*/ 0 w 261"/>
                  <a:gd name="T17" fmla="*/ 139 h 240"/>
                  <a:gd name="T18" fmla="*/ 33 w 261"/>
                  <a:gd name="T19" fmla="*/ 162 h 240"/>
                  <a:gd name="T20" fmla="*/ 31 w 261"/>
                  <a:gd name="T21" fmla="*/ 198 h 240"/>
                  <a:gd name="T22" fmla="*/ 82 w 261"/>
                  <a:gd name="T23" fmla="*/ 212 h 240"/>
                  <a:gd name="T24" fmla="*/ 143 w 261"/>
                  <a:gd name="T25" fmla="*/ 209 h 240"/>
                  <a:gd name="T26" fmla="*/ 153 w 261"/>
                  <a:gd name="T27" fmla="*/ 190 h 240"/>
                  <a:gd name="T28" fmla="*/ 198 w 261"/>
                  <a:gd name="T29" fmla="*/ 240 h 240"/>
                  <a:gd name="T30" fmla="*/ 229 w 261"/>
                  <a:gd name="T31" fmla="*/ 230 h 240"/>
                  <a:gd name="T32" fmla="*/ 235 w 261"/>
                  <a:gd name="T33" fmla="*/ 195 h 240"/>
                  <a:gd name="T34" fmla="*/ 257 w 261"/>
                  <a:gd name="T35" fmla="*/ 211 h 240"/>
                  <a:gd name="T36" fmla="*/ 261 w 261"/>
                  <a:gd name="T37" fmla="*/ 176 h 240"/>
                  <a:gd name="T38" fmla="*/ 233 w 261"/>
                  <a:gd name="T39" fmla="*/ 158 h 240"/>
                  <a:gd name="T40" fmla="*/ 235 w 261"/>
                  <a:gd name="T41" fmla="*/ 48 h 240"/>
                  <a:gd name="T42" fmla="*/ 210 w 261"/>
                  <a:gd name="T43" fmla="*/ 28 h 240"/>
                  <a:gd name="T44" fmla="*/ 184 w 261"/>
                  <a:gd name="T45" fmla="*/ 63 h 240"/>
                  <a:gd name="T46" fmla="*/ 111 w 261"/>
                  <a:gd name="T47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61" h="240">
                    <a:moveTo>
                      <a:pt x="111" y="0"/>
                    </a:moveTo>
                    <a:lnTo>
                      <a:pt x="111" y="0"/>
                    </a:lnTo>
                    <a:lnTo>
                      <a:pt x="45" y="18"/>
                    </a:lnTo>
                    <a:lnTo>
                      <a:pt x="7" y="51"/>
                    </a:lnTo>
                    <a:lnTo>
                      <a:pt x="10" y="88"/>
                    </a:lnTo>
                    <a:lnTo>
                      <a:pt x="80" y="109"/>
                    </a:lnTo>
                    <a:lnTo>
                      <a:pt x="64" y="144"/>
                    </a:lnTo>
                    <a:lnTo>
                      <a:pt x="14" y="113"/>
                    </a:lnTo>
                    <a:lnTo>
                      <a:pt x="0" y="139"/>
                    </a:lnTo>
                    <a:lnTo>
                      <a:pt x="33" y="162"/>
                    </a:lnTo>
                    <a:lnTo>
                      <a:pt x="31" y="198"/>
                    </a:lnTo>
                    <a:lnTo>
                      <a:pt x="82" y="212"/>
                    </a:lnTo>
                    <a:lnTo>
                      <a:pt x="143" y="209"/>
                    </a:lnTo>
                    <a:lnTo>
                      <a:pt x="153" y="190"/>
                    </a:lnTo>
                    <a:lnTo>
                      <a:pt x="198" y="240"/>
                    </a:lnTo>
                    <a:lnTo>
                      <a:pt x="229" y="230"/>
                    </a:lnTo>
                    <a:lnTo>
                      <a:pt x="235" y="195"/>
                    </a:lnTo>
                    <a:lnTo>
                      <a:pt x="257" y="211"/>
                    </a:lnTo>
                    <a:lnTo>
                      <a:pt x="261" y="176"/>
                    </a:lnTo>
                    <a:lnTo>
                      <a:pt x="233" y="158"/>
                    </a:lnTo>
                    <a:lnTo>
                      <a:pt x="235" y="48"/>
                    </a:lnTo>
                    <a:lnTo>
                      <a:pt x="210" y="28"/>
                    </a:lnTo>
                    <a:lnTo>
                      <a:pt x="184" y="63"/>
                    </a:lnTo>
                    <a:lnTo>
                      <a:pt x="1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37" name="Freeform 191">
                <a:extLst>
                  <a:ext uri="{FF2B5EF4-FFF2-40B4-BE49-F238E27FC236}">
                    <a16:creationId xmlns:a16="http://schemas.microsoft.com/office/drawing/2014/main" xmlns="" id="{52785443-EA0B-3C4A-9104-E4C1F62EE7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7" y="1413"/>
                <a:ext cx="65" cy="73"/>
              </a:xfrm>
              <a:custGeom>
                <a:avLst/>
                <a:gdLst>
                  <a:gd name="T0" fmla="*/ 34 w 97"/>
                  <a:gd name="T1" fmla="*/ 29 h 110"/>
                  <a:gd name="T2" fmla="*/ 34 w 97"/>
                  <a:gd name="T3" fmla="*/ 29 h 110"/>
                  <a:gd name="T4" fmla="*/ 12 w 97"/>
                  <a:gd name="T5" fmla="*/ 19 h 110"/>
                  <a:gd name="T6" fmla="*/ 0 w 97"/>
                  <a:gd name="T7" fmla="*/ 35 h 110"/>
                  <a:gd name="T8" fmla="*/ 24 w 97"/>
                  <a:gd name="T9" fmla="*/ 73 h 110"/>
                  <a:gd name="T10" fmla="*/ 26 w 97"/>
                  <a:gd name="T11" fmla="*/ 110 h 110"/>
                  <a:gd name="T12" fmla="*/ 78 w 97"/>
                  <a:gd name="T13" fmla="*/ 79 h 110"/>
                  <a:gd name="T14" fmla="*/ 78 w 97"/>
                  <a:gd name="T15" fmla="*/ 33 h 110"/>
                  <a:gd name="T16" fmla="*/ 97 w 97"/>
                  <a:gd name="T17" fmla="*/ 14 h 110"/>
                  <a:gd name="T18" fmla="*/ 78 w 97"/>
                  <a:gd name="T19" fmla="*/ 0 h 110"/>
                  <a:gd name="T20" fmla="*/ 47 w 97"/>
                  <a:gd name="T21" fmla="*/ 0 h 110"/>
                  <a:gd name="T22" fmla="*/ 34 w 97"/>
                  <a:gd name="T23" fmla="*/ 2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110">
                    <a:moveTo>
                      <a:pt x="34" y="29"/>
                    </a:moveTo>
                    <a:lnTo>
                      <a:pt x="34" y="29"/>
                    </a:lnTo>
                    <a:lnTo>
                      <a:pt x="12" y="19"/>
                    </a:lnTo>
                    <a:lnTo>
                      <a:pt x="0" y="35"/>
                    </a:lnTo>
                    <a:lnTo>
                      <a:pt x="24" y="73"/>
                    </a:lnTo>
                    <a:lnTo>
                      <a:pt x="26" y="110"/>
                    </a:lnTo>
                    <a:lnTo>
                      <a:pt x="78" y="79"/>
                    </a:lnTo>
                    <a:lnTo>
                      <a:pt x="78" y="33"/>
                    </a:lnTo>
                    <a:lnTo>
                      <a:pt x="97" y="14"/>
                    </a:lnTo>
                    <a:lnTo>
                      <a:pt x="78" y="0"/>
                    </a:lnTo>
                    <a:lnTo>
                      <a:pt x="47" y="0"/>
                    </a:lnTo>
                    <a:lnTo>
                      <a:pt x="34" y="2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38" name="Freeform 192">
                <a:extLst>
                  <a:ext uri="{FF2B5EF4-FFF2-40B4-BE49-F238E27FC236}">
                    <a16:creationId xmlns:a16="http://schemas.microsoft.com/office/drawing/2014/main" xmlns="" id="{251AA8D0-F8FB-9848-BD97-75BC504B29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0" y="1422"/>
                <a:ext cx="76" cy="44"/>
              </a:xfrm>
              <a:custGeom>
                <a:avLst/>
                <a:gdLst>
                  <a:gd name="T0" fmla="*/ 37 w 115"/>
                  <a:gd name="T1" fmla="*/ 0 h 66"/>
                  <a:gd name="T2" fmla="*/ 37 w 115"/>
                  <a:gd name="T3" fmla="*/ 0 h 66"/>
                  <a:gd name="T4" fmla="*/ 0 w 115"/>
                  <a:gd name="T5" fmla="*/ 30 h 66"/>
                  <a:gd name="T6" fmla="*/ 9 w 115"/>
                  <a:gd name="T7" fmla="*/ 66 h 66"/>
                  <a:gd name="T8" fmla="*/ 32 w 115"/>
                  <a:gd name="T9" fmla="*/ 66 h 66"/>
                  <a:gd name="T10" fmla="*/ 42 w 115"/>
                  <a:gd name="T11" fmla="*/ 47 h 66"/>
                  <a:gd name="T12" fmla="*/ 58 w 115"/>
                  <a:gd name="T13" fmla="*/ 63 h 66"/>
                  <a:gd name="T14" fmla="*/ 73 w 115"/>
                  <a:gd name="T15" fmla="*/ 61 h 66"/>
                  <a:gd name="T16" fmla="*/ 115 w 115"/>
                  <a:gd name="T17" fmla="*/ 26 h 66"/>
                  <a:gd name="T18" fmla="*/ 37 w 115"/>
                  <a:gd name="T1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5" h="66">
                    <a:moveTo>
                      <a:pt x="37" y="0"/>
                    </a:moveTo>
                    <a:lnTo>
                      <a:pt x="37" y="0"/>
                    </a:lnTo>
                    <a:lnTo>
                      <a:pt x="0" y="30"/>
                    </a:lnTo>
                    <a:lnTo>
                      <a:pt x="9" y="66"/>
                    </a:lnTo>
                    <a:lnTo>
                      <a:pt x="32" y="66"/>
                    </a:lnTo>
                    <a:lnTo>
                      <a:pt x="42" y="47"/>
                    </a:lnTo>
                    <a:lnTo>
                      <a:pt x="58" y="63"/>
                    </a:lnTo>
                    <a:lnTo>
                      <a:pt x="73" y="61"/>
                    </a:lnTo>
                    <a:lnTo>
                      <a:pt x="115" y="26"/>
                    </a:lnTo>
                    <a:lnTo>
                      <a:pt x="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39" name="Freeform 193">
                <a:extLst>
                  <a:ext uri="{FF2B5EF4-FFF2-40B4-BE49-F238E27FC236}">
                    <a16:creationId xmlns:a16="http://schemas.microsoft.com/office/drawing/2014/main" xmlns="" id="{3A5A8E80-1728-E448-B8FA-0DBC43860C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6" y="1383"/>
                <a:ext cx="32" cy="21"/>
              </a:xfrm>
              <a:custGeom>
                <a:avLst/>
                <a:gdLst>
                  <a:gd name="T0" fmla="*/ 8 w 48"/>
                  <a:gd name="T1" fmla="*/ 0 h 31"/>
                  <a:gd name="T2" fmla="*/ 8 w 48"/>
                  <a:gd name="T3" fmla="*/ 0 h 31"/>
                  <a:gd name="T4" fmla="*/ 0 w 48"/>
                  <a:gd name="T5" fmla="*/ 17 h 31"/>
                  <a:gd name="T6" fmla="*/ 38 w 48"/>
                  <a:gd name="T7" fmla="*/ 31 h 31"/>
                  <a:gd name="T8" fmla="*/ 48 w 48"/>
                  <a:gd name="T9" fmla="*/ 16 h 31"/>
                  <a:gd name="T10" fmla="*/ 8 w 48"/>
                  <a:gd name="T1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31">
                    <a:moveTo>
                      <a:pt x="8" y="0"/>
                    </a:moveTo>
                    <a:lnTo>
                      <a:pt x="8" y="0"/>
                    </a:lnTo>
                    <a:lnTo>
                      <a:pt x="0" y="17"/>
                    </a:lnTo>
                    <a:lnTo>
                      <a:pt x="38" y="31"/>
                    </a:lnTo>
                    <a:lnTo>
                      <a:pt x="48" y="16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40" name="Freeform 194">
                <a:extLst>
                  <a:ext uri="{FF2B5EF4-FFF2-40B4-BE49-F238E27FC236}">
                    <a16:creationId xmlns:a16="http://schemas.microsoft.com/office/drawing/2014/main" xmlns="" id="{6CDCB563-EA19-0D4E-BE92-8B762D18A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6" y="1339"/>
                <a:ext cx="54" cy="49"/>
              </a:xfrm>
              <a:custGeom>
                <a:avLst/>
                <a:gdLst>
                  <a:gd name="T0" fmla="*/ 61 w 80"/>
                  <a:gd name="T1" fmla="*/ 0 h 74"/>
                  <a:gd name="T2" fmla="*/ 61 w 80"/>
                  <a:gd name="T3" fmla="*/ 0 h 74"/>
                  <a:gd name="T4" fmla="*/ 22 w 80"/>
                  <a:gd name="T5" fmla="*/ 5 h 74"/>
                  <a:gd name="T6" fmla="*/ 0 w 80"/>
                  <a:gd name="T7" fmla="*/ 26 h 74"/>
                  <a:gd name="T8" fmla="*/ 42 w 80"/>
                  <a:gd name="T9" fmla="*/ 28 h 74"/>
                  <a:gd name="T10" fmla="*/ 29 w 80"/>
                  <a:gd name="T11" fmla="*/ 60 h 74"/>
                  <a:gd name="T12" fmla="*/ 38 w 80"/>
                  <a:gd name="T13" fmla="*/ 74 h 74"/>
                  <a:gd name="T14" fmla="*/ 50 w 80"/>
                  <a:gd name="T15" fmla="*/ 72 h 74"/>
                  <a:gd name="T16" fmla="*/ 80 w 80"/>
                  <a:gd name="T17" fmla="*/ 25 h 74"/>
                  <a:gd name="T18" fmla="*/ 61 w 80"/>
                  <a:gd name="T1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" h="74">
                    <a:moveTo>
                      <a:pt x="61" y="0"/>
                    </a:moveTo>
                    <a:lnTo>
                      <a:pt x="61" y="0"/>
                    </a:lnTo>
                    <a:lnTo>
                      <a:pt x="22" y="5"/>
                    </a:lnTo>
                    <a:lnTo>
                      <a:pt x="0" y="26"/>
                    </a:lnTo>
                    <a:lnTo>
                      <a:pt x="42" y="28"/>
                    </a:lnTo>
                    <a:lnTo>
                      <a:pt x="29" y="60"/>
                    </a:lnTo>
                    <a:lnTo>
                      <a:pt x="38" y="74"/>
                    </a:lnTo>
                    <a:lnTo>
                      <a:pt x="50" y="72"/>
                    </a:lnTo>
                    <a:lnTo>
                      <a:pt x="80" y="25"/>
                    </a:lnTo>
                    <a:lnTo>
                      <a:pt x="6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41" name="Freeform 195">
                <a:extLst>
                  <a:ext uri="{FF2B5EF4-FFF2-40B4-BE49-F238E27FC236}">
                    <a16:creationId xmlns:a16="http://schemas.microsoft.com/office/drawing/2014/main" xmlns="" id="{50C6FC87-3FA0-7847-B93C-DBBD97A79F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" y="1331"/>
                <a:ext cx="161" cy="118"/>
              </a:xfrm>
              <a:custGeom>
                <a:avLst/>
                <a:gdLst>
                  <a:gd name="T0" fmla="*/ 21 w 242"/>
                  <a:gd name="T1" fmla="*/ 0 h 177"/>
                  <a:gd name="T2" fmla="*/ 21 w 242"/>
                  <a:gd name="T3" fmla="*/ 0 h 177"/>
                  <a:gd name="T4" fmla="*/ 0 w 242"/>
                  <a:gd name="T5" fmla="*/ 7 h 177"/>
                  <a:gd name="T6" fmla="*/ 3 w 242"/>
                  <a:gd name="T7" fmla="*/ 35 h 177"/>
                  <a:gd name="T8" fmla="*/ 38 w 242"/>
                  <a:gd name="T9" fmla="*/ 58 h 177"/>
                  <a:gd name="T10" fmla="*/ 40 w 242"/>
                  <a:gd name="T11" fmla="*/ 75 h 177"/>
                  <a:gd name="T12" fmla="*/ 29 w 242"/>
                  <a:gd name="T13" fmla="*/ 86 h 177"/>
                  <a:gd name="T14" fmla="*/ 35 w 242"/>
                  <a:gd name="T15" fmla="*/ 121 h 177"/>
                  <a:gd name="T16" fmla="*/ 169 w 242"/>
                  <a:gd name="T17" fmla="*/ 165 h 177"/>
                  <a:gd name="T18" fmla="*/ 205 w 242"/>
                  <a:gd name="T19" fmla="*/ 177 h 177"/>
                  <a:gd name="T20" fmla="*/ 242 w 242"/>
                  <a:gd name="T21" fmla="*/ 145 h 177"/>
                  <a:gd name="T22" fmla="*/ 198 w 242"/>
                  <a:gd name="T23" fmla="*/ 110 h 177"/>
                  <a:gd name="T24" fmla="*/ 158 w 242"/>
                  <a:gd name="T25" fmla="*/ 121 h 177"/>
                  <a:gd name="T26" fmla="*/ 103 w 242"/>
                  <a:gd name="T27" fmla="*/ 115 h 177"/>
                  <a:gd name="T28" fmla="*/ 82 w 242"/>
                  <a:gd name="T29" fmla="*/ 94 h 177"/>
                  <a:gd name="T30" fmla="*/ 77 w 242"/>
                  <a:gd name="T31" fmla="*/ 37 h 177"/>
                  <a:gd name="T32" fmla="*/ 42 w 242"/>
                  <a:gd name="T33" fmla="*/ 19 h 177"/>
                  <a:gd name="T34" fmla="*/ 21 w 242"/>
                  <a:gd name="T35" fmla="*/ 0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2" h="177">
                    <a:moveTo>
                      <a:pt x="21" y="0"/>
                    </a:moveTo>
                    <a:lnTo>
                      <a:pt x="21" y="0"/>
                    </a:lnTo>
                    <a:lnTo>
                      <a:pt x="0" y="7"/>
                    </a:lnTo>
                    <a:lnTo>
                      <a:pt x="3" y="35"/>
                    </a:lnTo>
                    <a:lnTo>
                      <a:pt x="38" y="58"/>
                    </a:lnTo>
                    <a:lnTo>
                      <a:pt x="40" y="75"/>
                    </a:lnTo>
                    <a:lnTo>
                      <a:pt x="29" y="86"/>
                    </a:lnTo>
                    <a:lnTo>
                      <a:pt x="35" y="121"/>
                    </a:lnTo>
                    <a:lnTo>
                      <a:pt x="169" y="165"/>
                    </a:lnTo>
                    <a:lnTo>
                      <a:pt x="205" y="177"/>
                    </a:lnTo>
                    <a:lnTo>
                      <a:pt x="242" y="145"/>
                    </a:lnTo>
                    <a:lnTo>
                      <a:pt x="198" y="110"/>
                    </a:lnTo>
                    <a:lnTo>
                      <a:pt x="158" y="121"/>
                    </a:lnTo>
                    <a:lnTo>
                      <a:pt x="103" y="115"/>
                    </a:lnTo>
                    <a:lnTo>
                      <a:pt x="82" y="94"/>
                    </a:lnTo>
                    <a:lnTo>
                      <a:pt x="77" y="37"/>
                    </a:lnTo>
                    <a:lnTo>
                      <a:pt x="42" y="19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42" name="Freeform 196">
                <a:extLst>
                  <a:ext uri="{FF2B5EF4-FFF2-40B4-BE49-F238E27FC236}">
                    <a16:creationId xmlns:a16="http://schemas.microsoft.com/office/drawing/2014/main" xmlns="" id="{7B64A4FD-E8DE-674E-9773-F0E54A3CD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2" y="1450"/>
                <a:ext cx="278" cy="347"/>
              </a:xfrm>
              <a:custGeom>
                <a:avLst/>
                <a:gdLst>
                  <a:gd name="T0" fmla="*/ 107 w 417"/>
                  <a:gd name="T1" fmla="*/ 3 h 520"/>
                  <a:gd name="T2" fmla="*/ 107 w 417"/>
                  <a:gd name="T3" fmla="*/ 3 h 520"/>
                  <a:gd name="T4" fmla="*/ 69 w 417"/>
                  <a:gd name="T5" fmla="*/ 0 h 520"/>
                  <a:gd name="T6" fmla="*/ 24 w 417"/>
                  <a:gd name="T7" fmla="*/ 17 h 520"/>
                  <a:gd name="T8" fmla="*/ 0 w 417"/>
                  <a:gd name="T9" fmla="*/ 51 h 520"/>
                  <a:gd name="T10" fmla="*/ 7 w 417"/>
                  <a:gd name="T11" fmla="*/ 142 h 520"/>
                  <a:gd name="T12" fmla="*/ 81 w 417"/>
                  <a:gd name="T13" fmla="*/ 145 h 520"/>
                  <a:gd name="T14" fmla="*/ 153 w 417"/>
                  <a:gd name="T15" fmla="*/ 180 h 520"/>
                  <a:gd name="T16" fmla="*/ 203 w 417"/>
                  <a:gd name="T17" fmla="*/ 238 h 520"/>
                  <a:gd name="T18" fmla="*/ 241 w 417"/>
                  <a:gd name="T19" fmla="*/ 236 h 520"/>
                  <a:gd name="T20" fmla="*/ 231 w 417"/>
                  <a:gd name="T21" fmla="*/ 291 h 520"/>
                  <a:gd name="T22" fmla="*/ 196 w 417"/>
                  <a:gd name="T23" fmla="*/ 349 h 520"/>
                  <a:gd name="T24" fmla="*/ 158 w 417"/>
                  <a:gd name="T25" fmla="*/ 366 h 520"/>
                  <a:gd name="T26" fmla="*/ 130 w 417"/>
                  <a:gd name="T27" fmla="*/ 361 h 520"/>
                  <a:gd name="T28" fmla="*/ 116 w 417"/>
                  <a:gd name="T29" fmla="*/ 349 h 520"/>
                  <a:gd name="T30" fmla="*/ 95 w 417"/>
                  <a:gd name="T31" fmla="*/ 377 h 520"/>
                  <a:gd name="T32" fmla="*/ 104 w 417"/>
                  <a:gd name="T33" fmla="*/ 405 h 520"/>
                  <a:gd name="T34" fmla="*/ 134 w 417"/>
                  <a:gd name="T35" fmla="*/ 406 h 520"/>
                  <a:gd name="T36" fmla="*/ 170 w 417"/>
                  <a:gd name="T37" fmla="*/ 389 h 520"/>
                  <a:gd name="T38" fmla="*/ 201 w 417"/>
                  <a:gd name="T39" fmla="*/ 469 h 520"/>
                  <a:gd name="T40" fmla="*/ 280 w 417"/>
                  <a:gd name="T41" fmla="*/ 520 h 520"/>
                  <a:gd name="T42" fmla="*/ 334 w 417"/>
                  <a:gd name="T43" fmla="*/ 452 h 520"/>
                  <a:gd name="T44" fmla="*/ 288 w 417"/>
                  <a:gd name="T45" fmla="*/ 378 h 520"/>
                  <a:gd name="T46" fmla="*/ 315 w 417"/>
                  <a:gd name="T47" fmla="*/ 349 h 520"/>
                  <a:gd name="T48" fmla="*/ 351 w 417"/>
                  <a:gd name="T49" fmla="*/ 410 h 520"/>
                  <a:gd name="T50" fmla="*/ 417 w 417"/>
                  <a:gd name="T51" fmla="*/ 352 h 520"/>
                  <a:gd name="T52" fmla="*/ 405 w 417"/>
                  <a:gd name="T53" fmla="*/ 326 h 520"/>
                  <a:gd name="T54" fmla="*/ 360 w 417"/>
                  <a:gd name="T55" fmla="*/ 340 h 520"/>
                  <a:gd name="T56" fmla="*/ 329 w 417"/>
                  <a:gd name="T57" fmla="*/ 254 h 520"/>
                  <a:gd name="T58" fmla="*/ 358 w 417"/>
                  <a:gd name="T59" fmla="*/ 205 h 520"/>
                  <a:gd name="T60" fmla="*/ 299 w 417"/>
                  <a:gd name="T61" fmla="*/ 142 h 520"/>
                  <a:gd name="T62" fmla="*/ 266 w 417"/>
                  <a:gd name="T63" fmla="*/ 165 h 520"/>
                  <a:gd name="T64" fmla="*/ 235 w 417"/>
                  <a:gd name="T65" fmla="*/ 96 h 520"/>
                  <a:gd name="T66" fmla="*/ 169 w 417"/>
                  <a:gd name="T67" fmla="*/ 105 h 520"/>
                  <a:gd name="T68" fmla="*/ 151 w 417"/>
                  <a:gd name="T69" fmla="*/ 23 h 520"/>
                  <a:gd name="T70" fmla="*/ 97 w 417"/>
                  <a:gd name="T71" fmla="*/ 59 h 520"/>
                  <a:gd name="T72" fmla="*/ 92 w 417"/>
                  <a:gd name="T73" fmla="*/ 105 h 520"/>
                  <a:gd name="T74" fmla="*/ 62 w 417"/>
                  <a:gd name="T75" fmla="*/ 105 h 520"/>
                  <a:gd name="T76" fmla="*/ 66 w 417"/>
                  <a:gd name="T77" fmla="*/ 65 h 520"/>
                  <a:gd name="T78" fmla="*/ 107 w 417"/>
                  <a:gd name="T79" fmla="*/ 3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7" h="520">
                    <a:moveTo>
                      <a:pt x="107" y="3"/>
                    </a:moveTo>
                    <a:lnTo>
                      <a:pt x="107" y="3"/>
                    </a:lnTo>
                    <a:lnTo>
                      <a:pt x="69" y="0"/>
                    </a:lnTo>
                    <a:lnTo>
                      <a:pt x="24" y="17"/>
                    </a:lnTo>
                    <a:lnTo>
                      <a:pt x="0" y="51"/>
                    </a:lnTo>
                    <a:lnTo>
                      <a:pt x="7" y="142"/>
                    </a:lnTo>
                    <a:lnTo>
                      <a:pt x="81" y="145"/>
                    </a:lnTo>
                    <a:lnTo>
                      <a:pt x="153" y="180"/>
                    </a:lnTo>
                    <a:lnTo>
                      <a:pt x="203" y="238"/>
                    </a:lnTo>
                    <a:lnTo>
                      <a:pt x="241" y="236"/>
                    </a:lnTo>
                    <a:lnTo>
                      <a:pt x="231" y="291"/>
                    </a:lnTo>
                    <a:lnTo>
                      <a:pt x="196" y="349"/>
                    </a:lnTo>
                    <a:lnTo>
                      <a:pt x="158" y="366"/>
                    </a:lnTo>
                    <a:lnTo>
                      <a:pt x="130" y="361"/>
                    </a:lnTo>
                    <a:lnTo>
                      <a:pt x="116" y="349"/>
                    </a:lnTo>
                    <a:lnTo>
                      <a:pt x="95" y="377"/>
                    </a:lnTo>
                    <a:lnTo>
                      <a:pt x="104" y="405"/>
                    </a:lnTo>
                    <a:lnTo>
                      <a:pt x="134" y="406"/>
                    </a:lnTo>
                    <a:lnTo>
                      <a:pt x="170" y="389"/>
                    </a:lnTo>
                    <a:lnTo>
                      <a:pt x="201" y="469"/>
                    </a:lnTo>
                    <a:lnTo>
                      <a:pt x="280" y="520"/>
                    </a:lnTo>
                    <a:lnTo>
                      <a:pt x="334" y="452"/>
                    </a:lnTo>
                    <a:lnTo>
                      <a:pt x="288" y="378"/>
                    </a:lnTo>
                    <a:lnTo>
                      <a:pt x="315" y="349"/>
                    </a:lnTo>
                    <a:lnTo>
                      <a:pt x="351" y="410"/>
                    </a:lnTo>
                    <a:lnTo>
                      <a:pt x="417" y="352"/>
                    </a:lnTo>
                    <a:lnTo>
                      <a:pt x="405" y="326"/>
                    </a:lnTo>
                    <a:lnTo>
                      <a:pt x="360" y="340"/>
                    </a:lnTo>
                    <a:lnTo>
                      <a:pt x="329" y="254"/>
                    </a:lnTo>
                    <a:lnTo>
                      <a:pt x="358" y="205"/>
                    </a:lnTo>
                    <a:lnTo>
                      <a:pt x="299" y="142"/>
                    </a:lnTo>
                    <a:lnTo>
                      <a:pt x="266" y="165"/>
                    </a:lnTo>
                    <a:lnTo>
                      <a:pt x="235" y="96"/>
                    </a:lnTo>
                    <a:lnTo>
                      <a:pt x="169" y="105"/>
                    </a:lnTo>
                    <a:lnTo>
                      <a:pt x="151" y="23"/>
                    </a:lnTo>
                    <a:lnTo>
                      <a:pt x="97" y="59"/>
                    </a:lnTo>
                    <a:lnTo>
                      <a:pt x="92" y="105"/>
                    </a:lnTo>
                    <a:lnTo>
                      <a:pt x="62" y="105"/>
                    </a:lnTo>
                    <a:lnTo>
                      <a:pt x="66" y="65"/>
                    </a:lnTo>
                    <a:lnTo>
                      <a:pt x="107" y="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43" name="Freeform 197">
                <a:extLst>
                  <a:ext uri="{FF2B5EF4-FFF2-40B4-BE49-F238E27FC236}">
                    <a16:creationId xmlns:a16="http://schemas.microsoft.com/office/drawing/2014/main" xmlns="" id="{AAFE266F-44A0-8B40-8B49-0F1227F118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" y="1473"/>
                <a:ext cx="46" cy="27"/>
              </a:xfrm>
              <a:custGeom>
                <a:avLst/>
                <a:gdLst>
                  <a:gd name="T0" fmla="*/ 14 w 69"/>
                  <a:gd name="T1" fmla="*/ 0 h 40"/>
                  <a:gd name="T2" fmla="*/ 14 w 69"/>
                  <a:gd name="T3" fmla="*/ 0 h 40"/>
                  <a:gd name="T4" fmla="*/ 0 w 69"/>
                  <a:gd name="T5" fmla="*/ 14 h 40"/>
                  <a:gd name="T6" fmla="*/ 12 w 69"/>
                  <a:gd name="T7" fmla="*/ 33 h 40"/>
                  <a:gd name="T8" fmla="*/ 69 w 69"/>
                  <a:gd name="T9" fmla="*/ 40 h 40"/>
                  <a:gd name="T10" fmla="*/ 33 w 69"/>
                  <a:gd name="T11" fmla="*/ 2 h 40"/>
                  <a:gd name="T12" fmla="*/ 14 w 69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40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12" y="33"/>
                    </a:lnTo>
                    <a:lnTo>
                      <a:pt x="69" y="40"/>
                    </a:lnTo>
                    <a:lnTo>
                      <a:pt x="33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44" name="Freeform 198">
                <a:extLst>
                  <a:ext uri="{FF2B5EF4-FFF2-40B4-BE49-F238E27FC236}">
                    <a16:creationId xmlns:a16="http://schemas.microsoft.com/office/drawing/2014/main" xmlns="" id="{B05A8AE4-4C75-C242-ABA1-CB0F089FF6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4" y="1219"/>
                <a:ext cx="313" cy="182"/>
              </a:xfrm>
              <a:custGeom>
                <a:avLst/>
                <a:gdLst>
                  <a:gd name="T0" fmla="*/ 38 w 471"/>
                  <a:gd name="T1" fmla="*/ 184 h 273"/>
                  <a:gd name="T2" fmla="*/ 38 w 471"/>
                  <a:gd name="T3" fmla="*/ 184 h 273"/>
                  <a:gd name="T4" fmla="*/ 38 w 471"/>
                  <a:gd name="T5" fmla="*/ 199 h 273"/>
                  <a:gd name="T6" fmla="*/ 0 w 471"/>
                  <a:gd name="T7" fmla="*/ 208 h 273"/>
                  <a:gd name="T8" fmla="*/ 10 w 471"/>
                  <a:gd name="T9" fmla="*/ 226 h 273"/>
                  <a:gd name="T10" fmla="*/ 54 w 471"/>
                  <a:gd name="T11" fmla="*/ 243 h 273"/>
                  <a:gd name="T12" fmla="*/ 102 w 471"/>
                  <a:gd name="T13" fmla="*/ 249 h 273"/>
                  <a:gd name="T14" fmla="*/ 137 w 471"/>
                  <a:gd name="T15" fmla="*/ 273 h 273"/>
                  <a:gd name="T16" fmla="*/ 172 w 471"/>
                  <a:gd name="T17" fmla="*/ 254 h 273"/>
                  <a:gd name="T18" fmla="*/ 148 w 471"/>
                  <a:gd name="T19" fmla="*/ 229 h 273"/>
                  <a:gd name="T20" fmla="*/ 179 w 471"/>
                  <a:gd name="T21" fmla="*/ 229 h 273"/>
                  <a:gd name="T22" fmla="*/ 198 w 471"/>
                  <a:gd name="T23" fmla="*/ 208 h 273"/>
                  <a:gd name="T24" fmla="*/ 245 w 471"/>
                  <a:gd name="T25" fmla="*/ 201 h 273"/>
                  <a:gd name="T26" fmla="*/ 245 w 471"/>
                  <a:gd name="T27" fmla="*/ 191 h 273"/>
                  <a:gd name="T28" fmla="*/ 219 w 471"/>
                  <a:gd name="T29" fmla="*/ 173 h 273"/>
                  <a:gd name="T30" fmla="*/ 222 w 471"/>
                  <a:gd name="T31" fmla="*/ 154 h 273"/>
                  <a:gd name="T32" fmla="*/ 295 w 471"/>
                  <a:gd name="T33" fmla="*/ 166 h 273"/>
                  <a:gd name="T34" fmla="*/ 403 w 471"/>
                  <a:gd name="T35" fmla="*/ 124 h 273"/>
                  <a:gd name="T36" fmla="*/ 363 w 471"/>
                  <a:gd name="T37" fmla="*/ 112 h 273"/>
                  <a:gd name="T38" fmla="*/ 374 w 471"/>
                  <a:gd name="T39" fmla="*/ 98 h 273"/>
                  <a:gd name="T40" fmla="*/ 457 w 471"/>
                  <a:gd name="T41" fmla="*/ 98 h 273"/>
                  <a:gd name="T42" fmla="*/ 471 w 471"/>
                  <a:gd name="T43" fmla="*/ 84 h 273"/>
                  <a:gd name="T44" fmla="*/ 302 w 471"/>
                  <a:gd name="T45" fmla="*/ 24 h 273"/>
                  <a:gd name="T46" fmla="*/ 262 w 471"/>
                  <a:gd name="T47" fmla="*/ 10 h 273"/>
                  <a:gd name="T48" fmla="*/ 219 w 471"/>
                  <a:gd name="T49" fmla="*/ 42 h 273"/>
                  <a:gd name="T50" fmla="*/ 170 w 471"/>
                  <a:gd name="T51" fmla="*/ 1 h 273"/>
                  <a:gd name="T52" fmla="*/ 144 w 471"/>
                  <a:gd name="T53" fmla="*/ 0 h 273"/>
                  <a:gd name="T54" fmla="*/ 139 w 471"/>
                  <a:gd name="T55" fmla="*/ 33 h 273"/>
                  <a:gd name="T56" fmla="*/ 106 w 471"/>
                  <a:gd name="T57" fmla="*/ 3 h 273"/>
                  <a:gd name="T58" fmla="*/ 67 w 471"/>
                  <a:gd name="T59" fmla="*/ 15 h 273"/>
                  <a:gd name="T60" fmla="*/ 74 w 471"/>
                  <a:gd name="T61" fmla="*/ 35 h 273"/>
                  <a:gd name="T62" fmla="*/ 132 w 471"/>
                  <a:gd name="T63" fmla="*/ 47 h 273"/>
                  <a:gd name="T64" fmla="*/ 128 w 471"/>
                  <a:gd name="T65" fmla="*/ 75 h 273"/>
                  <a:gd name="T66" fmla="*/ 160 w 471"/>
                  <a:gd name="T67" fmla="*/ 94 h 273"/>
                  <a:gd name="T68" fmla="*/ 236 w 471"/>
                  <a:gd name="T69" fmla="*/ 75 h 273"/>
                  <a:gd name="T70" fmla="*/ 238 w 471"/>
                  <a:gd name="T71" fmla="*/ 101 h 273"/>
                  <a:gd name="T72" fmla="*/ 175 w 471"/>
                  <a:gd name="T73" fmla="*/ 131 h 273"/>
                  <a:gd name="T74" fmla="*/ 137 w 471"/>
                  <a:gd name="T75" fmla="*/ 101 h 273"/>
                  <a:gd name="T76" fmla="*/ 102 w 471"/>
                  <a:gd name="T77" fmla="*/ 105 h 273"/>
                  <a:gd name="T78" fmla="*/ 137 w 471"/>
                  <a:gd name="T79" fmla="*/ 154 h 273"/>
                  <a:gd name="T80" fmla="*/ 120 w 471"/>
                  <a:gd name="T81" fmla="*/ 163 h 273"/>
                  <a:gd name="T82" fmla="*/ 94 w 471"/>
                  <a:gd name="T83" fmla="*/ 140 h 273"/>
                  <a:gd name="T84" fmla="*/ 74 w 471"/>
                  <a:gd name="T85" fmla="*/ 152 h 273"/>
                  <a:gd name="T86" fmla="*/ 92 w 471"/>
                  <a:gd name="T87" fmla="*/ 185 h 273"/>
                  <a:gd name="T88" fmla="*/ 121 w 471"/>
                  <a:gd name="T89" fmla="*/ 185 h 273"/>
                  <a:gd name="T90" fmla="*/ 114 w 471"/>
                  <a:gd name="T91" fmla="*/ 217 h 273"/>
                  <a:gd name="T92" fmla="*/ 90 w 471"/>
                  <a:gd name="T93" fmla="*/ 213 h 273"/>
                  <a:gd name="T94" fmla="*/ 59 w 471"/>
                  <a:gd name="T95" fmla="*/ 180 h 273"/>
                  <a:gd name="T96" fmla="*/ 38 w 471"/>
                  <a:gd name="T97" fmla="*/ 184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71" h="273">
                    <a:moveTo>
                      <a:pt x="38" y="184"/>
                    </a:moveTo>
                    <a:lnTo>
                      <a:pt x="38" y="184"/>
                    </a:lnTo>
                    <a:lnTo>
                      <a:pt x="38" y="199"/>
                    </a:lnTo>
                    <a:lnTo>
                      <a:pt x="0" y="208"/>
                    </a:lnTo>
                    <a:lnTo>
                      <a:pt x="10" y="226"/>
                    </a:lnTo>
                    <a:lnTo>
                      <a:pt x="54" y="243"/>
                    </a:lnTo>
                    <a:lnTo>
                      <a:pt x="102" y="249"/>
                    </a:lnTo>
                    <a:lnTo>
                      <a:pt x="137" y="273"/>
                    </a:lnTo>
                    <a:lnTo>
                      <a:pt x="172" y="254"/>
                    </a:lnTo>
                    <a:lnTo>
                      <a:pt x="148" y="229"/>
                    </a:lnTo>
                    <a:lnTo>
                      <a:pt x="179" y="229"/>
                    </a:lnTo>
                    <a:lnTo>
                      <a:pt x="198" y="208"/>
                    </a:lnTo>
                    <a:lnTo>
                      <a:pt x="245" y="201"/>
                    </a:lnTo>
                    <a:lnTo>
                      <a:pt x="245" y="191"/>
                    </a:lnTo>
                    <a:lnTo>
                      <a:pt x="219" y="173"/>
                    </a:lnTo>
                    <a:lnTo>
                      <a:pt x="222" y="154"/>
                    </a:lnTo>
                    <a:lnTo>
                      <a:pt x="295" y="166"/>
                    </a:lnTo>
                    <a:lnTo>
                      <a:pt x="403" y="124"/>
                    </a:lnTo>
                    <a:lnTo>
                      <a:pt x="363" y="112"/>
                    </a:lnTo>
                    <a:lnTo>
                      <a:pt x="374" y="98"/>
                    </a:lnTo>
                    <a:lnTo>
                      <a:pt x="457" y="98"/>
                    </a:lnTo>
                    <a:lnTo>
                      <a:pt x="471" y="84"/>
                    </a:lnTo>
                    <a:lnTo>
                      <a:pt x="302" y="24"/>
                    </a:lnTo>
                    <a:lnTo>
                      <a:pt x="262" y="10"/>
                    </a:lnTo>
                    <a:lnTo>
                      <a:pt x="219" y="42"/>
                    </a:lnTo>
                    <a:lnTo>
                      <a:pt x="170" y="1"/>
                    </a:lnTo>
                    <a:lnTo>
                      <a:pt x="144" y="0"/>
                    </a:lnTo>
                    <a:lnTo>
                      <a:pt x="139" y="33"/>
                    </a:lnTo>
                    <a:lnTo>
                      <a:pt x="106" y="3"/>
                    </a:lnTo>
                    <a:lnTo>
                      <a:pt x="67" y="15"/>
                    </a:lnTo>
                    <a:lnTo>
                      <a:pt x="74" y="35"/>
                    </a:lnTo>
                    <a:lnTo>
                      <a:pt x="132" y="47"/>
                    </a:lnTo>
                    <a:lnTo>
                      <a:pt x="128" y="75"/>
                    </a:lnTo>
                    <a:lnTo>
                      <a:pt x="160" y="94"/>
                    </a:lnTo>
                    <a:lnTo>
                      <a:pt x="236" y="75"/>
                    </a:lnTo>
                    <a:lnTo>
                      <a:pt x="238" y="101"/>
                    </a:lnTo>
                    <a:lnTo>
                      <a:pt x="175" y="131"/>
                    </a:lnTo>
                    <a:lnTo>
                      <a:pt x="137" y="101"/>
                    </a:lnTo>
                    <a:lnTo>
                      <a:pt x="102" y="105"/>
                    </a:lnTo>
                    <a:lnTo>
                      <a:pt x="137" y="154"/>
                    </a:lnTo>
                    <a:lnTo>
                      <a:pt x="120" y="163"/>
                    </a:lnTo>
                    <a:lnTo>
                      <a:pt x="94" y="140"/>
                    </a:lnTo>
                    <a:lnTo>
                      <a:pt x="74" y="152"/>
                    </a:lnTo>
                    <a:lnTo>
                      <a:pt x="92" y="185"/>
                    </a:lnTo>
                    <a:lnTo>
                      <a:pt x="121" y="185"/>
                    </a:lnTo>
                    <a:lnTo>
                      <a:pt x="114" y="217"/>
                    </a:lnTo>
                    <a:lnTo>
                      <a:pt x="90" y="213"/>
                    </a:lnTo>
                    <a:lnTo>
                      <a:pt x="59" y="180"/>
                    </a:lnTo>
                    <a:lnTo>
                      <a:pt x="38" y="1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45" name="Freeform 199">
                <a:extLst>
                  <a:ext uri="{FF2B5EF4-FFF2-40B4-BE49-F238E27FC236}">
                    <a16:creationId xmlns:a16="http://schemas.microsoft.com/office/drawing/2014/main" xmlns="" id="{D23DDE24-CD6B-7D4F-AD80-0267DC087F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2" y="1663"/>
                <a:ext cx="75" cy="62"/>
              </a:xfrm>
              <a:custGeom>
                <a:avLst/>
                <a:gdLst>
                  <a:gd name="T0" fmla="*/ 35 w 112"/>
                  <a:gd name="T1" fmla="*/ 0 h 94"/>
                  <a:gd name="T2" fmla="*/ 35 w 112"/>
                  <a:gd name="T3" fmla="*/ 0 h 94"/>
                  <a:gd name="T4" fmla="*/ 2 w 112"/>
                  <a:gd name="T5" fmla="*/ 42 h 94"/>
                  <a:gd name="T6" fmla="*/ 0 w 112"/>
                  <a:gd name="T7" fmla="*/ 88 h 94"/>
                  <a:gd name="T8" fmla="*/ 29 w 112"/>
                  <a:gd name="T9" fmla="*/ 71 h 94"/>
                  <a:gd name="T10" fmla="*/ 64 w 112"/>
                  <a:gd name="T11" fmla="*/ 71 h 94"/>
                  <a:gd name="T12" fmla="*/ 89 w 112"/>
                  <a:gd name="T13" fmla="*/ 94 h 94"/>
                  <a:gd name="T14" fmla="*/ 112 w 112"/>
                  <a:gd name="T15" fmla="*/ 75 h 94"/>
                  <a:gd name="T16" fmla="*/ 35 w 112"/>
                  <a:gd name="T17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2" h="94">
                    <a:moveTo>
                      <a:pt x="35" y="0"/>
                    </a:moveTo>
                    <a:lnTo>
                      <a:pt x="35" y="0"/>
                    </a:lnTo>
                    <a:lnTo>
                      <a:pt x="2" y="42"/>
                    </a:lnTo>
                    <a:lnTo>
                      <a:pt x="0" y="88"/>
                    </a:lnTo>
                    <a:lnTo>
                      <a:pt x="29" y="71"/>
                    </a:lnTo>
                    <a:lnTo>
                      <a:pt x="64" y="71"/>
                    </a:lnTo>
                    <a:lnTo>
                      <a:pt x="89" y="94"/>
                    </a:lnTo>
                    <a:lnTo>
                      <a:pt x="112" y="75"/>
                    </a:lnTo>
                    <a:lnTo>
                      <a:pt x="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46" name="Freeform 200">
                <a:extLst>
                  <a:ext uri="{FF2B5EF4-FFF2-40B4-BE49-F238E27FC236}">
                    <a16:creationId xmlns:a16="http://schemas.microsoft.com/office/drawing/2014/main" xmlns="" id="{7B0EE3FC-2D88-964D-B253-BF5E0E7F08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9" y="2025"/>
                <a:ext cx="84" cy="90"/>
              </a:xfrm>
              <a:custGeom>
                <a:avLst/>
                <a:gdLst>
                  <a:gd name="T0" fmla="*/ 83 w 125"/>
                  <a:gd name="T1" fmla="*/ 0 h 136"/>
                  <a:gd name="T2" fmla="*/ 83 w 125"/>
                  <a:gd name="T3" fmla="*/ 0 h 136"/>
                  <a:gd name="T4" fmla="*/ 0 w 125"/>
                  <a:gd name="T5" fmla="*/ 80 h 136"/>
                  <a:gd name="T6" fmla="*/ 9 w 125"/>
                  <a:gd name="T7" fmla="*/ 98 h 136"/>
                  <a:gd name="T8" fmla="*/ 110 w 125"/>
                  <a:gd name="T9" fmla="*/ 136 h 136"/>
                  <a:gd name="T10" fmla="*/ 125 w 125"/>
                  <a:gd name="T11" fmla="*/ 111 h 136"/>
                  <a:gd name="T12" fmla="*/ 116 w 125"/>
                  <a:gd name="T13" fmla="*/ 69 h 136"/>
                  <a:gd name="T14" fmla="*/ 83 w 125"/>
                  <a:gd name="T15" fmla="*/ 73 h 136"/>
                  <a:gd name="T16" fmla="*/ 64 w 125"/>
                  <a:gd name="T17" fmla="*/ 52 h 136"/>
                  <a:gd name="T18" fmla="*/ 95 w 125"/>
                  <a:gd name="T19" fmla="*/ 21 h 136"/>
                  <a:gd name="T20" fmla="*/ 83 w 125"/>
                  <a:gd name="T2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5" h="136">
                    <a:moveTo>
                      <a:pt x="83" y="0"/>
                    </a:moveTo>
                    <a:lnTo>
                      <a:pt x="83" y="0"/>
                    </a:lnTo>
                    <a:lnTo>
                      <a:pt x="0" y="80"/>
                    </a:lnTo>
                    <a:lnTo>
                      <a:pt x="9" y="98"/>
                    </a:lnTo>
                    <a:lnTo>
                      <a:pt x="110" y="136"/>
                    </a:lnTo>
                    <a:lnTo>
                      <a:pt x="125" y="111"/>
                    </a:lnTo>
                    <a:lnTo>
                      <a:pt x="116" y="69"/>
                    </a:lnTo>
                    <a:lnTo>
                      <a:pt x="83" y="73"/>
                    </a:lnTo>
                    <a:lnTo>
                      <a:pt x="64" y="52"/>
                    </a:lnTo>
                    <a:lnTo>
                      <a:pt x="95" y="21"/>
                    </a:lnTo>
                    <a:lnTo>
                      <a:pt x="8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47" name="Freeform 201">
                <a:extLst>
                  <a:ext uri="{FF2B5EF4-FFF2-40B4-BE49-F238E27FC236}">
                    <a16:creationId xmlns:a16="http://schemas.microsoft.com/office/drawing/2014/main" xmlns="" id="{85238BCD-F4D6-D84D-920A-919F22607A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0" y="1385"/>
                <a:ext cx="986" cy="797"/>
              </a:xfrm>
              <a:custGeom>
                <a:avLst/>
                <a:gdLst>
                  <a:gd name="T0" fmla="*/ 214 w 1481"/>
                  <a:gd name="T1" fmla="*/ 0 h 1196"/>
                  <a:gd name="T2" fmla="*/ 238 w 1481"/>
                  <a:gd name="T3" fmla="*/ 55 h 1196"/>
                  <a:gd name="T4" fmla="*/ 304 w 1481"/>
                  <a:gd name="T5" fmla="*/ 35 h 1196"/>
                  <a:gd name="T6" fmla="*/ 394 w 1481"/>
                  <a:gd name="T7" fmla="*/ 53 h 1196"/>
                  <a:gd name="T8" fmla="*/ 449 w 1481"/>
                  <a:gd name="T9" fmla="*/ 98 h 1196"/>
                  <a:gd name="T10" fmla="*/ 476 w 1481"/>
                  <a:gd name="T11" fmla="*/ 71 h 1196"/>
                  <a:gd name="T12" fmla="*/ 572 w 1481"/>
                  <a:gd name="T13" fmla="*/ 153 h 1196"/>
                  <a:gd name="T14" fmla="*/ 594 w 1481"/>
                  <a:gd name="T15" fmla="*/ 218 h 1196"/>
                  <a:gd name="T16" fmla="*/ 691 w 1481"/>
                  <a:gd name="T17" fmla="*/ 246 h 1196"/>
                  <a:gd name="T18" fmla="*/ 717 w 1481"/>
                  <a:gd name="T19" fmla="*/ 289 h 1196"/>
                  <a:gd name="T20" fmla="*/ 760 w 1481"/>
                  <a:gd name="T21" fmla="*/ 220 h 1196"/>
                  <a:gd name="T22" fmla="*/ 846 w 1481"/>
                  <a:gd name="T23" fmla="*/ 289 h 1196"/>
                  <a:gd name="T24" fmla="*/ 894 w 1481"/>
                  <a:gd name="T25" fmla="*/ 272 h 1196"/>
                  <a:gd name="T26" fmla="*/ 932 w 1481"/>
                  <a:gd name="T27" fmla="*/ 212 h 1196"/>
                  <a:gd name="T28" fmla="*/ 912 w 1481"/>
                  <a:gd name="T29" fmla="*/ 299 h 1196"/>
                  <a:gd name="T30" fmla="*/ 933 w 1481"/>
                  <a:gd name="T31" fmla="*/ 299 h 1196"/>
                  <a:gd name="T32" fmla="*/ 971 w 1481"/>
                  <a:gd name="T33" fmla="*/ 226 h 1196"/>
                  <a:gd name="T34" fmla="*/ 957 w 1481"/>
                  <a:gd name="T35" fmla="*/ 169 h 1196"/>
                  <a:gd name="T36" fmla="*/ 1025 w 1481"/>
                  <a:gd name="T37" fmla="*/ 161 h 1196"/>
                  <a:gd name="T38" fmla="*/ 1062 w 1481"/>
                  <a:gd name="T39" fmla="*/ 270 h 1196"/>
                  <a:gd name="T40" fmla="*/ 1055 w 1481"/>
                  <a:gd name="T41" fmla="*/ 329 h 1196"/>
                  <a:gd name="T42" fmla="*/ 1141 w 1481"/>
                  <a:gd name="T43" fmla="*/ 258 h 1196"/>
                  <a:gd name="T44" fmla="*/ 1166 w 1481"/>
                  <a:gd name="T45" fmla="*/ 384 h 1196"/>
                  <a:gd name="T46" fmla="*/ 1082 w 1481"/>
                  <a:gd name="T47" fmla="*/ 388 h 1196"/>
                  <a:gd name="T48" fmla="*/ 1016 w 1481"/>
                  <a:gd name="T49" fmla="*/ 429 h 1196"/>
                  <a:gd name="T50" fmla="*/ 935 w 1481"/>
                  <a:gd name="T51" fmla="*/ 474 h 1196"/>
                  <a:gd name="T52" fmla="*/ 806 w 1481"/>
                  <a:gd name="T53" fmla="*/ 608 h 1196"/>
                  <a:gd name="T54" fmla="*/ 840 w 1481"/>
                  <a:gd name="T55" fmla="*/ 650 h 1196"/>
                  <a:gd name="T56" fmla="*/ 912 w 1481"/>
                  <a:gd name="T57" fmla="*/ 746 h 1196"/>
                  <a:gd name="T58" fmla="*/ 982 w 1481"/>
                  <a:gd name="T59" fmla="*/ 876 h 1196"/>
                  <a:gd name="T60" fmla="*/ 1004 w 1481"/>
                  <a:gd name="T61" fmla="*/ 918 h 1196"/>
                  <a:gd name="T62" fmla="*/ 1039 w 1481"/>
                  <a:gd name="T63" fmla="*/ 797 h 1196"/>
                  <a:gd name="T64" fmla="*/ 1111 w 1481"/>
                  <a:gd name="T65" fmla="*/ 750 h 1196"/>
                  <a:gd name="T66" fmla="*/ 1178 w 1481"/>
                  <a:gd name="T67" fmla="*/ 559 h 1196"/>
                  <a:gd name="T68" fmla="*/ 1297 w 1481"/>
                  <a:gd name="T69" fmla="*/ 644 h 1196"/>
                  <a:gd name="T70" fmla="*/ 1311 w 1481"/>
                  <a:gd name="T71" fmla="*/ 719 h 1196"/>
                  <a:gd name="T72" fmla="*/ 1408 w 1481"/>
                  <a:gd name="T73" fmla="*/ 807 h 1196"/>
                  <a:gd name="T74" fmla="*/ 1481 w 1481"/>
                  <a:gd name="T75" fmla="*/ 935 h 1196"/>
                  <a:gd name="T76" fmla="*/ 1366 w 1481"/>
                  <a:gd name="T77" fmla="*/ 994 h 1196"/>
                  <a:gd name="T78" fmla="*/ 1248 w 1481"/>
                  <a:gd name="T79" fmla="*/ 975 h 1196"/>
                  <a:gd name="T80" fmla="*/ 1221 w 1481"/>
                  <a:gd name="T81" fmla="*/ 1018 h 1196"/>
                  <a:gd name="T82" fmla="*/ 1282 w 1481"/>
                  <a:gd name="T83" fmla="*/ 1020 h 1196"/>
                  <a:gd name="T84" fmla="*/ 1270 w 1481"/>
                  <a:gd name="T85" fmla="*/ 1103 h 1196"/>
                  <a:gd name="T86" fmla="*/ 1317 w 1481"/>
                  <a:gd name="T87" fmla="*/ 1113 h 1196"/>
                  <a:gd name="T88" fmla="*/ 1344 w 1481"/>
                  <a:gd name="T89" fmla="*/ 1095 h 1196"/>
                  <a:gd name="T90" fmla="*/ 1270 w 1481"/>
                  <a:gd name="T91" fmla="*/ 1144 h 1196"/>
                  <a:gd name="T92" fmla="*/ 1221 w 1481"/>
                  <a:gd name="T93" fmla="*/ 1176 h 1196"/>
                  <a:gd name="T94" fmla="*/ 1252 w 1481"/>
                  <a:gd name="T95" fmla="*/ 1113 h 1196"/>
                  <a:gd name="T96" fmla="*/ 1203 w 1481"/>
                  <a:gd name="T97" fmla="*/ 1062 h 1196"/>
                  <a:gd name="T98" fmla="*/ 1149 w 1481"/>
                  <a:gd name="T99" fmla="*/ 1071 h 1196"/>
                  <a:gd name="T100" fmla="*/ 1051 w 1481"/>
                  <a:gd name="T101" fmla="*/ 1105 h 1196"/>
                  <a:gd name="T102" fmla="*/ 863 w 1481"/>
                  <a:gd name="T103" fmla="*/ 1196 h 1196"/>
                  <a:gd name="T104" fmla="*/ 906 w 1481"/>
                  <a:gd name="T105" fmla="*/ 1099 h 1196"/>
                  <a:gd name="T106" fmla="*/ 855 w 1481"/>
                  <a:gd name="T107" fmla="*/ 1032 h 1196"/>
                  <a:gd name="T108" fmla="*/ 773 w 1481"/>
                  <a:gd name="T109" fmla="*/ 998 h 1196"/>
                  <a:gd name="T110" fmla="*/ 142 w 1481"/>
                  <a:gd name="T111" fmla="*/ 853 h 1196"/>
                  <a:gd name="T112" fmla="*/ 82 w 1481"/>
                  <a:gd name="T113" fmla="*/ 768 h 1196"/>
                  <a:gd name="T114" fmla="*/ 89 w 1481"/>
                  <a:gd name="T115" fmla="*/ 694 h 1196"/>
                  <a:gd name="T116" fmla="*/ 66 w 1481"/>
                  <a:gd name="T117" fmla="*/ 654 h 1196"/>
                  <a:gd name="T118" fmla="*/ 113 w 1481"/>
                  <a:gd name="T119" fmla="*/ 587 h 1196"/>
                  <a:gd name="T120" fmla="*/ 39 w 1481"/>
                  <a:gd name="T121" fmla="*/ 416 h 1196"/>
                  <a:gd name="T122" fmla="*/ 214 w 1481"/>
                  <a:gd name="T123" fmla="*/ 0 h 1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481" h="1196">
                    <a:moveTo>
                      <a:pt x="214" y="0"/>
                    </a:moveTo>
                    <a:lnTo>
                      <a:pt x="214" y="0"/>
                    </a:lnTo>
                    <a:lnTo>
                      <a:pt x="230" y="23"/>
                    </a:lnTo>
                    <a:lnTo>
                      <a:pt x="238" y="55"/>
                    </a:lnTo>
                    <a:lnTo>
                      <a:pt x="277" y="65"/>
                    </a:lnTo>
                    <a:lnTo>
                      <a:pt x="304" y="35"/>
                    </a:lnTo>
                    <a:lnTo>
                      <a:pt x="328" y="47"/>
                    </a:lnTo>
                    <a:lnTo>
                      <a:pt x="394" y="53"/>
                    </a:lnTo>
                    <a:lnTo>
                      <a:pt x="441" y="33"/>
                    </a:lnTo>
                    <a:lnTo>
                      <a:pt x="449" y="98"/>
                    </a:lnTo>
                    <a:lnTo>
                      <a:pt x="476" y="98"/>
                    </a:lnTo>
                    <a:lnTo>
                      <a:pt x="476" y="71"/>
                    </a:lnTo>
                    <a:lnTo>
                      <a:pt x="504" y="73"/>
                    </a:lnTo>
                    <a:lnTo>
                      <a:pt x="572" y="153"/>
                    </a:lnTo>
                    <a:lnTo>
                      <a:pt x="617" y="181"/>
                    </a:lnTo>
                    <a:lnTo>
                      <a:pt x="594" y="218"/>
                    </a:lnTo>
                    <a:lnTo>
                      <a:pt x="603" y="228"/>
                    </a:lnTo>
                    <a:lnTo>
                      <a:pt x="691" y="246"/>
                    </a:lnTo>
                    <a:lnTo>
                      <a:pt x="693" y="285"/>
                    </a:lnTo>
                    <a:lnTo>
                      <a:pt x="717" y="289"/>
                    </a:lnTo>
                    <a:lnTo>
                      <a:pt x="722" y="230"/>
                    </a:lnTo>
                    <a:lnTo>
                      <a:pt x="760" y="220"/>
                    </a:lnTo>
                    <a:lnTo>
                      <a:pt x="787" y="262"/>
                    </a:lnTo>
                    <a:lnTo>
                      <a:pt x="846" y="289"/>
                    </a:lnTo>
                    <a:lnTo>
                      <a:pt x="875" y="295"/>
                    </a:lnTo>
                    <a:lnTo>
                      <a:pt x="894" y="272"/>
                    </a:lnTo>
                    <a:lnTo>
                      <a:pt x="896" y="234"/>
                    </a:lnTo>
                    <a:lnTo>
                      <a:pt x="932" y="212"/>
                    </a:lnTo>
                    <a:lnTo>
                      <a:pt x="943" y="244"/>
                    </a:lnTo>
                    <a:lnTo>
                      <a:pt x="912" y="299"/>
                    </a:lnTo>
                    <a:lnTo>
                      <a:pt x="916" y="327"/>
                    </a:lnTo>
                    <a:lnTo>
                      <a:pt x="933" y="299"/>
                    </a:lnTo>
                    <a:lnTo>
                      <a:pt x="969" y="268"/>
                    </a:lnTo>
                    <a:lnTo>
                      <a:pt x="971" y="226"/>
                    </a:lnTo>
                    <a:lnTo>
                      <a:pt x="951" y="195"/>
                    </a:lnTo>
                    <a:lnTo>
                      <a:pt x="957" y="169"/>
                    </a:lnTo>
                    <a:lnTo>
                      <a:pt x="1004" y="146"/>
                    </a:lnTo>
                    <a:lnTo>
                      <a:pt x="1025" y="161"/>
                    </a:lnTo>
                    <a:lnTo>
                      <a:pt x="1029" y="299"/>
                    </a:lnTo>
                    <a:lnTo>
                      <a:pt x="1062" y="270"/>
                    </a:lnTo>
                    <a:lnTo>
                      <a:pt x="1082" y="282"/>
                    </a:lnTo>
                    <a:lnTo>
                      <a:pt x="1055" y="329"/>
                    </a:lnTo>
                    <a:lnTo>
                      <a:pt x="1090" y="337"/>
                    </a:lnTo>
                    <a:lnTo>
                      <a:pt x="1141" y="258"/>
                    </a:lnTo>
                    <a:lnTo>
                      <a:pt x="1184" y="303"/>
                    </a:lnTo>
                    <a:lnTo>
                      <a:pt x="1166" y="384"/>
                    </a:lnTo>
                    <a:lnTo>
                      <a:pt x="1123" y="407"/>
                    </a:lnTo>
                    <a:lnTo>
                      <a:pt x="1082" y="388"/>
                    </a:lnTo>
                    <a:lnTo>
                      <a:pt x="1008" y="404"/>
                    </a:lnTo>
                    <a:lnTo>
                      <a:pt x="1016" y="429"/>
                    </a:lnTo>
                    <a:lnTo>
                      <a:pt x="996" y="461"/>
                    </a:lnTo>
                    <a:lnTo>
                      <a:pt x="935" y="474"/>
                    </a:lnTo>
                    <a:lnTo>
                      <a:pt x="867" y="528"/>
                    </a:lnTo>
                    <a:lnTo>
                      <a:pt x="806" y="608"/>
                    </a:lnTo>
                    <a:lnTo>
                      <a:pt x="799" y="634"/>
                    </a:lnTo>
                    <a:lnTo>
                      <a:pt x="840" y="650"/>
                    </a:lnTo>
                    <a:lnTo>
                      <a:pt x="855" y="689"/>
                    </a:lnTo>
                    <a:lnTo>
                      <a:pt x="912" y="746"/>
                    </a:lnTo>
                    <a:lnTo>
                      <a:pt x="1002" y="786"/>
                    </a:lnTo>
                    <a:lnTo>
                      <a:pt x="982" y="876"/>
                    </a:lnTo>
                    <a:lnTo>
                      <a:pt x="980" y="902"/>
                    </a:lnTo>
                    <a:lnTo>
                      <a:pt x="1004" y="918"/>
                    </a:lnTo>
                    <a:lnTo>
                      <a:pt x="1035" y="876"/>
                    </a:lnTo>
                    <a:lnTo>
                      <a:pt x="1039" y="797"/>
                    </a:lnTo>
                    <a:lnTo>
                      <a:pt x="1088" y="795"/>
                    </a:lnTo>
                    <a:lnTo>
                      <a:pt x="1111" y="750"/>
                    </a:lnTo>
                    <a:lnTo>
                      <a:pt x="1115" y="681"/>
                    </a:lnTo>
                    <a:lnTo>
                      <a:pt x="1178" y="559"/>
                    </a:lnTo>
                    <a:lnTo>
                      <a:pt x="1256" y="587"/>
                    </a:lnTo>
                    <a:lnTo>
                      <a:pt x="1297" y="644"/>
                    </a:lnTo>
                    <a:lnTo>
                      <a:pt x="1279" y="701"/>
                    </a:lnTo>
                    <a:lnTo>
                      <a:pt x="1311" y="719"/>
                    </a:lnTo>
                    <a:lnTo>
                      <a:pt x="1387" y="667"/>
                    </a:lnTo>
                    <a:lnTo>
                      <a:pt x="1408" y="807"/>
                    </a:lnTo>
                    <a:lnTo>
                      <a:pt x="1479" y="892"/>
                    </a:lnTo>
                    <a:lnTo>
                      <a:pt x="1481" y="935"/>
                    </a:lnTo>
                    <a:lnTo>
                      <a:pt x="1403" y="955"/>
                    </a:lnTo>
                    <a:lnTo>
                      <a:pt x="1366" y="994"/>
                    </a:lnTo>
                    <a:lnTo>
                      <a:pt x="1287" y="977"/>
                    </a:lnTo>
                    <a:lnTo>
                      <a:pt x="1248" y="975"/>
                    </a:lnTo>
                    <a:lnTo>
                      <a:pt x="1180" y="1028"/>
                    </a:lnTo>
                    <a:lnTo>
                      <a:pt x="1221" y="1018"/>
                    </a:lnTo>
                    <a:lnTo>
                      <a:pt x="1272" y="1008"/>
                    </a:lnTo>
                    <a:lnTo>
                      <a:pt x="1282" y="1020"/>
                    </a:lnTo>
                    <a:lnTo>
                      <a:pt x="1268" y="1063"/>
                    </a:lnTo>
                    <a:lnTo>
                      <a:pt x="1270" y="1103"/>
                    </a:lnTo>
                    <a:lnTo>
                      <a:pt x="1293" y="1119"/>
                    </a:lnTo>
                    <a:lnTo>
                      <a:pt x="1317" y="1113"/>
                    </a:lnTo>
                    <a:lnTo>
                      <a:pt x="1329" y="1095"/>
                    </a:lnTo>
                    <a:lnTo>
                      <a:pt x="1344" y="1095"/>
                    </a:lnTo>
                    <a:lnTo>
                      <a:pt x="1319" y="1142"/>
                    </a:lnTo>
                    <a:lnTo>
                      <a:pt x="1270" y="1144"/>
                    </a:lnTo>
                    <a:lnTo>
                      <a:pt x="1248" y="1176"/>
                    </a:lnTo>
                    <a:lnTo>
                      <a:pt x="1221" y="1176"/>
                    </a:lnTo>
                    <a:lnTo>
                      <a:pt x="1213" y="1152"/>
                    </a:lnTo>
                    <a:lnTo>
                      <a:pt x="1252" y="1113"/>
                    </a:lnTo>
                    <a:lnTo>
                      <a:pt x="1205" y="1128"/>
                    </a:lnTo>
                    <a:lnTo>
                      <a:pt x="1203" y="1062"/>
                    </a:lnTo>
                    <a:lnTo>
                      <a:pt x="1190" y="1054"/>
                    </a:lnTo>
                    <a:lnTo>
                      <a:pt x="1149" y="1071"/>
                    </a:lnTo>
                    <a:lnTo>
                      <a:pt x="1145" y="1105"/>
                    </a:lnTo>
                    <a:lnTo>
                      <a:pt x="1051" y="1105"/>
                    </a:lnTo>
                    <a:lnTo>
                      <a:pt x="971" y="1160"/>
                    </a:lnTo>
                    <a:lnTo>
                      <a:pt x="863" y="1196"/>
                    </a:lnTo>
                    <a:lnTo>
                      <a:pt x="852" y="1180"/>
                    </a:lnTo>
                    <a:lnTo>
                      <a:pt x="906" y="1099"/>
                    </a:lnTo>
                    <a:lnTo>
                      <a:pt x="875" y="1069"/>
                    </a:lnTo>
                    <a:lnTo>
                      <a:pt x="855" y="1032"/>
                    </a:lnTo>
                    <a:lnTo>
                      <a:pt x="816" y="1002"/>
                    </a:lnTo>
                    <a:lnTo>
                      <a:pt x="773" y="998"/>
                    </a:lnTo>
                    <a:lnTo>
                      <a:pt x="696" y="944"/>
                    </a:lnTo>
                    <a:lnTo>
                      <a:pt x="142" y="853"/>
                    </a:lnTo>
                    <a:lnTo>
                      <a:pt x="132" y="816"/>
                    </a:lnTo>
                    <a:lnTo>
                      <a:pt x="82" y="768"/>
                    </a:lnTo>
                    <a:lnTo>
                      <a:pt x="82" y="729"/>
                    </a:lnTo>
                    <a:lnTo>
                      <a:pt x="89" y="694"/>
                    </a:lnTo>
                    <a:lnTo>
                      <a:pt x="86" y="674"/>
                    </a:lnTo>
                    <a:lnTo>
                      <a:pt x="66" y="654"/>
                    </a:lnTo>
                    <a:lnTo>
                      <a:pt x="62" y="623"/>
                    </a:lnTo>
                    <a:lnTo>
                      <a:pt x="113" y="587"/>
                    </a:lnTo>
                    <a:lnTo>
                      <a:pt x="82" y="418"/>
                    </a:lnTo>
                    <a:lnTo>
                      <a:pt x="39" y="416"/>
                    </a:lnTo>
                    <a:lnTo>
                      <a:pt x="0" y="365"/>
                    </a:lnTo>
                    <a:lnTo>
                      <a:pt x="2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48" name="Freeform 202">
                <a:extLst>
                  <a:ext uri="{FF2B5EF4-FFF2-40B4-BE49-F238E27FC236}">
                    <a16:creationId xmlns:a16="http://schemas.microsoft.com/office/drawing/2014/main" xmlns="" id="{34BD5686-96E4-FE44-8740-76F1B15093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1" y="1958"/>
                <a:ext cx="805" cy="521"/>
              </a:xfrm>
              <a:custGeom>
                <a:avLst/>
                <a:gdLst>
                  <a:gd name="T0" fmla="*/ 153 w 1208"/>
                  <a:gd name="T1" fmla="*/ 0 h 782"/>
                  <a:gd name="T2" fmla="*/ 153 w 1208"/>
                  <a:gd name="T3" fmla="*/ 0 h 782"/>
                  <a:gd name="T4" fmla="*/ 145 w 1208"/>
                  <a:gd name="T5" fmla="*/ 32 h 782"/>
                  <a:gd name="T6" fmla="*/ 118 w 1208"/>
                  <a:gd name="T7" fmla="*/ 14 h 782"/>
                  <a:gd name="T8" fmla="*/ 104 w 1208"/>
                  <a:gd name="T9" fmla="*/ 14 h 782"/>
                  <a:gd name="T10" fmla="*/ 96 w 1208"/>
                  <a:gd name="T11" fmla="*/ 48 h 782"/>
                  <a:gd name="T12" fmla="*/ 0 w 1208"/>
                  <a:gd name="T13" fmla="*/ 262 h 782"/>
                  <a:gd name="T14" fmla="*/ 26 w 1208"/>
                  <a:gd name="T15" fmla="*/ 449 h 782"/>
                  <a:gd name="T16" fmla="*/ 57 w 1208"/>
                  <a:gd name="T17" fmla="*/ 465 h 782"/>
                  <a:gd name="T18" fmla="*/ 63 w 1208"/>
                  <a:gd name="T19" fmla="*/ 516 h 782"/>
                  <a:gd name="T20" fmla="*/ 128 w 1208"/>
                  <a:gd name="T21" fmla="*/ 516 h 782"/>
                  <a:gd name="T22" fmla="*/ 190 w 1208"/>
                  <a:gd name="T23" fmla="*/ 564 h 782"/>
                  <a:gd name="T24" fmla="*/ 313 w 1208"/>
                  <a:gd name="T25" fmla="*/ 576 h 782"/>
                  <a:gd name="T26" fmla="*/ 327 w 1208"/>
                  <a:gd name="T27" fmla="*/ 639 h 782"/>
                  <a:gd name="T28" fmla="*/ 346 w 1208"/>
                  <a:gd name="T29" fmla="*/ 652 h 782"/>
                  <a:gd name="T30" fmla="*/ 374 w 1208"/>
                  <a:gd name="T31" fmla="*/ 625 h 782"/>
                  <a:gd name="T32" fmla="*/ 395 w 1208"/>
                  <a:gd name="T33" fmla="*/ 635 h 782"/>
                  <a:gd name="T34" fmla="*/ 415 w 1208"/>
                  <a:gd name="T35" fmla="*/ 725 h 782"/>
                  <a:gd name="T36" fmla="*/ 448 w 1208"/>
                  <a:gd name="T37" fmla="*/ 747 h 782"/>
                  <a:gd name="T38" fmla="*/ 475 w 1208"/>
                  <a:gd name="T39" fmla="*/ 696 h 782"/>
                  <a:gd name="T40" fmla="*/ 559 w 1208"/>
                  <a:gd name="T41" fmla="*/ 635 h 782"/>
                  <a:gd name="T42" fmla="*/ 614 w 1208"/>
                  <a:gd name="T43" fmla="*/ 660 h 782"/>
                  <a:gd name="T44" fmla="*/ 661 w 1208"/>
                  <a:gd name="T45" fmla="*/ 664 h 782"/>
                  <a:gd name="T46" fmla="*/ 663 w 1208"/>
                  <a:gd name="T47" fmla="*/ 635 h 782"/>
                  <a:gd name="T48" fmla="*/ 761 w 1208"/>
                  <a:gd name="T49" fmla="*/ 637 h 782"/>
                  <a:gd name="T50" fmla="*/ 780 w 1208"/>
                  <a:gd name="T51" fmla="*/ 658 h 782"/>
                  <a:gd name="T52" fmla="*/ 784 w 1208"/>
                  <a:gd name="T53" fmla="*/ 707 h 782"/>
                  <a:gd name="T54" fmla="*/ 772 w 1208"/>
                  <a:gd name="T55" fmla="*/ 735 h 782"/>
                  <a:gd name="T56" fmla="*/ 786 w 1208"/>
                  <a:gd name="T57" fmla="*/ 782 h 782"/>
                  <a:gd name="T58" fmla="*/ 815 w 1208"/>
                  <a:gd name="T59" fmla="*/ 782 h 782"/>
                  <a:gd name="T60" fmla="*/ 845 w 1208"/>
                  <a:gd name="T61" fmla="*/ 737 h 782"/>
                  <a:gd name="T62" fmla="*/ 833 w 1208"/>
                  <a:gd name="T63" fmla="*/ 715 h 782"/>
                  <a:gd name="T64" fmla="*/ 821 w 1208"/>
                  <a:gd name="T65" fmla="*/ 668 h 782"/>
                  <a:gd name="T66" fmla="*/ 839 w 1208"/>
                  <a:gd name="T67" fmla="*/ 615 h 782"/>
                  <a:gd name="T68" fmla="*/ 919 w 1208"/>
                  <a:gd name="T69" fmla="*/ 546 h 782"/>
                  <a:gd name="T70" fmla="*/ 980 w 1208"/>
                  <a:gd name="T71" fmla="*/ 528 h 782"/>
                  <a:gd name="T72" fmla="*/ 972 w 1208"/>
                  <a:gd name="T73" fmla="*/ 471 h 782"/>
                  <a:gd name="T74" fmla="*/ 1056 w 1208"/>
                  <a:gd name="T75" fmla="*/ 380 h 782"/>
                  <a:gd name="T76" fmla="*/ 1140 w 1208"/>
                  <a:gd name="T77" fmla="*/ 367 h 782"/>
                  <a:gd name="T78" fmla="*/ 1126 w 1208"/>
                  <a:gd name="T79" fmla="*/ 319 h 782"/>
                  <a:gd name="T80" fmla="*/ 1208 w 1208"/>
                  <a:gd name="T81" fmla="*/ 272 h 782"/>
                  <a:gd name="T82" fmla="*/ 1208 w 1208"/>
                  <a:gd name="T83" fmla="*/ 209 h 782"/>
                  <a:gd name="T84" fmla="*/ 1201 w 1208"/>
                  <a:gd name="T85" fmla="*/ 205 h 782"/>
                  <a:gd name="T86" fmla="*/ 1171 w 1208"/>
                  <a:gd name="T87" fmla="*/ 215 h 782"/>
                  <a:gd name="T88" fmla="*/ 1167 w 1208"/>
                  <a:gd name="T89" fmla="*/ 254 h 782"/>
                  <a:gd name="T90" fmla="*/ 1070 w 1208"/>
                  <a:gd name="T91" fmla="*/ 255 h 782"/>
                  <a:gd name="T92" fmla="*/ 993 w 1208"/>
                  <a:gd name="T93" fmla="*/ 306 h 782"/>
                  <a:gd name="T94" fmla="*/ 873 w 1208"/>
                  <a:gd name="T95" fmla="*/ 345 h 782"/>
                  <a:gd name="T96" fmla="*/ 854 w 1208"/>
                  <a:gd name="T97" fmla="*/ 321 h 782"/>
                  <a:gd name="T98" fmla="*/ 909 w 1208"/>
                  <a:gd name="T99" fmla="*/ 239 h 782"/>
                  <a:gd name="T100" fmla="*/ 882 w 1208"/>
                  <a:gd name="T101" fmla="*/ 213 h 782"/>
                  <a:gd name="T102" fmla="*/ 863 w 1208"/>
                  <a:gd name="T103" fmla="*/ 179 h 782"/>
                  <a:gd name="T104" fmla="*/ 826 w 1208"/>
                  <a:gd name="T105" fmla="*/ 148 h 782"/>
                  <a:gd name="T106" fmla="*/ 784 w 1208"/>
                  <a:gd name="T107" fmla="*/ 145 h 782"/>
                  <a:gd name="T108" fmla="*/ 707 w 1208"/>
                  <a:gd name="T109" fmla="*/ 92 h 782"/>
                  <a:gd name="T110" fmla="*/ 153 w 1208"/>
                  <a:gd name="T111" fmla="*/ 0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208" h="782">
                    <a:moveTo>
                      <a:pt x="153" y="0"/>
                    </a:moveTo>
                    <a:lnTo>
                      <a:pt x="153" y="0"/>
                    </a:lnTo>
                    <a:lnTo>
                      <a:pt x="145" y="32"/>
                    </a:lnTo>
                    <a:lnTo>
                      <a:pt x="118" y="14"/>
                    </a:lnTo>
                    <a:lnTo>
                      <a:pt x="104" y="14"/>
                    </a:lnTo>
                    <a:lnTo>
                      <a:pt x="96" y="48"/>
                    </a:lnTo>
                    <a:lnTo>
                      <a:pt x="0" y="262"/>
                    </a:lnTo>
                    <a:lnTo>
                      <a:pt x="26" y="449"/>
                    </a:lnTo>
                    <a:lnTo>
                      <a:pt x="57" y="465"/>
                    </a:lnTo>
                    <a:lnTo>
                      <a:pt x="63" y="516"/>
                    </a:lnTo>
                    <a:lnTo>
                      <a:pt x="128" y="516"/>
                    </a:lnTo>
                    <a:lnTo>
                      <a:pt x="190" y="564"/>
                    </a:lnTo>
                    <a:lnTo>
                      <a:pt x="313" y="576"/>
                    </a:lnTo>
                    <a:lnTo>
                      <a:pt x="327" y="639"/>
                    </a:lnTo>
                    <a:lnTo>
                      <a:pt x="346" y="652"/>
                    </a:lnTo>
                    <a:lnTo>
                      <a:pt x="374" y="625"/>
                    </a:lnTo>
                    <a:lnTo>
                      <a:pt x="395" y="635"/>
                    </a:lnTo>
                    <a:lnTo>
                      <a:pt x="415" y="725"/>
                    </a:lnTo>
                    <a:lnTo>
                      <a:pt x="448" y="747"/>
                    </a:lnTo>
                    <a:lnTo>
                      <a:pt x="475" y="696"/>
                    </a:lnTo>
                    <a:lnTo>
                      <a:pt x="559" y="635"/>
                    </a:lnTo>
                    <a:lnTo>
                      <a:pt x="614" y="660"/>
                    </a:lnTo>
                    <a:lnTo>
                      <a:pt x="661" y="664"/>
                    </a:lnTo>
                    <a:lnTo>
                      <a:pt x="663" y="635"/>
                    </a:lnTo>
                    <a:lnTo>
                      <a:pt x="761" y="637"/>
                    </a:lnTo>
                    <a:lnTo>
                      <a:pt x="780" y="658"/>
                    </a:lnTo>
                    <a:lnTo>
                      <a:pt x="784" y="707"/>
                    </a:lnTo>
                    <a:lnTo>
                      <a:pt x="772" y="735"/>
                    </a:lnTo>
                    <a:lnTo>
                      <a:pt x="786" y="782"/>
                    </a:lnTo>
                    <a:lnTo>
                      <a:pt x="815" y="782"/>
                    </a:lnTo>
                    <a:lnTo>
                      <a:pt x="845" y="737"/>
                    </a:lnTo>
                    <a:lnTo>
                      <a:pt x="833" y="715"/>
                    </a:lnTo>
                    <a:lnTo>
                      <a:pt x="821" y="668"/>
                    </a:lnTo>
                    <a:lnTo>
                      <a:pt x="839" y="615"/>
                    </a:lnTo>
                    <a:lnTo>
                      <a:pt x="919" y="546"/>
                    </a:lnTo>
                    <a:lnTo>
                      <a:pt x="980" y="528"/>
                    </a:lnTo>
                    <a:lnTo>
                      <a:pt x="972" y="471"/>
                    </a:lnTo>
                    <a:lnTo>
                      <a:pt x="1056" y="380"/>
                    </a:lnTo>
                    <a:lnTo>
                      <a:pt x="1140" y="367"/>
                    </a:lnTo>
                    <a:lnTo>
                      <a:pt x="1126" y="319"/>
                    </a:lnTo>
                    <a:lnTo>
                      <a:pt x="1208" y="272"/>
                    </a:lnTo>
                    <a:lnTo>
                      <a:pt x="1208" y="209"/>
                    </a:lnTo>
                    <a:lnTo>
                      <a:pt x="1201" y="205"/>
                    </a:lnTo>
                    <a:lnTo>
                      <a:pt x="1171" y="215"/>
                    </a:lnTo>
                    <a:lnTo>
                      <a:pt x="1167" y="254"/>
                    </a:lnTo>
                    <a:lnTo>
                      <a:pt x="1070" y="255"/>
                    </a:lnTo>
                    <a:lnTo>
                      <a:pt x="993" y="306"/>
                    </a:lnTo>
                    <a:lnTo>
                      <a:pt x="873" y="345"/>
                    </a:lnTo>
                    <a:lnTo>
                      <a:pt x="854" y="321"/>
                    </a:lnTo>
                    <a:lnTo>
                      <a:pt x="909" y="239"/>
                    </a:lnTo>
                    <a:lnTo>
                      <a:pt x="882" y="213"/>
                    </a:lnTo>
                    <a:lnTo>
                      <a:pt x="863" y="179"/>
                    </a:lnTo>
                    <a:lnTo>
                      <a:pt x="826" y="148"/>
                    </a:lnTo>
                    <a:lnTo>
                      <a:pt x="784" y="145"/>
                    </a:lnTo>
                    <a:lnTo>
                      <a:pt x="707" y="92"/>
                    </a:lnTo>
                    <a:lnTo>
                      <a:pt x="1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49" name="Freeform 203">
                <a:extLst>
                  <a:ext uri="{FF2B5EF4-FFF2-40B4-BE49-F238E27FC236}">
                    <a16:creationId xmlns:a16="http://schemas.microsoft.com/office/drawing/2014/main" xmlns="" id="{EE99C178-20D5-9D4E-864E-D7FD36DA24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7" y="1802"/>
                <a:ext cx="22" cy="64"/>
              </a:xfrm>
              <a:custGeom>
                <a:avLst/>
                <a:gdLst>
                  <a:gd name="T0" fmla="*/ 13 w 33"/>
                  <a:gd name="T1" fmla="*/ 0 h 96"/>
                  <a:gd name="T2" fmla="*/ 13 w 33"/>
                  <a:gd name="T3" fmla="*/ 0 h 96"/>
                  <a:gd name="T4" fmla="*/ 0 w 33"/>
                  <a:gd name="T5" fmla="*/ 25 h 96"/>
                  <a:gd name="T6" fmla="*/ 4 w 33"/>
                  <a:gd name="T7" fmla="*/ 43 h 96"/>
                  <a:gd name="T8" fmla="*/ 13 w 33"/>
                  <a:gd name="T9" fmla="*/ 49 h 96"/>
                  <a:gd name="T10" fmla="*/ 11 w 33"/>
                  <a:gd name="T11" fmla="*/ 56 h 96"/>
                  <a:gd name="T12" fmla="*/ 1 w 33"/>
                  <a:gd name="T13" fmla="*/ 59 h 96"/>
                  <a:gd name="T14" fmla="*/ 4 w 33"/>
                  <a:gd name="T15" fmla="*/ 86 h 96"/>
                  <a:gd name="T16" fmla="*/ 14 w 33"/>
                  <a:gd name="T17" fmla="*/ 96 h 96"/>
                  <a:gd name="T18" fmla="*/ 22 w 33"/>
                  <a:gd name="T19" fmla="*/ 87 h 96"/>
                  <a:gd name="T20" fmla="*/ 12 w 33"/>
                  <a:gd name="T21" fmla="*/ 61 h 96"/>
                  <a:gd name="T22" fmla="*/ 18 w 33"/>
                  <a:gd name="T23" fmla="*/ 40 h 96"/>
                  <a:gd name="T24" fmla="*/ 33 w 33"/>
                  <a:gd name="T25" fmla="*/ 20 h 96"/>
                  <a:gd name="T26" fmla="*/ 22 w 33"/>
                  <a:gd name="T27" fmla="*/ 2 h 96"/>
                  <a:gd name="T28" fmla="*/ 13 w 33"/>
                  <a:gd name="T2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3" h="96">
                    <a:moveTo>
                      <a:pt x="13" y="0"/>
                    </a:moveTo>
                    <a:lnTo>
                      <a:pt x="13" y="0"/>
                    </a:lnTo>
                    <a:lnTo>
                      <a:pt x="0" y="25"/>
                    </a:lnTo>
                    <a:lnTo>
                      <a:pt x="4" y="43"/>
                    </a:lnTo>
                    <a:lnTo>
                      <a:pt x="13" y="49"/>
                    </a:lnTo>
                    <a:lnTo>
                      <a:pt x="11" y="56"/>
                    </a:lnTo>
                    <a:lnTo>
                      <a:pt x="1" y="59"/>
                    </a:lnTo>
                    <a:lnTo>
                      <a:pt x="4" y="86"/>
                    </a:lnTo>
                    <a:lnTo>
                      <a:pt x="14" y="96"/>
                    </a:lnTo>
                    <a:lnTo>
                      <a:pt x="22" y="87"/>
                    </a:lnTo>
                    <a:lnTo>
                      <a:pt x="12" y="61"/>
                    </a:lnTo>
                    <a:lnTo>
                      <a:pt x="18" y="40"/>
                    </a:lnTo>
                    <a:lnTo>
                      <a:pt x="33" y="20"/>
                    </a:lnTo>
                    <a:lnTo>
                      <a:pt x="22" y="2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950" name="Freeform 204">
                <a:extLst>
                  <a:ext uri="{FF2B5EF4-FFF2-40B4-BE49-F238E27FC236}">
                    <a16:creationId xmlns:a16="http://schemas.microsoft.com/office/drawing/2014/main" xmlns="" id="{BD8C9BB7-C091-EF41-BE62-8FBF49B46B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7" y="1904"/>
                <a:ext cx="45" cy="56"/>
              </a:xfrm>
              <a:custGeom>
                <a:avLst/>
                <a:gdLst>
                  <a:gd name="T0" fmla="*/ 12 w 68"/>
                  <a:gd name="T1" fmla="*/ 0 h 84"/>
                  <a:gd name="T2" fmla="*/ 12 w 68"/>
                  <a:gd name="T3" fmla="*/ 0 h 84"/>
                  <a:gd name="T4" fmla="*/ 0 w 68"/>
                  <a:gd name="T5" fmla="*/ 5 h 84"/>
                  <a:gd name="T6" fmla="*/ 22 w 68"/>
                  <a:gd name="T7" fmla="*/ 30 h 84"/>
                  <a:gd name="T8" fmla="*/ 27 w 68"/>
                  <a:gd name="T9" fmla="*/ 60 h 84"/>
                  <a:gd name="T10" fmla="*/ 49 w 68"/>
                  <a:gd name="T11" fmla="*/ 84 h 84"/>
                  <a:gd name="T12" fmla="*/ 68 w 68"/>
                  <a:gd name="T13" fmla="*/ 81 h 84"/>
                  <a:gd name="T14" fmla="*/ 68 w 68"/>
                  <a:gd name="T15" fmla="*/ 50 h 84"/>
                  <a:gd name="T16" fmla="*/ 45 w 68"/>
                  <a:gd name="T17" fmla="*/ 36 h 84"/>
                  <a:gd name="T18" fmla="*/ 12 w 68"/>
                  <a:gd name="T1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84">
                    <a:moveTo>
                      <a:pt x="12" y="0"/>
                    </a:moveTo>
                    <a:lnTo>
                      <a:pt x="12" y="0"/>
                    </a:lnTo>
                    <a:lnTo>
                      <a:pt x="0" y="5"/>
                    </a:lnTo>
                    <a:lnTo>
                      <a:pt x="22" y="30"/>
                    </a:lnTo>
                    <a:lnTo>
                      <a:pt x="27" y="60"/>
                    </a:lnTo>
                    <a:lnTo>
                      <a:pt x="49" y="84"/>
                    </a:lnTo>
                    <a:lnTo>
                      <a:pt x="68" y="81"/>
                    </a:lnTo>
                    <a:lnTo>
                      <a:pt x="68" y="50"/>
                    </a:lnTo>
                    <a:lnTo>
                      <a:pt x="45" y="36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</p:grpSp>
        <p:sp>
          <p:nvSpPr>
            <p:cNvPr id="643" name="Freeform 206">
              <a:extLst>
                <a:ext uri="{FF2B5EF4-FFF2-40B4-BE49-F238E27FC236}">
                  <a16:creationId xmlns:a16="http://schemas.microsoft.com/office/drawing/2014/main" xmlns="" id="{F9A3BF75-DCD4-7744-BC84-B564696B8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4" y="2603"/>
              <a:ext cx="62" cy="74"/>
            </a:xfrm>
            <a:custGeom>
              <a:avLst/>
              <a:gdLst>
                <a:gd name="T0" fmla="*/ 0 w 93"/>
                <a:gd name="T1" fmla="*/ 78 h 112"/>
                <a:gd name="T2" fmla="*/ 0 w 93"/>
                <a:gd name="T3" fmla="*/ 78 h 112"/>
                <a:gd name="T4" fmla="*/ 46 w 93"/>
                <a:gd name="T5" fmla="*/ 112 h 112"/>
                <a:gd name="T6" fmla="*/ 93 w 93"/>
                <a:gd name="T7" fmla="*/ 54 h 112"/>
                <a:gd name="T8" fmla="*/ 85 w 93"/>
                <a:gd name="T9" fmla="*/ 42 h 112"/>
                <a:gd name="T10" fmla="*/ 69 w 93"/>
                <a:gd name="T11" fmla="*/ 42 h 112"/>
                <a:gd name="T12" fmla="*/ 69 w 93"/>
                <a:gd name="T13" fmla="*/ 7 h 112"/>
                <a:gd name="T14" fmla="*/ 57 w 93"/>
                <a:gd name="T15" fmla="*/ 0 h 112"/>
                <a:gd name="T16" fmla="*/ 21 w 93"/>
                <a:gd name="T17" fmla="*/ 11 h 112"/>
                <a:gd name="T18" fmla="*/ 35 w 93"/>
                <a:gd name="T19" fmla="*/ 43 h 112"/>
                <a:gd name="T20" fmla="*/ 0 w 93"/>
                <a:gd name="T21" fmla="*/ 7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112">
                  <a:moveTo>
                    <a:pt x="0" y="78"/>
                  </a:moveTo>
                  <a:lnTo>
                    <a:pt x="0" y="78"/>
                  </a:lnTo>
                  <a:lnTo>
                    <a:pt x="46" y="112"/>
                  </a:lnTo>
                  <a:lnTo>
                    <a:pt x="93" y="54"/>
                  </a:lnTo>
                  <a:lnTo>
                    <a:pt x="85" y="42"/>
                  </a:lnTo>
                  <a:lnTo>
                    <a:pt x="69" y="42"/>
                  </a:lnTo>
                  <a:lnTo>
                    <a:pt x="69" y="7"/>
                  </a:lnTo>
                  <a:lnTo>
                    <a:pt x="57" y="0"/>
                  </a:lnTo>
                  <a:lnTo>
                    <a:pt x="21" y="11"/>
                  </a:lnTo>
                  <a:lnTo>
                    <a:pt x="35" y="43"/>
                  </a:lnTo>
                  <a:lnTo>
                    <a:pt x="0" y="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44" name="Freeform 207">
              <a:extLst>
                <a:ext uri="{FF2B5EF4-FFF2-40B4-BE49-F238E27FC236}">
                  <a16:creationId xmlns:a16="http://schemas.microsoft.com/office/drawing/2014/main" xmlns="" id="{C5176756-5D43-AE41-B259-FA6243DF0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4" y="2639"/>
              <a:ext cx="79" cy="58"/>
            </a:xfrm>
            <a:custGeom>
              <a:avLst/>
              <a:gdLst>
                <a:gd name="T0" fmla="*/ 24 w 118"/>
                <a:gd name="T1" fmla="*/ 3 h 88"/>
                <a:gd name="T2" fmla="*/ 24 w 118"/>
                <a:gd name="T3" fmla="*/ 3 h 88"/>
                <a:gd name="T4" fmla="*/ 97 w 118"/>
                <a:gd name="T5" fmla="*/ 0 h 88"/>
                <a:gd name="T6" fmla="*/ 118 w 118"/>
                <a:gd name="T7" fmla="*/ 26 h 88"/>
                <a:gd name="T8" fmla="*/ 105 w 118"/>
                <a:gd name="T9" fmla="*/ 23 h 88"/>
                <a:gd name="T10" fmla="*/ 79 w 118"/>
                <a:gd name="T11" fmla="*/ 24 h 88"/>
                <a:gd name="T12" fmla="*/ 45 w 118"/>
                <a:gd name="T13" fmla="*/ 55 h 88"/>
                <a:gd name="T14" fmla="*/ 31 w 118"/>
                <a:gd name="T15" fmla="*/ 88 h 88"/>
                <a:gd name="T16" fmla="*/ 21 w 118"/>
                <a:gd name="T17" fmla="*/ 83 h 88"/>
                <a:gd name="T18" fmla="*/ 21 w 118"/>
                <a:gd name="T19" fmla="*/ 47 h 88"/>
                <a:gd name="T20" fmla="*/ 0 w 118"/>
                <a:gd name="T21" fmla="*/ 33 h 88"/>
                <a:gd name="T22" fmla="*/ 24 w 118"/>
                <a:gd name="T23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8" h="88">
                  <a:moveTo>
                    <a:pt x="24" y="3"/>
                  </a:moveTo>
                  <a:lnTo>
                    <a:pt x="24" y="3"/>
                  </a:lnTo>
                  <a:lnTo>
                    <a:pt x="97" y="0"/>
                  </a:lnTo>
                  <a:lnTo>
                    <a:pt x="118" y="26"/>
                  </a:lnTo>
                  <a:lnTo>
                    <a:pt x="105" y="23"/>
                  </a:lnTo>
                  <a:lnTo>
                    <a:pt x="79" y="24"/>
                  </a:lnTo>
                  <a:lnTo>
                    <a:pt x="45" y="55"/>
                  </a:lnTo>
                  <a:lnTo>
                    <a:pt x="31" y="88"/>
                  </a:lnTo>
                  <a:lnTo>
                    <a:pt x="21" y="83"/>
                  </a:lnTo>
                  <a:lnTo>
                    <a:pt x="21" y="47"/>
                  </a:lnTo>
                  <a:lnTo>
                    <a:pt x="0" y="33"/>
                  </a:lnTo>
                  <a:lnTo>
                    <a:pt x="24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45" name="Freeform 208">
              <a:extLst>
                <a:ext uri="{FF2B5EF4-FFF2-40B4-BE49-F238E27FC236}">
                  <a16:creationId xmlns:a16="http://schemas.microsoft.com/office/drawing/2014/main" xmlns="" id="{91C0D17E-1E28-324D-A84D-FF268A17A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0" y="2665"/>
              <a:ext cx="24" cy="27"/>
            </a:xfrm>
            <a:custGeom>
              <a:avLst/>
              <a:gdLst>
                <a:gd name="T0" fmla="*/ 0 w 37"/>
                <a:gd name="T1" fmla="*/ 23 h 41"/>
                <a:gd name="T2" fmla="*/ 0 w 37"/>
                <a:gd name="T3" fmla="*/ 23 h 41"/>
                <a:gd name="T4" fmla="*/ 37 w 37"/>
                <a:gd name="T5" fmla="*/ 41 h 41"/>
                <a:gd name="T6" fmla="*/ 36 w 37"/>
                <a:gd name="T7" fmla="*/ 12 h 41"/>
                <a:gd name="T8" fmla="*/ 17 w 37"/>
                <a:gd name="T9" fmla="*/ 0 h 41"/>
                <a:gd name="T10" fmla="*/ 0 w 37"/>
                <a:gd name="T11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41">
                  <a:moveTo>
                    <a:pt x="0" y="23"/>
                  </a:moveTo>
                  <a:lnTo>
                    <a:pt x="0" y="23"/>
                  </a:lnTo>
                  <a:lnTo>
                    <a:pt x="37" y="41"/>
                  </a:lnTo>
                  <a:lnTo>
                    <a:pt x="36" y="12"/>
                  </a:lnTo>
                  <a:lnTo>
                    <a:pt x="17" y="0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46" name="Freeform 209">
              <a:extLst>
                <a:ext uri="{FF2B5EF4-FFF2-40B4-BE49-F238E27FC236}">
                  <a16:creationId xmlns:a16="http://schemas.microsoft.com/office/drawing/2014/main" xmlns="" id="{AB1F8126-9C88-434C-8454-98C054AB9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8" y="2658"/>
              <a:ext cx="57" cy="64"/>
            </a:xfrm>
            <a:custGeom>
              <a:avLst/>
              <a:gdLst>
                <a:gd name="T0" fmla="*/ 68 w 86"/>
                <a:gd name="T1" fmla="*/ 0 h 96"/>
                <a:gd name="T2" fmla="*/ 68 w 86"/>
                <a:gd name="T3" fmla="*/ 0 h 96"/>
                <a:gd name="T4" fmla="*/ 85 w 86"/>
                <a:gd name="T5" fmla="*/ 3 h 96"/>
                <a:gd name="T6" fmla="*/ 86 w 86"/>
                <a:gd name="T7" fmla="*/ 39 h 96"/>
                <a:gd name="T8" fmla="*/ 66 w 86"/>
                <a:gd name="T9" fmla="*/ 96 h 96"/>
                <a:gd name="T10" fmla="*/ 12 w 86"/>
                <a:gd name="T11" fmla="*/ 90 h 96"/>
                <a:gd name="T12" fmla="*/ 0 w 86"/>
                <a:gd name="T13" fmla="*/ 63 h 96"/>
                <a:gd name="T14" fmla="*/ 16 w 86"/>
                <a:gd name="T15" fmla="*/ 30 h 96"/>
                <a:gd name="T16" fmla="*/ 46 w 86"/>
                <a:gd name="T17" fmla="*/ 1 h 96"/>
                <a:gd name="T18" fmla="*/ 68 w 86"/>
                <a:gd name="T1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96">
                  <a:moveTo>
                    <a:pt x="68" y="0"/>
                  </a:moveTo>
                  <a:lnTo>
                    <a:pt x="68" y="0"/>
                  </a:lnTo>
                  <a:lnTo>
                    <a:pt x="85" y="3"/>
                  </a:lnTo>
                  <a:lnTo>
                    <a:pt x="86" y="39"/>
                  </a:lnTo>
                  <a:lnTo>
                    <a:pt x="66" y="96"/>
                  </a:lnTo>
                  <a:lnTo>
                    <a:pt x="12" y="90"/>
                  </a:lnTo>
                  <a:lnTo>
                    <a:pt x="0" y="63"/>
                  </a:lnTo>
                  <a:lnTo>
                    <a:pt x="16" y="30"/>
                  </a:lnTo>
                  <a:lnTo>
                    <a:pt x="46" y="1"/>
                  </a:lnTo>
                  <a:lnTo>
                    <a:pt x="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47" name="Freeform 210">
              <a:extLst>
                <a:ext uri="{FF2B5EF4-FFF2-40B4-BE49-F238E27FC236}">
                  <a16:creationId xmlns:a16="http://schemas.microsoft.com/office/drawing/2014/main" xmlns="" id="{9ECE937D-31FF-BC4A-9424-1486EB0AF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7" y="2723"/>
              <a:ext cx="48" cy="48"/>
            </a:xfrm>
            <a:custGeom>
              <a:avLst/>
              <a:gdLst>
                <a:gd name="T0" fmla="*/ 52 w 72"/>
                <a:gd name="T1" fmla="*/ 4 h 72"/>
                <a:gd name="T2" fmla="*/ 52 w 72"/>
                <a:gd name="T3" fmla="*/ 4 h 72"/>
                <a:gd name="T4" fmla="*/ 63 w 72"/>
                <a:gd name="T5" fmla="*/ 25 h 72"/>
                <a:gd name="T6" fmla="*/ 72 w 72"/>
                <a:gd name="T7" fmla="*/ 37 h 72"/>
                <a:gd name="T8" fmla="*/ 60 w 72"/>
                <a:gd name="T9" fmla="*/ 72 h 72"/>
                <a:gd name="T10" fmla="*/ 38 w 72"/>
                <a:gd name="T11" fmla="*/ 56 h 72"/>
                <a:gd name="T12" fmla="*/ 0 w 72"/>
                <a:gd name="T13" fmla="*/ 22 h 72"/>
                <a:gd name="T14" fmla="*/ 0 w 72"/>
                <a:gd name="T15" fmla="*/ 0 h 72"/>
                <a:gd name="T16" fmla="*/ 52 w 72"/>
                <a:gd name="T17" fmla="*/ 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52" y="4"/>
                  </a:moveTo>
                  <a:lnTo>
                    <a:pt x="52" y="4"/>
                  </a:lnTo>
                  <a:lnTo>
                    <a:pt x="63" y="25"/>
                  </a:lnTo>
                  <a:lnTo>
                    <a:pt x="72" y="37"/>
                  </a:lnTo>
                  <a:lnTo>
                    <a:pt x="60" y="72"/>
                  </a:lnTo>
                  <a:lnTo>
                    <a:pt x="38" y="56"/>
                  </a:lnTo>
                  <a:lnTo>
                    <a:pt x="0" y="22"/>
                  </a:lnTo>
                  <a:lnTo>
                    <a:pt x="0" y="0"/>
                  </a:lnTo>
                  <a:lnTo>
                    <a:pt x="52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48" name="Freeform 211">
              <a:extLst>
                <a:ext uri="{FF2B5EF4-FFF2-40B4-BE49-F238E27FC236}">
                  <a16:creationId xmlns:a16="http://schemas.microsoft.com/office/drawing/2014/main" xmlns="" id="{54BE971D-6DE9-424B-A5DF-2C32D36DA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1" y="2740"/>
              <a:ext cx="94" cy="43"/>
            </a:xfrm>
            <a:custGeom>
              <a:avLst/>
              <a:gdLst>
                <a:gd name="T0" fmla="*/ 12 w 141"/>
                <a:gd name="T1" fmla="*/ 14 h 65"/>
                <a:gd name="T2" fmla="*/ 12 w 141"/>
                <a:gd name="T3" fmla="*/ 14 h 65"/>
                <a:gd name="T4" fmla="*/ 0 w 141"/>
                <a:gd name="T5" fmla="*/ 50 h 65"/>
                <a:gd name="T6" fmla="*/ 38 w 141"/>
                <a:gd name="T7" fmla="*/ 60 h 65"/>
                <a:gd name="T8" fmla="*/ 61 w 141"/>
                <a:gd name="T9" fmla="*/ 65 h 65"/>
                <a:gd name="T10" fmla="*/ 65 w 141"/>
                <a:gd name="T11" fmla="*/ 37 h 65"/>
                <a:gd name="T12" fmla="*/ 91 w 141"/>
                <a:gd name="T13" fmla="*/ 24 h 65"/>
                <a:gd name="T14" fmla="*/ 113 w 141"/>
                <a:gd name="T15" fmla="*/ 36 h 65"/>
                <a:gd name="T16" fmla="*/ 122 w 141"/>
                <a:gd name="T17" fmla="*/ 50 h 65"/>
                <a:gd name="T18" fmla="*/ 132 w 141"/>
                <a:gd name="T19" fmla="*/ 48 h 65"/>
                <a:gd name="T20" fmla="*/ 141 w 141"/>
                <a:gd name="T21" fmla="*/ 23 h 65"/>
                <a:gd name="T22" fmla="*/ 113 w 141"/>
                <a:gd name="T23" fmla="*/ 11 h 65"/>
                <a:gd name="T24" fmla="*/ 92 w 141"/>
                <a:gd name="T25" fmla="*/ 0 h 65"/>
                <a:gd name="T26" fmla="*/ 71 w 141"/>
                <a:gd name="T27" fmla="*/ 14 h 65"/>
                <a:gd name="T28" fmla="*/ 45 w 141"/>
                <a:gd name="T29" fmla="*/ 27 h 65"/>
                <a:gd name="T30" fmla="*/ 20 w 141"/>
                <a:gd name="T31" fmla="*/ 17 h 65"/>
                <a:gd name="T32" fmla="*/ 12 w 141"/>
                <a:gd name="T33" fmla="*/ 1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1" h="65">
                  <a:moveTo>
                    <a:pt x="12" y="14"/>
                  </a:moveTo>
                  <a:lnTo>
                    <a:pt x="12" y="14"/>
                  </a:lnTo>
                  <a:lnTo>
                    <a:pt x="0" y="50"/>
                  </a:lnTo>
                  <a:lnTo>
                    <a:pt x="38" y="60"/>
                  </a:lnTo>
                  <a:lnTo>
                    <a:pt x="61" y="65"/>
                  </a:lnTo>
                  <a:lnTo>
                    <a:pt x="65" y="37"/>
                  </a:lnTo>
                  <a:lnTo>
                    <a:pt x="91" y="24"/>
                  </a:lnTo>
                  <a:lnTo>
                    <a:pt x="113" y="36"/>
                  </a:lnTo>
                  <a:lnTo>
                    <a:pt x="122" y="50"/>
                  </a:lnTo>
                  <a:lnTo>
                    <a:pt x="132" y="48"/>
                  </a:lnTo>
                  <a:lnTo>
                    <a:pt x="141" y="23"/>
                  </a:lnTo>
                  <a:lnTo>
                    <a:pt x="113" y="11"/>
                  </a:lnTo>
                  <a:lnTo>
                    <a:pt x="92" y="0"/>
                  </a:lnTo>
                  <a:lnTo>
                    <a:pt x="71" y="14"/>
                  </a:lnTo>
                  <a:lnTo>
                    <a:pt x="45" y="27"/>
                  </a:lnTo>
                  <a:lnTo>
                    <a:pt x="20" y="17"/>
                  </a:lnTo>
                  <a:lnTo>
                    <a:pt x="12" y="1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65" name="Freeform 228">
              <a:extLst>
                <a:ext uri="{FF2B5EF4-FFF2-40B4-BE49-F238E27FC236}">
                  <a16:creationId xmlns:a16="http://schemas.microsoft.com/office/drawing/2014/main" xmlns="" id="{D025164A-6A06-5141-825D-8EDC6E78A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4" y="2599"/>
              <a:ext cx="19" cy="27"/>
            </a:xfrm>
            <a:custGeom>
              <a:avLst/>
              <a:gdLst>
                <a:gd name="T0" fmla="*/ 1 w 29"/>
                <a:gd name="T1" fmla="*/ 13 h 41"/>
                <a:gd name="T2" fmla="*/ 1 w 29"/>
                <a:gd name="T3" fmla="*/ 13 h 41"/>
                <a:gd name="T4" fmla="*/ 0 w 29"/>
                <a:gd name="T5" fmla="*/ 41 h 41"/>
                <a:gd name="T6" fmla="*/ 7 w 29"/>
                <a:gd name="T7" fmla="*/ 41 h 41"/>
                <a:gd name="T8" fmla="*/ 29 w 29"/>
                <a:gd name="T9" fmla="*/ 0 h 41"/>
                <a:gd name="T10" fmla="*/ 14 w 29"/>
                <a:gd name="T11" fmla="*/ 0 h 41"/>
                <a:gd name="T12" fmla="*/ 1 w 29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1">
                  <a:moveTo>
                    <a:pt x="1" y="13"/>
                  </a:moveTo>
                  <a:lnTo>
                    <a:pt x="1" y="13"/>
                  </a:lnTo>
                  <a:lnTo>
                    <a:pt x="0" y="41"/>
                  </a:lnTo>
                  <a:lnTo>
                    <a:pt x="7" y="41"/>
                  </a:lnTo>
                  <a:lnTo>
                    <a:pt x="29" y="0"/>
                  </a:lnTo>
                  <a:lnTo>
                    <a:pt x="14" y="0"/>
                  </a:lnTo>
                  <a:lnTo>
                    <a:pt x="1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66" name="Freeform 229">
              <a:extLst>
                <a:ext uri="{FF2B5EF4-FFF2-40B4-BE49-F238E27FC236}">
                  <a16:creationId xmlns:a16="http://schemas.microsoft.com/office/drawing/2014/main" xmlns="" id="{55995EBC-CAA2-A54E-A476-0B54216D9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0" y="1212"/>
              <a:ext cx="1865" cy="1012"/>
            </a:xfrm>
            <a:custGeom>
              <a:avLst/>
              <a:gdLst>
                <a:gd name="T0" fmla="*/ 2413 w 2801"/>
                <a:gd name="T1" fmla="*/ 505 h 1518"/>
                <a:gd name="T2" fmla="*/ 2472 w 2801"/>
                <a:gd name="T3" fmla="*/ 406 h 1518"/>
                <a:gd name="T4" fmla="*/ 2413 w 2801"/>
                <a:gd name="T5" fmla="*/ 676 h 1518"/>
                <a:gd name="T6" fmla="*/ 2545 w 2801"/>
                <a:gd name="T7" fmla="*/ 765 h 1518"/>
                <a:gd name="T8" fmla="*/ 2520 w 2801"/>
                <a:gd name="T9" fmla="*/ 614 h 1518"/>
                <a:gd name="T10" fmla="*/ 2553 w 2801"/>
                <a:gd name="T11" fmla="*/ 477 h 1518"/>
                <a:gd name="T12" fmla="*/ 2661 w 2801"/>
                <a:gd name="T13" fmla="*/ 334 h 1518"/>
                <a:gd name="T14" fmla="*/ 2675 w 2801"/>
                <a:gd name="T15" fmla="*/ 282 h 1518"/>
                <a:gd name="T16" fmla="*/ 2642 w 2801"/>
                <a:gd name="T17" fmla="*/ 129 h 1518"/>
                <a:gd name="T18" fmla="*/ 2797 w 2801"/>
                <a:gd name="T19" fmla="*/ 161 h 1518"/>
                <a:gd name="T20" fmla="*/ 2695 w 2801"/>
                <a:gd name="T21" fmla="*/ 90 h 1518"/>
                <a:gd name="T22" fmla="*/ 2342 w 2801"/>
                <a:gd name="T23" fmla="*/ 38 h 1518"/>
                <a:gd name="T24" fmla="*/ 2312 w 2801"/>
                <a:gd name="T25" fmla="*/ 80 h 1518"/>
                <a:gd name="T26" fmla="*/ 2038 w 2801"/>
                <a:gd name="T27" fmla="*/ 126 h 1518"/>
                <a:gd name="T28" fmla="*/ 1774 w 2801"/>
                <a:gd name="T29" fmla="*/ 165 h 1518"/>
                <a:gd name="T30" fmla="*/ 1541 w 2801"/>
                <a:gd name="T31" fmla="*/ 229 h 1518"/>
                <a:gd name="T32" fmla="*/ 1425 w 2801"/>
                <a:gd name="T33" fmla="*/ 243 h 1518"/>
                <a:gd name="T34" fmla="*/ 1214 w 2801"/>
                <a:gd name="T35" fmla="*/ 308 h 1518"/>
                <a:gd name="T36" fmla="*/ 1279 w 2801"/>
                <a:gd name="T37" fmla="*/ 131 h 1518"/>
                <a:gd name="T38" fmla="*/ 1078 w 2801"/>
                <a:gd name="T39" fmla="*/ 106 h 1518"/>
                <a:gd name="T40" fmla="*/ 865 w 2801"/>
                <a:gd name="T41" fmla="*/ 298 h 1518"/>
                <a:gd name="T42" fmla="*/ 838 w 2801"/>
                <a:gd name="T43" fmla="*/ 463 h 1518"/>
                <a:gd name="T44" fmla="*/ 694 w 2801"/>
                <a:gd name="T45" fmla="*/ 433 h 1518"/>
                <a:gd name="T46" fmla="*/ 798 w 2801"/>
                <a:gd name="T47" fmla="*/ 576 h 1518"/>
                <a:gd name="T48" fmla="*/ 763 w 2801"/>
                <a:gd name="T49" fmla="*/ 630 h 1518"/>
                <a:gd name="T50" fmla="*/ 723 w 2801"/>
                <a:gd name="T51" fmla="*/ 660 h 1518"/>
                <a:gd name="T52" fmla="*/ 615 w 2801"/>
                <a:gd name="T53" fmla="*/ 449 h 1518"/>
                <a:gd name="T54" fmla="*/ 605 w 2801"/>
                <a:gd name="T55" fmla="*/ 578 h 1518"/>
                <a:gd name="T56" fmla="*/ 516 w 2801"/>
                <a:gd name="T57" fmla="*/ 596 h 1518"/>
                <a:gd name="T58" fmla="*/ 315 w 2801"/>
                <a:gd name="T59" fmla="*/ 692 h 1518"/>
                <a:gd name="T60" fmla="*/ 286 w 2801"/>
                <a:gd name="T61" fmla="*/ 680 h 1518"/>
                <a:gd name="T62" fmla="*/ 258 w 2801"/>
                <a:gd name="T63" fmla="*/ 745 h 1518"/>
                <a:gd name="T64" fmla="*/ 193 w 2801"/>
                <a:gd name="T65" fmla="*/ 787 h 1518"/>
                <a:gd name="T66" fmla="*/ 157 w 2801"/>
                <a:gd name="T67" fmla="*/ 853 h 1518"/>
                <a:gd name="T68" fmla="*/ 49 w 2801"/>
                <a:gd name="T69" fmla="*/ 769 h 1518"/>
                <a:gd name="T70" fmla="*/ 203 w 2801"/>
                <a:gd name="T71" fmla="*/ 741 h 1518"/>
                <a:gd name="T72" fmla="*/ 0 w 2801"/>
                <a:gd name="T73" fmla="*/ 684 h 1518"/>
                <a:gd name="T74" fmla="*/ 76 w 2801"/>
                <a:gd name="T75" fmla="*/ 897 h 1518"/>
                <a:gd name="T76" fmla="*/ 34 w 2801"/>
                <a:gd name="T77" fmla="*/ 1004 h 1518"/>
                <a:gd name="T78" fmla="*/ 42 w 2801"/>
                <a:gd name="T79" fmla="*/ 1110 h 1518"/>
                <a:gd name="T80" fmla="*/ 134 w 2801"/>
                <a:gd name="T81" fmla="*/ 1188 h 1518"/>
                <a:gd name="T82" fmla="*/ 211 w 2801"/>
                <a:gd name="T83" fmla="*/ 1264 h 1518"/>
                <a:gd name="T84" fmla="*/ 270 w 2801"/>
                <a:gd name="T85" fmla="*/ 1367 h 1518"/>
                <a:gd name="T86" fmla="*/ 308 w 2801"/>
                <a:gd name="T87" fmla="*/ 1474 h 1518"/>
                <a:gd name="T88" fmla="*/ 458 w 2801"/>
                <a:gd name="T89" fmla="*/ 1472 h 1518"/>
                <a:gd name="T90" fmla="*/ 473 w 2801"/>
                <a:gd name="T91" fmla="*/ 1359 h 1518"/>
                <a:gd name="T92" fmla="*/ 552 w 2801"/>
                <a:gd name="T93" fmla="*/ 1222 h 1518"/>
                <a:gd name="T94" fmla="*/ 663 w 2801"/>
                <a:gd name="T95" fmla="*/ 1188 h 1518"/>
                <a:gd name="T96" fmla="*/ 948 w 2801"/>
                <a:gd name="T97" fmla="*/ 1081 h 1518"/>
                <a:gd name="T98" fmla="*/ 1234 w 2801"/>
                <a:gd name="T99" fmla="*/ 1208 h 1518"/>
                <a:gd name="T100" fmla="*/ 1413 w 2801"/>
                <a:gd name="T101" fmla="*/ 1145 h 1518"/>
                <a:gd name="T102" fmla="*/ 1498 w 2801"/>
                <a:gd name="T103" fmla="*/ 1141 h 1518"/>
                <a:gd name="T104" fmla="*/ 1609 w 2801"/>
                <a:gd name="T105" fmla="*/ 1141 h 1518"/>
                <a:gd name="T106" fmla="*/ 1822 w 2801"/>
                <a:gd name="T107" fmla="*/ 1101 h 1518"/>
                <a:gd name="T108" fmla="*/ 1910 w 2801"/>
                <a:gd name="T109" fmla="*/ 974 h 1518"/>
                <a:gd name="T110" fmla="*/ 2119 w 2801"/>
                <a:gd name="T111" fmla="*/ 1097 h 1518"/>
                <a:gd name="T112" fmla="*/ 2127 w 2801"/>
                <a:gd name="T113" fmla="*/ 1238 h 1518"/>
                <a:gd name="T114" fmla="*/ 2163 w 2801"/>
                <a:gd name="T115" fmla="*/ 1274 h 1518"/>
                <a:gd name="T116" fmla="*/ 2253 w 2801"/>
                <a:gd name="T117" fmla="*/ 1175 h 1518"/>
                <a:gd name="T118" fmla="*/ 2127 w 2801"/>
                <a:gd name="T119" fmla="*/ 876 h 1518"/>
                <a:gd name="T120" fmla="*/ 2107 w 2801"/>
                <a:gd name="T121" fmla="*/ 670 h 1518"/>
                <a:gd name="T122" fmla="*/ 2277 w 2801"/>
                <a:gd name="T123" fmla="*/ 630 h 1518"/>
                <a:gd name="T124" fmla="*/ 2350 w 2801"/>
                <a:gd name="T125" fmla="*/ 583 h 1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01" h="1518">
                  <a:moveTo>
                    <a:pt x="2372" y="449"/>
                  </a:moveTo>
                  <a:lnTo>
                    <a:pt x="2372" y="449"/>
                  </a:lnTo>
                  <a:lnTo>
                    <a:pt x="2386" y="497"/>
                  </a:lnTo>
                  <a:lnTo>
                    <a:pt x="2413" y="505"/>
                  </a:lnTo>
                  <a:lnTo>
                    <a:pt x="2441" y="461"/>
                  </a:lnTo>
                  <a:lnTo>
                    <a:pt x="2425" y="431"/>
                  </a:lnTo>
                  <a:lnTo>
                    <a:pt x="2431" y="406"/>
                  </a:lnTo>
                  <a:lnTo>
                    <a:pt x="2472" y="406"/>
                  </a:lnTo>
                  <a:lnTo>
                    <a:pt x="2463" y="425"/>
                  </a:lnTo>
                  <a:lnTo>
                    <a:pt x="2466" y="497"/>
                  </a:lnTo>
                  <a:lnTo>
                    <a:pt x="2407" y="644"/>
                  </a:lnTo>
                  <a:lnTo>
                    <a:pt x="2413" y="676"/>
                  </a:lnTo>
                  <a:lnTo>
                    <a:pt x="2411" y="729"/>
                  </a:lnTo>
                  <a:lnTo>
                    <a:pt x="2522" y="890"/>
                  </a:lnTo>
                  <a:lnTo>
                    <a:pt x="2543" y="896"/>
                  </a:lnTo>
                  <a:lnTo>
                    <a:pt x="2545" y="765"/>
                  </a:lnTo>
                  <a:lnTo>
                    <a:pt x="2567" y="745"/>
                  </a:lnTo>
                  <a:lnTo>
                    <a:pt x="2543" y="694"/>
                  </a:lnTo>
                  <a:lnTo>
                    <a:pt x="2563" y="672"/>
                  </a:lnTo>
                  <a:lnTo>
                    <a:pt x="2520" y="614"/>
                  </a:lnTo>
                  <a:lnTo>
                    <a:pt x="2496" y="616"/>
                  </a:lnTo>
                  <a:lnTo>
                    <a:pt x="2488" y="521"/>
                  </a:lnTo>
                  <a:lnTo>
                    <a:pt x="2549" y="505"/>
                  </a:lnTo>
                  <a:lnTo>
                    <a:pt x="2553" y="477"/>
                  </a:lnTo>
                  <a:lnTo>
                    <a:pt x="2585" y="469"/>
                  </a:lnTo>
                  <a:lnTo>
                    <a:pt x="2602" y="485"/>
                  </a:lnTo>
                  <a:lnTo>
                    <a:pt x="2624" y="398"/>
                  </a:lnTo>
                  <a:lnTo>
                    <a:pt x="2661" y="334"/>
                  </a:lnTo>
                  <a:lnTo>
                    <a:pt x="2691" y="318"/>
                  </a:lnTo>
                  <a:lnTo>
                    <a:pt x="2717" y="320"/>
                  </a:lnTo>
                  <a:lnTo>
                    <a:pt x="2717" y="290"/>
                  </a:lnTo>
                  <a:lnTo>
                    <a:pt x="2675" y="282"/>
                  </a:lnTo>
                  <a:lnTo>
                    <a:pt x="2618" y="235"/>
                  </a:lnTo>
                  <a:lnTo>
                    <a:pt x="2646" y="203"/>
                  </a:lnTo>
                  <a:lnTo>
                    <a:pt x="2622" y="149"/>
                  </a:lnTo>
                  <a:lnTo>
                    <a:pt x="2642" y="129"/>
                  </a:lnTo>
                  <a:lnTo>
                    <a:pt x="2665" y="161"/>
                  </a:lnTo>
                  <a:lnTo>
                    <a:pt x="2724" y="183"/>
                  </a:lnTo>
                  <a:lnTo>
                    <a:pt x="2790" y="189"/>
                  </a:lnTo>
                  <a:lnTo>
                    <a:pt x="2797" y="161"/>
                  </a:lnTo>
                  <a:lnTo>
                    <a:pt x="2764" y="128"/>
                  </a:lnTo>
                  <a:lnTo>
                    <a:pt x="2801" y="76"/>
                  </a:lnTo>
                  <a:lnTo>
                    <a:pt x="2717" y="46"/>
                  </a:lnTo>
                  <a:lnTo>
                    <a:pt x="2695" y="90"/>
                  </a:lnTo>
                  <a:lnTo>
                    <a:pt x="2667" y="54"/>
                  </a:lnTo>
                  <a:lnTo>
                    <a:pt x="2512" y="0"/>
                  </a:lnTo>
                  <a:lnTo>
                    <a:pt x="2364" y="26"/>
                  </a:lnTo>
                  <a:lnTo>
                    <a:pt x="2342" y="38"/>
                  </a:lnTo>
                  <a:lnTo>
                    <a:pt x="2342" y="50"/>
                  </a:lnTo>
                  <a:lnTo>
                    <a:pt x="2374" y="66"/>
                  </a:lnTo>
                  <a:lnTo>
                    <a:pt x="2370" y="104"/>
                  </a:lnTo>
                  <a:lnTo>
                    <a:pt x="2312" y="80"/>
                  </a:lnTo>
                  <a:lnTo>
                    <a:pt x="2186" y="130"/>
                  </a:lnTo>
                  <a:lnTo>
                    <a:pt x="2165" y="84"/>
                  </a:lnTo>
                  <a:lnTo>
                    <a:pt x="2078" y="84"/>
                  </a:lnTo>
                  <a:lnTo>
                    <a:pt x="2038" y="126"/>
                  </a:lnTo>
                  <a:lnTo>
                    <a:pt x="1898" y="94"/>
                  </a:lnTo>
                  <a:lnTo>
                    <a:pt x="1770" y="120"/>
                  </a:lnTo>
                  <a:lnTo>
                    <a:pt x="1754" y="159"/>
                  </a:lnTo>
                  <a:lnTo>
                    <a:pt x="1774" y="165"/>
                  </a:lnTo>
                  <a:lnTo>
                    <a:pt x="1772" y="195"/>
                  </a:lnTo>
                  <a:lnTo>
                    <a:pt x="1648" y="209"/>
                  </a:lnTo>
                  <a:lnTo>
                    <a:pt x="1656" y="249"/>
                  </a:lnTo>
                  <a:lnTo>
                    <a:pt x="1541" y="229"/>
                  </a:lnTo>
                  <a:lnTo>
                    <a:pt x="1569" y="177"/>
                  </a:lnTo>
                  <a:lnTo>
                    <a:pt x="1453" y="171"/>
                  </a:lnTo>
                  <a:lnTo>
                    <a:pt x="1463" y="225"/>
                  </a:lnTo>
                  <a:lnTo>
                    <a:pt x="1425" y="243"/>
                  </a:lnTo>
                  <a:lnTo>
                    <a:pt x="1394" y="213"/>
                  </a:lnTo>
                  <a:lnTo>
                    <a:pt x="1266" y="235"/>
                  </a:lnTo>
                  <a:lnTo>
                    <a:pt x="1216" y="281"/>
                  </a:lnTo>
                  <a:lnTo>
                    <a:pt x="1214" y="308"/>
                  </a:lnTo>
                  <a:lnTo>
                    <a:pt x="1183" y="310"/>
                  </a:lnTo>
                  <a:lnTo>
                    <a:pt x="1179" y="279"/>
                  </a:lnTo>
                  <a:lnTo>
                    <a:pt x="1279" y="191"/>
                  </a:lnTo>
                  <a:lnTo>
                    <a:pt x="1279" y="131"/>
                  </a:lnTo>
                  <a:lnTo>
                    <a:pt x="1214" y="114"/>
                  </a:lnTo>
                  <a:lnTo>
                    <a:pt x="1130" y="141"/>
                  </a:lnTo>
                  <a:lnTo>
                    <a:pt x="1094" y="106"/>
                  </a:lnTo>
                  <a:lnTo>
                    <a:pt x="1078" y="106"/>
                  </a:lnTo>
                  <a:lnTo>
                    <a:pt x="1059" y="145"/>
                  </a:lnTo>
                  <a:lnTo>
                    <a:pt x="1074" y="163"/>
                  </a:lnTo>
                  <a:lnTo>
                    <a:pt x="962" y="225"/>
                  </a:lnTo>
                  <a:lnTo>
                    <a:pt x="865" y="298"/>
                  </a:lnTo>
                  <a:lnTo>
                    <a:pt x="806" y="380"/>
                  </a:lnTo>
                  <a:lnTo>
                    <a:pt x="806" y="413"/>
                  </a:lnTo>
                  <a:lnTo>
                    <a:pt x="869" y="439"/>
                  </a:lnTo>
                  <a:lnTo>
                    <a:pt x="838" y="463"/>
                  </a:lnTo>
                  <a:lnTo>
                    <a:pt x="771" y="439"/>
                  </a:lnTo>
                  <a:lnTo>
                    <a:pt x="743" y="463"/>
                  </a:lnTo>
                  <a:lnTo>
                    <a:pt x="702" y="415"/>
                  </a:lnTo>
                  <a:lnTo>
                    <a:pt x="694" y="433"/>
                  </a:lnTo>
                  <a:lnTo>
                    <a:pt x="739" y="576"/>
                  </a:lnTo>
                  <a:lnTo>
                    <a:pt x="751" y="580"/>
                  </a:lnTo>
                  <a:lnTo>
                    <a:pt x="783" y="564"/>
                  </a:lnTo>
                  <a:lnTo>
                    <a:pt x="798" y="576"/>
                  </a:lnTo>
                  <a:lnTo>
                    <a:pt x="798" y="602"/>
                  </a:lnTo>
                  <a:lnTo>
                    <a:pt x="769" y="590"/>
                  </a:lnTo>
                  <a:lnTo>
                    <a:pt x="751" y="604"/>
                  </a:lnTo>
                  <a:lnTo>
                    <a:pt x="763" y="630"/>
                  </a:lnTo>
                  <a:lnTo>
                    <a:pt x="753" y="698"/>
                  </a:lnTo>
                  <a:lnTo>
                    <a:pt x="692" y="703"/>
                  </a:lnTo>
                  <a:lnTo>
                    <a:pt x="688" y="682"/>
                  </a:lnTo>
                  <a:lnTo>
                    <a:pt x="723" y="660"/>
                  </a:lnTo>
                  <a:lnTo>
                    <a:pt x="731" y="600"/>
                  </a:lnTo>
                  <a:lnTo>
                    <a:pt x="692" y="548"/>
                  </a:lnTo>
                  <a:lnTo>
                    <a:pt x="678" y="459"/>
                  </a:lnTo>
                  <a:lnTo>
                    <a:pt x="615" y="449"/>
                  </a:lnTo>
                  <a:lnTo>
                    <a:pt x="609" y="481"/>
                  </a:lnTo>
                  <a:lnTo>
                    <a:pt x="621" y="497"/>
                  </a:lnTo>
                  <a:lnTo>
                    <a:pt x="595" y="519"/>
                  </a:lnTo>
                  <a:lnTo>
                    <a:pt x="605" y="578"/>
                  </a:lnTo>
                  <a:lnTo>
                    <a:pt x="643" y="594"/>
                  </a:lnTo>
                  <a:lnTo>
                    <a:pt x="650" y="638"/>
                  </a:lnTo>
                  <a:lnTo>
                    <a:pt x="613" y="614"/>
                  </a:lnTo>
                  <a:lnTo>
                    <a:pt x="516" y="596"/>
                  </a:lnTo>
                  <a:lnTo>
                    <a:pt x="505" y="628"/>
                  </a:lnTo>
                  <a:lnTo>
                    <a:pt x="428" y="656"/>
                  </a:lnTo>
                  <a:lnTo>
                    <a:pt x="416" y="636"/>
                  </a:lnTo>
                  <a:lnTo>
                    <a:pt x="315" y="692"/>
                  </a:lnTo>
                  <a:lnTo>
                    <a:pt x="313" y="729"/>
                  </a:lnTo>
                  <a:lnTo>
                    <a:pt x="274" y="735"/>
                  </a:lnTo>
                  <a:lnTo>
                    <a:pt x="286" y="707"/>
                  </a:lnTo>
                  <a:lnTo>
                    <a:pt x="286" y="680"/>
                  </a:lnTo>
                  <a:lnTo>
                    <a:pt x="246" y="666"/>
                  </a:lnTo>
                  <a:lnTo>
                    <a:pt x="220" y="676"/>
                  </a:lnTo>
                  <a:lnTo>
                    <a:pt x="242" y="718"/>
                  </a:lnTo>
                  <a:lnTo>
                    <a:pt x="258" y="745"/>
                  </a:lnTo>
                  <a:lnTo>
                    <a:pt x="258" y="767"/>
                  </a:lnTo>
                  <a:lnTo>
                    <a:pt x="228" y="761"/>
                  </a:lnTo>
                  <a:lnTo>
                    <a:pt x="222" y="755"/>
                  </a:lnTo>
                  <a:lnTo>
                    <a:pt x="193" y="787"/>
                  </a:lnTo>
                  <a:lnTo>
                    <a:pt x="209" y="815"/>
                  </a:lnTo>
                  <a:lnTo>
                    <a:pt x="142" y="813"/>
                  </a:lnTo>
                  <a:lnTo>
                    <a:pt x="163" y="841"/>
                  </a:lnTo>
                  <a:lnTo>
                    <a:pt x="157" y="853"/>
                  </a:lnTo>
                  <a:lnTo>
                    <a:pt x="122" y="853"/>
                  </a:lnTo>
                  <a:lnTo>
                    <a:pt x="96" y="835"/>
                  </a:lnTo>
                  <a:lnTo>
                    <a:pt x="90" y="785"/>
                  </a:lnTo>
                  <a:lnTo>
                    <a:pt x="49" y="769"/>
                  </a:lnTo>
                  <a:lnTo>
                    <a:pt x="49" y="749"/>
                  </a:lnTo>
                  <a:lnTo>
                    <a:pt x="136" y="767"/>
                  </a:lnTo>
                  <a:lnTo>
                    <a:pt x="183" y="771"/>
                  </a:lnTo>
                  <a:lnTo>
                    <a:pt x="203" y="741"/>
                  </a:lnTo>
                  <a:lnTo>
                    <a:pt x="185" y="710"/>
                  </a:lnTo>
                  <a:lnTo>
                    <a:pt x="59" y="660"/>
                  </a:lnTo>
                  <a:lnTo>
                    <a:pt x="15" y="671"/>
                  </a:lnTo>
                  <a:lnTo>
                    <a:pt x="0" y="684"/>
                  </a:lnTo>
                  <a:lnTo>
                    <a:pt x="5" y="713"/>
                  </a:lnTo>
                  <a:lnTo>
                    <a:pt x="24" y="716"/>
                  </a:lnTo>
                  <a:lnTo>
                    <a:pt x="19" y="762"/>
                  </a:lnTo>
                  <a:lnTo>
                    <a:pt x="76" y="897"/>
                  </a:lnTo>
                  <a:lnTo>
                    <a:pt x="35" y="962"/>
                  </a:lnTo>
                  <a:lnTo>
                    <a:pt x="32" y="977"/>
                  </a:lnTo>
                  <a:lnTo>
                    <a:pt x="53" y="992"/>
                  </a:lnTo>
                  <a:lnTo>
                    <a:pt x="34" y="1004"/>
                  </a:lnTo>
                  <a:lnTo>
                    <a:pt x="22" y="1004"/>
                  </a:lnTo>
                  <a:lnTo>
                    <a:pt x="24" y="1062"/>
                  </a:lnTo>
                  <a:lnTo>
                    <a:pt x="41" y="1087"/>
                  </a:lnTo>
                  <a:lnTo>
                    <a:pt x="42" y="1110"/>
                  </a:lnTo>
                  <a:lnTo>
                    <a:pt x="64" y="1112"/>
                  </a:lnTo>
                  <a:lnTo>
                    <a:pt x="98" y="1125"/>
                  </a:lnTo>
                  <a:lnTo>
                    <a:pt x="134" y="1175"/>
                  </a:lnTo>
                  <a:lnTo>
                    <a:pt x="134" y="1188"/>
                  </a:lnTo>
                  <a:lnTo>
                    <a:pt x="122" y="1208"/>
                  </a:lnTo>
                  <a:lnTo>
                    <a:pt x="149" y="1206"/>
                  </a:lnTo>
                  <a:lnTo>
                    <a:pt x="175" y="1214"/>
                  </a:lnTo>
                  <a:lnTo>
                    <a:pt x="211" y="1264"/>
                  </a:lnTo>
                  <a:lnTo>
                    <a:pt x="298" y="1272"/>
                  </a:lnTo>
                  <a:lnTo>
                    <a:pt x="294" y="1331"/>
                  </a:lnTo>
                  <a:lnTo>
                    <a:pt x="264" y="1357"/>
                  </a:lnTo>
                  <a:lnTo>
                    <a:pt x="270" y="1367"/>
                  </a:lnTo>
                  <a:lnTo>
                    <a:pt x="241" y="1399"/>
                  </a:lnTo>
                  <a:lnTo>
                    <a:pt x="233" y="1429"/>
                  </a:lnTo>
                  <a:lnTo>
                    <a:pt x="250" y="1454"/>
                  </a:lnTo>
                  <a:lnTo>
                    <a:pt x="308" y="1474"/>
                  </a:lnTo>
                  <a:lnTo>
                    <a:pt x="331" y="1460"/>
                  </a:lnTo>
                  <a:lnTo>
                    <a:pt x="483" y="1518"/>
                  </a:lnTo>
                  <a:lnTo>
                    <a:pt x="489" y="1502"/>
                  </a:lnTo>
                  <a:lnTo>
                    <a:pt x="458" y="1472"/>
                  </a:lnTo>
                  <a:lnTo>
                    <a:pt x="458" y="1434"/>
                  </a:lnTo>
                  <a:lnTo>
                    <a:pt x="438" y="1428"/>
                  </a:lnTo>
                  <a:lnTo>
                    <a:pt x="442" y="1397"/>
                  </a:lnTo>
                  <a:lnTo>
                    <a:pt x="473" y="1359"/>
                  </a:lnTo>
                  <a:lnTo>
                    <a:pt x="417" y="1317"/>
                  </a:lnTo>
                  <a:lnTo>
                    <a:pt x="421" y="1258"/>
                  </a:lnTo>
                  <a:lnTo>
                    <a:pt x="481" y="1218"/>
                  </a:lnTo>
                  <a:lnTo>
                    <a:pt x="552" y="1222"/>
                  </a:lnTo>
                  <a:lnTo>
                    <a:pt x="564" y="1244"/>
                  </a:lnTo>
                  <a:lnTo>
                    <a:pt x="637" y="1248"/>
                  </a:lnTo>
                  <a:lnTo>
                    <a:pt x="690" y="1218"/>
                  </a:lnTo>
                  <a:lnTo>
                    <a:pt x="663" y="1188"/>
                  </a:lnTo>
                  <a:lnTo>
                    <a:pt x="669" y="1133"/>
                  </a:lnTo>
                  <a:lnTo>
                    <a:pt x="807" y="1065"/>
                  </a:lnTo>
                  <a:lnTo>
                    <a:pt x="913" y="1113"/>
                  </a:lnTo>
                  <a:lnTo>
                    <a:pt x="948" y="1081"/>
                  </a:lnTo>
                  <a:lnTo>
                    <a:pt x="1053" y="1180"/>
                  </a:lnTo>
                  <a:lnTo>
                    <a:pt x="1132" y="1172"/>
                  </a:lnTo>
                  <a:lnTo>
                    <a:pt x="1159" y="1200"/>
                  </a:lnTo>
                  <a:lnTo>
                    <a:pt x="1234" y="1208"/>
                  </a:lnTo>
                  <a:lnTo>
                    <a:pt x="1283" y="1141"/>
                  </a:lnTo>
                  <a:lnTo>
                    <a:pt x="1346" y="1168"/>
                  </a:lnTo>
                  <a:lnTo>
                    <a:pt x="1380" y="1174"/>
                  </a:lnTo>
                  <a:lnTo>
                    <a:pt x="1413" y="1145"/>
                  </a:lnTo>
                  <a:lnTo>
                    <a:pt x="1384" y="1125"/>
                  </a:lnTo>
                  <a:lnTo>
                    <a:pt x="1410" y="1085"/>
                  </a:lnTo>
                  <a:lnTo>
                    <a:pt x="1482" y="1109"/>
                  </a:lnTo>
                  <a:lnTo>
                    <a:pt x="1498" y="1141"/>
                  </a:lnTo>
                  <a:lnTo>
                    <a:pt x="1530" y="1143"/>
                  </a:lnTo>
                  <a:lnTo>
                    <a:pt x="1549" y="1129"/>
                  </a:lnTo>
                  <a:lnTo>
                    <a:pt x="1603" y="1127"/>
                  </a:lnTo>
                  <a:lnTo>
                    <a:pt x="1609" y="1141"/>
                  </a:lnTo>
                  <a:lnTo>
                    <a:pt x="1670" y="1145"/>
                  </a:lnTo>
                  <a:lnTo>
                    <a:pt x="1711" y="1101"/>
                  </a:lnTo>
                  <a:lnTo>
                    <a:pt x="1796" y="1111"/>
                  </a:lnTo>
                  <a:lnTo>
                    <a:pt x="1822" y="1101"/>
                  </a:lnTo>
                  <a:lnTo>
                    <a:pt x="1830" y="1053"/>
                  </a:lnTo>
                  <a:lnTo>
                    <a:pt x="1804" y="996"/>
                  </a:lnTo>
                  <a:lnTo>
                    <a:pt x="1830" y="974"/>
                  </a:lnTo>
                  <a:lnTo>
                    <a:pt x="1910" y="974"/>
                  </a:lnTo>
                  <a:lnTo>
                    <a:pt x="1987" y="1065"/>
                  </a:lnTo>
                  <a:lnTo>
                    <a:pt x="2086" y="1121"/>
                  </a:lnTo>
                  <a:lnTo>
                    <a:pt x="2115" y="1121"/>
                  </a:lnTo>
                  <a:lnTo>
                    <a:pt x="2119" y="1097"/>
                  </a:lnTo>
                  <a:lnTo>
                    <a:pt x="2155" y="1075"/>
                  </a:lnTo>
                  <a:lnTo>
                    <a:pt x="2159" y="1204"/>
                  </a:lnTo>
                  <a:lnTo>
                    <a:pt x="2127" y="1206"/>
                  </a:lnTo>
                  <a:lnTo>
                    <a:pt x="2127" y="1238"/>
                  </a:lnTo>
                  <a:lnTo>
                    <a:pt x="2145" y="1260"/>
                  </a:lnTo>
                  <a:lnTo>
                    <a:pt x="2142" y="1288"/>
                  </a:lnTo>
                  <a:lnTo>
                    <a:pt x="2155" y="1294"/>
                  </a:lnTo>
                  <a:lnTo>
                    <a:pt x="2163" y="1274"/>
                  </a:lnTo>
                  <a:lnTo>
                    <a:pt x="2174" y="1278"/>
                  </a:lnTo>
                  <a:lnTo>
                    <a:pt x="2182" y="1286"/>
                  </a:lnTo>
                  <a:lnTo>
                    <a:pt x="2218" y="1278"/>
                  </a:lnTo>
                  <a:lnTo>
                    <a:pt x="2253" y="1175"/>
                  </a:lnTo>
                  <a:lnTo>
                    <a:pt x="2257" y="1045"/>
                  </a:lnTo>
                  <a:lnTo>
                    <a:pt x="2212" y="942"/>
                  </a:lnTo>
                  <a:lnTo>
                    <a:pt x="2155" y="872"/>
                  </a:lnTo>
                  <a:lnTo>
                    <a:pt x="2127" y="876"/>
                  </a:lnTo>
                  <a:lnTo>
                    <a:pt x="2127" y="898"/>
                  </a:lnTo>
                  <a:lnTo>
                    <a:pt x="2060" y="873"/>
                  </a:lnTo>
                  <a:lnTo>
                    <a:pt x="2086" y="817"/>
                  </a:lnTo>
                  <a:lnTo>
                    <a:pt x="2107" y="670"/>
                  </a:lnTo>
                  <a:lnTo>
                    <a:pt x="2198" y="642"/>
                  </a:lnTo>
                  <a:lnTo>
                    <a:pt x="2241" y="614"/>
                  </a:lnTo>
                  <a:lnTo>
                    <a:pt x="2289" y="614"/>
                  </a:lnTo>
                  <a:lnTo>
                    <a:pt x="2277" y="630"/>
                  </a:lnTo>
                  <a:lnTo>
                    <a:pt x="2289" y="650"/>
                  </a:lnTo>
                  <a:lnTo>
                    <a:pt x="2330" y="606"/>
                  </a:lnTo>
                  <a:lnTo>
                    <a:pt x="2354" y="608"/>
                  </a:lnTo>
                  <a:lnTo>
                    <a:pt x="2350" y="583"/>
                  </a:lnTo>
                  <a:lnTo>
                    <a:pt x="2312" y="575"/>
                  </a:lnTo>
                  <a:lnTo>
                    <a:pt x="2338" y="481"/>
                  </a:lnTo>
                  <a:lnTo>
                    <a:pt x="2372" y="44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67" name="Freeform 230">
              <a:extLst>
                <a:ext uri="{FF2B5EF4-FFF2-40B4-BE49-F238E27FC236}">
                  <a16:creationId xmlns:a16="http://schemas.microsoft.com/office/drawing/2014/main" xmlns="" id="{05E64CE5-F4D0-7148-86DD-095C214C5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6" y="1866"/>
              <a:ext cx="756" cy="664"/>
            </a:xfrm>
            <a:custGeom>
              <a:avLst/>
              <a:gdLst>
                <a:gd name="T0" fmla="*/ 199 w 1136"/>
                <a:gd name="T1" fmla="*/ 230 h 996"/>
                <a:gd name="T2" fmla="*/ 134 w 1136"/>
                <a:gd name="T3" fmla="*/ 297 h 996"/>
                <a:gd name="T4" fmla="*/ 128 w 1136"/>
                <a:gd name="T5" fmla="*/ 426 h 996"/>
                <a:gd name="T6" fmla="*/ 24 w 1136"/>
                <a:gd name="T7" fmla="*/ 515 h 996"/>
                <a:gd name="T8" fmla="*/ 6 w 1136"/>
                <a:gd name="T9" fmla="*/ 563 h 996"/>
                <a:gd name="T10" fmla="*/ 48 w 1136"/>
                <a:gd name="T11" fmla="*/ 597 h 996"/>
                <a:gd name="T12" fmla="*/ 160 w 1136"/>
                <a:gd name="T13" fmla="*/ 712 h 996"/>
                <a:gd name="T14" fmla="*/ 201 w 1136"/>
                <a:gd name="T15" fmla="*/ 793 h 996"/>
                <a:gd name="T16" fmla="*/ 304 w 1136"/>
                <a:gd name="T17" fmla="*/ 819 h 996"/>
                <a:gd name="T18" fmla="*/ 407 w 1136"/>
                <a:gd name="T19" fmla="*/ 835 h 996"/>
                <a:gd name="T20" fmla="*/ 523 w 1136"/>
                <a:gd name="T21" fmla="*/ 779 h 996"/>
                <a:gd name="T22" fmla="*/ 558 w 1136"/>
                <a:gd name="T23" fmla="*/ 807 h 996"/>
                <a:gd name="T24" fmla="*/ 610 w 1136"/>
                <a:gd name="T25" fmla="*/ 857 h 996"/>
                <a:gd name="T26" fmla="*/ 602 w 1136"/>
                <a:gd name="T27" fmla="*/ 930 h 996"/>
                <a:gd name="T28" fmla="*/ 641 w 1136"/>
                <a:gd name="T29" fmla="*/ 978 h 996"/>
                <a:gd name="T30" fmla="*/ 687 w 1136"/>
                <a:gd name="T31" fmla="*/ 964 h 996"/>
                <a:gd name="T32" fmla="*/ 779 w 1136"/>
                <a:gd name="T33" fmla="*/ 936 h 996"/>
                <a:gd name="T34" fmla="*/ 848 w 1136"/>
                <a:gd name="T35" fmla="*/ 970 h 996"/>
                <a:gd name="T36" fmla="*/ 874 w 1136"/>
                <a:gd name="T37" fmla="*/ 994 h 996"/>
                <a:gd name="T38" fmla="*/ 907 w 1136"/>
                <a:gd name="T39" fmla="*/ 968 h 996"/>
                <a:gd name="T40" fmla="*/ 1057 w 1136"/>
                <a:gd name="T41" fmla="*/ 853 h 996"/>
                <a:gd name="T42" fmla="*/ 1079 w 1136"/>
                <a:gd name="T43" fmla="*/ 718 h 996"/>
                <a:gd name="T44" fmla="*/ 1067 w 1136"/>
                <a:gd name="T45" fmla="*/ 692 h 996"/>
                <a:gd name="T46" fmla="*/ 988 w 1136"/>
                <a:gd name="T47" fmla="*/ 585 h 996"/>
                <a:gd name="T48" fmla="*/ 1010 w 1136"/>
                <a:gd name="T49" fmla="*/ 519 h 996"/>
                <a:gd name="T50" fmla="*/ 1034 w 1136"/>
                <a:gd name="T51" fmla="*/ 487 h 996"/>
                <a:gd name="T52" fmla="*/ 968 w 1136"/>
                <a:gd name="T53" fmla="*/ 517 h 996"/>
                <a:gd name="T54" fmla="*/ 911 w 1136"/>
                <a:gd name="T55" fmla="*/ 477 h 996"/>
                <a:gd name="T56" fmla="*/ 959 w 1136"/>
                <a:gd name="T57" fmla="*/ 396 h 996"/>
                <a:gd name="T58" fmla="*/ 980 w 1136"/>
                <a:gd name="T59" fmla="*/ 444 h 996"/>
                <a:gd name="T60" fmla="*/ 1028 w 1136"/>
                <a:gd name="T61" fmla="*/ 422 h 996"/>
                <a:gd name="T62" fmla="*/ 1036 w 1136"/>
                <a:gd name="T63" fmla="*/ 394 h 996"/>
                <a:gd name="T64" fmla="*/ 1091 w 1136"/>
                <a:gd name="T65" fmla="*/ 358 h 996"/>
                <a:gd name="T66" fmla="*/ 1121 w 1136"/>
                <a:gd name="T67" fmla="*/ 306 h 996"/>
                <a:gd name="T68" fmla="*/ 1107 w 1136"/>
                <a:gd name="T69" fmla="*/ 262 h 996"/>
                <a:gd name="T70" fmla="*/ 1136 w 1136"/>
                <a:gd name="T71" fmla="*/ 217 h 996"/>
                <a:gd name="T72" fmla="*/ 1112 w 1136"/>
                <a:gd name="T73" fmla="*/ 119 h 996"/>
                <a:gd name="T74" fmla="*/ 1069 w 1136"/>
                <a:gd name="T75" fmla="*/ 148 h 996"/>
                <a:gd name="T76" fmla="*/ 893 w 1136"/>
                <a:gd name="T77" fmla="*/ 1 h 996"/>
                <a:gd name="T78" fmla="*/ 798 w 1136"/>
                <a:gd name="T79" fmla="*/ 16 h 996"/>
                <a:gd name="T80" fmla="*/ 814 w 1136"/>
                <a:gd name="T81" fmla="*/ 124 h 996"/>
                <a:gd name="T82" fmla="*/ 767 w 1136"/>
                <a:gd name="T83" fmla="*/ 136 h 996"/>
                <a:gd name="T84" fmla="*/ 783 w 1136"/>
                <a:gd name="T85" fmla="*/ 191 h 996"/>
                <a:gd name="T86" fmla="*/ 856 w 1136"/>
                <a:gd name="T87" fmla="*/ 197 h 996"/>
                <a:gd name="T88" fmla="*/ 827 w 1136"/>
                <a:gd name="T89" fmla="*/ 219 h 996"/>
                <a:gd name="T90" fmla="*/ 781 w 1136"/>
                <a:gd name="T91" fmla="*/ 273 h 996"/>
                <a:gd name="T92" fmla="*/ 624 w 1136"/>
                <a:gd name="T93" fmla="*/ 410 h 996"/>
                <a:gd name="T94" fmla="*/ 531 w 1136"/>
                <a:gd name="T95" fmla="*/ 388 h 996"/>
                <a:gd name="T96" fmla="*/ 420 w 1136"/>
                <a:gd name="T97" fmla="*/ 398 h 996"/>
                <a:gd name="T98" fmla="*/ 310 w 1136"/>
                <a:gd name="T99" fmla="*/ 354 h 996"/>
                <a:gd name="T100" fmla="*/ 237 w 1136"/>
                <a:gd name="T101" fmla="*/ 271 h 996"/>
                <a:gd name="T102" fmla="*/ 199 w 1136"/>
                <a:gd name="T103" fmla="*/ 230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36" h="996">
                  <a:moveTo>
                    <a:pt x="199" y="230"/>
                  </a:moveTo>
                  <a:lnTo>
                    <a:pt x="199" y="230"/>
                  </a:lnTo>
                  <a:lnTo>
                    <a:pt x="172" y="299"/>
                  </a:lnTo>
                  <a:lnTo>
                    <a:pt x="134" y="297"/>
                  </a:lnTo>
                  <a:lnTo>
                    <a:pt x="95" y="383"/>
                  </a:lnTo>
                  <a:lnTo>
                    <a:pt x="128" y="426"/>
                  </a:lnTo>
                  <a:lnTo>
                    <a:pt x="59" y="521"/>
                  </a:lnTo>
                  <a:lnTo>
                    <a:pt x="24" y="515"/>
                  </a:lnTo>
                  <a:lnTo>
                    <a:pt x="0" y="545"/>
                  </a:lnTo>
                  <a:lnTo>
                    <a:pt x="6" y="563"/>
                  </a:lnTo>
                  <a:lnTo>
                    <a:pt x="34" y="565"/>
                  </a:lnTo>
                  <a:lnTo>
                    <a:pt x="48" y="597"/>
                  </a:lnTo>
                  <a:lnTo>
                    <a:pt x="75" y="603"/>
                  </a:lnTo>
                  <a:lnTo>
                    <a:pt x="160" y="712"/>
                  </a:lnTo>
                  <a:lnTo>
                    <a:pt x="160" y="768"/>
                  </a:lnTo>
                  <a:lnTo>
                    <a:pt x="201" y="793"/>
                  </a:lnTo>
                  <a:lnTo>
                    <a:pt x="247" y="785"/>
                  </a:lnTo>
                  <a:lnTo>
                    <a:pt x="304" y="819"/>
                  </a:lnTo>
                  <a:lnTo>
                    <a:pt x="373" y="839"/>
                  </a:lnTo>
                  <a:lnTo>
                    <a:pt x="407" y="835"/>
                  </a:lnTo>
                  <a:lnTo>
                    <a:pt x="444" y="831"/>
                  </a:lnTo>
                  <a:lnTo>
                    <a:pt x="523" y="779"/>
                  </a:lnTo>
                  <a:lnTo>
                    <a:pt x="549" y="783"/>
                  </a:lnTo>
                  <a:lnTo>
                    <a:pt x="558" y="807"/>
                  </a:lnTo>
                  <a:lnTo>
                    <a:pt x="580" y="813"/>
                  </a:lnTo>
                  <a:lnTo>
                    <a:pt x="610" y="857"/>
                  </a:lnTo>
                  <a:lnTo>
                    <a:pt x="590" y="901"/>
                  </a:lnTo>
                  <a:lnTo>
                    <a:pt x="602" y="930"/>
                  </a:lnTo>
                  <a:lnTo>
                    <a:pt x="635" y="942"/>
                  </a:lnTo>
                  <a:lnTo>
                    <a:pt x="641" y="978"/>
                  </a:lnTo>
                  <a:lnTo>
                    <a:pt x="681" y="982"/>
                  </a:lnTo>
                  <a:lnTo>
                    <a:pt x="687" y="964"/>
                  </a:lnTo>
                  <a:lnTo>
                    <a:pt x="744" y="934"/>
                  </a:lnTo>
                  <a:lnTo>
                    <a:pt x="779" y="936"/>
                  </a:lnTo>
                  <a:lnTo>
                    <a:pt x="821" y="982"/>
                  </a:lnTo>
                  <a:lnTo>
                    <a:pt x="848" y="970"/>
                  </a:lnTo>
                  <a:lnTo>
                    <a:pt x="866" y="972"/>
                  </a:lnTo>
                  <a:lnTo>
                    <a:pt x="874" y="994"/>
                  </a:lnTo>
                  <a:lnTo>
                    <a:pt x="888" y="996"/>
                  </a:lnTo>
                  <a:lnTo>
                    <a:pt x="907" y="968"/>
                  </a:lnTo>
                  <a:lnTo>
                    <a:pt x="986" y="938"/>
                  </a:lnTo>
                  <a:lnTo>
                    <a:pt x="1057" y="853"/>
                  </a:lnTo>
                  <a:lnTo>
                    <a:pt x="1081" y="771"/>
                  </a:lnTo>
                  <a:lnTo>
                    <a:pt x="1079" y="718"/>
                  </a:lnTo>
                  <a:lnTo>
                    <a:pt x="1049" y="712"/>
                  </a:lnTo>
                  <a:lnTo>
                    <a:pt x="1067" y="692"/>
                  </a:lnTo>
                  <a:lnTo>
                    <a:pt x="1063" y="660"/>
                  </a:lnTo>
                  <a:lnTo>
                    <a:pt x="988" y="585"/>
                  </a:lnTo>
                  <a:lnTo>
                    <a:pt x="988" y="547"/>
                  </a:lnTo>
                  <a:lnTo>
                    <a:pt x="1010" y="519"/>
                  </a:lnTo>
                  <a:lnTo>
                    <a:pt x="1032" y="509"/>
                  </a:lnTo>
                  <a:lnTo>
                    <a:pt x="1034" y="487"/>
                  </a:lnTo>
                  <a:lnTo>
                    <a:pt x="978" y="487"/>
                  </a:lnTo>
                  <a:lnTo>
                    <a:pt x="968" y="517"/>
                  </a:lnTo>
                  <a:lnTo>
                    <a:pt x="943" y="511"/>
                  </a:lnTo>
                  <a:lnTo>
                    <a:pt x="911" y="477"/>
                  </a:lnTo>
                  <a:lnTo>
                    <a:pt x="931" y="426"/>
                  </a:lnTo>
                  <a:lnTo>
                    <a:pt x="959" y="396"/>
                  </a:lnTo>
                  <a:lnTo>
                    <a:pt x="984" y="398"/>
                  </a:lnTo>
                  <a:lnTo>
                    <a:pt x="980" y="444"/>
                  </a:lnTo>
                  <a:lnTo>
                    <a:pt x="994" y="456"/>
                  </a:lnTo>
                  <a:lnTo>
                    <a:pt x="1028" y="422"/>
                  </a:lnTo>
                  <a:lnTo>
                    <a:pt x="1039" y="420"/>
                  </a:lnTo>
                  <a:lnTo>
                    <a:pt x="1036" y="394"/>
                  </a:lnTo>
                  <a:lnTo>
                    <a:pt x="1067" y="356"/>
                  </a:lnTo>
                  <a:lnTo>
                    <a:pt x="1091" y="358"/>
                  </a:lnTo>
                  <a:lnTo>
                    <a:pt x="1105" y="315"/>
                  </a:lnTo>
                  <a:lnTo>
                    <a:pt x="1121" y="306"/>
                  </a:lnTo>
                  <a:lnTo>
                    <a:pt x="1122" y="279"/>
                  </a:lnTo>
                  <a:lnTo>
                    <a:pt x="1107" y="262"/>
                  </a:lnTo>
                  <a:lnTo>
                    <a:pt x="1105" y="219"/>
                  </a:lnTo>
                  <a:lnTo>
                    <a:pt x="1136" y="217"/>
                  </a:lnTo>
                  <a:lnTo>
                    <a:pt x="1134" y="106"/>
                  </a:lnTo>
                  <a:lnTo>
                    <a:pt x="1112" y="119"/>
                  </a:lnTo>
                  <a:lnTo>
                    <a:pt x="1105" y="148"/>
                  </a:lnTo>
                  <a:lnTo>
                    <a:pt x="1069" y="148"/>
                  </a:lnTo>
                  <a:lnTo>
                    <a:pt x="967" y="90"/>
                  </a:lnTo>
                  <a:lnTo>
                    <a:pt x="893" y="1"/>
                  </a:lnTo>
                  <a:lnTo>
                    <a:pt x="817" y="0"/>
                  </a:lnTo>
                  <a:lnTo>
                    <a:pt x="798" y="16"/>
                  </a:lnTo>
                  <a:lnTo>
                    <a:pt x="823" y="72"/>
                  </a:lnTo>
                  <a:lnTo>
                    <a:pt x="814" y="124"/>
                  </a:lnTo>
                  <a:lnTo>
                    <a:pt x="784" y="137"/>
                  </a:lnTo>
                  <a:lnTo>
                    <a:pt x="767" y="136"/>
                  </a:lnTo>
                  <a:lnTo>
                    <a:pt x="765" y="187"/>
                  </a:lnTo>
                  <a:lnTo>
                    <a:pt x="783" y="191"/>
                  </a:lnTo>
                  <a:lnTo>
                    <a:pt x="815" y="177"/>
                  </a:lnTo>
                  <a:lnTo>
                    <a:pt x="856" y="197"/>
                  </a:lnTo>
                  <a:lnTo>
                    <a:pt x="856" y="217"/>
                  </a:lnTo>
                  <a:lnTo>
                    <a:pt x="827" y="219"/>
                  </a:lnTo>
                  <a:lnTo>
                    <a:pt x="803" y="271"/>
                  </a:lnTo>
                  <a:lnTo>
                    <a:pt x="781" y="273"/>
                  </a:lnTo>
                  <a:lnTo>
                    <a:pt x="704" y="374"/>
                  </a:lnTo>
                  <a:lnTo>
                    <a:pt x="624" y="410"/>
                  </a:lnTo>
                  <a:lnTo>
                    <a:pt x="568" y="414"/>
                  </a:lnTo>
                  <a:lnTo>
                    <a:pt x="531" y="388"/>
                  </a:lnTo>
                  <a:lnTo>
                    <a:pt x="478" y="416"/>
                  </a:lnTo>
                  <a:lnTo>
                    <a:pt x="420" y="398"/>
                  </a:lnTo>
                  <a:lnTo>
                    <a:pt x="407" y="360"/>
                  </a:lnTo>
                  <a:lnTo>
                    <a:pt x="310" y="354"/>
                  </a:lnTo>
                  <a:lnTo>
                    <a:pt x="259" y="271"/>
                  </a:lnTo>
                  <a:lnTo>
                    <a:pt x="237" y="271"/>
                  </a:lnTo>
                  <a:lnTo>
                    <a:pt x="220" y="232"/>
                  </a:lnTo>
                  <a:lnTo>
                    <a:pt x="199" y="2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68" name="Freeform 231">
              <a:extLst>
                <a:ext uri="{FF2B5EF4-FFF2-40B4-BE49-F238E27FC236}">
                  <a16:creationId xmlns:a16="http://schemas.microsoft.com/office/drawing/2014/main" xmlns="" id="{5AE1FF23-4C77-9946-AF6F-1EEAB03FAE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6" y="1941"/>
              <a:ext cx="414" cy="198"/>
            </a:xfrm>
            <a:custGeom>
              <a:avLst/>
              <a:gdLst>
                <a:gd name="T0" fmla="*/ 0 w 622"/>
                <a:gd name="T1" fmla="*/ 119 h 297"/>
                <a:gd name="T2" fmla="*/ 0 w 622"/>
                <a:gd name="T3" fmla="*/ 119 h 297"/>
                <a:gd name="T4" fmla="*/ 45 w 622"/>
                <a:gd name="T5" fmla="*/ 59 h 297"/>
                <a:gd name="T6" fmla="*/ 100 w 622"/>
                <a:gd name="T7" fmla="*/ 84 h 297"/>
                <a:gd name="T8" fmla="*/ 137 w 622"/>
                <a:gd name="T9" fmla="*/ 94 h 297"/>
                <a:gd name="T10" fmla="*/ 183 w 622"/>
                <a:gd name="T11" fmla="*/ 52 h 297"/>
                <a:gd name="T12" fmla="*/ 152 w 622"/>
                <a:gd name="T13" fmla="*/ 29 h 297"/>
                <a:gd name="T14" fmla="*/ 173 w 622"/>
                <a:gd name="T15" fmla="*/ 0 h 297"/>
                <a:gd name="T16" fmla="*/ 233 w 622"/>
                <a:gd name="T17" fmla="*/ 22 h 297"/>
                <a:gd name="T18" fmla="*/ 255 w 622"/>
                <a:gd name="T19" fmla="*/ 57 h 297"/>
                <a:gd name="T20" fmla="*/ 293 w 622"/>
                <a:gd name="T21" fmla="*/ 58 h 297"/>
                <a:gd name="T22" fmla="*/ 313 w 622"/>
                <a:gd name="T23" fmla="*/ 43 h 297"/>
                <a:gd name="T24" fmla="*/ 354 w 622"/>
                <a:gd name="T25" fmla="*/ 41 h 297"/>
                <a:gd name="T26" fmla="*/ 363 w 622"/>
                <a:gd name="T27" fmla="*/ 56 h 297"/>
                <a:gd name="T28" fmla="*/ 431 w 622"/>
                <a:gd name="T29" fmla="*/ 60 h 297"/>
                <a:gd name="T30" fmla="*/ 474 w 622"/>
                <a:gd name="T31" fmla="*/ 16 h 297"/>
                <a:gd name="T32" fmla="*/ 534 w 622"/>
                <a:gd name="T33" fmla="*/ 22 h 297"/>
                <a:gd name="T34" fmla="*/ 530 w 622"/>
                <a:gd name="T35" fmla="*/ 82 h 297"/>
                <a:gd name="T36" fmla="*/ 556 w 622"/>
                <a:gd name="T37" fmla="*/ 88 h 297"/>
                <a:gd name="T38" fmla="*/ 588 w 622"/>
                <a:gd name="T39" fmla="*/ 73 h 297"/>
                <a:gd name="T40" fmla="*/ 622 w 622"/>
                <a:gd name="T41" fmla="*/ 90 h 297"/>
                <a:gd name="T42" fmla="*/ 622 w 622"/>
                <a:gd name="T43" fmla="*/ 99 h 297"/>
                <a:gd name="T44" fmla="*/ 597 w 622"/>
                <a:gd name="T45" fmla="*/ 99 h 297"/>
                <a:gd name="T46" fmla="*/ 571 w 622"/>
                <a:gd name="T47" fmla="*/ 153 h 297"/>
                <a:gd name="T48" fmla="*/ 551 w 622"/>
                <a:gd name="T49" fmla="*/ 155 h 297"/>
                <a:gd name="T50" fmla="*/ 474 w 622"/>
                <a:gd name="T51" fmla="*/ 256 h 297"/>
                <a:gd name="T52" fmla="*/ 395 w 622"/>
                <a:gd name="T53" fmla="*/ 291 h 297"/>
                <a:gd name="T54" fmla="*/ 345 w 622"/>
                <a:gd name="T55" fmla="*/ 295 h 297"/>
                <a:gd name="T56" fmla="*/ 304 w 622"/>
                <a:gd name="T57" fmla="*/ 269 h 297"/>
                <a:gd name="T58" fmla="*/ 251 w 622"/>
                <a:gd name="T59" fmla="*/ 297 h 297"/>
                <a:gd name="T60" fmla="*/ 200 w 622"/>
                <a:gd name="T61" fmla="*/ 281 h 297"/>
                <a:gd name="T62" fmla="*/ 185 w 622"/>
                <a:gd name="T63" fmla="*/ 243 h 297"/>
                <a:gd name="T64" fmla="*/ 87 w 622"/>
                <a:gd name="T65" fmla="*/ 236 h 297"/>
                <a:gd name="T66" fmla="*/ 37 w 622"/>
                <a:gd name="T67" fmla="*/ 151 h 297"/>
                <a:gd name="T68" fmla="*/ 12 w 622"/>
                <a:gd name="T69" fmla="*/ 149 h 297"/>
                <a:gd name="T70" fmla="*/ 0 w 622"/>
                <a:gd name="T71" fmla="*/ 119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22" h="297">
                  <a:moveTo>
                    <a:pt x="0" y="119"/>
                  </a:moveTo>
                  <a:lnTo>
                    <a:pt x="0" y="119"/>
                  </a:lnTo>
                  <a:lnTo>
                    <a:pt x="45" y="59"/>
                  </a:lnTo>
                  <a:lnTo>
                    <a:pt x="100" y="84"/>
                  </a:lnTo>
                  <a:lnTo>
                    <a:pt x="137" y="94"/>
                  </a:lnTo>
                  <a:lnTo>
                    <a:pt x="183" y="52"/>
                  </a:lnTo>
                  <a:lnTo>
                    <a:pt x="152" y="29"/>
                  </a:lnTo>
                  <a:lnTo>
                    <a:pt x="173" y="0"/>
                  </a:lnTo>
                  <a:lnTo>
                    <a:pt x="233" y="22"/>
                  </a:lnTo>
                  <a:lnTo>
                    <a:pt x="255" y="57"/>
                  </a:lnTo>
                  <a:lnTo>
                    <a:pt x="293" y="58"/>
                  </a:lnTo>
                  <a:lnTo>
                    <a:pt x="313" y="43"/>
                  </a:lnTo>
                  <a:lnTo>
                    <a:pt x="354" y="41"/>
                  </a:lnTo>
                  <a:lnTo>
                    <a:pt x="363" y="56"/>
                  </a:lnTo>
                  <a:lnTo>
                    <a:pt x="431" y="60"/>
                  </a:lnTo>
                  <a:lnTo>
                    <a:pt x="474" y="16"/>
                  </a:lnTo>
                  <a:lnTo>
                    <a:pt x="534" y="22"/>
                  </a:lnTo>
                  <a:lnTo>
                    <a:pt x="530" y="82"/>
                  </a:lnTo>
                  <a:lnTo>
                    <a:pt x="556" y="88"/>
                  </a:lnTo>
                  <a:lnTo>
                    <a:pt x="588" y="73"/>
                  </a:lnTo>
                  <a:lnTo>
                    <a:pt x="622" y="90"/>
                  </a:lnTo>
                  <a:lnTo>
                    <a:pt x="622" y="99"/>
                  </a:lnTo>
                  <a:lnTo>
                    <a:pt x="597" y="99"/>
                  </a:lnTo>
                  <a:lnTo>
                    <a:pt x="571" y="153"/>
                  </a:lnTo>
                  <a:lnTo>
                    <a:pt x="551" y="155"/>
                  </a:lnTo>
                  <a:lnTo>
                    <a:pt x="474" y="256"/>
                  </a:lnTo>
                  <a:lnTo>
                    <a:pt x="395" y="291"/>
                  </a:lnTo>
                  <a:lnTo>
                    <a:pt x="345" y="295"/>
                  </a:lnTo>
                  <a:lnTo>
                    <a:pt x="304" y="269"/>
                  </a:lnTo>
                  <a:lnTo>
                    <a:pt x="251" y="297"/>
                  </a:lnTo>
                  <a:lnTo>
                    <a:pt x="200" y="281"/>
                  </a:lnTo>
                  <a:lnTo>
                    <a:pt x="185" y="243"/>
                  </a:lnTo>
                  <a:lnTo>
                    <a:pt x="87" y="236"/>
                  </a:lnTo>
                  <a:lnTo>
                    <a:pt x="37" y="151"/>
                  </a:lnTo>
                  <a:lnTo>
                    <a:pt x="12" y="149"/>
                  </a:lnTo>
                  <a:lnTo>
                    <a:pt x="0" y="11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69" name="Freeform 232">
              <a:extLst>
                <a:ext uri="{FF2B5EF4-FFF2-40B4-BE49-F238E27FC236}">
                  <a16:creationId xmlns:a16="http://schemas.microsoft.com/office/drawing/2014/main" xmlns="" id="{6D679EDB-AF06-3E42-A68E-EB08AA3D3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9" y="2075"/>
              <a:ext cx="63" cy="110"/>
            </a:xfrm>
            <a:custGeom>
              <a:avLst/>
              <a:gdLst>
                <a:gd name="T0" fmla="*/ 3 w 95"/>
                <a:gd name="T1" fmla="*/ 107 h 166"/>
                <a:gd name="T2" fmla="*/ 3 w 95"/>
                <a:gd name="T3" fmla="*/ 107 h 166"/>
                <a:gd name="T4" fmla="*/ 18 w 95"/>
                <a:gd name="T5" fmla="*/ 113 h 166"/>
                <a:gd name="T6" fmla="*/ 22 w 95"/>
                <a:gd name="T7" fmla="*/ 164 h 166"/>
                <a:gd name="T8" fmla="*/ 51 w 95"/>
                <a:gd name="T9" fmla="*/ 166 h 166"/>
                <a:gd name="T10" fmla="*/ 78 w 95"/>
                <a:gd name="T11" fmla="*/ 134 h 166"/>
                <a:gd name="T12" fmla="*/ 69 w 95"/>
                <a:gd name="T13" fmla="*/ 126 h 166"/>
                <a:gd name="T14" fmla="*/ 70 w 95"/>
                <a:gd name="T15" fmla="*/ 92 h 166"/>
                <a:gd name="T16" fmla="*/ 94 w 95"/>
                <a:gd name="T17" fmla="*/ 62 h 166"/>
                <a:gd name="T18" fmla="*/ 82 w 95"/>
                <a:gd name="T19" fmla="*/ 39 h 166"/>
                <a:gd name="T20" fmla="*/ 90 w 95"/>
                <a:gd name="T21" fmla="*/ 30 h 166"/>
                <a:gd name="T22" fmla="*/ 95 w 95"/>
                <a:gd name="T23" fmla="*/ 6 h 166"/>
                <a:gd name="T24" fmla="*/ 80 w 95"/>
                <a:gd name="T25" fmla="*/ 0 h 166"/>
                <a:gd name="T26" fmla="*/ 68 w 95"/>
                <a:gd name="T27" fmla="*/ 6 h 166"/>
                <a:gd name="T28" fmla="*/ 53 w 95"/>
                <a:gd name="T29" fmla="*/ 52 h 166"/>
                <a:gd name="T30" fmla="*/ 28 w 95"/>
                <a:gd name="T31" fmla="*/ 50 h 166"/>
                <a:gd name="T32" fmla="*/ 0 w 95"/>
                <a:gd name="T33" fmla="*/ 83 h 166"/>
                <a:gd name="T34" fmla="*/ 3 w 95"/>
                <a:gd name="T35" fmla="*/ 10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5" h="166">
                  <a:moveTo>
                    <a:pt x="3" y="107"/>
                  </a:moveTo>
                  <a:lnTo>
                    <a:pt x="3" y="107"/>
                  </a:lnTo>
                  <a:lnTo>
                    <a:pt x="18" y="113"/>
                  </a:lnTo>
                  <a:lnTo>
                    <a:pt x="22" y="164"/>
                  </a:lnTo>
                  <a:lnTo>
                    <a:pt x="51" y="166"/>
                  </a:lnTo>
                  <a:lnTo>
                    <a:pt x="78" y="134"/>
                  </a:lnTo>
                  <a:lnTo>
                    <a:pt x="69" y="126"/>
                  </a:lnTo>
                  <a:lnTo>
                    <a:pt x="70" y="92"/>
                  </a:lnTo>
                  <a:lnTo>
                    <a:pt x="94" y="62"/>
                  </a:lnTo>
                  <a:lnTo>
                    <a:pt x="82" y="39"/>
                  </a:lnTo>
                  <a:lnTo>
                    <a:pt x="90" y="30"/>
                  </a:lnTo>
                  <a:lnTo>
                    <a:pt x="95" y="6"/>
                  </a:lnTo>
                  <a:lnTo>
                    <a:pt x="80" y="0"/>
                  </a:lnTo>
                  <a:lnTo>
                    <a:pt x="68" y="6"/>
                  </a:lnTo>
                  <a:lnTo>
                    <a:pt x="53" y="52"/>
                  </a:lnTo>
                  <a:lnTo>
                    <a:pt x="28" y="50"/>
                  </a:lnTo>
                  <a:lnTo>
                    <a:pt x="0" y="83"/>
                  </a:lnTo>
                  <a:lnTo>
                    <a:pt x="3" y="10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70" name="Freeform 233">
              <a:extLst>
                <a:ext uri="{FF2B5EF4-FFF2-40B4-BE49-F238E27FC236}">
                  <a16:creationId xmlns:a16="http://schemas.microsoft.com/office/drawing/2014/main" xmlns="" id="{3A1EAED7-A075-7E4C-B0DB-A6BD8E0AD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7" y="2167"/>
              <a:ext cx="55" cy="84"/>
            </a:xfrm>
            <a:custGeom>
              <a:avLst/>
              <a:gdLst>
                <a:gd name="T0" fmla="*/ 25 w 82"/>
                <a:gd name="T1" fmla="*/ 0 h 126"/>
                <a:gd name="T2" fmla="*/ 25 w 82"/>
                <a:gd name="T3" fmla="*/ 0 h 126"/>
                <a:gd name="T4" fmla="*/ 74 w 82"/>
                <a:gd name="T5" fmla="*/ 40 h 126"/>
                <a:gd name="T6" fmla="*/ 82 w 82"/>
                <a:gd name="T7" fmla="*/ 78 h 126"/>
                <a:gd name="T8" fmla="*/ 80 w 82"/>
                <a:gd name="T9" fmla="*/ 99 h 126"/>
                <a:gd name="T10" fmla="*/ 57 w 82"/>
                <a:gd name="T11" fmla="*/ 125 h 126"/>
                <a:gd name="T12" fmla="*/ 36 w 82"/>
                <a:gd name="T13" fmla="*/ 126 h 126"/>
                <a:gd name="T14" fmla="*/ 13 w 82"/>
                <a:gd name="T15" fmla="*/ 76 h 126"/>
                <a:gd name="T16" fmla="*/ 4 w 82"/>
                <a:gd name="T17" fmla="*/ 53 h 126"/>
                <a:gd name="T18" fmla="*/ 14 w 82"/>
                <a:gd name="T19" fmla="*/ 45 h 126"/>
                <a:gd name="T20" fmla="*/ 12 w 82"/>
                <a:gd name="T21" fmla="*/ 35 h 126"/>
                <a:gd name="T22" fmla="*/ 0 w 82"/>
                <a:gd name="T23" fmla="*/ 30 h 126"/>
                <a:gd name="T24" fmla="*/ 25 w 82"/>
                <a:gd name="T2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6">
                  <a:moveTo>
                    <a:pt x="25" y="0"/>
                  </a:moveTo>
                  <a:lnTo>
                    <a:pt x="25" y="0"/>
                  </a:lnTo>
                  <a:lnTo>
                    <a:pt x="74" y="40"/>
                  </a:lnTo>
                  <a:lnTo>
                    <a:pt x="82" y="78"/>
                  </a:lnTo>
                  <a:lnTo>
                    <a:pt x="80" y="99"/>
                  </a:lnTo>
                  <a:lnTo>
                    <a:pt x="57" y="125"/>
                  </a:lnTo>
                  <a:lnTo>
                    <a:pt x="36" y="126"/>
                  </a:lnTo>
                  <a:lnTo>
                    <a:pt x="13" y="76"/>
                  </a:lnTo>
                  <a:lnTo>
                    <a:pt x="4" y="53"/>
                  </a:lnTo>
                  <a:lnTo>
                    <a:pt x="14" y="45"/>
                  </a:lnTo>
                  <a:lnTo>
                    <a:pt x="12" y="35"/>
                  </a:lnTo>
                  <a:lnTo>
                    <a:pt x="0" y="30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71" name="Freeform 234">
              <a:extLst>
                <a:ext uri="{FF2B5EF4-FFF2-40B4-BE49-F238E27FC236}">
                  <a16:creationId xmlns:a16="http://schemas.microsoft.com/office/drawing/2014/main" xmlns="" id="{E5A4582C-7F6D-E241-8523-5EA76A81D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2" y="1927"/>
              <a:ext cx="521" cy="286"/>
            </a:xfrm>
            <a:custGeom>
              <a:avLst/>
              <a:gdLst>
                <a:gd name="T0" fmla="*/ 55 w 783"/>
                <a:gd name="T1" fmla="*/ 284 h 428"/>
                <a:gd name="T2" fmla="*/ 55 w 783"/>
                <a:gd name="T3" fmla="*/ 284 h 428"/>
                <a:gd name="T4" fmla="*/ 87 w 783"/>
                <a:gd name="T5" fmla="*/ 270 h 428"/>
                <a:gd name="T6" fmla="*/ 123 w 783"/>
                <a:gd name="T7" fmla="*/ 269 h 428"/>
                <a:gd name="T8" fmla="*/ 125 w 783"/>
                <a:gd name="T9" fmla="*/ 324 h 428"/>
                <a:gd name="T10" fmla="*/ 104 w 783"/>
                <a:gd name="T11" fmla="*/ 324 h 428"/>
                <a:gd name="T12" fmla="*/ 88 w 783"/>
                <a:gd name="T13" fmla="*/ 350 h 428"/>
                <a:gd name="T14" fmla="*/ 109 w 783"/>
                <a:gd name="T15" fmla="*/ 385 h 428"/>
                <a:gd name="T16" fmla="*/ 140 w 783"/>
                <a:gd name="T17" fmla="*/ 403 h 428"/>
                <a:gd name="T18" fmla="*/ 143 w 783"/>
                <a:gd name="T19" fmla="*/ 423 h 428"/>
                <a:gd name="T20" fmla="*/ 154 w 783"/>
                <a:gd name="T21" fmla="*/ 419 h 428"/>
                <a:gd name="T22" fmla="*/ 165 w 783"/>
                <a:gd name="T23" fmla="*/ 406 h 428"/>
                <a:gd name="T24" fmla="*/ 182 w 783"/>
                <a:gd name="T25" fmla="*/ 410 h 428"/>
                <a:gd name="T26" fmla="*/ 191 w 783"/>
                <a:gd name="T27" fmla="*/ 428 h 428"/>
                <a:gd name="T28" fmla="*/ 213 w 783"/>
                <a:gd name="T29" fmla="*/ 428 h 428"/>
                <a:gd name="T30" fmla="*/ 213 w 783"/>
                <a:gd name="T31" fmla="*/ 405 h 428"/>
                <a:gd name="T32" fmla="*/ 200 w 783"/>
                <a:gd name="T33" fmla="*/ 365 h 428"/>
                <a:gd name="T34" fmla="*/ 193 w 783"/>
                <a:gd name="T35" fmla="*/ 333 h 428"/>
                <a:gd name="T36" fmla="*/ 233 w 783"/>
                <a:gd name="T37" fmla="*/ 315 h 428"/>
                <a:gd name="T38" fmla="*/ 286 w 783"/>
                <a:gd name="T39" fmla="*/ 324 h 428"/>
                <a:gd name="T40" fmla="*/ 320 w 783"/>
                <a:gd name="T41" fmla="*/ 358 h 428"/>
                <a:gd name="T42" fmla="*/ 395 w 783"/>
                <a:gd name="T43" fmla="*/ 350 h 428"/>
                <a:gd name="T44" fmla="*/ 437 w 783"/>
                <a:gd name="T45" fmla="*/ 410 h 428"/>
                <a:gd name="T46" fmla="*/ 487 w 783"/>
                <a:gd name="T47" fmla="*/ 413 h 428"/>
                <a:gd name="T48" fmla="*/ 501 w 783"/>
                <a:gd name="T49" fmla="*/ 390 h 428"/>
                <a:gd name="T50" fmla="*/ 518 w 783"/>
                <a:gd name="T51" fmla="*/ 386 h 428"/>
                <a:gd name="T52" fmla="*/ 520 w 783"/>
                <a:gd name="T53" fmla="*/ 361 h 428"/>
                <a:gd name="T54" fmla="*/ 546 w 783"/>
                <a:gd name="T55" fmla="*/ 360 h 428"/>
                <a:gd name="T56" fmla="*/ 560 w 783"/>
                <a:gd name="T57" fmla="*/ 376 h 428"/>
                <a:gd name="T58" fmla="*/ 574 w 783"/>
                <a:gd name="T59" fmla="*/ 344 h 428"/>
                <a:gd name="T60" fmla="*/ 691 w 783"/>
                <a:gd name="T61" fmla="*/ 360 h 428"/>
                <a:gd name="T62" fmla="*/ 711 w 783"/>
                <a:gd name="T63" fmla="*/ 334 h 428"/>
                <a:gd name="T64" fmla="*/ 678 w 783"/>
                <a:gd name="T65" fmla="*/ 293 h 428"/>
                <a:gd name="T66" fmla="*/ 722 w 783"/>
                <a:gd name="T67" fmla="*/ 196 h 428"/>
                <a:gd name="T68" fmla="*/ 758 w 783"/>
                <a:gd name="T69" fmla="*/ 198 h 428"/>
                <a:gd name="T70" fmla="*/ 783 w 783"/>
                <a:gd name="T71" fmla="*/ 138 h 428"/>
                <a:gd name="T72" fmla="*/ 733 w 783"/>
                <a:gd name="T73" fmla="*/ 133 h 428"/>
                <a:gd name="T74" fmla="*/ 705 w 783"/>
                <a:gd name="T75" fmla="*/ 106 h 428"/>
                <a:gd name="T76" fmla="*/ 627 w 783"/>
                <a:gd name="T77" fmla="*/ 115 h 428"/>
                <a:gd name="T78" fmla="*/ 525 w 783"/>
                <a:gd name="T79" fmla="*/ 17 h 428"/>
                <a:gd name="T80" fmla="*/ 490 w 783"/>
                <a:gd name="T81" fmla="*/ 49 h 428"/>
                <a:gd name="T82" fmla="*/ 382 w 783"/>
                <a:gd name="T83" fmla="*/ 0 h 428"/>
                <a:gd name="T84" fmla="*/ 249 w 783"/>
                <a:gd name="T85" fmla="*/ 65 h 428"/>
                <a:gd name="T86" fmla="*/ 246 w 783"/>
                <a:gd name="T87" fmla="*/ 111 h 428"/>
                <a:gd name="T88" fmla="*/ 277 w 783"/>
                <a:gd name="T89" fmla="*/ 147 h 428"/>
                <a:gd name="T90" fmla="*/ 216 w 783"/>
                <a:gd name="T91" fmla="*/ 181 h 428"/>
                <a:gd name="T92" fmla="*/ 138 w 783"/>
                <a:gd name="T93" fmla="*/ 179 h 428"/>
                <a:gd name="T94" fmla="*/ 121 w 783"/>
                <a:gd name="T95" fmla="*/ 155 h 428"/>
                <a:gd name="T96" fmla="*/ 60 w 783"/>
                <a:gd name="T97" fmla="*/ 152 h 428"/>
                <a:gd name="T98" fmla="*/ 2 w 783"/>
                <a:gd name="T99" fmla="*/ 189 h 428"/>
                <a:gd name="T100" fmla="*/ 0 w 783"/>
                <a:gd name="T101" fmla="*/ 240 h 428"/>
                <a:gd name="T102" fmla="*/ 55 w 783"/>
                <a:gd name="T103" fmla="*/ 284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83" h="428">
                  <a:moveTo>
                    <a:pt x="55" y="284"/>
                  </a:moveTo>
                  <a:lnTo>
                    <a:pt x="55" y="284"/>
                  </a:lnTo>
                  <a:lnTo>
                    <a:pt x="87" y="270"/>
                  </a:lnTo>
                  <a:lnTo>
                    <a:pt x="123" y="269"/>
                  </a:lnTo>
                  <a:lnTo>
                    <a:pt x="125" y="324"/>
                  </a:lnTo>
                  <a:lnTo>
                    <a:pt x="104" y="324"/>
                  </a:lnTo>
                  <a:lnTo>
                    <a:pt x="88" y="350"/>
                  </a:lnTo>
                  <a:lnTo>
                    <a:pt x="109" y="385"/>
                  </a:lnTo>
                  <a:lnTo>
                    <a:pt x="140" y="403"/>
                  </a:lnTo>
                  <a:lnTo>
                    <a:pt x="143" y="423"/>
                  </a:lnTo>
                  <a:lnTo>
                    <a:pt x="154" y="419"/>
                  </a:lnTo>
                  <a:lnTo>
                    <a:pt x="165" y="406"/>
                  </a:lnTo>
                  <a:lnTo>
                    <a:pt x="182" y="410"/>
                  </a:lnTo>
                  <a:lnTo>
                    <a:pt x="191" y="428"/>
                  </a:lnTo>
                  <a:lnTo>
                    <a:pt x="213" y="428"/>
                  </a:lnTo>
                  <a:lnTo>
                    <a:pt x="213" y="405"/>
                  </a:lnTo>
                  <a:lnTo>
                    <a:pt x="200" y="365"/>
                  </a:lnTo>
                  <a:lnTo>
                    <a:pt x="193" y="333"/>
                  </a:lnTo>
                  <a:lnTo>
                    <a:pt x="233" y="315"/>
                  </a:lnTo>
                  <a:lnTo>
                    <a:pt x="286" y="324"/>
                  </a:lnTo>
                  <a:lnTo>
                    <a:pt x="320" y="358"/>
                  </a:lnTo>
                  <a:lnTo>
                    <a:pt x="395" y="350"/>
                  </a:lnTo>
                  <a:lnTo>
                    <a:pt x="437" y="410"/>
                  </a:lnTo>
                  <a:lnTo>
                    <a:pt x="487" y="413"/>
                  </a:lnTo>
                  <a:lnTo>
                    <a:pt x="501" y="390"/>
                  </a:lnTo>
                  <a:lnTo>
                    <a:pt x="518" y="386"/>
                  </a:lnTo>
                  <a:lnTo>
                    <a:pt x="520" y="361"/>
                  </a:lnTo>
                  <a:lnTo>
                    <a:pt x="546" y="360"/>
                  </a:lnTo>
                  <a:lnTo>
                    <a:pt x="560" y="376"/>
                  </a:lnTo>
                  <a:lnTo>
                    <a:pt x="574" y="344"/>
                  </a:lnTo>
                  <a:lnTo>
                    <a:pt x="691" y="360"/>
                  </a:lnTo>
                  <a:lnTo>
                    <a:pt x="711" y="334"/>
                  </a:lnTo>
                  <a:lnTo>
                    <a:pt x="678" y="293"/>
                  </a:lnTo>
                  <a:lnTo>
                    <a:pt x="722" y="196"/>
                  </a:lnTo>
                  <a:lnTo>
                    <a:pt x="758" y="198"/>
                  </a:lnTo>
                  <a:lnTo>
                    <a:pt x="783" y="138"/>
                  </a:lnTo>
                  <a:lnTo>
                    <a:pt x="733" y="133"/>
                  </a:lnTo>
                  <a:lnTo>
                    <a:pt x="705" y="106"/>
                  </a:lnTo>
                  <a:lnTo>
                    <a:pt x="627" y="115"/>
                  </a:lnTo>
                  <a:lnTo>
                    <a:pt x="525" y="17"/>
                  </a:lnTo>
                  <a:lnTo>
                    <a:pt x="490" y="49"/>
                  </a:lnTo>
                  <a:lnTo>
                    <a:pt x="382" y="0"/>
                  </a:lnTo>
                  <a:lnTo>
                    <a:pt x="249" y="65"/>
                  </a:lnTo>
                  <a:lnTo>
                    <a:pt x="246" y="111"/>
                  </a:lnTo>
                  <a:lnTo>
                    <a:pt x="277" y="147"/>
                  </a:lnTo>
                  <a:lnTo>
                    <a:pt x="216" y="181"/>
                  </a:lnTo>
                  <a:lnTo>
                    <a:pt x="138" y="179"/>
                  </a:lnTo>
                  <a:lnTo>
                    <a:pt x="121" y="155"/>
                  </a:lnTo>
                  <a:lnTo>
                    <a:pt x="60" y="152"/>
                  </a:lnTo>
                  <a:lnTo>
                    <a:pt x="2" y="189"/>
                  </a:lnTo>
                  <a:lnTo>
                    <a:pt x="0" y="240"/>
                  </a:lnTo>
                  <a:lnTo>
                    <a:pt x="55" y="28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72" name="Freeform 235">
              <a:extLst>
                <a:ext uri="{FF2B5EF4-FFF2-40B4-BE49-F238E27FC236}">
                  <a16:creationId xmlns:a16="http://schemas.microsoft.com/office/drawing/2014/main" xmlns="" id="{5D55CE21-EE70-7B42-8CD1-716C53EA1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3" y="2193"/>
              <a:ext cx="203" cy="123"/>
            </a:xfrm>
            <a:custGeom>
              <a:avLst/>
              <a:gdLst>
                <a:gd name="T0" fmla="*/ 37 w 305"/>
                <a:gd name="T1" fmla="*/ 34 h 184"/>
                <a:gd name="T2" fmla="*/ 37 w 305"/>
                <a:gd name="T3" fmla="*/ 34 h 184"/>
                <a:gd name="T4" fmla="*/ 32 w 305"/>
                <a:gd name="T5" fmla="*/ 54 h 184"/>
                <a:gd name="T6" fmla="*/ 0 w 305"/>
                <a:gd name="T7" fmla="*/ 54 h 184"/>
                <a:gd name="T8" fmla="*/ 0 w 305"/>
                <a:gd name="T9" fmla="*/ 82 h 184"/>
                <a:gd name="T10" fmla="*/ 35 w 305"/>
                <a:gd name="T11" fmla="*/ 105 h 184"/>
                <a:gd name="T12" fmla="*/ 24 w 305"/>
                <a:gd name="T13" fmla="*/ 137 h 184"/>
                <a:gd name="T14" fmla="*/ 24 w 305"/>
                <a:gd name="T15" fmla="*/ 152 h 184"/>
                <a:gd name="T16" fmla="*/ 39 w 305"/>
                <a:gd name="T17" fmla="*/ 154 h 184"/>
                <a:gd name="T18" fmla="*/ 58 w 305"/>
                <a:gd name="T19" fmla="*/ 129 h 184"/>
                <a:gd name="T20" fmla="*/ 101 w 305"/>
                <a:gd name="T21" fmla="*/ 119 h 184"/>
                <a:gd name="T22" fmla="*/ 194 w 305"/>
                <a:gd name="T23" fmla="*/ 154 h 184"/>
                <a:gd name="T24" fmla="*/ 195 w 305"/>
                <a:gd name="T25" fmla="*/ 180 h 184"/>
                <a:gd name="T26" fmla="*/ 247 w 305"/>
                <a:gd name="T27" fmla="*/ 184 h 184"/>
                <a:gd name="T28" fmla="*/ 305 w 305"/>
                <a:gd name="T29" fmla="*/ 124 h 184"/>
                <a:gd name="T30" fmla="*/ 298 w 305"/>
                <a:gd name="T31" fmla="*/ 104 h 184"/>
                <a:gd name="T32" fmla="*/ 259 w 305"/>
                <a:gd name="T33" fmla="*/ 96 h 184"/>
                <a:gd name="T34" fmla="*/ 151 w 305"/>
                <a:gd name="T35" fmla="*/ 25 h 184"/>
                <a:gd name="T36" fmla="*/ 146 w 305"/>
                <a:gd name="T37" fmla="*/ 0 h 184"/>
                <a:gd name="T38" fmla="*/ 105 w 305"/>
                <a:gd name="T39" fmla="*/ 0 h 184"/>
                <a:gd name="T40" fmla="*/ 87 w 305"/>
                <a:gd name="T41" fmla="*/ 34 h 184"/>
                <a:gd name="T42" fmla="*/ 69 w 305"/>
                <a:gd name="T43" fmla="*/ 34 h 184"/>
                <a:gd name="T44" fmla="*/ 37 w 305"/>
                <a:gd name="T45" fmla="*/ 3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5" h="184">
                  <a:moveTo>
                    <a:pt x="37" y="34"/>
                  </a:moveTo>
                  <a:lnTo>
                    <a:pt x="37" y="34"/>
                  </a:lnTo>
                  <a:lnTo>
                    <a:pt x="32" y="54"/>
                  </a:lnTo>
                  <a:lnTo>
                    <a:pt x="0" y="54"/>
                  </a:lnTo>
                  <a:lnTo>
                    <a:pt x="0" y="82"/>
                  </a:lnTo>
                  <a:lnTo>
                    <a:pt x="35" y="105"/>
                  </a:lnTo>
                  <a:lnTo>
                    <a:pt x="24" y="137"/>
                  </a:lnTo>
                  <a:lnTo>
                    <a:pt x="24" y="152"/>
                  </a:lnTo>
                  <a:lnTo>
                    <a:pt x="39" y="154"/>
                  </a:lnTo>
                  <a:lnTo>
                    <a:pt x="58" y="129"/>
                  </a:lnTo>
                  <a:lnTo>
                    <a:pt x="101" y="119"/>
                  </a:lnTo>
                  <a:lnTo>
                    <a:pt x="194" y="154"/>
                  </a:lnTo>
                  <a:lnTo>
                    <a:pt x="195" y="180"/>
                  </a:lnTo>
                  <a:lnTo>
                    <a:pt x="247" y="184"/>
                  </a:lnTo>
                  <a:lnTo>
                    <a:pt x="305" y="124"/>
                  </a:lnTo>
                  <a:lnTo>
                    <a:pt x="298" y="104"/>
                  </a:lnTo>
                  <a:lnTo>
                    <a:pt x="259" y="96"/>
                  </a:lnTo>
                  <a:lnTo>
                    <a:pt x="151" y="25"/>
                  </a:lnTo>
                  <a:lnTo>
                    <a:pt x="146" y="0"/>
                  </a:lnTo>
                  <a:lnTo>
                    <a:pt x="105" y="0"/>
                  </a:lnTo>
                  <a:lnTo>
                    <a:pt x="87" y="34"/>
                  </a:lnTo>
                  <a:lnTo>
                    <a:pt x="69" y="34"/>
                  </a:lnTo>
                  <a:lnTo>
                    <a:pt x="37" y="3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73" name="Freeform 236">
              <a:extLst>
                <a:ext uri="{FF2B5EF4-FFF2-40B4-BE49-F238E27FC236}">
                  <a16:creationId xmlns:a16="http://schemas.microsoft.com/office/drawing/2014/main" xmlns="" id="{CA636490-5984-7449-9673-15A25C8B5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5" y="2141"/>
              <a:ext cx="251" cy="136"/>
            </a:xfrm>
            <a:custGeom>
              <a:avLst/>
              <a:gdLst>
                <a:gd name="T0" fmla="*/ 266 w 378"/>
                <a:gd name="T1" fmla="*/ 202 h 203"/>
                <a:gd name="T2" fmla="*/ 266 w 378"/>
                <a:gd name="T3" fmla="*/ 202 h 203"/>
                <a:gd name="T4" fmla="*/ 290 w 378"/>
                <a:gd name="T5" fmla="*/ 203 h 203"/>
                <a:gd name="T6" fmla="*/ 290 w 378"/>
                <a:gd name="T7" fmla="*/ 162 h 203"/>
                <a:gd name="T8" fmla="*/ 267 w 378"/>
                <a:gd name="T9" fmla="*/ 148 h 203"/>
                <a:gd name="T10" fmla="*/ 305 w 378"/>
                <a:gd name="T11" fmla="*/ 100 h 203"/>
                <a:gd name="T12" fmla="*/ 321 w 378"/>
                <a:gd name="T13" fmla="*/ 100 h 203"/>
                <a:gd name="T14" fmla="*/ 337 w 378"/>
                <a:gd name="T15" fmla="*/ 118 h 203"/>
                <a:gd name="T16" fmla="*/ 378 w 378"/>
                <a:gd name="T17" fmla="*/ 102 h 203"/>
                <a:gd name="T18" fmla="*/ 321 w 378"/>
                <a:gd name="T19" fmla="*/ 83 h 203"/>
                <a:gd name="T20" fmla="*/ 319 w 378"/>
                <a:gd name="T21" fmla="*/ 71 h 203"/>
                <a:gd name="T22" fmla="*/ 305 w 378"/>
                <a:gd name="T23" fmla="*/ 74 h 203"/>
                <a:gd name="T24" fmla="*/ 292 w 378"/>
                <a:gd name="T25" fmla="*/ 97 h 203"/>
                <a:gd name="T26" fmla="*/ 235 w 378"/>
                <a:gd name="T27" fmla="*/ 96 h 203"/>
                <a:gd name="T28" fmla="*/ 193 w 378"/>
                <a:gd name="T29" fmla="*/ 36 h 203"/>
                <a:gd name="T30" fmla="*/ 119 w 378"/>
                <a:gd name="T31" fmla="*/ 43 h 203"/>
                <a:gd name="T32" fmla="*/ 84 w 378"/>
                <a:gd name="T33" fmla="*/ 9 h 203"/>
                <a:gd name="T34" fmla="*/ 35 w 378"/>
                <a:gd name="T35" fmla="*/ 0 h 203"/>
                <a:gd name="T36" fmla="*/ 0 w 378"/>
                <a:gd name="T37" fmla="*/ 15 h 203"/>
                <a:gd name="T38" fmla="*/ 21 w 378"/>
                <a:gd name="T39" fmla="*/ 83 h 203"/>
                <a:gd name="T40" fmla="*/ 21 w 378"/>
                <a:gd name="T41" fmla="*/ 106 h 203"/>
                <a:gd name="T42" fmla="*/ 36 w 378"/>
                <a:gd name="T43" fmla="*/ 106 h 203"/>
                <a:gd name="T44" fmla="*/ 54 w 378"/>
                <a:gd name="T45" fmla="*/ 71 h 203"/>
                <a:gd name="T46" fmla="*/ 103 w 378"/>
                <a:gd name="T47" fmla="*/ 72 h 203"/>
                <a:gd name="T48" fmla="*/ 110 w 378"/>
                <a:gd name="T49" fmla="*/ 99 h 203"/>
                <a:gd name="T50" fmla="*/ 214 w 378"/>
                <a:gd name="T51" fmla="*/ 168 h 203"/>
                <a:gd name="T52" fmla="*/ 254 w 378"/>
                <a:gd name="T53" fmla="*/ 177 h 203"/>
                <a:gd name="T54" fmla="*/ 266 w 378"/>
                <a:gd name="T55" fmla="*/ 20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8" h="203">
                  <a:moveTo>
                    <a:pt x="266" y="202"/>
                  </a:moveTo>
                  <a:lnTo>
                    <a:pt x="266" y="202"/>
                  </a:lnTo>
                  <a:lnTo>
                    <a:pt x="290" y="203"/>
                  </a:lnTo>
                  <a:lnTo>
                    <a:pt x="290" y="162"/>
                  </a:lnTo>
                  <a:lnTo>
                    <a:pt x="267" y="148"/>
                  </a:lnTo>
                  <a:lnTo>
                    <a:pt x="305" y="100"/>
                  </a:lnTo>
                  <a:lnTo>
                    <a:pt x="321" y="100"/>
                  </a:lnTo>
                  <a:lnTo>
                    <a:pt x="337" y="118"/>
                  </a:lnTo>
                  <a:lnTo>
                    <a:pt x="378" y="102"/>
                  </a:lnTo>
                  <a:lnTo>
                    <a:pt x="321" y="83"/>
                  </a:lnTo>
                  <a:lnTo>
                    <a:pt x="319" y="71"/>
                  </a:lnTo>
                  <a:lnTo>
                    <a:pt x="305" y="74"/>
                  </a:lnTo>
                  <a:lnTo>
                    <a:pt x="292" y="97"/>
                  </a:lnTo>
                  <a:lnTo>
                    <a:pt x="235" y="96"/>
                  </a:lnTo>
                  <a:lnTo>
                    <a:pt x="193" y="36"/>
                  </a:lnTo>
                  <a:lnTo>
                    <a:pt x="119" y="43"/>
                  </a:lnTo>
                  <a:lnTo>
                    <a:pt x="84" y="9"/>
                  </a:lnTo>
                  <a:lnTo>
                    <a:pt x="35" y="0"/>
                  </a:lnTo>
                  <a:lnTo>
                    <a:pt x="0" y="15"/>
                  </a:lnTo>
                  <a:lnTo>
                    <a:pt x="21" y="83"/>
                  </a:lnTo>
                  <a:lnTo>
                    <a:pt x="21" y="106"/>
                  </a:lnTo>
                  <a:lnTo>
                    <a:pt x="36" y="106"/>
                  </a:lnTo>
                  <a:lnTo>
                    <a:pt x="54" y="71"/>
                  </a:lnTo>
                  <a:lnTo>
                    <a:pt x="103" y="72"/>
                  </a:lnTo>
                  <a:lnTo>
                    <a:pt x="110" y="99"/>
                  </a:lnTo>
                  <a:lnTo>
                    <a:pt x="214" y="168"/>
                  </a:lnTo>
                  <a:lnTo>
                    <a:pt x="254" y="177"/>
                  </a:lnTo>
                  <a:lnTo>
                    <a:pt x="266" y="20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74" name="Freeform 237">
              <a:extLst>
                <a:ext uri="{FF2B5EF4-FFF2-40B4-BE49-F238E27FC236}">
                  <a16:creationId xmlns:a16="http://schemas.microsoft.com/office/drawing/2014/main" xmlns="" id="{EA693529-90EC-1642-BF93-476B6B492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8" y="2211"/>
              <a:ext cx="106" cy="68"/>
            </a:xfrm>
            <a:custGeom>
              <a:avLst/>
              <a:gdLst>
                <a:gd name="T0" fmla="*/ 0 w 160"/>
                <a:gd name="T1" fmla="*/ 40 h 101"/>
                <a:gd name="T2" fmla="*/ 0 w 160"/>
                <a:gd name="T3" fmla="*/ 40 h 101"/>
                <a:gd name="T4" fmla="*/ 33 w 160"/>
                <a:gd name="T5" fmla="*/ 0 h 101"/>
                <a:gd name="T6" fmla="*/ 45 w 160"/>
                <a:gd name="T7" fmla="*/ 0 h 101"/>
                <a:gd name="T8" fmla="*/ 49 w 160"/>
                <a:gd name="T9" fmla="*/ 9 h 101"/>
                <a:gd name="T10" fmla="*/ 34 w 160"/>
                <a:gd name="T11" fmla="*/ 20 h 101"/>
                <a:gd name="T12" fmla="*/ 34 w 160"/>
                <a:gd name="T13" fmla="*/ 29 h 101"/>
                <a:gd name="T14" fmla="*/ 44 w 160"/>
                <a:gd name="T15" fmla="*/ 36 h 101"/>
                <a:gd name="T16" fmla="*/ 91 w 160"/>
                <a:gd name="T17" fmla="*/ 39 h 101"/>
                <a:gd name="T18" fmla="*/ 107 w 160"/>
                <a:gd name="T19" fmla="*/ 32 h 101"/>
                <a:gd name="T20" fmla="*/ 114 w 160"/>
                <a:gd name="T21" fmla="*/ 34 h 101"/>
                <a:gd name="T22" fmla="*/ 118 w 160"/>
                <a:gd name="T23" fmla="*/ 49 h 101"/>
                <a:gd name="T24" fmla="*/ 146 w 160"/>
                <a:gd name="T25" fmla="*/ 51 h 101"/>
                <a:gd name="T26" fmla="*/ 160 w 160"/>
                <a:gd name="T27" fmla="*/ 81 h 101"/>
                <a:gd name="T28" fmla="*/ 156 w 160"/>
                <a:gd name="T29" fmla="*/ 90 h 101"/>
                <a:gd name="T30" fmla="*/ 151 w 160"/>
                <a:gd name="T31" fmla="*/ 91 h 101"/>
                <a:gd name="T32" fmla="*/ 145 w 160"/>
                <a:gd name="T33" fmla="*/ 79 h 101"/>
                <a:gd name="T34" fmla="*/ 133 w 160"/>
                <a:gd name="T35" fmla="*/ 78 h 101"/>
                <a:gd name="T36" fmla="*/ 112 w 160"/>
                <a:gd name="T37" fmla="*/ 81 h 101"/>
                <a:gd name="T38" fmla="*/ 110 w 160"/>
                <a:gd name="T39" fmla="*/ 101 h 101"/>
                <a:gd name="T40" fmla="*/ 89 w 160"/>
                <a:gd name="T41" fmla="*/ 100 h 101"/>
                <a:gd name="T42" fmla="*/ 90 w 160"/>
                <a:gd name="T43" fmla="*/ 75 h 101"/>
                <a:gd name="T44" fmla="*/ 75 w 160"/>
                <a:gd name="T45" fmla="*/ 59 h 101"/>
                <a:gd name="T46" fmla="*/ 51 w 160"/>
                <a:gd name="T47" fmla="*/ 79 h 101"/>
                <a:gd name="T48" fmla="*/ 52 w 160"/>
                <a:gd name="T49" fmla="*/ 92 h 101"/>
                <a:gd name="T50" fmla="*/ 31 w 160"/>
                <a:gd name="T51" fmla="*/ 99 h 101"/>
                <a:gd name="T52" fmla="*/ 19 w 160"/>
                <a:gd name="T53" fmla="*/ 99 h 101"/>
                <a:gd name="T54" fmla="*/ 20 w 160"/>
                <a:gd name="T55" fmla="*/ 55 h 101"/>
                <a:gd name="T56" fmla="*/ 0 w 160"/>
                <a:gd name="T57" fmla="*/ 4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0" h="101">
                  <a:moveTo>
                    <a:pt x="0" y="40"/>
                  </a:moveTo>
                  <a:lnTo>
                    <a:pt x="0" y="40"/>
                  </a:lnTo>
                  <a:lnTo>
                    <a:pt x="33" y="0"/>
                  </a:lnTo>
                  <a:lnTo>
                    <a:pt x="45" y="0"/>
                  </a:lnTo>
                  <a:lnTo>
                    <a:pt x="49" y="9"/>
                  </a:lnTo>
                  <a:lnTo>
                    <a:pt x="34" y="20"/>
                  </a:lnTo>
                  <a:lnTo>
                    <a:pt x="34" y="29"/>
                  </a:lnTo>
                  <a:lnTo>
                    <a:pt x="44" y="36"/>
                  </a:lnTo>
                  <a:lnTo>
                    <a:pt x="91" y="39"/>
                  </a:lnTo>
                  <a:lnTo>
                    <a:pt x="107" y="32"/>
                  </a:lnTo>
                  <a:lnTo>
                    <a:pt x="114" y="34"/>
                  </a:lnTo>
                  <a:lnTo>
                    <a:pt x="118" y="49"/>
                  </a:lnTo>
                  <a:lnTo>
                    <a:pt x="146" y="51"/>
                  </a:lnTo>
                  <a:lnTo>
                    <a:pt x="160" y="81"/>
                  </a:lnTo>
                  <a:lnTo>
                    <a:pt x="156" y="90"/>
                  </a:lnTo>
                  <a:lnTo>
                    <a:pt x="151" y="91"/>
                  </a:lnTo>
                  <a:lnTo>
                    <a:pt x="145" y="79"/>
                  </a:lnTo>
                  <a:lnTo>
                    <a:pt x="133" y="78"/>
                  </a:lnTo>
                  <a:lnTo>
                    <a:pt x="112" y="81"/>
                  </a:lnTo>
                  <a:lnTo>
                    <a:pt x="110" y="101"/>
                  </a:lnTo>
                  <a:lnTo>
                    <a:pt x="89" y="100"/>
                  </a:lnTo>
                  <a:lnTo>
                    <a:pt x="90" y="75"/>
                  </a:lnTo>
                  <a:lnTo>
                    <a:pt x="75" y="59"/>
                  </a:lnTo>
                  <a:lnTo>
                    <a:pt x="51" y="79"/>
                  </a:lnTo>
                  <a:lnTo>
                    <a:pt x="52" y="92"/>
                  </a:lnTo>
                  <a:lnTo>
                    <a:pt x="31" y="99"/>
                  </a:lnTo>
                  <a:lnTo>
                    <a:pt x="19" y="99"/>
                  </a:lnTo>
                  <a:lnTo>
                    <a:pt x="20" y="55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75" name="Freeform 238">
              <a:extLst>
                <a:ext uri="{FF2B5EF4-FFF2-40B4-BE49-F238E27FC236}">
                  <a16:creationId xmlns:a16="http://schemas.microsoft.com/office/drawing/2014/main" xmlns="" id="{C0258BDE-993C-C14F-8EB3-1FBE97BA74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4" y="2161"/>
              <a:ext cx="116" cy="72"/>
            </a:xfrm>
            <a:custGeom>
              <a:avLst/>
              <a:gdLst>
                <a:gd name="T0" fmla="*/ 12 w 174"/>
                <a:gd name="T1" fmla="*/ 17 h 108"/>
                <a:gd name="T2" fmla="*/ 12 w 174"/>
                <a:gd name="T3" fmla="*/ 17 h 108"/>
                <a:gd name="T4" fmla="*/ 10 w 174"/>
                <a:gd name="T5" fmla="*/ 37 h 108"/>
                <a:gd name="T6" fmla="*/ 12 w 174"/>
                <a:gd name="T7" fmla="*/ 49 h 108"/>
                <a:gd name="T8" fmla="*/ 80 w 174"/>
                <a:gd name="T9" fmla="*/ 72 h 108"/>
                <a:gd name="T10" fmla="*/ 20 w 174"/>
                <a:gd name="T11" fmla="*/ 96 h 108"/>
                <a:gd name="T12" fmla="*/ 13 w 174"/>
                <a:gd name="T13" fmla="*/ 91 h 108"/>
                <a:gd name="T14" fmla="*/ 0 w 174"/>
                <a:gd name="T15" fmla="*/ 99 h 108"/>
                <a:gd name="T16" fmla="*/ 1 w 174"/>
                <a:gd name="T17" fmla="*/ 103 h 108"/>
                <a:gd name="T18" fmla="*/ 8 w 174"/>
                <a:gd name="T19" fmla="*/ 107 h 108"/>
                <a:gd name="T20" fmla="*/ 50 w 174"/>
                <a:gd name="T21" fmla="*/ 108 h 108"/>
                <a:gd name="T22" fmla="*/ 71 w 174"/>
                <a:gd name="T23" fmla="*/ 101 h 108"/>
                <a:gd name="T24" fmla="*/ 99 w 174"/>
                <a:gd name="T25" fmla="*/ 67 h 108"/>
                <a:gd name="T26" fmla="*/ 133 w 174"/>
                <a:gd name="T27" fmla="*/ 73 h 108"/>
                <a:gd name="T28" fmla="*/ 174 w 174"/>
                <a:gd name="T29" fmla="*/ 15 h 108"/>
                <a:gd name="T30" fmla="*/ 64 w 174"/>
                <a:gd name="T31" fmla="*/ 0 h 108"/>
                <a:gd name="T32" fmla="*/ 49 w 174"/>
                <a:gd name="T33" fmla="*/ 37 h 108"/>
                <a:gd name="T34" fmla="*/ 29 w 174"/>
                <a:gd name="T35" fmla="*/ 17 h 108"/>
                <a:gd name="T36" fmla="*/ 12 w 174"/>
                <a:gd name="T37" fmla="*/ 1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4" h="108">
                  <a:moveTo>
                    <a:pt x="12" y="17"/>
                  </a:moveTo>
                  <a:lnTo>
                    <a:pt x="12" y="17"/>
                  </a:lnTo>
                  <a:lnTo>
                    <a:pt x="10" y="37"/>
                  </a:lnTo>
                  <a:lnTo>
                    <a:pt x="12" y="49"/>
                  </a:lnTo>
                  <a:lnTo>
                    <a:pt x="80" y="72"/>
                  </a:lnTo>
                  <a:lnTo>
                    <a:pt x="20" y="96"/>
                  </a:lnTo>
                  <a:lnTo>
                    <a:pt x="13" y="91"/>
                  </a:lnTo>
                  <a:lnTo>
                    <a:pt x="0" y="99"/>
                  </a:lnTo>
                  <a:lnTo>
                    <a:pt x="1" y="103"/>
                  </a:lnTo>
                  <a:lnTo>
                    <a:pt x="8" y="107"/>
                  </a:lnTo>
                  <a:lnTo>
                    <a:pt x="50" y="108"/>
                  </a:lnTo>
                  <a:lnTo>
                    <a:pt x="71" y="101"/>
                  </a:lnTo>
                  <a:lnTo>
                    <a:pt x="99" y="67"/>
                  </a:lnTo>
                  <a:lnTo>
                    <a:pt x="133" y="73"/>
                  </a:lnTo>
                  <a:lnTo>
                    <a:pt x="174" y="15"/>
                  </a:lnTo>
                  <a:lnTo>
                    <a:pt x="64" y="0"/>
                  </a:lnTo>
                  <a:lnTo>
                    <a:pt x="49" y="37"/>
                  </a:lnTo>
                  <a:lnTo>
                    <a:pt x="29" y="17"/>
                  </a:lnTo>
                  <a:lnTo>
                    <a:pt x="12" y="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76" name="Freeform 239">
              <a:extLst>
                <a:ext uri="{FF2B5EF4-FFF2-40B4-BE49-F238E27FC236}">
                  <a16:creationId xmlns:a16="http://schemas.microsoft.com/office/drawing/2014/main" xmlns="" id="{D9A99A9D-5361-7E4B-8F83-25F9AD80E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4" y="2256"/>
              <a:ext cx="181" cy="178"/>
            </a:xfrm>
            <a:custGeom>
              <a:avLst/>
              <a:gdLst>
                <a:gd name="T0" fmla="*/ 0 w 272"/>
                <a:gd name="T1" fmla="*/ 93 h 267"/>
                <a:gd name="T2" fmla="*/ 0 w 272"/>
                <a:gd name="T3" fmla="*/ 93 h 267"/>
                <a:gd name="T4" fmla="*/ 13 w 272"/>
                <a:gd name="T5" fmla="*/ 190 h 267"/>
                <a:gd name="T6" fmla="*/ 44 w 272"/>
                <a:gd name="T7" fmla="*/ 197 h 267"/>
                <a:gd name="T8" fmla="*/ 47 w 272"/>
                <a:gd name="T9" fmla="*/ 215 h 267"/>
                <a:gd name="T10" fmla="*/ 25 w 272"/>
                <a:gd name="T11" fmla="*/ 233 h 267"/>
                <a:gd name="T12" fmla="*/ 66 w 272"/>
                <a:gd name="T13" fmla="*/ 267 h 267"/>
                <a:gd name="T14" fmla="*/ 147 w 272"/>
                <a:gd name="T15" fmla="*/ 238 h 267"/>
                <a:gd name="T16" fmla="*/ 153 w 272"/>
                <a:gd name="T17" fmla="*/ 203 h 267"/>
                <a:gd name="T18" fmla="*/ 204 w 272"/>
                <a:gd name="T19" fmla="*/ 172 h 267"/>
                <a:gd name="T20" fmla="*/ 223 w 272"/>
                <a:gd name="T21" fmla="*/ 98 h 267"/>
                <a:gd name="T22" fmla="*/ 238 w 272"/>
                <a:gd name="T23" fmla="*/ 83 h 267"/>
                <a:gd name="T24" fmla="*/ 223 w 272"/>
                <a:gd name="T25" fmla="*/ 56 h 267"/>
                <a:gd name="T26" fmla="*/ 272 w 272"/>
                <a:gd name="T27" fmla="*/ 26 h 267"/>
                <a:gd name="T28" fmla="*/ 266 w 272"/>
                <a:gd name="T29" fmla="*/ 17 h 267"/>
                <a:gd name="T30" fmla="*/ 243 w 272"/>
                <a:gd name="T31" fmla="*/ 19 h 267"/>
                <a:gd name="T32" fmla="*/ 241 w 272"/>
                <a:gd name="T33" fmla="*/ 40 h 267"/>
                <a:gd name="T34" fmla="*/ 211 w 272"/>
                <a:gd name="T35" fmla="*/ 39 h 267"/>
                <a:gd name="T36" fmla="*/ 210 w 272"/>
                <a:gd name="T37" fmla="*/ 11 h 267"/>
                <a:gd name="T38" fmla="*/ 200 w 272"/>
                <a:gd name="T39" fmla="*/ 0 h 267"/>
                <a:gd name="T40" fmla="*/ 184 w 272"/>
                <a:gd name="T41" fmla="*/ 15 h 267"/>
                <a:gd name="T42" fmla="*/ 184 w 272"/>
                <a:gd name="T43" fmla="*/ 28 h 267"/>
                <a:gd name="T44" fmla="*/ 159 w 272"/>
                <a:gd name="T45" fmla="*/ 38 h 267"/>
                <a:gd name="T46" fmla="*/ 113 w 272"/>
                <a:gd name="T47" fmla="*/ 35 h 267"/>
                <a:gd name="T48" fmla="*/ 54 w 272"/>
                <a:gd name="T49" fmla="*/ 97 h 267"/>
                <a:gd name="T50" fmla="*/ 0 w 272"/>
                <a:gd name="T51" fmla="*/ 9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72" h="267">
                  <a:moveTo>
                    <a:pt x="0" y="93"/>
                  </a:moveTo>
                  <a:lnTo>
                    <a:pt x="0" y="93"/>
                  </a:lnTo>
                  <a:lnTo>
                    <a:pt x="13" y="190"/>
                  </a:lnTo>
                  <a:lnTo>
                    <a:pt x="44" y="197"/>
                  </a:lnTo>
                  <a:lnTo>
                    <a:pt x="47" y="215"/>
                  </a:lnTo>
                  <a:lnTo>
                    <a:pt x="25" y="233"/>
                  </a:lnTo>
                  <a:lnTo>
                    <a:pt x="66" y="267"/>
                  </a:lnTo>
                  <a:lnTo>
                    <a:pt x="147" y="238"/>
                  </a:lnTo>
                  <a:lnTo>
                    <a:pt x="153" y="203"/>
                  </a:lnTo>
                  <a:lnTo>
                    <a:pt x="204" y="172"/>
                  </a:lnTo>
                  <a:lnTo>
                    <a:pt x="223" y="98"/>
                  </a:lnTo>
                  <a:lnTo>
                    <a:pt x="238" y="83"/>
                  </a:lnTo>
                  <a:lnTo>
                    <a:pt x="223" y="56"/>
                  </a:lnTo>
                  <a:lnTo>
                    <a:pt x="272" y="26"/>
                  </a:lnTo>
                  <a:lnTo>
                    <a:pt x="266" y="17"/>
                  </a:lnTo>
                  <a:lnTo>
                    <a:pt x="243" y="19"/>
                  </a:lnTo>
                  <a:lnTo>
                    <a:pt x="241" y="40"/>
                  </a:lnTo>
                  <a:lnTo>
                    <a:pt x="211" y="39"/>
                  </a:lnTo>
                  <a:lnTo>
                    <a:pt x="210" y="11"/>
                  </a:lnTo>
                  <a:lnTo>
                    <a:pt x="200" y="0"/>
                  </a:lnTo>
                  <a:lnTo>
                    <a:pt x="184" y="15"/>
                  </a:lnTo>
                  <a:lnTo>
                    <a:pt x="184" y="28"/>
                  </a:lnTo>
                  <a:lnTo>
                    <a:pt x="159" y="38"/>
                  </a:lnTo>
                  <a:lnTo>
                    <a:pt x="113" y="35"/>
                  </a:lnTo>
                  <a:lnTo>
                    <a:pt x="54" y="97"/>
                  </a:lnTo>
                  <a:lnTo>
                    <a:pt x="0" y="9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77" name="Freeform 240">
              <a:extLst>
                <a:ext uri="{FF2B5EF4-FFF2-40B4-BE49-F238E27FC236}">
                  <a16:creationId xmlns:a16="http://schemas.microsoft.com/office/drawing/2014/main" xmlns="" id="{894D7549-B513-BB4D-80A7-A362D769FB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4" y="2268"/>
              <a:ext cx="200" cy="249"/>
            </a:xfrm>
            <a:custGeom>
              <a:avLst/>
              <a:gdLst>
                <a:gd name="T0" fmla="*/ 11 w 301"/>
                <a:gd name="T1" fmla="*/ 253 h 374"/>
                <a:gd name="T2" fmla="*/ 11 w 301"/>
                <a:gd name="T3" fmla="*/ 253 h 374"/>
                <a:gd name="T4" fmla="*/ 31 w 301"/>
                <a:gd name="T5" fmla="*/ 284 h 374"/>
                <a:gd name="T6" fmla="*/ 30 w 301"/>
                <a:gd name="T7" fmla="*/ 299 h 374"/>
                <a:gd name="T8" fmla="*/ 2 w 301"/>
                <a:gd name="T9" fmla="*/ 310 h 374"/>
                <a:gd name="T10" fmla="*/ 0 w 301"/>
                <a:gd name="T11" fmla="*/ 335 h 374"/>
                <a:gd name="T12" fmla="*/ 31 w 301"/>
                <a:gd name="T13" fmla="*/ 335 h 374"/>
                <a:gd name="T14" fmla="*/ 42 w 301"/>
                <a:gd name="T15" fmla="*/ 327 h 374"/>
                <a:gd name="T16" fmla="*/ 101 w 301"/>
                <a:gd name="T17" fmla="*/ 327 h 374"/>
                <a:gd name="T18" fmla="*/ 155 w 301"/>
                <a:gd name="T19" fmla="*/ 374 h 374"/>
                <a:gd name="T20" fmla="*/ 161 w 301"/>
                <a:gd name="T21" fmla="*/ 351 h 374"/>
                <a:gd name="T22" fmla="*/ 201 w 301"/>
                <a:gd name="T23" fmla="*/ 351 h 374"/>
                <a:gd name="T24" fmla="*/ 202 w 301"/>
                <a:gd name="T25" fmla="*/ 323 h 374"/>
                <a:gd name="T26" fmla="*/ 161 w 301"/>
                <a:gd name="T27" fmla="*/ 284 h 374"/>
                <a:gd name="T28" fmla="*/ 170 w 301"/>
                <a:gd name="T29" fmla="*/ 262 h 374"/>
                <a:gd name="T30" fmla="*/ 212 w 301"/>
                <a:gd name="T31" fmla="*/ 259 h 374"/>
                <a:gd name="T32" fmla="*/ 268 w 301"/>
                <a:gd name="T33" fmla="*/ 142 h 374"/>
                <a:gd name="T34" fmla="*/ 237 w 301"/>
                <a:gd name="T35" fmla="*/ 118 h 374"/>
                <a:gd name="T36" fmla="*/ 226 w 301"/>
                <a:gd name="T37" fmla="*/ 77 h 374"/>
                <a:gd name="T38" fmla="*/ 301 w 301"/>
                <a:gd name="T39" fmla="*/ 70 h 374"/>
                <a:gd name="T40" fmla="*/ 257 w 301"/>
                <a:gd name="T41" fmla="*/ 6 h 374"/>
                <a:gd name="T42" fmla="*/ 233 w 301"/>
                <a:gd name="T43" fmla="*/ 0 h 374"/>
                <a:gd name="T44" fmla="*/ 223 w 301"/>
                <a:gd name="T45" fmla="*/ 11 h 374"/>
                <a:gd name="T46" fmla="*/ 216 w 301"/>
                <a:gd name="T47" fmla="*/ 12 h 374"/>
                <a:gd name="T48" fmla="*/ 171 w 301"/>
                <a:gd name="T49" fmla="*/ 40 h 374"/>
                <a:gd name="T50" fmla="*/ 186 w 301"/>
                <a:gd name="T51" fmla="*/ 65 h 374"/>
                <a:gd name="T52" fmla="*/ 169 w 301"/>
                <a:gd name="T53" fmla="*/ 82 h 374"/>
                <a:gd name="T54" fmla="*/ 149 w 301"/>
                <a:gd name="T55" fmla="*/ 158 h 374"/>
                <a:gd name="T56" fmla="*/ 98 w 301"/>
                <a:gd name="T57" fmla="*/ 190 h 374"/>
                <a:gd name="T58" fmla="*/ 92 w 301"/>
                <a:gd name="T59" fmla="*/ 225 h 374"/>
                <a:gd name="T60" fmla="*/ 11 w 301"/>
                <a:gd name="T61" fmla="*/ 253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1" h="374">
                  <a:moveTo>
                    <a:pt x="11" y="253"/>
                  </a:moveTo>
                  <a:lnTo>
                    <a:pt x="11" y="253"/>
                  </a:lnTo>
                  <a:lnTo>
                    <a:pt x="31" y="284"/>
                  </a:lnTo>
                  <a:lnTo>
                    <a:pt x="30" y="299"/>
                  </a:lnTo>
                  <a:lnTo>
                    <a:pt x="2" y="310"/>
                  </a:lnTo>
                  <a:lnTo>
                    <a:pt x="0" y="335"/>
                  </a:lnTo>
                  <a:lnTo>
                    <a:pt x="31" y="335"/>
                  </a:lnTo>
                  <a:lnTo>
                    <a:pt x="42" y="327"/>
                  </a:lnTo>
                  <a:lnTo>
                    <a:pt x="101" y="327"/>
                  </a:lnTo>
                  <a:lnTo>
                    <a:pt x="155" y="374"/>
                  </a:lnTo>
                  <a:lnTo>
                    <a:pt x="161" y="351"/>
                  </a:lnTo>
                  <a:lnTo>
                    <a:pt x="201" y="351"/>
                  </a:lnTo>
                  <a:lnTo>
                    <a:pt x="202" y="323"/>
                  </a:lnTo>
                  <a:lnTo>
                    <a:pt x="161" y="284"/>
                  </a:lnTo>
                  <a:lnTo>
                    <a:pt x="170" y="262"/>
                  </a:lnTo>
                  <a:lnTo>
                    <a:pt x="212" y="259"/>
                  </a:lnTo>
                  <a:lnTo>
                    <a:pt x="268" y="142"/>
                  </a:lnTo>
                  <a:lnTo>
                    <a:pt x="237" y="118"/>
                  </a:lnTo>
                  <a:lnTo>
                    <a:pt x="226" y="77"/>
                  </a:lnTo>
                  <a:lnTo>
                    <a:pt x="301" y="70"/>
                  </a:lnTo>
                  <a:lnTo>
                    <a:pt x="257" y="6"/>
                  </a:lnTo>
                  <a:lnTo>
                    <a:pt x="233" y="0"/>
                  </a:lnTo>
                  <a:lnTo>
                    <a:pt x="223" y="11"/>
                  </a:lnTo>
                  <a:lnTo>
                    <a:pt x="216" y="12"/>
                  </a:lnTo>
                  <a:lnTo>
                    <a:pt x="171" y="40"/>
                  </a:lnTo>
                  <a:lnTo>
                    <a:pt x="186" y="65"/>
                  </a:lnTo>
                  <a:lnTo>
                    <a:pt x="169" y="82"/>
                  </a:lnTo>
                  <a:lnTo>
                    <a:pt x="149" y="158"/>
                  </a:lnTo>
                  <a:lnTo>
                    <a:pt x="98" y="190"/>
                  </a:lnTo>
                  <a:lnTo>
                    <a:pt x="92" y="225"/>
                  </a:lnTo>
                  <a:lnTo>
                    <a:pt x="11" y="25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78" name="Freeform 241">
              <a:extLst>
                <a:ext uri="{FF2B5EF4-FFF2-40B4-BE49-F238E27FC236}">
                  <a16:creationId xmlns:a16="http://schemas.microsoft.com/office/drawing/2014/main" xmlns="" id="{84EAF217-74A6-9644-90F1-FE00F1205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2" y="2318"/>
              <a:ext cx="382" cy="449"/>
            </a:xfrm>
            <a:custGeom>
              <a:avLst/>
              <a:gdLst>
                <a:gd name="T0" fmla="*/ 225 w 574"/>
                <a:gd name="T1" fmla="*/ 674 h 674"/>
                <a:gd name="T2" fmla="*/ 225 w 574"/>
                <a:gd name="T3" fmla="*/ 674 h 674"/>
                <a:gd name="T4" fmla="*/ 260 w 574"/>
                <a:gd name="T5" fmla="*/ 656 h 674"/>
                <a:gd name="T6" fmla="*/ 282 w 574"/>
                <a:gd name="T7" fmla="*/ 579 h 674"/>
                <a:gd name="T8" fmla="*/ 281 w 574"/>
                <a:gd name="T9" fmla="*/ 484 h 674"/>
                <a:gd name="T10" fmla="*/ 403 w 574"/>
                <a:gd name="T11" fmla="*/ 352 h 674"/>
                <a:gd name="T12" fmla="*/ 403 w 574"/>
                <a:gd name="T13" fmla="*/ 321 h 674"/>
                <a:gd name="T14" fmla="*/ 428 w 574"/>
                <a:gd name="T15" fmla="*/ 311 h 674"/>
                <a:gd name="T16" fmla="*/ 427 w 574"/>
                <a:gd name="T17" fmla="*/ 275 h 674"/>
                <a:gd name="T18" fmla="*/ 400 w 574"/>
                <a:gd name="T19" fmla="*/ 222 h 674"/>
                <a:gd name="T20" fmla="*/ 416 w 574"/>
                <a:gd name="T21" fmla="*/ 194 h 674"/>
                <a:gd name="T22" fmla="*/ 450 w 574"/>
                <a:gd name="T23" fmla="*/ 225 h 674"/>
                <a:gd name="T24" fmla="*/ 493 w 574"/>
                <a:gd name="T25" fmla="*/ 227 h 674"/>
                <a:gd name="T26" fmla="*/ 493 w 574"/>
                <a:gd name="T27" fmla="*/ 245 h 674"/>
                <a:gd name="T28" fmla="*/ 480 w 574"/>
                <a:gd name="T29" fmla="*/ 260 h 674"/>
                <a:gd name="T30" fmla="*/ 483 w 574"/>
                <a:gd name="T31" fmla="*/ 267 h 674"/>
                <a:gd name="T32" fmla="*/ 506 w 574"/>
                <a:gd name="T33" fmla="*/ 268 h 674"/>
                <a:gd name="T34" fmla="*/ 511 w 574"/>
                <a:gd name="T35" fmla="*/ 295 h 674"/>
                <a:gd name="T36" fmla="*/ 518 w 574"/>
                <a:gd name="T37" fmla="*/ 295 h 674"/>
                <a:gd name="T38" fmla="*/ 535 w 574"/>
                <a:gd name="T39" fmla="*/ 263 h 674"/>
                <a:gd name="T40" fmla="*/ 544 w 574"/>
                <a:gd name="T41" fmla="*/ 181 h 674"/>
                <a:gd name="T42" fmla="*/ 573 w 574"/>
                <a:gd name="T43" fmla="*/ 161 h 674"/>
                <a:gd name="T44" fmla="*/ 574 w 574"/>
                <a:gd name="T45" fmla="*/ 132 h 674"/>
                <a:gd name="T46" fmla="*/ 562 w 574"/>
                <a:gd name="T47" fmla="*/ 110 h 674"/>
                <a:gd name="T48" fmla="*/ 544 w 574"/>
                <a:gd name="T49" fmla="*/ 109 h 674"/>
                <a:gd name="T50" fmla="*/ 472 w 574"/>
                <a:gd name="T51" fmla="*/ 157 h 674"/>
                <a:gd name="T52" fmla="*/ 476 w 574"/>
                <a:gd name="T53" fmla="*/ 187 h 674"/>
                <a:gd name="T54" fmla="*/ 426 w 574"/>
                <a:gd name="T55" fmla="*/ 187 h 674"/>
                <a:gd name="T56" fmla="*/ 408 w 574"/>
                <a:gd name="T57" fmla="*/ 165 h 674"/>
                <a:gd name="T58" fmla="*/ 398 w 574"/>
                <a:gd name="T59" fmla="*/ 167 h 674"/>
                <a:gd name="T60" fmla="*/ 401 w 574"/>
                <a:gd name="T61" fmla="*/ 197 h 674"/>
                <a:gd name="T62" fmla="*/ 292 w 574"/>
                <a:gd name="T63" fmla="*/ 189 h 674"/>
                <a:gd name="T64" fmla="*/ 224 w 574"/>
                <a:gd name="T65" fmla="*/ 159 h 674"/>
                <a:gd name="T66" fmla="*/ 220 w 574"/>
                <a:gd name="T67" fmla="*/ 122 h 674"/>
                <a:gd name="T68" fmla="*/ 175 w 574"/>
                <a:gd name="T69" fmla="*/ 94 h 674"/>
                <a:gd name="T70" fmla="*/ 174 w 574"/>
                <a:gd name="T71" fmla="*/ 36 h 674"/>
                <a:gd name="T72" fmla="*/ 143 w 574"/>
                <a:gd name="T73" fmla="*/ 0 h 674"/>
                <a:gd name="T74" fmla="*/ 72 w 574"/>
                <a:gd name="T75" fmla="*/ 7 h 674"/>
                <a:gd name="T76" fmla="*/ 80 w 574"/>
                <a:gd name="T77" fmla="*/ 38 h 674"/>
                <a:gd name="T78" fmla="*/ 115 w 574"/>
                <a:gd name="T79" fmla="*/ 66 h 674"/>
                <a:gd name="T80" fmla="*/ 54 w 574"/>
                <a:gd name="T81" fmla="*/ 190 h 674"/>
                <a:gd name="T82" fmla="*/ 14 w 574"/>
                <a:gd name="T83" fmla="*/ 193 h 674"/>
                <a:gd name="T84" fmla="*/ 7 w 574"/>
                <a:gd name="T85" fmla="*/ 208 h 674"/>
                <a:gd name="T86" fmla="*/ 47 w 574"/>
                <a:gd name="T87" fmla="*/ 245 h 674"/>
                <a:gd name="T88" fmla="*/ 45 w 574"/>
                <a:gd name="T89" fmla="*/ 282 h 674"/>
                <a:gd name="T90" fmla="*/ 4 w 574"/>
                <a:gd name="T91" fmla="*/ 282 h 674"/>
                <a:gd name="T92" fmla="*/ 0 w 574"/>
                <a:gd name="T93" fmla="*/ 300 h 674"/>
                <a:gd name="T94" fmla="*/ 33 w 574"/>
                <a:gd name="T95" fmla="*/ 299 h 674"/>
                <a:gd name="T96" fmla="*/ 34 w 574"/>
                <a:gd name="T97" fmla="*/ 313 h 674"/>
                <a:gd name="T98" fmla="*/ 10 w 574"/>
                <a:gd name="T99" fmla="*/ 326 h 674"/>
                <a:gd name="T100" fmla="*/ 26 w 574"/>
                <a:gd name="T101" fmla="*/ 355 h 674"/>
                <a:gd name="T102" fmla="*/ 56 w 574"/>
                <a:gd name="T103" fmla="*/ 365 h 674"/>
                <a:gd name="T104" fmla="*/ 74 w 574"/>
                <a:gd name="T105" fmla="*/ 352 h 674"/>
                <a:gd name="T106" fmla="*/ 83 w 574"/>
                <a:gd name="T107" fmla="*/ 327 h 674"/>
                <a:gd name="T108" fmla="*/ 94 w 574"/>
                <a:gd name="T109" fmla="*/ 322 h 674"/>
                <a:gd name="T110" fmla="*/ 106 w 574"/>
                <a:gd name="T111" fmla="*/ 335 h 674"/>
                <a:gd name="T112" fmla="*/ 102 w 574"/>
                <a:gd name="T113" fmla="*/ 366 h 674"/>
                <a:gd name="T114" fmla="*/ 94 w 574"/>
                <a:gd name="T115" fmla="*/ 381 h 674"/>
                <a:gd name="T116" fmla="*/ 96 w 574"/>
                <a:gd name="T117" fmla="*/ 406 h 674"/>
                <a:gd name="T118" fmla="*/ 225 w 574"/>
                <a:gd name="T119" fmla="*/ 674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74" h="674">
                  <a:moveTo>
                    <a:pt x="225" y="674"/>
                  </a:moveTo>
                  <a:lnTo>
                    <a:pt x="225" y="674"/>
                  </a:lnTo>
                  <a:lnTo>
                    <a:pt x="260" y="656"/>
                  </a:lnTo>
                  <a:lnTo>
                    <a:pt x="282" y="579"/>
                  </a:lnTo>
                  <a:lnTo>
                    <a:pt x="281" y="484"/>
                  </a:lnTo>
                  <a:lnTo>
                    <a:pt x="403" y="352"/>
                  </a:lnTo>
                  <a:lnTo>
                    <a:pt x="403" y="321"/>
                  </a:lnTo>
                  <a:lnTo>
                    <a:pt x="428" y="311"/>
                  </a:lnTo>
                  <a:lnTo>
                    <a:pt x="427" y="275"/>
                  </a:lnTo>
                  <a:lnTo>
                    <a:pt x="400" y="222"/>
                  </a:lnTo>
                  <a:lnTo>
                    <a:pt x="416" y="194"/>
                  </a:lnTo>
                  <a:lnTo>
                    <a:pt x="450" y="225"/>
                  </a:lnTo>
                  <a:lnTo>
                    <a:pt x="493" y="227"/>
                  </a:lnTo>
                  <a:lnTo>
                    <a:pt x="493" y="245"/>
                  </a:lnTo>
                  <a:lnTo>
                    <a:pt x="480" y="260"/>
                  </a:lnTo>
                  <a:lnTo>
                    <a:pt x="483" y="267"/>
                  </a:lnTo>
                  <a:lnTo>
                    <a:pt x="506" y="268"/>
                  </a:lnTo>
                  <a:lnTo>
                    <a:pt x="511" y="295"/>
                  </a:lnTo>
                  <a:lnTo>
                    <a:pt x="518" y="295"/>
                  </a:lnTo>
                  <a:lnTo>
                    <a:pt x="535" y="263"/>
                  </a:lnTo>
                  <a:lnTo>
                    <a:pt x="544" y="181"/>
                  </a:lnTo>
                  <a:lnTo>
                    <a:pt x="573" y="161"/>
                  </a:lnTo>
                  <a:lnTo>
                    <a:pt x="574" y="132"/>
                  </a:lnTo>
                  <a:lnTo>
                    <a:pt x="562" y="110"/>
                  </a:lnTo>
                  <a:lnTo>
                    <a:pt x="544" y="109"/>
                  </a:lnTo>
                  <a:lnTo>
                    <a:pt x="472" y="157"/>
                  </a:lnTo>
                  <a:lnTo>
                    <a:pt x="476" y="187"/>
                  </a:lnTo>
                  <a:lnTo>
                    <a:pt x="426" y="187"/>
                  </a:lnTo>
                  <a:lnTo>
                    <a:pt x="408" y="165"/>
                  </a:lnTo>
                  <a:lnTo>
                    <a:pt x="398" y="167"/>
                  </a:lnTo>
                  <a:lnTo>
                    <a:pt x="401" y="197"/>
                  </a:lnTo>
                  <a:lnTo>
                    <a:pt x="292" y="189"/>
                  </a:lnTo>
                  <a:lnTo>
                    <a:pt x="224" y="159"/>
                  </a:lnTo>
                  <a:lnTo>
                    <a:pt x="220" y="122"/>
                  </a:lnTo>
                  <a:lnTo>
                    <a:pt x="175" y="94"/>
                  </a:lnTo>
                  <a:lnTo>
                    <a:pt x="174" y="36"/>
                  </a:lnTo>
                  <a:lnTo>
                    <a:pt x="143" y="0"/>
                  </a:lnTo>
                  <a:lnTo>
                    <a:pt x="72" y="7"/>
                  </a:lnTo>
                  <a:lnTo>
                    <a:pt x="80" y="38"/>
                  </a:lnTo>
                  <a:lnTo>
                    <a:pt x="115" y="66"/>
                  </a:lnTo>
                  <a:lnTo>
                    <a:pt x="54" y="190"/>
                  </a:lnTo>
                  <a:lnTo>
                    <a:pt x="14" y="193"/>
                  </a:lnTo>
                  <a:lnTo>
                    <a:pt x="7" y="208"/>
                  </a:lnTo>
                  <a:lnTo>
                    <a:pt x="47" y="245"/>
                  </a:lnTo>
                  <a:lnTo>
                    <a:pt x="45" y="282"/>
                  </a:lnTo>
                  <a:lnTo>
                    <a:pt x="4" y="282"/>
                  </a:lnTo>
                  <a:lnTo>
                    <a:pt x="0" y="300"/>
                  </a:lnTo>
                  <a:lnTo>
                    <a:pt x="33" y="299"/>
                  </a:lnTo>
                  <a:lnTo>
                    <a:pt x="34" y="313"/>
                  </a:lnTo>
                  <a:lnTo>
                    <a:pt x="10" y="326"/>
                  </a:lnTo>
                  <a:lnTo>
                    <a:pt x="26" y="355"/>
                  </a:lnTo>
                  <a:lnTo>
                    <a:pt x="56" y="365"/>
                  </a:lnTo>
                  <a:lnTo>
                    <a:pt x="74" y="352"/>
                  </a:lnTo>
                  <a:lnTo>
                    <a:pt x="83" y="327"/>
                  </a:lnTo>
                  <a:lnTo>
                    <a:pt x="94" y="322"/>
                  </a:lnTo>
                  <a:lnTo>
                    <a:pt x="106" y="335"/>
                  </a:lnTo>
                  <a:lnTo>
                    <a:pt x="102" y="366"/>
                  </a:lnTo>
                  <a:lnTo>
                    <a:pt x="94" y="381"/>
                  </a:lnTo>
                  <a:lnTo>
                    <a:pt x="96" y="406"/>
                  </a:lnTo>
                  <a:lnTo>
                    <a:pt x="225" y="67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79" name="Freeform 242">
              <a:extLst>
                <a:ext uri="{FF2B5EF4-FFF2-40B4-BE49-F238E27FC236}">
                  <a16:creationId xmlns:a16="http://schemas.microsoft.com/office/drawing/2014/main" xmlns="" id="{A48FCF4F-A370-0A40-8699-29468C25E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2" y="2393"/>
              <a:ext cx="113" cy="52"/>
            </a:xfrm>
            <a:custGeom>
              <a:avLst/>
              <a:gdLst>
                <a:gd name="T0" fmla="*/ 0 w 169"/>
                <a:gd name="T1" fmla="*/ 8 h 78"/>
                <a:gd name="T2" fmla="*/ 0 w 169"/>
                <a:gd name="T3" fmla="*/ 8 h 78"/>
                <a:gd name="T4" fmla="*/ 4 w 169"/>
                <a:gd name="T5" fmla="*/ 42 h 78"/>
                <a:gd name="T6" fmla="*/ 67 w 169"/>
                <a:gd name="T7" fmla="*/ 70 h 78"/>
                <a:gd name="T8" fmla="*/ 169 w 169"/>
                <a:gd name="T9" fmla="*/ 78 h 78"/>
                <a:gd name="T10" fmla="*/ 165 w 169"/>
                <a:gd name="T11" fmla="*/ 53 h 78"/>
                <a:gd name="T12" fmla="*/ 97 w 169"/>
                <a:gd name="T13" fmla="*/ 35 h 78"/>
                <a:gd name="T14" fmla="*/ 39 w 169"/>
                <a:gd name="T15" fmla="*/ 0 h 78"/>
                <a:gd name="T16" fmla="*/ 0 w 169"/>
                <a:gd name="T17" fmla="*/ 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78">
                  <a:moveTo>
                    <a:pt x="0" y="8"/>
                  </a:moveTo>
                  <a:lnTo>
                    <a:pt x="0" y="8"/>
                  </a:lnTo>
                  <a:lnTo>
                    <a:pt x="4" y="42"/>
                  </a:lnTo>
                  <a:lnTo>
                    <a:pt x="67" y="70"/>
                  </a:lnTo>
                  <a:lnTo>
                    <a:pt x="169" y="78"/>
                  </a:lnTo>
                  <a:lnTo>
                    <a:pt x="165" y="53"/>
                  </a:lnTo>
                  <a:lnTo>
                    <a:pt x="97" y="35"/>
                  </a:lnTo>
                  <a:lnTo>
                    <a:pt x="39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80" name="Freeform 243">
              <a:extLst>
                <a:ext uri="{FF2B5EF4-FFF2-40B4-BE49-F238E27FC236}">
                  <a16:creationId xmlns:a16="http://schemas.microsoft.com/office/drawing/2014/main" xmlns="" id="{BC4D3867-80E0-634E-B14B-5764960E6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8" y="2424"/>
              <a:ext cx="36" cy="15"/>
            </a:xfrm>
            <a:custGeom>
              <a:avLst/>
              <a:gdLst>
                <a:gd name="T0" fmla="*/ 0 w 53"/>
                <a:gd name="T1" fmla="*/ 6 h 22"/>
                <a:gd name="T2" fmla="*/ 0 w 53"/>
                <a:gd name="T3" fmla="*/ 6 h 22"/>
                <a:gd name="T4" fmla="*/ 12 w 53"/>
                <a:gd name="T5" fmla="*/ 22 h 22"/>
                <a:gd name="T6" fmla="*/ 53 w 53"/>
                <a:gd name="T7" fmla="*/ 22 h 22"/>
                <a:gd name="T8" fmla="*/ 49 w 53"/>
                <a:gd name="T9" fmla="*/ 0 h 22"/>
                <a:gd name="T10" fmla="*/ 0 w 53"/>
                <a:gd name="T11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22">
                  <a:moveTo>
                    <a:pt x="0" y="6"/>
                  </a:moveTo>
                  <a:lnTo>
                    <a:pt x="0" y="6"/>
                  </a:lnTo>
                  <a:lnTo>
                    <a:pt x="12" y="22"/>
                  </a:lnTo>
                  <a:lnTo>
                    <a:pt x="53" y="22"/>
                  </a:lnTo>
                  <a:lnTo>
                    <a:pt x="49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81" name="Freeform 244">
              <a:extLst>
                <a:ext uri="{FF2B5EF4-FFF2-40B4-BE49-F238E27FC236}">
                  <a16:creationId xmlns:a16="http://schemas.microsoft.com/office/drawing/2014/main" xmlns="" id="{C86FBA82-C4B1-4C4F-9563-178EFCD12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3" y="2454"/>
              <a:ext cx="71" cy="90"/>
            </a:xfrm>
            <a:custGeom>
              <a:avLst/>
              <a:gdLst>
                <a:gd name="T0" fmla="*/ 10 w 108"/>
                <a:gd name="T1" fmla="*/ 0 h 135"/>
                <a:gd name="T2" fmla="*/ 10 w 108"/>
                <a:gd name="T3" fmla="*/ 0 h 135"/>
                <a:gd name="T4" fmla="*/ 0 w 108"/>
                <a:gd name="T5" fmla="*/ 19 h 135"/>
                <a:gd name="T6" fmla="*/ 27 w 108"/>
                <a:gd name="T7" fmla="*/ 69 h 135"/>
                <a:gd name="T8" fmla="*/ 28 w 108"/>
                <a:gd name="T9" fmla="*/ 109 h 135"/>
                <a:gd name="T10" fmla="*/ 33 w 108"/>
                <a:gd name="T11" fmla="*/ 119 h 135"/>
                <a:gd name="T12" fmla="*/ 64 w 108"/>
                <a:gd name="T13" fmla="*/ 120 h 135"/>
                <a:gd name="T14" fmla="*/ 82 w 108"/>
                <a:gd name="T15" fmla="*/ 103 h 135"/>
                <a:gd name="T16" fmla="*/ 94 w 108"/>
                <a:gd name="T17" fmla="*/ 111 h 135"/>
                <a:gd name="T18" fmla="*/ 97 w 108"/>
                <a:gd name="T19" fmla="*/ 135 h 135"/>
                <a:gd name="T20" fmla="*/ 107 w 108"/>
                <a:gd name="T21" fmla="*/ 128 h 135"/>
                <a:gd name="T22" fmla="*/ 108 w 108"/>
                <a:gd name="T23" fmla="*/ 98 h 135"/>
                <a:gd name="T24" fmla="*/ 99 w 108"/>
                <a:gd name="T25" fmla="*/ 97 h 135"/>
                <a:gd name="T26" fmla="*/ 94 w 108"/>
                <a:gd name="T27" fmla="*/ 70 h 135"/>
                <a:gd name="T28" fmla="*/ 72 w 108"/>
                <a:gd name="T29" fmla="*/ 70 h 135"/>
                <a:gd name="T30" fmla="*/ 67 w 108"/>
                <a:gd name="T31" fmla="*/ 55 h 135"/>
                <a:gd name="T32" fmla="*/ 80 w 108"/>
                <a:gd name="T33" fmla="*/ 37 h 135"/>
                <a:gd name="T34" fmla="*/ 80 w 108"/>
                <a:gd name="T35" fmla="*/ 29 h 135"/>
                <a:gd name="T36" fmla="*/ 41 w 108"/>
                <a:gd name="T37" fmla="*/ 29 h 135"/>
                <a:gd name="T38" fmla="*/ 10 w 108"/>
                <a:gd name="T3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8" h="135">
                  <a:moveTo>
                    <a:pt x="10" y="0"/>
                  </a:moveTo>
                  <a:lnTo>
                    <a:pt x="10" y="0"/>
                  </a:lnTo>
                  <a:lnTo>
                    <a:pt x="0" y="19"/>
                  </a:lnTo>
                  <a:lnTo>
                    <a:pt x="27" y="69"/>
                  </a:lnTo>
                  <a:lnTo>
                    <a:pt x="28" y="109"/>
                  </a:lnTo>
                  <a:lnTo>
                    <a:pt x="33" y="119"/>
                  </a:lnTo>
                  <a:lnTo>
                    <a:pt x="64" y="120"/>
                  </a:lnTo>
                  <a:lnTo>
                    <a:pt x="82" y="103"/>
                  </a:lnTo>
                  <a:lnTo>
                    <a:pt x="94" y="111"/>
                  </a:lnTo>
                  <a:lnTo>
                    <a:pt x="97" y="135"/>
                  </a:lnTo>
                  <a:lnTo>
                    <a:pt x="107" y="128"/>
                  </a:lnTo>
                  <a:lnTo>
                    <a:pt x="108" y="98"/>
                  </a:lnTo>
                  <a:lnTo>
                    <a:pt x="99" y="97"/>
                  </a:lnTo>
                  <a:lnTo>
                    <a:pt x="94" y="70"/>
                  </a:lnTo>
                  <a:lnTo>
                    <a:pt x="72" y="70"/>
                  </a:lnTo>
                  <a:lnTo>
                    <a:pt x="67" y="55"/>
                  </a:lnTo>
                  <a:lnTo>
                    <a:pt x="80" y="37"/>
                  </a:lnTo>
                  <a:lnTo>
                    <a:pt x="80" y="29"/>
                  </a:lnTo>
                  <a:lnTo>
                    <a:pt x="41" y="29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82" name="Freeform 245">
              <a:extLst>
                <a:ext uri="{FF2B5EF4-FFF2-40B4-BE49-F238E27FC236}">
                  <a16:creationId xmlns:a16="http://schemas.microsoft.com/office/drawing/2014/main" xmlns="" id="{C92CE97B-63E2-6744-BE3D-AB83744AA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9" y="2409"/>
              <a:ext cx="129" cy="310"/>
            </a:xfrm>
            <a:custGeom>
              <a:avLst/>
              <a:gdLst>
                <a:gd name="T0" fmla="*/ 176 w 194"/>
                <a:gd name="T1" fmla="*/ 465 h 465"/>
                <a:gd name="T2" fmla="*/ 176 w 194"/>
                <a:gd name="T3" fmla="*/ 465 h 465"/>
                <a:gd name="T4" fmla="*/ 154 w 194"/>
                <a:gd name="T5" fmla="*/ 430 h 465"/>
                <a:gd name="T6" fmla="*/ 170 w 194"/>
                <a:gd name="T7" fmla="*/ 408 h 465"/>
                <a:gd name="T8" fmla="*/ 155 w 194"/>
                <a:gd name="T9" fmla="*/ 380 h 465"/>
                <a:gd name="T10" fmla="*/ 141 w 194"/>
                <a:gd name="T11" fmla="*/ 378 h 465"/>
                <a:gd name="T12" fmla="*/ 139 w 194"/>
                <a:gd name="T13" fmla="*/ 332 h 465"/>
                <a:gd name="T14" fmla="*/ 118 w 194"/>
                <a:gd name="T15" fmla="*/ 291 h 465"/>
                <a:gd name="T16" fmla="*/ 111 w 194"/>
                <a:gd name="T17" fmla="*/ 301 h 465"/>
                <a:gd name="T18" fmla="*/ 97 w 194"/>
                <a:gd name="T19" fmla="*/ 324 h 465"/>
                <a:gd name="T20" fmla="*/ 80 w 194"/>
                <a:gd name="T21" fmla="*/ 327 h 465"/>
                <a:gd name="T22" fmla="*/ 71 w 194"/>
                <a:gd name="T23" fmla="*/ 316 h 465"/>
                <a:gd name="T24" fmla="*/ 67 w 194"/>
                <a:gd name="T25" fmla="*/ 285 h 465"/>
                <a:gd name="T26" fmla="*/ 54 w 194"/>
                <a:gd name="T27" fmla="*/ 260 h 465"/>
                <a:gd name="T28" fmla="*/ 0 w 194"/>
                <a:gd name="T29" fmla="*/ 209 h 465"/>
                <a:gd name="T30" fmla="*/ 13 w 194"/>
                <a:gd name="T31" fmla="*/ 200 h 465"/>
                <a:gd name="T32" fmla="*/ 15 w 194"/>
                <a:gd name="T33" fmla="*/ 164 h 465"/>
                <a:gd name="T34" fmla="*/ 35 w 194"/>
                <a:gd name="T35" fmla="*/ 131 h 465"/>
                <a:gd name="T36" fmla="*/ 44 w 194"/>
                <a:gd name="T37" fmla="*/ 49 h 465"/>
                <a:gd name="T38" fmla="*/ 72 w 194"/>
                <a:gd name="T39" fmla="*/ 29 h 465"/>
                <a:gd name="T40" fmla="*/ 73 w 194"/>
                <a:gd name="T41" fmla="*/ 0 h 465"/>
                <a:gd name="T42" fmla="*/ 90 w 194"/>
                <a:gd name="T43" fmla="*/ 5 h 465"/>
                <a:gd name="T44" fmla="*/ 117 w 194"/>
                <a:gd name="T45" fmla="*/ 44 h 465"/>
                <a:gd name="T46" fmla="*/ 97 w 194"/>
                <a:gd name="T47" fmla="*/ 87 h 465"/>
                <a:gd name="T48" fmla="*/ 110 w 194"/>
                <a:gd name="T49" fmla="*/ 120 h 465"/>
                <a:gd name="T50" fmla="*/ 143 w 194"/>
                <a:gd name="T51" fmla="*/ 133 h 465"/>
                <a:gd name="T52" fmla="*/ 149 w 194"/>
                <a:gd name="T53" fmla="*/ 170 h 465"/>
                <a:gd name="T54" fmla="*/ 194 w 194"/>
                <a:gd name="T55" fmla="*/ 177 h 465"/>
                <a:gd name="T56" fmla="*/ 182 w 194"/>
                <a:gd name="T57" fmla="*/ 198 h 465"/>
                <a:gd name="T58" fmla="*/ 126 w 194"/>
                <a:gd name="T59" fmla="*/ 220 h 465"/>
                <a:gd name="T60" fmla="*/ 119 w 194"/>
                <a:gd name="T61" fmla="*/ 256 h 465"/>
                <a:gd name="T62" fmla="*/ 161 w 194"/>
                <a:gd name="T63" fmla="*/ 309 h 465"/>
                <a:gd name="T64" fmla="*/ 162 w 194"/>
                <a:gd name="T65" fmla="*/ 338 h 465"/>
                <a:gd name="T66" fmla="*/ 153 w 194"/>
                <a:gd name="T67" fmla="*/ 347 h 465"/>
                <a:gd name="T68" fmla="*/ 154 w 194"/>
                <a:gd name="T69" fmla="*/ 356 h 465"/>
                <a:gd name="T70" fmla="*/ 184 w 194"/>
                <a:gd name="T71" fmla="*/ 401 h 465"/>
                <a:gd name="T72" fmla="*/ 185 w 194"/>
                <a:gd name="T73" fmla="*/ 448 h 465"/>
                <a:gd name="T74" fmla="*/ 176 w 194"/>
                <a:gd name="T75" fmla="*/ 465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4" h="465">
                  <a:moveTo>
                    <a:pt x="176" y="465"/>
                  </a:moveTo>
                  <a:lnTo>
                    <a:pt x="176" y="465"/>
                  </a:lnTo>
                  <a:lnTo>
                    <a:pt x="154" y="430"/>
                  </a:lnTo>
                  <a:lnTo>
                    <a:pt x="170" y="408"/>
                  </a:lnTo>
                  <a:lnTo>
                    <a:pt x="155" y="380"/>
                  </a:lnTo>
                  <a:lnTo>
                    <a:pt x="141" y="378"/>
                  </a:lnTo>
                  <a:lnTo>
                    <a:pt x="139" y="332"/>
                  </a:lnTo>
                  <a:lnTo>
                    <a:pt x="118" y="291"/>
                  </a:lnTo>
                  <a:lnTo>
                    <a:pt x="111" y="301"/>
                  </a:lnTo>
                  <a:lnTo>
                    <a:pt x="97" y="324"/>
                  </a:lnTo>
                  <a:lnTo>
                    <a:pt x="80" y="327"/>
                  </a:lnTo>
                  <a:lnTo>
                    <a:pt x="71" y="316"/>
                  </a:lnTo>
                  <a:lnTo>
                    <a:pt x="67" y="285"/>
                  </a:lnTo>
                  <a:lnTo>
                    <a:pt x="54" y="260"/>
                  </a:lnTo>
                  <a:lnTo>
                    <a:pt x="0" y="209"/>
                  </a:lnTo>
                  <a:lnTo>
                    <a:pt x="13" y="200"/>
                  </a:lnTo>
                  <a:lnTo>
                    <a:pt x="15" y="164"/>
                  </a:lnTo>
                  <a:lnTo>
                    <a:pt x="35" y="131"/>
                  </a:lnTo>
                  <a:lnTo>
                    <a:pt x="44" y="49"/>
                  </a:lnTo>
                  <a:lnTo>
                    <a:pt x="72" y="29"/>
                  </a:lnTo>
                  <a:lnTo>
                    <a:pt x="73" y="0"/>
                  </a:lnTo>
                  <a:lnTo>
                    <a:pt x="90" y="5"/>
                  </a:lnTo>
                  <a:lnTo>
                    <a:pt x="117" y="44"/>
                  </a:lnTo>
                  <a:lnTo>
                    <a:pt x="97" y="87"/>
                  </a:lnTo>
                  <a:lnTo>
                    <a:pt x="110" y="120"/>
                  </a:lnTo>
                  <a:lnTo>
                    <a:pt x="143" y="133"/>
                  </a:lnTo>
                  <a:lnTo>
                    <a:pt x="149" y="170"/>
                  </a:lnTo>
                  <a:lnTo>
                    <a:pt x="194" y="177"/>
                  </a:lnTo>
                  <a:lnTo>
                    <a:pt x="182" y="198"/>
                  </a:lnTo>
                  <a:lnTo>
                    <a:pt x="126" y="220"/>
                  </a:lnTo>
                  <a:lnTo>
                    <a:pt x="119" y="256"/>
                  </a:lnTo>
                  <a:lnTo>
                    <a:pt x="161" y="309"/>
                  </a:lnTo>
                  <a:lnTo>
                    <a:pt x="162" y="338"/>
                  </a:lnTo>
                  <a:lnTo>
                    <a:pt x="153" y="347"/>
                  </a:lnTo>
                  <a:lnTo>
                    <a:pt x="154" y="356"/>
                  </a:lnTo>
                  <a:lnTo>
                    <a:pt x="184" y="401"/>
                  </a:lnTo>
                  <a:lnTo>
                    <a:pt x="185" y="448"/>
                  </a:lnTo>
                  <a:lnTo>
                    <a:pt x="176" y="46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83" name="Freeform 246">
              <a:extLst>
                <a:ext uri="{FF2B5EF4-FFF2-40B4-BE49-F238E27FC236}">
                  <a16:creationId xmlns:a16="http://schemas.microsoft.com/office/drawing/2014/main" xmlns="" id="{FCF8BDA1-A01B-C84B-8F1C-CC114D8C2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3" y="2545"/>
              <a:ext cx="124" cy="252"/>
            </a:xfrm>
            <a:custGeom>
              <a:avLst/>
              <a:gdLst>
                <a:gd name="T0" fmla="*/ 55 w 186"/>
                <a:gd name="T1" fmla="*/ 0 h 378"/>
                <a:gd name="T2" fmla="*/ 55 w 186"/>
                <a:gd name="T3" fmla="*/ 0 h 378"/>
                <a:gd name="T4" fmla="*/ 80 w 186"/>
                <a:gd name="T5" fmla="*/ 33 h 378"/>
                <a:gd name="T6" fmla="*/ 80 w 186"/>
                <a:gd name="T7" fmla="*/ 73 h 378"/>
                <a:gd name="T8" fmla="*/ 89 w 186"/>
                <a:gd name="T9" fmla="*/ 77 h 378"/>
                <a:gd name="T10" fmla="*/ 129 w 186"/>
                <a:gd name="T11" fmla="*/ 58 h 378"/>
                <a:gd name="T12" fmla="*/ 137 w 186"/>
                <a:gd name="T13" fmla="*/ 60 h 378"/>
                <a:gd name="T14" fmla="*/ 186 w 186"/>
                <a:gd name="T15" fmla="*/ 116 h 378"/>
                <a:gd name="T16" fmla="*/ 184 w 186"/>
                <a:gd name="T17" fmla="*/ 154 h 378"/>
                <a:gd name="T18" fmla="*/ 168 w 186"/>
                <a:gd name="T19" fmla="*/ 151 h 378"/>
                <a:gd name="T20" fmla="*/ 154 w 186"/>
                <a:gd name="T21" fmla="*/ 143 h 378"/>
                <a:gd name="T22" fmla="*/ 144 w 186"/>
                <a:gd name="T23" fmla="*/ 143 h 378"/>
                <a:gd name="T24" fmla="*/ 125 w 186"/>
                <a:gd name="T25" fmla="*/ 174 h 378"/>
                <a:gd name="T26" fmla="*/ 129 w 186"/>
                <a:gd name="T27" fmla="*/ 191 h 378"/>
                <a:gd name="T28" fmla="*/ 144 w 186"/>
                <a:gd name="T29" fmla="*/ 199 h 378"/>
                <a:gd name="T30" fmla="*/ 143 w 186"/>
                <a:gd name="T31" fmla="*/ 218 h 378"/>
                <a:gd name="T32" fmla="*/ 132 w 186"/>
                <a:gd name="T33" fmla="*/ 223 h 378"/>
                <a:gd name="T34" fmla="*/ 96 w 186"/>
                <a:gd name="T35" fmla="*/ 198 h 378"/>
                <a:gd name="T36" fmla="*/ 96 w 186"/>
                <a:gd name="T37" fmla="*/ 176 h 378"/>
                <a:gd name="T38" fmla="*/ 81 w 186"/>
                <a:gd name="T39" fmla="*/ 175 h 378"/>
                <a:gd name="T40" fmla="*/ 75 w 186"/>
                <a:gd name="T41" fmla="*/ 185 h 378"/>
                <a:gd name="T42" fmla="*/ 72 w 186"/>
                <a:gd name="T43" fmla="*/ 284 h 378"/>
                <a:gd name="T44" fmla="*/ 95 w 186"/>
                <a:gd name="T45" fmla="*/ 326 h 378"/>
                <a:gd name="T46" fmla="*/ 137 w 186"/>
                <a:gd name="T47" fmla="*/ 366 h 378"/>
                <a:gd name="T48" fmla="*/ 135 w 186"/>
                <a:gd name="T49" fmla="*/ 378 h 378"/>
                <a:gd name="T50" fmla="*/ 113 w 186"/>
                <a:gd name="T51" fmla="*/ 377 h 378"/>
                <a:gd name="T52" fmla="*/ 93 w 186"/>
                <a:gd name="T53" fmla="*/ 347 h 378"/>
                <a:gd name="T54" fmla="*/ 72 w 186"/>
                <a:gd name="T55" fmla="*/ 347 h 378"/>
                <a:gd name="T56" fmla="*/ 45 w 186"/>
                <a:gd name="T57" fmla="*/ 326 h 378"/>
                <a:gd name="T58" fmla="*/ 37 w 186"/>
                <a:gd name="T59" fmla="*/ 303 h 378"/>
                <a:gd name="T60" fmla="*/ 49 w 186"/>
                <a:gd name="T61" fmla="*/ 285 h 378"/>
                <a:gd name="T62" fmla="*/ 53 w 186"/>
                <a:gd name="T63" fmla="*/ 268 h 378"/>
                <a:gd name="T64" fmla="*/ 65 w 186"/>
                <a:gd name="T65" fmla="*/ 246 h 378"/>
                <a:gd name="T66" fmla="*/ 65 w 186"/>
                <a:gd name="T67" fmla="*/ 196 h 378"/>
                <a:gd name="T68" fmla="*/ 34 w 186"/>
                <a:gd name="T69" fmla="*/ 152 h 378"/>
                <a:gd name="T70" fmla="*/ 33 w 186"/>
                <a:gd name="T71" fmla="*/ 146 h 378"/>
                <a:gd name="T72" fmla="*/ 43 w 186"/>
                <a:gd name="T73" fmla="*/ 137 h 378"/>
                <a:gd name="T74" fmla="*/ 41 w 186"/>
                <a:gd name="T75" fmla="*/ 102 h 378"/>
                <a:gd name="T76" fmla="*/ 0 w 186"/>
                <a:gd name="T77" fmla="*/ 51 h 378"/>
                <a:gd name="T78" fmla="*/ 5 w 186"/>
                <a:gd name="T79" fmla="*/ 21 h 378"/>
                <a:gd name="T80" fmla="*/ 55 w 186"/>
                <a:gd name="T8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6" h="378">
                  <a:moveTo>
                    <a:pt x="55" y="0"/>
                  </a:moveTo>
                  <a:lnTo>
                    <a:pt x="55" y="0"/>
                  </a:lnTo>
                  <a:lnTo>
                    <a:pt x="80" y="33"/>
                  </a:lnTo>
                  <a:lnTo>
                    <a:pt x="80" y="73"/>
                  </a:lnTo>
                  <a:lnTo>
                    <a:pt x="89" y="77"/>
                  </a:lnTo>
                  <a:lnTo>
                    <a:pt x="129" y="58"/>
                  </a:lnTo>
                  <a:lnTo>
                    <a:pt x="137" y="60"/>
                  </a:lnTo>
                  <a:lnTo>
                    <a:pt x="186" y="116"/>
                  </a:lnTo>
                  <a:lnTo>
                    <a:pt x="184" y="154"/>
                  </a:lnTo>
                  <a:lnTo>
                    <a:pt x="168" y="151"/>
                  </a:lnTo>
                  <a:lnTo>
                    <a:pt x="154" y="143"/>
                  </a:lnTo>
                  <a:lnTo>
                    <a:pt x="144" y="143"/>
                  </a:lnTo>
                  <a:lnTo>
                    <a:pt x="125" y="174"/>
                  </a:lnTo>
                  <a:lnTo>
                    <a:pt x="129" y="191"/>
                  </a:lnTo>
                  <a:lnTo>
                    <a:pt x="144" y="199"/>
                  </a:lnTo>
                  <a:lnTo>
                    <a:pt x="143" y="218"/>
                  </a:lnTo>
                  <a:lnTo>
                    <a:pt x="132" y="223"/>
                  </a:lnTo>
                  <a:lnTo>
                    <a:pt x="96" y="198"/>
                  </a:lnTo>
                  <a:lnTo>
                    <a:pt x="96" y="176"/>
                  </a:lnTo>
                  <a:lnTo>
                    <a:pt x="81" y="175"/>
                  </a:lnTo>
                  <a:lnTo>
                    <a:pt x="75" y="185"/>
                  </a:lnTo>
                  <a:lnTo>
                    <a:pt x="72" y="284"/>
                  </a:lnTo>
                  <a:lnTo>
                    <a:pt x="95" y="326"/>
                  </a:lnTo>
                  <a:lnTo>
                    <a:pt x="137" y="366"/>
                  </a:lnTo>
                  <a:lnTo>
                    <a:pt x="135" y="378"/>
                  </a:lnTo>
                  <a:lnTo>
                    <a:pt x="113" y="377"/>
                  </a:lnTo>
                  <a:lnTo>
                    <a:pt x="93" y="347"/>
                  </a:lnTo>
                  <a:lnTo>
                    <a:pt x="72" y="347"/>
                  </a:lnTo>
                  <a:lnTo>
                    <a:pt x="45" y="326"/>
                  </a:lnTo>
                  <a:lnTo>
                    <a:pt x="37" y="303"/>
                  </a:lnTo>
                  <a:lnTo>
                    <a:pt x="49" y="285"/>
                  </a:lnTo>
                  <a:lnTo>
                    <a:pt x="53" y="268"/>
                  </a:lnTo>
                  <a:lnTo>
                    <a:pt x="65" y="246"/>
                  </a:lnTo>
                  <a:lnTo>
                    <a:pt x="65" y="196"/>
                  </a:lnTo>
                  <a:lnTo>
                    <a:pt x="34" y="152"/>
                  </a:lnTo>
                  <a:lnTo>
                    <a:pt x="33" y="146"/>
                  </a:lnTo>
                  <a:lnTo>
                    <a:pt x="43" y="137"/>
                  </a:lnTo>
                  <a:lnTo>
                    <a:pt x="41" y="102"/>
                  </a:lnTo>
                  <a:lnTo>
                    <a:pt x="0" y="51"/>
                  </a:lnTo>
                  <a:lnTo>
                    <a:pt x="5" y="21"/>
                  </a:lnTo>
                  <a:lnTo>
                    <a:pt x="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84" name="Freeform 247">
              <a:extLst>
                <a:ext uri="{FF2B5EF4-FFF2-40B4-BE49-F238E27FC236}">
                  <a16:creationId xmlns:a16="http://schemas.microsoft.com/office/drawing/2014/main" xmlns="" id="{BA2F3F8B-F472-AA43-B42B-0B944E289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" y="2780"/>
              <a:ext cx="73" cy="98"/>
            </a:xfrm>
            <a:custGeom>
              <a:avLst/>
              <a:gdLst>
                <a:gd name="T0" fmla="*/ 0 w 111"/>
                <a:gd name="T1" fmla="*/ 0 h 147"/>
                <a:gd name="T2" fmla="*/ 0 w 111"/>
                <a:gd name="T3" fmla="*/ 0 h 147"/>
                <a:gd name="T4" fmla="*/ 16 w 111"/>
                <a:gd name="T5" fmla="*/ 36 h 147"/>
                <a:gd name="T6" fmla="*/ 19 w 111"/>
                <a:gd name="T7" fmla="*/ 82 h 147"/>
                <a:gd name="T8" fmla="*/ 40 w 111"/>
                <a:gd name="T9" fmla="*/ 114 h 147"/>
                <a:gd name="T10" fmla="*/ 91 w 111"/>
                <a:gd name="T11" fmla="*/ 145 h 147"/>
                <a:gd name="T12" fmla="*/ 111 w 111"/>
                <a:gd name="T13" fmla="*/ 147 h 147"/>
                <a:gd name="T14" fmla="*/ 107 w 111"/>
                <a:gd name="T15" fmla="*/ 115 h 147"/>
                <a:gd name="T16" fmla="*/ 90 w 111"/>
                <a:gd name="T17" fmla="*/ 74 h 147"/>
                <a:gd name="T18" fmla="*/ 66 w 111"/>
                <a:gd name="T19" fmla="*/ 22 h 147"/>
                <a:gd name="T20" fmla="*/ 64 w 111"/>
                <a:gd name="T21" fmla="*/ 32 h 147"/>
                <a:gd name="T22" fmla="*/ 34 w 111"/>
                <a:gd name="T23" fmla="*/ 30 h 147"/>
                <a:gd name="T24" fmla="*/ 13 w 111"/>
                <a:gd name="T25" fmla="*/ 0 h 147"/>
                <a:gd name="T26" fmla="*/ 0 w 111"/>
                <a:gd name="T2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1" h="147">
                  <a:moveTo>
                    <a:pt x="0" y="0"/>
                  </a:moveTo>
                  <a:lnTo>
                    <a:pt x="0" y="0"/>
                  </a:lnTo>
                  <a:lnTo>
                    <a:pt x="16" y="36"/>
                  </a:lnTo>
                  <a:lnTo>
                    <a:pt x="19" y="82"/>
                  </a:lnTo>
                  <a:lnTo>
                    <a:pt x="40" y="114"/>
                  </a:lnTo>
                  <a:lnTo>
                    <a:pt x="91" y="145"/>
                  </a:lnTo>
                  <a:lnTo>
                    <a:pt x="111" y="147"/>
                  </a:lnTo>
                  <a:lnTo>
                    <a:pt x="107" y="115"/>
                  </a:lnTo>
                  <a:lnTo>
                    <a:pt x="90" y="74"/>
                  </a:lnTo>
                  <a:lnTo>
                    <a:pt x="66" y="22"/>
                  </a:lnTo>
                  <a:lnTo>
                    <a:pt x="64" y="32"/>
                  </a:lnTo>
                  <a:lnTo>
                    <a:pt x="34" y="30"/>
                  </a:lnTo>
                  <a:lnTo>
                    <a:pt x="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85" name="Freeform 248">
              <a:extLst>
                <a:ext uri="{FF2B5EF4-FFF2-40B4-BE49-F238E27FC236}">
                  <a16:creationId xmlns:a16="http://schemas.microsoft.com/office/drawing/2014/main" xmlns="" id="{3EF2D2B5-AF8C-944E-B762-2F15DB5EA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0" y="2643"/>
              <a:ext cx="69" cy="76"/>
            </a:xfrm>
            <a:custGeom>
              <a:avLst/>
              <a:gdLst>
                <a:gd name="T0" fmla="*/ 6 w 103"/>
                <a:gd name="T1" fmla="*/ 80 h 114"/>
                <a:gd name="T2" fmla="*/ 6 w 103"/>
                <a:gd name="T3" fmla="*/ 80 h 114"/>
                <a:gd name="T4" fmla="*/ 38 w 103"/>
                <a:gd name="T5" fmla="*/ 114 h 114"/>
                <a:gd name="T6" fmla="*/ 98 w 103"/>
                <a:gd name="T7" fmla="*/ 70 h 114"/>
                <a:gd name="T8" fmla="*/ 103 w 103"/>
                <a:gd name="T9" fmla="*/ 0 h 114"/>
                <a:gd name="T10" fmla="*/ 72 w 103"/>
                <a:gd name="T11" fmla="*/ 21 h 114"/>
                <a:gd name="T12" fmla="*/ 56 w 103"/>
                <a:gd name="T13" fmla="*/ 12 h 114"/>
                <a:gd name="T14" fmla="*/ 34 w 103"/>
                <a:gd name="T15" fmla="*/ 9 h 114"/>
                <a:gd name="T16" fmla="*/ 22 w 103"/>
                <a:gd name="T17" fmla="*/ 1 h 114"/>
                <a:gd name="T18" fmla="*/ 16 w 103"/>
                <a:gd name="T19" fmla="*/ 1 h 114"/>
                <a:gd name="T20" fmla="*/ 0 w 103"/>
                <a:gd name="T21" fmla="*/ 27 h 114"/>
                <a:gd name="T22" fmla="*/ 3 w 103"/>
                <a:gd name="T23" fmla="*/ 39 h 114"/>
                <a:gd name="T24" fmla="*/ 19 w 103"/>
                <a:gd name="T25" fmla="*/ 48 h 114"/>
                <a:gd name="T26" fmla="*/ 17 w 103"/>
                <a:gd name="T27" fmla="*/ 73 h 114"/>
                <a:gd name="T28" fmla="*/ 6 w 103"/>
                <a:gd name="T29" fmla="*/ 8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" h="114">
                  <a:moveTo>
                    <a:pt x="6" y="80"/>
                  </a:moveTo>
                  <a:lnTo>
                    <a:pt x="6" y="80"/>
                  </a:lnTo>
                  <a:lnTo>
                    <a:pt x="38" y="114"/>
                  </a:lnTo>
                  <a:lnTo>
                    <a:pt x="98" y="70"/>
                  </a:lnTo>
                  <a:lnTo>
                    <a:pt x="103" y="0"/>
                  </a:lnTo>
                  <a:lnTo>
                    <a:pt x="72" y="21"/>
                  </a:lnTo>
                  <a:lnTo>
                    <a:pt x="56" y="12"/>
                  </a:lnTo>
                  <a:lnTo>
                    <a:pt x="34" y="9"/>
                  </a:lnTo>
                  <a:lnTo>
                    <a:pt x="22" y="1"/>
                  </a:lnTo>
                  <a:lnTo>
                    <a:pt x="16" y="1"/>
                  </a:lnTo>
                  <a:lnTo>
                    <a:pt x="0" y="27"/>
                  </a:lnTo>
                  <a:lnTo>
                    <a:pt x="3" y="39"/>
                  </a:lnTo>
                  <a:lnTo>
                    <a:pt x="19" y="48"/>
                  </a:lnTo>
                  <a:lnTo>
                    <a:pt x="17" y="73"/>
                  </a:lnTo>
                  <a:lnTo>
                    <a:pt x="6" y="8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86" name="Freeform 249">
              <a:extLst>
                <a:ext uri="{FF2B5EF4-FFF2-40B4-BE49-F238E27FC236}">
                  <a16:creationId xmlns:a16="http://schemas.microsoft.com/office/drawing/2014/main" xmlns="" id="{A448531E-DC18-914D-BA7D-E4672625A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5" y="2505"/>
              <a:ext cx="114" cy="148"/>
            </a:xfrm>
            <a:custGeom>
              <a:avLst/>
              <a:gdLst>
                <a:gd name="T0" fmla="*/ 35 w 172"/>
                <a:gd name="T1" fmla="*/ 0 h 221"/>
                <a:gd name="T2" fmla="*/ 35 w 172"/>
                <a:gd name="T3" fmla="*/ 0 h 221"/>
                <a:gd name="T4" fmla="*/ 16 w 172"/>
                <a:gd name="T5" fmla="*/ 10 h 221"/>
                <a:gd name="T6" fmla="*/ 0 w 172"/>
                <a:gd name="T7" fmla="*/ 56 h 221"/>
                <a:gd name="T8" fmla="*/ 26 w 172"/>
                <a:gd name="T9" fmla="*/ 89 h 221"/>
                <a:gd name="T10" fmla="*/ 22 w 172"/>
                <a:gd name="T11" fmla="*/ 126 h 221"/>
                <a:gd name="T12" fmla="*/ 26 w 172"/>
                <a:gd name="T13" fmla="*/ 128 h 221"/>
                <a:gd name="T14" fmla="*/ 70 w 172"/>
                <a:gd name="T15" fmla="*/ 107 h 221"/>
                <a:gd name="T16" fmla="*/ 129 w 172"/>
                <a:gd name="T17" fmla="*/ 173 h 221"/>
                <a:gd name="T18" fmla="*/ 127 w 172"/>
                <a:gd name="T19" fmla="*/ 214 h 221"/>
                <a:gd name="T20" fmla="*/ 140 w 172"/>
                <a:gd name="T21" fmla="*/ 221 h 221"/>
                <a:gd name="T22" fmla="*/ 172 w 172"/>
                <a:gd name="T23" fmla="*/ 195 h 221"/>
                <a:gd name="T24" fmla="*/ 169 w 172"/>
                <a:gd name="T25" fmla="*/ 175 h 221"/>
                <a:gd name="T26" fmla="*/ 78 w 172"/>
                <a:gd name="T27" fmla="*/ 88 h 221"/>
                <a:gd name="T28" fmla="*/ 79 w 172"/>
                <a:gd name="T29" fmla="*/ 75 h 221"/>
                <a:gd name="T30" fmla="*/ 90 w 172"/>
                <a:gd name="T31" fmla="*/ 67 h 221"/>
                <a:gd name="T32" fmla="*/ 82 w 172"/>
                <a:gd name="T33" fmla="*/ 45 h 221"/>
                <a:gd name="T34" fmla="*/ 45 w 172"/>
                <a:gd name="T35" fmla="*/ 39 h 221"/>
                <a:gd name="T36" fmla="*/ 35 w 172"/>
                <a:gd name="T3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2" h="221">
                  <a:moveTo>
                    <a:pt x="35" y="0"/>
                  </a:moveTo>
                  <a:lnTo>
                    <a:pt x="35" y="0"/>
                  </a:lnTo>
                  <a:lnTo>
                    <a:pt x="16" y="10"/>
                  </a:lnTo>
                  <a:lnTo>
                    <a:pt x="0" y="56"/>
                  </a:lnTo>
                  <a:lnTo>
                    <a:pt x="26" y="89"/>
                  </a:lnTo>
                  <a:lnTo>
                    <a:pt x="22" y="126"/>
                  </a:lnTo>
                  <a:lnTo>
                    <a:pt x="26" y="128"/>
                  </a:lnTo>
                  <a:lnTo>
                    <a:pt x="70" y="107"/>
                  </a:lnTo>
                  <a:lnTo>
                    <a:pt x="129" y="173"/>
                  </a:lnTo>
                  <a:lnTo>
                    <a:pt x="127" y="214"/>
                  </a:lnTo>
                  <a:lnTo>
                    <a:pt x="140" y="221"/>
                  </a:lnTo>
                  <a:lnTo>
                    <a:pt x="172" y="195"/>
                  </a:lnTo>
                  <a:lnTo>
                    <a:pt x="169" y="175"/>
                  </a:lnTo>
                  <a:lnTo>
                    <a:pt x="78" y="88"/>
                  </a:lnTo>
                  <a:lnTo>
                    <a:pt x="79" y="75"/>
                  </a:lnTo>
                  <a:lnTo>
                    <a:pt x="90" y="67"/>
                  </a:lnTo>
                  <a:lnTo>
                    <a:pt x="82" y="45"/>
                  </a:lnTo>
                  <a:lnTo>
                    <a:pt x="45" y="39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87" name="Freeform 250">
              <a:extLst>
                <a:ext uri="{FF2B5EF4-FFF2-40B4-BE49-F238E27FC236}">
                  <a16:creationId xmlns:a16="http://schemas.microsoft.com/office/drawing/2014/main" xmlns="" id="{DD42D165-70D0-5B48-BA6B-F66468F21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" y="2493"/>
              <a:ext cx="118" cy="252"/>
            </a:xfrm>
            <a:custGeom>
              <a:avLst/>
              <a:gdLst>
                <a:gd name="T0" fmla="*/ 70 w 178"/>
                <a:gd name="T1" fmla="*/ 344 h 378"/>
                <a:gd name="T2" fmla="*/ 70 w 178"/>
                <a:gd name="T3" fmla="*/ 344 h 378"/>
                <a:gd name="T4" fmla="*/ 79 w 178"/>
                <a:gd name="T5" fmla="*/ 359 h 378"/>
                <a:gd name="T6" fmla="*/ 81 w 178"/>
                <a:gd name="T7" fmla="*/ 375 h 378"/>
                <a:gd name="T8" fmla="*/ 105 w 178"/>
                <a:gd name="T9" fmla="*/ 378 h 378"/>
                <a:gd name="T10" fmla="*/ 135 w 178"/>
                <a:gd name="T11" fmla="*/ 338 h 378"/>
                <a:gd name="T12" fmla="*/ 163 w 178"/>
                <a:gd name="T13" fmla="*/ 330 h 378"/>
                <a:gd name="T14" fmla="*/ 178 w 178"/>
                <a:gd name="T15" fmla="*/ 290 h 378"/>
                <a:gd name="T16" fmla="*/ 171 w 178"/>
                <a:gd name="T17" fmla="*/ 224 h 378"/>
                <a:gd name="T18" fmla="*/ 142 w 178"/>
                <a:gd name="T19" fmla="*/ 184 h 378"/>
                <a:gd name="T20" fmla="*/ 112 w 178"/>
                <a:gd name="T21" fmla="*/ 160 h 378"/>
                <a:gd name="T22" fmla="*/ 73 w 178"/>
                <a:gd name="T23" fmla="*/ 93 h 378"/>
                <a:gd name="T24" fmla="*/ 101 w 178"/>
                <a:gd name="T25" fmla="*/ 47 h 378"/>
                <a:gd name="T26" fmla="*/ 61 w 178"/>
                <a:gd name="T27" fmla="*/ 1 h 378"/>
                <a:gd name="T28" fmla="*/ 29 w 178"/>
                <a:gd name="T29" fmla="*/ 0 h 378"/>
                <a:gd name="T30" fmla="*/ 0 w 178"/>
                <a:gd name="T31" fmla="*/ 15 h 378"/>
                <a:gd name="T32" fmla="*/ 9 w 178"/>
                <a:gd name="T33" fmla="*/ 52 h 378"/>
                <a:gd name="T34" fmla="*/ 47 w 178"/>
                <a:gd name="T35" fmla="*/ 59 h 378"/>
                <a:gd name="T36" fmla="*/ 57 w 178"/>
                <a:gd name="T37" fmla="*/ 87 h 378"/>
                <a:gd name="T38" fmla="*/ 44 w 178"/>
                <a:gd name="T39" fmla="*/ 96 h 378"/>
                <a:gd name="T40" fmla="*/ 45 w 178"/>
                <a:gd name="T41" fmla="*/ 103 h 378"/>
                <a:gd name="T42" fmla="*/ 135 w 178"/>
                <a:gd name="T43" fmla="*/ 191 h 378"/>
                <a:gd name="T44" fmla="*/ 138 w 178"/>
                <a:gd name="T45" fmla="*/ 217 h 378"/>
                <a:gd name="T46" fmla="*/ 133 w 178"/>
                <a:gd name="T47" fmla="*/ 298 h 378"/>
                <a:gd name="T48" fmla="*/ 70 w 178"/>
                <a:gd name="T49" fmla="*/ 344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8" h="378">
                  <a:moveTo>
                    <a:pt x="70" y="344"/>
                  </a:moveTo>
                  <a:lnTo>
                    <a:pt x="70" y="344"/>
                  </a:lnTo>
                  <a:lnTo>
                    <a:pt x="79" y="359"/>
                  </a:lnTo>
                  <a:lnTo>
                    <a:pt x="81" y="375"/>
                  </a:lnTo>
                  <a:lnTo>
                    <a:pt x="105" y="378"/>
                  </a:lnTo>
                  <a:lnTo>
                    <a:pt x="135" y="338"/>
                  </a:lnTo>
                  <a:lnTo>
                    <a:pt x="163" y="330"/>
                  </a:lnTo>
                  <a:lnTo>
                    <a:pt x="178" y="290"/>
                  </a:lnTo>
                  <a:lnTo>
                    <a:pt x="171" y="224"/>
                  </a:lnTo>
                  <a:lnTo>
                    <a:pt x="142" y="184"/>
                  </a:lnTo>
                  <a:lnTo>
                    <a:pt x="112" y="160"/>
                  </a:lnTo>
                  <a:lnTo>
                    <a:pt x="73" y="93"/>
                  </a:lnTo>
                  <a:lnTo>
                    <a:pt x="101" y="47"/>
                  </a:lnTo>
                  <a:lnTo>
                    <a:pt x="61" y="1"/>
                  </a:lnTo>
                  <a:lnTo>
                    <a:pt x="29" y="0"/>
                  </a:lnTo>
                  <a:lnTo>
                    <a:pt x="0" y="15"/>
                  </a:lnTo>
                  <a:lnTo>
                    <a:pt x="9" y="52"/>
                  </a:lnTo>
                  <a:lnTo>
                    <a:pt x="47" y="59"/>
                  </a:lnTo>
                  <a:lnTo>
                    <a:pt x="57" y="87"/>
                  </a:lnTo>
                  <a:lnTo>
                    <a:pt x="44" y="96"/>
                  </a:lnTo>
                  <a:lnTo>
                    <a:pt x="45" y="103"/>
                  </a:lnTo>
                  <a:lnTo>
                    <a:pt x="135" y="191"/>
                  </a:lnTo>
                  <a:lnTo>
                    <a:pt x="138" y="217"/>
                  </a:lnTo>
                  <a:lnTo>
                    <a:pt x="133" y="298"/>
                  </a:lnTo>
                  <a:lnTo>
                    <a:pt x="70" y="34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88" name="Freeform 251">
              <a:extLst>
                <a:ext uri="{FF2B5EF4-FFF2-40B4-BE49-F238E27FC236}">
                  <a16:creationId xmlns:a16="http://schemas.microsoft.com/office/drawing/2014/main" xmlns="" id="{1D4D3C07-4BDA-4E46-84EF-D0E52F657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8" y="2190"/>
              <a:ext cx="79" cy="40"/>
            </a:xfrm>
            <a:custGeom>
              <a:avLst/>
              <a:gdLst>
                <a:gd name="T0" fmla="*/ 0 w 120"/>
                <a:gd name="T1" fmla="*/ 12 h 60"/>
                <a:gd name="T2" fmla="*/ 0 w 120"/>
                <a:gd name="T3" fmla="*/ 12 h 60"/>
                <a:gd name="T4" fmla="*/ 26 w 120"/>
                <a:gd name="T5" fmla="*/ 45 h 60"/>
                <a:gd name="T6" fmla="*/ 58 w 120"/>
                <a:gd name="T7" fmla="*/ 60 h 60"/>
                <a:gd name="T8" fmla="*/ 77 w 120"/>
                <a:gd name="T9" fmla="*/ 60 h 60"/>
                <a:gd name="T10" fmla="*/ 111 w 120"/>
                <a:gd name="T11" fmla="*/ 51 h 60"/>
                <a:gd name="T12" fmla="*/ 120 w 120"/>
                <a:gd name="T13" fmla="*/ 38 h 60"/>
                <a:gd name="T14" fmla="*/ 20 w 120"/>
                <a:gd name="T15" fmla="*/ 0 h 60"/>
                <a:gd name="T16" fmla="*/ 0 w 120"/>
                <a:gd name="T17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60">
                  <a:moveTo>
                    <a:pt x="0" y="12"/>
                  </a:moveTo>
                  <a:lnTo>
                    <a:pt x="0" y="12"/>
                  </a:lnTo>
                  <a:lnTo>
                    <a:pt x="26" y="45"/>
                  </a:lnTo>
                  <a:lnTo>
                    <a:pt x="58" y="60"/>
                  </a:lnTo>
                  <a:lnTo>
                    <a:pt x="77" y="60"/>
                  </a:lnTo>
                  <a:lnTo>
                    <a:pt x="111" y="51"/>
                  </a:lnTo>
                  <a:lnTo>
                    <a:pt x="120" y="38"/>
                  </a:lnTo>
                  <a:lnTo>
                    <a:pt x="2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89" name="Freeform 252">
              <a:extLst>
                <a:ext uri="{FF2B5EF4-FFF2-40B4-BE49-F238E27FC236}">
                  <a16:creationId xmlns:a16="http://schemas.microsoft.com/office/drawing/2014/main" xmlns="" id="{E53CFC43-84B8-7041-9124-7C36C1690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0" y="2228"/>
              <a:ext cx="47" cy="41"/>
            </a:xfrm>
            <a:custGeom>
              <a:avLst/>
              <a:gdLst>
                <a:gd name="T0" fmla="*/ 33 w 71"/>
                <a:gd name="T1" fmla="*/ 0 h 62"/>
                <a:gd name="T2" fmla="*/ 33 w 71"/>
                <a:gd name="T3" fmla="*/ 0 h 62"/>
                <a:gd name="T4" fmla="*/ 71 w 71"/>
                <a:gd name="T5" fmla="*/ 49 h 62"/>
                <a:gd name="T6" fmla="*/ 60 w 71"/>
                <a:gd name="T7" fmla="*/ 62 h 62"/>
                <a:gd name="T8" fmla="*/ 33 w 71"/>
                <a:gd name="T9" fmla="*/ 57 h 62"/>
                <a:gd name="T10" fmla="*/ 0 w 71"/>
                <a:gd name="T11" fmla="*/ 28 h 62"/>
                <a:gd name="T12" fmla="*/ 2 w 71"/>
                <a:gd name="T13" fmla="*/ 8 h 62"/>
                <a:gd name="T14" fmla="*/ 33 w 71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2">
                  <a:moveTo>
                    <a:pt x="33" y="0"/>
                  </a:moveTo>
                  <a:lnTo>
                    <a:pt x="33" y="0"/>
                  </a:lnTo>
                  <a:lnTo>
                    <a:pt x="71" y="49"/>
                  </a:lnTo>
                  <a:lnTo>
                    <a:pt x="60" y="62"/>
                  </a:lnTo>
                  <a:lnTo>
                    <a:pt x="33" y="57"/>
                  </a:lnTo>
                  <a:lnTo>
                    <a:pt x="0" y="28"/>
                  </a:lnTo>
                  <a:lnTo>
                    <a:pt x="2" y="8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90" name="Freeform 253">
              <a:extLst>
                <a:ext uri="{FF2B5EF4-FFF2-40B4-BE49-F238E27FC236}">
                  <a16:creationId xmlns:a16="http://schemas.microsoft.com/office/drawing/2014/main" xmlns="" id="{CC478806-FDB1-8F4F-B9DB-3CF3D29FA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5" y="2217"/>
              <a:ext cx="70" cy="53"/>
            </a:xfrm>
            <a:custGeom>
              <a:avLst/>
              <a:gdLst>
                <a:gd name="T0" fmla="*/ 8 w 104"/>
                <a:gd name="T1" fmla="*/ 0 h 80"/>
                <a:gd name="T2" fmla="*/ 8 w 104"/>
                <a:gd name="T3" fmla="*/ 0 h 80"/>
                <a:gd name="T4" fmla="*/ 0 w 104"/>
                <a:gd name="T5" fmla="*/ 13 h 80"/>
                <a:gd name="T6" fmla="*/ 37 w 104"/>
                <a:gd name="T7" fmla="*/ 62 h 80"/>
                <a:gd name="T8" fmla="*/ 50 w 104"/>
                <a:gd name="T9" fmla="*/ 58 h 80"/>
                <a:gd name="T10" fmla="*/ 71 w 104"/>
                <a:gd name="T11" fmla="*/ 80 h 80"/>
                <a:gd name="T12" fmla="*/ 81 w 104"/>
                <a:gd name="T13" fmla="*/ 41 h 80"/>
                <a:gd name="T14" fmla="*/ 104 w 104"/>
                <a:gd name="T15" fmla="*/ 45 h 80"/>
                <a:gd name="T16" fmla="*/ 103 w 104"/>
                <a:gd name="T17" fmla="*/ 34 h 80"/>
                <a:gd name="T18" fmla="*/ 65 w 104"/>
                <a:gd name="T19" fmla="*/ 0 h 80"/>
                <a:gd name="T20" fmla="*/ 58 w 104"/>
                <a:gd name="T21" fmla="*/ 20 h 80"/>
                <a:gd name="T22" fmla="*/ 8 w 104"/>
                <a:gd name="T2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80">
                  <a:moveTo>
                    <a:pt x="8" y="0"/>
                  </a:moveTo>
                  <a:lnTo>
                    <a:pt x="8" y="0"/>
                  </a:lnTo>
                  <a:lnTo>
                    <a:pt x="0" y="13"/>
                  </a:lnTo>
                  <a:lnTo>
                    <a:pt x="37" y="62"/>
                  </a:lnTo>
                  <a:lnTo>
                    <a:pt x="50" y="58"/>
                  </a:lnTo>
                  <a:lnTo>
                    <a:pt x="71" y="80"/>
                  </a:lnTo>
                  <a:lnTo>
                    <a:pt x="81" y="41"/>
                  </a:lnTo>
                  <a:lnTo>
                    <a:pt x="104" y="45"/>
                  </a:lnTo>
                  <a:lnTo>
                    <a:pt x="103" y="34"/>
                  </a:lnTo>
                  <a:lnTo>
                    <a:pt x="65" y="0"/>
                  </a:lnTo>
                  <a:lnTo>
                    <a:pt x="58" y="2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91" name="Freeform 254">
              <a:extLst>
                <a:ext uri="{FF2B5EF4-FFF2-40B4-BE49-F238E27FC236}">
                  <a16:creationId xmlns:a16="http://schemas.microsoft.com/office/drawing/2014/main" xmlns="" id="{CE361E05-9FC5-064C-A3EA-126210CC7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5" y="2260"/>
              <a:ext cx="295" cy="232"/>
            </a:xfrm>
            <a:custGeom>
              <a:avLst/>
              <a:gdLst>
                <a:gd name="T0" fmla="*/ 9 w 443"/>
                <a:gd name="T1" fmla="*/ 15 h 348"/>
                <a:gd name="T2" fmla="*/ 9 w 443"/>
                <a:gd name="T3" fmla="*/ 15 h 348"/>
                <a:gd name="T4" fmla="*/ 0 w 443"/>
                <a:gd name="T5" fmla="*/ 25 h 348"/>
                <a:gd name="T6" fmla="*/ 1 w 443"/>
                <a:gd name="T7" fmla="*/ 41 h 348"/>
                <a:gd name="T8" fmla="*/ 13 w 443"/>
                <a:gd name="T9" fmla="*/ 58 h 348"/>
                <a:gd name="T10" fmla="*/ 55 w 443"/>
                <a:gd name="T11" fmla="*/ 104 h 348"/>
                <a:gd name="T12" fmla="*/ 49 w 443"/>
                <a:gd name="T13" fmla="*/ 122 h 348"/>
                <a:gd name="T14" fmla="*/ 41 w 443"/>
                <a:gd name="T15" fmla="*/ 122 h 348"/>
                <a:gd name="T16" fmla="*/ 38 w 443"/>
                <a:gd name="T17" fmla="*/ 141 h 348"/>
                <a:gd name="T18" fmla="*/ 61 w 443"/>
                <a:gd name="T19" fmla="*/ 172 h 348"/>
                <a:gd name="T20" fmla="*/ 84 w 443"/>
                <a:gd name="T21" fmla="*/ 173 h 348"/>
                <a:gd name="T22" fmla="*/ 128 w 443"/>
                <a:gd name="T23" fmla="*/ 235 h 348"/>
                <a:gd name="T24" fmla="*/ 153 w 443"/>
                <a:gd name="T25" fmla="*/ 236 h 348"/>
                <a:gd name="T26" fmla="*/ 172 w 443"/>
                <a:gd name="T27" fmla="*/ 250 h 348"/>
                <a:gd name="T28" fmla="*/ 173 w 443"/>
                <a:gd name="T29" fmla="*/ 278 h 348"/>
                <a:gd name="T30" fmla="*/ 249 w 443"/>
                <a:gd name="T31" fmla="*/ 323 h 348"/>
                <a:gd name="T32" fmla="*/ 278 w 443"/>
                <a:gd name="T33" fmla="*/ 323 h 348"/>
                <a:gd name="T34" fmla="*/ 295 w 443"/>
                <a:gd name="T35" fmla="*/ 308 h 348"/>
                <a:gd name="T36" fmla="*/ 317 w 443"/>
                <a:gd name="T37" fmla="*/ 307 h 348"/>
                <a:gd name="T38" fmla="*/ 330 w 443"/>
                <a:gd name="T39" fmla="*/ 336 h 348"/>
                <a:gd name="T40" fmla="*/ 412 w 443"/>
                <a:gd name="T41" fmla="*/ 348 h 348"/>
                <a:gd name="T42" fmla="*/ 415 w 443"/>
                <a:gd name="T43" fmla="*/ 318 h 348"/>
                <a:gd name="T44" fmla="*/ 442 w 443"/>
                <a:gd name="T45" fmla="*/ 308 h 348"/>
                <a:gd name="T46" fmla="*/ 443 w 443"/>
                <a:gd name="T47" fmla="*/ 297 h 348"/>
                <a:gd name="T48" fmla="*/ 422 w 443"/>
                <a:gd name="T49" fmla="*/ 267 h 348"/>
                <a:gd name="T50" fmla="*/ 373 w 443"/>
                <a:gd name="T51" fmla="*/ 228 h 348"/>
                <a:gd name="T52" fmla="*/ 399 w 443"/>
                <a:gd name="T53" fmla="*/ 205 h 348"/>
                <a:gd name="T54" fmla="*/ 397 w 443"/>
                <a:gd name="T55" fmla="*/ 195 h 348"/>
                <a:gd name="T56" fmla="*/ 365 w 443"/>
                <a:gd name="T57" fmla="*/ 190 h 348"/>
                <a:gd name="T58" fmla="*/ 352 w 443"/>
                <a:gd name="T59" fmla="*/ 83 h 348"/>
                <a:gd name="T60" fmla="*/ 350 w 443"/>
                <a:gd name="T61" fmla="*/ 58 h 348"/>
                <a:gd name="T62" fmla="*/ 264 w 443"/>
                <a:gd name="T63" fmla="*/ 25 h 348"/>
                <a:gd name="T64" fmla="*/ 225 w 443"/>
                <a:gd name="T65" fmla="*/ 33 h 348"/>
                <a:gd name="T66" fmla="*/ 204 w 443"/>
                <a:gd name="T67" fmla="*/ 60 h 348"/>
                <a:gd name="T68" fmla="*/ 185 w 443"/>
                <a:gd name="T69" fmla="*/ 58 h 348"/>
                <a:gd name="T70" fmla="*/ 179 w 443"/>
                <a:gd name="T71" fmla="*/ 63 h 348"/>
                <a:gd name="T72" fmla="*/ 137 w 443"/>
                <a:gd name="T73" fmla="*/ 60 h 348"/>
                <a:gd name="T74" fmla="*/ 84 w 443"/>
                <a:gd name="T75" fmla="*/ 21 h 348"/>
                <a:gd name="T76" fmla="*/ 64 w 443"/>
                <a:gd name="T77" fmla="*/ 0 h 348"/>
                <a:gd name="T78" fmla="*/ 55 w 443"/>
                <a:gd name="T79" fmla="*/ 2 h 348"/>
                <a:gd name="T80" fmla="*/ 38 w 443"/>
                <a:gd name="T81" fmla="*/ 21 h 348"/>
                <a:gd name="T82" fmla="*/ 9 w 443"/>
                <a:gd name="T83" fmla="*/ 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3" h="348">
                  <a:moveTo>
                    <a:pt x="9" y="15"/>
                  </a:moveTo>
                  <a:lnTo>
                    <a:pt x="9" y="15"/>
                  </a:lnTo>
                  <a:lnTo>
                    <a:pt x="0" y="25"/>
                  </a:lnTo>
                  <a:lnTo>
                    <a:pt x="1" y="41"/>
                  </a:lnTo>
                  <a:lnTo>
                    <a:pt x="13" y="58"/>
                  </a:lnTo>
                  <a:lnTo>
                    <a:pt x="55" y="104"/>
                  </a:lnTo>
                  <a:lnTo>
                    <a:pt x="49" y="122"/>
                  </a:lnTo>
                  <a:lnTo>
                    <a:pt x="41" y="122"/>
                  </a:lnTo>
                  <a:lnTo>
                    <a:pt x="38" y="141"/>
                  </a:lnTo>
                  <a:lnTo>
                    <a:pt x="61" y="172"/>
                  </a:lnTo>
                  <a:lnTo>
                    <a:pt x="84" y="173"/>
                  </a:lnTo>
                  <a:lnTo>
                    <a:pt x="128" y="235"/>
                  </a:lnTo>
                  <a:lnTo>
                    <a:pt x="153" y="236"/>
                  </a:lnTo>
                  <a:lnTo>
                    <a:pt x="172" y="250"/>
                  </a:lnTo>
                  <a:lnTo>
                    <a:pt x="173" y="278"/>
                  </a:lnTo>
                  <a:lnTo>
                    <a:pt x="249" y="323"/>
                  </a:lnTo>
                  <a:lnTo>
                    <a:pt x="278" y="323"/>
                  </a:lnTo>
                  <a:lnTo>
                    <a:pt x="295" y="308"/>
                  </a:lnTo>
                  <a:lnTo>
                    <a:pt x="317" y="307"/>
                  </a:lnTo>
                  <a:lnTo>
                    <a:pt x="330" y="336"/>
                  </a:lnTo>
                  <a:lnTo>
                    <a:pt x="412" y="348"/>
                  </a:lnTo>
                  <a:lnTo>
                    <a:pt x="415" y="318"/>
                  </a:lnTo>
                  <a:lnTo>
                    <a:pt x="442" y="308"/>
                  </a:lnTo>
                  <a:lnTo>
                    <a:pt x="443" y="297"/>
                  </a:lnTo>
                  <a:lnTo>
                    <a:pt x="422" y="267"/>
                  </a:lnTo>
                  <a:lnTo>
                    <a:pt x="373" y="228"/>
                  </a:lnTo>
                  <a:lnTo>
                    <a:pt x="399" y="205"/>
                  </a:lnTo>
                  <a:lnTo>
                    <a:pt x="397" y="195"/>
                  </a:lnTo>
                  <a:lnTo>
                    <a:pt x="365" y="190"/>
                  </a:lnTo>
                  <a:lnTo>
                    <a:pt x="352" y="83"/>
                  </a:lnTo>
                  <a:lnTo>
                    <a:pt x="350" y="58"/>
                  </a:lnTo>
                  <a:lnTo>
                    <a:pt x="264" y="25"/>
                  </a:lnTo>
                  <a:lnTo>
                    <a:pt x="225" y="33"/>
                  </a:lnTo>
                  <a:lnTo>
                    <a:pt x="204" y="60"/>
                  </a:lnTo>
                  <a:lnTo>
                    <a:pt x="185" y="58"/>
                  </a:lnTo>
                  <a:lnTo>
                    <a:pt x="179" y="63"/>
                  </a:lnTo>
                  <a:lnTo>
                    <a:pt x="137" y="60"/>
                  </a:lnTo>
                  <a:lnTo>
                    <a:pt x="84" y="21"/>
                  </a:lnTo>
                  <a:lnTo>
                    <a:pt x="64" y="0"/>
                  </a:lnTo>
                  <a:lnTo>
                    <a:pt x="55" y="2"/>
                  </a:lnTo>
                  <a:lnTo>
                    <a:pt x="38" y="21"/>
                  </a:lnTo>
                  <a:lnTo>
                    <a:pt x="9" y="1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92" name="Freeform 255">
              <a:extLst>
                <a:ext uri="{FF2B5EF4-FFF2-40B4-BE49-F238E27FC236}">
                  <a16:creationId xmlns:a16="http://schemas.microsoft.com/office/drawing/2014/main" xmlns="" id="{F344581F-FDD4-5C40-BCD3-77C9EDAC5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8" y="2219"/>
              <a:ext cx="262" cy="112"/>
            </a:xfrm>
            <a:custGeom>
              <a:avLst/>
              <a:gdLst>
                <a:gd name="T0" fmla="*/ 310 w 393"/>
                <a:gd name="T1" fmla="*/ 7 h 168"/>
                <a:gd name="T2" fmla="*/ 310 w 393"/>
                <a:gd name="T3" fmla="*/ 7 h 168"/>
                <a:gd name="T4" fmla="*/ 292 w 393"/>
                <a:gd name="T5" fmla="*/ 26 h 168"/>
                <a:gd name="T6" fmla="*/ 228 w 393"/>
                <a:gd name="T7" fmla="*/ 24 h 168"/>
                <a:gd name="T8" fmla="*/ 189 w 393"/>
                <a:gd name="T9" fmla="*/ 1 h 168"/>
                <a:gd name="T10" fmla="*/ 151 w 393"/>
                <a:gd name="T11" fmla="*/ 0 h 168"/>
                <a:gd name="T12" fmla="*/ 108 w 393"/>
                <a:gd name="T13" fmla="*/ 31 h 168"/>
                <a:gd name="T14" fmla="*/ 68 w 393"/>
                <a:gd name="T15" fmla="*/ 32 h 168"/>
                <a:gd name="T16" fmla="*/ 64 w 393"/>
                <a:gd name="T17" fmla="*/ 56 h 168"/>
                <a:gd name="T18" fmla="*/ 18 w 393"/>
                <a:gd name="T19" fmla="*/ 56 h 168"/>
                <a:gd name="T20" fmla="*/ 0 w 393"/>
                <a:gd name="T21" fmla="*/ 72 h 168"/>
                <a:gd name="T22" fmla="*/ 0 w 393"/>
                <a:gd name="T23" fmla="*/ 82 h 168"/>
                <a:gd name="T24" fmla="*/ 11 w 393"/>
                <a:gd name="T25" fmla="*/ 91 h 168"/>
                <a:gd name="T26" fmla="*/ 11 w 393"/>
                <a:gd name="T27" fmla="*/ 101 h 168"/>
                <a:gd name="T28" fmla="*/ 6 w 393"/>
                <a:gd name="T29" fmla="*/ 113 h 168"/>
                <a:gd name="T30" fmla="*/ 11 w 393"/>
                <a:gd name="T31" fmla="*/ 123 h 168"/>
                <a:gd name="T32" fmla="*/ 26 w 393"/>
                <a:gd name="T33" fmla="*/ 116 h 168"/>
                <a:gd name="T34" fmla="*/ 40 w 393"/>
                <a:gd name="T35" fmla="*/ 132 h 168"/>
                <a:gd name="T36" fmla="*/ 37 w 393"/>
                <a:gd name="T37" fmla="*/ 143 h 168"/>
                <a:gd name="T38" fmla="*/ 31 w 393"/>
                <a:gd name="T39" fmla="*/ 150 h 168"/>
                <a:gd name="T40" fmla="*/ 39 w 393"/>
                <a:gd name="T41" fmla="*/ 160 h 168"/>
                <a:gd name="T42" fmla="*/ 80 w 393"/>
                <a:gd name="T43" fmla="*/ 168 h 168"/>
                <a:gd name="T44" fmla="*/ 108 w 393"/>
                <a:gd name="T45" fmla="*/ 156 h 168"/>
                <a:gd name="T46" fmla="*/ 108 w 393"/>
                <a:gd name="T47" fmla="*/ 138 h 168"/>
                <a:gd name="T48" fmla="*/ 122 w 393"/>
                <a:gd name="T49" fmla="*/ 141 h 168"/>
                <a:gd name="T50" fmla="*/ 155 w 393"/>
                <a:gd name="T51" fmla="*/ 160 h 168"/>
                <a:gd name="T52" fmla="*/ 191 w 393"/>
                <a:gd name="T53" fmla="*/ 155 h 168"/>
                <a:gd name="T54" fmla="*/ 207 w 393"/>
                <a:gd name="T55" fmla="*/ 140 h 168"/>
                <a:gd name="T56" fmla="*/ 217 w 393"/>
                <a:gd name="T57" fmla="*/ 144 h 168"/>
                <a:gd name="T58" fmla="*/ 217 w 393"/>
                <a:gd name="T59" fmla="*/ 160 h 168"/>
                <a:gd name="T60" fmla="*/ 231 w 393"/>
                <a:gd name="T61" fmla="*/ 160 h 168"/>
                <a:gd name="T62" fmla="*/ 243 w 393"/>
                <a:gd name="T63" fmla="*/ 137 h 168"/>
                <a:gd name="T64" fmla="*/ 347 w 393"/>
                <a:gd name="T65" fmla="*/ 126 h 168"/>
                <a:gd name="T66" fmla="*/ 393 w 393"/>
                <a:gd name="T67" fmla="*/ 121 h 168"/>
                <a:gd name="T68" fmla="*/ 381 w 393"/>
                <a:gd name="T69" fmla="*/ 105 h 168"/>
                <a:gd name="T70" fmla="*/ 381 w 393"/>
                <a:gd name="T71" fmla="*/ 83 h 168"/>
                <a:gd name="T72" fmla="*/ 390 w 393"/>
                <a:gd name="T73" fmla="*/ 72 h 168"/>
                <a:gd name="T74" fmla="*/ 357 w 393"/>
                <a:gd name="T75" fmla="*/ 45 h 168"/>
                <a:gd name="T76" fmla="*/ 358 w 393"/>
                <a:gd name="T77" fmla="*/ 22 h 168"/>
                <a:gd name="T78" fmla="*/ 340 w 393"/>
                <a:gd name="T79" fmla="*/ 22 h 168"/>
                <a:gd name="T80" fmla="*/ 310 w 393"/>
                <a:gd name="T81" fmla="*/ 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3" h="168">
                  <a:moveTo>
                    <a:pt x="310" y="7"/>
                  </a:moveTo>
                  <a:lnTo>
                    <a:pt x="310" y="7"/>
                  </a:lnTo>
                  <a:lnTo>
                    <a:pt x="292" y="26"/>
                  </a:lnTo>
                  <a:lnTo>
                    <a:pt x="228" y="24"/>
                  </a:lnTo>
                  <a:lnTo>
                    <a:pt x="189" y="1"/>
                  </a:lnTo>
                  <a:lnTo>
                    <a:pt x="151" y="0"/>
                  </a:lnTo>
                  <a:lnTo>
                    <a:pt x="108" y="31"/>
                  </a:lnTo>
                  <a:lnTo>
                    <a:pt x="68" y="32"/>
                  </a:lnTo>
                  <a:lnTo>
                    <a:pt x="64" y="56"/>
                  </a:lnTo>
                  <a:lnTo>
                    <a:pt x="18" y="56"/>
                  </a:lnTo>
                  <a:lnTo>
                    <a:pt x="0" y="72"/>
                  </a:lnTo>
                  <a:lnTo>
                    <a:pt x="0" y="82"/>
                  </a:lnTo>
                  <a:lnTo>
                    <a:pt x="11" y="91"/>
                  </a:lnTo>
                  <a:lnTo>
                    <a:pt x="11" y="101"/>
                  </a:lnTo>
                  <a:lnTo>
                    <a:pt x="6" y="113"/>
                  </a:lnTo>
                  <a:lnTo>
                    <a:pt x="11" y="123"/>
                  </a:lnTo>
                  <a:lnTo>
                    <a:pt x="26" y="116"/>
                  </a:lnTo>
                  <a:lnTo>
                    <a:pt x="40" y="132"/>
                  </a:lnTo>
                  <a:lnTo>
                    <a:pt x="37" y="143"/>
                  </a:lnTo>
                  <a:lnTo>
                    <a:pt x="31" y="150"/>
                  </a:lnTo>
                  <a:lnTo>
                    <a:pt x="39" y="160"/>
                  </a:lnTo>
                  <a:lnTo>
                    <a:pt x="80" y="168"/>
                  </a:lnTo>
                  <a:lnTo>
                    <a:pt x="108" y="156"/>
                  </a:lnTo>
                  <a:lnTo>
                    <a:pt x="108" y="138"/>
                  </a:lnTo>
                  <a:lnTo>
                    <a:pt x="122" y="141"/>
                  </a:lnTo>
                  <a:lnTo>
                    <a:pt x="155" y="160"/>
                  </a:lnTo>
                  <a:lnTo>
                    <a:pt x="191" y="155"/>
                  </a:lnTo>
                  <a:lnTo>
                    <a:pt x="207" y="140"/>
                  </a:lnTo>
                  <a:lnTo>
                    <a:pt x="217" y="144"/>
                  </a:lnTo>
                  <a:lnTo>
                    <a:pt x="217" y="160"/>
                  </a:lnTo>
                  <a:lnTo>
                    <a:pt x="231" y="160"/>
                  </a:lnTo>
                  <a:lnTo>
                    <a:pt x="243" y="137"/>
                  </a:lnTo>
                  <a:lnTo>
                    <a:pt x="347" y="126"/>
                  </a:lnTo>
                  <a:lnTo>
                    <a:pt x="393" y="121"/>
                  </a:lnTo>
                  <a:lnTo>
                    <a:pt x="381" y="105"/>
                  </a:lnTo>
                  <a:lnTo>
                    <a:pt x="381" y="83"/>
                  </a:lnTo>
                  <a:lnTo>
                    <a:pt x="390" y="72"/>
                  </a:lnTo>
                  <a:lnTo>
                    <a:pt x="357" y="45"/>
                  </a:lnTo>
                  <a:lnTo>
                    <a:pt x="358" y="22"/>
                  </a:lnTo>
                  <a:lnTo>
                    <a:pt x="340" y="22"/>
                  </a:lnTo>
                  <a:lnTo>
                    <a:pt x="310" y="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93" name="Freeform 256">
              <a:extLst>
                <a:ext uri="{FF2B5EF4-FFF2-40B4-BE49-F238E27FC236}">
                  <a16:creationId xmlns:a16="http://schemas.microsoft.com/office/drawing/2014/main" xmlns="" id="{DA7C4334-E9D1-854F-B128-05D605A64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4" y="2601"/>
              <a:ext cx="154" cy="102"/>
            </a:xfrm>
            <a:custGeom>
              <a:avLst/>
              <a:gdLst>
                <a:gd name="T0" fmla="*/ 0 w 231"/>
                <a:gd name="T1" fmla="*/ 63 h 154"/>
                <a:gd name="T2" fmla="*/ 0 w 231"/>
                <a:gd name="T3" fmla="*/ 63 h 154"/>
                <a:gd name="T4" fmla="*/ 11 w 231"/>
                <a:gd name="T5" fmla="*/ 97 h 154"/>
                <a:gd name="T6" fmla="*/ 11 w 231"/>
                <a:gd name="T7" fmla="*/ 130 h 154"/>
                <a:gd name="T8" fmla="*/ 38 w 231"/>
                <a:gd name="T9" fmla="*/ 154 h 154"/>
                <a:gd name="T10" fmla="*/ 230 w 231"/>
                <a:gd name="T11" fmla="*/ 77 h 154"/>
                <a:gd name="T12" fmla="*/ 231 w 231"/>
                <a:gd name="T13" fmla="*/ 55 h 154"/>
                <a:gd name="T14" fmla="*/ 201 w 231"/>
                <a:gd name="T15" fmla="*/ 0 h 154"/>
                <a:gd name="T16" fmla="*/ 124 w 231"/>
                <a:gd name="T17" fmla="*/ 25 h 154"/>
                <a:gd name="T18" fmla="*/ 80 w 231"/>
                <a:gd name="T19" fmla="*/ 68 h 154"/>
                <a:gd name="T20" fmla="*/ 28 w 231"/>
                <a:gd name="T21" fmla="*/ 38 h 154"/>
                <a:gd name="T22" fmla="*/ 0 w 231"/>
                <a:gd name="T23" fmla="*/ 6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1" h="154">
                  <a:moveTo>
                    <a:pt x="0" y="63"/>
                  </a:moveTo>
                  <a:lnTo>
                    <a:pt x="0" y="63"/>
                  </a:lnTo>
                  <a:lnTo>
                    <a:pt x="11" y="97"/>
                  </a:lnTo>
                  <a:lnTo>
                    <a:pt x="11" y="130"/>
                  </a:lnTo>
                  <a:lnTo>
                    <a:pt x="38" y="154"/>
                  </a:lnTo>
                  <a:lnTo>
                    <a:pt x="230" y="77"/>
                  </a:lnTo>
                  <a:lnTo>
                    <a:pt x="231" y="55"/>
                  </a:lnTo>
                  <a:lnTo>
                    <a:pt x="201" y="0"/>
                  </a:lnTo>
                  <a:lnTo>
                    <a:pt x="124" y="25"/>
                  </a:lnTo>
                  <a:lnTo>
                    <a:pt x="80" y="68"/>
                  </a:lnTo>
                  <a:lnTo>
                    <a:pt x="28" y="38"/>
                  </a:lnTo>
                  <a:lnTo>
                    <a:pt x="0" y="6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94" name="Freeform 257">
              <a:extLst>
                <a:ext uri="{FF2B5EF4-FFF2-40B4-BE49-F238E27FC236}">
                  <a16:creationId xmlns:a16="http://schemas.microsoft.com/office/drawing/2014/main" xmlns="" id="{FEA1F615-E865-9746-9541-B309AF46D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2" y="2500"/>
              <a:ext cx="102" cy="135"/>
            </a:xfrm>
            <a:custGeom>
              <a:avLst/>
              <a:gdLst>
                <a:gd name="T0" fmla="*/ 0 w 154"/>
                <a:gd name="T1" fmla="*/ 149 h 203"/>
                <a:gd name="T2" fmla="*/ 0 w 154"/>
                <a:gd name="T3" fmla="*/ 149 h 203"/>
                <a:gd name="T4" fmla="*/ 58 w 154"/>
                <a:gd name="T5" fmla="*/ 115 h 203"/>
                <a:gd name="T6" fmla="*/ 68 w 154"/>
                <a:gd name="T7" fmla="*/ 66 h 203"/>
                <a:gd name="T8" fmla="*/ 55 w 154"/>
                <a:gd name="T9" fmla="*/ 59 h 203"/>
                <a:gd name="T10" fmla="*/ 61 w 154"/>
                <a:gd name="T11" fmla="*/ 6 h 203"/>
                <a:gd name="T12" fmla="*/ 72 w 154"/>
                <a:gd name="T13" fmla="*/ 0 h 203"/>
                <a:gd name="T14" fmla="*/ 84 w 154"/>
                <a:gd name="T15" fmla="*/ 18 h 203"/>
                <a:gd name="T16" fmla="*/ 154 w 154"/>
                <a:gd name="T17" fmla="*/ 55 h 203"/>
                <a:gd name="T18" fmla="*/ 154 w 154"/>
                <a:gd name="T19" fmla="*/ 76 h 203"/>
                <a:gd name="T20" fmla="*/ 69 w 154"/>
                <a:gd name="T21" fmla="*/ 202 h 203"/>
                <a:gd name="T22" fmla="*/ 29 w 154"/>
                <a:gd name="T23" fmla="*/ 203 h 203"/>
                <a:gd name="T24" fmla="*/ 0 w 154"/>
                <a:gd name="T25" fmla="*/ 149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203">
                  <a:moveTo>
                    <a:pt x="0" y="149"/>
                  </a:moveTo>
                  <a:lnTo>
                    <a:pt x="0" y="149"/>
                  </a:lnTo>
                  <a:lnTo>
                    <a:pt x="58" y="115"/>
                  </a:lnTo>
                  <a:lnTo>
                    <a:pt x="68" y="66"/>
                  </a:lnTo>
                  <a:lnTo>
                    <a:pt x="55" y="59"/>
                  </a:lnTo>
                  <a:lnTo>
                    <a:pt x="61" y="6"/>
                  </a:lnTo>
                  <a:lnTo>
                    <a:pt x="72" y="0"/>
                  </a:lnTo>
                  <a:lnTo>
                    <a:pt x="84" y="18"/>
                  </a:lnTo>
                  <a:lnTo>
                    <a:pt x="154" y="55"/>
                  </a:lnTo>
                  <a:lnTo>
                    <a:pt x="154" y="76"/>
                  </a:lnTo>
                  <a:lnTo>
                    <a:pt x="69" y="202"/>
                  </a:lnTo>
                  <a:lnTo>
                    <a:pt x="29" y="203"/>
                  </a:lnTo>
                  <a:lnTo>
                    <a:pt x="0" y="14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95" name="Freeform 258">
              <a:extLst>
                <a:ext uri="{FF2B5EF4-FFF2-40B4-BE49-F238E27FC236}">
                  <a16:creationId xmlns:a16="http://schemas.microsoft.com/office/drawing/2014/main" xmlns="" id="{CC108BF5-5CC7-1D40-A212-C5D3A6E4B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9" y="2482"/>
              <a:ext cx="72" cy="57"/>
            </a:xfrm>
            <a:custGeom>
              <a:avLst/>
              <a:gdLst>
                <a:gd name="T0" fmla="*/ 0 w 108"/>
                <a:gd name="T1" fmla="*/ 51 h 85"/>
                <a:gd name="T2" fmla="*/ 0 w 108"/>
                <a:gd name="T3" fmla="*/ 51 h 85"/>
                <a:gd name="T4" fmla="*/ 6 w 108"/>
                <a:gd name="T5" fmla="*/ 78 h 85"/>
                <a:gd name="T6" fmla="*/ 84 w 108"/>
                <a:gd name="T7" fmla="*/ 85 h 85"/>
                <a:gd name="T8" fmla="*/ 89 w 108"/>
                <a:gd name="T9" fmla="*/ 29 h 85"/>
                <a:gd name="T10" fmla="*/ 104 w 108"/>
                <a:gd name="T11" fmla="*/ 21 h 85"/>
                <a:gd name="T12" fmla="*/ 108 w 108"/>
                <a:gd name="T13" fmla="*/ 0 h 85"/>
                <a:gd name="T14" fmla="*/ 84 w 108"/>
                <a:gd name="T15" fmla="*/ 7 h 85"/>
                <a:gd name="T16" fmla="*/ 57 w 108"/>
                <a:gd name="T17" fmla="*/ 48 h 85"/>
                <a:gd name="T18" fmla="*/ 0 w 108"/>
                <a:gd name="T19" fmla="*/ 5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85">
                  <a:moveTo>
                    <a:pt x="0" y="51"/>
                  </a:moveTo>
                  <a:lnTo>
                    <a:pt x="0" y="51"/>
                  </a:lnTo>
                  <a:lnTo>
                    <a:pt x="6" y="78"/>
                  </a:lnTo>
                  <a:lnTo>
                    <a:pt x="84" y="85"/>
                  </a:lnTo>
                  <a:lnTo>
                    <a:pt x="89" y="29"/>
                  </a:lnTo>
                  <a:lnTo>
                    <a:pt x="104" y="21"/>
                  </a:lnTo>
                  <a:lnTo>
                    <a:pt x="108" y="0"/>
                  </a:lnTo>
                  <a:lnTo>
                    <a:pt x="84" y="7"/>
                  </a:lnTo>
                  <a:lnTo>
                    <a:pt x="57" y="48"/>
                  </a:lnTo>
                  <a:lnTo>
                    <a:pt x="0" y="5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96" name="Freeform 259">
              <a:extLst>
                <a:ext uri="{FF2B5EF4-FFF2-40B4-BE49-F238E27FC236}">
                  <a16:creationId xmlns:a16="http://schemas.microsoft.com/office/drawing/2014/main" xmlns="" id="{98A1DABA-3514-764C-80BB-0FD2C0CA2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9" y="2481"/>
              <a:ext cx="18" cy="31"/>
            </a:xfrm>
            <a:custGeom>
              <a:avLst/>
              <a:gdLst>
                <a:gd name="T0" fmla="*/ 4 w 27"/>
                <a:gd name="T1" fmla="*/ 6 h 47"/>
                <a:gd name="T2" fmla="*/ 4 w 27"/>
                <a:gd name="T3" fmla="*/ 6 h 47"/>
                <a:gd name="T4" fmla="*/ 0 w 27"/>
                <a:gd name="T5" fmla="*/ 38 h 47"/>
                <a:gd name="T6" fmla="*/ 12 w 27"/>
                <a:gd name="T7" fmla="*/ 47 h 47"/>
                <a:gd name="T8" fmla="*/ 23 w 27"/>
                <a:gd name="T9" fmla="*/ 46 h 47"/>
                <a:gd name="T10" fmla="*/ 27 w 27"/>
                <a:gd name="T11" fmla="*/ 6 h 47"/>
                <a:gd name="T12" fmla="*/ 17 w 27"/>
                <a:gd name="T13" fmla="*/ 0 h 47"/>
                <a:gd name="T14" fmla="*/ 4 w 27"/>
                <a:gd name="T15" fmla="*/ 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7">
                  <a:moveTo>
                    <a:pt x="4" y="6"/>
                  </a:moveTo>
                  <a:lnTo>
                    <a:pt x="4" y="6"/>
                  </a:lnTo>
                  <a:lnTo>
                    <a:pt x="0" y="38"/>
                  </a:lnTo>
                  <a:lnTo>
                    <a:pt x="12" y="47"/>
                  </a:lnTo>
                  <a:lnTo>
                    <a:pt x="23" y="46"/>
                  </a:lnTo>
                  <a:lnTo>
                    <a:pt x="27" y="6"/>
                  </a:lnTo>
                  <a:lnTo>
                    <a:pt x="17" y="0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97" name="Freeform 260">
              <a:extLst>
                <a:ext uri="{FF2B5EF4-FFF2-40B4-BE49-F238E27FC236}">
                  <a16:creationId xmlns:a16="http://schemas.microsoft.com/office/drawing/2014/main" xmlns="" id="{175B9C80-480E-A94E-8D8B-4F149F33D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3" y="2417"/>
              <a:ext cx="20" cy="32"/>
            </a:xfrm>
            <a:custGeom>
              <a:avLst/>
              <a:gdLst>
                <a:gd name="T0" fmla="*/ 29 w 29"/>
                <a:gd name="T1" fmla="*/ 9 h 48"/>
                <a:gd name="T2" fmla="*/ 29 w 29"/>
                <a:gd name="T3" fmla="*/ 9 h 48"/>
                <a:gd name="T4" fmla="*/ 12 w 29"/>
                <a:gd name="T5" fmla="*/ 0 h 48"/>
                <a:gd name="T6" fmla="*/ 0 w 29"/>
                <a:gd name="T7" fmla="*/ 12 h 48"/>
                <a:gd name="T8" fmla="*/ 1 w 29"/>
                <a:gd name="T9" fmla="*/ 37 h 48"/>
                <a:gd name="T10" fmla="*/ 29 w 29"/>
                <a:gd name="T11" fmla="*/ 48 h 48"/>
                <a:gd name="T12" fmla="*/ 29 w 29"/>
                <a:gd name="T13" fmla="*/ 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8">
                  <a:moveTo>
                    <a:pt x="29" y="9"/>
                  </a:moveTo>
                  <a:lnTo>
                    <a:pt x="29" y="9"/>
                  </a:lnTo>
                  <a:lnTo>
                    <a:pt x="12" y="0"/>
                  </a:lnTo>
                  <a:lnTo>
                    <a:pt x="0" y="12"/>
                  </a:lnTo>
                  <a:lnTo>
                    <a:pt x="1" y="37"/>
                  </a:lnTo>
                  <a:lnTo>
                    <a:pt x="29" y="48"/>
                  </a:lnTo>
                  <a:lnTo>
                    <a:pt x="29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98" name="Freeform 261">
              <a:extLst>
                <a:ext uri="{FF2B5EF4-FFF2-40B4-BE49-F238E27FC236}">
                  <a16:creationId xmlns:a16="http://schemas.microsoft.com/office/drawing/2014/main" xmlns="" id="{7F4903A8-B098-2042-8D29-2B1DEDC1D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1" y="2393"/>
              <a:ext cx="312" cy="248"/>
            </a:xfrm>
            <a:custGeom>
              <a:avLst/>
              <a:gdLst>
                <a:gd name="T0" fmla="*/ 294 w 469"/>
                <a:gd name="T1" fmla="*/ 93 h 372"/>
                <a:gd name="T2" fmla="*/ 294 w 469"/>
                <a:gd name="T3" fmla="*/ 93 h 372"/>
                <a:gd name="T4" fmla="*/ 349 w 469"/>
                <a:gd name="T5" fmla="*/ 170 h 372"/>
                <a:gd name="T6" fmla="*/ 367 w 469"/>
                <a:gd name="T7" fmla="*/ 184 h 372"/>
                <a:gd name="T8" fmla="*/ 375 w 469"/>
                <a:gd name="T9" fmla="*/ 218 h 372"/>
                <a:gd name="T10" fmla="*/ 459 w 469"/>
                <a:gd name="T11" fmla="*/ 225 h 372"/>
                <a:gd name="T12" fmla="*/ 469 w 469"/>
                <a:gd name="T13" fmla="*/ 230 h 372"/>
                <a:gd name="T14" fmla="*/ 459 w 469"/>
                <a:gd name="T15" fmla="*/ 272 h 372"/>
                <a:gd name="T16" fmla="*/ 404 w 469"/>
                <a:gd name="T17" fmla="*/ 305 h 372"/>
                <a:gd name="T18" fmla="*/ 322 w 469"/>
                <a:gd name="T19" fmla="*/ 330 h 372"/>
                <a:gd name="T20" fmla="*/ 279 w 469"/>
                <a:gd name="T21" fmla="*/ 372 h 372"/>
                <a:gd name="T22" fmla="*/ 228 w 469"/>
                <a:gd name="T23" fmla="*/ 342 h 372"/>
                <a:gd name="T24" fmla="*/ 196 w 469"/>
                <a:gd name="T25" fmla="*/ 369 h 372"/>
                <a:gd name="T26" fmla="*/ 153 w 469"/>
                <a:gd name="T27" fmla="*/ 298 h 372"/>
                <a:gd name="T28" fmla="*/ 123 w 469"/>
                <a:gd name="T29" fmla="*/ 285 h 372"/>
                <a:gd name="T30" fmla="*/ 112 w 469"/>
                <a:gd name="T31" fmla="*/ 268 h 372"/>
                <a:gd name="T32" fmla="*/ 112 w 469"/>
                <a:gd name="T33" fmla="*/ 233 h 372"/>
                <a:gd name="T34" fmla="*/ 4 w 469"/>
                <a:gd name="T35" fmla="*/ 102 h 372"/>
                <a:gd name="T36" fmla="*/ 0 w 469"/>
                <a:gd name="T37" fmla="*/ 78 h 372"/>
                <a:gd name="T38" fmla="*/ 31 w 469"/>
                <a:gd name="T39" fmla="*/ 78 h 372"/>
                <a:gd name="T40" fmla="*/ 69 w 469"/>
                <a:gd name="T41" fmla="*/ 45 h 372"/>
                <a:gd name="T42" fmla="*/ 70 w 469"/>
                <a:gd name="T43" fmla="*/ 29 h 372"/>
                <a:gd name="T44" fmla="*/ 59 w 469"/>
                <a:gd name="T45" fmla="*/ 18 h 372"/>
                <a:gd name="T46" fmla="*/ 81 w 469"/>
                <a:gd name="T47" fmla="*/ 0 h 372"/>
                <a:gd name="T48" fmla="*/ 127 w 469"/>
                <a:gd name="T49" fmla="*/ 3 h 372"/>
                <a:gd name="T50" fmla="*/ 206 w 469"/>
                <a:gd name="T51" fmla="*/ 69 h 372"/>
                <a:gd name="T52" fmla="*/ 252 w 469"/>
                <a:gd name="T53" fmla="*/ 67 h 372"/>
                <a:gd name="T54" fmla="*/ 255 w 469"/>
                <a:gd name="T55" fmla="*/ 78 h 372"/>
                <a:gd name="T56" fmla="*/ 294 w 469"/>
                <a:gd name="T57" fmla="*/ 93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69" h="372">
                  <a:moveTo>
                    <a:pt x="294" y="93"/>
                  </a:moveTo>
                  <a:lnTo>
                    <a:pt x="294" y="93"/>
                  </a:lnTo>
                  <a:lnTo>
                    <a:pt x="349" y="170"/>
                  </a:lnTo>
                  <a:lnTo>
                    <a:pt x="367" y="184"/>
                  </a:lnTo>
                  <a:lnTo>
                    <a:pt x="375" y="218"/>
                  </a:lnTo>
                  <a:lnTo>
                    <a:pt x="459" y="225"/>
                  </a:lnTo>
                  <a:lnTo>
                    <a:pt x="469" y="230"/>
                  </a:lnTo>
                  <a:lnTo>
                    <a:pt x="459" y="272"/>
                  </a:lnTo>
                  <a:lnTo>
                    <a:pt x="404" y="305"/>
                  </a:lnTo>
                  <a:lnTo>
                    <a:pt x="322" y="330"/>
                  </a:lnTo>
                  <a:lnTo>
                    <a:pt x="279" y="372"/>
                  </a:lnTo>
                  <a:lnTo>
                    <a:pt x="228" y="342"/>
                  </a:lnTo>
                  <a:lnTo>
                    <a:pt x="196" y="369"/>
                  </a:lnTo>
                  <a:lnTo>
                    <a:pt x="153" y="298"/>
                  </a:lnTo>
                  <a:lnTo>
                    <a:pt x="123" y="285"/>
                  </a:lnTo>
                  <a:lnTo>
                    <a:pt x="112" y="268"/>
                  </a:lnTo>
                  <a:lnTo>
                    <a:pt x="112" y="233"/>
                  </a:lnTo>
                  <a:lnTo>
                    <a:pt x="4" y="102"/>
                  </a:lnTo>
                  <a:lnTo>
                    <a:pt x="0" y="78"/>
                  </a:lnTo>
                  <a:lnTo>
                    <a:pt x="31" y="78"/>
                  </a:lnTo>
                  <a:lnTo>
                    <a:pt x="69" y="45"/>
                  </a:lnTo>
                  <a:lnTo>
                    <a:pt x="70" y="29"/>
                  </a:lnTo>
                  <a:lnTo>
                    <a:pt x="59" y="18"/>
                  </a:lnTo>
                  <a:lnTo>
                    <a:pt x="81" y="0"/>
                  </a:lnTo>
                  <a:lnTo>
                    <a:pt x="127" y="3"/>
                  </a:lnTo>
                  <a:lnTo>
                    <a:pt x="206" y="69"/>
                  </a:lnTo>
                  <a:lnTo>
                    <a:pt x="252" y="67"/>
                  </a:lnTo>
                  <a:lnTo>
                    <a:pt x="255" y="78"/>
                  </a:lnTo>
                  <a:lnTo>
                    <a:pt x="294" y="9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99" name="Freeform 262">
              <a:extLst>
                <a:ext uri="{FF2B5EF4-FFF2-40B4-BE49-F238E27FC236}">
                  <a16:creationId xmlns:a16="http://schemas.microsoft.com/office/drawing/2014/main" xmlns="" id="{462E23FA-13A0-A945-AAB9-B6FC8FBDC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0" y="2307"/>
              <a:ext cx="89" cy="78"/>
            </a:xfrm>
            <a:custGeom>
              <a:avLst/>
              <a:gdLst>
                <a:gd name="T0" fmla="*/ 3 w 135"/>
                <a:gd name="T1" fmla="*/ 32 h 116"/>
                <a:gd name="T2" fmla="*/ 3 w 135"/>
                <a:gd name="T3" fmla="*/ 32 h 116"/>
                <a:gd name="T4" fmla="*/ 0 w 135"/>
                <a:gd name="T5" fmla="*/ 52 h 116"/>
                <a:gd name="T6" fmla="*/ 23 w 135"/>
                <a:gd name="T7" fmla="*/ 61 h 116"/>
                <a:gd name="T8" fmla="*/ 22 w 135"/>
                <a:gd name="T9" fmla="*/ 116 h 116"/>
                <a:gd name="T10" fmla="*/ 44 w 135"/>
                <a:gd name="T11" fmla="*/ 116 h 116"/>
                <a:gd name="T12" fmla="*/ 66 w 135"/>
                <a:gd name="T13" fmla="*/ 99 h 116"/>
                <a:gd name="T14" fmla="*/ 74 w 135"/>
                <a:gd name="T15" fmla="*/ 98 h 116"/>
                <a:gd name="T16" fmla="*/ 124 w 135"/>
                <a:gd name="T17" fmla="*/ 58 h 116"/>
                <a:gd name="T18" fmla="*/ 135 w 135"/>
                <a:gd name="T19" fmla="*/ 0 h 116"/>
                <a:gd name="T20" fmla="*/ 34 w 135"/>
                <a:gd name="T21" fmla="*/ 10 h 116"/>
                <a:gd name="T22" fmla="*/ 24 w 135"/>
                <a:gd name="T23" fmla="*/ 33 h 116"/>
                <a:gd name="T24" fmla="*/ 3 w 135"/>
                <a:gd name="T25" fmla="*/ 3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5" h="116">
                  <a:moveTo>
                    <a:pt x="3" y="32"/>
                  </a:moveTo>
                  <a:lnTo>
                    <a:pt x="3" y="32"/>
                  </a:lnTo>
                  <a:lnTo>
                    <a:pt x="0" y="52"/>
                  </a:lnTo>
                  <a:lnTo>
                    <a:pt x="23" y="61"/>
                  </a:lnTo>
                  <a:lnTo>
                    <a:pt x="22" y="116"/>
                  </a:lnTo>
                  <a:lnTo>
                    <a:pt x="44" y="116"/>
                  </a:lnTo>
                  <a:lnTo>
                    <a:pt x="66" y="99"/>
                  </a:lnTo>
                  <a:lnTo>
                    <a:pt x="74" y="98"/>
                  </a:lnTo>
                  <a:lnTo>
                    <a:pt x="124" y="58"/>
                  </a:lnTo>
                  <a:lnTo>
                    <a:pt x="135" y="0"/>
                  </a:lnTo>
                  <a:lnTo>
                    <a:pt x="34" y="10"/>
                  </a:lnTo>
                  <a:lnTo>
                    <a:pt x="24" y="33"/>
                  </a:lnTo>
                  <a:lnTo>
                    <a:pt x="3" y="3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00" name="Freeform 263">
              <a:extLst>
                <a:ext uri="{FF2B5EF4-FFF2-40B4-BE49-F238E27FC236}">
                  <a16:creationId xmlns:a16="http://schemas.microsoft.com/office/drawing/2014/main" xmlns="" id="{7B13A24D-5D93-484C-865B-D5F36F1FB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2" y="2303"/>
              <a:ext cx="145" cy="131"/>
            </a:xfrm>
            <a:custGeom>
              <a:avLst/>
              <a:gdLst>
                <a:gd name="T0" fmla="*/ 63 w 218"/>
                <a:gd name="T1" fmla="*/ 7 h 197"/>
                <a:gd name="T2" fmla="*/ 63 w 218"/>
                <a:gd name="T3" fmla="*/ 7 h 197"/>
                <a:gd name="T4" fmla="*/ 50 w 218"/>
                <a:gd name="T5" fmla="*/ 67 h 197"/>
                <a:gd name="T6" fmla="*/ 0 w 218"/>
                <a:gd name="T7" fmla="*/ 109 h 197"/>
                <a:gd name="T8" fmla="*/ 3 w 218"/>
                <a:gd name="T9" fmla="*/ 129 h 197"/>
                <a:gd name="T10" fmla="*/ 52 w 218"/>
                <a:gd name="T11" fmla="*/ 133 h 197"/>
                <a:gd name="T12" fmla="*/ 131 w 218"/>
                <a:gd name="T13" fmla="*/ 197 h 197"/>
                <a:gd name="T14" fmla="*/ 175 w 218"/>
                <a:gd name="T15" fmla="*/ 196 h 197"/>
                <a:gd name="T16" fmla="*/ 176 w 218"/>
                <a:gd name="T17" fmla="*/ 181 h 197"/>
                <a:gd name="T18" fmla="*/ 193 w 218"/>
                <a:gd name="T19" fmla="*/ 163 h 197"/>
                <a:gd name="T20" fmla="*/ 215 w 218"/>
                <a:gd name="T21" fmla="*/ 176 h 197"/>
                <a:gd name="T22" fmla="*/ 218 w 218"/>
                <a:gd name="T23" fmla="*/ 173 h 197"/>
                <a:gd name="T24" fmla="*/ 175 w 218"/>
                <a:gd name="T25" fmla="*/ 115 h 197"/>
                <a:gd name="T26" fmla="*/ 154 w 218"/>
                <a:gd name="T27" fmla="*/ 114 h 197"/>
                <a:gd name="T28" fmla="*/ 126 w 218"/>
                <a:gd name="T29" fmla="*/ 79 h 197"/>
                <a:gd name="T30" fmla="*/ 132 w 218"/>
                <a:gd name="T31" fmla="*/ 53 h 197"/>
                <a:gd name="T32" fmla="*/ 140 w 218"/>
                <a:gd name="T33" fmla="*/ 51 h 197"/>
                <a:gd name="T34" fmla="*/ 143 w 218"/>
                <a:gd name="T35" fmla="*/ 40 h 197"/>
                <a:gd name="T36" fmla="*/ 106 w 218"/>
                <a:gd name="T37" fmla="*/ 0 h 197"/>
                <a:gd name="T38" fmla="*/ 63 w 218"/>
                <a:gd name="T39" fmla="*/ 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8" h="197">
                  <a:moveTo>
                    <a:pt x="63" y="7"/>
                  </a:moveTo>
                  <a:lnTo>
                    <a:pt x="63" y="7"/>
                  </a:lnTo>
                  <a:lnTo>
                    <a:pt x="50" y="67"/>
                  </a:lnTo>
                  <a:lnTo>
                    <a:pt x="0" y="109"/>
                  </a:lnTo>
                  <a:lnTo>
                    <a:pt x="3" y="129"/>
                  </a:lnTo>
                  <a:lnTo>
                    <a:pt x="52" y="133"/>
                  </a:lnTo>
                  <a:lnTo>
                    <a:pt x="131" y="197"/>
                  </a:lnTo>
                  <a:lnTo>
                    <a:pt x="175" y="196"/>
                  </a:lnTo>
                  <a:lnTo>
                    <a:pt x="176" y="181"/>
                  </a:lnTo>
                  <a:lnTo>
                    <a:pt x="193" y="163"/>
                  </a:lnTo>
                  <a:lnTo>
                    <a:pt x="215" y="176"/>
                  </a:lnTo>
                  <a:lnTo>
                    <a:pt x="218" y="173"/>
                  </a:lnTo>
                  <a:lnTo>
                    <a:pt x="175" y="115"/>
                  </a:lnTo>
                  <a:lnTo>
                    <a:pt x="154" y="114"/>
                  </a:lnTo>
                  <a:lnTo>
                    <a:pt x="126" y="79"/>
                  </a:lnTo>
                  <a:lnTo>
                    <a:pt x="132" y="53"/>
                  </a:lnTo>
                  <a:lnTo>
                    <a:pt x="140" y="51"/>
                  </a:lnTo>
                  <a:lnTo>
                    <a:pt x="143" y="40"/>
                  </a:lnTo>
                  <a:lnTo>
                    <a:pt x="106" y="0"/>
                  </a:lnTo>
                  <a:lnTo>
                    <a:pt x="63" y="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01" name="Freeform 264">
              <a:extLst>
                <a:ext uri="{FF2B5EF4-FFF2-40B4-BE49-F238E27FC236}">
                  <a16:creationId xmlns:a16="http://schemas.microsoft.com/office/drawing/2014/main" xmlns="" id="{F4CA5A94-6EDC-764F-A058-04C9BF7F8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0" y="2378"/>
              <a:ext cx="51" cy="63"/>
            </a:xfrm>
            <a:custGeom>
              <a:avLst/>
              <a:gdLst>
                <a:gd name="T0" fmla="*/ 21 w 77"/>
                <a:gd name="T1" fmla="*/ 17 h 95"/>
                <a:gd name="T2" fmla="*/ 21 w 77"/>
                <a:gd name="T3" fmla="*/ 17 h 95"/>
                <a:gd name="T4" fmla="*/ 1 w 77"/>
                <a:gd name="T5" fmla="*/ 85 h 95"/>
                <a:gd name="T6" fmla="*/ 0 w 77"/>
                <a:gd name="T7" fmla="*/ 95 h 95"/>
                <a:gd name="T8" fmla="*/ 31 w 77"/>
                <a:gd name="T9" fmla="*/ 95 h 95"/>
                <a:gd name="T10" fmla="*/ 65 w 77"/>
                <a:gd name="T11" fmla="*/ 65 h 95"/>
                <a:gd name="T12" fmla="*/ 66 w 77"/>
                <a:gd name="T13" fmla="*/ 54 h 95"/>
                <a:gd name="T14" fmla="*/ 52 w 77"/>
                <a:gd name="T15" fmla="*/ 39 h 95"/>
                <a:gd name="T16" fmla="*/ 77 w 77"/>
                <a:gd name="T17" fmla="*/ 19 h 95"/>
                <a:gd name="T18" fmla="*/ 73 w 77"/>
                <a:gd name="T19" fmla="*/ 0 h 95"/>
                <a:gd name="T20" fmla="*/ 66 w 77"/>
                <a:gd name="T21" fmla="*/ 1 h 95"/>
                <a:gd name="T22" fmla="*/ 46 w 77"/>
                <a:gd name="T23" fmla="*/ 16 h 95"/>
                <a:gd name="T24" fmla="*/ 21 w 77"/>
                <a:gd name="T25" fmla="*/ 1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95">
                  <a:moveTo>
                    <a:pt x="21" y="17"/>
                  </a:moveTo>
                  <a:lnTo>
                    <a:pt x="21" y="17"/>
                  </a:lnTo>
                  <a:lnTo>
                    <a:pt x="1" y="85"/>
                  </a:lnTo>
                  <a:lnTo>
                    <a:pt x="0" y="95"/>
                  </a:lnTo>
                  <a:lnTo>
                    <a:pt x="31" y="95"/>
                  </a:lnTo>
                  <a:lnTo>
                    <a:pt x="65" y="65"/>
                  </a:lnTo>
                  <a:lnTo>
                    <a:pt x="66" y="54"/>
                  </a:lnTo>
                  <a:lnTo>
                    <a:pt x="52" y="39"/>
                  </a:lnTo>
                  <a:lnTo>
                    <a:pt x="77" y="19"/>
                  </a:lnTo>
                  <a:lnTo>
                    <a:pt x="73" y="0"/>
                  </a:lnTo>
                  <a:lnTo>
                    <a:pt x="66" y="1"/>
                  </a:lnTo>
                  <a:lnTo>
                    <a:pt x="46" y="16"/>
                  </a:lnTo>
                  <a:lnTo>
                    <a:pt x="21" y="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02" name="Freeform 265">
              <a:extLst>
                <a:ext uri="{FF2B5EF4-FFF2-40B4-BE49-F238E27FC236}">
                  <a16:creationId xmlns:a16="http://schemas.microsoft.com/office/drawing/2014/main" xmlns="" id="{934718BC-A8E6-124D-AE7E-2FACF2807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6" y="2346"/>
              <a:ext cx="15" cy="27"/>
            </a:xfrm>
            <a:custGeom>
              <a:avLst/>
              <a:gdLst>
                <a:gd name="T0" fmla="*/ 5 w 23"/>
                <a:gd name="T1" fmla="*/ 0 h 40"/>
                <a:gd name="T2" fmla="*/ 5 w 23"/>
                <a:gd name="T3" fmla="*/ 0 h 40"/>
                <a:gd name="T4" fmla="*/ 6 w 23"/>
                <a:gd name="T5" fmla="*/ 15 h 40"/>
                <a:gd name="T6" fmla="*/ 0 w 23"/>
                <a:gd name="T7" fmla="*/ 38 h 40"/>
                <a:gd name="T8" fmla="*/ 22 w 23"/>
                <a:gd name="T9" fmla="*/ 40 h 40"/>
                <a:gd name="T10" fmla="*/ 23 w 23"/>
                <a:gd name="T11" fmla="*/ 7 h 40"/>
                <a:gd name="T12" fmla="*/ 5 w 23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40">
                  <a:moveTo>
                    <a:pt x="5" y="0"/>
                  </a:moveTo>
                  <a:lnTo>
                    <a:pt x="5" y="0"/>
                  </a:lnTo>
                  <a:lnTo>
                    <a:pt x="6" y="15"/>
                  </a:lnTo>
                  <a:lnTo>
                    <a:pt x="0" y="38"/>
                  </a:lnTo>
                  <a:lnTo>
                    <a:pt x="22" y="40"/>
                  </a:lnTo>
                  <a:lnTo>
                    <a:pt x="23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03" name="Freeform 266">
              <a:extLst>
                <a:ext uri="{FF2B5EF4-FFF2-40B4-BE49-F238E27FC236}">
                  <a16:creationId xmlns:a16="http://schemas.microsoft.com/office/drawing/2014/main" xmlns="" id="{5C58EFEB-8C5E-A045-91D0-08DB7F9FF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6" y="2375"/>
              <a:ext cx="24" cy="58"/>
            </a:xfrm>
            <a:custGeom>
              <a:avLst/>
              <a:gdLst>
                <a:gd name="T0" fmla="*/ 13 w 35"/>
                <a:gd name="T1" fmla="*/ 0 h 87"/>
                <a:gd name="T2" fmla="*/ 13 w 35"/>
                <a:gd name="T3" fmla="*/ 0 h 87"/>
                <a:gd name="T4" fmla="*/ 0 w 35"/>
                <a:gd name="T5" fmla="*/ 39 h 87"/>
                <a:gd name="T6" fmla="*/ 16 w 35"/>
                <a:gd name="T7" fmla="*/ 87 h 87"/>
                <a:gd name="T8" fmla="*/ 35 w 35"/>
                <a:gd name="T9" fmla="*/ 18 h 87"/>
                <a:gd name="T10" fmla="*/ 35 w 35"/>
                <a:gd name="T11" fmla="*/ 3 h 87"/>
                <a:gd name="T12" fmla="*/ 13 w 35"/>
                <a:gd name="T1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87">
                  <a:moveTo>
                    <a:pt x="13" y="0"/>
                  </a:moveTo>
                  <a:lnTo>
                    <a:pt x="13" y="0"/>
                  </a:lnTo>
                  <a:lnTo>
                    <a:pt x="0" y="39"/>
                  </a:lnTo>
                  <a:lnTo>
                    <a:pt x="16" y="87"/>
                  </a:lnTo>
                  <a:lnTo>
                    <a:pt x="35" y="18"/>
                  </a:lnTo>
                  <a:lnTo>
                    <a:pt x="35" y="3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04" name="Freeform 267">
              <a:extLst>
                <a:ext uri="{FF2B5EF4-FFF2-40B4-BE49-F238E27FC236}">
                  <a16:creationId xmlns:a16="http://schemas.microsoft.com/office/drawing/2014/main" xmlns="" id="{75C16408-C191-544C-B9DD-36AB96069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4" y="2332"/>
              <a:ext cx="36" cy="24"/>
            </a:xfrm>
            <a:custGeom>
              <a:avLst/>
              <a:gdLst>
                <a:gd name="T0" fmla="*/ 45 w 55"/>
                <a:gd name="T1" fmla="*/ 0 h 36"/>
                <a:gd name="T2" fmla="*/ 45 w 55"/>
                <a:gd name="T3" fmla="*/ 0 h 36"/>
                <a:gd name="T4" fmla="*/ 55 w 55"/>
                <a:gd name="T5" fmla="*/ 7 h 36"/>
                <a:gd name="T6" fmla="*/ 25 w 55"/>
                <a:gd name="T7" fmla="*/ 36 h 36"/>
                <a:gd name="T8" fmla="*/ 10 w 55"/>
                <a:gd name="T9" fmla="*/ 35 h 36"/>
                <a:gd name="T10" fmla="*/ 0 w 55"/>
                <a:gd name="T11" fmla="*/ 28 h 36"/>
                <a:gd name="T12" fmla="*/ 1 w 55"/>
                <a:gd name="T13" fmla="*/ 14 h 36"/>
                <a:gd name="T14" fmla="*/ 23 w 55"/>
                <a:gd name="T15" fmla="*/ 13 h 36"/>
                <a:gd name="T16" fmla="*/ 45 w 55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36">
                  <a:moveTo>
                    <a:pt x="45" y="0"/>
                  </a:moveTo>
                  <a:lnTo>
                    <a:pt x="45" y="0"/>
                  </a:lnTo>
                  <a:lnTo>
                    <a:pt x="55" y="7"/>
                  </a:lnTo>
                  <a:lnTo>
                    <a:pt x="25" y="36"/>
                  </a:lnTo>
                  <a:lnTo>
                    <a:pt x="10" y="35"/>
                  </a:lnTo>
                  <a:lnTo>
                    <a:pt x="0" y="28"/>
                  </a:lnTo>
                  <a:lnTo>
                    <a:pt x="1" y="14"/>
                  </a:lnTo>
                  <a:lnTo>
                    <a:pt x="23" y="13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05" name="Freeform 268">
              <a:extLst>
                <a:ext uri="{FF2B5EF4-FFF2-40B4-BE49-F238E27FC236}">
                  <a16:creationId xmlns:a16="http://schemas.microsoft.com/office/drawing/2014/main" xmlns="" id="{4FF05C33-77B0-7642-A2D3-CE75F6A0D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5" y="1621"/>
              <a:ext cx="274" cy="298"/>
            </a:xfrm>
            <a:custGeom>
              <a:avLst/>
              <a:gdLst>
                <a:gd name="T0" fmla="*/ 396 w 412"/>
                <a:gd name="T1" fmla="*/ 65 h 447"/>
                <a:gd name="T2" fmla="*/ 396 w 412"/>
                <a:gd name="T3" fmla="*/ 65 h 447"/>
                <a:gd name="T4" fmla="*/ 412 w 412"/>
                <a:gd name="T5" fmla="*/ 54 h 447"/>
                <a:gd name="T6" fmla="*/ 411 w 412"/>
                <a:gd name="T7" fmla="*/ 41 h 447"/>
                <a:gd name="T8" fmla="*/ 401 w 412"/>
                <a:gd name="T9" fmla="*/ 35 h 447"/>
                <a:gd name="T10" fmla="*/ 402 w 412"/>
                <a:gd name="T11" fmla="*/ 19 h 447"/>
                <a:gd name="T12" fmla="*/ 411 w 412"/>
                <a:gd name="T13" fmla="*/ 19 h 447"/>
                <a:gd name="T14" fmla="*/ 411 w 412"/>
                <a:gd name="T15" fmla="*/ 10 h 447"/>
                <a:gd name="T16" fmla="*/ 373 w 412"/>
                <a:gd name="T17" fmla="*/ 0 h 447"/>
                <a:gd name="T18" fmla="*/ 317 w 412"/>
                <a:gd name="T19" fmla="*/ 6 h 447"/>
                <a:gd name="T20" fmla="*/ 311 w 412"/>
                <a:gd name="T21" fmla="*/ 31 h 447"/>
                <a:gd name="T22" fmla="*/ 298 w 412"/>
                <a:gd name="T23" fmla="*/ 26 h 447"/>
                <a:gd name="T24" fmla="*/ 290 w 412"/>
                <a:gd name="T25" fmla="*/ 12 h 447"/>
                <a:gd name="T26" fmla="*/ 262 w 412"/>
                <a:gd name="T27" fmla="*/ 13 h 447"/>
                <a:gd name="T28" fmla="*/ 260 w 412"/>
                <a:gd name="T29" fmla="*/ 41 h 447"/>
                <a:gd name="T30" fmla="*/ 247 w 412"/>
                <a:gd name="T31" fmla="*/ 47 h 447"/>
                <a:gd name="T32" fmla="*/ 239 w 412"/>
                <a:gd name="T33" fmla="*/ 32 h 447"/>
                <a:gd name="T34" fmla="*/ 182 w 412"/>
                <a:gd name="T35" fmla="*/ 78 h 447"/>
                <a:gd name="T36" fmla="*/ 193 w 412"/>
                <a:gd name="T37" fmla="*/ 92 h 447"/>
                <a:gd name="T38" fmla="*/ 172 w 412"/>
                <a:gd name="T39" fmla="*/ 102 h 447"/>
                <a:gd name="T40" fmla="*/ 123 w 412"/>
                <a:gd name="T41" fmla="*/ 199 h 447"/>
                <a:gd name="T42" fmla="*/ 106 w 412"/>
                <a:gd name="T43" fmla="*/ 210 h 447"/>
                <a:gd name="T44" fmla="*/ 107 w 412"/>
                <a:gd name="T45" fmla="*/ 219 h 447"/>
                <a:gd name="T46" fmla="*/ 124 w 412"/>
                <a:gd name="T47" fmla="*/ 228 h 447"/>
                <a:gd name="T48" fmla="*/ 120 w 412"/>
                <a:gd name="T49" fmla="*/ 247 h 447"/>
                <a:gd name="T50" fmla="*/ 91 w 412"/>
                <a:gd name="T51" fmla="*/ 245 h 447"/>
                <a:gd name="T52" fmla="*/ 82 w 412"/>
                <a:gd name="T53" fmla="*/ 235 h 447"/>
                <a:gd name="T54" fmla="*/ 64 w 412"/>
                <a:gd name="T55" fmla="*/ 257 h 447"/>
                <a:gd name="T56" fmla="*/ 52 w 412"/>
                <a:gd name="T57" fmla="*/ 265 h 447"/>
                <a:gd name="T58" fmla="*/ 49 w 412"/>
                <a:gd name="T59" fmla="*/ 286 h 447"/>
                <a:gd name="T60" fmla="*/ 39 w 412"/>
                <a:gd name="T61" fmla="*/ 292 h 447"/>
                <a:gd name="T62" fmla="*/ 13 w 412"/>
                <a:gd name="T63" fmla="*/ 297 h 447"/>
                <a:gd name="T64" fmla="*/ 0 w 412"/>
                <a:gd name="T65" fmla="*/ 338 h 447"/>
                <a:gd name="T66" fmla="*/ 9 w 412"/>
                <a:gd name="T67" fmla="*/ 405 h 447"/>
                <a:gd name="T68" fmla="*/ 19 w 412"/>
                <a:gd name="T69" fmla="*/ 435 h 447"/>
                <a:gd name="T70" fmla="*/ 31 w 412"/>
                <a:gd name="T71" fmla="*/ 447 h 447"/>
                <a:gd name="T72" fmla="*/ 57 w 412"/>
                <a:gd name="T73" fmla="*/ 445 h 447"/>
                <a:gd name="T74" fmla="*/ 94 w 412"/>
                <a:gd name="T75" fmla="*/ 409 h 447"/>
                <a:gd name="T76" fmla="*/ 108 w 412"/>
                <a:gd name="T77" fmla="*/ 384 h 447"/>
                <a:gd name="T78" fmla="*/ 113 w 412"/>
                <a:gd name="T79" fmla="*/ 421 h 447"/>
                <a:gd name="T80" fmla="*/ 137 w 412"/>
                <a:gd name="T81" fmla="*/ 377 h 447"/>
                <a:gd name="T82" fmla="*/ 139 w 412"/>
                <a:gd name="T83" fmla="*/ 255 h 447"/>
                <a:gd name="T84" fmla="*/ 159 w 412"/>
                <a:gd name="T85" fmla="*/ 243 h 447"/>
                <a:gd name="T86" fmla="*/ 164 w 412"/>
                <a:gd name="T87" fmla="*/ 176 h 447"/>
                <a:gd name="T88" fmla="*/ 225 w 412"/>
                <a:gd name="T89" fmla="*/ 89 h 447"/>
                <a:gd name="T90" fmla="*/ 254 w 412"/>
                <a:gd name="T91" fmla="*/ 78 h 447"/>
                <a:gd name="T92" fmla="*/ 267 w 412"/>
                <a:gd name="T93" fmla="*/ 63 h 447"/>
                <a:gd name="T94" fmla="*/ 310 w 412"/>
                <a:gd name="T95" fmla="*/ 73 h 447"/>
                <a:gd name="T96" fmla="*/ 331 w 412"/>
                <a:gd name="T97" fmla="*/ 86 h 447"/>
                <a:gd name="T98" fmla="*/ 339 w 412"/>
                <a:gd name="T99" fmla="*/ 49 h 447"/>
                <a:gd name="T100" fmla="*/ 375 w 412"/>
                <a:gd name="T101" fmla="*/ 28 h 447"/>
                <a:gd name="T102" fmla="*/ 396 w 412"/>
                <a:gd name="T103" fmla="*/ 65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12" h="447">
                  <a:moveTo>
                    <a:pt x="396" y="65"/>
                  </a:moveTo>
                  <a:lnTo>
                    <a:pt x="396" y="65"/>
                  </a:lnTo>
                  <a:lnTo>
                    <a:pt x="412" y="54"/>
                  </a:lnTo>
                  <a:lnTo>
                    <a:pt x="411" y="41"/>
                  </a:lnTo>
                  <a:lnTo>
                    <a:pt x="401" y="35"/>
                  </a:lnTo>
                  <a:lnTo>
                    <a:pt x="402" y="19"/>
                  </a:lnTo>
                  <a:lnTo>
                    <a:pt x="411" y="19"/>
                  </a:lnTo>
                  <a:lnTo>
                    <a:pt x="411" y="10"/>
                  </a:lnTo>
                  <a:lnTo>
                    <a:pt x="373" y="0"/>
                  </a:lnTo>
                  <a:lnTo>
                    <a:pt x="317" y="6"/>
                  </a:lnTo>
                  <a:lnTo>
                    <a:pt x="311" y="31"/>
                  </a:lnTo>
                  <a:lnTo>
                    <a:pt x="298" y="26"/>
                  </a:lnTo>
                  <a:lnTo>
                    <a:pt x="290" y="12"/>
                  </a:lnTo>
                  <a:lnTo>
                    <a:pt x="262" y="13"/>
                  </a:lnTo>
                  <a:lnTo>
                    <a:pt x="260" y="41"/>
                  </a:lnTo>
                  <a:lnTo>
                    <a:pt x="247" y="47"/>
                  </a:lnTo>
                  <a:lnTo>
                    <a:pt x="239" y="32"/>
                  </a:lnTo>
                  <a:lnTo>
                    <a:pt x="182" y="78"/>
                  </a:lnTo>
                  <a:lnTo>
                    <a:pt x="193" y="92"/>
                  </a:lnTo>
                  <a:lnTo>
                    <a:pt x="172" y="102"/>
                  </a:lnTo>
                  <a:lnTo>
                    <a:pt x="123" y="199"/>
                  </a:lnTo>
                  <a:lnTo>
                    <a:pt x="106" y="210"/>
                  </a:lnTo>
                  <a:lnTo>
                    <a:pt x="107" y="219"/>
                  </a:lnTo>
                  <a:lnTo>
                    <a:pt x="124" y="228"/>
                  </a:lnTo>
                  <a:lnTo>
                    <a:pt x="120" y="247"/>
                  </a:lnTo>
                  <a:lnTo>
                    <a:pt x="91" y="245"/>
                  </a:lnTo>
                  <a:lnTo>
                    <a:pt x="82" y="235"/>
                  </a:lnTo>
                  <a:lnTo>
                    <a:pt x="64" y="257"/>
                  </a:lnTo>
                  <a:lnTo>
                    <a:pt x="52" y="265"/>
                  </a:lnTo>
                  <a:lnTo>
                    <a:pt x="49" y="286"/>
                  </a:lnTo>
                  <a:lnTo>
                    <a:pt x="39" y="292"/>
                  </a:lnTo>
                  <a:lnTo>
                    <a:pt x="13" y="297"/>
                  </a:lnTo>
                  <a:lnTo>
                    <a:pt x="0" y="338"/>
                  </a:lnTo>
                  <a:lnTo>
                    <a:pt x="9" y="405"/>
                  </a:lnTo>
                  <a:lnTo>
                    <a:pt x="19" y="435"/>
                  </a:lnTo>
                  <a:lnTo>
                    <a:pt x="31" y="447"/>
                  </a:lnTo>
                  <a:lnTo>
                    <a:pt x="57" y="445"/>
                  </a:lnTo>
                  <a:lnTo>
                    <a:pt x="94" y="409"/>
                  </a:lnTo>
                  <a:lnTo>
                    <a:pt x="108" y="384"/>
                  </a:lnTo>
                  <a:lnTo>
                    <a:pt x="113" y="421"/>
                  </a:lnTo>
                  <a:lnTo>
                    <a:pt x="137" y="377"/>
                  </a:lnTo>
                  <a:lnTo>
                    <a:pt x="139" y="255"/>
                  </a:lnTo>
                  <a:lnTo>
                    <a:pt x="159" y="243"/>
                  </a:lnTo>
                  <a:lnTo>
                    <a:pt x="164" y="176"/>
                  </a:lnTo>
                  <a:lnTo>
                    <a:pt x="225" y="89"/>
                  </a:lnTo>
                  <a:lnTo>
                    <a:pt x="254" y="78"/>
                  </a:lnTo>
                  <a:lnTo>
                    <a:pt x="267" y="63"/>
                  </a:lnTo>
                  <a:lnTo>
                    <a:pt x="310" y="73"/>
                  </a:lnTo>
                  <a:lnTo>
                    <a:pt x="331" y="86"/>
                  </a:lnTo>
                  <a:lnTo>
                    <a:pt x="339" y="49"/>
                  </a:lnTo>
                  <a:lnTo>
                    <a:pt x="375" y="28"/>
                  </a:lnTo>
                  <a:lnTo>
                    <a:pt x="396" y="6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06" name="Freeform 269">
              <a:extLst>
                <a:ext uri="{FF2B5EF4-FFF2-40B4-BE49-F238E27FC236}">
                  <a16:creationId xmlns:a16="http://schemas.microsoft.com/office/drawing/2014/main" xmlns="" id="{3979DDCC-A137-2D4E-99C3-47287CE5A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1" y="1903"/>
              <a:ext cx="104" cy="183"/>
            </a:xfrm>
            <a:custGeom>
              <a:avLst/>
              <a:gdLst>
                <a:gd name="T0" fmla="*/ 68 w 156"/>
                <a:gd name="T1" fmla="*/ 10 h 274"/>
                <a:gd name="T2" fmla="*/ 68 w 156"/>
                <a:gd name="T3" fmla="*/ 10 h 274"/>
                <a:gd name="T4" fmla="*/ 54 w 156"/>
                <a:gd name="T5" fmla="*/ 31 h 274"/>
                <a:gd name="T6" fmla="*/ 60 w 156"/>
                <a:gd name="T7" fmla="*/ 40 h 274"/>
                <a:gd name="T8" fmla="*/ 93 w 156"/>
                <a:gd name="T9" fmla="*/ 40 h 274"/>
                <a:gd name="T10" fmla="*/ 93 w 156"/>
                <a:gd name="T11" fmla="*/ 55 h 274"/>
                <a:gd name="T12" fmla="*/ 84 w 156"/>
                <a:gd name="T13" fmla="*/ 66 h 274"/>
                <a:gd name="T14" fmla="*/ 90 w 156"/>
                <a:gd name="T15" fmla="*/ 97 h 274"/>
                <a:gd name="T16" fmla="*/ 108 w 156"/>
                <a:gd name="T17" fmla="*/ 133 h 274"/>
                <a:gd name="T18" fmla="*/ 123 w 156"/>
                <a:gd name="T19" fmla="*/ 166 h 274"/>
                <a:gd name="T20" fmla="*/ 146 w 156"/>
                <a:gd name="T21" fmla="*/ 175 h 274"/>
                <a:gd name="T22" fmla="*/ 156 w 156"/>
                <a:gd name="T23" fmla="*/ 193 h 274"/>
                <a:gd name="T24" fmla="*/ 154 w 156"/>
                <a:gd name="T25" fmla="*/ 208 h 274"/>
                <a:gd name="T26" fmla="*/ 140 w 156"/>
                <a:gd name="T27" fmla="*/ 217 h 274"/>
                <a:gd name="T28" fmla="*/ 139 w 156"/>
                <a:gd name="T29" fmla="*/ 224 h 274"/>
                <a:gd name="T30" fmla="*/ 149 w 156"/>
                <a:gd name="T31" fmla="*/ 230 h 274"/>
                <a:gd name="T32" fmla="*/ 140 w 156"/>
                <a:gd name="T33" fmla="*/ 242 h 274"/>
                <a:gd name="T34" fmla="*/ 120 w 156"/>
                <a:gd name="T35" fmla="*/ 250 h 274"/>
                <a:gd name="T36" fmla="*/ 81 w 156"/>
                <a:gd name="T37" fmla="*/ 246 h 274"/>
                <a:gd name="T38" fmla="*/ 21 w 156"/>
                <a:gd name="T39" fmla="*/ 274 h 274"/>
                <a:gd name="T40" fmla="*/ 0 w 156"/>
                <a:gd name="T41" fmla="*/ 264 h 274"/>
                <a:gd name="T42" fmla="*/ 58 w 156"/>
                <a:gd name="T43" fmla="*/ 230 h 274"/>
                <a:gd name="T44" fmla="*/ 51 w 156"/>
                <a:gd name="T45" fmla="*/ 226 h 274"/>
                <a:gd name="T46" fmla="*/ 21 w 156"/>
                <a:gd name="T47" fmla="*/ 223 h 274"/>
                <a:gd name="T48" fmla="*/ 39 w 156"/>
                <a:gd name="T49" fmla="*/ 195 h 274"/>
                <a:gd name="T50" fmla="*/ 42 w 156"/>
                <a:gd name="T51" fmla="*/ 172 h 274"/>
                <a:gd name="T52" fmla="*/ 67 w 156"/>
                <a:gd name="T53" fmla="*/ 169 h 274"/>
                <a:gd name="T54" fmla="*/ 62 w 156"/>
                <a:gd name="T55" fmla="*/ 124 h 274"/>
                <a:gd name="T56" fmla="*/ 34 w 156"/>
                <a:gd name="T57" fmla="*/ 123 h 274"/>
                <a:gd name="T58" fmla="*/ 25 w 156"/>
                <a:gd name="T59" fmla="*/ 113 h 274"/>
                <a:gd name="T60" fmla="*/ 26 w 156"/>
                <a:gd name="T61" fmla="*/ 80 h 274"/>
                <a:gd name="T62" fmla="*/ 9 w 156"/>
                <a:gd name="T63" fmla="*/ 81 h 274"/>
                <a:gd name="T64" fmla="*/ 26 w 156"/>
                <a:gd name="T65" fmla="*/ 23 h 274"/>
                <a:gd name="T66" fmla="*/ 58 w 156"/>
                <a:gd name="T67" fmla="*/ 0 h 274"/>
                <a:gd name="T68" fmla="*/ 68 w 156"/>
                <a:gd name="T69" fmla="*/ 1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6" h="274">
                  <a:moveTo>
                    <a:pt x="68" y="10"/>
                  </a:moveTo>
                  <a:lnTo>
                    <a:pt x="68" y="10"/>
                  </a:lnTo>
                  <a:lnTo>
                    <a:pt x="54" y="31"/>
                  </a:lnTo>
                  <a:lnTo>
                    <a:pt x="60" y="40"/>
                  </a:lnTo>
                  <a:lnTo>
                    <a:pt x="93" y="40"/>
                  </a:lnTo>
                  <a:lnTo>
                    <a:pt x="93" y="55"/>
                  </a:lnTo>
                  <a:lnTo>
                    <a:pt x="84" y="66"/>
                  </a:lnTo>
                  <a:lnTo>
                    <a:pt x="90" y="97"/>
                  </a:lnTo>
                  <a:lnTo>
                    <a:pt x="108" y="133"/>
                  </a:lnTo>
                  <a:lnTo>
                    <a:pt x="123" y="166"/>
                  </a:lnTo>
                  <a:lnTo>
                    <a:pt x="146" y="175"/>
                  </a:lnTo>
                  <a:lnTo>
                    <a:pt x="156" y="193"/>
                  </a:lnTo>
                  <a:lnTo>
                    <a:pt x="154" y="208"/>
                  </a:lnTo>
                  <a:lnTo>
                    <a:pt x="140" y="217"/>
                  </a:lnTo>
                  <a:lnTo>
                    <a:pt x="139" y="224"/>
                  </a:lnTo>
                  <a:lnTo>
                    <a:pt x="149" y="230"/>
                  </a:lnTo>
                  <a:lnTo>
                    <a:pt x="140" y="242"/>
                  </a:lnTo>
                  <a:lnTo>
                    <a:pt x="120" y="250"/>
                  </a:lnTo>
                  <a:lnTo>
                    <a:pt x="81" y="246"/>
                  </a:lnTo>
                  <a:lnTo>
                    <a:pt x="21" y="274"/>
                  </a:lnTo>
                  <a:lnTo>
                    <a:pt x="0" y="264"/>
                  </a:lnTo>
                  <a:lnTo>
                    <a:pt x="58" y="230"/>
                  </a:lnTo>
                  <a:lnTo>
                    <a:pt x="51" y="226"/>
                  </a:lnTo>
                  <a:lnTo>
                    <a:pt x="21" y="223"/>
                  </a:lnTo>
                  <a:lnTo>
                    <a:pt x="39" y="195"/>
                  </a:lnTo>
                  <a:lnTo>
                    <a:pt x="42" y="172"/>
                  </a:lnTo>
                  <a:lnTo>
                    <a:pt x="67" y="169"/>
                  </a:lnTo>
                  <a:lnTo>
                    <a:pt x="62" y="124"/>
                  </a:lnTo>
                  <a:lnTo>
                    <a:pt x="34" y="123"/>
                  </a:lnTo>
                  <a:lnTo>
                    <a:pt x="25" y="113"/>
                  </a:lnTo>
                  <a:lnTo>
                    <a:pt x="26" y="80"/>
                  </a:lnTo>
                  <a:lnTo>
                    <a:pt x="9" y="81"/>
                  </a:lnTo>
                  <a:lnTo>
                    <a:pt x="26" y="23"/>
                  </a:lnTo>
                  <a:lnTo>
                    <a:pt x="58" y="0"/>
                  </a:lnTo>
                  <a:lnTo>
                    <a:pt x="68" y="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07" name="Freeform 270">
              <a:extLst>
                <a:ext uri="{FF2B5EF4-FFF2-40B4-BE49-F238E27FC236}">
                  <a16:creationId xmlns:a16="http://schemas.microsoft.com/office/drawing/2014/main" xmlns="" id="{BA2C10E1-BE3F-B245-A5A6-B50C6FD40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8" y="1975"/>
              <a:ext cx="29" cy="25"/>
            </a:xfrm>
            <a:custGeom>
              <a:avLst/>
              <a:gdLst>
                <a:gd name="T0" fmla="*/ 28 w 44"/>
                <a:gd name="T1" fmla="*/ 0 h 38"/>
                <a:gd name="T2" fmla="*/ 28 w 44"/>
                <a:gd name="T3" fmla="*/ 0 h 38"/>
                <a:gd name="T4" fmla="*/ 2 w 44"/>
                <a:gd name="T5" fmla="*/ 3 h 38"/>
                <a:gd name="T6" fmla="*/ 0 w 44"/>
                <a:gd name="T7" fmla="*/ 26 h 38"/>
                <a:gd name="T8" fmla="*/ 18 w 44"/>
                <a:gd name="T9" fmla="*/ 38 h 38"/>
                <a:gd name="T10" fmla="*/ 36 w 44"/>
                <a:gd name="T11" fmla="*/ 33 h 38"/>
                <a:gd name="T12" fmla="*/ 44 w 44"/>
                <a:gd name="T13" fmla="*/ 20 h 38"/>
                <a:gd name="T14" fmla="*/ 28 w 44"/>
                <a:gd name="T1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38">
                  <a:moveTo>
                    <a:pt x="28" y="0"/>
                  </a:moveTo>
                  <a:lnTo>
                    <a:pt x="28" y="0"/>
                  </a:lnTo>
                  <a:lnTo>
                    <a:pt x="2" y="3"/>
                  </a:lnTo>
                  <a:lnTo>
                    <a:pt x="0" y="26"/>
                  </a:lnTo>
                  <a:lnTo>
                    <a:pt x="18" y="38"/>
                  </a:lnTo>
                  <a:lnTo>
                    <a:pt x="36" y="33"/>
                  </a:lnTo>
                  <a:lnTo>
                    <a:pt x="44" y="20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08" name="Freeform 271">
              <a:extLst>
                <a:ext uri="{FF2B5EF4-FFF2-40B4-BE49-F238E27FC236}">
                  <a16:creationId xmlns:a16="http://schemas.microsoft.com/office/drawing/2014/main" xmlns="" id="{172A97D3-24DF-9848-A29A-512C2BA11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2" y="1975"/>
              <a:ext cx="70" cy="73"/>
            </a:xfrm>
            <a:custGeom>
              <a:avLst/>
              <a:gdLst>
                <a:gd name="T0" fmla="*/ 105 w 105"/>
                <a:gd name="T1" fmla="*/ 39 h 109"/>
                <a:gd name="T2" fmla="*/ 105 w 105"/>
                <a:gd name="T3" fmla="*/ 39 h 109"/>
                <a:gd name="T4" fmla="*/ 98 w 105"/>
                <a:gd name="T5" fmla="*/ 86 h 109"/>
                <a:gd name="T6" fmla="*/ 35 w 105"/>
                <a:gd name="T7" fmla="*/ 109 h 109"/>
                <a:gd name="T8" fmla="*/ 15 w 105"/>
                <a:gd name="T9" fmla="*/ 109 h 109"/>
                <a:gd name="T10" fmla="*/ 0 w 105"/>
                <a:gd name="T11" fmla="*/ 99 h 109"/>
                <a:gd name="T12" fmla="*/ 0 w 105"/>
                <a:gd name="T13" fmla="*/ 90 h 109"/>
                <a:gd name="T14" fmla="*/ 32 w 105"/>
                <a:gd name="T15" fmla="*/ 70 h 109"/>
                <a:gd name="T16" fmla="*/ 23 w 105"/>
                <a:gd name="T17" fmla="*/ 53 h 109"/>
                <a:gd name="T18" fmla="*/ 25 w 105"/>
                <a:gd name="T19" fmla="*/ 28 h 109"/>
                <a:gd name="T20" fmla="*/ 52 w 105"/>
                <a:gd name="T21" fmla="*/ 29 h 109"/>
                <a:gd name="T22" fmla="*/ 65 w 105"/>
                <a:gd name="T23" fmla="*/ 0 h 109"/>
                <a:gd name="T24" fmla="*/ 63 w 105"/>
                <a:gd name="T25" fmla="*/ 26 h 109"/>
                <a:gd name="T26" fmla="*/ 84 w 105"/>
                <a:gd name="T27" fmla="*/ 43 h 109"/>
                <a:gd name="T28" fmla="*/ 105 w 105"/>
                <a:gd name="T29" fmla="*/ 3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5" h="109">
                  <a:moveTo>
                    <a:pt x="105" y="39"/>
                  </a:moveTo>
                  <a:lnTo>
                    <a:pt x="105" y="39"/>
                  </a:lnTo>
                  <a:lnTo>
                    <a:pt x="98" y="86"/>
                  </a:lnTo>
                  <a:lnTo>
                    <a:pt x="35" y="109"/>
                  </a:lnTo>
                  <a:lnTo>
                    <a:pt x="15" y="109"/>
                  </a:lnTo>
                  <a:lnTo>
                    <a:pt x="0" y="99"/>
                  </a:lnTo>
                  <a:lnTo>
                    <a:pt x="0" y="90"/>
                  </a:lnTo>
                  <a:lnTo>
                    <a:pt x="32" y="70"/>
                  </a:lnTo>
                  <a:lnTo>
                    <a:pt x="23" y="53"/>
                  </a:lnTo>
                  <a:lnTo>
                    <a:pt x="25" y="28"/>
                  </a:lnTo>
                  <a:lnTo>
                    <a:pt x="52" y="29"/>
                  </a:lnTo>
                  <a:lnTo>
                    <a:pt x="65" y="0"/>
                  </a:lnTo>
                  <a:lnTo>
                    <a:pt x="63" y="26"/>
                  </a:lnTo>
                  <a:lnTo>
                    <a:pt x="84" y="43"/>
                  </a:lnTo>
                  <a:lnTo>
                    <a:pt x="105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09" name="Freeform 272">
              <a:extLst>
                <a:ext uri="{FF2B5EF4-FFF2-40B4-BE49-F238E27FC236}">
                  <a16:creationId xmlns:a16="http://schemas.microsoft.com/office/drawing/2014/main" xmlns="" id="{69FF10EE-A365-7C40-B6E6-CF1B8D96A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1" y="1677"/>
              <a:ext cx="138" cy="296"/>
            </a:xfrm>
            <a:custGeom>
              <a:avLst/>
              <a:gdLst>
                <a:gd name="T0" fmla="*/ 143 w 207"/>
                <a:gd name="T1" fmla="*/ 0 h 444"/>
                <a:gd name="T2" fmla="*/ 143 w 207"/>
                <a:gd name="T3" fmla="*/ 0 h 444"/>
                <a:gd name="T4" fmla="*/ 158 w 207"/>
                <a:gd name="T5" fmla="*/ 14 h 444"/>
                <a:gd name="T6" fmla="*/ 187 w 207"/>
                <a:gd name="T7" fmla="*/ 14 h 444"/>
                <a:gd name="T8" fmla="*/ 203 w 207"/>
                <a:gd name="T9" fmla="*/ 44 h 444"/>
                <a:gd name="T10" fmla="*/ 207 w 207"/>
                <a:gd name="T11" fmla="*/ 96 h 444"/>
                <a:gd name="T12" fmla="*/ 169 w 207"/>
                <a:gd name="T13" fmla="*/ 124 h 444"/>
                <a:gd name="T14" fmla="*/ 169 w 207"/>
                <a:gd name="T15" fmla="*/ 152 h 444"/>
                <a:gd name="T16" fmla="*/ 141 w 207"/>
                <a:gd name="T17" fmla="*/ 189 h 444"/>
                <a:gd name="T18" fmla="*/ 125 w 207"/>
                <a:gd name="T19" fmla="*/ 191 h 444"/>
                <a:gd name="T20" fmla="*/ 104 w 207"/>
                <a:gd name="T21" fmla="*/ 227 h 444"/>
                <a:gd name="T22" fmla="*/ 105 w 207"/>
                <a:gd name="T23" fmla="*/ 262 h 444"/>
                <a:gd name="T24" fmla="*/ 143 w 207"/>
                <a:gd name="T25" fmla="*/ 289 h 444"/>
                <a:gd name="T26" fmla="*/ 140 w 207"/>
                <a:gd name="T27" fmla="*/ 305 h 444"/>
                <a:gd name="T28" fmla="*/ 125 w 207"/>
                <a:gd name="T29" fmla="*/ 327 h 444"/>
                <a:gd name="T30" fmla="*/ 104 w 207"/>
                <a:gd name="T31" fmla="*/ 346 h 444"/>
                <a:gd name="T32" fmla="*/ 105 w 207"/>
                <a:gd name="T33" fmla="*/ 408 h 444"/>
                <a:gd name="T34" fmla="*/ 72 w 207"/>
                <a:gd name="T35" fmla="*/ 420 h 444"/>
                <a:gd name="T36" fmla="*/ 61 w 207"/>
                <a:gd name="T37" fmla="*/ 444 h 444"/>
                <a:gd name="T38" fmla="*/ 45 w 207"/>
                <a:gd name="T39" fmla="*/ 444 h 444"/>
                <a:gd name="T40" fmla="*/ 36 w 207"/>
                <a:gd name="T41" fmla="*/ 401 h 444"/>
                <a:gd name="T42" fmla="*/ 0 w 207"/>
                <a:gd name="T43" fmla="*/ 346 h 444"/>
                <a:gd name="T44" fmla="*/ 30 w 207"/>
                <a:gd name="T45" fmla="*/ 296 h 444"/>
                <a:gd name="T46" fmla="*/ 32 w 207"/>
                <a:gd name="T47" fmla="*/ 174 h 444"/>
                <a:gd name="T48" fmla="*/ 52 w 207"/>
                <a:gd name="T49" fmla="*/ 163 h 444"/>
                <a:gd name="T50" fmla="*/ 57 w 207"/>
                <a:gd name="T51" fmla="*/ 93 h 444"/>
                <a:gd name="T52" fmla="*/ 115 w 207"/>
                <a:gd name="T53" fmla="*/ 9 h 444"/>
                <a:gd name="T54" fmla="*/ 143 w 207"/>
                <a:gd name="T55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7" h="444">
                  <a:moveTo>
                    <a:pt x="143" y="0"/>
                  </a:moveTo>
                  <a:lnTo>
                    <a:pt x="143" y="0"/>
                  </a:lnTo>
                  <a:lnTo>
                    <a:pt x="158" y="14"/>
                  </a:lnTo>
                  <a:lnTo>
                    <a:pt x="187" y="14"/>
                  </a:lnTo>
                  <a:lnTo>
                    <a:pt x="203" y="44"/>
                  </a:lnTo>
                  <a:lnTo>
                    <a:pt x="207" y="96"/>
                  </a:lnTo>
                  <a:lnTo>
                    <a:pt x="169" y="124"/>
                  </a:lnTo>
                  <a:lnTo>
                    <a:pt x="169" y="152"/>
                  </a:lnTo>
                  <a:lnTo>
                    <a:pt x="141" y="189"/>
                  </a:lnTo>
                  <a:lnTo>
                    <a:pt x="125" y="191"/>
                  </a:lnTo>
                  <a:lnTo>
                    <a:pt x="104" y="227"/>
                  </a:lnTo>
                  <a:lnTo>
                    <a:pt x="105" y="262"/>
                  </a:lnTo>
                  <a:lnTo>
                    <a:pt x="143" y="289"/>
                  </a:lnTo>
                  <a:lnTo>
                    <a:pt x="140" y="305"/>
                  </a:lnTo>
                  <a:lnTo>
                    <a:pt x="125" y="327"/>
                  </a:lnTo>
                  <a:lnTo>
                    <a:pt x="104" y="346"/>
                  </a:lnTo>
                  <a:lnTo>
                    <a:pt x="105" y="408"/>
                  </a:lnTo>
                  <a:lnTo>
                    <a:pt x="72" y="420"/>
                  </a:lnTo>
                  <a:lnTo>
                    <a:pt x="61" y="444"/>
                  </a:lnTo>
                  <a:lnTo>
                    <a:pt x="45" y="444"/>
                  </a:lnTo>
                  <a:lnTo>
                    <a:pt x="36" y="401"/>
                  </a:lnTo>
                  <a:lnTo>
                    <a:pt x="0" y="346"/>
                  </a:lnTo>
                  <a:lnTo>
                    <a:pt x="30" y="296"/>
                  </a:lnTo>
                  <a:lnTo>
                    <a:pt x="32" y="174"/>
                  </a:lnTo>
                  <a:lnTo>
                    <a:pt x="52" y="163"/>
                  </a:lnTo>
                  <a:lnTo>
                    <a:pt x="57" y="93"/>
                  </a:lnTo>
                  <a:lnTo>
                    <a:pt x="115" y="9"/>
                  </a:lnTo>
                  <a:lnTo>
                    <a:pt x="1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10" name="Freeform 273">
              <a:extLst>
                <a:ext uri="{FF2B5EF4-FFF2-40B4-BE49-F238E27FC236}">
                  <a16:creationId xmlns:a16="http://schemas.microsoft.com/office/drawing/2014/main" xmlns="" id="{2E9F9B2A-A4CF-DB45-BB79-6275745A6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645"/>
              <a:ext cx="137" cy="226"/>
            </a:xfrm>
            <a:custGeom>
              <a:avLst/>
              <a:gdLst>
                <a:gd name="T0" fmla="*/ 66 w 206"/>
                <a:gd name="T1" fmla="*/ 146 h 340"/>
                <a:gd name="T2" fmla="*/ 66 w 206"/>
                <a:gd name="T3" fmla="*/ 146 h 340"/>
                <a:gd name="T4" fmla="*/ 82 w 206"/>
                <a:gd name="T5" fmla="*/ 153 h 340"/>
                <a:gd name="T6" fmla="*/ 93 w 206"/>
                <a:gd name="T7" fmla="*/ 172 h 340"/>
                <a:gd name="T8" fmla="*/ 82 w 206"/>
                <a:gd name="T9" fmla="*/ 185 h 340"/>
                <a:gd name="T10" fmla="*/ 32 w 206"/>
                <a:gd name="T11" fmla="*/ 240 h 340"/>
                <a:gd name="T12" fmla="*/ 23 w 206"/>
                <a:gd name="T13" fmla="*/ 269 h 340"/>
                <a:gd name="T14" fmla="*/ 35 w 206"/>
                <a:gd name="T15" fmla="*/ 311 h 340"/>
                <a:gd name="T16" fmla="*/ 74 w 206"/>
                <a:gd name="T17" fmla="*/ 340 h 340"/>
                <a:gd name="T18" fmla="*/ 126 w 206"/>
                <a:gd name="T19" fmla="*/ 315 h 340"/>
                <a:gd name="T20" fmla="*/ 167 w 206"/>
                <a:gd name="T21" fmla="*/ 309 h 340"/>
                <a:gd name="T22" fmla="*/ 206 w 206"/>
                <a:gd name="T23" fmla="*/ 247 h 340"/>
                <a:gd name="T24" fmla="*/ 177 w 206"/>
                <a:gd name="T25" fmla="*/ 179 h 340"/>
                <a:gd name="T26" fmla="*/ 150 w 206"/>
                <a:gd name="T27" fmla="*/ 113 h 340"/>
                <a:gd name="T28" fmla="*/ 154 w 206"/>
                <a:gd name="T29" fmla="*/ 71 h 340"/>
                <a:gd name="T30" fmla="*/ 137 w 206"/>
                <a:gd name="T31" fmla="*/ 69 h 340"/>
                <a:gd name="T32" fmla="*/ 133 w 206"/>
                <a:gd name="T33" fmla="*/ 38 h 340"/>
                <a:gd name="T34" fmla="*/ 109 w 206"/>
                <a:gd name="T35" fmla="*/ 0 h 340"/>
                <a:gd name="T36" fmla="*/ 84 w 206"/>
                <a:gd name="T37" fmla="*/ 18 h 340"/>
                <a:gd name="T38" fmla="*/ 74 w 206"/>
                <a:gd name="T39" fmla="*/ 59 h 340"/>
                <a:gd name="T40" fmla="*/ 46 w 206"/>
                <a:gd name="T41" fmla="*/ 43 h 340"/>
                <a:gd name="T42" fmla="*/ 8 w 206"/>
                <a:gd name="T43" fmla="*/ 33 h 340"/>
                <a:gd name="T44" fmla="*/ 0 w 206"/>
                <a:gd name="T45" fmla="*/ 43 h 340"/>
                <a:gd name="T46" fmla="*/ 14 w 206"/>
                <a:gd name="T47" fmla="*/ 57 h 340"/>
                <a:gd name="T48" fmla="*/ 41 w 206"/>
                <a:gd name="T49" fmla="*/ 56 h 340"/>
                <a:gd name="T50" fmla="*/ 62 w 206"/>
                <a:gd name="T51" fmla="*/ 91 h 340"/>
                <a:gd name="T52" fmla="*/ 66 w 206"/>
                <a:gd name="T53" fmla="*/ 146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6" h="340">
                  <a:moveTo>
                    <a:pt x="66" y="146"/>
                  </a:moveTo>
                  <a:lnTo>
                    <a:pt x="66" y="146"/>
                  </a:lnTo>
                  <a:lnTo>
                    <a:pt x="82" y="153"/>
                  </a:lnTo>
                  <a:lnTo>
                    <a:pt x="93" y="172"/>
                  </a:lnTo>
                  <a:lnTo>
                    <a:pt x="82" y="185"/>
                  </a:lnTo>
                  <a:lnTo>
                    <a:pt x="32" y="240"/>
                  </a:lnTo>
                  <a:lnTo>
                    <a:pt x="23" y="269"/>
                  </a:lnTo>
                  <a:lnTo>
                    <a:pt x="35" y="311"/>
                  </a:lnTo>
                  <a:lnTo>
                    <a:pt x="74" y="340"/>
                  </a:lnTo>
                  <a:lnTo>
                    <a:pt x="126" y="315"/>
                  </a:lnTo>
                  <a:lnTo>
                    <a:pt x="167" y="309"/>
                  </a:lnTo>
                  <a:lnTo>
                    <a:pt x="206" y="247"/>
                  </a:lnTo>
                  <a:lnTo>
                    <a:pt x="177" y="179"/>
                  </a:lnTo>
                  <a:lnTo>
                    <a:pt x="150" y="113"/>
                  </a:lnTo>
                  <a:lnTo>
                    <a:pt x="154" y="71"/>
                  </a:lnTo>
                  <a:lnTo>
                    <a:pt x="137" y="69"/>
                  </a:lnTo>
                  <a:lnTo>
                    <a:pt x="133" y="38"/>
                  </a:lnTo>
                  <a:lnTo>
                    <a:pt x="109" y="0"/>
                  </a:lnTo>
                  <a:lnTo>
                    <a:pt x="84" y="18"/>
                  </a:lnTo>
                  <a:lnTo>
                    <a:pt x="74" y="59"/>
                  </a:lnTo>
                  <a:lnTo>
                    <a:pt x="46" y="43"/>
                  </a:lnTo>
                  <a:lnTo>
                    <a:pt x="8" y="33"/>
                  </a:lnTo>
                  <a:lnTo>
                    <a:pt x="0" y="43"/>
                  </a:lnTo>
                  <a:lnTo>
                    <a:pt x="14" y="57"/>
                  </a:lnTo>
                  <a:lnTo>
                    <a:pt x="41" y="56"/>
                  </a:lnTo>
                  <a:lnTo>
                    <a:pt x="62" y="91"/>
                  </a:lnTo>
                  <a:lnTo>
                    <a:pt x="66" y="14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11" name="Freeform 274">
              <a:extLst>
                <a:ext uri="{FF2B5EF4-FFF2-40B4-BE49-F238E27FC236}">
                  <a16:creationId xmlns:a16="http://schemas.microsoft.com/office/drawing/2014/main" xmlns="" id="{14BDBCFF-4933-5F4F-BE14-69CCDF3B9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1916"/>
              <a:ext cx="47" cy="41"/>
            </a:xfrm>
            <a:custGeom>
              <a:avLst/>
              <a:gdLst>
                <a:gd name="T0" fmla="*/ 54 w 71"/>
                <a:gd name="T1" fmla="*/ 9 h 61"/>
                <a:gd name="T2" fmla="*/ 54 w 71"/>
                <a:gd name="T3" fmla="*/ 9 h 61"/>
                <a:gd name="T4" fmla="*/ 0 w 71"/>
                <a:gd name="T5" fmla="*/ 0 h 61"/>
                <a:gd name="T6" fmla="*/ 1 w 71"/>
                <a:gd name="T7" fmla="*/ 30 h 61"/>
                <a:gd name="T8" fmla="*/ 51 w 71"/>
                <a:gd name="T9" fmla="*/ 61 h 61"/>
                <a:gd name="T10" fmla="*/ 71 w 71"/>
                <a:gd name="T11" fmla="*/ 55 h 61"/>
                <a:gd name="T12" fmla="*/ 70 w 71"/>
                <a:gd name="T13" fmla="*/ 32 h 61"/>
                <a:gd name="T14" fmla="*/ 54 w 71"/>
                <a:gd name="T15" fmla="*/ 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1">
                  <a:moveTo>
                    <a:pt x="54" y="9"/>
                  </a:moveTo>
                  <a:lnTo>
                    <a:pt x="54" y="9"/>
                  </a:lnTo>
                  <a:lnTo>
                    <a:pt x="0" y="0"/>
                  </a:lnTo>
                  <a:lnTo>
                    <a:pt x="1" y="30"/>
                  </a:lnTo>
                  <a:lnTo>
                    <a:pt x="51" y="61"/>
                  </a:lnTo>
                  <a:lnTo>
                    <a:pt x="71" y="55"/>
                  </a:lnTo>
                  <a:lnTo>
                    <a:pt x="70" y="32"/>
                  </a:lnTo>
                  <a:lnTo>
                    <a:pt x="54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12" name="Freeform 275">
              <a:extLst>
                <a:ext uri="{FF2B5EF4-FFF2-40B4-BE49-F238E27FC236}">
                  <a16:creationId xmlns:a16="http://schemas.microsoft.com/office/drawing/2014/main" xmlns="" id="{28C3A2D5-170B-4742-8113-0A73F1C06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1" y="1902"/>
              <a:ext cx="15" cy="11"/>
            </a:xfrm>
            <a:custGeom>
              <a:avLst/>
              <a:gdLst>
                <a:gd name="T0" fmla="*/ 19 w 23"/>
                <a:gd name="T1" fmla="*/ 0 h 16"/>
                <a:gd name="T2" fmla="*/ 19 w 23"/>
                <a:gd name="T3" fmla="*/ 0 h 16"/>
                <a:gd name="T4" fmla="*/ 7 w 23"/>
                <a:gd name="T5" fmla="*/ 0 h 16"/>
                <a:gd name="T6" fmla="*/ 0 w 23"/>
                <a:gd name="T7" fmla="*/ 7 h 16"/>
                <a:gd name="T8" fmla="*/ 5 w 23"/>
                <a:gd name="T9" fmla="*/ 15 h 16"/>
                <a:gd name="T10" fmla="*/ 17 w 23"/>
                <a:gd name="T11" fmla="*/ 16 h 16"/>
                <a:gd name="T12" fmla="*/ 23 w 23"/>
                <a:gd name="T13" fmla="*/ 6 h 16"/>
                <a:gd name="T14" fmla="*/ 19 w 23"/>
                <a:gd name="T1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6">
                  <a:moveTo>
                    <a:pt x="19" y="0"/>
                  </a:moveTo>
                  <a:lnTo>
                    <a:pt x="19" y="0"/>
                  </a:lnTo>
                  <a:lnTo>
                    <a:pt x="7" y="0"/>
                  </a:lnTo>
                  <a:lnTo>
                    <a:pt x="0" y="7"/>
                  </a:lnTo>
                  <a:lnTo>
                    <a:pt x="5" y="15"/>
                  </a:lnTo>
                  <a:lnTo>
                    <a:pt x="17" y="16"/>
                  </a:lnTo>
                  <a:lnTo>
                    <a:pt x="23" y="6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13" name="Freeform 276">
              <a:extLst>
                <a:ext uri="{FF2B5EF4-FFF2-40B4-BE49-F238E27FC236}">
                  <a16:creationId xmlns:a16="http://schemas.microsoft.com/office/drawing/2014/main" xmlns="" id="{AD85F16E-930C-0741-8E19-94F892BF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1" y="1923"/>
              <a:ext cx="31" cy="27"/>
            </a:xfrm>
            <a:custGeom>
              <a:avLst/>
              <a:gdLst>
                <a:gd name="T0" fmla="*/ 33 w 47"/>
                <a:gd name="T1" fmla="*/ 1 h 41"/>
                <a:gd name="T2" fmla="*/ 33 w 47"/>
                <a:gd name="T3" fmla="*/ 1 h 41"/>
                <a:gd name="T4" fmla="*/ 21 w 47"/>
                <a:gd name="T5" fmla="*/ 0 h 41"/>
                <a:gd name="T6" fmla="*/ 0 w 47"/>
                <a:gd name="T7" fmla="*/ 26 h 41"/>
                <a:gd name="T8" fmla="*/ 0 w 47"/>
                <a:gd name="T9" fmla="*/ 37 h 41"/>
                <a:gd name="T10" fmla="*/ 7 w 47"/>
                <a:gd name="T11" fmla="*/ 40 h 41"/>
                <a:gd name="T12" fmla="*/ 21 w 47"/>
                <a:gd name="T13" fmla="*/ 41 h 41"/>
                <a:gd name="T14" fmla="*/ 43 w 47"/>
                <a:gd name="T15" fmla="*/ 22 h 41"/>
                <a:gd name="T16" fmla="*/ 47 w 47"/>
                <a:gd name="T17" fmla="*/ 16 h 41"/>
                <a:gd name="T18" fmla="*/ 33 w 47"/>
                <a:gd name="T19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1">
                  <a:moveTo>
                    <a:pt x="33" y="1"/>
                  </a:moveTo>
                  <a:lnTo>
                    <a:pt x="33" y="1"/>
                  </a:lnTo>
                  <a:lnTo>
                    <a:pt x="21" y="0"/>
                  </a:lnTo>
                  <a:lnTo>
                    <a:pt x="0" y="26"/>
                  </a:lnTo>
                  <a:lnTo>
                    <a:pt x="0" y="37"/>
                  </a:lnTo>
                  <a:lnTo>
                    <a:pt x="7" y="40"/>
                  </a:lnTo>
                  <a:lnTo>
                    <a:pt x="21" y="41"/>
                  </a:lnTo>
                  <a:lnTo>
                    <a:pt x="43" y="22"/>
                  </a:lnTo>
                  <a:lnTo>
                    <a:pt x="47" y="16"/>
                  </a:lnTo>
                  <a:lnTo>
                    <a:pt x="3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14" name="Freeform 277">
              <a:extLst>
                <a:ext uri="{FF2B5EF4-FFF2-40B4-BE49-F238E27FC236}">
                  <a16:creationId xmlns:a16="http://schemas.microsoft.com/office/drawing/2014/main" xmlns="" id="{64DCBD20-420D-E248-A94B-2441A4BE1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" y="1939"/>
              <a:ext cx="80" cy="57"/>
            </a:xfrm>
            <a:custGeom>
              <a:avLst/>
              <a:gdLst>
                <a:gd name="T0" fmla="*/ 70 w 121"/>
                <a:gd name="T1" fmla="*/ 1 h 86"/>
                <a:gd name="T2" fmla="*/ 70 w 121"/>
                <a:gd name="T3" fmla="*/ 1 h 86"/>
                <a:gd name="T4" fmla="*/ 53 w 121"/>
                <a:gd name="T5" fmla="*/ 0 h 86"/>
                <a:gd name="T6" fmla="*/ 30 w 121"/>
                <a:gd name="T7" fmla="*/ 23 h 86"/>
                <a:gd name="T8" fmla="*/ 10 w 121"/>
                <a:gd name="T9" fmla="*/ 23 h 86"/>
                <a:gd name="T10" fmla="*/ 11 w 121"/>
                <a:gd name="T11" fmla="*/ 50 h 86"/>
                <a:gd name="T12" fmla="*/ 0 w 121"/>
                <a:gd name="T13" fmla="*/ 72 h 86"/>
                <a:gd name="T14" fmla="*/ 42 w 121"/>
                <a:gd name="T15" fmla="*/ 72 h 86"/>
                <a:gd name="T16" fmla="*/ 54 w 121"/>
                <a:gd name="T17" fmla="*/ 71 h 86"/>
                <a:gd name="T18" fmla="*/ 66 w 121"/>
                <a:gd name="T19" fmla="*/ 86 h 86"/>
                <a:gd name="T20" fmla="*/ 94 w 121"/>
                <a:gd name="T21" fmla="*/ 84 h 86"/>
                <a:gd name="T22" fmla="*/ 121 w 121"/>
                <a:gd name="T23" fmla="*/ 50 h 86"/>
                <a:gd name="T24" fmla="*/ 119 w 121"/>
                <a:gd name="T25" fmla="*/ 30 h 86"/>
                <a:gd name="T26" fmla="*/ 70 w 121"/>
                <a:gd name="T27" fmla="*/ 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" h="86">
                  <a:moveTo>
                    <a:pt x="70" y="1"/>
                  </a:moveTo>
                  <a:lnTo>
                    <a:pt x="70" y="1"/>
                  </a:lnTo>
                  <a:lnTo>
                    <a:pt x="53" y="0"/>
                  </a:lnTo>
                  <a:lnTo>
                    <a:pt x="30" y="23"/>
                  </a:lnTo>
                  <a:lnTo>
                    <a:pt x="10" y="23"/>
                  </a:lnTo>
                  <a:lnTo>
                    <a:pt x="11" y="50"/>
                  </a:lnTo>
                  <a:lnTo>
                    <a:pt x="0" y="72"/>
                  </a:lnTo>
                  <a:lnTo>
                    <a:pt x="42" y="72"/>
                  </a:lnTo>
                  <a:lnTo>
                    <a:pt x="54" y="71"/>
                  </a:lnTo>
                  <a:lnTo>
                    <a:pt x="66" y="86"/>
                  </a:lnTo>
                  <a:lnTo>
                    <a:pt x="94" y="84"/>
                  </a:lnTo>
                  <a:lnTo>
                    <a:pt x="121" y="50"/>
                  </a:lnTo>
                  <a:lnTo>
                    <a:pt x="119" y="30"/>
                  </a:lnTo>
                  <a:lnTo>
                    <a:pt x="7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15" name="Freeform 278">
              <a:extLst>
                <a:ext uri="{FF2B5EF4-FFF2-40B4-BE49-F238E27FC236}">
                  <a16:creationId xmlns:a16="http://schemas.microsoft.com/office/drawing/2014/main" xmlns="" id="{142DFA2B-FA8E-3648-899C-742CE2E57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4" y="1956"/>
              <a:ext cx="110" cy="85"/>
            </a:xfrm>
            <a:custGeom>
              <a:avLst/>
              <a:gdLst>
                <a:gd name="T0" fmla="*/ 0 w 166"/>
                <a:gd name="T1" fmla="*/ 66 h 128"/>
                <a:gd name="T2" fmla="*/ 0 w 166"/>
                <a:gd name="T3" fmla="*/ 66 h 128"/>
                <a:gd name="T4" fmla="*/ 11 w 166"/>
                <a:gd name="T5" fmla="*/ 85 h 128"/>
                <a:gd name="T6" fmla="*/ 7 w 166"/>
                <a:gd name="T7" fmla="*/ 101 h 128"/>
                <a:gd name="T8" fmla="*/ 7 w 166"/>
                <a:gd name="T9" fmla="*/ 113 h 128"/>
                <a:gd name="T10" fmla="*/ 12 w 166"/>
                <a:gd name="T11" fmla="*/ 128 h 128"/>
                <a:gd name="T12" fmla="*/ 36 w 166"/>
                <a:gd name="T13" fmla="*/ 114 h 128"/>
                <a:gd name="T14" fmla="*/ 66 w 166"/>
                <a:gd name="T15" fmla="*/ 115 h 128"/>
                <a:gd name="T16" fmla="*/ 87 w 166"/>
                <a:gd name="T17" fmla="*/ 123 h 128"/>
                <a:gd name="T18" fmla="*/ 141 w 166"/>
                <a:gd name="T19" fmla="*/ 123 h 128"/>
                <a:gd name="T20" fmla="*/ 157 w 166"/>
                <a:gd name="T21" fmla="*/ 86 h 128"/>
                <a:gd name="T22" fmla="*/ 166 w 166"/>
                <a:gd name="T23" fmla="*/ 71 h 128"/>
                <a:gd name="T24" fmla="*/ 166 w 166"/>
                <a:gd name="T25" fmla="*/ 62 h 128"/>
                <a:gd name="T26" fmla="*/ 133 w 166"/>
                <a:gd name="T27" fmla="*/ 14 h 128"/>
                <a:gd name="T28" fmla="*/ 103 w 166"/>
                <a:gd name="T29" fmla="*/ 3 h 128"/>
                <a:gd name="T30" fmla="*/ 78 w 166"/>
                <a:gd name="T31" fmla="*/ 0 h 128"/>
                <a:gd name="T32" fmla="*/ 57 w 166"/>
                <a:gd name="T33" fmla="*/ 7 h 128"/>
                <a:gd name="T34" fmla="*/ 58 w 166"/>
                <a:gd name="T35" fmla="*/ 28 h 128"/>
                <a:gd name="T36" fmla="*/ 29 w 166"/>
                <a:gd name="T37" fmla="*/ 65 h 128"/>
                <a:gd name="T38" fmla="*/ 0 w 166"/>
                <a:gd name="T39" fmla="*/ 6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6" h="128">
                  <a:moveTo>
                    <a:pt x="0" y="66"/>
                  </a:moveTo>
                  <a:lnTo>
                    <a:pt x="0" y="66"/>
                  </a:lnTo>
                  <a:lnTo>
                    <a:pt x="11" y="85"/>
                  </a:lnTo>
                  <a:lnTo>
                    <a:pt x="7" y="101"/>
                  </a:lnTo>
                  <a:lnTo>
                    <a:pt x="7" y="113"/>
                  </a:lnTo>
                  <a:lnTo>
                    <a:pt x="12" y="128"/>
                  </a:lnTo>
                  <a:lnTo>
                    <a:pt x="36" y="114"/>
                  </a:lnTo>
                  <a:lnTo>
                    <a:pt x="66" y="115"/>
                  </a:lnTo>
                  <a:lnTo>
                    <a:pt x="87" y="123"/>
                  </a:lnTo>
                  <a:lnTo>
                    <a:pt x="141" y="123"/>
                  </a:lnTo>
                  <a:lnTo>
                    <a:pt x="157" y="86"/>
                  </a:lnTo>
                  <a:lnTo>
                    <a:pt x="166" y="71"/>
                  </a:lnTo>
                  <a:lnTo>
                    <a:pt x="166" y="62"/>
                  </a:lnTo>
                  <a:lnTo>
                    <a:pt x="133" y="14"/>
                  </a:lnTo>
                  <a:lnTo>
                    <a:pt x="103" y="3"/>
                  </a:lnTo>
                  <a:lnTo>
                    <a:pt x="78" y="0"/>
                  </a:lnTo>
                  <a:lnTo>
                    <a:pt x="57" y="7"/>
                  </a:lnTo>
                  <a:lnTo>
                    <a:pt x="58" y="28"/>
                  </a:lnTo>
                  <a:lnTo>
                    <a:pt x="29" y="65"/>
                  </a:lnTo>
                  <a:lnTo>
                    <a:pt x="0" y="6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16" name="Freeform 279">
              <a:extLst>
                <a:ext uri="{FF2B5EF4-FFF2-40B4-BE49-F238E27FC236}">
                  <a16:creationId xmlns:a16="http://schemas.microsoft.com/office/drawing/2014/main" xmlns="" id="{04EA44B2-E8E0-494E-B7CF-075875D03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1" y="1980"/>
              <a:ext cx="122" cy="110"/>
            </a:xfrm>
            <a:custGeom>
              <a:avLst/>
              <a:gdLst>
                <a:gd name="T0" fmla="*/ 175 w 183"/>
                <a:gd name="T1" fmla="*/ 96 h 165"/>
                <a:gd name="T2" fmla="*/ 175 w 183"/>
                <a:gd name="T3" fmla="*/ 96 h 165"/>
                <a:gd name="T4" fmla="*/ 182 w 183"/>
                <a:gd name="T5" fmla="*/ 108 h 165"/>
                <a:gd name="T6" fmla="*/ 183 w 183"/>
                <a:gd name="T7" fmla="*/ 122 h 165"/>
                <a:gd name="T8" fmla="*/ 178 w 183"/>
                <a:gd name="T9" fmla="*/ 134 h 165"/>
                <a:gd name="T10" fmla="*/ 165 w 183"/>
                <a:gd name="T11" fmla="*/ 158 h 165"/>
                <a:gd name="T12" fmla="*/ 154 w 183"/>
                <a:gd name="T13" fmla="*/ 163 h 165"/>
                <a:gd name="T14" fmla="*/ 141 w 183"/>
                <a:gd name="T15" fmla="*/ 157 h 165"/>
                <a:gd name="T16" fmla="*/ 133 w 183"/>
                <a:gd name="T17" fmla="*/ 158 h 165"/>
                <a:gd name="T18" fmla="*/ 113 w 183"/>
                <a:gd name="T19" fmla="*/ 165 h 165"/>
                <a:gd name="T20" fmla="*/ 90 w 183"/>
                <a:gd name="T21" fmla="*/ 158 h 165"/>
                <a:gd name="T22" fmla="*/ 53 w 183"/>
                <a:gd name="T23" fmla="*/ 132 h 165"/>
                <a:gd name="T24" fmla="*/ 17 w 183"/>
                <a:gd name="T25" fmla="*/ 113 h 165"/>
                <a:gd name="T26" fmla="*/ 2 w 183"/>
                <a:gd name="T27" fmla="*/ 91 h 165"/>
                <a:gd name="T28" fmla="*/ 0 w 183"/>
                <a:gd name="T29" fmla="*/ 39 h 165"/>
                <a:gd name="T30" fmla="*/ 28 w 183"/>
                <a:gd name="T31" fmla="*/ 14 h 165"/>
                <a:gd name="T32" fmla="*/ 65 w 183"/>
                <a:gd name="T33" fmla="*/ 2 h 165"/>
                <a:gd name="T34" fmla="*/ 78 w 183"/>
                <a:gd name="T35" fmla="*/ 0 h 165"/>
                <a:gd name="T36" fmla="*/ 73 w 183"/>
                <a:gd name="T37" fmla="*/ 11 h 165"/>
                <a:gd name="T38" fmla="*/ 76 w 183"/>
                <a:gd name="T39" fmla="*/ 16 h 165"/>
                <a:gd name="T40" fmla="*/ 138 w 183"/>
                <a:gd name="T41" fmla="*/ 17 h 165"/>
                <a:gd name="T42" fmla="*/ 152 w 183"/>
                <a:gd name="T43" fmla="*/ 16 h 165"/>
                <a:gd name="T44" fmla="*/ 174 w 183"/>
                <a:gd name="T45" fmla="*/ 50 h 165"/>
                <a:gd name="T46" fmla="*/ 168 w 183"/>
                <a:gd name="T47" fmla="*/ 64 h 165"/>
                <a:gd name="T48" fmla="*/ 171 w 183"/>
                <a:gd name="T49" fmla="*/ 80 h 165"/>
                <a:gd name="T50" fmla="*/ 175 w 183"/>
                <a:gd name="T51" fmla="*/ 96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165">
                  <a:moveTo>
                    <a:pt x="175" y="96"/>
                  </a:moveTo>
                  <a:lnTo>
                    <a:pt x="175" y="96"/>
                  </a:lnTo>
                  <a:lnTo>
                    <a:pt x="182" y="108"/>
                  </a:lnTo>
                  <a:lnTo>
                    <a:pt x="183" y="122"/>
                  </a:lnTo>
                  <a:lnTo>
                    <a:pt x="178" y="134"/>
                  </a:lnTo>
                  <a:lnTo>
                    <a:pt x="165" y="158"/>
                  </a:lnTo>
                  <a:lnTo>
                    <a:pt x="154" y="163"/>
                  </a:lnTo>
                  <a:lnTo>
                    <a:pt x="141" y="157"/>
                  </a:lnTo>
                  <a:lnTo>
                    <a:pt x="133" y="158"/>
                  </a:lnTo>
                  <a:lnTo>
                    <a:pt x="113" y="165"/>
                  </a:lnTo>
                  <a:lnTo>
                    <a:pt x="90" y="158"/>
                  </a:lnTo>
                  <a:lnTo>
                    <a:pt x="53" y="132"/>
                  </a:lnTo>
                  <a:lnTo>
                    <a:pt x="17" y="113"/>
                  </a:lnTo>
                  <a:lnTo>
                    <a:pt x="2" y="91"/>
                  </a:lnTo>
                  <a:lnTo>
                    <a:pt x="0" y="39"/>
                  </a:lnTo>
                  <a:lnTo>
                    <a:pt x="28" y="14"/>
                  </a:lnTo>
                  <a:lnTo>
                    <a:pt x="65" y="2"/>
                  </a:lnTo>
                  <a:lnTo>
                    <a:pt x="78" y="0"/>
                  </a:lnTo>
                  <a:lnTo>
                    <a:pt x="73" y="11"/>
                  </a:lnTo>
                  <a:lnTo>
                    <a:pt x="76" y="16"/>
                  </a:lnTo>
                  <a:lnTo>
                    <a:pt x="138" y="17"/>
                  </a:lnTo>
                  <a:lnTo>
                    <a:pt x="152" y="16"/>
                  </a:lnTo>
                  <a:lnTo>
                    <a:pt x="174" y="50"/>
                  </a:lnTo>
                  <a:lnTo>
                    <a:pt x="168" y="64"/>
                  </a:lnTo>
                  <a:lnTo>
                    <a:pt x="171" y="80"/>
                  </a:lnTo>
                  <a:lnTo>
                    <a:pt x="175" y="9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17" name="Freeform 280">
              <a:extLst>
                <a:ext uri="{FF2B5EF4-FFF2-40B4-BE49-F238E27FC236}">
                  <a16:creationId xmlns:a16="http://schemas.microsoft.com/office/drawing/2014/main" xmlns="" id="{F0CA5BF7-DE86-F44E-9105-D28F07B1DB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4" y="2196"/>
              <a:ext cx="160" cy="132"/>
            </a:xfrm>
            <a:custGeom>
              <a:avLst/>
              <a:gdLst>
                <a:gd name="T0" fmla="*/ 142 w 240"/>
                <a:gd name="T1" fmla="*/ 10 h 198"/>
                <a:gd name="T2" fmla="*/ 142 w 240"/>
                <a:gd name="T3" fmla="*/ 10 h 198"/>
                <a:gd name="T4" fmla="*/ 42 w 240"/>
                <a:gd name="T5" fmla="*/ 10 h 198"/>
                <a:gd name="T6" fmla="*/ 22 w 240"/>
                <a:gd name="T7" fmla="*/ 0 h 198"/>
                <a:gd name="T8" fmla="*/ 12 w 240"/>
                <a:gd name="T9" fmla="*/ 1 h 198"/>
                <a:gd name="T10" fmla="*/ 0 w 240"/>
                <a:gd name="T11" fmla="*/ 26 h 198"/>
                <a:gd name="T12" fmla="*/ 4 w 240"/>
                <a:gd name="T13" fmla="*/ 51 h 198"/>
                <a:gd name="T14" fmla="*/ 43 w 240"/>
                <a:gd name="T15" fmla="*/ 54 h 198"/>
                <a:gd name="T16" fmla="*/ 47 w 240"/>
                <a:gd name="T17" fmla="*/ 70 h 198"/>
                <a:gd name="T18" fmla="*/ 31 w 240"/>
                <a:gd name="T19" fmla="*/ 164 h 198"/>
                <a:gd name="T20" fmla="*/ 31 w 240"/>
                <a:gd name="T21" fmla="*/ 181 h 198"/>
                <a:gd name="T22" fmla="*/ 59 w 240"/>
                <a:gd name="T23" fmla="*/ 196 h 198"/>
                <a:gd name="T24" fmla="*/ 90 w 240"/>
                <a:gd name="T25" fmla="*/ 198 h 198"/>
                <a:gd name="T26" fmla="*/ 152 w 240"/>
                <a:gd name="T27" fmla="*/ 182 h 198"/>
                <a:gd name="T28" fmla="*/ 183 w 240"/>
                <a:gd name="T29" fmla="*/ 144 h 198"/>
                <a:gd name="T30" fmla="*/ 183 w 240"/>
                <a:gd name="T31" fmla="*/ 105 h 198"/>
                <a:gd name="T32" fmla="*/ 238 w 240"/>
                <a:gd name="T33" fmla="*/ 56 h 198"/>
                <a:gd name="T34" fmla="*/ 240 w 240"/>
                <a:gd name="T35" fmla="*/ 34 h 198"/>
                <a:gd name="T36" fmla="*/ 191 w 240"/>
                <a:gd name="T37" fmla="*/ 33 h 198"/>
                <a:gd name="T38" fmla="*/ 142 w 240"/>
                <a:gd name="T39" fmla="*/ 1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98">
                  <a:moveTo>
                    <a:pt x="142" y="10"/>
                  </a:moveTo>
                  <a:lnTo>
                    <a:pt x="142" y="10"/>
                  </a:lnTo>
                  <a:lnTo>
                    <a:pt x="42" y="10"/>
                  </a:lnTo>
                  <a:lnTo>
                    <a:pt x="22" y="0"/>
                  </a:lnTo>
                  <a:lnTo>
                    <a:pt x="12" y="1"/>
                  </a:lnTo>
                  <a:lnTo>
                    <a:pt x="0" y="26"/>
                  </a:lnTo>
                  <a:lnTo>
                    <a:pt x="4" y="51"/>
                  </a:lnTo>
                  <a:lnTo>
                    <a:pt x="43" y="54"/>
                  </a:lnTo>
                  <a:lnTo>
                    <a:pt x="47" y="70"/>
                  </a:lnTo>
                  <a:lnTo>
                    <a:pt x="31" y="164"/>
                  </a:lnTo>
                  <a:lnTo>
                    <a:pt x="31" y="181"/>
                  </a:lnTo>
                  <a:lnTo>
                    <a:pt x="59" y="196"/>
                  </a:lnTo>
                  <a:lnTo>
                    <a:pt x="90" y="198"/>
                  </a:lnTo>
                  <a:lnTo>
                    <a:pt x="152" y="182"/>
                  </a:lnTo>
                  <a:lnTo>
                    <a:pt x="183" y="144"/>
                  </a:lnTo>
                  <a:lnTo>
                    <a:pt x="183" y="105"/>
                  </a:lnTo>
                  <a:lnTo>
                    <a:pt x="238" y="56"/>
                  </a:lnTo>
                  <a:lnTo>
                    <a:pt x="240" y="34"/>
                  </a:lnTo>
                  <a:lnTo>
                    <a:pt x="191" y="33"/>
                  </a:lnTo>
                  <a:lnTo>
                    <a:pt x="142" y="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18" name="Freeform 281">
              <a:extLst>
                <a:ext uri="{FF2B5EF4-FFF2-40B4-BE49-F238E27FC236}">
                  <a16:creationId xmlns:a16="http://schemas.microsoft.com/office/drawing/2014/main" xmlns="" id="{AF573279-D0DB-CD41-856F-4EC48E6AC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4" y="2235"/>
              <a:ext cx="36" cy="85"/>
            </a:xfrm>
            <a:custGeom>
              <a:avLst/>
              <a:gdLst>
                <a:gd name="T0" fmla="*/ 19 w 54"/>
                <a:gd name="T1" fmla="*/ 0 h 128"/>
                <a:gd name="T2" fmla="*/ 19 w 54"/>
                <a:gd name="T3" fmla="*/ 0 h 128"/>
                <a:gd name="T4" fmla="*/ 14 w 54"/>
                <a:gd name="T5" fmla="*/ 68 h 128"/>
                <a:gd name="T6" fmla="*/ 0 w 54"/>
                <a:gd name="T7" fmla="*/ 81 h 128"/>
                <a:gd name="T8" fmla="*/ 2 w 54"/>
                <a:gd name="T9" fmla="*/ 89 h 128"/>
                <a:gd name="T10" fmla="*/ 11 w 54"/>
                <a:gd name="T11" fmla="*/ 105 h 128"/>
                <a:gd name="T12" fmla="*/ 5 w 54"/>
                <a:gd name="T13" fmla="*/ 124 h 128"/>
                <a:gd name="T14" fmla="*/ 16 w 54"/>
                <a:gd name="T15" fmla="*/ 128 h 128"/>
                <a:gd name="T16" fmla="*/ 40 w 54"/>
                <a:gd name="T17" fmla="*/ 125 h 128"/>
                <a:gd name="T18" fmla="*/ 38 w 54"/>
                <a:gd name="T19" fmla="*/ 105 h 128"/>
                <a:gd name="T20" fmla="*/ 54 w 54"/>
                <a:gd name="T21" fmla="*/ 14 h 128"/>
                <a:gd name="T22" fmla="*/ 51 w 54"/>
                <a:gd name="T23" fmla="*/ 2 h 128"/>
                <a:gd name="T24" fmla="*/ 19 w 54"/>
                <a:gd name="T2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128">
                  <a:moveTo>
                    <a:pt x="19" y="0"/>
                  </a:moveTo>
                  <a:lnTo>
                    <a:pt x="19" y="0"/>
                  </a:lnTo>
                  <a:lnTo>
                    <a:pt x="14" y="68"/>
                  </a:lnTo>
                  <a:lnTo>
                    <a:pt x="0" y="81"/>
                  </a:lnTo>
                  <a:lnTo>
                    <a:pt x="2" y="89"/>
                  </a:lnTo>
                  <a:lnTo>
                    <a:pt x="11" y="105"/>
                  </a:lnTo>
                  <a:lnTo>
                    <a:pt x="5" y="124"/>
                  </a:lnTo>
                  <a:lnTo>
                    <a:pt x="16" y="128"/>
                  </a:lnTo>
                  <a:lnTo>
                    <a:pt x="40" y="125"/>
                  </a:lnTo>
                  <a:lnTo>
                    <a:pt x="38" y="105"/>
                  </a:lnTo>
                  <a:lnTo>
                    <a:pt x="54" y="14"/>
                  </a:lnTo>
                  <a:lnTo>
                    <a:pt x="51" y="2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19" name="Freeform 282">
              <a:extLst>
                <a:ext uri="{FF2B5EF4-FFF2-40B4-BE49-F238E27FC236}">
                  <a16:creationId xmlns:a16="http://schemas.microsoft.com/office/drawing/2014/main" xmlns="" id="{93E8B1FC-11D3-2A42-A8B6-C9D1E0762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6" y="2266"/>
              <a:ext cx="20" cy="11"/>
            </a:xfrm>
            <a:custGeom>
              <a:avLst/>
              <a:gdLst>
                <a:gd name="T0" fmla="*/ 13 w 29"/>
                <a:gd name="T1" fmla="*/ 0 h 16"/>
                <a:gd name="T2" fmla="*/ 13 w 29"/>
                <a:gd name="T3" fmla="*/ 0 h 16"/>
                <a:gd name="T4" fmla="*/ 0 w 29"/>
                <a:gd name="T5" fmla="*/ 5 h 16"/>
                <a:gd name="T6" fmla="*/ 3 w 29"/>
                <a:gd name="T7" fmla="*/ 16 h 16"/>
                <a:gd name="T8" fmla="*/ 21 w 29"/>
                <a:gd name="T9" fmla="*/ 16 h 16"/>
                <a:gd name="T10" fmla="*/ 29 w 29"/>
                <a:gd name="T11" fmla="*/ 7 h 16"/>
                <a:gd name="T12" fmla="*/ 13 w 29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6">
                  <a:moveTo>
                    <a:pt x="13" y="0"/>
                  </a:moveTo>
                  <a:lnTo>
                    <a:pt x="13" y="0"/>
                  </a:lnTo>
                  <a:lnTo>
                    <a:pt x="0" y="5"/>
                  </a:lnTo>
                  <a:lnTo>
                    <a:pt x="3" y="16"/>
                  </a:lnTo>
                  <a:lnTo>
                    <a:pt x="21" y="16"/>
                  </a:lnTo>
                  <a:lnTo>
                    <a:pt x="29" y="7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20" name="Freeform 283">
              <a:extLst>
                <a:ext uri="{FF2B5EF4-FFF2-40B4-BE49-F238E27FC236}">
                  <a16:creationId xmlns:a16="http://schemas.microsoft.com/office/drawing/2014/main" xmlns="" id="{DBFE322A-FC34-A244-B8F4-1DB1240D0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" y="2246"/>
              <a:ext cx="21" cy="36"/>
            </a:xfrm>
            <a:custGeom>
              <a:avLst/>
              <a:gdLst>
                <a:gd name="T0" fmla="*/ 21 w 32"/>
                <a:gd name="T1" fmla="*/ 0 h 54"/>
                <a:gd name="T2" fmla="*/ 21 w 32"/>
                <a:gd name="T3" fmla="*/ 0 h 54"/>
                <a:gd name="T4" fmla="*/ 0 w 32"/>
                <a:gd name="T5" fmla="*/ 11 h 54"/>
                <a:gd name="T6" fmla="*/ 3 w 32"/>
                <a:gd name="T7" fmla="*/ 51 h 54"/>
                <a:gd name="T8" fmla="*/ 19 w 32"/>
                <a:gd name="T9" fmla="*/ 54 h 54"/>
                <a:gd name="T10" fmla="*/ 32 w 32"/>
                <a:gd name="T11" fmla="*/ 42 h 54"/>
                <a:gd name="T12" fmla="*/ 32 w 32"/>
                <a:gd name="T13" fmla="*/ 4 h 54"/>
                <a:gd name="T14" fmla="*/ 21 w 32"/>
                <a:gd name="T1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54">
                  <a:moveTo>
                    <a:pt x="21" y="0"/>
                  </a:moveTo>
                  <a:lnTo>
                    <a:pt x="21" y="0"/>
                  </a:lnTo>
                  <a:lnTo>
                    <a:pt x="0" y="11"/>
                  </a:lnTo>
                  <a:lnTo>
                    <a:pt x="3" y="51"/>
                  </a:lnTo>
                  <a:lnTo>
                    <a:pt x="19" y="54"/>
                  </a:lnTo>
                  <a:lnTo>
                    <a:pt x="32" y="42"/>
                  </a:lnTo>
                  <a:lnTo>
                    <a:pt x="32" y="4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21" name="Freeform 284">
              <a:extLst>
                <a:ext uri="{FF2B5EF4-FFF2-40B4-BE49-F238E27FC236}">
                  <a16:creationId xmlns:a16="http://schemas.microsoft.com/office/drawing/2014/main" xmlns="" id="{B0025B0C-3148-F545-B332-EAB10E68C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" y="2213"/>
              <a:ext cx="13" cy="24"/>
            </a:xfrm>
            <a:custGeom>
              <a:avLst/>
              <a:gdLst>
                <a:gd name="T0" fmla="*/ 17 w 20"/>
                <a:gd name="T1" fmla="*/ 0 h 37"/>
                <a:gd name="T2" fmla="*/ 17 w 20"/>
                <a:gd name="T3" fmla="*/ 0 h 37"/>
                <a:gd name="T4" fmla="*/ 2 w 20"/>
                <a:gd name="T5" fmla="*/ 15 h 37"/>
                <a:gd name="T6" fmla="*/ 0 w 20"/>
                <a:gd name="T7" fmla="*/ 29 h 37"/>
                <a:gd name="T8" fmla="*/ 13 w 20"/>
                <a:gd name="T9" fmla="*/ 37 h 37"/>
                <a:gd name="T10" fmla="*/ 18 w 20"/>
                <a:gd name="T11" fmla="*/ 36 h 37"/>
                <a:gd name="T12" fmla="*/ 20 w 20"/>
                <a:gd name="T13" fmla="*/ 16 h 37"/>
                <a:gd name="T14" fmla="*/ 17 w 2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37">
                  <a:moveTo>
                    <a:pt x="17" y="0"/>
                  </a:moveTo>
                  <a:lnTo>
                    <a:pt x="17" y="0"/>
                  </a:lnTo>
                  <a:lnTo>
                    <a:pt x="2" y="15"/>
                  </a:lnTo>
                  <a:lnTo>
                    <a:pt x="0" y="29"/>
                  </a:lnTo>
                  <a:lnTo>
                    <a:pt x="13" y="37"/>
                  </a:lnTo>
                  <a:lnTo>
                    <a:pt x="18" y="36"/>
                  </a:lnTo>
                  <a:lnTo>
                    <a:pt x="20" y="16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22" name="Freeform 285">
              <a:extLst>
                <a:ext uri="{FF2B5EF4-FFF2-40B4-BE49-F238E27FC236}">
                  <a16:creationId xmlns:a16="http://schemas.microsoft.com/office/drawing/2014/main" xmlns="" id="{49782972-0A65-BA40-A427-0A4A773BE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6" y="2065"/>
              <a:ext cx="163" cy="150"/>
            </a:xfrm>
            <a:custGeom>
              <a:avLst/>
              <a:gdLst>
                <a:gd name="T0" fmla="*/ 143 w 246"/>
                <a:gd name="T1" fmla="*/ 0 h 225"/>
                <a:gd name="T2" fmla="*/ 143 w 246"/>
                <a:gd name="T3" fmla="*/ 0 h 225"/>
                <a:gd name="T4" fmla="*/ 126 w 246"/>
                <a:gd name="T5" fmla="*/ 4 h 225"/>
                <a:gd name="T6" fmla="*/ 91 w 246"/>
                <a:gd name="T7" fmla="*/ 42 h 225"/>
                <a:gd name="T8" fmla="*/ 81 w 246"/>
                <a:gd name="T9" fmla="*/ 43 h 225"/>
                <a:gd name="T10" fmla="*/ 67 w 246"/>
                <a:gd name="T11" fmla="*/ 33 h 225"/>
                <a:gd name="T12" fmla="*/ 58 w 246"/>
                <a:gd name="T13" fmla="*/ 35 h 225"/>
                <a:gd name="T14" fmla="*/ 51 w 246"/>
                <a:gd name="T15" fmla="*/ 57 h 225"/>
                <a:gd name="T16" fmla="*/ 0 w 246"/>
                <a:gd name="T17" fmla="*/ 58 h 225"/>
                <a:gd name="T18" fmla="*/ 2 w 246"/>
                <a:gd name="T19" fmla="*/ 69 h 225"/>
                <a:gd name="T20" fmla="*/ 36 w 246"/>
                <a:gd name="T21" fmla="*/ 93 h 225"/>
                <a:gd name="T22" fmla="*/ 77 w 246"/>
                <a:gd name="T23" fmla="*/ 125 h 225"/>
                <a:gd name="T24" fmla="*/ 76 w 246"/>
                <a:gd name="T25" fmla="*/ 163 h 225"/>
                <a:gd name="T26" fmla="*/ 54 w 246"/>
                <a:gd name="T27" fmla="*/ 201 h 225"/>
                <a:gd name="T28" fmla="*/ 101 w 246"/>
                <a:gd name="T29" fmla="*/ 223 h 225"/>
                <a:gd name="T30" fmla="*/ 148 w 246"/>
                <a:gd name="T31" fmla="*/ 225 h 225"/>
                <a:gd name="T32" fmla="*/ 163 w 246"/>
                <a:gd name="T33" fmla="*/ 208 h 225"/>
                <a:gd name="T34" fmla="*/ 193 w 246"/>
                <a:gd name="T35" fmla="*/ 209 h 225"/>
                <a:gd name="T36" fmla="*/ 201 w 246"/>
                <a:gd name="T37" fmla="*/ 216 h 225"/>
                <a:gd name="T38" fmla="*/ 231 w 246"/>
                <a:gd name="T39" fmla="*/ 214 h 225"/>
                <a:gd name="T40" fmla="*/ 246 w 246"/>
                <a:gd name="T41" fmla="*/ 195 h 225"/>
                <a:gd name="T42" fmla="*/ 227 w 246"/>
                <a:gd name="T43" fmla="*/ 171 h 225"/>
                <a:gd name="T44" fmla="*/ 225 w 246"/>
                <a:gd name="T45" fmla="*/ 157 h 225"/>
                <a:gd name="T46" fmla="*/ 229 w 246"/>
                <a:gd name="T47" fmla="*/ 141 h 225"/>
                <a:gd name="T48" fmla="*/ 220 w 246"/>
                <a:gd name="T49" fmla="*/ 127 h 225"/>
                <a:gd name="T50" fmla="*/ 203 w 246"/>
                <a:gd name="T51" fmla="*/ 132 h 225"/>
                <a:gd name="T52" fmla="*/ 201 w 246"/>
                <a:gd name="T53" fmla="*/ 119 h 225"/>
                <a:gd name="T54" fmla="*/ 238 w 246"/>
                <a:gd name="T55" fmla="*/ 78 h 225"/>
                <a:gd name="T56" fmla="*/ 238 w 246"/>
                <a:gd name="T57" fmla="*/ 54 h 225"/>
                <a:gd name="T58" fmla="*/ 213 w 246"/>
                <a:gd name="T59" fmla="*/ 40 h 225"/>
                <a:gd name="T60" fmla="*/ 201 w 246"/>
                <a:gd name="T61" fmla="*/ 38 h 225"/>
                <a:gd name="T62" fmla="*/ 143 w 246"/>
                <a:gd name="T63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6" h="225">
                  <a:moveTo>
                    <a:pt x="143" y="0"/>
                  </a:moveTo>
                  <a:lnTo>
                    <a:pt x="143" y="0"/>
                  </a:lnTo>
                  <a:lnTo>
                    <a:pt x="126" y="4"/>
                  </a:lnTo>
                  <a:lnTo>
                    <a:pt x="91" y="42"/>
                  </a:lnTo>
                  <a:lnTo>
                    <a:pt x="81" y="43"/>
                  </a:lnTo>
                  <a:lnTo>
                    <a:pt x="67" y="33"/>
                  </a:lnTo>
                  <a:lnTo>
                    <a:pt x="58" y="35"/>
                  </a:lnTo>
                  <a:lnTo>
                    <a:pt x="51" y="57"/>
                  </a:lnTo>
                  <a:lnTo>
                    <a:pt x="0" y="58"/>
                  </a:lnTo>
                  <a:lnTo>
                    <a:pt x="2" y="69"/>
                  </a:lnTo>
                  <a:lnTo>
                    <a:pt x="36" y="93"/>
                  </a:lnTo>
                  <a:lnTo>
                    <a:pt x="77" y="125"/>
                  </a:lnTo>
                  <a:lnTo>
                    <a:pt x="76" y="163"/>
                  </a:lnTo>
                  <a:lnTo>
                    <a:pt x="54" y="201"/>
                  </a:lnTo>
                  <a:lnTo>
                    <a:pt x="101" y="223"/>
                  </a:lnTo>
                  <a:lnTo>
                    <a:pt x="148" y="225"/>
                  </a:lnTo>
                  <a:lnTo>
                    <a:pt x="163" y="208"/>
                  </a:lnTo>
                  <a:lnTo>
                    <a:pt x="193" y="209"/>
                  </a:lnTo>
                  <a:lnTo>
                    <a:pt x="201" y="216"/>
                  </a:lnTo>
                  <a:lnTo>
                    <a:pt x="231" y="214"/>
                  </a:lnTo>
                  <a:lnTo>
                    <a:pt x="246" y="195"/>
                  </a:lnTo>
                  <a:lnTo>
                    <a:pt x="227" y="171"/>
                  </a:lnTo>
                  <a:lnTo>
                    <a:pt x="225" y="157"/>
                  </a:lnTo>
                  <a:lnTo>
                    <a:pt x="229" y="141"/>
                  </a:lnTo>
                  <a:lnTo>
                    <a:pt x="220" y="127"/>
                  </a:lnTo>
                  <a:lnTo>
                    <a:pt x="203" y="132"/>
                  </a:lnTo>
                  <a:lnTo>
                    <a:pt x="201" y="119"/>
                  </a:lnTo>
                  <a:lnTo>
                    <a:pt x="238" y="78"/>
                  </a:lnTo>
                  <a:lnTo>
                    <a:pt x="238" y="54"/>
                  </a:lnTo>
                  <a:lnTo>
                    <a:pt x="213" y="40"/>
                  </a:lnTo>
                  <a:lnTo>
                    <a:pt x="201" y="38"/>
                  </a:lnTo>
                  <a:lnTo>
                    <a:pt x="1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23" name="Freeform 286">
              <a:extLst>
                <a:ext uri="{FF2B5EF4-FFF2-40B4-BE49-F238E27FC236}">
                  <a16:creationId xmlns:a16="http://schemas.microsoft.com/office/drawing/2014/main" xmlns="" id="{F9AFF476-36DC-0848-999D-9ABBFC8D9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0" y="2010"/>
              <a:ext cx="47" cy="52"/>
            </a:xfrm>
            <a:custGeom>
              <a:avLst/>
              <a:gdLst>
                <a:gd name="T0" fmla="*/ 63 w 72"/>
                <a:gd name="T1" fmla="*/ 0 h 78"/>
                <a:gd name="T2" fmla="*/ 63 w 72"/>
                <a:gd name="T3" fmla="*/ 0 h 78"/>
                <a:gd name="T4" fmla="*/ 28 w 72"/>
                <a:gd name="T5" fmla="*/ 18 h 78"/>
                <a:gd name="T6" fmla="*/ 35 w 72"/>
                <a:gd name="T7" fmla="*/ 25 h 78"/>
                <a:gd name="T8" fmla="*/ 36 w 72"/>
                <a:gd name="T9" fmla="*/ 42 h 78"/>
                <a:gd name="T10" fmla="*/ 29 w 72"/>
                <a:gd name="T11" fmla="*/ 41 h 78"/>
                <a:gd name="T12" fmla="*/ 20 w 72"/>
                <a:gd name="T13" fmla="*/ 28 h 78"/>
                <a:gd name="T14" fmla="*/ 0 w 72"/>
                <a:gd name="T15" fmla="*/ 59 h 78"/>
                <a:gd name="T16" fmla="*/ 31 w 72"/>
                <a:gd name="T17" fmla="*/ 66 h 78"/>
                <a:gd name="T18" fmla="*/ 42 w 72"/>
                <a:gd name="T19" fmla="*/ 78 h 78"/>
                <a:gd name="T20" fmla="*/ 48 w 72"/>
                <a:gd name="T21" fmla="*/ 78 h 78"/>
                <a:gd name="T22" fmla="*/ 52 w 72"/>
                <a:gd name="T23" fmla="*/ 51 h 78"/>
                <a:gd name="T24" fmla="*/ 72 w 72"/>
                <a:gd name="T25" fmla="*/ 42 h 78"/>
                <a:gd name="T26" fmla="*/ 63 w 72"/>
                <a:gd name="T2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78">
                  <a:moveTo>
                    <a:pt x="63" y="0"/>
                  </a:moveTo>
                  <a:lnTo>
                    <a:pt x="63" y="0"/>
                  </a:lnTo>
                  <a:lnTo>
                    <a:pt x="28" y="18"/>
                  </a:lnTo>
                  <a:lnTo>
                    <a:pt x="35" y="25"/>
                  </a:lnTo>
                  <a:lnTo>
                    <a:pt x="36" y="42"/>
                  </a:lnTo>
                  <a:lnTo>
                    <a:pt x="29" y="41"/>
                  </a:lnTo>
                  <a:lnTo>
                    <a:pt x="20" y="28"/>
                  </a:lnTo>
                  <a:lnTo>
                    <a:pt x="0" y="59"/>
                  </a:lnTo>
                  <a:lnTo>
                    <a:pt x="31" y="66"/>
                  </a:lnTo>
                  <a:lnTo>
                    <a:pt x="42" y="78"/>
                  </a:lnTo>
                  <a:lnTo>
                    <a:pt x="48" y="78"/>
                  </a:lnTo>
                  <a:lnTo>
                    <a:pt x="52" y="51"/>
                  </a:lnTo>
                  <a:lnTo>
                    <a:pt x="72" y="42"/>
                  </a:lnTo>
                  <a:lnTo>
                    <a:pt x="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24" name="Freeform 287">
              <a:extLst>
                <a:ext uri="{FF2B5EF4-FFF2-40B4-BE49-F238E27FC236}">
                  <a16:creationId xmlns:a16="http://schemas.microsoft.com/office/drawing/2014/main" xmlns="" id="{A91BD203-E033-DF47-8831-686992408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4" y="2053"/>
              <a:ext cx="47" cy="35"/>
            </a:xfrm>
            <a:custGeom>
              <a:avLst/>
              <a:gdLst>
                <a:gd name="T0" fmla="*/ 5 w 70"/>
                <a:gd name="T1" fmla="*/ 0 h 52"/>
                <a:gd name="T2" fmla="*/ 5 w 70"/>
                <a:gd name="T3" fmla="*/ 0 h 52"/>
                <a:gd name="T4" fmla="*/ 0 w 70"/>
                <a:gd name="T5" fmla="*/ 13 h 52"/>
                <a:gd name="T6" fmla="*/ 54 w 70"/>
                <a:gd name="T7" fmla="*/ 48 h 52"/>
                <a:gd name="T8" fmla="*/ 69 w 70"/>
                <a:gd name="T9" fmla="*/ 52 h 52"/>
                <a:gd name="T10" fmla="*/ 70 w 70"/>
                <a:gd name="T11" fmla="*/ 35 h 52"/>
                <a:gd name="T12" fmla="*/ 56 w 70"/>
                <a:gd name="T13" fmla="*/ 20 h 52"/>
                <a:gd name="T14" fmla="*/ 48 w 70"/>
                <a:gd name="T15" fmla="*/ 20 h 52"/>
                <a:gd name="T16" fmla="*/ 37 w 70"/>
                <a:gd name="T17" fmla="*/ 7 h 52"/>
                <a:gd name="T18" fmla="*/ 5 w 70"/>
                <a:gd name="T1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52">
                  <a:moveTo>
                    <a:pt x="5" y="0"/>
                  </a:moveTo>
                  <a:lnTo>
                    <a:pt x="5" y="0"/>
                  </a:lnTo>
                  <a:lnTo>
                    <a:pt x="0" y="13"/>
                  </a:lnTo>
                  <a:lnTo>
                    <a:pt x="54" y="48"/>
                  </a:lnTo>
                  <a:lnTo>
                    <a:pt x="69" y="52"/>
                  </a:lnTo>
                  <a:lnTo>
                    <a:pt x="70" y="35"/>
                  </a:lnTo>
                  <a:lnTo>
                    <a:pt x="56" y="20"/>
                  </a:lnTo>
                  <a:lnTo>
                    <a:pt x="48" y="20"/>
                  </a:lnTo>
                  <a:lnTo>
                    <a:pt x="37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25" name="Freeform 288">
              <a:extLst>
                <a:ext uri="{FF2B5EF4-FFF2-40B4-BE49-F238E27FC236}">
                  <a16:creationId xmlns:a16="http://schemas.microsoft.com/office/drawing/2014/main" xmlns="" id="{69283A0A-720A-6948-B11C-F2226D769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6" y="1989"/>
              <a:ext cx="113" cy="141"/>
            </a:xfrm>
            <a:custGeom>
              <a:avLst/>
              <a:gdLst>
                <a:gd name="T0" fmla="*/ 17 w 170"/>
                <a:gd name="T1" fmla="*/ 28 h 211"/>
                <a:gd name="T2" fmla="*/ 17 w 170"/>
                <a:gd name="T3" fmla="*/ 28 h 211"/>
                <a:gd name="T4" fmla="*/ 45 w 170"/>
                <a:gd name="T5" fmla="*/ 24 h 211"/>
                <a:gd name="T6" fmla="*/ 45 w 170"/>
                <a:gd name="T7" fmla="*/ 4 h 211"/>
                <a:gd name="T8" fmla="*/ 68 w 170"/>
                <a:gd name="T9" fmla="*/ 0 h 211"/>
                <a:gd name="T10" fmla="*/ 81 w 170"/>
                <a:gd name="T11" fmla="*/ 13 h 211"/>
                <a:gd name="T12" fmla="*/ 94 w 170"/>
                <a:gd name="T13" fmla="*/ 15 h 211"/>
                <a:gd name="T14" fmla="*/ 116 w 170"/>
                <a:gd name="T15" fmla="*/ 5 h 211"/>
                <a:gd name="T16" fmla="*/ 135 w 170"/>
                <a:gd name="T17" fmla="*/ 11 h 211"/>
                <a:gd name="T18" fmla="*/ 151 w 170"/>
                <a:gd name="T19" fmla="*/ 25 h 211"/>
                <a:gd name="T20" fmla="*/ 153 w 170"/>
                <a:gd name="T21" fmla="*/ 79 h 211"/>
                <a:gd name="T22" fmla="*/ 170 w 170"/>
                <a:gd name="T23" fmla="*/ 101 h 211"/>
                <a:gd name="T24" fmla="*/ 148 w 170"/>
                <a:gd name="T25" fmla="*/ 104 h 211"/>
                <a:gd name="T26" fmla="*/ 112 w 170"/>
                <a:gd name="T27" fmla="*/ 127 h 211"/>
                <a:gd name="T28" fmla="*/ 115 w 170"/>
                <a:gd name="T29" fmla="*/ 135 h 211"/>
                <a:gd name="T30" fmla="*/ 147 w 170"/>
                <a:gd name="T31" fmla="*/ 165 h 211"/>
                <a:gd name="T32" fmla="*/ 145 w 170"/>
                <a:gd name="T33" fmla="*/ 180 h 211"/>
                <a:gd name="T34" fmla="*/ 115 w 170"/>
                <a:gd name="T35" fmla="*/ 196 h 211"/>
                <a:gd name="T36" fmla="*/ 87 w 170"/>
                <a:gd name="T37" fmla="*/ 196 h 211"/>
                <a:gd name="T38" fmla="*/ 80 w 170"/>
                <a:gd name="T39" fmla="*/ 211 h 211"/>
                <a:gd name="T40" fmla="*/ 66 w 170"/>
                <a:gd name="T41" fmla="*/ 211 h 211"/>
                <a:gd name="T42" fmla="*/ 59 w 170"/>
                <a:gd name="T43" fmla="*/ 196 h 211"/>
                <a:gd name="T44" fmla="*/ 34 w 170"/>
                <a:gd name="T45" fmla="*/ 190 h 211"/>
                <a:gd name="T46" fmla="*/ 33 w 170"/>
                <a:gd name="T47" fmla="*/ 164 h 211"/>
                <a:gd name="T48" fmla="*/ 12 w 170"/>
                <a:gd name="T49" fmla="*/ 150 h 211"/>
                <a:gd name="T50" fmla="*/ 14 w 170"/>
                <a:gd name="T51" fmla="*/ 132 h 211"/>
                <a:gd name="T52" fmla="*/ 0 w 170"/>
                <a:gd name="T53" fmla="*/ 112 h 211"/>
                <a:gd name="T54" fmla="*/ 4 w 170"/>
                <a:gd name="T55" fmla="*/ 86 h 211"/>
                <a:gd name="T56" fmla="*/ 23 w 170"/>
                <a:gd name="T57" fmla="*/ 77 h 211"/>
                <a:gd name="T58" fmla="*/ 17 w 170"/>
                <a:gd name="T59" fmla="*/ 28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0" h="211">
                  <a:moveTo>
                    <a:pt x="17" y="28"/>
                  </a:moveTo>
                  <a:lnTo>
                    <a:pt x="17" y="28"/>
                  </a:lnTo>
                  <a:lnTo>
                    <a:pt x="45" y="24"/>
                  </a:lnTo>
                  <a:lnTo>
                    <a:pt x="45" y="4"/>
                  </a:lnTo>
                  <a:lnTo>
                    <a:pt x="68" y="0"/>
                  </a:lnTo>
                  <a:lnTo>
                    <a:pt x="81" y="13"/>
                  </a:lnTo>
                  <a:lnTo>
                    <a:pt x="94" y="15"/>
                  </a:lnTo>
                  <a:lnTo>
                    <a:pt x="116" y="5"/>
                  </a:lnTo>
                  <a:lnTo>
                    <a:pt x="135" y="11"/>
                  </a:lnTo>
                  <a:lnTo>
                    <a:pt x="151" y="25"/>
                  </a:lnTo>
                  <a:lnTo>
                    <a:pt x="153" y="79"/>
                  </a:lnTo>
                  <a:lnTo>
                    <a:pt x="170" y="101"/>
                  </a:lnTo>
                  <a:lnTo>
                    <a:pt x="148" y="104"/>
                  </a:lnTo>
                  <a:lnTo>
                    <a:pt x="112" y="127"/>
                  </a:lnTo>
                  <a:lnTo>
                    <a:pt x="115" y="135"/>
                  </a:lnTo>
                  <a:lnTo>
                    <a:pt x="147" y="165"/>
                  </a:lnTo>
                  <a:lnTo>
                    <a:pt x="145" y="180"/>
                  </a:lnTo>
                  <a:lnTo>
                    <a:pt x="115" y="196"/>
                  </a:lnTo>
                  <a:lnTo>
                    <a:pt x="87" y="196"/>
                  </a:lnTo>
                  <a:lnTo>
                    <a:pt x="80" y="211"/>
                  </a:lnTo>
                  <a:lnTo>
                    <a:pt x="66" y="211"/>
                  </a:lnTo>
                  <a:lnTo>
                    <a:pt x="59" y="196"/>
                  </a:lnTo>
                  <a:lnTo>
                    <a:pt x="34" y="190"/>
                  </a:lnTo>
                  <a:lnTo>
                    <a:pt x="33" y="164"/>
                  </a:lnTo>
                  <a:lnTo>
                    <a:pt x="12" y="150"/>
                  </a:lnTo>
                  <a:lnTo>
                    <a:pt x="14" y="132"/>
                  </a:lnTo>
                  <a:lnTo>
                    <a:pt x="0" y="112"/>
                  </a:lnTo>
                  <a:lnTo>
                    <a:pt x="4" y="86"/>
                  </a:lnTo>
                  <a:lnTo>
                    <a:pt x="23" y="77"/>
                  </a:lnTo>
                  <a:lnTo>
                    <a:pt x="17" y="2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26" name="Freeform 289">
              <a:extLst>
                <a:ext uri="{FF2B5EF4-FFF2-40B4-BE49-F238E27FC236}">
                  <a16:creationId xmlns:a16="http://schemas.microsoft.com/office/drawing/2014/main" xmlns="" id="{46A9EE4E-9695-0349-A63A-D99FFC6A9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4" y="1923"/>
              <a:ext cx="34" cy="65"/>
            </a:xfrm>
            <a:custGeom>
              <a:avLst/>
              <a:gdLst>
                <a:gd name="T0" fmla="*/ 34 w 51"/>
                <a:gd name="T1" fmla="*/ 0 h 98"/>
                <a:gd name="T2" fmla="*/ 34 w 51"/>
                <a:gd name="T3" fmla="*/ 0 h 98"/>
                <a:gd name="T4" fmla="*/ 1 w 51"/>
                <a:gd name="T5" fmla="*/ 36 h 98"/>
                <a:gd name="T6" fmla="*/ 0 w 51"/>
                <a:gd name="T7" fmla="*/ 59 h 98"/>
                <a:gd name="T8" fmla="*/ 15 w 51"/>
                <a:gd name="T9" fmla="*/ 98 h 98"/>
                <a:gd name="T10" fmla="*/ 38 w 51"/>
                <a:gd name="T11" fmla="*/ 94 h 98"/>
                <a:gd name="T12" fmla="*/ 35 w 51"/>
                <a:gd name="T13" fmla="*/ 62 h 98"/>
                <a:gd name="T14" fmla="*/ 51 w 51"/>
                <a:gd name="T15" fmla="*/ 44 h 98"/>
                <a:gd name="T16" fmla="*/ 51 w 51"/>
                <a:gd name="T17" fmla="*/ 30 h 98"/>
                <a:gd name="T18" fmla="*/ 40 w 51"/>
                <a:gd name="T19" fmla="*/ 1 h 98"/>
                <a:gd name="T20" fmla="*/ 34 w 51"/>
                <a:gd name="T2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98">
                  <a:moveTo>
                    <a:pt x="34" y="0"/>
                  </a:moveTo>
                  <a:lnTo>
                    <a:pt x="34" y="0"/>
                  </a:lnTo>
                  <a:lnTo>
                    <a:pt x="1" y="36"/>
                  </a:lnTo>
                  <a:lnTo>
                    <a:pt x="0" y="59"/>
                  </a:lnTo>
                  <a:lnTo>
                    <a:pt x="15" y="98"/>
                  </a:lnTo>
                  <a:lnTo>
                    <a:pt x="38" y="94"/>
                  </a:lnTo>
                  <a:lnTo>
                    <a:pt x="35" y="62"/>
                  </a:lnTo>
                  <a:lnTo>
                    <a:pt x="51" y="44"/>
                  </a:lnTo>
                  <a:lnTo>
                    <a:pt x="51" y="30"/>
                  </a:lnTo>
                  <a:lnTo>
                    <a:pt x="40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27" name="Freeform 290">
              <a:extLst>
                <a:ext uri="{FF2B5EF4-FFF2-40B4-BE49-F238E27FC236}">
                  <a16:creationId xmlns:a16="http://schemas.microsoft.com/office/drawing/2014/main" xmlns="" id="{2A13C513-1A8A-DC4E-AEA7-8A8EBB9E7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9" y="1965"/>
              <a:ext cx="17" cy="15"/>
            </a:xfrm>
            <a:custGeom>
              <a:avLst/>
              <a:gdLst>
                <a:gd name="T0" fmla="*/ 17 w 25"/>
                <a:gd name="T1" fmla="*/ 1 h 23"/>
                <a:gd name="T2" fmla="*/ 17 w 25"/>
                <a:gd name="T3" fmla="*/ 1 h 23"/>
                <a:gd name="T4" fmla="*/ 10 w 25"/>
                <a:gd name="T5" fmla="*/ 0 h 23"/>
                <a:gd name="T6" fmla="*/ 0 w 25"/>
                <a:gd name="T7" fmla="*/ 9 h 23"/>
                <a:gd name="T8" fmla="*/ 2 w 25"/>
                <a:gd name="T9" fmla="*/ 23 h 23"/>
                <a:gd name="T10" fmla="*/ 24 w 25"/>
                <a:gd name="T11" fmla="*/ 23 h 23"/>
                <a:gd name="T12" fmla="*/ 25 w 25"/>
                <a:gd name="T13" fmla="*/ 8 h 23"/>
                <a:gd name="T14" fmla="*/ 17 w 25"/>
                <a:gd name="T1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17" y="1"/>
                  </a:moveTo>
                  <a:lnTo>
                    <a:pt x="17" y="1"/>
                  </a:lnTo>
                  <a:lnTo>
                    <a:pt x="10" y="0"/>
                  </a:lnTo>
                  <a:lnTo>
                    <a:pt x="0" y="9"/>
                  </a:lnTo>
                  <a:lnTo>
                    <a:pt x="2" y="23"/>
                  </a:lnTo>
                  <a:lnTo>
                    <a:pt x="24" y="23"/>
                  </a:lnTo>
                  <a:lnTo>
                    <a:pt x="25" y="8"/>
                  </a:lnTo>
                  <a:lnTo>
                    <a:pt x="1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28" name="Freeform 291">
              <a:extLst>
                <a:ext uri="{FF2B5EF4-FFF2-40B4-BE49-F238E27FC236}">
                  <a16:creationId xmlns:a16="http://schemas.microsoft.com/office/drawing/2014/main" xmlns="" id="{76ED7101-8303-5D45-A1B0-F5ED82EEB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9" y="1915"/>
              <a:ext cx="16" cy="22"/>
            </a:xfrm>
            <a:custGeom>
              <a:avLst/>
              <a:gdLst>
                <a:gd name="T0" fmla="*/ 16 w 23"/>
                <a:gd name="T1" fmla="*/ 0 h 33"/>
                <a:gd name="T2" fmla="*/ 16 w 23"/>
                <a:gd name="T3" fmla="*/ 0 h 33"/>
                <a:gd name="T4" fmla="*/ 0 w 23"/>
                <a:gd name="T5" fmla="*/ 13 h 33"/>
                <a:gd name="T6" fmla="*/ 8 w 23"/>
                <a:gd name="T7" fmla="*/ 33 h 33"/>
                <a:gd name="T8" fmla="*/ 23 w 23"/>
                <a:gd name="T9" fmla="*/ 18 h 33"/>
                <a:gd name="T10" fmla="*/ 16 w 23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3">
                  <a:moveTo>
                    <a:pt x="16" y="0"/>
                  </a:moveTo>
                  <a:lnTo>
                    <a:pt x="16" y="0"/>
                  </a:lnTo>
                  <a:lnTo>
                    <a:pt x="0" y="13"/>
                  </a:lnTo>
                  <a:lnTo>
                    <a:pt x="8" y="33"/>
                  </a:lnTo>
                  <a:lnTo>
                    <a:pt x="23" y="18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29" name="Freeform 292">
              <a:extLst>
                <a:ext uri="{FF2B5EF4-FFF2-40B4-BE49-F238E27FC236}">
                  <a16:creationId xmlns:a16="http://schemas.microsoft.com/office/drawing/2014/main" xmlns="" id="{E41094DB-F462-394B-88F7-91E6E91C5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4" y="2121"/>
              <a:ext cx="58" cy="38"/>
            </a:xfrm>
            <a:custGeom>
              <a:avLst/>
              <a:gdLst>
                <a:gd name="T0" fmla="*/ 34 w 88"/>
                <a:gd name="T1" fmla="*/ 0 h 57"/>
                <a:gd name="T2" fmla="*/ 34 w 88"/>
                <a:gd name="T3" fmla="*/ 0 h 57"/>
                <a:gd name="T4" fmla="*/ 0 w 88"/>
                <a:gd name="T5" fmla="*/ 36 h 57"/>
                <a:gd name="T6" fmla="*/ 1 w 88"/>
                <a:gd name="T7" fmla="*/ 40 h 57"/>
                <a:gd name="T8" fmla="*/ 15 w 88"/>
                <a:gd name="T9" fmla="*/ 36 h 57"/>
                <a:gd name="T10" fmla="*/ 28 w 88"/>
                <a:gd name="T11" fmla="*/ 53 h 57"/>
                <a:gd name="T12" fmla="*/ 49 w 88"/>
                <a:gd name="T13" fmla="*/ 46 h 57"/>
                <a:gd name="T14" fmla="*/ 64 w 88"/>
                <a:gd name="T15" fmla="*/ 57 h 57"/>
                <a:gd name="T16" fmla="*/ 70 w 88"/>
                <a:gd name="T17" fmla="*/ 54 h 57"/>
                <a:gd name="T18" fmla="*/ 88 w 88"/>
                <a:gd name="T19" fmla="*/ 25 h 57"/>
                <a:gd name="T20" fmla="*/ 83 w 88"/>
                <a:gd name="T21" fmla="*/ 21 h 57"/>
                <a:gd name="T22" fmla="*/ 65 w 88"/>
                <a:gd name="T23" fmla="*/ 20 h 57"/>
                <a:gd name="T24" fmla="*/ 57 w 88"/>
                <a:gd name="T25" fmla="*/ 2 h 57"/>
                <a:gd name="T26" fmla="*/ 34 w 88"/>
                <a:gd name="T2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57">
                  <a:moveTo>
                    <a:pt x="34" y="0"/>
                  </a:moveTo>
                  <a:lnTo>
                    <a:pt x="34" y="0"/>
                  </a:lnTo>
                  <a:lnTo>
                    <a:pt x="0" y="36"/>
                  </a:lnTo>
                  <a:lnTo>
                    <a:pt x="1" y="40"/>
                  </a:lnTo>
                  <a:lnTo>
                    <a:pt x="15" y="36"/>
                  </a:lnTo>
                  <a:lnTo>
                    <a:pt x="28" y="53"/>
                  </a:lnTo>
                  <a:lnTo>
                    <a:pt x="49" y="46"/>
                  </a:lnTo>
                  <a:lnTo>
                    <a:pt x="64" y="57"/>
                  </a:lnTo>
                  <a:lnTo>
                    <a:pt x="70" y="54"/>
                  </a:lnTo>
                  <a:lnTo>
                    <a:pt x="88" y="25"/>
                  </a:lnTo>
                  <a:lnTo>
                    <a:pt x="83" y="21"/>
                  </a:lnTo>
                  <a:lnTo>
                    <a:pt x="65" y="20"/>
                  </a:lnTo>
                  <a:lnTo>
                    <a:pt x="57" y="2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30" name="Freeform 293">
              <a:extLst>
                <a:ext uri="{FF2B5EF4-FFF2-40B4-BE49-F238E27FC236}">
                  <a16:creationId xmlns:a16="http://schemas.microsoft.com/office/drawing/2014/main" xmlns="" id="{A4328E5B-4F48-C941-B900-01A78EEF6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6" y="2060"/>
              <a:ext cx="80" cy="46"/>
            </a:xfrm>
            <a:custGeom>
              <a:avLst/>
              <a:gdLst>
                <a:gd name="T0" fmla="*/ 32 w 120"/>
                <a:gd name="T1" fmla="*/ 56 h 69"/>
                <a:gd name="T2" fmla="*/ 32 w 120"/>
                <a:gd name="T3" fmla="*/ 56 h 69"/>
                <a:gd name="T4" fmla="*/ 55 w 120"/>
                <a:gd name="T5" fmla="*/ 56 h 69"/>
                <a:gd name="T6" fmla="*/ 67 w 120"/>
                <a:gd name="T7" fmla="*/ 56 h 69"/>
                <a:gd name="T8" fmla="*/ 86 w 120"/>
                <a:gd name="T9" fmla="*/ 69 h 69"/>
                <a:gd name="T10" fmla="*/ 120 w 120"/>
                <a:gd name="T11" fmla="*/ 40 h 69"/>
                <a:gd name="T12" fmla="*/ 87 w 120"/>
                <a:gd name="T13" fmla="*/ 16 h 69"/>
                <a:gd name="T14" fmla="*/ 53 w 120"/>
                <a:gd name="T15" fmla="*/ 0 h 69"/>
                <a:gd name="T16" fmla="*/ 31 w 120"/>
                <a:gd name="T17" fmla="*/ 4 h 69"/>
                <a:gd name="T18" fmla="*/ 0 w 120"/>
                <a:gd name="T19" fmla="*/ 24 h 69"/>
                <a:gd name="T20" fmla="*/ 32 w 120"/>
                <a:gd name="T21" fmla="*/ 5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69">
                  <a:moveTo>
                    <a:pt x="32" y="56"/>
                  </a:moveTo>
                  <a:lnTo>
                    <a:pt x="32" y="56"/>
                  </a:lnTo>
                  <a:lnTo>
                    <a:pt x="55" y="56"/>
                  </a:lnTo>
                  <a:lnTo>
                    <a:pt x="67" y="56"/>
                  </a:lnTo>
                  <a:lnTo>
                    <a:pt x="86" y="69"/>
                  </a:lnTo>
                  <a:lnTo>
                    <a:pt x="120" y="40"/>
                  </a:lnTo>
                  <a:lnTo>
                    <a:pt x="87" y="16"/>
                  </a:lnTo>
                  <a:lnTo>
                    <a:pt x="53" y="0"/>
                  </a:lnTo>
                  <a:lnTo>
                    <a:pt x="31" y="4"/>
                  </a:lnTo>
                  <a:lnTo>
                    <a:pt x="0" y="24"/>
                  </a:lnTo>
                  <a:lnTo>
                    <a:pt x="32" y="5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31" name="Freeform 294">
              <a:extLst>
                <a:ext uri="{FF2B5EF4-FFF2-40B4-BE49-F238E27FC236}">
                  <a16:creationId xmlns:a16="http://schemas.microsoft.com/office/drawing/2014/main" xmlns="" id="{5CE50EF2-5177-0844-9535-19527580A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6" y="2089"/>
              <a:ext cx="74" cy="28"/>
            </a:xfrm>
            <a:custGeom>
              <a:avLst/>
              <a:gdLst>
                <a:gd name="T0" fmla="*/ 0 w 111"/>
                <a:gd name="T1" fmla="*/ 30 h 43"/>
                <a:gd name="T2" fmla="*/ 0 w 111"/>
                <a:gd name="T3" fmla="*/ 30 h 43"/>
                <a:gd name="T4" fmla="*/ 6 w 111"/>
                <a:gd name="T5" fmla="*/ 35 h 43"/>
                <a:gd name="T6" fmla="*/ 6 w 111"/>
                <a:gd name="T7" fmla="*/ 43 h 43"/>
                <a:gd name="T8" fmla="*/ 66 w 111"/>
                <a:gd name="T9" fmla="*/ 42 h 43"/>
                <a:gd name="T10" fmla="*/ 111 w 111"/>
                <a:gd name="T11" fmla="*/ 23 h 43"/>
                <a:gd name="T12" fmla="*/ 110 w 111"/>
                <a:gd name="T13" fmla="*/ 3 h 43"/>
                <a:gd name="T14" fmla="*/ 101 w 111"/>
                <a:gd name="T15" fmla="*/ 7 h 43"/>
                <a:gd name="T16" fmla="*/ 89 w 111"/>
                <a:gd name="T17" fmla="*/ 1 h 43"/>
                <a:gd name="T18" fmla="*/ 82 w 111"/>
                <a:gd name="T19" fmla="*/ 0 h 43"/>
                <a:gd name="T20" fmla="*/ 62 w 111"/>
                <a:gd name="T21" fmla="*/ 8 h 43"/>
                <a:gd name="T22" fmla="*/ 35 w 111"/>
                <a:gd name="T23" fmla="*/ 2 h 43"/>
                <a:gd name="T24" fmla="*/ 0 w 111"/>
                <a:gd name="T25" fmla="*/ 3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" h="43">
                  <a:moveTo>
                    <a:pt x="0" y="30"/>
                  </a:moveTo>
                  <a:lnTo>
                    <a:pt x="0" y="30"/>
                  </a:lnTo>
                  <a:lnTo>
                    <a:pt x="6" y="35"/>
                  </a:lnTo>
                  <a:lnTo>
                    <a:pt x="6" y="43"/>
                  </a:lnTo>
                  <a:lnTo>
                    <a:pt x="66" y="42"/>
                  </a:lnTo>
                  <a:lnTo>
                    <a:pt x="111" y="23"/>
                  </a:lnTo>
                  <a:lnTo>
                    <a:pt x="110" y="3"/>
                  </a:lnTo>
                  <a:lnTo>
                    <a:pt x="101" y="7"/>
                  </a:lnTo>
                  <a:lnTo>
                    <a:pt x="89" y="1"/>
                  </a:lnTo>
                  <a:lnTo>
                    <a:pt x="82" y="0"/>
                  </a:lnTo>
                  <a:lnTo>
                    <a:pt x="62" y="8"/>
                  </a:lnTo>
                  <a:lnTo>
                    <a:pt x="35" y="2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32" name="Freeform 295">
              <a:extLst>
                <a:ext uri="{FF2B5EF4-FFF2-40B4-BE49-F238E27FC236}">
                  <a16:creationId xmlns:a16="http://schemas.microsoft.com/office/drawing/2014/main" xmlns="" id="{8F07B8B6-F8BA-3F4E-85F7-65AD28C1E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3" y="2101"/>
              <a:ext cx="83" cy="42"/>
            </a:xfrm>
            <a:custGeom>
              <a:avLst/>
              <a:gdLst>
                <a:gd name="T0" fmla="*/ 5 w 124"/>
                <a:gd name="T1" fmla="*/ 36 h 64"/>
                <a:gd name="T2" fmla="*/ 5 w 124"/>
                <a:gd name="T3" fmla="*/ 36 h 64"/>
                <a:gd name="T4" fmla="*/ 0 w 124"/>
                <a:gd name="T5" fmla="*/ 46 h 64"/>
                <a:gd name="T6" fmla="*/ 4 w 124"/>
                <a:gd name="T7" fmla="*/ 54 h 64"/>
                <a:gd name="T8" fmla="*/ 23 w 124"/>
                <a:gd name="T9" fmla="*/ 50 h 64"/>
                <a:gd name="T10" fmla="*/ 38 w 124"/>
                <a:gd name="T11" fmla="*/ 50 h 64"/>
                <a:gd name="T12" fmla="*/ 55 w 124"/>
                <a:gd name="T13" fmla="*/ 64 h 64"/>
                <a:gd name="T14" fmla="*/ 91 w 124"/>
                <a:gd name="T15" fmla="*/ 58 h 64"/>
                <a:gd name="T16" fmla="*/ 117 w 124"/>
                <a:gd name="T17" fmla="*/ 42 h 64"/>
                <a:gd name="T18" fmla="*/ 124 w 124"/>
                <a:gd name="T19" fmla="*/ 32 h 64"/>
                <a:gd name="T20" fmla="*/ 123 w 124"/>
                <a:gd name="T21" fmla="*/ 18 h 64"/>
                <a:gd name="T22" fmla="*/ 99 w 124"/>
                <a:gd name="T23" fmla="*/ 0 h 64"/>
                <a:gd name="T24" fmla="*/ 67 w 124"/>
                <a:gd name="T25" fmla="*/ 1 h 64"/>
                <a:gd name="T26" fmla="*/ 65 w 124"/>
                <a:gd name="T27" fmla="*/ 19 h 64"/>
                <a:gd name="T28" fmla="*/ 31 w 124"/>
                <a:gd name="T29" fmla="*/ 35 h 64"/>
                <a:gd name="T30" fmla="*/ 5 w 124"/>
                <a:gd name="T31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4" h="64">
                  <a:moveTo>
                    <a:pt x="5" y="36"/>
                  </a:moveTo>
                  <a:lnTo>
                    <a:pt x="5" y="36"/>
                  </a:lnTo>
                  <a:lnTo>
                    <a:pt x="0" y="46"/>
                  </a:lnTo>
                  <a:lnTo>
                    <a:pt x="4" y="54"/>
                  </a:lnTo>
                  <a:lnTo>
                    <a:pt x="23" y="50"/>
                  </a:lnTo>
                  <a:lnTo>
                    <a:pt x="38" y="50"/>
                  </a:lnTo>
                  <a:lnTo>
                    <a:pt x="55" y="64"/>
                  </a:lnTo>
                  <a:lnTo>
                    <a:pt x="91" y="58"/>
                  </a:lnTo>
                  <a:lnTo>
                    <a:pt x="117" y="42"/>
                  </a:lnTo>
                  <a:lnTo>
                    <a:pt x="124" y="32"/>
                  </a:lnTo>
                  <a:lnTo>
                    <a:pt x="123" y="18"/>
                  </a:lnTo>
                  <a:lnTo>
                    <a:pt x="99" y="0"/>
                  </a:lnTo>
                  <a:lnTo>
                    <a:pt x="67" y="1"/>
                  </a:lnTo>
                  <a:lnTo>
                    <a:pt x="65" y="19"/>
                  </a:lnTo>
                  <a:lnTo>
                    <a:pt x="31" y="35"/>
                  </a:lnTo>
                  <a:lnTo>
                    <a:pt x="5" y="3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33" name="Freeform 296">
              <a:extLst>
                <a:ext uri="{FF2B5EF4-FFF2-40B4-BE49-F238E27FC236}">
                  <a16:creationId xmlns:a16="http://schemas.microsoft.com/office/drawing/2014/main" xmlns="" id="{CC4F3172-7A69-004F-AA28-EF67AD674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5" y="2107"/>
              <a:ext cx="82" cy="45"/>
            </a:xfrm>
            <a:custGeom>
              <a:avLst/>
              <a:gdLst>
                <a:gd name="T0" fmla="*/ 9 w 123"/>
                <a:gd name="T1" fmla="*/ 23 h 68"/>
                <a:gd name="T2" fmla="*/ 9 w 123"/>
                <a:gd name="T3" fmla="*/ 23 h 68"/>
                <a:gd name="T4" fmla="*/ 0 w 123"/>
                <a:gd name="T5" fmla="*/ 37 h 68"/>
                <a:gd name="T6" fmla="*/ 1 w 123"/>
                <a:gd name="T7" fmla="*/ 59 h 68"/>
                <a:gd name="T8" fmla="*/ 16 w 123"/>
                <a:gd name="T9" fmla="*/ 66 h 68"/>
                <a:gd name="T10" fmla="*/ 60 w 123"/>
                <a:gd name="T11" fmla="*/ 68 h 68"/>
                <a:gd name="T12" fmla="*/ 122 w 123"/>
                <a:gd name="T13" fmla="*/ 15 h 68"/>
                <a:gd name="T14" fmla="*/ 123 w 123"/>
                <a:gd name="T15" fmla="*/ 4 h 68"/>
                <a:gd name="T16" fmla="*/ 116 w 123"/>
                <a:gd name="T17" fmla="*/ 0 h 68"/>
                <a:gd name="T18" fmla="*/ 71 w 123"/>
                <a:gd name="T19" fmla="*/ 21 h 68"/>
                <a:gd name="T20" fmla="*/ 9 w 123"/>
                <a:gd name="T21" fmla="*/ 2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3" h="68">
                  <a:moveTo>
                    <a:pt x="9" y="23"/>
                  </a:moveTo>
                  <a:lnTo>
                    <a:pt x="9" y="23"/>
                  </a:lnTo>
                  <a:lnTo>
                    <a:pt x="0" y="37"/>
                  </a:lnTo>
                  <a:lnTo>
                    <a:pt x="1" y="59"/>
                  </a:lnTo>
                  <a:lnTo>
                    <a:pt x="16" y="66"/>
                  </a:lnTo>
                  <a:lnTo>
                    <a:pt x="60" y="68"/>
                  </a:lnTo>
                  <a:lnTo>
                    <a:pt x="122" y="15"/>
                  </a:lnTo>
                  <a:lnTo>
                    <a:pt x="123" y="4"/>
                  </a:lnTo>
                  <a:lnTo>
                    <a:pt x="116" y="0"/>
                  </a:lnTo>
                  <a:lnTo>
                    <a:pt x="71" y="21"/>
                  </a:lnTo>
                  <a:lnTo>
                    <a:pt x="9" y="2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34" name="Freeform 297">
              <a:extLst>
                <a:ext uri="{FF2B5EF4-FFF2-40B4-BE49-F238E27FC236}">
                  <a16:creationId xmlns:a16="http://schemas.microsoft.com/office/drawing/2014/main" xmlns="" id="{ADC8D89B-BDE8-8744-B806-72DCDA37C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3" y="2134"/>
              <a:ext cx="38" cy="28"/>
            </a:xfrm>
            <a:custGeom>
              <a:avLst/>
              <a:gdLst>
                <a:gd name="T0" fmla="*/ 57 w 58"/>
                <a:gd name="T1" fmla="*/ 0 h 42"/>
                <a:gd name="T2" fmla="*/ 57 w 58"/>
                <a:gd name="T3" fmla="*/ 0 h 42"/>
                <a:gd name="T4" fmla="*/ 37 w 58"/>
                <a:gd name="T5" fmla="*/ 12 h 42"/>
                <a:gd name="T6" fmla="*/ 0 w 58"/>
                <a:gd name="T7" fmla="*/ 21 h 42"/>
                <a:gd name="T8" fmla="*/ 7 w 58"/>
                <a:gd name="T9" fmla="*/ 42 h 42"/>
                <a:gd name="T10" fmla="*/ 34 w 58"/>
                <a:gd name="T11" fmla="*/ 42 h 42"/>
                <a:gd name="T12" fmla="*/ 58 w 58"/>
                <a:gd name="T13" fmla="*/ 22 h 42"/>
                <a:gd name="T14" fmla="*/ 57 w 58"/>
                <a:gd name="T1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2">
                  <a:moveTo>
                    <a:pt x="57" y="0"/>
                  </a:moveTo>
                  <a:lnTo>
                    <a:pt x="57" y="0"/>
                  </a:lnTo>
                  <a:lnTo>
                    <a:pt x="37" y="12"/>
                  </a:lnTo>
                  <a:lnTo>
                    <a:pt x="0" y="21"/>
                  </a:lnTo>
                  <a:lnTo>
                    <a:pt x="7" y="42"/>
                  </a:lnTo>
                  <a:lnTo>
                    <a:pt x="34" y="42"/>
                  </a:lnTo>
                  <a:lnTo>
                    <a:pt x="58" y="22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35" name="Freeform 298">
              <a:extLst>
                <a:ext uri="{FF2B5EF4-FFF2-40B4-BE49-F238E27FC236}">
                  <a16:creationId xmlns:a16="http://schemas.microsoft.com/office/drawing/2014/main" xmlns="" id="{3816D000-388E-3F4F-B7A1-F65135532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5" y="2151"/>
              <a:ext cx="72" cy="66"/>
            </a:xfrm>
            <a:custGeom>
              <a:avLst/>
              <a:gdLst>
                <a:gd name="T0" fmla="*/ 60 w 107"/>
                <a:gd name="T1" fmla="*/ 0 h 100"/>
                <a:gd name="T2" fmla="*/ 60 w 107"/>
                <a:gd name="T3" fmla="*/ 0 h 100"/>
                <a:gd name="T4" fmla="*/ 32 w 107"/>
                <a:gd name="T5" fmla="*/ 23 h 100"/>
                <a:gd name="T6" fmla="*/ 4 w 107"/>
                <a:gd name="T7" fmla="*/ 23 h 100"/>
                <a:gd name="T8" fmla="*/ 0 w 107"/>
                <a:gd name="T9" fmla="*/ 43 h 100"/>
                <a:gd name="T10" fmla="*/ 13 w 107"/>
                <a:gd name="T11" fmla="*/ 46 h 100"/>
                <a:gd name="T12" fmla="*/ 20 w 107"/>
                <a:gd name="T13" fmla="*/ 37 h 100"/>
                <a:gd name="T14" fmla="*/ 30 w 107"/>
                <a:gd name="T15" fmla="*/ 46 h 100"/>
                <a:gd name="T16" fmla="*/ 38 w 107"/>
                <a:gd name="T17" fmla="*/ 74 h 100"/>
                <a:gd name="T18" fmla="*/ 93 w 107"/>
                <a:gd name="T19" fmla="*/ 100 h 100"/>
                <a:gd name="T20" fmla="*/ 99 w 107"/>
                <a:gd name="T21" fmla="*/ 93 h 100"/>
                <a:gd name="T22" fmla="*/ 43 w 107"/>
                <a:gd name="T23" fmla="*/ 35 h 100"/>
                <a:gd name="T24" fmla="*/ 48 w 107"/>
                <a:gd name="T25" fmla="*/ 25 h 100"/>
                <a:gd name="T26" fmla="*/ 102 w 107"/>
                <a:gd name="T27" fmla="*/ 23 h 100"/>
                <a:gd name="T28" fmla="*/ 107 w 107"/>
                <a:gd name="T29" fmla="*/ 6 h 100"/>
                <a:gd name="T30" fmla="*/ 72 w 107"/>
                <a:gd name="T31" fmla="*/ 7 h 100"/>
                <a:gd name="T32" fmla="*/ 60 w 107"/>
                <a:gd name="T3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00">
                  <a:moveTo>
                    <a:pt x="60" y="0"/>
                  </a:moveTo>
                  <a:lnTo>
                    <a:pt x="60" y="0"/>
                  </a:lnTo>
                  <a:lnTo>
                    <a:pt x="32" y="23"/>
                  </a:lnTo>
                  <a:lnTo>
                    <a:pt x="4" y="23"/>
                  </a:lnTo>
                  <a:lnTo>
                    <a:pt x="0" y="43"/>
                  </a:lnTo>
                  <a:lnTo>
                    <a:pt x="13" y="46"/>
                  </a:lnTo>
                  <a:lnTo>
                    <a:pt x="20" y="37"/>
                  </a:lnTo>
                  <a:lnTo>
                    <a:pt x="30" y="46"/>
                  </a:lnTo>
                  <a:lnTo>
                    <a:pt x="38" y="74"/>
                  </a:lnTo>
                  <a:lnTo>
                    <a:pt x="93" y="100"/>
                  </a:lnTo>
                  <a:lnTo>
                    <a:pt x="99" y="93"/>
                  </a:lnTo>
                  <a:lnTo>
                    <a:pt x="43" y="35"/>
                  </a:lnTo>
                  <a:lnTo>
                    <a:pt x="48" y="25"/>
                  </a:lnTo>
                  <a:lnTo>
                    <a:pt x="102" y="23"/>
                  </a:lnTo>
                  <a:lnTo>
                    <a:pt x="107" y="6"/>
                  </a:lnTo>
                  <a:lnTo>
                    <a:pt x="72" y="7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36" name="Freeform 299">
              <a:extLst>
                <a:ext uri="{FF2B5EF4-FFF2-40B4-BE49-F238E27FC236}">
                  <a16:creationId xmlns:a16="http://schemas.microsoft.com/office/drawing/2014/main" xmlns="" id="{74B39768-3CF7-5F49-AA9D-2B723449C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9" y="2170"/>
              <a:ext cx="48" cy="40"/>
            </a:xfrm>
            <a:custGeom>
              <a:avLst/>
              <a:gdLst>
                <a:gd name="T0" fmla="*/ 3 w 72"/>
                <a:gd name="T1" fmla="*/ 1 h 60"/>
                <a:gd name="T2" fmla="*/ 3 w 72"/>
                <a:gd name="T3" fmla="*/ 1 h 60"/>
                <a:gd name="T4" fmla="*/ 0 w 72"/>
                <a:gd name="T5" fmla="*/ 6 h 60"/>
                <a:gd name="T6" fmla="*/ 53 w 72"/>
                <a:gd name="T7" fmla="*/ 60 h 60"/>
                <a:gd name="T8" fmla="*/ 72 w 72"/>
                <a:gd name="T9" fmla="*/ 32 h 60"/>
                <a:gd name="T10" fmla="*/ 72 w 72"/>
                <a:gd name="T11" fmla="*/ 20 h 60"/>
                <a:gd name="T12" fmla="*/ 55 w 72"/>
                <a:gd name="T13" fmla="*/ 0 h 60"/>
                <a:gd name="T14" fmla="*/ 3 w 72"/>
                <a:gd name="T15" fmla="*/ 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0">
                  <a:moveTo>
                    <a:pt x="3" y="1"/>
                  </a:moveTo>
                  <a:lnTo>
                    <a:pt x="3" y="1"/>
                  </a:lnTo>
                  <a:lnTo>
                    <a:pt x="0" y="6"/>
                  </a:lnTo>
                  <a:lnTo>
                    <a:pt x="53" y="60"/>
                  </a:lnTo>
                  <a:lnTo>
                    <a:pt x="72" y="32"/>
                  </a:lnTo>
                  <a:lnTo>
                    <a:pt x="72" y="20"/>
                  </a:lnTo>
                  <a:lnTo>
                    <a:pt x="55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37" name="Freeform 300">
              <a:extLst>
                <a:ext uri="{FF2B5EF4-FFF2-40B4-BE49-F238E27FC236}">
                  <a16:creationId xmlns:a16="http://schemas.microsoft.com/office/drawing/2014/main" xmlns="" id="{208090D2-006A-5941-965C-D2120D143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0" y="2138"/>
              <a:ext cx="152" cy="161"/>
            </a:xfrm>
            <a:custGeom>
              <a:avLst/>
              <a:gdLst>
                <a:gd name="T0" fmla="*/ 4 w 228"/>
                <a:gd name="T1" fmla="*/ 34 h 242"/>
                <a:gd name="T2" fmla="*/ 4 w 228"/>
                <a:gd name="T3" fmla="*/ 34 h 242"/>
                <a:gd name="T4" fmla="*/ 0 w 228"/>
                <a:gd name="T5" fmla="*/ 46 h 242"/>
                <a:gd name="T6" fmla="*/ 1 w 228"/>
                <a:gd name="T7" fmla="*/ 59 h 242"/>
                <a:gd name="T8" fmla="*/ 20 w 228"/>
                <a:gd name="T9" fmla="*/ 81 h 242"/>
                <a:gd name="T10" fmla="*/ 49 w 228"/>
                <a:gd name="T11" fmla="*/ 80 h 242"/>
                <a:gd name="T12" fmla="*/ 114 w 228"/>
                <a:gd name="T13" fmla="*/ 156 h 242"/>
                <a:gd name="T14" fmla="*/ 155 w 228"/>
                <a:gd name="T15" fmla="*/ 168 h 242"/>
                <a:gd name="T16" fmla="*/ 179 w 228"/>
                <a:gd name="T17" fmla="*/ 190 h 242"/>
                <a:gd name="T18" fmla="*/ 185 w 228"/>
                <a:gd name="T19" fmla="*/ 242 h 242"/>
                <a:gd name="T20" fmla="*/ 197 w 228"/>
                <a:gd name="T21" fmla="*/ 234 h 242"/>
                <a:gd name="T22" fmla="*/ 209 w 228"/>
                <a:gd name="T23" fmla="*/ 206 h 242"/>
                <a:gd name="T24" fmla="*/ 206 w 228"/>
                <a:gd name="T25" fmla="*/ 186 h 242"/>
                <a:gd name="T26" fmla="*/ 225 w 228"/>
                <a:gd name="T27" fmla="*/ 184 h 242"/>
                <a:gd name="T28" fmla="*/ 228 w 228"/>
                <a:gd name="T29" fmla="*/ 173 h 242"/>
                <a:gd name="T30" fmla="*/ 174 w 228"/>
                <a:gd name="T31" fmla="*/ 147 h 242"/>
                <a:gd name="T32" fmla="*/ 123 w 228"/>
                <a:gd name="T33" fmla="*/ 97 h 242"/>
                <a:gd name="T34" fmla="*/ 103 w 228"/>
                <a:gd name="T35" fmla="*/ 67 h 242"/>
                <a:gd name="T36" fmla="*/ 98 w 228"/>
                <a:gd name="T37" fmla="*/ 39 h 242"/>
                <a:gd name="T38" fmla="*/ 124 w 228"/>
                <a:gd name="T39" fmla="*/ 32 h 242"/>
                <a:gd name="T40" fmla="*/ 117 w 228"/>
                <a:gd name="T41" fmla="*/ 14 h 242"/>
                <a:gd name="T42" fmla="*/ 101 w 228"/>
                <a:gd name="T43" fmla="*/ 0 h 242"/>
                <a:gd name="T44" fmla="*/ 87 w 228"/>
                <a:gd name="T45" fmla="*/ 0 h 242"/>
                <a:gd name="T46" fmla="*/ 68 w 228"/>
                <a:gd name="T47" fmla="*/ 5 h 242"/>
                <a:gd name="T48" fmla="*/ 50 w 228"/>
                <a:gd name="T49" fmla="*/ 30 h 242"/>
                <a:gd name="T50" fmla="*/ 39 w 228"/>
                <a:gd name="T51" fmla="*/ 37 h 242"/>
                <a:gd name="T52" fmla="*/ 22 w 228"/>
                <a:gd name="T53" fmla="*/ 27 h 242"/>
                <a:gd name="T54" fmla="*/ 4 w 228"/>
                <a:gd name="T55" fmla="*/ 34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8" h="242">
                  <a:moveTo>
                    <a:pt x="4" y="34"/>
                  </a:moveTo>
                  <a:lnTo>
                    <a:pt x="4" y="34"/>
                  </a:lnTo>
                  <a:lnTo>
                    <a:pt x="0" y="46"/>
                  </a:lnTo>
                  <a:lnTo>
                    <a:pt x="1" y="59"/>
                  </a:lnTo>
                  <a:lnTo>
                    <a:pt x="20" y="81"/>
                  </a:lnTo>
                  <a:lnTo>
                    <a:pt x="49" y="80"/>
                  </a:lnTo>
                  <a:lnTo>
                    <a:pt x="114" y="156"/>
                  </a:lnTo>
                  <a:lnTo>
                    <a:pt x="155" y="168"/>
                  </a:lnTo>
                  <a:lnTo>
                    <a:pt x="179" y="190"/>
                  </a:lnTo>
                  <a:lnTo>
                    <a:pt x="185" y="242"/>
                  </a:lnTo>
                  <a:lnTo>
                    <a:pt x="197" y="234"/>
                  </a:lnTo>
                  <a:lnTo>
                    <a:pt x="209" y="206"/>
                  </a:lnTo>
                  <a:lnTo>
                    <a:pt x="206" y="186"/>
                  </a:lnTo>
                  <a:lnTo>
                    <a:pt x="225" y="184"/>
                  </a:lnTo>
                  <a:lnTo>
                    <a:pt x="228" y="173"/>
                  </a:lnTo>
                  <a:lnTo>
                    <a:pt x="174" y="147"/>
                  </a:lnTo>
                  <a:lnTo>
                    <a:pt x="123" y="97"/>
                  </a:lnTo>
                  <a:lnTo>
                    <a:pt x="103" y="67"/>
                  </a:lnTo>
                  <a:lnTo>
                    <a:pt x="98" y="39"/>
                  </a:lnTo>
                  <a:lnTo>
                    <a:pt x="124" y="32"/>
                  </a:lnTo>
                  <a:lnTo>
                    <a:pt x="117" y="14"/>
                  </a:lnTo>
                  <a:lnTo>
                    <a:pt x="101" y="0"/>
                  </a:lnTo>
                  <a:lnTo>
                    <a:pt x="87" y="0"/>
                  </a:lnTo>
                  <a:lnTo>
                    <a:pt x="68" y="5"/>
                  </a:lnTo>
                  <a:lnTo>
                    <a:pt x="50" y="30"/>
                  </a:lnTo>
                  <a:lnTo>
                    <a:pt x="39" y="37"/>
                  </a:lnTo>
                  <a:lnTo>
                    <a:pt x="22" y="27"/>
                  </a:lnTo>
                  <a:lnTo>
                    <a:pt x="4" y="3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38" name="Freeform 301">
              <a:extLst>
                <a:ext uri="{FF2B5EF4-FFF2-40B4-BE49-F238E27FC236}">
                  <a16:creationId xmlns:a16="http://schemas.microsoft.com/office/drawing/2014/main" xmlns="" id="{5F23612B-9BC8-BE43-BBFC-A1D83099A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5" y="2293"/>
              <a:ext cx="34" cy="27"/>
            </a:xfrm>
            <a:custGeom>
              <a:avLst/>
              <a:gdLst>
                <a:gd name="T0" fmla="*/ 51 w 51"/>
                <a:gd name="T1" fmla="*/ 6 h 41"/>
                <a:gd name="T2" fmla="*/ 51 w 51"/>
                <a:gd name="T3" fmla="*/ 6 h 41"/>
                <a:gd name="T4" fmla="*/ 39 w 51"/>
                <a:gd name="T5" fmla="*/ 0 h 41"/>
                <a:gd name="T6" fmla="*/ 0 w 51"/>
                <a:gd name="T7" fmla="*/ 6 h 41"/>
                <a:gd name="T8" fmla="*/ 2 w 51"/>
                <a:gd name="T9" fmla="*/ 16 h 41"/>
                <a:gd name="T10" fmla="*/ 37 w 51"/>
                <a:gd name="T11" fmla="*/ 34 h 41"/>
                <a:gd name="T12" fmla="*/ 42 w 51"/>
                <a:gd name="T13" fmla="*/ 40 h 41"/>
                <a:gd name="T14" fmla="*/ 51 w 51"/>
                <a:gd name="T15" fmla="*/ 41 h 41"/>
                <a:gd name="T16" fmla="*/ 51 w 51"/>
                <a:gd name="T17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1">
                  <a:moveTo>
                    <a:pt x="51" y="6"/>
                  </a:moveTo>
                  <a:lnTo>
                    <a:pt x="51" y="6"/>
                  </a:lnTo>
                  <a:lnTo>
                    <a:pt x="39" y="0"/>
                  </a:lnTo>
                  <a:lnTo>
                    <a:pt x="0" y="6"/>
                  </a:lnTo>
                  <a:lnTo>
                    <a:pt x="2" y="16"/>
                  </a:lnTo>
                  <a:lnTo>
                    <a:pt x="37" y="34"/>
                  </a:lnTo>
                  <a:lnTo>
                    <a:pt x="42" y="40"/>
                  </a:lnTo>
                  <a:lnTo>
                    <a:pt x="51" y="41"/>
                  </a:lnTo>
                  <a:lnTo>
                    <a:pt x="51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39" name="Freeform 302">
              <a:extLst>
                <a:ext uri="{FF2B5EF4-FFF2-40B4-BE49-F238E27FC236}">
                  <a16:creationId xmlns:a16="http://schemas.microsoft.com/office/drawing/2014/main" xmlns="" id="{7ED11DE9-42E7-954B-9625-2B42AAB28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1" y="2335"/>
              <a:ext cx="11" cy="14"/>
            </a:xfrm>
            <a:custGeom>
              <a:avLst/>
              <a:gdLst>
                <a:gd name="T0" fmla="*/ 13 w 17"/>
                <a:gd name="T1" fmla="*/ 0 h 21"/>
                <a:gd name="T2" fmla="*/ 13 w 17"/>
                <a:gd name="T3" fmla="*/ 0 h 21"/>
                <a:gd name="T4" fmla="*/ 0 w 17"/>
                <a:gd name="T5" fmla="*/ 3 h 21"/>
                <a:gd name="T6" fmla="*/ 0 w 17"/>
                <a:gd name="T7" fmla="*/ 18 h 21"/>
                <a:gd name="T8" fmla="*/ 12 w 17"/>
                <a:gd name="T9" fmla="*/ 21 h 21"/>
                <a:gd name="T10" fmla="*/ 17 w 17"/>
                <a:gd name="T11" fmla="*/ 17 h 21"/>
                <a:gd name="T12" fmla="*/ 13 w 17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1">
                  <a:moveTo>
                    <a:pt x="13" y="0"/>
                  </a:moveTo>
                  <a:lnTo>
                    <a:pt x="13" y="0"/>
                  </a:lnTo>
                  <a:lnTo>
                    <a:pt x="0" y="3"/>
                  </a:lnTo>
                  <a:lnTo>
                    <a:pt x="0" y="18"/>
                  </a:lnTo>
                  <a:lnTo>
                    <a:pt x="12" y="21"/>
                  </a:lnTo>
                  <a:lnTo>
                    <a:pt x="17" y="17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40" name="Freeform 303">
              <a:extLst>
                <a:ext uri="{FF2B5EF4-FFF2-40B4-BE49-F238E27FC236}">
                  <a16:creationId xmlns:a16="http://schemas.microsoft.com/office/drawing/2014/main" xmlns="" id="{4DBB609E-8CFA-2A4A-96E9-9419317B2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4" y="2020"/>
              <a:ext cx="220" cy="155"/>
            </a:xfrm>
            <a:custGeom>
              <a:avLst/>
              <a:gdLst>
                <a:gd name="T0" fmla="*/ 38 w 331"/>
                <a:gd name="T1" fmla="*/ 24 h 233"/>
                <a:gd name="T2" fmla="*/ 38 w 331"/>
                <a:gd name="T3" fmla="*/ 24 h 233"/>
                <a:gd name="T4" fmla="*/ 15 w 331"/>
                <a:gd name="T5" fmla="*/ 36 h 233"/>
                <a:gd name="T6" fmla="*/ 21 w 331"/>
                <a:gd name="T7" fmla="*/ 61 h 233"/>
                <a:gd name="T8" fmla="*/ 0 w 331"/>
                <a:gd name="T9" fmla="*/ 105 h 233"/>
                <a:gd name="T10" fmla="*/ 0 w 331"/>
                <a:gd name="T11" fmla="*/ 124 h 233"/>
                <a:gd name="T12" fmla="*/ 10 w 331"/>
                <a:gd name="T13" fmla="*/ 131 h 233"/>
                <a:gd name="T14" fmla="*/ 73 w 331"/>
                <a:gd name="T15" fmla="*/ 134 h 233"/>
                <a:gd name="T16" fmla="*/ 91 w 331"/>
                <a:gd name="T17" fmla="*/ 119 h 233"/>
                <a:gd name="T18" fmla="*/ 110 w 331"/>
                <a:gd name="T19" fmla="*/ 126 h 233"/>
                <a:gd name="T20" fmla="*/ 137 w 331"/>
                <a:gd name="T21" fmla="*/ 162 h 233"/>
                <a:gd name="T22" fmla="*/ 117 w 331"/>
                <a:gd name="T23" fmla="*/ 198 h 233"/>
                <a:gd name="T24" fmla="*/ 141 w 331"/>
                <a:gd name="T25" fmla="*/ 205 h 233"/>
                <a:gd name="T26" fmla="*/ 172 w 331"/>
                <a:gd name="T27" fmla="*/ 169 h 233"/>
                <a:gd name="T28" fmla="*/ 190 w 331"/>
                <a:gd name="T29" fmla="*/ 172 h 233"/>
                <a:gd name="T30" fmla="*/ 206 w 331"/>
                <a:gd name="T31" fmla="*/ 184 h 233"/>
                <a:gd name="T32" fmla="*/ 192 w 331"/>
                <a:gd name="T33" fmla="*/ 203 h 233"/>
                <a:gd name="T34" fmla="*/ 211 w 331"/>
                <a:gd name="T35" fmla="*/ 233 h 233"/>
                <a:gd name="T36" fmla="*/ 232 w 331"/>
                <a:gd name="T37" fmla="*/ 233 h 233"/>
                <a:gd name="T38" fmla="*/ 243 w 331"/>
                <a:gd name="T39" fmla="*/ 213 h 233"/>
                <a:gd name="T40" fmla="*/ 265 w 331"/>
                <a:gd name="T41" fmla="*/ 208 h 233"/>
                <a:gd name="T42" fmla="*/ 266 w 331"/>
                <a:gd name="T43" fmla="*/ 192 h 233"/>
                <a:gd name="T44" fmla="*/ 225 w 331"/>
                <a:gd name="T45" fmla="*/ 185 h 233"/>
                <a:gd name="T46" fmla="*/ 226 w 331"/>
                <a:gd name="T47" fmla="*/ 168 h 233"/>
                <a:gd name="T48" fmla="*/ 266 w 331"/>
                <a:gd name="T49" fmla="*/ 168 h 233"/>
                <a:gd name="T50" fmla="*/ 309 w 331"/>
                <a:gd name="T51" fmla="*/ 133 h 233"/>
                <a:gd name="T52" fmla="*/ 328 w 331"/>
                <a:gd name="T53" fmla="*/ 117 h 233"/>
                <a:gd name="T54" fmla="*/ 331 w 331"/>
                <a:gd name="T55" fmla="*/ 64 h 233"/>
                <a:gd name="T56" fmla="*/ 246 w 331"/>
                <a:gd name="T57" fmla="*/ 57 h 233"/>
                <a:gd name="T58" fmla="*/ 211 w 331"/>
                <a:gd name="T59" fmla="*/ 8 h 233"/>
                <a:gd name="T60" fmla="*/ 187 w 331"/>
                <a:gd name="T61" fmla="*/ 0 h 233"/>
                <a:gd name="T62" fmla="*/ 158 w 331"/>
                <a:gd name="T63" fmla="*/ 1 h 233"/>
                <a:gd name="T64" fmla="*/ 145 w 331"/>
                <a:gd name="T65" fmla="*/ 33 h 233"/>
                <a:gd name="T66" fmla="*/ 86 w 331"/>
                <a:gd name="T67" fmla="*/ 34 h 233"/>
                <a:gd name="T68" fmla="*/ 66 w 331"/>
                <a:gd name="T69" fmla="*/ 25 h 233"/>
                <a:gd name="T70" fmla="*/ 38 w 331"/>
                <a:gd name="T71" fmla="*/ 2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31" h="233">
                  <a:moveTo>
                    <a:pt x="38" y="24"/>
                  </a:moveTo>
                  <a:lnTo>
                    <a:pt x="38" y="24"/>
                  </a:lnTo>
                  <a:lnTo>
                    <a:pt x="15" y="36"/>
                  </a:lnTo>
                  <a:lnTo>
                    <a:pt x="21" y="61"/>
                  </a:lnTo>
                  <a:lnTo>
                    <a:pt x="0" y="105"/>
                  </a:lnTo>
                  <a:lnTo>
                    <a:pt x="0" y="124"/>
                  </a:lnTo>
                  <a:lnTo>
                    <a:pt x="10" y="131"/>
                  </a:lnTo>
                  <a:lnTo>
                    <a:pt x="73" y="134"/>
                  </a:lnTo>
                  <a:lnTo>
                    <a:pt x="91" y="119"/>
                  </a:lnTo>
                  <a:lnTo>
                    <a:pt x="110" y="126"/>
                  </a:lnTo>
                  <a:lnTo>
                    <a:pt x="137" y="162"/>
                  </a:lnTo>
                  <a:lnTo>
                    <a:pt x="117" y="198"/>
                  </a:lnTo>
                  <a:lnTo>
                    <a:pt x="141" y="205"/>
                  </a:lnTo>
                  <a:lnTo>
                    <a:pt x="172" y="169"/>
                  </a:lnTo>
                  <a:lnTo>
                    <a:pt x="190" y="172"/>
                  </a:lnTo>
                  <a:lnTo>
                    <a:pt x="206" y="184"/>
                  </a:lnTo>
                  <a:lnTo>
                    <a:pt x="192" y="203"/>
                  </a:lnTo>
                  <a:lnTo>
                    <a:pt x="211" y="233"/>
                  </a:lnTo>
                  <a:lnTo>
                    <a:pt x="232" y="233"/>
                  </a:lnTo>
                  <a:lnTo>
                    <a:pt x="243" y="213"/>
                  </a:lnTo>
                  <a:lnTo>
                    <a:pt x="265" y="208"/>
                  </a:lnTo>
                  <a:lnTo>
                    <a:pt x="266" y="192"/>
                  </a:lnTo>
                  <a:lnTo>
                    <a:pt x="225" y="185"/>
                  </a:lnTo>
                  <a:lnTo>
                    <a:pt x="226" y="168"/>
                  </a:lnTo>
                  <a:lnTo>
                    <a:pt x="266" y="168"/>
                  </a:lnTo>
                  <a:lnTo>
                    <a:pt x="309" y="133"/>
                  </a:lnTo>
                  <a:lnTo>
                    <a:pt x="328" y="117"/>
                  </a:lnTo>
                  <a:lnTo>
                    <a:pt x="331" y="64"/>
                  </a:lnTo>
                  <a:lnTo>
                    <a:pt x="246" y="57"/>
                  </a:lnTo>
                  <a:lnTo>
                    <a:pt x="211" y="8"/>
                  </a:lnTo>
                  <a:lnTo>
                    <a:pt x="187" y="0"/>
                  </a:lnTo>
                  <a:lnTo>
                    <a:pt x="158" y="1"/>
                  </a:lnTo>
                  <a:lnTo>
                    <a:pt x="145" y="33"/>
                  </a:lnTo>
                  <a:lnTo>
                    <a:pt x="86" y="34"/>
                  </a:lnTo>
                  <a:lnTo>
                    <a:pt x="66" y="25"/>
                  </a:lnTo>
                  <a:lnTo>
                    <a:pt x="38" y="2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41" name="Freeform 304">
              <a:extLst>
                <a:ext uri="{FF2B5EF4-FFF2-40B4-BE49-F238E27FC236}">
                  <a16:creationId xmlns:a16="http://schemas.microsoft.com/office/drawing/2014/main" xmlns="" id="{67063161-824E-B94F-9C73-3A5EAEDCF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6" y="2103"/>
              <a:ext cx="34" cy="48"/>
            </a:xfrm>
            <a:custGeom>
              <a:avLst/>
              <a:gdLst>
                <a:gd name="T0" fmla="*/ 0 w 51"/>
                <a:gd name="T1" fmla="*/ 13 h 72"/>
                <a:gd name="T2" fmla="*/ 0 w 51"/>
                <a:gd name="T3" fmla="*/ 13 h 72"/>
                <a:gd name="T4" fmla="*/ 24 w 51"/>
                <a:gd name="T5" fmla="*/ 50 h 72"/>
                <a:gd name="T6" fmla="*/ 22 w 51"/>
                <a:gd name="T7" fmla="*/ 71 h 72"/>
                <a:gd name="T8" fmla="*/ 31 w 51"/>
                <a:gd name="T9" fmla="*/ 72 h 72"/>
                <a:gd name="T10" fmla="*/ 51 w 51"/>
                <a:gd name="T11" fmla="*/ 37 h 72"/>
                <a:gd name="T12" fmla="*/ 27 w 51"/>
                <a:gd name="T13" fmla="*/ 6 h 72"/>
                <a:gd name="T14" fmla="*/ 13 w 51"/>
                <a:gd name="T15" fmla="*/ 0 h 72"/>
                <a:gd name="T16" fmla="*/ 0 w 51"/>
                <a:gd name="T17" fmla="*/ 1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72">
                  <a:moveTo>
                    <a:pt x="0" y="13"/>
                  </a:moveTo>
                  <a:lnTo>
                    <a:pt x="0" y="13"/>
                  </a:lnTo>
                  <a:lnTo>
                    <a:pt x="24" y="50"/>
                  </a:lnTo>
                  <a:lnTo>
                    <a:pt x="22" y="71"/>
                  </a:lnTo>
                  <a:lnTo>
                    <a:pt x="31" y="72"/>
                  </a:lnTo>
                  <a:lnTo>
                    <a:pt x="51" y="37"/>
                  </a:lnTo>
                  <a:lnTo>
                    <a:pt x="27" y="6"/>
                  </a:lnTo>
                  <a:lnTo>
                    <a:pt x="13" y="0"/>
                  </a:lnTo>
                  <a:lnTo>
                    <a:pt x="0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42" name="Freeform 305">
              <a:extLst>
                <a:ext uri="{FF2B5EF4-FFF2-40B4-BE49-F238E27FC236}">
                  <a16:creationId xmlns:a16="http://schemas.microsoft.com/office/drawing/2014/main" xmlns="" id="{10A7E8E4-88E6-454A-BB95-88D5D49DD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0" y="2111"/>
              <a:ext cx="120" cy="82"/>
            </a:xfrm>
            <a:custGeom>
              <a:avLst/>
              <a:gdLst>
                <a:gd name="T0" fmla="*/ 48 w 180"/>
                <a:gd name="T1" fmla="*/ 0 h 122"/>
                <a:gd name="T2" fmla="*/ 48 w 180"/>
                <a:gd name="T3" fmla="*/ 0 h 122"/>
                <a:gd name="T4" fmla="*/ 46 w 180"/>
                <a:gd name="T5" fmla="*/ 12 h 122"/>
                <a:gd name="T6" fmla="*/ 0 w 180"/>
                <a:gd name="T7" fmla="*/ 49 h 122"/>
                <a:gd name="T8" fmla="*/ 38 w 180"/>
                <a:gd name="T9" fmla="*/ 105 h 122"/>
                <a:gd name="T10" fmla="*/ 62 w 180"/>
                <a:gd name="T11" fmla="*/ 122 h 122"/>
                <a:gd name="T12" fmla="*/ 106 w 180"/>
                <a:gd name="T13" fmla="*/ 122 h 122"/>
                <a:gd name="T14" fmla="*/ 121 w 180"/>
                <a:gd name="T15" fmla="*/ 110 h 122"/>
                <a:gd name="T16" fmla="*/ 140 w 180"/>
                <a:gd name="T17" fmla="*/ 108 h 122"/>
                <a:gd name="T18" fmla="*/ 154 w 180"/>
                <a:gd name="T19" fmla="*/ 116 h 122"/>
                <a:gd name="T20" fmla="*/ 180 w 180"/>
                <a:gd name="T21" fmla="*/ 87 h 122"/>
                <a:gd name="T22" fmla="*/ 175 w 180"/>
                <a:gd name="T23" fmla="*/ 73 h 122"/>
                <a:gd name="T24" fmla="*/ 149 w 180"/>
                <a:gd name="T25" fmla="*/ 66 h 122"/>
                <a:gd name="T26" fmla="*/ 131 w 180"/>
                <a:gd name="T27" fmla="*/ 65 h 122"/>
                <a:gd name="T28" fmla="*/ 132 w 180"/>
                <a:gd name="T29" fmla="*/ 40 h 122"/>
                <a:gd name="T30" fmla="*/ 109 w 180"/>
                <a:gd name="T31" fmla="*/ 3 h 122"/>
                <a:gd name="T32" fmla="*/ 48 w 180"/>
                <a:gd name="T3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122">
                  <a:moveTo>
                    <a:pt x="48" y="0"/>
                  </a:moveTo>
                  <a:lnTo>
                    <a:pt x="48" y="0"/>
                  </a:lnTo>
                  <a:lnTo>
                    <a:pt x="46" y="12"/>
                  </a:lnTo>
                  <a:lnTo>
                    <a:pt x="0" y="49"/>
                  </a:lnTo>
                  <a:lnTo>
                    <a:pt x="38" y="105"/>
                  </a:lnTo>
                  <a:lnTo>
                    <a:pt x="62" y="122"/>
                  </a:lnTo>
                  <a:lnTo>
                    <a:pt x="106" y="122"/>
                  </a:lnTo>
                  <a:lnTo>
                    <a:pt x="121" y="110"/>
                  </a:lnTo>
                  <a:lnTo>
                    <a:pt x="140" y="108"/>
                  </a:lnTo>
                  <a:lnTo>
                    <a:pt x="154" y="116"/>
                  </a:lnTo>
                  <a:lnTo>
                    <a:pt x="180" y="87"/>
                  </a:lnTo>
                  <a:lnTo>
                    <a:pt x="175" y="73"/>
                  </a:lnTo>
                  <a:lnTo>
                    <a:pt x="149" y="66"/>
                  </a:lnTo>
                  <a:lnTo>
                    <a:pt x="131" y="65"/>
                  </a:lnTo>
                  <a:lnTo>
                    <a:pt x="132" y="40"/>
                  </a:lnTo>
                  <a:lnTo>
                    <a:pt x="109" y="3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43" name="Freeform 306">
              <a:extLst>
                <a:ext uri="{FF2B5EF4-FFF2-40B4-BE49-F238E27FC236}">
                  <a16:creationId xmlns:a16="http://schemas.microsoft.com/office/drawing/2014/main" xmlns="" id="{0D070A6B-B861-FA4C-BFF7-10BF056C0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5" y="2199"/>
              <a:ext cx="18" cy="24"/>
            </a:xfrm>
            <a:custGeom>
              <a:avLst/>
              <a:gdLst>
                <a:gd name="T0" fmla="*/ 27 w 27"/>
                <a:gd name="T1" fmla="*/ 22 h 36"/>
                <a:gd name="T2" fmla="*/ 27 w 27"/>
                <a:gd name="T3" fmla="*/ 22 h 36"/>
                <a:gd name="T4" fmla="*/ 27 w 27"/>
                <a:gd name="T5" fmla="*/ 15 h 36"/>
                <a:gd name="T6" fmla="*/ 17 w 27"/>
                <a:gd name="T7" fmla="*/ 0 h 36"/>
                <a:gd name="T8" fmla="*/ 0 w 27"/>
                <a:gd name="T9" fmla="*/ 24 h 36"/>
                <a:gd name="T10" fmla="*/ 3 w 27"/>
                <a:gd name="T11" fmla="*/ 34 h 36"/>
                <a:gd name="T12" fmla="*/ 17 w 27"/>
                <a:gd name="T13" fmla="*/ 36 h 36"/>
                <a:gd name="T14" fmla="*/ 27 w 27"/>
                <a:gd name="T15" fmla="*/ 2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36">
                  <a:moveTo>
                    <a:pt x="27" y="22"/>
                  </a:moveTo>
                  <a:lnTo>
                    <a:pt x="27" y="22"/>
                  </a:lnTo>
                  <a:lnTo>
                    <a:pt x="27" y="15"/>
                  </a:lnTo>
                  <a:lnTo>
                    <a:pt x="17" y="0"/>
                  </a:lnTo>
                  <a:lnTo>
                    <a:pt x="0" y="24"/>
                  </a:lnTo>
                  <a:lnTo>
                    <a:pt x="3" y="34"/>
                  </a:lnTo>
                  <a:lnTo>
                    <a:pt x="17" y="36"/>
                  </a:lnTo>
                  <a:lnTo>
                    <a:pt x="27" y="2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44" name="Freeform 307">
              <a:extLst>
                <a:ext uri="{FF2B5EF4-FFF2-40B4-BE49-F238E27FC236}">
                  <a16:creationId xmlns:a16="http://schemas.microsoft.com/office/drawing/2014/main" xmlns="" id="{D2B7BD17-29F8-294F-A3B5-22CAEB803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7" y="2147"/>
              <a:ext cx="47" cy="73"/>
            </a:xfrm>
            <a:custGeom>
              <a:avLst/>
              <a:gdLst>
                <a:gd name="T0" fmla="*/ 30 w 70"/>
                <a:gd name="T1" fmla="*/ 0 h 109"/>
                <a:gd name="T2" fmla="*/ 30 w 70"/>
                <a:gd name="T3" fmla="*/ 0 h 109"/>
                <a:gd name="T4" fmla="*/ 13 w 70"/>
                <a:gd name="T5" fmla="*/ 13 h 109"/>
                <a:gd name="T6" fmla="*/ 6 w 70"/>
                <a:gd name="T7" fmla="*/ 13 h 109"/>
                <a:gd name="T8" fmla="*/ 0 w 70"/>
                <a:gd name="T9" fmla="*/ 29 h 109"/>
                <a:gd name="T10" fmla="*/ 19 w 70"/>
                <a:gd name="T11" fmla="*/ 51 h 109"/>
                <a:gd name="T12" fmla="*/ 20 w 70"/>
                <a:gd name="T13" fmla="*/ 69 h 109"/>
                <a:gd name="T14" fmla="*/ 18 w 70"/>
                <a:gd name="T15" fmla="*/ 73 h 109"/>
                <a:gd name="T16" fmla="*/ 31 w 70"/>
                <a:gd name="T17" fmla="*/ 91 h 109"/>
                <a:gd name="T18" fmla="*/ 31 w 70"/>
                <a:gd name="T19" fmla="*/ 100 h 109"/>
                <a:gd name="T20" fmla="*/ 40 w 70"/>
                <a:gd name="T21" fmla="*/ 109 h 109"/>
                <a:gd name="T22" fmla="*/ 70 w 70"/>
                <a:gd name="T23" fmla="*/ 100 h 109"/>
                <a:gd name="T24" fmla="*/ 68 w 70"/>
                <a:gd name="T25" fmla="*/ 57 h 109"/>
                <a:gd name="T26" fmla="*/ 30 w 70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109">
                  <a:moveTo>
                    <a:pt x="30" y="0"/>
                  </a:moveTo>
                  <a:lnTo>
                    <a:pt x="30" y="0"/>
                  </a:lnTo>
                  <a:lnTo>
                    <a:pt x="13" y="13"/>
                  </a:lnTo>
                  <a:lnTo>
                    <a:pt x="6" y="13"/>
                  </a:lnTo>
                  <a:lnTo>
                    <a:pt x="0" y="29"/>
                  </a:lnTo>
                  <a:lnTo>
                    <a:pt x="19" y="51"/>
                  </a:lnTo>
                  <a:lnTo>
                    <a:pt x="20" y="69"/>
                  </a:lnTo>
                  <a:lnTo>
                    <a:pt x="18" y="73"/>
                  </a:lnTo>
                  <a:lnTo>
                    <a:pt x="31" y="91"/>
                  </a:lnTo>
                  <a:lnTo>
                    <a:pt x="31" y="100"/>
                  </a:lnTo>
                  <a:lnTo>
                    <a:pt x="40" y="109"/>
                  </a:lnTo>
                  <a:lnTo>
                    <a:pt x="70" y="100"/>
                  </a:lnTo>
                  <a:lnTo>
                    <a:pt x="68" y="57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45" name="Freeform 308">
              <a:extLst>
                <a:ext uri="{FF2B5EF4-FFF2-40B4-BE49-F238E27FC236}">
                  <a16:creationId xmlns:a16="http://schemas.microsoft.com/office/drawing/2014/main" xmlns="" id="{BA66B585-2B9B-5446-9C64-3AF87126C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" y="2188"/>
              <a:ext cx="72" cy="45"/>
            </a:xfrm>
            <a:custGeom>
              <a:avLst/>
              <a:gdLst>
                <a:gd name="T0" fmla="*/ 0 w 108"/>
                <a:gd name="T1" fmla="*/ 1 h 68"/>
                <a:gd name="T2" fmla="*/ 0 w 108"/>
                <a:gd name="T3" fmla="*/ 1 h 68"/>
                <a:gd name="T4" fmla="*/ 1 w 108"/>
                <a:gd name="T5" fmla="*/ 40 h 68"/>
                <a:gd name="T6" fmla="*/ 14 w 108"/>
                <a:gd name="T7" fmla="*/ 68 h 68"/>
                <a:gd name="T8" fmla="*/ 64 w 108"/>
                <a:gd name="T9" fmla="*/ 68 h 68"/>
                <a:gd name="T10" fmla="*/ 86 w 108"/>
                <a:gd name="T11" fmla="*/ 53 h 68"/>
                <a:gd name="T12" fmla="*/ 108 w 108"/>
                <a:gd name="T13" fmla="*/ 44 h 68"/>
                <a:gd name="T14" fmla="*/ 103 w 108"/>
                <a:gd name="T15" fmla="*/ 19 h 68"/>
                <a:gd name="T16" fmla="*/ 107 w 108"/>
                <a:gd name="T17" fmla="*/ 6 h 68"/>
                <a:gd name="T18" fmla="*/ 96 w 108"/>
                <a:gd name="T19" fmla="*/ 0 h 68"/>
                <a:gd name="T20" fmla="*/ 81 w 108"/>
                <a:gd name="T21" fmla="*/ 1 h 68"/>
                <a:gd name="T22" fmla="*/ 69 w 108"/>
                <a:gd name="T23" fmla="*/ 13 h 68"/>
                <a:gd name="T24" fmla="*/ 19 w 108"/>
                <a:gd name="T25" fmla="*/ 14 h 68"/>
                <a:gd name="T26" fmla="*/ 0 w 108"/>
                <a:gd name="T27" fmla="*/ 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8" h="68">
                  <a:moveTo>
                    <a:pt x="0" y="1"/>
                  </a:moveTo>
                  <a:lnTo>
                    <a:pt x="0" y="1"/>
                  </a:lnTo>
                  <a:lnTo>
                    <a:pt x="1" y="40"/>
                  </a:lnTo>
                  <a:lnTo>
                    <a:pt x="14" y="68"/>
                  </a:lnTo>
                  <a:lnTo>
                    <a:pt x="64" y="68"/>
                  </a:lnTo>
                  <a:lnTo>
                    <a:pt x="86" y="53"/>
                  </a:lnTo>
                  <a:lnTo>
                    <a:pt x="108" y="44"/>
                  </a:lnTo>
                  <a:lnTo>
                    <a:pt x="103" y="19"/>
                  </a:lnTo>
                  <a:lnTo>
                    <a:pt x="107" y="6"/>
                  </a:lnTo>
                  <a:lnTo>
                    <a:pt x="96" y="0"/>
                  </a:lnTo>
                  <a:lnTo>
                    <a:pt x="81" y="1"/>
                  </a:lnTo>
                  <a:lnTo>
                    <a:pt x="69" y="13"/>
                  </a:lnTo>
                  <a:lnTo>
                    <a:pt x="19" y="1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46" name="Freeform 309">
              <a:extLst>
                <a:ext uri="{FF2B5EF4-FFF2-40B4-BE49-F238E27FC236}">
                  <a16:creationId xmlns:a16="http://schemas.microsoft.com/office/drawing/2014/main" xmlns="" id="{3206DBA4-B351-994E-B5DF-2A72C8CB6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9" y="2218"/>
              <a:ext cx="20" cy="47"/>
            </a:xfrm>
            <a:custGeom>
              <a:avLst/>
              <a:gdLst>
                <a:gd name="T0" fmla="*/ 0 w 30"/>
                <a:gd name="T1" fmla="*/ 14 h 70"/>
                <a:gd name="T2" fmla="*/ 0 w 30"/>
                <a:gd name="T3" fmla="*/ 14 h 70"/>
                <a:gd name="T4" fmla="*/ 0 w 30"/>
                <a:gd name="T5" fmla="*/ 50 h 70"/>
                <a:gd name="T6" fmla="*/ 10 w 30"/>
                <a:gd name="T7" fmla="*/ 70 h 70"/>
                <a:gd name="T8" fmla="*/ 17 w 30"/>
                <a:gd name="T9" fmla="*/ 69 h 70"/>
                <a:gd name="T10" fmla="*/ 30 w 30"/>
                <a:gd name="T11" fmla="*/ 45 h 70"/>
                <a:gd name="T12" fmla="*/ 23 w 30"/>
                <a:gd name="T13" fmla="*/ 35 h 70"/>
                <a:gd name="T14" fmla="*/ 20 w 30"/>
                <a:gd name="T15" fmla="*/ 9 h 70"/>
                <a:gd name="T16" fmla="*/ 10 w 30"/>
                <a:gd name="T17" fmla="*/ 0 h 70"/>
                <a:gd name="T18" fmla="*/ 0 w 30"/>
                <a:gd name="T19" fmla="*/ 1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70">
                  <a:moveTo>
                    <a:pt x="0" y="14"/>
                  </a:moveTo>
                  <a:lnTo>
                    <a:pt x="0" y="14"/>
                  </a:lnTo>
                  <a:lnTo>
                    <a:pt x="0" y="50"/>
                  </a:lnTo>
                  <a:lnTo>
                    <a:pt x="10" y="70"/>
                  </a:lnTo>
                  <a:lnTo>
                    <a:pt x="17" y="69"/>
                  </a:lnTo>
                  <a:lnTo>
                    <a:pt x="30" y="45"/>
                  </a:lnTo>
                  <a:lnTo>
                    <a:pt x="23" y="35"/>
                  </a:lnTo>
                  <a:lnTo>
                    <a:pt x="20" y="9"/>
                  </a:lnTo>
                  <a:lnTo>
                    <a:pt x="10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47" name="Freeform 310">
              <a:extLst>
                <a:ext uri="{FF2B5EF4-FFF2-40B4-BE49-F238E27FC236}">
                  <a16:creationId xmlns:a16="http://schemas.microsoft.com/office/drawing/2014/main" xmlns="" id="{FCD91B76-63C6-DF49-AD09-8B836E0D8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7" y="2218"/>
              <a:ext cx="26" cy="26"/>
            </a:xfrm>
            <a:custGeom>
              <a:avLst/>
              <a:gdLst>
                <a:gd name="T0" fmla="*/ 27 w 39"/>
                <a:gd name="T1" fmla="*/ 0 h 39"/>
                <a:gd name="T2" fmla="*/ 27 w 39"/>
                <a:gd name="T3" fmla="*/ 0 h 39"/>
                <a:gd name="T4" fmla="*/ 0 w 39"/>
                <a:gd name="T5" fmla="*/ 9 h 39"/>
                <a:gd name="T6" fmla="*/ 1 w 39"/>
                <a:gd name="T7" fmla="*/ 31 h 39"/>
                <a:gd name="T8" fmla="*/ 8 w 39"/>
                <a:gd name="T9" fmla="*/ 39 h 39"/>
                <a:gd name="T10" fmla="*/ 39 w 39"/>
                <a:gd name="T11" fmla="*/ 25 h 39"/>
                <a:gd name="T12" fmla="*/ 27 w 39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9">
                  <a:moveTo>
                    <a:pt x="27" y="0"/>
                  </a:moveTo>
                  <a:lnTo>
                    <a:pt x="27" y="0"/>
                  </a:lnTo>
                  <a:lnTo>
                    <a:pt x="0" y="9"/>
                  </a:lnTo>
                  <a:lnTo>
                    <a:pt x="1" y="31"/>
                  </a:lnTo>
                  <a:lnTo>
                    <a:pt x="8" y="39"/>
                  </a:lnTo>
                  <a:lnTo>
                    <a:pt x="39" y="25"/>
                  </a:lnTo>
                  <a:lnTo>
                    <a:pt x="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48" name="Freeform 311">
              <a:extLst>
                <a:ext uri="{FF2B5EF4-FFF2-40B4-BE49-F238E27FC236}">
                  <a16:creationId xmlns:a16="http://schemas.microsoft.com/office/drawing/2014/main" xmlns="" id="{06EC72DB-1798-7B4D-ADB0-A1EC05306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3" y="2229"/>
              <a:ext cx="81" cy="96"/>
            </a:xfrm>
            <a:custGeom>
              <a:avLst/>
              <a:gdLst>
                <a:gd name="T0" fmla="*/ 1 w 122"/>
                <a:gd name="T1" fmla="*/ 58 h 143"/>
                <a:gd name="T2" fmla="*/ 1 w 122"/>
                <a:gd name="T3" fmla="*/ 58 h 143"/>
                <a:gd name="T4" fmla="*/ 0 w 122"/>
                <a:gd name="T5" fmla="*/ 69 h 143"/>
                <a:gd name="T6" fmla="*/ 36 w 122"/>
                <a:gd name="T7" fmla="*/ 87 h 143"/>
                <a:gd name="T8" fmla="*/ 53 w 122"/>
                <a:gd name="T9" fmla="*/ 94 h 143"/>
                <a:gd name="T10" fmla="*/ 44 w 122"/>
                <a:gd name="T11" fmla="*/ 103 h 143"/>
                <a:gd name="T12" fmla="*/ 24 w 122"/>
                <a:gd name="T13" fmla="*/ 105 h 143"/>
                <a:gd name="T14" fmla="*/ 21 w 122"/>
                <a:gd name="T15" fmla="*/ 115 h 143"/>
                <a:gd name="T16" fmla="*/ 28 w 122"/>
                <a:gd name="T17" fmla="*/ 130 h 143"/>
                <a:gd name="T18" fmla="*/ 51 w 122"/>
                <a:gd name="T19" fmla="*/ 142 h 143"/>
                <a:gd name="T20" fmla="*/ 61 w 122"/>
                <a:gd name="T21" fmla="*/ 143 h 143"/>
                <a:gd name="T22" fmla="*/ 62 w 122"/>
                <a:gd name="T23" fmla="*/ 116 h 143"/>
                <a:gd name="T24" fmla="*/ 77 w 122"/>
                <a:gd name="T25" fmla="*/ 98 h 143"/>
                <a:gd name="T26" fmla="*/ 36 w 122"/>
                <a:gd name="T27" fmla="*/ 50 h 143"/>
                <a:gd name="T28" fmla="*/ 42 w 122"/>
                <a:gd name="T29" fmla="*/ 34 h 143"/>
                <a:gd name="T30" fmla="*/ 51 w 122"/>
                <a:gd name="T31" fmla="*/ 34 h 143"/>
                <a:gd name="T32" fmla="*/ 66 w 122"/>
                <a:gd name="T33" fmla="*/ 45 h 143"/>
                <a:gd name="T34" fmla="*/ 75 w 122"/>
                <a:gd name="T35" fmla="*/ 41 h 143"/>
                <a:gd name="T36" fmla="*/ 78 w 122"/>
                <a:gd name="T37" fmla="*/ 25 h 143"/>
                <a:gd name="T38" fmla="*/ 120 w 122"/>
                <a:gd name="T39" fmla="*/ 25 h 143"/>
                <a:gd name="T40" fmla="*/ 122 w 122"/>
                <a:gd name="T41" fmla="*/ 0 h 143"/>
                <a:gd name="T42" fmla="*/ 104 w 122"/>
                <a:gd name="T43" fmla="*/ 13 h 143"/>
                <a:gd name="T44" fmla="*/ 52 w 122"/>
                <a:gd name="T45" fmla="*/ 11 h 143"/>
                <a:gd name="T46" fmla="*/ 18 w 122"/>
                <a:gd name="T47" fmla="*/ 29 h 143"/>
                <a:gd name="T48" fmla="*/ 1 w 122"/>
                <a:gd name="T49" fmla="*/ 58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2" h="143">
                  <a:moveTo>
                    <a:pt x="1" y="58"/>
                  </a:moveTo>
                  <a:lnTo>
                    <a:pt x="1" y="58"/>
                  </a:lnTo>
                  <a:lnTo>
                    <a:pt x="0" y="69"/>
                  </a:lnTo>
                  <a:lnTo>
                    <a:pt x="36" y="87"/>
                  </a:lnTo>
                  <a:lnTo>
                    <a:pt x="53" y="94"/>
                  </a:lnTo>
                  <a:lnTo>
                    <a:pt x="44" y="103"/>
                  </a:lnTo>
                  <a:lnTo>
                    <a:pt x="24" y="105"/>
                  </a:lnTo>
                  <a:lnTo>
                    <a:pt x="21" y="115"/>
                  </a:lnTo>
                  <a:lnTo>
                    <a:pt x="28" y="130"/>
                  </a:lnTo>
                  <a:lnTo>
                    <a:pt x="51" y="142"/>
                  </a:lnTo>
                  <a:lnTo>
                    <a:pt x="61" y="143"/>
                  </a:lnTo>
                  <a:lnTo>
                    <a:pt x="62" y="116"/>
                  </a:lnTo>
                  <a:lnTo>
                    <a:pt x="77" y="98"/>
                  </a:lnTo>
                  <a:lnTo>
                    <a:pt x="36" y="50"/>
                  </a:lnTo>
                  <a:lnTo>
                    <a:pt x="42" y="34"/>
                  </a:lnTo>
                  <a:lnTo>
                    <a:pt x="51" y="34"/>
                  </a:lnTo>
                  <a:lnTo>
                    <a:pt x="66" y="45"/>
                  </a:lnTo>
                  <a:lnTo>
                    <a:pt x="75" y="41"/>
                  </a:lnTo>
                  <a:lnTo>
                    <a:pt x="78" y="25"/>
                  </a:lnTo>
                  <a:lnTo>
                    <a:pt x="120" y="25"/>
                  </a:lnTo>
                  <a:lnTo>
                    <a:pt x="122" y="0"/>
                  </a:lnTo>
                  <a:lnTo>
                    <a:pt x="104" y="13"/>
                  </a:lnTo>
                  <a:lnTo>
                    <a:pt x="52" y="11"/>
                  </a:lnTo>
                  <a:lnTo>
                    <a:pt x="18" y="29"/>
                  </a:lnTo>
                  <a:lnTo>
                    <a:pt x="1" y="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49" name="Freeform 312">
              <a:extLst>
                <a:ext uri="{FF2B5EF4-FFF2-40B4-BE49-F238E27FC236}">
                  <a16:creationId xmlns:a16="http://schemas.microsoft.com/office/drawing/2014/main" xmlns="" id="{27B68391-E9F8-0F4F-A228-4F9BF1535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7" y="2221"/>
              <a:ext cx="24" cy="24"/>
            </a:xfrm>
            <a:custGeom>
              <a:avLst/>
              <a:gdLst>
                <a:gd name="T0" fmla="*/ 2 w 36"/>
                <a:gd name="T1" fmla="*/ 8 h 36"/>
                <a:gd name="T2" fmla="*/ 2 w 36"/>
                <a:gd name="T3" fmla="*/ 8 h 36"/>
                <a:gd name="T4" fmla="*/ 0 w 36"/>
                <a:gd name="T5" fmla="*/ 36 h 36"/>
                <a:gd name="T6" fmla="*/ 25 w 36"/>
                <a:gd name="T7" fmla="*/ 29 h 36"/>
                <a:gd name="T8" fmla="*/ 36 w 36"/>
                <a:gd name="T9" fmla="*/ 21 h 36"/>
                <a:gd name="T10" fmla="*/ 33 w 36"/>
                <a:gd name="T11" fmla="*/ 9 h 36"/>
                <a:gd name="T12" fmla="*/ 21 w 36"/>
                <a:gd name="T13" fmla="*/ 0 h 36"/>
                <a:gd name="T14" fmla="*/ 2 w 36"/>
                <a:gd name="T15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6">
                  <a:moveTo>
                    <a:pt x="2" y="8"/>
                  </a:moveTo>
                  <a:lnTo>
                    <a:pt x="2" y="8"/>
                  </a:lnTo>
                  <a:lnTo>
                    <a:pt x="0" y="36"/>
                  </a:lnTo>
                  <a:lnTo>
                    <a:pt x="25" y="29"/>
                  </a:lnTo>
                  <a:lnTo>
                    <a:pt x="36" y="21"/>
                  </a:lnTo>
                  <a:lnTo>
                    <a:pt x="33" y="9"/>
                  </a:lnTo>
                  <a:lnTo>
                    <a:pt x="21" y="0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50" name="Freeform 313">
              <a:extLst>
                <a:ext uri="{FF2B5EF4-FFF2-40B4-BE49-F238E27FC236}">
                  <a16:creationId xmlns:a16="http://schemas.microsoft.com/office/drawing/2014/main" xmlns="" id="{53D92672-F9B4-CC4F-B5FF-2206F356D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" y="2336"/>
              <a:ext cx="39" cy="14"/>
            </a:xfrm>
            <a:custGeom>
              <a:avLst/>
              <a:gdLst>
                <a:gd name="T0" fmla="*/ 4 w 58"/>
                <a:gd name="T1" fmla="*/ 0 h 21"/>
                <a:gd name="T2" fmla="*/ 4 w 58"/>
                <a:gd name="T3" fmla="*/ 0 h 21"/>
                <a:gd name="T4" fmla="*/ 17 w 58"/>
                <a:gd name="T5" fmla="*/ 1 h 21"/>
                <a:gd name="T6" fmla="*/ 23 w 58"/>
                <a:gd name="T7" fmla="*/ 9 h 21"/>
                <a:gd name="T8" fmla="*/ 41 w 58"/>
                <a:gd name="T9" fmla="*/ 9 h 21"/>
                <a:gd name="T10" fmla="*/ 54 w 58"/>
                <a:gd name="T11" fmla="*/ 4 h 21"/>
                <a:gd name="T12" fmla="*/ 58 w 58"/>
                <a:gd name="T13" fmla="*/ 9 h 21"/>
                <a:gd name="T14" fmla="*/ 50 w 58"/>
                <a:gd name="T15" fmla="*/ 20 h 21"/>
                <a:gd name="T16" fmla="*/ 13 w 58"/>
                <a:gd name="T17" fmla="*/ 21 h 21"/>
                <a:gd name="T18" fmla="*/ 7 w 58"/>
                <a:gd name="T19" fmla="*/ 12 h 21"/>
                <a:gd name="T20" fmla="*/ 0 w 58"/>
                <a:gd name="T21" fmla="*/ 8 h 21"/>
                <a:gd name="T22" fmla="*/ 4 w 58"/>
                <a:gd name="T2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21">
                  <a:moveTo>
                    <a:pt x="4" y="0"/>
                  </a:moveTo>
                  <a:lnTo>
                    <a:pt x="4" y="0"/>
                  </a:lnTo>
                  <a:lnTo>
                    <a:pt x="17" y="1"/>
                  </a:lnTo>
                  <a:lnTo>
                    <a:pt x="23" y="9"/>
                  </a:lnTo>
                  <a:lnTo>
                    <a:pt x="41" y="9"/>
                  </a:lnTo>
                  <a:lnTo>
                    <a:pt x="54" y="4"/>
                  </a:lnTo>
                  <a:lnTo>
                    <a:pt x="58" y="9"/>
                  </a:lnTo>
                  <a:lnTo>
                    <a:pt x="50" y="20"/>
                  </a:lnTo>
                  <a:lnTo>
                    <a:pt x="13" y="21"/>
                  </a:lnTo>
                  <a:lnTo>
                    <a:pt x="7" y="12"/>
                  </a:lnTo>
                  <a:lnTo>
                    <a:pt x="0" y="8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1708527" y="1339885"/>
            <a:ext cx="3618000" cy="5449104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xmlns="" id="{9D2F1529-DBF9-F149-B51A-A5CA32710331}"/>
              </a:ext>
            </a:extLst>
          </p:cNvPr>
          <p:cNvSpPr>
            <a:spLocks noEditPoints="1"/>
          </p:cNvSpPr>
          <p:nvPr/>
        </p:nvSpPr>
        <p:spPr bwMode="auto">
          <a:xfrm>
            <a:off x="892557" y="417302"/>
            <a:ext cx="606425" cy="603250"/>
          </a:xfrm>
          <a:custGeom>
            <a:avLst/>
            <a:gdLst>
              <a:gd name="T0" fmla="*/ 169 w 339"/>
              <a:gd name="T1" fmla="*/ 329 h 338"/>
              <a:gd name="T2" fmla="*/ 169 w 339"/>
              <a:gd name="T3" fmla="*/ 329 h 338"/>
              <a:gd name="T4" fmla="*/ 9 w 339"/>
              <a:gd name="T5" fmla="*/ 169 h 338"/>
              <a:gd name="T6" fmla="*/ 14 w 339"/>
              <a:gd name="T7" fmla="*/ 133 h 338"/>
              <a:gd name="T8" fmla="*/ 17 w 339"/>
              <a:gd name="T9" fmla="*/ 138 h 338"/>
              <a:gd name="T10" fmla="*/ 27 w 339"/>
              <a:gd name="T11" fmla="*/ 138 h 338"/>
              <a:gd name="T12" fmla="*/ 37 w 339"/>
              <a:gd name="T13" fmla="*/ 149 h 338"/>
              <a:gd name="T14" fmla="*/ 27 w 339"/>
              <a:gd name="T15" fmla="*/ 159 h 338"/>
              <a:gd name="T16" fmla="*/ 27 w 339"/>
              <a:gd name="T17" fmla="*/ 179 h 338"/>
              <a:gd name="T18" fmla="*/ 47 w 339"/>
              <a:gd name="T19" fmla="*/ 199 h 338"/>
              <a:gd name="T20" fmla="*/ 68 w 339"/>
              <a:gd name="T21" fmla="*/ 210 h 338"/>
              <a:gd name="T22" fmla="*/ 78 w 339"/>
              <a:gd name="T23" fmla="*/ 230 h 338"/>
              <a:gd name="T24" fmla="*/ 78 w 339"/>
              <a:gd name="T25" fmla="*/ 260 h 338"/>
              <a:gd name="T26" fmla="*/ 88 w 339"/>
              <a:gd name="T27" fmla="*/ 291 h 338"/>
              <a:gd name="T28" fmla="*/ 98 w 339"/>
              <a:gd name="T29" fmla="*/ 301 h 338"/>
              <a:gd name="T30" fmla="*/ 108 w 339"/>
              <a:gd name="T31" fmla="*/ 291 h 338"/>
              <a:gd name="T32" fmla="*/ 98 w 339"/>
              <a:gd name="T33" fmla="*/ 271 h 338"/>
              <a:gd name="T34" fmla="*/ 129 w 339"/>
              <a:gd name="T35" fmla="*/ 220 h 338"/>
              <a:gd name="T36" fmla="*/ 139 w 339"/>
              <a:gd name="T37" fmla="*/ 220 h 338"/>
              <a:gd name="T38" fmla="*/ 159 w 339"/>
              <a:gd name="T39" fmla="*/ 199 h 338"/>
              <a:gd name="T40" fmla="*/ 169 w 339"/>
              <a:gd name="T41" fmla="*/ 169 h 338"/>
              <a:gd name="T42" fmla="*/ 159 w 339"/>
              <a:gd name="T43" fmla="*/ 149 h 338"/>
              <a:gd name="T44" fmla="*/ 129 w 339"/>
              <a:gd name="T45" fmla="*/ 138 h 338"/>
              <a:gd name="T46" fmla="*/ 98 w 339"/>
              <a:gd name="T47" fmla="*/ 118 h 338"/>
              <a:gd name="T48" fmla="*/ 68 w 339"/>
              <a:gd name="T49" fmla="*/ 108 h 338"/>
              <a:gd name="T50" fmla="*/ 47 w 339"/>
              <a:gd name="T51" fmla="*/ 128 h 338"/>
              <a:gd name="T52" fmla="*/ 37 w 339"/>
              <a:gd name="T53" fmla="*/ 128 h 338"/>
              <a:gd name="T54" fmla="*/ 27 w 339"/>
              <a:gd name="T55" fmla="*/ 118 h 338"/>
              <a:gd name="T56" fmla="*/ 37 w 339"/>
              <a:gd name="T57" fmla="*/ 98 h 338"/>
              <a:gd name="T58" fmla="*/ 57 w 339"/>
              <a:gd name="T59" fmla="*/ 108 h 338"/>
              <a:gd name="T60" fmla="*/ 68 w 339"/>
              <a:gd name="T61" fmla="*/ 98 h 338"/>
              <a:gd name="T62" fmla="*/ 68 w 339"/>
              <a:gd name="T63" fmla="*/ 78 h 338"/>
              <a:gd name="T64" fmla="*/ 88 w 339"/>
              <a:gd name="T65" fmla="*/ 47 h 338"/>
              <a:gd name="T66" fmla="*/ 118 w 339"/>
              <a:gd name="T67" fmla="*/ 37 h 338"/>
              <a:gd name="T68" fmla="*/ 109 w 339"/>
              <a:gd name="T69" fmla="*/ 21 h 338"/>
              <a:gd name="T70" fmla="*/ 169 w 339"/>
              <a:gd name="T71" fmla="*/ 9 h 338"/>
              <a:gd name="T72" fmla="*/ 216 w 339"/>
              <a:gd name="T73" fmla="*/ 16 h 338"/>
              <a:gd name="T74" fmla="*/ 230 w 339"/>
              <a:gd name="T75" fmla="*/ 27 h 338"/>
              <a:gd name="T76" fmla="*/ 220 w 339"/>
              <a:gd name="T77" fmla="*/ 47 h 338"/>
              <a:gd name="T78" fmla="*/ 230 w 339"/>
              <a:gd name="T79" fmla="*/ 67 h 338"/>
              <a:gd name="T80" fmla="*/ 240 w 339"/>
              <a:gd name="T81" fmla="*/ 57 h 338"/>
              <a:gd name="T82" fmla="*/ 261 w 339"/>
              <a:gd name="T83" fmla="*/ 47 h 338"/>
              <a:gd name="T84" fmla="*/ 281 w 339"/>
              <a:gd name="T85" fmla="*/ 57 h 338"/>
              <a:gd name="T86" fmla="*/ 281 w 339"/>
              <a:gd name="T87" fmla="*/ 67 h 338"/>
              <a:gd name="T88" fmla="*/ 261 w 339"/>
              <a:gd name="T89" fmla="*/ 67 h 338"/>
              <a:gd name="T90" fmla="*/ 230 w 339"/>
              <a:gd name="T91" fmla="*/ 78 h 338"/>
              <a:gd name="T92" fmla="*/ 220 w 339"/>
              <a:gd name="T93" fmla="*/ 98 h 338"/>
              <a:gd name="T94" fmla="*/ 230 w 339"/>
              <a:gd name="T95" fmla="*/ 138 h 338"/>
              <a:gd name="T96" fmla="*/ 251 w 339"/>
              <a:gd name="T97" fmla="*/ 149 h 338"/>
              <a:gd name="T98" fmla="*/ 281 w 339"/>
              <a:gd name="T99" fmla="*/ 169 h 338"/>
              <a:gd name="T100" fmla="*/ 281 w 339"/>
              <a:gd name="T101" fmla="*/ 210 h 338"/>
              <a:gd name="T102" fmla="*/ 271 w 339"/>
              <a:gd name="T103" fmla="*/ 240 h 338"/>
              <a:gd name="T104" fmla="*/ 271 w 339"/>
              <a:gd name="T105" fmla="*/ 271 h 338"/>
              <a:gd name="T106" fmla="*/ 288 w 339"/>
              <a:gd name="T107" fmla="*/ 276 h 338"/>
              <a:gd name="T108" fmla="*/ 169 w 339"/>
              <a:gd name="T109" fmla="*/ 329 h 338"/>
              <a:gd name="T110" fmla="*/ 169 w 339"/>
              <a:gd name="T111" fmla="*/ 0 h 338"/>
              <a:gd name="T112" fmla="*/ 169 w 339"/>
              <a:gd name="T113" fmla="*/ 0 h 338"/>
              <a:gd name="T114" fmla="*/ 0 w 339"/>
              <a:gd name="T115" fmla="*/ 169 h 338"/>
              <a:gd name="T116" fmla="*/ 169 w 339"/>
              <a:gd name="T117" fmla="*/ 338 h 338"/>
              <a:gd name="T118" fmla="*/ 339 w 339"/>
              <a:gd name="T119" fmla="*/ 169 h 338"/>
              <a:gd name="T120" fmla="*/ 169 w 339"/>
              <a:gd name="T121" fmla="*/ 0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39" h="338">
                <a:moveTo>
                  <a:pt x="169" y="329"/>
                </a:moveTo>
                <a:lnTo>
                  <a:pt x="169" y="329"/>
                </a:lnTo>
                <a:cubicBezTo>
                  <a:pt x="81" y="329"/>
                  <a:pt x="9" y="257"/>
                  <a:pt x="9" y="169"/>
                </a:cubicBezTo>
                <a:cubicBezTo>
                  <a:pt x="9" y="156"/>
                  <a:pt x="11" y="144"/>
                  <a:pt x="14" y="133"/>
                </a:cubicBezTo>
                <a:lnTo>
                  <a:pt x="17" y="138"/>
                </a:lnTo>
                <a:lnTo>
                  <a:pt x="27" y="138"/>
                </a:lnTo>
                <a:lnTo>
                  <a:pt x="37" y="149"/>
                </a:lnTo>
                <a:lnTo>
                  <a:pt x="27" y="159"/>
                </a:lnTo>
                <a:lnTo>
                  <a:pt x="27" y="179"/>
                </a:lnTo>
                <a:lnTo>
                  <a:pt x="47" y="199"/>
                </a:lnTo>
                <a:lnTo>
                  <a:pt x="68" y="210"/>
                </a:lnTo>
                <a:lnTo>
                  <a:pt x="78" y="230"/>
                </a:lnTo>
                <a:lnTo>
                  <a:pt x="78" y="260"/>
                </a:lnTo>
                <a:lnTo>
                  <a:pt x="88" y="291"/>
                </a:lnTo>
                <a:lnTo>
                  <a:pt x="98" y="301"/>
                </a:lnTo>
                <a:lnTo>
                  <a:pt x="108" y="291"/>
                </a:lnTo>
                <a:lnTo>
                  <a:pt x="98" y="271"/>
                </a:lnTo>
                <a:lnTo>
                  <a:pt x="129" y="220"/>
                </a:lnTo>
                <a:lnTo>
                  <a:pt x="139" y="220"/>
                </a:lnTo>
                <a:lnTo>
                  <a:pt x="159" y="199"/>
                </a:lnTo>
                <a:lnTo>
                  <a:pt x="169" y="169"/>
                </a:lnTo>
                <a:lnTo>
                  <a:pt x="159" y="149"/>
                </a:lnTo>
                <a:lnTo>
                  <a:pt x="129" y="138"/>
                </a:lnTo>
                <a:lnTo>
                  <a:pt x="98" y="118"/>
                </a:lnTo>
                <a:lnTo>
                  <a:pt x="68" y="108"/>
                </a:lnTo>
                <a:lnTo>
                  <a:pt x="47" y="128"/>
                </a:lnTo>
                <a:lnTo>
                  <a:pt x="37" y="128"/>
                </a:lnTo>
                <a:lnTo>
                  <a:pt x="27" y="118"/>
                </a:lnTo>
                <a:lnTo>
                  <a:pt x="37" y="98"/>
                </a:lnTo>
                <a:lnTo>
                  <a:pt x="57" y="108"/>
                </a:lnTo>
                <a:lnTo>
                  <a:pt x="68" y="98"/>
                </a:lnTo>
                <a:lnTo>
                  <a:pt x="68" y="78"/>
                </a:lnTo>
                <a:lnTo>
                  <a:pt x="88" y="47"/>
                </a:lnTo>
                <a:lnTo>
                  <a:pt x="118" y="37"/>
                </a:lnTo>
                <a:lnTo>
                  <a:pt x="109" y="21"/>
                </a:lnTo>
                <a:cubicBezTo>
                  <a:pt x="128" y="13"/>
                  <a:pt x="148" y="9"/>
                  <a:pt x="169" y="9"/>
                </a:cubicBezTo>
                <a:cubicBezTo>
                  <a:pt x="185" y="9"/>
                  <a:pt x="201" y="11"/>
                  <a:pt x="216" y="16"/>
                </a:cubicBezTo>
                <a:lnTo>
                  <a:pt x="230" y="27"/>
                </a:lnTo>
                <a:lnTo>
                  <a:pt x="220" y="47"/>
                </a:lnTo>
                <a:lnTo>
                  <a:pt x="230" y="67"/>
                </a:lnTo>
                <a:lnTo>
                  <a:pt x="240" y="57"/>
                </a:lnTo>
                <a:lnTo>
                  <a:pt x="261" y="47"/>
                </a:lnTo>
                <a:lnTo>
                  <a:pt x="281" y="57"/>
                </a:lnTo>
                <a:lnTo>
                  <a:pt x="281" y="67"/>
                </a:lnTo>
                <a:lnTo>
                  <a:pt x="261" y="67"/>
                </a:lnTo>
                <a:lnTo>
                  <a:pt x="230" y="78"/>
                </a:lnTo>
                <a:lnTo>
                  <a:pt x="220" y="98"/>
                </a:lnTo>
                <a:lnTo>
                  <a:pt x="230" y="138"/>
                </a:lnTo>
                <a:lnTo>
                  <a:pt x="251" y="149"/>
                </a:lnTo>
                <a:lnTo>
                  <a:pt x="281" y="169"/>
                </a:lnTo>
                <a:lnTo>
                  <a:pt x="281" y="210"/>
                </a:lnTo>
                <a:lnTo>
                  <a:pt x="271" y="240"/>
                </a:lnTo>
                <a:lnTo>
                  <a:pt x="271" y="271"/>
                </a:lnTo>
                <a:lnTo>
                  <a:pt x="288" y="276"/>
                </a:lnTo>
                <a:cubicBezTo>
                  <a:pt x="258" y="308"/>
                  <a:pt x="216" y="329"/>
                  <a:pt x="169" y="329"/>
                </a:cubicBezTo>
                <a:close/>
                <a:moveTo>
                  <a:pt x="169" y="0"/>
                </a:moveTo>
                <a:lnTo>
                  <a:pt x="169" y="0"/>
                </a:lnTo>
                <a:cubicBezTo>
                  <a:pt x="76" y="0"/>
                  <a:pt x="0" y="75"/>
                  <a:pt x="0" y="169"/>
                </a:cubicBezTo>
                <a:cubicBezTo>
                  <a:pt x="0" y="262"/>
                  <a:pt x="76" y="338"/>
                  <a:pt x="169" y="338"/>
                </a:cubicBezTo>
                <a:cubicBezTo>
                  <a:pt x="263" y="338"/>
                  <a:pt x="339" y="262"/>
                  <a:pt x="339" y="169"/>
                </a:cubicBezTo>
                <a:cubicBezTo>
                  <a:pt x="339" y="75"/>
                  <a:pt x="263" y="0"/>
                  <a:pt x="169" y="0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xmlns="" id="{FC517442-AAA4-FC40-9535-A1F30A61DD7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68166" y="1441465"/>
            <a:ext cx="4036743" cy="2388092"/>
            <a:chOff x="1646" y="1145"/>
            <a:chExt cx="4613" cy="2729"/>
          </a:xfrm>
          <a:solidFill>
            <a:schemeClr val="bg1">
              <a:lumMod val="95000"/>
            </a:schemeClr>
          </a:solidFill>
        </p:grpSpPr>
        <p:grpSp>
          <p:nvGrpSpPr>
            <p:cNvPr id="11" name="Group 205">
              <a:extLst>
                <a:ext uri="{FF2B5EF4-FFF2-40B4-BE49-F238E27FC236}">
                  <a16:creationId xmlns:a16="http://schemas.microsoft.com/office/drawing/2014/main" xmlns="" id="{D6AD007E-75FF-7E42-89B5-C238830C5C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46" y="1145"/>
              <a:ext cx="4613" cy="2666"/>
              <a:chOff x="1646" y="1145"/>
              <a:chExt cx="4613" cy="2666"/>
            </a:xfrm>
            <a:grpFill/>
          </p:grpSpPr>
          <p:sp>
            <p:nvSpPr>
              <p:cNvPr id="120" name="Freeform 5">
                <a:extLst>
                  <a:ext uri="{FF2B5EF4-FFF2-40B4-BE49-F238E27FC236}">
                    <a16:creationId xmlns:a16="http://schemas.microsoft.com/office/drawing/2014/main" xmlns="" id="{507E0A1E-AD93-7844-B1B5-7E3529E087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0" y="2821"/>
                <a:ext cx="164" cy="129"/>
              </a:xfrm>
              <a:custGeom>
                <a:avLst/>
                <a:gdLst>
                  <a:gd name="T0" fmla="*/ 80 w 247"/>
                  <a:gd name="T1" fmla="*/ 67 h 193"/>
                  <a:gd name="T2" fmla="*/ 102 w 247"/>
                  <a:gd name="T3" fmla="*/ 64 h 193"/>
                  <a:gd name="T4" fmla="*/ 119 w 247"/>
                  <a:gd name="T5" fmla="*/ 50 h 193"/>
                  <a:gd name="T6" fmla="*/ 130 w 247"/>
                  <a:gd name="T7" fmla="*/ 48 h 193"/>
                  <a:gd name="T8" fmla="*/ 140 w 247"/>
                  <a:gd name="T9" fmla="*/ 54 h 193"/>
                  <a:gd name="T10" fmla="*/ 146 w 247"/>
                  <a:gd name="T11" fmla="*/ 59 h 193"/>
                  <a:gd name="T12" fmla="*/ 162 w 247"/>
                  <a:gd name="T13" fmla="*/ 55 h 193"/>
                  <a:gd name="T14" fmla="*/ 165 w 247"/>
                  <a:gd name="T15" fmla="*/ 51 h 193"/>
                  <a:gd name="T16" fmla="*/ 172 w 247"/>
                  <a:gd name="T17" fmla="*/ 43 h 193"/>
                  <a:gd name="T18" fmla="*/ 178 w 247"/>
                  <a:gd name="T19" fmla="*/ 36 h 193"/>
                  <a:gd name="T20" fmla="*/ 185 w 247"/>
                  <a:gd name="T21" fmla="*/ 15 h 193"/>
                  <a:gd name="T22" fmla="*/ 190 w 247"/>
                  <a:gd name="T23" fmla="*/ 7 h 193"/>
                  <a:gd name="T24" fmla="*/ 203 w 247"/>
                  <a:gd name="T25" fmla="*/ 32 h 193"/>
                  <a:gd name="T26" fmla="*/ 214 w 247"/>
                  <a:gd name="T27" fmla="*/ 42 h 193"/>
                  <a:gd name="T28" fmla="*/ 219 w 247"/>
                  <a:gd name="T29" fmla="*/ 47 h 193"/>
                  <a:gd name="T30" fmla="*/ 219 w 247"/>
                  <a:gd name="T31" fmla="*/ 65 h 193"/>
                  <a:gd name="T32" fmla="*/ 223 w 247"/>
                  <a:gd name="T33" fmla="*/ 86 h 193"/>
                  <a:gd name="T34" fmla="*/ 215 w 247"/>
                  <a:gd name="T35" fmla="*/ 88 h 193"/>
                  <a:gd name="T36" fmla="*/ 204 w 247"/>
                  <a:gd name="T37" fmla="*/ 94 h 193"/>
                  <a:gd name="T38" fmla="*/ 215 w 247"/>
                  <a:gd name="T39" fmla="*/ 103 h 193"/>
                  <a:gd name="T40" fmla="*/ 222 w 247"/>
                  <a:gd name="T41" fmla="*/ 113 h 193"/>
                  <a:gd name="T42" fmla="*/ 232 w 247"/>
                  <a:gd name="T43" fmla="*/ 125 h 193"/>
                  <a:gd name="T44" fmla="*/ 243 w 247"/>
                  <a:gd name="T45" fmla="*/ 135 h 193"/>
                  <a:gd name="T46" fmla="*/ 240 w 247"/>
                  <a:gd name="T47" fmla="*/ 160 h 193"/>
                  <a:gd name="T48" fmla="*/ 227 w 247"/>
                  <a:gd name="T49" fmla="*/ 173 h 193"/>
                  <a:gd name="T50" fmla="*/ 216 w 247"/>
                  <a:gd name="T51" fmla="*/ 184 h 193"/>
                  <a:gd name="T52" fmla="*/ 195 w 247"/>
                  <a:gd name="T53" fmla="*/ 187 h 193"/>
                  <a:gd name="T54" fmla="*/ 185 w 247"/>
                  <a:gd name="T55" fmla="*/ 189 h 193"/>
                  <a:gd name="T56" fmla="*/ 177 w 247"/>
                  <a:gd name="T57" fmla="*/ 188 h 193"/>
                  <a:gd name="T58" fmla="*/ 161 w 247"/>
                  <a:gd name="T59" fmla="*/ 184 h 193"/>
                  <a:gd name="T60" fmla="*/ 159 w 247"/>
                  <a:gd name="T61" fmla="*/ 192 h 193"/>
                  <a:gd name="T62" fmla="*/ 151 w 247"/>
                  <a:gd name="T63" fmla="*/ 189 h 193"/>
                  <a:gd name="T64" fmla="*/ 145 w 247"/>
                  <a:gd name="T65" fmla="*/ 179 h 193"/>
                  <a:gd name="T66" fmla="*/ 134 w 247"/>
                  <a:gd name="T67" fmla="*/ 167 h 193"/>
                  <a:gd name="T68" fmla="*/ 123 w 247"/>
                  <a:gd name="T69" fmla="*/ 171 h 193"/>
                  <a:gd name="T70" fmla="*/ 114 w 247"/>
                  <a:gd name="T71" fmla="*/ 171 h 193"/>
                  <a:gd name="T72" fmla="*/ 103 w 247"/>
                  <a:gd name="T73" fmla="*/ 176 h 193"/>
                  <a:gd name="T74" fmla="*/ 90 w 247"/>
                  <a:gd name="T75" fmla="*/ 167 h 193"/>
                  <a:gd name="T76" fmla="*/ 86 w 247"/>
                  <a:gd name="T77" fmla="*/ 160 h 193"/>
                  <a:gd name="T78" fmla="*/ 78 w 247"/>
                  <a:gd name="T79" fmla="*/ 148 h 193"/>
                  <a:gd name="T80" fmla="*/ 67 w 247"/>
                  <a:gd name="T81" fmla="*/ 139 h 193"/>
                  <a:gd name="T82" fmla="*/ 59 w 247"/>
                  <a:gd name="T83" fmla="*/ 130 h 193"/>
                  <a:gd name="T84" fmla="*/ 49 w 247"/>
                  <a:gd name="T85" fmla="*/ 118 h 193"/>
                  <a:gd name="T86" fmla="*/ 37 w 247"/>
                  <a:gd name="T87" fmla="*/ 113 h 193"/>
                  <a:gd name="T88" fmla="*/ 42 w 247"/>
                  <a:gd name="T89" fmla="*/ 104 h 193"/>
                  <a:gd name="T90" fmla="*/ 32 w 247"/>
                  <a:gd name="T91" fmla="*/ 97 h 193"/>
                  <a:gd name="T92" fmla="*/ 17 w 247"/>
                  <a:gd name="T93" fmla="*/ 90 h 193"/>
                  <a:gd name="T94" fmla="*/ 10 w 247"/>
                  <a:gd name="T95" fmla="*/ 82 h 193"/>
                  <a:gd name="T96" fmla="*/ 0 w 247"/>
                  <a:gd name="T97" fmla="*/ 75 h 193"/>
                  <a:gd name="T98" fmla="*/ 7 w 247"/>
                  <a:gd name="T99" fmla="*/ 67 h 193"/>
                  <a:gd name="T100" fmla="*/ 20 w 247"/>
                  <a:gd name="T101" fmla="*/ 59 h 193"/>
                  <a:gd name="T102" fmla="*/ 40 w 247"/>
                  <a:gd name="T103" fmla="*/ 59 h 193"/>
                  <a:gd name="T104" fmla="*/ 46 w 247"/>
                  <a:gd name="T105" fmla="*/ 64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47" h="193">
                    <a:moveTo>
                      <a:pt x="52" y="66"/>
                    </a:moveTo>
                    <a:lnTo>
                      <a:pt x="52" y="66"/>
                    </a:lnTo>
                    <a:cubicBezTo>
                      <a:pt x="61" y="63"/>
                      <a:pt x="70" y="64"/>
                      <a:pt x="79" y="64"/>
                    </a:cubicBezTo>
                    <a:cubicBezTo>
                      <a:pt x="79" y="65"/>
                      <a:pt x="79" y="66"/>
                      <a:pt x="80" y="67"/>
                    </a:cubicBezTo>
                    <a:cubicBezTo>
                      <a:pt x="80" y="69"/>
                      <a:pt x="82" y="70"/>
                      <a:pt x="84" y="70"/>
                    </a:cubicBezTo>
                    <a:cubicBezTo>
                      <a:pt x="88" y="70"/>
                      <a:pt x="91" y="70"/>
                      <a:pt x="94" y="70"/>
                    </a:cubicBezTo>
                    <a:cubicBezTo>
                      <a:pt x="98" y="70"/>
                      <a:pt x="100" y="69"/>
                      <a:pt x="100" y="65"/>
                    </a:cubicBezTo>
                    <a:cubicBezTo>
                      <a:pt x="101" y="65"/>
                      <a:pt x="102" y="65"/>
                      <a:pt x="102" y="64"/>
                    </a:cubicBezTo>
                    <a:cubicBezTo>
                      <a:pt x="105" y="63"/>
                      <a:pt x="107" y="60"/>
                      <a:pt x="111" y="60"/>
                    </a:cubicBezTo>
                    <a:cubicBezTo>
                      <a:pt x="118" y="61"/>
                      <a:pt x="118" y="60"/>
                      <a:pt x="118" y="54"/>
                    </a:cubicBezTo>
                    <a:cubicBezTo>
                      <a:pt x="118" y="53"/>
                      <a:pt x="118" y="52"/>
                      <a:pt x="118" y="52"/>
                    </a:cubicBezTo>
                    <a:cubicBezTo>
                      <a:pt x="118" y="52"/>
                      <a:pt x="119" y="51"/>
                      <a:pt x="119" y="50"/>
                    </a:cubicBezTo>
                    <a:cubicBezTo>
                      <a:pt x="119" y="50"/>
                      <a:pt x="120" y="50"/>
                      <a:pt x="121" y="50"/>
                    </a:cubicBezTo>
                    <a:cubicBezTo>
                      <a:pt x="121" y="50"/>
                      <a:pt x="121" y="50"/>
                      <a:pt x="120" y="50"/>
                    </a:cubicBezTo>
                    <a:lnTo>
                      <a:pt x="123" y="49"/>
                    </a:lnTo>
                    <a:cubicBezTo>
                      <a:pt x="126" y="48"/>
                      <a:pt x="128" y="48"/>
                      <a:pt x="130" y="48"/>
                    </a:cubicBezTo>
                    <a:cubicBezTo>
                      <a:pt x="130" y="49"/>
                      <a:pt x="130" y="49"/>
                      <a:pt x="131" y="49"/>
                    </a:cubicBezTo>
                    <a:cubicBezTo>
                      <a:pt x="132" y="51"/>
                      <a:pt x="134" y="52"/>
                      <a:pt x="136" y="52"/>
                    </a:cubicBezTo>
                    <a:cubicBezTo>
                      <a:pt x="137" y="53"/>
                      <a:pt x="137" y="53"/>
                      <a:pt x="139" y="53"/>
                    </a:cubicBezTo>
                    <a:cubicBezTo>
                      <a:pt x="139" y="54"/>
                      <a:pt x="139" y="54"/>
                      <a:pt x="140" y="54"/>
                    </a:cubicBezTo>
                    <a:cubicBezTo>
                      <a:pt x="140" y="55"/>
                      <a:pt x="140" y="55"/>
                      <a:pt x="141" y="55"/>
                    </a:cubicBezTo>
                    <a:cubicBezTo>
                      <a:pt x="142" y="56"/>
                      <a:pt x="142" y="57"/>
                      <a:pt x="143" y="57"/>
                    </a:cubicBezTo>
                    <a:cubicBezTo>
                      <a:pt x="144" y="57"/>
                      <a:pt x="144" y="58"/>
                      <a:pt x="145" y="58"/>
                    </a:cubicBezTo>
                    <a:cubicBezTo>
                      <a:pt x="145" y="59"/>
                      <a:pt x="145" y="59"/>
                      <a:pt x="146" y="59"/>
                    </a:cubicBezTo>
                    <a:cubicBezTo>
                      <a:pt x="147" y="61"/>
                      <a:pt x="148" y="62"/>
                      <a:pt x="149" y="61"/>
                    </a:cubicBezTo>
                    <a:cubicBezTo>
                      <a:pt x="153" y="60"/>
                      <a:pt x="157" y="62"/>
                      <a:pt x="160" y="58"/>
                    </a:cubicBezTo>
                    <a:cubicBezTo>
                      <a:pt x="160" y="58"/>
                      <a:pt x="161" y="57"/>
                      <a:pt x="161" y="57"/>
                    </a:cubicBezTo>
                    <a:cubicBezTo>
                      <a:pt x="162" y="57"/>
                      <a:pt x="162" y="56"/>
                      <a:pt x="162" y="55"/>
                    </a:cubicBezTo>
                    <a:cubicBezTo>
                      <a:pt x="163" y="55"/>
                      <a:pt x="163" y="55"/>
                      <a:pt x="163" y="54"/>
                    </a:cubicBezTo>
                    <a:lnTo>
                      <a:pt x="164" y="53"/>
                    </a:lnTo>
                    <a:cubicBezTo>
                      <a:pt x="165" y="52"/>
                      <a:pt x="165" y="52"/>
                      <a:pt x="166" y="52"/>
                    </a:cubicBezTo>
                    <a:cubicBezTo>
                      <a:pt x="165" y="52"/>
                      <a:pt x="165" y="51"/>
                      <a:pt x="165" y="51"/>
                    </a:cubicBezTo>
                    <a:lnTo>
                      <a:pt x="168" y="49"/>
                    </a:lnTo>
                    <a:cubicBezTo>
                      <a:pt x="168" y="49"/>
                      <a:pt x="168" y="48"/>
                      <a:pt x="168" y="48"/>
                    </a:cubicBezTo>
                    <a:cubicBezTo>
                      <a:pt x="169" y="48"/>
                      <a:pt x="169" y="47"/>
                      <a:pt x="170" y="47"/>
                    </a:cubicBezTo>
                    <a:cubicBezTo>
                      <a:pt x="172" y="47"/>
                      <a:pt x="172" y="45"/>
                      <a:pt x="172" y="43"/>
                    </a:cubicBezTo>
                    <a:cubicBezTo>
                      <a:pt x="173" y="43"/>
                      <a:pt x="173" y="42"/>
                      <a:pt x="173" y="41"/>
                    </a:cubicBezTo>
                    <a:cubicBezTo>
                      <a:pt x="174" y="41"/>
                      <a:pt x="174" y="40"/>
                      <a:pt x="174" y="39"/>
                    </a:cubicBezTo>
                    <a:cubicBezTo>
                      <a:pt x="175" y="39"/>
                      <a:pt x="176" y="38"/>
                      <a:pt x="176" y="37"/>
                    </a:cubicBezTo>
                    <a:cubicBezTo>
                      <a:pt x="177" y="37"/>
                      <a:pt x="178" y="37"/>
                      <a:pt x="178" y="36"/>
                    </a:cubicBezTo>
                    <a:cubicBezTo>
                      <a:pt x="180" y="35"/>
                      <a:pt x="182" y="34"/>
                      <a:pt x="182" y="32"/>
                    </a:cubicBezTo>
                    <a:cubicBezTo>
                      <a:pt x="183" y="32"/>
                      <a:pt x="184" y="32"/>
                      <a:pt x="184" y="31"/>
                    </a:cubicBezTo>
                    <a:cubicBezTo>
                      <a:pt x="186" y="30"/>
                      <a:pt x="187" y="29"/>
                      <a:pt x="186" y="27"/>
                    </a:cubicBezTo>
                    <a:cubicBezTo>
                      <a:pt x="185" y="23"/>
                      <a:pt x="186" y="19"/>
                      <a:pt x="185" y="15"/>
                    </a:cubicBezTo>
                    <a:cubicBezTo>
                      <a:pt x="185" y="13"/>
                      <a:pt x="185" y="12"/>
                      <a:pt x="183" y="11"/>
                    </a:cubicBezTo>
                    <a:cubicBezTo>
                      <a:pt x="183" y="10"/>
                      <a:pt x="182" y="10"/>
                      <a:pt x="182" y="10"/>
                    </a:cubicBezTo>
                    <a:cubicBezTo>
                      <a:pt x="182" y="9"/>
                      <a:pt x="181" y="9"/>
                      <a:pt x="181" y="8"/>
                    </a:cubicBezTo>
                    <a:cubicBezTo>
                      <a:pt x="183" y="6"/>
                      <a:pt x="187" y="8"/>
                      <a:pt x="190" y="7"/>
                    </a:cubicBezTo>
                    <a:cubicBezTo>
                      <a:pt x="192" y="7"/>
                      <a:pt x="194" y="7"/>
                      <a:pt x="194" y="4"/>
                    </a:cubicBezTo>
                    <a:cubicBezTo>
                      <a:pt x="194" y="1"/>
                      <a:pt x="198" y="0"/>
                      <a:pt x="202" y="1"/>
                    </a:cubicBezTo>
                    <a:cubicBezTo>
                      <a:pt x="205" y="2"/>
                      <a:pt x="204" y="4"/>
                      <a:pt x="203" y="6"/>
                    </a:cubicBezTo>
                    <a:cubicBezTo>
                      <a:pt x="200" y="14"/>
                      <a:pt x="203" y="23"/>
                      <a:pt x="203" y="32"/>
                    </a:cubicBezTo>
                    <a:cubicBezTo>
                      <a:pt x="204" y="35"/>
                      <a:pt x="205" y="37"/>
                      <a:pt x="209" y="37"/>
                    </a:cubicBezTo>
                    <a:cubicBezTo>
                      <a:pt x="209" y="38"/>
                      <a:pt x="210" y="38"/>
                      <a:pt x="211" y="38"/>
                    </a:cubicBezTo>
                    <a:cubicBezTo>
                      <a:pt x="211" y="39"/>
                      <a:pt x="212" y="39"/>
                      <a:pt x="213" y="39"/>
                    </a:cubicBezTo>
                    <a:cubicBezTo>
                      <a:pt x="212" y="40"/>
                      <a:pt x="213" y="41"/>
                      <a:pt x="214" y="42"/>
                    </a:cubicBezTo>
                    <a:cubicBezTo>
                      <a:pt x="214" y="42"/>
                      <a:pt x="215" y="43"/>
                      <a:pt x="215" y="43"/>
                    </a:cubicBezTo>
                    <a:cubicBezTo>
                      <a:pt x="215" y="44"/>
                      <a:pt x="216" y="44"/>
                      <a:pt x="216" y="44"/>
                    </a:cubicBezTo>
                    <a:cubicBezTo>
                      <a:pt x="216" y="45"/>
                      <a:pt x="217" y="45"/>
                      <a:pt x="217" y="45"/>
                    </a:cubicBezTo>
                    <a:cubicBezTo>
                      <a:pt x="218" y="46"/>
                      <a:pt x="218" y="47"/>
                      <a:pt x="219" y="47"/>
                    </a:cubicBezTo>
                    <a:cubicBezTo>
                      <a:pt x="219" y="48"/>
                      <a:pt x="219" y="49"/>
                      <a:pt x="220" y="49"/>
                    </a:cubicBezTo>
                    <a:cubicBezTo>
                      <a:pt x="220" y="50"/>
                      <a:pt x="220" y="50"/>
                      <a:pt x="221" y="50"/>
                    </a:cubicBezTo>
                    <a:cubicBezTo>
                      <a:pt x="221" y="54"/>
                      <a:pt x="220" y="58"/>
                      <a:pt x="219" y="62"/>
                    </a:cubicBezTo>
                    <a:cubicBezTo>
                      <a:pt x="219" y="63"/>
                      <a:pt x="219" y="64"/>
                      <a:pt x="219" y="65"/>
                    </a:cubicBezTo>
                    <a:cubicBezTo>
                      <a:pt x="219" y="66"/>
                      <a:pt x="220" y="66"/>
                      <a:pt x="221" y="66"/>
                    </a:cubicBezTo>
                    <a:cubicBezTo>
                      <a:pt x="223" y="67"/>
                      <a:pt x="223" y="68"/>
                      <a:pt x="224" y="69"/>
                    </a:cubicBezTo>
                    <a:lnTo>
                      <a:pt x="224" y="76"/>
                    </a:lnTo>
                    <a:lnTo>
                      <a:pt x="223" y="86"/>
                    </a:lnTo>
                    <a:lnTo>
                      <a:pt x="221" y="88"/>
                    </a:lnTo>
                    <a:lnTo>
                      <a:pt x="219" y="90"/>
                    </a:lnTo>
                    <a:lnTo>
                      <a:pt x="217" y="90"/>
                    </a:lnTo>
                    <a:lnTo>
                      <a:pt x="215" y="88"/>
                    </a:lnTo>
                    <a:lnTo>
                      <a:pt x="211" y="89"/>
                    </a:lnTo>
                    <a:lnTo>
                      <a:pt x="206" y="88"/>
                    </a:lnTo>
                    <a:lnTo>
                      <a:pt x="206" y="93"/>
                    </a:lnTo>
                    <a:lnTo>
                      <a:pt x="204" y="94"/>
                    </a:lnTo>
                    <a:lnTo>
                      <a:pt x="201" y="99"/>
                    </a:lnTo>
                    <a:lnTo>
                      <a:pt x="202" y="101"/>
                    </a:lnTo>
                    <a:lnTo>
                      <a:pt x="206" y="103"/>
                    </a:lnTo>
                    <a:lnTo>
                      <a:pt x="215" y="103"/>
                    </a:lnTo>
                    <a:lnTo>
                      <a:pt x="216" y="105"/>
                    </a:lnTo>
                    <a:lnTo>
                      <a:pt x="220" y="109"/>
                    </a:lnTo>
                    <a:lnTo>
                      <a:pt x="221" y="112"/>
                    </a:lnTo>
                    <a:lnTo>
                      <a:pt x="222" y="113"/>
                    </a:lnTo>
                    <a:lnTo>
                      <a:pt x="226" y="120"/>
                    </a:lnTo>
                    <a:lnTo>
                      <a:pt x="230" y="121"/>
                    </a:lnTo>
                    <a:lnTo>
                      <a:pt x="230" y="123"/>
                    </a:lnTo>
                    <a:lnTo>
                      <a:pt x="232" y="125"/>
                    </a:lnTo>
                    <a:lnTo>
                      <a:pt x="235" y="125"/>
                    </a:lnTo>
                    <a:lnTo>
                      <a:pt x="238" y="128"/>
                    </a:lnTo>
                    <a:lnTo>
                      <a:pt x="240" y="131"/>
                    </a:lnTo>
                    <a:lnTo>
                      <a:pt x="243" y="135"/>
                    </a:lnTo>
                    <a:lnTo>
                      <a:pt x="244" y="142"/>
                    </a:lnTo>
                    <a:lnTo>
                      <a:pt x="246" y="145"/>
                    </a:lnTo>
                    <a:lnTo>
                      <a:pt x="247" y="152"/>
                    </a:lnTo>
                    <a:lnTo>
                      <a:pt x="240" y="160"/>
                    </a:lnTo>
                    <a:lnTo>
                      <a:pt x="235" y="167"/>
                    </a:lnTo>
                    <a:lnTo>
                      <a:pt x="233" y="167"/>
                    </a:lnTo>
                    <a:lnTo>
                      <a:pt x="229" y="170"/>
                    </a:lnTo>
                    <a:lnTo>
                      <a:pt x="227" y="173"/>
                    </a:lnTo>
                    <a:lnTo>
                      <a:pt x="226" y="174"/>
                    </a:lnTo>
                    <a:lnTo>
                      <a:pt x="223" y="177"/>
                    </a:lnTo>
                    <a:lnTo>
                      <a:pt x="219" y="180"/>
                    </a:lnTo>
                    <a:lnTo>
                      <a:pt x="216" y="184"/>
                    </a:lnTo>
                    <a:lnTo>
                      <a:pt x="212" y="186"/>
                    </a:lnTo>
                    <a:lnTo>
                      <a:pt x="207" y="184"/>
                    </a:lnTo>
                    <a:lnTo>
                      <a:pt x="200" y="185"/>
                    </a:lnTo>
                    <a:lnTo>
                      <a:pt x="195" y="187"/>
                    </a:lnTo>
                    <a:lnTo>
                      <a:pt x="192" y="187"/>
                    </a:lnTo>
                    <a:lnTo>
                      <a:pt x="190" y="187"/>
                    </a:lnTo>
                    <a:lnTo>
                      <a:pt x="187" y="187"/>
                    </a:lnTo>
                    <a:lnTo>
                      <a:pt x="185" y="189"/>
                    </a:lnTo>
                    <a:lnTo>
                      <a:pt x="185" y="193"/>
                    </a:lnTo>
                    <a:lnTo>
                      <a:pt x="183" y="193"/>
                    </a:lnTo>
                    <a:lnTo>
                      <a:pt x="178" y="191"/>
                    </a:lnTo>
                    <a:lnTo>
                      <a:pt x="177" y="188"/>
                    </a:lnTo>
                    <a:lnTo>
                      <a:pt x="174" y="187"/>
                    </a:lnTo>
                    <a:lnTo>
                      <a:pt x="170" y="188"/>
                    </a:lnTo>
                    <a:lnTo>
                      <a:pt x="165" y="186"/>
                    </a:lnTo>
                    <a:lnTo>
                      <a:pt x="161" y="184"/>
                    </a:lnTo>
                    <a:lnTo>
                      <a:pt x="159" y="187"/>
                    </a:lnTo>
                    <a:lnTo>
                      <a:pt x="158" y="190"/>
                    </a:lnTo>
                    <a:lnTo>
                      <a:pt x="159" y="191"/>
                    </a:lnTo>
                    <a:lnTo>
                      <a:pt x="159" y="192"/>
                    </a:lnTo>
                    <a:lnTo>
                      <a:pt x="157" y="191"/>
                    </a:lnTo>
                    <a:lnTo>
                      <a:pt x="152" y="191"/>
                    </a:lnTo>
                    <a:lnTo>
                      <a:pt x="152" y="191"/>
                    </a:lnTo>
                    <a:lnTo>
                      <a:pt x="151" y="189"/>
                    </a:lnTo>
                    <a:lnTo>
                      <a:pt x="150" y="186"/>
                    </a:lnTo>
                    <a:lnTo>
                      <a:pt x="149" y="184"/>
                    </a:lnTo>
                    <a:lnTo>
                      <a:pt x="147" y="181"/>
                    </a:lnTo>
                    <a:lnTo>
                      <a:pt x="145" y="179"/>
                    </a:lnTo>
                    <a:lnTo>
                      <a:pt x="140" y="177"/>
                    </a:lnTo>
                    <a:lnTo>
                      <a:pt x="138" y="175"/>
                    </a:lnTo>
                    <a:lnTo>
                      <a:pt x="136" y="173"/>
                    </a:lnTo>
                    <a:lnTo>
                      <a:pt x="134" y="167"/>
                    </a:lnTo>
                    <a:lnTo>
                      <a:pt x="132" y="166"/>
                    </a:lnTo>
                    <a:lnTo>
                      <a:pt x="127" y="166"/>
                    </a:lnTo>
                    <a:lnTo>
                      <a:pt x="125" y="169"/>
                    </a:lnTo>
                    <a:lnTo>
                      <a:pt x="123" y="171"/>
                    </a:lnTo>
                    <a:lnTo>
                      <a:pt x="119" y="172"/>
                    </a:lnTo>
                    <a:lnTo>
                      <a:pt x="117" y="172"/>
                    </a:lnTo>
                    <a:lnTo>
                      <a:pt x="117" y="171"/>
                    </a:lnTo>
                    <a:lnTo>
                      <a:pt x="114" y="171"/>
                    </a:lnTo>
                    <a:lnTo>
                      <a:pt x="109" y="171"/>
                    </a:lnTo>
                    <a:lnTo>
                      <a:pt x="107" y="172"/>
                    </a:lnTo>
                    <a:lnTo>
                      <a:pt x="105" y="175"/>
                    </a:lnTo>
                    <a:lnTo>
                      <a:pt x="103" y="176"/>
                    </a:lnTo>
                    <a:lnTo>
                      <a:pt x="99" y="174"/>
                    </a:lnTo>
                    <a:lnTo>
                      <a:pt x="95" y="170"/>
                    </a:lnTo>
                    <a:lnTo>
                      <a:pt x="92" y="168"/>
                    </a:lnTo>
                    <a:lnTo>
                      <a:pt x="90" y="167"/>
                    </a:lnTo>
                    <a:lnTo>
                      <a:pt x="88" y="165"/>
                    </a:lnTo>
                    <a:lnTo>
                      <a:pt x="87" y="161"/>
                    </a:lnTo>
                    <a:lnTo>
                      <a:pt x="86" y="161"/>
                    </a:lnTo>
                    <a:lnTo>
                      <a:pt x="86" y="160"/>
                    </a:lnTo>
                    <a:lnTo>
                      <a:pt x="85" y="158"/>
                    </a:lnTo>
                    <a:lnTo>
                      <a:pt x="81" y="155"/>
                    </a:lnTo>
                    <a:lnTo>
                      <a:pt x="79" y="154"/>
                    </a:lnTo>
                    <a:lnTo>
                      <a:pt x="78" y="148"/>
                    </a:lnTo>
                    <a:lnTo>
                      <a:pt x="79" y="146"/>
                    </a:lnTo>
                    <a:lnTo>
                      <a:pt x="75" y="143"/>
                    </a:lnTo>
                    <a:lnTo>
                      <a:pt x="68" y="141"/>
                    </a:lnTo>
                    <a:lnTo>
                      <a:pt x="67" y="139"/>
                    </a:lnTo>
                    <a:lnTo>
                      <a:pt x="67" y="135"/>
                    </a:lnTo>
                    <a:lnTo>
                      <a:pt x="66" y="134"/>
                    </a:lnTo>
                    <a:lnTo>
                      <a:pt x="61" y="132"/>
                    </a:lnTo>
                    <a:lnTo>
                      <a:pt x="59" y="130"/>
                    </a:lnTo>
                    <a:lnTo>
                      <a:pt x="59" y="124"/>
                    </a:lnTo>
                    <a:lnTo>
                      <a:pt x="57" y="122"/>
                    </a:lnTo>
                    <a:lnTo>
                      <a:pt x="51" y="118"/>
                    </a:lnTo>
                    <a:lnTo>
                      <a:pt x="49" y="118"/>
                    </a:lnTo>
                    <a:lnTo>
                      <a:pt x="46" y="116"/>
                    </a:lnTo>
                    <a:lnTo>
                      <a:pt x="44" y="117"/>
                    </a:lnTo>
                    <a:lnTo>
                      <a:pt x="41" y="116"/>
                    </a:lnTo>
                    <a:lnTo>
                      <a:pt x="37" y="113"/>
                    </a:lnTo>
                    <a:lnTo>
                      <a:pt x="38" y="111"/>
                    </a:lnTo>
                    <a:lnTo>
                      <a:pt x="39" y="109"/>
                    </a:lnTo>
                    <a:lnTo>
                      <a:pt x="41" y="107"/>
                    </a:lnTo>
                    <a:lnTo>
                      <a:pt x="42" y="104"/>
                    </a:lnTo>
                    <a:lnTo>
                      <a:pt x="41" y="102"/>
                    </a:lnTo>
                    <a:lnTo>
                      <a:pt x="37" y="101"/>
                    </a:lnTo>
                    <a:lnTo>
                      <a:pt x="33" y="100"/>
                    </a:lnTo>
                    <a:lnTo>
                      <a:pt x="32" y="97"/>
                    </a:lnTo>
                    <a:lnTo>
                      <a:pt x="29" y="95"/>
                    </a:lnTo>
                    <a:lnTo>
                      <a:pt x="25" y="95"/>
                    </a:lnTo>
                    <a:lnTo>
                      <a:pt x="21" y="93"/>
                    </a:lnTo>
                    <a:lnTo>
                      <a:pt x="17" y="90"/>
                    </a:lnTo>
                    <a:lnTo>
                      <a:pt x="17" y="86"/>
                    </a:lnTo>
                    <a:lnTo>
                      <a:pt x="18" y="83"/>
                    </a:lnTo>
                    <a:lnTo>
                      <a:pt x="16" y="82"/>
                    </a:lnTo>
                    <a:lnTo>
                      <a:pt x="10" y="82"/>
                    </a:lnTo>
                    <a:lnTo>
                      <a:pt x="8" y="84"/>
                    </a:lnTo>
                    <a:lnTo>
                      <a:pt x="3" y="83"/>
                    </a:lnTo>
                    <a:lnTo>
                      <a:pt x="0" y="81"/>
                    </a:lnTo>
                    <a:lnTo>
                      <a:pt x="0" y="75"/>
                    </a:lnTo>
                    <a:lnTo>
                      <a:pt x="1" y="71"/>
                    </a:lnTo>
                    <a:lnTo>
                      <a:pt x="3" y="69"/>
                    </a:lnTo>
                    <a:lnTo>
                      <a:pt x="4" y="64"/>
                    </a:lnTo>
                    <a:cubicBezTo>
                      <a:pt x="5" y="63"/>
                      <a:pt x="6" y="69"/>
                      <a:pt x="7" y="67"/>
                    </a:cubicBezTo>
                    <a:cubicBezTo>
                      <a:pt x="7" y="67"/>
                      <a:pt x="15" y="66"/>
                      <a:pt x="15" y="65"/>
                    </a:cubicBezTo>
                    <a:cubicBezTo>
                      <a:pt x="16" y="65"/>
                      <a:pt x="16" y="64"/>
                      <a:pt x="16" y="64"/>
                    </a:cubicBezTo>
                    <a:cubicBezTo>
                      <a:pt x="17" y="64"/>
                      <a:pt x="17" y="63"/>
                      <a:pt x="17" y="63"/>
                    </a:cubicBezTo>
                    <a:cubicBezTo>
                      <a:pt x="19" y="62"/>
                      <a:pt x="20" y="60"/>
                      <a:pt x="20" y="59"/>
                    </a:cubicBezTo>
                    <a:cubicBezTo>
                      <a:pt x="20" y="56"/>
                      <a:pt x="21" y="55"/>
                      <a:pt x="24" y="54"/>
                    </a:cubicBezTo>
                    <a:cubicBezTo>
                      <a:pt x="25" y="54"/>
                      <a:pt x="26" y="54"/>
                      <a:pt x="27" y="53"/>
                    </a:cubicBezTo>
                    <a:cubicBezTo>
                      <a:pt x="31" y="52"/>
                      <a:pt x="34" y="53"/>
                      <a:pt x="37" y="54"/>
                    </a:cubicBezTo>
                    <a:cubicBezTo>
                      <a:pt x="39" y="54"/>
                      <a:pt x="37" y="58"/>
                      <a:pt x="40" y="59"/>
                    </a:cubicBezTo>
                    <a:cubicBezTo>
                      <a:pt x="40" y="60"/>
                      <a:pt x="41" y="60"/>
                      <a:pt x="42" y="60"/>
                    </a:cubicBezTo>
                    <a:cubicBezTo>
                      <a:pt x="42" y="61"/>
                      <a:pt x="43" y="61"/>
                      <a:pt x="43" y="61"/>
                    </a:cubicBezTo>
                    <a:cubicBezTo>
                      <a:pt x="43" y="62"/>
                      <a:pt x="44" y="63"/>
                      <a:pt x="44" y="63"/>
                    </a:cubicBezTo>
                    <a:cubicBezTo>
                      <a:pt x="45" y="63"/>
                      <a:pt x="45" y="64"/>
                      <a:pt x="46" y="64"/>
                    </a:cubicBezTo>
                    <a:cubicBezTo>
                      <a:pt x="46" y="65"/>
                      <a:pt x="46" y="66"/>
                      <a:pt x="47" y="66"/>
                    </a:cubicBezTo>
                    <a:lnTo>
                      <a:pt x="52" y="6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21" name="Freeform 6">
                <a:extLst>
                  <a:ext uri="{FF2B5EF4-FFF2-40B4-BE49-F238E27FC236}">
                    <a16:creationId xmlns:a16="http://schemas.microsoft.com/office/drawing/2014/main" xmlns="" id="{158C0EFA-AD5C-8249-8DC1-E8005D0DF3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3" y="2825"/>
                <a:ext cx="147" cy="148"/>
              </a:xfrm>
              <a:custGeom>
                <a:avLst/>
                <a:gdLst>
                  <a:gd name="T0" fmla="*/ 160 w 222"/>
                  <a:gd name="T1" fmla="*/ 3 h 222"/>
                  <a:gd name="T2" fmla="*/ 160 w 222"/>
                  <a:gd name="T3" fmla="*/ 3 h 222"/>
                  <a:gd name="T4" fmla="*/ 142 w 222"/>
                  <a:gd name="T5" fmla="*/ 71 h 222"/>
                  <a:gd name="T6" fmla="*/ 44 w 222"/>
                  <a:gd name="T7" fmla="*/ 105 h 222"/>
                  <a:gd name="T8" fmla="*/ 14 w 222"/>
                  <a:gd name="T9" fmla="*/ 70 h 222"/>
                  <a:gd name="T10" fmla="*/ 0 w 222"/>
                  <a:gd name="T11" fmla="*/ 74 h 222"/>
                  <a:gd name="T12" fmla="*/ 27 w 222"/>
                  <a:gd name="T13" fmla="*/ 177 h 222"/>
                  <a:gd name="T14" fmla="*/ 67 w 222"/>
                  <a:gd name="T15" fmla="*/ 181 h 222"/>
                  <a:gd name="T16" fmla="*/ 120 w 222"/>
                  <a:gd name="T17" fmla="*/ 202 h 222"/>
                  <a:gd name="T18" fmla="*/ 120 w 222"/>
                  <a:gd name="T19" fmla="*/ 222 h 222"/>
                  <a:gd name="T20" fmla="*/ 144 w 222"/>
                  <a:gd name="T21" fmla="*/ 217 h 222"/>
                  <a:gd name="T22" fmla="*/ 180 w 222"/>
                  <a:gd name="T23" fmla="*/ 168 h 222"/>
                  <a:gd name="T24" fmla="*/ 180 w 222"/>
                  <a:gd name="T25" fmla="*/ 128 h 222"/>
                  <a:gd name="T26" fmla="*/ 200 w 222"/>
                  <a:gd name="T27" fmla="*/ 88 h 222"/>
                  <a:gd name="T28" fmla="*/ 222 w 222"/>
                  <a:gd name="T29" fmla="*/ 92 h 222"/>
                  <a:gd name="T30" fmla="*/ 195 w 222"/>
                  <a:gd name="T31" fmla="*/ 36 h 222"/>
                  <a:gd name="T32" fmla="*/ 191 w 222"/>
                  <a:gd name="T33" fmla="*/ 0 h 222"/>
                  <a:gd name="T34" fmla="*/ 160 w 222"/>
                  <a:gd name="T35" fmla="*/ 3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2" h="222">
                    <a:moveTo>
                      <a:pt x="160" y="3"/>
                    </a:moveTo>
                    <a:lnTo>
                      <a:pt x="160" y="3"/>
                    </a:lnTo>
                    <a:lnTo>
                      <a:pt x="142" y="71"/>
                    </a:lnTo>
                    <a:lnTo>
                      <a:pt x="44" y="105"/>
                    </a:lnTo>
                    <a:lnTo>
                      <a:pt x="14" y="70"/>
                    </a:lnTo>
                    <a:lnTo>
                      <a:pt x="0" y="74"/>
                    </a:lnTo>
                    <a:lnTo>
                      <a:pt x="27" y="177"/>
                    </a:lnTo>
                    <a:lnTo>
                      <a:pt x="67" y="181"/>
                    </a:lnTo>
                    <a:lnTo>
                      <a:pt x="120" y="202"/>
                    </a:lnTo>
                    <a:lnTo>
                      <a:pt x="120" y="222"/>
                    </a:lnTo>
                    <a:lnTo>
                      <a:pt x="144" y="217"/>
                    </a:lnTo>
                    <a:lnTo>
                      <a:pt x="180" y="168"/>
                    </a:lnTo>
                    <a:lnTo>
                      <a:pt x="180" y="128"/>
                    </a:lnTo>
                    <a:lnTo>
                      <a:pt x="200" y="88"/>
                    </a:lnTo>
                    <a:lnTo>
                      <a:pt x="222" y="92"/>
                    </a:lnTo>
                    <a:lnTo>
                      <a:pt x="195" y="36"/>
                    </a:lnTo>
                    <a:lnTo>
                      <a:pt x="191" y="0"/>
                    </a:lnTo>
                    <a:lnTo>
                      <a:pt x="160" y="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22" name="Freeform 7">
                <a:extLst>
                  <a:ext uri="{FF2B5EF4-FFF2-40B4-BE49-F238E27FC236}">
                    <a16:creationId xmlns:a16="http://schemas.microsoft.com/office/drawing/2014/main" xmlns="" id="{1178CF34-B87B-9743-B3B1-DD8AA4EE6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9" y="2952"/>
                <a:ext cx="132" cy="169"/>
              </a:xfrm>
              <a:custGeom>
                <a:avLst/>
                <a:gdLst>
                  <a:gd name="T0" fmla="*/ 3 w 199"/>
                  <a:gd name="T1" fmla="*/ 0 h 254"/>
                  <a:gd name="T2" fmla="*/ 3 w 199"/>
                  <a:gd name="T3" fmla="*/ 0 h 254"/>
                  <a:gd name="T4" fmla="*/ 0 w 199"/>
                  <a:gd name="T5" fmla="*/ 192 h 254"/>
                  <a:gd name="T6" fmla="*/ 28 w 199"/>
                  <a:gd name="T7" fmla="*/ 190 h 254"/>
                  <a:gd name="T8" fmla="*/ 64 w 199"/>
                  <a:gd name="T9" fmla="*/ 148 h 254"/>
                  <a:gd name="T10" fmla="*/ 94 w 199"/>
                  <a:gd name="T11" fmla="*/ 149 h 254"/>
                  <a:gd name="T12" fmla="*/ 114 w 199"/>
                  <a:gd name="T13" fmla="*/ 167 h 254"/>
                  <a:gd name="T14" fmla="*/ 121 w 199"/>
                  <a:gd name="T15" fmla="*/ 221 h 254"/>
                  <a:gd name="T16" fmla="*/ 183 w 199"/>
                  <a:gd name="T17" fmla="*/ 254 h 254"/>
                  <a:gd name="T18" fmla="*/ 199 w 199"/>
                  <a:gd name="T19" fmla="*/ 248 h 254"/>
                  <a:gd name="T20" fmla="*/ 199 w 199"/>
                  <a:gd name="T21" fmla="*/ 228 h 254"/>
                  <a:gd name="T22" fmla="*/ 149 w 199"/>
                  <a:gd name="T23" fmla="*/ 186 h 254"/>
                  <a:gd name="T24" fmla="*/ 124 w 199"/>
                  <a:gd name="T25" fmla="*/ 129 h 254"/>
                  <a:gd name="T26" fmla="*/ 144 w 199"/>
                  <a:gd name="T27" fmla="*/ 120 h 254"/>
                  <a:gd name="T28" fmla="*/ 129 w 199"/>
                  <a:gd name="T29" fmla="*/ 88 h 254"/>
                  <a:gd name="T30" fmla="*/ 100 w 199"/>
                  <a:gd name="T31" fmla="*/ 88 h 254"/>
                  <a:gd name="T32" fmla="*/ 93 w 199"/>
                  <a:gd name="T33" fmla="*/ 54 h 254"/>
                  <a:gd name="T34" fmla="*/ 16 w 199"/>
                  <a:gd name="T35" fmla="*/ 2 h 254"/>
                  <a:gd name="T36" fmla="*/ 3 w 199"/>
                  <a:gd name="T37" fmla="*/ 0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9" h="254">
                    <a:moveTo>
                      <a:pt x="3" y="0"/>
                    </a:moveTo>
                    <a:lnTo>
                      <a:pt x="3" y="0"/>
                    </a:lnTo>
                    <a:lnTo>
                      <a:pt x="0" y="192"/>
                    </a:lnTo>
                    <a:lnTo>
                      <a:pt x="28" y="190"/>
                    </a:lnTo>
                    <a:lnTo>
                      <a:pt x="64" y="148"/>
                    </a:lnTo>
                    <a:lnTo>
                      <a:pt x="94" y="149"/>
                    </a:lnTo>
                    <a:lnTo>
                      <a:pt x="114" y="167"/>
                    </a:lnTo>
                    <a:lnTo>
                      <a:pt x="121" y="221"/>
                    </a:lnTo>
                    <a:lnTo>
                      <a:pt x="183" y="254"/>
                    </a:lnTo>
                    <a:lnTo>
                      <a:pt x="199" y="248"/>
                    </a:lnTo>
                    <a:lnTo>
                      <a:pt x="199" y="228"/>
                    </a:lnTo>
                    <a:lnTo>
                      <a:pt x="149" y="186"/>
                    </a:lnTo>
                    <a:lnTo>
                      <a:pt x="124" y="129"/>
                    </a:lnTo>
                    <a:lnTo>
                      <a:pt x="144" y="120"/>
                    </a:lnTo>
                    <a:lnTo>
                      <a:pt x="129" y="88"/>
                    </a:lnTo>
                    <a:lnTo>
                      <a:pt x="100" y="88"/>
                    </a:lnTo>
                    <a:lnTo>
                      <a:pt x="93" y="54"/>
                    </a:lnTo>
                    <a:lnTo>
                      <a:pt x="16" y="2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23" name="Freeform 8">
                <a:extLst>
                  <a:ext uri="{FF2B5EF4-FFF2-40B4-BE49-F238E27FC236}">
                    <a16:creationId xmlns:a16="http://schemas.microsoft.com/office/drawing/2014/main" xmlns="" id="{F0A07D0B-85D7-5B4C-8C95-DD60076975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5" y="2307"/>
                <a:ext cx="397" cy="345"/>
              </a:xfrm>
              <a:custGeom>
                <a:avLst/>
                <a:gdLst>
                  <a:gd name="T0" fmla="*/ 0 w 597"/>
                  <a:gd name="T1" fmla="*/ 3 h 517"/>
                  <a:gd name="T2" fmla="*/ 0 w 597"/>
                  <a:gd name="T3" fmla="*/ 3 h 517"/>
                  <a:gd name="T4" fmla="*/ 37 w 597"/>
                  <a:gd name="T5" fmla="*/ 122 h 517"/>
                  <a:gd name="T6" fmla="*/ 20 w 597"/>
                  <a:gd name="T7" fmla="*/ 132 h 517"/>
                  <a:gd name="T8" fmla="*/ 22 w 597"/>
                  <a:gd name="T9" fmla="*/ 156 h 517"/>
                  <a:gd name="T10" fmla="*/ 55 w 597"/>
                  <a:gd name="T11" fmla="*/ 181 h 517"/>
                  <a:gd name="T12" fmla="*/ 55 w 597"/>
                  <a:gd name="T13" fmla="*/ 229 h 517"/>
                  <a:gd name="T14" fmla="*/ 96 w 597"/>
                  <a:gd name="T15" fmla="*/ 268 h 517"/>
                  <a:gd name="T16" fmla="*/ 79 w 597"/>
                  <a:gd name="T17" fmla="*/ 152 h 517"/>
                  <a:gd name="T18" fmla="*/ 55 w 597"/>
                  <a:gd name="T19" fmla="*/ 75 h 517"/>
                  <a:gd name="T20" fmla="*/ 61 w 597"/>
                  <a:gd name="T21" fmla="*/ 21 h 517"/>
                  <a:gd name="T22" fmla="*/ 81 w 597"/>
                  <a:gd name="T23" fmla="*/ 23 h 517"/>
                  <a:gd name="T24" fmla="*/ 88 w 597"/>
                  <a:gd name="T25" fmla="*/ 41 h 517"/>
                  <a:gd name="T26" fmla="*/ 81 w 597"/>
                  <a:gd name="T27" fmla="*/ 87 h 517"/>
                  <a:gd name="T28" fmla="*/ 183 w 597"/>
                  <a:gd name="T29" fmla="*/ 286 h 517"/>
                  <a:gd name="T30" fmla="*/ 183 w 597"/>
                  <a:gd name="T31" fmla="*/ 357 h 517"/>
                  <a:gd name="T32" fmla="*/ 265 w 597"/>
                  <a:gd name="T33" fmla="*/ 454 h 517"/>
                  <a:gd name="T34" fmla="*/ 355 w 597"/>
                  <a:gd name="T35" fmla="*/ 496 h 517"/>
                  <a:gd name="T36" fmla="*/ 393 w 597"/>
                  <a:gd name="T37" fmla="*/ 474 h 517"/>
                  <a:gd name="T38" fmla="*/ 445 w 597"/>
                  <a:gd name="T39" fmla="*/ 517 h 517"/>
                  <a:gd name="T40" fmla="*/ 477 w 597"/>
                  <a:gd name="T41" fmla="*/ 486 h 517"/>
                  <a:gd name="T42" fmla="*/ 463 w 597"/>
                  <a:gd name="T43" fmla="*/ 450 h 517"/>
                  <a:gd name="T44" fmla="*/ 508 w 597"/>
                  <a:gd name="T45" fmla="*/ 436 h 517"/>
                  <a:gd name="T46" fmla="*/ 522 w 597"/>
                  <a:gd name="T47" fmla="*/ 444 h 517"/>
                  <a:gd name="T48" fmla="*/ 536 w 597"/>
                  <a:gd name="T49" fmla="*/ 430 h 517"/>
                  <a:gd name="T50" fmla="*/ 557 w 597"/>
                  <a:gd name="T51" fmla="*/ 430 h 517"/>
                  <a:gd name="T52" fmla="*/ 597 w 597"/>
                  <a:gd name="T53" fmla="*/ 361 h 517"/>
                  <a:gd name="T54" fmla="*/ 577 w 597"/>
                  <a:gd name="T55" fmla="*/ 343 h 517"/>
                  <a:gd name="T56" fmla="*/ 500 w 597"/>
                  <a:gd name="T57" fmla="*/ 361 h 517"/>
                  <a:gd name="T58" fmla="*/ 483 w 597"/>
                  <a:gd name="T59" fmla="*/ 413 h 517"/>
                  <a:gd name="T60" fmla="*/ 438 w 597"/>
                  <a:gd name="T61" fmla="*/ 421 h 517"/>
                  <a:gd name="T62" fmla="*/ 385 w 597"/>
                  <a:gd name="T63" fmla="*/ 399 h 517"/>
                  <a:gd name="T64" fmla="*/ 361 w 597"/>
                  <a:gd name="T65" fmla="*/ 324 h 517"/>
                  <a:gd name="T66" fmla="*/ 379 w 597"/>
                  <a:gd name="T67" fmla="*/ 229 h 517"/>
                  <a:gd name="T68" fmla="*/ 343 w 597"/>
                  <a:gd name="T69" fmla="*/ 206 h 517"/>
                  <a:gd name="T70" fmla="*/ 325 w 597"/>
                  <a:gd name="T71" fmla="*/ 115 h 517"/>
                  <a:gd name="T72" fmla="*/ 311 w 597"/>
                  <a:gd name="T73" fmla="*/ 109 h 517"/>
                  <a:gd name="T74" fmla="*/ 284 w 597"/>
                  <a:gd name="T75" fmla="*/ 136 h 517"/>
                  <a:gd name="T76" fmla="*/ 254 w 597"/>
                  <a:gd name="T77" fmla="*/ 120 h 517"/>
                  <a:gd name="T78" fmla="*/ 242 w 597"/>
                  <a:gd name="T79" fmla="*/ 59 h 517"/>
                  <a:gd name="T80" fmla="*/ 121 w 597"/>
                  <a:gd name="T81" fmla="*/ 47 h 517"/>
                  <a:gd name="T82" fmla="*/ 59 w 597"/>
                  <a:gd name="T83" fmla="*/ 0 h 517"/>
                  <a:gd name="T84" fmla="*/ 0 w 597"/>
                  <a:gd name="T85" fmla="*/ 3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97" h="517">
                    <a:moveTo>
                      <a:pt x="0" y="3"/>
                    </a:moveTo>
                    <a:lnTo>
                      <a:pt x="0" y="3"/>
                    </a:lnTo>
                    <a:lnTo>
                      <a:pt x="37" y="122"/>
                    </a:lnTo>
                    <a:lnTo>
                      <a:pt x="20" y="132"/>
                    </a:lnTo>
                    <a:lnTo>
                      <a:pt x="22" y="156"/>
                    </a:lnTo>
                    <a:lnTo>
                      <a:pt x="55" y="181"/>
                    </a:lnTo>
                    <a:lnTo>
                      <a:pt x="55" y="229"/>
                    </a:lnTo>
                    <a:lnTo>
                      <a:pt x="96" y="268"/>
                    </a:lnTo>
                    <a:lnTo>
                      <a:pt x="79" y="152"/>
                    </a:lnTo>
                    <a:lnTo>
                      <a:pt x="55" y="75"/>
                    </a:lnTo>
                    <a:lnTo>
                      <a:pt x="61" y="21"/>
                    </a:lnTo>
                    <a:lnTo>
                      <a:pt x="81" y="23"/>
                    </a:lnTo>
                    <a:lnTo>
                      <a:pt x="88" y="41"/>
                    </a:lnTo>
                    <a:lnTo>
                      <a:pt x="81" y="87"/>
                    </a:lnTo>
                    <a:lnTo>
                      <a:pt x="183" y="286"/>
                    </a:lnTo>
                    <a:lnTo>
                      <a:pt x="183" y="357"/>
                    </a:lnTo>
                    <a:lnTo>
                      <a:pt x="265" y="454"/>
                    </a:lnTo>
                    <a:lnTo>
                      <a:pt x="355" y="496"/>
                    </a:lnTo>
                    <a:lnTo>
                      <a:pt x="393" y="474"/>
                    </a:lnTo>
                    <a:lnTo>
                      <a:pt x="445" y="517"/>
                    </a:lnTo>
                    <a:lnTo>
                      <a:pt x="477" y="486"/>
                    </a:lnTo>
                    <a:lnTo>
                      <a:pt x="463" y="450"/>
                    </a:lnTo>
                    <a:lnTo>
                      <a:pt x="508" y="436"/>
                    </a:lnTo>
                    <a:lnTo>
                      <a:pt x="522" y="444"/>
                    </a:lnTo>
                    <a:lnTo>
                      <a:pt x="536" y="430"/>
                    </a:lnTo>
                    <a:lnTo>
                      <a:pt x="557" y="430"/>
                    </a:lnTo>
                    <a:lnTo>
                      <a:pt x="597" y="361"/>
                    </a:lnTo>
                    <a:lnTo>
                      <a:pt x="577" y="343"/>
                    </a:lnTo>
                    <a:lnTo>
                      <a:pt x="500" y="361"/>
                    </a:lnTo>
                    <a:lnTo>
                      <a:pt x="483" y="413"/>
                    </a:lnTo>
                    <a:lnTo>
                      <a:pt x="438" y="421"/>
                    </a:lnTo>
                    <a:lnTo>
                      <a:pt x="385" y="399"/>
                    </a:lnTo>
                    <a:lnTo>
                      <a:pt x="361" y="324"/>
                    </a:lnTo>
                    <a:lnTo>
                      <a:pt x="379" y="229"/>
                    </a:lnTo>
                    <a:lnTo>
                      <a:pt x="343" y="206"/>
                    </a:lnTo>
                    <a:lnTo>
                      <a:pt x="325" y="115"/>
                    </a:lnTo>
                    <a:lnTo>
                      <a:pt x="311" y="109"/>
                    </a:lnTo>
                    <a:lnTo>
                      <a:pt x="284" y="136"/>
                    </a:lnTo>
                    <a:lnTo>
                      <a:pt x="254" y="120"/>
                    </a:lnTo>
                    <a:lnTo>
                      <a:pt x="242" y="59"/>
                    </a:lnTo>
                    <a:lnTo>
                      <a:pt x="121" y="47"/>
                    </a:lnTo>
                    <a:lnTo>
                      <a:pt x="59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24" name="Freeform 9">
                <a:extLst>
                  <a:ext uri="{FF2B5EF4-FFF2-40B4-BE49-F238E27FC236}">
                    <a16:creationId xmlns:a16="http://schemas.microsoft.com/office/drawing/2014/main" xmlns="" id="{A715B0BB-9464-5047-BB05-C15A54B6D7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3" y="1881"/>
                <a:ext cx="49" cy="37"/>
              </a:xfrm>
              <a:custGeom>
                <a:avLst/>
                <a:gdLst>
                  <a:gd name="T0" fmla="*/ 72 w 74"/>
                  <a:gd name="T1" fmla="*/ 1 h 56"/>
                  <a:gd name="T2" fmla="*/ 72 w 74"/>
                  <a:gd name="T3" fmla="*/ 1 h 56"/>
                  <a:gd name="T4" fmla="*/ 28 w 74"/>
                  <a:gd name="T5" fmla="*/ 0 h 56"/>
                  <a:gd name="T6" fmla="*/ 1 w 74"/>
                  <a:gd name="T7" fmla="*/ 17 h 56"/>
                  <a:gd name="T8" fmla="*/ 0 w 74"/>
                  <a:gd name="T9" fmla="*/ 29 h 56"/>
                  <a:gd name="T10" fmla="*/ 18 w 74"/>
                  <a:gd name="T11" fmla="*/ 46 h 56"/>
                  <a:gd name="T12" fmla="*/ 74 w 74"/>
                  <a:gd name="T13" fmla="*/ 56 h 56"/>
                  <a:gd name="T14" fmla="*/ 72 w 74"/>
                  <a:gd name="T15" fmla="*/ 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4" h="56">
                    <a:moveTo>
                      <a:pt x="72" y="1"/>
                    </a:moveTo>
                    <a:lnTo>
                      <a:pt x="72" y="1"/>
                    </a:lnTo>
                    <a:lnTo>
                      <a:pt x="28" y="0"/>
                    </a:lnTo>
                    <a:lnTo>
                      <a:pt x="1" y="17"/>
                    </a:lnTo>
                    <a:lnTo>
                      <a:pt x="0" y="29"/>
                    </a:lnTo>
                    <a:lnTo>
                      <a:pt x="18" y="46"/>
                    </a:lnTo>
                    <a:lnTo>
                      <a:pt x="74" y="56"/>
                    </a:lnTo>
                    <a:lnTo>
                      <a:pt x="72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25" name="Freeform 10">
                <a:extLst>
                  <a:ext uri="{FF2B5EF4-FFF2-40B4-BE49-F238E27FC236}">
                    <a16:creationId xmlns:a16="http://schemas.microsoft.com/office/drawing/2014/main" xmlns="" id="{C66CD8BD-E8F8-2F4E-A6ED-04327981A1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7" y="2313"/>
                <a:ext cx="290" cy="294"/>
              </a:xfrm>
              <a:custGeom>
                <a:avLst/>
                <a:gdLst>
                  <a:gd name="T0" fmla="*/ 337 w 435"/>
                  <a:gd name="T1" fmla="*/ 11 h 442"/>
                  <a:gd name="T2" fmla="*/ 337 w 435"/>
                  <a:gd name="T3" fmla="*/ 11 h 442"/>
                  <a:gd name="T4" fmla="*/ 305 w 435"/>
                  <a:gd name="T5" fmla="*/ 0 h 442"/>
                  <a:gd name="T6" fmla="*/ 172 w 435"/>
                  <a:gd name="T7" fmla="*/ 25 h 442"/>
                  <a:gd name="T8" fmla="*/ 143 w 435"/>
                  <a:gd name="T9" fmla="*/ 47 h 442"/>
                  <a:gd name="T10" fmla="*/ 160 w 435"/>
                  <a:gd name="T11" fmla="*/ 139 h 442"/>
                  <a:gd name="T12" fmla="*/ 108 w 435"/>
                  <a:gd name="T13" fmla="*/ 141 h 442"/>
                  <a:gd name="T14" fmla="*/ 76 w 435"/>
                  <a:gd name="T15" fmla="*/ 192 h 442"/>
                  <a:gd name="T16" fmla="*/ 0 w 435"/>
                  <a:gd name="T17" fmla="*/ 210 h 442"/>
                  <a:gd name="T18" fmla="*/ 0 w 435"/>
                  <a:gd name="T19" fmla="*/ 248 h 442"/>
                  <a:gd name="T20" fmla="*/ 250 w 435"/>
                  <a:gd name="T21" fmla="*/ 439 h 442"/>
                  <a:gd name="T22" fmla="*/ 293 w 435"/>
                  <a:gd name="T23" fmla="*/ 442 h 442"/>
                  <a:gd name="T24" fmla="*/ 435 w 435"/>
                  <a:gd name="T25" fmla="*/ 331 h 442"/>
                  <a:gd name="T26" fmla="*/ 420 w 435"/>
                  <a:gd name="T27" fmla="*/ 313 h 442"/>
                  <a:gd name="T28" fmla="*/ 394 w 435"/>
                  <a:gd name="T29" fmla="*/ 310 h 442"/>
                  <a:gd name="T30" fmla="*/ 378 w 435"/>
                  <a:gd name="T31" fmla="*/ 283 h 442"/>
                  <a:gd name="T32" fmla="*/ 378 w 435"/>
                  <a:gd name="T33" fmla="*/ 172 h 442"/>
                  <a:gd name="T34" fmla="*/ 367 w 435"/>
                  <a:gd name="T35" fmla="*/ 161 h 442"/>
                  <a:gd name="T36" fmla="*/ 369 w 435"/>
                  <a:gd name="T37" fmla="*/ 133 h 442"/>
                  <a:gd name="T38" fmla="*/ 340 w 435"/>
                  <a:gd name="T39" fmla="*/ 104 h 442"/>
                  <a:gd name="T40" fmla="*/ 337 w 435"/>
                  <a:gd name="T41" fmla="*/ 74 h 442"/>
                  <a:gd name="T42" fmla="*/ 349 w 435"/>
                  <a:gd name="T43" fmla="*/ 65 h 442"/>
                  <a:gd name="T44" fmla="*/ 344 w 435"/>
                  <a:gd name="T45" fmla="*/ 32 h 442"/>
                  <a:gd name="T46" fmla="*/ 337 w 435"/>
                  <a:gd name="T47" fmla="*/ 11 h 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35" h="442">
                    <a:moveTo>
                      <a:pt x="337" y="11"/>
                    </a:moveTo>
                    <a:lnTo>
                      <a:pt x="337" y="11"/>
                    </a:lnTo>
                    <a:lnTo>
                      <a:pt x="305" y="0"/>
                    </a:lnTo>
                    <a:lnTo>
                      <a:pt x="172" y="25"/>
                    </a:lnTo>
                    <a:lnTo>
                      <a:pt x="143" y="47"/>
                    </a:lnTo>
                    <a:lnTo>
                      <a:pt x="160" y="139"/>
                    </a:lnTo>
                    <a:lnTo>
                      <a:pt x="108" y="141"/>
                    </a:lnTo>
                    <a:lnTo>
                      <a:pt x="76" y="192"/>
                    </a:lnTo>
                    <a:lnTo>
                      <a:pt x="0" y="210"/>
                    </a:lnTo>
                    <a:lnTo>
                      <a:pt x="0" y="248"/>
                    </a:lnTo>
                    <a:lnTo>
                      <a:pt x="250" y="439"/>
                    </a:lnTo>
                    <a:lnTo>
                      <a:pt x="293" y="442"/>
                    </a:lnTo>
                    <a:lnTo>
                      <a:pt x="435" y="331"/>
                    </a:lnTo>
                    <a:lnTo>
                      <a:pt x="420" y="313"/>
                    </a:lnTo>
                    <a:lnTo>
                      <a:pt x="394" y="310"/>
                    </a:lnTo>
                    <a:lnTo>
                      <a:pt x="378" y="283"/>
                    </a:lnTo>
                    <a:lnTo>
                      <a:pt x="378" y="172"/>
                    </a:lnTo>
                    <a:lnTo>
                      <a:pt x="367" y="161"/>
                    </a:lnTo>
                    <a:lnTo>
                      <a:pt x="369" y="133"/>
                    </a:lnTo>
                    <a:lnTo>
                      <a:pt x="340" y="104"/>
                    </a:lnTo>
                    <a:lnTo>
                      <a:pt x="337" y="74"/>
                    </a:lnTo>
                    <a:lnTo>
                      <a:pt x="349" y="65"/>
                    </a:lnTo>
                    <a:lnTo>
                      <a:pt x="344" y="32"/>
                    </a:lnTo>
                    <a:lnTo>
                      <a:pt x="337" y="1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26" name="Freeform 11">
                <a:extLst>
                  <a:ext uri="{FF2B5EF4-FFF2-40B4-BE49-F238E27FC236}">
                    <a16:creationId xmlns:a16="http://schemas.microsoft.com/office/drawing/2014/main" xmlns="" id="{DE409B5D-26BC-2140-AE96-F32F12A881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1" y="2345"/>
                <a:ext cx="237" cy="228"/>
              </a:xfrm>
              <a:custGeom>
                <a:avLst/>
                <a:gdLst>
                  <a:gd name="T0" fmla="*/ 341 w 357"/>
                  <a:gd name="T1" fmla="*/ 0 h 342"/>
                  <a:gd name="T2" fmla="*/ 341 w 357"/>
                  <a:gd name="T3" fmla="*/ 0 h 342"/>
                  <a:gd name="T4" fmla="*/ 251 w 357"/>
                  <a:gd name="T5" fmla="*/ 0 h 342"/>
                  <a:gd name="T6" fmla="*/ 233 w 357"/>
                  <a:gd name="T7" fmla="*/ 39 h 342"/>
                  <a:gd name="T8" fmla="*/ 192 w 357"/>
                  <a:gd name="T9" fmla="*/ 59 h 342"/>
                  <a:gd name="T10" fmla="*/ 158 w 357"/>
                  <a:gd name="T11" fmla="*/ 150 h 342"/>
                  <a:gd name="T12" fmla="*/ 93 w 357"/>
                  <a:gd name="T13" fmla="*/ 189 h 342"/>
                  <a:gd name="T14" fmla="*/ 0 w 357"/>
                  <a:gd name="T15" fmla="*/ 342 h 342"/>
                  <a:gd name="T16" fmla="*/ 91 w 357"/>
                  <a:gd name="T17" fmla="*/ 340 h 342"/>
                  <a:gd name="T18" fmla="*/ 94 w 357"/>
                  <a:gd name="T19" fmla="*/ 295 h 342"/>
                  <a:gd name="T20" fmla="*/ 117 w 357"/>
                  <a:gd name="T21" fmla="*/ 295 h 342"/>
                  <a:gd name="T22" fmla="*/ 117 w 357"/>
                  <a:gd name="T23" fmla="*/ 234 h 342"/>
                  <a:gd name="T24" fmla="*/ 197 w 357"/>
                  <a:gd name="T25" fmla="*/ 234 h 342"/>
                  <a:gd name="T26" fmla="*/ 199 w 357"/>
                  <a:gd name="T27" fmla="*/ 155 h 342"/>
                  <a:gd name="T28" fmla="*/ 276 w 357"/>
                  <a:gd name="T29" fmla="*/ 137 h 342"/>
                  <a:gd name="T30" fmla="*/ 308 w 357"/>
                  <a:gd name="T31" fmla="*/ 85 h 342"/>
                  <a:gd name="T32" fmla="*/ 357 w 357"/>
                  <a:gd name="T33" fmla="*/ 84 h 342"/>
                  <a:gd name="T34" fmla="*/ 341 w 357"/>
                  <a:gd name="T35" fmla="*/ 0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7" h="342">
                    <a:moveTo>
                      <a:pt x="341" y="0"/>
                    </a:moveTo>
                    <a:lnTo>
                      <a:pt x="341" y="0"/>
                    </a:lnTo>
                    <a:lnTo>
                      <a:pt x="251" y="0"/>
                    </a:lnTo>
                    <a:lnTo>
                      <a:pt x="233" y="39"/>
                    </a:lnTo>
                    <a:lnTo>
                      <a:pt x="192" y="59"/>
                    </a:lnTo>
                    <a:lnTo>
                      <a:pt x="158" y="150"/>
                    </a:lnTo>
                    <a:lnTo>
                      <a:pt x="93" y="189"/>
                    </a:lnTo>
                    <a:lnTo>
                      <a:pt x="0" y="342"/>
                    </a:lnTo>
                    <a:lnTo>
                      <a:pt x="91" y="340"/>
                    </a:lnTo>
                    <a:lnTo>
                      <a:pt x="94" y="295"/>
                    </a:lnTo>
                    <a:lnTo>
                      <a:pt x="117" y="295"/>
                    </a:lnTo>
                    <a:lnTo>
                      <a:pt x="117" y="234"/>
                    </a:lnTo>
                    <a:lnTo>
                      <a:pt x="197" y="234"/>
                    </a:lnTo>
                    <a:lnTo>
                      <a:pt x="199" y="155"/>
                    </a:lnTo>
                    <a:lnTo>
                      <a:pt x="276" y="137"/>
                    </a:lnTo>
                    <a:lnTo>
                      <a:pt x="308" y="85"/>
                    </a:lnTo>
                    <a:lnTo>
                      <a:pt x="357" y="84"/>
                    </a:lnTo>
                    <a:lnTo>
                      <a:pt x="3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27" name="Freeform 12">
                <a:extLst>
                  <a:ext uri="{FF2B5EF4-FFF2-40B4-BE49-F238E27FC236}">
                    <a16:creationId xmlns:a16="http://schemas.microsoft.com/office/drawing/2014/main" xmlns="" id="{DB4CB90D-9ADA-C646-BA83-F5667BB1AD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1" y="2484"/>
                <a:ext cx="179" cy="191"/>
              </a:xfrm>
              <a:custGeom>
                <a:avLst/>
                <a:gdLst>
                  <a:gd name="T0" fmla="*/ 0 w 268"/>
                  <a:gd name="T1" fmla="*/ 140 h 286"/>
                  <a:gd name="T2" fmla="*/ 0 w 268"/>
                  <a:gd name="T3" fmla="*/ 140 h 286"/>
                  <a:gd name="T4" fmla="*/ 17 w 268"/>
                  <a:gd name="T5" fmla="*/ 162 h 286"/>
                  <a:gd name="T6" fmla="*/ 13 w 268"/>
                  <a:gd name="T7" fmla="*/ 259 h 286"/>
                  <a:gd name="T8" fmla="*/ 38 w 268"/>
                  <a:gd name="T9" fmla="*/ 241 h 286"/>
                  <a:gd name="T10" fmla="*/ 56 w 268"/>
                  <a:gd name="T11" fmla="*/ 237 h 286"/>
                  <a:gd name="T12" fmla="*/ 81 w 268"/>
                  <a:gd name="T13" fmla="*/ 246 h 286"/>
                  <a:gd name="T14" fmla="*/ 109 w 268"/>
                  <a:gd name="T15" fmla="*/ 286 h 286"/>
                  <a:gd name="T16" fmla="*/ 136 w 268"/>
                  <a:gd name="T17" fmla="*/ 268 h 286"/>
                  <a:gd name="T18" fmla="*/ 266 w 268"/>
                  <a:gd name="T19" fmla="*/ 266 h 286"/>
                  <a:gd name="T20" fmla="*/ 234 w 268"/>
                  <a:gd name="T21" fmla="*/ 49 h 286"/>
                  <a:gd name="T22" fmla="*/ 268 w 268"/>
                  <a:gd name="T23" fmla="*/ 49 h 286"/>
                  <a:gd name="T24" fmla="*/ 204 w 268"/>
                  <a:gd name="T25" fmla="*/ 0 h 286"/>
                  <a:gd name="T26" fmla="*/ 204 w 268"/>
                  <a:gd name="T27" fmla="*/ 32 h 286"/>
                  <a:gd name="T28" fmla="*/ 123 w 268"/>
                  <a:gd name="T29" fmla="*/ 32 h 286"/>
                  <a:gd name="T30" fmla="*/ 123 w 268"/>
                  <a:gd name="T31" fmla="*/ 93 h 286"/>
                  <a:gd name="T32" fmla="*/ 99 w 268"/>
                  <a:gd name="T33" fmla="*/ 93 h 286"/>
                  <a:gd name="T34" fmla="*/ 96 w 268"/>
                  <a:gd name="T35" fmla="*/ 138 h 286"/>
                  <a:gd name="T36" fmla="*/ 0 w 268"/>
                  <a:gd name="T37" fmla="*/ 14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8" h="286">
                    <a:moveTo>
                      <a:pt x="0" y="140"/>
                    </a:moveTo>
                    <a:lnTo>
                      <a:pt x="0" y="140"/>
                    </a:lnTo>
                    <a:lnTo>
                      <a:pt x="17" y="162"/>
                    </a:lnTo>
                    <a:lnTo>
                      <a:pt x="13" y="259"/>
                    </a:lnTo>
                    <a:lnTo>
                      <a:pt x="38" y="241"/>
                    </a:lnTo>
                    <a:lnTo>
                      <a:pt x="56" y="237"/>
                    </a:lnTo>
                    <a:lnTo>
                      <a:pt x="81" y="246"/>
                    </a:lnTo>
                    <a:lnTo>
                      <a:pt x="109" y="286"/>
                    </a:lnTo>
                    <a:lnTo>
                      <a:pt x="136" y="268"/>
                    </a:lnTo>
                    <a:lnTo>
                      <a:pt x="266" y="266"/>
                    </a:lnTo>
                    <a:lnTo>
                      <a:pt x="234" y="49"/>
                    </a:lnTo>
                    <a:lnTo>
                      <a:pt x="268" y="49"/>
                    </a:lnTo>
                    <a:lnTo>
                      <a:pt x="204" y="0"/>
                    </a:lnTo>
                    <a:lnTo>
                      <a:pt x="204" y="32"/>
                    </a:lnTo>
                    <a:lnTo>
                      <a:pt x="123" y="32"/>
                    </a:lnTo>
                    <a:lnTo>
                      <a:pt x="123" y="93"/>
                    </a:lnTo>
                    <a:lnTo>
                      <a:pt x="99" y="93"/>
                    </a:lnTo>
                    <a:lnTo>
                      <a:pt x="96" y="138"/>
                    </a:lnTo>
                    <a:lnTo>
                      <a:pt x="0" y="1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28" name="Freeform 13">
                <a:extLst>
                  <a:ext uri="{FF2B5EF4-FFF2-40B4-BE49-F238E27FC236}">
                    <a16:creationId xmlns:a16="http://schemas.microsoft.com/office/drawing/2014/main" xmlns="" id="{0DBEA156-3E51-544E-8046-F670DADDED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2" y="2646"/>
                <a:ext cx="89" cy="65"/>
              </a:xfrm>
              <a:custGeom>
                <a:avLst/>
                <a:gdLst>
                  <a:gd name="T0" fmla="*/ 40 w 134"/>
                  <a:gd name="T1" fmla="*/ 4 h 98"/>
                  <a:gd name="T2" fmla="*/ 40 w 134"/>
                  <a:gd name="T3" fmla="*/ 4 h 98"/>
                  <a:gd name="T4" fmla="*/ 9 w 134"/>
                  <a:gd name="T5" fmla="*/ 26 h 98"/>
                  <a:gd name="T6" fmla="*/ 2 w 134"/>
                  <a:gd name="T7" fmla="*/ 39 h 98"/>
                  <a:gd name="T8" fmla="*/ 0 w 134"/>
                  <a:gd name="T9" fmla="*/ 52 h 98"/>
                  <a:gd name="T10" fmla="*/ 11 w 134"/>
                  <a:gd name="T11" fmla="*/ 60 h 98"/>
                  <a:gd name="T12" fmla="*/ 49 w 134"/>
                  <a:gd name="T13" fmla="*/ 59 h 98"/>
                  <a:gd name="T14" fmla="*/ 73 w 134"/>
                  <a:gd name="T15" fmla="*/ 53 h 98"/>
                  <a:gd name="T16" fmla="*/ 76 w 134"/>
                  <a:gd name="T17" fmla="*/ 65 h 98"/>
                  <a:gd name="T18" fmla="*/ 74 w 134"/>
                  <a:gd name="T19" fmla="*/ 80 h 98"/>
                  <a:gd name="T20" fmla="*/ 97 w 134"/>
                  <a:gd name="T21" fmla="*/ 92 h 98"/>
                  <a:gd name="T22" fmla="*/ 102 w 134"/>
                  <a:gd name="T23" fmla="*/ 97 h 98"/>
                  <a:gd name="T24" fmla="*/ 133 w 134"/>
                  <a:gd name="T25" fmla="*/ 98 h 98"/>
                  <a:gd name="T26" fmla="*/ 134 w 134"/>
                  <a:gd name="T27" fmla="*/ 85 h 98"/>
                  <a:gd name="T28" fmla="*/ 106 w 134"/>
                  <a:gd name="T29" fmla="*/ 51 h 98"/>
                  <a:gd name="T30" fmla="*/ 74 w 134"/>
                  <a:gd name="T31" fmla="*/ 8 h 98"/>
                  <a:gd name="T32" fmla="*/ 55 w 134"/>
                  <a:gd name="T33" fmla="*/ 0 h 98"/>
                  <a:gd name="T34" fmla="*/ 40 w 134"/>
                  <a:gd name="T3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4" h="98">
                    <a:moveTo>
                      <a:pt x="40" y="4"/>
                    </a:moveTo>
                    <a:lnTo>
                      <a:pt x="40" y="4"/>
                    </a:lnTo>
                    <a:lnTo>
                      <a:pt x="9" y="26"/>
                    </a:lnTo>
                    <a:lnTo>
                      <a:pt x="2" y="39"/>
                    </a:lnTo>
                    <a:lnTo>
                      <a:pt x="0" y="52"/>
                    </a:lnTo>
                    <a:lnTo>
                      <a:pt x="11" y="60"/>
                    </a:lnTo>
                    <a:lnTo>
                      <a:pt x="49" y="59"/>
                    </a:lnTo>
                    <a:lnTo>
                      <a:pt x="73" y="53"/>
                    </a:lnTo>
                    <a:lnTo>
                      <a:pt x="76" y="65"/>
                    </a:lnTo>
                    <a:lnTo>
                      <a:pt x="74" y="80"/>
                    </a:lnTo>
                    <a:lnTo>
                      <a:pt x="97" y="92"/>
                    </a:lnTo>
                    <a:lnTo>
                      <a:pt x="102" y="97"/>
                    </a:lnTo>
                    <a:lnTo>
                      <a:pt x="133" y="98"/>
                    </a:lnTo>
                    <a:lnTo>
                      <a:pt x="134" y="85"/>
                    </a:lnTo>
                    <a:lnTo>
                      <a:pt x="106" y="51"/>
                    </a:lnTo>
                    <a:lnTo>
                      <a:pt x="74" y="8"/>
                    </a:lnTo>
                    <a:lnTo>
                      <a:pt x="55" y="0"/>
                    </a:lnTo>
                    <a:lnTo>
                      <a:pt x="40" y="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29" name="Freeform 14">
                <a:extLst>
                  <a:ext uri="{FF2B5EF4-FFF2-40B4-BE49-F238E27FC236}">
                    <a16:creationId xmlns:a16="http://schemas.microsoft.com/office/drawing/2014/main" xmlns="" id="{57F385E3-8BF5-CE40-960C-92F9275C7F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1" y="2685"/>
                <a:ext cx="38" cy="12"/>
              </a:xfrm>
              <a:custGeom>
                <a:avLst/>
                <a:gdLst>
                  <a:gd name="T0" fmla="*/ 1 w 57"/>
                  <a:gd name="T1" fmla="*/ 8 h 17"/>
                  <a:gd name="T2" fmla="*/ 1 w 57"/>
                  <a:gd name="T3" fmla="*/ 8 h 17"/>
                  <a:gd name="T4" fmla="*/ 0 w 57"/>
                  <a:gd name="T5" fmla="*/ 17 h 17"/>
                  <a:gd name="T6" fmla="*/ 55 w 57"/>
                  <a:gd name="T7" fmla="*/ 16 h 17"/>
                  <a:gd name="T8" fmla="*/ 57 w 57"/>
                  <a:gd name="T9" fmla="*/ 8 h 17"/>
                  <a:gd name="T10" fmla="*/ 56 w 57"/>
                  <a:gd name="T11" fmla="*/ 0 h 17"/>
                  <a:gd name="T12" fmla="*/ 41 w 57"/>
                  <a:gd name="T13" fmla="*/ 6 h 17"/>
                  <a:gd name="T14" fmla="*/ 1 w 57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17">
                    <a:moveTo>
                      <a:pt x="1" y="8"/>
                    </a:moveTo>
                    <a:lnTo>
                      <a:pt x="1" y="8"/>
                    </a:lnTo>
                    <a:lnTo>
                      <a:pt x="0" y="17"/>
                    </a:lnTo>
                    <a:lnTo>
                      <a:pt x="55" y="16"/>
                    </a:lnTo>
                    <a:lnTo>
                      <a:pt x="57" y="8"/>
                    </a:lnTo>
                    <a:lnTo>
                      <a:pt x="56" y="0"/>
                    </a:lnTo>
                    <a:lnTo>
                      <a:pt x="41" y="6"/>
                    </a:lnTo>
                    <a:lnTo>
                      <a:pt x="1" y="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30" name="Freeform 15">
                <a:extLst>
                  <a:ext uri="{FF2B5EF4-FFF2-40B4-BE49-F238E27FC236}">
                    <a16:creationId xmlns:a16="http://schemas.microsoft.com/office/drawing/2014/main" xmlns="" id="{F8A7F7BD-D267-5D42-8055-6C2C2B5C32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1" y="2701"/>
                <a:ext cx="54" cy="15"/>
              </a:xfrm>
              <a:custGeom>
                <a:avLst/>
                <a:gdLst>
                  <a:gd name="T0" fmla="*/ 0 w 81"/>
                  <a:gd name="T1" fmla="*/ 0 h 23"/>
                  <a:gd name="T2" fmla="*/ 0 w 81"/>
                  <a:gd name="T3" fmla="*/ 0 h 23"/>
                  <a:gd name="T4" fmla="*/ 9 w 81"/>
                  <a:gd name="T5" fmla="*/ 23 h 23"/>
                  <a:gd name="T6" fmla="*/ 15 w 81"/>
                  <a:gd name="T7" fmla="*/ 9 h 23"/>
                  <a:gd name="T8" fmla="*/ 81 w 81"/>
                  <a:gd name="T9" fmla="*/ 16 h 23"/>
                  <a:gd name="T10" fmla="*/ 52 w 81"/>
                  <a:gd name="T11" fmla="*/ 1 h 23"/>
                  <a:gd name="T12" fmla="*/ 0 w 81"/>
                  <a:gd name="T1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23">
                    <a:moveTo>
                      <a:pt x="0" y="0"/>
                    </a:moveTo>
                    <a:lnTo>
                      <a:pt x="0" y="0"/>
                    </a:lnTo>
                    <a:lnTo>
                      <a:pt x="9" y="23"/>
                    </a:lnTo>
                    <a:lnTo>
                      <a:pt x="15" y="9"/>
                    </a:lnTo>
                    <a:lnTo>
                      <a:pt x="81" y="16"/>
                    </a:lnTo>
                    <a:lnTo>
                      <a:pt x="52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31" name="Freeform 16">
                <a:extLst>
                  <a:ext uri="{FF2B5EF4-FFF2-40B4-BE49-F238E27FC236}">
                    <a16:creationId xmlns:a16="http://schemas.microsoft.com/office/drawing/2014/main" xmlns="" id="{1D29BF5C-296E-494D-B514-7313824D6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1" y="2711"/>
                <a:ext cx="28" cy="26"/>
              </a:xfrm>
              <a:custGeom>
                <a:avLst/>
                <a:gdLst>
                  <a:gd name="T0" fmla="*/ 0 w 42"/>
                  <a:gd name="T1" fmla="*/ 18 h 40"/>
                  <a:gd name="T2" fmla="*/ 0 w 42"/>
                  <a:gd name="T3" fmla="*/ 18 h 40"/>
                  <a:gd name="T4" fmla="*/ 11 w 42"/>
                  <a:gd name="T5" fmla="*/ 40 h 40"/>
                  <a:gd name="T6" fmla="*/ 42 w 42"/>
                  <a:gd name="T7" fmla="*/ 14 h 40"/>
                  <a:gd name="T8" fmla="*/ 42 w 42"/>
                  <a:gd name="T9" fmla="*/ 6 h 40"/>
                  <a:gd name="T10" fmla="*/ 6 w 42"/>
                  <a:gd name="T11" fmla="*/ 0 h 40"/>
                  <a:gd name="T12" fmla="*/ 0 w 42"/>
                  <a:gd name="T13" fmla="*/ 1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40">
                    <a:moveTo>
                      <a:pt x="0" y="18"/>
                    </a:moveTo>
                    <a:lnTo>
                      <a:pt x="0" y="18"/>
                    </a:lnTo>
                    <a:lnTo>
                      <a:pt x="11" y="40"/>
                    </a:lnTo>
                    <a:lnTo>
                      <a:pt x="42" y="14"/>
                    </a:lnTo>
                    <a:lnTo>
                      <a:pt x="42" y="6"/>
                    </a:lnTo>
                    <a:lnTo>
                      <a:pt x="6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32" name="Freeform 17">
                <a:extLst>
                  <a:ext uri="{FF2B5EF4-FFF2-40B4-BE49-F238E27FC236}">
                    <a16:creationId xmlns:a16="http://schemas.microsoft.com/office/drawing/2014/main" xmlns="" id="{0A7A69A4-0A5E-A04A-8C72-EDBD3AD2E7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0" y="2713"/>
                <a:ext cx="101" cy="67"/>
              </a:xfrm>
              <a:custGeom>
                <a:avLst/>
                <a:gdLst>
                  <a:gd name="T0" fmla="*/ 0 w 152"/>
                  <a:gd name="T1" fmla="*/ 41 h 100"/>
                  <a:gd name="T2" fmla="*/ 0 w 152"/>
                  <a:gd name="T3" fmla="*/ 41 h 100"/>
                  <a:gd name="T4" fmla="*/ 24 w 152"/>
                  <a:gd name="T5" fmla="*/ 78 h 100"/>
                  <a:gd name="T6" fmla="*/ 55 w 152"/>
                  <a:gd name="T7" fmla="*/ 51 h 100"/>
                  <a:gd name="T8" fmla="*/ 87 w 152"/>
                  <a:gd name="T9" fmla="*/ 50 h 100"/>
                  <a:gd name="T10" fmla="*/ 113 w 152"/>
                  <a:gd name="T11" fmla="*/ 85 h 100"/>
                  <a:gd name="T12" fmla="*/ 136 w 152"/>
                  <a:gd name="T13" fmla="*/ 100 h 100"/>
                  <a:gd name="T14" fmla="*/ 144 w 152"/>
                  <a:gd name="T15" fmla="*/ 83 h 100"/>
                  <a:gd name="T16" fmla="*/ 152 w 152"/>
                  <a:gd name="T17" fmla="*/ 79 h 100"/>
                  <a:gd name="T18" fmla="*/ 151 w 152"/>
                  <a:gd name="T19" fmla="*/ 43 h 100"/>
                  <a:gd name="T20" fmla="*/ 136 w 152"/>
                  <a:gd name="T21" fmla="*/ 0 h 100"/>
                  <a:gd name="T22" fmla="*/ 90 w 152"/>
                  <a:gd name="T23" fmla="*/ 5 h 100"/>
                  <a:gd name="T24" fmla="*/ 34 w 152"/>
                  <a:gd name="T25" fmla="*/ 0 h 100"/>
                  <a:gd name="T26" fmla="*/ 33 w 152"/>
                  <a:gd name="T27" fmla="*/ 15 h 100"/>
                  <a:gd name="T28" fmla="*/ 0 w 152"/>
                  <a:gd name="T29" fmla="*/ 41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2" h="100">
                    <a:moveTo>
                      <a:pt x="0" y="41"/>
                    </a:moveTo>
                    <a:lnTo>
                      <a:pt x="0" y="41"/>
                    </a:lnTo>
                    <a:lnTo>
                      <a:pt x="24" y="78"/>
                    </a:lnTo>
                    <a:lnTo>
                      <a:pt x="55" y="51"/>
                    </a:lnTo>
                    <a:lnTo>
                      <a:pt x="87" y="50"/>
                    </a:lnTo>
                    <a:lnTo>
                      <a:pt x="113" y="85"/>
                    </a:lnTo>
                    <a:lnTo>
                      <a:pt x="136" y="100"/>
                    </a:lnTo>
                    <a:lnTo>
                      <a:pt x="144" y="83"/>
                    </a:lnTo>
                    <a:lnTo>
                      <a:pt x="152" y="79"/>
                    </a:lnTo>
                    <a:lnTo>
                      <a:pt x="151" y="43"/>
                    </a:lnTo>
                    <a:lnTo>
                      <a:pt x="136" y="0"/>
                    </a:lnTo>
                    <a:lnTo>
                      <a:pt x="90" y="5"/>
                    </a:lnTo>
                    <a:lnTo>
                      <a:pt x="34" y="0"/>
                    </a:lnTo>
                    <a:lnTo>
                      <a:pt x="33" y="15"/>
                    </a:lnTo>
                    <a:lnTo>
                      <a:pt x="0" y="4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33" name="Freeform 18">
                <a:extLst>
                  <a:ext uri="{FF2B5EF4-FFF2-40B4-BE49-F238E27FC236}">
                    <a16:creationId xmlns:a16="http://schemas.microsoft.com/office/drawing/2014/main" xmlns="" id="{DE8F0F11-3C20-2642-804F-FDC819A4C8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9" y="2750"/>
                <a:ext cx="50" cy="47"/>
              </a:xfrm>
              <a:custGeom>
                <a:avLst/>
                <a:gdLst>
                  <a:gd name="T0" fmla="*/ 0 w 76"/>
                  <a:gd name="T1" fmla="*/ 27 h 70"/>
                  <a:gd name="T2" fmla="*/ 0 w 76"/>
                  <a:gd name="T3" fmla="*/ 27 h 70"/>
                  <a:gd name="T4" fmla="*/ 44 w 76"/>
                  <a:gd name="T5" fmla="*/ 70 h 70"/>
                  <a:gd name="T6" fmla="*/ 76 w 76"/>
                  <a:gd name="T7" fmla="*/ 31 h 70"/>
                  <a:gd name="T8" fmla="*/ 56 w 76"/>
                  <a:gd name="T9" fmla="*/ 0 h 70"/>
                  <a:gd name="T10" fmla="*/ 29 w 76"/>
                  <a:gd name="T11" fmla="*/ 3 h 70"/>
                  <a:gd name="T12" fmla="*/ 0 w 76"/>
                  <a:gd name="T13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70">
                    <a:moveTo>
                      <a:pt x="0" y="27"/>
                    </a:moveTo>
                    <a:lnTo>
                      <a:pt x="0" y="27"/>
                    </a:lnTo>
                    <a:lnTo>
                      <a:pt x="44" y="70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9" y="3"/>
                    </a:lnTo>
                    <a:lnTo>
                      <a:pt x="0" y="2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34" name="Freeform 19">
                <a:extLst>
                  <a:ext uri="{FF2B5EF4-FFF2-40B4-BE49-F238E27FC236}">
                    <a16:creationId xmlns:a16="http://schemas.microsoft.com/office/drawing/2014/main" xmlns="" id="{DA915A63-2241-7E44-B6A1-10F5C287E2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1" y="2773"/>
                <a:ext cx="57" cy="65"/>
              </a:xfrm>
              <a:custGeom>
                <a:avLst/>
                <a:gdLst>
                  <a:gd name="T0" fmla="*/ 0 w 86"/>
                  <a:gd name="T1" fmla="*/ 40 h 97"/>
                  <a:gd name="T2" fmla="*/ 0 w 86"/>
                  <a:gd name="T3" fmla="*/ 40 h 97"/>
                  <a:gd name="T4" fmla="*/ 86 w 86"/>
                  <a:gd name="T5" fmla="*/ 97 h 97"/>
                  <a:gd name="T6" fmla="*/ 84 w 86"/>
                  <a:gd name="T7" fmla="*/ 53 h 97"/>
                  <a:gd name="T8" fmla="*/ 58 w 86"/>
                  <a:gd name="T9" fmla="*/ 23 h 97"/>
                  <a:gd name="T10" fmla="*/ 32 w 86"/>
                  <a:gd name="T11" fmla="*/ 0 h 97"/>
                  <a:gd name="T12" fmla="*/ 0 w 86"/>
                  <a:gd name="T13" fmla="*/ 4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" h="97">
                    <a:moveTo>
                      <a:pt x="0" y="40"/>
                    </a:moveTo>
                    <a:lnTo>
                      <a:pt x="0" y="40"/>
                    </a:lnTo>
                    <a:lnTo>
                      <a:pt x="86" y="97"/>
                    </a:lnTo>
                    <a:lnTo>
                      <a:pt x="84" y="53"/>
                    </a:lnTo>
                    <a:lnTo>
                      <a:pt x="58" y="23"/>
                    </a:lnTo>
                    <a:lnTo>
                      <a:pt x="32" y="0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35" name="Freeform 20">
                <a:extLst>
                  <a:ext uri="{FF2B5EF4-FFF2-40B4-BE49-F238E27FC236}">
                    <a16:creationId xmlns:a16="http://schemas.microsoft.com/office/drawing/2014/main" xmlns="" id="{3E196EC7-3B6F-0446-86A3-8257BACA7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2740"/>
                <a:ext cx="100" cy="99"/>
              </a:xfrm>
              <a:custGeom>
                <a:avLst/>
                <a:gdLst>
                  <a:gd name="T0" fmla="*/ 31 w 149"/>
                  <a:gd name="T1" fmla="*/ 149 h 149"/>
                  <a:gd name="T2" fmla="*/ 31 w 149"/>
                  <a:gd name="T3" fmla="*/ 149 h 149"/>
                  <a:gd name="T4" fmla="*/ 65 w 149"/>
                  <a:gd name="T5" fmla="*/ 125 h 149"/>
                  <a:gd name="T6" fmla="*/ 106 w 149"/>
                  <a:gd name="T7" fmla="*/ 118 h 149"/>
                  <a:gd name="T8" fmla="*/ 149 w 149"/>
                  <a:gd name="T9" fmla="*/ 127 h 149"/>
                  <a:gd name="T10" fmla="*/ 127 w 149"/>
                  <a:gd name="T11" fmla="*/ 94 h 149"/>
                  <a:gd name="T12" fmla="*/ 121 w 149"/>
                  <a:gd name="T13" fmla="*/ 74 h 149"/>
                  <a:gd name="T14" fmla="*/ 127 w 149"/>
                  <a:gd name="T15" fmla="*/ 15 h 149"/>
                  <a:gd name="T16" fmla="*/ 89 w 149"/>
                  <a:gd name="T17" fmla="*/ 16 h 149"/>
                  <a:gd name="T18" fmla="*/ 72 w 149"/>
                  <a:gd name="T19" fmla="*/ 0 h 149"/>
                  <a:gd name="T20" fmla="*/ 36 w 149"/>
                  <a:gd name="T21" fmla="*/ 1 h 149"/>
                  <a:gd name="T22" fmla="*/ 18 w 149"/>
                  <a:gd name="T23" fmla="*/ 4 h 149"/>
                  <a:gd name="T24" fmla="*/ 20 w 149"/>
                  <a:gd name="T25" fmla="*/ 44 h 149"/>
                  <a:gd name="T26" fmla="*/ 11 w 149"/>
                  <a:gd name="T27" fmla="*/ 47 h 149"/>
                  <a:gd name="T28" fmla="*/ 0 w 149"/>
                  <a:gd name="T29" fmla="*/ 68 h 149"/>
                  <a:gd name="T30" fmla="*/ 28 w 149"/>
                  <a:gd name="T31" fmla="*/ 100 h 149"/>
                  <a:gd name="T32" fmla="*/ 31 w 149"/>
                  <a:gd name="T33" fmla="*/ 149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9" h="149">
                    <a:moveTo>
                      <a:pt x="31" y="149"/>
                    </a:moveTo>
                    <a:lnTo>
                      <a:pt x="31" y="149"/>
                    </a:lnTo>
                    <a:lnTo>
                      <a:pt x="65" y="125"/>
                    </a:lnTo>
                    <a:lnTo>
                      <a:pt x="106" y="118"/>
                    </a:lnTo>
                    <a:lnTo>
                      <a:pt x="149" y="127"/>
                    </a:lnTo>
                    <a:lnTo>
                      <a:pt x="127" y="94"/>
                    </a:lnTo>
                    <a:lnTo>
                      <a:pt x="121" y="74"/>
                    </a:lnTo>
                    <a:lnTo>
                      <a:pt x="127" y="15"/>
                    </a:lnTo>
                    <a:lnTo>
                      <a:pt x="89" y="16"/>
                    </a:lnTo>
                    <a:lnTo>
                      <a:pt x="72" y="0"/>
                    </a:lnTo>
                    <a:lnTo>
                      <a:pt x="36" y="1"/>
                    </a:lnTo>
                    <a:lnTo>
                      <a:pt x="18" y="4"/>
                    </a:lnTo>
                    <a:lnTo>
                      <a:pt x="20" y="44"/>
                    </a:lnTo>
                    <a:lnTo>
                      <a:pt x="11" y="47"/>
                    </a:lnTo>
                    <a:lnTo>
                      <a:pt x="0" y="68"/>
                    </a:lnTo>
                    <a:lnTo>
                      <a:pt x="28" y="100"/>
                    </a:lnTo>
                    <a:lnTo>
                      <a:pt x="31" y="14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36" name="Freeform 21">
                <a:extLst>
                  <a:ext uri="{FF2B5EF4-FFF2-40B4-BE49-F238E27FC236}">
                    <a16:creationId xmlns:a16="http://schemas.microsoft.com/office/drawing/2014/main" xmlns="" id="{9E740751-ACE5-6B49-84E5-630C83183F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7" y="2521"/>
                <a:ext cx="239" cy="216"/>
              </a:xfrm>
              <a:custGeom>
                <a:avLst/>
                <a:gdLst>
                  <a:gd name="T0" fmla="*/ 0 w 358"/>
                  <a:gd name="T1" fmla="*/ 234 h 324"/>
                  <a:gd name="T2" fmla="*/ 0 w 358"/>
                  <a:gd name="T3" fmla="*/ 234 h 324"/>
                  <a:gd name="T4" fmla="*/ 24 w 358"/>
                  <a:gd name="T5" fmla="*/ 218 h 324"/>
                  <a:gd name="T6" fmla="*/ 159 w 358"/>
                  <a:gd name="T7" fmla="*/ 217 h 324"/>
                  <a:gd name="T8" fmla="*/ 127 w 358"/>
                  <a:gd name="T9" fmla="*/ 1 h 324"/>
                  <a:gd name="T10" fmla="*/ 163 w 358"/>
                  <a:gd name="T11" fmla="*/ 0 h 324"/>
                  <a:gd name="T12" fmla="*/ 335 w 358"/>
                  <a:gd name="T13" fmla="*/ 131 h 324"/>
                  <a:gd name="T14" fmla="*/ 358 w 358"/>
                  <a:gd name="T15" fmla="*/ 134 h 324"/>
                  <a:gd name="T16" fmla="*/ 349 w 358"/>
                  <a:gd name="T17" fmla="*/ 207 h 324"/>
                  <a:gd name="T18" fmla="*/ 241 w 358"/>
                  <a:gd name="T19" fmla="*/ 217 h 324"/>
                  <a:gd name="T20" fmla="*/ 158 w 358"/>
                  <a:gd name="T21" fmla="*/ 279 h 324"/>
                  <a:gd name="T22" fmla="*/ 143 w 358"/>
                  <a:gd name="T23" fmla="*/ 321 h 324"/>
                  <a:gd name="T24" fmla="*/ 85 w 358"/>
                  <a:gd name="T25" fmla="*/ 324 h 324"/>
                  <a:gd name="T26" fmla="*/ 70 w 358"/>
                  <a:gd name="T27" fmla="*/ 281 h 324"/>
                  <a:gd name="T28" fmla="*/ 26 w 358"/>
                  <a:gd name="T29" fmla="*/ 285 h 324"/>
                  <a:gd name="T30" fmla="*/ 27 w 358"/>
                  <a:gd name="T31" fmla="*/ 271 h 324"/>
                  <a:gd name="T32" fmla="*/ 0 w 358"/>
                  <a:gd name="T33" fmla="*/ 234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8" h="324">
                    <a:moveTo>
                      <a:pt x="0" y="234"/>
                    </a:moveTo>
                    <a:lnTo>
                      <a:pt x="0" y="234"/>
                    </a:lnTo>
                    <a:lnTo>
                      <a:pt x="24" y="218"/>
                    </a:lnTo>
                    <a:lnTo>
                      <a:pt x="159" y="217"/>
                    </a:lnTo>
                    <a:lnTo>
                      <a:pt x="127" y="1"/>
                    </a:lnTo>
                    <a:lnTo>
                      <a:pt x="163" y="0"/>
                    </a:lnTo>
                    <a:lnTo>
                      <a:pt x="335" y="131"/>
                    </a:lnTo>
                    <a:lnTo>
                      <a:pt x="358" y="134"/>
                    </a:lnTo>
                    <a:lnTo>
                      <a:pt x="349" y="207"/>
                    </a:lnTo>
                    <a:lnTo>
                      <a:pt x="241" y="217"/>
                    </a:lnTo>
                    <a:lnTo>
                      <a:pt x="158" y="279"/>
                    </a:lnTo>
                    <a:lnTo>
                      <a:pt x="143" y="321"/>
                    </a:lnTo>
                    <a:lnTo>
                      <a:pt x="85" y="324"/>
                    </a:lnTo>
                    <a:lnTo>
                      <a:pt x="70" y="281"/>
                    </a:lnTo>
                    <a:lnTo>
                      <a:pt x="26" y="285"/>
                    </a:lnTo>
                    <a:lnTo>
                      <a:pt x="27" y="271"/>
                    </a:lnTo>
                    <a:lnTo>
                      <a:pt x="0" y="23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37" name="Freeform 22">
                <a:extLst>
                  <a:ext uri="{FF2B5EF4-FFF2-40B4-BE49-F238E27FC236}">
                    <a16:creationId xmlns:a16="http://schemas.microsoft.com/office/drawing/2014/main" xmlns="" id="{A6E513C6-AAA4-EC4F-8FC6-8BAE057A14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7" y="2668"/>
                <a:ext cx="113" cy="79"/>
              </a:xfrm>
              <a:custGeom>
                <a:avLst/>
                <a:gdLst>
                  <a:gd name="T0" fmla="*/ 94 w 170"/>
                  <a:gd name="T1" fmla="*/ 2 h 118"/>
                  <a:gd name="T2" fmla="*/ 94 w 170"/>
                  <a:gd name="T3" fmla="*/ 2 h 118"/>
                  <a:gd name="T4" fmla="*/ 123 w 170"/>
                  <a:gd name="T5" fmla="*/ 0 h 118"/>
                  <a:gd name="T6" fmla="*/ 170 w 170"/>
                  <a:gd name="T7" fmla="*/ 66 h 118"/>
                  <a:gd name="T8" fmla="*/ 126 w 170"/>
                  <a:gd name="T9" fmla="*/ 99 h 118"/>
                  <a:gd name="T10" fmla="*/ 95 w 170"/>
                  <a:gd name="T11" fmla="*/ 91 h 118"/>
                  <a:gd name="T12" fmla="*/ 52 w 170"/>
                  <a:gd name="T13" fmla="*/ 91 h 118"/>
                  <a:gd name="T14" fmla="*/ 46 w 170"/>
                  <a:gd name="T15" fmla="*/ 116 h 118"/>
                  <a:gd name="T16" fmla="*/ 10 w 170"/>
                  <a:gd name="T17" fmla="*/ 118 h 118"/>
                  <a:gd name="T18" fmla="*/ 0 w 170"/>
                  <a:gd name="T19" fmla="*/ 105 h 118"/>
                  <a:gd name="T20" fmla="*/ 13 w 170"/>
                  <a:gd name="T21" fmla="*/ 64 h 118"/>
                  <a:gd name="T22" fmla="*/ 94 w 170"/>
                  <a:gd name="T23" fmla="*/ 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0" h="118">
                    <a:moveTo>
                      <a:pt x="94" y="2"/>
                    </a:moveTo>
                    <a:lnTo>
                      <a:pt x="94" y="2"/>
                    </a:lnTo>
                    <a:lnTo>
                      <a:pt x="123" y="0"/>
                    </a:lnTo>
                    <a:lnTo>
                      <a:pt x="170" y="66"/>
                    </a:lnTo>
                    <a:lnTo>
                      <a:pt x="126" y="99"/>
                    </a:lnTo>
                    <a:lnTo>
                      <a:pt x="95" y="91"/>
                    </a:lnTo>
                    <a:lnTo>
                      <a:pt x="52" y="91"/>
                    </a:lnTo>
                    <a:lnTo>
                      <a:pt x="46" y="116"/>
                    </a:lnTo>
                    <a:lnTo>
                      <a:pt x="10" y="118"/>
                    </a:lnTo>
                    <a:lnTo>
                      <a:pt x="0" y="105"/>
                    </a:lnTo>
                    <a:lnTo>
                      <a:pt x="13" y="64"/>
                    </a:lnTo>
                    <a:lnTo>
                      <a:pt x="94" y="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38" name="Freeform 23">
                <a:extLst>
                  <a:ext uri="{FF2B5EF4-FFF2-40B4-BE49-F238E27FC236}">
                    <a16:creationId xmlns:a16="http://schemas.microsoft.com/office/drawing/2014/main" xmlns="" id="{A92F5BAF-B932-0245-824B-26101198F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5" y="2537"/>
                <a:ext cx="222" cy="173"/>
              </a:xfrm>
              <a:custGeom>
                <a:avLst/>
                <a:gdLst>
                  <a:gd name="T0" fmla="*/ 43 w 334"/>
                  <a:gd name="T1" fmla="*/ 260 h 260"/>
                  <a:gd name="T2" fmla="*/ 43 w 334"/>
                  <a:gd name="T3" fmla="*/ 260 h 260"/>
                  <a:gd name="T4" fmla="*/ 63 w 334"/>
                  <a:gd name="T5" fmla="*/ 259 h 260"/>
                  <a:gd name="T6" fmla="*/ 81 w 334"/>
                  <a:gd name="T7" fmla="*/ 232 h 260"/>
                  <a:gd name="T8" fmla="*/ 111 w 334"/>
                  <a:gd name="T9" fmla="*/ 227 h 260"/>
                  <a:gd name="T10" fmla="*/ 144 w 334"/>
                  <a:gd name="T11" fmla="*/ 246 h 260"/>
                  <a:gd name="T12" fmla="*/ 212 w 334"/>
                  <a:gd name="T13" fmla="*/ 248 h 260"/>
                  <a:gd name="T14" fmla="*/ 266 w 334"/>
                  <a:gd name="T15" fmla="*/ 227 h 260"/>
                  <a:gd name="T16" fmla="*/ 286 w 334"/>
                  <a:gd name="T17" fmla="*/ 209 h 260"/>
                  <a:gd name="T18" fmla="*/ 287 w 334"/>
                  <a:gd name="T19" fmla="*/ 187 h 260"/>
                  <a:gd name="T20" fmla="*/ 324 w 334"/>
                  <a:gd name="T21" fmla="*/ 149 h 260"/>
                  <a:gd name="T22" fmla="*/ 334 w 334"/>
                  <a:gd name="T23" fmla="*/ 67 h 260"/>
                  <a:gd name="T24" fmla="*/ 310 w 334"/>
                  <a:gd name="T25" fmla="*/ 16 h 260"/>
                  <a:gd name="T26" fmla="*/ 247 w 334"/>
                  <a:gd name="T27" fmla="*/ 0 h 260"/>
                  <a:gd name="T28" fmla="*/ 103 w 334"/>
                  <a:gd name="T29" fmla="*/ 113 h 260"/>
                  <a:gd name="T30" fmla="*/ 82 w 334"/>
                  <a:gd name="T31" fmla="*/ 111 h 260"/>
                  <a:gd name="T32" fmla="*/ 73 w 334"/>
                  <a:gd name="T33" fmla="*/ 189 h 260"/>
                  <a:gd name="T34" fmla="*/ 0 w 334"/>
                  <a:gd name="T35" fmla="*/ 197 h 260"/>
                  <a:gd name="T36" fmla="*/ 43 w 334"/>
                  <a:gd name="T37" fmla="*/ 26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4" h="260">
                    <a:moveTo>
                      <a:pt x="43" y="260"/>
                    </a:moveTo>
                    <a:lnTo>
                      <a:pt x="43" y="260"/>
                    </a:lnTo>
                    <a:lnTo>
                      <a:pt x="63" y="259"/>
                    </a:lnTo>
                    <a:lnTo>
                      <a:pt x="81" y="232"/>
                    </a:lnTo>
                    <a:lnTo>
                      <a:pt x="111" y="227"/>
                    </a:lnTo>
                    <a:lnTo>
                      <a:pt x="144" y="246"/>
                    </a:lnTo>
                    <a:lnTo>
                      <a:pt x="212" y="248"/>
                    </a:lnTo>
                    <a:lnTo>
                      <a:pt x="266" y="227"/>
                    </a:lnTo>
                    <a:lnTo>
                      <a:pt x="286" y="209"/>
                    </a:lnTo>
                    <a:lnTo>
                      <a:pt x="287" y="187"/>
                    </a:lnTo>
                    <a:lnTo>
                      <a:pt x="324" y="149"/>
                    </a:lnTo>
                    <a:lnTo>
                      <a:pt x="334" y="67"/>
                    </a:lnTo>
                    <a:lnTo>
                      <a:pt x="310" y="16"/>
                    </a:lnTo>
                    <a:lnTo>
                      <a:pt x="247" y="0"/>
                    </a:lnTo>
                    <a:lnTo>
                      <a:pt x="103" y="113"/>
                    </a:lnTo>
                    <a:lnTo>
                      <a:pt x="82" y="111"/>
                    </a:lnTo>
                    <a:lnTo>
                      <a:pt x="73" y="189"/>
                    </a:lnTo>
                    <a:lnTo>
                      <a:pt x="0" y="197"/>
                    </a:lnTo>
                    <a:lnTo>
                      <a:pt x="43" y="26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39" name="Freeform 24">
                <a:extLst>
                  <a:ext uri="{FF2B5EF4-FFF2-40B4-BE49-F238E27FC236}">
                    <a16:creationId xmlns:a16="http://schemas.microsoft.com/office/drawing/2014/main" xmlns="" id="{F1EE61E6-0699-9B46-BC88-B2C26D239D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7" y="2733"/>
                <a:ext cx="53" cy="93"/>
              </a:xfrm>
              <a:custGeom>
                <a:avLst/>
                <a:gdLst>
                  <a:gd name="T0" fmla="*/ 0 w 79"/>
                  <a:gd name="T1" fmla="*/ 84 h 140"/>
                  <a:gd name="T2" fmla="*/ 0 w 79"/>
                  <a:gd name="T3" fmla="*/ 84 h 140"/>
                  <a:gd name="T4" fmla="*/ 9 w 79"/>
                  <a:gd name="T5" fmla="*/ 104 h 140"/>
                  <a:gd name="T6" fmla="*/ 32 w 79"/>
                  <a:gd name="T7" fmla="*/ 140 h 140"/>
                  <a:gd name="T8" fmla="*/ 45 w 79"/>
                  <a:gd name="T9" fmla="*/ 140 h 140"/>
                  <a:gd name="T10" fmla="*/ 79 w 79"/>
                  <a:gd name="T11" fmla="*/ 120 h 140"/>
                  <a:gd name="T12" fmla="*/ 77 w 79"/>
                  <a:gd name="T13" fmla="*/ 8 h 140"/>
                  <a:gd name="T14" fmla="*/ 50 w 79"/>
                  <a:gd name="T15" fmla="*/ 0 h 140"/>
                  <a:gd name="T16" fmla="*/ 12 w 79"/>
                  <a:gd name="T17" fmla="*/ 1 h 140"/>
                  <a:gd name="T18" fmla="*/ 0 w 79"/>
                  <a:gd name="T19" fmla="*/ 8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9" h="140">
                    <a:moveTo>
                      <a:pt x="0" y="84"/>
                    </a:moveTo>
                    <a:lnTo>
                      <a:pt x="0" y="84"/>
                    </a:lnTo>
                    <a:lnTo>
                      <a:pt x="9" y="104"/>
                    </a:lnTo>
                    <a:lnTo>
                      <a:pt x="32" y="140"/>
                    </a:lnTo>
                    <a:lnTo>
                      <a:pt x="45" y="140"/>
                    </a:lnTo>
                    <a:lnTo>
                      <a:pt x="79" y="120"/>
                    </a:lnTo>
                    <a:lnTo>
                      <a:pt x="77" y="8"/>
                    </a:lnTo>
                    <a:lnTo>
                      <a:pt x="50" y="0"/>
                    </a:lnTo>
                    <a:lnTo>
                      <a:pt x="12" y="1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40" name="Freeform 25">
                <a:extLst>
                  <a:ext uri="{FF2B5EF4-FFF2-40B4-BE49-F238E27FC236}">
                    <a16:creationId xmlns:a16="http://schemas.microsoft.com/office/drawing/2014/main" xmlns="" id="{4583F163-F4F5-694C-AC94-D0D6C3B766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3" y="2733"/>
                <a:ext cx="15" cy="78"/>
              </a:xfrm>
              <a:custGeom>
                <a:avLst/>
                <a:gdLst>
                  <a:gd name="T0" fmla="*/ 2 w 23"/>
                  <a:gd name="T1" fmla="*/ 116 h 116"/>
                  <a:gd name="T2" fmla="*/ 2 w 23"/>
                  <a:gd name="T3" fmla="*/ 116 h 116"/>
                  <a:gd name="T4" fmla="*/ 23 w 23"/>
                  <a:gd name="T5" fmla="*/ 103 h 116"/>
                  <a:gd name="T6" fmla="*/ 22 w 23"/>
                  <a:gd name="T7" fmla="*/ 22 h 116"/>
                  <a:gd name="T8" fmla="*/ 9 w 23"/>
                  <a:gd name="T9" fmla="*/ 0 h 116"/>
                  <a:gd name="T10" fmla="*/ 0 w 23"/>
                  <a:gd name="T11" fmla="*/ 7 h 116"/>
                  <a:gd name="T12" fmla="*/ 2 w 23"/>
                  <a:gd name="T13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116">
                    <a:moveTo>
                      <a:pt x="2" y="116"/>
                    </a:moveTo>
                    <a:lnTo>
                      <a:pt x="2" y="116"/>
                    </a:lnTo>
                    <a:lnTo>
                      <a:pt x="23" y="103"/>
                    </a:lnTo>
                    <a:lnTo>
                      <a:pt x="22" y="22"/>
                    </a:lnTo>
                    <a:lnTo>
                      <a:pt x="9" y="0"/>
                    </a:lnTo>
                    <a:lnTo>
                      <a:pt x="0" y="7"/>
                    </a:lnTo>
                    <a:lnTo>
                      <a:pt x="2" y="11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41" name="Freeform 26">
                <a:extLst>
                  <a:ext uri="{FF2B5EF4-FFF2-40B4-BE49-F238E27FC236}">
                    <a16:creationId xmlns:a16="http://schemas.microsoft.com/office/drawing/2014/main" xmlns="" id="{983DB090-21A8-734D-B24F-78A1EF4C42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3" y="2714"/>
                <a:ext cx="35" cy="87"/>
              </a:xfrm>
              <a:custGeom>
                <a:avLst/>
                <a:gdLst>
                  <a:gd name="T0" fmla="*/ 14 w 53"/>
                  <a:gd name="T1" fmla="*/ 131 h 131"/>
                  <a:gd name="T2" fmla="*/ 14 w 53"/>
                  <a:gd name="T3" fmla="*/ 131 h 131"/>
                  <a:gd name="T4" fmla="*/ 31 w 53"/>
                  <a:gd name="T5" fmla="*/ 131 h 131"/>
                  <a:gd name="T6" fmla="*/ 32 w 53"/>
                  <a:gd name="T7" fmla="*/ 84 h 131"/>
                  <a:gd name="T8" fmla="*/ 53 w 53"/>
                  <a:gd name="T9" fmla="*/ 53 h 131"/>
                  <a:gd name="T10" fmla="*/ 52 w 53"/>
                  <a:gd name="T11" fmla="*/ 0 h 131"/>
                  <a:gd name="T12" fmla="*/ 33 w 53"/>
                  <a:gd name="T13" fmla="*/ 0 h 131"/>
                  <a:gd name="T14" fmla="*/ 0 w 53"/>
                  <a:gd name="T15" fmla="*/ 25 h 131"/>
                  <a:gd name="T16" fmla="*/ 14 w 53"/>
                  <a:gd name="T17" fmla="*/ 51 h 131"/>
                  <a:gd name="T18" fmla="*/ 14 w 53"/>
                  <a:gd name="T19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131">
                    <a:moveTo>
                      <a:pt x="14" y="131"/>
                    </a:moveTo>
                    <a:lnTo>
                      <a:pt x="14" y="131"/>
                    </a:lnTo>
                    <a:lnTo>
                      <a:pt x="31" y="131"/>
                    </a:lnTo>
                    <a:lnTo>
                      <a:pt x="32" y="84"/>
                    </a:lnTo>
                    <a:lnTo>
                      <a:pt x="53" y="53"/>
                    </a:lnTo>
                    <a:lnTo>
                      <a:pt x="52" y="0"/>
                    </a:lnTo>
                    <a:lnTo>
                      <a:pt x="33" y="0"/>
                    </a:lnTo>
                    <a:lnTo>
                      <a:pt x="0" y="25"/>
                    </a:lnTo>
                    <a:lnTo>
                      <a:pt x="14" y="51"/>
                    </a:lnTo>
                    <a:lnTo>
                      <a:pt x="14" y="13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42" name="Freeform 27">
                <a:extLst>
                  <a:ext uri="{FF2B5EF4-FFF2-40B4-BE49-F238E27FC236}">
                    <a16:creationId xmlns:a16="http://schemas.microsoft.com/office/drawing/2014/main" xmlns="" id="{AAB84506-31A8-6542-A07C-A8AC5075DF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7" y="2691"/>
                <a:ext cx="165" cy="142"/>
              </a:xfrm>
              <a:custGeom>
                <a:avLst/>
                <a:gdLst>
                  <a:gd name="T0" fmla="*/ 0 w 248"/>
                  <a:gd name="T1" fmla="*/ 164 h 212"/>
                  <a:gd name="T2" fmla="*/ 0 w 248"/>
                  <a:gd name="T3" fmla="*/ 164 h 212"/>
                  <a:gd name="T4" fmla="*/ 31 w 248"/>
                  <a:gd name="T5" fmla="*/ 165 h 212"/>
                  <a:gd name="T6" fmla="*/ 68 w 248"/>
                  <a:gd name="T7" fmla="*/ 207 h 212"/>
                  <a:gd name="T8" fmla="*/ 86 w 248"/>
                  <a:gd name="T9" fmla="*/ 212 h 212"/>
                  <a:gd name="T10" fmla="*/ 100 w 248"/>
                  <a:gd name="T11" fmla="*/ 205 h 212"/>
                  <a:gd name="T12" fmla="*/ 122 w 248"/>
                  <a:gd name="T13" fmla="*/ 202 h 212"/>
                  <a:gd name="T14" fmla="*/ 129 w 248"/>
                  <a:gd name="T15" fmla="*/ 172 h 212"/>
                  <a:gd name="T16" fmla="*/ 159 w 248"/>
                  <a:gd name="T17" fmla="*/ 153 h 212"/>
                  <a:gd name="T18" fmla="*/ 190 w 248"/>
                  <a:gd name="T19" fmla="*/ 151 h 212"/>
                  <a:gd name="T20" fmla="*/ 248 w 248"/>
                  <a:gd name="T21" fmla="*/ 44 h 212"/>
                  <a:gd name="T22" fmla="*/ 247 w 248"/>
                  <a:gd name="T23" fmla="*/ 20 h 212"/>
                  <a:gd name="T24" fmla="*/ 221 w 248"/>
                  <a:gd name="T25" fmla="*/ 0 h 212"/>
                  <a:gd name="T26" fmla="*/ 167 w 248"/>
                  <a:gd name="T27" fmla="*/ 23 h 212"/>
                  <a:gd name="T28" fmla="*/ 95 w 248"/>
                  <a:gd name="T29" fmla="*/ 22 h 212"/>
                  <a:gd name="T30" fmla="*/ 61 w 248"/>
                  <a:gd name="T31" fmla="*/ 1 h 212"/>
                  <a:gd name="T32" fmla="*/ 36 w 248"/>
                  <a:gd name="T33" fmla="*/ 6 h 212"/>
                  <a:gd name="T34" fmla="*/ 24 w 248"/>
                  <a:gd name="T35" fmla="*/ 28 h 212"/>
                  <a:gd name="T36" fmla="*/ 23 w 248"/>
                  <a:gd name="T37" fmla="*/ 91 h 212"/>
                  <a:gd name="T38" fmla="*/ 2 w 248"/>
                  <a:gd name="T39" fmla="*/ 120 h 212"/>
                  <a:gd name="T40" fmla="*/ 0 w 248"/>
                  <a:gd name="T41" fmla="*/ 16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8" h="212">
                    <a:moveTo>
                      <a:pt x="0" y="164"/>
                    </a:moveTo>
                    <a:lnTo>
                      <a:pt x="0" y="164"/>
                    </a:lnTo>
                    <a:lnTo>
                      <a:pt x="31" y="165"/>
                    </a:lnTo>
                    <a:lnTo>
                      <a:pt x="68" y="207"/>
                    </a:lnTo>
                    <a:lnTo>
                      <a:pt x="86" y="212"/>
                    </a:lnTo>
                    <a:lnTo>
                      <a:pt x="100" y="205"/>
                    </a:lnTo>
                    <a:lnTo>
                      <a:pt x="122" y="202"/>
                    </a:lnTo>
                    <a:lnTo>
                      <a:pt x="129" y="172"/>
                    </a:lnTo>
                    <a:lnTo>
                      <a:pt x="159" y="153"/>
                    </a:lnTo>
                    <a:lnTo>
                      <a:pt x="190" y="151"/>
                    </a:lnTo>
                    <a:lnTo>
                      <a:pt x="248" y="44"/>
                    </a:lnTo>
                    <a:lnTo>
                      <a:pt x="247" y="20"/>
                    </a:lnTo>
                    <a:lnTo>
                      <a:pt x="221" y="0"/>
                    </a:lnTo>
                    <a:lnTo>
                      <a:pt x="167" y="23"/>
                    </a:lnTo>
                    <a:lnTo>
                      <a:pt x="95" y="22"/>
                    </a:lnTo>
                    <a:lnTo>
                      <a:pt x="61" y="1"/>
                    </a:lnTo>
                    <a:lnTo>
                      <a:pt x="36" y="6"/>
                    </a:lnTo>
                    <a:lnTo>
                      <a:pt x="24" y="28"/>
                    </a:lnTo>
                    <a:lnTo>
                      <a:pt x="23" y="91"/>
                    </a:lnTo>
                    <a:lnTo>
                      <a:pt x="2" y="120"/>
                    </a:lnTo>
                    <a:lnTo>
                      <a:pt x="0" y="16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43" name="Freeform 28">
                <a:extLst>
                  <a:ext uri="{FF2B5EF4-FFF2-40B4-BE49-F238E27FC236}">
                    <a16:creationId xmlns:a16="http://schemas.microsoft.com/office/drawing/2014/main" xmlns="" id="{513A551D-29A0-C644-9BDE-DF2902CA54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" y="2307"/>
                <a:ext cx="55" cy="117"/>
              </a:xfrm>
              <a:custGeom>
                <a:avLst/>
                <a:gdLst>
                  <a:gd name="T0" fmla="*/ 1 w 83"/>
                  <a:gd name="T1" fmla="*/ 18 h 175"/>
                  <a:gd name="T2" fmla="*/ 1 w 83"/>
                  <a:gd name="T3" fmla="*/ 18 h 175"/>
                  <a:gd name="T4" fmla="*/ 44 w 83"/>
                  <a:gd name="T5" fmla="*/ 0 h 175"/>
                  <a:gd name="T6" fmla="*/ 59 w 83"/>
                  <a:gd name="T7" fmla="*/ 9 h 175"/>
                  <a:gd name="T8" fmla="*/ 59 w 83"/>
                  <a:gd name="T9" fmla="*/ 21 h 175"/>
                  <a:gd name="T10" fmla="*/ 53 w 83"/>
                  <a:gd name="T11" fmla="*/ 30 h 175"/>
                  <a:gd name="T12" fmla="*/ 54 w 83"/>
                  <a:gd name="T13" fmla="*/ 45 h 175"/>
                  <a:gd name="T14" fmla="*/ 60 w 83"/>
                  <a:gd name="T15" fmla="*/ 49 h 175"/>
                  <a:gd name="T16" fmla="*/ 60 w 83"/>
                  <a:gd name="T17" fmla="*/ 76 h 175"/>
                  <a:gd name="T18" fmla="*/ 53 w 83"/>
                  <a:gd name="T19" fmla="*/ 89 h 175"/>
                  <a:gd name="T20" fmla="*/ 54 w 83"/>
                  <a:gd name="T21" fmla="*/ 97 h 175"/>
                  <a:gd name="T22" fmla="*/ 83 w 83"/>
                  <a:gd name="T23" fmla="*/ 108 h 175"/>
                  <a:gd name="T24" fmla="*/ 59 w 83"/>
                  <a:gd name="T25" fmla="*/ 144 h 175"/>
                  <a:gd name="T26" fmla="*/ 50 w 83"/>
                  <a:gd name="T27" fmla="*/ 144 h 175"/>
                  <a:gd name="T28" fmla="*/ 49 w 83"/>
                  <a:gd name="T29" fmla="*/ 173 h 175"/>
                  <a:gd name="T30" fmla="*/ 38 w 83"/>
                  <a:gd name="T31" fmla="*/ 175 h 175"/>
                  <a:gd name="T32" fmla="*/ 30 w 83"/>
                  <a:gd name="T33" fmla="*/ 167 h 175"/>
                  <a:gd name="T34" fmla="*/ 32 w 83"/>
                  <a:gd name="T35" fmla="*/ 137 h 175"/>
                  <a:gd name="T36" fmla="*/ 3 w 83"/>
                  <a:gd name="T37" fmla="*/ 109 h 175"/>
                  <a:gd name="T38" fmla="*/ 0 w 83"/>
                  <a:gd name="T39" fmla="*/ 85 h 175"/>
                  <a:gd name="T40" fmla="*/ 13 w 83"/>
                  <a:gd name="T41" fmla="*/ 74 h 175"/>
                  <a:gd name="T42" fmla="*/ 1 w 83"/>
                  <a:gd name="T43" fmla="*/ 18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3" h="175">
                    <a:moveTo>
                      <a:pt x="1" y="18"/>
                    </a:moveTo>
                    <a:lnTo>
                      <a:pt x="1" y="18"/>
                    </a:lnTo>
                    <a:lnTo>
                      <a:pt x="44" y="0"/>
                    </a:lnTo>
                    <a:lnTo>
                      <a:pt x="59" y="9"/>
                    </a:lnTo>
                    <a:lnTo>
                      <a:pt x="59" y="21"/>
                    </a:lnTo>
                    <a:lnTo>
                      <a:pt x="53" y="30"/>
                    </a:lnTo>
                    <a:lnTo>
                      <a:pt x="54" y="45"/>
                    </a:lnTo>
                    <a:lnTo>
                      <a:pt x="60" y="49"/>
                    </a:lnTo>
                    <a:lnTo>
                      <a:pt x="60" y="76"/>
                    </a:lnTo>
                    <a:lnTo>
                      <a:pt x="53" y="89"/>
                    </a:lnTo>
                    <a:lnTo>
                      <a:pt x="54" y="97"/>
                    </a:lnTo>
                    <a:lnTo>
                      <a:pt x="83" y="108"/>
                    </a:lnTo>
                    <a:lnTo>
                      <a:pt x="59" y="144"/>
                    </a:lnTo>
                    <a:lnTo>
                      <a:pt x="50" y="144"/>
                    </a:lnTo>
                    <a:lnTo>
                      <a:pt x="49" y="173"/>
                    </a:lnTo>
                    <a:lnTo>
                      <a:pt x="38" y="175"/>
                    </a:lnTo>
                    <a:lnTo>
                      <a:pt x="30" y="167"/>
                    </a:lnTo>
                    <a:lnTo>
                      <a:pt x="32" y="137"/>
                    </a:lnTo>
                    <a:lnTo>
                      <a:pt x="3" y="109"/>
                    </a:lnTo>
                    <a:lnTo>
                      <a:pt x="0" y="85"/>
                    </a:lnTo>
                    <a:lnTo>
                      <a:pt x="13" y="74"/>
                    </a:lnTo>
                    <a:lnTo>
                      <a:pt x="1" y="1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44" name="Freeform 29">
                <a:extLst>
                  <a:ext uri="{FF2B5EF4-FFF2-40B4-BE49-F238E27FC236}">
                    <a16:creationId xmlns:a16="http://schemas.microsoft.com/office/drawing/2014/main" xmlns="" id="{CAC20C5D-24DD-EA47-9AE0-6CCC9279CD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3" y="2380"/>
                <a:ext cx="218" cy="214"/>
              </a:xfrm>
              <a:custGeom>
                <a:avLst/>
                <a:gdLst>
                  <a:gd name="T0" fmla="*/ 0 w 327"/>
                  <a:gd name="T1" fmla="*/ 71 h 321"/>
                  <a:gd name="T2" fmla="*/ 0 w 327"/>
                  <a:gd name="T3" fmla="*/ 71 h 321"/>
                  <a:gd name="T4" fmla="*/ 13 w 327"/>
                  <a:gd name="T5" fmla="*/ 69 h 321"/>
                  <a:gd name="T6" fmla="*/ 16 w 327"/>
                  <a:gd name="T7" fmla="*/ 41 h 321"/>
                  <a:gd name="T8" fmla="*/ 22 w 327"/>
                  <a:gd name="T9" fmla="*/ 41 h 321"/>
                  <a:gd name="T10" fmla="*/ 47 w 327"/>
                  <a:gd name="T11" fmla="*/ 0 h 321"/>
                  <a:gd name="T12" fmla="*/ 109 w 327"/>
                  <a:gd name="T13" fmla="*/ 18 h 321"/>
                  <a:gd name="T14" fmla="*/ 126 w 327"/>
                  <a:gd name="T15" fmla="*/ 44 h 321"/>
                  <a:gd name="T16" fmla="*/ 187 w 327"/>
                  <a:gd name="T17" fmla="*/ 72 h 321"/>
                  <a:gd name="T18" fmla="*/ 218 w 327"/>
                  <a:gd name="T19" fmla="*/ 58 h 321"/>
                  <a:gd name="T20" fmla="*/ 215 w 327"/>
                  <a:gd name="T21" fmla="*/ 45 h 321"/>
                  <a:gd name="T22" fmla="*/ 202 w 327"/>
                  <a:gd name="T23" fmla="*/ 32 h 321"/>
                  <a:gd name="T24" fmla="*/ 203 w 327"/>
                  <a:gd name="T25" fmla="*/ 22 h 321"/>
                  <a:gd name="T26" fmla="*/ 226 w 327"/>
                  <a:gd name="T27" fmla="*/ 3 h 321"/>
                  <a:gd name="T28" fmla="*/ 270 w 327"/>
                  <a:gd name="T29" fmla="*/ 3 h 321"/>
                  <a:gd name="T30" fmla="*/ 287 w 327"/>
                  <a:gd name="T31" fmla="*/ 26 h 321"/>
                  <a:gd name="T32" fmla="*/ 323 w 327"/>
                  <a:gd name="T33" fmla="*/ 31 h 321"/>
                  <a:gd name="T34" fmla="*/ 327 w 327"/>
                  <a:gd name="T35" fmla="*/ 321 h 321"/>
                  <a:gd name="T36" fmla="*/ 301 w 327"/>
                  <a:gd name="T37" fmla="*/ 320 h 321"/>
                  <a:gd name="T38" fmla="*/ 140 w 327"/>
                  <a:gd name="T39" fmla="*/ 236 h 321"/>
                  <a:gd name="T40" fmla="*/ 123 w 327"/>
                  <a:gd name="T41" fmla="*/ 246 h 321"/>
                  <a:gd name="T42" fmla="*/ 57 w 327"/>
                  <a:gd name="T43" fmla="*/ 230 h 321"/>
                  <a:gd name="T44" fmla="*/ 39 w 327"/>
                  <a:gd name="T45" fmla="*/ 206 h 321"/>
                  <a:gd name="T46" fmla="*/ 13 w 327"/>
                  <a:gd name="T47" fmla="*/ 202 h 321"/>
                  <a:gd name="T48" fmla="*/ 0 w 327"/>
                  <a:gd name="T49" fmla="*/ 179 h 321"/>
                  <a:gd name="T50" fmla="*/ 0 w 327"/>
                  <a:gd name="T51" fmla="*/ 71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27" h="321">
                    <a:moveTo>
                      <a:pt x="0" y="71"/>
                    </a:moveTo>
                    <a:lnTo>
                      <a:pt x="0" y="71"/>
                    </a:lnTo>
                    <a:lnTo>
                      <a:pt x="13" y="69"/>
                    </a:lnTo>
                    <a:lnTo>
                      <a:pt x="16" y="41"/>
                    </a:lnTo>
                    <a:lnTo>
                      <a:pt x="22" y="41"/>
                    </a:lnTo>
                    <a:lnTo>
                      <a:pt x="47" y="0"/>
                    </a:lnTo>
                    <a:lnTo>
                      <a:pt x="109" y="18"/>
                    </a:lnTo>
                    <a:lnTo>
                      <a:pt x="126" y="44"/>
                    </a:lnTo>
                    <a:lnTo>
                      <a:pt x="187" y="72"/>
                    </a:lnTo>
                    <a:lnTo>
                      <a:pt x="218" y="58"/>
                    </a:lnTo>
                    <a:lnTo>
                      <a:pt x="215" y="45"/>
                    </a:lnTo>
                    <a:lnTo>
                      <a:pt x="202" y="32"/>
                    </a:lnTo>
                    <a:lnTo>
                      <a:pt x="203" y="22"/>
                    </a:lnTo>
                    <a:lnTo>
                      <a:pt x="226" y="3"/>
                    </a:lnTo>
                    <a:lnTo>
                      <a:pt x="270" y="3"/>
                    </a:lnTo>
                    <a:lnTo>
                      <a:pt x="287" y="26"/>
                    </a:lnTo>
                    <a:lnTo>
                      <a:pt x="323" y="31"/>
                    </a:lnTo>
                    <a:lnTo>
                      <a:pt x="327" y="321"/>
                    </a:lnTo>
                    <a:lnTo>
                      <a:pt x="301" y="320"/>
                    </a:lnTo>
                    <a:lnTo>
                      <a:pt x="140" y="236"/>
                    </a:lnTo>
                    <a:lnTo>
                      <a:pt x="123" y="246"/>
                    </a:lnTo>
                    <a:lnTo>
                      <a:pt x="57" y="230"/>
                    </a:lnTo>
                    <a:lnTo>
                      <a:pt x="39" y="206"/>
                    </a:lnTo>
                    <a:lnTo>
                      <a:pt x="13" y="202"/>
                    </a:lnTo>
                    <a:lnTo>
                      <a:pt x="0" y="179"/>
                    </a:lnTo>
                    <a:lnTo>
                      <a:pt x="0" y="7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45" name="Freeform 30">
                <a:extLst>
                  <a:ext uri="{FF2B5EF4-FFF2-40B4-BE49-F238E27FC236}">
                    <a16:creationId xmlns:a16="http://schemas.microsoft.com/office/drawing/2014/main" xmlns="" id="{F23E207C-A2B5-7F40-84BE-218FD4819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2" y="2396"/>
                <a:ext cx="151" cy="163"/>
              </a:xfrm>
              <a:custGeom>
                <a:avLst/>
                <a:gdLst>
                  <a:gd name="T0" fmla="*/ 0 w 226"/>
                  <a:gd name="T1" fmla="*/ 8 h 245"/>
                  <a:gd name="T2" fmla="*/ 0 w 226"/>
                  <a:gd name="T3" fmla="*/ 8 h 245"/>
                  <a:gd name="T4" fmla="*/ 21 w 226"/>
                  <a:gd name="T5" fmla="*/ 9 h 245"/>
                  <a:gd name="T6" fmla="*/ 62 w 226"/>
                  <a:gd name="T7" fmla="*/ 20 h 245"/>
                  <a:gd name="T8" fmla="*/ 81 w 226"/>
                  <a:gd name="T9" fmla="*/ 21 h 245"/>
                  <a:gd name="T10" fmla="*/ 105 w 226"/>
                  <a:gd name="T11" fmla="*/ 0 h 245"/>
                  <a:gd name="T12" fmla="*/ 116 w 226"/>
                  <a:gd name="T13" fmla="*/ 0 h 245"/>
                  <a:gd name="T14" fmla="*/ 137 w 226"/>
                  <a:gd name="T15" fmla="*/ 12 h 245"/>
                  <a:gd name="T16" fmla="*/ 163 w 226"/>
                  <a:gd name="T17" fmla="*/ 12 h 245"/>
                  <a:gd name="T18" fmla="*/ 167 w 226"/>
                  <a:gd name="T19" fmla="*/ 11 h 245"/>
                  <a:gd name="T20" fmla="*/ 184 w 226"/>
                  <a:gd name="T21" fmla="*/ 58 h 245"/>
                  <a:gd name="T22" fmla="*/ 188 w 226"/>
                  <a:gd name="T23" fmla="*/ 74 h 245"/>
                  <a:gd name="T24" fmla="*/ 193 w 226"/>
                  <a:gd name="T25" fmla="*/ 96 h 245"/>
                  <a:gd name="T26" fmla="*/ 185 w 226"/>
                  <a:gd name="T27" fmla="*/ 102 h 245"/>
                  <a:gd name="T28" fmla="*/ 172 w 226"/>
                  <a:gd name="T29" fmla="*/ 95 h 245"/>
                  <a:gd name="T30" fmla="*/ 156 w 226"/>
                  <a:gd name="T31" fmla="*/ 45 h 245"/>
                  <a:gd name="T32" fmla="*/ 142 w 226"/>
                  <a:gd name="T33" fmla="*/ 44 h 245"/>
                  <a:gd name="T34" fmla="*/ 141 w 226"/>
                  <a:gd name="T35" fmla="*/ 61 h 245"/>
                  <a:gd name="T36" fmla="*/ 151 w 226"/>
                  <a:gd name="T37" fmla="*/ 91 h 245"/>
                  <a:gd name="T38" fmla="*/ 224 w 226"/>
                  <a:gd name="T39" fmla="*/ 182 h 245"/>
                  <a:gd name="T40" fmla="*/ 226 w 226"/>
                  <a:gd name="T41" fmla="*/ 221 h 245"/>
                  <a:gd name="T42" fmla="*/ 204 w 226"/>
                  <a:gd name="T43" fmla="*/ 245 h 245"/>
                  <a:gd name="T44" fmla="*/ 3 w 226"/>
                  <a:gd name="T45" fmla="*/ 243 h 245"/>
                  <a:gd name="T46" fmla="*/ 0 w 226"/>
                  <a:gd name="T47" fmla="*/ 8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6" h="245">
                    <a:moveTo>
                      <a:pt x="0" y="8"/>
                    </a:moveTo>
                    <a:lnTo>
                      <a:pt x="0" y="8"/>
                    </a:lnTo>
                    <a:lnTo>
                      <a:pt x="21" y="9"/>
                    </a:lnTo>
                    <a:lnTo>
                      <a:pt x="62" y="20"/>
                    </a:lnTo>
                    <a:lnTo>
                      <a:pt x="81" y="21"/>
                    </a:lnTo>
                    <a:lnTo>
                      <a:pt x="105" y="0"/>
                    </a:lnTo>
                    <a:lnTo>
                      <a:pt x="116" y="0"/>
                    </a:lnTo>
                    <a:lnTo>
                      <a:pt x="137" y="12"/>
                    </a:lnTo>
                    <a:lnTo>
                      <a:pt x="163" y="12"/>
                    </a:lnTo>
                    <a:lnTo>
                      <a:pt x="167" y="11"/>
                    </a:lnTo>
                    <a:lnTo>
                      <a:pt x="184" y="58"/>
                    </a:lnTo>
                    <a:lnTo>
                      <a:pt x="188" y="74"/>
                    </a:lnTo>
                    <a:lnTo>
                      <a:pt x="193" y="96"/>
                    </a:lnTo>
                    <a:lnTo>
                      <a:pt x="185" y="102"/>
                    </a:lnTo>
                    <a:lnTo>
                      <a:pt x="172" y="95"/>
                    </a:lnTo>
                    <a:lnTo>
                      <a:pt x="156" y="45"/>
                    </a:lnTo>
                    <a:lnTo>
                      <a:pt x="142" y="44"/>
                    </a:lnTo>
                    <a:lnTo>
                      <a:pt x="141" y="61"/>
                    </a:lnTo>
                    <a:lnTo>
                      <a:pt x="151" y="91"/>
                    </a:lnTo>
                    <a:lnTo>
                      <a:pt x="224" y="182"/>
                    </a:lnTo>
                    <a:lnTo>
                      <a:pt x="226" y="221"/>
                    </a:lnTo>
                    <a:lnTo>
                      <a:pt x="204" y="245"/>
                    </a:lnTo>
                    <a:lnTo>
                      <a:pt x="3" y="243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46" name="Freeform 31">
                <a:extLst>
                  <a:ext uri="{FF2B5EF4-FFF2-40B4-BE49-F238E27FC236}">
                    <a16:creationId xmlns:a16="http://schemas.microsoft.com/office/drawing/2014/main" xmlns="" id="{671BC78A-40D1-A047-B944-A3E626F80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7" y="2542"/>
                <a:ext cx="152" cy="241"/>
              </a:xfrm>
              <a:custGeom>
                <a:avLst/>
                <a:gdLst>
                  <a:gd name="T0" fmla="*/ 19 w 228"/>
                  <a:gd name="T1" fmla="*/ 205 h 361"/>
                  <a:gd name="T2" fmla="*/ 19 w 228"/>
                  <a:gd name="T3" fmla="*/ 205 h 361"/>
                  <a:gd name="T4" fmla="*/ 20 w 228"/>
                  <a:gd name="T5" fmla="*/ 181 h 361"/>
                  <a:gd name="T6" fmla="*/ 58 w 228"/>
                  <a:gd name="T7" fmla="*/ 145 h 361"/>
                  <a:gd name="T8" fmla="*/ 68 w 228"/>
                  <a:gd name="T9" fmla="*/ 56 h 361"/>
                  <a:gd name="T10" fmla="*/ 43 w 228"/>
                  <a:gd name="T11" fmla="*/ 9 h 361"/>
                  <a:gd name="T12" fmla="*/ 60 w 228"/>
                  <a:gd name="T13" fmla="*/ 0 h 361"/>
                  <a:gd name="T14" fmla="*/ 228 w 228"/>
                  <a:gd name="T15" fmla="*/ 88 h 361"/>
                  <a:gd name="T16" fmla="*/ 227 w 228"/>
                  <a:gd name="T17" fmla="*/ 173 h 361"/>
                  <a:gd name="T18" fmla="*/ 197 w 228"/>
                  <a:gd name="T19" fmla="*/ 199 h 361"/>
                  <a:gd name="T20" fmla="*/ 197 w 228"/>
                  <a:gd name="T21" fmla="*/ 243 h 361"/>
                  <a:gd name="T22" fmla="*/ 217 w 228"/>
                  <a:gd name="T23" fmla="*/ 280 h 361"/>
                  <a:gd name="T24" fmla="*/ 183 w 228"/>
                  <a:gd name="T25" fmla="*/ 280 h 361"/>
                  <a:gd name="T26" fmla="*/ 126 w 228"/>
                  <a:gd name="T27" fmla="*/ 336 h 361"/>
                  <a:gd name="T28" fmla="*/ 124 w 228"/>
                  <a:gd name="T29" fmla="*/ 353 h 361"/>
                  <a:gd name="T30" fmla="*/ 83 w 228"/>
                  <a:gd name="T31" fmla="*/ 353 h 361"/>
                  <a:gd name="T32" fmla="*/ 82 w 228"/>
                  <a:gd name="T33" fmla="*/ 361 h 361"/>
                  <a:gd name="T34" fmla="*/ 58 w 228"/>
                  <a:gd name="T35" fmla="*/ 357 h 361"/>
                  <a:gd name="T36" fmla="*/ 42 w 228"/>
                  <a:gd name="T37" fmla="*/ 327 h 361"/>
                  <a:gd name="T38" fmla="*/ 30 w 228"/>
                  <a:gd name="T39" fmla="*/ 321 h 361"/>
                  <a:gd name="T40" fmla="*/ 31 w 228"/>
                  <a:gd name="T41" fmla="*/ 311 h 361"/>
                  <a:gd name="T42" fmla="*/ 47 w 228"/>
                  <a:gd name="T43" fmla="*/ 299 h 361"/>
                  <a:gd name="T44" fmla="*/ 47 w 228"/>
                  <a:gd name="T45" fmla="*/ 244 h 361"/>
                  <a:gd name="T46" fmla="*/ 25 w 228"/>
                  <a:gd name="T47" fmla="*/ 241 h 361"/>
                  <a:gd name="T48" fmla="*/ 0 w 228"/>
                  <a:gd name="T49" fmla="*/ 222 h 361"/>
                  <a:gd name="T50" fmla="*/ 19 w 228"/>
                  <a:gd name="T51" fmla="*/ 205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28" h="361">
                    <a:moveTo>
                      <a:pt x="19" y="205"/>
                    </a:moveTo>
                    <a:lnTo>
                      <a:pt x="19" y="205"/>
                    </a:lnTo>
                    <a:lnTo>
                      <a:pt x="20" y="181"/>
                    </a:lnTo>
                    <a:lnTo>
                      <a:pt x="58" y="145"/>
                    </a:lnTo>
                    <a:lnTo>
                      <a:pt x="68" y="56"/>
                    </a:lnTo>
                    <a:lnTo>
                      <a:pt x="43" y="9"/>
                    </a:lnTo>
                    <a:lnTo>
                      <a:pt x="60" y="0"/>
                    </a:lnTo>
                    <a:lnTo>
                      <a:pt x="228" y="88"/>
                    </a:lnTo>
                    <a:lnTo>
                      <a:pt x="227" y="173"/>
                    </a:lnTo>
                    <a:lnTo>
                      <a:pt x="197" y="199"/>
                    </a:lnTo>
                    <a:lnTo>
                      <a:pt x="197" y="243"/>
                    </a:lnTo>
                    <a:lnTo>
                      <a:pt x="217" y="280"/>
                    </a:lnTo>
                    <a:lnTo>
                      <a:pt x="183" y="280"/>
                    </a:lnTo>
                    <a:lnTo>
                      <a:pt x="126" y="336"/>
                    </a:lnTo>
                    <a:lnTo>
                      <a:pt x="124" y="353"/>
                    </a:lnTo>
                    <a:lnTo>
                      <a:pt x="83" y="353"/>
                    </a:lnTo>
                    <a:lnTo>
                      <a:pt x="82" y="361"/>
                    </a:lnTo>
                    <a:lnTo>
                      <a:pt x="58" y="357"/>
                    </a:lnTo>
                    <a:lnTo>
                      <a:pt x="42" y="327"/>
                    </a:lnTo>
                    <a:lnTo>
                      <a:pt x="30" y="321"/>
                    </a:lnTo>
                    <a:lnTo>
                      <a:pt x="31" y="311"/>
                    </a:lnTo>
                    <a:lnTo>
                      <a:pt x="47" y="299"/>
                    </a:lnTo>
                    <a:lnTo>
                      <a:pt x="47" y="244"/>
                    </a:lnTo>
                    <a:lnTo>
                      <a:pt x="25" y="241"/>
                    </a:lnTo>
                    <a:lnTo>
                      <a:pt x="0" y="222"/>
                    </a:lnTo>
                    <a:lnTo>
                      <a:pt x="19" y="20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47" name="Freeform 32">
                <a:extLst>
                  <a:ext uri="{FF2B5EF4-FFF2-40B4-BE49-F238E27FC236}">
                    <a16:creationId xmlns:a16="http://schemas.microsoft.com/office/drawing/2014/main" xmlns="" id="{CA452831-C6A1-7045-8B8B-81E0B36667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4" y="2709"/>
                <a:ext cx="176" cy="126"/>
              </a:xfrm>
              <a:custGeom>
                <a:avLst/>
                <a:gdLst>
                  <a:gd name="T0" fmla="*/ 225 w 264"/>
                  <a:gd name="T1" fmla="*/ 67 h 190"/>
                  <a:gd name="T2" fmla="*/ 225 w 264"/>
                  <a:gd name="T3" fmla="*/ 67 h 190"/>
                  <a:gd name="T4" fmla="*/ 202 w 264"/>
                  <a:gd name="T5" fmla="*/ 28 h 190"/>
                  <a:gd name="T6" fmla="*/ 200 w 264"/>
                  <a:gd name="T7" fmla="*/ 0 h 190"/>
                  <a:gd name="T8" fmla="*/ 194 w 264"/>
                  <a:gd name="T9" fmla="*/ 1 h 190"/>
                  <a:gd name="T10" fmla="*/ 193 w 264"/>
                  <a:gd name="T11" fmla="*/ 10 h 190"/>
                  <a:gd name="T12" fmla="*/ 162 w 264"/>
                  <a:gd name="T13" fmla="*/ 54 h 190"/>
                  <a:gd name="T14" fmla="*/ 138 w 264"/>
                  <a:gd name="T15" fmla="*/ 42 h 190"/>
                  <a:gd name="T16" fmla="*/ 114 w 264"/>
                  <a:gd name="T17" fmla="*/ 63 h 190"/>
                  <a:gd name="T18" fmla="*/ 64 w 264"/>
                  <a:gd name="T19" fmla="*/ 60 h 190"/>
                  <a:gd name="T20" fmla="*/ 42 w 264"/>
                  <a:gd name="T21" fmla="*/ 42 h 190"/>
                  <a:gd name="T22" fmla="*/ 10 w 264"/>
                  <a:gd name="T23" fmla="*/ 58 h 190"/>
                  <a:gd name="T24" fmla="*/ 9 w 264"/>
                  <a:gd name="T25" fmla="*/ 69 h 190"/>
                  <a:gd name="T26" fmla="*/ 0 w 264"/>
                  <a:gd name="T27" fmla="*/ 75 h 190"/>
                  <a:gd name="T28" fmla="*/ 96 w 264"/>
                  <a:gd name="T29" fmla="*/ 174 h 190"/>
                  <a:gd name="T30" fmla="*/ 149 w 264"/>
                  <a:gd name="T31" fmla="*/ 177 h 190"/>
                  <a:gd name="T32" fmla="*/ 157 w 264"/>
                  <a:gd name="T33" fmla="*/ 189 h 190"/>
                  <a:gd name="T34" fmla="*/ 232 w 264"/>
                  <a:gd name="T35" fmla="*/ 190 h 190"/>
                  <a:gd name="T36" fmla="*/ 233 w 264"/>
                  <a:gd name="T37" fmla="*/ 174 h 190"/>
                  <a:gd name="T38" fmla="*/ 239 w 264"/>
                  <a:gd name="T39" fmla="*/ 162 h 190"/>
                  <a:gd name="T40" fmla="*/ 264 w 264"/>
                  <a:gd name="T41" fmla="*/ 159 h 190"/>
                  <a:gd name="T42" fmla="*/ 233 w 264"/>
                  <a:gd name="T43" fmla="*/ 113 h 190"/>
                  <a:gd name="T44" fmla="*/ 210 w 264"/>
                  <a:gd name="T45" fmla="*/ 113 h 190"/>
                  <a:gd name="T46" fmla="*/ 204 w 264"/>
                  <a:gd name="T47" fmla="*/ 81 h 190"/>
                  <a:gd name="T48" fmla="*/ 222 w 264"/>
                  <a:gd name="T49" fmla="*/ 73 h 190"/>
                  <a:gd name="T50" fmla="*/ 225 w 264"/>
                  <a:gd name="T51" fmla="*/ 67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64" h="190">
                    <a:moveTo>
                      <a:pt x="225" y="67"/>
                    </a:moveTo>
                    <a:lnTo>
                      <a:pt x="225" y="67"/>
                    </a:lnTo>
                    <a:lnTo>
                      <a:pt x="202" y="28"/>
                    </a:lnTo>
                    <a:lnTo>
                      <a:pt x="200" y="0"/>
                    </a:lnTo>
                    <a:lnTo>
                      <a:pt x="194" y="1"/>
                    </a:lnTo>
                    <a:lnTo>
                      <a:pt x="193" y="10"/>
                    </a:lnTo>
                    <a:lnTo>
                      <a:pt x="162" y="54"/>
                    </a:lnTo>
                    <a:lnTo>
                      <a:pt x="138" y="42"/>
                    </a:lnTo>
                    <a:lnTo>
                      <a:pt x="114" y="63"/>
                    </a:lnTo>
                    <a:lnTo>
                      <a:pt x="64" y="60"/>
                    </a:lnTo>
                    <a:lnTo>
                      <a:pt x="42" y="42"/>
                    </a:lnTo>
                    <a:lnTo>
                      <a:pt x="10" y="58"/>
                    </a:lnTo>
                    <a:lnTo>
                      <a:pt x="9" y="69"/>
                    </a:lnTo>
                    <a:lnTo>
                      <a:pt x="0" y="75"/>
                    </a:lnTo>
                    <a:lnTo>
                      <a:pt x="96" y="174"/>
                    </a:lnTo>
                    <a:lnTo>
                      <a:pt x="149" y="177"/>
                    </a:lnTo>
                    <a:lnTo>
                      <a:pt x="157" y="189"/>
                    </a:lnTo>
                    <a:lnTo>
                      <a:pt x="232" y="190"/>
                    </a:lnTo>
                    <a:lnTo>
                      <a:pt x="233" y="174"/>
                    </a:lnTo>
                    <a:lnTo>
                      <a:pt x="239" y="162"/>
                    </a:lnTo>
                    <a:lnTo>
                      <a:pt x="264" y="159"/>
                    </a:lnTo>
                    <a:lnTo>
                      <a:pt x="233" y="113"/>
                    </a:lnTo>
                    <a:lnTo>
                      <a:pt x="210" y="113"/>
                    </a:lnTo>
                    <a:lnTo>
                      <a:pt x="204" y="81"/>
                    </a:lnTo>
                    <a:lnTo>
                      <a:pt x="222" y="73"/>
                    </a:lnTo>
                    <a:lnTo>
                      <a:pt x="225" y="6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48" name="Freeform 33">
                <a:extLst>
                  <a:ext uri="{FF2B5EF4-FFF2-40B4-BE49-F238E27FC236}">
                    <a16:creationId xmlns:a16="http://schemas.microsoft.com/office/drawing/2014/main" xmlns="" id="{1D75FE50-FCDE-2B4D-BD5A-969B216DA6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3" y="2545"/>
                <a:ext cx="228" cy="202"/>
              </a:xfrm>
              <a:custGeom>
                <a:avLst/>
                <a:gdLst>
                  <a:gd name="T0" fmla="*/ 280 w 342"/>
                  <a:gd name="T1" fmla="*/ 0 h 303"/>
                  <a:gd name="T2" fmla="*/ 280 w 342"/>
                  <a:gd name="T3" fmla="*/ 0 h 303"/>
                  <a:gd name="T4" fmla="*/ 251 w 342"/>
                  <a:gd name="T5" fmla="*/ 30 h 303"/>
                  <a:gd name="T6" fmla="*/ 49 w 342"/>
                  <a:gd name="T7" fmla="*/ 28 h 303"/>
                  <a:gd name="T8" fmla="*/ 51 w 342"/>
                  <a:gd name="T9" fmla="*/ 79 h 303"/>
                  <a:gd name="T10" fmla="*/ 31 w 342"/>
                  <a:gd name="T11" fmla="*/ 79 h 303"/>
                  <a:gd name="T12" fmla="*/ 30 w 342"/>
                  <a:gd name="T13" fmla="*/ 172 h 303"/>
                  <a:gd name="T14" fmla="*/ 1 w 342"/>
                  <a:gd name="T15" fmla="*/ 197 h 303"/>
                  <a:gd name="T16" fmla="*/ 0 w 342"/>
                  <a:gd name="T17" fmla="*/ 235 h 303"/>
                  <a:gd name="T18" fmla="*/ 21 w 342"/>
                  <a:gd name="T19" fmla="*/ 277 h 303"/>
                  <a:gd name="T20" fmla="*/ 44 w 342"/>
                  <a:gd name="T21" fmla="*/ 291 h 303"/>
                  <a:gd name="T22" fmla="*/ 44 w 342"/>
                  <a:gd name="T23" fmla="*/ 294 h 303"/>
                  <a:gd name="T24" fmla="*/ 75 w 342"/>
                  <a:gd name="T25" fmla="*/ 278 h 303"/>
                  <a:gd name="T26" fmla="*/ 99 w 342"/>
                  <a:gd name="T27" fmla="*/ 297 h 303"/>
                  <a:gd name="T28" fmla="*/ 143 w 342"/>
                  <a:gd name="T29" fmla="*/ 300 h 303"/>
                  <a:gd name="T30" fmla="*/ 169 w 342"/>
                  <a:gd name="T31" fmla="*/ 278 h 303"/>
                  <a:gd name="T32" fmla="*/ 192 w 342"/>
                  <a:gd name="T33" fmla="*/ 289 h 303"/>
                  <a:gd name="T34" fmla="*/ 217 w 342"/>
                  <a:gd name="T35" fmla="*/ 252 h 303"/>
                  <a:gd name="T36" fmla="*/ 219 w 342"/>
                  <a:gd name="T37" fmla="*/ 239 h 303"/>
                  <a:gd name="T38" fmla="*/ 239 w 342"/>
                  <a:gd name="T39" fmla="*/ 236 h 303"/>
                  <a:gd name="T40" fmla="*/ 242 w 342"/>
                  <a:gd name="T41" fmla="*/ 271 h 303"/>
                  <a:gd name="T42" fmla="*/ 261 w 342"/>
                  <a:gd name="T43" fmla="*/ 303 h 303"/>
                  <a:gd name="T44" fmla="*/ 308 w 342"/>
                  <a:gd name="T45" fmla="*/ 202 h 303"/>
                  <a:gd name="T46" fmla="*/ 308 w 342"/>
                  <a:gd name="T47" fmla="*/ 141 h 303"/>
                  <a:gd name="T48" fmla="*/ 342 w 342"/>
                  <a:gd name="T49" fmla="*/ 100 h 303"/>
                  <a:gd name="T50" fmla="*/ 280 w 342"/>
                  <a:gd name="T51" fmla="*/ 0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42" h="303">
                    <a:moveTo>
                      <a:pt x="280" y="0"/>
                    </a:moveTo>
                    <a:lnTo>
                      <a:pt x="280" y="0"/>
                    </a:lnTo>
                    <a:lnTo>
                      <a:pt x="251" y="30"/>
                    </a:lnTo>
                    <a:lnTo>
                      <a:pt x="49" y="28"/>
                    </a:lnTo>
                    <a:lnTo>
                      <a:pt x="51" y="79"/>
                    </a:lnTo>
                    <a:lnTo>
                      <a:pt x="31" y="79"/>
                    </a:lnTo>
                    <a:lnTo>
                      <a:pt x="30" y="172"/>
                    </a:lnTo>
                    <a:lnTo>
                      <a:pt x="1" y="197"/>
                    </a:lnTo>
                    <a:lnTo>
                      <a:pt x="0" y="235"/>
                    </a:lnTo>
                    <a:lnTo>
                      <a:pt x="21" y="277"/>
                    </a:lnTo>
                    <a:lnTo>
                      <a:pt x="44" y="291"/>
                    </a:lnTo>
                    <a:lnTo>
                      <a:pt x="44" y="294"/>
                    </a:lnTo>
                    <a:lnTo>
                      <a:pt x="75" y="278"/>
                    </a:lnTo>
                    <a:lnTo>
                      <a:pt x="99" y="297"/>
                    </a:lnTo>
                    <a:lnTo>
                      <a:pt x="143" y="300"/>
                    </a:lnTo>
                    <a:lnTo>
                      <a:pt x="169" y="278"/>
                    </a:lnTo>
                    <a:lnTo>
                      <a:pt x="192" y="289"/>
                    </a:lnTo>
                    <a:lnTo>
                      <a:pt x="217" y="252"/>
                    </a:lnTo>
                    <a:lnTo>
                      <a:pt x="219" y="239"/>
                    </a:lnTo>
                    <a:lnTo>
                      <a:pt x="239" y="236"/>
                    </a:lnTo>
                    <a:lnTo>
                      <a:pt x="242" y="271"/>
                    </a:lnTo>
                    <a:lnTo>
                      <a:pt x="261" y="303"/>
                    </a:lnTo>
                    <a:lnTo>
                      <a:pt x="308" y="202"/>
                    </a:lnTo>
                    <a:lnTo>
                      <a:pt x="308" y="141"/>
                    </a:lnTo>
                    <a:lnTo>
                      <a:pt x="342" y="100"/>
                    </a:lnTo>
                    <a:lnTo>
                      <a:pt x="2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49" name="Freeform 34">
                <a:extLst>
                  <a:ext uri="{FF2B5EF4-FFF2-40B4-BE49-F238E27FC236}">
                    <a16:creationId xmlns:a16="http://schemas.microsoft.com/office/drawing/2014/main" xmlns="" id="{EBA51427-BC6F-9E43-8B06-7EAB94630A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2" y="2707"/>
                <a:ext cx="115" cy="159"/>
              </a:xfrm>
              <a:custGeom>
                <a:avLst/>
                <a:gdLst>
                  <a:gd name="T0" fmla="*/ 0 w 173"/>
                  <a:gd name="T1" fmla="*/ 179 h 239"/>
                  <a:gd name="T2" fmla="*/ 0 w 173"/>
                  <a:gd name="T3" fmla="*/ 179 h 239"/>
                  <a:gd name="T4" fmla="*/ 25 w 173"/>
                  <a:gd name="T5" fmla="*/ 203 h 239"/>
                  <a:gd name="T6" fmla="*/ 23 w 173"/>
                  <a:gd name="T7" fmla="*/ 239 h 239"/>
                  <a:gd name="T8" fmla="*/ 162 w 173"/>
                  <a:gd name="T9" fmla="*/ 235 h 239"/>
                  <a:gd name="T10" fmla="*/ 173 w 173"/>
                  <a:gd name="T11" fmla="*/ 223 h 239"/>
                  <a:gd name="T12" fmla="*/ 134 w 173"/>
                  <a:gd name="T13" fmla="*/ 180 h 239"/>
                  <a:gd name="T14" fmla="*/ 128 w 173"/>
                  <a:gd name="T15" fmla="*/ 164 h 239"/>
                  <a:gd name="T16" fmla="*/ 153 w 173"/>
                  <a:gd name="T17" fmla="*/ 117 h 239"/>
                  <a:gd name="T18" fmla="*/ 136 w 173"/>
                  <a:gd name="T19" fmla="*/ 86 h 239"/>
                  <a:gd name="T20" fmla="*/ 121 w 173"/>
                  <a:gd name="T21" fmla="*/ 78 h 239"/>
                  <a:gd name="T22" fmla="*/ 121 w 173"/>
                  <a:gd name="T23" fmla="*/ 62 h 239"/>
                  <a:gd name="T24" fmla="*/ 138 w 173"/>
                  <a:gd name="T25" fmla="*/ 51 h 239"/>
                  <a:gd name="T26" fmla="*/ 139 w 173"/>
                  <a:gd name="T27" fmla="*/ 2 h 239"/>
                  <a:gd name="T28" fmla="*/ 126 w 173"/>
                  <a:gd name="T29" fmla="*/ 0 h 239"/>
                  <a:gd name="T30" fmla="*/ 125 w 173"/>
                  <a:gd name="T31" fmla="*/ 26 h 239"/>
                  <a:gd name="T32" fmla="*/ 67 w 173"/>
                  <a:gd name="T33" fmla="*/ 135 h 239"/>
                  <a:gd name="T34" fmla="*/ 32 w 173"/>
                  <a:gd name="T35" fmla="*/ 137 h 239"/>
                  <a:gd name="T36" fmla="*/ 7 w 173"/>
                  <a:gd name="T37" fmla="*/ 153 h 239"/>
                  <a:gd name="T38" fmla="*/ 0 w 173"/>
                  <a:gd name="T39" fmla="*/ 17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3" h="239">
                    <a:moveTo>
                      <a:pt x="0" y="179"/>
                    </a:moveTo>
                    <a:lnTo>
                      <a:pt x="0" y="179"/>
                    </a:lnTo>
                    <a:lnTo>
                      <a:pt x="25" y="203"/>
                    </a:lnTo>
                    <a:lnTo>
                      <a:pt x="23" y="239"/>
                    </a:lnTo>
                    <a:lnTo>
                      <a:pt x="162" y="235"/>
                    </a:lnTo>
                    <a:lnTo>
                      <a:pt x="173" y="223"/>
                    </a:lnTo>
                    <a:lnTo>
                      <a:pt x="134" y="180"/>
                    </a:lnTo>
                    <a:lnTo>
                      <a:pt x="128" y="164"/>
                    </a:lnTo>
                    <a:lnTo>
                      <a:pt x="153" y="117"/>
                    </a:lnTo>
                    <a:lnTo>
                      <a:pt x="136" y="86"/>
                    </a:lnTo>
                    <a:lnTo>
                      <a:pt x="121" y="78"/>
                    </a:lnTo>
                    <a:lnTo>
                      <a:pt x="121" y="62"/>
                    </a:lnTo>
                    <a:lnTo>
                      <a:pt x="138" y="51"/>
                    </a:lnTo>
                    <a:lnTo>
                      <a:pt x="139" y="2"/>
                    </a:lnTo>
                    <a:lnTo>
                      <a:pt x="126" y="0"/>
                    </a:lnTo>
                    <a:lnTo>
                      <a:pt x="125" y="26"/>
                    </a:lnTo>
                    <a:lnTo>
                      <a:pt x="67" y="135"/>
                    </a:lnTo>
                    <a:lnTo>
                      <a:pt x="32" y="137"/>
                    </a:lnTo>
                    <a:lnTo>
                      <a:pt x="7" y="153"/>
                    </a:lnTo>
                    <a:lnTo>
                      <a:pt x="0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50" name="Freeform 35">
                <a:extLst>
                  <a:ext uri="{FF2B5EF4-FFF2-40B4-BE49-F238E27FC236}">
                    <a16:creationId xmlns:a16="http://schemas.microsoft.com/office/drawing/2014/main" xmlns="" id="{59799316-8579-6549-A162-AC52D55D98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2617"/>
                <a:ext cx="85" cy="86"/>
              </a:xfrm>
              <a:custGeom>
                <a:avLst/>
                <a:gdLst>
                  <a:gd name="T0" fmla="*/ 2 w 128"/>
                  <a:gd name="T1" fmla="*/ 82 h 129"/>
                  <a:gd name="T2" fmla="*/ 2 w 128"/>
                  <a:gd name="T3" fmla="*/ 82 h 129"/>
                  <a:gd name="T4" fmla="*/ 0 w 128"/>
                  <a:gd name="T5" fmla="*/ 36 h 129"/>
                  <a:gd name="T6" fmla="*/ 31 w 128"/>
                  <a:gd name="T7" fmla="*/ 0 h 129"/>
                  <a:gd name="T8" fmla="*/ 39 w 128"/>
                  <a:gd name="T9" fmla="*/ 6 h 129"/>
                  <a:gd name="T10" fmla="*/ 55 w 128"/>
                  <a:gd name="T11" fmla="*/ 57 h 129"/>
                  <a:gd name="T12" fmla="*/ 128 w 128"/>
                  <a:gd name="T13" fmla="*/ 112 h 129"/>
                  <a:gd name="T14" fmla="*/ 115 w 128"/>
                  <a:gd name="T15" fmla="*/ 129 h 129"/>
                  <a:gd name="T16" fmla="*/ 61 w 128"/>
                  <a:gd name="T17" fmla="*/ 82 h 129"/>
                  <a:gd name="T18" fmla="*/ 2 w 128"/>
                  <a:gd name="T19" fmla="*/ 8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8" h="129">
                    <a:moveTo>
                      <a:pt x="2" y="82"/>
                    </a:moveTo>
                    <a:lnTo>
                      <a:pt x="2" y="82"/>
                    </a:lnTo>
                    <a:lnTo>
                      <a:pt x="0" y="36"/>
                    </a:lnTo>
                    <a:lnTo>
                      <a:pt x="31" y="0"/>
                    </a:lnTo>
                    <a:lnTo>
                      <a:pt x="39" y="6"/>
                    </a:lnTo>
                    <a:lnTo>
                      <a:pt x="55" y="57"/>
                    </a:lnTo>
                    <a:lnTo>
                      <a:pt x="128" y="112"/>
                    </a:lnTo>
                    <a:lnTo>
                      <a:pt x="115" y="129"/>
                    </a:lnTo>
                    <a:lnTo>
                      <a:pt x="61" y="82"/>
                    </a:lnTo>
                    <a:lnTo>
                      <a:pt x="2" y="8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51" name="Freeform 36">
                <a:extLst>
                  <a:ext uri="{FF2B5EF4-FFF2-40B4-BE49-F238E27FC236}">
                    <a16:creationId xmlns:a16="http://schemas.microsoft.com/office/drawing/2014/main" xmlns="" id="{A9373751-1BDE-5141-899A-AE88981601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8" y="2694"/>
                <a:ext cx="21" cy="31"/>
              </a:xfrm>
              <a:custGeom>
                <a:avLst/>
                <a:gdLst>
                  <a:gd name="T0" fmla="*/ 5 w 32"/>
                  <a:gd name="T1" fmla="*/ 20 h 46"/>
                  <a:gd name="T2" fmla="*/ 5 w 32"/>
                  <a:gd name="T3" fmla="*/ 20 h 46"/>
                  <a:gd name="T4" fmla="*/ 0 w 32"/>
                  <a:gd name="T5" fmla="*/ 46 h 46"/>
                  <a:gd name="T6" fmla="*/ 31 w 32"/>
                  <a:gd name="T7" fmla="*/ 46 h 46"/>
                  <a:gd name="T8" fmla="*/ 32 w 32"/>
                  <a:gd name="T9" fmla="*/ 7 h 46"/>
                  <a:gd name="T10" fmla="*/ 21 w 32"/>
                  <a:gd name="T11" fmla="*/ 0 h 46"/>
                  <a:gd name="T12" fmla="*/ 5 w 32"/>
                  <a:gd name="T1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46">
                    <a:moveTo>
                      <a:pt x="5" y="20"/>
                    </a:moveTo>
                    <a:lnTo>
                      <a:pt x="5" y="20"/>
                    </a:lnTo>
                    <a:lnTo>
                      <a:pt x="0" y="46"/>
                    </a:lnTo>
                    <a:lnTo>
                      <a:pt x="31" y="46"/>
                    </a:lnTo>
                    <a:lnTo>
                      <a:pt x="32" y="7"/>
                    </a:lnTo>
                    <a:lnTo>
                      <a:pt x="21" y="0"/>
                    </a:lnTo>
                    <a:lnTo>
                      <a:pt x="5" y="2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52" name="Freeform 37">
                <a:extLst>
                  <a:ext uri="{FF2B5EF4-FFF2-40B4-BE49-F238E27FC236}">
                    <a16:creationId xmlns:a16="http://schemas.microsoft.com/office/drawing/2014/main" xmlns="" id="{253C10E8-C2DE-384E-8E96-53F5B64FDD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5" y="2676"/>
                <a:ext cx="215" cy="168"/>
              </a:xfrm>
              <a:custGeom>
                <a:avLst/>
                <a:gdLst>
                  <a:gd name="T0" fmla="*/ 17 w 323"/>
                  <a:gd name="T1" fmla="*/ 127 h 252"/>
                  <a:gd name="T2" fmla="*/ 17 w 323"/>
                  <a:gd name="T3" fmla="*/ 127 h 252"/>
                  <a:gd name="T4" fmla="*/ 74 w 323"/>
                  <a:gd name="T5" fmla="*/ 0 h 252"/>
                  <a:gd name="T6" fmla="*/ 131 w 323"/>
                  <a:gd name="T7" fmla="*/ 0 h 252"/>
                  <a:gd name="T8" fmla="*/ 181 w 323"/>
                  <a:gd name="T9" fmla="*/ 44 h 252"/>
                  <a:gd name="T10" fmla="*/ 178 w 323"/>
                  <a:gd name="T11" fmla="*/ 80 h 252"/>
                  <a:gd name="T12" fmla="*/ 217 w 323"/>
                  <a:gd name="T13" fmla="*/ 80 h 252"/>
                  <a:gd name="T14" fmla="*/ 221 w 323"/>
                  <a:gd name="T15" fmla="*/ 102 h 252"/>
                  <a:gd name="T16" fmla="*/ 284 w 323"/>
                  <a:gd name="T17" fmla="*/ 140 h 252"/>
                  <a:gd name="T18" fmla="*/ 323 w 323"/>
                  <a:gd name="T19" fmla="*/ 141 h 252"/>
                  <a:gd name="T20" fmla="*/ 249 w 323"/>
                  <a:gd name="T21" fmla="*/ 221 h 252"/>
                  <a:gd name="T22" fmla="*/ 147 w 323"/>
                  <a:gd name="T23" fmla="*/ 252 h 252"/>
                  <a:gd name="T24" fmla="*/ 122 w 323"/>
                  <a:gd name="T25" fmla="*/ 252 h 252"/>
                  <a:gd name="T26" fmla="*/ 77 w 323"/>
                  <a:gd name="T27" fmla="*/ 214 h 252"/>
                  <a:gd name="T28" fmla="*/ 59 w 323"/>
                  <a:gd name="T29" fmla="*/ 207 h 252"/>
                  <a:gd name="T30" fmla="*/ 25 w 323"/>
                  <a:gd name="T31" fmla="*/ 156 h 252"/>
                  <a:gd name="T32" fmla="*/ 2 w 323"/>
                  <a:gd name="T33" fmla="*/ 156 h 252"/>
                  <a:gd name="T34" fmla="*/ 0 w 323"/>
                  <a:gd name="T35" fmla="*/ 133 h 252"/>
                  <a:gd name="T36" fmla="*/ 17 w 323"/>
                  <a:gd name="T37" fmla="*/ 127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3" h="252">
                    <a:moveTo>
                      <a:pt x="17" y="127"/>
                    </a:moveTo>
                    <a:lnTo>
                      <a:pt x="17" y="127"/>
                    </a:lnTo>
                    <a:lnTo>
                      <a:pt x="74" y="0"/>
                    </a:lnTo>
                    <a:lnTo>
                      <a:pt x="131" y="0"/>
                    </a:lnTo>
                    <a:lnTo>
                      <a:pt x="181" y="44"/>
                    </a:lnTo>
                    <a:lnTo>
                      <a:pt x="178" y="80"/>
                    </a:lnTo>
                    <a:lnTo>
                      <a:pt x="217" y="80"/>
                    </a:lnTo>
                    <a:lnTo>
                      <a:pt x="221" y="102"/>
                    </a:lnTo>
                    <a:lnTo>
                      <a:pt x="284" y="140"/>
                    </a:lnTo>
                    <a:lnTo>
                      <a:pt x="323" y="141"/>
                    </a:lnTo>
                    <a:lnTo>
                      <a:pt x="249" y="221"/>
                    </a:lnTo>
                    <a:lnTo>
                      <a:pt x="147" y="252"/>
                    </a:lnTo>
                    <a:lnTo>
                      <a:pt x="122" y="252"/>
                    </a:lnTo>
                    <a:lnTo>
                      <a:pt x="77" y="214"/>
                    </a:lnTo>
                    <a:lnTo>
                      <a:pt x="59" y="207"/>
                    </a:lnTo>
                    <a:lnTo>
                      <a:pt x="25" y="156"/>
                    </a:lnTo>
                    <a:lnTo>
                      <a:pt x="2" y="156"/>
                    </a:lnTo>
                    <a:lnTo>
                      <a:pt x="0" y="133"/>
                    </a:lnTo>
                    <a:lnTo>
                      <a:pt x="17" y="12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53" name="Freeform 38">
                <a:extLst>
                  <a:ext uri="{FF2B5EF4-FFF2-40B4-BE49-F238E27FC236}">
                    <a16:creationId xmlns:a16="http://schemas.microsoft.com/office/drawing/2014/main" xmlns="" id="{53855A65-17A8-944E-B56F-DF2612BBA3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3" y="2722"/>
                <a:ext cx="87" cy="45"/>
              </a:xfrm>
              <a:custGeom>
                <a:avLst/>
                <a:gdLst>
                  <a:gd name="T0" fmla="*/ 0 w 130"/>
                  <a:gd name="T1" fmla="*/ 5 h 67"/>
                  <a:gd name="T2" fmla="*/ 0 w 130"/>
                  <a:gd name="T3" fmla="*/ 5 h 67"/>
                  <a:gd name="T4" fmla="*/ 32 w 130"/>
                  <a:gd name="T5" fmla="*/ 27 h 67"/>
                  <a:gd name="T6" fmla="*/ 42 w 130"/>
                  <a:gd name="T7" fmla="*/ 27 h 67"/>
                  <a:gd name="T8" fmla="*/ 121 w 130"/>
                  <a:gd name="T9" fmla="*/ 0 h 67"/>
                  <a:gd name="T10" fmla="*/ 130 w 130"/>
                  <a:gd name="T11" fmla="*/ 29 h 67"/>
                  <a:gd name="T12" fmla="*/ 124 w 130"/>
                  <a:gd name="T13" fmla="*/ 53 h 67"/>
                  <a:gd name="T14" fmla="*/ 107 w 130"/>
                  <a:gd name="T15" fmla="*/ 67 h 67"/>
                  <a:gd name="T16" fmla="*/ 64 w 130"/>
                  <a:gd name="T17" fmla="*/ 64 h 67"/>
                  <a:gd name="T18" fmla="*/ 2 w 130"/>
                  <a:gd name="T19" fmla="*/ 26 h 67"/>
                  <a:gd name="T20" fmla="*/ 0 w 130"/>
                  <a:gd name="T21" fmla="*/ 5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0" h="67">
                    <a:moveTo>
                      <a:pt x="0" y="5"/>
                    </a:moveTo>
                    <a:lnTo>
                      <a:pt x="0" y="5"/>
                    </a:lnTo>
                    <a:lnTo>
                      <a:pt x="32" y="27"/>
                    </a:lnTo>
                    <a:lnTo>
                      <a:pt x="42" y="27"/>
                    </a:lnTo>
                    <a:lnTo>
                      <a:pt x="121" y="0"/>
                    </a:lnTo>
                    <a:lnTo>
                      <a:pt x="130" y="29"/>
                    </a:lnTo>
                    <a:lnTo>
                      <a:pt x="124" y="53"/>
                    </a:lnTo>
                    <a:lnTo>
                      <a:pt x="107" y="67"/>
                    </a:lnTo>
                    <a:lnTo>
                      <a:pt x="64" y="64"/>
                    </a:lnTo>
                    <a:lnTo>
                      <a:pt x="2" y="26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54" name="Freeform 39">
                <a:extLst>
                  <a:ext uri="{FF2B5EF4-FFF2-40B4-BE49-F238E27FC236}">
                    <a16:creationId xmlns:a16="http://schemas.microsoft.com/office/drawing/2014/main" xmlns="" id="{393DB228-3D99-AE48-982C-B5F6883FE5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9" y="2692"/>
                <a:ext cx="31" cy="18"/>
              </a:xfrm>
              <a:custGeom>
                <a:avLst/>
                <a:gdLst>
                  <a:gd name="T0" fmla="*/ 0 w 47"/>
                  <a:gd name="T1" fmla="*/ 8 h 27"/>
                  <a:gd name="T2" fmla="*/ 0 w 47"/>
                  <a:gd name="T3" fmla="*/ 8 h 27"/>
                  <a:gd name="T4" fmla="*/ 16 w 47"/>
                  <a:gd name="T5" fmla="*/ 27 h 27"/>
                  <a:gd name="T6" fmla="*/ 39 w 47"/>
                  <a:gd name="T7" fmla="*/ 13 h 27"/>
                  <a:gd name="T8" fmla="*/ 47 w 47"/>
                  <a:gd name="T9" fmla="*/ 10 h 27"/>
                  <a:gd name="T10" fmla="*/ 37 w 47"/>
                  <a:gd name="T11" fmla="*/ 0 h 27"/>
                  <a:gd name="T12" fmla="*/ 17 w 47"/>
                  <a:gd name="T13" fmla="*/ 6 h 27"/>
                  <a:gd name="T14" fmla="*/ 0 w 47"/>
                  <a:gd name="T15" fmla="*/ 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" h="27">
                    <a:moveTo>
                      <a:pt x="0" y="8"/>
                    </a:moveTo>
                    <a:lnTo>
                      <a:pt x="0" y="8"/>
                    </a:lnTo>
                    <a:lnTo>
                      <a:pt x="16" y="27"/>
                    </a:lnTo>
                    <a:lnTo>
                      <a:pt x="39" y="13"/>
                    </a:lnTo>
                    <a:lnTo>
                      <a:pt x="47" y="10"/>
                    </a:lnTo>
                    <a:lnTo>
                      <a:pt x="37" y="0"/>
                    </a:lnTo>
                    <a:lnTo>
                      <a:pt x="17" y="6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55" name="Freeform 40">
                <a:extLst>
                  <a:ext uri="{FF2B5EF4-FFF2-40B4-BE49-F238E27FC236}">
                    <a16:creationId xmlns:a16="http://schemas.microsoft.com/office/drawing/2014/main" xmlns="" id="{B62522F4-37FB-0D44-91CE-A036069EA1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9" y="2712"/>
                <a:ext cx="150" cy="207"/>
              </a:xfrm>
              <a:custGeom>
                <a:avLst/>
                <a:gdLst>
                  <a:gd name="T0" fmla="*/ 179 w 225"/>
                  <a:gd name="T1" fmla="*/ 13 h 311"/>
                  <a:gd name="T2" fmla="*/ 179 w 225"/>
                  <a:gd name="T3" fmla="*/ 13 h 311"/>
                  <a:gd name="T4" fmla="*/ 213 w 225"/>
                  <a:gd name="T5" fmla="*/ 0 h 311"/>
                  <a:gd name="T6" fmla="*/ 225 w 225"/>
                  <a:gd name="T7" fmla="*/ 7 h 311"/>
                  <a:gd name="T8" fmla="*/ 224 w 225"/>
                  <a:gd name="T9" fmla="*/ 37 h 311"/>
                  <a:gd name="T10" fmla="*/ 192 w 225"/>
                  <a:gd name="T11" fmla="*/ 127 h 311"/>
                  <a:gd name="T12" fmla="*/ 21 w 225"/>
                  <a:gd name="T13" fmla="*/ 311 h 311"/>
                  <a:gd name="T14" fmla="*/ 1 w 225"/>
                  <a:gd name="T15" fmla="*/ 297 h 311"/>
                  <a:gd name="T16" fmla="*/ 0 w 225"/>
                  <a:gd name="T17" fmla="*/ 220 h 311"/>
                  <a:gd name="T18" fmla="*/ 26 w 225"/>
                  <a:gd name="T19" fmla="*/ 190 h 311"/>
                  <a:gd name="T20" fmla="*/ 80 w 225"/>
                  <a:gd name="T21" fmla="*/ 173 h 311"/>
                  <a:gd name="T22" fmla="*/ 160 w 225"/>
                  <a:gd name="T23" fmla="*/ 89 h 311"/>
                  <a:gd name="T24" fmla="*/ 181 w 225"/>
                  <a:gd name="T25" fmla="*/ 70 h 311"/>
                  <a:gd name="T26" fmla="*/ 187 w 225"/>
                  <a:gd name="T27" fmla="*/ 43 h 311"/>
                  <a:gd name="T28" fmla="*/ 179 w 225"/>
                  <a:gd name="T29" fmla="*/ 1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5" h="311">
                    <a:moveTo>
                      <a:pt x="179" y="13"/>
                    </a:moveTo>
                    <a:lnTo>
                      <a:pt x="179" y="13"/>
                    </a:lnTo>
                    <a:lnTo>
                      <a:pt x="213" y="0"/>
                    </a:lnTo>
                    <a:lnTo>
                      <a:pt x="225" y="7"/>
                    </a:lnTo>
                    <a:lnTo>
                      <a:pt x="224" y="37"/>
                    </a:lnTo>
                    <a:lnTo>
                      <a:pt x="192" y="127"/>
                    </a:lnTo>
                    <a:lnTo>
                      <a:pt x="21" y="311"/>
                    </a:lnTo>
                    <a:lnTo>
                      <a:pt x="1" y="297"/>
                    </a:lnTo>
                    <a:lnTo>
                      <a:pt x="0" y="220"/>
                    </a:lnTo>
                    <a:lnTo>
                      <a:pt x="26" y="190"/>
                    </a:lnTo>
                    <a:lnTo>
                      <a:pt x="80" y="173"/>
                    </a:lnTo>
                    <a:lnTo>
                      <a:pt x="160" y="89"/>
                    </a:lnTo>
                    <a:lnTo>
                      <a:pt x="181" y="70"/>
                    </a:lnTo>
                    <a:lnTo>
                      <a:pt x="187" y="43"/>
                    </a:lnTo>
                    <a:lnTo>
                      <a:pt x="179" y="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56" name="Freeform 41">
                <a:extLst>
                  <a:ext uri="{FF2B5EF4-FFF2-40B4-BE49-F238E27FC236}">
                    <a16:creationId xmlns:a16="http://schemas.microsoft.com/office/drawing/2014/main" xmlns="" id="{89E77680-B776-9849-AFD1-0515870929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2" y="2733"/>
                <a:ext cx="190" cy="118"/>
              </a:xfrm>
              <a:custGeom>
                <a:avLst/>
                <a:gdLst>
                  <a:gd name="T0" fmla="*/ 5 w 285"/>
                  <a:gd name="T1" fmla="*/ 138 h 177"/>
                  <a:gd name="T2" fmla="*/ 5 w 285"/>
                  <a:gd name="T3" fmla="*/ 138 h 177"/>
                  <a:gd name="T4" fmla="*/ 41 w 285"/>
                  <a:gd name="T5" fmla="*/ 177 h 177"/>
                  <a:gd name="T6" fmla="*/ 56 w 285"/>
                  <a:gd name="T7" fmla="*/ 159 h 177"/>
                  <a:gd name="T8" fmla="*/ 79 w 285"/>
                  <a:gd name="T9" fmla="*/ 159 h 177"/>
                  <a:gd name="T10" fmla="*/ 84 w 285"/>
                  <a:gd name="T11" fmla="*/ 141 h 177"/>
                  <a:gd name="T12" fmla="*/ 106 w 285"/>
                  <a:gd name="T13" fmla="*/ 127 h 177"/>
                  <a:gd name="T14" fmla="*/ 153 w 285"/>
                  <a:gd name="T15" fmla="*/ 159 h 177"/>
                  <a:gd name="T16" fmla="*/ 180 w 285"/>
                  <a:gd name="T17" fmla="*/ 133 h 177"/>
                  <a:gd name="T18" fmla="*/ 285 w 285"/>
                  <a:gd name="T19" fmla="*/ 137 h 177"/>
                  <a:gd name="T20" fmla="*/ 188 w 285"/>
                  <a:gd name="T21" fmla="*/ 37 h 177"/>
                  <a:gd name="T22" fmla="*/ 201 w 285"/>
                  <a:gd name="T23" fmla="*/ 28 h 177"/>
                  <a:gd name="T24" fmla="*/ 203 w 285"/>
                  <a:gd name="T25" fmla="*/ 11 h 177"/>
                  <a:gd name="T26" fmla="*/ 181 w 285"/>
                  <a:gd name="T27" fmla="*/ 0 h 177"/>
                  <a:gd name="T28" fmla="*/ 148 w 285"/>
                  <a:gd name="T29" fmla="*/ 0 h 177"/>
                  <a:gd name="T30" fmla="*/ 96 w 285"/>
                  <a:gd name="T31" fmla="*/ 52 h 177"/>
                  <a:gd name="T32" fmla="*/ 94 w 285"/>
                  <a:gd name="T33" fmla="*/ 74 h 177"/>
                  <a:gd name="T34" fmla="*/ 53 w 285"/>
                  <a:gd name="T35" fmla="*/ 72 h 177"/>
                  <a:gd name="T36" fmla="*/ 51 w 285"/>
                  <a:gd name="T37" fmla="*/ 81 h 177"/>
                  <a:gd name="T38" fmla="*/ 24 w 285"/>
                  <a:gd name="T39" fmla="*/ 79 h 177"/>
                  <a:gd name="T40" fmla="*/ 0 w 285"/>
                  <a:gd name="T41" fmla="*/ 125 h 177"/>
                  <a:gd name="T42" fmla="*/ 5 w 285"/>
                  <a:gd name="T43" fmla="*/ 138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5" h="177">
                    <a:moveTo>
                      <a:pt x="5" y="138"/>
                    </a:moveTo>
                    <a:lnTo>
                      <a:pt x="5" y="138"/>
                    </a:lnTo>
                    <a:lnTo>
                      <a:pt x="41" y="177"/>
                    </a:lnTo>
                    <a:lnTo>
                      <a:pt x="56" y="159"/>
                    </a:lnTo>
                    <a:lnTo>
                      <a:pt x="79" y="159"/>
                    </a:lnTo>
                    <a:lnTo>
                      <a:pt x="84" y="141"/>
                    </a:lnTo>
                    <a:lnTo>
                      <a:pt x="106" y="127"/>
                    </a:lnTo>
                    <a:lnTo>
                      <a:pt x="153" y="159"/>
                    </a:lnTo>
                    <a:lnTo>
                      <a:pt x="180" y="133"/>
                    </a:lnTo>
                    <a:lnTo>
                      <a:pt x="285" y="137"/>
                    </a:lnTo>
                    <a:lnTo>
                      <a:pt x="188" y="37"/>
                    </a:lnTo>
                    <a:lnTo>
                      <a:pt x="201" y="28"/>
                    </a:lnTo>
                    <a:lnTo>
                      <a:pt x="203" y="11"/>
                    </a:lnTo>
                    <a:lnTo>
                      <a:pt x="181" y="0"/>
                    </a:lnTo>
                    <a:lnTo>
                      <a:pt x="148" y="0"/>
                    </a:lnTo>
                    <a:lnTo>
                      <a:pt x="96" y="52"/>
                    </a:lnTo>
                    <a:lnTo>
                      <a:pt x="94" y="74"/>
                    </a:lnTo>
                    <a:lnTo>
                      <a:pt x="53" y="72"/>
                    </a:lnTo>
                    <a:lnTo>
                      <a:pt x="51" y="81"/>
                    </a:lnTo>
                    <a:lnTo>
                      <a:pt x="24" y="79"/>
                    </a:lnTo>
                    <a:lnTo>
                      <a:pt x="0" y="125"/>
                    </a:lnTo>
                    <a:lnTo>
                      <a:pt x="5" y="1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57" name="Freeform 42">
                <a:extLst>
                  <a:ext uri="{FF2B5EF4-FFF2-40B4-BE49-F238E27FC236}">
                    <a16:creationId xmlns:a16="http://schemas.microsoft.com/office/drawing/2014/main" xmlns="" id="{C6D0ECFE-24EB-DF40-9771-64A7B2906F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5" y="2891"/>
                <a:ext cx="10" cy="10"/>
              </a:xfrm>
              <a:custGeom>
                <a:avLst/>
                <a:gdLst>
                  <a:gd name="T0" fmla="*/ 0 w 16"/>
                  <a:gd name="T1" fmla="*/ 4 h 16"/>
                  <a:gd name="T2" fmla="*/ 0 w 16"/>
                  <a:gd name="T3" fmla="*/ 4 h 16"/>
                  <a:gd name="T4" fmla="*/ 9 w 16"/>
                  <a:gd name="T5" fmla="*/ 0 h 16"/>
                  <a:gd name="T6" fmla="*/ 16 w 16"/>
                  <a:gd name="T7" fmla="*/ 5 h 16"/>
                  <a:gd name="T8" fmla="*/ 9 w 16"/>
                  <a:gd name="T9" fmla="*/ 16 h 16"/>
                  <a:gd name="T10" fmla="*/ 1 w 16"/>
                  <a:gd name="T11" fmla="*/ 13 h 16"/>
                  <a:gd name="T12" fmla="*/ 0 w 16"/>
                  <a:gd name="T13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6">
                    <a:moveTo>
                      <a:pt x="0" y="4"/>
                    </a:moveTo>
                    <a:lnTo>
                      <a:pt x="0" y="4"/>
                    </a:lnTo>
                    <a:lnTo>
                      <a:pt x="9" y="0"/>
                    </a:lnTo>
                    <a:lnTo>
                      <a:pt x="16" y="5"/>
                    </a:lnTo>
                    <a:lnTo>
                      <a:pt x="9" y="16"/>
                    </a:lnTo>
                    <a:lnTo>
                      <a:pt x="1" y="13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58" name="Freeform 43">
                <a:extLst>
                  <a:ext uri="{FF2B5EF4-FFF2-40B4-BE49-F238E27FC236}">
                    <a16:creationId xmlns:a16="http://schemas.microsoft.com/office/drawing/2014/main" xmlns="" id="{CA12200C-EE6C-B14C-AD2E-4A0EAA79DC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7" y="2873"/>
                <a:ext cx="12" cy="10"/>
              </a:xfrm>
              <a:custGeom>
                <a:avLst/>
                <a:gdLst>
                  <a:gd name="T0" fmla="*/ 0 w 18"/>
                  <a:gd name="T1" fmla="*/ 2 h 15"/>
                  <a:gd name="T2" fmla="*/ 0 w 18"/>
                  <a:gd name="T3" fmla="*/ 2 h 15"/>
                  <a:gd name="T4" fmla="*/ 13 w 18"/>
                  <a:gd name="T5" fmla="*/ 0 h 15"/>
                  <a:gd name="T6" fmla="*/ 18 w 18"/>
                  <a:gd name="T7" fmla="*/ 8 h 15"/>
                  <a:gd name="T8" fmla="*/ 11 w 18"/>
                  <a:gd name="T9" fmla="*/ 15 h 15"/>
                  <a:gd name="T10" fmla="*/ 4 w 18"/>
                  <a:gd name="T11" fmla="*/ 14 h 15"/>
                  <a:gd name="T12" fmla="*/ 0 w 18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15">
                    <a:moveTo>
                      <a:pt x="0" y="2"/>
                    </a:moveTo>
                    <a:lnTo>
                      <a:pt x="0" y="2"/>
                    </a:lnTo>
                    <a:lnTo>
                      <a:pt x="13" y="0"/>
                    </a:lnTo>
                    <a:lnTo>
                      <a:pt x="18" y="8"/>
                    </a:lnTo>
                    <a:lnTo>
                      <a:pt x="11" y="15"/>
                    </a:lnTo>
                    <a:lnTo>
                      <a:pt x="4" y="14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59" name="Freeform 44">
                <a:extLst>
                  <a:ext uri="{FF2B5EF4-FFF2-40B4-BE49-F238E27FC236}">
                    <a16:creationId xmlns:a16="http://schemas.microsoft.com/office/drawing/2014/main" xmlns="" id="{740632B0-00BF-EA4B-94A8-3EFE295CF0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5" y="2841"/>
                <a:ext cx="14" cy="16"/>
              </a:xfrm>
              <a:custGeom>
                <a:avLst/>
                <a:gdLst>
                  <a:gd name="T0" fmla="*/ 3 w 21"/>
                  <a:gd name="T1" fmla="*/ 2 h 23"/>
                  <a:gd name="T2" fmla="*/ 3 w 21"/>
                  <a:gd name="T3" fmla="*/ 2 h 23"/>
                  <a:gd name="T4" fmla="*/ 0 w 21"/>
                  <a:gd name="T5" fmla="*/ 17 h 23"/>
                  <a:gd name="T6" fmla="*/ 10 w 21"/>
                  <a:gd name="T7" fmla="*/ 23 h 23"/>
                  <a:gd name="T8" fmla="*/ 21 w 21"/>
                  <a:gd name="T9" fmla="*/ 16 h 23"/>
                  <a:gd name="T10" fmla="*/ 17 w 21"/>
                  <a:gd name="T11" fmla="*/ 0 h 23"/>
                  <a:gd name="T12" fmla="*/ 3 w 21"/>
                  <a:gd name="T13" fmla="*/ 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3">
                    <a:moveTo>
                      <a:pt x="3" y="2"/>
                    </a:moveTo>
                    <a:lnTo>
                      <a:pt x="3" y="2"/>
                    </a:lnTo>
                    <a:lnTo>
                      <a:pt x="0" y="17"/>
                    </a:lnTo>
                    <a:lnTo>
                      <a:pt x="10" y="23"/>
                    </a:lnTo>
                    <a:lnTo>
                      <a:pt x="21" y="16"/>
                    </a:lnTo>
                    <a:lnTo>
                      <a:pt x="17" y="0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60" name="Freeform 45">
                <a:extLst>
                  <a:ext uri="{FF2B5EF4-FFF2-40B4-BE49-F238E27FC236}">
                    <a16:creationId xmlns:a16="http://schemas.microsoft.com/office/drawing/2014/main" xmlns="" id="{0AE2A377-2906-D74C-9984-66E363B6EE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9" y="2869"/>
                <a:ext cx="92" cy="94"/>
              </a:xfrm>
              <a:custGeom>
                <a:avLst/>
                <a:gdLst>
                  <a:gd name="T0" fmla="*/ 72 w 138"/>
                  <a:gd name="T1" fmla="*/ 1 h 141"/>
                  <a:gd name="T2" fmla="*/ 72 w 138"/>
                  <a:gd name="T3" fmla="*/ 1 h 141"/>
                  <a:gd name="T4" fmla="*/ 71 w 138"/>
                  <a:gd name="T5" fmla="*/ 20 h 141"/>
                  <a:gd name="T6" fmla="*/ 27 w 138"/>
                  <a:gd name="T7" fmla="*/ 20 h 141"/>
                  <a:gd name="T8" fmla="*/ 0 w 138"/>
                  <a:gd name="T9" fmla="*/ 72 h 141"/>
                  <a:gd name="T10" fmla="*/ 64 w 138"/>
                  <a:gd name="T11" fmla="*/ 141 h 141"/>
                  <a:gd name="T12" fmla="*/ 79 w 138"/>
                  <a:gd name="T13" fmla="*/ 128 h 141"/>
                  <a:gd name="T14" fmla="*/ 79 w 138"/>
                  <a:gd name="T15" fmla="*/ 115 h 141"/>
                  <a:gd name="T16" fmla="*/ 68 w 138"/>
                  <a:gd name="T17" fmla="*/ 110 h 141"/>
                  <a:gd name="T18" fmla="*/ 68 w 138"/>
                  <a:gd name="T19" fmla="*/ 100 h 141"/>
                  <a:gd name="T20" fmla="*/ 92 w 138"/>
                  <a:gd name="T21" fmla="*/ 85 h 141"/>
                  <a:gd name="T22" fmla="*/ 114 w 138"/>
                  <a:gd name="T23" fmla="*/ 101 h 141"/>
                  <a:gd name="T24" fmla="*/ 138 w 138"/>
                  <a:gd name="T25" fmla="*/ 101 h 141"/>
                  <a:gd name="T26" fmla="*/ 138 w 138"/>
                  <a:gd name="T27" fmla="*/ 19 h 141"/>
                  <a:gd name="T28" fmla="*/ 100 w 138"/>
                  <a:gd name="T29" fmla="*/ 17 h 141"/>
                  <a:gd name="T30" fmla="*/ 99 w 138"/>
                  <a:gd name="T31" fmla="*/ 0 h 141"/>
                  <a:gd name="T32" fmla="*/ 72 w 138"/>
                  <a:gd name="T33" fmla="*/ 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8" h="141">
                    <a:moveTo>
                      <a:pt x="72" y="1"/>
                    </a:moveTo>
                    <a:lnTo>
                      <a:pt x="72" y="1"/>
                    </a:lnTo>
                    <a:lnTo>
                      <a:pt x="71" y="20"/>
                    </a:lnTo>
                    <a:lnTo>
                      <a:pt x="27" y="20"/>
                    </a:lnTo>
                    <a:lnTo>
                      <a:pt x="0" y="72"/>
                    </a:lnTo>
                    <a:lnTo>
                      <a:pt x="64" y="141"/>
                    </a:lnTo>
                    <a:lnTo>
                      <a:pt x="79" y="128"/>
                    </a:lnTo>
                    <a:lnTo>
                      <a:pt x="79" y="115"/>
                    </a:lnTo>
                    <a:lnTo>
                      <a:pt x="68" y="110"/>
                    </a:lnTo>
                    <a:lnTo>
                      <a:pt x="68" y="100"/>
                    </a:lnTo>
                    <a:lnTo>
                      <a:pt x="92" y="85"/>
                    </a:lnTo>
                    <a:lnTo>
                      <a:pt x="114" y="101"/>
                    </a:lnTo>
                    <a:lnTo>
                      <a:pt x="138" y="101"/>
                    </a:lnTo>
                    <a:lnTo>
                      <a:pt x="138" y="19"/>
                    </a:lnTo>
                    <a:lnTo>
                      <a:pt x="100" y="17"/>
                    </a:lnTo>
                    <a:lnTo>
                      <a:pt x="99" y="0"/>
                    </a:lnTo>
                    <a:lnTo>
                      <a:pt x="72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61" name="Freeform 46">
                <a:extLst>
                  <a:ext uri="{FF2B5EF4-FFF2-40B4-BE49-F238E27FC236}">
                    <a16:creationId xmlns:a16="http://schemas.microsoft.com/office/drawing/2014/main" xmlns="" id="{19FDB28F-08F4-8D45-8790-56CE4C3B63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8" y="2870"/>
                <a:ext cx="24" cy="9"/>
              </a:xfrm>
              <a:custGeom>
                <a:avLst/>
                <a:gdLst>
                  <a:gd name="T0" fmla="*/ 1 w 36"/>
                  <a:gd name="T1" fmla="*/ 0 h 13"/>
                  <a:gd name="T2" fmla="*/ 1 w 36"/>
                  <a:gd name="T3" fmla="*/ 0 h 13"/>
                  <a:gd name="T4" fmla="*/ 0 w 36"/>
                  <a:gd name="T5" fmla="*/ 11 h 13"/>
                  <a:gd name="T6" fmla="*/ 36 w 36"/>
                  <a:gd name="T7" fmla="*/ 13 h 13"/>
                  <a:gd name="T8" fmla="*/ 35 w 36"/>
                  <a:gd name="T9" fmla="*/ 1 h 13"/>
                  <a:gd name="T10" fmla="*/ 1 w 36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3">
                    <a:moveTo>
                      <a:pt x="1" y="0"/>
                    </a:moveTo>
                    <a:lnTo>
                      <a:pt x="1" y="0"/>
                    </a:lnTo>
                    <a:lnTo>
                      <a:pt x="0" y="11"/>
                    </a:lnTo>
                    <a:lnTo>
                      <a:pt x="36" y="13"/>
                    </a:lnTo>
                    <a:lnTo>
                      <a:pt x="35" y="1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62" name="Freeform 47">
                <a:extLst>
                  <a:ext uri="{FF2B5EF4-FFF2-40B4-BE49-F238E27FC236}">
                    <a16:creationId xmlns:a16="http://schemas.microsoft.com/office/drawing/2014/main" xmlns="" id="{041BE066-5BDF-D147-B517-0B10ED919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3" y="2845"/>
                <a:ext cx="102" cy="130"/>
              </a:xfrm>
              <a:custGeom>
                <a:avLst/>
                <a:gdLst>
                  <a:gd name="T0" fmla="*/ 42 w 153"/>
                  <a:gd name="T1" fmla="*/ 37 h 195"/>
                  <a:gd name="T2" fmla="*/ 42 w 153"/>
                  <a:gd name="T3" fmla="*/ 37 h 195"/>
                  <a:gd name="T4" fmla="*/ 42 w 153"/>
                  <a:gd name="T5" fmla="*/ 48 h 195"/>
                  <a:gd name="T6" fmla="*/ 79 w 153"/>
                  <a:gd name="T7" fmla="*/ 49 h 195"/>
                  <a:gd name="T8" fmla="*/ 81 w 153"/>
                  <a:gd name="T9" fmla="*/ 147 h 195"/>
                  <a:gd name="T10" fmla="*/ 46 w 153"/>
                  <a:gd name="T11" fmla="*/ 146 h 195"/>
                  <a:gd name="T12" fmla="*/ 27 w 153"/>
                  <a:gd name="T13" fmla="*/ 130 h 195"/>
                  <a:gd name="T14" fmla="*/ 11 w 153"/>
                  <a:gd name="T15" fmla="*/ 139 h 195"/>
                  <a:gd name="T16" fmla="*/ 10 w 153"/>
                  <a:gd name="T17" fmla="*/ 143 h 195"/>
                  <a:gd name="T18" fmla="*/ 18 w 153"/>
                  <a:gd name="T19" fmla="*/ 147 h 195"/>
                  <a:gd name="T20" fmla="*/ 21 w 153"/>
                  <a:gd name="T21" fmla="*/ 167 h 195"/>
                  <a:gd name="T22" fmla="*/ 0 w 153"/>
                  <a:gd name="T23" fmla="*/ 185 h 195"/>
                  <a:gd name="T24" fmla="*/ 4 w 153"/>
                  <a:gd name="T25" fmla="*/ 195 h 195"/>
                  <a:gd name="T26" fmla="*/ 28 w 153"/>
                  <a:gd name="T27" fmla="*/ 177 h 195"/>
                  <a:gd name="T28" fmla="*/ 39 w 153"/>
                  <a:gd name="T29" fmla="*/ 177 h 195"/>
                  <a:gd name="T30" fmla="*/ 42 w 153"/>
                  <a:gd name="T31" fmla="*/ 188 h 195"/>
                  <a:gd name="T32" fmla="*/ 57 w 153"/>
                  <a:gd name="T33" fmla="*/ 194 h 195"/>
                  <a:gd name="T34" fmla="*/ 105 w 153"/>
                  <a:gd name="T35" fmla="*/ 154 h 195"/>
                  <a:gd name="T36" fmla="*/ 104 w 153"/>
                  <a:gd name="T37" fmla="*/ 124 h 195"/>
                  <a:gd name="T38" fmla="*/ 114 w 153"/>
                  <a:gd name="T39" fmla="*/ 100 h 195"/>
                  <a:gd name="T40" fmla="*/ 145 w 153"/>
                  <a:gd name="T41" fmla="*/ 77 h 195"/>
                  <a:gd name="T42" fmla="*/ 153 w 153"/>
                  <a:gd name="T43" fmla="*/ 0 h 195"/>
                  <a:gd name="T44" fmla="*/ 131 w 153"/>
                  <a:gd name="T45" fmla="*/ 0 h 195"/>
                  <a:gd name="T46" fmla="*/ 106 w 153"/>
                  <a:gd name="T47" fmla="*/ 35 h 195"/>
                  <a:gd name="T48" fmla="*/ 42 w 153"/>
                  <a:gd name="T49" fmla="*/ 37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3" h="195">
                    <a:moveTo>
                      <a:pt x="42" y="37"/>
                    </a:moveTo>
                    <a:lnTo>
                      <a:pt x="42" y="37"/>
                    </a:lnTo>
                    <a:lnTo>
                      <a:pt x="42" y="48"/>
                    </a:lnTo>
                    <a:lnTo>
                      <a:pt x="79" y="49"/>
                    </a:lnTo>
                    <a:lnTo>
                      <a:pt x="81" y="147"/>
                    </a:lnTo>
                    <a:lnTo>
                      <a:pt x="46" y="146"/>
                    </a:lnTo>
                    <a:lnTo>
                      <a:pt x="27" y="130"/>
                    </a:lnTo>
                    <a:lnTo>
                      <a:pt x="11" y="139"/>
                    </a:lnTo>
                    <a:lnTo>
                      <a:pt x="10" y="143"/>
                    </a:lnTo>
                    <a:lnTo>
                      <a:pt x="18" y="147"/>
                    </a:lnTo>
                    <a:lnTo>
                      <a:pt x="21" y="167"/>
                    </a:lnTo>
                    <a:lnTo>
                      <a:pt x="0" y="185"/>
                    </a:lnTo>
                    <a:lnTo>
                      <a:pt x="4" y="195"/>
                    </a:lnTo>
                    <a:lnTo>
                      <a:pt x="28" y="177"/>
                    </a:lnTo>
                    <a:lnTo>
                      <a:pt x="39" y="177"/>
                    </a:lnTo>
                    <a:lnTo>
                      <a:pt x="42" y="188"/>
                    </a:lnTo>
                    <a:lnTo>
                      <a:pt x="57" y="194"/>
                    </a:lnTo>
                    <a:lnTo>
                      <a:pt x="105" y="154"/>
                    </a:lnTo>
                    <a:lnTo>
                      <a:pt x="104" y="124"/>
                    </a:lnTo>
                    <a:lnTo>
                      <a:pt x="114" y="100"/>
                    </a:lnTo>
                    <a:lnTo>
                      <a:pt x="145" y="77"/>
                    </a:lnTo>
                    <a:lnTo>
                      <a:pt x="153" y="0"/>
                    </a:lnTo>
                    <a:lnTo>
                      <a:pt x="131" y="0"/>
                    </a:lnTo>
                    <a:lnTo>
                      <a:pt x="106" y="35"/>
                    </a:lnTo>
                    <a:lnTo>
                      <a:pt x="42" y="3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63" name="Freeform 48">
                <a:extLst>
                  <a:ext uri="{FF2B5EF4-FFF2-40B4-BE49-F238E27FC236}">
                    <a16:creationId xmlns:a16="http://schemas.microsoft.com/office/drawing/2014/main" xmlns="" id="{09604096-92A1-F343-91DD-CA675B8D9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7" y="2967"/>
                <a:ext cx="22" cy="22"/>
              </a:xfrm>
              <a:custGeom>
                <a:avLst/>
                <a:gdLst>
                  <a:gd name="T0" fmla="*/ 0 w 32"/>
                  <a:gd name="T1" fmla="*/ 17 h 34"/>
                  <a:gd name="T2" fmla="*/ 0 w 32"/>
                  <a:gd name="T3" fmla="*/ 17 h 34"/>
                  <a:gd name="T4" fmla="*/ 14 w 32"/>
                  <a:gd name="T5" fmla="*/ 34 h 34"/>
                  <a:gd name="T6" fmla="*/ 32 w 32"/>
                  <a:gd name="T7" fmla="*/ 18 h 34"/>
                  <a:gd name="T8" fmla="*/ 27 w 32"/>
                  <a:gd name="T9" fmla="*/ 0 h 34"/>
                  <a:gd name="T10" fmla="*/ 22 w 32"/>
                  <a:gd name="T11" fmla="*/ 0 h 34"/>
                  <a:gd name="T12" fmla="*/ 0 w 32"/>
                  <a:gd name="T13" fmla="*/ 1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34">
                    <a:moveTo>
                      <a:pt x="0" y="17"/>
                    </a:moveTo>
                    <a:lnTo>
                      <a:pt x="0" y="17"/>
                    </a:lnTo>
                    <a:lnTo>
                      <a:pt x="14" y="34"/>
                    </a:lnTo>
                    <a:lnTo>
                      <a:pt x="32" y="18"/>
                    </a:lnTo>
                    <a:lnTo>
                      <a:pt x="27" y="0"/>
                    </a:lnTo>
                    <a:lnTo>
                      <a:pt x="22" y="0"/>
                    </a:lnTo>
                    <a:lnTo>
                      <a:pt x="0" y="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64" name="Freeform 49">
                <a:extLst>
                  <a:ext uri="{FF2B5EF4-FFF2-40B4-BE49-F238E27FC236}">
                    <a16:creationId xmlns:a16="http://schemas.microsoft.com/office/drawing/2014/main" xmlns="" id="{C5FDB5FE-A2AF-9147-BE31-FD80777BAB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3" y="2824"/>
                <a:ext cx="275" cy="281"/>
              </a:xfrm>
              <a:custGeom>
                <a:avLst/>
                <a:gdLst>
                  <a:gd name="T0" fmla="*/ 0 w 414"/>
                  <a:gd name="T1" fmla="*/ 250 h 421"/>
                  <a:gd name="T2" fmla="*/ 0 w 414"/>
                  <a:gd name="T3" fmla="*/ 250 h 421"/>
                  <a:gd name="T4" fmla="*/ 81 w 414"/>
                  <a:gd name="T5" fmla="*/ 249 h 421"/>
                  <a:gd name="T6" fmla="*/ 97 w 414"/>
                  <a:gd name="T7" fmla="*/ 272 h 421"/>
                  <a:gd name="T8" fmla="*/ 96 w 414"/>
                  <a:gd name="T9" fmla="*/ 289 h 421"/>
                  <a:gd name="T10" fmla="*/ 102 w 414"/>
                  <a:gd name="T11" fmla="*/ 295 h 421"/>
                  <a:gd name="T12" fmla="*/ 143 w 414"/>
                  <a:gd name="T13" fmla="*/ 295 h 421"/>
                  <a:gd name="T14" fmla="*/ 154 w 414"/>
                  <a:gd name="T15" fmla="*/ 272 h 421"/>
                  <a:gd name="T16" fmla="*/ 170 w 414"/>
                  <a:gd name="T17" fmla="*/ 272 h 421"/>
                  <a:gd name="T18" fmla="*/ 177 w 414"/>
                  <a:gd name="T19" fmla="*/ 279 h 421"/>
                  <a:gd name="T20" fmla="*/ 200 w 414"/>
                  <a:gd name="T21" fmla="*/ 278 h 421"/>
                  <a:gd name="T22" fmla="*/ 206 w 414"/>
                  <a:gd name="T23" fmla="*/ 357 h 421"/>
                  <a:gd name="T24" fmla="*/ 245 w 414"/>
                  <a:gd name="T25" fmla="*/ 358 h 421"/>
                  <a:gd name="T26" fmla="*/ 245 w 414"/>
                  <a:gd name="T27" fmla="*/ 365 h 421"/>
                  <a:gd name="T28" fmla="*/ 350 w 414"/>
                  <a:gd name="T29" fmla="*/ 412 h 421"/>
                  <a:gd name="T30" fmla="*/ 355 w 414"/>
                  <a:gd name="T31" fmla="*/ 421 h 421"/>
                  <a:gd name="T32" fmla="*/ 377 w 414"/>
                  <a:gd name="T33" fmla="*/ 421 h 421"/>
                  <a:gd name="T34" fmla="*/ 374 w 414"/>
                  <a:gd name="T35" fmla="*/ 388 h 421"/>
                  <a:gd name="T36" fmla="*/ 335 w 414"/>
                  <a:gd name="T37" fmla="*/ 369 h 421"/>
                  <a:gd name="T38" fmla="*/ 337 w 414"/>
                  <a:gd name="T39" fmla="*/ 344 h 421"/>
                  <a:gd name="T40" fmla="*/ 354 w 414"/>
                  <a:gd name="T41" fmla="*/ 304 h 421"/>
                  <a:gd name="T42" fmla="*/ 393 w 414"/>
                  <a:gd name="T43" fmla="*/ 303 h 421"/>
                  <a:gd name="T44" fmla="*/ 360 w 414"/>
                  <a:gd name="T45" fmla="*/ 192 h 421"/>
                  <a:gd name="T46" fmla="*/ 360 w 414"/>
                  <a:gd name="T47" fmla="*/ 144 h 421"/>
                  <a:gd name="T48" fmla="*/ 413 w 414"/>
                  <a:gd name="T49" fmla="*/ 62 h 421"/>
                  <a:gd name="T50" fmla="*/ 414 w 414"/>
                  <a:gd name="T51" fmla="*/ 50 h 421"/>
                  <a:gd name="T52" fmla="*/ 406 w 414"/>
                  <a:gd name="T53" fmla="*/ 46 h 421"/>
                  <a:gd name="T54" fmla="*/ 406 w 414"/>
                  <a:gd name="T55" fmla="*/ 23 h 421"/>
                  <a:gd name="T56" fmla="*/ 396 w 414"/>
                  <a:gd name="T57" fmla="*/ 23 h 421"/>
                  <a:gd name="T58" fmla="*/ 387 w 414"/>
                  <a:gd name="T59" fmla="*/ 10 h 421"/>
                  <a:gd name="T60" fmla="*/ 227 w 414"/>
                  <a:gd name="T61" fmla="*/ 3 h 421"/>
                  <a:gd name="T62" fmla="*/ 198 w 414"/>
                  <a:gd name="T63" fmla="*/ 31 h 421"/>
                  <a:gd name="T64" fmla="*/ 150 w 414"/>
                  <a:gd name="T65" fmla="*/ 0 h 421"/>
                  <a:gd name="T66" fmla="*/ 133 w 414"/>
                  <a:gd name="T67" fmla="*/ 10 h 421"/>
                  <a:gd name="T68" fmla="*/ 121 w 414"/>
                  <a:gd name="T69" fmla="*/ 113 h 421"/>
                  <a:gd name="T70" fmla="*/ 90 w 414"/>
                  <a:gd name="T71" fmla="*/ 137 h 421"/>
                  <a:gd name="T72" fmla="*/ 81 w 414"/>
                  <a:gd name="T73" fmla="*/ 157 h 421"/>
                  <a:gd name="T74" fmla="*/ 83 w 414"/>
                  <a:gd name="T75" fmla="*/ 188 h 421"/>
                  <a:gd name="T76" fmla="*/ 28 w 414"/>
                  <a:gd name="T77" fmla="*/ 233 h 421"/>
                  <a:gd name="T78" fmla="*/ 14 w 414"/>
                  <a:gd name="T79" fmla="*/ 226 h 421"/>
                  <a:gd name="T80" fmla="*/ 16 w 414"/>
                  <a:gd name="T81" fmla="*/ 235 h 421"/>
                  <a:gd name="T82" fmla="*/ 0 w 414"/>
                  <a:gd name="T83" fmla="*/ 250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14" h="421">
                    <a:moveTo>
                      <a:pt x="0" y="250"/>
                    </a:moveTo>
                    <a:lnTo>
                      <a:pt x="0" y="250"/>
                    </a:lnTo>
                    <a:lnTo>
                      <a:pt x="81" y="249"/>
                    </a:lnTo>
                    <a:lnTo>
                      <a:pt x="97" y="272"/>
                    </a:lnTo>
                    <a:lnTo>
                      <a:pt x="96" y="289"/>
                    </a:lnTo>
                    <a:lnTo>
                      <a:pt x="102" y="295"/>
                    </a:lnTo>
                    <a:lnTo>
                      <a:pt x="143" y="295"/>
                    </a:lnTo>
                    <a:lnTo>
                      <a:pt x="154" y="272"/>
                    </a:lnTo>
                    <a:lnTo>
                      <a:pt x="170" y="272"/>
                    </a:lnTo>
                    <a:lnTo>
                      <a:pt x="177" y="279"/>
                    </a:lnTo>
                    <a:lnTo>
                      <a:pt x="200" y="278"/>
                    </a:lnTo>
                    <a:lnTo>
                      <a:pt x="206" y="357"/>
                    </a:lnTo>
                    <a:lnTo>
                      <a:pt x="245" y="358"/>
                    </a:lnTo>
                    <a:lnTo>
                      <a:pt x="245" y="365"/>
                    </a:lnTo>
                    <a:lnTo>
                      <a:pt x="350" y="412"/>
                    </a:lnTo>
                    <a:lnTo>
                      <a:pt x="355" y="421"/>
                    </a:lnTo>
                    <a:lnTo>
                      <a:pt x="377" y="421"/>
                    </a:lnTo>
                    <a:lnTo>
                      <a:pt x="374" y="388"/>
                    </a:lnTo>
                    <a:lnTo>
                      <a:pt x="335" y="369"/>
                    </a:lnTo>
                    <a:lnTo>
                      <a:pt x="337" y="344"/>
                    </a:lnTo>
                    <a:lnTo>
                      <a:pt x="354" y="304"/>
                    </a:lnTo>
                    <a:lnTo>
                      <a:pt x="393" y="303"/>
                    </a:lnTo>
                    <a:lnTo>
                      <a:pt x="360" y="192"/>
                    </a:lnTo>
                    <a:lnTo>
                      <a:pt x="360" y="144"/>
                    </a:lnTo>
                    <a:lnTo>
                      <a:pt x="413" y="62"/>
                    </a:lnTo>
                    <a:lnTo>
                      <a:pt x="414" y="50"/>
                    </a:lnTo>
                    <a:lnTo>
                      <a:pt x="406" y="46"/>
                    </a:lnTo>
                    <a:lnTo>
                      <a:pt x="406" y="23"/>
                    </a:lnTo>
                    <a:lnTo>
                      <a:pt x="396" y="23"/>
                    </a:lnTo>
                    <a:lnTo>
                      <a:pt x="387" y="10"/>
                    </a:lnTo>
                    <a:lnTo>
                      <a:pt x="227" y="3"/>
                    </a:lnTo>
                    <a:lnTo>
                      <a:pt x="198" y="31"/>
                    </a:lnTo>
                    <a:lnTo>
                      <a:pt x="150" y="0"/>
                    </a:lnTo>
                    <a:lnTo>
                      <a:pt x="133" y="10"/>
                    </a:lnTo>
                    <a:lnTo>
                      <a:pt x="121" y="113"/>
                    </a:lnTo>
                    <a:lnTo>
                      <a:pt x="90" y="137"/>
                    </a:lnTo>
                    <a:lnTo>
                      <a:pt x="81" y="157"/>
                    </a:lnTo>
                    <a:lnTo>
                      <a:pt x="83" y="188"/>
                    </a:lnTo>
                    <a:lnTo>
                      <a:pt x="28" y="233"/>
                    </a:lnTo>
                    <a:lnTo>
                      <a:pt x="14" y="226"/>
                    </a:lnTo>
                    <a:lnTo>
                      <a:pt x="16" y="235"/>
                    </a:lnTo>
                    <a:lnTo>
                      <a:pt x="0" y="25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65" name="Freeform 50">
                <a:extLst>
                  <a:ext uri="{FF2B5EF4-FFF2-40B4-BE49-F238E27FC236}">
                    <a16:creationId xmlns:a16="http://schemas.microsoft.com/office/drawing/2014/main" xmlns="" id="{D9CBC1B3-9D27-A941-B34A-9AAFB210F6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7" y="2908"/>
                <a:ext cx="23" cy="29"/>
              </a:xfrm>
              <a:custGeom>
                <a:avLst/>
                <a:gdLst>
                  <a:gd name="T0" fmla="*/ 13 w 35"/>
                  <a:gd name="T1" fmla="*/ 0 h 43"/>
                  <a:gd name="T2" fmla="*/ 13 w 35"/>
                  <a:gd name="T3" fmla="*/ 0 h 43"/>
                  <a:gd name="T4" fmla="*/ 35 w 35"/>
                  <a:gd name="T5" fmla="*/ 20 h 43"/>
                  <a:gd name="T6" fmla="*/ 34 w 35"/>
                  <a:gd name="T7" fmla="*/ 42 h 43"/>
                  <a:gd name="T8" fmla="*/ 0 w 35"/>
                  <a:gd name="T9" fmla="*/ 43 h 43"/>
                  <a:gd name="T10" fmla="*/ 0 w 35"/>
                  <a:gd name="T11" fmla="*/ 19 h 43"/>
                  <a:gd name="T12" fmla="*/ 13 w 35"/>
                  <a:gd name="T13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43">
                    <a:moveTo>
                      <a:pt x="13" y="0"/>
                    </a:moveTo>
                    <a:lnTo>
                      <a:pt x="13" y="0"/>
                    </a:lnTo>
                    <a:lnTo>
                      <a:pt x="35" y="20"/>
                    </a:lnTo>
                    <a:lnTo>
                      <a:pt x="34" y="42"/>
                    </a:lnTo>
                    <a:lnTo>
                      <a:pt x="0" y="43"/>
                    </a:lnTo>
                    <a:lnTo>
                      <a:pt x="0" y="19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66" name="Freeform 51">
                <a:extLst>
                  <a:ext uri="{FF2B5EF4-FFF2-40B4-BE49-F238E27FC236}">
                    <a16:creationId xmlns:a16="http://schemas.microsoft.com/office/drawing/2014/main" xmlns="" id="{B84E0B9C-5533-F045-838F-2EEF76E380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6" y="2941"/>
                <a:ext cx="24" cy="24"/>
              </a:xfrm>
              <a:custGeom>
                <a:avLst/>
                <a:gdLst>
                  <a:gd name="T0" fmla="*/ 1 w 35"/>
                  <a:gd name="T1" fmla="*/ 1 h 37"/>
                  <a:gd name="T2" fmla="*/ 1 w 35"/>
                  <a:gd name="T3" fmla="*/ 1 h 37"/>
                  <a:gd name="T4" fmla="*/ 35 w 35"/>
                  <a:gd name="T5" fmla="*/ 0 h 37"/>
                  <a:gd name="T6" fmla="*/ 26 w 35"/>
                  <a:gd name="T7" fmla="*/ 29 h 37"/>
                  <a:gd name="T8" fmla="*/ 17 w 35"/>
                  <a:gd name="T9" fmla="*/ 37 h 37"/>
                  <a:gd name="T10" fmla="*/ 7 w 35"/>
                  <a:gd name="T11" fmla="*/ 37 h 37"/>
                  <a:gd name="T12" fmla="*/ 0 w 35"/>
                  <a:gd name="T13" fmla="*/ 17 h 37"/>
                  <a:gd name="T14" fmla="*/ 1 w 35"/>
                  <a:gd name="T15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37">
                    <a:moveTo>
                      <a:pt x="1" y="1"/>
                    </a:moveTo>
                    <a:lnTo>
                      <a:pt x="1" y="1"/>
                    </a:lnTo>
                    <a:lnTo>
                      <a:pt x="35" y="0"/>
                    </a:lnTo>
                    <a:lnTo>
                      <a:pt x="26" y="29"/>
                    </a:lnTo>
                    <a:lnTo>
                      <a:pt x="17" y="37"/>
                    </a:lnTo>
                    <a:lnTo>
                      <a:pt x="7" y="37"/>
                    </a:lnTo>
                    <a:lnTo>
                      <a:pt x="0" y="17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67" name="Freeform 52">
                <a:extLst>
                  <a:ext uri="{FF2B5EF4-FFF2-40B4-BE49-F238E27FC236}">
                    <a16:creationId xmlns:a16="http://schemas.microsoft.com/office/drawing/2014/main" xmlns="" id="{67E81329-10D0-9347-A51F-4E7054B03E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8" y="2840"/>
                <a:ext cx="74" cy="79"/>
              </a:xfrm>
              <a:custGeom>
                <a:avLst/>
                <a:gdLst>
                  <a:gd name="T0" fmla="*/ 0 w 112"/>
                  <a:gd name="T1" fmla="*/ 96 h 118"/>
                  <a:gd name="T2" fmla="*/ 0 w 112"/>
                  <a:gd name="T3" fmla="*/ 96 h 118"/>
                  <a:gd name="T4" fmla="*/ 24 w 112"/>
                  <a:gd name="T5" fmla="*/ 118 h 118"/>
                  <a:gd name="T6" fmla="*/ 39 w 112"/>
                  <a:gd name="T7" fmla="*/ 108 h 118"/>
                  <a:gd name="T8" fmla="*/ 79 w 112"/>
                  <a:gd name="T9" fmla="*/ 102 h 118"/>
                  <a:gd name="T10" fmla="*/ 86 w 112"/>
                  <a:gd name="T11" fmla="*/ 103 h 118"/>
                  <a:gd name="T12" fmla="*/ 89 w 112"/>
                  <a:gd name="T13" fmla="*/ 87 h 118"/>
                  <a:gd name="T14" fmla="*/ 112 w 112"/>
                  <a:gd name="T15" fmla="*/ 39 h 118"/>
                  <a:gd name="T16" fmla="*/ 93 w 112"/>
                  <a:gd name="T17" fmla="*/ 0 h 118"/>
                  <a:gd name="T18" fmla="*/ 31 w 112"/>
                  <a:gd name="T19" fmla="*/ 0 h 118"/>
                  <a:gd name="T20" fmla="*/ 30 w 112"/>
                  <a:gd name="T21" fmla="*/ 16 h 118"/>
                  <a:gd name="T22" fmla="*/ 38 w 112"/>
                  <a:gd name="T23" fmla="*/ 24 h 118"/>
                  <a:gd name="T24" fmla="*/ 37 w 112"/>
                  <a:gd name="T25" fmla="*/ 41 h 118"/>
                  <a:gd name="T26" fmla="*/ 0 w 112"/>
                  <a:gd name="T27" fmla="*/ 96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2" h="118">
                    <a:moveTo>
                      <a:pt x="0" y="96"/>
                    </a:moveTo>
                    <a:lnTo>
                      <a:pt x="0" y="96"/>
                    </a:lnTo>
                    <a:lnTo>
                      <a:pt x="24" y="118"/>
                    </a:lnTo>
                    <a:lnTo>
                      <a:pt x="39" y="108"/>
                    </a:lnTo>
                    <a:lnTo>
                      <a:pt x="79" y="102"/>
                    </a:lnTo>
                    <a:lnTo>
                      <a:pt x="86" y="103"/>
                    </a:lnTo>
                    <a:lnTo>
                      <a:pt x="89" y="87"/>
                    </a:lnTo>
                    <a:lnTo>
                      <a:pt x="112" y="39"/>
                    </a:lnTo>
                    <a:lnTo>
                      <a:pt x="93" y="0"/>
                    </a:lnTo>
                    <a:lnTo>
                      <a:pt x="31" y="0"/>
                    </a:lnTo>
                    <a:lnTo>
                      <a:pt x="30" y="16"/>
                    </a:lnTo>
                    <a:lnTo>
                      <a:pt x="38" y="24"/>
                    </a:lnTo>
                    <a:lnTo>
                      <a:pt x="37" y="41"/>
                    </a:lnTo>
                    <a:lnTo>
                      <a:pt x="0" y="9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68" name="Freeform 53">
                <a:extLst>
                  <a:ext uri="{FF2B5EF4-FFF2-40B4-BE49-F238E27FC236}">
                    <a16:creationId xmlns:a16="http://schemas.microsoft.com/office/drawing/2014/main" xmlns="" id="{B08DD119-2051-6844-B622-B7F722618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8" y="2819"/>
                <a:ext cx="113" cy="143"/>
              </a:xfrm>
              <a:custGeom>
                <a:avLst/>
                <a:gdLst>
                  <a:gd name="T0" fmla="*/ 8 w 169"/>
                  <a:gd name="T1" fmla="*/ 29 h 215"/>
                  <a:gd name="T2" fmla="*/ 8 w 169"/>
                  <a:gd name="T3" fmla="*/ 29 h 215"/>
                  <a:gd name="T4" fmla="*/ 29 w 169"/>
                  <a:gd name="T5" fmla="*/ 70 h 215"/>
                  <a:gd name="T6" fmla="*/ 4 w 169"/>
                  <a:gd name="T7" fmla="*/ 122 h 215"/>
                  <a:gd name="T8" fmla="*/ 0 w 169"/>
                  <a:gd name="T9" fmla="*/ 138 h 215"/>
                  <a:gd name="T10" fmla="*/ 125 w 169"/>
                  <a:gd name="T11" fmla="*/ 215 h 215"/>
                  <a:gd name="T12" fmla="*/ 164 w 169"/>
                  <a:gd name="T13" fmla="*/ 155 h 215"/>
                  <a:gd name="T14" fmla="*/ 144 w 169"/>
                  <a:gd name="T15" fmla="*/ 139 h 215"/>
                  <a:gd name="T16" fmla="*/ 144 w 169"/>
                  <a:gd name="T17" fmla="*/ 58 h 215"/>
                  <a:gd name="T18" fmla="*/ 169 w 169"/>
                  <a:gd name="T19" fmla="*/ 32 h 215"/>
                  <a:gd name="T20" fmla="*/ 129 w 169"/>
                  <a:gd name="T21" fmla="*/ 45 h 215"/>
                  <a:gd name="T22" fmla="*/ 100 w 169"/>
                  <a:gd name="T23" fmla="*/ 45 h 215"/>
                  <a:gd name="T24" fmla="*/ 54 w 169"/>
                  <a:gd name="T25" fmla="*/ 6 h 215"/>
                  <a:gd name="T26" fmla="*/ 39 w 169"/>
                  <a:gd name="T27" fmla="*/ 0 h 215"/>
                  <a:gd name="T28" fmla="*/ 12 w 169"/>
                  <a:gd name="T29" fmla="*/ 2 h 215"/>
                  <a:gd name="T30" fmla="*/ 7 w 169"/>
                  <a:gd name="T31" fmla="*/ 10 h 215"/>
                  <a:gd name="T32" fmla="*/ 8 w 169"/>
                  <a:gd name="T33" fmla="*/ 29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9" h="215">
                    <a:moveTo>
                      <a:pt x="8" y="29"/>
                    </a:moveTo>
                    <a:lnTo>
                      <a:pt x="8" y="29"/>
                    </a:lnTo>
                    <a:lnTo>
                      <a:pt x="29" y="70"/>
                    </a:lnTo>
                    <a:lnTo>
                      <a:pt x="4" y="122"/>
                    </a:lnTo>
                    <a:lnTo>
                      <a:pt x="0" y="138"/>
                    </a:lnTo>
                    <a:lnTo>
                      <a:pt x="125" y="215"/>
                    </a:lnTo>
                    <a:lnTo>
                      <a:pt x="164" y="155"/>
                    </a:lnTo>
                    <a:lnTo>
                      <a:pt x="144" y="139"/>
                    </a:lnTo>
                    <a:lnTo>
                      <a:pt x="144" y="58"/>
                    </a:lnTo>
                    <a:lnTo>
                      <a:pt x="169" y="32"/>
                    </a:lnTo>
                    <a:lnTo>
                      <a:pt x="129" y="45"/>
                    </a:lnTo>
                    <a:lnTo>
                      <a:pt x="100" y="45"/>
                    </a:lnTo>
                    <a:lnTo>
                      <a:pt x="54" y="6"/>
                    </a:lnTo>
                    <a:lnTo>
                      <a:pt x="39" y="0"/>
                    </a:lnTo>
                    <a:lnTo>
                      <a:pt x="12" y="2"/>
                    </a:lnTo>
                    <a:lnTo>
                      <a:pt x="7" y="10"/>
                    </a:lnTo>
                    <a:lnTo>
                      <a:pt x="8" y="2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69" name="Freeform 54">
                <a:extLst>
                  <a:ext uri="{FF2B5EF4-FFF2-40B4-BE49-F238E27FC236}">
                    <a16:creationId xmlns:a16="http://schemas.microsoft.com/office/drawing/2014/main" xmlns="" id="{05068568-5E11-354F-9871-D41A630D1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2" y="2911"/>
                <a:ext cx="161" cy="162"/>
              </a:xfrm>
              <a:custGeom>
                <a:avLst/>
                <a:gdLst>
                  <a:gd name="T0" fmla="*/ 105 w 242"/>
                  <a:gd name="T1" fmla="*/ 242 h 242"/>
                  <a:gd name="T2" fmla="*/ 105 w 242"/>
                  <a:gd name="T3" fmla="*/ 242 h 242"/>
                  <a:gd name="T4" fmla="*/ 242 w 242"/>
                  <a:gd name="T5" fmla="*/ 226 h 242"/>
                  <a:gd name="T6" fmla="*/ 211 w 242"/>
                  <a:gd name="T7" fmla="*/ 166 h 242"/>
                  <a:gd name="T8" fmla="*/ 209 w 242"/>
                  <a:gd name="T9" fmla="*/ 109 h 242"/>
                  <a:gd name="T10" fmla="*/ 219 w 242"/>
                  <a:gd name="T11" fmla="*/ 81 h 242"/>
                  <a:gd name="T12" fmla="*/ 89 w 242"/>
                  <a:gd name="T13" fmla="*/ 0 h 242"/>
                  <a:gd name="T14" fmla="*/ 48 w 242"/>
                  <a:gd name="T15" fmla="*/ 6 h 242"/>
                  <a:gd name="T16" fmla="*/ 34 w 242"/>
                  <a:gd name="T17" fmla="*/ 17 h 242"/>
                  <a:gd name="T18" fmla="*/ 33 w 242"/>
                  <a:gd name="T19" fmla="*/ 41 h 242"/>
                  <a:gd name="T20" fmla="*/ 23 w 242"/>
                  <a:gd name="T21" fmla="*/ 74 h 242"/>
                  <a:gd name="T22" fmla="*/ 14 w 242"/>
                  <a:gd name="T23" fmla="*/ 85 h 242"/>
                  <a:gd name="T24" fmla="*/ 0 w 242"/>
                  <a:gd name="T25" fmla="*/ 87 h 242"/>
                  <a:gd name="T26" fmla="*/ 26 w 242"/>
                  <a:gd name="T27" fmla="*/ 178 h 242"/>
                  <a:gd name="T28" fmla="*/ 69 w 242"/>
                  <a:gd name="T29" fmla="*/ 198 h 242"/>
                  <a:gd name="T30" fmla="*/ 99 w 242"/>
                  <a:gd name="T31" fmla="*/ 199 h 242"/>
                  <a:gd name="T32" fmla="*/ 105 w 242"/>
                  <a:gd name="T33" fmla="*/ 242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2" h="242">
                    <a:moveTo>
                      <a:pt x="105" y="242"/>
                    </a:moveTo>
                    <a:lnTo>
                      <a:pt x="105" y="242"/>
                    </a:lnTo>
                    <a:lnTo>
                      <a:pt x="242" y="226"/>
                    </a:lnTo>
                    <a:lnTo>
                      <a:pt x="211" y="166"/>
                    </a:lnTo>
                    <a:lnTo>
                      <a:pt x="209" y="109"/>
                    </a:lnTo>
                    <a:lnTo>
                      <a:pt x="219" y="81"/>
                    </a:lnTo>
                    <a:lnTo>
                      <a:pt x="89" y="0"/>
                    </a:lnTo>
                    <a:lnTo>
                      <a:pt x="48" y="6"/>
                    </a:lnTo>
                    <a:lnTo>
                      <a:pt x="34" y="17"/>
                    </a:lnTo>
                    <a:lnTo>
                      <a:pt x="33" y="41"/>
                    </a:lnTo>
                    <a:lnTo>
                      <a:pt x="23" y="74"/>
                    </a:lnTo>
                    <a:lnTo>
                      <a:pt x="14" y="85"/>
                    </a:lnTo>
                    <a:lnTo>
                      <a:pt x="0" y="87"/>
                    </a:lnTo>
                    <a:lnTo>
                      <a:pt x="26" y="178"/>
                    </a:lnTo>
                    <a:lnTo>
                      <a:pt x="69" y="198"/>
                    </a:lnTo>
                    <a:lnTo>
                      <a:pt x="99" y="199"/>
                    </a:lnTo>
                    <a:lnTo>
                      <a:pt x="105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70" name="Freeform 55">
                <a:extLst>
                  <a:ext uri="{FF2B5EF4-FFF2-40B4-BE49-F238E27FC236}">
                    <a16:creationId xmlns:a16="http://schemas.microsoft.com/office/drawing/2014/main" xmlns="" id="{8827359A-D3A1-7D4D-9AD0-B208D10847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4" y="3029"/>
                <a:ext cx="172" cy="143"/>
              </a:xfrm>
              <a:custGeom>
                <a:avLst/>
                <a:gdLst>
                  <a:gd name="T0" fmla="*/ 0 w 258"/>
                  <a:gd name="T1" fmla="*/ 170 h 214"/>
                  <a:gd name="T2" fmla="*/ 0 w 258"/>
                  <a:gd name="T3" fmla="*/ 170 h 214"/>
                  <a:gd name="T4" fmla="*/ 25 w 258"/>
                  <a:gd name="T5" fmla="*/ 204 h 214"/>
                  <a:gd name="T6" fmla="*/ 64 w 258"/>
                  <a:gd name="T7" fmla="*/ 206 h 214"/>
                  <a:gd name="T8" fmla="*/ 77 w 258"/>
                  <a:gd name="T9" fmla="*/ 214 h 214"/>
                  <a:gd name="T10" fmla="*/ 118 w 258"/>
                  <a:gd name="T11" fmla="*/ 214 h 214"/>
                  <a:gd name="T12" fmla="*/ 152 w 258"/>
                  <a:gd name="T13" fmla="*/ 166 h 214"/>
                  <a:gd name="T14" fmla="*/ 249 w 258"/>
                  <a:gd name="T15" fmla="*/ 122 h 214"/>
                  <a:gd name="T16" fmla="*/ 258 w 258"/>
                  <a:gd name="T17" fmla="*/ 84 h 214"/>
                  <a:gd name="T18" fmla="*/ 247 w 258"/>
                  <a:gd name="T19" fmla="*/ 29 h 214"/>
                  <a:gd name="T20" fmla="*/ 196 w 258"/>
                  <a:gd name="T21" fmla="*/ 0 h 214"/>
                  <a:gd name="T22" fmla="*/ 162 w 258"/>
                  <a:gd name="T23" fmla="*/ 3 h 214"/>
                  <a:gd name="T24" fmla="*/ 145 w 258"/>
                  <a:gd name="T25" fmla="*/ 40 h 214"/>
                  <a:gd name="T26" fmla="*/ 146 w 258"/>
                  <a:gd name="T27" fmla="*/ 57 h 214"/>
                  <a:gd name="T28" fmla="*/ 186 w 258"/>
                  <a:gd name="T29" fmla="*/ 76 h 214"/>
                  <a:gd name="T30" fmla="*/ 188 w 258"/>
                  <a:gd name="T31" fmla="*/ 118 h 214"/>
                  <a:gd name="T32" fmla="*/ 154 w 258"/>
                  <a:gd name="T33" fmla="*/ 120 h 214"/>
                  <a:gd name="T34" fmla="*/ 145 w 258"/>
                  <a:gd name="T35" fmla="*/ 106 h 214"/>
                  <a:gd name="T36" fmla="*/ 50 w 258"/>
                  <a:gd name="T37" fmla="*/ 65 h 214"/>
                  <a:gd name="T38" fmla="*/ 47 w 258"/>
                  <a:gd name="T39" fmla="*/ 97 h 214"/>
                  <a:gd name="T40" fmla="*/ 2 w 258"/>
                  <a:gd name="T41" fmla="*/ 98 h 214"/>
                  <a:gd name="T42" fmla="*/ 0 w 258"/>
                  <a:gd name="T43" fmla="*/ 17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58" h="214">
                    <a:moveTo>
                      <a:pt x="0" y="170"/>
                    </a:moveTo>
                    <a:lnTo>
                      <a:pt x="0" y="170"/>
                    </a:lnTo>
                    <a:lnTo>
                      <a:pt x="25" y="204"/>
                    </a:lnTo>
                    <a:lnTo>
                      <a:pt x="64" y="206"/>
                    </a:lnTo>
                    <a:lnTo>
                      <a:pt x="77" y="214"/>
                    </a:lnTo>
                    <a:lnTo>
                      <a:pt x="118" y="214"/>
                    </a:lnTo>
                    <a:lnTo>
                      <a:pt x="152" y="166"/>
                    </a:lnTo>
                    <a:lnTo>
                      <a:pt x="249" y="122"/>
                    </a:lnTo>
                    <a:lnTo>
                      <a:pt x="258" y="84"/>
                    </a:lnTo>
                    <a:lnTo>
                      <a:pt x="247" y="29"/>
                    </a:lnTo>
                    <a:lnTo>
                      <a:pt x="196" y="0"/>
                    </a:lnTo>
                    <a:lnTo>
                      <a:pt x="162" y="3"/>
                    </a:lnTo>
                    <a:lnTo>
                      <a:pt x="145" y="40"/>
                    </a:lnTo>
                    <a:lnTo>
                      <a:pt x="146" y="57"/>
                    </a:lnTo>
                    <a:lnTo>
                      <a:pt x="186" y="76"/>
                    </a:lnTo>
                    <a:lnTo>
                      <a:pt x="188" y="118"/>
                    </a:lnTo>
                    <a:lnTo>
                      <a:pt x="154" y="120"/>
                    </a:lnTo>
                    <a:lnTo>
                      <a:pt x="145" y="106"/>
                    </a:lnTo>
                    <a:lnTo>
                      <a:pt x="50" y="65"/>
                    </a:lnTo>
                    <a:lnTo>
                      <a:pt x="47" y="97"/>
                    </a:lnTo>
                    <a:lnTo>
                      <a:pt x="2" y="98"/>
                    </a:lnTo>
                    <a:lnTo>
                      <a:pt x="0" y="17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71" name="Freeform 56">
                <a:extLst>
                  <a:ext uri="{FF2B5EF4-FFF2-40B4-BE49-F238E27FC236}">
                    <a16:creationId xmlns:a16="http://schemas.microsoft.com/office/drawing/2014/main" xmlns="" id="{F7010275-17DB-2344-A82A-77B21CCFC5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6" y="2995"/>
                <a:ext cx="175" cy="175"/>
              </a:xfrm>
              <a:custGeom>
                <a:avLst/>
                <a:gdLst>
                  <a:gd name="T0" fmla="*/ 19 w 263"/>
                  <a:gd name="T1" fmla="*/ 1 h 262"/>
                  <a:gd name="T2" fmla="*/ 19 w 263"/>
                  <a:gd name="T3" fmla="*/ 1 h 262"/>
                  <a:gd name="T4" fmla="*/ 45 w 263"/>
                  <a:gd name="T5" fmla="*/ 101 h 262"/>
                  <a:gd name="T6" fmla="*/ 45 w 263"/>
                  <a:gd name="T7" fmla="*/ 132 h 262"/>
                  <a:gd name="T8" fmla="*/ 6 w 263"/>
                  <a:gd name="T9" fmla="*/ 174 h 262"/>
                  <a:gd name="T10" fmla="*/ 0 w 263"/>
                  <a:gd name="T11" fmla="*/ 243 h 262"/>
                  <a:gd name="T12" fmla="*/ 150 w 263"/>
                  <a:gd name="T13" fmla="*/ 244 h 262"/>
                  <a:gd name="T14" fmla="*/ 199 w 263"/>
                  <a:gd name="T15" fmla="*/ 262 h 262"/>
                  <a:gd name="T16" fmla="*/ 240 w 263"/>
                  <a:gd name="T17" fmla="*/ 257 h 262"/>
                  <a:gd name="T18" fmla="*/ 216 w 263"/>
                  <a:gd name="T19" fmla="*/ 227 h 262"/>
                  <a:gd name="T20" fmla="*/ 216 w 263"/>
                  <a:gd name="T21" fmla="*/ 143 h 262"/>
                  <a:gd name="T22" fmla="*/ 263 w 263"/>
                  <a:gd name="T23" fmla="*/ 141 h 262"/>
                  <a:gd name="T24" fmla="*/ 263 w 263"/>
                  <a:gd name="T25" fmla="*/ 108 h 262"/>
                  <a:gd name="T26" fmla="*/ 225 w 263"/>
                  <a:gd name="T27" fmla="*/ 106 h 262"/>
                  <a:gd name="T28" fmla="*/ 218 w 263"/>
                  <a:gd name="T29" fmla="*/ 29 h 262"/>
                  <a:gd name="T30" fmla="*/ 202 w 263"/>
                  <a:gd name="T31" fmla="*/ 29 h 262"/>
                  <a:gd name="T32" fmla="*/ 193 w 263"/>
                  <a:gd name="T33" fmla="*/ 21 h 262"/>
                  <a:gd name="T34" fmla="*/ 184 w 263"/>
                  <a:gd name="T35" fmla="*/ 22 h 262"/>
                  <a:gd name="T36" fmla="*/ 171 w 263"/>
                  <a:gd name="T37" fmla="*/ 46 h 262"/>
                  <a:gd name="T38" fmla="*/ 124 w 263"/>
                  <a:gd name="T39" fmla="*/ 46 h 262"/>
                  <a:gd name="T40" fmla="*/ 113 w 263"/>
                  <a:gd name="T41" fmla="*/ 34 h 262"/>
                  <a:gd name="T42" fmla="*/ 116 w 263"/>
                  <a:gd name="T43" fmla="*/ 19 h 262"/>
                  <a:gd name="T44" fmla="*/ 103 w 263"/>
                  <a:gd name="T45" fmla="*/ 0 h 262"/>
                  <a:gd name="T46" fmla="*/ 19 w 263"/>
                  <a:gd name="T47" fmla="*/ 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63" h="262">
                    <a:moveTo>
                      <a:pt x="19" y="1"/>
                    </a:moveTo>
                    <a:lnTo>
                      <a:pt x="19" y="1"/>
                    </a:lnTo>
                    <a:lnTo>
                      <a:pt x="45" y="101"/>
                    </a:lnTo>
                    <a:lnTo>
                      <a:pt x="45" y="132"/>
                    </a:lnTo>
                    <a:lnTo>
                      <a:pt x="6" y="174"/>
                    </a:lnTo>
                    <a:lnTo>
                      <a:pt x="0" y="243"/>
                    </a:lnTo>
                    <a:lnTo>
                      <a:pt x="150" y="244"/>
                    </a:lnTo>
                    <a:lnTo>
                      <a:pt x="199" y="262"/>
                    </a:lnTo>
                    <a:lnTo>
                      <a:pt x="240" y="257"/>
                    </a:lnTo>
                    <a:lnTo>
                      <a:pt x="216" y="227"/>
                    </a:lnTo>
                    <a:lnTo>
                      <a:pt x="216" y="143"/>
                    </a:lnTo>
                    <a:lnTo>
                      <a:pt x="263" y="141"/>
                    </a:lnTo>
                    <a:lnTo>
                      <a:pt x="263" y="108"/>
                    </a:lnTo>
                    <a:lnTo>
                      <a:pt x="225" y="106"/>
                    </a:lnTo>
                    <a:lnTo>
                      <a:pt x="218" y="29"/>
                    </a:lnTo>
                    <a:lnTo>
                      <a:pt x="202" y="29"/>
                    </a:lnTo>
                    <a:lnTo>
                      <a:pt x="193" y="21"/>
                    </a:lnTo>
                    <a:lnTo>
                      <a:pt x="184" y="22"/>
                    </a:lnTo>
                    <a:lnTo>
                      <a:pt x="171" y="46"/>
                    </a:lnTo>
                    <a:lnTo>
                      <a:pt x="124" y="46"/>
                    </a:lnTo>
                    <a:lnTo>
                      <a:pt x="113" y="34"/>
                    </a:lnTo>
                    <a:lnTo>
                      <a:pt x="116" y="19"/>
                    </a:lnTo>
                    <a:lnTo>
                      <a:pt x="103" y="0"/>
                    </a:lnTo>
                    <a:lnTo>
                      <a:pt x="19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72" name="Freeform 57">
                <a:extLst>
                  <a:ext uri="{FF2B5EF4-FFF2-40B4-BE49-F238E27FC236}">
                    <a16:creationId xmlns:a16="http://schemas.microsoft.com/office/drawing/2014/main" xmlns="" id="{58B28015-0882-1049-B568-AB0E3887F3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3" y="3048"/>
                <a:ext cx="42" cy="115"/>
              </a:xfrm>
              <a:custGeom>
                <a:avLst/>
                <a:gdLst>
                  <a:gd name="T0" fmla="*/ 2 w 63"/>
                  <a:gd name="T1" fmla="*/ 100 h 172"/>
                  <a:gd name="T2" fmla="*/ 2 w 63"/>
                  <a:gd name="T3" fmla="*/ 100 h 172"/>
                  <a:gd name="T4" fmla="*/ 26 w 63"/>
                  <a:gd name="T5" fmla="*/ 125 h 172"/>
                  <a:gd name="T6" fmla="*/ 26 w 63"/>
                  <a:gd name="T7" fmla="*/ 158 h 172"/>
                  <a:gd name="T8" fmla="*/ 31 w 63"/>
                  <a:gd name="T9" fmla="*/ 172 h 172"/>
                  <a:gd name="T10" fmla="*/ 63 w 63"/>
                  <a:gd name="T11" fmla="*/ 137 h 172"/>
                  <a:gd name="T12" fmla="*/ 59 w 63"/>
                  <a:gd name="T13" fmla="*/ 92 h 172"/>
                  <a:gd name="T14" fmla="*/ 42 w 63"/>
                  <a:gd name="T15" fmla="*/ 79 h 172"/>
                  <a:gd name="T16" fmla="*/ 26 w 63"/>
                  <a:gd name="T17" fmla="*/ 1 h 172"/>
                  <a:gd name="T18" fmla="*/ 0 w 63"/>
                  <a:gd name="T19" fmla="*/ 0 h 172"/>
                  <a:gd name="T20" fmla="*/ 12 w 63"/>
                  <a:gd name="T21" fmla="*/ 56 h 172"/>
                  <a:gd name="T22" fmla="*/ 2 w 63"/>
                  <a:gd name="T23" fmla="*/ 10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172">
                    <a:moveTo>
                      <a:pt x="2" y="100"/>
                    </a:moveTo>
                    <a:lnTo>
                      <a:pt x="2" y="100"/>
                    </a:lnTo>
                    <a:lnTo>
                      <a:pt x="26" y="125"/>
                    </a:lnTo>
                    <a:lnTo>
                      <a:pt x="26" y="158"/>
                    </a:lnTo>
                    <a:lnTo>
                      <a:pt x="31" y="172"/>
                    </a:lnTo>
                    <a:lnTo>
                      <a:pt x="63" y="137"/>
                    </a:lnTo>
                    <a:lnTo>
                      <a:pt x="59" y="92"/>
                    </a:lnTo>
                    <a:lnTo>
                      <a:pt x="42" y="79"/>
                    </a:lnTo>
                    <a:lnTo>
                      <a:pt x="26" y="1"/>
                    </a:lnTo>
                    <a:lnTo>
                      <a:pt x="0" y="0"/>
                    </a:lnTo>
                    <a:lnTo>
                      <a:pt x="12" y="56"/>
                    </a:lnTo>
                    <a:lnTo>
                      <a:pt x="2" y="10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73" name="Freeform 58">
                <a:extLst>
                  <a:ext uri="{FF2B5EF4-FFF2-40B4-BE49-F238E27FC236}">
                    <a16:creationId xmlns:a16="http://schemas.microsoft.com/office/drawing/2014/main" xmlns="" id="{14B0AA33-0D60-034A-BC01-DB28899BAF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8" y="3066"/>
                <a:ext cx="162" cy="237"/>
              </a:xfrm>
              <a:custGeom>
                <a:avLst/>
                <a:gdLst>
                  <a:gd name="T0" fmla="*/ 22 w 243"/>
                  <a:gd name="T1" fmla="*/ 339 h 356"/>
                  <a:gd name="T2" fmla="*/ 22 w 243"/>
                  <a:gd name="T3" fmla="*/ 339 h 356"/>
                  <a:gd name="T4" fmla="*/ 43 w 243"/>
                  <a:gd name="T5" fmla="*/ 356 h 356"/>
                  <a:gd name="T6" fmla="*/ 93 w 243"/>
                  <a:gd name="T7" fmla="*/ 326 h 356"/>
                  <a:gd name="T8" fmla="*/ 101 w 243"/>
                  <a:gd name="T9" fmla="*/ 281 h 356"/>
                  <a:gd name="T10" fmla="*/ 101 w 243"/>
                  <a:gd name="T11" fmla="*/ 207 h 356"/>
                  <a:gd name="T12" fmla="*/ 181 w 243"/>
                  <a:gd name="T13" fmla="*/ 142 h 356"/>
                  <a:gd name="T14" fmla="*/ 194 w 243"/>
                  <a:gd name="T15" fmla="*/ 142 h 356"/>
                  <a:gd name="T16" fmla="*/ 243 w 243"/>
                  <a:gd name="T17" fmla="*/ 96 h 356"/>
                  <a:gd name="T18" fmla="*/ 235 w 243"/>
                  <a:gd name="T19" fmla="*/ 0 h 356"/>
                  <a:gd name="T20" fmla="*/ 107 w 243"/>
                  <a:gd name="T21" fmla="*/ 16 h 356"/>
                  <a:gd name="T22" fmla="*/ 111 w 243"/>
                  <a:gd name="T23" fmla="*/ 45 h 356"/>
                  <a:gd name="T24" fmla="*/ 133 w 243"/>
                  <a:gd name="T25" fmla="*/ 62 h 356"/>
                  <a:gd name="T26" fmla="*/ 138 w 243"/>
                  <a:gd name="T27" fmla="*/ 114 h 356"/>
                  <a:gd name="T28" fmla="*/ 95 w 243"/>
                  <a:gd name="T29" fmla="*/ 156 h 356"/>
                  <a:gd name="T30" fmla="*/ 84 w 243"/>
                  <a:gd name="T31" fmla="*/ 133 h 356"/>
                  <a:gd name="T32" fmla="*/ 86 w 243"/>
                  <a:gd name="T33" fmla="*/ 101 h 356"/>
                  <a:gd name="T34" fmla="*/ 61 w 243"/>
                  <a:gd name="T35" fmla="*/ 74 h 356"/>
                  <a:gd name="T36" fmla="*/ 0 w 243"/>
                  <a:gd name="T37" fmla="*/ 103 h 356"/>
                  <a:gd name="T38" fmla="*/ 57 w 243"/>
                  <a:gd name="T39" fmla="*/ 132 h 356"/>
                  <a:gd name="T40" fmla="*/ 59 w 243"/>
                  <a:gd name="T41" fmla="*/ 216 h 356"/>
                  <a:gd name="T42" fmla="*/ 22 w 243"/>
                  <a:gd name="T43" fmla="*/ 272 h 356"/>
                  <a:gd name="T44" fmla="*/ 22 w 243"/>
                  <a:gd name="T45" fmla="*/ 339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3" h="356">
                    <a:moveTo>
                      <a:pt x="22" y="339"/>
                    </a:moveTo>
                    <a:lnTo>
                      <a:pt x="22" y="339"/>
                    </a:lnTo>
                    <a:lnTo>
                      <a:pt x="43" y="356"/>
                    </a:lnTo>
                    <a:lnTo>
                      <a:pt x="93" y="326"/>
                    </a:lnTo>
                    <a:lnTo>
                      <a:pt x="101" y="281"/>
                    </a:lnTo>
                    <a:lnTo>
                      <a:pt x="101" y="207"/>
                    </a:lnTo>
                    <a:lnTo>
                      <a:pt x="181" y="142"/>
                    </a:lnTo>
                    <a:lnTo>
                      <a:pt x="194" y="142"/>
                    </a:lnTo>
                    <a:lnTo>
                      <a:pt x="243" y="96"/>
                    </a:lnTo>
                    <a:lnTo>
                      <a:pt x="235" y="0"/>
                    </a:lnTo>
                    <a:lnTo>
                      <a:pt x="107" y="16"/>
                    </a:lnTo>
                    <a:lnTo>
                      <a:pt x="111" y="45"/>
                    </a:lnTo>
                    <a:lnTo>
                      <a:pt x="133" y="62"/>
                    </a:lnTo>
                    <a:lnTo>
                      <a:pt x="138" y="114"/>
                    </a:lnTo>
                    <a:lnTo>
                      <a:pt x="95" y="156"/>
                    </a:lnTo>
                    <a:lnTo>
                      <a:pt x="84" y="133"/>
                    </a:lnTo>
                    <a:lnTo>
                      <a:pt x="86" y="101"/>
                    </a:lnTo>
                    <a:lnTo>
                      <a:pt x="61" y="74"/>
                    </a:lnTo>
                    <a:lnTo>
                      <a:pt x="0" y="103"/>
                    </a:lnTo>
                    <a:lnTo>
                      <a:pt x="57" y="132"/>
                    </a:lnTo>
                    <a:lnTo>
                      <a:pt x="59" y="216"/>
                    </a:lnTo>
                    <a:lnTo>
                      <a:pt x="22" y="272"/>
                    </a:lnTo>
                    <a:lnTo>
                      <a:pt x="22" y="33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74" name="Freeform 59">
                <a:extLst>
                  <a:ext uri="{FF2B5EF4-FFF2-40B4-BE49-F238E27FC236}">
                    <a16:creationId xmlns:a16="http://schemas.microsoft.com/office/drawing/2014/main" xmlns="" id="{DC322C04-FBB7-C640-BF15-6D03EEE609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6" y="3136"/>
                <a:ext cx="108" cy="108"/>
              </a:xfrm>
              <a:custGeom>
                <a:avLst/>
                <a:gdLst>
                  <a:gd name="T0" fmla="*/ 1 w 162"/>
                  <a:gd name="T1" fmla="*/ 69 h 162"/>
                  <a:gd name="T2" fmla="*/ 1 w 162"/>
                  <a:gd name="T3" fmla="*/ 69 h 162"/>
                  <a:gd name="T4" fmla="*/ 72 w 162"/>
                  <a:gd name="T5" fmla="*/ 149 h 162"/>
                  <a:gd name="T6" fmla="*/ 126 w 162"/>
                  <a:gd name="T7" fmla="*/ 162 h 162"/>
                  <a:gd name="T8" fmla="*/ 162 w 162"/>
                  <a:gd name="T9" fmla="*/ 106 h 162"/>
                  <a:gd name="T10" fmla="*/ 159 w 162"/>
                  <a:gd name="T11" fmla="*/ 30 h 162"/>
                  <a:gd name="T12" fmla="*/ 100 w 162"/>
                  <a:gd name="T13" fmla="*/ 0 h 162"/>
                  <a:gd name="T14" fmla="*/ 78 w 162"/>
                  <a:gd name="T15" fmla="*/ 10 h 162"/>
                  <a:gd name="T16" fmla="*/ 46 w 162"/>
                  <a:gd name="T17" fmla="*/ 60 h 162"/>
                  <a:gd name="T18" fmla="*/ 0 w 162"/>
                  <a:gd name="T19" fmla="*/ 60 h 162"/>
                  <a:gd name="T20" fmla="*/ 1 w 162"/>
                  <a:gd name="T21" fmla="*/ 69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2" h="162">
                    <a:moveTo>
                      <a:pt x="1" y="69"/>
                    </a:moveTo>
                    <a:lnTo>
                      <a:pt x="1" y="69"/>
                    </a:lnTo>
                    <a:lnTo>
                      <a:pt x="72" y="149"/>
                    </a:lnTo>
                    <a:lnTo>
                      <a:pt x="126" y="162"/>
                    </a:lnTo>
                    <a:lnTo>
                      <a:pt x="162" y="106"/>
                    </a:lnTo>
                    <a:lnTo>
                      <a:pt x="159" y="30"/>
                    </a:lnTo>
                    <a:lnTo>
                      <a:pt x="100" y="0"/>
                    </a:lnTo>
                    <a:lnTo>
                      <a:pt x="78" y="10"/>
                    </a:lnTo>
                    <a:lnTo>
                      <a:pt x="46" y="60"/>
                    </a:lnTo>
                    <a:lnTo>
                      <a:pt x="0" y="60"/>
                    </a:lnTo>
                    <a:lnTo>
                      <a:pt x="1" y="6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75" name="Freeform 60">
                <a:extLst>
                  <a:ext uri="{FF2B5EF4-FFF2-40B4-BE49-F238E27FC236}">
                    <a16:creationId xmlns:a16="http://schemas.microsoft.com/office/drawing/2014/main" xmlns="" id="{8E30BE69-27C8-E645-AF46-4C0B34DC04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5" y="3161"/>
                <a:ext cx="188" cy="188"/>
              </a:xfrm>
              <a:custGeom>
                <a:avLst/>
                <a:gdLst>
                  <a:gd name="T0" fmla="*/ 82 w 282"/>
                  <a:gd name="T1" fmla="*/ 264 h 282"/>
                  <a:gd name="T2" fmla="*/ 82 w 282"/>
                  <a:gd name="T3" fmla="*/ 264 h 282"/>
                  <a:gd name="T4" fmla="*/ 108 w 282"/>
                  <a:gd name="T5" fmla="*/ 266 h 282"/>
                  <a:gd name="T6" fmla="*/ 124 w 282"/>
                  <a:gd name="T7" fmla="*/ 281 h 282"/>
                  <a:gd name="T8" fmla="*/ 160 w 282"/>
                  <a:gd name="T9" fmla="*/ 282 h 282"/>
                  <a:gd name="T10" fmla="*/ 169 w 282"/>
                  <a:gd name="T11" fmla="*/ 178 h 282"/>
                  <a:gd name="T12" fmla="*/ 169 w 282"/>
                  <a:gd name="T13" fmla="*/ 110 h 282"/>
                  <a:gd name="T14" fmla="*/ 193 w 282"/>
                  <a:gd name="T15" fmla="*/ 105 h 282"/>
                  <a:gd name="T16" fmla="*/ 202 w 282"/>
                  <a:gd name="T17" fmla="*/ 34 h 282"/>
                  <a:gd name="T18" fmla="*/ 261 w 282"/>
                  <a:gd name="T19" fmla="*/ 32 h 282"/>
                  <a:gd name="T20" fmla="*/ 282 w 282"/>
                  <a:gd name="T21" fmla="*/ 14 h 282"/>
                  <a:gd name="T22" fmla="*/ 247 w 282"/>
                  <a:gd name="T23" fmla="*/ 13 h 282"/>
                  <a:gd name="T24" fmla="*/ 198 w 282"/>
                  <a:gd name="T25" fmla="*/ 19 h 282"/>
                  <a:gd name="T26" fmla="*/ 146 w 282"/>
                  <a:gd name="T27" fmla="*/ 0 h 282"/>
                  <a:gd name="T28" fmla="*/ 0 w 282"/>
                  <a:gd name="T29" fmla="*/ 0 h 282"/>
                  <a:gd name="T30" fmla="*/ 4 w 282"/>
                  <a:gd name="T31" fmla="*/ 42 h 282"/>
                  <a:gd name="T32" fmla="*/ 52 w 282"/>
                  <a:gd name="T33" fmla="*/ 114 h 282"/>
                  <a:gd name="T34" fmla="*/ 44 w 282"/>
                  <a:gd name="T35" fmla="*/ 151 h 282"/>
                  <a:gd name="T36" fmla="*/ 44 w 282"/>
                  <a:gd name="T37" fmla="*/ 170 h 282"/>
                  <a:gd name="T38" fmla="*/ 82 w 282"/>
                  <a:gd name="T39" fmla="*/ 264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2" h="282">
                    <a:moveTo>
                      <a:pt x="82" y="264"/>
                    </a:moveTo>
                    <a:lnTo>
                      <a:pt x="82" y="264"/>
                    </a:lnTo>
                    <a:lnTo>
                      <a:pt x="108" y="266"/>
                    </a:lnTo>
                    <a:lnTo>
                      <a:pt x="124" y="281"/>
                    </a:lnTo>
                    <a:lnTo>
                      <a:pt x="160" y="282"/>
                    </a:lnTo>
                    <a:lnTo>
                      <a:pt x="169" y="178"/>
                    </a:lnTo>
                    <a:lnTo>
                      <a:pt x="169" y="110"/>
                    </a:lnTo>
                    <a:lnTo>
                      <a:pt x="193" y="105"/>
                    </a:lnTo>
                    <a:lnTo>
                      <a:pt x="202" y="34"/>
                    </a:lnTo>
                    <a:lnTo>
                      <a:pt x="261" y="32"/>
                    </a:lnTo>
                    <a:lnTo>
                      <a:pt x="282" y="14"/>
                    </a:lnTo>
                    <a:lnTo>
                      <a:pt x="247" y="13"/>
                    </a:lnTo>
                    <a:lnTo>
                      <a:pt x="198" y="19"/>
                    </a:lnTo>
                    <a:lnTo>
                      <a:pt x="146" y="0"/>
                    </a:lnTo>
                    <a:lnTo>
                      <a:pt x="0" y="0"/>
                    </a:lnTo>
                    <a:lnTo>
                      <a:pt x="4" y="42"/>
                    </a:lnTo>
                    <a:lnTo>
                      <a:pt x="52" y="114"/>
                    </a:lnTo>
                    <a:lnTo>
                      <a:pt x="44" y="151"/>
                    </a:lnTo>
                    <a:lnTo>
                      <a:pt x="44" y="170"/>
                    </a:lnTo>
                    <a:lnTo>
                      <a:pt x="82" y="26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76" name="Freeform 61">
                <a:extLst>
                  <a:ext uri="{FF2B5EF4-FFF2-40B4-BE49-F238E27FC236}">
                    <a16:creationId xmlns:a16="http://schemas.microsoft.com/office/drawing/2014/main" xmlns="" id="{4F8AF053-CF29-0245-9739-09A32152FD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3" y="3173"/>
                <a:ext cx="128" cy="145"/>
              </a:xfrm>
              <a:custGeom>
                <a:avLst/>
                <a:gdLst>
                  <a:gd name="T0" fmla="*/ 0 w 193"/>
                  <a:gd name="T1" fmla="*/ 163 h 218"/>
                  <a:gd name="T2" fmla="*/ 0 w 193"/>
                  <a:gd name="T3" fmla="*/ 163 h 218"/>
                  <a:gd name="T4" fmla="*/ 17 w 193"/>
                  <a:gd name="T5" fmla="*/ 168 h 218"/>
                  <a:gd name="T6" fmla="*/ 14 w 193"/>
                  <a:gd name="T7" fmla="*/ 216 h 218"/>
                  <a:gd name="T8" fmla="*/ 32 w 193"/>
                  <a:gd name="T9" fmla="*/ 218 h 218"/>
                  <a:gd name="T10" fmla="*/ 71 w 193"/>
                  <a:gd name="T11" fmla="*/ 183 h 218"/>
                  <a:gd name="T12" fmla="*/ 119 w 193"/>
                  <a:gd name="T13" fmla="*/ 188 h 218"/>
                  <a:gd name="T14" fmla="*/ 132 w 193"/>
                  <a:gd name="T15" fmla="*/ 156 h 218"/>
                  <a:gd name="T16" fmla="*/ 193 w 193"/>
                  <a:gd name="T17" fmla="*/ 100 h 218"/>
                  <a:gd name="T18" fmla="*/ 120 w 193"/>
                  <a:gd name="T19" fmla="*/ 17 h 218"/>
                  <a:gd name="T20" fmla="*/ 119 w 193"/>
                  <a:gd name="T21" fmla="*/ 3 h 218"/>
                  <a:gd name="T22" fmla="*/ 111 w 193"/>
                  <a:gd name="T23" fmla="*/ 0 h 218"/>
                  <a:gd name="T24" fmla="*/ 89 w 193"/>
                  <a:gd name="T25" fmla="*/ 21 h 218"/>
                  <a:gd name="T26" fmla="*/ 32 w 193"/>
                  <a:gd name="T27" fmla="*/ 22 h 218"/>
                  <a:gd name="T28" fmla="*/ 24 w 193"/>
                  <a:gd name="T29" fmla="*/ 94 h 218"/>
                  <a:gd name="T30" fmla="*/ 1 w 193"/>
                  <a:gd name="T31" fmla="*/ 99 h 218"/>
                  <a:gd name="T32" fmla="*/ 0 w 193"/>
                  <a:gd name="T33" fmla="*/ 16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3" h="218">
                    <a:moveTo>
                      <a:pt x="0" y="163"/>
                    </a:moveTo>
                    <a:lnTo>
                      <a:pt x="0" y="163"/>
                    </a:lnTo>
                    <a:lnTo>
                      <a:pt x="17" y="168"/>
                    </a:lnTo>
                    <a:lnTo>
                      <a:pt x="14" y="216"/>
                    </a:lnTo>
                    <a:lnTo>
                      <a:pt x="32" y="218"/>
                    </a:lnTo>
                    <a:lnTo>
                      <a:pt x="71" y="183"/>
                    </a:lnTo>
                    <a:lnTo>
                      <a:pt x="119" y="188"/>
                    </a:lnTo>
                    <a:lnTo>
                      <a:pt x="132" y="156"/>
                    </a:lnTo>
                    <a:lnTo>
                      <a:pt x="193" y="100"/>
                    </a:lnTo>
                    <a:lnTo>
                      <a:pt x="120" y="17"/>
                    </a:lnTo>
                    <a:lnTo>
                      <a:pt x="119" y="3"/>
                    </a:lnTo>
                    <a:lnTo>
                      <a:pt x="111" y="0"/>
                    </a:lnTo>
                    <a:lnTo>
                      <a:pt x="89" y="21"/>
                    </a:lnTo>
                    <a:lnTo>
                      <a:pt x="32" y="22"/>
                    </a:lnTo>
                    <a:lnTo>
                      <a:pt x="24" y="94"/>
                    </a:lnTo>
                    <a:lnTo>
                      <a:pt x="1" y="99"/>
                    </a:lnTo>
                    <a:lnTo>
                      <a:pt x="0" y="16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77" name="Freeform 62">
                <a:extLst>
                  <a:ext uri="{FF2B5EF4-FFF2-40B4-BE49-F238E27FC236}">
                    <a16:creationId xmlns:a16="http://schemas.microsoft.com/office/drawing/2014/main" xmlns="" id="{B195A580-EA87-C643-BE63-715D35FFA6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2" y="3295"/>
                <a:ext cx="33" cy="28"/>
              </a:xfrm>
              <a:custGeom>
                <a:avLst/>
                <a:gdLst>
                  <a:gd name="T0" fmla="*/ 29 w 49"/>
                  <a:gd name="T1" fmla="*/ 0 h 41"/>
                  <a:gd name="T2" fmla="*/ 29 w 49"/>
                  <a:gd name="T3" fmla="*/ 0 h 41"/>
                  <a:gd name="T4" fmla="*/ 9 w 49"/>
                  <a:gd name="T5" fmla="*/ 4 h 41"/>
                  <a:gd name="T6" fmla="*/ 0 w 49"/>
                  <a:gd name="T7" fmla="*/ 27 h 41"/>
                  <a:gd name="T8" fmla="*/ 16 w 49"/>
                  <a:gd name="T9" fmla="*/ 41 h 41"/>
                  <a:gd name="T10" fmla="*/ 34 w 49"/>
                  <a:gd name="T11" fmla="*/ 41 h 41"/>
                  <a:gd name="T12" fmla="*/ 49 w 49"/>
                  <a:gd name="T13" fmla="*/ 18 h 41"/>
                  <a:gd name="T14" fmla="*/ 29 w 49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" h="41">
                    <a:moveTo>
                      <a:pt x="29" y="0"/>
                    </a:moveTo>
                    <a:lnTo>
                      <a:pt x="29" y="0"/>
                    </a:lnTo>
                    <a:lnTo>
                      <a:pt x="9" y="4"/>
                    </a:lnTo>
                    <a:lnTo>
                      <a:pt x="0" y="27"/>
                    </a:lnTo>
                    <a:lnTo>
                      <a:pt x="16" y="41"/>
                    </a:lnTo>
                    <a:lnTo>
                      <a:pt x="34" y="41"/>
                    </a:lnTo>
                    <a:lnTo>
                      <a:pt x="49" y="18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78" name="Freeform 63">
                <a:extLst>
                  <a:ext uri="{FF2B5EF4-FFF2-40B4-BE49-F238E27FC236}">
                    <a16:creationId xmlns:a16="http://schemas.microsoft.com/office/drawing/2014/main" xmlns="" id="{F8396252-E67B-DA46-B354-5214735F93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6" y="3343"/>
                <a:ext cx="38" cy="33"/>
              </a:xfrm>
              <a:custGeom>
                <a:avLst/>
                <a:gdLst>
                  <a:gd name="T0" fmla="*/ 7 w 56"/>
                  <a:gd name="T1" fmla="*/ 19 h 50"/>
                  <a:gd name="T2" fmla="*/ 7 w 56"/>
                  <a:gd name="T3" fmla="*/ 19 h 50"/>
                  <a:gd name="T4" fmla="*/ 31 w 56"/>
                  <a:gd name="T5" fmla="*/ 0 h 50"/>
                  <a:gd name="T6" fmla="*/ 42 w 56"/>
                  <a:gd name="T7" fmla="*/ 1 h 50"/>
                  <a:gd name="T8" fmla="*/ 56 w 56"/>
                  <a:gd name="T9" fmla="*/ 18 h 50"/>
                  <a:gd name="T10" fmla="*/ 55 w 56"/>
                  <a:gd name="T11" fmla="*/ 35 h 50"/>
                  <a:gd name="T12" fmla="*/ 32 w 56"/>
                  <a:gd name="T13" fmla="*/ 43 h 50"/>
                  <a:gd name="T14" fmla="*/ 32 w 56"/>
                  <a:gd name="T15" fmla="*/ 50 h 50"/>
                  <a:gd name="T16" fmla="*/ 6 w 56"/>
                  <a:gd name="T17" fmla="*/ 49 h 50"/>
                  <a:gd name="T18" fmla="*/ 0 w 56"/>
                  <a:gd name="T19" fmla="*/ 30 h 50"/>
                  <a:gd name="T20" fmla="*/ 7 w 56"/>
                  <a:gd name="T21" fmla="*/ 19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" h="50">
                    <a:moveTo>
                      <a:pt x="7" y="19"/>
                    </a:moveTo>
                    <a:lnTo>
                      <a:pt x="7" y="19"/>
                    </a:lnTo>
                    <a:lnTo>
                      <a:pt x="31" y="0"/>
                    </a:lnTo>
                    <a:lnTo>
                      <a:pt x="42" y="1"/>
                    </a:lnTo>
                    <a:lnTo>
                      <a:pt x="56" y="18"/>
                    </a:lnTo>
                    <a:lnTo>
                      <a:pt x="55" y="35"/>
                    </a:lnTo>
                    <a:lnTo>
                      <a:pt x="32" y="43"/>
                    </a:lnTo>
                    <a:lnTo>
                      <a:pt x="32" y="50"/>
                    </a:lnTo>
                    <a:lnTo>
                      <a:pt x="6" y="49"/>
                    </a:lnTo>
                    <a:lnTo>
                      <a:pt x="0" y="30"/>
                    </a:lnTo>
                    <a:lnTo>
                      <a:pt x="7" y="1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79" name="Freeform 64">
                <a:extLst>
                  <a:ext uri="{FF2B5EF4-FFF2-40B4-BE49-F238E27FC236}">
                    <a16:creationId xmlns:a16="http://schemas.microsoft.com/office/drawing/2014/main" xmlns="" id="{80D9E490-5A03-844D-9BDE-0AD1240C3EF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22" y="3241"/>
                <a:ext cx="244" cy="213"/>
              </a:xfrm>
              <a:custGeom>
                <a:avLst/>
                <a:gdLst>
                  <a:gd name="T0" fmla="*/ 262 w 367"/>
                  <a:gd name="T1" fmla="*/ 145 h 319"/>
                  <a:gd name="T2" fmla="*/ 262 w 367"/>
                  <a:gd name="T3" fmla="*/ 145 h 319"/>
                  <a:gd name="T4" fmla="*/ 274 w 367"/>
                  <a:gd name="T5" fmla="*/ 145 h 319"/>
                  <a:gd name="T6" fmla="*/ 293 w 367"/>
                  <a:gd name="T7" fmla="*/ 166 h 319"/>
                  <a:gd name="T8" fmla="*/ 293 w 367"/>
                  <a:gd name="T9" fmla="*/ 190 h 319"/>
                  <a:gd name="T10" fmla="*/ 270 w 367"/>
                  <a:gd name="T11" fmla="*/ 201 h 319"/>
                  <a:gd name="T12" fmla="*/ 269 w 367"/>
                  <a:gd name="T13" fmla="*/ 209 h 319"/>
                  <a:gd name="T14" fmla="*/ 234 w 367"/>
                  <a:gd name="T15" fmla="*/ 210 h 319"/>
                  <a:gd name="T16" fmla="*/ 224 w 367"/>
                  <a:gd name="T17" fmla="*/ 184 h 319"/>
                  <a:gd name="T18" fmla="*/ 234 w 367"/>
                  <a:gd name="T19" fmla="*/ 165 h 319"/>
                  <a:gd name="T20" fmla="*/ 262 w 367"/>
                  <a:gd name="T21" fmla="*/ 145 h 319"/>
                  <a:gd name="T22" fmla="*/ 292 w 367"/>
                  <a:gd name="T23" fmla="*/ 0 h 319"/>
                  <a:gd name="T24" fmla="*/ 292 w 367"/>
                  <a:gd name="T25" fmla="*/ 0 h 319"/>
                  <a:gd name="T26" fmla="*/ 230 w 367"/>
                  <a:gd name="T27" fmla="*/ 57 h 319"/>
                  <a:gd name="T28" fmla="*/ 215 w 367"/>
                  <a:gd name="T29" fmla="*/ 93 h 319"/>
                  <a:gd name="T30" fmla="*/ 166 w 367"/>
                  <a:gd name="T31" fmla="*/ 87 h 319"/>
                  <a:gd name="T32" fmla="*/ 125 w 367"/>
                  <a:gd name="T33" fmla="*/ 123 h 319"/>
                  <a:gd name="T34" fmla="*/ 98 w 367"/>
                  <a:gd name="T35" fmla="*/ 120 h 319"/>
                  <a:gd name="T36" fmla="*/ 100 w 367"/>
                  <a:gd name="T37" fmla="*/ 70 h 319"/>
                  <a:gd name="T38" fmla="*/ 91 w 367"/>
                  <a:gd name="T39" fmla="*/ 67 h 319"/>
                  <a:gd name="T40" fmla="*/ 84 w 367"/>
                  <a:gd name="T41" fmla="*/ 169 h 319"/>
                  <a:gd name="T42" fmla="*/ 36 w 367"/>
                  <a:gd name="T43" fmla="*/ 169 h 319"/>
                  <a:gd name="T44" fmla="*/ 21 w 367"/>
                  <a:gd name="T45" fmla="*/ 152 h 319"/>
                  <a:gd name="T46" fmla="*/ 0 w 367"/>
                  <a:gd name="T47" fmla="*/ 152 h 319"/>
                  <a:gd name="T48" fmla="*/ 19 w 367"/>
                  <a:gd name="T49" fmla="*/ 207 h 319"/>
                  <a:gd name="T50" fmla="*/ 54 w 367"/>
                  <a:gd name="T51" fmla="*/ 240 h 319"/>
                  <a:gd name="T52" fmla="*/ 29 w 367"/>
                  <a:gd name="T53" fmla="*/ 269 h 319"/>
                  <a:gd name="T54" fmla="*/ 45 w 367"/>
                  <a:gd name="T55" fmla="*/ 305 h 319"/>
                  <a:gd name="T56" fmla="*/ 82 w 367"/>
                  <a:gd name="T57" fmla="*/ 319 h 319"/>
                  <a:gd name="T58" fmla="*/ 112 w 367"/>
                  <a:gd name="T59" fmla="*/ 294 h 319"/>
                  <a:gd name="T60" fmla="*/ 196 w 367"/>
                  <a:gd name="T61" fmla="*/ 294 h 319"/>
                  <a:gd name="T62" fmla="*/ 202 w 367"/>
                  <a:gd name="T63" fmla="*/ 287 h 319"/>
                  <a:gd name="T64" fmla="*/ 240 w 367"/>
                  <a:gd name="T65" fmla="*/ 280 h 319"/>
                  <a:gd name="T66" fmla="*/ 367 w 367"/>
                  <a:gd name="T67" fmla="*/ 154 h 319"/>
                  <a:gd name="T68" fmla="*/ 366 w 367"/>
                  <a:gd name="T69" fmla="*/ 114 h 319"/>
                  <a:gd name="T70" fmla="*/ 353 w 367"/>
                  <a:gd name="T71" fmla="*/ 132 h 319"/>
                  <a:gd name="T72" fmla="*/ 332 w 367"/>
                  <a:gd name="T73" fmla="*/ 132 h 319"/>
                  <a:gd name="T74" fmla="*/ 308 w 367"/>
                  <a:gd name="T75" fmla="*/ 111 h 319"/>
                  <a:gd name="T76" fmla="*/ 320 w 367"/>
                  <a:gd name="T77" fmla="*/ 80 h 319"/>
                  <a:gd name="T78" fmla="*/ 342 w 367"/>
                  <a:gd name="T79" fmla="*/ 75 h 319"/>
                  <a:gd name="T80" fmla="*/ 340 w 367"/>
                  <a:gd name="T81" fmla="*/ 11 h 319"/>
                  <a:gd name="T82" fmla="*/ 292 w 367"/>
                  <a:gd name="T83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67" h="319">
                    <a:moveTo>
                      <a:pt x="262" y="145"/>
                    </a:moveTo>
                    <a:lnTo>
                      <a:pt x="262" y="145"/>
                    </a:lnTo>
                    <a:lnTo>
                      <a:pt x="274" y="145"/>
                    </a:lnTo>
                    <a:lnTo>
                      <a:pt x="293" y="166"/>
                    </a:lnTo>
                    <a:lnTo>
                      <a:pt x="293" y="190"/>
                    </a:lnTo>
                    <a:lnTo>
                      <a:pt x="270" y="201"/>
                    </a:lnTo>
                    <a:lnTo>
                      <a:pt x="269" y="209"/>
                    </a:lnTo>
                    <a:lnTo>
                      <a:pt x="234" y="210"/>
                    </a:lnTo>
                    <a:lnTo>
                      <a:pt x="224" y="184"/>
                    </a:lnTo>
                    <a:lnTo>
                      <a:pt x="234" y="165"/>
                    </a:lnTo>
                    <a:lnTo>
                      <a:pt x="262" y="145"/>
                    </a:lnTo>
                    <a:close/>
                    <a:moveTo>
                      <a:pt x="292" y="0"/>
                    </a:moveTo>
                    <a:lnTo>
                      <a:pt x="292" y="0"/>
                    </a:lnTo>
                    <a:lnTo>
                      <a:pt x="230" y="57"/>
                    </a:lnTo>
                    <a:lnTo>
                      <a:pt x="215" y="93"/>
                    </a:lnTo>
                    <a:lnTo>
                      <a:pt x="166" y="87"/>
                    </a:lnTo>
                    <a:lnTo>
                      <a:pt x="125" y="123"/>
                    </a:lnTo>
                    <a:lnTo>
                      <a:pt x="98" y="120"/>
                    </a:lnTo>
                    <a:lnTo>
                      <a:pt x="100" y="70"/>
                    </a:lnTo>
                    <a:lnTo>
                      <a:pt x="91" y="67"/>
                    </a:lnTo>
                    <a:lnTo>
                      <a:pt x="84" y="169"/>
                    </a:lnTo>
                    <a:lnTo>
                      <a:pt x="36" y="169"/>
                    </a:lnTo>
                    <a:lnTo>
                      <a:pt x="21" y="152"/>
                    </a:lnTo>
                    <a:lnTo>
                      <a:pt x="0" y="152"/>
                    </a:lnTo>
                    <a:lnTo>
                      <a:pt x="19" y="207"/>
                    </a:lnTo>
                    <a:lnTo>
                      <a:pt x="54" y="240"/>
                    </a:lnTo>
                    <a:lnTo>
                      <a:pt x="29" y="269"/>
                    </a:lnTo>
                    <a:lnTo>
                      <a:pt x="45" y="305"/>
                    </a:lnTo>
                    <a:lnTo>
                      <a:pt x="82" y="319"/>
                    </a:lnTo>
                    <a:lnTo>
                      <a:pt x="112" y="294"/>
                    </a:lnTo>
                    <a:lnTo>
                      <a:pt x="196" y="294"/>
                    </a:lnTo>
                    <a:lnTo>
                      <a:pt x="202" y="287"/>
                    </a:lnTo>
                    <a:lnTo>
                      <a:pt x="240" y="280"/>
                    </a:lnTo>
                    <a:lnTo>
                      <a:pt x="367" y="154"/>
                    </a:lnTo>
                    <a:lnTo>
                      <a:pt x="366" y="114"/>
                    </a:lnTo>
                    <a:lnTo>
                      <a:pt x="353" y="132"/>
                    </a:lnTo>
                    <a:lnTo>
                      <a:pt x="332" y="132"/>
                    </a:lnTo>
                    <a:lnTo>
                      <a:pt x="308" y="111"/>
                    </a:lnTo>
                    <a:lnTo>
                      <a:pt x="320" y="80"/>
                    </a:lnTo>
                    <a:lnTo>
                      <a:pt x="342" y="75"/>
                    </a:lnTo>
                    <a:lnTo>
                      <a:pt x="340" y="11"/>
                    </a:lnTo>
                    <a:lnTo>
                      <a:pt x="29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80" name="Freeform 65">
                <a:extLst>
                  <a:ext uri="{FF2B5EF4-FFF2-40B4-BE49-F238E27FC236}">
                    <a16:creationId xmlns:a16="http://schemas.microsoft.com/office/drawing/2014/main" xmlns="" id="{FD0DF86B-0D2A-A748-AA62-9BE374E6F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7" y="1277"/>
                <a:ext cx="611" cy="597"/>
              </a:xfrm>
              <a:custGeom>
                <a:avLst/>
                <a:gdLst>
                  <a:gd name="T0" fmla="*/ 10 w 919"/>
                  <a:gd name="T1" fmla="*/ 173 h 896"/>
                  <a:gd name="T2" fmla="*/ 19 w 919"/>
                  <a:gd name="T3" fmla="*/ 209 h 896"/>
                  <a:gd name="T4" fmla="*/ 38 w 919"/>
                  <a:gd name="T5" fmla="*/ 265 h 896"/>
                  <a:gd name="T6" fmla="*/ 117 w 919"/>
                  <a:gd name="T7" fmla="*/ 250 h 896"/>
                  <a:gd name="T8" fmla="*/ 203 w 919"/>
                  <a:gd name="T9" fmla="*/ 397 h 896"/>
                  <a:gd name="T10" fmla="*/ 213 w 919"/>
                  <a:gd name="T11" fmla="*/ 448 h 896"/>
                  <a:gd name="T12" fmla="*/ 237 w 919"/>
                  <a:gd name="T13" fmla="*/ 489 h 896"/>
                  <a:gd name="T14" fmla="*/ 215 w 919"/>
                  <a:gd name="T15" fmla="*/ 516 h 896"/>
                  <a:gd name="T16" fmla="*/ 177 w 919"/>
                  <a:gd name="T17" fmla="*/ 617 h 896"/>
                  <a:gd name="T18" fmla="*/ 183 w 919"/>
                  <a:gd name="T19" fmla="*/ 721 h 896"/>
                  <a:gd name="T20" fmla="*/ 192 w 919"/>
                  <a:gd name="T21" fmla="*/ 809 h 896"/>
                  <a:gd name="T22" fmla="*/ 239 w 919"/>
                  <a:gd name="T23" fmla="*/ 847 h 896"/>
                  <a:gd name="T24" fmla="*/ 264 w 919"/>
                  <a:gd name="T25" fmla="*/ 875 h 896"/>
                  <a:gd name="T26" fmla="*/ 307 w 919"/>
                  <a:gd name="T27" fmla="*/ 894 h 896"/>
                  <a:gd name="T28" fmla="*/ 392 w 919"/>
                  <a:gd name="T29" fmla="*/ 736 h 896"/>
                  <a:gd name="T30" fmla="*/ 548 w 919"/>
                  <a:gd name="T31" fmla="*/ 623 h 896"/>
                  <a:gd name="T32" fmla="*/ 633 w 919"/>
                  <a:gd name="T33" fmla="*/ 636 h 896"/>
                  <a:gd name="T34" fmla="*/ 738 w 919"/>
                  <a:gd name="T35" fmla="*/ 565 h 896"/>
                  <a:gd name="T36" fmla="*/ 708 w 919"/>
                  <a:gd name="T37" fmla="*/ 497 h 896"/>
                  <a:gd name="T38" fmla="*/ 659 w 919"/>
                  <a:gd name="T39" fmla="*/ 442 h 896"/>
                  <a:gd name="T40" fmla="*/ 764 w 919"/>
                  <a:gd name="T41" fmla="*/ 452 h 896"/>
                  <a:gd name="T42" fmla="*/ 751 w 919"/>
                  <a:gd name="T43" fmla="*/ 410 h 896"/>
                  <a:gd name="T44" fmla="*/ 811 w 919"/>
                  <a:gd name="T45" fmla="*/ 269 h 896"/>
                  <a:gd name="T46" fmla="*/ 789 w 919"/>
                  <a:gd name="T47" fmla="*/ 228 h 896"/>
                  <a:gd name="T48" fmla="*/ 919 w 919"/>
                  <a:gd name="T49" fmla="*/ 132 h 896"/>
                  <a:gd name="T50" fmla="*/ 796 w 919"/>
                  <a:gd name="T51" fmla="*/ 113 h 896"/>
                  <a:gd name="T52" fmla="*/ 774 w 919"/>
                  <a:gd name="T53" fmla="*/ 98 h 896"/>
                  <a:gd name="T54" fmla="*/ 721 w 919"/>
                  <a:gd name="T55" fmla="*/ 124 h 896"/>
                  <a:gd name="T56" fmla="*/ 616 w 919"/>
                  <a:gd name="T57" fmla="*/ 109 h 896"/>
                  <a:gd name="T58" fmla="*/ 764 w 919"/>
                  <a:gd name="T59" fmla="*/ 71 h 896"/>
                  <a:gd name="T60" fmla="*/ 595 w 919"/>
                  <a:gd name="T61" fmla="*/ 2 h 896"/>
                  <a:gd name="T62" fmla="*/ 542 w 919"/>
                  <a:gd name="T63" fmla="*/ 39 h 896"/>
                  <a:gd name="T64" fmla="*/ 486 w 919"/>
                  <a:gd name="T65" fmla="*/ 0 h 896"/>
                  <a:gd name="T66" fmla="*/ 437 w 919"/>
                  <a:gd name="T67" fmla="*/ 30 h 896"/>
                  <a:gd name="T68" fmla="*/ 435 w 919"/>
                  <a:gd name="T69" fmla="*/ 77 h 896"/>
                  <a:gd name="T70" fmla="*/ 358 w 919"/>
                  <a:gd name="T71" fmla="*/ 28 h 896"/>
                  <a:gd name="T72" fmla="*/ 307 w 919"/>
                  <a:gd name="T73" fmla="*/ 62 h 896"/>
                  <a:gd name="T74" fmla="*/ 220 w 919"/>
                  <a:gd name="T75" fmla="*/ 15 h 896"/>
                  <a:gd name="T76" fmla="*/ 179 w 919"/>
                  <a:gd name="T77" fmla="*/ 60 h 896"/>
                  <a:gd name="T78" fmla="*/ 100 w 919"/>
                  <a:gd name="T79" fmla="*/ 66 h 896"/>
                  <a:gd name="T80" fmla="*/ 102 w 919"/>
                  <a:gd name="T81" fmla="*/ 111 h 896"/>
                  <a:gd name="T82" fmla="*/ 21 w 919"/>
                  <a:gd name="T83" fmla="*/ 105 h 896"/>
                  <a:gd name="T84" fmla="*/ 30 w 919"/>
                  <a:gd name="T85" fmla="*/ 160 h 896"/>
                  <a:gd name="T86" fmla="*/ 87 w 919"/>
                  <a:gd name="T87" fmla="*/ 171 h 896"/>
                  <a:gd name="T88" fmla="*/ 10 w 919"/>
                  <a:gd name="T89" fmla="*/ 173 h 8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19" h="896">
                    <a:moveTo>
                      <a:pt x="10" y="173"/>
                    </a:moveTo>
                    <a:lnTo>
                      <a:pt x="10" y="173"/>
                    </a:lnTo>
                    <a:lnTo>
                      <a:pt x="0" y="190"/>
                    </a:lnTo>
                    <a:lnTo>
                      <a:pt x="19" y="209"/>
                    </a:lnTo>
                    <a:lnTo>
                      <a:pt x="10" y="228"/>
                    </a:lnTo>
                    <a:lnTo>
                      <a:pt x="38" y="265"/>
                    </a:lnTo>
                    <a:lnTo>
                      <a:pt x="72" y="254"/>
                    </a:lnTo>
                    <a:lnTo>
                      <a:pt x="117" y="250"/>
                    </a:lnTo>
                    <a:lnTo>
                      <a:pt x="168" y="305"/>
                    </a:lnTo>
                    <a:lnTo>
                      <a:pt x="203" y="397"/>
                    </a:lnTo>
                    <a:lnTo>
                      <a:pt x="175" y="454"/>
                    </a:lnTo>
                    <a:lnTo>
                      <a:pt x="213" y="448"/>
                    </a:lnTo>
                    <a:lnTo>
                      <a:pt x="235" y="461"/>
                    </a:lnTo>
                    <a:lnTo>
                      <a:pt x="237" y="489"/>
                    </a:lnTo>
                    <a:lnTo>
                      <a:pt x="190" y="491"/>
                    </a:lnTo>
                    <a:lnTo>
                      <a:pt x="215" y="516"/>
                    </a:lnTo>
                    <a:lnTo>
                      <a:pt x="247" y="523"/>
                    </a:lnTo>
                    <a:lnTo>
                      <a:pt x="177" y="617"/>
                    </a:lnTo>
                    <a:lnTo>
                      <a:pt x="168" y="674"/>
                    </a:lnTo>
                    <a:lnTo>
                      <a:pt x="183" y="721"/>
                    </a:lnTo>
                    <a:lnTo>
                      <a:pt x="173" y="749"/>
                    </a:lnTo>
                    <a:lnTo>
                      <a:pt x="192" y="809"/>
                    </a:lnTo>
                    <a:lnTo>
                      <a:pt x="228" y="849"/>
                    </a:lnTo>
                    <a:lnTo>
                      <a:pt x="239" y="847"/>
                    </a:lnTo>
                    <a:lnTo>
                      <a:pt x="262" y="841"/>
                    </a:lnTo>
                    <a:lnTo>
                      <a:pt x="264" y="875"/>
                    </a:lnTo>
                    <a:lnTo>
                      <a:pt x="279" y="896"/>
                    </a:lnTo>
                    <a:lnTo>
                      <a:pt x="307" y="894"/>
                    </a:lnTo>
                    <a:lnTo>
                      <a:pt x="328" y="815"/>
                    </a:lnTo>
                    <a:lnTo>
                      <a:pt x="392" y="736"/>
                    </a:lnTo>
                    <a:lnTo>
                      <a:pt x="488" y="698"/>
                    </a:lnTo>
                    <a:lnTo>
                      <a:pt x="548" y="623"/>
                    </a:lnTo>
                    <a:lnTo>
                      <a:pt x="576" y="636"/>
                    </a:lnTo>
                    <a:lnTo>
                      <a:pt x="633" y="636"/>
                    </a:lnTo>
                    <a:lnTo>
                      <a:pt x="680" y="589"/>
                    </a:lnTo>
                    <a:lnTo>
                      <a:pt x="738" y="565"/>
                    </a:lnTo>
                    <a:lnTo>
                      <a:pt x="744" y="529"/>
                    </a:lnTo>
                    <a:lnTo>
                      <a:pt x="708" y="497"/>
                    </a:lnTo>
                    <a:lnTo>
                      <a:pt x="676" y="487"/>
                    </a:lnTo>
                    <a:lnTo>
                      <a:pt x="659" y="442"/>
                    </a:lnTo>
                    <a:lnTo>
                      <a:pt x="700" y="418"/>
                    </a:lnTo>
                    <a:lnTo>
                      <a:pt x="764" y="452"/>
                    </a:lnTo>
                    <a:lnTo>
                      <a:pt x="785" y="429"/>
                    </a:lnTo>
                    <a:lnTo>
                      <a:pt x="751" y="410"/>
                    </a:lnTo>
                    <a:lnTo>
                      <a:pt x="823" y="312"/>
                    </a:lnTo>
                    <a:lnTo>
                      <a:pt x="811" y="269"/>
                    </a:lnTo>
                    <a:lnTo>
                      <a:pt x="776" y="267"/>
                    </a:lnTo>
                    <a:lnTo>
                      <a:pt x="789" y="228"/>
                    </a:lnTo>
                    <a:lnTo>
                      <a:pt x="832" y="209"/>
                    </a:lnTo>
                    <a:lnTo>
                      <a:pt x="919" y="132"/>
                    </a:lnTo>
                    <a:lnTo>
                      <a:pt x="894" y="105"/>
                    </a:lnTo>
                    <a:lnTo>
                      <a:pt x="796" y="113"/>
                    </a:lnTo>
                    <a:lnTo>
                      <a:pt x="744" y="164"/>
                    </a:lnTo>
                    <a:lnTo>
                      <a:pt x="774" y="98"/>
                    </a:lnTo>
                    <a:lnTo>
                      <a:pt x="740" y="90"/>
                    </a:lnTo>
                    <a:lnTo>
                      <a:pt x="721" y="124"/>
                    </a:lnTo>
                    <a:lnTo>
                      <a:pt x="693" y="100"/>
                    </a:lnTo>
                    <a:lnTo>
                      <a:pt x="616" y="109"/>
                    </a:lnTo>
                    <a:lnTo>
                      <a:pt x="638" y="75"/>
                    </a:lnTo>
                    <a:lnTo>
                      <a:pt x="764" y="71"/>
                    </a:lnTo>
                    <a:lnTo>
                      <a:pt x="732" y="28"/>
                    </a:lnTo>
                    <a:lnTo>
                      <a:pt x="595" y="2"/>
                    </a:lnTo>
                    <a:lnTo>
                      <a:pt x="540" y="11"/>
                    </a:lnTo>
                    <a:lnTo>
                      <a:pt x="542" y="39"/>
                    </a:lnTo>
                    <a:lnTo>
                      <a:pt x="484" y="19"/>
                    </a:lnTo>
                    <a:lnTo>
                      <a:pt x="486" y="0"/>
                    </a:lnTo>
                    <a:lnTo>
                      <a:pt x="446" y="9"/>
                    </a:lnTo>
                    <a:lnTo>
                      <a:pt x="437" y="30"/>
                    </a:lnTo>
                    <a:lnTo>
                      <a:pt x="480" y="45"/>
                    </a:lnTo>
                    <a:lnTo>
                      <a:pt x="435" y="77"/>
                    </a:lnTo>
                    <a:lnTo>
                      <a:pt x="403" y="41"/>
                    </a:lnTo>
                    <a:lnTo>
                      <a:pt x="358" y="28"/>
                    </a:lnTo>
                    <a:lnTo>
                      <a:pt x="352" y="62"/>
                    </a:lnTo>
                    <a:lnTo>
                      <a:pt x="307" y="62"/>
                    </a:lnTo>
                    <a:lnTo>
                      <a:pt x="290" y="26"/>
                    </a:lnTo>
                    <a:lnTo>
                      <a:pt x="220" y="15"/>
                    </a:lnTo>
                    <a:lnTo>
                      <a:pt x="181" y="34"/>
                    </a:lnTo>
                    <a:lnTo>
                      <a:pt x="179" y="60"/>
                    </a:lnTo>
                    <a:lnTo>
                      <a:pt x="130" y="54"/>
                    </a:lnTo>
                    <a:lnTo>
                      <a:pt x="100" y="66"/>
                    </a:lnTo>
                    <a:lnTo>
                      <a:pt x="102" y="96"/>
                    </a:lnTo>
                    <a:lnTo>
                      <a:pt x="102" y="111"/>
                    </a:lnTo>
                    <a:lnTo>
                      <a:pt x="47" y="122"/>
                    </a:lnTo>
                    <a:lnTo>
                      <a:pt x="21" y="105"/>
                    </a:lnTo>
                    <a:lnTo>
                      <a:pt x="4" y="132"/>
                    </a:lnTo>
                    <a:lnTo>
                      <a:pt x="30" y="160"/>
                    </a:lnTo>
                    <a:lnTo>
                      <a:pt x="83" y="154"/>
                    </a:lnTo>
                    <a:lnTo>
                      <a:pt x="87" y="171"/>
                    </a:lnTo>
                    <a:lnTo>
                      <a:pt x="47" y="190"/>
                    </a:lnTo>
                    <a:lnTo>
                      <a:pt x="10" y="17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81" name="Freeform 66">
                <a:extLst>
                  <a:ext uri="{FF2B5EF4-FFF2-40B4-BE49-F238E27FC236}">
                    <a16:creationId xmlns:a16="http://schemas.microsoft.com/office/drawing/2014/main" xmlns="" id="{AA62776B-F6D8-744C-BEFC-FE6BC255FD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2" y="1614"/>
                <a:ext cx="24" cy="28"/>
              </a:xfrm>
              <a:custGeom>
                <a:avLst/>
                <a:gdLst>
                  <a:gd name="T0" fmla="*/ 23 w 36"/>
                  <a:gd name="T1" fmla="*/ 0 h 42"/>
                  <a:gd name="T2" fmla="*/ 23 w 36"/>
                  <a:gd name="T3" fmla="*/ 0 h 42"/>
                  <a:gd name="T4" fmla="*/ 36 w 36"/>
                  <a:gd name="T5" fmla="*/ 19 h 42"/>
                  <a:gd name="T6" fmla="*/ 30 w 36"/>
                  <a:gd name="T7" fmla="*/ 42 h 42"/>
                  <a:gd name="T8" fmla="*/ 17 w 36"/>
                  <a:gd name="T9" fmla="*/ 42 h 42"/>
                  <a:gd name="T10" fmla="*/ 0 w 36"/>
                  <a:gd name="T11" fmla="*/ 23 h 42"/>
                  <a:gd name="T12" fmla="*/ 4 w 36"/>
                  <a:gd name="T13" fmla="*/ 8 h 42"/>
                  <a:gd name="T14" fmla="*/ 23 w 36"/>
                  <a:gd name="T15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42">
                    <a:moveTo>
                      <a:pt x="23" y="0"/>
                    </a:moveTo>
                    <a:lnTo>
                      <a:pt x="23" y="0"/>
                    </a:lnTo>
                    <a:lnTo>
                      <a:pt x="36" y="19"/>
                    </a:lnTo>
                    <a:lnTo>
                      <a:pt x="30" y="42"/>
                    </a:lnTo>
                    <a:lnTo>
                      <a:pt x="17" y="42"/>
                    </a:lnTo>
                    <a:lnTo>
                      <a:pt x="0" y="23"/>
                    </a:lnTo>
                    <a:lnTo>
                      <a:pt x="4" y="8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82" name="Freeform 67">
                <a:extLst>
                  <a:ext uri="{FF2B5EF4-FFF2-40B4-BE49-F238E27FC236}">
                    <a16:creationId xmlns:a16="http://schemas.microsoft.com/office/drawing/2014/main" xmlns="" id="{16616C20-67D8-664A-AB58-75BB0F3251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4" y="1578"/>
                <a:ext cx="33" cy="27"/>
              </a:xfrm>
              <a:custGeom>
                <a:avLst/>
                <a:gdLst>
                  <a:gd name="T0" fmla="*/ 13 w 49"/>
                  <a:gd name="T1" fmla="*/ 0 h 41"/>
                  <a:gd name="T2" fmla="*/ 13 w 49"/>
                  <a:gd name="T3" fmla="*/ 0 h 41"/>
                  <a:gd name="T4" fmla="*/ 49 w 49"/>
                  <a:gd name="T5" fmla="*/ 11 h 41"/>
                  <a:gd name="T6" fmla="*/ 47 w 49"/>
                  <a:gd name="T7" fmla="*/ 41 h 41"/>
                  <a:gd name="T8" fmla="*/ 8 w 49"/>
                  <a:gd name="T9" fmla="*/ 22 h 41"/>
                  <a:gd name="T10" fmla="*/ 0 w 49"/>
                  <a:gd name="T11" fmla="*/ 11 h 41"/>
                  <a:gd name="T12" fmla="*/ 13 w 49"/>
                  <a:gd name="T13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41">
                    <a:moveTo>
                      <a:pt x="13" y="0"/>
                    </a:moveTo>
                    <a:lnTo>
                      <a:pt x="13" y="0"/>
                    </a:lnTo>
                    <a:lnTo>
                      <a:pt x="49" y="11"/>
                    </a:lnTo>
                    <a:lnTo>
                      <a:pt x="47" y="41"/>
                    </a:lnTo>
                    <a:lnTo>
                      <a:pt x="8" y="22"/>
                    </a:lnTo>
                    <a:lnTo>
                      <a:pt x="0" y="11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83" name="Freeform 68">
                <a:extLst>
                  <a:ext uri="{FF2B5EF4-FFF2-40B4-BE49-F238E27FC236}">
                    <a16:creationId xmlns:a16="http://schemas.microsoft.com/office/drawing/2014/main" xmlns="" id="{8C41403F-61B3-3B4E-8037-ED9DE26B96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8" y="3123"/>
                <a:ext cx="599" cy="560"/>
              </a:xfrm>
              <a:custGeom>
                <a:avLst/>
                <a:gdLst>
                  <a:gd name="T0" fmla="*/ 36 w 899"/>
                  <a:gd name="T1" fmla="*/ 368 h 839"/>
                  <a:gd name="T2" fmla="*/ 36 w 899"/>
                  <a:gd name="T3" fmla="*/ 368 h 839"/>
                  <a:gd name="T4" fmla="*/ 33 w 899"/>
                  <a:gd name="T5" fmla="*/ 567 h 839"/>
                  <a:gd name="T6" fmla="*/ 3 w 899"/>
                  <a:gd name="T7" fmla="*/ 590 h 839"/>
                  <a:gd name="T8" fmla="*/ 0 w 899"/>
                  <a:gd name="T9" fmla="*/ 609 h 839"/>
                  <a:gd name="T10" fmla="*/ 42 w 899"/>
                  <a:gd name="T11" fmla="*/ 637 h 839"/>
                  <a:gd name="T12" fmla="*/ 145 w 899"/>
                  <a:gd name="T13" fmla="*/ 618 h 839"/>
                  <a:gd name="T14" fmla="*/ 198 w 899"/>
                  <a:gd name="T15" fmla="*/ 618 h 839"/>
                  <a:gd name="T16" fmla="*/ 217 w 899"/>
                  <a:gd name="T17" fmla="*/ 590 h 839"/>
                  <a:gd name="T18" fmla="*/ 334 w 899"/>
                  <a:gd name="T19" fmla="*/ 567 h 839"/>
                  <a:gd name="T20" fmla="*/ 418 w 899"/>
                  <a:gd name="T21" fmla="*/ 592 h 839"/>
                  <a:gd name="T22" fmla="*/ 412 w 899"/>
                  <a:gd name="T23" fmla="*/ 626 h 839"/>
                  <a:gd name="T24" fmla="*/ 423 w 899"/>
                  <a:gd name="T25" fmla="*/ 660 h 839"/>
                  <a:gd name="T26" fmla="*/ 487 w 899"/>
                  <a:gd name="T27" fmla="*/ 649 h 839"/>
                  <a:gd name="T28" fmla="*/ 490 w 899"/>
                  <a:gd name="T29" fmla="*/ 665 h 839"/>
                  <a:gd name="T30" fmla="*/ 448 w 899"/>
                  <a:gd name="T31" fmla="*/ 696 h 839"/>
                  <a:gd name="T32" fmla="*/ 462 w 899"/>
                  <a:gd name="T33" fmla="*/ 707 h 839"/>
                  <a:gd name="T34" fmla="*/ 493 w 899"/>
                  <a:gd name="T35" fmla="*/ 696 h 839"/>
                  <a:gd name="T36" fmla="*/ 484 w 899"/>
                  <a:gd name="T37" fmla="*/ 789 h 839"/>
                  <a:gd name="T38" fmla="*/ 543 w 899"/>
                  <a:gd name="T39" fmla="*/ 834 h 839"/>
                  <a:gd name="T40" fmla="*/ 576 w 899"/>
                  <a:gd name="T41" fmla="*/ 822 h 839"/>
                  <a:gd name="T42" fmla="*/ 593 w 899"/>
                  <a:gd name="T43" fmla="*/ 839 h 839"/>
                  <a:gd name="T44" fmla="*/ 690 w 899"/>
                  <a:gd name="T45" fmla="*/ 825 h 839"/>
                  <a:gd name="T46" fmla="*/ 782 w 899"/>
                  <a:gd name="T47" fmla="*/ 676 h 839"/>
                  <a:gd name="T48" fmla="*/ 816 w 899"/>
                  <a:gd name="T49" fmla="*/ 668 h 839"/>
                  <a:gd name="T50" fmla="*/ 883 w 899"/>
                  <a:gd name="T51" fmla="*/ 545 h 839"/>
                  <a:gd name="T52" fmla="*/ 899 w 899"/>
                  <a:gd name="T53" fmla="*/ 438 h 839"/>
                  <a:gd name="T54" fmla="*/ 857 w 899"/>
                  <a:gd name="T55" fmla="*/ 385 h 839"/>
                  <a:gd name="T56" fmla="*/ 874 w 899"/>
                  <a:gd name="T57" fmla="*/ 374 h 839"/>
                  <a:gd name="T58" fmla="*/ 841 w 899"/>
                  <a:gd name="T59" fmla="*/ 270 h 839"/>
                  <a:gd name="T60" fmla="*/ 805 w 899"/>
                  <a:gd name="T61" fmla="*/ 245 h 839"/>
                  <a:gd name="T62" fmla="*/ 810 w 899"/>
                  <a:gd name="T63" fmla="*/ 104 h 839"/>
                  <a:gd name="T64" fmla="*/ 777 w 899"/>
                  <a:gd name="T65" fmla="*/ 79 h 839"/>
                  <a:gd name="T66" fmla="*/ 768 w 899"/>
                  <a:gd name="T67" fmla="*/ 1 h 839"/>
                  <a:gd name="T68" fmla="*/ 752 w 899"/>
                  <a:gd name="T69" fmla="*/ 1 h 839"/>
                  <a:gd name="T70" fmla="*/ 696 w 899"/>
                  <a:gd name="T71" fmla="*/ 186 h 839"/>
                  <a:gd name="T72" fmla="*/ 665 w 899"/>
                  <a:gd name="T73" fmla="*/ 188 h 839"/>
                  <a:gd name="T74" fmla="*/ 596 w 899"/>
                  <a:gd name="T75" fmla="*/ 118 h 839"/>
                  <a:gd name="T76" fmla="*/ 635 w 899"/>
                  <a:gd name="T77" fmla="*/ 14 h 839"/>
                  <a:gd name="T78" fmla="*/ 562 w 899"/>
                  <a:gd name="T79" fmla="*/ 0 h 839"/>
                  <a:gd name="T80" fmla="*/ 482 w 899"/>
                  <a:gd name="T81" fmla="*/ 23 h 839"/>
                  <a:gd name="T82" fmla="*/ 459 w 899"/>
                  <a:gd name="T83" fmla="*/ 87 h 839"/>
                  <a:gd name="T84" fmla="*/ 423 w 899"/>
                  <a:gd name="T85" fmla="*/ 96 h 839"/>
                  <a:gd name="T86" fmla="*/ 421 w 899"/>
                  <a:gd name="T87" fmla="*/ 51 h 839"/>
                  <a:gd name="T88" fmla="*/ 273 w 899"/>
                  <a:gd name="T89" fmla="*/ 141 h 839"/>
                  <a:gd name="T90" fmla="*/ 276 w 899"/>
                  <a:gd name="T91" fmla="*/ 174 h 839"/>
                  <a:gd name="T92" fmla="*/ 253 w 899"/>
                  <a:gd name="T93" fmla="*/ 205 h 839"/>
                  <a:gd name="T94" fmla="*/ 198 w 899"/>
                  <a:gd name="T95" fmla="*/ 205 h 839"/>
                  <a:gd name="T96" fmla="*/ 78 w 899"/>
                  <a:gd name="T97" fmla="*/ 256 h 839"/>
                  <a:gd name="T98" fmla="*/ 36 w 899"/>
                  <a:gd name="T99" fmla="*/ 368 h 8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99" h="839">
                    <a:moveTo>
                      <a:pt x="36" y="368"/>
                    </a:moveTo>
                    <a:lnTo>
                      <a:pt x="36" y="368"/>
                    </a:lnTo>
                    <a:lnTo>
                      <a:pt x="33" y="567"/>
                    </a:lnTo>
                    <a:lnTo>
                      <a:pt x="3" y="590"/>
                    </a:lnTo>
                    <a:lnTo>
                      <a:pt x="0" y="609"/>
                    </a:lnTo>
                    <a:lnTo>
                      <a:pt x="42" y="637"/>
                    </a:lnTo>
                    <a:lnTo>
                      <a:pt x="145" y="618"/>
                    </a:lnTo>
                    <a:lnTo>
                      <a:pt x="198" y="618"/>
                    </a:lnTo>
                    <a:lnTo>
                      <a:pt x="217" y="590"/>
                    </a:lnTo>
                    <a:lnTo>
                      <a:pt x="334" y="567"/>
                    </a:lnTo>
                    <a:lnTo>
                      <a:pt x="418" y="592"/>
                    </a:lnTo>
                    <a:lnTo>
                      <a:pt x="412" y="626"/>
                    </a:lnTo>
                    <a:lnTo>
                      <a:pt x="423" y="660"/>
                    </a:lnTo>
                    <a:lnTo>
                      <a:pt x="487" y="649"/>
                    </a:lnTo>
                    <a:lnTo>
                      <a:pt x="490" y="665"/>
                    </a:lnTo>
                    <a:lnTo>
                      <a:pt x="448" y="696"/>
                    </a:lnTo>
                    <a:lnTo>
                      <a:pt x="462" y="707"/>
                    </a:lnTo>
                    <a:lnTo>
                      <a:pt x="493" y="696"/>
                    </a:lnTo>
                    <a:lnTo>
                      <a:pt x="484" y="789"/>
                    </a:lnTo>
                    <a:lnTo>
                      <a:pt x="543" y="834"/>
                    </a:lnTo>
                    <a:lnTo>
                      <a:pt x="576" y="822"/>
                    </a:lnTo>
                    <a:lnTo>
                      <a:pt x="593" y="839"/>
                    </a:lnTo>
                    <a:lnTo>
                      <a:pt x="690" y="825"/>
                    </a:lnTo>
                    <a:lnTo>
                      <a:pt x="782" y="676"/>
                    </a:lnTo>
                    <a:lnTo>
                      <a:pt x="816" y="668"/>
                    </a:lnTo>
                    <a:lnTo>
                      <a:pt x="883" y="545"/>
                    </a:lnTo>
                    <a:lnTo>
                      <a:pt x="899" y="438"/>
                    </a:lnTo>
                    <a:lnTo>
                      <a:pt x="857" y="385"/>
                    </a:lnTo>
                    <a:lnTo>
                      <a:pt x="874" y="374"/>
                    </a:lnTo>
                    <a:lnTo>
                      <a:pt x="841" y="270"/>
                    </a:lnTo>
                    <a:lnTo>
                      <a:pt x="805" y="245"/>
                    </a:lnTo>
                    <a:lnTo>
                      <a:pt x="810" y="104"/>
                    </a:lnTo>
                    <a:lnTo>
                      <a:pt x="777" y="79"/>
                    </a:lnTo>
                    <a:lnTo>
                      <a:pt x="768" y="1"/>
                    </a:lnTo>
                    <a:lnTo>
                      <a:pt x="752" y="1"/>
                    </a:lnTo>
                    <a:lnTo>
                      <a:pt x="696" y="186"/>
                    </a:lnTo>
                    <a:lnTo>
                      <a:pt x="665" y="188"/>
                    </a:lnTo>
                    <a:lnTo>
                      <a:pt x="596" y="118"/>
                    </a:lnTo>
                    <a:lnTo>
                      <a:pt x="635" y="14"/>
                    </a:lnTo>
                    <a:lnTo>
                      <a:pt x="562" y="0"/>
                    </a:lnTo>
                    <a:lnTo>
                      <a:pt x="482" y="23"/>
                    </a:lnTo>
                    <a:lnTo>
                      <a:pt x="459" y="87"/>
                    </a:lnTo>
                    <a:lnTo>
                      <a:pt x="423" y="96"/>
                    </a:lnTo>
                    <a:lnTo>
                      <a:pt x="421" y="51"/>
                    </a:lnTo>
                    <a:lnTo>
                      <a:pt x="273" y="141"/>
                    </a:lnTo>
                    <a:lnTo>
                      <a:pt x="276" y="174"/>
                    </a:lnTo>
                    <a:lnTo>
                      <a:pt x="253" y="205"/>
                    </a:lnTo>
                    <a:lnTo>
                      <a:pt x="198" y="205"/>
                    </a:lnTo>
                    <a:lnTo>
                      <a:pt x="78" y="256"/>
                    </a:lnTo>
                    <a:lnTo>
                      <a:pt x="36" y="36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84" name="Freeform 69">
                <a:extLst>
                  <a:ext uri="{FF2B5EF4-FFF2-40B4-BE49-F238E27FC236}">
                    <a16:creationId xmlns:a16="http://schemas.microsoft.com/office/drawing/2014/main" xmlns="" id="{F7A46758-9A1A-B34D-A2B4-6E790CBDCF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" y="3726"/>
                <a:ext cx="61" cy="63"/>
              </a:xfrm>
              <a:custGeom>
                <a:avLst/>
                <a:gdLst>
                  <a:gd name="T0" fmla="*/ 14 w 92"/>
                  <a:gd name="T1" fmla="*/ 0 h 95"/>
                  <a:gd name="T2" fmla="*/ 14 w 92"/>
                  <a:gd name="T3" fmla="*/ 0 h 95"/>
                  <a:gd name="T4" fmla="*/ 0 w 92"/>
                  <a:gd name="T5" fmla="*/ 56 h 95"/>
                  <a:gd name="T6" fmla="*/ 3 w 92"/>
                  <a:gd name="T7" fmla="*/ 95 h 95"/>
                  <a:gd name="T8" fmla="*/ 44 w 92"/>
                  <a:gd name="T9" fmla="*/ 92 h 95"/>
                  <a:gd name="T10" fmla="*/ 92 w 92"/>
                  <a:gd name="T11" fmla="*/ 19 h 95"/>
                  <a:gd name="T12" fmla="*/ 14 w 92"/>
                  <a:gd name="T13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2" h="95">
                    <a:moveTo>
                      <a:pt x="14" y="0"/>
                    </a:moveTo>
                    <a:lnTo>
                      <a:pt x="14" y="0"/>
                    </a:lnTo>
                    <a:lnTo>
                      <a:pt x="0" y="56"/>
                    </a:lnTo>
                    <a:lnTo>
                      <a:pt x="3" y="95"/>
                    </a:lnTo>
                    <a:lnTo>
                      <a:pt x="44" y="92"/>
                    </a:lnTo>
                    <a:lnTo>
                      <a:pt x="92" y="19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87" name="Freeform 72">
                <a:extLst>
                  <a:ext uri="{FF2B5EF4-FFF2-40B4-BE49-F238E27FC236}">
                    <a16:creationId xmlns:a16="http://schemas.microsoft.com/office/drawing/2014/main" xmlns="" id="{08194AE5-B5DE-364F-BC12-F8ABD995DE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0" y="3329"/>
                <a:ext cx="39" cy="49"/>
              </a:xfrm>
              <a:custGeom>
                <a:avLst/>
                <a:gdLst>
                  <a:gd name="T0" fmla="*/ 3 w 58"/>
                  <a:gd name="T1" fmla="*/ 0 h 73"/>
                  <a:gd name="T2" fmla="*/ 3 w 58"/>
                  <a:gd name="T3" fmla="*/ 0 h 73"/>
                  <a:gd name="T4" fmla="*/ 0 w 58"/>
                  <a:gd name="T5" fmla="*/ 14 h 73"/>
                  <a:gd name="T6" fmla="*/ 36 w 58"/>
                  <a:gd name="T7" fmla="*/ 65 h 73"/>
                  <a:gd name="T8" fmla="*/ 55 w 58"/>
                  <a:gd name="T9" fmla="*/ 73 h 73"/>
                  <a:gd name="T10" fmla="*/ 58 w 58"/>
                  <a:gd name="T11" fmla="*/ 53 h 73"/>
                  <a:gd name="T12" fmla="*/ 3 w 58"/>
                  <a:gd name="T13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73">
                    <a:moveTo>
                      <a:pt x="3" y="0"/>
                    </a:moveTo>
                    <a:lnTo>
                      <a:pt x="3" y="0"/>
                    </a:lnTo>
                    <a:lnTo>
                      <a:pt x="0" y="14"/>
                    </a:lnTo>
                    <a:lnTo>
                      <a:pt x="36" y="65"/>
                    </a:lnTo>
                    <a:lnTo>
                      <a:pt x="55" y="73"/>
                    </a:lnTo>
                    <a:lnTo>
                      <a:pt x="58" y="5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88" name="Freeform 73">
                <a:extLst>
                  <a:ext uri="{FF2B5EF4-FFF2-40B4-BE49-F238E27FC236}">
                    <a16:creationId xmlns:a16="http://schemas.microsoft.com/office/drawing/2014/main" xmlns="" id="{E5A987D3-F038-5D4C-AD49-9FCE26195C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8" y="2791"/>
                <a:ext cx="165" cy="198"/>
              </a:xfrm>
              <a:custGeom>
                <a:avLst/>
                <a:gdLst>
                  <a:gd name="T0" fmla="*/ 3 w 247"/>
                  <a:gd name="T1" fmla="*/ 0 h 297"/>
                  <a:gd name="T2" fmla="*/ 3 w 247"/>
                  <a:gd name="T3" fmla="*/ 0 h 297"/>
                  <a:gd name="T4" fmla="*/ 0 w 247"/>
                  <a:gd name="T5" fmla="*/ 18 h 297"/>
                  <a:gd name="T6" fmla="*/ 54 w 247"/>
                  <a:gd name="T7" fmla="*/ 107 h 297"/>
                  <a:gd name="T8" fmla="*/ 69 w 247"/>
                  <a:gd name="T9" fmla="*/ 107 h 297"/>
                  <a:gd name="T10" fmla="*/ 180 w 247"/>
                  <a:gd name="T11" fmla="*/ 293 h 297"/>
                  <a:gd name="T12" fmla="*/ 225 w 247"/>
                  <a:gd name="T13" fmla="*/ 297 h 297"/>
                  <a:gd name="T14" fmla="*/ 247 w 247"/>
                  <a:gd name="T15" fmla="*/ 233 h 297"/>
                  <a:gd name="T16" fmla="*/ 211 w 247"/>
                  <a:gd name="T17" fmla="*/ 210 h 297"/>
                  <a:gd name="T18" fmla="*/ 205 w 247"/>
                  <a:gd name="T19" fmla="*/ 174 h 297"/>
                  <a:gd name="T20" fmla="*/ 3 w 247"/>
                  <a:gd name="T21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7" h="297">
                    <a:moveTo>
                      <a:pt x="3" y="0"/>
                    </a:moveTo>
                    <a:lnTo>
                      <a:pt x="3" y="0"/>
                    </a:lnTo>
                    <a:lnTo>
                      <a:pt x="0" y="18"/>
                    </a:lnTo>
                    <a:lnTo>
                      <a:pt x="54" y="107"/>
                    </a:lnTo>
                    <a:lnTo>
                      <a:pt x="69" y="107"/>
                    </a:lnTo>
                    <a:lnTo>
                      <a:pt x="180" y="293"/>
                    </a:lnTo>
                    <a:lnTo>
                      <a:pt x="225" y="297"/>
                    </a:lnTo>
                    <a:lnTo>
                      <a:pt x="247" y="233"/>
                    </a:lnTo>
                    <a:lnTo>
                      <a:pt x="211" y="210"/>
                    </a:lnTo>
                    <a:lnTo>
                      <a:pt x="205" y="174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89" name="Freeform 74">
                <a:extLst>
                  <a:ext uri="{FF2B5EF4-FFF2-40B4-BE49-F238E27FC236}">
                    <a16:creationId xmlns:a16="http://schemas.microsoft.com/office/drawing/2014/main" xmlns="" id="{C61C947A-B1AD-2C49-BCD7-3562B69EE1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7" y="2767"/>
                <a:ext cx="141" cy="123"/>
              </a:xfrm>
              <a:custGeom>
                <a:avLst/>
                <a:gdLst>
                  <a:gd name="T0" fmla="*/ 0 w 211"/>
                  <a:gd name="T1" fmla="*/ 157 h 185"/>
                  <a:gd name="T2" fmla="*/ 0 w 211"/>
                  <a:gd name="T3" fmla="*/ 157 h 185"/>
                  <a:gd name="T4" fmla="*/ 24 w 211"/>
                  <a:gd name="T5" fmla="*/ 185 h 185"/>
                  <a:gd name="T6" fmla="*/ 115 w 211"/>
                  <a:gd name="T7" fmla="*/ 153 h 185"/>
                  <a:gd name="T8" fmla="*/ 133 w 211"/>
                  <a:gd name="T9" fmla="*/ 84 h 185"/>
                  <a:gd name="T10" fmla="*/ 174 w 211"/>
                  <a:gd name="T11" fmla="*/ 81 h 185"/>
                  <a:gd name="T12" fmla="*/ 211 w 211"/>
                  <a:gd name="T13" fmla="*/ 54 h 185"/>
                  <a:gd name="T14" fmla="*/ 163 w 211"/>
                  <a:gd name="T15" fmla="*/ 19 h 185"/>
                  <a:gd name="T16" fmla="*/ 152 w 211"/>
                  <a:gd name="T17" fmla="*/ 0 h 185"/>
                  <a:gd name="T18" fmla="*/ 128 w 211"/>
                  <a:gd name="T19" fmla="*/ 44 h 185"/>
                  <a:gd name="T20" fmla="*/ 137 w 211"/>
                  <a:gd name="T21" fmla="*/ 69 h 185"/>
                  <a:gd name="T22" fmla="*/ 122 w 211"/>
                  <a:gd name="T23" fmla="*/ 90 h 185"/>
                  <a:gd name="T24" fmla="*/ 95 w 211"/>
                  <a:gd name="T25" fmla="*/ 83 h 185"/>
                  <a:gd name="T26" fmla="*/ 29 w 211"/>
                  <a:gd name="T27" fmla="*/ 131 h 185"/>
                  <a:gd name="T28" fmla="*/ 31 w 211"/>
                  <a:gd name="T29" fmla="*/ 159 h 185"/>
                  <a:gd name="T30" fmla="*/ 0 w 211"/>
                  <a:gd name="T31" fmla="*/ 157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1" h="185">
                    <a:moveTo>
                      <a:pt x="0" y="157"/>
                    </a:moveTo>
                    <a:lnTo>
                      <a:pt x="0" y="157"/>
                    </a:lnTo>
                    <a:lnTo>
                      <a:pt x="24" y="185"/>
                    </a:lnTo>
                    <a:lnTo>
                      <a:pt x="115" y="153"/>
                    </a:lnTo>
                    <a:lnTo>
                      <a:pt x="133" y="84"/>
                    </a:lnTo>
                    <a:lnTo>
                      <a:pt x="174" y="81"/>
                    </a:lnTo>
                    <a:lnTo>
                      <a:pt x="211" y="54"/>
                    </a:lnTo>
                    <a:lnTo>
                      <a:pt x="163" y="19"/>
                    </a:lnTo>
                    <a:lnTo>
                      <a:pt x="152" y="0"/>
                    </a:lnTo>
                    <a:lnTo>
                      <a:pt x="128" y="44"/>
                    </a:lnTo>
                    <a:lnTo>
                      <a:pt x="137" y="69"/>
                    </a:lnTo>
                    <a:lnTo>
                      <a:pt x="122" y="90"/>
                    </a:lnTo>
                    <a:lnTo>
                      <a:pt x="95" y="83"/>
                    </a:lnTo>
                    <a:lnTo>
                      <a:pt x="29" y="131"/>
                    </a:lnTo>
                    <a:lnTo>
                      <a:pt x="31" y="159"/>
                    </a:lnTo>
                    <a:lnTo>
                      <a:pt x="0" y="15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90" name="Freeform 75">
                <a:extLst>
                  <a:ext uri="{FF2B5EF4-FFF2-40B4-BE49-F238E27FC236}">
                    <a16:creationId xmlns:a16="http://schemas.microsoft.com/office/drawing/2014/main" xmlns="" id="{D2C78FED-4328-C142-A9A2-EAFB41834F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5" y="2800"/>
                <a:ext cx="18" cy="22"/>
              </a:xfrm>
              <a:custGeom>
                <a:avLst/>
                <a:gdLst>
                  <a:gd name="T0" fmla="*/ 22 w 28"/>
                  <a:gd name="T1" fmla="*/ 0 h 33"/>
                  <a:gd name="T2" fmla="*/ 22 w 28"/>
                  <a:gd name="T3" fmla="*/ 0 h 33"/>
                  <a:gd name="T4" fmla="*/ 0 w 28"/>
                  <a:gd name="T5" fmla="*/ 27 h 33"/>
                  <a:gd name="T6" fmla="*/ 18 w 28"/>
                  <a:gd name="T7" fmla="*/ 33 h 33"/>
                  <a:gd name="T8" fmla="*/ 28 w 28"/>
                  <a:gd name="T9" fmla="*/ 19 h 33"/>
                  <a:gd name="T10" fmla="*/ 22 w 28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33">
                    <a:moveTo>
                      <a:pt x="22" y="0"/>
                    </a:moveTo>
                    <a:lnTo>
                      <a:pt x="22" y="0"/>
                    </a:lnTo>
                    <a:lnTo>
                      <a:pt x="0" y="27"/>
                    </a:lnTo>
                    <a:lnTo>
                      <a:pt x="18" y="33"/>
                    </a:lnTo>
                    <a:lnTo>
                      <a:pt x="28" y="19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91" name="Freeform 76">
                <a:extLst>
                  <a:ext uri="{FF2B5EF4-FFF2-40B4-BE49-F238E27FC236}">
                    <a16:creationId xmlns:a16="http://schemas.microsoft.com/office/drawing/2014/main" xmlns="" id="{9A0B23D8-39B2-BD41-BF03-980DE4AE56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0" y="2865"/>
                <a:ext cx="106" cy="132"/>
              </a:xfrm>
              <a:custGeom>
                <a:avLst/>
                <a:gdLst>
                  <a:gd name="T0" fmla="*/ 0 w 158"/>
                  <a:gd name="T1" fmla="*/ 137 h 198"/>
                  <a:gd name="T2" fmla="*/ 0 w 158"/>
                  <a:gd name="T3" fmla="*/ 137 h 198"/>
                  <a:gd name="T4" fmla="*/ 17 w 158"/>
                  <a:gd name="T5" fmla="*/ 159 h 198"/>
                  <a:gd name="T6" fmla="*/ 6 w 158"/>
                  <a:gd name="T7" fmla="*/ 192 h 198"/>
                  <a:gd name="T8" fmla="*/ 6 w 158"/>
                  <a:gd name="T9" fmla="*/ 198 h 198"/>
                  <a:gd name="T10" fmla="*/ 32 w 158"/>
                  <a:gd name="T11" fmla="*/ 198 h 198"/>
                  <a:gd name="T12" fmla="*/ 41 w 158"/>
                  <a:gd name="T13" fmla="*/ 116 h 198"/>
                  <a:gd name="T14" fmla="*/ 50 w 158"/>
                  <a:gd name="T15" fmla="*/ 119 h 198"/>
                  <a:gd name="T16" fmla="*/ 65 w 158"/>
                  <a:gd name="T17" fmla="*/ 193 h 198"/>
                  <a:gd name="T18" fmla="*/ 80 w 158"/>
                  <a:gd name="T19" fmla="*/ 197 h 198"/>
                  <a:gd name="T20" fmla="*/ 94 w 158"/>
                  <a:gd name="T21" fmla="*/ 165 h 198"/>
                  <a:gd name="T22" fmla="*/ 80 w 158"/>
                  <a:gd name="T23" fmla="*/ 117 h 198"/>
                  <a:gd name="T24" fmla="*/ 68 w 158"/>
                  <a:gd name="T25" fmla="*/ 96 h 198"/>
                  <a:gd name="T26" fmla="*/ 105 w 158"/>
                  <a:gd name="T27" fmla="*/ 70 h 198"/>
                  <a:gd name="T28" fmla="*/ 96 w 158"/>
                  <a:gd name="T29" fmla="*/ 58 h 198"/>
                  <a:gd name="T30" fmla="*/ 61 w 158"/>
                  <a:gd name="T31" fmla="*/ 80 h 198"/>
                  <a:gd name="T32" fmla="*/ 52 w 158"/>
                  <a:gd name="T33" fmla="*/ 80 h 198"/>
                  <a:gd name="T34" fmla="*/ 35 w 158"/>
                  <a:gd name="T35" fmla="*/ 56 h 198"/>
                  <a:gd name="T36" fmla="*/ 41 w 158"/>
                  <a:gd name="T37" fmla="*/ 45 h 198"/>
                  <a:gd name="T38" fmla="*/ 69 w 158"/>
                  <a:gd name="T39" fmla="*/ 31 h 198"/>
                  <a:gd name="T40" fmla="*/ 112 w 158"/>
                  <a:gd name="T41" fmla="*/ 44 h 198"/>
                  <a:gd name="T42" fmla="*/ 126 w 158"/>
                  <a:gd name="T43" fmla="*/ 43 h 198"/>
                  <a:gd name="T44" fmla="*/ 158 w 158"/>
                  <a:gd name="T45" fmla="*/ 13 h 198"/>
                  <a:gd name="T46" fmla="*/ 145 w 158"/>
                  <a:gd name="T47" fmla="*/ 0 h 198"/>
                  <a:gd name="T48" fmla="*/ 115 w 158"/>
                  <a:gd name="T49" fmla="*/ 23 h 198"/>
                  <a:gd name="T50" fmla="*/ 95 w 158"/>
                  <a:gd name="T51" fmla="*/ 23 h 198"/>
                  <a:gd name="T52" fmla="*/ 66 w 158"/>
                  <a:gd name="T53" fmla="*/ 9 h 198"/>
                  <a:gd name="T54" fmla="*/ 45 w 158"/>
                  <a:gd name="T55" fmla="*/ 10 h 198"/>
                  <a:gd name="T56" fmla="*/ 22 w 158"/>
                  <a:gd name="T57" fmla="*/ 47 h 198"/>
                  <a:gd name="T58" fmla="*/ 8 w 158"/>
                  <a:gd name="T59" fmla="*/ 112 h 198"/>
                  <a:gd name="T60" fmla="*/ 0 w 158"/>
                  <a:gd name="T61" fmla="*/ 137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58" h="198">
                    <a:moveTo>
                      <a:pt x="0" y="137"/>
                    </a:moveTo>
                    <a:lnTo>
                      <a:pt x="0" y="137"/>
                    </a:lnTo>
                    <a:lnTo>
                      <a:pt x="17" y="159"/>
                    </a:lnTo>
                    <a:lnTo>
                      <a:pt x="6" y="192"/>
                    </a:lnTo>
                    <a:lnTo>
                      <a:pt x="6" y="198"/>
                    </a:lnTo>
                    <a:lnTo>
                      <a:pt x="32" y="198"/>
                    </a:lnTo>
                    <a:lnTo>
                      <a:pt x="41" y="116"/>
                    </a:lnTo>
                    <a:lnTo>
                      <a:pt x="50" y="119"/>
                    </a:lnTo>
                    <a:lnTo>
                      <a:pt x="65" y="193"/>
                    </a:lnTo>
                    <a:lnTo>
                      <a:pt x="80" y="197"/>
                    </a:lnTo>
                    <a:lnTo>
                      <a:pt x="94" y="165"/>
                    </a:lnTo>
                    <a:lnTo>
                      <a:pt x="80" y="117"/>
                    </a:lnTo>
                    <a:lnTo>
                      <a:pt x="68" y="96"/>
                    </a:lnTo>
                    <a:lnTo>
                      <a:pt x="105" y="70"/>
                    </a:lnTo>
                    <a:lnTo>
                      <a:pt x="96" y="58"/>
                    </a:lnTo>
                    <a:lnTo>
                      <a:pt x="61" y="80"/>
                    </a:lnTo>
                    <a:lnTo>
                      <a:pt x="52" y="80"/>
                    </a:lnTo>
                    <a:lnTo>
                      <a:pt x="35" y="56"/>
                    </a:lnTo>
                    <a:lnTo>
                      <a:pt x="41" y="45"/>
                    </a:lnTo>
                    <a:lnTo>
                      <a:pt x="69" y="31"/>
                    </a:lnTo>
                    <a:lnTo>
                      <a:pt x="112" y="44"/>
                    </a:lnTo>
                    <a:lnTo>
                      <a:pt x="126" y="43"/>
                    </a:lnTo>
                    <a:lnTo>
                      <a:pt x="158" y="13"/>
                    </a:lnTo>
                    <a:lnTo>
                      <a:pt x="145" y="0"/>
                    </a:lnTo>
                    <a:lnTo>
                      <a:pt x="115" y="23"/>
                    </a:lnTo>
                    <a:lnTo>
                      <a:pt x="95" y="23"/>
                    </a:lnTo>
                    <a:lnTo>
                      <a:pt x="66" y="9"/>
                    </a:lnTo>
                    <a:lnTo>
                      <a:pt x="45" y="10"/>
                    </a:lnTo>
                    <a:lnTo>
                      <a:pt x="22" y="47"/>
                    </a:lnTo>
                    <a:lnTo>
                      <a:pt x="8" y="112"/>
                    </a:lnTo>
                    <a:lnTo>
                      <a:pt x="0" y="13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92" name="Freeform 77">
                <a:extLst>
                  <a:ext uri="{FF2B5EF4-FFF2-40B4-BE49-F238E27FC236}">
                    <a16:creationId xmlns:a16="http://schemas.microsoft.com/office/drawing/2014/main" xmlns="" id="{5730D4A8-87F3-3F4A-AC50-6AB246DE69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0" y="2859"/>
                <a:ext cx="30" cy="44"/>
              </a:xfrm>
              <a:custGeom>
                <a:avLst/>
                <a:gdLst>
                  <a:gd name="T0" fmla="*/ 14 w 46"/>
                  <a:gd name="T1" fmla="*/ 0 h 66"/>
                  <a:gd name="T2" fmla="*/ 14 w 46"/>
                  <a:gd name="T3" fmla="*/ 0 h 66"/>
                  <a:gd name="T4" fmla="*/ 0 w 46"/>
                  <a:gd name="T5" fmla="*/ 36 h 66"/>
                  <a:gd name="T6" fmla="*/ 23 w 46"/>
                  <a:gd name="T7" fmla="*/ 66 h 66"/>
                  <a:gd name="T8" fmla="*/ 30 w 46"/>
                  <a:gd name="T9" fmla="*/ 66 h 66"/>
                  <a:gd name="T10" fmla="*/ 40 w 46"/>
                  <a:gd name="T11" fmla="*/ 46 h 66"/>
                  <a:gd name="T12" fmla="*/ 46 w 46"/>
                  <a:gd name="T13" fmla="*/ 39 h 66"/>
                  <a:gd name="T14" fmla="*/ 36 w 46"/>
                  <a:gd name="T15" fmla="*/ 28 h 66"/>
                  <a:gd name="T16" fmla="*/ 21 w 46"/>
                  <a:gd name="T17" fmla="*/ 23 h 66"/>
                  <a:gd name="T18" fmla="*/ 14 w 46"/>
                  <a:gd name="T1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66">
                    <a:moveTo>
                      <a:pt x="14" y="0"/>
                    </a:moveTo>
                    <a:lnTo>
                      <a:pt x="14" y="0"/>
                    </a:lnTo>
                    <a:lnTo>
                      <a:pt x="0" y="36"/>
                    </a:lnTo>
                    <a:lnTo>
                      <a:pt x="23" y="66"/>
                    </a:lnTo>
                    <a:lnTo>
                      <a:pt x="30" y="66"/>
                    </a:lnTo>
                    <a:lnTo>
                      <a:pt x="40" y="46"/>
                    </a:lnTo>
                    <a:lnTo>
                      <a:pt x="46" y="39"/>
                    </a:lnTo>
                    <a:lnTo>
                      <a:pt x="36" y="28"/>
                    </a:lnTo>
                    <a:lnTo>
                      <a:pt x="21" y="23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93" name="Freeform 78">
                <a:extLst>
                  <a:ext uri="{FF2B5EF4-FFF2-40B4-BE49-F238E27FC236}">
                    <a16:creationId xmlns:a16="http://schemas.microsoft.com/office/drawing/2014/main" xmlns="" id="{A96C54EA-DC39-3548-B73F-85D192E845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2" y="2937"/>
                <a:ext cx="46" cy="20"/>
              </a:xfrm>
              <a:custGeom>
                <a:avLst/>
                <a:gdLst>
                  <a:gd name="T0" fmla="*/ 41 w 69"/>
                  <a:gd name="T1" fmla="*/ 0 h 30"/>
                  <a:gd name="T2" fmla="*/ 41 w 69"/>
                  <a:gd name="T3" fmla="*/ 0 h 30"/>
                  <a:gd name="T4" fmla="*/ 9 w 69"/>
                  <a:gd name="T5" fmla="*/ 7 h 30"/>
                  <a:gd name="T6" fmla="*/ 0 w 69"/>
                  <a:gd name="T7" fmla="*/ 17 h 30"/>
                  <a:gd name="T8" fmla="*/ 8 w 69"/>
                  <a:gd name="T9" fmla="*/ 30 h 30"/>
                  <a:gd name="T10" fmla="*/ 28 w 69"/>
                  <a:gd name="T11" fmla="*/ 22 h 30"/>
                  <a:gd name="T12" fmla="*/ 41 w 69"/>
                  <a:gd name="T13" fmla="*/ 14 h 30"/>
                  <a:gd name="T14" fmla="*/ 61 w 69"/>
                  <a:gd name="T15" fmla="*/ 30 h 30"/>
                  <a:gd name="T16" fmla="*/ 69 w 69"/>
                  <a:gd name="T17" fmla="*/ 23 h 30"/>
                  <a:gd name="T18" fmla="*/ 54 w 69"/>
                  <a:gd name="T19" fmla="*/ 4 h 30"/>
                  <a:gd name="T20" fmla="*/ 41 w 69"/>
                  <a:gd name="T2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9" h="30">
                    <a:moveTo>
                      <a:pt x="41" y="0"/>
                    </a:moveTo>
                    <a:lnTo>
                      <a:pt x="41" y="0"/>
                    </a:lnTo>
                    <a:lnTo>
                      <a:pt x="9" y="7"/>
                    </a:lnTo>
                    <a:lnTo>
                      <a:pt x="0" y="17"/>
                    </a:lnTo>
                    <a:lnTo>
                      <a:pt x="8" y="30"/>
                    </a:lnTo>
                    <a:lnTo>
                      <a:pt x="28" y="22"/>
                    </a:lnTo>
                    <a:lnTo>
                      <a:pt x="41" y="14"/>
                    </a:lnTo>
                    <a:lnTo>
                      <a:pt x="61" y="30"/>
                    </a:lnTo>
                    <a:lnTo>
                      <a:pt x="69" y="23"/>
                    </a:lnTo>
                    <a:lnTo>
                      <a:pt x="54" y="4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94" name="Freeform 79">
                <a:extLst>
                  <a:ext uri="{FF2B5EF4-FFF2-40B4-BE49-F238E27FC236}">
                    <a16:creationId xmlns:a16="http://schemas.microsoft.com/office/drawing/2014/main" xmlns="" id="{D4197557-8E8E-304A-9A32-F79A98B660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6" y="3005"/>
                <a:ext cx="142" cy="55"/>
              </a:xfrm>
              <a:custGeom>
                <a:avLst/>
                <a:gdLst>
                  <a:gd name="T0" fmla="*/ 21 w 213"/>
                  <a:gd name="T1" fmla="*/ 0 h 83"/>
                  <a:gd name="T2" fmla="*/ 21 w 213"/>
                  <a:gd name="T3" fmla="*/ 0 h 83"/>
                  <a:gd name="T4" fmla="*/ 0 w 213"/>
                  <a:gd name="T5" fmla="*/ 14 h 83"/>
                  <a:gd name="T6" fmla="*/ 4 w 213"/>
                  <a:gd name="T7" fmla="*/ 27 h 83"/>
                  <a:gd name="T8" fmla="*/ 73 w 213"/>
                  <a:gd name="T9" fmla="*/ 42 h 83"/>
                  <a:gd name="T10" fmla="*/ 108 w 213"/>
                  <a:gd name="T11" fmla="*/ 48 h 83"/>
                  <a:gd name="T12" fmla="*/ 122 w 213"/>
                  <a:gd name="T13" fmla="*/ 64 h 83"/>
                  <a:gd name="T14" fmla="*/ 162 w 213"/>
                  <a:gd name="T15" fmla="*/ 67 h 83"/>
                  <a:gd name="T16" fmla="*/ 180 w 213"/>
                  <a:gd name="T17" fmla="*/ 83 h 83"/>
                  <a:gd name="T18" fmla="*/ 197 w 213"/>
                  <a:gd name="T19" fmla="*/ 79 h 83"/>
                  <a:gd name="T20" fmla="*/ 213 w 213"/>
                  <a:gd name="T21" fmla="*/ 65 h 83"/>
                  <a:gd name="T22" fmla="*/ 184 w 213"/>
                  <a:gd name="T23" fmla="*/ 52 h 83"/>
                  <a:gd name="T24" fmla="*/ 160 w 213"/>
                  <a:gd name="T25" fmla="*/ 31 h 83"/>
                  <a:gd name="T26" fmla="*/ 95 w 213"/>
                  <a:gd name="T27" fmla="*/ 15 h 83"/>
                  <a:gd name="T28" fmla="*/ 21 w 213"/>
                  <a:gd name="T2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3" h="83">
                    <a:moveTo>
                      <a:pt x="21" y="0"/>
                    </a:moveTo>
                    <a:lnTo>
                      <a:pt x="21" y="0"/>
                    </a:lnTo>
                    <a:lnTo>
                      <a:pt x="0" y="14"/>
                    </a:lnTo>
                    <a:lnTo>
                      <a:pt x="4" y="27"/>
                    </a:lnTo>
                    <a:lnTo>
                      <a:pt x="73" y="42"/>
                    </a:lnTo>
                    <a:lnTo>
                      <a:pt x="108" y="48"/>
                    </a:lnTo>
                    <a:lnTo>
                      <a:pt x="122" y="64"/>
                    </a:lnTo>
                    <a:lnTo>
                      <a:pt x="162" y="67"/>
                    </a:lnTo>
                    <a:lnTo>
                      <a:pt x="180" y="83"/>
                    </a:lnTo>
                    <a:lnTo>
                      <a:pt x="197" y="79"/>
                    </a:lnTo>
                    <a:lnTo>
                      <a:pt x="213" y="65"/>
                    </a:lnTo>
                    <a:lnTo>
                      <a:pt x="184" y="52"/>
                    </a:lnTo>
                    <a:lnTo>
                      <a:pt x="160" y="31"/>
                    </a:lnTo>
                    <a:lnTo>
                      <a:pt x="95" y="15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95" name="Freeform 80">
                <a:extLst>
                  <a:ext uri="{FF2B5EF4-FFF2-40B4-BE49-F238E27FC236}">
                    <a16:creationId xmlns:a16="http://schemas.microsoft.com/office/drawing/2014/main" xmlns="" id="{C13A993A-94D8-DB48-9DA8-7F295C9F52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9" y="3049"/>
                <a:ext cx="23" cy="14"/>
              </a:xfrm>
              <a:custGeom>
                <a:avLst/>
                <a:gdLst>
                  <a:gd name="T0" fmla="*/ 17 w 35"/>
                  <a:gd name="T1" fmla="*/ 0 h 20"/>
                  <a:gd name="T2" fmla="*/ 17 w 35"/>
                  <a:gd name="T3" fmla="*/ 0 h 20"/>
                  <a:gd name="T4" fmla="*/ 0 w 35"/>
                  <a:gd name="T5" fmla="*/ 9 h 20"/>
                  <a:gd name="T6" fmla="*/ 10 w 35"/>
                  <a:gd name="T7" fmla="*/ 20 h 20"/>
                  <a:gd name="T8" fmla="*/ 35 w 35"/>
                  <a:gd name="T9" fmla="*/ 11 h 20"/>
                  <a:gd name="T10" fmla="*/ 17 w 35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20">
                    <a:moveTo>
                      <a:pt x="17" y="0"/>
                    </a:moveTo>
                    <a:lnTo>
                      <a:pt x="17" y="0"/>
                    </a:lnTo>
                    <a:lnTo>
                      <a:pt x="0" y="9"/>
                    </a:lnTo>
                    <a:lnTo>
                      <a:pt x="10" y="20"/>
                    </a:lnTo>
                    <a:lnTo>
                      <a:pt x="35" y="11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96" name="Freeform 81">
                <a:extLst>
                  <a:ext uri="{FF2B5EF4-FFF2-40B4-BE49-F238E27FC236}">
                    <a16:creationId xmlns:a16="http://schemas.microsoft.com/office/drawing/2014/main" xmlns="" id="{2DFBEAD8-226E-7B43-84CC-2C5415073E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9" y="3044"/>
                <a:ext cx="19" cy="13"/>
              </a:xfrm>
              <a:custGeom>
                <a:avLst/>
                <a:gdLst>
                  <a:gd name="T0" fmla="*/ 0 w 28"/>
                  <a:gd name="T1" fmla="*/ 1 h 20"/>
                  <a:gd name="T2" fmla="*/ 0 w 28"/>
                  <a:gd name="T3" fmla="*/ 1 h 20"/>
                  <a:gd name="T4" fmla="*/ 3 w 28"/>
                  <a:gd name="T5" fmla="*/ 16 h 20"/>
                  <a:gd name="T6" fmla="*/ 21 w 28"/>
                  <a:gd name="T7" fmla="*/ 20 h 20"/>
                  <a:gd name="T8" fmla="*/ 28 w 28"/>
                  <a:gd name="T9" fmla="*/ 12 h 20"/>
                  <a:gd name="T10" fmla="*/ 20 w 28"/>
                  <a:gd name="T11" fmla="*/ 0 h 20"/>
                  <a:gd name="T12" fmla="*/ 0 w 28"/>
                  <a:gd name="T13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20">
                    <a:moveTo>
                      <a:pt x="0" y="1"/>
                    </a:moveTo>
                    <a:lnTo>
                      <a:pt x="0" y="1"/>
                    </a:lnTo>
                    <a:lnTo>
                      <a:pt x="3" y="16"/>
                    </a:lnTo>
                    <a:lnTo>
                      <a:pt x="21" y="20"/>
                    </a:lnTo>
                    <a:lnTo>
                      <a:pt x="28" y="12"/>
                    </a:lnTo>
                    <a:lnTo>
                      <a:pt x="20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97" name="Freeform 82">
                <a:extLst>
                  <a:ext uri="{FF2B5EF4-FFF2-40B4-BE49-F238E27FC236}">
                    <a16:creationId xmlns:a16="http://schemas.microsoft.com/office/drawing/2014/main" xmlns="" id="{6295E608-8587-8648-9E01-598BD18D4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3" y="3071"/>
                <a:ext cx="23" cy="12"/>
              </a:xfrm>
              <a:custGeom>
                <a:avLst/>
                <a:gdLst>
                  <a:gd name="T0" fmla="*/ 22 w 35"/>
                  <a:gd name="T1" fmla="*/ 0 h 19"/>
                  <a:gd name="T2" fmla="*/ 22 w 35"/>
                  <a:gd name="T3" fmla="*/ 0 h 19"/>
                  <a:gd name="T4" fmla="*/ 0 w 35"/>
                  <a:gd name="T5" fmla="*/ 3 h 19"/>
                  <a:gd name="T6" fmla="*/ 19 w 35"/>
                  <a:gd name="T7" fmla="*/ 19 h 19"/>
                  <a:gd name="T8" fmla="*/ 35 w 35"/>
                  <a:gd name="T9" fmla="*/ 19 h 19"/>
                  <a:gd name="T10" fmla="*/ 22 w 35"/>
                  <a:gd name="T1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9">
                    <a:moveTo>
                      <a:pt x="22" y="0"/>
                    </a:moveTo>
                    <a:lnTo>
                      <a:pt x="22" y="0"/>
                    </a:lnTo>
                    <a:lnTo>
                      <a:pt x="0" y="3"/>
                    </a:lnTo>
                    <a:lnTo>
                      <a:pt x="19" y="19"/>
                    </a:lnTo>
                    <a:lnTo>
                      <a:pt x="35" y="19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98" name="Freeform 83">
                <a:extLst>
                  <a:ext uri="{FF2B5EF4-FFF2-40B4-BE49-F238E27FC236}">
                    <a16:creationId xmlns:a16="http://schemas.microsoft.com/office/drawing/2014/main" xmlns="" id="{A2EB0F6D-CACC-7C4D-AE6B-7A2ACA59E8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3049"/>
                <a:ext cx="42" cy="14"/>
              </a:xfrm>
              <a:custGeom>
                <a:avLst/>
                <a:gdLst>
                  <a:gd name="T0" fmla="*/ 5 w 62"/>
                  <a:gd name="T1" fmla="*/ 6 h 21"/>
                  <a:gd name="T2" fmla="*/ 5 w 62"/>
                  <a:gd name="T3" fmla="*/ 6 h 21"/>
                  <a:gd name="T4" fmla="*/ 0 w 62"/>
                  <a:gd name="T5" fmla="*/ 16 h 21"/>
                  <a:gd name="T6" fmla="*/ 35 w 62"/>
                  <a:gd name="T7" fmla="*/ 21 h 21"/>
                  <a:gd name="T8" fmla="*/ 62 w 62"/>
                  <a:gd name="T9" fmla="*/ 5 h 21"/>
                  <a:gd name="T10" fmla="*/ 46 w 62"/>
                  <a:gd name="T11" fmla="*/ 1 h 21"/>
                  <a:gd name="T12" fmla="*/ 22 w 62"/>
                  <a:gd name="T13" fmla="*/ 8 h 21"/>
                  <a:gd name="T14" fmla="*/ 12 w 62"/>
                  <a:gd name="T15" fmla="*/ 0 h 21"/>
                  <a:gd name="T16" fmla="*/ 5 w 62"/>
                  <a:gd name="T17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21">
                    <a:moveTo>
                      <a:pt x="5" y="6"/>
                    </a:moveTo>
                    <a:lnTo>
                      <a:pt x="5" y="6"/>
                    </a:lnTo>
                    <a:lnTo>
                      <a:pt x="0" y="16"/>
                    </a:lnTo>
                    <a:lnTo>
                      <a:pt x="35" y="21"/>
                    </a:lnTo>
                    <a:lnTo>
                      <a:pt x="62" y="5"/>
                    </a:lnTo>
                    <a:lnTo>
                      <a:pt x="46" y="1"/>
                    </a:lnTo>
                    <a:lnTo>
                      <a:pt x="22" y="8"/>
                    </a:lnTo>
                    <a:lnTo>
                      <a:pt x="12" y="0"/>
                    </a:lnTo>
                    <a:lnTo>
                      <a:pt x="5" y="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99" name="Freeform 84">
                <a:extLst>
                  <a:ext uri="{FF2B5EF4-FFF2-40B4-BE49-F238E27FC236}">
                    <a16:creationId xmlns:a16="http://schemas.microsoft.com/office/drawing/2014/main" xmlns="" id="{118AE466-DC2D-AA49-9764-0F39120A39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0" y="3057"/>
                <a:ext cx="54" cy="28"/>
              </a:xfrm>
              <a:custGeom>
                <a:avLst/>
                <a:gdLst>
                  <a:gd name="T0" fmla="*/ 40 w 80"/>
                  <a:gd name="T1" fmla="*/ 0 h 42"/>
                  <a:gd name="T2" fmla="*/ 40 w 80"/>
                  <a:gd name="T3" fmla="*/ 0 h 42"/>
                  <a:gd name="T4" fmla="*/ 0 w 80"/>
                  <a:gd name="T5" fmla="*/ 33 h 42"/>
                  <a:gd name="T6" fmla="*/ 4 w 80"/>
                  <a:gd name="T7" fmla="*/ 42 h 42"/>
                  <a:gd name="T8" fmla="*/ 21 w 80"/>
                  <a:gd name="T9" fmla="*/ 39 h 42"/>
                  <a:gd name="T10" fmla="*/ 41 w 80"/>
                  <a:gd name="T11" fmla="*/ 20 h 42"/>
                  <a:gd name="T12" fmla="*/ 80 w 80"/>
                  <a:gd name="T13" fmla="*/ 15 h 42"/>
                  <a:gd name="T14" fmla="*/ 72 w 80"/>
                  <a:gd name="T15" fmla="*/ 1 h 42"/>
                  <a:gd name="T16" fmla="*/ 40 w 80"/>
                  <a:gd name="T17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0" h="42">
                    <a:moveTo>
                      <a:pt x="40" y="0"/>
                    </a:moveTo>
                    <a:lnTo>
                      <a:pt x="40" y="0"/>
                    </a:lnTo>
                    <a:lnTo>
                      <a:pt x="0" y="33"/>
                    </a:lnTo>
                    <a:lnTo>
                      <a:pt x="4" y="42"/>
                    </a:lnTo>
                    <a:lnTo>
                      <a:pt x="21" y="39"/>
                    </a:lnTo>
                    <a:lnTo>
                      <a:pt x="41" y="20"/>
                    </a:lnTo>
                    <a:lnTo>
                      <a:pt x="80" y="15"/>
                    </a:lnTo>
                    <a:lnTo>
                      <a:pt x="72" y="1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00" name="Freeform 85">
                <a:extLst>
                  <a:ext uri="{FF2B5EF4-FFF2-40B4-BE49-F238E27FC236}">
                    <a16:creationId xmlns:a16="http://schemas.microsoft.com/office/drawing/2014/main" xmlns="" id="{0C8B2AAC-8309-CA4F-A753-23A42A22DC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0" y="2955"/>
                <a:ext cx="37" cy="42"/>
              </a:xfrm>
              <a:custGeom>
                <a:avLst/>
                <a:gdLst>
                  <a:gd name="T0" fmla="*/ 7 w 55"/>
                  <a:gd name="T1" fmla="*/ 0 h 63"/>
                  <a:gd name="T2" fmla="*/ 7 w 55"/>
                  <a:gd name="T3" fmla="*/ 0 h 63"/>
                  <a:gd name="T4" fmla="*/ 0 w 55"/>
                  <a:gd name="T5" fmla="*/ 10 h 63"/>
                  <a:gd name="T6" fmla="*/ 38 w 55"/>
                  <a:gd name="T7" fmla="*/ 44 h 63"/>
                  <a:gd name="T8" fmla="*/ 43 w 55"/>
                  <a:gd name="T9" fmla="*/ 63 h 63"/>
                  <a:gd name="T10" fmla="*/ 54 w 55"/>
                  <a:gd name="T11" fmla="*/ 62 h 63"/>
                  <a:gd name="T12" fmla="*/ 55 w 55"/>
                  <a:gd name="T13" fmla="*/ 42 h 63"/>
                  <a:gd name="T14" fmla="*/ 43 w 55"/>
                  <a:gd name="T15" fmla="*/ 32 h 63"/>
                  <a:gd name="T16" fmla="*/ 7 w 55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63">
                    <a:moveTo>
                      <a:pt x="7" y="0"/>
                    </a:moveTo>
                    <a:lnTo>
                      <a:pt x="7" y="0"/>
                    </a:lnTo>
                    <a:lnTo>
                      <a:pt x="0" y="10"/>
                    </a:lnTo>
                    <a:lnTo>
                      <a:pt x="38" y="44"/>
                    </a:lnTo>
                    <a:lnTo>
                      <a:pt x="43" y="63"/>
                    </a:lnTo>
                    <a:lnTo>
                      <a:pt x="54" y="62"/>
                    </a:lnTo>
                    <a:lnTo>
                      <a:pt x="55" y="42"/>
                    </a:lnTo>
                    <a:lnTo>
                      <a:pt x="43" y="32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01" name="Freeform 86">
                <a:extLst>
                  <a:ext uri="{FF2B5EF4-FFF2-40B4-BE49-F238E27FC236}">
                    <a16:creationId xmlns:a16="http://schemas.microsoft.com/office/drawing/2014/main" xmlns="" id="{16966F8C-A3B2-E144-8598-4D69D0B035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2" y="2987"/>
                <a:ext cx="50" cy="37"/>
              </a:xfrm>
              <a:custGeom>
                <a:avLst/>
                <a:gdLst>
                  <a:gd name="T0" fmla="*/ 69 w 76"/>
                  <a:gd name="T1" fmla="*/ 0 h 55"/>
                  <a:gd name="T2" fmla="*/ 69 w 76"/>
                  <a:gd name="T3" fmla="*/ 0 h 55"/>
                  <a:gd name="T4" fmla="*/ 62 w 76"/>
                  <a:gd name="T5" fmla="*/ 1 h 55"/>
                  <a:gd name="T6" fmla="*/ 57 w 76"/>
                  <a:gd name="T7" fmla="*/ 22 h 55"/>
                  <a:gd name="T8" fmla="*/ 43 w 76"/>
                  <a:gd name="T9" fmla="*/ 31 h 55"/>
                  <a:gd name="T10" fmla="*/ 0 w 76"/>
                  <a:gd name="T11" fmla="*/ 38 h 55"/>
                  <a:gd name="T12" fmla="*/ 2 w 76"/>
                  <a:gd name="T13" fmla="*/ 55 h 55"/>
                  <a:gd name="T14" fmla="*/ 47 w 76"/>
                  <a:gd name="T15" fmla="*/ 52 h 55"/>
                  <a:gd name="T16" fmla="*/ 76 w 76"/>
                  <a:gd name="T17" fmla="*/ 34 h 55"/>
                  <a:gd name="T18" fmla="*/ 74 w 76"/>
                  <a:gd name="T19" fmla="*/ 3 h 55"/>
                  <a:gd name="T20" fmla="*/ 69 w 76"/>
                  <a:gd name="T21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55">
                    <a:moveTo>
                      <a:pt x="69" y="0"/>
                    </a:moveTo>
                    <a:lnTo>
                      <a:pt x="69" y="0"/>
                    </a:lnTo>
                    <a:lnTo>
                      <a:pt x="62" y="1"/>
                    </a:lnTo>
                    <a:lnTo>
                      <a:pt x="57" y="22"/>
                    </a:lnTo>
                    <a:lnTo>
                      <a:pt x="43" y="31"/>
                    </a:lnTo>
                    <a:lnTo>
                      <a:pt x="0" y="38"/>
                    </a:lnTo>
                    <a:lnTo>
                      <a:pt x="2" y="55"/>
                    </a:lnTo>
                    <a:lnTo>
                      <a:pt x="47" y="52"/>
                    </a:lnTo>
                    <a:lnTo>
                      <a:pt x="76" y="34"/>
                    </a:lnTo>
                    <a:lnTo>
                      <a:pt x="74" y="3"/>
                    </a:lnTo>
                    <a:lnTo>
                      <a:pt x="6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02" name="Freeform 87">
                <a:extLst>
                  <a:ext uri="{FF2B5EF4-FFF2-40B4-BE49-F238E27FC236}">
                    <a16:creationId xmlns:a16="http://schemas.microsoft.com/office/drawing/2014/main" xmlns="" id="{C54B288A-AE4F-A646-AB31-1770B4EC19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2" y="3009"/>
                <a:ext cx="21" cy="31"/>
              </a:xfrm>
              <a:custGeom>
                <a:avLst/>
                <a:gdLst>
                  <a:gd name="T0" fmla="*/ 0 w 32"/>
                  <a:gd name="T1" fmla="*/ 2 h 46"/>
                  <a:gd name="T2" fmla="*/ 0 w 32"/>
                  <a:gd name="T3" fmla="*/ 2 h 46"/>
                  <a:gd name="T4" fmla="*/ 10 w 32"/>
                  <a:gd name="T5" fmla="*/ 29 h 46"/>
                  <a:gd name="T6" fmla="*/ 27 w 32"/>
                  <a:gd name="T7" fmla="*/ 46 h 46"/>
                  <a:gd name="T8" fmla="*/ 32 w 32"/>
                  <a:gd name="T9" fmla="*/ 41 h 46"/>
                  <a:gd name="T10" fmla="*/ 31 w 32"/>
                  <a:gd name="T11" fmla="*/ 23 h 46"/>
                  <a:gd name="T12" fmla="*/ 11 w 32"/>
                  <a:gd name="T13" fmla="*/ 0 h 46"/>
                  <a:gd name="T14" fmla="*/ 0 w 32"/>
                  <a:gd name="T15" fmla="*/ 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46">
                    <a:moveTo>
                      <a:pt x="0" y="2"/>
                    </a:moveTo>
                    <a:lnTo>
                      <a:pt x="0" y="2"/>
                    </a:lnTo>
                    <a:lnTo>
                      <a:pt x="10" y="29"/>
                    </a:lnTo>
                    <a:lnTo>
                      <a:pt x="27" y="46"/>
                    </a:lnTo>
                    <a:lnTo>
                      <a:pt x="32" y="41"/>
                    </a:lnTo>
                    <a:lnTo>
                      <a:pt x="31" y="23"/>
                    </a:lnTo>
                    <a:lnTo>
                      <a:pt x="11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03" name="Freeform 88">
                <a:extLst>
                  <a:ext uri="{FF2B5EF4-FFF2-40B4-BE49-F238E27FC236}">
                    <a16:creationId xmlns:a16="http://schemas.microsoft.com/office/drawing/2014/main" xmlns="" id="{A4BF2B95-2052-BE44-BB2C-571EEC0F89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4" y="3037"/>
                <a:ext cx="14" cy="19"/>
              </a:xfrm>
              <a:custGeom>
                <a:avLst/>
                <a:gdLst>
                  <a:gd name="T0" fmla="*/ 0 w 22"/>
                  <a:gd name="T1" fmla="*/ 0 h 28"/>
                  <a:gd name="T2" fmla="*/ 0 w 22"/>
                  <a:gd name="T3" fmla="*/ 0 h 28"/>
                  <a:gd name="T4" fmla="*/ 1 w 22"/>
                  <a:gd name="T5" fmla="*/ 18 h 28"/>
                  <a:gd name="T6" fmla="*/ 12 w 22"/>
                  <a:gd name="T7" fmla="*/ 28 h 28"/>
                  <a:gd name="T8" fmla="*/ 22 w 22"/>
                  <a:gd name="T9" fmla="*/ 22 h 28"/>
                  <a:gd name="T10" fmla="*/ 13 w 22"/>
                  <a:gd name="T11" fmla="*/ 3 h 28"/>
                  <a:gd name="T12" fmla="*/ 0 w 22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28">
                    <a:moveTo>
                      <a:pt x="0" y="0"/>
                    </a:moveTo>
                    <a:lnTo>
                      <a:pt x="0" y="0"/>
                    </a:lnTo>
                    <a:lnTo>
                      <a:pt x="1" y="18"/>
                    </a:lnTo>
                    <a:lnTo>
                      <a:pt x="12" y="28"/>
                    </a:lnTo>
                    <a:lnTo>
                      <a:pt x="22" y="22"/>
                    </a:lnTo>
                    <a:lnTo>
                      <a:pt x="13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04" name="Freeform 89">
                <a:extLst>
                  <a:ext uri="{FF2B5EF4-FFF2-40B4-BE49-F238E27FC236}">
                    <a16:creationId xmlns:a16="http://schemas.microsoft.com/office/drawing/2014/main" xmlns="" id="{F52206A0-F078-9A44-8284-78AF28634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6" y="3067"/>
                <a:ext cx="14" cy="21"/>
              </a:xfrm>
              <a:custGeom>
                <a:avLst/>
                <a:gdLst>
                  <a:gd name="T0" fmla="*/ 9 w 21"/>
                  <a:gd name="T1" fmla="*/ 0 h 31"/>
                  <a:gd name="T2" fmla="*/ 9 w 21"/>
                  <a:gd name="T3" fmla="*/ 0 h 31"/>
                  <a:gd name="T4" fmla="*/ 0 w 21"/>
                  <a:gd name="T5" fmla="*/ 9 h 31"/>
                  <a:gd name="T6" fmla="*/ 10 w 21"/>
                  <a:gd name="T7" fmla="*/ 27 h 31"/>
                  <a:gd name="T8" fmla="*/ 21 w 21"/>
                  <a:gd name="T9" fmla="*/ 31 h 31"/>
                  <a:gd name="T10" fmla="*/ 21 w 21"/>
                  <a:gd name="T11" fmla="*/ 19 h 31"/>
                  <a:gd name="T12" fmla="*/ 9 w 21"/>
                  <a:gd name="T13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31">
                    <a:moveTo>
                      <a:pt x="9" y="0"/>
                    </a:moveTo>
                    <a:lnTo>
                      <a:pt x="9" y="0"/>
                    </a:lnTo>
                    <a:lnTo>
                      <a:pt x="0" y="9"/>
                    </a:lnTo>
                    <a:lnTo>
                      <a:pt x="10" y="27"/>
                    </a:lnTo>
                    <a:lnTo>
                      <a:pt x="21" y="31"/>
                    </a:lnTo>
                    <a:lnTo>
                      <a:pt x="21" y="19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05" name="Freeform 90">
                <a:extLst>
                  <a:ext uri="{FF2B5EF4-FFF2-40B4-BE49-F238E27FC236}">
                    <a16:creationId xmlns:a16="http://schemas.microsoft.com/office/drawing/2014/main" xmlns="" id="{A8EEDE13-1EC4-E944-A568-FB167974A5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8" y="3060"/>
                <a:ext cx="21" cy="25"/>
              </a:xfrm>
              <a:custGeom>
                <a:avLst/>
                <a:gdLst>
                  <a:gd name="T0" fmla="*/ 0 w 32"/>
                  <a:gd name="T1" fmla="*/ 0 h 38"/>
                  <a:gd name="T2" fmla="*/ 0 w 32"/>
                  <a:gd name="T3" fmla="*/ 0 h 38"/>
                  <a:gd name="T4" fmla="*/ 8 w 32"/>
                  <a:gd name="T5" fmla="*/ 20 h 38"/>
                  <a:gd name="T6" fmla="*/ 23 w 32"/>
                  <a:gd name="T7" fmla="*/ 38 h 38"/>
                  <a:gd name="T8" fmla="*/ 32 w 32"/>
                  <a:gd name="T9" fmla="*/ 24 h 38"/>
                  <a:gd name="T10" fmla="*/ 20 w 32"/>
                  <a:gd name="T11" fmla="*/ 5 h 38"/>
                  <a:gd name="T12" fmla="*/ 0 w 32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38">
                    <a:moveTo>
                      <a:pt x="0" y="0"/>
                    </a:moveTo>
                    <a:lnTo>
                      <a:pt x="0" y="0"/>
                    </a:lnTo>
                    <a:lnTo>
                      <a:pt x="8" y="20"/>
                    </a:lnTo>
                    <a:lnTo>
                      <a:pt x="23" y="38"/>
                    </a:lnTo>
                    <a:lnTo>
                      <a:pt x="32" y="24"/>
                    </a:lnTo>
                    <a:lnTo>
                      <a:pt x="20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06" name="Freeform 91">
                <a:extLst>
                  <a:ext uri="{FF2B5EF4-FFF2-40B4-BE49-F238E27FC236}">
                    <a16:creationId xmlns:a16="http://schemas.microsoft.com/office/drawing/2014/main" xmlns="" id="{B6C48BD5-36E7-BF4E-887A-960452D760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4" y="3080"/>
                <a:ext cx="16" cy="26"/>
              </a:xfrm>
              <a:custGeom>
                <a:avLst/>
                <a:gdLst>
                  <a:gd name="T0" fmla="*/ 0 w 24"/>
                  <a:gd name="T1" fmla="*/ 0 h 39"/>
                  <a:gd name="T2" fmla="*/ 0 w 24"/>
                  <a:gd name="T3" fmla="*/ 0 h 39"/>
                  <a:gd name="T4" fmla="*/ 4 w 24"/>
                  <a:gd name="T5" fmla="*/ 24 h 39"/>
                  <a:gd name="T6" fmla="*/ 15 w 24"/>
                  <a:gd name="T7" fmla="*/ 39 h 39"/>
                  <a:gd name="T8" fmla="*/ 24 w 24"/>
                  <a:gd name="T9" fmla="*/ 20 h 39"/>
                  <a:gd name="T10" fmla="*/ 0 w 24"/>
                  <a:gd name="T1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39">
                    <a:moveTo>
                      <a:pt x="0" y="0"/>
                    </a:moveTo>
                    <a:lnTo>
                      <a:pt x="0" y="0"/>
                    </a:lnTo>
                    <a:lnTo>
                      <a:pt x="4" y="24"/>
                    </a:lnTo>
                    <a:lnTo>
                      <a:pt x="15" y="39"/>
                    </a:lnTo>
                    <a:lnTo>
                      <a:pt x="24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07" name="Freeform 92">
                <a:extLst>
                  <a:ext uri="{FF2B5EF4-FFF2-40B4-BE49-F238E27FC236}">
                    <a16:creationId xmlns:a16="http://schemas.microsoft.com/office/drawing/2014/main" xmlns="" id="{3070D09F-EDA4-384A-84F4-53F0F6162D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0" y="3116"/>
                <a:ext cx="15" cy="17"/>
              </a:xfrm>
              <a:custGeom>
                <a:avLst/>
                <a:gdLst>
                  <a:gd name="T0" fmla="*/ 4 w 23"/>
                  <a:gd name="T1" fmla="*/ 0 h 25"/>
                  <a:gd name="T2" fmla="*/ 4 w 23"/>
                  <a:gd name="T3" fmla="*/ 0 h 25"/>
                  <a:gd name="T4" fmla="*/ 0 w 23"/>
                  <a:gd name="T5" fmla="*/ 7 h 25"/>
                  <a:gd name="T6" fmla="*/ 14 w 23"/>
                  <a:gd name="T7" fmla="*/ 24 h 25"/>
                  <a:gd name="T8" fmla="*/ 23 w 23"/>
                  <a:gd name="T9" fmla="*/ 25 h 25"/>
                  <a:gd name="T10" fmla="*/ 17 w 23"/>
                  <a:gd name="T11" fmla="*/ 2 h 25"/>
                  <a:gd name="T12" fmla="*/ 4 w 23"/>
                  <a:gd name="T13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25">
                    <a:moveTo>
                      <a:pt x="4" y="0"/>
                    </a:moveTo>
                    <a:lnTo>
                      <a:pt x="4" y="0"/>
                    </a:lnTo>
                    <a:lnTo>
                      <a:pt x="0" y="7"/>
                    </a:lnTo>
                    <a:lnTo>
                      <a:pt x="14" y="24"/>
                    </a:lnTo>
                    <a:lnTo>
                      <a:pt x="23" y="25"/>
                    </a:lnTo>
                    <a:lnTo>
                      <a:pt x="17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08" name="Freeform 93">
                <a:extLst>
                  <a:ext uri="{FF2B5EF4-FFF2-40B4-BE49-F238E27FC236}">
                    <a16:creationId xmlns:a16="http://schemas.microsoft.com/office/drawing/2014/main" xmlns="" id="{9E6757E4-505F-8747-8F50-4958A5BA55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4" y="3139"/>
                <a:ext cx="15" cy="15"/>
              </a:xfrm>
              <a:custGeom>
                <a:avLst/>
                <a:gdLst>
                  <a:gd name="T0" fmla="*/ 14 w 23"/>
                  <a:gd name="T1" fmla="*/ 0 h 23"/>
                  <a:gd name="T2" fmla="*/ 14 w 23"/>
                  <a:gd name="T3" fmla="*/ 0 h 23"/>
                  <a:gd name="T4" fmla="*/ 0 w 23"/>
                  <a:gd name="T5" fmla="*/ 7 h 23"/>
                  <a:gd name="T6" fmla="*/ 12 w 23"/>
                  <a:gd name="T7" fmla="*/ 23 h 23"/>
                  <a:gd name="T8" fmla="*/ 23 w 23"/>
                  <a:gd name="T9" fmla="*/ 18 h 23"/>
                  <a:gd name="T10" fmla="*/ 14 w 23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23">
                    <a:moveTo>
                      <a:pt x="14" y="0"/>
                    </a:moveTo>
                    <a:lnTo>
                      <a:pt x="14" y="0"/>
                    </a:lnTo>
                    <a:lnTo>
                      <a:pt x="0" y="7"/>
                    </a:lnTo>
                    <a:lnTo>
                      <a:pt x="12" y="23"/>
                    </a:lnTo>
                    <a:lnTo>
                      <a:pt x="23" y="18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09" name="Freeform 94">
                <a:extLst>
                  <a:ext uri="{FF2B5EF4-FFF2-40B4-BE49-F238E27FC236}">
                    <a16:creationId xmlns:a16="http://schemas.microsoft.com/office/drawing/2014/main" xmlns="" id="{0E6BA3E0-A382-8345-8FF5-8DF5AF3BF6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0" y="3208"/>
                <a:ext cx="11" cy="21"/>
              </a:xfrm>
              <a:custGeom>
                <a:avLst/>
                <a:gdLst>
                  <a:gd name="T0" fmla="*/ 9 w 17"/>
                  <a:gd name="T1" fmla="*/ 0 h 31"/>
                  <a:gd name="T2" fmla="*/ 9 w 17"/>
                  <a:gd name="T3" fmla="*/ 0 h 31"/>
                  <a:gd name="T4" fmla="*/ 0 w 17"/>
                  <a:gd name="T5" fmla="*/ 13 h 31"/>
                  <a:gd name="T6" fmla="*/ 4 w 17"/>
                  <a:gd name="T7" fmla="*/ 27 h 31"/>
                  <a:gd name="T8" fmla="*/ 8 w 17"/>
                  <a:gd name="T9" fmla="*/ 31 h 31"/>
                  <a:gd name="T10" fmla="*/ 17 w 17"/>
                  <a:gd name="T11" fmla="*/ 19 h 31"/>
                  <a:gd name="T12" fmla="*/ 9 w 17"/>
                  <a:gd name="T13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1">
                    <a:moveTo>
                      <a:pt x="9" y="0"/>
                    </a:moveTo>
                    <a:lnTo>
                      <a:pt x="9" y="0"/>
                    </a:lnTo>
                    <a:lnTo>
                      <a:pt x="0" y="13"/>
                    </a:lnTo>
                    <a:lnTo>
                      <a:pt x="4" y="27"/>
                    </a:lnTo>
                    <a:lnTo>
                      <a:pt x="8" y="31"/>
                    </a:lnTo>
                    <a:lnTo>
                      <a:pt x="17" y="19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10" name="Freeform 95">
                <a:extLst>
                  <a:ext uri="{FF2B5EF4-FFF2-40B4-BE49-F238E27FC236}">
                    <a16:creationId xmlns:a16="http://schemas.microsoft.com/office/drawing/2014/main" xmlns="" id="{D0A7A843-D24D-B140-AEF4-CDF490A8AF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9" y="3233"/>
                <a:ext cx="13" cy="11"/>
              </a:xfrm>
              <a:custGeom>
                <a:avLst/>
                <a:gdLst>
                  <a:gd name="T0" fmla="*/ 0 w 19"/>
                  <a:gd name="T1" fmla="*/ 2 h 16"/>
                  <a:gd name="T2" fmla="*/ 0 w 19"/>
                  <a:gd name="T3" fmla="*/ 2 h 16"/>
                  <a:gd name="T4" fmla="*/ 1 w 19"/>
                  <a:gd name="T5" fmla="*/ 12 h 16"/>
                  <a:gd name="T6" fmla="*/ 11 w 19"/>
                  <a:gd name="T7" fmla="*/ 16 h 16"/>
                  <a:gd name="T8" fmla="*/ 19 w 19"/>
                  <a:gd name="T9" fmla="*/ 11 h 16"/>
                  <a:gd name="T10" fmla="*/ 11 w 19"/>
                  <a:gd name="T11" fmla="*/ 0 h 16"/>
                  <a:gd name="T12" fmla="*/ 0 w 19"/>
                  <a:gd name="T13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6">
                    <a:moveTo>
                      <a:pt x="0" y="2"/>
                    </a:moveTo>
                    <a:lnTo>
                      <a:pt x="0" y="2"/>
                    </a:lnTo>
                    <a:lnTo>
                      <a:pt x="1" y="12"/>
                    </a:lnTo>
                    <a:lnTo>
                      <a:pt x="11" y="16"/>
                    </a:lnTo>
                    <a:lnTo>
                      <a:pt x="19" y="11"/>
                    </a:lnTo>
                    <a:lnTo>
                      <a:pt x="11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11" name="Freeform 96">
                <a:extLst>
                  <a:ext uri="{FF2B5EF4-FFF2-40B4-BE49-F238E27FC236}">
                    <a16:creationId xmlns:a16="http://schemas.microsoft.com/office/drawing/2014/main" xmlns="" id="{4B48454D-9151-0E4E-92E2-DBD3E0FBBF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7" y="3297"/>
                <a:ext cx="12" cy="11"/>
              </a:xfrm>
              <a:custGeom>
                <a:avLst/>
                <a:gdLst>
                  <a:gd name="T0" fmla="*/ 4 w 19"/>
                  <a:gd name="T1" fmla="*/ 0 h 16"/>
                  <a:gd name="T2" fmla="*/ 4 w 19"/>
                  <a:gd name="T3" fmla="*/ 0 h 16"/>
                  <a:gd name="T4" fmla="*/ 0 w 19"/>
                  <a:gd name="T5" fmla="*/ 8 h 16"/>
                  <a:gd name="T6" fmla="*/ 7 w 19"/>
                  <a:gd name="T7" fmla="*/ 16 h 16"/>
                  <a:gd name="T8" fmla="*/ 19 w 19"/>
                  <a:gd name="T9" fmla="*/ 12 h 16"/>
                  <a:gd name="T10" fmla="*/ 4 w 19"/>
                  <a:gd name="T1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16">
                    <a:moveTo>
                      <a:pt x="4" y="0"/>
                    </a:moveTo>
                    <a:lnTo>
                      <a:pt x="4" y="0"/>
                    </a:lnTo>
                    <a:lnTo>
                      <a:pt x="0" y="8"/>
                    </a:lnTo>
                    <a:lnTo>
                      <a:pt x="7" y="16"/>
                    </a:lnTo>
                    <a:lnTo>
                      <a:pt x="19" y="1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12" name="Freeform 97">
                <a:extLst>
                  <a:ext uri="{FF2B5EF4-FFF2-40B4-BE49-F238E27FC236}">
                    <a16:creationId xmlns:a16="http://schemas.microsoft.com/office/drawing/2014/main" xmlns="" id="{303E4628-F767-6049-91F6-2BD5B8CA4C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7" y="2687"/>
                <a:ext cx="45" cy="57"/>
              </a:xfrm>
              <a:custGeom>
                <a:avLst/>
                <a:gdLst>
                  <a:gd name="T0" fmla="*/ 48 w 67"/>
                  <a:gd name="T1" fmla="*/ 0 h 86"/>
                  <a:gd name="T2" fmla="*/ 48 w 67"/>
                  <a:gd name="T3" fmla="*/ 0 h 86"/>
                  <a:gd name="T4" fmla="*/ 42 w 67"/>
                  <a:gd name="T5" fmla="*/ 12 h 86"/>
                  <a:gd name="T6" fmla="*/ 38 w 67"/>
                  <a:gd name="T7" fmla="*/ 28 h 86"/>
                  <a:gd name="T8" fmla="*/ 0 w 67"/>
                  <a:gd name="T9" fmla="*/ 76 h 86"/>
                  <a:gd name="T10" fmla="*/ 3 w 67"/>
                  <a:gd name="T11" fmla="*/ 86 h 86"/>
                  <a:gd name="T12" fmla="*/ 18 w 67"/>
                  <a:gd name="T13" fmla="*/ 83 h 86"/>
                  <a:gd name="T14" fmla="*/ 67 w 67"/>
                  <a:gd name="T15" fmla="*/ 29 h 86"/>
                  <a:gd name="T16" fmla="*/ 48 w 67"/>
                  <a:gd name="T17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86">
                    <a:moveTo>
                      <a:pt x="48" y="0"/>
                    </a:moveTo>
                    <a:lnTo>
                      <a:pt x="48" y="0"/>
                    </a:lnTo>
                    <a:lnTo>
                      <a:pt x="42" y="12"/>
                    </a:lnTo>
                    <a:lnTo>
                      <a:pt x="38" y="28"/>
                    </a:lnTo>
                    <a:lnTo>
                      <a:pt x="0" y="76"/>
                    </a:lnTo>
                    <a:lnTo>
                      <a:pt x="3" y="86"/>
                    </a:lnTo>
                    <a:lnTo>
                      <a:pt x="18" y="83"/>
                    </a:lnTo>
                    <a:lnTo>
                      <a:pt x="67" y="29"/>
                    </a:lnTo>
                    <a:lnTo>
                      <a:pt x="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13" name="Freeform 98">
                <a:extLst>
                  <a:ext uri="{FF2B5EF4-FFF2-40B4-BE49-F238E27FC236}">
                    <a16:creationId xmlns:a16="http://schemas.microsoft.com/office/drawing/2014/main" xmlns="" id="{D65ED9F8-6F74-0C4F-8AFA-982385F629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9" y="2674"/>
                <a:ext cx="27" cy="57"/>
              </a:xfrm>
              <a:custGeom>
                <a:avLst/>
                <a:gdLst>
                  <a:gd name="T0" fmla="*/ 1 w 41"/>
                  <a:gd name="T1" fmla="*/ 0 h 85"/>
                  <a:gd name="T2" fmla="*/ 1 w 41"/>
                  <a:gd name="T3" fmla="*/ 0 h 85"/>
                  <a:gd name="T4" fmla="*/ 0 w 41"/>
                  <a:gd name="T5" fmla="*/ 40 h 85"/>
                  <a:gd name="T6" fmla="*/ 15 w 41"/>
                  <a:gd name="T7" fmla="*/ 54 h 85"/>
                  <a:gd name="T8" fmla="*/ 20 w 41"/>
                  <a:gd name="T9" fmla="*/ 82 h 85"/>
                  <a:gd name="T10" fmla="*/ 34 w 41"/>
                  <a:gd name="T11" fmla="*/ 85 h 85"/>
                  <a:gd name="T12" fmla="*/ 41 w 41"/>
                  <a:gd name="T13" fmla="*/ 68 h 85"/>
                  <a:gd name="T14" fmla="*/ 30 w 41"/>
                  <a:gd name="T15" fmla="*/ 59 h 85"/>
                  <a:gd name="T16" fmla="*/ 27 w 41"/>
                  <a:gd name="T17" fmla="*/ 10 h 85"/>
                  <a:gd name="T18" fmla="*/ 1 w 41"/>
                  <a:gd name="T19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85">
                    <a:moveTo>
                      <a:pt x="1" y="0"/>
                    </a:moveTo>
                    <a:lnTo>
                      <a:pt x="1" y="0"/>
                    </a:lnTo>
                    <a:lnTo>
                      <a:pt x="0" y="40"/>
                    </a:lnTo>
                    <a:lnTo>
                      <a:pt x="15" y="54"/>
                    </a:lnTo>
                    <a:lnTo>
                      <a:pt x="20" y="82"/>
                    </a:lnTo>
                    <a:lnTo>
                      <a:pt x="34" y="85"/>
                    </a:lnTo>
                    <a:lnTo>
                      <a:pt x="41" y="68"/>
                    </a:lnTo>
                    <a:lnTo>
                      <a:pt x="30" y="59"/>
                    </a:lnTo>
                    <a:lnTo>
                      <a:pt x="27" y="1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14" name="Freeform 99">
                <a:extLst>
                  <a:ext uri="{FF2B5EF4-FFF2-40B4-BE49-F238E27FC236}">
                    <a16:creationId xmlns:a16="http://schemas.microsoft.com/office/drawing/2014/main" xmlns="" id="{6ECC2250-1CF2-F146-8418-05B36660F7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6" y="2685"/>
                <a:ext cx="15" cy="32"/>
              </a:xfrm>
              <a:custGeom>
                <a:avLst/>
                <a:gdLst>
                  <a:gd name="T0" fmla="*/ 1 w 22"/>
                  <a:gd name="T1" fmla="*/ 0 h 48"/>
                  <a:gd name="T2" fmla="*/ 1 w 22"/>
                  <a:gd name="T3" fmla="*/ 0 h 48"/>
                  <a:gd name="T4" fmla="*/ 0 w 22"/>
                  <a:gd name="T5" fmla="*/ 34 h 48"/>
                  <a:gd name="T6" fmla="*/ 8 w 22"/>
                  <a:gd name="T7" fmla="*/ 48 h 48"/>
                  <a:gd name="T8" fmla="*/ 22 w 22"/>
                  <a:gd name="T9" fmla="*/ 31 h 48"/>
                  <a:gd name="T10" fmla="*/ 19 w 22"/>
                  <a:gd name="T11" fmla="*/ 1 h 48"/>
                  <a:gd name="T12" fmla="*/ 1 w 22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48">
                    <a:moveTo>
                      <a:pt x="1" y="0"/>
                    </a:moveTo>
                    <a:lnTo>
                      <a:pt x="1" y="0"/>
                    </a:lnTo>
                    <a:lnTo>
                      <a:pt x="0" y="34"/>
                    </a:lnTo>
                    <a:lnTo>
                      <a:pt x="8" y="48"/>
                    </a:lnTo>
                    <a:lnTo>
                      <a:pt x="22" y="31"/>
                    </a:lnTo>
                    <a:lnTo>
                      <a:pt x="19" y="1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15" name="Freeform 100">
                <a:extLst>
                  <a:ext uri="{FF2B5EF4-FFF2-40B4-BE49-F238E27FC236}">
                    <a16:creationId xmlns:a16="http://schemas.microsoft.com/office/drawing/2014/main" xmlns="" id="{7FC1C8F9-818B-6D48-AFD0-EF1A23DFB3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3" y="2662"/>
                <a:ext cx="23" cy="27"/>
              </a:xfrm>
              <a:custGeom>
                <a:avLst/>
                <a:gdLst>
                  <a:gd name="T0" fmla="*/ 0 w 34"/>
                  <a:gd name="T1" fmla="*/ 3 h 40"/>
                  <a:gd name="T2" fmla="*/ 0 w 34"/>
                  <a:gd name="T3" fmla="*/ 3 h 40"/>
                  <a:gd name="T4" fmla="*/ 14 w 34"/>
                  <a:gd name="T5" fmla="*/ 22 h 40"/>
                  <a:gd name="T6" fmla="*/ 21 w 34"/>
                  <a:gd name="T7" fmla="*/ 40 h 40"/>
                  <a:gd name="T8" fmla="*/ 34 w 34"/>
                  <a:gd name="T9" fmla="*/ 40 h 40"/>
                  <a:gd name="T10" fmla="*/ 31 w 34"/>
                  <a:gd name="T11" fmla="*/ 9 h 40"/>
                  <a:gd name="T12" fmla="*/ 17 w 34"/>
                  <a:gd name="T13" fmla="*/ 0 h 40"/>
                  <a:gd name="T14" fmla="*/ 0 w 34"/>
                  <a:gd name="T15" fmla="*/ 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40">
                    <a:moveTo>
                      <a:pt x="0" y="3"/>
                    </a:moveTo>
                    <a:lnTo>
                      <a:pt x="0" y="3"/>
                    </a:lnTo>
                    <a:lnTo>
                      <a:pt x="14" y="22"/>
                    </a:lnTo>
                    <a:lnTo>
                      <a:pt x="21" y="40"/>
                    </a:lnTo>
                    <a:lnTo>
                      <a:pt x="34" y="40"/>
                    </a:lnTo>
                    <a:lnTo>
                      <a:pt x="31" y="9"/>
                    </a:lnTo>
                    <a:lnTo>
                      <a:pt x="17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16" name="Freeform 101">
                <a:extLst>
                  <a:ext uri="{FF2B5EF4-FFF2-40B4-BE49-F238E27FC236}">
                    <a16:creationId xmlns:a16="http://schemas.microsoft.com/office/drawing/2014/main" xmlns="" id="{9AC5F184-FA41-9448-B9F2-790FE2B10C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6" y="2711"/>
                <a:ext cx="68" cy="77"/>
              </a:xfrm>
              <a:custGeom>
                <a:avLst/>
                <a:gdLst>
                  <a:gd name="T0" fmla="*/ 68 w 103"/>
                  <a:gd name="T1" fmla="*/ 0 h 115"/>
                  <a:gd name="T2" fmla="*/ 68 w 103"/>
                  <a:gd name="T3" fmla="*/ 0 h 115"/>
                  <a:gd name="T4" fmla="*/ 71 w 103"/>
                  <a:gd name="T5" fmla="*/ 23 h 115"/>
                  <a:gd name="T6" fmla="*/ 45 w 103"/>
                  <a:gd name="T7" fmla="*/ 44 h 115"/>
                  <a:gd name="T8" fmla="*/ 23 w 103"/>
                  <a:gd name="T9" fmla="*/ 47 h 115"/>
                  <a:gd name="T10" fmla="*/ 0 w 103"/>
                  <a:gd name="T11" fmla="*/ 71 h 115"/>
                  <a:gd name="T12" fmla="*/ 1 w 103"/>
                  <a:gd name="T13" fmla="*/ 83 h 115"/>
                  <a:gd name="T14" fmla="*/ 23 w 103"/>
                  <a:gd name="T15" fmla="*/ 76 h 115"/>
                  <a:gd name="T16" fmla="*/ 38 w 103"/>
                  <a:gd name="T17" fmla="*/ 66 h 115"/>
                  <a:gd name="T18" fmla="*/ 50 w 103"/>
                  <a:gd name="T19" fmla="*/ 99 h 115"/>
                  <a:gd name="T20" fmla="*/ 73 w 103"/>
                  <a:gd name="T21" fmla="*/ 115 h 115"/>
                  <a:gd name="T22" fmla="*/ 82 w 103"/>
                  <a:gd name="T23" fmla="*/ 111 h 115"/>
                  <a:gd name="T24" fmla="*/ 90 w 103"/>
                  <a:gd name="T25" fmla="*/ 102 h 115"/>
                  <a:gd name="T26" fmla="*/ 72 w 103"/>
                  <a:gd name="T27" fmla="*/ 84 h 115"/>
                  <a:gd name="T28" fmla="*/ 83 w 103"/>
                  <a:gd name="T29" fmla="*/ 75 h 115"/>
                  <a:gd name="T30" fmla="*/ 95 w 103"/>
                  <a:gd name="T31" fmla="*/ 85 h 115"/>
                  <a:gd name="T32" fmla="*/ 103 w 103"/>
                  <a:gd name="T33" fmla="*/ 71 h 115"/>
                  <a:gd name="T34" fmla="*/ 95 w 103"/>
                  <a:gd name="T35" fmla="*/ 55 h 115"/>
                  <a:gd name="T36" fmla="*/ 93 w 103"/>
                  <a:gd name="T37" fmla="*/ 18 h 115"/>
                  <a:gd name="T38" fmla="*/ 68 w 103"/>
                  <a:gd name="T39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3" h="115">
                    <a:moveTo>
                      <a:pt x="68" y="0"/>
                    </a:moveTo>
                    <a:lnTo>
                      <a:pt x="68" y="0"/>
                    </a:lnTo>
                    <a:lnTo>
                      <a:pt x="71" y="23"/>
                    </a:lnTo>
                    <a:lnTo>
                      <a:pt x="45" y="44"/>
                    </a:lnTo>
                    <a:lnTo>
                      <a:pt x="23" y="47"/>
                    </a:lnTo>
                    <a:lnTo>
                      <a:pt x="0" y="71"/>
                    </a:lnTo>
                    <a:lnTo>
                      <a:pt x="1" y="83"/>
                    </a:lnTo>
                    <a:lnTo>
                      <a:pt x="23" y="76"/>
                    </a:lnTo>
                    <a:lnTo>
                      <a:pt x="38" y="66"/>
                    </a:lnTo>
                    <a:lnTo>
                      <a:pt x="50" y="99"/>
                    </a:lnTo>
                    <a:lnTo>
                      <a:pt x="73" y="115"/>
                    </a:lnTo>
                    <a:lnTo>
                      <a:pt x="82" y="111"/>
                    </a:lnTo>
                    <a:lnTo>
                      <a:pt x="90" y="102"/>
                    </a:lnTo>
                    <a:lnTo>
                      <a:pt x="72" y="84"/>
                    </a:lnTo>
                    <a:lnTo>
                      <a:pt x="83" y="75"/>
                    </a:lnTo>
                    <a:lnTo>
                      <a:pt x="95" y="85"/>
                    </a:lnTo>
                    <a:lnTo>
                      <a:pt x="103" y="71"/>
                    </a:lnTo>
                    <a:lnTo>
                      <a:pt x="95" y="55"/>
                    </a:lnTo>
                    <a:lnTo>
                      <a:pt x="93" y="18"/>
                    </a:lnTo>
                    <a:lnTo>
                      <a:pt x="6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17" name="Freeform 102">
                <a:extLst>
                  <a:ext uri="{FF2B5EF4-FFF2-40B4-BE49-F238E27FC236}">
                    <a16:creationId xmlns:a16="http://schemas.microsoft.com/office/drawing/2014/main" xmlns="" id="{CE599F2D-84BA-D240-8C85-EA24E3EF04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5" y="2558"/>
                <a:ext cx="72" cy="97"/>
              </a:xfrm>
              <a:custGeom>
                <a:avLst/>
                <a:gdLst>
                  <a:gd name="T0" fmla="*/ 22 w 108"/>
                  <a:gd name="T1" fmla="*/ 0 h 146"/>
                  <a:gd name="T2" fmla="*/ 22 w 108"/>
                  <a:gd name="T3" fmla="*/ 0 h 146"/>
                  <a:gd name="T4" fmla="*/ 2 w 108"/>
                  <a:gd name="T5" fmla="*/ 14 h 146"/>
                  <a:gd name="T6" fmla="*/ 0 w 108"/>
                  <a:gd name="T7" fmla="*/ 60 h 146"/>
                  <a:gd name="T8" fmla="*/ 31 w 108"/>
                  <a:gd name="T9" fmla="*/ 121 h 146"/>
                  <a:gd name="T10" fmla="*/ 42 w 108"/>
                  <a:gd name="T11" fmla="*/ 129 h 146"/>
                  <a:gd name="T12" fmla="*/ 55 w 108"/>
                  <a:gd name="T13" fmla="*/ 120 h 146"/>
                  <a:gd name="T14" fmla="*/ 79 w 108"/>
                  <a:gd name="T15" fmla="*/ 124 h 146"/>
                  <a:gd name="T16" fmla="*/ 83 w 108"/>
                  <a:gd name="T17" fmla="*/ 144 h 146"/>
                  <a:gd name="T18" fmla="*/ 100 w 108"/>
                  <a:gd name="T19" fmla="*/ 146 h 146"/>
                  <a:gd name="T20" fmla="*/ 108 w 108"/>
                  <a:gd name="T21" fmla="*/ 134 h 146"/>
                  <a:gd name="T22" fmla="*/ 98 w 108"/>
                  <a:gd name="T23" fmla="*/ 120 h 146"/>
                  <a:gd name="T24" fmla="*/ 85 w 108"/>
                  <a:gd name="T25" fmla="*/ 108 h 146"/>
                  <a:gd name="T26" fmla="*/ 58 w 108"/>
                  <a:gd name="T27" fmla="*/ 105 h 146"/>
                  <a:gd name="T28" fmla="*/ 44 w 108"/>
                  <a:gd name="T29" fmla="*/ 81 h 146"/>
                  <a:gd name="T30" fmla="*/ 60 w 108"/>
                  <a:gd name="T31" fmla="*/ 56 h 146"/>
                  <a:gd name="T32" fmla="*/ 62 w 108"/>
                  <a:gd name="T33" fmla="*/ 35 h 146"/>
                  <a:gd name="T34" fmla="*/ 51 w 108"/>
                  <a:gd name="T35" fmla="*/ 7 h 146"/>
                  <a:gd name="T36" fmla="*/ 22 w 108"/>
                  <a:gd name="T37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8" h="146">
                    <a:moveTo>
                      <a:pt x="22" y="0"/>
                    </a:moveTo>
                    <a:lnTo>
                      <a:pt x="22" y="0"/>
                    </a:lnTo>
                    <a:lnTo>
                      <a:pt x="2" y="14"/>
                    </a:lnTo>
                    <a:lnTo>
                      <a:pt x="0" y="60"/>
                    </a:lnTo>
                    <a:lnTo>
                      <a:pt x="31" y="121"/>
                    </a:lnTo>
                    <a:lnTo>
                      <a:pt x="42" y="129"/>
                    </a:lnTo>
                    <a:lnTo>
                      <a:pt x="55" y="120"/>
                    </a:lnTo>
                    <a:lnTo>
                      <a:pt x="79" y="124"/>
                    </a:lnTo>
                    <a:lnTo>
                      <a:pt x="83" y="144"/>
                    </a:lnTo>
                    <a:lnTo>
                      <a:pt x="100" y="146"/>
                    </a:lnTo>
                    <a:lnTo>
                      <a:pt x="108" y="134"/>
                    </a:lnTo>
                    <a:lnTo>
                      <a:pt x="98" y="120"/>
                    </a:lnTo>
                    <a:lnTo>
                      <a:pt x="85" y="108"/>
                    </a:lnTo>
                    <a:lnTo>
                      <a:pt x="58" y="105"/>
                    </a:lnTo>
                    <a:lnTo>
                      <a:pt x="44" y="81"/>
                    </a:lnTo>
                    <a:lnTo>
                      <a:pt x="60" y="56"/>
                    </a:lnTo>
                    <a:lnTo>
                      <a:pt x="62" y="35"/>
                    </a:lnTo>
                    <a:lnTo>
                      <a:pt x="51" y="7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18" name="Freeform 103">
                <a:extLst>
                  <a:ext uri="{FF2B5EF4-FFF2-40B4-BE49-F238E27FC236}">
                    <a16:creationId xmlns:a16="http://schemas.microsoft.com/office/drawing/2014/main" xmlns="" id="{65F1C1CE-C764-F843-B728-1C74D85CEF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7" y="2648"/>
                <a:ext cx="16" cy="19"/>
              </a:xfrm>
              <a:custGeom>
                <a:avLst/>
                <a:gdLst>
                  <a:gd name="T0" fmla="*/ 0 w 24"/>
                  <a:gd name="T1" fmla="*/ 0 h 28"/>
                  <a:gd name="T2" fmla="*/ 0 w 24"/>
                  <a:gd name="T3" fmla="*/ 0 h 28"/>
                  <a:gd name="T4" fmla="*/ 6 w 24"/>
                  <a:gd name="T5" fmla="*/ 21 h 28"/>
                  <a:gd name="T6" fmla="*/ 16 w 24"/>
                  <a:gd name="T7" fmla="*/ 28 h 28"/>
                  <a:gd name="T8" fmla="*/ 24 w 24"/>
                  <a:gd name="T9" fmla="*/ 18 h 28"/>
                  <a:gd name="T10" fmla="*/ 12 w 24"/>
                  <a:gd name="T11" fmla="*/ 2 h 28"/>
                  <a:gd name="T12" fmla="*/ 0 w 24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8">
                    <a:moveTo>
                      <a:pt x="0" y="0"/>
                    </a:moveTo>
                    <a:lnTo>
                      <a:pt x="0" y="0"/>
                    </a:lnTo>
                    <a:lnTo>
                      <a:pt x="6" y="21"/>
                    </a:lnTo>
                    <a:lnTo>
                      <a:pt x="16" y="28"/>
                    </a:lnTo>
                    <a:lnTo>
                      <a:pt x="24" y="18"/>
                    </a:lnTo>
                    <a:lnTo>
                      <a:pt x="1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19" name="Freeform 104">
                <a:extLst>
                  <a:ext uri="{FF2B5EF4-FFF2-40B4-BE49-F238E27FC236}">
                    <a16:creationId xmlns:a16="http://schemas.microsoft.com/office/drawing/2014/main" xmlns="" id="{A73AEB5A-03B1-284D-9141-EF2D086FDF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3" y="2543"/>
                <a:ext cx="34" cy="30"/>
              </a:xfrm>
              <a:custGeom>
                <a:avLst/>
                <a:gdLst>
                  <a:gd name="T0" fmla="*/ 33 w 51"/>
                  <a:gd name="T1" fmla="*/ 0 h 45"/>
                  <a:gd name="T2" fmla="*/ 33 w 51"/>
                  <a:gd name="T3" fmla="*/ 0 h 45"/>
                  <a:gd name="T4" fmla="*/ 14 w 51"/>
                  <a:gd name="T5" fmla="*/ 5 h 45"/>
                  <a:gd name="T6" fmla="*/ 0 w 51"/>
                  <a:gd name="T7" fmla="*/ 22 h 45"/>
                  <a:gd name="T8" fmla="*/ 12 w 51"/>
                  <a:gd name="T9" fmla="*/ 44 h 45"/>
                  <a:gd name="T10" fmla="*/ 28 w 51"/>
                  <a:gd name="T11" fmla="*/ 45 h 45"/>
                  <a:gd name="T12" fmla="*/ 47 w 51"/>
                  <a:gd name="T13" fmla="*/ 29 h 45"/>
                  <a:gd name="T14" fmla="*/ 51 w 51"/>
                  <a:gd name="T15" fmla="*/ 7 h 45"/>
                  <a:gd name="T16" fmla="*/ 33 w 51"/>
                  <a:gd name="T1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" h="45">
                    <a:moveTo>
                      <a:pt x="33" y="0"/>
                    </a:moveTo>
                    <a:lnTo>
                      <a:pt x="33" y="0"/>
                    </a:lnTo>
                    <a:lnTo>
                      <a:pt x="14" y="5"/>
                    </a:lnTo>
                    <a:lnTo>
                      <a:pt x="0" y="22"/>
                    </a:lnTo>
                    <a:lnTo>
                      <a:pt x="12" y="44"/>
                    </a:lnTo>
                    <a:lnTo>
                      <a:pt x="28" y="45"/>
                    </a:lnTo>
                    <a:lnTo>
                      <a:pt x="47" y="29"/>
                    </a:lnTo>
                    <a:lnTo>
                      <a:pt x="51" y="7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20" name="Freeform 105">
                <a:extLst>
                  <a:ext uri="{FF2B5EF4-FFF2-40B4-BE49-F238E27FC236}">
                    <a16:creationId xmlns:a16="http://schemas.microsoft.com/office/drawing/2014/main" xmlns="" id="{0540A428-3F0D-EF41-8C05-084D1F9553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0" y="2429"/>
                <a:ext cx="20" cy="60"/>
              </a:xfrm>
              <a:custGeom>
                <a:avLst/>
                <a:gdLst>
                  <a:gd name="T0" fmla="*/ 29 w 30"/>
                  <a:gd name="T1" fmla="*/ 0 h 90"/>
                  <a:gd name="T2" fmla="*/ 29 w 30"/>
                  <a:gd name="T3" fmla="*/ 0 h 90"/>
                  <a:gd name="T4" fmla="*/ 2 w 30"/>
                  <a:gd name="T5" fmla="*/ 22 h 90"/>
                  <a:gd name="T6" fmla="*/ 0 w 30"/>
                  <a:gd name="T7" fmla="*/ 62 h 90"/>
                  <a:gd name="T8" fmla="*/ 24 w 30"/>
                  <a:gd name="T9" fmla="*/ 90 h 90"/>
                  <a:gd name="T10" fmla="*/ 30 w 30"/>
                  <a:gd name="T11" fmla="*/ 85 h 90"/>
                  <a:gd name="T12" fmla="*/ 29 w 30"/>
                  <a:gd name="T13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0">
                    <a:moveTo>
                      <a:pt x="29" y="0"/>
                    </a:moveTo>
                    <a:lnTo>
                      <a:pt x="29" y="0"/>
                    </a:lnTo>
                    <a:lnTo>
                      <a:pt x="2" y="22"/>
                    </a:lnTo>
                    <a:lnTo>
                      <a:pt x="0" y="62"/>
                    </a:lnTo>
                    <a:lnTo>
                      <a:pt x="24" y="90"/>
                    </a:lnTo>
                    <a:lnTo>
                      <a:pt x="30" y="85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21" name="Freeform 106">
                <a:extLst>
                  <a:ext uri="{FF2B5EF4-FFF2-40B4-BE49-F238E27FC236}">
                    <a16:creationId xmlns:a16="http://schemas.microsoft.com/office/drawing/2014/main" xmlns="" id="{37632101-136F-124A-A23D-4B9CEAD457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3" y="2262"/>
                <a:ext cx="37" cy="54"/>
              </a:xfrm>
              <a:custGeom>
                <a:avLst/>
                <a:gdLst>
                  <a:gd name="T0" fmla="*/ 13 w 56"/>
                  <a:gd name="T1" fmla="*/ 0 h 81"/>
                  <a:gd name="T2" fmla="*/ 13 w 56"/>
                  <a:gd name="T3" fmla="*/ 0 h 81"/>
                  <a:gd name="T4" fmla="*/ 0 w 56"/>
                  <a:gd name="T5" fmla="*/ 13 h 81"/>
                  <a:gd name="T6" fmla="*/ 6 w 56"/>
                  <a:gd name="T7" fmla="*/ 31 h 81"/>
                  <a:gd name="T8" fmla="*/ 17 w 56"/>
                  <a:gd name="T9" fmla="*/ 32 h 81"/>
                  <a:gd name="T10" fmla="*/ 24 w 56"/>
                  <a:gd name="T11" fmla="*/ 71 h 81"/>
                  <a:gd name="T12" fmla="*/ 33 w 56"/>
                  <a:gd name="T13" fmla="*/ 81 h 81"/>
                  <a:gd name="T14" fmla="*/ 49 w 56"/>
                  <a:gd name="T15" fmla="*/ 67 h 81"/>
                  <a:gd name="T16" fmla="*/ 56 w 56"/>
                  <a:gd name="T17" fmla="*/ 41 h 81"/>
                  <a:gd name="T18" fmla="*/ 36 w 56"/>
                  <a:gd name="T19" fmla="*/ 13 h 81"/>
                  <a:gd name="T20" fmla="*/ 13 w 56"/>
                  <a:gd name="T21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" h="81">
                    <a:moveTo>
                      <a:pt x="13" y="0"/>
                    </a:moveTo>
                    <a:lnTo>
                      <a:pt x="13" y="0"/>
                    </a:lnTo>
                    <a:lnTo>
                      <a:pt x="0" y="13"/>
                    </a:lnTo>
                    <a:lnTo>
                      <a:pt x="6" y="31"/>
                    </a:lnTo>
                    <a:lnTo>
                      <a:pt x="17" y="32"/>
                    </a:lnTo>
                    <a:lnTo>
                      <a:pt x="24" y="71"/>
                    </a:lnTo>
                    <a:lnTo>
                      <a:pt x="33" y="81"/>
                    </a:lnTo>
                    <a:lnTo>
                      <a:pt x="49" y="67"/>
                    </a:lnTo>
                    <a:lnTo>
                      <a:pt x="56" y="41"/>
                    </a:lnTo>
                    <a:lnTo>
                      <a:pt x="36" y="13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22" name="Freeform 107">
                <a:extLst>
                  <a:ext uri="{FF2B5EF4-FFF2-40B4-BE49-F238E27FC236}">
                    <a16:creationId xmlns:a16="http://schemas.microsoft.com/office/drawing/2014/main" xmlns="" id="{9E7E9BB1-D68F-084E-AF35-2CDD0B3E86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3" y="2245"/>
                <a:ext cx="23" cy="34"/>
              </a:xfrm>
              <a:custGeom>
                <a:avLst/>
                <a:gdLst>
                  <a:gd name="T0" fmla="*/ 22 w 34"/>
                  <a:gd name="T1" fmla="*/ 0 h 51"/>
                  <a:gd name="T2" fmla="*/ 22 w 34"/>
                  <a:gd name="T3" fmla="*/ 0 h 51"/>
                  <a:gd name="T4" fmla="*/ 1 w 34"/>
                  <a:gd name="T5" fmla="*/ 21 h 51"/>
                  <a:gd name="T6" fmla="*/ 0 w 34"/>
                  <a:gd name="T7" fmla="*/ 44 h 51"/>
                  <a:gd name="T8" fmla="*/ 5 w 34"/>
                  <a:gd name="T9" fmla="*/ 51 h 51"/>
                  <a:gd name="T10" fmla="*/ 34 w 34"/>
                  <a:gd name="T11" fmla="*/ 26 h 51"/>
                  <a:gd name="T12" fmla="*/ 32 w 34"/>
                  <a:gd name="T13" fmla="*/ 1 h 51"/>
                  <a:gd name="T14" fmla="*/ 22 w 34"/>
                  <a:gd name="T15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51">
                    <a:moveTo>
                      <a:pt x="22" y="0"/>
                    </a:moveTo>
                    <a:lnTo>
                      <a:pt x="22" y="0"/>
                    </a:lnTo>
                    <a:lnTo>
                      <a:pt x="1" y="21"/>
                    </a:lnTo>
                    <a:lnTo>
                      <a:pt x="0" y="44"/>
                    </a:lnTo>
                    <a:lnTo>
                      <a:pt x="5" y="51"/>
                    </a:lnTo>
                    <a:lnTo>
                      <a:pt x="34" y="26"/>
                    </a:lnTo>
                    <a:lnTo>
                      <a:pt x="32" y="1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23" name="Freeform 108">
                <a:extLst>
                  <a:ext uri="{FF2B5EF4-FFF2-40B4-BE49-F238E27FC236}">
                    <a16:creationId xmlns:a16="http://schemas.microsoft.com/office/drawing/2014/main" xmlns="" id="{4AD31F5F-A9AA-8F4D-98EC-75A30C78A9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2" y="2089"/>
                <a:ext cx="131" cy="162"/>
              </a:xfrm>
              <a:custGeom>
                <a:avLst/>
                <a:gdLst>
                  <a:gd name="T0" fmla="*/ 38 w 196"/>
                  <a:gd name="T1" fmla="*/ 185 h 242"/>
                  <a:gd name="T2" fmla="*/ 38 w 196"/>
                  <a:gd name="T3" fmla="*/ 185 h 242"/>
                  <a:gd name="T4" fmla="*/ 0 w 196"/>
                  <a:gd name="T5" fmla="*/ 229 h 242"/>
                  <a:gd name="T6" fmla="*/ 7 w 196"/>
                  <a:gd name="T7" fmla="*/ 240 h 242"/>
                  <a:gd name="T8" fmla="*/ 25 w 196"/>
                  <a:gd name="T9" fmla="*/ 242 h 242"/>
                  <a:gd name="T10" fmla="*/ 61 w 196"/>
                  <a:gd name="T11" fmla="*/ 215 h 242"/>
                  <a:gd name="T12" fmla="*/ 85 w 196"/>
                  <a:gd name="T13" fmla="*/ 210 h 242"/>
                  <a:gd name="T14" fmla="*/ 108 w 196"/>
                  <a:gd name="T15" fmla="*/ 236 h 242"/>
                  <a:gd name="T16" fmla="*/ 125 w 196"/>
                  <a:gd name="T17" fmla="*/ 230 h 242"/>
                  <a:gd name="T18" fmla="*/ 132 w 196"/>
                  <a:gd name="T19" fmla="*/ 205 h 242"/>
                  <a:gd name="T20" fmla="*/ 164 w 196"/>
                  <a:gd name="T21" fmla="*/ 204 h 242"/>
                  <a:gd name="T22" fmla="*/ 196 w 196"/>
                  <a:gd name="T23" fmla="*/ 166 h 242"/>
                  <a:gd name="T24" fmla="*/ 179 w 196"/>
                  <a:gd name="T25" fmla="*/ 103 h 242"/>
                  <a:gd name="T26" fmla="*/ 172 w 196"/>
                  <a:gd name="T27" fmla="*/ 70 h 242"/>
                  <a:gd name="T28" fmla="*/ 188 w 196"/>
                  <a:gd name="T29" fmla="*/ 56 h 242"/>
                  <a:gd name="T30" fmla="*/ 151 w 196"/>
                  <a:gd name="T31" fmla="*/ 0 h 242"/>
                  <a:gd name="T32" fmla="*/ 141 w 196"/>
                  <a:gd name="T33" fmla="*/ 1 h 242"/>
                  <a:gd name="T34" fmla="*/ 121 w 196"/>
                  <a:gd name="T35" fmla="*/ 23 h 242"/>
                  <a:gd name="T36" fmla="*/ 121 w 196"/>
                  <a:gd name="T37" fmla="*/ 42 h 242"/>
                  <a:gd name="T38" fmla="*/ 130 w 196"/>
                  <a:gd name="T39" fmla="*/ 53 h 242"/>
                  <a:gd name="T40" fmla="*/ 133 w 196"/>
                  <a:gd name="T41" fmla="*/ 103 h 242"/>
                  <a:gd name="T42" fmla="*/ 110 w 196"/>
                  <a:gd name="T43" fmla="*/ 131 h 242"/>
                  <a:gd name="T44" fmla="*/ 96 w 196"/>
                  <a:gd name="T45" fmla="*/ 123 h 242"/>
                  <a:gd name="T46" fmla="*/ 86 w 196"/>
                  <a:gd name="T47" fmla="*/ 147 h 242"/>
                  <a:gd name="T48" fmla="*/ 83 w 196"/>
                  <a:gd name="T49" fmla="*/ 168 h 242"/>
                  <a:gd name="T50" fmla="*/ 91 w 196"/>
                  <a:gd name="T51" fmla="*/ 181 h 242"/>
                  <a:gd name="T52" fmla="*/ 86 w 196"/>
                  <a:gd name="T53" fmla="*/ 191 h 242"/>
                  <a:gd name="T54" fmla="*/ 69 w 196"/>
                  <a:gd name="T55" fmla="*/ 177 h 242"/>
                  <a:gd name="T56" fmla="*/ 57 w 196"/>
                  <a:gd name="T57" fmla="*/ 177 h 242"/>
                  <a:gd name="T58" fmla="*/ 46 w 196"/>
                  <a:gd name="T59" fmla="*/ 183 h 242"/>
                  <a:gd name="T60" fmla="*/ 38 w 196"/>
                  <a:gd name="T61" fmla="*/ 185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6" h="242">
                    <a:moveTo>
                      <a:pt x="38" y="185"/>
                    </a:moveTo>
                    <a:lnTo>
                      <a:pt x="38" y="185"/>
                    </a:lnTo>
                    <a:lnTo>
                      <a:pt x="0" y="229"/>
                    </a:lnTo>
                    <a:lnTo>
                      <a:pt x="7" y="240"/>
                    </a:lnTo>
                    <a:lnTo>
                      <a:pt x="25" y="242"/>
                    </a:lnTo>
                    <a:lnTo>
                      <a:pt x="61" y="215"/>
                    </a:lnTo>
                    <a:lnTo>
                      <a:pt x="85" y="210"/>
                    </a:lnTo>
                    <a:lnTo>
                      <a:pt x="108" y="236"/>
                    </a:lnTo>
                    <a:lnTo>
                      <a:pt x="125" y="230"/>
                    </a:lnTo>
                    <a:lnTo>
                      <a:pt x="132" y="205"/>
                    </a:lnTo>
                    <a:lnTo>
                      <a:pt x="164" y="204"/>
                    </a:lnTo>
                    <a:lnTo>
                      <a:pt x="196" y="166"/>
                    </a:lnTo>
                    <a:lnTo>
                      <a:pt x="179" y="103"/>
                    </a:lnTo>
                    <a:lnTo>
                      <a:pt x="172" y="70"/>
                    </a:lnTo>
                    <a:lnTo>
                      <a:pt x="188" y="56"/>
                    </a:lnTo>
                    <a:lnTo>
                      <a:pt x="151" y="0"/>
                    </a:lnTo>
                    <a:lnTo>
                      <a:pt x="141" y="1"/>
                    </a:lnTo>
                    <a:lnTo>
                      <a:pt x="121" y="23"/>
                    </a:lnTo>
                    <a:lnTo>
                      <a:pt x="121" y="42"/>
                    </a:lnTo>
                    <a:lnTo>
                      <a:pt x="130" y="53"/>
                    </a:lnTo>
                    <a:lnTo>
                      <a:pt x="133" y="103"/>
                    </a:lnTo>
                    <a:lnTo>
                      <a:pt x="110" y="131"/>
                    </a:lnTo>
                    <a:lnTo>
                      <a:pt x="96" y="123"/>
                    </a:lnTo>
                    <a:lnTo>
                      <a:pt x="86" y="147"/>
                    </a:lnTo>
                    <a:lnTo>
                      <a:pt x="83" y="168"/>
                    </a:lnTo>
                    <a:lnTo>
                      <a:pt x="91" y="181"/>
                    </a:lnTo>
                    <a:lnTo>
                      <a:pt x="86" y="191"/>
                    </a:lnTo>
                    <a:lnTo>
                      <a:pt x="69" y="177"/>
                    </a:lnTo>
                    <a:lnTo>
                      <a:pt x="57" y="177"/>
                    </a:lnTo>
                    <a:lnTo>
                      <a:pt x="46" y="183"/>
                    </a:lnTo>
                    <a:lnTo>
                      <a:pt x="38" y="18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24" name="Freeform 109">
                <a:extLst>
                  <a:ext uri="{FF2B5EF4-FFF2-40B4-BE49-F238E27FC236}">
                    <a16:creationId xmlns:a16="http://schemas.microsoft.com/office/drawing/2014/main" xmlns="" id="{B9314201-45B5-C744-8D0E-C98B1D6C14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8" y="1985"/>
                <a:ext cx="79" cy="100"/>
              </a:xfrm>
              <a:custGeom>
                <a:avLst/>
                <a:gdLst>
                  <a:gd name="T0" fmla="*/ 20 w 120"/>
                  <a:gd name="T1" fmla="*/ 0 h 150"/>
                  <a:gd name="T2" fmla="*/ 20 w 120"/>
                  <a:gd name="T3" fmla="*/ 0 h 150"/>
                  <a:gd name="T4" fmla="*/ 8 w 120"/>
                  <a:gd name="T5" fmla="*/ 11 h 150"/>
                  <a:gd name="T6" fmla="*/ 14 w 120"/>
                  <a:gd name="T7" fmla="*/ 34 h 150"/>
                  <a:gd name="T8" fmla="*/ 24 w 120"/>
                  <a:gd name="T9" fmla="*/ 44 h 150"/>
                  <a:gd name="T10" fmla="*/ 24 w 120"/>
                  <a:gd name="T11" fmla="*/ 79 h 150"/>
                  <a:gd name="T12" fmla="*/ 10 w 120"/>
                  <a:gd name="T13" fmla="*/ 84 h 150"/>
                  <a:gd name="T14" fmla="*/ 0 w 120"/>
                  <a:gd name="T15" fmla="*/ 108 h 150"/>
                  <a:gd name="T16" fmla="*/ 30 w 120"/>
                  <a:gd name="T17" fmla="*/ 150 h 150"/>
                  <a:gd name="T18" fmla="*/ 51 w 120"/>
                  <a:gd name="T19" fmla="*/ 143 h 150"/>
                  <a:gd name="T20" fmla="*/ 54 w 120"/>
                  <a:gd name="T21" fmla="*/ 133 h 150"/>
                  <a:gd name="T22" fmla="*/ 33 w 120"/>
                  <a:gd name="T23" fmla="*/ 113 h 150"/>
                  <a:gd name="T24" fmla="*/ 46 w 120"/>
                  <a:gd name="T25" fmla="*/ 96 h 150"/>
                  <a:gd name="T26" fmla="*/ 60 w 120"/>
                  <a:gd name="T27" fmla="*/ 98 h 150"/>
                  <a:gd name="T28" fmla="*/ 72 w 120"/>
                  <a:gd name="T29" fmla="*/ 110 h 150"/>
                  <a:gd name="T30" fmla="*/ 72 w 120"/>
                  <a:gd name="T31" fmla="*/ 85 h 150"/>
                  <a:gd name="T32" fmla="*/ 103 w 120"/>
                  <a:gd name="T33" fmla="*/ 60 h 150"/>
                  <a:gd name="T34" fmla="*/ 120 w 120"/>
                  <a:gd name="T35" fmla="*/ 56 h 150"/>
                  <a:gd name="T36" fmla="*/ 106 w 120"/>
                  <a:gd name="T37" fmla="*/ 31 h 150"/>
                  <a:gd name="T38" fmla="*/ 99 w 120"/>
                  <a:gd name="T39" fmla="*/ 21 h 150"/>
                  <a:gd name="T40" fmla="*/ 88 w 120"/>
                  <a:gd name="T41" fmla="*/ 28 h 150"/>
                  <a:gd name="T42" fmla="*/ 78 w 120"/>
                  <a:gd name="T43" fmla="*/ 40 h 150"/>
                  <a:gd name="T44" fmla="*/ 57 w 120"/>
                  <a:gd name="T45" fmla="*/ 36 h 150"/>
                  <a:gd name="T46" fmla="*/ 36 w 120"/>
                  <a:gd name="T47" fmla="*/ 21 h 150"/>
                  <a:gd name="T48" fmla="*/ 20 w 120"/>
                  <a:gd name="T4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0" h="150">
                    <a:moveTo>
                      <a:pt x="20" y="0"/>
                    </a:moveTo>
                    <a:lnTo>
                      <a:pt x="20" y="0"/>
                    </a:lnTo>
                    <a:lnTo>
                      <a:pt x="8" y="11"/>
                    </a:lnTo>
                    <a:lnTo>
                      <a:pt x="14" y="34"/>
                    </a:lnTo>
                    <a:lnTo>
                      <a:pt x="24" y="44"/>
                    </a:lnTo>
                    <a:lnTo>
                      <a:pt x="24" y="79"/>
                    </a:lnTo>
                    <a:lnTo>
                      <a:pt x="10" y="84"/>
                    </a:lnTo>
                    <a:lnTo>
                      <a:pt x="0" y="108"/>
                    </a:lnTo>
                    <a:lnTo>
                      <a:pt x="30" y="150"/>
                    </a:lnTo>
                    <a:lnTo>
                      <a:pt x="51" y="143"/>
                    </a:lnTo>
                    <a:lnTo>
                      <a:pt x="54" y="133"/>
                    </a:lnTo>
                    <a:lnTo>
                      <a:pt x="33" y="113"/>
                    </a:lnTo>
                    <a:lnTo>
                      <a:pt x="46" y="96"/>
                    </a:lnTo>
                    <a:lnTo>
                      <a:pt x="60" y="98"/>
                    </a:lnTo>
                    <a:lnTo>
                      <a:pt x="72" y="110"/>
                    </a:lnTo>
                    <a:lnTo>
                      <a:pt x="72" y="85"/>
                    </a:lnTo>
                    <a:lnTo>
                      <a:pt x="103" y="60"/>
                    </a:lnTo>
                    <a:lnTo>
                      <a:pt x="120" y="56"/>
                    </a:lnTo>
                    <a:lnTo>
                      <a:pt x="106" y="31"/>
                    </a:lnTo>
                    <a:lnTo>
                      <a:pt x="99" y="21"/>
                    </a:lnTo>
                    <a:lnTo>
                      <a:pt x="88" y="28"/>
                    </a:lnTo>
                    <a:lnTo>
                      <a:pt x="78" y="40"/>
                    </a:lnTo>
                    <a:lnTo>
                      <a:pt x="57" y="36"/>
                    </a:lnTo>
                    <a:lnTo>
                      <a:pt x="36" y="21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25" name="Freeform 110">
                <a:extLst>
                  <a:ext uri="{FF2B5EF4-FFF2-40B4-BE49-F238E27FC236}">
                    <a16:creationId xmlns:a16="http://schemas.microsoft.com/office/drawing/2014/main" xmlns="" id="{3CE92644-F74E-BD4E-979D-042973E0CF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2" y="1969"/>
                <a:ext cx="25" cy="30"/>
              </a:xfrm>
              <a:custGeom>
                <a:avLst/>
                <a:gdLst>
                  <a:gd name="T0" fmla="*/ 21 w 37"/>
                  <a:gd name="T1" fmla="*/ 0 h 44"/>
                  <a:gd name="T2" fmla="*/ 21 w 37"/>
                  <a:gd name="T3" fmla="*/ 0 h 44"/>
                  <a:gd name="T4" fmla="*/ 0 w 37"/>
                  <a:gd name="T5" fmla="*/ 29 h 44"/>
                  <a:gd name="T6" fmla="*/ 1 w 37"/>
                  <a:gd name="T7" fmla="*/ 44 h 44"/>
                  <a:gd name="T8" fmla="*/ 12 w 37"/>
                  <a:gd name="T9" fmla="*/ 39 h 44"/>
                  <a:gd name="T10" fmla="*/ 37 w 37"/>
                  <a:gd name="T11" fmla="*/ 8 h 44"/>
                  <a:gd name="T12" fmla="*/ 21 w 37"/>
                  <a:gd name="T13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44">
                    <a:moveTo>
                      <a:pt x="21" y="0"/>
                    </a:moveTo>
                    <a:lnTo>
                      <a:pt x="21" y="0"/>
                    </a:lnTo>
                    <a:lnTo>
                      <a:pt x="0" y="29"/>
                    </a:lnTo>
                    <a:lnTo>
                      <a:pt x="1" y="44"/>
                    </a:lnTo>
                    <a:lnTo>
                      <a:pt x="12" y="39"/>
                    </a:lnTo>
                    <a:lnTo>
                      <a:pt x="37" y="8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26" name="Freeform 111">
                <a:extLst>
                  <a:ext uri="{FF2B5EF4-FFF2-40B4-BE49-F238E27FC236}">
                    <a16:creationId xmlns:a16="http://schemas.microsoft.com/office/drawing/2014/main" xmlns="" id="{A08D1BBF-46C7-E549-A1BF-C28B332917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9" y="1935"/>
                <a:ext cx="18" cy="28"/>
              </a:xfrm>
              <a:custGeom>
                <a:avLst/>
                <a:gdLst>
                  <a:gd name="T0" fmla="*/ 8 w 26"/>
                  <a:gd name="T1" fmla="*/ 8 h 42"/>
                  <a:gd name="T2" fmla="*/ 8 w 26"/>
                  <a:gd name="T3" fmla="*/ 8 h 42"/>
                  <a:gd name="T4" fmla="*/ 0 w 26"/>
                  <a:gd name="T5" fmla="*/ 28 h 42"/>
                  <a:gd name="T6" fmla="*/ 1 w 26"/>
                  <a:gd name="T7" fmla="*/ 42 h 42"/>
                  <a:gd name="T8" fmla="*/ 14 w 26"/>
                  <a:gd name="T9" fmla="*/ 34 h 42"/>
                  <a:gd name="T10" fmla="*/ 26 w 26"/>
                  <a:gd name="T11" fmla="*/ 9 h 42"/>
                  <a:gd name="T12" fmla="*/ 26 w 26"/>
                  <a:gd name="T13" fmla="*/ 0 h 42"/>
                  <a:gd name="T14" fmla="*/ 8 w 26"/>
                  <a:gd name="T15" fmla="*/ 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42">
                    <a:moveTo>
                      <a:pt x="8" y="8"/>
                    </a:moveTo>
                    <a:lnTo>
                      <a:pt x="8" y="8"/>
                    </a:lnTo>
                    <a:lnTo>
                      <a:pt x="0" y="28"/>
                    </a:lnTo>
                    <a:lnTo>
                      <a:pt x="1" y="42"/>
                    </a:lnTo>
                    <a:lnTo>
                      <a:pt x="14" y="34"/>
                    </a:lnTo>
                    <a:lnTo>
                      <a:pt x="26" y="9"/>
                    </a:lnTo>
                    <a:lnTo>
                      <a:pt x="26" y="0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27" name="Freeform 112">
                <a:extLst>
                  <a:ext uri="{FF2B5EF4-FFF2-40B4-BE49-F238E27FC236}">
                    <a16:creationId xmlns:a16="http://schemas.microsoft.com/office/drawing/2014/main" xmlns="" id="{8BD76CA6-404C-4E48-80EB-1A71A05D3F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7" y="1821"/>
                <a:ext cx="17" cy="20"/>
              </a:xfrm>
              <a:custGeom>
                <a:avLst/>
                <a:gdLst>
                  <a:gd name="T0" fmla="*/ 10 w 25"/>
                  <a:gd name="T1" fmla="*/ 0 h 31"/>
                  <a:gd name="T2" fmla="*/ 10 w 25"/>
                  <a:gd name="T3" fmla="*/ 0 h 31"/>
                  <a:gd name="T4" fmla="*/ 0 w 25"/>
                  <a:gd name="T5" fmla="*/ 12 h 31"/>
                  <a:gd name="T6" fmla="*/ 1 w 25"/>
                  <a:gd name="T7" fmla="*/ 31 h 31"/>
                  <a:gd name="T8" fmla="*/ 10 w 25"/>
                  <a:gd name="T9" fmla="*/ 30 h 31"/>
                  <a:gd name="T10" fmla="*/ 25 w 25"/>
                  <a:gd name="T11" fmla="*/ 4 h 31"/>
                  <a:gd name="T12" fmla="*/ 10 w 25"/>
                  <a:gd name="T13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31">
                    <a:moveTo>
                      <a:pt x="10" y="0"/>
                    </a:moveTo>
                    <a:lnTo>
                      <a:pt x="10" y="0"/>
                    </a:lnTo>
                    <a:lnTo>
                      <a:pt x="0" y="12"/>
                    </a:lnTo>
                    <a:lnTo>
                      <a:pt x="1" y="31"/>
                    </a:lnTo>
                    <a:lnTo>
                      <a:pt x="10" y="30"/>
                    </a:lnTo>
                    <a:lnTo>
                      <a:pt x="25" y="4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28" name="Freeform 113">
                <a:extLst>
                  <a:ext uri="{FF2B5EF4-FFF2-40B4-BE49-F238E27FC236}">
                    <a16:creationId xmlns:a16="http://schemas.microsoft.com/office/drawing/2014/main" xmlns="" id="{267D5A4E-FE0A-564F-9936-45AA9B6D86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2" y="1851"/>
                <a:ext cx="12" cy="25"/>
              </a:xfrm>
              <a:custGeom>
                <a:avLst/>
                <a:gdLst>
                  <a:gd name="T0" fmla="*/ 0 w 18"/>
                  <a:gd name="T1" fmla="*/ 1 h 38"/>
                  <a:gd name="T2" fmla="*/ 0 w 18"/>
                  <a:gd name="T3" fmla="*/ 1 h 38"/>
                  <a:gd name="T4" fmla="*/ 0 w 18"/>
                  <a:gd name="T5" fmla="*/ 34 h 38"/>
                  <a:gd name="T6" fmla="*/ 11 w 18"/>
                  <a:gd name="T7" fmla="*/ 38 h 38"/>
                  <a:gd name="T8" fmla="*/ 18 w 18"/>
                  <a:gd name="T9" fmla="*/ 26 h 38"/>
                  <a:gd name="T10" fmla="*/ 18 w 18"/>
                  <a:gd name="T11" fmla="*/ 0 h 38"/>
                  <a:gd name="T12" fmla="*/ 0 w 18"/>
                  <a:gd name="T13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38">
                    <a:moveTo>
                      <a:pt x="0" y="1"/>
                    </a:moveTo>
                    <a:lnTo>
                      <a:pt x="0" y="1"/>
                    </a:lnTo>
                    <a:lnTo>
                      <a:pt x="0" y="34"/>
                    </a:lnTo>
                    <a:lnTo>
                      <a:pt x="11" y="38"/>
                    </a:lnTo>
                    <a:lnTo>
                      <a:pt x="18" y="26"/>
                    </a:lnTo>
                    <a:lnTo>
                      <a:pt x="18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29" name="Freeform 114">
                <a:extLst>
                  <a:ext uri="{FF2B5EF4-FFF2-40B4-BE49-F238E27FC236}">
                    <a16:creationId xmlns:a16="http://schemas.microsoft.com/office/drawing/2014/main" xmlns="" id="{48FC848A-834E-D147-A9D2-4EFF3A6A25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7" y="1771"/>
                <a:ext cx="103" cy="202"/>
              </a:xfrm>
              <a:custGeom>
                <a:avLst/>
                <a:gdLst>
                  <a:gd name="T0" fmla="*/ 1 w 155"/>
                  <a:gd name="T1" fmla="*/ 0 h 302"/>
                  <a:gd name="T2" fmla="*/ 1 w 155"/>
                  <a:gd name="T3" fmla="*/ 0 h 302"/>
                  <a:gd name="T4" fmla="*/ 0 w 155"/>
                  <a:gd name="T5" fmla="*/ 48 h 302"/>
                  <a:gd name="T6" fmla="*/ 61 w 155"/>
                  <a:gd name="T7" fmla="*/ 142 h 302"/>
                  <a:gd name="T8" fmla="*/ 83 w 155"/>
                  <a:gd name="T9" fmla="*/ 224 h 302"/>
                  <a:gd name="T10" fmla="*/ 121 w 155"/>
                  <a:gd name="T11" fmla="*/ 296 h 302"/>
                  <a:gd name="T12" fmla="*/ 136 w 155"/>
                  <a:gd name="T13" fmla="*/ 302 h 302"/>
                  <a:gd name="T14" fmla="*/ 149 w 155"/>
                  <a:gd name="T15" fmla="*/ 291 h 302"/>
                  <a:gd name="T16" fmla="*/ 155 w 155"/>
                  <a:gd name="T17" fmla="*/ 274 h 302"/>
                  <a:gd name="T18" fmla="*/ 100 w 155"/>
                  <a:gd name="T19" fmla="*/ 214 h 302"/>
                  <a:gd name="T20" fmla="*/ 102 w 155"/>
                  <a:gd name="T21" fmla="*/ 183 h 302"/>
                  <a:gd name="T22" fmla="*/ 114 w 155"/>
                  <a:gd name="T23" fmla="*/ 178 h 302"/>
                  <a:gd name="T24" fmla="*/ 117 w 155"/>
                  <a:gd name="T25" fmla="*/ 159 h 302"/>
                  <a:gd name="T26" fmla="*/ 9 w 155"/>
                  <a:gd name="T27" fmla="*/ 8 h 302"/>
                  <a:gd name="T28" fmla="*/ 1 w 155"/>
                  <a:gd name="T29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5" h="302">
                    <a:moveTo>
                      <a:pt x="1" y="0"/>
                    </a:moveTo>
                    <a:lnTo>
                      <a:pt x="1" y="0"/>
                    </a:lnTo>
                    <a:lnTo>
                      <a:pt x="0" y="48"/>
                    </a:lnTo>
                    <a:lnTo>
                      <a:pt x="61" y="142"/>
                    </a:lnTo>
                    <a:lnTo>
                      <a:pt x="83" y="224"/>
                    </a:lnTo>
                    <a:lnTo>
                      <a:pt x="121" y="296"/>
                    </a:lnTo>
                    <a:lnTo>
                      <a:pt x="136" y="302"/>
                    </a:lnTo>
                    <a:lnTo>
                      <a:pt x="149" y="291"/>
                    </a:lnTo>
                    <a:lnTo>
                      <a:pt x="155" y="274"/>
                    </a:lnTo>
                    <a:lnTo>
                      <a:pt x="100" y="214"/>
                    </a:lnTo>
                    <a:lnTo>
                      <a:pt x="102" y="183"/>
                    </a:lnTo>
                    <a:lnTo>
                      <a:pt x="114" y="178"/>
                    </a:lnTo>
                    <a:lnTo>
                      <a:pt x="117" y="159"/>
                    </a:lnTo>
                    <a:lnTo>
                      <a:pt x="9" y="8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30" name="Freeform 115">
                <a:extLst>
                  <a:ext uri="{FF2B5EF4-FFF2-40B4-BE49-F238E27FC236}">
                    <a16:creationId xmlns:a16="http://schemas.microsoft.com/office/drawing/2014/main" xmlns="" id="{C374AB92-D4A6-C445-A6A0-3FE741E38F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4" y="1331"/>
                <a:ext cx="40" cy="27"/>
              </a:xfrm>
              <a:custGeom>
                <a:avLst/>
                <a:gdLst>
                  <a:gd name="T0" fmla="*/ 23 w 59"/>
                  <a:gd name="T1" fmla="*/ 0 h 41"/>
                  <a:gd name="T2" fmla="*/ 23 w 59"/>
                  <a:gd name="T3" fmla="*/ 0 h 41"/>
                  <a:gd name="T4" fmla="*/ 4 w 59"/>
                  <a:gd name="T5" fmla="*/ 12 h 41"/>
                  <a:gd name="T6" fmla="*/ 0 w 59"/>
                  <a:gd name="T7" fmla="*/ 28 h 41"/>
                  <a:gd name="T8" fmla="*/ 9 w 59"/>
                  <a:gd name="T9" fmla="*/ 38 h 41"/>
                  <a:gd name="T10" fmla="*/ 28 w 59"/>
                  <a:gd name="T11" fmla="*/ 31 h 41"/>
                  <a:gd name="T12" fmla="*/ 48 w 59"/>
                  <a:gd name="T13" fmla="*/ 38 h 41"/>
                  <a:gd name="T14" fmla="*/ 59 w 59"/>
                  <a:gd name="T15" fmla="*/ 41 h 41"/>
                  <a:gd name="T16" fmla="*/ 58 w 59"/>
                  <a:gd name="T17" fmla="*/ 5 h 41"/>
                  <a:gd name="T18" fmla="*/ 23 w 59"/>
                  <a:gd name="T1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" h="41">
                    <a:moveTo>
                      <a:pt x="23" y="0"/>
                    </a:moveTo>
                    <a:lnTo>
                      <a:pt x="23" y="0"/>
                    </a:lnTo>
                    <a:lnTo>
                      <a:pt x="4" y="12"/>
                    </a:lnTo>
                    <a:lnTo>
                      <a:pt x="0" y="28"/>
                    </a:lnTo>
                    <a:lnTo>
                      <a:pt x="9" y="38"/>
                    </a:lnTo>
                    <a:lnTo>
                      <a:pt x="28" y="31"/>
                    </a:lnTo>
                    <a:lnTo>
                      <a:pt x="48" y="38"/>
                    </a:lnTo>
                    <a:lnTo>
                      <a:pt x="59" y="41"/>
                    </a:lnTo>
                    <a:lnTo>
                      <a:pt x="58" y="5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31" name="Freeform 116">
                <a:extLst>
                  <a:ext uri="{FF2B5EF4-FFF2-40B4-BE49-F238E27FC236}">
                    <a16:creationId xmlns:a16="http://schemas.microsoft.com/office/drawing/2014/main" xmlns="" id="{50B7057D-C308-654E-ABAB-56EA71A910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5" y="1707"/>
                <a:ext cx="11" cy="16"/>
              </a:xfrm>
              <a:custGeom>
                <a:avLst/>
                <a:gdLst>
                  <a:gd name="T0" fmla="*/ 1 w 17"/>
                  <a:gd name="T1" fmla="*/ 0 h 24"/>
                  <a:gd name="T2" fmla="*/ 1 w 17"/>
                  <a:gd name="T3" fmla="*/ 0 h 24"/>
                  <a:gd name="T4" fmla="*/ 0 w 17"/>
                  <a:gd name="T5" fmla="*/ 24 h 24"/>
                  <a:gd name="T6" fmla="*/ 17 w 17"/>
                  <a:gd name="T7" fmla="*/ 20 h 24"/>
                  <a:gd name="T8" fmla="*/ 17 w 17"/>
                  <a:gd name="T9" fmla="*/ 9 h 24"/>
                  <a:gd name="T10" fmla="*/ 1 w 17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4">
                    <a:moveTo>
                      <a:pt x="1" y="0"/>
                    </a:moveTo>
                    <a:lnTo>
                      <a:pt x="1" y="0"/>
                    </a:lnTo>
                    <a:lnTo>
                      <a:pt x="0" y="24"/>
                    </a:lnTo>
                    <a:lnTo>
                      <a:pt x="17" y="20"/>
                    </a:lnTo>
                    <a:lnTo>
                      <a:pt x="17" y="9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32" name="Freeform 117">
                <a:extLst>
                  <a:ext uri="{FF2B5EF4-FFF2-40B4-BE49-F238E27FC236}">
                    <a16:creationId xmlns:a16="http://schemas.microsoft.com/office/drawing/2014/main" xmlns="" id="{6F2DD99C-58A8-3A46-A721-A069FBE743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6" y="1714"/>
                <a:ext cx="29" cy="23"/>
              </a:xfrm>
              <a:custGeom>
                <a:avLst/>
                <a:gdLst>
                  <a:gd name="T0" fmla="*/ 33 w 44"/>
                  <a:gd name="T1" fmla="*/ 0 h 35"/>
                  <a:gd name="T2" fmla="*/ 33 w 44"/>
                  <a:gd name="T3" fmla="*/ 0 h 35"/>
                  <a:gd name="T4" fmla="*/ 0 w 44"/>
                  <a:gd name="T5" fmla="*/ 17 h 35"/>
                  <a:gd name="T6" fmla="*/ 5 w 44"/>
                  <a:gd name="T7" fmla="*/ 35 h 35"/>
                  <a:gd name="T8" fmla="*/ 18 w 44"/>
                  <a:gd name="T9" fmla="*/ 25 h 35"/>
                  <a:gd name="T10" fmla="*/ 44 w 44"/>
                  <a:gd name="T11" fmla="*/ 13 h 35"/>
                  <a:gd name="T12" fmla="*/ 33 w 44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35">
                    <a:moveTo>
                      <a:pt x="33" y="0"/>
                    </a:moveTo>
                    <a:lnTo>
                      <a:pt x="33" y="0"/>
                    </a:lnTo>
                    <a:lnTo>
                      <a:pt x="0" y="17"/>
                    </a:lnTo>
                    <a:lnTo>
                      <a:pt x="5" y="35"/>
                    </a:lnTo>
                    <a:lnTo>
                      <a:pt x="18" y="25"/>
                    </a:lnTo>
                    <a:lnTo>
                      <a:pt x="44" y="13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33" name="Freeform 118">
                <a:extLst>
                  <a:ext uri="{FF2B5EF4-FFF2-40B4-BE49-F238E27FC236}">
                    <a16:creationId xmlns:a16="http://schemas.microsoft.com/office/drawing/2014/main" xmlns="" id="{D87CFD86-87DD-954B-B2E5-AF58B320ED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8" y="3743"/>
                <a:ext cx="38" cy="30"/>
              </a:xfrm>
              <a:custGeom>
                <a:avLst/>
                <a:gdLst>
                  <a:gd name="T0" fmla="*/ 1 w 57"/>
                  <a:gd name="T1" fmla="*/ 0 h 45"/>
                  <a:gd name="T2" fmla="*/ 1 w 57"/>
                  <a:gd name="T3" fmla="*/ 0 h 45"/>
                  <a:gd name="T4" fmla="*/ 0 w 57"/>
                  <a:gd name="T5" fmla="*/ 34 h 45"/>
                  <a:gd name="T6" fmla="*/ 47 w 57"/>
                  <a:gd name="T7" fmla="*/ 45 h 45"/>
                  <a:gd name="T8" fmla="*/ 57 w 57"/>
                  <a:gd name="T9" fmla="*/ 17 h 45"/>
                  <a:gd name="T10" fmla="*/ 41 w 57"/>
                  <a:gd name="T11" fmla="*/ 22 h 45"/>
                  <a:gd name="T12" fmla="*/ 19 w 57"/>
                  <a:gd name="T13" fmla="*/ 27 h 45"/>
                  <a:gd name="T14" fmla="*/ 13 w 57"/>
                  <a:gd name="T15" fmla="*/ 1 h 45"/>
                  <a:gd name="T16" fmla="*/ 1 w 57"/>
                  <a:gd name="T1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45">
                    <a:moveTo>
                      <a:pt x="1" y="0"/>
                    </a:moveTo>
                    <a:lnTo>
                      <a:pt x="1" y="0"/>
                    </a:lnTo>
                    <a:lnTo>
                      <a:pt x="0" y="34"/>
                    </a:lnTo>
                    <a:lnTo>
                      <a:pt x="47" y="45"/>
                    </a:lnTo>
                    <a:lnTo>
                      <a:pt x="57" y="17"/>
                    </a:lnTo>
                    <a:lnTo>
                      <a:pt x="41" y="22"/>
                    </a:lnTo>
                    <a:lnTo>
                      <a:pt x="19" y="27"/>
                    </a:lnTo>
                    <a:lnTo>
                      <a:pt x="13" y="1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34" name="Freeform 119">
                <a:extLst>
                  <a:ext uri="{FF2B5EF4-FFF2-40B4-BE49-F238E27FC236}">
                    <a16:creationId xmlns:a16="http://schemas.microsoft.com/office/drawing/2014/main" xmlns="" id="{E0E1BA60-ECE9-A948-B050-D40717722C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" y="3217"/>
                <a:ext cx="18" cy="22"/>
              </a:xfrm>
              <a:custGeom>
                <a:avLst/>
                <a:gdLst>
                  <a:gd name="T0" fmla="*/ 12 w 27"/>
                  <a:gd name="T1" fmla="*/ 0 h 32"/>
                  <a:gd name="T2" fmla="*/ 12 w 27"/>
                  <a:gd name="T3" fmla="*/ 0 h 32"/>
                  <a:gd name="T4" fmla="*/ 0 w 27"/>
                  <a:gd name="T5" fmla="*/ 15 h 32"/>
                  <a:gd name="T6" fmla="*/ 2 w 27"/>
                  <a:gd name="T7" fmla="*/ 32 h 32"/>
                  <a:gd name="T8" fmla="*/ 27 w 27"/>
                  <a:gd name="T9" fmla="*/ 12 h 32"/>
                  <a:gd name="T10" fmla="*/ 12 w 27"/>
                  <a:gd name="T11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32">
                    <a:moveTo>
                      <a:pt x="12" y="0"/>
                    </a:moveTo>
                    <a:lnTo>
                      <a:pt x="12" y="0"/>
                    </a:lnTo>
                    <a:lnTo>
                      <a:pt x="0" y="15"/>
                    </a:lnTo>
                    <a:lnTo>
                      <a:pt x="2" y="32"/>
                    </a:lnTo>
                    <a:lnTo>
                      <a:pt x="27" y="12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35" name="Freeform 120">
                <a:extLst>
                  <a:ext uri="{FF2B5EF4-FFF2-40B4-BE49-F238E27FC236}">
                    <a16:creationId xmlns:a16="http://schemas.microsoft.com/office/drawing/2014/main" xmlns="" id="{B3E5695F-356C-2A46-8C5E-2BF2E1EC45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6" y="3235"/>
                <a:ext cx="20" cy="12"/>
              </a:xfrm>
              <a:custGeom>
                <a:avLst/>
                <a:gdLst>
                  <a:gd name="T0" fmla="*/ 20 w 30"/>
                  <a:gd name="T1" fmla="*/ 0 h 19"/>
                  <a:gd name="T2" fmla="*/ 20 w 30"/>
                  <a:gd name="T3" fmla="*/ 0 h 19"/>
                  <a:gd name="T4" fmla="*/ 2 w 30"/>
                  <a:gd name="T5" fmla="*/ 1 h 19"/>
                  <a:gd name="T6" fmla="*/ 0 w 30"/>
                  <a:gd name="T7" fmla="*/ 17 h 19"/>
                  <a:gd name="T8" fmla="*/ 12 w 30"/>
                  <a:gd name="T9" fmla="*/ 19 h 19"/>
                  <a:gd name="T10" fmla="*/ 30 w 30"/>
                  <a:gd name="T11" fmla="*/ 11 h 19"/>
                  <a:gd name="T12" fmla="*/ 20 w 30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9">
                    <a:moveTo>
                      <a:pt x="20" y="0"/>
                    </a:moveTo>
                    <a:lnTo>
                      <a:pt x="20" y="0"/>
                    </a:lnTo>
                    <a:lnTo>
                      <a:pt x="2" y="1"/>
                    </a:lnTo>
                    <a:lnTo>
                      <a:pt x="0" y="17"/>
                    </a:lnTo>
                    <a:lnTo>
                      <a:pt x="12" y="19"/>
                    </a:lnTo>
                    <a:lnTo>
                      <a:pt x="30" y="11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36" name="Freeform 121">
                <a:extLst>
                  <a:ext uri="{FF2B5EF4-FFF2-40B4-BE49-F238E27FC236}">
                    <a16:creationId xmlns:a16="http://schemas.microsoft.com/office/drawing/2014/main" xmlns="" id="{A734DC3D-27B6-8248-A45A-EBB24835C8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4" y="3079"/>
                <a:ext cx="118" cy="218"/>
              </a:xfrm>
              <a:custGeom>
                <a:avLst/>
                <a:gdLst>
                  <a:gd name="T0" fmla="*/ 144 w 177"/>
                  <a:gd name="T1" fmla="*/ 2 h 326"/>
                  <a:gd name="T2" fmla="*/ 144 w 177"/>
                  <a:gd name="T3" fmla="*/ 2 h 326"/>
                  <a:gd name="T4" fmla="*/ 127 w 177"/>
                  <a:gd name="T5" fmla="*/ 42 h 326"/>
                  <a:gd name="T6" fmla="*/ 99 w 177"/>
                  <a:gd name="T7" fmla="*/ 92 h 326"/>
                  <a:gd name="T8" fmla="*/ 49 w 177"/>
                  <a:gd name="T9" fmla="*/ 96 h 326"/>
                  <a:gd name="T10" fmla="*/ 27 w 177"/>
                  <a:gd name="T11" fmla="*/ 121 h 326"/>
                  <a:gd name="T12" fmla="*/ 31 w 177"/>
                  <a:gd name="T13" fmla="*/ 198 h 326"/>
                  <a:gd name="T14" fmla="*/ 0 w 177"/>
                  <a:gd name="T15" fmla="*/ 234 h 326"/>
                  <a:gd name="T16" fmla="*/ 3 w 177"/>
                  <a:gd name="T17" fmla="*/ 296 h 326"/>
                  <a:gd name="T18" fmla="*/ 30 w 177"/>
                  <a:gd name="T19" fmla="*/ 326 h 326"/>
                  <a:gd name="T20" fmla="*/ 61 w 177"/>
                  <a:gd name="T21" fmla="*/ 322 h 326"/>
                  <a:gd name="T22" fmla="*/ 92 w 177"/>
                  <a:gd name="T23" fmla="*/ 299 h 326"/>
                  <a:gd name="T24" fmla="*/ 85 w 177"/>
                  <a:gd name="T25" fmla="*/ 263 h 326"/>
                  <a:gd name="T26" fmla="*/ 156 w 177"/>
                  <a:gd name="T27" fmla="*/ 139 h 326"/>
                  <a:gd name="T28" fmla="*/ 142 w 177"/>
                  <a:gd name="T29" fmla="*/ 124 h 326"/>
                  <a:gd name="T30" fmla="*/ 156 w 177"/>
                  <a:gd name="T31" fmla="*/ 93 h 326"/>
                  <a:gd name="T32" fmla="*/ 172 w 177"/>
                  <a:gd name="T33" fmla="*/ 98 h 326"/>
                  <a:gd name="T34" fmla="*/ 177 w 177"/>
                  <a:gd name="T35" fmla="*/ 86 h 326"/>
                  <a:gd name="T36" fmla="*/ 162 w 177"/>
                  <a:gd name="T37" fmla="*/ 25 h 326"/>
                  <a:gd name="T38" fmla="*/ 154 w 177"/>
                  <a:gd name="T39" fmla="*/ 0 h 326"/>
                  <a:gd name="T40" fmla="*/ 144 w 177"/>
                  <a:gd name="T41" fmla="*/ 2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7" h="326">
                    <a:moveTo>
                      <a:pt x="144" y="2"/>
                    </a:moveTo>
                    <a:lnTo>
                      <a:pt x="144" y="2"/>
                    </a:lnTo>
                    <a:lnTo>
                      <a:pt x="127" y="42"/>
                    </a:lnTo>
                    <a:lnTo>
                      <a:pt x="99" y="92"/>
                    </a:lnTo>
                    <a:lnTo>
                      <a:pt x="49" y="96"/>
                    </a:lnTo>
                    <a:lnTo>
                      <a:pt x="27" y="121"/>
                    </a:lnTo>
                    <a:lnTo>
                      <a:pt x="31" y="198"/>
                    </a:lnTo>
                    <a:lnTo>
                      <a:pt x="0" y="234"/>
                    </a:lnTo>
                    <a:lnTo>
                      <a:pt x="3" y="296"/>
                    </a:lnTo>
                    <a:lnTo>
                      <a:pt x="30" y="326"/>
                    </a:lnTo>
                    <a:lnTo>
                      <a:pt x="61" y="322"/>
                    </a:lnTo>
                    <a:lnTo>
                      <a:pt x="92" y="299"/>
                    </a:lnTo>
                    <a:lnTo>
                      <a:pt x="85" y="263"/>
                    </a:lnTo>
                    <a:lnTo>
                      <a:pt x="156" y="139"/>
                    </a:lnTo>
                    <a:lnTo>
                      <a:pt x="142" y="124"/>
                    </a:lnTo>
                    <a:lnTo>
                      <a:pt x="156" y="93"/>
                    </a:lnTo>
                    <a:lnTo>
                      <a:pt x="172" y="98"/>
                    </a:lnTo>
                    <a:lnTo>
                      <a:pt x="177" y="86"/>
                    </a:lnTo>
                    <a:lnTo>
                      <a:pt x="162" y="25"/>
                    </a:lnTo>
                    <a:lnTo>
                      <a:pt x="154" y="0"/>
                    </a:lnTo>
                    <a:lnTo>
                      <a:pt x="144" y="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37" name="Freeform 122">
                <a:extLst>
                  <a:ext uri="{FF2B5EF4-FFF2-40B4-BE49-F238E27FC236}">
                    <a16:creationId xmlns:a16="http://schemas.microsoft.com/office/drawing/2014/main" xmlns="" id="{80BB5D30-ED3A-3244-BD1F-52B2240F5F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4" y="3071"/>
                <a:ext cx="17" cy="10"/>
              </a:xfrm>
              <a:custGeom>
                <a:avLst/>
                <a:gdLst>
                  <a:gd name="T0" fmla="*/ 0 w 25"/>
                  <a:gd name="T1" fmla="*/ 1 h 15"/>
                  <a:gd name="T2" fmla="*/ 0 w 25"/>
                  <a:gd name="T3" fmla="*/ 1 h 15"/>
                  <a:gd name="T4" fmla="*/ 3 w 25"/>
                  <a:gd name="T5" fmla="*/ 13 h 15"/>
                  <a:gd name="T6" fmla="*/ 19 w 25"/>
                  <a:gd name="T7" fmla="*/ 15 h 15"/>
                  <a:gd name="T8" fmla="*/ 25 w 25"/>
                  <a:gd name="T9" fmla="*/ 0 h 15"/>
                  <a:gd name="T10" fmla="*/ 0 w 25"/>
                  <a:gd name="T11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15">
                    <a:moveTo>
                      <a:pt x="0" y="1"/>
                    </a:moveTo>
                    <a:lnTo>
                      <a:pt x="0" y="1"/>
                    </a:lnTo>
                    <a:lnTo>
                      <a:pt x="3" y="13"/>
                    </a:lnTo>
                    <a:lnTo>
                      <a:pt x="19" y="15"/>
                    </a:lnTo>
                    <a:lnTo>
                      <a:pt x="25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38" name="Freeform 123">
                <a:extLst>
                  <a:ext uri="{FF2B5EF4-FFF2-40B4-BE49-F238E27FC236}">
                    <a16:creationId xmlns:a16="http://schemas.microsoft.com/office/drawing/2014/main" xmlns="" id="{9DE7A166-D857-4044-A574-8F2C95B087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9" y="3085"/>
                <a:ext cx="14" cy="12"/>
              </a:xfrm>
              <a:custGeom>
                <a:avLst/>
                <a:gdLst>
                  <a:gd name="T0" fmla="*/ 0 w 21"/>
                  <a:gd name="T1" fmla="*/ 4 h 17"/>
                  <a:gd name="T2" fmla="*/ 0 w 21"/>
                  <a:gd name="T3" fmla="*/ 4 h 17"/>
                  <a:gd name="T4" fmla="*/ 6 w 21"/>
                  <a:gd name="T5" fmla="*/ 17 h 17"/>
                  <a:gd name="T6" fmla="*/ 16 w 21"/>
                  <a:gd name="T7" fmla="*/ 17 h 17"/>
                  <a:gd name="T8" fmla="*/ 21 w 21"/>
                  <a:gd name="T9" fmla="*/ 0 h 17"/>
                  <a:gd name="T10" fmla="*/ 0 w 21"/>
                  <a:gd name="T11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7">
                    <a:moveTo>
                      <a:pt x="0" y="4"/>
                    </a:moveTo>
                    <a:lnTo>
                      <a:pt x="0" y="4"/>
                    </a:lnTo>
                    <a:lnTo>
                      <a:pt x="6" y="17"/>
                    </a:lnTo>
                    <a:lnTo>
                      <a:pt x="16" y="17"/>
                    </a:lnTo>
                    <a:lnTo>
                      <a:pt x="21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39" name="Freeform 124">
                <a:extLst>
                  <a:ext uri="{FF2B5EF4-FFF2-40B4-BE49-F238E27FC236}">
                    <a16:creationId xmlns:a16="http://schemas.microsoft.com/office/drawing/2014/main" xmlns="" id="{8841796D-8B42-EA43-BB62-769AD31E0F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9" y="3005"/>
                <a:ext cx="16" cy="13"/>
              </a:xfrm>
              <a:custGeom>
                <a:avLst/>
                <a:gdLst>
                  <a:gd name="T0" fmla="*/ 5 w 23"/>
                  <a:gd name="T1" fmla="*/ 0 h 20"/>
                  <a:gd name="T2" fmla="*/ 5 w 23"/>
                  <a:gd name="T3" fmla="*/ 0 h 20"/>
                  <a:gd name="T4" fmla="*/ 0 w 23"/>
                  <a:gd name="T5" fmla="*/ 9 h 20"/>
                  <a:gd name="T6" fmla="*/ 13 w 23"/>
                  <a:gd name="T7" fmla="*/ 20 h 20"/>
                  <a:gd name="T8" fmla="*/ 23 w 23"/>
                  <a:gd name="T9" fmla="*/ 9 h 20"/>
                  <a:gd name="T10" fmla="*/ 5 w 23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20">
                    <a:moveTo>
                      <a:pt x="5" y="0"/>
                    </a:moveTo>
                    <a:lnTo>
                      <a:pt x="5" y="0"/>
                    </a:lnTo>
                    <a:lnTo>
                      <a:pt x="0" y="9"/>
                    </a:lnTo>
                    <a:lnTo>
                      <a:pt x="13" y="20"/>
                    </a:lnTo>
                    <a:lnTo>
                      <a:pt x="23" y="9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40" name="Freeform 125">
                <a:extLst>
                  <a:ext uri="{FF2B5EF4-FFF2-40B4-BE49-F238E27FC236}">
                    <a16:creationId xmlns:a16="http://schemas.microsoft.com/office/drawing/2014/main" xmlns="" id="{716EFFC4-E7DA-E84A-B3B8-FD3FAA2736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8" y="2956"/>
                <a:ext cx="16" cy="18"/>
              </a:xfrm>
              <a:custGeom>
                <a:avLst/>
                <a:gdLst>
                  <a:gd name="T0" fmla="*/ 14 w 25"/>
                  <a:gd name="T1" fmla="*/ 0 h 27"/>
                  <a:gd name="T2" fmla="*/ 14 w 25"/>
                  <a:gd name="T3" fmla="*/ 0 h 27"/>
                  <a:gd name="T4" fmla="*/ 0 w 25"/>
                  <a:gd name="T5" fmla="*/ 10 h 27"/>
                  <a:gd name="T6" fmla="*/ 10 w 25"/>
                  <a:gd name="T7" fmla="*/ 27 h 27"/>
                  <a:gd name="T8" fmla="*/ 25 w 25"/>
                  <a:gd name="T9" fmla="*/ 27 h 27"/>
                  <a:gd name="T10" fmla="*/ 14 w 25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7">
                    <a:moveTo>
                      <a:pt x="14" y="0"/>
                    </a:moveTo>
                    <a:lnTo>
                      <a:pt x="14" y="0"/>
                    </a:lnTo>
                    <a:lnTo>
                      <a:pt x="0" y="10"/>
                    </a:lnTo>
                    <a:lnTo>
                      <a:pt x="10" y="27"/>
                    </a:lnTo>
                    <a:lnTo>
                      <a:pt x="25" y="27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41" name="Freeform 126">
                <a:extLst>
                  <a:ext uri="{FF2B5EF4-FFF2-40B4-BE49-F238E27FC236}">
                    <a16:creationId xmlns:a16="http://schemas.microsoft.com/office/drawing/2014/main" xmlns="" id="{BAABE006-AE1F-404C-8544-59ECA62382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4" y="2985"/>
                <a:ext cx="15" cy="16"/>
              </a:xfrm>
              <a:custGeom>
                <a:avLst/>
                <a:gdLst>
                  <a:gd name="T0" fmla="*/ 10 w 22"/>
                  <a:gd name="T1" fmla="*/ 0 h 24"/>
                  <a:gd name="T2" fmla="*/ 10 w 22"/>
                  <a:gd name="T3" fmla="*/ 0 h 24"/>
                  <a:gd name="T4" fmla="*/ 0 w 22"/>
                  <a:gd name="T5" fmla="*/ 10 h 24"/>
                  <a:gd name="T6" fmla="*/ 7 w 22"/>
                  <a:gd name="T7" fmla="*/ 21 h 24"/>
                  <a:gd name="T8" fmla="*/ 21 w 22"/>
                  <a:gd name="T9" fmla="*/ 24 h 24"/>
                  <a:gd name="T10" fmla="*/ 22 w 22"/>
                  <a:gd name="T11" fmla="*/ 1 h 24"/>
                  <a:gd name="T12" fmla="*/ 10 w 22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24">
                    <a:moveTo>
                      <a:pt x="10" y="0"/>
                    </a:moveTo>
                    <a:lnTo>
                      <a:pt x="10" y="0"/>
                    </a:lnTo>
                    <a:lnTo>
                      <a:pt x="0" y="10"/>
                    </a:lnTo>
                    <a:lnTo>
                      <a:pt x="7" y="21"/>
                    </a:lnTo>
                    <a:lnTo>
                      <a:pt x="21" y="24"/>
                    </a:lnTo>
                    <a:lnTo>
                      <a:pt x="22" y="1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42" name="Freeform 127">
                <a:extLst>
                  <a:ext uri="{FF2B5EF4-FFF2-40B4-BE49-F238E27FC236}">
                    <a16:creationId xmlns:a16="http://schemas.microsoft.com/office/drawing/2014/main" xmlns="" id="{38A4ABB7-0E6C-4748-B485-591595292C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5" y="2808"/>
                <a:ext cx="12" cy="17"/>
              </a:xfrm>
              <a:custGeom>
                <a:avLst/>
                <a:gdLst>
                  <a:gd name="T0" fmla="*/ 0 w 18"/>
                  <a:gd name="T1" fmla="*/ 0 h 25"/>
                  <a:gd name="T2" fmla="*/ 0 w 18"/>
                  <a:gd name="T3" fmla="*/ 0 h 25"/>
                  <a:gd name="T4" fmla="*/ 2 w 18"/>
                  <a:gd name="T5" fmla="*/ 20 h 25"/>
                  <a:gd name="T6" fmla="*/ 16 w 18"/>
                  <a:gd name="T7" fmla="*/ 25 h 25"/>
                  <a:gd name="T8" fmla="*/ 18 w 18"/>
                  <a:gd name="T9" fmla="*/ 7 h 25"/>
                  <a:gd name="T10" fmla="*/ 0 w 18"/>
                  <a:gd name="T1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25">
                    <a:moveTo>
                      <a:pt x="0" y="0"/>
                    </a:moveTo>
                    <a:lnTo>
                      <a:pt x="0" y="0"/>
                    </a:lnTo>
                    <a:lnTo>
                      <a:pt x="2" y="20"/>
                    </a:lnTo>
                    <a:lnTo>
                      <a:pt x="16" y="25"/>
                    </a:lnTo>
                    <a:lnTo>
                      <a:pt x="18" y="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43" name="Freeform 128">
                <a:extLst>
                  <a:ext uri="{FF2B5EF4-FFF2-40B4-BE49-F238E27FC236}">
                    <a16:creationId xmlns:a16="http://schemas.microsoft.com/office/drawing/2014/main" xmlns="" id="{4D8A1483-F0F5-2E4B-A012-29B36D0C94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5" y="2837"/>
                <a:ext cx="12" cy="20"/>
              </a:xfrm>
              <a:custGeom>
                <a:avLst/>
                <a:gdLst>
                  <a:gd name="T0" fmla="*/ 1 w 18"/>
                  <a:gd name="T1" fmla="*/ 0 h 30"/>
                  <a:gd name="T2" fmla="*/ 1 w 18"/>
                  <a:gd name="T3" fmla="*/ 0 h 30"/>
                  <a:gd name="T4" fmla="*/ 0 w 18"/>
                  <a:gd name="T5" fmla="*/ 25 h 30"/>
                  <a:gd name="T6" fmla="*/ 9 w 18"/>
                  <a:gd name="T7" fmla="*/ 30 h 30"/>
                  <a:gd name="T8" fmla="*/ 18 w 18"/>
                  <a:gd name="T9" fmla="*/ 13 h 30"/>
                  <a:gd name="T10" fmla="*/ 1 w 18"/>
                  <a:gd name="T1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0">
                    <a:moveTo>
                      <a:pt x="1" y="0"/>
                    </a:moveTo>
                    <a:lnTo>
                      <a:pt x="1" y="0"/>
                    </a:lnTo>
                    <a:lnTo>
                      <a:pt x="0" y="25"/>
                    </a:lnTo>
                    <a:lnTo>
                      <a:pt x="9" y="30"/>
                    </a:lnTo>
                    <a:lnTo>
                      <a:pt x="18" y="13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44" name="Freeform 129">
                <a:extLst>
                  <a:ext uri="{FF2B5EF4-FFF2-40B4-BE49-F238E27FC236}">
                    <a16:creationId xmlns:a16="http://schemas.microsoft.com/office/drawing/2014/main" xmlns="" id="{D6F03BC0-38C3-D44E-ADEA-306EB07D92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2" y="2869"/>
                <a:ext cx="14" cy="12"/>
              </a:xfrm>
              <a:custGeom>
                <a:avLst/>
                <a:gdLst>
                  <a:gd name="T0" fmla="*/ 8 w 21"/>
                  <a:gd name="T1" fmla="*/ 0 h 17"/>
                  <a:gd name="T2" fmla="*/ 8 w 21"/>
                  <a:gd name="T3" fmla="*/ 0 h 17"/>
                  <a:gd name="T4" fmla="*/ 0 w 21"/>
                  <a:gd name="T5" fmla="*/ 9 h 17"/>
                  <a:gd name="T6" fmla="*/ 9 w 21"/>
                  <a:gd name="T7" fmla="*/ 17 h 17"/>
                  <a:gd name="T8" fmla="*/ 21 w 21"/>
                  <a:gd name="T9" fmla="*/ 9 h 17"/>
                  <a:gd name="T10" fmla="*/ 8 w 21"/>
                  <a:gd name="T1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7">
                    <a:moveTo>
                      <a:pt x="8" y="0"/>
                    </a:moveTo>
                    <a:lnTo>
                      <a:pt x="8" y="0"/>
                    </a:lnTo>
                    <a:lnTo>
                      <a:pt x="0" y="9"/>
                    </a:lnTo>
                    <a:lnTo>
                      <a:pt x="9" y="17"/>
                    </a:lnTo>
                    <a:lnTo>
                      <a:pt x="21" y="9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45" name="Freeform 130">
                <a:extLst>
                  <a:ext uri="{FF2B5EF4-FFF2-40B4-BE49-F238E27FC236}">
                    <a16:creationId xmlns:a16="http://schemas.microsoft.com/office/drawing/2014/main" xmlns="" id="{8C2040AE-0D40-5B49-8F53-B97DA40FEA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6" y="2265"/>
                <a:ext cx="14" cy="14"/>
              </a:xfrm>
              <a:custGeom>
                <a:avLst/>
                <a:gdLst>
                  <a:gd name="T0" fmla="*/ 11 w 21"/>
                  <a:gd name="T1" fmla="*/ 0 h 21"/>
                  <a:gd name="T2" fmla="*/ 11 w 21"/>
                  <a:gd name="T3" fmla="*/ 0 h 21"/>
                  <a:gd name="T4" fmla="*/ 0 w 21"/>
                  <a:gd name="T5" fmla="*/ 11 h 21"/>
                  <a:gd name="T6" fmla="*/ 19 w 21"/>
                  <a:gd name="T7" fmla="*/ 21 h 21"/>
                  <a:gd name="T8" fmla="*/ 21 w 21"/>
                  <a:gd name="T9" fmla="*/ 6 h 21"/>
                  <a:gd name="T10" fmla="*/ 11 w 21"/>
                  <a:gd name="T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1">
                    <a:moveTo>
                      <a:pt x="11" y="0"/>
                    </a:moveTo>
                    <a:lnTo>
                      <a:pt x="11" y="0"/>
                    </a:lnTo>
                    <a:lnTo>
                      <a:pt x="0" y="11"/>
                    </a:lnTo>
                    <a:lnTo>
                      <a:pt x="19" y="21"/>
                    </a:lnTo>
                    <a:lnTo>
                      <a:pt x="21" y="6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46" name="Freeform 131">
                <a:extLst>
                  <a:ext uri="{FF2B5EF4-FFF2-40B4-BE49-F238E27FC236}">
                    <a16:creationId xmlns:a16="http://schemas.microsoft.com/office/drawing/2014/main" xmlns="" id="{E4E7C81F-E399-F948-8F2D-DF04CF406B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2" y="2261"/>
                <a:ext cx="19" cy="12"/>
              </a:xfrm>
              <a:custGeom>
                <a:avLst/>
                <a:gdLst>
                  <a:gd name="T0" fmla="*/ 13 w 28"/>
                  <a:gd name="T1" fmla="*/ 0 h 18"/>
                  <a:gd name="T2" fmla="*/ 13 w 28"/>
                  <a:gd name="T3" fmla="*/ 0 h 18"/>
                  <a:gd name="T4" fmla="*/ 0 w 28"/>
                  <a:gd name="T5" fmla="*/ 9 h 18"/>
                  <a:gd name="T6" fmla="*/ 11 w 28"/>
                  <a:gd name="T7" fmla="*/ 18 h 18"/>
                  <a:gd name="T8" fmla="*/ 28 w 28"/>
                  <a:gd name="T9" fmla="*/ 13 h 18"/>
                  <a:gd name="T10" fmla="*/ 13 w 28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18">
                    <a:moveTo>
                      <a:pt x="13" y="0"/>
                    </a:moveTo>
                    <a:lnTo>
                      <a:pt x="13" y="0"/>
                    </a:lnTo>
                    <a:lnTo>
                      <a:pt x="0" y="9"/>
                    </a:lnTo>
                    <a:lnTo>
                      <a:pt x="11" y="18"/>
                    </a:lnTo>
                    <a:lnTo>
                      <a:pt x="28" y="13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47" name="Freeform 132">
                <a:extLst>
                  <a:ext uri="{FF2B5EF4-FFF2-40B4-BE49-F238E27FC236}">
                    <a16:creationId xmlns:a16="http://schemas.microsoft.com/office/drawing/2014/main" xmlns="" id="{8844B6A4-0182-D34D-95F8-FCBCF53407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2" y="2281"/>
                <a:ext cx="13" cy="18"/>
              </a:xfrm>
              <a:custGeom>
                <a:avLst/>
                <a:gdLst>
                  <a:gd name="T0" fmla="*/ 7 w 19"/>
                  <a:gd name="T1" fmla="*/ 0 h 28"/>
                  <a:gd name="T2" fmla="*/ 7 w 19"/>
                  <a:gd name="T3" fmla="*/ 0 h 28"/>
                  <a:gd name="T4" fmla="*/ 0 w 19"/>
                  <a:gd name="T5" fmla="*/ 18 h 28"/>
                  <a:gd name="T6" fmla="*/ 9 w 19"/>
                  <a:gd name="T7" fmla="*/ 28 h 28"/>
                  <a:gd name="T8" fmla="*/ 19 w 19"/>
                  <a:gd name="T9" fmla="*/ 20 h 28"/>
                  <a:gd name="T10" fmla="*/ 7 w 19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28">
                    <a:moveTo>
                      <a:pt x="7" y="0"/>
                    </a:moveTo>
                    <a:lnTo>
                      <a:pt x="7" y="0"/>
                    </a:lnTo>
                    <a:lnTo>
                      <a:pt x="0" y="18"/>
                    </a:lnTo>
                    <a:lnTo>
                      <a:pt x="9" y="28"/>
                    </a:lnTo>
                    <a:lnTo>
                      <a:pt x="19" y="2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48" name="Freeform 133">
                <a:extLst>
                  <a:ext uri="{FF2B5EF4-FFF2-40B4-BE49-F238E27FC236}">
                    <a16:creationId xmlns:a16="http://schemas.microsoft.com/office/drawing/2014/main" xmlns="" id="{75854B62-E08A-1548-9702-1AD6AD4824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7" y="2304"/>
                <a:ext cx="16" cy="11"/>
              </a:xfrm>
              <a:custGeom>
                <a:avLst/>
                <a:gdLst>
                  <a:gd name="T0" fmla="*/ 5 w 24"/>
                  <a:gd name="T1" fmla="*/ 0 h 17"/>
                  <a:gd name="T2" fmla="*/ 5 w 24"/>
                  <a:gd name="T3" fmla="*/ 0 h 17"/>
                  <a:gd name="T4" fmla="*/ 0 w 24"/>
                  <a:gd name="T5" fmla="*/ 10 h 17"/>
                  <a:gd name="T6" fmla="*/ 7 w 24"/>
                  <a:gd name="T7" fmla="*/ 17 h 17"/>
                  <a:gd name="T8" fmla="*/ 24 w 24"/>
                  <a:gd name="T9" fmla="*/ 6 h 17"/>
                  <a:gd name="T10" fmla="*/ 5 w 24"/>
                  <a:gd name="T1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17">
                    <a:moveTo>
                      <a:pt x="5" y="0"/>
                    </a:moveTo>
                    <a:lnTo>
                      <a:pt x="5" y="0"/>
                    </a:lnTo>
                    <a:lnTo>
                      <a:pt x="0" y="10"/>
                    </a:lnTo>
                    <a:lnTo>
                      <a:pt x="7" y="17"/>
                    </a:lnTo>
                    <a:lnTo>
                      <a:pt x="24" y="6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49" name="Freeform 134">
                <a:extLst>
                  <a:ext uri="{FF2B5EF4-FFF2-40B4-BE49-F238E27FC236}">
                    <a16:creationId xmlns:a16="http://schemas.microsoft.com/office/drawing/2014/main" xmlns="" id="{D8C90C0D-69E1-F249-B6A7-00C2D1E1EF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3" y="2367"/>
                <a:ext cx="14" cy="14"/>
              </a:xfrm>
              <a:custGeom>
                <a:avLst/>
                <a:gdLst>
                  <a:gd name="T0" fmla="*/ 9 w 21"/>
                  <a:gd name="T1" fmla="*/ 0 h 22"/>
                  <a:gd name="T2" fmla="*/ 9 w 21"/>
                  <a:gd name="T3" fmla="*/ 0 h 22"/>
                  <a:gd name="T4" fmla="*/ 0 w 21"/>
                  <a:gd name="T5" fmla="*/ 11 h 22"/>
                  <a:gd name="T6" fmla="*/ 9 w 21"/>
                  <a:gd name="T7" fmla="*/ 22 h 22"/>
                  <a:gd name="T8" fmla="*/ 21 w 21"/>
                  <a:gd name="T9" fmla="*/ 15 h 22"/>
                  <a:gd name="T10" fmla="*/ 9 w 21"/>
                  <a:gd name="T1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2">
                    <a:moveTo>
                      <a:pt x="9" y="0"/>
                    </a:moveTo>
                    <a:lnTo>
                      <a:pt x="9" y="0"/>
                    </a:lnTo>
                    <a:lnTo>
                      <a:pt x="0" y="11"/>
                    </a:lnTo>
                    <a:lnTo>
                      <a:pt x="9" y="22"/>
                    </a:lnTo>
                    <a:lnTo>
                      <a:pt x="21" y="15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50" name="Freeform 135">
                <a:extLst>
                  <a:ext uri="{FF2B5EF4-FFF2-40B4-BE49-F238E27FC236}">
                    <a16:creationId xmlns:a16="http://schemas.microsoft.com/office/drawing/2014/main" xmlns="" id="{179628A8-448D-3D41-99C0-1C3C1B4C0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8" y="2457"/>
                <a:ext cx="9" cy="10"/>
              </a:xfrm>
              <a:custGeom>
                <a:avLst/>
                <a:gdLst>
                  <a:gd name="T0" fmla="*/ 14 w 14"/>
                  <a:gd name="T1" fmla="*/ 0 h 14"/>
                  <a:gd name="T2" fmla="*/ 14 w 14"/>
                  <a:gd name="T3" fmla="*/ 0 h 14"/>
                  <a:gd name="T4" fmla="*/ 0 w 14"/>
                  <a:gd name="T5" fmla="*/ 8 h 14"/>
                  <a:gd name="T6" fmla="*/ 7 w 14"/>
                  <a:gd name="T7" fmla="*/ 14 h 14"/>
                  <a:gd name="T8" fmla="*/ 1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8"/>
                    </a:lnTo>
                    <a:lnTo>
                      <a:pt x="7" y="14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51" name="Freeform 136">
                <a:extLst>
                  <a:ext uri="{FF2B5EF4-FFF2-40B4-BE49-F238E27FC236}">
                    <a16:creationId xmlns:a16="http://schemas.microsoft.com/office/drawing/2014/main" xmlns="" id="{CC3C7D66-EBFD-AC43-85F4-AD25932614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2458"/>
                <a:ext cx="14" cy="12"/>
              </a:xfrm>
              <a:custGeom>
                <a:avLst/>
                <a:gdLst>
                  <a:gd name="T0" fmla="*/ 17 w 21"/>
                  <a:gd name="T1" fmla="*/ 0 h 18"/>
                  <a:gd name="T2" fmla="*/ 17 w 21"/>
                  <a:gd name="T3" fmla="*/ 0 h 18"/>
                  <a:gd name="T4" fmla="*/ 0 w 21"/>
                  <a:gd name="T5" fmla="*/ 5 h 18"/>
                  <a:gd name="T6" fmla="*/ 9 w 21"/>
                  <a:gd name="T7" fmla="*/ 18 h 18"/>
                  <a:gd name="T8" fmla="*/ 21 w 21"/>
                  <a:gd name="T9" fmla="*/ 18 h 18"/>
                  <a:gd name="T10" fmla="*/ 17 w 21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8">
                    <a:moveTo>
                      <a:pt x="17" y="0"/>
                    </a:moveTo>
                    <a:lnTo>
                      <a:pt x="17" y="0"/>
                    </a:lnTo>
                    <a:lnTo>
                      <a:pt x="0" y="5"/>
                    </a:lnTo>
                    <a:lnTo>
                      <a:pt x="9" y="18"/>
                    </a:lnTo>
                    <a:lnTo>
                      <a:pt x="21" y="18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52" name="Freeform 137">
                <a:extLst>
                  <a:ext uri="{FF2B5EF4-FFF2-40B4-BE49-F238E27FC236}">
                    <a16:creationId xmlns:a16="http://schemas.microsoft.com/office/drawing/2014/main" xmlns="" id="{53BB1842-1926-C94D-8BF9-65A2B271BC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1" y="2450"/>
                <a:ext cx="16" cy="15"/>
              </a:xfrm>
              <a:custGeom>
                <a:avLst/>
                <a:gdLst>
                  <a:gd name="T0" fmla="*/ 11 w 23"/>
                  <a:gd name="T1" fmla="*/ 0 h 23"/>
                  <a:gd name="T2" fmla="*/ 11 w 23"/>
                  <a:gd name="T3" fmla="*/ 0 h 23"/>
                  <a:gd name="T4" fmla="*/ 0 w 23"/>
                  <a:gd name="T5" fmla="*/ 10 h 23"/>
                  <a:gd name="T6" fmla="*/ 15 w 23"/>
                  <a:gd name="T7" fmla="*/ 23 h 23"/>
                  <a:gd name="T8" fmla="*/ 23 w 23"/>
                  <a:gd name="T9" fmla="*/ 4 h 23"/>
                  <a:gd name="T10" fmla="*/ 11 w 23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23">
                    <a:moveTo>
                      <a:pt x="11" y="0"/>
                    </a:moveTo>
                    <a:lnTo>
                      <a:pt x="11" y="0"/>
                    </a:lnTo>
                    <a:lnTo>
                      <a:pt x="0" y="10"/>
                    </a:lnTo>
                    <a:lnTo>
                      <a:pt x="15" y="23"/>
                    </a:lnTo>
                    <a:lnTo>
                      <a:pt x="23" y="4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53" name="Freeform 138">
                <a:extLst>
                  <a:ext uri="{FF2B5EF4-FFF2-40B4-BE49-F238E27FC236}">
                    <a16:creationId xmlns:a16="http://schemas.microsoft.com/office/drawing/2014/main" xmlns="" id="{876B2B24-BCD7-AC4F-AA6B-69F9E7751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1" y="2650"/>
                <a:ext cx="15" cy="11"/>
              </a:xfrm>
              <a:custGeom>
                <a:avLst/>
                <a:gdLst>
                  <a:gd name="T0" fmla="*/ 15 w 23"/>
                  <a:gd name="T1" fmla="*/ 0 h 17"/>
                  <a:gd name="T2" fmla="*/ 15 w 23"/>
                  <a:gd name="T3" fmla="*/ 0 h 17"/>
                  <a:gd name="T4" fmla="*/ 0 w 23"/>
                  <a:gd name="T5" fmla="*/ 8 h 17"/>
                  <a:gd name="T6" fmla="*/ 10 w 23"/>
                  <a:gd name="T7" fmla="*/ 17 h 17"/>
                  <a:gd name="T8" fmla="*/ 23 w 23"/>
                  <a:gd name="T9" fmla="*/ 10 h 17"/>
                  <a:gd name="T10" fmla="*/ 15 w 23"/>
                  <a:gd name="T1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17">
                    <a:moveTo>
                      <a:pt x="15" y="0"/>
                    </a:moveTo>
                    <a:lnTo>
                      <a:pt x="15" y="0"/>
                    </a:lnTo>
                    <a:lnTo>
                      <a:pt x="0" y="8"/>
                    </a:lnTo>
                    <a:lnTo>
                      <a:pt x="10" y="17"/>
                    </a:lnTo>
                    <a:lnTo>
                      <a:pt x="23" y="1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54" name="Freeform 139">
                <a:extLst>
                  <a:ext uri="{FF2B5EF4-FFF2-40B4-BE49-F238E27FC236}">
                    <a16:creationId xmlns:a16="http://schemas.microsoft.com/office/drawing/2014/main" xmlns="" id="{803FB5EC-22F8-2444-A350-1CDB7E322A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9" y="2661"/>
                <a:ext cx="15" cy="14"/>
              </a:xfrm>
              <a:custGeom>
                <a:avLst/>
                <a:gdLst>
                  <a:gd name="T0" fmla="*/ 9 w 23"/>
                  <a:gd name="T1" fmla="*/ 0 h 21"/>
                  <a:gd name="T2" fmla="*/ 9 w 23"/>
                  <a:gd name="T3" fmla="*/ 0 h 21"/>
                  <a:gd name="T4" fmla="*/ 0 w 23"/>
                  <a:gd name="T5" fmla="*/ 9 h 21"/>
                  <a:gd name="T6" fmla="*/ 7 w 23"/>
                  <a:gd name="T7" fmla="*/ 21 h 21"/>
                  <a:gd name="T8" fmla="*/ 23 w 23"/>
                  <a:gd name="T9" fmla="*/ 14 h 21"/>
                  <a:gd name="T10" fmla="*/ 9 w 23"/>
                  <a:gd name="T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21">
                    <a:moveTo>
                      <a:pt x="9" y="0"/>
                    </a:moveTo>
                    <a:lnTo>
                      <a:pt x="9" y="0"/>
                    </a:lnTo>
                    <a:lnTo>
                      <a:pt x="0" y="9"/>
                    </a:lnTo>
                    <a:lnTo>
                      <a:pt x="7" y="21"/>
                    </a:lnTo>
                    <a:lnTo>
                      <a:pt x="23" y="14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55" name="Freeform 140">
                <a:extLst>
                  <a:ext uri="{FF2B5EF4-FFF2-40B4-BE49-F238E27FC236}">
                    <a16:creationId xmlns:a16="http://schemas.microsoft.com/office/drawing/2014/main" xmlns="" id="{F90AF8DA-8283-004C-B510-55121C12C2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3" y="2677"/>
                <a:ext cx="16" cy="18"/>
              </a:xfrm>
              <a:custGeom>
                <a:avLst/>
                <a:gdLst>
                  <a:gd name="T0" fmla="*/ 12 w 24"/>
                  <a:gd name="T1" fmla="*/ 0 h 26"/>
                  <a:gd name="T2" fmla="*/ 12 w 24"/>
                  <a:gd name="T3" fmla="*/ 0 h 26"/>
                  <a:gd name="T4" fmla="*/ 0 w 24"/>
                  <a:gd name="T5" fmla="*/ 8 h 26"/>
                  <a:gd name="T6" fmla="*/ 13 w 24"/>
                  <a:gd name="T7" fmla="*/ 26 h 26"/>
                  <a:gd name="T8" fmla="*/ 24 w 24"/>
                  <a:gd name="T9" fmla="*/ 20 h 26"/>
                  <a:gd name="T10" fmla="*/ 12 w 24"/>
                  <a:gd name="T1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6">
                    <a:moveTo>
                      <a:pt x="12" y="0"/>
                    </a:moveTo>
                    <a:lnTo>
                      <a:pt x="12" y="0"/>
                    </a:lnTo>
                    <a:lnTo>
                      <a:pt x="0" y="8"/>
                    </a:lnTo>
                    <a:lnTo>
                      <a:pt x="13" y="26"/>
                    </a:lnTo>
                    <a:lnTo>
                      <a:pt x="24" y="2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56" name="Freeform 141">
                <a:extLst>
                  <a:ext uri="{FF2B5EF4-FFF2-40B4-BE49-F238E27FC236}">
                    <a16:creationId xmlns:a16="http://schemas.microsoft.com/office/drawing/2014/main" xmlns="" id="{C4579688-AB59-A842-95A4-3D8CAD169D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" y="2612"/>
                <a:ext cx="12" cy="11"/>
              </a:xfrm>
              <a:custGeom>
                <a:avLst/>
                <a:gdLst>
                  <a:gd name="T0" fmla="*/ 12 w 18"/>
                  <a:gd name="T1" fmla="*/ 0 h 16"/>
                  <a:gd name="T2" fmla="*/ 12 w 18"/>
                  <a:gd name="T3" fmla="*/ 0 h 16"/>
                  <a:gd name="T4" fmla="*/ 0 w 18"/>
                  <a:gd name="T5" fmla="*/ 5 h 16"/>
                  <a:gd name="T6" fmla="*/ 4 w 18"/>
                  <a:gd name="T7" fmla="*/ 16 h 16"/>
                  <a:gd name="T8" fmla="*/ 18 w 18"/>
                  <a:gd name="T9" fmla="*/ 7 h 16"/>
                  <a:gd name="T10" fmla="*/ 16 w 18"/>
                  <a:gd name="T11" fmla="*/ 4 h 16"/>
                  <a:gd name="T12" fmla="*/ 12 w 18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16">
                    <a:moveTo>
                      <a:pt x="12" y="0"/>
                    </a:moveTo>
                    <a:lnTo>
                      <a:pt x="12" y="0"/>
                    </a:lnTo>
                    <a:lnTo>
                      <a:pt x="0" y="5"/>
                    </a:lnTo>
                    <a:lnTo>
                      <a:pt x="4" y="16"/>
                    </a:lnTo>
                    <a:lnTo>
                      <a:pt x="18" y="7"/>
                    </a:lnTo>
                    <a:lnTo>
                      <a:pt x="16" y="4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57" name="Freeform 142">
                <a:extLst>
                  <a:ext uri="{FF2B5EF4-FFF2-40B4-BE49-F238E27FC236}">
                    <a16:creationId xmlns:a16="http://schemas.microsoft.com/office/drawing/2014/main" xmlns="" id="{43CD1ABC-111D-BE4D-8BFC-21264AEB1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0" y="2620"/>
                <a:ext cx="12" cy="17"/>
              </a:xfrm>
              <a:custGeom>
                <a:avLst/>
                <a:gdLst>
                  <a:gd name="T0" fmla="*/ 6 w 18"/>
                  <a:gd name="T1" fmla="*/ 0 h 26"/>
                  <a:gd name="T2" fmla="*/ 6 w 18"/>
                  <a:gd name="T3" fmla="*/ 0 h 26"/>
                  <a:gd name="T4" fmla="*/ 0 w 18"/>
                  <a:gd name="T5" fmla="*/ 15 h 26"/>
                  <a:gd name="T6" fmla="*/ 8 w 18"/>
                  <a:gd name="T7" fmla="*/ 26 h 26"/>
                  <a:gd name="T8" fmla="*/ 18 w 18"/>
                  <a:gd name="T9" fmla="*/ 17 h 26"/>
                  <a:gd name="T10" fmla="*/ 6 w 18"/>
                  <a:gd name="T1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26">
                    <a:moveTo>
                      <a:pt x="6" y="0"/>
                    </a:moveTo>
                    <a:lnTo>
                      <a:pt x="6" y="0"/>
                    </a:lnTo>
                    <a:lnTo>
                      <a:pt x="0" y="15"/>
                    </a:lnTo>
                    <a:lnTo>
                      <a:pt x="8" y="26"/>
                    </a:lnTo>
                    <a:lnTo>
                      <a:pt x="18" y="17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58" name="Freeform 143">
                <a:extLst>
                  <a:ext uri="{FF2B5EF4-FFF2-40B4-BE49-F238E27FC236}">
                    <a16:creationId xmlns:a16="http://schemas.microsoft.com/office/drawing/2014/main" xmlns="" id="{7B87C0A8-E234-654E-8F58-19064EA73B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4" y="2647"/>
                <a:ext cx="12" cy="14"/>
              </a:xfrm>
              <a:custGeom>
                <a:avLst/>
                <a:gdLst>
                  <a:gd name="T0" fmla="*/ 8 w 18"/>
                  <a:gd name="T1" fmla="*/ 0 h 20"/>
                  <a:gd name="T2" fmla="*/ 8 w 18"/>
                  <a:gd name="T3" fmla="*/ 0 h 20"/>
                  <a:gd name="T4" fmla="*/ 0 w 18"/>
                  <a:gd name="T5" fmla="*/ 7 h 20"/>
                  <a:gd name="T6" fmla="*/ 6 w 18"/>
                  <a:gd name="T7" fmla="*/ 20 h 20"/>
                  <a:gd name="T8" fmla="*/ 18 w 18"/>
                  <a:gd name="T9" fmla="*/ 16 h 20"/>
                  <a:gd name="T10" fmla="*/ 8 w 18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20">
                    <a:moveTo>
                      <a:pt x="8" y="0"/>
                    </a:moveTo>
                    <a:lnTo>
                      <a:pt x="8" y="0"/>
                    </a:lnTo>
                    <a:lnTo>
                      <a:pt x="0" y="7"/>
                    </a:lnTo>
                    <a:lnTo>
                      <a:pt x="6" y="20"/>
                    </a:lnTo>
                    <a:lnTo>
                      <a:pt x="18" y="16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59" name="Freeform 144">
                <a:extLst>
                  <a:ext uri="{FF2B5EF4-FFF2-40B4-BE49-F238E27FC236}">
                    <a16:creationId xmlns:a16="http://schemas.microsoft.com/office/drawing/2014/main" xmlns="" id="{98E2B25B-6973-694F-95FD-8412F47517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6" y="2668"/>
                <a:ext cx="14" cy="15"/>
              </a:xfrm>
              <a:custGeom>
                <a:avLst/>
                <a:gdLst>
                  <a:gd name="T0" fmla="*/ 5 w 21"/>
                  <a:gd name="T1" fmla="*/ 0 h 22"/>
                  <a:gd name="T2" fmla="*/ 5 w 21"/>
                  <a:gd name="T3" fmla="*/ 0 h 22"/>
                  <a:gd name="T4" fmla="*/ 0 w 21"/>
                  <a:gd name="T5" fmla="*/ 12 h 22"/>
                  <a:gd name="T6" fmla="*/ 9 w 21"/>
                  <a:gd name="T7" fmla="*/ 22 h 22"/>
                  <a:gd name="T8" fmla="*/ 21 w 21"/>
                  <a:gd name="T9" fmla="*/ 15 h 22"/>
                  <a:gd name="T10" fmla="*/ 5 w 21"/>
                  <a:gd name="T1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2">
                    <a:moveTo>
                      <a:pt x="5" y="0"/>
                    </a:moveTo>
                    <a:lnTo>
                      <a:pt x="5" y="0"/>
                    </a:lnTo>
                    <a:lnTo>
                      <a:pt x="0" y="12"/>
                    </a:lnTo>
                    <a:lnTo>
                      <a:pt x="9" y="22"/>
                    </a:lnTo>
                    <a:lnTo>
                      <a:pt x="21" y="15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60" name="Freeform 145">
                <a:extLst>
                  <a:ext uri="{FF2B5EF4-FFF2-40B4-BE49-F238E27FC236}">
                    <a16:creationId xmlns:a16="http://schemas.microsoft.com/office/drawing/2014/main" xmlns="" id="{5FFBEE0B-258A-8B49-B860-8814CCB462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3" y="2688"/>
                <a:ext cx="13" cy="14"/>
              </a:xfrm>
              <a:custGeom>
                <a:avLst/>
                <a:gdLst>
                  <a:gd name="T0" fmla="*/ 10 w 20"/>
                  <a:gd name="T1" fmla="*/ 0 h 21"/>
                  <a:gd name="T2" fmla="*/ 10 w 20"/>
                  <a:gd name="T3" fmla="*/ 0 h 21"/>
                  <a:gd name="T4" fmla="*/ 0 w 20"/>
                  <a:gd name="T5" fmla="*/ 7 h 21"/>
                  <a:gd name="T6" fmla="*/ 8 w 20"/>
                  <a:gd name="T7" fmla="*/ 21 h 21"/>
                  <a:gd name="T8" fmla="*/ 20 w 20"/>
                  <a:gd name="T9" fmla="*/ 14 h 21"/>
                  <a:gd name="T10" fmla="*/ 10 w 20"/>
                  <a:gd name="T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1">
                    <a:moveTo>
                      <a:pt x="10" y="0"/>
                    </a:moveTo>
                    <a:lnTo>
                      <a:pt x="10" y="0"/>
                    </a:lnTo>
                    <a:lnTo>
                      <a:pt x="0" y="7"/>
                    </a:lnTo>
                    <a:lnTo>
                      <a:pt x="8" y="21"/>
                    </a:lnTo>
                    <a:lnTo>
                      <a:pt x="20" y="14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61" name="Freeform 146">
                <a:extLst>
                  <a:ext uri="{FF2B5EF4-FFF2-40B4-BE49-F238E27FC236}">
                    <a16:creationId xmlns:a16="http://schemas.microsoft.com/office/drawing/2014/main" xmlns="" id="{C784EE73-FD8C-BF4B-B8BF-6F1BDE828F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6" y="2706"/>
                <a:ext cx="12" cy="10"/>
              </a:xfrm>
              <a:custGeom>
                <a:avLst/>
                <a:gdLst>
                  <a:gd name="T0" fmla="*/ 9 w 18"/>
                  <a:gd name="T1" fmla="*/ 0 h 15"/>
                  <a:gd name="T2" fmla="*/ 9 w 18"/>
                  <a:gd name="T3" fmla="*/ 0 h 15"/>
                  <a:gd name="T4" fmla="*/ 0 w 18"/>
                  <a:gd name="T5" fmla="*/ 9 h 15"/>
                  <a:gd name="T6" fmla="*/ 4 w 18"/>
                  <a:gd name="T7" fmla="*/ 15 h 15"/>
                  <a:gd name="T8" fmla="*/ 15 w 18"/>
                  <a:gd name="T9" fmla="*/ 15 h 15"/>
                  <a:gd name="T10" fmla="*/ 18 w 18"/>
                  <a:gd name="T11" fmla="*/ 6 h 15"/>
                  <a:gd name="T12" fmla="*/ 9 w 18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15">
                    <a:moveTo>
                      <a:pt x="9" y="0"/>
                    </a:moveTo>
                    <a:lnTo>
                      <a:pt x="9" y="0"/>
                    </a:lnTo>
                    <a:lnTo>
                      <a:pt x="0" y="9"/>
                    </a:lnTo>
                    <a:lnTo>
                      <a:pt x="4" y="15"/>
                    </a:lnTo>
                    <a:lnTo>
                      <a:pt x="15" y="15"/>
                    </a:lnTo>
                    <a:lnTo>
                      <a:pt x="18" y="6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62" name="Freeform 147">
                <a:extLst>
                  <a:ext uri="{FF2B5EF4-FFF2-40B4-BE49-F238E27FC236}">
                    <a16:creationId xmlns:a16="http://schemas.microsoft.com/office/drawing/2014/main" xmlns="" id="{F9D0C9DA-697C-C949-BB25-7E5CC7AD6D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9" y="2724"/>
                <a:ext cx="19" cy="24"/>
              </a:xfrm>
              <a:custGeom>
                <a:avLst/>
                <a:gdLst>
                  <a:gd name="T0" fmla="*/ 17 w 28"/>
                  <a:gd name="T1" fmla="*/ 0 h 36"/>
                  <a:gd name="T2" fmla="*/ 17 w 28"/>
                  <a:gd name="T3" fmla="*/ 0 h 36"/>
                  <a:gd name="T4" fmla="*/ 9 w 28"/>
                  <a:gd name="T5" fmla="*/ 8 h 36"/>
                  <a:gd name="T6" fmla="*/ 0 w 28"/>
                  <a:gd name="T7" fmla="*/ 10 h 36"/>
                  <a:gd name="T8" fmla="*/ 0 w 28"/>
                  <a:gd name="T9" fmla="*/ 21 h 36"/>
                  <a:gd name="T10" fmla="*/ 17 w 28"/>
                  <a:gd name="T11" fmla="*/ 36 h 36"/>
                  <a:gd name="T12" fmla="*/ 24 w 28"/>
                  <a:gd name="T13" fmla="*/ 25 h 36"/>
                  <a:gd name="T14" fmla="*/ 28 w 28"/>
                  <a:gd name="T15" fmla="*/ 12 h 36"/>
                  <a:gd name="T16" fmla="*/ 26 w 28"/>
                  <a:gd name="T17" fmla="*/ 2 h 36"/>
                  <a:gd name="T18" fmla="*/ 17 w 28"/>
                  <a:gd name="T1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36">
                    <a:moveTo>
                      <a:pt x="17" y="0"/>
                    </a:moveTo>
                    <a:lnTo>
                      <a:pt x="17" y="0"/>
                    </a:lnTo>
                    <a:lnTo>
                      <a:pt x="9" y="8"/>
                    </a:lnTo>
                    <a:lnTo>
                      <a:pt x="0" y="10"/>
                    </a:lnTo>
                    <a:lnTo>
                      <a:pt x="0" y="21"/>
                    </a:lnTo>
                    <a:lnTo>
                      <a:pt x="17" y="36"/>
                    </a:lnTo>
                    <a:lnTo>
                      <a:pt x="24" y="25"/>
                    </a:lnTo>
                    <a:lnTo>
                      <a:pt x="28" y="12"/>
                    </a:lnTo>
                    <a:lnTo>
                      <a:pt x="26" y="2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63" name="Freeform 148">
                <a:extLst>
                  <a:ext uri="{FF2B5EF4-FFF2-40B4-BE49-F238E27FC236}">
                    <a16:creationId xmlns:a16="http://schemas.microsoft.com/office/drawing/2014/main" xmlns="" id="{862E925E-3242-754F-A6B4-81CD47140C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" y="2595"/>
                <a:ext cx="25" cy="17"/>
              </a:xfrm>
              <a:custGeom>
                <a:avLst/>
                <a:gdLst>
                  <a:gd name="T0" fmla="*/ 38 w 38"/>
                  <a:gd name="T1" fmla="*/ 7 h 25"/>
                  <a:gd name="T2" fmla="*/ 38 w 38"/>
                  <a:gd name="T3" fmla="*/ 7 h 25"/>
                  <a:gd name="T4" fmla="*/ 17 w 38"/>
                  <a:gd name="T5" fmla="*/ 0 h 25"/>
                  <a:gd name="T6" fmla="*/ 0 w 38"/>
                  <a:gd name="T7" fmla="*/ 11 h 25"/>
                  <a:gd name="T8" fmla="*/ 9 w 38"/>
                  <a:gd name="T9" fmla="*/ 21 h 25"/>
                  <a:gd name="T10" fmla="*/ 37 w 38"/>
                  <a:gd name="T11" fmla="*/ 25 h 25"/>
                  <a:gd name="T12" fmla="*/ 38 w 38"/>
                  <a:gd name="T13" fmla="*/ 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25">
                    <a:moveTo>
                      <a:pt x="38" y="7"/>
                    </a:moveTo>
                    <a:lnTo>
                      <a:pt x="38" y="7"/>
                    </a:lnTo>
                    <a:lnTo>
                      <a:pt x="17" y="0"/>
                    </a:lnTo>
                    <a:lnTo>
                      <a:pt x="0" y="11"/>
                    </a:lnTo>
                    <a:lnTo>
                      <a:pt x="9" y="21"/>
                    </a:lnTo>
                    <a:lnTo>
                      <a:pt x="37" y="25"/>
                    </a:lnTo>
                    <a:lnTo>
                      <a:pt x="38" y="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64" name="Freeform 149">
                <a:extLst>
                  <a:ext uri="{FF2B5EF4-FFF2-40B4-BE49-F238E27FC236}">
                    <a16:creationId xmlns:a16="http://schemas.microsoft.com/office/drawing/2014/main" xmlns="" id="{0B2D889B-1708-DD4A-978D-7F2EF2B0D3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7" y="2571"/>
                <a:ext cx="83" cy="44"/>
              </a:xfrm>
              <a:custGeom>
                <a:avLst/>
                <a:gdLst>
                  <a:gd name="T0" fmla="*/ 29 w 125"/>
                  <a:gd name="T1" fmla="*/ 0 h 66"/>
                  <a:gd name="T2" fmla="*/ 29 w 125"/>
                  <a:gd name="T3" fmla="*/ 0 h 66"/>
                  <a:gd name="T4" fmla="*/ 16 w 125"/>
                  <a:gd name="T5" fmla="*/ 13 h 66"/>
                  <a:gd name="T6" fmla="*/ 31 w 125"/>
                  <a:gd name="T7" fmla="*/ 19 h 66"/>
                  <a:gd name="T8" fmla="*/ 33 w 125"/>
                  <a:gd name="T9" fmla="*/ 38 h 66"/>
                  <a:gd name="T10" fmla="*/ 0 w 125"/>
                  <a:gd name="T11" fmla="*/ 41 h 66"/>
                  <a:gd name="T12" fmla="*/ 3 w 125"/>
                  <a:gd name="T13" fmla="*/ 59 h 66"/>
                  <a:gd name="T14" fmla="*/ 13 w 125"/>
                  <a:gd name="T15" fmla="*/ 60 h 66"/>
                  <a:gd name="T16" fmla="*/ 19 w 125"/>
                  <a:gd name="T17" fmla="*/ 51 h 66"/>
                  <a:gd name="T18" fmla="*/ 57 w 125"/>
                  <a:gd name="T19" fmla="*/ 53 h 66"/>
                  <a:gd name="T20" fmla="*/ 64 w 125"/>
                  <a:gd name="T21" fmla="*/ 66 h 66"/>
                  <a:gd name="T22" fmla="*/ 73 w 125"/>
                  <a:gd name="T23" fmla="*/ 56 h 66"/>
                  <a:gd name="T24" fmla="*/ 99 w 125"/>
                  <a:gd name="T25" fmla="*/ 48 h 66"/>
                  <a:gd name="T26" fmla="*/ 122 w 125"/>
                  <a:gd name="T27" fmla="*/ 53 h 66"/>
                  <a:gd name="T28" fmla="*/ 125 w 125"/>
                  <a:gd name="T29" fmla="*/ 39 h 66"/>
                  <a:gd name="T30" fmla="*/ 84 w 125"/>
                  <a:gd name="T31" fmla="*/ 12 h 66"/>
                  <a:gd name="T32" fmla="*/ 57 w 125"/>
                  <a:gd name="T33" fmla="*/ 2 h 66"/>
                  <a:gd name="T34" fmla="*/ 29 w 125"/>
                  <a:gd name="T35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5" h="66">
                    <a:moveTo>
                      <a:pt x="29" y="0"/>
                    </a:moveTo>
                    <a:lnTo>
                      <a:pt x="29" y="0"/>
                    </a:lnTo>
                    <a:lnTo>
                      <a:pt x="16" y="13"/>
                    </a:lnTo>
                    <a:lnTo>
                      <a:pt x="31" y="19"/>
                    </a:lnTo>
                    <a:lnTo>
                      <a:pt x="33" y="38"/>
                    </a:lnTo>
                    <a:lnTo>
                      <a:pt x="0" y="41"/>
                    </a:lnTo>
                    <a:lnTo>
                      <a:pt x="3" y="59"/>
                    </a:lnTo>
                    <a:lnTo>
                      <a:pt x="13" y="60"/>
                    </a:lnTo>
                    <a:lnTo>
                      <a:pt x="19" y="51"/>
                    </a:lnTo>
                    <a:lnTo>
                      <a:pt x="57" y="53"/>
                    </a:lnTo>
                    <a:lnTo>
                      <a:pt x="64" y="66"/>
                    </a:lnTo>
                    <a:lnTo>
                      <a:pt x="73" y="56"/>
                    </a:lnTo>
                    <a:lnTo>
                      <a:pt x="99" y="48"/>
                    </a:lnTo>
                    <a:lnTo>
                      <a:pt x="122" y="53"/>
                    </a:lnTo>
                    <a:lnTo>
                      <a:pt x="125" y="39"/>
                    </a:lnTo>
                    <a:lnTo>
                      <a:pt x="84" y="12"/>
                    </a:lnTo>
                    <a:lnTo>
                      <a:pt x="57" y="2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65" name="Freeform 150">
                <a:extLst>
                  <a:ext uri="{FF2B5EF4-FFF2-40B4-BE49-F238E27FC236}">
                    <a16:creationId xmlns:a16="http://schemas.microsoft.com/office/drawing/2014/main" xmlns="" id="{DC181004-CD76-664F-84B3-09BB4A4BBB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6" y="2575"/>
                <a:ext cx="44" cy="40"/>
              </a:xfrm>
              <a:custGeom>
                <a:avLst/>
                <a:gdLst>
                  <a:gd name="T0" fmla="*/ 67 w 67"/>
                  <a:gd name="T1" fmla="*/ 33 h 60"/>
                  <a:gd name="T2" fmla="*/ 67 w 67"/>
                  <a:gd name="T3" fmla="*/ 33 h 60"/>
                  <a:gd name="T4" fmla="*/ 26 w 67"/>
                  <a:gd name="T5" fmla="*/ 6 h 60"/>
                  <a:gd name="T6" fmla="*/ 6 w 67"/>
                  <a:gd name="T7" fmla="*/ 0 h 60"/>
                  <a:gd name="T8" fmla="*/ 0 w 67"/>
                  <a:gd name="T9" fmla="*/ 47 h 60"/>
                  <a:gd name="T10" fmla="*/ 6 w 67"/>
                  <a:gd name="T11" fmla="*/ 60 h 60"/>
                  <a:gd name="T12" fmla="*/ 15 w 67"/>
                  <a:gd name="T13" fmla="*/ 50 h 60"/>
                  <a:gd name="T14" fmla="*/ 42 w 67"/>
                  <a:gd name="T15" fmla="*/ 43 h 60"/>
                  <a:gd name="T16" fmla="*/ 65 w 67"/>
                  <a:gd name="T17" fmla="*/ 47 h 60"/>
                  <a:gd name="T18" fmla="*/ 67 w 67"/>
                  <a:gd name="T19" fmla="*/ 33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" h="60">
                    <a:moveTo>
                      <a:pt x="67" y="33"/>
                    </a:moveTo>
                    <a:lnTo>
                      <a:pt x="67" y="33"/>
                    </a:lnTo>
                    <a:lnTo>
                      <a:pt x="26" y="6"/>
                    </a:lnTo>
                    <a:lnTo>
                      <a:pt x="6" y="0"/>
                    </a:lnTo>
                    <a:lnTo>
                      <a:pt x="0" y="47"/>
                    </a:lnTo>
                    <a:lnTo>
                      <a:pt x="6" y="60"/>
                    </a:lnTo>
                    <a:lnTo>
                      <a:pt x="15" y="50"/>
                    </a:lnTo>
                    <a:lnTo>
                      <a:pt x="42" y="43"/>
                    </a:lnTo>
                    <a:lnTo>
                      <a:pt x="65" y="47"/>
                    </a:lnTo>
                    <a:lnTo>
                      <a:pt x="67" y="3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66" name="Freeform 151">
                <a:extLst>
                  <a:ext uri="{FF2B5EF4-FFF2-40B4-BE49-F238E27FC236}">
                    <a16:creationId xmlns:a16="http://schemas.microsoft.com/office/drawing/2014/main" xmlns="" id="{4CAFFD50-237D-6E43-8803-1BEC91B575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7" y="2571"/>
                <a:ext cx="37" cy="40"/>
              </a:xfrm>
              <a:custGeom>
                <a:avLst/>
                <a:gdLst>
                  <a:gd name="T0" fmla="*/ 29 w 56"/>
                  <a:gd name="T1" fmla="*/ 0 h 60"/>
                  <a:gd name="T2" fmla="*/ 29 w 56"/>
                  <a:gd name="T3" fmla="*/ 0 h 60"/>
                  <a:gd name="T4" fmla="*/ 56 w 56"/>
                  <a:gd name="T5" fmla="*/ 3 h 60"/>
                  <a:gd name="T6" fmla="*/ 53 w 56"/>
                  <a:gd name="T7" fmla="*/ 36 h 60"/>
                  <a:gd name="T8" fmla="*/ 50 w 56"/>
                  <a:gd name="T9" fmla="*/ 53 h 60"/>
                  <a:gd name="T10" fmla="*/ 19 w 56"/>
                  <a:gd name="T11" fmla="*/ 51 h 60"/>
                  <a:gd name="T12" fmla="*/ 13 w 56"/>
                  <a:gd name="T13" fmla="*/ 60 h 60"/>
                  <a:gd name="T14" fmla="*/ 4 w 56"/>
                  <a:gd name="T15" fmla="*/ 59 h 60"/>
                  <a:gd name="T16" fmla="*/ 0 w 56"/>
                  <a:gd name="T17" fmla="*/ 41 h 60"/>
                  <a:gd name="T18" fmla="*/ 33 w 56"/>
                  <a:gd name="T19" fmla="*/ 38 h 60"/>
                  <a:gd name="T20" fmla="*/ 31 w 56"/>
                  <a:gd name="T21" fmla="*/ 19 h 60"/>
                  <a:gd name="T22" fmla="*/ 16 w 56"/>
                  <a:gd name="T23" fmla="*/ 13 h 60"/>
                  <a:gd name="T24" fmla="*/ 29 w 56"/>
                  <a:gd name="T25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" h="60">
                    <a:moveTo>
                      <a:pt x="29" y="0"/>
                    </a:moveTo>
                    <a:lnTo>
                      <a:pt x="29" y="0"/>
                    </a:lnTo>
                    <a:lnTo>
                      <a:pt x="56" y="3"/>
                    </a:lnTo>
                    <a:lnTo>
                      <a:pt x="53" y="36"/>
                    </a:lnTo>
                    <a:lnTo>
                      <a:pt x="50" y="53"/>
                    </a:lnTo>
                    <a:lnTo>
                      <a:pt x="19" y="51"/>
                    </a:lnTo>
                    <a:lnTo>
                      <a:pt x="13" y="60"/>
                    </a:lnTo>
                    <a:lnTo>
                      <a:pt x="4" y="59"/>
                    </a:lnTo>
                    <a:lnTo>
                      <a:pt x="0" y="41"/>
                    </a:lnTo>
                    <a:lnTo>
                      <a:pt x="33" y="38"/>
                    </a:lnTo>
                    <a:lnTo>
                      <a:pt x="31" y="19"/>
                    </a:lnTo>
                    <a:lnTo>
                      <a:pt x="16" y="13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67" name="Freeform 152">
                <a:extLst>
                  <a:ext uri="{FF2B5EF4-FFF2-40B4-BE49-F238E27FC236}">
                    <a16:creationId xmlns:a16="http://schemas.microsoft.com/office/drawing/2014/main" xmlns="" id="{A3690CC5-5ED3-A645-8A3A-66BB9DE219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7" y="3787"/>
                <a:ext cx="28" cy="20"/>
              </a:xfrm>
              <a:custGeom>
                <a:avLst/>
                <a:gdLst>
                  <a:gd name="T0" fmla="*/ 41 w 41"/>
                  <a:gd name="T1" fmla="*/ 2 h 30"/>
                  <a:gd name="T2" fmla="*/ 41 w 41"/>
                  <a:gd name="T3" fmla="*/ 2 h 30"/>
                  <a:gd name="T4" fmla="*/ 20 w 41"/>
                  <a:gd name="T5" fmla="*/ 0 h 30"/>
                  <a:gd name="T6" fmla="*/ 0 w 41"/>
                  <a:gd name="T7" fmla="*/ 14 h 30"/>
                  <a:gd name="T8" fmla="*/ 15 w 41"/>
                  <a:gd name="T9" fmla="*/ 30 h 30"/>
                  <a:gd name="T10" fmla="*/ 41 w 41"/>
                  <a:gd name="T11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30">
                    <a:moveTo>
                      <a:pt x="41" y="2"/>
                    </a:moveTo>
                    <a:lnTo>
                      <a:pt x="41" y="2"/>
                    </a:lnTo>
                    <a:lnTo>
                      <a:pt x="20" y="0"/>
                    </a:lnTo>
                    <a:lnTo>
                      <a:pt x="0" y="14"/>
                    </a:lnTo>
                    <a:lnTo>
                      <a:pt x="15" y="30"/>
                    </a:lnTo>
                    <a:lnTo>
                      <a:pt x="41" y="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68" name="Freeform 153">
                <a:extLst>
                  <a:ext uri="{FF2B5EF4-FFF2-40B4-BE49-F238E27FC236}">
                    <a16:creationId xmlns:a16="http://schemas.microsoft.com/office/drawing/2014/main" xmlns="" id="{E664F98B-221E-4D4B-BBCD-C9E3CE9FFF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1" y="3781"/>
                <a:ext cx="32" cy="30"/>
              </a:xfrm>
              <a:custGeom>
                <a:avLst/>
                <a:gdLst>
                  <a:gd name="T0" fmla="*/ 27 w 48"/>
                  <a:gd name="T1" fmla="*/ 0 h 45"/>
                  <a:gd name="T2" fmla="*/ 27 w 48"/>
                  <a:gd name="T3" fmla="*/ 0 h 45"/>
                  <a:gd name="T4" fmla="*/ 20 w 48"/>
                  <a:gd name="T5" fmla="*/ 22 h 45"/>
                  <a:gd name="T6" fmla="*/ 0 w 48"/>
                  <a:gd name="T7" fmla="*/ 39 h 45"/>
                  <a:gd name="T8" fmla="*/ 2 w 48"/>
                  <a:gd name="T9" fmla="*/ 45 h 45"/>
                  <a:gd name="T10" fmla="*/ 35 w 48"/>
                  <a:gd name="T11" fmla="*/ 32 h 45"/>
                  <a:gd name="T12" fmla="*/ 48 w 48"/>
                  <a:gd name="T13" fmla="*/ 15 h 45"/>
                  <a:gd name="T14" fmla="*/ 27 w 48"/>
                  <a:gd name="T15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45">
                    <a:moveTo>
                      <a:pt x="27" y="0"/>
                    </a:moveTo>
                    <a:lnTo>
                      <a:pt x="27" y="0"/>
                    </a:lnTo>
                    <a:lnTo>
                      <a:pt x="20" y="22"/>
                    </a:lnTo>
                    <a:lnTo>
                      <a:pt x="0" y="39"/>
                    </a:lnTo>
                    <a:lnTo>
                      <a:pt x="2" y="45"/>
                    </a:lnTo>
                    <a:lnTo>
                      <a:pt x="35" y="32"/>
                    </a:lnTo>
                    <a:lnTo>
                      <a:pt x="48" y="15"/>
                    </a:lnTo>
                    <a:lnTo>
                      <a:pt x="2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69" name="Freeform 154">
                <a:extLst>
                  <a:ext uri="{FF2B5EF4-FFF2-40B4-BE49-F238E27FC236}">
                    <a16:creationId xmlns:a16="http://schemas.microsoft.com/office/drawing/2014/main" xmlns="" id="{AB0512A0-2F28-C549-A5C5-966C302358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3" y="1738"/>
                <a:ext cx="121" cy="79"/>
              </a:xfrm>
              <a:custGeom>
                <a:avLst/>
                <a:gdLst>
                  <a:gd name="T0" fmla="*/ 54 w 182"/>
                  <a:gd name="T1" fmla="*/ 8 h 118"/>
                  <a:gd name="T2" fmla="*/ 54 w 182"/>
                  <a:gd name="T3" fmla="*/ 8 h 118"/>
                  <a:gd name="T4" fmla="*/ 39 w 182"/>
                  <a:gd name="T5" fmla="*/ 0 h 118"/>
                  <a:gd name="T6" fmla="*/ 18 w 182"/>
                  <a:gd name="T7" fmla="*/ 13 h 118"/>
                  <a:gd name="T8" fmla="*/ 0 w 182"/>
                  <a:gd name="T9" fmla="*/ 29 h 118"/>
                  <a:gd name="T10" fmla="*/ 1 w 182"/>
                  <a:gd name="T11" fmla="*/ 39 h 118"/>
                  <a:gd name="T12" fmla="*/ 24 w 182"/>
                  <a:gd name="T13" fmla="*/ 41 h 118"/>
                  <a:gd name="T14" fmla="*/ 22 w 182"/>
                  <a:gd name="T15" fmla="*/ 58 h 118"/>
                  <a:gd name="T16" fmla="*/ 14 w 182"/>
                  <a:gd name="T17" fmla="*/ 66 h 118"/>
                  <a:gd name="T18" fmla="*/ 16 w 182"/>
                  <a:gd name="T19" fmla="*/ 71 h 118"/>
                  <a:gd name="T20" fmla="*/ 39 w 182"/>
                  <a:gd name="T21" fmla="*/ 73 h 118"/>
                  <a:gd name="T22" fmla="*/ 39 w 182"/>
                  <a:gd name="T23" fmla="*/ 100 h 118"/>
                  <a:gd name="T24" fmla="*/ 73 w 182"/>
                  <a:gd name="T25" fmla="*/ 105 h 118"/>
                  <a:gd name="T26" fmla="*/ 92 w 182"/>
                  <a:gd name="T27" fmla="*/ 117 h 118"/>
                  <a:gd name="T28" fmla="*/ 114 w 182"/>
                  <a:gd name="T29" fmla="*/ 118 h 118"/>
                  <a:gd name="T30" fmla="*/ 152 w 182"/>
                  <a:gd name="T31" fmla="*/ 99 h 118"/>
                  <a:gd name="T32" fmla="*/ 182 w 182"/>
                  <a:gd name="T33" fmla="*/ 60 h 118"/>
                  <a:gd name="T34" fmla="*/ 182 w 182"/>
                  <a:gd name="T35" fmla="*/ 34 h 118"/>
                  <a:gd name="T36" fmla="*/ 164 w 182"/>
                  <a:gd name="T37" fmla="*/ 19 h 118"/>
                  <a:gd name="T38" fmla="*/ 149 w 182"/>
                  <a:gd name="T39" fmla="*/ 6 h 118"/>
                  <a:gd name="T40" fmla="*/ 143 w 182"/>
                  <a:gd name="T41" fmla="*/ 11 h 118"/>
                  <a:gd name="T42" fmla="*/ 133 w 182"/>
                  <a:gd name="T43" fmla="*/ 24 h 118"/>
                  <a:gd name="T44" fmla="*/ 121 w 182"/>
                  <a:gd name="T45" fmla="*/ 22 h 118"/>
                  <a:gd name="T46" fmla="*/ 109 w 182"/>
                  <a:gd name="T47" fmla="*/ 10 h 118"/>
                  <a:gd name="T48" fmla="*/ 95 w 182"/>
                  <a:gd name="T49" fmla="*/ 11 h 118"/>
                  <a:gd name="T50" fmla="*/ 73 w 182"/>
                  <a:gd name="T51" fmla="*/ 29 h 118"/>
                  <a:gd name="T52" fmla="*/ 60 w 182"/>
                  <a:gd name="T53" fmla="*/ 43 h 118"/>
                  <a:gd name="T54" fmla="*/ 53 w 182"/>
                  <a:gd name="T55" fmla="*/ 37 h 118"/>
                  <a:gd name="T56" fmla="*/ 52 w 182"/>
                  <a:gd name="T57" fmla="*/ 21 h 118"/>
                  <a:gd name="T58" fmla="*/ 59 w 182"/>
                  <a:gd name="T59" fmla="*/ 17 h 118"/>
                  <a:gd name="T60" fmla="*/ 54 w 182"/>
                  <a:gd name="T61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2" h="118">
                    <a:moveTo>
                      <a:pt x="54" y="8"/>
                    </a:moveTo>
                    <a:lnTo>
                      <a:pt x="54" y="8"/>
                    </a:lnTo>
                    <a:lnTo>
                      <a:pt x="39" y="0"/>
                    </a:lnTo>
                    <a:lnTo>
                      <a:pt x="18" y="13"/>
                    </a:lnTo>
                    <a:lnTo>
                      <a:pt x="0" y="29"/>
                    </a:lnTo>
                    <a:lnTo>
                      <a:pt x="1" y="39"/>
                    </a:lnTo>
                    <a:lnTo>
                      <a:pt x="24" y="41"/>
                    </a:lnTo>
                    <a:lnTo>
                      <a:pt x="22" y="58"/>
                    </a:lnTo>
                    <a:lnTo>
                      <a:pt x="14" y="66"/>
                    </a:lnTo>
                    <a:lnTo>
                      <a:pt x="16" y="71"/>
                    </a:lnTo>
                    <a:lnTo>
                      <a:pt x="39" y="73"/>
                    </a:lnTo>
                    <a:lnTo>
                      <a:pt x="39" y="100"/>
                    </a:lnTo>
                    <a:lnTo>
                      <a:pt x="73" y="105"/>
                    </a:lnTo>
                    <a:lnTo>
                      <a:pt x="92" y="117"/>
                    </a:lnTo>
                    <a:lnTo>
                      <a:pt x="114" y="118"/>
                    </a:lnTo>
                    <a:lnTo>
                      <a:pt x="152" y="99"/>
                    </a:lnTo>
                    <a:lnTo>
                      <a:pt x="182" y="60"/>
                    </a:lnTo>
                    <a:lnTo>
                      <a:pt x="182" y="34"/>
                    </a:lnTo>
                    <a:lnTo>
                      <a:pt x="164" y="19"/>
                    </a:lnTo>
                    <a:lnTo>
                      <a:pt x="149" y="6"/>
                    </a:lnTo>
                    <a:lnTo>
                      <a:pt x="143" y="11"/>
                    </a:lnTo>
                    <a:lnTo>
                      <a:pt x="133" y="24"/>
                    </a:lnTo>
                    <a:lnTo>
                      <a:pt x="121" y="22"/>
                    </a:lnTo>
                    <a:lnTo>
                      <a:pt x="109" y="10"/>
                    </a:lnTo>
                    <a:lnTo>
                      <a:pt x="95" y="11"/>
                    </a:lnTo>
                    <a:lnTo>
                      <a:pt x="73" y="29"/>
                    </a:lnTo>
                    <a:lnTo>
                      <a:pt x="60" y="43"/>
                    </a:lnTo>
                    <a:lnTo>
                      <a:pt x="53" y="37"/>
                    </a:lnTo>
                    <a:lnTo>
                      <a:pt x="52" y="21"/>
                    </a:lnTo>
                    <a:lnTo>
                      <a:pt x="59" y="17"/>
                    </a:lnTo>
                    <a:lnTo>
                      <a:pt x="54" y="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70" name="Freeform 155">
                <a:extLst>
                  <a:ext uri="{FF2B5EF4-FFF2-40B4-BE49-F238E27FC236}">
                    <a16:creationId xmlns:a16="http://schemas.microsoft.com/office/drawing/2014/main" xmlns="" id="{F40C0936-4225-3142-BB51-799C74C43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8" y="1403"/>
                <a:ext cx="91" cy="83"/>
              </a:xfrm>
              <a:custGeom>
                <a:avLst/>
                <a:gdLst>
                  <a:gd name="T0" fmla="*/ 103 w 137"/>
                  <a:gd name="T1" fmla="*/ 13 h 124"/>
                  <a:gd name="T2" fmla="*/ 103 w 137"/>
                  <a:gd name="T3" fmla="*/ 13 h 124"/>
                  <a:gd name="T4" fmla="*/ 90 w 137"/>
                  <a:gd name="T5" fmla="*/ 0 h 124"/>
                  <a:gd name="T6" fmla="*/ 61 w 137"/>
                  <a:gd name="T7" fmla="*/ 14 h 124"/>
                  <a:gd name="T8" fmla="*/ 8 w 137"/>
                  <a:gd name="T9" fmla="*/ 14 h 124"/>
                  <a:gd name="T10" fmla="*/ 0 w 137"/>
                  <a:gd name="T11" fmla="*/ 45 h 124"/>
                  <a:gd name="T12" fmla="*/ 30 w 137"/>
                  <a:gd name="T13" fmla="*/ 71 h 124"/>
                  <a:gd name="T14" fmla="*/ 43 w 137"/>
                  <a:gd name="T15" fmla="*/ 69 h 124"/>
                  <a:gd name="T16" fmla="*/ 61 w 137"/>
                  <a:gd name="T17" fmla="*/ 38 h 124"/>
                  <a:gd name="T18" fmla="*/ 77 w 137"/>
                  <a:gd name="T19" fmla="*/ 49 h 124"/>
                  <a:gd name="T20" fmla="*/ 66 w 137"/>
                  <a:gd name="T21" fmla="*/ 71 h 124"/>
                  <a:gd name="T22" fmla="*/ 60 w 137"/>
                  <a:gd name="T23" fmla="*/ 104 h 124"/>
                  <a:gd name="T24" fmla="*/ 73 w 137"/>
                  <a:gd name="T25" fmla="*/ 124 h 124"/>
                  <a:gd name="T26" fmla="*/ 101 w 137"/>
                  <a:gd name="T27" fmla="*/ 78 h 124"/>
                  <a:gd name="T28" fmla="*/ 137 w 137"/>
                  <a:gd name="T29" fmla="*/ 34 h 124"/>
                  <a:gd name="T30" fmla="*/ 123 w 137"/>
                  <a:gd name="T31" fmla="*/ 22 h 124"/>
                  <a:gd name="T32" fmla="*/ 103 w 137"/>
                  <a:gd name="T33" fmla="*/ 1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7" h="124">
                    <a:moveTo>
                      <a:pt x="103" y="13"/>
                    </a:moveTo>
                    <a:lnTo>
                      <a:pt x="103" y="13"/>
                    </a:lnTo>
                    <a:lnTo>
                      <a:pt x="90" y="0"/>
                    </a:lnTo>
                    <a:lnTo>
                      <a:pt x="61" y="14"/>
                    </a:lnTo>
                    <a:lnTo>
                      <a:pt x="8" y="14"/>
                    </a:lnTo>
                    <a:lnTo>
                      <a:pt x="0" y="45"/>
                    </a:lnTo>
                    <a:lnTo>
                      <a:pt x="30" y="71"/>
                    </a:lnTo>
                    <a:lnTo>
                      <a:pt x="43" y="69"/>
                    </a:lnTo>
                    <a:lnTo>
                      <a:pt x="61" y="38"/>
                    </a:lnTo>
                    <a:lnTo>
                      <a:pt x="77" y="49"/>
                    </a:lnTo>
                    <a:lnTo>
                      <a:pt x="66" y="71"/>
                    </a:lnTo>
                    <a:lnTo>
                      <a:pt x="60" y="104"/>
                    </a:lnTo>
                    <a:lnTo>
                      <a:pt x="73" y="124"/>
                    </a:lnTo>
                    <a:lnTo>
                      <a:pt x="101" y="78"/>
                    </a:lnTo>
                    <a:lnTo>
                      <a:pt x="137" y="34"/>
                    </a:lnTo>
                    <a:lnTo>
                      <a:pt x="123" y="22"/>
                    </a:lnTo>
                    <a:lnTo>
                      <a:pt x="103" y="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71" name="Freeform 156">
                <a:extLst>
                  <a:ext uri="{FF2B5EF4-FFF2-40B4-BE49-F238E27FC236}">
                    <a16:creationId xmlns:a16="http://schemas.microsoft.com/office/drawing/2014/main" xmlns="" id="{F43661AE-AD4C-C942-B8FF-88A136FF81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1" y="1375"/>
                <a:ext cx="93" cy="48"/>
              </a:xfrm>
              <a:custGeom>
                <a:avLst/>
                <a:gdLst>
                  <a:gd name="T0" fmla="*/ 24 w 139"/>
                  <a:gd name="T1" fmla="*/ 0 h 73"/>
                  <a:gd name="T2" fmla="*/ 24 w 139"/>
                  <a:gd name="T3" fmla="*/ 0 h 73"/>
                  <a:gd name="T4" fmla="*/ 0 w 139"/>
                  <a:gd name="T5" fmla="*/ 22 h 73"/>
                  <a:gd name="T6" fmla="*/ 14 w 139"/>
                  <a:gd name="T7" fmla="*/ 43 h 73"/>
                  <a:gd name="T8" fmla="*/ 39 w 139"/>
                  <a:gd name="T9" fmla="*/ 43 h 73"/>
                  <a:gd name="T10" fmla="*/ 49 w 139"/>
                  <a:gd name="T11" fmla="*/ 57 h 73"/>
                  <a:gd name="T12" fmla="*/ 80 w 139"/>
                  <a:gd name="T13" fmla="*/ 73 h 73"/>
                  <a:gd name="T14" fmla="*/ 115 w 139"/>
                  <a:gd name="T15" fmla="*/ 53 h 73"/>
                  <a:gd name="T16" fmla="*/ 139 w 139"/>
                  <a:gd name="T17" fmla="*/ 32 h 73"/>
                  <a:gd name="T18" fmla="*/ 131 w 139"/>
                  <a:gd name="T19" fmla="*/ 15 h 73"/>
                  <a:gd name="T20" fmla="*/ 107 w 139"/>
                  <a:gd name="T21" fmla="*/ 1 h 73"/>
                  <a:gd name="T22" fmla="*/ 89 w 139"/>
                  <a:gd name="T23" fmla="*/ 17 h 73"/>
                  <a:gd name="T24" fmla="*/ 77 w 139"/>
                  <a:gd name="T25" fmla="*/ 2 h 73"/>
                  <a:gd name="T26" fmla="*/ 68 w 139"/>
                  <a:gd name="T27" fmla="*/ 3 h 73"/>
                  <a:gd name="T28" fmla="*/ 56 w 139"/>
                  <a:gd name="T29" fmla="*/ 29 h 73"/>
                  <a:gd name="T30" fmla="*/ 38 w 139"/>
                  <a:gd name="T31" fmla="*/ 12 h 73"/>
                  <a:gd name="T32" fmla="*/ 36 w 139"/>
                  <a:gd name="T33" fmla="*/ 0 h 73"/>
                  <a:gd name="T34" fmla="*/ 24 w 139"/>
                  <a:gd name="T3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9" h="73">
                    <a:moveTo>
                      <a:pt x="24" y="0"/>
                    </a:moveTo>
                    <a:lnTo>
                      <a:pt x="24" y="0"/>
                    </a:lnTo>
                    <a:lnTo>
                      <a:pt x="0" y="22"/>
                    </a:lnTo>
                    <a:lnTo>
                      <a:pt x="14" y="43"/>
                    </a:lnTo>
                    <a:lnTo>
                      <a:pt x="39" y="43"/>
                    </a:lnTo>
                    <a:lnTo>
                      <a:pt x="49" y="57"/>
                    </a:lnTo>
                    <a:lnTo>
                      <a:pt x="80" y="73"/>
                    </a:lnTo>
                    <a:lnTo>
                      <a:pt x="115" y="53"/>
                    </a:lnTo>
                    <a:lnTo>
                      <a:pt x="139" y="32"/>
                    </a:lnTo>
                    <a:lnTo>
                      <a:pt x="131" y="15"/>
                    </a:lnTo>
                    <a:lnTo>
                      <a:pt x="107" y="1"/>
                    </a:lnTo>
                    <a:lnTo>
                      <a:pt x="89" y="17"/>
                    </a:lnTo>
                    <a:lnTo>
                      <a:pt x="77" y="2"/>
                    </a:lnTo>
                    <a:lnTo>
                      <a:pt x="68" y="3"/>
                    </a:lnTo>
                    <a:lnTo>
                      <a:pt x="56" y="29"/>
                    </a:lnTo>
                    <a:lnTo>
                      <a:pt x="38" y="12"/>
                    </a:lnTo>
                    <a:lnTo>
                      <a:pt x="36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72" name="Freeform 157">
                <a:extLst>
                  <a:ext uri="{FF2B5EF4-FFF2-40B4-BE49-F238E27FC236}">
                    <a16:creationId xmlns:a16="http://schemas.microsoft.com/office/drawing/2014/main" xmlns="" id="{15A06D71-4EF1-B346-B324-C1121A3B52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9" y="1439"/>
                <a:ext cx="38" cy="31"/>
              </a:xfrm>
              <a:custGeom>
                <a:avLst/>
                <a:gdLst>
                  <a:gd name="T0" fmla="*/ 34 w 57"/>
                  <a:gd name="T1" fmla="*/ 0 h 46"/>
                  <a:gd name="T2" fmla="*/ 34 w 57"/>
                  <a:gd name="T3" fmla="*/ 0 h 46"/>
                  <a:gd name="T4" fmla="*/ 16 w 57"/>
                  <a:gd name="T5" fmla="*/ 16 h 46"/>
                  <a:gd name="T6" fmla="*/ 0 w 57"/>
                  <a:gd name="T7" fmla="*/ 28 h 46"/>
                  <a:gd name="T8" fmla="*/ 7 w 57"/>
                  <a:gd name="T9" fmla="*/ 41 h 46"/>
                  <a:gd name="T10" fmla="*/ 22 w 57"/>
                  <a:gd name="T11" fmla="*/ 46 h 46"/>
                  <a:gd name="T12" fmla="*/ 46 w 57"/>
                  <a:gd name="T13" fmla="*/ 35 h 46"/>
                  <a:gd name="T14" fmla="*/ 57 w 57"/>
                  <a:gd name="T15" fmla="*/ 21 h 46"/>
                  <a:gd name="T16" fmla="*/ 47 w 57"/>
                  <a:gd name="T17" fmla="*/ 4 h 46"/>
                  <a:gd name="T18" fmla="*/ 34 w 57"/>
                  <a:gd name="T1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46">
                    <a:moveTo>
                      <a:pt x="34" y="0"/>
                    </a:moveTo>
                    <a:lnTo>
                      <a:pt x="34" y="0"/>
                    </a:lnTo>
                    <a:lnTo>
                      <a:pt x="16" y="16"/>
                    </a:lnTo>
                    <a:lnTo>
                      <a:pt x="0" y="28"/>
                    </a:lnTo>
                    <a:lnTo>
                      <a:pt x="7" y="41"/>
                    </a:lnTo>
                    <a:lnTo>
                      <a:pt x="22" y="46"/>
                    </a:lnTo>
                    <a:lnTo>
                      <a:pt x="46" y="35"/>
                    </a:lnTo>
                    <a:lnTo>
                      <a:pt x="57" y="21"/>
                    </a:lnTo>
                    <a:lnTo>
                      <a:pt x="47" y="4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73" name="Freeform 158">
                <a:extLst>
                  <a:ext uri="{FF2B5EF4-FFF2-40B4-BE49-F238E27FC236}">
                    <a16:creationId xmlns:a16="http://schemas.microsoft.com/office/drawing/2014/main" xmlns="" id="{12ABF3AD-C164-5E49-BFB6-04BAAD76CD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4" y="1333"/>
                <a:ext cx="43" cy="38"/>
              </a:xfrm>
              <a:custGeom>
                <a:avLst/>
                <a:gdLst>
                  <a:gd name="T0" fmla="*/ 50 w 64"/>
                  <a:gd name="T1" fmla="*/ 0 h 58"/>
                  <a:gd name="T2" fmla="*/ 50 w 64"/>
                  <a:gd name="T3" fmla="*/ 0 h 58"/>
                  <a:gd name="T4" fmla="*/ 64 w 64"/>
                  <a:gd name="T5" fmla="*/ 6 h 58"/>
                  <a:gd name="T6" fmla="*/ 54 w 64"/>
                  <a:gd name="T7" fmla="*/ 22 h 58"/>
                  <a:gd name="T8" fmla="*/ 54 w 64"/>
                  <a:gd name="T9" fmla="*/ 45 h 58"/>
                  <a:gd name="T10" fmla="*/ 34 w 64"/>
                  <a:gd name="T11" fmla="*/ 58 h 58"/>
                  <a:gd name="T12" fmla="*/ 12 w 64"/>
                  <a:gd name="T13" fmla="*/ 58 h 58"/>
                  <a:gd name="T14" fmla="*/ 0 w 64"/>
                  <a:gd name="T15" fmla="*/ 43 h 58"/>
                  <a:gd name="T16" fmla="*/ 2 w 64"/>
                  <a:gd name="T17" fmla="*/ 26 h 58"/>
                  <a:gd name="T18" fmla="*/ 11 w 64"/>
                  <a:gd name="T19" fmla="*/ 14 h 58"/>
                  <a:gd name="T20" fmla="*/ 30 w 64"/>
                  <a:gd name="T21" fmla="*/ 14 h 58"/>
                  <a:gd name="T22" fmla="*/ 50 w 64"/>
                  <a:gd name="T2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" h="58">
                    <a:moveTo>
                      <a:pt x="50" y="0"/>
                    </a:moveTo>
                    <a:lnTo>
                      <a:pt x="50" y="0"/>
                    </a:lnTo>
                    <a:lnTo>
                      <a:pt x="64" y="6"/>
                    </a:lnTo>
                    <a:lnTo>
                      <a:pt x="54" y="22"/>
                    </a:lnTo>
                    <a:lnTo>
                      <a:pt x="54" y="45"/>
                    </a:lnTo>
                    <a:lnTo>
                      <a:pt x="34" y="58"/>
                    </a:lnTo>
                    <a:lnTo>
                      <a:pt x="12" y="58"/>
                    </a:lnTo>
                    <a:lnTo>
                      <a:pt x="0" y="43"/>
                    </a:lnTo>
                    <a:lnTo>
                      <a:pt x="2" y="26"/>
                    </a:lnTo>
                    <a:lnTo>
                      <a:pt x="11" y="14"/>
                    </a:lnTo>
                    <a:lnTo>
                      <a:pt x="30" y="14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74" name="Freeform 159">
                <a:extLst>
                  <a:ext uri="{FF2B5EF4-FFF2-40B4-BE49-F238E27FC236}">
                    <a16:creationId xmlns:a16="http://schemas.microsoft.com/office/drawing/2014/main" xmlns="" id="{7F2190B5-F0F9-A444-9F36-9EB8995B59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319"/>
                <a:ext cx="32" cy="22"/>
              </a:xfrm>
              <a:custGeom>
                <a:avLst/>
                <a:gdLst>
                  <a:gd name="T0" fmla="*/ 0 w 49"/>
                  <a:gd name="T1" fmla="*/ 6 h 34"/>
                  <a:gd name="T2" fmla="*/ 0 w 49"/>
                  <a:gd name="T3" fmla="*/ 6 h 34"/>
                  <a:gd name="T4" fmla="*/ 0 w 49"/>
                  <a:gd name="T5" fmla="*/ 23 h 34"/>
                  <a:gd name="T6" fmla="*/ 14 w 49"/>
                  <a:gd name="T7" fmla="*/ 34 h 34"/>
                  <a:gd name="T8" fmla="*/ 33 w 49"/>
                  <a:gd name="T9" fmla="*/ 32 h 34"/>
                  <a:gd name="T10" fmla="*/ 49 w 49"/>
                  <a:gd name="T11" fmla="*/ 17 h 34"/>
                  <a:gd name="T12" fmla="*/ 49 w 49"/>
                  <a:gd name="T13" fmla="*/ 6 h 34"/>
                  <a:gd name="T14" fmla="*/ 34 w 49"/>
                  <a:gd name="T15" fmla="*/ 6 h 34"/>
                  <a:gd name="T16" fmla="*/ 22 w 49"/>
                  <a:gd name="T17" fmla="*/ 10 h 34"/>
                  <a:gd name="T18" fmla="*/ 13 w 49"/>
                  <a:gd name="T19" fmla="*/ 0 h 34"/>
                  <a:gd name="T20" fmla="*/ 0 w 49"/>
                  <a:gd name="T21" fmla="*/ 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34">
                    <a:moveTo>
                      <a:pt x="0" y="6"/>
                    </a:moveTo>
                    <a:lnTo>
                      <a:pt x="0" y="6"/>
                    </a:lnTo>
                    <a:lnTo>
                      <a:pt x="0" y="23"/>
                    </a:lnTo>
                    <a:lnTo>
                      <a:pt x="14" y="34"/>
                    </a:lnTo>
                    <a:lnTo>
                      <a:pt x="33" y="32"/>
                    </a:lnTo>
                    <a:lnTo>
                      <a:pt x="49" y="17"/>
                    </a:lnTo>
                    <a:lnTo>
                      <a:pt x="49" y="6"/>
                    </a:lnTo>
                    <a:lnTo>
                      <a:pt x="34" y="6"/>
                    </a:lnTo>
                    <a:lnTo>
                      <a:pt x="22" y="10"/>
                    </a:lnTo>
                    <a:lnTo>
                      <a:pt x="13" y="0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75" name="Freeform 160">
                <a:extLst>
                  <a:ext uri="{FF2B5EF4-FFF2-40B4-BE49-F238E27FC236}">
                    <a16:creationId xmlns:a16="http://schemas.microsoft.com/office/drawing/2014/main" xmlns="" id="{02D34F88-A550-BA4A-B29E-0E25F022D8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3" y="1319"/>
                <a:ext cx="28" cy="20"/>
              </a:xfrm>
              <a:custGeom>
                <a:avLst/>
                <a:gdLst>
                  <a:gd name="T0" fmla="*/ 0 w 41"/>
                  <a:gd name="T1" fmla="*/ 7 h 29"/>
                  <a:gd name="T2" fmla="*/ 0 w 41"/>
                  <a:gd name="T3" fmla="*/ 7 h 29"/>
                  <a:gd name="T4" fmla="*/ 9 w 41"/>
                  <a:gd name="T5" fmla="*/ 27 h 29"/>
                  <a:gd name="T6" fmla="*/ 28 w 41"/>
                  <a:gd name="T7" fmla="*/ 29 h 29"/>
                  <a:gd name="T8" fmla="*/ 41 w 41"/>
                  <a:gd name="T9" fmla="*/ 23 h 29"/>
                  <a:gd name="T10" fmla="*/ 35 w 41"/>
                  <a:gd name="T11" fmla="*/ 4 h 29"/>
                  <a:gd name="T12" fmla="*/ 17 w 41"/>
                  <a:gd name="T13" fmla="*/ 0 h 29"/>
                  <a:gd name="T14" fmla="*/ 0 w 41"/>
                  <a:gd name="T15" fmla="*/ 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29">
                    <a:moveTo>
                      <a:pt x="0" y="7"/>
                    </a:moveTo>
                    <a:lnTo>
                      <a:pt x="0" y="7"/>
                    </a:lnTo>
                    <a:lnTo>
                      <a:pt x="9" y="27"/>
                    </a:lnTo>
                    <a:lnTo>
                      <a:pt x="28" y="29"/>
                    </a:lnTo>
                    <a:lnTo>
                      <a:pt x="41" y="23"/>
                    </a:lnTo>
                    <a:lnTo>
                      <a:pt x="35" y="4"/>
                    </a:lnTo>
                    <a:lnTo>
                      <a:pt x="17" y="0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76" name="Freeform 161">
                <a:extLst>
                  <a:ext uri="{FF2B5EF4-FFF2-40B4-BE49-F238E27FC236}">
                    <a16:creationId xmlns:a16="http://schemas.microsoft.com/office/drawing/2014/main" xmlns="" id="{59EE059F-97DC-2643-B8D9-9761F66E4C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5" y="1304"/>
                <a:ext cx="22" cy="30"/>
              </a:xfrm>
              <a:custGeom>
                <a:avLst/>
                <a:gdLst>
                  <a:gd name="T0" fmla="*/ 29 w 33"/>
                  <a:gd name="T1" fmla="*/ 3 h 45"/>
                  <a:gd name="T2" fmla="*/ 29 w 33"/>
                  <a:gd name="T3" fmla="*/ 3 h 45"/>
                  <a:gd name="T4" fmla="*/ 14 w 33"/>
                  <a:gd name="T5" fmla="*/ 0 h 45"/>
                  <a:gd name="T6" fmla="*/ 0 w 33"/>
                  <a:gd name="T7" fmla="*/ 13 h 45"/>
                  <a:gd name="T8" fmla="*/ 7 w 33"/>
                  <a:gd name="T9" fmla="*/ 26 h 45"/>
                  <a:gd name="T10" fmla="*/ 11 w 33"/>
                  <a:gd name="T11" fmla="*/ 45 h 45"/>
                  <a:gd name="T12" fmla="*/ 29 w 33"/>
                  <a:gd name="T13" fmla="*/ 31 h 45"/>
                  <a:gd name="T14" fmla="*/ 33 w 33"/>
                  <a:gd name="T15" fmla="*/ 16 h 45"/>
                  <a:gd name="T16" fmla="*/ 29 w 33"/>
                  <a:gd name="T17" fmla="*/ 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45">
                    <a:moveTo>
                      <a:pt x="29" y="3"/>
                    </a:moveTo>
                    <a:lnTo>
                      <a:pt x="29" y="3"/>
                    </a:lnTo>
                    <a:lnTo>
                      <a:pt x="14" y="0"/>
                    </a:lnTo>
                    <a:lnTo>
                      <a:pt x="0" y="13"/>
                    </a:lnTo>
                    <a:lnTo>
                      <a:pt x="7" y="26"/>
                    </a:lnTo>
                    <a:lnTo>
                      <a:pt x="11" y="45"/>
                    </a:lnTo>
                    <a:lnTo>
                      <a:pt x="29" y="31"/>
                    </a:lnTo>
                    <a:lnTo>
                      <a:pt x="33" y="16"/>
                    </a:lnTo>
                    <a:lnTo>
                      <a:pt x="29" y="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77" name="Freeform 162">
                <a:extLst>
                  <a:ext uri="{FF2B5EF4-FFF2-40B4-BE49-F238E27FC236}">
                    <a16:creationId xmlns:a16="http://schemas.microsoft.com/office/drawing/2014/main" xmlns="" id="{151580C9-4AEF-AB4C-B383-F392682C5E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9" y="1402"/>
                <a:ext cx="130" cy="127"/>
              </a:xfrm>
              <a:custGeom>
                <a:avLst/>
                <a:gdLst>
                  <a:gd name="T0" fmla="*/ 165 w 195"/>
                  <a:gd name="T1" fmla="*/ 0 h 191"/>
                  <a:gd name="T2" fmla="*/ 165 w 195"/>
                  <a:gd name="T3" fmla="*/ 0 h 191"/>
                  <a:gd name="T4" fmla="*/ 161 w 195"/>
                  <a:gd name="T5" fmla="*/ 19 h 191"/>
                  <a:gd name="T6" fmla="*/ 130 w 195"/>
                  <a:gd name="T7" fmla="*/ 46 h 191"/>
                  <a:gd name="T8" fmla="*/ 64 w 195"/>
                  <a:gd name="T9" fmla="*/ 61 h 191"/>
                  <a:gd name="T10" fmla="*/ 9 w 195"/>
                  <a:gd name="T11" fmla="*/ 151 h 191"/>
                  <a:gd name="T12" fmla="*/ 0 w 195"/>
                  <a:gd name="T13" fmla="*/ 177 h 191"/>
                  <a:gd name="T14" fmla="*/ 54 w 195"/>
                  <a:gd name="T15" fmla="*/ 191 h 191"/>
                  <a:gd name="T16" fmla="*/ 62 w 195"/>
                  <a:gd name="T17" fmla="*/ 158 h 191"/>
                  <a:gd name="T18" fmla="*/ 78 w 195"/>
                  <a:gd name="T19" fmla="*/ 108 h 191"/>
                  <a:gd name="T20" fmla="*/ 120 w 195"/>
                  <a:gd name="T21" fmla="*/ 86 h 191"/>
                  <a:gd name="T22" fmla="*/ 155 w 195"/>
                  <a:gd name="T23" fmla="*/ 58 h 191"/>
                  <a:gd name="T24" fmla="*/ 181 w 195"/>
                  <a:gd name="T25" fmla="*/ 48 h 191"/>
                  <a:gd name="T26" fmla="*/ 195 w 195"/>
                  <a:gd name="T27" fmla="*/ 48 h 191"/>
                  <a:gd name="T28" fmla="*/ 195 w 195"/>
                  <a:gd name="T29" fmla="*/ 11 h 191"/>
                  <a:gd name="T30" fmla="*/ 165 w 195"/>
                  <a:gd name="T31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5" h="191">
                    <a:moveTo>
                      <a:pt x="165" y="0"/>
                    </a:moveTo>
                    <a:lnTo>
                      <a:pt x="165" y="0"/>
                    </a:lnTo>
                    <a:lnTo>
                      <a:pt x="161" y="19"/>
                    </a:lnTo>
                    <a:lnTo>
                      <a:pt x="130" y="46"/>
                    </a:lnTo>
                    <a:lnTo>
                      <a:pt x="64" y="61"/>
                    </a:lnTo>
                    <a:lnTo>
                      <a:pt x="9" y="151"/>
                    </a:lnTo>
                    <a:lnTo>
                      <a:pt x="0" y="177"/>
                    </a:lnTo>
                    <a:lnTo>
                      <a:pt x="54" y="191"/>
                    </a:lnTo>
                    <a:lnTo>
                      <a:pt x="62" y="158"/>
                    </a:lnTo>
                    <a:lnTo>
                      <a:pt x="78" y="108"/>
                    </a:lnTo>
                    <a:lnTo>
                      <a:pt x="120" y="86"/>
                    </a:lnTo>
                    <a:lnTo>
                      <a:pt x="155" y="58"/>
                    </a:lnTo>
                    <a:lnTo>
                      <a:pt x="181" y="48"/>
                    </a:lnTo>
                    <a:lnTo>
                      <a:pt x="195" y="48"/>
                    </a:lnTo>
                    <a:lnTo>
                      <a:pt x="195" y="11"/>
                    </a:lnTo>
                    <a:lnTo>
                      <a:pt x="1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78" name="Freeform 163">
                <a:extLst>
                  <a:ext uri="{FF2B5EF4-FFF2-40B4-BE49-F238E27FC236}">
                    <a16:creationId xmlns:a16="http://schemas.microsoft.com/office/drawing/2014/main" xmlns="" id="{3A2AB14D-59FB-4648-9369-E6C23083B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8" y="1535"/>
                <a:ext cx="68" cy="66"/>
              </a:xfrm>
              <a:custGeom>
                <a:avLst/>
                <a:gdLst>
                  <a:gd name="T0" fmla="*/ 23 w 102"/>
                  <a:gd name="T1" fmla="*/ 0 h 100"/>
                  <a:gd name="T2" fmla="*/ 23 w 102"/>
                  <a:gd name="T3" fmla="*/ 0 h 100"/>
                  <a:gd name="T4" fmla="*/ 59 w 102"/>
                  <a:gd name="T5" fmla="*/ 4 h 100"/>
                  <a:gd name="T6" fmla="*/ 71 w 102"/>
                  <a:gd name="T7" fmla="*/ 46 h 100"/>
                  <a:gd name="T8" fmla="*/ 102 w 102"/>
                  <a:gd name="T9" fmla="*/ 79 h 100"/>
                  <a:gd name="T10" fmla="*/ 92 w 102"/>
                  <a:gd name="T11" fmla="*/ 100 h 100"/>
                  <a:gd name="T12" fmla="*/ 73 w 102"/>
                  <a:gd name="T13" fmla="*/ 100 h 100"/>
                  <a:gd name="T14" fmla="*/ 55 w 102"/>
                  <a:gd name="T15" fmla="*/ 80 h 100"/>
                  <a:gd name="T16" fmla="*/ 16 w 102"/>
                  <a:gd name="T17" fmla="*/ 79 h 100"/>
                  <a:gd name="T18" fmla="*/ 0 w 102"/>
                  <a:gd name="T19" fmla="*/ 57 h 100"/>
                  <a:gd name="T20" fmla="*/ 0 w 102"/>
                  <a:gd name="T21" fmla="*/ 42 h 100"/>
                  <a:gd name="T22" fmla="*/ 24 w 102"/>
                  <a:gd name="T23" fmla="*/ 35 h 100"/>
                  <a:gd name="T24" fmla="*/ 23 w 102"/>
                  <a:gd name="T25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2" h="100">
                    <a:moveTo>
                      <a:pt x="23" y="0"/>
                    </a:moveTo>
                    <a:lnTo>
                      <a:pt x="23" y="0"/>
                    </a:lnTo>
                    <a:lnTo>
                      <a:pt x="59" y="4"/>
                    </a:lnTo>
                    <a:lnTo>
                      <a:pt x="71" y="46"/>
                    </a:lnTo>
                    <a:lnTo>
                      <a:pt x="102" y="79"/>
                    </a:lnTo>
                    <a:lnTo>
                      <a:pt x="92" y="100"/>
                    </a:lnTo>
                    <a:lnTo>
                      <a:pt x="73" y="100"/>
                    </a:lnTo>
                    <a:lnTo>
                      <a:pt x="55" y="80"/>
                    </a:lnTo>
                    <a:lnTo>
                      <a:pt x="16" y="79"/>
                    </a:lnTo>
                    <a:lnTo>
                      <a:pt x="0" y="57"/>
                    </a:lnTo>
                    <a:lnTo>
                      <a:pt x="0" y="42"/>
                    </a:lnTo>
                    <a:lnTo>
                      <a:pt x="24" y="35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79" name="Freeform 164">
                <a:extLst>
                  <a:ext uri="{FF2B5EF4-FFF2-40B4-BE49-F238E27FC236}">
                    <a16:creationId xmlns:a16="http://schemas.microsoft.com/office/drawing/2014/main" xmlns="" id="{F4BBCB2E-9BC8-5546-9ABE-A539373B7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8" y="1218"/>
                <a:ext cx="55" cy="32"/>
              </a:xfrm>
              <a:custGeom>
                <a:avLst/>
                <a:gdLst>
                  <a:gd name="T0" fmla="*/ 83 w 83"/>
                  <a:gd name="T1" fmla="*/ 10 h 48"/>
                  <a:gd name="T2" fmla="*/ 83 w 83"/>
                  <a:gd name="T3" fmla="*/ 10 h 48"/>
                  <a:gd name="T4" fmla="*/ 65 w 83"/>
                  <a:gd name="T5" fmla="*/ 0 h 48"/>
                  <a:gd name="T6" fmla="*/ 45 w 83"/>
                  <a:gd name="T7" fmla="*/ 0 h 48"/>
                  <a:gd name="T8" fmla="*/ 41 w 83"/>
                  <a:gd name="T9" fmla="*/ 12 h 48"/>
                  <a:gd name="T10" fmla="*/ 19 w 83"/>
                  <a:gd name="T11" fmla="*/ 24 h 48"/>
                  <a:gd name="T12" fmla="*/ 3 w 83"/>
                  <a:gd name="T13" fmla="*/ 29 h 48"/>
                  <a:gd name="T14" fmla="*/ 0 w 83"/>
                  <a:gd name="T15" fmla="*/ 46 h 48"/>
                  <a:gd name="T16" fmla="*/ 38 w 83"/>
                  <a:gd name="T17" fmla="*/ 48 h 48"/>
                  <a:gd name="T18" fmla="*/ 83 w 83"/>
                  <a:gd name="T19" fmla="*/ 1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3" h="48">
                    <a:moveTo>
                      <a:pt x="83" y="10"/>
                    </a:moveTo>
                    <a:lnTo>
                      <a:pt x="83" y="10"/>
                    </a:lnTo>
                    <a:lnTo>
                      <a:pt x="65" y="0"/>
                    </a:lnTo>
                    <a:lnTo>
                      <a:pt x="45" y="0"/>
                    </a:lnTo>
                    <a:lnTo>
                      <a:pt x="41" y="12"/>
                    </a:lnTo>
                    <a:lnTo>
                      <a:pt x="19" y="24"/>
                    </a:lnTo>
                    <a:lnTo>
                      <a:pt x="3" y="29"/>
                    </a:lnTo>
                    <a:lnTo>
                      <a:pt x="0" y="46"/>
                    </a:lnTo>
                    <a:lnTo>
                      <a:pt x="38" y="48"/>
                    </a:lnTo>
                    <a:lnTo>
                      <a:pt x="83" y="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80" name="Freeform 165">
                <a:extLst>
                  <a:ext uri="{FF2B5EF4-FFF2-40B4-BE49-F238E27FC236}">
                    <a16:creationId xmlns:a16="http://schemas.microsoft.com/office/drawing/2014/main" xmlns="" id="{FFD85856-01C2-2248-95B1-59B2190D22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6" y="1228"/>
                <a:ext cx="66" cy="46"/>
              </a:xfrm>
              <a:custGeom>
                <a:avLst/>
                <a:gdLst>
                  <a:gd name="T0" fmla="*/ 67 w 98"/>
                  <a:gd name="T1" fmla="*/ 0 h 69"/>
                  <a:gd name="T2" fmla="*/ 67 w 98"/>
                  <a:gd name="T3" fmla="*/ 0 h 69"/>
                  <a:gd name="T4" fmla="*/ 57 w 98"/>
                  <a:gd name="T5" fmla="*/ 20 h 69"/>
                  <a:gd name="T6" fmla="*/ 38 w 98"/>
                  <a:gd name="T7" fmla="*/ 19 h 69"/>
                  <a:gd name="T8" fmla="*/ 9 w 98"/>
                  <a:gd name="T9" fmla="*/ 40 h 69"/>
                  <a:gd name="T10" fmla="*/ 0 w 98"/>
                  <a:gd name="T11" fmla="*/ 68 h 69"/>
                  <a:gd name="T12" fmla="*/ 19 w 98"/>
                  <a:gd name="T13" fmla="*/ 68 h 69"/>
                  <a:gd name="T14" fmla="*/ 30 w 98"/>
                  <a:gd name="T15" fmla="*/ 50 h 69"/>
                  <a:gd name="T16" fmla="*/ 56 w 98"/>
                  <a:gd name="T17" fmla="*/ 69 h 69"/>
                  <a:gd name="T18" fmla="*/ 80 w 98"/>
                  <a:gd name="T19" fmla="*/ 58 h 69"/>
                  <a:gd name="T20" fmla="*/ 98 w 98"/>
                  <a:gd name="T21" fmla="*/ 43 h 69"/>
                  <a:gd name="T22" fmla="*/ 91 w 98"/>
                  <a:gd name="T23" fmla="*/ 20 h 69"/>
                  <a:gd name="T24" fmla="*/ 81 w 98"/>
                  <a:gd name="T25" fmla="*/ 4 h 69"/>
                  <a:gd name="T26" fmla="*/ 67 w 98"/>
                  <a:gd name="T27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8" h="69">
                    <a:moveTo>
                      <a:pt x="67" y="0"/>
                    </a:moveTo>
                    <a:lnTo>
                      <a:pt x="67" y="0"/>
                    </a:lnTo>
                    <a:lnTo>
                      <a:pt x="57" y="20"/>
                    </a:lnTo>
                    <a:lnTo>
                      <a:pt x="38" y="19"/>
                    </a:lnTo>
                    <a:lnTo>
                      <a:pt x="9" y="40"/>
                    </a:lnTo>
                    <a:lnTo>
                      <a:pt x="0" y="68"/>
                    </a:lnTo>
                    <a:lnTo>
                      <a:pt x="19" y="68"/>
                    </a:lnTo>
                    <a:lnTo>
                      <a:pt x="30" y="50"/>
                    </a:lnTo>
                    <a:lnTo>
                      <a:pt x="56" y="69"/>
                    </a:lnTo>
                    <a:lnTo>
                      <a:pt x="80" y="58"/>
                    </a:lnTo>
                    <a:lnTo>
                      <a:pt x="98" y="43"/>
                    </a:lnTo>
                    <a:lnTo>
                      <a:pt x="91" y="20"/>
                    </a:lnTo>
                    <a:lnTo>
                      <a:pt x="81" y="4"/>
                    </a:lnTo>
                    <a:lnTo>
                      <a:pt x="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81" name="Freeform 166">
                <a:extLst>
                  <a:ext uri="{FF2B5EF4-FFF2-40B4-BE49-F238E27FC236}">
                    <a16:creationId xmlns:a16="http://schemas.microsoft.com/office/drawing/2014/main" xmlns="" id="{AF03687B-91A1-FE47-8471-B4567D514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7" y="1238"/>
                <a:ext cx="48" cy="49"/>
              </a:xfrm>
              <a:custGeom>
                <a:avLst/>
                <a:gdLst>
                  <a:gd name="T0" fmla="*/ 0 w 72"/>
                  <a:gd name="T1" fmla="*/ 0 h 73"/>
                  <a:gd name="T2" fmla="*/ 0 w 72"/>
                  <a:gd name="T3" fmla="*/ 0 h 73"/>
                  <a:gd name="T4" fmla="*/ 9 w 72"/>
                  <a:gd name="T5" fmla="*/ 38 h 73"/>
                  <a:gd name="T6" fmla="*/ 24 w 72"/>
                  <a:gd name="T7" fmla="*/ 73 h 73"/>
                  <a:gd name="T8" fmla="*/ 40 w 72"/>
                  <a:gd name="T9" fmla="*/ 44 h 73"/>
                  <a:gd name="T10" fmla="*/ 72 w 72"/>
                  <a:gd name="T11" fmla="*/ 38 h 73"/>
                  <a:gd name="T12" fmla="*/ 72 w 72"/>
                  <a:gd name="T13" fmla="*/ 17 h 73"/>
                  <a:gd name="T14" fmla="*/ 51 w 72"/>
                  <a:gd name="T15" fmla="*/ 2 h 73"/>
                  <a:gd name="T16" fmla="*/ 0 w 72"/>
                  <a:gd name="T1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73">
                    <a:moveTo>
                      <a:pt x="0" y="0"/>
                    </a:moveTo>
                    <a:lnTo>
                      <a:pt x="0" y="0"/>
                    </a:lnTo>
                    <a:lnTo>
                      <a:pt x="9" y="38"/>
                    </a:lnTo>
                    <a:lnTo>
                      <a:pt x="24" y="73"/>
                    </a:lnTo>
                    <a:lnTo>
                      <a:pt x="40" y="44"/>
                    </a:lnTo>
                    <a:lnTo>
                      <a:pt x="72" y="38"/>
                    </a:lnTo>
                    <a:lnTo>
                      <a:pt x="72" y="17"/>
                    </a:lnTo>
                    <a:lnTo>
                      <a:pt x="51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82" name="Freeform 167">
                <a:extLst>
                  <a:ext uri="{FF2B5EF4-FFF2-40B4-BE49-F238E27FC236}">
                    <a16:creationId xmlns:a16="http://schemas.microsoft.com/office/drawing/2014/main" xmlns="" id="{61A52A82-D249-434B-A5B0-171F3DA91F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6" y="1174"/>
                <a:ext cx="101" cy="81"/>
              </a:xfrm>
              <a:custGeom>
                <a:avLst/>
                <a:gdLst>
                  <a:gd name="T0" fmla="*/ 112 w 153"/>
                  <a:gd name="T1" fmla="*/ 34 h 122"/>
                  <a:gd name="T2" fmla="*/ 112 w 153"/>
                  <a:gd name="T3" fmla="*/ 34 h 122"/>
                  <a:gd name="T4" fmla="*/ 133 w 153"/>
                  <a:gd name="T5" fmla="*/ 52 h 122"/>
                  <a:gd name="T6" fmla="*/ 148 w 153"/>
                  <a:gd name="T7" fmla="*/ 46 h 122"/>
                  <a:gd name="T8" fmla="*/ 153 w 153"/>
                  <a:gd name="T9" fmla="*/ 21 h 122"/>
                  <a:gd name="T10" fmla="*/ 122 w 153"/>
                  <a:gd name="T11" fmla="*/ 0 h 122"/>
                  <a:gd name="T12" fmla="*/ 102 w 153"/>
                  <a:gd name="T13" fmla="*/ 13 h 122"/>
                  <a:gd name="T14" fmla="*/ 52 w 153"/>
                  <a:gd name="T15" fmla="*/ 18 h 122"/>
                  <a:gd name="T16" fmla="*/ 52 w 153"/>
                  <a:gd name="T17" fmla="*/ 40 h 122"/>
                  <a:gd name="T18" fmla="*/ 0 w 153"/>
                  <a:gd name="T19" fmla="*/ 41 h 122"/>
                  <a:gd name="T20" fmla="*/ 0 w 153"/>
                  <a:gd name="T21" fmla="*/ 77 h 122"/>
                  <a:gd name="T22" fmla="*/ 61 w 153"/>
                  <a:gd name="T23" fmla="*/ 122 h 122"/>
                  <a:gd name="T24" fmla="*/ 77 w 153"/>
                  <a:gd name="T25" fmla="*/ 111 h 122"/>
                  <a:gd name="T26" fmla="*/ 74 w 153"/>
                  <a:gd name="T27" fmla="*/ 79 h 122"/>
                  <a:gd name="T28" fmla="*/ 112 w 153"/>
                  <a:gd name="T29" fmla="*/ 69 h 122"/>
                  <a:gd name="T30" fmla="*/ 104 w 153"/>
                  <a:gd name="T31" fmla="*/ 54 h 122"/>
                  <a:gd name="T32" fmla="*/ 90 w 153"/>
                  <a:gd name="T33" fmla="*/ 40 h 122"/>
                  <a:gd name="T34" fmla="*/ 112 w 153"/>
                  <a:gd name="T35" fmla="*/ 3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3" h="122">
                    <a:moveTo>
                      <a:pt x="112" y="34"/>
                    </a:moveTo>
                    <a:lnTo>
                      <a:pt x="112" y="34"/>
                    </a:lnTo>
                    <a:lnTo>
                      <a:pt x="133" y="52"/>
                    </a:lnTo>
                    <a:lnTo>
                      <a:pt x="148" y="46"/>
                    </a:lnTo>
                    <a:lnTo>
                      <a:pt x="153" y="21"/>
                    </a:lnTo>
                    <a:lnTo>
                      <a:pt x="122" y="0"/>
                    </a:lnTo>
                    <a:lnTo>
                      <a:pt x="102" y="13"/>
                    </a:lnTo>
                    <a:lnTo>
                      <a:pt x="52" y="18"/>
                    </a:lnTo>
                    <a:lnTo>
                      <a:pt x="52" y="40"/>
                    </a:lnTo>
                    <a:lnTo>
                      <a:pt x="0" y="41"/>
                    </a:lnTo>
                    <a:lnTo>
                      <a:pt x="0" y="77"/>
                    </a:lnTo>
                    <a:lnTo>
                      <a:pt x="61" y="122"/>
                    </a:lnTo>
                    <a:lnTo>
                      <a:pt x="77" y="111"/>
                    </a:lnTo>
                    <a:lnTo>
                      <a:pt x="74" y="79"/>
                    </a:lnTo>
                    <a:lnTo>
                      <a:pt x="112" y="69"/>
                    </a:lnTo>
                    <a:lnTo>
                      <a:pt x="104" y="54"/>
                    </a:lnTo>
                    <a:lnTo>
                      <a:pt x="90" y="40"/>
                    </a:lnTo>
                    <a:lnTo>
                      <a:pt x="112" y="3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83" name="Freeform 168">
                <a:extLst>
                  <a:ext uri="{FF2B5EF4-FFF2-40B4-BE49-F238E27FC236}">
                    <a16:creationId xmlns:a16="http://schemas.microsoft.com/office/drawing/2014/main" xmlns="" id="{7D95B33D-D4BA-0A44-A323-6E54BB83DA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" y="1168"/>
                <a:ext cx="55" cy="33"/>
              </a:xfrm>
              <a:custGeom>
                <a:avLst/>
                <a:gdLst>
                  <a:gd name="T0" fmla="*/ 0 w 83"/>
                  <a:gd name="T1" fmla="*/ 22 h 49"/>
                  <a:gd name="T2" fmla="*/ 0 w 83"/>
                  <a:gd name="T3" fmla="*/ 22 h 49"/>
                  <a:gd name="T4" fmla="*/ 14 w 83"/>
                  <a:gd name="T5" fmla="*/ 49 h 49"/>
                  <a:gd name="T6" fmla="*/ 68 w 83"/>
                  <a:gd name="T7" fmla="*/ 43 h 49"/>
                  <a:gd name="T8" fmla="*/ 83 w 83"/>
                  <a:gd name="T9" fmla="*/ 23 h 49"/>
                  <a:gd name="T10" fmla="*/ 80 w 83"/>
                  <a:gd name="T11" fmla="*/ 6 h 49"/>
                  <a:gd name="T12" fmla="*/ 65 w 83"/>
                  <a:gd name="T13" fmla="*/ 0 h 49"/>
                  <a:gd name="T14" fmla="*/ 51 w 83"/>
                  <a:gd name="T15" fmla="*/ 11 h 49"/>
                  <a:gd name="T16" fmla="*/ 10 w 83"/>
                  <a:gd name="T17" fmla="*/ 20 h 49"/>
                  <a:gd name="T18" fmla="*/ 0 w 83"/>
                  <a:gd name="T19" fmla="*/ 2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3" h="49">
                    <a:moveTo>
                      <a:pt x="0" y="22"/>
                    </a:moveTo>
                    <a:lnTo>
                      <a:pt x="0" y="22"/>
                    </a:lnTo>
                    <a:lnTo>
                      <a:pt x="14" y="49"/>
                    </a:lnTo>
                    <a:lnTo>
                      <a:pt x="68" y="43"/>
                    </a:lnTo>
                    <a:lnTo>
                      <a:pt x="83" y="23"/>
                    </a:lnTo>
                    <a:lnTo>
                      <a:pt x="80" y="6"/>
                    </a:lnTo>
                    <a:lnTo>
                      <a:pt x="65" y="0"/>
                    </a:lnTo>
                    <a:lnTo>
                      <a:pt x="51" y="11"/>
                    </a:lnTo>
                    <a:lnTo>
                      <a:pt x="10" y="2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84" name="Freeform 169">
                <a:extLst>
                  <a:ext uri="{FF2B5EF4-FFF2-40B4-BE49-F238E27FC236}">
                    <a16:creationId xmlns:a16="http://schemas.microsoft.com/office/drawing/2014/main" xmlns="" id="{C54978AF-D5E5-0543-8952-BE364F08E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2" y="1247"/>
                <a:ext cx="43" cy="27"/>
              </a:xfrm>
              <a:custGeom>
                <a:avLst/>
                <a:gdLst>
                  <a:gd name="T0" fmla="*/ 50 w 65"/>
                  <a:gd name="T1" fmla="*/ 7 h 40"/>
                  <a:gd name="T2" fmla="*/ 50 w 65"/>
                  <a:gd name="T3" fmla="*/ 7 h 40"/>
                  <a:gd name="T4" fmla="*/ 23 w 65"/>
                  <a:gd name="T5" fmla="*/ 0 h 40"/>
                  <a:gd name="T6" fmla="*/ 7 w 65"/>
                  <a:gd name="T7" fmla="*/ 17 h 40"/>
                  <a:gd name="T8" fmla="*/ 0 w 65"/>
                  <a:gd name="T9" fmla="*/ 40 h 40"/>
                  <a:gd name="T10" fmla="*/ 37 w 65"/>
                  <a:gd name="T11" fmla="*/ 36 h 40"/>
                  <a:gd name="T12" fmla="*/ 65 w 65"/>
                  <a:gd name="T13" fmla="*/ 22 h 40"/>
                  <a:gd name="T14" fmla="*/ 50 w 65"/>
                  <a:gd name="T15" fmla="*/ 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5" h="40">
                    <a:moveTo>
                      <a:pt x="50" y="7"/>
                    </a:moveTo>
                    <a:lnTo>
                      <a:pt x="50" y="7"/>
                    </a:lnTo>
                    <a:lnTo>
                      <a:pt x="23" y="0"/>
                    </a:lnTo>
                    <a:lnTo>
                      <a:pt x="7" y="17"/>
                    </a:lnTo>
                    <a:lnTo>
                      <a:pt x="0" y="40"/>
                    </a:lnTo>
                    <a:lnTo>
                      <a:pt x="37" y="36"/>
                    </a:lnTo>
                    <a:lnTo>
                      <a:pt x="65" y="22"/>
                    </a:lnTo>
                    <a:lnTo>
                      <a:pt x="50" y="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85" name="Freeform 170">
                <a:extLst>
                  <a:ext uri="{FF2B5EF4-FFF2-40B4-BE49-F238E27FC236}">
                    <a16:creationId xmlns:a16="http://schemas.microsoft.com/office/drawing/2014/main" xmlns="" id="{4E75C26E-6ED6-8346-9C0C-A5311CEF24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5" y="1145"/>
                <a:ext cx="46" cy="34"/>
              </a:xfrm>
              <a:custGeom>
                <a:avLst/>
                <a:gdLst>
                  <a:gd name="T0" fmla="*/ 63 w 70"/>
                  <a:gd name="T1" fmla="*/ 7 h 51"/>
                  <a:gd name="T2" fmla="*/ 63 w 70"/>
                  <a:gd name="T3" fmla="*/ 7 h 51"/>
                  <a:gd name="T4" fmla="*/ 40 w 70"/>
                  <a:gd name="T5" fmla="*/ 0 h 51"/>
                  <a:gd name="T6" fmla="*/ 13 w 70"/>
                  <a:gd name="T7" fmla="*/ 9 h 51"/>
                  <a:gd name="T8" fmla="*/ 0 w 70"/>
                  <a:gd name="T9" fmla="*/ 29 h 51"/>
                  <a:gd name="T10" fmla="*/ 17 w 70"/>
                  <a:gd name="T11" fmla="*/ 51 h 51"/>
                  <a:gd name="T12" fmla="*/ 61 w 70"/>
                  <a:gd name="T13" fmla="*/ 31 h 51"/>
                  <a:gd name="T14" fmla="*/ 70 w 70"/>
                  <a:gd name="T15" fmla="*/ 22 h 51"/>
                  <a:gd name="T16" fmla="*/ 63 w 70"/>
                  <a:gd name="T17" fmla="*/ 7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0" h="51">
                    <a:moveTo>
                      <a:pt x="63" y="7"/>
                    </a:moveTo>
                    <a:lnTo>
                      <a:pt x="63" y="7"/>
                    </a:lnTo>
                    <a:lnTo>
                      <a:pt x="40" y="0"/>
                    </a:lnTo>
                    <a:lnTo>
                      <a:pt x="13" y="9"/>
                    </a:lnTo>
                    <a:lnTo>
                      <a:pt x="0" y="29"/>
                    </a:lnTo>
                    <a:lnTo>
                      <a:pt x="17" y="51"/>
                    </a:lnTo>
                    <a:lnTo>
                      <a:pt x="61" y="31"/>
                    </a:lnTo>
                    <a:lnTo>
                      <a:pt x="70" y="22"/>
                    </a:lnTo>
                    <a:lnTo>
                      <a:pt x="63" y="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86" name="Freeform 171">
                <a:extLst>
                  <a:ext uri="{FF2B5EF4-FFF2-40B4-BE49-F238E27FC236}">
                    <a16:creationId xmlns:a16="http://schemas.microsoft.com/office/drawing/2014/main" xmlns="" id="{83092BAC-59C7-364C-B03D-3251D26264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6" y="2737"/>
                <a:ext cx="33" cy="60"/>
              </a:xfrm>
              <a:custGeom>
                <a:avLst/>
                <a:gdLst>
                  <a:gd name="T0" fmla="*/ 8 w 50"/>
                  <a:gd name="T1" fmla="*/ 6 h 90"/>
                  <a:gd name="T2" fmla="*/ 8 w 50"/>
                  <a:gd name="T3" fmla="*/ 6 h 90"/>
                  <a:gd name="T4" fmla="*/ 9 w 50"/>
                  <a:gd name="T5" fmla="*/ 27 h 90"/>
                  <a:gd name="T6" fmla="*/ 11 w 50"/>
                  <a:gd name="T7" fmla="*/ 43 h 90"/>
                  <a:gd name="T8" fmla="*/ 0 w 50"/>
                  <a:gd name="T9" fmla="*/ 45 h 90"/>
                  <a:gd name="T10" fmla="*/ 6 w 50"/>
                  <a:gd name="T11" fmla="*/ 80 h 90"/>
                  <a:gd name="T12" fmla="*/ 23 w 50"/>
                  <a:gd name="T13" fmla="*/ 90 h 90"/>
                  <a:gd name="T14" fmla="*/ 50 w 50"/>
                  <a:gd name="T15" fmla="*/ 74 h 90"/>
                  <a:gd name="T16" fmla="*/ 42 w 50"/>
                  <a:gd name="T17" fmla="*/ 37 h 90"/>
                  <a:gd name="T18" fmla="*/ 44 w 50"/>
                  <a:gd name="T19" fmla="*/ 24 h 90"/>
                  <a:gd name="T20" fmla="*/ 19 w 50"/>
                  <a:gd name="T21" fmla="*/ 0 h 90"/>
                  <a:gd name="T22" fmla="*/ 8 w 50"/>
                  <a:gd name="T23" fmla="*/ 6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90">
                    <a:moveTo>
                      <a:pt x="8" y="6"/>
                    </a:moveTo>
                    <a:lnTo>
                      <a:pt x="8" y="6"/>
                    </a:lnTo>
                    <a:lnTo>
                      <a:pt x="9" y="27"/>
                    </a:lnTo>
                    <a:lnTo>
                      <a:pt x="11" y="43"/>
                    </a:lnTo>
                    <a:lnTo>
                      <a:pt x="0" y="45"/>
                    </a:lnTo>
                    <a:lnTo>
                      <a:pt x="6" y="80"/>
                    </a:lnTo>
                    <a:lnTo>
                      <a:pt x="23" y="90"/>
                    </a:lnTo>
                    <a:lnTo>
                      <a:pt x="50" y="74"/>
                    </a:lnTo>
                    <a:lnTo>
                      <a:pt x="42" y="37"/>
                    </a:lnTo>
                    <a:lnTo>
                      <a:pt x="44" y="24"/>
                    </a:lnTo>
                    <a:lnTo>
                      <a:pt x="19" y="0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87" name="Freeform 172">
                <a:extLst>
                  <a:ext uri="{FF2B5EF4-FFF2-40B4-BE49-F238E27FC236}">
                    <a16:creationId xmlns:a16="http://schemas.microsoft.com/office/drawing/2014/main" xmlns="" id="{383EB237-8CAE-CF48-B9D9-91D5E37DD2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0" y="2514"/>
                <a:ext cx="139" cy="67"/>
              </a:xfrm>
              <a:custGeom>
                <a:avLst/>
                <a:gdLst>
                  <a:gd name="T0" fmla="*/ 0 w 209"/>
                  <a:gd name="T1" fmla="*/ 18 h 101"/>
                  <a:gd name="T2" fmla="*/ 0 w 209"/>
                  <a:gd name="T3" fmla="*/ 18 h 101"/>
                  <a:gd name="T4" fmla="*/ 0 w 209"/>
                  <a:gd name="T5" fmla="*/ 28 h 101"/>
                  <a:gd name="T6" fmla="*/ 41 w 209"/>
                  <a:gd name="T7" fmla="*/ 29 h 101"/>
                  <a:gd name="T8" fmla="*/ 61 w 209"/>
                  <a:gd name="T9" fmla="*/ 18 h 101"/>
                  <a:gd name="T10" fmla="*/ 64 w 209"/>
                  <a:gd name="T11" fmla="*/ 26 h 101"/>
                  <a:gd name="T12" fmla="*/ 105 w 209"/>
                  <a:gd name="T13" fmla="*/ 36 h 101"/>
                  <a:gd name="T14" fmla="*/ 142 w 209"/>
                  <a:gd name="T15" fmla="*/ 69 h 101"/>
                  <a:gd name="T16" fmla="*/ 133 w 209"/>
                  <a:gd name="T17" fmla="*/ 80 h 101"/>
                  <a:gd name="T18" fmla="*/ 135 w 209"/>
                  <a:gd name="T19" fmla="*/ 93 h 101"/>
                  <a:gd name="T20" fmla="*/ 165 w 209"/>
                  <a:gd name="T21" fmla="*/ 101 h 101"/>
                  <a:gd name="T22" fmla="*/ 195 w 209"/>
                  <a:gd name="T23" fmla="*/ 87 h 101"/>
                  <a:gd name="T24" fmla="*/ 209 w 209"/>
                  <a:gd name="T25" fmla="*/ 74 h 101"/>
                  <a:gd name="T26" fmla="*/ 189 w 209"/>
                  <a:gd name="T27" fmla="*/ 64 h 101"/>
                  <a:gd name="T28" fmla="*/ 88 w 209"/>
                  <a:gd name="T29" fmla="*/ 4 h 101"/>
                  <a:gd name="T30" fmla="*/ 52 w 209"/>
                  <a:gd name="T31" fmla="*/ 0 h 101"/>
                  <a:gd name="T32" fmla="*/ 0 w 209"/>
                  <a:gd name="T33" fmla="*/ 1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9" h="101">
                    <a:moveTo>
                      <a:pt x="0" y="18"/>
                    </a:moveTo>
                    <a:lnTo>
                      <a:pt x="0" y="18"/>
                    </a:lnTo>
                    <a:lnTo>
                      <a:pt x="0" y="28"/>
                    </a:lnTo>
                    <a:lnTo>
                      <a:pt x="41" y="29"/>
                    </a:lnTo>
                    <a:lnTo>
                      <a:pt x="61" y="18"/>
                    </a:lnTo>
                    <a:lnTo>
                      <a:pt x="64" y="26"/>
                    </a:lnTo>
                    <a:lnTo>
                      <a:pt x="105" y="36"/>
                    </a:lnTo>
                    <a:lnTo>
                      <a:pt x="142" y="69"/>
                    </a:lnTo>
                    <a:lnTo>
                      <a:pt x="133" y="80"/>
                    </a:lnTo>
                    <a:lnTo>
                      <a:pt x="135" y="93"/>
                    </a:lnTo>
                    <a:lnTo>
                      <a:pt x="165" y="101"/>
                    </a:lnTo>
                    <a:lnTo>
                      <a:pt x="195" y="87"/>
                    </a:lnTo>
                    <a:lnTo>
                      <a:pt x="209" y="74"/>
                    </a:lnTo>
                    <a:lnTo>
                      <a:pt x="189" y="64"/>
                    </a:lnTo>
                    <a:lnTo>
                      <a:pt x="88" y="4"/>
                    </a:lnTo>
                    <a:lnTo>
                      <a:pt x="52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88" name="Freeform 173">
                <a:extLst>
                  <a:ext uri="{FF2B5EF4-FFF2-40B4-BE49-F238E27FC236}">
                    <a16:creationId xmlns:a16="http://schemas.microsoft.com/office/drawing/2014/main" xmlns="" id="{39512ED3-432D-B242-82BE-EC58ADB809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1" y="2483"/>
                <a:ext cx="14" cy="22"/>
              </a:xfrm>
              <a:custGeom>
                <a:avLst/>
                <a:gdLst>
                  <a:gd name="T0" fmla="*/ 11 w 21"/>
                  <a:gd name="T1" fmla="*/ 3 h 32"/>
                  <a:gd name="T2" fmla="*/ 11 w 21"/>
                  <a:gd name="T3" fmla="*/ 3 h 32"/>
                  <a:gd name="T4" fmla="*/ 1 w 21"/>
                  <a:gd name="T5" fmla="*/ 0 h 32"/>
                  <a:gd name="T6" fmla="*/ 0 w 21"/>
                  <a:gd name="T7" fmla="*/ 19 h 32"/>
                  <a:gd name="T8" fmla="*/ 12 w 21"/>
                  <a:gd name="T9" fmla="*/ 32 h 32"/>
                  <a:gd name="T10" fmla="*/ 21 w 21"/>
                  <a:gd name="T11" fmla="*/ 19 h 32"/>
                  <a:gd name="T12" fmla="*/ 11 w 21"/>
                  <a:gd name="T13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32">
                    <a:moveTo>
                      <a:pt x="11" y="3"/>
                    </a:moveTo>
                    <a:lnTo>
                      <a:pt x="11" y="3"/>
                    </a:lnTo>
                    <a:lnTo>
                      <a:pt x="1" y="0"/>
                    </a:lnTo>
                    <a:lnTo>
                      <a:pt x="0" y="19"/>
                    </a:lnTo>
                    <a:lnTo>
                      <a:pt x="12" y="32"/>
                    </a:lnTo>
                    <a:lnTo>
                      <a:pt x="21" y="19"/>
                    </a:lnTo>
                    <a:lnTo>
                      <a:pt x="11" y="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89" name="Freeform 174">
                <a:extLst>
                  <a:ext uri="{FF2B5EF4-FFF2-40B4-BE49-F238E27FC236}">
                    <a16:creationId xmlns:a16="http://schemas.microsoft.com/office/drawing/2014/main" xmlns="" id="{D846E7C4-5437-034D-9861-91E3CC44C4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2" y="2505"/>
                <a:ext cx="13" cy="18"/>
              </a:xfrm>
              <a:custGeom>
                <a:avLst/>
                <a:gdLst>
                  <a:gd name="T0" fmla="*/ 14 w 20"/>
                  <a:gd name="T1" fmla="*/ 0 h 26"/>
                  <a:gd name="T2" fmla="*/ 14 w 20"/>
                  <a:gd name="T3" fmla="*/ 0 h 26"/>
                  <a:gd name="T4" fmla="*/ 0 w 20"/>
                  <a:gd name="T5" fmla="*/ 8 h 26"/>
                  <a:gd name="T6" fmla="*/ 13 w 20"/>
                  <a:gd name="T7" fmla="*/ 26 h 26"/>
                  <a:gd name="T8" fmla="*/ 20 w 20"/>
                  <a:gd name="T9" fmla="*/ 17 h 26"/>
                  <a:gd name="T10" fmla="*/ 14 w 20"/>
                  <a:gd name="T1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6">
                    <a:moveTo>
                      <a:pt x="14" y="0"/>
                    </a:moveTo>
                    <a:lnTo>
                      <a:pt x="14" y="0"/>
                    </a:lnTo>
                    <a:lnTo>
                      <a:pt x="0" y="8"/>
                    </a:lnTo>
                    <a:lnTo>
                      <a:pt x="13" y="26"/>
                    </a:lnTo>
                    <a:lnTo>
                      <a:pt x="20" y="17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90" name="Freeform 175">
                <a:extLst>
                  <a:ext uri="{FF2B5EF4-FFF2-40B4-BE49-F238E27FC236}">
                    <a16:creationId xmlns:a16="http://schemas.microsoft.com/office/drawing/2014/main" xmlns="" id="{F6D8B3A3-A9AA-F942-AC04-D5504033A7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1" y="2514"/>
                <a:ext cx="13" cy="16"/>
              </a:xfrm>
              <a:custGeom>
                <a:avLst/>
                <a:gdLst>
                  <a:gd name="T0" fmla="*/ 15 w 21"/>
                  <a:gd name="T1" fmla="*/ 1 h 24"/>
                  <a:gd name="T2" fmla="*/ 15 w 21"/>
                  <a:gd name="T3" fmla="*/ 1 h 24"/>
                  <a:gd name="T4" fmla="*/ 0 w 21"/>
                  <a:gd name="T5" fmla="*/ 0 h 24"/>
                  <a:gd name="T6" fmla="*/ 2 w 21"/>
                  <a:gd name="T7" fmla="*/ 9 h 24"/>
                  <a:gd name="T8" fmla="*/ 12 w 21"/>
                  <a:gd name="T9" fmla="*/ 24 h 24"/>
                  <a:gd name="T10" fmla="*/ 21 w 21"/>
                  <a:gd name="T11" fmla="*/ 15 h 24"/>
                  <a:gd name="T12" fmla="*/ 15 w 21"/>
                  <a:gd name="T13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4">
                    <a:moveTo>
                      <a:pt x="15" y="1"/>
                    </a:moveTo>
                    <a:lnTo>
                      <a:pt x="15" y="1"/>
                    </a:lnTo>
                    <a:lnTo>
                      <a:pt x="0" y="0"/>
                    </a:lnTo>
                    <a:lnTo>
                      <a:pt x="2" y="9"/>
                    </a:lnTo>
                    <a:lnTo>
                      <a:pt x="12" y="24"/>
                    </a:lnTo>
                    <a:lnTo>
                      <a:pt x="21" y="15"/>
                    </a:lnTo>
                    <a:lnTo>
                      <a:pt x="15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91" name="Freeform 176">
                <a:extLst>
                  <a:ext uri="{FF2B5EF4-FFF2-40B4-BE49-F238E27FC236}">
                    <a16:creationId xmlns:a16="http://schemas.microsoft.com/office/drawing/2014/main" xmlns="" id="{20B33153-8ED0-E54C-B57E-B4D6281DC9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7" y="2477"/>
                <a:ext cx="19" cy="26"/>
              </a:xfrm>
              <a:custGeom>
                <a:avLst/>
                <a:gdLst>
                  <a:gd name="T0" fmla="*/ 28 w 28"/>
                  <a:gd name="T1" fmla="*/ 38 h 38"/>
                  <a:gd name="T2" fmla="*/ 28 w 28"/>
                  <a:gd name="T3" fmla="*/ 38 h 38"/>
                  <a:gd name="T4" fmla="*/ 4 w 28"/>
                  <a:gd name="T5" fmla="*/ 28 h 38"/>
                  <a:gd name="T6" fmla="*/ 0 w 28"/>
                  <a:gd name="T7" fmla="*/ 4 h 38"/>
                  <a:gd name="T8" fmla="*/ 9 w 28"/>
                  <a:gd name="T9" fmla="*/ 0 h 38"/>
                  <a:gd name="T10" fmla="*/ 18 w 28"/>
                  <a:gd name="T11" fmla="*/ 18 h 38"/>
                  <a:gd name="T12" fmla="*/ 27 w 28"/>
                  <a:gd name="T13" fmla="*/ 25 h 38"/>
                  <a:gd name="T14" fmla="*/ 28 w 28"/>
                  <a:gd name="T1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38">
                    <a:moveTo>
                      <a:pt x="28" y="38"/>
                    </a:moveTo>
                    <a:lnTo>
                      <a:pt x="28" y="38"/>
                    </a:lnTo>
                    <a:lnTo>
                      <a:pt x="4" y="28"/>
                    </a:lnTo>
                    <a:lnTo>
                      <a:pt x="0" y="4"/>
                    </a:lnTo>
                    <a:lnTo>
                      <a:pt x="9" y="0"/>
                    </a:lnTo>
                    <a:lnTo>
                      <a:pt x="18" y="18"/>
                    </a:lnTo>
                    <a:lnTo>
                      <a:pt x="27" y="25"/>
                    </a:lnTo>
                    <a:lnTo>
                      <a:pt x="28" y="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92" name="Freeform 177">
                <a:extLst>
                  <a:ext uri="{FF2B5EF4-FFF2-40B4-BE49-F238E27FC236}">
                    <a16:creationId xmlns:a16="http://schemas.microsoft.com/office/drawing/2014/main" xmlns="" id="{22EDA91C-40CE-4443-863D-28BEC25BBF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3" y="2449"/>
                <a:ext cx="23" cy="21"/>
              </a:xfrm>
              <a:custGeom>
                <a:avLst/>
                <a:gdLst>
                  <a:gd name="T0" fmla="*/ 27 w 35"/>
                  <a:gd name="T1" fmla="*/ 31 h 31"/>
                  <a:gd name="T2" fmla="*/ 27 w 35"/>
                  <a:gd name="T3" fmla="*/ 31 h 31"/>
                  <a:gd name="T4" fmla="*/ 15 w 35"/>
                  <a:gd name="T5" fmla="*/ 28 h 31"/>
                  <a:gd name="T6" fmla="*/ 13 w 35"/>
                  <a:gd name="T7" fmla="*/ 13 h 31"/>
                  <a:gd name="T8" fmla="*/ 0 w 35"/>
                  <a:gd name="T9" fmla="*/ 8 h 31"/>
                  <a:gd name="T10" fmla="*/ 8 w 35"/>
                  <a:gd name="T11" fmla="*/ 0 h 31"/>
                  <a:gd name="T12" fmla="*/ 23 w 35"/>
                  <a:gd name="T13" fmla="*/ 5 h 31"/>
                  <a:gd name="T14" fmla="*/ 35 w 35"/>
                  <a:gd name="T15" fmla="*/ 12 h 31"/>
                  <a:gd name="T16" fmla="*/ 27 w 35"/>
                  <a:gd name="T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1">
                    <a:moveTo>
                      <a:pt x="27" y="31"/>
                    </a:moveTo>
                    <a:lnTo>
                      <a:pt x="27" y="31"/>
                    </a:lnTo>
                    <a:lnTo>
                      <a:pt x="15" y="28"/>
                    </a:lnTo>
                    <a:lnTo>
                      <a:pt x="13" y="13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23" y="5"/>
                    </a:lnTo>
                    <a:lnTo>
                      <a:pt x="35" y="12"/>
                    </a:lnTo>
                    <a:lnTo>
                      <a:pt x="27" y="3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93" name="Freeform 178">
                <a:extLst>
                  <a:ext uri="{FF2B5EF4-FFF2-40B4-BE49-F238E27FC236}">
                    <a16:creationId xmlns:a16="http://schemas.microsoft.com/office/drawing/2014/main" xmlns="" id="{5F4F8EC3-88FB-5640-AC99-8D65E8D28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6" y="2593"/>
                <a:ext cx="29" cy="15"/>
              </a:xfrm>
              <a:custGeom>
                <a:avLst/>
                <a:gdLst>
                  <a:gd name="T0" fmla="*/ 28 w 43"/>
                  <a:gd name="T1" fmla="*/ 0 h 23"/>
                  <a:gd name="T2" fmla="*/ 28 w 43"/>
                  <a:gd name="T3" fmla="*/ 0 h 23"/>
                  <a:gd name="T4" fmla="*/ 0 w 43"/>
                  <a:gd name="T5" fmla="*/ 7 h 23"/>
                  <a:gd name="T6" fmla="*/ 0 w 43"/>
                  <a:gd name="T7" fmla="*/ 14 h 23"/>
                  <a:gd name="T8" fmla="*/ 16 w 43"/>
                  <a:gd name="T9" fmla="*/ 23 h 23"/>
                  <a:gd name="T10" fmla="*/ 33 w 43"/>
                  <a:gd name="T11" fmla="*/ 23 h 23"/>
                  <a:gd name="T12" fmla="*/ 43 w 43"/>
                  <a:gd name="T13" fmla="*/ 11 h 23"/>
                  <a:gd name="T14" fmla="*/ 28 w 43"/>
                  <a:gd name="T1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23">
                    <a:moveTo>
                      <a:pt x="28" y="0"/>
                    </a:moveTo>
                    <a:lnTo>
                      <a:pt x="28" y="0"/>
                    </a:lnTo>
                    <a:lnTo>
                      <a:pt x="0" y="7"/>
                    </a:lnTo>
                    <a:lnTo>
                      <a:pt x="0" y="14"/>
                    </a:lnTo>
                    <a:lnTo>
                      <a:pt x="16" y="23"/>
                    </a:lnTo>
                    <a:lnTo>
                      <a:pt x="33" y="23"/>
                    </a:lnTo>
                    <a:lnTo>
                      <a:pt x="43" y="11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94" name="Freeform 179">
                <a:extLst>
                  <a:ext uri="{FF2B5EF4-FFF2-40B4-BE49-F238E27FC236}">
                    <a16:creationId xmlns:a16="http://schemas.microsoft.com/office/drawing/2014/main" xmlns="" id="{6F288126-0734-4446-BD43-EA2893398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6" y="2905"/>
                <a:ext cx="140" cy="175"/>
              </a:xfrm>
              <a:custGeom>
                <a:avLst/>
                <a:gdLst>
                  <a:gd name="T0" fmla="*/ 53 w 210"/>
                  <a:gd name="T1" fmla="*/ 0 h 262"/>
                  <a:gd name="T2" fmla="*/ 53 w 210"/>
                  <a:gd name="T3" fmla="*/ 0 h 262"/>
                  <a:gd name="T4" fmla="*/ 21 w 210"/>
                  <a:gd name="T5" fmla="*/ 3 h 262"/>
                  <a:gd name="T6" fmla="*/ 0 w 210"/>
                  <a:gd name="T7" fmla="*/ 19 h 262"/>
                  <a:gd name="T8" fmla="*/ 8 w 210"/>
                  <a:gd name="T9" fmla="*/ 36 h 262"/>
                  <a:gd name="T10" fmla="*/ 44 w 210"/>
                  <a:gd name="T11" fmla="*/ 43 h 262"/>
                  <a:gd name="T12" fmla="*/ 44 w 210"/>
                  <a:gd name="T13" fmla="*/ 49 h 262"/>
                  <a:gd name="T14" fmla="*/ 21 w 210"/>
                  <a:gd name="T15" fmla="*/ 68 h 262"/>
                  <a:gd name="T16" fmla="*/ 32 w 210"/>
                  <a:gd name="T17" fmla="*/ 106 h 262"/>
                  <a:gd name="T18" fmla="*/ 43 w 210"/>
                  <a:gd name="T19" fmla="*/ 106 h 262"/>
                  <a:gd name="T20" fmla="*/ 53 w 210"/>
                  <a:gd name="T21" fmla="*/ 69 h 262"/>
                  <a:gd name="T22" fmla="*/ 70 w 210"/>
                  <a:gd name="T23" fmla="*/ 69 h 262"/>
                  <a:gd name="T24" fmla="*/ 77 w 210"/>
                  <a:gd name="T25" fmla="*/ 106 h 262"/>
                  <a:gd name="T26" fmla="*/ 162 w 210"/>
                  <a:gd name="T27" fmla="*/ 176 h 262"/>
                  <a:gd name="T28" fmla="*/ 165 w 210"/>
                  <a:gd name="T29" fmla="*/ 231 h 262"/>
                  <a:gd name="T30" fmla="*/ 194 w 210"/>
                  <a:gd name="T31" fmla="*/ 262 h 262"/>
                  <a:gd name="T32" fmla="*/ 207 w 210"/>
                  <a:gd name="T33" fmla="*/ 262 h 262"/>
                  <a:gd name="T34" fmla="*/ 210 w 210"/>
                  <a:gd name="T35" fmla="*/ 68 h 262"/>
                  <a:gd name="T36" fmla="*/ 160 w 210"/>
                  <a:gd name="T37" fmla="*/ 33 h 262"/>
                  <a:gd name="T38" fmla="*/ 114 w 210"/>
                  <a:gd name="T39" fmla="*/ 65 h 262"/>
                  <a:gd name="T40" fmla="*/ 97 w 210"/>
                  <a:gd name="T41" fmla="*/ 75 h 262"/>
                  <a:gd name="T42" fmla="*/ 69 w 210"/>
                  <a:gd name="T43" fmla="*/ 58 h 262"/>
                  <a:gd name="T44" fmla="*/ 69 w 210"/>
                  <a:gd name="T45" fmla="*/ 2 h 262"/>
                  <a:gd name="T46" fmla="*/ 53 w 210"/>
                  <a:gd name="T47" fmla="*/ 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10" h="262">
                    <a:moveTo>
                      <a:pt x="53" y="0"/>
                    </a:moveTo>
                    <a:lnTo>
                      <a:pt x="53" y="0"/>
                    </a:lnTo>
                    <a:lnTo>
                      <a:pt x="21" y="3"/>
                    </a:lnTo>
                    <a:lnTo>
                      <a:pt x="0" y="19"/>
                    </a:lnTo>
                    <a:lnTo>
                      <a:pt x="8" y="36"/>
                    </a:lnTo>
                    <a:lnTo>
                      <a:pt x="44" y="43"/>
                    </a:lnTo>
                    <a:lnTo>
                      <a:pt x="44" y="49"/>
                    </a:lnTo>
                    <a:lnTo>
                      <a:pt x="21" y="68"/>
                    </a:lnTo>
                    <a:lnTo>
                      <a:pt x="32" y="106"/>
                    </a:lnTo>
                    <a:lnTo>
                      <a:pt x="43" y="106"/>
                    </a:lnTo>
                    <a:lnTo>
                      <a:pt x="53" y="69"/>
                    </a:lnTo>
                    <a:lnTo>
                      <a:pt x="70" y="69"/>
                    </a:lnTo>
                    <a:lnTo>
                      <a:pt x="77" y="106"/>
                    </a:lnTo>
                    <a:lnTo>
                      <a:pt x="162" y="176"/>
                    </a:lnTo>
                    <a:lnTo>
                      <a:pt x="165" y="231"/>
                    </a:lnTo>
                    <a:lnTo>
                      <a:pt x="194" y="262"/>
                    </a:lnTo>
                    <a:lnTo>
                      <a:pt x="207" y="262"/>
                    </a:lnTo>
                    <a:lnTo>
                      <a:pt x="210" y="68"/>
                    </a:lnTo>
                    <a:lnTo>
                      <a:pt x="160" y="33"/>
                    </a:lnTo>
                    <a:lnTo>
                      <a:pt x="114" y="65"/>
                    </a:lnTo>
                    <a:lnTo>
                      <a:pt x="97" y="75"/>
                    </a:lnTo>
                    <a:lnTo>
                      <a:pt x="69" y="58"/>
                    </a:lnTo>
                    <a:lnTo>
                      <a:pt x="69" y="2"/>
                    </a:lnTo>
                    <a:lnTo>
                      <a:pt x="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95" name="Freeform 180">
                <a:extLst>
                  <a:ext uri="{FF2B5EF4-FFF2-40B4-BE49-F238E27FC236}">
                    <a16:creationId xmlns:a16="http://schemas.microsoft.com/office/drawing/2014/main" xmlns="" id="{F1F51F7E-F412-9D4E-80BD-46C38FE9CA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5" y="1267"/>
                <a:ext cx="534" cy="527"/>
              </a:xfrm>
              <a:custGeom>
                <a:avLst/>
                <a:gdLst>
                  <a:gd name="T0" fmla="*/ 296 w 802"/>
                  <a:gd name="T1" fmla="*/ 146 h 790"/>
                  <a:gd name="T2" fmla="*/ 296 w 802"/>
                  <a:gd name="T3" fmla="*/ 146 h 790"/>
                  <a:gd name="T4" fmla="*/ 231 w 802"/>
                  <a:gd name="T5" fmla="*/ 162 h 790"/>
                  <a:gd name="T6" fmla="*/ 244 w 802"/>
                  <a:gd name="T7" fmla="*/ 236 h 790"/>
                  <a:gd name="T8" fmla="*/ 316 w 802"/>
                  <a:gd name="T9" fmla="*/ 256 h 790"/>
                  <a:gd name="T10" fmla="*/ 320 w 802"/>
                  <a:gd name="T11" fmla="*/ 271 h 790"/>
                  <a:gd name="T12" fmla="*/ 213 w 802"/>
                  <a:gd name="T13" fmla="*/ 304 h 790"/>
                  <a:gd name="T14" fmla="*/ 153 w 802"/>
                  <a:gd name="T15" fmla="*/ 404 h 790"/>
                  <a:gd name="T16" fmla="*/ 174 w 802"/>
                  <a:gd name="T17" fmla="*/ 509 h 790"/>
                  <a:gd name="T18" fmla="*/ 209 w 802"/>
                  <a:gd name="T19" fmla="*/ 533 h 790"/>
                  <a:gd name="T20" fmla="*/ 236 w 802"/>
                  <a:gd name="T21" fmla="*/ 507 h 790"/>
                  <a:gd name="T22" fmla="*/ 244 w 802"/>
                  <a:gd name="T23" fmla="*/ 523 h 790"/>
                  <a:gd name="T24" fmla="*/ 211 w 802"/>
                  <a:gd name="T25" fmla="*/ 562 h 790"/>
                  <a:gd name="T26" fmla="*/ 83 w 802"/>
                  <a:gd name="T27" fmla="*/ 620 h 790"/>
                  <a:gd name="T28" fmla="*/ 2 w 802"/>
                  <a:gd name="T29" fmla="*/ 640 h 790"/>
                  <a:gd name="T30" fmla="*/ 0 w 802"/>
                  <a:gd name="T31" fmla="*/ 669 h 790"/>
                  <a:gd name="T32" fmla="*/ 188 w 802"/>
                  <a:gd name="T33" fmla="*/ 615 h 790"/>
                  <a:gd name="T34" fmla="*/ 265 w 802"/>
                  <a:gd name="T35" fmla="*/ 593 h 790"/>
                  <a:gd name="T36" fmla="*/ 337 w 802"/>
                  <a:gd name="T37" fmla="*/ 505 h 790"/>
                  <a:gd name="T38" fmla="*/ 416 w 802"/>
                  <a:gd name="T39" fmla="*/ 453 h 790"/>
                  <a:gd name="T40" fmla="*/ 376 w 802"/>
                  <a:gd name="T41" fmla="*/ 521 h 790"/>
                  <a:gd name="T42" fmla="*/ 420 w 802"/>
                  <a:gd name="T43" fmla="*/ 527 h 790"/>
                  <a:gd name="T44" fmla="*/ 496 w 802"/>
                  <a:gd name="T45" fmla="*/ 494 h 790"/>
                  <a:gd name="T46" fmla="*/ 509 w 802"/>
                  <a:gd name="T47" fmla="*/ 548 h 790"/>
                  <a:gd name="T48" fmla="*/ 562 w 802"/>
                  <a:gd name="T49" fmla="*/ 560 h 790"/>
                  <a:gd name="T50" fmla="*/ 616 w 802"/>
                  <a:gd name="T51" fmla="*/ 613 h 790"/>
                  <a:gd name="T52" fmla="*/ 620 w 802"/>
                  <a:gd name="T53" fmla="*/ 652 h 790"/>
                  <a:gd name="T54" fmla="*/ 612 w 802"/>
                  <a:gd name="T55" fmla="*/ 661 h 790"/>
                  <a:gd name="T56" fmla="*/ 622 w 802"/>
                  <a:gd name="T57" fmla="*/ 698 h 790"/>
                  <a:gd name="T58" fmla="*/ 635 w 802"/>
                  <a:gd name="T59" fmla="*/ 698 h 790"/>
                  <a:gd name="T60" fmla="*/ 637 w 802"/>
                  <a:gd name="T61" fmla="*/ 636 h 790"/>
                  <a:gd name="T62" fmla="*/ 653 w 802"/>
                  <a:gd name="T63" fmla="*/ 636 h 790"/>
                  <a:gd name="T64" fmla="*/ 656 w 802"/>
                  <a:gd name="T65" fmla="*/ 790 h 790"/>
                  <a:gd name="T66" fmla="*/ 695 w 802"/>
                  <a:gd name="T67" fmla="*/ 757 h 790"/>
                  <a:gd name="T68" fmla="*/ 668 w 802"/>
                  <a:gd name="T69" fmla="*/ 597 h 790"/>
                  <a:gd name="T70" fmla="*/ 627 w 802"/>
                  <a:gd name="T71" fmla="*/ 597 h 790"/>
                  <a:gd name="T72" fmla="*/ 583 w 802"/>
                  <a:gd name="T73" fmla="*/ 540 h 790"/>
                  <a:gd name="T74" fmla="*/ 802 w 802"/>
                  <a:gd name="T75" fmla="*/ 169 h 790"/>
                  <a:gd name="T76" fmla="*/ 585 w 802"/>
                  <a:gd name="T77" fmla="*/ 0 h 790"/>
                  <a:gd name="T78" fmla="*/ 343 w 802"/>
                  <a:gd name="T79" fmla="*/ 47 h 790"/>
                  <a:gd name="T80" fmla="*/ 333 w 802"/>
                  <a:gd name="T81" fmla="*/ 121 h 790"/>
                  <a:gd name="T82" fmla="*/ 385 w 802"/>
                  <a:gd name="T83" fmla="*/ 152 h 790"/>
                  <a:gd name="T84" fmla="*/ 366 w 802"/>
                  <a:gd name="T85" fmla="*/ 203 h 790"/>
                  <a:gd name="T86" fmla="*/ 296 w 802"/>
                  <a:gd name="T87" fmla="*/ 146 h 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2" h="790">
                    <a:moveTo>
                      <a:pt x="296" y="146"/>
                    </a:moveTo>
                    <a:lnTo>
                      <a:pt x="296" y="146"/>
                    </a:lnTo>
                    <a:lnTo>
                      <a:pt x="231" y="162"/>
                    </a:lnTo>
                    <a:lnTo>
                      <a:pt x="244" y="236"/>
                    </a:lnTo>
                    <a:lnTo>
                      <a:pt x="316" y="256"/>
                    </a:lnTo>
                    <a:lnTo>
                      <a:pt x="320" y="271"/>
                    </a:lnTo>
                    <a:lnTo>
                      <a:pt x="213" y="304"/>
                    </a:lnTo>
                    <a:lnTo>
                      <a:pt x="153" y="404"/>
                    </a:lnTo>
                    <a:lnTo>
                      <a:pt x="174" y="509"/>
                    </a:lnTo>
                    <a:lnTo>
                      <a:pt x="209" y="533"/>
                    </a:lnTo>
                    <a:lnTo>
                      <a:pt x="236" y="507"/>
                    </a:lnTo>
                    <a:lnTo>
                      <a:pt x="244" y="523"/>
                    </a:lnTo>
                    <a:lnTo>
                      <a:pt x="211" y="562"/>
                    </a:lnTo>
                    <a:lnTo>
                      <a:pt x="83" y="620"/>
                    </a:lnTo>
                    <a:lnTo>
                      <a:pt x="2" y="640"/>
                    </a:lnTo>
                    <a:lnTo>
                      <a:pt x="0" y="669"/>
                    </a:lnTo>
                    <a:lnTo>
                      <a:pt x="188" y="615"/>
                    </a:lnTo>
                    <a:lnTo>
                      <a:pt x="265" y="593"/>
                    </a:lnTo>
                    <a:lnTo>
                      <a:pt x="337" y="505"/>
                    </a:lnTo>
                    <a:lnTo>
                      <a:pt x="416" y="453"/>
                    </a:lnTo>
                    <a:lnTo>
                      <a:pt x="376" y="521"/>
                    </a:lnTo>
                    <a:lnTo>
                      <a:pt x="420" y="527"/>
                    </a:lnTo>
                    <a:lnTo>
                      <a:pt x="496" y="494"/>
                    </a:lnTo>
                    <a:lnTo>
                      <a:pt x="509" y="548"/>
                    </a:lnTo>
                    <a:lnTo>
                      <a:pt x="562" y="560"/>
                    </a:lnTo>
                    <a:lnTo>
                      <a:pt x="616" y="613"/>
                    </a:lnTo>
                    <a:lnTo>
                      <a:pt x="620" y="652"/>
                    </a:lnTo>
                    <a:lnTo>
                      <a:pt x="612" y="661"/>
                    </a:lnTo>
                    <a:lnTo>
                      <a:pt x="622" y="698"/>
                    </a:lnTo>
                    <a:lnTo>
                      <a:pt x="635" y="698"/>
                    </a:lnTo>
                    <a:lnTo>
                      <a:pt x="637" y="636"/>
                    </a:lnTo>
                    <a:lnTo>
                      <a:pt x="653" y="636"/>
                    </a:lnTo>
                    <a:lnTo>
                      <a:pt x="656" y="790"/>
                    </a:lnTo>
                    <a:lnTo>
                      <a:pt x="695" y="757"/>
                    </a:lnTo>
                    <a:lnTo>
                      <a:pt x="668" y="597"/>
                    </a:lnTo>
                    <a:lnTo>
                      <a:pt x="627" y="597"/>
                    </a:lnTo>
                    <a:lnTo>
                      <a:pt x="583" y="540"/>
                    </a:lnTo>
                    <a:lnTo>
                      <a:pt x="802" y="169"/>
                    </a:lnTo>
                    <a:lnTo>
                      <a:pt x="585" y="0"/>
                    </a:lnTo>
                    <a:lnTo>
                      <a:pt x="343" y="47"/>
                    </a:lnTo>
                    <a:lnTo>
                      <a:pt x="333" y="121"/>
                    </a:lnTo>
                    <a:lnTo>
                      <a:pt x="385" y="152"/>
                    </a:lnTo>
                    <a:lnTo>
                      <a:pt x="366" y="203"/>
                    </a:lnTo>
                    <a:lnTo>
                      <a:pt x="296" y="14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96" name="Freeform 181">
                <a:extLst>
                  <a:ext uri="{FF2B5EF4-FFF2-40B4-BE49-F238E27FC236}">
                    <a16:creationId xmlns:a16="http://schemas.microsoft.com/office/drawing/2014/main" xmlns="" id="{AC03703E-927E-8040-9E1C-2D69364DA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6" y="2899"/>
                <a:ext cx="19" cy="28"/>
              </a:xfrm>
              <a:custGeom>
                <a:avLst/>
                <a:gdLst>
                  <a:gd name="T0" fmla="*/ 14 w 29"/>
                  <a:gd name="T1" fmla="*/ 0 h 41"/>
                  <a:gd name="T2" fmla="*/ 14 w 29"/>
                  <a:gd name="T3" fmla="*/ 0 h 41"/>
                  <a:gd name="T4" fmla="*/ 9 w 29"/>
                  <a:gd name="T5" fmla="*/ 21 h 41"/>
                  <a:gd name="T6" fmla="*/ 0 w 29"/>
                  <a:gd name="T7" fmla="*/ 30 h 41"/>
                  <a:gd name="T8" fmla="*/ 6 w 29"/>
                  <a:gd name="T9" fmla="*/ 41 h 41"/>
                  <a:gd name="T10" fmla="*/ 22 w 29"/>
                  <a:gd name="T11" fmla="*/ 35 h 41"/>
                  <a:gd name="T12" fmla="*/ 29 w 29"/>
                  <a:gd name="T13" fmla="*/ 22 h 41"/>
                  <a:gd name="T14" fmla="*/ 25 w 29"/>
                  <a:gd name="T15" fmla="*/ 8 h 41"/>
                  <a:gd name="T16" fmla="*/ 14 w 29"/>
                  <a:gd name="T1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41">
                    <a:moveTo>
                      <a:pt x="14" y="0"/>
                    </a:moveTo>
                    <a:lnTo>
                      <a:pt x="14" y="0"/>
                    </a:lnTo>
                    <a:lnTo>
                      <a:pt x="9" y="21"/>
                    </a:lnTo>
                    <a:lnTo>
                      <a:pt x="0" y="30"/>
                    </a:lnTo>
                    <a:lnTo>
                      <a:pt x="6" y="41"/>
                    </a:lnTo>
                    <a:lnTo>
                      <a:pt x="22" y="35"/>
                    </a:lnTo>
                    <a:lnTo>
                      <a:pt x="29" y="22"/>
                    </a:lnTo>
                    <a:lnTo>
                      <a:pt x="25" y="8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97" name="Freeform 182">
                <a:extLst>
                  <a:ext uri="{FF2B5EF4-FFF2-40B4-BE49-F238E27FC236}">
                    <a16:creationId xmlns:a16="http://schemas.microsoft.com/office/drawing/2014/main" xmlns="" id="{F146305B-4787-0D4E-90FA-E4E594EFE1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0" y="1315"/>
                <a:ext cx="137" cy="102"/>
              </a:xfrm>
              <a:custGeom>
                <a:avLst/>
                <a:gdLst>
                  <a:gd name="T0" fmla="*/ 61 w 207"/>
                  <a:gd name="T1" fmla="*/ 4 h 153"/>
                  <a:gd name="T2" fmla="*/ 61 w 207"/>
                  <a:gd name="T3" fmla="*/ 4 h 153"/>
                  <a:gd name="T4" fmla="*/ 63 w 207"/>
                  <a:gd name="T5" fmla="*/ 35 h 153"/>
                  <a:gd name="T6" fmla="*/ 0 w 207"/>
                  <a:gd name="T7" fmla="*/ 100 h 153"/>
                  <a:gd name="T8" fmla="*/ 16 w 207"/>
                  <a:gd name="T9" fmla="*/ 153 h 153"/>
                  <a:gd name="T10" fmla="*/ 61 w 207"/>
                  <a:gd name="T11" fmla="*/ 140 h 153"/>
                  <a:gd name="T12" fmla="*/ 87 w 207"/>
                  <a:gd name="T13" fmla="*/ 102 h 153"/>
                  <a:gd name="T14" fmla="*/ 154 w 207"/>
                  <a:gd name="T15" fmla="*/ 77 h 153"/>
                  <a:gd name="T16" fmla="*/ 207 w 207"/>
                  <a:gd name="T17" fmla="*/ 74 h 153"/>
                  <a:gd name="T18" fmla="*/ 166 w 207"/>
                  <a:gd name="T19" fmla="*/ 28 h 153"/>
                  <a:gd name="T20" fmla="*/ 145 w 207"/>
                  <a:gd name="T21" fmla="*/ 44 h 153"/>
                  <a:gd name="T22" fmla="*/ 129 w 207"/>
                  <a:gd name="T23" fmla="*/ 39 h 153"/>
                  <a:gd name="T24" fmla="*/ 120 w 207"/>
                  <a:gd name="T25" fmla="*/ 19 h 153"/>
                  <a:gd name="T26" fmla="*/ 101 w 207"/>
                  <a:gd name="T27" fmla="*/ 0 h 153"/>
                  <a:gd name="T28" fmla="*/ 61 w 207"/>
                  <a:gd name="T29" fmla="*/ 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7" h="153">
                    <a:moveTo>
                      <a:pt x="61" y="4"/>
                    </a:moveTo>
                    <a:lnTo>
                      <a:pt x="61" y="4"/>
                    </a:lnTo>
                    <a:lnTo>
                      <a:pt x="63" y="35"/>
                    </a:lnTo>
                    <a:lnTo>
                      <a:pt x="0" y="100"/>
                    </a:lnTo>
                    <a:lnTo>
                      <a:pt x="16" y="153"/>
                    </a:lnTo>
                    <a:lnTo>
                      <a:pt x="61" y="140"/>
                    </a:lnTo>
                    <a:lnTo>
                      <a:pt x="87" y="102"/>
                    </a:lnTo>
                    <a:lnTo>
                      <a:pt x="154" y="77"/>
                    </a:lnTo>
                    <a:lnTo>
                      <a:pt x="207" y="74"/>
                    </a:lnTo>
                    <a:lnTo>
                      <a:pt x="166" y="28"/>
                    </a:lnTo>
                    <a:lnTo>
                      <a:pt x="145" y="44"/>
                    </a:lnTo>
                    <a:lnTo>
                      <a:pt x="129" y="39"/>
                    </a:lnTo>
                    <a:lnTo>
                      <a:pt x="120" y="19"/>
                    </a:lnTo>
                    <a:lnTo>
                      <a:pt x="101" y="0"/>
                    </a:lnTo>
                    <a:lnTo>
                      <a:pt x="61" y="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98" name="Freeform 183">
                <a:extLst>
                  <a:ext uri="{FF2B5EF4-FFF2-40B4-BE49-F238E27FC236}">
                    <a16:creationId xmlns:a16="http://schemas.microsoft.com/office/drawing/2014/main" xmlns="" id="{31F3B674-075F-394B-9457-65F459DC06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5" y="1241"/>
                <a:ext cx="102" cy="48"/>
              </a:xfrm>
              <a:custGeom>
                <a:avLst/>
                <a:gdLst>
                  <a:gd name="T0" fmla="*/ 14 w 153"/>
                  <a:gd name="T1" fmla="*/ 23 h 72"/>
                  <a:gd name="T2" fmla="*/ 14 w 153"/>
                  <a:gd name="T3" fmla="*/ 23 h 72"/>
                  <a:gd name="T4" fmla="*/ 0 w 153"/>
                  <a:gd name="T5" fmla="*/ 47 h 72"/>
                  <a:gd name="T6" fmla="*/ 68 w 153"/>
                  <a:gd name="T7" fmla="*/ 72 h 72"/>
                  <a:gd name="T8" fmla="*/ 92 w 153"/>
                  <a:gd name="T9" fmla="*/ 35 h 72"/>
                  <a:gd name="T10" fmla="*/ 103 w 153"/>
                  <a:gd name="T11" fmla="*/ 60 h 72"/>
                  <a:gd name="T12" fmla="*/ 120 w 153"/>
                  <a:gd name="T13" fmla="*/ 60 h 72"/>
                  <a:gd name="T14" fmla="*/ 153 w 153"/>
                  <a:gd name="T15" fmla="*/ 23 h 72"/>
                  <a:gd name="T16" fmla="*/ 113 w 153"/>
                  <a:gd name="T17" fmla="*/ 12 h 72"/>
                  <a:gd name="T18" fmla="*/ 98 w 153"/>
                  <a:gd name="T19" fmla="*/ 0 h 72"/>
                  <a:gd name="T20" fmla="*/ 77 w 153"/>
                  <a:gd name="T21" fmla="*/ 21 h 72"/>
                  <a:gd name="T22" fmla="*/ 14 w 153"/>
                  <a:gd name="T23" fmla="*/ 23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3" h="72">
                    <a:moveTo>
                      <a:pt x="14" y="23"/>
                    </a:moveTo>
                    <a:lnTo>
                      <a:pt x="14" y="23"/>
                    </a:lnTo>
                    <a:lnTo>
                      <a:pt x="0" y="47"/>
                    </a:lnTo>
                    <a:lnTo>
                      <a:pt x="68" y="72"/>
                    </a:lnTo>
                    <a:lnTo>
                      <a:pt x="92" y="35"/>
                    </a:lnTo>
                    <a:lnTo>
                      <a:pt x="103" y="60"/>
                    </a:lnTo>
                    <a:lnTo>
                      <a:pt x="120" y="60"/>
                    </a:lnTo>
                    <a:lnTo>
                      <a:pt x="153" y="23"/>
                    </a:lnTo>
                    <a:lnTo>
                      <a:pt x="113" y="12"/>
                    </a:lnTo>
                    <a:lnTo>
                      <a:pt x="98" y="0"/>
                    </a:lnTo>
                    <a:lnTo>
                      <a:pt x="77" y="21"/>
                    </a:lnTo>
                    <a:lnTo>
                      <a:pt x="14" y="2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99" name="Freeform 184">
                <a:extLst>
                  <a:ext uri="{FF2B5EF4-FFF2-40B4-BE49-F238E27FC236}">
                    <a16:creationId xmlns:a16="http://schemas.microsoft.com/office/drawing/2014/main" xmlns="" id="{CB001E0F-CFAF-E849-A2D6-F34E107AEF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8" y="1289"/>
                <a:ext cx="127" cy="76"/>
              </a:xfrm>
              <a:custGeom>
                <a:avLst/>
                <a:gdLst>
                  <a:gd name="T0" fmla="*/ 53 w 191"/>
                  <a:gd name="T1" fmla="*/ 0 h 115"/>
                  <a:gd name="T2" fmla="*/ 53 w 191"/>
                  <a:gd name="T3" fmla="*/ 0 h 115"/>
                  <a:gd name="T4" fmla="*/ 0 w 191"/>
                  <a:gd name="T5" fmla="*/ 23 h 115"/>
                  <a:gd name="T6" fmla="*/ 0 w 191"/>
                  <a:gd name="T7" fmla="*/ 40 h 115"/>
                  <a:gd name="T8" fmla="*/ 69 w 191"/>
                  <a:gd name="T9" fmla="*/ 66 h 115"/>
                  <a:gd name="T10" fmla="*/ 53 w 191"/>
                  <a:gd name="T11" fmla="*/ 84 h 115"/>
                  <a:gd name="T12" fmla="*/ 64 w 191"/>
                  <a:gd name="T13" fmla="*/ 107 h 115"/>
                  <a:gd name="T14" fmla="*/ 107 w 191"/>
                  <a:gd name="T15" fmla="*/ 87 h 115"/>
                  <a:gd name="T16" fmla="*/ 144 w 191"/>
                  <a:gd name="T17" fmla="*/ 87 h 115"/>
                  <a:gd name="T18" fmla="*/ 161 w 191"/>
                  <a:gd name="T19" fmla="*/ 115 h 115"/>
                  <a:gd name="T20" fmla="*/ 191 w 191"/>
                  <a:gd name="T21" fmla="*/ 86 h 115"/>
                  <a:gd name="T22" fmla="*/ 184 w 191"/>
                  <a:gd name="T23" fmla="*/ 57 h 115"/>
                  <a:gd name="T24" fmla="*/ 160 w 191"/>
                  <a:gd name="T25" fmla="*/ 66 h 115"/>
                  <a:gd name="T26" fmla="*/ 156 w 191"/>
                  <a:gd name="T27" fmla="*/ 31 h 115"/>
                  <a:gd name="T28" fmla="*/ 168 w 191"/>
                  <a:gd name="T29" fmla="*/ 10 h 115"/>
                  <a:gd name="T30" fmla="*/ 156 w 191"/>
                  <a:gd name="T31" fmla="*/ 10 h 115"/>
                  <a:gd name="T32" fmla="*/ 137 w 191"/>
                  <a:gd name="T33" fmla="*/ 22 h 115"/>
                  <a:gd name="T34" fmla="*/ 128 w 191"/>
                  <a:gd name="T35" fmla="*/ 29 h 115"/>
                  <a:gd name="T36" fmla="*/ 134 w 191"/>
                  <a:gd name="T37" fmla="*/ 54 h 115"/>
                  <a:gd name="T38" fmla="*/ 120 w 191"/>
                  <a:gd name="T39" fmla="*/ 64 h 115"/>
                  <a:gd name="T40" fmla="*/ 99 w 191"/>
                  <a:gd name="T41" fmla="*/ 63 h 115"/>
                  <a:gd name="T42" fmla="*/ 94 w 191"/>
                  <a:gd name="T43" fmla="*/ 31 h 115"/>
                  <a:gd name="T44" fmla="*/ 53 w 191"/>
                  <a:gd name="T4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1" h="115">
                    <a:moveTo>
                      <a:pt x="53" y="0"/>
                    </a:moveTo>
                    <a:lnTo>
                      <a:pt x="53" y="0"/>
                    </a:lnTo>
                    <a:lnTo>
                      <a:pt x="0" y="23"/>
                    </a:lnTo>
                    <a:lnTo>
                      <a:pt x="0" y="40"/>
                    </a:lnTo>
                    <a:lnTo>
                      <a:pt x="69" y="66"/>
                    </a:lnTo>
                    <a:lnTo>
                      <a:pt x="53" y="84"/>
                    </a:lnTo>
                    <a:lnTo>
                      <a:pt x="64" y="107"/>
                    </a:lnTo>
                    <a:lnTo>
                      <a:pt x="107" y="87"/>
                    </a:lnTo>
                    <a:lnTo>
                      <a:pt x="144" y="87"/>
                    </a:lnTo>
                    <a:lnTo>
                      <a:pt x="161" y="115"/>
                    </a:lnTo>
                    <a:lnTo>
                      <a:pt x="191" y="86"/>
                    </a:lnTo>
                    <a:lnTo>
                      <a:pt x="184" y="57"/>
                    </a:lnTo>
                    <a:lnTo>
                      <a:pt x="160" y="66"/>
                    </a:lnTo>
                    <a:lnTo>
                      <a:pt x="156" y="31"/>
                    </a:lnTo>
                    <a:lnTo>
                      <a:pt x="168" y="10"/>
                    </a:lnTo>
                    <a:lnTo>
                      <a:pt x="156" y="10"/>
                    </a:lnTo>
                    <a:lnTo>
                      <a:pt x="137" y="22"/>
                    </a:lnTo>
                    <a:lnTo>
                      <a:pt x="128" y="29"/>
                    </a:lnTo>
                    <a:lnTo>
                      <a:pt x="134" y="54"/>
                    </a:lnTo>
                    <a:lnTo>
                      <a:pt x="120" y="64"/>
                    </a:lnTo>
                    <a:lnTo>
                      <a:pt x="99" y="63"/>
                    </a:lnTo>
                    <a:lnTo>
                      <a:pt x="94" y="31"/>
                    </a:lnTo>
                    <a:lnTo>
                      <a:pt x="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00" name="Freeform 185">
                <a:extLst>
                  <a:ext uri="{FF2B5EF4-FFF2-40B4-BE49-F238E27FC236}">
                    <a16:creationId xmlns:a16="http://schemas.microsoft.com/office/drawing/2014/main" xmlns="" id="{C1CA8E48-CF30-2249-A5EA-ABC8C38B87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7" y="1252"/>
                <a:ext cx="39" cy="23"/>
              </a:xfrm>
              <a:custGeom>
                <a:avLst/>
                <a:gdLst>
                  <a:gd name="T0" fmla="*/ 6 w 58"/>
                  <a:gd name="T1" fmla="*/ 0 h 34"/>
                  <a:gd name="T2" fmla="*/ 6 w 58"/>
                  <a:gd name="T3" fmla="*/ 0 h 34"/>
                  <a:gd name="T4" fmla="*/ 0 w 58"/>
                  <a:gd name="T5" fmla="*/ 18 h 34"/>
                  <a:gd name="T6" fmla="*/ 34 w 58"/>
                  <a:gd name="T7" fmla="*/ 34 h 34"/>
                  <a:gd name="T8" fmla="*/ 58 w 58"/>
                  <a:gd name="T9" fmla="*/ 20 h 34"/>
                  <a:gd name="T10" fmla="*/ 56 w 58"/>
                  <a:gd name="T11" fmla="*/ 9 h 34"/>
                  <a:gd name="T12" fmla="*/ 6 w 58"/>
                  <a:gd name="T1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4">
                    <a:moveTo>
                      <a:pt x="6" y="0"/>
                    </a:moveTo>
                    <a:lnTo>
                      <a:pt x="6" y="0"/>
                    </a:lnTo>
                    <a:lnTo>
                      <a:pt x="0" y="18"/>
                    </a:lnTo>
                    <a:lnTo>
                      <a:pt x="34" y="34"/>
                    </a:lnTo>
                    <a:lnTo>
                      <a:pt x="58" y="20"/>
                    </a:lnTo>
                    <a:lnTo>
                      <a:pt x="56" y="9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01" name="Freeform 186">
                <a:extLst>
                  <a:ext uri="{FF2B5EF4-FFF2-40B4-BE49-F238E27FC236}">
                    <a16:creationId xmlns:a16="http://schemas.microsoft.com/office/drawing/2014/main" xmlns="" id="{C2DBDABF-00E0-B14B-A457-6E7C176EA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2" y="1233"/>
                <a:ext cx="37" cy="14"/>
              </a:xfrm>
              <a:custGeom>
                <a:avLst/>
                <a:gdLst>
                  <a:gd name="T0" fmla="*/ 25 w 56"/>
                  <a:gd name="T1" fmla="*/ 0 h 21"/>
                  <a:gd name="T2" fmla="*/ 25 w 56"/>
                  <a:gd name="T3" fmla="*/ 0 h 21"/>
                  <a:gd name="T4" fmla="*/ 0 w 56"/>
                  <a:gd name="T5" fmla="*/ 8 h 21"/>
                  <a:gd name="T6" fmla="*/ 2 w 56"/>
                  <a:gd name="T7" fmla="*/ 21 h 21"/>
                  <a:gd name="T8" fmla="*/ 56 w 56"/>
                  <a:gd name="T9" fmla="*/ 17 h 21"/>
                  <a:gd name="T10" fmla="*/ 54 w 56"/>
                  <a:gd name="T11" fmla="*/ 5 h 21"/>
                  <a:gd name="T12" fmla="*/ 25 w 56"/>
                  <a:gd name="T1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21">
                    <a:moveTo>
                      <a:pt x="25" y="0"/>
                    </a:moveTo>
                    <a:lnTo>
                      <a:pt x="25" y="0"/>
                    </a:lnTo>
                    <a:lnTo>
                      <a:pt x="0" y="8"/>
                    </a:lnTo>
                    <a:lnTo>
                      <a:pt x="2" y="21"/>
                    </a:lnTo>
                    <a:lnTo>
                      <a:pt x="56" y="17"/>
                    </a:lnTo>
                    <a:lnTo>
                      <a:pt x="54" y="5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02" name="Freeform 187">
                <a:extLst>
                  <a:ext uri="{FF2B5EF4-FFF2-40B4-BE49-F238E27FC236}">
                    <a16:creationId xmlns:a16="http://schemas.microsoft.com/office/drawing/2014/main" xmlns="" id="{D1020AFD-CE5D-C24F-8697-4706CC79E5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8" y="1251"/>
                <a:ext cx="53" cy="46"/>
              </a:xfrm>
              <a:custGeom>
                <a:avLst/>
                <a:gdLst>
                  <a:gd name="T0" fmla="*/ 12 w 80"/>
                  <a:gd name="T1" fmla="*/ 1 h 68"/>
                  <a:gd name="T2" fmla="*/ 12 w 80"/>
                  <a:gd name="T3" fmla="*/ 1 h 68"/>
                  <a:gd name="T4" fmla="*/ 9 w 80"/>
                  <a:gd name="T5" fmla="*/ 14 h 68"/>
                  <a:gd name="T6" fmla="*/ 0 w 80"/>
                  <a:gd name="T7" fmla="*/ 26 h 68"/>
                  <a:gd name="T8" fmla="*/ 0 w 80"/>
                  <a:gd name="T9" fmla="*/ 43 h 68"/>
                  <a:gd name="T10" fmla="*/ 33 w 80"/>
                  <a:gd name="T11" fmla="*/ 38 h 68"/>
                  <a:gd name="T12" fmla="*/ 68 w 80"/>
                  <a:gd name="T13" fmla="*/ 68 h 68"/>
                  <a:gd name="T14" fmla="*/ 80 w 80"/>
                  <a:gd name="T15" fmla="*/ 68 h 68"/>
                  <a:gd name="T16" fmla="*/ 80 w 80"/>
                  <a:gd name="T17" fmla="*/ 38 h 68"/>
                  <a:gd name="T18" fmla="*/ 45 w 80"/>
                  <a:gd name="T19" fmla="*/ 0 h 68"/>
                  <a:gd name="T20" fmla="*/ 12 w 80"/>
                  <a:gd name="T21" fmla="*/ 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" h="68">
                    <a:moveTo>
                      <a:pt x="12" y="1"/>
                    </a:moveTo>
                    <a:lnTo>
                      <a:pt x="12" y="1"/>
                    </a:lnTo>
                    <a:lnTo>
                      <a:pt x="9" y="14"/>
                    </a:lnTo>
                    <a:lnTo>
                      <a:pt x="0" y="26"/>
                    </a:lnTo>
                    <a:lnTo>
                      <a:pt x="0" y="43"/>
                    </a:lnTo>
                    <a:lnTo>
                      <a:pt x="33" y="38"/>
                    </a:lnTo>
                    <a:lnTo>
                      <a:pt x="68" y="68"/>
                    </a:lnTo>
                    <a:lnTo>
                      <a:pt x="80" y="68"/>
                    </a:lnTo>
                    <a:lnTo>
                      <a:pt x="80" y="38"/>
                    </a:lnTo>
                    <a:lnTo>
                      <a:pt x="45" y="0"/>
                    </a:lnTo>
                    <a:lnTo>
                      <a:pt x="12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03" name="Freeform 188">
                <a:extLst>
                  <a:ext uri="{FF2B5EF4-FFF2-40B4-BE49-F238E27FC236}">
                    <a16:creationId xmlns:a16="http://schemas.microsoft.com/office/drawing/2014/main" xmlns="" id="{DEAD7889-8EC0-E440-9FD0-C672F15BAF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5" y="1273"/>
                <a:ext cx="33" cy="42"/>
              </a:xfrm>
              <a:custGeom>
                <a:avLst/>
                <a:gdLst>
                  <a:gd name="T0" fmla="*/ 0 w 49"/>
                  <a:gd name="T1" fmla="*/ 4 h 63"/>
                  <a:gd name="T2" fmla="*/ 0 w 49"/>
                  <a:gd name="T3" fmla="*/ 4 h 63"/>
                  <a:gd name="T4" fmla="*/ 14 w 49"/>
                  <a:gd name="T5" fmla="*/ 19 h 63"/>
                  <a:gd name="T6" fmla="*/ 2 w 49"/>
                  <a:gd name="T7" fmla="*/ 40 h 63"/>
                  <a:gd name="T8" fmla="*/ 11 w 49"/>
                  <a:gd name="T9" fmla="*/ 63 h 63"/>
                  <a:gd name="T10" fmla="*/ 49 w 49"/>
                  <a:gd name="T11" fmla="*/ 42 h 63"/>
                  <a:gd name="T12" fmla="*/ 49 w 49"/>
                  <a:gd name="T13" fmla="*/ 26 h 63"/>
                  <a:gd name="T14" fmla="*/ 26 w 49"/>
                  <a:gd name="T15" fmla="*/ 0 h 63"/>
                  <a:gd name="T16" fmla="*/ 0 w 49"/>
                  <a:gd name="T17" fmla="*/ 4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63">
                    <a:moveTo>
                      <a:pt x="0" y="4"/>
                    </a:moveTo>
                    <a:lnTo>
                      <a:pt x="0" y="4"/>
                    </a:lnTo>
                    <a:lnTo>
                      <a:pt x="14" y="19"/>
                    </a:lnTo>
                    <a:lnTo>
                      <a:pt x="2" y="40"/>
                    </a:lnTo>
                    <a:lnTo>
                      <a:pt x="11" y="63"/>
                    </a:lnTo>
                    <a:lnTo>
                      <a:pt x="49" y="42"/>
                    </a:lnTo>
                    <a:lnTo>
                      <a:pt x="49" y="26"/>
                    </a:lnTo>
                    <a:lnTo>
                      <a:pt x="26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04" name="Freeform 189">
                <a:extLst>
                  <a:ext uri="{FF2B5EF4-FFF2-40B4-BE49-F238E27FC236}">
                    <a16:creationId xmlns:a16="http://schemas.microsoft.com/office/drawing/2014/main" xmlns="" id="{836A7889-DD8C-8743-AFC2-7F337F9868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9" y="1221"/>
                <a:ext cx="94" cy="97"/>
              </a:xfrm>
              <a:custGeom>
                <a:avLst/>
                <a:gdLst>
                  <a:gd name="T0" fmla="*/ 0 w 142"/>
                  <a:gd name="T1" fmla="*/ 42 h 146"/>
                  <a:gd name="T2" fmla="*/ 0 w 142"/>
                  <a:gd name="T3" fmla="*/ 42 h 146"/>
                  <a:gd name="T4" fmla="*/ 1 w 142"/>
                  <a:gd name="T5" fmla="*/ 70 h 146"/>
                  <a:gd name="T6" fmla="*/ 48 w 142"/>
                  <a:gd name="T7" fmla="*/ 70 h 146"/>
                  <a:gd name="T8" fmla="*/ 60 w 142"/>
                  <a:gd name="T9" fmla="*/ 81 h 146"/>
                  <a:gd name="T10" fmla="*/ 59 w 142"/>
                  <a:gd name="T11" fmla="*/ 93 h 146"/>
                  <a:gd name="T12" fmla="*/ 17 w 142"/>
                  <a:gd name="T13" fmla="*/ 98 h 146"/>
                  <a:gd name="T14" fmla="*/ 47 w 142"/>
                  <a:gd name="T15" fmla="*/ 139 h 146"/>
                  <a:gd name="T16" fmla="*/ 87 w 142"/>
                  <a:gd name="T17" fmla="*/ 146 h 146"/>
                  <a:gd name="T18" fmla="*/ 142 w 142"/>
                  <a:gd name="T19" fmla="*/ 121 h 146"/>
                  <a:gd name="T20" fmla="*/ 62 w 142"/>
                  <a:gd name="T21" fmla="*/ 0 h 146"/>
                  <a:gd name="T22" fmla="*/ 38 w 142"/>
                  <a:gd name="T23" fmla="*/ 16 h 146"/>
                  <a:gd name="T24" fmla="*/ 40 w 142"/>
                  <a:gd name="T25" fmla="*/ 37 h 146"/>
                  <a:gd name="T26" fmla="*/ 12 w 142"/>
                  <a:gd name="T27" fmla="*/ 26 h 146"/>
                  <a:gd name="T28" fmla="*/ 0 w 142"/>
                  <a:gd name="T29" fmla="*/ 42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2" h="146">
                    <a:moveTo>
                      <a:pt x="0" y="42"/>
                    </a:moveTo>
                    <a:lnTo>
                      <a:pt x="0" y="42"/>
                    </a:lnTo>
                    <a:lnTo>
                      <a:pt x="1" y="70"/>
                    </a:lnTo>
                    <a:lnTo>
                      <a:pt x="48" y="70"/>
                    </a:lnTo>
                    <a:lnTo>
                      <a:pt x="60" y="81"/>
                    </a:lnTo>
                    <a:lnTo>
                      <a:pt x="59" y="93"/>
                    </a:lnTo>
                    <a:lnTo>
                      <a:pt x="17" y="98"/>
                    </a:lnTo>
                    <a:lnTo>
                      <a:pt x="47" y="139"/>
                    </a:lnTo>
                    <a:lnTo>
                      <a:pt x="87" y="146"/>
                    </a:lnTo>
                    <a:lnTo>
                      <a:pt x="142" y="121"/>
                    </a:lnTo>
                    <a:lnTo>
                      <a:pt x="62" y="0"/>
                    </a:lnTo>
                    <a:lnTo>
                      <a:pt x="38" y="16"/>
                    </a:lnTo>
                    <a:lnTo>
                      <a:pt x="40" y="37"/>
                    </a:lnTo>
                    <a:lnTo>
                      <a:pt x="12" y="26"/>
                    </a:lnTo>
                    <a:lnTo>
                      <a:pt x="0" y="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05" name="Freeform 190">
                <a:extLst>
                  <a:ext uri="{FF2B5EF4-FFF2-40B4-BE49-F238E27FC236}">
                    <a16:creationId xmlns:a16="http://schemas.microsoft.com/office/drawing/2014/main" xmlns="" id="{B633D789-228F-7E4D-9FED-928A12782C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5" y="1381"/>
                <a:ext cx="174" cy="160"/>
              </a:xfrm>
              <a:custGeom>
                <a:avLst/>
                <a:gdLst>
                  <a:gd name="T0" fmla="*/ 111 w 261"/>
                  <a:gd name="T1" fmla="*/ 0 h 240"/>
                  <a:gd name="T2" fmla="*/ 111 w 261"/>
                  <a:gd name="T3" fmla="*/ 0 h 240"/>
                  <a:gd name="T4" fmla="*/ 45 w 261"/>
                  <a:gd name="T5" fmla="*/ 18 h 240"/>
                  <a:gd name="T6" fmla="*/ 7 w 261"/>
                  <a:gd name="T7" fmla="*/ 51 h 240"/>
                  <a:gd name="T8" fmla="*/ 10 w 261"/>
                  <a:gd name="T9" fmla="*/ 88 h 240"/>
                  <a:gd name="T10" fmla="*/ 80 w 261"/>
                  <a:gd name="T11" fmla="*/ 109 h 240"/>
                  <a:gd name="T12" fmla="*/ 64 w 261"/>
                  <a:gd name="T13" fmla="*/ 144 h 240"/>
                  <a:gd name="T14" fmla="*/ 14 w 261"/>
                  <a:gd name="T15" fmla="*/ 113 h 240"/>
                  <a:gd name="T16" fmla="*/ 0 w 261"/>
                  <a:gd name="T17" fmla="*/ 139 h 240"/>
                  <a:gd name="T18" fmla="*/ 33 w 261"/>
                  <a:gd name="T19" fmla="*/ 162 h 240"/>
                  <a:gd name="T20" fmla="*/ 31 w 261"/>
                  <a:gd name="T21" fmla="*/ 198 h 240"/>
                  <a:gd name="T22" fmla="*/ 82 w 261"/>
                  <a:gd name="T23" fmla="*/ 212 h 240"/>
                  <a:gd name="T24" fmla="*/ 143 w 261"/>
                  <a:gd name="T25" fmla="*/ 209 h 240"/>
                  <a:gd name="T26" fmla="*/ 153 w 261"/>
                  <a:gd name="T27" fmla="*/ 190 h 240"/>
                  <a:gd name="T28" fmla="*/ 198 w 261"/>
                  <a:gd name="T29" fmla="*/ 240 h 240"/>
                  <a:gd name="T30" fmla="*/ 229 w 261"/>
                  <a:gd name="T31" fmla="*/ 230 h 240"/>
                  <a:gd name="T32" fmla="*/ 235 w 261"/>
                  <a:gd name="T33" fmla="*/ 195 h 240"/>
                  <a:gd name="T34" fmla="*/ 257 w 261"/>
                  <a:gd name="T35" fmla="*/ 211 h 240"/>
                  <a:gd name="T36" fmla="*/ 261 w 261"/>
                  <a:gd name="T37" fmla="*/ 176 h 240"/>
                  <a:gd name="T38" fmla="*/ 233 w 261"/>
                  <a:gd name="T39" fmla="*/ 158 h 240"/>
                  <a:gd name="T40" fmla="*/ 235 w 261"/>
                  <a:gd name="T41" fmla="*/ 48 h 240"/>
                  <a:gd name="T42" fmla="*/ 210 w 261"/>
                  <a:gd name="T43" fmla="*/ 28 h 240"/>
                  <a:gd name="T44" fmla="*/ 184 w 261"/>
                  <a:gd name="T45" fmla="*/ 63 h 240"/>
                  <a:gd name="T46" fmla="*/ 111 w 261"/>
                  <a:gd name="T47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61" h="240">
                    <a:moveTo>
                      <a:pt x="111" y="0"/>
                    </a:moveTo>
                    <a:lnTo>
                      <a:pt x="111" y="0"/>
                    </a:lnTo>
                    <a:lnTo>
                      <a:pt x="45" y="18"/>
                    </a:lnTo>
                    <a:lnTo>
                      <a:pt x="7" y="51"/>
                    </a:lnTo>
                    <a:lnTo>
                      <a:pt x="10" y="88"/>
                    </a:lnTo>
                    <a:lnTo>
                      <a:pt x="80" y="109"/>
                    </a:lnTo>
                    <a:lnTo>
                      <a:pt x="64" y="144"/>
                    </a:lnTo>
                    <a:lnTo>
                      <a:pt x="14" y="113"/>
                    </a:lnTo>
                    <a:lnTo>
                      <a:pt x="0" y="139"/>
                    </a:lnTo>
                    <a:lnTo>
                      <a:pt x="33" y="162"/>
                    </a:lnTo>
                    <a:lnTo>
                      <a:pt x="31" y="198"/>
                    </a:lnTo>
                    <a:lnTo>
                      <a:pt x="82" y="212"/>
                    </a:lnTo>
                    <a:lnTo>
                      <a:pt x="143" y="209"/>
                    </a:lnTo>
                    <a:lnTo>
                      <a:pt x="153" y="190"/>
                    </a:lnTo>
                    <a:lnTo>
                      <a:pt x="198" y="240"/>
                    </a:lnTo>
                    <a:lnTo>
                      <a:pt x="229" y="230"/>
                    </a:lnTo>
                    <a:lnTo>
                      <a:pt x="235" y="195"/>
                    </a:lnTo>
                    <a:lnTo>
                      <a:pt x="257" y="211"/>
                    </a:lnTo>
                    <a:lnTo>
                      <a:pt x="261" y="176"/>
                    </a:lnTo>
                    <a:lnTo>
                      <a:pt x="233" y="158"/>
                    </a:lnTo>
                    <a:lnTo>
                      <a:pt x="235" y="48"/>
                    </a:lnTo>
                    <a:lnTo>
                      <a:pt x="210" y="28"/>
                    </a:lnTo>
                    <a:lnTo>
                      <a:pt x="184" y="63"/>
                    </a:lnTo>
                    <a:lnTo>
                      <a:pt x="1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06" name="Freeform 191">
                <a:extLst>
                  <a:ext uri="{FF2B5EF4-FFF2-40B4-BE49-F238E27FC236}">
                    <a16:creationId xmlns:a16="http://schemas.microsoft.com/office/drawing/2014/main" xmlns="" id="{52785443-EA0B-3C4A-9104-E4C1F62EE7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7" y="1413"/>
                <a:ext cx="65" cy="73"/>
              </a:xfrm>
              <a:custGeom>
                <a:avLst/>
                <a:gdLst>
                  <a:gd name="T0" fmla="*/ 34 w 97"/>
                  <a:gd name="T1" fmla="*/ 29 h 110"/>
                  <a:gd name="T2" fmla="*/ 34 w 97"/>
                  <a:gd name="T3" fmla="*/ 29 h 110"/>
                  <a:gd name="T4" fmla="*/ 12 w 97"/>
                  <a:gd name="T5" fmla="*/ 19 h 110"/>
                  <a:gd name="T6" fmla="*/ 0 w 97"/>
                  <a:gd name="T7" fmla="*/ 35 h 110"/>
                  <a:gd name="T8" fmla="*/ 24 w 97"/>
                  <a:gd name="T9" fmla="*/ 73 h 110"/>
                  <a:gd name="T10" fmla="*/ 26 w 97"/>
                  <a:gd name="T11" fmla="*/ 110 h 110"/>
                  <a:gd name="T12" fmla="*/ 78 w 97"/>
                  <a:gd name="T13" fmla="*/ 79 h 110"/>
                  <a:gd name="T14" fmla="*/ 78 w 97"/>
                  <a:gd name="T15" fmla="*/ 33 h 110"/>
                  <a:gd name="T16" fmla="*/ 97 w 97"/>
                  <a:gd name="T17" fmla="*/ 14 h 110"/>
                  <a:gd name="T18" fmla="*/ 78 w 97"/>
                  <a:gd name="T19" fmla="*/ 0 h 110"/>
                  <a:gd name="T20" fmla="*/ 47 w 97"/>
                  <a:gd name="T21" fmla="*/ 0 h 110"/>
                  <a:gd name="T22" fmla="*/ 34 w 97"/>
                  <a:gd name="T23" fmla="*/ 2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110">
                    <a:moveTo>
                      <a:pt x="34" y="29"/>
                    </a:moveTo>
                    <a:lnTo>
                      <a:pt x="34" y="29"/>
                    </a:lnTo>
                    <a:lnTo>
                      <a:pt x="12" y="19"/>
                    </a:lnTo>
                    <a:lnTo>
                      <a:pt x="0" y="35"/>
                    </a:lnTo>
                    <a:lnTo>
                      <a:pt x="24" y="73"/>
                    </a:lnTo>
                    <a:lnTo>
                      <a:pt x="26" y="110"/>
                    </a:lnTo>
                    <a:lnTo>
                      <a:pt x="78" y="79"/>
                    </a:lnTo>
                    <a:lnTo>
                      <a:pt x="78" y="33"/>
                    </a:lnTo>
                    <a:lnTo>
                      <a:pt x="97" y="14"/>
                    </a:lnTo>
                    <a:lnTo>
                      <a:pt x="78" y="0"/>
                    </a:lnTo>
                    <a:lnTo>
                      <a:pt x="47" y="0"/>
                    </a:lnTo>
                    <a:lnTo>
                      <a:pt x="34" y="2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07" name="Freeform 192">
                <a:extLst>
                  <a:ext uri="{FF2B5EF4-FFF2-40B4-BE49-F238E27FC236}">
                    <a16:creationId xmlns:a16="http://schemas.microsoft.com/office/drawing/2014/main" xmlns="" id="{251AA8D0-F8FB-9848-BD97-75BC504B29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0" y="1422"/>
                <a:ext cx="76" cy="44"/>
              </a:xfrm>
              <a:custGeom>
                <a:avLst/>
                <a:gdLst>
                  <a:gd name="T0" fmla="*/ 37 w 115"/>
                  <a:gd name="T1" fmla="*/ 0 h 66"/>
                  <a:gd name="T2" fmla="*/ 37 w 115"/>
                  <a:gd name="T3" fmla="*/ 0 h 66"/>
                  <a:gd name="T4" fmla="*/ 0 w 115"/>
                  <a:gd name="T5" fmla="*/ 30 h 66"/>
                  <a:gd name="T6" fmla="*/ 9 w 115"/>
                  <a:gd name="T7" fmla="*/ 66 h 66"/>
                  <a:gd name="T8" fmla="*/ 32 w 115"/>
                  <a:gd name="T9" fmla="*/ 66 h 66"/>
                  <a:gd name="T10" fmla="*/ 42 w 115"/>
                  <a:gd name="T11" fmla="*/ 47 h 66"/>
                  <a:gd name="T12" fmla="*/ 58 w 115"/>
                  <a:gd name="T13" fmla="*/ 63 h 66"/>
                  <a:gd name="T14" fmla="*/ 73 w 115"/>
                  <a:gd name="T15" fmla="*/ 61 h 66"/>
                  <a:gd name="T16" fmla="*/ 115 w 115"/>
                  <a:gd name="T17" fmla="*/ 26 h 66"/>
                  <a:gd name="T18" fmla="*/ 37 w 115"/>
                  <a:gd name="T1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5" h="66">
                    <a:moveTo>
                      <a:pt x="37" y="0"/>
                    </a:moveTo>
                    <a:lnTo>
                      <a:pt x="37" y="0"/>
                    </a:lnTo>
                    <a:lnTo>
                      <a:pt x="0" y="30"/>
                    </a:lnTo>
                    <a:lnTo>
                      <a:pt x="9" y="66"/>
                    </a:lnTo>
                    <a:lnTo>
                      <a:pt x="32" y="66"/>
                    </a:lnTo>
                    <a:lnTo>
                      <a:pt x="42" y="47"/>
                    </a:lnTo>
                    <a:lnTo>
                      <a:pt x="58" y="63"/>
                    </a:lnTo>
                    <a:lnTo>
                      <a:pt x="73" y="61"/>
                    </a:lnTo>
                    <a:lnTo>
                      <a:pt x="115" y="26"/>
                    </a:lnTo>
                    <a:lnTo>
                      <a:pt x="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08" name="Freeform 193">
                <a:extLst>
                  <a:ext uri="{FF2B5EF4-FFF2-40B4-BE49-F238E27FC236}">
                    <a16:creationId xmlns:a16="http://schemas.microsoft.com/office/drawing/2014/main" xmlns="" id="{3A5A8E80-1728-E448-B8FA-0DBC43860C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6" y="1383"/>
                <a:ext cx="32" cy="21"/>
              </a:xfrm>
              <a:custGeom>
                <a:avLst/>
                <a:gdLst>
                  <a:gd name="T0" fmla="*/ 8 w 48"/>
                  <a:gd name="T1" fmla="*/ 0 h 31"/>
                  <a:gd name="T2" fmla="*/ 8 w 48"/>
                  <a:gd name="T3" fmla="*/ 0 h 31"/>
                  <a:gd name="T4" fmla="*/ 0 w 48"/>
                  <a:gd name="T5" fmla="*/ 17 h 31"/>
                  <a:gd name="T6" fmla="*/ 38 w 48"/>
                  <a:gd name="T7" fmla="*/ 31 h 31"/>
                  <a:gd name="T8" fmla="*/ 48 w 48"/>
                  <a:gd name="T9" fmla="*/ 16 h 31"/>
                  <a:gd name="T10" fmla="*/ 8 w 48"/>
                  <a:gd name="T1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31">
                    <a:moveTo>
                      <a:pt x="8" y="0"/>
                    </a:moveTo>
                    <a:lnTo>
                      <a:pt x="8" y="0"/>
                    </a:lnTo>
                    <a:lnTo>
                      <a:pt x="0" y="17"/>
                    </a:lnTo>
                    <a:lnTo>
                      <a:pt x="38" y="31"/>
                    </a:lnTo>
                    <a:lnTo>
                      <a:pt x="48" y="16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09" name="Freeform 194">
                <a:extLst>
                  <a:ext uri="{FF2B5EF4-FFF2-40B4-BE49-F238E27FC236}">
                    <a16:creationId xmlns:a16="http://schemas.microsoft.com/office/drawing/2014/main" xmlns="" id="{6CDCB563-EA19-0D4E-BE92-8B762D18A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6" y="1339"/>
                <a:ext cx="54" cy="49"/>
              </a:xfrm>
              <a:custGeom>
                <a:avLst/>
                <a:gdLst>
                  <a:gd name="T0" fmla="*/ 61 w 80"/>
                  <a:gd name="T1" fmla="*/ 0 h 74"/>
                  <a:gd name="T2" fmla="*/ 61 w 80"/>
                  <a:gd name="T3" fmla="*/ 0 h 74"/>
                  <a:gd name="T4" fmla="*/ 22 w 80"/>
                  <a:gd name="T5" fmla="*/ 5 h 74"/>
                  <a:gd name="T6" fmla="*/ 0 w 80"/>
                  <a:gd name="T7" fmla="*/ 26 h 74"/>
                  <a:gd name="T8" fmla="*/ 42 w 80"/>
                  <a:gd name="T9" fmla="*/ 28 h 74"/>
                  <a:gd name="T10" fmla="*/ 29 w 80"/>
                  <a:gd name="T11" fmla="*/ 60 h 74"/>
                  <a:gd name="T12" fmla="*/ 38 w 80"/>
                  <a:gd name="T13" fmla="*/ 74 h 74"/>
                  <a:gd name="T14" fmla="*/ 50 w 80"/>
                  <a:gd name="T15" fmla="*/ 72 h 74"/>
                  <a:gd name="T16" fmla="*/ 80 w 80"/>
                  <a:gd name="T17" fmla="*/ 25 h 74"/>
                  <a:gd name="T18" fmla="*/ 61 w 80"/>
                  <a:gd name="T1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" h="74">
                    <a:moveTo>
                      <a:pt x="61" y="0"/>
                    </a:moveTo>
                    <a:lnTo>
                      <a:pt x="61" y="0"/>
                    </a:lnTo>
                    <a:lnTo>
                      <a:pt x="22" y="5"/>
                    </a:lnTo>
                    <a:lnTo>
                      <a:pt x="0" y="26"/>
                    </a:lnTo>
                    <a:lnTo>
                      <a:pt x="42" y="28"/>
                    </a:lnTo>
                    <a:lnTo>
                      <a:pt x="29" y="60"/>
                    </a:lnTo>
                    <a:lnTo>
                      <a:pt x="38" y="74"/>
                    </a:lnTo>
                    <a:lnTo>
                      <a:pt x="50" y="72"/>
                    </a:lnTo>
                    <a:lnTo>
                      <a:pt x="80" y="25"/>
                    </a:lnTo>
                    <a:lnTo>
                      <a:pt x="6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10" name="Freeform 195">
                <a:extLst>
                  <a:ext uri="{FF2B5EF4-FFF2-40B4-BE49-F238E27FC236}">
                    <a16:creationId xmlns:a16="http://schemas.microsoft.com/office/drawing/2014/main" xmlns="" id="{50C6FC87-3FA0-7847-B93C-DBBD97A79F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" y="1331"/>
                <a:ext cx="161" cy="118"/>
              </a:xfrm>
              <a:custGeom>
                <a:avLst/>
                <a:gdLst>
                  <a:gd name="T0" fmla="*/ 21 w 242"/>
                  <a:gd name="T1" fmla="*/ 0 h 177"/>
                  <a:gd name="T2" fmla="*/ 21 w 242"/>
                  <a:gd name="T3" fmla="*/ 0 h 177"/>
                  <a:gd name="T4" fmla="*/ 0 w 242"/>
                  <a:gd name="T5" fmla="*/ 7 h 177"/>
                  <a:gd name="T6" fmla="*/ 3 w 242"/>
                  <a:gd name="T7" fmla="*/ 35 h 177"/>
                  <a:gd name="T8" fmla="*/ 38 w 242"/>
                  <a:gd name="T9" fmla="*/ 58 h 177"/>
                  <a:gd name="T10" fmla="*/ 40 w 242"/>
                  <a:gd name="T11" fmla="*/ 75 h 177"/>
                  <a:gd name="T12" fmla="*/ 29 w 242"/>
                  <a:gd name="T13" fmla="*/ 86 h 177"/>
                  <a:gd name="T14" fmla="*/ 35 w 242"/>
                  <a:gd name="T15" fmla="*/ 121 h 177"/>
                  <a:gd name="T16" fmla="*/ 169 w 242"/>
                  <a:gd name="T17" fmla="*/ 165 h 177"/>
                  <a:gd name="T18" fmla="*/ 205 w 242"/>
                  <a:gd name="T19" fmla="*/ 177 h 177"/>
                  <a:gd name="T20" fmla="*/ 242 w 242"/>
                  <a:gd name="T21" fmla="*/ 145 h 177"/>
                  <a:gd name="T22" fmla="*/ 198 w 242"/>
                  <a:gd name="T23" fmla="*/ 110 h 177"/>
                  <a:gd name="T24" fmla="*/ 158 w 242"/>
                  <a:gd name="T25" fmla="*/ 121 h 177"/>
                  <a:gd name="T26" fmla="*/ 103 w 242"/>
                  <a:gd name="T27" fmla="*/ 115 h 177"/>
                  <a:gd name="T28" fmla="*/ 82 w 242"/>
                  <a:gd name="T29" fmla="*/ 94 h 177"/>
                  <a:gd name="T30" fmla="*/ 77 w 242"/>
                  <a:gd name="T31" fmla="*/ 37 h 177"/>
                  <a:gd name="T32" fmla="*/ 42 w 242"/>
                  <a:gd name="T33" fmla="*/ 19 h 177"/>
                  <a:gd name="T34" fmla="*/ 21 w 242"/>
                  <a:gd name="T35" fmla="*/ 0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2" h="177">
                    <a:moveTo>
                      <a:pt x="21" y="0"/>
                    </a:moveTo>
                    <a:lnTo>
                      <a:pt x="21" y="0"/>
                    </a:lnTo>
                    <a:lnTo>
                      <a:pt x="0" y="7"/>
                    </a:lnTo>
                    <a:lnTo>
                      <a:pt x="3" y="35"/>
                    </a:lnTo>
                    <a:lnTo>
                      <a:pt x="38" y="58"/>
                    </a:lnTo>
                    <a:lnTo>
                      <a:pt x="40" y="75"/>
                    </a:lnTo>
                    <a:lnTo>
                      <a:pt x="29" y="86"/>
                    </a:lnTo>
                    <a:lnTo>
                      <a:pt x="35" y="121"/>
                    </a:lnTo>
                    <a:lnTo>
                      <a:pt x="169" y="165"/>
                    </a:lnTo>
                    <a:lnTo>
                      <a:pt x="205" y="177"/>
                    </a:lnTo>
                    <a:lnTo>
                      <a:pt x="242" y="145"/>
                    </a:lnTo>
                    <a:lnTo>
                      <a:pt x="198" y="110"/>
                    </a:lnTo>
                    <a:lnTo>
                      <a:pt x="158" y="121"/>
                    </a:lnTo>
                    <a:lnTo>
                      <a:pt x="103" y="115"/>
                    </a:lnTo>
                    <a:lnTo>
                      <a:pt x="82" y="94"/>
                    </a:lnTo>
                    <a:lnTo>
                      <a:pt x="77" y="37"/>
                    </a:lnTo>
                    <a:lnTo>
                      <a:pt x="42" y="19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11" name="Freeform 196">
                <a:extLst>
                  <a:ext uri="{FF2B5EF4-FFF2-40B4-BE49-F238E27FC236}">
                    <a16:creationId xmlns:a16="http://schemas.microsoft.com/office/drawing/2014/main" xmlns="" id="{7B64A4FD-E8DE-674E-9773-F0E54A3CD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2" y="1450"/>
                <a:ext cx="278" cy="347"/>
              </a:xfrm>
              <a:custGeom>
                <a:avLst/>
                <a:gdLst>
                  <a:gd name="T0" fmla="*/ 107 w 417"/>
                  <a:gd name="T1" fmla="*/ 3 h 520"/>
                  <a:gd name="T2" fmla="*/ 107 w 417"/>
                  <a:gd name="T3" fmla="*/ 3 h 520"/>
                  <a:gd name="T4" fmla="*/ 69 w 417"/>
                  <a:gd name="T5" fmla="*/ 0 h 520"/>
                  <a:gd name="T6" fmla="*/ 24 w 417"/>
                  <a:gd name="T7" fmla="*/ 17 h 520"/>
                  <a:gd name="T8" fmla="*/ 0 w 417"/>
                  <a:gd name="T9" fmla="*/ 51 h 520"/>
                  <a:gd name="T10" fmla="*/ 7 w 417"/>
                  <a:gd name="T11" fmla="*/ 142 h 520"/>
                  <a:gd name="T12" fmla="*/ 81 w 417"/>
                  <a:gd name="T13" fmla="*/ 145 h 520"/>
                  <a:gd name="T14" fmla="*/ 153 w 417"/>
                  <a:gd name="T15" fmla="*/ 180 h 520"/>
                  <a:gd name="T16" fmla="*/ 203 w 417"/>
                  <a:gd name="T17" fmla="*/ 238 h 520"/>
                  <a:gd name="T18" fmla="*/ 241 w 417"/>
                  <a:gd name="T19" fmla="*/ 236 h 520"/>
                  <a:gd name="T20" fmla="*/ 231 w 417"/>
                  <a:gd name="T21" fmla="*/ 291 h 520"/>
                  <a:gd name="T22" fmla="*/ 196 w 417"/>
                  <a:gd name="T23" fmla="*/ 349 h 520"/>
                  <a:gd name="T24" fmla="*/ 158 w 417"/>
                  <a:gd name="T25" fmla="*/ 366 h 520"/>
                  <a:gd name="T26" fmla="*/ 130 w 417"/>
                  <a:gd name="T27" fmla="*/ 361 h 520"/>
                  <a:gd name="T28" fmla="*/ 116 w 417"/>
                  <a:gd name="T29" fmla="*/ 349 h 520"/>
                  <a:gd name="T30" fmla="*/ 95 w 417"/>
                  <a:gd name="T31" fmla="*/ 377 h 520"/>
                  <a:gd name="T32" fmla="*/ 104 w 417"/>
                  <a:gd name="T33" fmla="*/ 405 h 520"/>
                  <a:gd name="T34" fmla="*/ 134 w 417"/>
                  <a:gd name="T35" fmla="*/ 406 h 520"/>
                  <a:gd name="T36" fmla="*/ 170 w 417"/>
                  <a:gd name="T37" fmla="*/ 389 h 520"/>
                  <a:gd name="T38" fmla="*/ 201 w 417"/>
                  <a:gd name="T39" fmla="*/ 469 h 520"/>
                  <a:gd name="T40" fmla="*/ 280 w 417"/>
                  <a:gd name="T41" fmla="*/ 520 h 520"/>
                  <a:gd name="T42" fmla="*/ 334 w 417"/>
                  <a:gd name="T43" fmla="*/ 452 h 520"/>
                  <a:gd name="T44" fmla="*/ 288 w 417"/>
                  <a:gd name="T45" fmla="*/ 378 h 520"/>
                  <a:gd name="T46" fmla="*/ 315 w 417"/>
                  <a:gd name="T47" fmla="*/ 349 h 520"/>
                  <a:gd name="T48" fmla="*/ 351 w 417"/>
                  <a:gd name="T49" fmla="*/ 410 h 520"/>
                  <a:gd name="T50" fmla="*/ 417 w 417"/>
                  <a:gd name="T51" fmla="*/ 352 h 520"/>
                  <a:gd name="T52" fmla="*/ 405 w 417"/>
                  <a:gd name="T53" fmla="*/ 326 h 520"/>
                  <a:gd name="T54" fmla="*/ 360 w 417"/>
                  <a:gd name="T55" fmla="*/ 340 h 520"/>
                  <a:gd name="T56" fmla="*/ 329 w 417"/>
                  <a:gd name="T57" fmla="*/ 254 h 520"/>
                  <a:gd name="T58" fmla="*/ 358 w 417"/>
                  <a:gd name="T59" fmla="*/ 205 h 520"/>
                  <a:gd name="T60" fmla="*/ 299 w 417"/>
                  <a:gd name="T61" fmla="*/ 142 h 520"/>
                  <a:gd name="T62" fmla="*/ 266 w 417"/>
                  <a:gd name="T63" fmla="*/ 165 h 520"/>
                  <a:gd name="T64" fmla="*/ 235 w 417"/>
                  <a:gd name="T65" fmla="*/ 96 h 520"/>
                  <a:gd name="T66" fmla="*/ 169 w 417"/>
                  <a:gd name="T67" fmla="*/ 105 h 520"/>
                  <a:gd name="T68" fmla="*/ 151 w 417"/>
                  <a:gd name="T69" fmla="*/ 23 h 520"/>
                  <a:gd name="T70" fmla="*/ 97 w 417"/>
                  <a:gd name="T71" fmla="*/ 59 h 520"/>
                  <a:gd name="T72" fmla="*/ 92 w 417"/>
                  <a:gd name="T73" fmla="*/ 105 h 520"/>
                  <a:gd name="T74" fmla="*/ 62 w 417"/>
                  <a:gd name="T75" fmla="*/ 105 h 520"/>
                  <a:gd name="T76" fmla="*/ 66 w 417"/>
                  <a:gd name="T77" fmla="*/ 65 h 520"/>
                  <a:gd name="T78" fmla="*/ 107 w 417"/>
                  <a:gd name="T79" fmla="*/ 3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7" h="520">
                    <a:moveTo>
                      <a:pt x="107" y="3"/>
                    </a:moveTo>
                    <a:lnTo>
                      <a:pt x="107" y="3"/>
                    </a:lnTo>
                    <a:lnTo>
                      <a:pt x="69" y="0"/>
                    </a:lnTo>
                    <a:lnTo>
                      <a:pt x="24" y="17"/>
                    </a:lnTo>
                    <a:lnTo>
                      <a:pt x="0" y="51"/>
                    </a:lnTo>
                    <a:lnTo>
                      <a:pt x="7" y="142"/>
                    </a:lnTo>
                    <a:lnTo>
                      <a:pt x="81" y="145"/>
                    </a:lnTo>
                    <a:lnTo>
                      <a:pt x="153" y="180"/>
                    </a:lnTo>
                    <a:lnTo>
                      <a:pt x="203" y="238"/>
                    </a:lnTo>
                    <a:lnTo>
                      <a:pt x="241" y="236"/>
                    </a:lnTo>
                    <a:lnTo>
                      <a:pt x="231" y="291"/>
                    </a:lnTo>
                    <a:lnTo>
                      <a:pt x="196" y="349"/>
                    </a:lnTo>
                    <a:lnTo>
                      <a:pt x="158" y="366"/>
                    </a:lnTo>
                    <a:lnTo>
                      <a:pt x="130" y="361"/>
                    </a:lnTo>
                    <a:lnTo>
                      <a:pt x="116" y="349"/>
                    </a:lnTo>
                    <a:lnTo>
                      <a:pt x="95" y="377"/>
                    </a:lnTo>
                    <a:lnTo>
                      <a:pt x="104" y="405"/>
                    </a:lnTo>
                    <a:lnTo>
                      <a:pt x="134" y="406"/>
                    </a:lnTo>
                    <a:lnTo>
                      <a:pt x="170" y="389"/>
                    </a:lnTo>
                    <a:lnTo>
                      <a:pt x="201" y="469"/>
                    </a:lnTo>
                    <a:lnTo>
                      <a:pt x="280" y="520"/>
                    </a:lnTo>
                    <a:lnTo>
                      <a:pt x="334" y="452"/>
                    </a:lnTo>
                    <a:lnTo>
                      <a:pt x="288" y="378"/>
                    </a:lnTo>
                    <a:lnTo>
                      <a:pt x="315" y="349"/>
                    </a:lnTo>
                    <a:lnTo>
                      <a:pt x="351" y="410"/>
                    </a:lnTo>
                    <a:lnTo>
                      <a:pt x="417" y="352"/>
                    </a:lnTo>
                    <a:lnTo>
                      <a:pt x="405" y="326"/>
                    </a:lnTo>
                    <a:lnTo>
                      <a:pt x="360" y="340"/>
                    </a:lnTo>
                    <a:lnTo>
                      <a:pt x="329" y="254"/>
                    </a:lnTo>
                    <a:lnTo>
                      <a:pt x="358" y="205"/>
                    </a:lnTo>
                    <a:lnTo>
                      <a:pt x="299" y="142"/>
                    </a:lnTo>
                    <a:lnTo>
                      <a:pt x="266" y="165"/>
                    </a:lnTo>
                    <a:lnTo>
                      <a:pt x="235" y="96"/>
                    </a:lnTo>
                    <a:lnTo>
                      <a:pt x="169" y="105"/>
                    </a:lnTo>
                    <a:lnTo>
                      <a:pt x="151" y="23"/>
                    </a:lnTo>
                    <a:lnTo>
                      <a:pt x="97" y="59"/>
                    </a:lnTo>
                    <a:lnTo>
                      <a:pt x="92" y="105"/>
                    </a:lnTo>
                    <a:lnTo>
                      <a:pt x="62" y="105"/>
                    </a:lnTo>
                    <a:lnTo>
                      <a:pt x="66" y="65"/>
                    </a:lnTo>
                    <a:lnTo>
                      <a:pt x="107" y="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12" name="Freeform 197">
                <a:extLst>
                  <a:ext uri="{FF2B5EF4-FFF2-40B4-BE49-F238E27FC236}">
                    <a16:creationId xmlns:a16="http://schemas.microsoft.com/office/drawing/2014/main" xmlns="" id="{AAFE266F-44A0-8B40-8B49-0F1227F118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" y="1473"/>
                <a:ext cx="46" cy="27"/>
              </a:xfrm>
              <a:custGeom>
                <a:avLst/>
                <a:gdLst>
                  <a:gd name="T0" fmla="*/ 14 w 69"/>
                  <a:gd name="T1" fmla="*/ 0 h 40"/>
                  <a:gd name="T2" fmla="*/ 14 w 69"/>
                  <a:gd name="T3" fmla="*/ 0 h 40"/>
                  <a:gd name="T4" fmla="*/ 0 w 69"/>
                  <a:gd name="T5" fmla="*/ 14 h 40"/>
                  <a:gd name="T6" fmla="*/ 12 w 69"/>
                  <a:gd name="T7" fmla="*/ 33 h 40"/>
                  <a:gd name="T8" fmla="*/ 69 w 69"/>
                  <a:gd name="T9" fmla="*/ 40 h 40"/>
                  <a:gd name="T10" fmla="*/ 33 w 69"/>
                  <a:gd name="T11" fmla="*/ 2 h 40"/>
                  <a:gd name="T12" fmla="*/ 14 w 69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40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12" y="33"/>
                    </a:lnTo>
                    <a:lnTo>
                      <a:pt x="69" y="40"/>
                    </a:lnTo>
                    <a:lnTo>
                      <a:pt x="33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13" name="Freeform 198">
                <a:extLst>
                  <a:ext uri="{FF2B5EF4-FFF2-40B4-BE49-F238E27FC236}">
                    <a16:creationId xmlns:a16="http://schemas.microsoft.com/office/drawing/2014/main" xmlns="" id="{B05A8AE4-4C75-C242-ABA1-CB0F089FF6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4" y="1219"/>
                <a:ext cx="313" cy="182"/>
              </a:xfrm>
              <a:custGeom>
                <a:avLst/>
                <a:gdLst>
                  <a:gd name="T0" fmla="*/ 38 w 471"/>
                  <a:gd name="T1" fmla="*/ 184 h 273"/>
                  <a:gd name="T2" fmla="*/ 38 w 471"/>
                  <a:gd name="T3" fmla="*/ 184 h 273"/>
                  <a:gd name="T4" fmla="*/ 38 w 471"/>
                  <a:gd name="T5" fmla="*/ 199 h 273"/>
                  <a:gd name="T6" fmla="*/ 0 w 471"/>
                  <a:gd name="T7" fmla="*/ 208 h 273"/>
                  <a:gd name="T8" fmla="*/ 10 w 471"/>
                  <a:gd name="T9" fmla="*/ 226 h 273"/>
                  <a:gd name="T10" fmla="*/ 54 w 471"/>
                  <a:gd name="T11" fmla="*/ 243 h 273"/>
                  <a:gd name="T12" fmla="*/ 102 w 471"/>
                  <a:gd name="T13" fmla="*/ 249 h 273"/>
                  <a:gd name="T14" fmla="*/ 137 w 471"/>
                  <a:gd name="T15" fmla="*/ 273 h 273"/>
                  <a:gd name="T16" fmla="*/ 172 w 471"/>
                  <a:gd name="T17" fmla="*/ 254 h 273"/>
                  <a:gd name="T18" fmla="*/ 148 w 471"/>
                  <a:gd name="T19" fmla="*/ 229 h 273"/>
                  <a:gd name="T20" fmla="*/ 179 w 471"/>
                  <a:gd name="T21" fmla="*/ 229 h 273"/>
                  <a:gd name="T22" fmla="*/ 198 w 471"/>
                  <a:gd name="T23" fmla="*/ 208 h 273"/>
                  <a:gd name="T24" fmla="*/ 245 w 471"/>
                  <a:gd name="T25" fmla="*/ 201 h 273"/>
                  <a:gd name="T26" fmla="*/ 245 w 471"/>
                  <a:gd name="T27" fmla="*/ 191 h 273"/>
                  <a:gd name="T28" fmla="*/ 219 w 471"/>
                  <a:gd name="T29" fmla="*/ 173 h 273"/>
                  <a:gd name="T30" fmla="*/ 222 w 471"/>
                  <a:gd name="T31" fmla="*/ 154 h 273"/>
                  <a:gd name="T32" fmla="*/ 295 w 471"/>
                  <a:gd name="T33" fmla="*/ 166 h 273"/>
                  <a:gd name="T34" fmla="*/ 403 w 471"/>
                  <a:gd name="T35" fmla="*/ 124 h 273"/>
                  <a:gd name="T36" fmla="*/ 363 w 471"/>
                  <a:gd name="T37" fmla="*/ 112 h 273"/>
                  <a:gd name="T38" fmla="*/ 374 w 471"/>
                  <a:gd name="T39" fmla="*/ 98 h 273"/>
                  <a:gd name="T40" fmla="*/ 457 w 471"/>
                  <a:gd name="T41" fmla="*/ 98 h 273"/>
                  <a:gd name="T42" fmla="*/ 471 w 471"/>
                  <a:gd name="T43" fmla="*/ 84 h 273"/>
                  <a:gd name="T44" fmla="*/ 302 w 471"/>
                  <a:gd name="T45" fmla="*/ 24 h 273"/>
                  <a:gd name="T46" fmla="*/ 262 w 471"/>
                  <a:gd name="T47" fmla="*/ 10 h 273"/>
                  <a:gd name="T48" fmla="*/ 219 w 471"/>
                  <a:gd name="T49" fmla="*/ 42 h 273"/>
                  <a:gd name="T50" fmla="*/ 170 w 471"/>
                  <a:gd name="T51" fmla="*/ 1 h 273"/>
                  <a:gd name="T52" fmla="*/ 144 w 471"/>
                  <a:gd name="T53" fmla="*/ 0 h 273"/>
                  <a:gd name="T54" fmla="*/ 139 w 471"/>
                  <a:gd name="T55" fmla="*/ 33 h 273"/>
                  <a:gd name="T56" fmla="*/ 106 w 471"/>
                  <a:gd name="T57" fmla="*/ 3 h 273"/>
                  <a:gd name="T58" fmla="*/ 67 w 471"/>
                  <a:gd name="T59" fmla="*/ 15 h 273"/>
                  <a:gd name="T60" fmla="*/ 74 w 471"/>
                  <a:gd name="T61" fmla="*/ 35 h 273"/>
                  <a:gd name="T62" fmla="*/ 132 w 471"/>
                  <a:gd name="T63" fmla="*/ 47 h 273"/>
                  <a:gd name="T64" fmla="*/ 128 w 471"/>
                  <a:gd name="T65" fmla="*/ 75 h 273"/>
                  <a:gd name="T66" fmla="*/ 160 w 471"/>
                  <a:gd name="T67" fmla="*/ 94 h 273"/>
                  <a:gd name="T68" fmla="*/ 236 w 471"/>
                  <a:gd name="T69" fmla="*/ 75 h 273"/>
                  <a:gd name="T70" fmla="*/ 238 w 471"/>
                  <a:gd name="T71" fmla="*/ 101 h 273"/>
                  <a:gd name="T72" fmla="*/ 175 w 471"/>
                  <a:gd name="T73" fmla="*/ 131 h 273"/>
                  <a:gd name="T74" fmla="*/ 137 w 471"/>
                  <a:gd name="T75" fmla="*/ 101 h 273"/>
                  <a:gd name="T76" fmla="*/ 102 w 471"/>
                  <a:gd name="T77" fmla="*/ 105 h 273"/>
                  <a:gd name="T78" fmla="*/ 137 w 471"/>
                  <a:gd name="T79" fmla="*/ 154 h 273"/>
                  <a:gd name="T80" fmla="*/ 120 w 471"/>
                  <a:gd name="T81" fmla="*/ 163 h 273"/>
                  <a:gd name="T82" fmla="*/ 94 w 471"/>
                  <a:gd name="T83" fmla="*/ 140 h 273"/>
                  <a:gd name="T84" fmla="*/ 74 w 471"/>
                  <a:gd name="T85" fmla="*/ 152 h 273"/>
                  <a:gd name="T86" fmla="*/ 92 w 471"/>
                  <a:gd name="T87" fmla="*/ 185 h 273"/>
                  <a:gd name="T88" fmla="*/ 121 w 471"/>
                  <a:gd name="T89" fmla="*/ 185 h 273"/>
                  <a:gd name="T90" fmla="*/ 114 w 471"/>
                  <a:gd name="T91" fmla="*/ 217 h 273"/>
                  <a:gd name="T92" fmla="*/ 90 w 471"/>
                  <a:gd name="T93" fmla="*/ 213 h 273"/>
                  <a:gd name="T94" fmla="*/ 59 w 471"/>
                  <a:gd name="T95" fmla="*/ 180 h 273"/>
                  <a:gd name="T96" fmla="*/ 38 w 471"/>
                  <a:gd name="T97" fmla="*/ 184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71" h="273">
                    <a:moveTo>
                      <a:pt x="38" y="184"/>
                    </a:moveTo>
                    <a:lnTo>
                      <a:pt x="38" y="184"/>
                    </a:lnTo>
                    <a:lnTo>
                      <a:pt x="38" y="199"/>
                    </a:lnTo>
                    <a:lnTo>
                      <a:pt x="0" y="208"/>
                    </a:lnTo>
                    <a:lnTo>
                      <a:pt x="10" y="226"/>
                    </a:lnTo>
                    <a:lnTo>
                      <a:pt x="54" y="243"/>
                    </a:lnTo>
                    <a:lnTo>
                      <a:pt x="102" y="249"/>
                    </a:lnTo>
                    <a:lnTo>
                      <a:pt x="137" y="273"/>
                    </a:lnTo>
                    <a:lnTo>
                      <a:pt x="172" y="254"/>
                    </a:lnTo>
                    <a:lnTo>
                      <a:pt x="148" y="229"/>
                    </a:lnTo>
                    <a:lnTo>
                      <a:pt x="179" y="229"/>
                    </a:lnTo>
                    <a:lnTo>
                      <a:pt x="198" y="208"/>
                    </a:lnTo>
                    <a:lnTo>
                      <a:pt x="245" y="201"/>
                    </a:lnTo>
                    <a:lnTo>
                      <a:pt x="245" y="191"/>
                    </a:lnTo>
                    <a:lnTo>
                      <a:pt x="219" y="173"/>
                    </a:lnTo>
                    <a:lnTo>
                      <a:pt x="222" y="154"/>
                    </a:lnTo>
                    <a:lnTo>
                      <a:pt x="295" y="166"/>
                    </a:lnTo>
                    <a:lnTo>
                      <a:pt x="403" y="124"/>
                    </a:lnTo>
                    <a:lnTo>
                      <a:pt x="363" y="112"/>
                    </a:lnTo>
                    <a:lnTo>
                      <a:pt x="374" y="98"/>
                    </a:lnTo>
                    <a:lnTo>
                      <a:pt x="457" y="98"/>
                    </a:lnTo>
                    <a:lnTo>
                      <a:pt x="471" y="84"/>
                    </a:lnTo>
                    <a:lnTo>
                      <a:pt x="302" y="24"/>
                    </a:lnTo>
                    <a:lnTo>
                      <a:pt x="262" y="10"/>
                    </a:lnTo>
                    <a:lnTo>
                      <a:pt x="219" y="42"/>
                    </a:lnTo>
                    <a:lnTo>
                      <a:pt x="170" y="1"/>
                    </a:lnTo>
                    <a:lnTo>
                      <a:pt x="144" y="0"/>
                    </a:lnTo>
                    <a:lnTo>
                      <a:pt x="139" y="33"/>
                    </a:lnTo>
                    <a:lnTo>
                      <a:pt x="106" y="3"/>
                    </a:lnTo>
                    <a:lnTo>
                      <a:pt x="67" y="15"/>
                    </a:lnTo>
                    <a:lnTo>
                      <a:pt x="74" y="35"/>
                    </a:lnTo>
                    <a:lnTo>
                      <a:pt x="132" y="47"/>
                    </a:lnTo>
                    <a:lnTo>
                      <a:pt x="128" y="75"/>
                    </a:lnTo>
                    <a:lnTo>
                      <a:pt x="160" y="94"/>
                    </a:lnTo>
                    <a:lnTo>
                      <a:pt x="236" y="75"/>
                    </a:lnTo>
                    <a:lnTo>
                      <a:pt x="238" y="101"/>
                    </a:lnTo>
                    <a:lnTo>
                      <a:pt x="175" y="131"/>
                    </a:lnTo>
                    <a:lnTo>
                      <a:pt x="137" y="101"/>
                    </a:lnTo>
                    <a:lnTo>
                      <a:pt x="102" y="105"/>
                    </a:lnTo>
                    <a:lnTo>
                      <a:pt x="137" y="154"/>
                    </a:lnTo>
                    <a:lnTo>
                      <a:pt x="120" y="163"/>
                    </a:lnTo>
                    <a:lnTo>
                      <a:pt x="94" y="140"/>
                    </a:lnTo>
                    <a:lnTo>
                      <a:pt x="74" y="152"/>
                    </a:lnTo>
                    <a:lnTo>
                      <a:pt x="92" y="185"/>
                    </a:lnTo>
                    <a:lnTo>
                      <a:pt x="121" y="185"/>
                    </a:lnTo>
                    <a:lnTo>
                      <a:pt x="114" y="217"/>
                    </a:lnTo>
                    <a:lnTo>
                      <a:pt x="90" y="213"/>
                    </a:lnTo>
                    <a:lnTo>
                      <a:pt x="59" y="180"/>
                    </a:lnTo>
                    <a:lnTo>
                      <a:pt x="38" y="1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14" name="Freeform 199">
                <a:extLst>
                  <a:ext uri="{FF2B5EF4-FFF2-40B4-BE49-F238E27FC236}">
                    <a16:creationId xmlns:a16="http://schemas.microsoft.com/office/drawing/2014/main" xmlns="" id="{D23DDE24-CD6B-7D4F-AD80-0267DC087F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2" y="1663"/>
                <a:ext cx="75" cy="62"/>
              </a:xfrm>
              <a:custGeom>
                <a:avLst/>
                <a:gdLst>
                  <a:gd name="T0" fmla="*/ 35 w 112"/>
                  <a:gd name="T1" fmla="*/ 0 h 94"/>
                  <a:gd name="T2" fmla="*/ 35 w 112"/>
                  <a:gd name="T3" fmla="*/ 0 h 94"/>
                  <a:gd name="T4" fmla="*/ 2 w 112"/>
                  <a:gd name="T5" fmla="*/ 42 h 94"/>
                  <a:gd name="T6" fmla="*/ 0 w 112"/>
                  <a:gd name="T7" fmla="*/ 88 h 94"/>
                  <a:gd name="T8" fmla="*/ 29 w 112"/>
                  <a:gd name="T9" fmla="*/ 71 h 94"/>
                  <a:gd name="T10" fmla="*/ 64 w 112"/>
                  <a:gd name="T11" fmla="*/ 71 h 94"/>
                  <a:gd name="T12" fmla="*/ 89 w 112"/>
                  <a:gd name="T13" fmla="*/ 94 h 94"/>
                  <a:gd name="T14" fmla="*/ 112 w 112"/>
                  <a:gd name="T15" fmla="*/ 75 h 94"/>
                  <a:gd name="T16" fmla="*/ 35 w 112"/>
                  <a:gd name="T17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2" h="94">
                    <a:moveTo>
                      <a:pt x="35" y="0"/>
                    </a:moveTo>
                    <a:lnTo>
                      <a:pt x="35" y="0"/>
                    </a:lnTo>
                    <a:lnTo>
                      <a:pt x="2" y="42"/>
                    </a:lnTo>
                    <a:lnTo>
                      <a:pt x="0" y="88"/>
                    </a:lnTo>
                    <a:lnTo>
                      <a:pt x="29" y="71"/>
                    </a:lnTo>
                    <a:lnTo>
                      <a:pt x="64" y="71"/>
                    </a:lnTo>
                    <a:lnTo>
                      <a:pt x="89" y="94"/>
                    </a:lnTo>
                    <a:lnTo>
                      <a:pt x="112" y="75"/>
                    </a:lnTo>
                    <a:lnTo>
                      <a:pt x="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15" name="Freeform 200">
                <a:extLst>
                  <a:ext uri="{FF2B5EF4-FFF2-40B4-BE49-F238E27FC236}">
                    <a16:creationId xmlns:a16="http://schemas.microsoft.com/office/drawing/2014/main" xmlns="" id="{7B0EE3FC-2D88-964D-B253-BF5E0E7F08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9" y="2025"/>
                <a:ext cx="84" cy="90"/>
              </a:xfrm>
              <a:custGeom>
                <a:avLst/>
                <a:gdLst>
                  <a:gd name="T0" fmla="*/ 83 w 125"/>
                  <a:gd name="T1" fmla="*/ 0 h 136"/>
                  <a:gd name="T2" fmla="*/ 83 w 125"/>
                  <a:gd name="T3" fmla="*/ 0 h 136"/>
                  <a:gd name="T4" fmla="*/ 0 w 125"/>
                  <a:gd name="T5" fmla="*/ 80 h 136"/>
                  <a:gd name="T6" fmla="*/ 9 w 125"/>
                  <a:gd name="T7" fmla="*/ 98 h 136"/>
                  <a:gd name="T8" fmla="*/ 110 w 125"/>
                  <a:gd name="T9" fmla="*/ 136 h 136"/>
                  <a:gd name="T10" fmla="*/ 125 w 125"/>
                  <a:gd name="T11" fmla="*/ 111 h 136"/>
                  <a:gd name="T12" fmla="*/ 116 w 125"/>
                  <a:gd name="T13" fmla="*/ 69 h 136"/>
                  <a:gd name="T14" fmla="*/ 83 w 125"/>
                  <a:gd name="T15" fmla="*/ 73 h 136"/>
                  <a:gd name="T16" fmla="*/ 64 w 125"/>
                  <a:gd name="T17" fmla="*/ 52 h 136"/>
                  <a:gd name="T18" fmla="*/ 95 w 125"/>
                  <a:gd name="T19" fmla="*/ 21 h 136"/>
                  <a:gd name="T20" fmla="*/ 83 w 125"/>
                  <a:gd name="T2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5" h="136">
                    <a:moveTo>
                      <a:pt x="83" y="0"/>
                    </a:moveTo>
                    <a:lnTo>
                      <a:pt x="83" y="0"/>
                    </a:lnTo>
                    <a:lnTo>
                      <a:pt x="0" y="80"/>
                    </a:lnTo>
                    <a:lnTo>
                      <a:pt x="9" y="98"/>
                    </a:lnTo>
                    <a:lnTo>
                      <a:pt x="110" y="136"/>
                    </a:lnTo>
                    <a:lnTo>
                      <a:pt x="125" y="111"/>
                    </a:lnTo>
                    <a:lnTo>
                      <a:pt x="116" y="69"/>
                    </a:lnTo>
                    <a:lnTo>
                      <a:pt x="83" y="73"/>
                    </a:lnTo>
                    <a:lnTo>
                      <a:pt x="64" y="52"/>
                    </a:lnTo>
                    <a:lnTo>
                      <a:pt x="95" y="21"/>
                    </a:lnTo>
                    <a:lnTo>
                      <a:pt x="8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16" name="Freeform 201">
                <a:extLst>
                  <a:ext uri="{FF2B5EF4-FFF2-40B4-BE49-F238E27FC236}">
                    <a16:creationId xmlns:a16="http://schemas.microsoft.com/office/drawing/2014/main" xmlns="" id="{85238BCD-F4D6-D84D-920A-919F22607A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0" y="1385"/>
                <a:ext cx="986" cy="797"/>
              </a:xfrm>
              <a:custGeom>
                <a:avLst/>
                <a:gdLst>
                  <a:gd name="T0" fmla="*/ 214 w 1481"/>
                  <a:gd name="T1" fmla="*/ 0 h 1196"/>
                  <a:gd name="T2" fmla="*/ 238 w 1481"/>
                  <a:gd name="T3" fmla="*/ 55 h 1196"/>
                  <a:gd name="T4" fmla="*/ 304 w 1481"/>
                  <a:gd name="T5" fmla="*/ 35 h 1196"/>
                  <a:gd name="T6" fmla="*/ 394 w 1481"/>
                  <a:gd name="T7" fmla="*/ 53 h 1196"/>
                  <a:gd name="T8" fmla="*/ 449 w 1481"/>
                  <a:gd name="T9" fmla="*/ 98 h 1196"/>
                  <a:gd name="T10" fmla="*/ 476 w 1481"/>
                  <a:gd name="T11" fmla="*/ 71 h 1196"/>
                  <a:gd name="T12" fmla="*/ 572 w 1481"/>
                  <a:gd name="T13" fmla="*/ 153 h 1196"/>
                  <a:gd name="T14" fmla="*/ 594 w 1481"/>
                  <a:gd name="T15" fmla="*/ 218 h 1196"/>
                  <a:gd name="T16" fmla="*/ 691 w 1481"/>
                  <a:gd name="T17" fmla="*/ 246 h 1196"/>
                  <a:gd name="T18" fmla="*/ 717 w 1481"/>
                  <a:gd name="T19" fmla="*/ 289 h 1196"/>
                  <a:gd name="T20" fmla="*/ 760 w 1481"/>
                  <a:gd name="T21" fmla="*/ 220 h 1196"/>
                  <a:gd name="T22" fmla="*/ 846 w 1481"/>
                  <a:gd name="T23" fmla="*/ 289 h 1196"/>
                  <a:gd name="T24" fmla="*/ 894 w 1481"/>
                  <a:gd name="T25" fmla="*/ 272 h 1196"/>
                  <a:gd name="T26" fmla="*/ 932 w 1481"/>
                  <a:gd name="T27" fmla="*/ 212 h 1196"/>
                  <a:gd name="T28" fmla="*/ 912 w 1481"/>
                  <a:gd name="T29" fmla="*/ 299 h 1196"/>
                  <a:gd name="T30" fmla="*/ 933 w 1481"/>
                  <a:gd name="T31" fmla="*/ 299 h 1196"/>
                  <a:gd name="T32" fmla="*/ 971 w 1481"/>
                  <a:gd name="T33" fmla="*/ 226 h 1196"/>
                  <a:gd name="T34" fmla="*/ 957 w 1481"/>
                  <a:gd name="T35" fmla="*/ 169 h 1196"/>
                  <a:gd name="T36" fmla="*/ 1025 w 1481"/>
                  <a:gd name="T37" fmla="*/ 161 h 1196"/>
                  <a:gd name="T38" fmla="*/ 1062 w 1481"/>
                  <a:gd name="T39" fmla="*/ 270 h 1196"/>
                  <a:gd name="T40" fmla="*/ 1055 w 1481"/>
                  <a:gd name="T41" fmla="*/ 329 h 1196"/>
                  <a:gd name="T42" fmla="*/ 1141 w 1481"/>
                  <a:gd name="T43" fmla="*/ 258 h 1196"/>
                  <a:gd name="T44" fmla="*/ 1166 w 1481"/>
                  <a:gd name="T45" fmla="*/ 384 h 1196"/>
                  <a:gd name="T46" fmla="*/ 1082 w 1481"/>
                  <a:gd name="T47" fmla="*/ 388 h 1196"/>
                  <a:gd name="T48" fmla="*/ 1016 w 1481"/>
                  <a:gd name="T49" fmla="*/ 429 h 1196"/>
                  <a:gd name="T50" fmla="*/ 935 w 1481"/>
                  <a:gd name="T51" fmla="*/ 474 h 1196"/>
                  <a:gd name="T52" fmla="*/ 806 w 1481"/>
                  <a:gd name="T53" fmla="*/ 608 h 1196"/>
                  <a:gd name="T54" fmla="*/ 840 w 1481"/>
                  <a:gd name="T55" fmla="*/ 650 h 1196"/>
                  <a:gd name="T56" fmla="*/ 912 w 1481"/>
                  <a:gd name="T57" fmla="*/ 746 h 1196"/>
                  <a:gd name="T58" fmla="*/ 982 w 1481"/>
                  <a:gd name="T59" fmla="*/ 876 h 1196"/>
                  <a:gd name="T60" fmla="*/ 1004 w 1481"/>
                  <a:gd name="T61" fmla="*/ 918 h 1196"/>
                  <a:gd name="T62" fmla="*/ 1039 w 1481"/>
                  <a:gd name="T63" fmla="*/ 797 h 1196"/>
                  <a:gd name="T64" fmla="*/ 1111 w 1481"/>
                  <a:gd name="T65" fmla="*/ 750 h 1196"/>
                  <a:gd name="T66" fmla="*/ 1178 w 1481"/>
                  <a:gd name="T67" fmla="*/ 559 h 1196"/>
                  <a:gd name="T68" fmla="*/ 1297 w 1481"/>
                  <a:gd name="T69" fmla="*/ 644 h 1196"/>
                  <a:gd name="T70" fmla="*/ 1311 w 1481"/>
                  <a:gd name="T71" fmla="*/ 719 h 1196"/>
                  <a:gd name="T72" fmla="*/ 1408 w 1481"/>
                  <a:gd name="T73" fmla="*/ 807 h 1196"/>
                  <a:gd name="T74" fmla="*/ 1481 w 1481"/>
                  <a:gd name="T75" fmla="*/ 935 h 1196"/>
                  <a:gd name="T76" fmla="*/ 1366 w 1481"/>
                  <a:gd name="T77" fmla="*/ 994 h 1196"/>
                  <a:gd name="T78" fmla="*/ 1248 w 1481"/>
                  <a:gd name="T79" fmla="*/ 975 h 1196"/>
                  <a:gd name="T80" fmla="*/ 1221 w 1481"/>
                  <a:gd name="T81" fmla="*/ 1018 h 1196"/>
                  <a:gd name="T82" fmla="*/ 1282 w 1481"/>
                  <a:gd name="T83" fmla="*/ 1020 h 1196"/>
                  <a:gd name="T84" fmla="*/ 1270 w 1481"/>
                  <a:gd name="T85" fmla="*/ 1103 h 1196"/>
                  <a:gd name="T86" fmla="*/ 1317 w 1481"/>
                  <a:gd name="T87" fmla="*/ 1113 h 1196"/>
                  <a:gd name="T88" fmla="*/ 1344 w 1481"/>
                  <a:gd name="T89" fmla="*/ 1095 h 1196"/>
                  <a:gd name="T90" fmla="*/ 1270 w 1481"/>
                  <a:gd name="T91" fmla="*/ 1144 h 1196"/>
                  <a:gd name="T92" fmla="*/ 1221 w 1481"/>
                  <a:gd name="T93" fmla="*/ 1176 h 1196"/>
                  <a:gd name="T94" fmla="*/ 1252 w 1481"/>
                  <a:gd name="T95" fmla="*/ 1113 h 1196"/>
                  <a:gd name="T96" fmla="*/ 1203 w 1481"/>
                  <a:gd name="T97" fmla="*/ 1062 h 1196"/>
                  <a:gd name="T98" fmla="*/ 1149 w 1481"/>
                  <a:gd name="T99" fmla="*/ 1071 h 1196"/>
                  <a:gd name="T100" fmla="*/ 1051 w 1481"/>
                  <a:gd name="T101" fmla="*/ 1105 h 1196"/>
                  <a:gd name="T102" fmla="*/ 863 w 1481"/>
                  <a:gd name="T103" fmla="*/ 1196 h 1196"/>
                  <a:gd name="T104" fmla="*/ 906 w 1481"/>
                  <a:gd name="T105" fmla="*/ 1099 h 1196"/>
                  <a:gd name="T106" fmla="*/ 855 w 1481"/>
                  <a:gd name="T107" fmla="*/ 1032 h 1196"/>
                  <a:gd name="T108" fmla="*/ 773 w 1481"/>
                  <a:gd name="T109" fmla="*/ 998 h 1196"/>
                  <a:gd name="T110" fmla="*/ 142 w 1481"/>
                  <a:gd name="T111" fmla="*/ 853 h 1196"/>
                  <a:gd name="T112" fmla="*/ 82 w 1481"/>
                  <a:gd name="T113" fmla="*/ 768 h 1196"/>
                  <a:gd name="T114" fmla="*/ 89 w 1481"/>
                  <a:gd name="T115" fmla="*/ 694 h 1196"/>
                  <a:gd name="T116" fmla="*/ 66 w 1481"/>
                  <a:gd name="T117" fmla="*/ 654 h 1196"/>
                  <a:gd name="T118" fmla="*/ 113 w 1481"/>
                  <a:gd name="T119" fmla="*/ 587 h 1196"/>
                  <a:gd name="T120" fmla="*/ 39 w 1481"/>
                  <a:gd name="T121" fmla="*/ 416 h 1196"/>
                  <a:gd name="T122" fmla="*/ 214 w 1481"/>
                  <a:gd name="T123" fmla="*/ 0 h 1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481" h="1196">
                    <a:moveTo>
                      <a:pt x="214" y="0"/>
                    </a:moveTo>
                    <a:lnTo>
                      <a:pt x="214" y="0"/>
                    </a:lnTo>
                    <a:lnTo>
                      <a:pt x="230" y="23"/>
                    </a:lnTo>
                    <a:lnTo>
                      <a:pt x="238" y="55"/>
                    </a:lnTo>
                    <a:lnTo>
                      <a:pt x="277" y="65"/>
                    </a:lnTo>
                    <a:lnTo>
                      <a:pt x="304" y="35"/>
                    </a:lnTo>
                    <a:lnTo>
                      <a:pt x="328" y="47"/>
                    </a:lnTo>
                    <a:lnTo>
                      <a:pt x="394" y="53"/>
                    </a:lnTo>
                    <a:lnTo>
                      <a:pt x="441" y="33"/>
                    </a:lnTo>
                    <a:lnTo>
                      <a:pt x="449" y="98"/>
                    </a:lnTo>
                    <a:lnTo>
                      <a:pt x="476" y="98"/>
                    </a:lnTo>
                    <a:lnTo>
                      <a:pt x="476" y="71"/>
                    </a:lnTo>
                    <a:lnTo>
                      <a:pt x="504" y="73"/>
                    </a:lnTo>
                    <a:lnTo>
                      <a:pt x="572" y="153"/>
                    </a:lnTo>
                    <a:lnTo>
                      <a:pt x="617" y="181"/>
                    </a:lnTo>
                    <a:lnTo>
                      <a:pt x="594" y="218"/>
                    </a:lnTo>
                    <a:lnTo>
                      <a:pt x="603" y="228"/>
                    </a:lnTo>
                    <a:lnTo>
                      <a:pt x="691" y="246"/>
                    </a:lnTo>
                    <a:lnTo>
                      <a:pt x="693" y="285"/>
                    </a:lnTo>
                    <a:lnTo>
                      <a:pt x="717" y="289"/>
                    </a:lnTo>
                    <a:lnTo>
                      <a:pt x="722" y="230"/>
                    </a:lnTo>
                    <a:lnTo>
                      <a:pt x="760" y="220"/>
                    </a:lnTo>
                    <a:lnTo>
                      <a:pt x="787" y="262"/>
                    </a:lnTo>
                    <a:lnTo>
                      <a:pt x="846" y="289"/>
                    </a:lnTo>
                    <a:lnTo>
                      <a:pt x="875" y="295"/>
                    </a:lnTo>
                    <a:lnTo>
                      <a:pt x="894" y="272"/>
                    </a:lnTo>
                    <a:lnTo>
                      <a:pt x="896" y="234"/>
                    </a:lnTo>
                    <a:lnTo>
                      <a:pt x="932" y="212"/>
                    </a:lnTo>
                    <a:lnTo>
                      <a:pt x="943" y="244"/>
                    </a:lnTo>
                    <a:lnTo>
                      <a:pt x="912" y="299"/>
                    </a:lnTo>
                    <a:lnTo>
                      <a:pt x="916" y="327"/>
                    </a:lnTo>
                    <a:lnTo>
                      <a:pt x="933" y="299"/>
                    </a:lnTo>
                    <a:lnTo>
                      <a:pt x="969" y="268"/>
                    </a:lnTo>
                    <a:lnTo>
                      <a:pt x="971" y="226"/>
                    </a:lnTo>
                    <a:lnTo>
                      <a:pt x="951" y="195"/>
                    </a:lnTo>
                    <a:lnTo>
                      <a:pt x="957" y="169"/>
                    </a:lnTo>
                    <a:lnTo>
                      <a:pt x="1004" y="146"/>
                    </a:lnTo>
                    <a:lnTo>
                      <a:pt x="1025" y="161"/>
                    </a:lnTo>
                    <a:lnTo>
                      <a:pt x="1029" y="299"/>
                    </a:lnTo>
                    <a:lnTo>
                      <a:pt x="1062" y="270"/>
                    </a:lnTo>
                    <a:lnTo>
                      <a:pt x="1082" y="282"/>
                    </a:lnTo>
                    <a:lnTo>
                      <a:pt x="1055" y="329"/>
                    </a:lnTo>
                    <a:lnTo>
                      <a:pt x="1090" y="337"/>
                    </a:lnTo>
                    <a:lnTo>
                      <a:pt x="1141" y="258"/>
                    </a:lnTo>
                    <a:lnTo>
                      <a:pt x="1184" y="303"/>
                    </a:lnTo>
                    <a:lnTo>
                      <a:pt x="1166" y="384"/>
                    </a:lnTo>
                    <a:lnTo>
                      <a:pt x="1123" y="407"/>
                    </a:lnTo>
                    <a:lnTo>
                      <a:pt x="1082" y="388"/>
                    </a:lnTo>
                    <a:lnTo>
                      <a:pt x="1008" y="404"/>
                    </a:lnTo>
                    <a:lnTo>
                      <a:pt x="1016" y="429"/>
                    </a:lnTo>
                    <a:lnTo>
                      <a:pt x="996" y="461"/>
                    </a:lnTo>
                    <a:lnTo>
                      <a:pt x="935" y="474"/>
                    </a:lnTo>
                    <a:lnTo>
                      <a:pt x="867" y="528"/>
                    </a:lnTo>
                    <a:lnTo>
                      <a:pt x="806" y="608"/>
                    </a:lnTo>
                    <a:lnTo>
                      <a:pt x="799" y="634"/>
                    </a:lnTo>
                    <a:lnTo>
                      <a:pt x="840" y="650"/>
                    </a:lnTo>
                    <a:lnTo>
                      <a:pt x="855" y="689"/>
                    </a:lnTo>
                    <a:lnTo>
                      <a:pt x="912" y="746"/>
                    </a:lnTo>
                    <a:lnTo>
                      <a:pt x="1002" y="786"/>
                    </a:lnTo>
                    <a:lnTo>
                      <a:pt x="982" y="876"/>
                    </a:lnTo>
                    <a:lnTo>
                      <a:pt x="980" y="902"/>
                    </a:lnTo>
                    <a:lnTo>
                      <a:pt x="1004" y="918"/>
                    </a:lnTo>
                    <a:lnTo>
                      <a:pt x="1035" y="876"/>
                    </a:lnTo>
                    <a:lnTo>
                      <a:pt x="1039" y="797"/>
                    </a:lnTo>
                    <a:lnTo>
                      <a:pt x="1088" y="795"/>
                    </a:lnTo>
                    <a:lnTo>
                      <a:pt x="1111" y="750"/>
                    </a:lnTo>
                    <a:lnTo>
                      <a:pt x="1115" y="681"/>
                    </a:lnTo>
                    <a:lnTo>
                      <a:pt x="1178" y="559"/>
                    </a:lnTo>
                    <a:lnTo>
                      <a:pt x="1256" y="587"/>
                    </a:lnTo>
                    <a:lnTo>
                      <a:pt x="1297" y="644"/>
                    </a:lnTo>
                    <a:lnTo>
                      <a:pt x="1279" y="701"/>
                    </a:lnTo>
                    <a:lnTo>
                      <a:pt x="1311" y="719"/>
                    </a:lnTo>
                    <a:lnTo>
                      <a:pt x="1387" y="667"/>
                    </a:lnTo>
                    <a:lnTo>
                      <a:pt x="1408" y="807"/>
                    </a:lnTo>
                    <a:lnTo>
                      <a:pt x="1479" y="892"/>
                    </a:lnTo>
                    <a:lnTo>
                      <a:pt x="1481" y="935"/>
                    </a:lnTo>
                    <a:lnTo>
                      <a:pt x="1403" y="955"/>
                    </a:lnTo>
                    <a:lnTo>
                      <a:pt x="1366" y="994"/>
                    </a:lnTo>
                    <a:lnTo>
                      <a:pt x="1287" y="977"/>
                    </a:lnTo>
                    <a:lnTo>
                      <a:pt x="1248" y="975"/>
                    </a:lnTo>
                    <a:lnTo>
                      <a:pt x="1180" y="1028"/>
                    </a:lnTo>
                    <a:lnTo>
                      <a:pt x="1221" y="1018"/>
                    </a:lnTo>
                    <a:lnTo>
                      <a:pt x="1272" y="1008"/>
                    </a:lnTo>
                    <a:lnTo>
                      <a:pt x="1282" y="1020"/>
                    </a:lnTo>
                    <a:lnTo>
                      <a:pt x="1268" y="1063"/>
                    </a:lnTo>
                    <a:lnTo>
                      <a:pt x="1270" y="1103"/>
                    </a:lnTo>
                    <a:lnTo>
                      <a:pt x="1293" y="1119"/>
                    </a:lnTo>
                    <a:lnTo>
                      <a:pt x="1317" y="1113"/>
                    </a:lnTo>
                    <a:lnTo>
                      <a:pt x="1329" y="1095"/>
                    </a:lnTo>
                    <a:lnTo>
                      <a:pt x="1344" y="1095"/>
                    </a:lnTo>
                    <a:lnTo>
                      <a:pt x="1319" y="1142"/>
                    </a:lnTo>
                    <a:lnTo>
                      <a:pt x="1270" y="1144"/>
                    </a:lnTo>
                    <a:lnTo>
                      <a:pt x="1248" y="1176"/>
                    </a:lnTo>
                    <a:lnTo>
                      <a:pt x="1221" y="1176"/>
                    </a:lnTo>
                    <a:lnTo>
                      <a:pt x="1213" y="1152"/>
                    </a:lnTo>
                    <a:lnTo>
                      <a:pt x="1252" y="1113"/>
                    </a:lnTo>
                    <a:lnTo>
                      <a:pt x="1205" y="1128"/>
                    </a:lnTo>
                    <a:lnTo>
                      <a:pt x="1203" y="1062"/>
                    </a:lnTo>
                    <a:lnTo>
                      <a:pt x="1190" y="1054"/>
                    </a:lnTo>
                    <a:lnTo>
                      <a:pt x="1149" y="1071"/>
                    </a:lnTo>
                    <a:lnTo>
                      <a:pt x="1145" y="1105"/>
                    </a:lnTo>
                    <a:lnTo>
                      <a:pt x="1051" y="1105"/>
                    </a:lnTo>
                    <a:lnTo>
                      <a:pt x="971" y="1160"/>
                    </a:lnTo>
                    <a:lnTo>
                      <a:pt x="863" y="1196"/>
                    </a:lnTo>
                    <a:lnTo>
                      <a:pt x="852" y="1180"/>
                    </a:lnTo>
                    <a:lnTo>
                      <a:pt x="906" y="1099"/>
                    </a:lnTo>
                    <a:lnTo>
                      <a:pt x="875" y="1069"/>
                    </a:lnTo>
                    <a:lnTo>
                      <a:pt x="855" y="1032"/>
                    </a:lnTo>
                    <a:lnTo>
                      <a:pt x="816" y="1002"/>
                    </a:lnTo>
                    <a:lnTo>
                      <a:pt x="773" y="998"/>
                    </a:lnTo>
                    <a:lnTo>
                      <a:pt x="696" y="944"/>
                    </a:lnTo>
                    <a:lnTo>
                      <a:pt x="142" y="853"/>
                    </a:lnTo>
                    <a:lnTo>
                      <a:pt x="132" y="816"/>
                    </a:lnTo>
                    <a:lnTo>
                      <a:pt x="82" y="768"/>
                    </a:lnTo>
                    <a:lnTo>
                      <a:pt x="82" y="729"/>
                    </a:lnTo>
                    <a:lnTo>
                      <a:pt x="89" y="694"/>
                    </a:lnTo>
                    <a:lnTo>
                      <a:pt x="86" y="674"/>
                    </a:lnTo>
                    <a:lnTo>
                      <a:pt x="66" y="654"/>
                    </a:lnTo>
                    <a:lnTo>
                      <a:pt x="62" y="623"/>
                    </a:lnTo>
                    <a:lnTo>
                      <a:pt x="113" y="587"/>
                    </a:lnTo>
                    <a:lnTo>
                      <a:pt x="82" y="418"/>
                    </a:lnTo>
                    <a:lnTo>
                      <a:pt x="39" y="416"/>
                    </a:lnTo>
                    <a:lnTo>
                      <a:pt x="0" y="365"/>
                    </a:lnTo>
                    <a:lnTo>
                      <a:pt x="2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17" name="Freeform 202">
                <a:extLst>
                  <a:ext uri="{FF2B5EF4-FFF2-40B4-BE49-F238E27FC236}">
                    <a16:creationId xmlns:a16="http://schemas.microsoft.com/office/drawing/2014/main" xmlns="" id="{34BD5686-96E4-FE44-8740-76F1B15093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1" y="1958"/>
                <a:ext cx="805" cy="521"/>
              </a:xfrm>
              <a:custGeom>
                <a:avLst/>
                <a:gdLst>
                  <a:gd name="T0" fmla="*/ 153 w 1208"/>
                  <a:gd name="T1" fmla="*/ 0 h 782"/>
                  <a:gd name="T2" fmla="*/ 153 w 1208"/>
                  <a:gd name="T3" fmla="*/ 0 h 782"/>
                  <a:gd name="T4" fmla="*/ 145 w 1208"/>
                  <a:gd name="T5" fmla="*/ 32 h 782"/>
                  <a:gd name="T6" fmla="*/ 118 w 1208"/>
                  <a:gd name="T7" fmla="*/ 14 h 782"/>
                  <a:gd name="T8" fmla="*/ 104 w 1208"/>
                  <a:gd name="T9" fmla="*/ 14 h 782"/>
                  <a:gd name="T10" fmla="*/ 96 w 1208"/>
                  <a:gd name="T11" fmla="*/ 48 h 782"/>
                  <a:gd name="T12" fmla="*/ 0 w 1208"/>
                  <a:gd name="T13" fmla="*/ 262 h 782"/>
                  <a:gd name="T14" fmla="*/ 26 w 1208"/>
                  <a:gd name="T15" fmla="*/ 449 h 782"/>
                  <a:gd name="T16" fmla="*/ 57 w 1208"/>
                  <a:gd name="T17" fmla="*/ 465 h 782"/>
                  <a:gd name="T18" fmla="*/ 63 w 1208"/>
                  <a:gd name="T19" fmla="*/ 516 h 782"/>
                  <a:gd name="T20" fmla="*/ 128 w 1208"/>
                  <a:gd name="T21" fmla="*/ 516 h 782"/>
                  <a:gd name="T22" fmla="*/ 190 w 1208"/>
                  <a:gd name="T23" fmla="*/ 564 h 782"/>
                  <a:gd name="T24" fmla="*/ 313 w 1208"/>
                  <a:gd name="T25" fmla="*/ 576 h 782"/>
                  <a:gd name="T26" fmla="*/ 327 w 1208"/>
                  <a:gd name="T27" fmla="*/ 639 h 782"/>
                  <a:gd name="T28" fmla="*/ 346 w 1208"/>
                  <a:gd name="T29" fmla="*/ 652 h 782"/>
                  <a:gd name="T30" fmla="*/ 374 w 1208"/>
                  <a:gd name="T31" fmla="*/ 625 h 782"/>
                  <a:gd name="T32" fmla="*/ 395 w 1208"/>
                  <a:gd name="T33" fmla="*/ 635 h 782"/>
                  <a:gd name="T34" fmla="*/ 415 w 1208"/>
                  <a:gd name="T35" fmla="*/ 725 h 782"/>
                  <a:gd name="T36" fmla="*/ 448 w 1208"/>
                  <a:gd name="T37" fmla="*/ 747 h 782"/>
                  <a:gd name="T38" fmla="*/ 475 w 1208"/>
                  <a:gd name="T39" fmla="*/ 696 h 782"/>
                  <a:gd name="T40" fmla="*/ 559 w 1208"/>
                  <a:gd name="T41" fmla="*/ 635 h 782"/>
                  <a:gd name="T42" fmla="*/ 614 w 1208"/>
                  <a:gd name="T43" fmla="*/ 660 h 782"/>
                  <a:gd name="T44" fmla="*/ 661 w 1208"/>
                  <a:gd name="T45" fmla="*/ 664 h 782"/>
                  <a:gd name="T46" fmla="*/ 663 w 1208"/>
                  <a:gd name="T47" fmla="*/ 635 h 782"/>
                  <a:gd name="T48" fmla="*/ 761 w 1208"/>
                  <a:gd name="T49" fmla="*/ 637 h 782"/>
                  <a:gd name="T50" fmla="*/ 780 w 1208"/>
                  <a:gd name="T51" fmla="*/ 658 h 782"/>
                  <a:gd name="T52" fmla="*/ 784 w 1208"/>
                  <a:gd name="T53" fmla="*/ 707 h 782"/>
                  <a:gd name="T54" fmla="*/ 772 w 1208"/>
                  <a:gd name="T55" fmla="*/ 735 h 782"/>
                  <a:gd name="T56" fmla="*/ 786 w 1208"/>
                  <a:gd name="T57" fmla="*/ 782 h 782"/>
                  <a:gd name="T58" fmla="*/ 815 w 1208"/>
                  <a:gd name="T59" fmla="*/ 782 h 782"/>
                  <a:gd name="T60" fmla="*/ 845 w 1208"/>
                  <a:gd name="T61" fmla="*/ 737 h 782"/>
                  <a:gd name="T62" fmla="*/ 833 w 1208"/>
                  <a:gd name="T63" fmla="*/ 715 h 782"/>
                  <a:gd name="T64" fmla="*/ 821 w 1208"/>
                  <a:gd name="T65" fmla="*/ 668 h 782"/>
                  <a:gd name="T66" fmla="*/ 839 w 1208"/>
                  <a:gd name="T67" fmla="*/ 615 h 782"/>
                  <a:gd name="T68" fmla="*/ 919 w 1208"/>
                  <a:gd name="T69" fmla="*/ 546 h 782"/>
                  <a:gd name="T70" fmla="*/ 980 w 1208"/>
                  <a:gd name="T71" fmla="*/ 528 h 782"/>
                  <a:gd name="T72" fmla="*/ 972 w 1208"/>
                  <a:gd name="T73" fmla="*/ 471 h 782"/>
                  <a:gd name="T74" fmla="*/ 1056 w 1208"/>
                  <a:gd name="T75" fmla="*/ 380 h 782"/>
                  <a:gd name="T76" fmla="*/ 1140 w 1208"/>
                  <a:gd name="T77" fmla="*/ 367 h 782"/>
                  <a:gd name="T78" fmla="*/ 1126 w 1208"/>
                  <a:gd name="T79" fmla="*/ 319 h 782"/>
                  <a:gd name="T80" fmla="*/ 1208 w 1208"/>
                  <a:gd name="T81" fmla="*/ 272 h 782"/>
                  <a:gd name="T82" fmla="*/ 1208 w 1208"/>
                  <a:gd name="T83" fmla="*/ 209 h 782"/>
                  <a:gd name="T84" fmla="*/ 1201 w 1208"/>
                  <a:gd name="T85" fmla="*/ 205 h 782"/>
                  <a:gd name="T86" fmla="*/ 1171 w 1208"/>
                  <a:gd name="T87" fmla="*/ 215 h 782"/>
                  <a:gd name="T88" fmla="*/ 1167 w 1208"/>
                  <a:gd name="T89" fmla="*/ 254 h 782"/>
                  <a:gd name="T90" fmla="*/ 1070 w 1208"/>
                  <a:gd name="T91" fmla="*/ 255 h 782"/>
                  <a:gd name="T92" fmla="*/ 993 w 1208"/>
                  <a:gd name="T93" fmla="*/ 306 h 782"/>
                  <a:gd name="T94" fmla="*/ 873 w 1208"/>
                  <a:gd name="T95" fmla="*/ 345 h 782"/>
                  <a:gd name="T96" fmla="*/ 854 w 1208"/>
                  <a:gd name="T97" fmla="*/ 321 h 782"/>
                  <a:gd name="T98" fmla="*/ 909 w 1208"/>
                  <a:gd name="T99" fmla="*/ 239 h 782"/>
                  <a:gd name="T100" fmla="*/ 882 w 1208"/>
                  <a:gd name="T101" fmla="*/ 213 h 782"/>
                  <a:gd name="T102" fmla="*/ 863 w 1208"/>
                  <a:gd name="T103" fmla="*/ 179 h 782"/>
                  <a:gd name="T104" fmla="*/ 826 w 1208"/>
                  <a:gd name="T105" fmla="*/ 148 h 782"/>
                  <a:gd name="T106" fmla="*/ 784 w 1208"/>
                  <a:gd name="T107" fmla="*/ 145 h 782"/>
                  <a:gd name="T108" fmla="*/ 707 w 1208"/>
                  <a:gd name="T109" fmla="*/ 92 h 782"/>
                  <a:gd name="T110" fmla="*/ 153 w 1208"/>
                  <a:gd name="T111" fmla="*/ 0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208" h="782">
                    <a:moveTo>
                      <a:pt x="153" y="0"/>
                    </a:moveTo>
                    <a:lnTo>
                      <a:pt x="153" y="0"/>
                    </a:lnTo>
                    <a:lnTo>
                      <a:pt x="145" y="32"/>
                    </a:lnTo>
                    <a:lnTo>
                      <a:pt x="118" y="14"/>
                    </a:lnTo>
                    <a:lnTo>
                      <a:pt x="104" y="14"/>
                    </a:lnTo>
                    <a:lnTo>
                      <a:pt x="96" y="48"/>
                    </a:lnTo>
                    <a:lnTo>
                      <a:pt x="0" y="262"/>
                    </a:lnTo>
                    <a:lnTo>
                      <a:pt x="26" y="449"/>
                    </a:lnTo>
                    <a:lnTo>
                      <a:pt x="57" y="465"/>
                    </a:lnTo>
                    <a:lnTo>
                      <a:pt x="63" y="516"/>
                    </a:lnTo>
                    <a:lnTo>
                      <a:pt x="128" y="516"/>
                    </a:lnTo>
                    <a:lnTo>
                      <a:pt x="190" y="564"/>
                    </a:lnTo>
                    <a:lnTo>
                      <a:pt x="313" y="576"/>
                    </a:lnTo>
                    <a:lnTo>
                      <a:pt x="327" y="639"/>
                    </a:lnTo>
                    <a:lnTo>
                      <a:pt x="346" y="652"/>
                    </a:lnTo>
                    <a:lnTo>
                      <a:pt x="374" y="625"/>
                    </a:lnTo>
                    <a:lnTo>
                      <a:pt x="395" y="635"/>
                    </a:lnTo>
                    <a:lnTo>
                      <a:pt x="415" y="725"/>
                    </a:lnTo>
                    <a:lnTo>
                      <a:pt x="448" y="747"/>
                    </a:lnTo>
                    <a:lnTo>
                      <a:pt x="475" y="696"/>
                    </a:lnTo>
                    <a:lnTo>
                      <a:pt x="559" y="635"/>
                    </a:lnTo>
                    <a:lnTo>
                      <a:pt x="614" y="660"/>
                    </a:lnTo>
                    <a:lnTo>
                      <a:pt x="661" y="664"/>
                    </a:lnTo>
                    <a:lnTo>
                      <a:pt x="663" y="635"/>
                    </a:lnTo>
                    <a:lnTo>
                      <a:pt x="761" y="637"/>
                    </a:lnTo>
                    <a:lnTo>
                      <a:pt x="780" y="658"/>
                    </a:lnTo>
                    <a:lnTo>
                      <a:pt x="784" y="707"/>
                    </a:lnTo>
                    <a:lnTo>
                      <a:pt x="772" y="735"/>
                    </a:lnTo>
                    <a:lnTo>
                      <a:pt x="786" y="782"/>
                    </a:lnTo>
                    <a:lnTo>
                      <a:pt x="815" y="782"/>
                    </a:lnTo>
                    <a:lnTo>
                      <a:pt x="845" y="737"/>
                    </a:lnTo>
                    <a:lnTo>
                      <a:pt x="833" y="715"/>
                    </a:lnTo>
                    <a:lnTo>
                      <a:pt x="821" y="668"/>
                    </a:lnTo>
                    <a:lnTo>
                      <a:pt x="839" y="615"/>
                    </a:lnTo>
                    <a:lnTo>
                      <a:pt x="919" y="546"/>
                    </a:lnTo>
                    <a:lnTo>
                      <a:pt x="980" y="528"/>
                    </a:lnTo>
                    <a:lnTo>
                      <a:pt x="972" y="471"/>
                    </a:lnTo>
                    <a:lnTo>
                      <a:pt x="1056" y="380"/>
                    </a:lnTo>
                    <a:lnTo>
                      <a:pt x="1140" y="367"/>
                    </a:lnTo>
                    <a:lnTo>
                      <a:pt x="1126" y="319"/>
                    </a:lnTo>
                    <a:lnTo>
                      <a:pt x="1208" y="272"/>
                    </a:lnTo>
                    <a:lnTo>
                      <a:pt x="1208" y="209"/>
                    </a:lnTo>
                    <a:lnTo>
                      <a:pt x="1201" y="205"/>
                    </a:lnTo>
                    <a:lnTo>
                      <a:pt x="1171" y="215"/>
                    </a:lnTo>
                    <a:lnTo>
                      <a:pt x="1167" y="254"/>
                    </a:lnTo>
                    <a:lnTo>
                      <a:pt x="1070" y="255"/>
                    </a:lnTo>
                    <a:lnTo>
                      <a:pt x="993" y="306"/>
                    </a:lnTo>
                    <a:lnTo>
                      <a:pt x="873" y="345"/>
                    </a:lnTo>
                    <a:lnTo>
                      <a:pt x="854" y="321"/>
                    </a:lnTo>
                    <a:lnTo>
                      <a:pt x="909" y="239"/>
                    </a:lnTo>
                    <a:lnTo>
                      <a:pt x="882" y="213"/>
                    </a:lnTo>
                    <a:lnTo>
                      <a:pt x="863" y="179"/>
                    </a:lnTo>
                    <a:lnTo>
                      <a:pt x="826" y="148"/>
                    </a:lnTo>
                    <a:lnTo>
                      <a:pt x="784" y="145"/>
                    </a:lnTo>
                    <a:lnTo>
                      <a:pt x="707" y="92"/>
                    </a:lnTo>
                    <a:lnTo>
                      <a:pt x="1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18" name="Freeform 203">
                <a:extLst>
                  <a:ext uri="{FF2B5EF4-FFF2-40B4-BE49-F238E27FC236}">
                    <a16:creationId xmlns:a16="http://schemas.microsoft.com/office/drawing/2014/main" xmlns="" id="{EE99C178-20D5-9D4E-864E-D7FD36DA24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7" y="1802"/>
                <a:ext cx="22" cy="64"/>
              </a:xfrm>
              <a:custGeom>
                <a:avLst/>
                <a:gdLst>
                  <a:gd name="T0" fmla="*/ 13 w 33"/>
                  <a:gd name="T1" fmla="*/ 0 h 96"/>
                  <a:gd name="T2" fmla="*/ 13 w 33"/>
                  <a:gd name="T3" fmla="*/ 0 h 96"/>
                  <a:gd name="T4" fmla="*/ 0 w 33"/>
                  <a:gd name="T5" fmla="*/ 25 h 96"/>
                  <a:gd name="T6" fmla="*/ 4 w 33"/>
                  <a:gd name="T7" fmla="*/ 43 h 96"/>
                  <a:gd name="T8" fmla="*/ 13 w 33"/>
                  <a:gd name="T9" fmla="*/ 49 h 96"/>
                  <a:gd name="T10" fmla="*/ 11 w 33"/>
                  <a:gd name="T11" fmla="*/ 56 h 96"/>
                  <a:gd name="T12" fmla="*/ 1 w 33"/>
                  <a:gd name="T13" fmla="*/ 59 h 96"/>
                  <a:gd name="T14" fmla="*/ 4 w 33"/>
                  <a:gd name="T15" fmla="*/ 86 h 96"/>
                  <a:gd name="T16" fmla="*/ 14 w 33"/>
                  <a:gd name="T17" fmla="*/ 96 h 96"/>
                  <a:gd name="T18" fmla="*/ 22 w 33"/>
                  <a:gd name="T19" fmla="*/ 87 h 96"/>
                  <a:gd name="T20" fmla="*/ 12 w 33"/>
                  <a:gd name="T21" fmla="*/ 61 h 96"/>
                  <a:gd name="T22" fmla="*/ 18 w 33"/>
                  <a:gd name="T23" fmla="*/ 40 h 96"/>
                  <a:gd name="T24" fmla="*/ 33 w 33"/>
                  <a:gd name="T25" fmla="*/ 20 h 96"/>
                  <a:gd name="T26" fmla="*/ 22 w 33"/>
                  <a:gd name="T27" fmla="*/ 2 h 96"/>
                  <a:gd name="T28" fmla="*/ 13 w 33"/>
                  <a:gd name="T2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3" h="96">
                    <a:moveTo>
                      <a:pt x="13" y="0"/>
                    </a:moveTo>
                    <a:lnTo>
                      <a:pt x="13" y="0"/>
                    </a:lnTo>
                    <a:lnTo>
                      <a:pt x="0" y="25"/>
                    </a:lnTo>
                    <a:lnTo>
                      <a:pt x="4" y="43"/>
                    </a:lnTo>
                    <a:lnTo>
                      <a:pt x="13" y="49"/>
                    </a:lnTo>
                    <a:lnTo>
                      <a:pt x="11" y="56"/>
                    </a:lnTo>
                    <a:lnTo>
                      <a:pt x="1" y="59"/>
                    </a:lnTo>
                    <a:lnTo>
                      <a:pt x="4" y="86"/>
                    </a:lnTo>
                    <a:lnTo>
                      <a:pt x="14" y="96"/>
                    </a:lnTo>
                    <a:lnTo>
                      <a:pt x="22" y="87"/>
                    </a:lnTo>
                    <a:lnTo>
                      <a:pt x="12" y="61"/>
                    </a:lnTo>
                    <a:lnTo>
                      <a:pt x="18" y="40"/>
                    </a:lnTo>
                    <a:lnTo>
                      <a:pt x="33" y="20"/>
                    </a:lnTo>
                    <a:lnTo>
                      <a:pt x="22" y="2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19" name="Freeform 204">
                <a:extLst>
                  <a:ext uri="{FF2B5EF4-FFF2-40B4-BE49-F238E27FC236}">
                    <a16:creationId xmlns:a16="http://schemas.microsoft.com/office/drawing/2014/main" xmlns="" id="{BD8C9BB7-C091-EF41-BE62-8FBF49B46B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7" y="1904"/>
                <a:ext cx="45" cy="56"/>
              </a:xfrm>
              <a:custGeom>
                <a:avLst/>
                <a:gdLst>
                  <a:gd name="T0" fmla="*/ 12 w 68"/>
                  <a:gd name="T1" fmla="*/ 0 h 84"/>
                  <a:gd name="T2" fmla="*/ 12 w 68"/>
                  <a:gd name="T3" fmla="*/ 0 h 84"/>
                  <a:gd name="T4" fmla="*/ 0 w 68"/>
                  <a:gd name="T5" fmla="*/ 5 h 84"/>
                  <a:gd name="T6" fmla="*/ 22 w 68"/>
                  <a:gd name="T7" fmla="*/ 30 h 84"/>
                  <a:gd name="T8" fmla="*/ 27 w 68"/>
                  <a:gd name="T9" fmla="*/ 60 h 84"/>
                  <a:gd name="T10" fmla="*/ 49 w 68"/>
                  <a:gd name="T11" fmla="*/ 84 h 84"/>
                  <a:gd name="T12" fmla="*/ 68 w 68"/>
                  <a:gd name="T13" fmla="*/ 81 h 84"/>
                  <a:gd name="T14" fmla="*/ 68 w 68"/>
                  <a:gd name="T15" fmla="*/ 50 h 84"/>
                  <a:gd name="T16" fmla="*/ 45 w 68"/>
                  <a:gd name="T17" fmla="*/ 36 h 84"/>
                  <a:gd name="T18" fmla="*/ 12 w 68"/>
                  <a:gd name="T1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84">
                    <a:moveTo>
                      <a:pt x="12" y="0"/>
                    </a:moveTo>
                    <a:lnTo>
                      <a:pt x="12" y="0"/>
                    </a:lnTo>
                    <a:lnTo>
                      <a:pt x="0" y="5"/>
                    </a:lnTo>
                    <a:lnTo>
                      <a:pt x="22" y="30"/>
                    </a:lnTo>
                    <a:lnTo>
                      <a:pt x="27" y="60"/>
                    </a:lnTo>
                    <a:lnTo>
                      <a:pt x="49" y="84"/>
                    </a:lnTo>
                    <a:lnTo>
                      <a:pt x="68" y="81"/>
                    </a:lnTo>
                    <a:lnTo>
                      <a:pt x="68" y="50"/>
                    </a:lnTo>
                    <a:lnTo>
                      <a:pt x="45" y="36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</p:grpSp>
        <p:sp>
          <p:nvSpPr>
            <p:cNvPr id="12" name="Freeform 206">
              <a:extLst>
                <a:ext uri="{FF2B5EF4-FFF2-40B4-BE49-F238E27FC236}">
                  <a16:creationId xmlns:a16="http://schemas.microsoft.com/office/drawing/2014/main" xmlns="" id="{F9A3BF75-DCD4-7744-BC84-B564696B8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4" y="2603"/>
              <a:ext cx="62" cy="74"/>
            </a:xfrm>
            <a:custGeom>
              <a:avLst/>
              <a:gdLst>
                <a:gd name="T0" fmla="*/ 0 w 93"/>
                <a:gd name="T1" fmla="*/ 78 h 112"/>
                <a:gd name="T2" fmla="*/ 0 w 93"/>
                <a:gd name="T3" fmla="*/ 78 h 112"/>
                <a:gd name="T4" fmla="*/ 46 w 93"/>
                <a:gd name="T5" fmla="*/ 112 h 112"/>
                <a:gd name="T6" fmla="*/ 93 w 93"/>
                <a:gd name="T7" fmla="*/ 54 h 112"/>
                <a:gd name="T8" fmla="*/ 85 w 93"/>
                <a:gd name="T9" fmla="*/ 42 h 112"/>
                <a:gd name="T10" fmla="*/ 69 w 93"/>
                <a:gd name="T11" fmla="*/ 42 h 112"/>
                <a:gd name="T12" fmla="*/ 69 w 93"/>
                <a:gd name="T13" fmla="*/ 7 h 112"/>
                <a:gd name="T14" fmla="*/ 57 w 93"/>
                <a:gd name="T15" fmla="*/ 0 h 112"/>
                <a:gd name="T16" fmla="*/ 21 w 93"/>
                <a:gd name="T17" fmla="*/ 11 h 112"/>
                <a:gd name="T18" fmla="*/ 35 w 93"/>
                <a:gd name="T19" fmla="*/ 43 h 112"/>
                <a:gd name="T20" fmla="*/ 0 w 93"/>
                <a:gd name="T21" fmla="*/ 7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112">
                  <a:moveTo>
                    <a:pt x="0" y="78"/>
                  </a:moveTo>
                  <a:lnTo>
                    <a:pt x="0" y="78"/>
                  </a:lnTo>
                  <a:lnTo>
                    <a:pt x="46" y="112"/>
                  </a:lnTo>
                  <a:lnTo>
                    <a:pt x="93" y="54"/>
                  </a:lnTo>
                  <a:lnTo>
                    <a:pt x="85" y="42"/>
                  </a:lnTo>
                  <a:lnTo>
                    <a:pt x="69" y="42"/>
                  </a:lnTo>
                  <a:lnTo>
                    <a:pt x="69" y="7"/>
                  </a:lnTo>
                  <a:lnTo>
                    <a:pt x="57" y="0"/>
                  </a:lnTo>
                  <a:lnTo>
                    <a:pt x="21" y="11"/>
                  </a:lnTo>
                  <a:lnTo>
                    <a:pt x="35" y="43"/>
                  </a:lnTo>
                  <a:lnTo>
                    <a:pt x="0" y="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" name="Freeform 207">
              <a:extLst>
                <a:ext uri="{FF2B5EF4-FFF2-40B4-BE49-F238E27FC236}">
                  <a16:creationId xmlns:a16="http://schemas.microsoft.com/office/drawing/2014/main" xmlns="" id="{C5176756-5D43-AE41-B259-FA6243DF0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4" y="2639"/>
              <a:ext cx="79" cy="58"/>
            </a:xfrm>
            <a:custGeom>
              <a:avLst/>
              <a:gdLst>
                <a:gd name="T0" fmla="*/ 24 w 118"/>
                <a:gd name="T1" fmla="*/ 3 h 88"/>
                <a:gd name="T2" fmla="*/ 24 w 118"/>
                <a:gd name="T3" fmla="*/ 3 h 88"/>
                <a:gd name="T4" fmla="*/ 97 w 118"/>
                <a:gd name="T5" fmla="*/ 0 h 88"/>
                <a:gd name="T6" fmla="*/ 118 w 118"/>
                <a:gd name="T7" fmla="*/ 26 h 88"/>
                <a:gd name="T8" fmla="*/ 105 w 118"/>
                <a:gd name="T9" fmla="*/ 23 h 88"/>
                <a:gd name="T10" fmla="*/ 79 w 118"/>
                <a:gd name="T11" fmla="*/ 24 h 88"/>
                <a:gd name="T12" fmla="*/ 45 w 118"/>
                <a:gd name="T13" fmla="*/ 55 h 88"/>
                <a:gd name="T14" fmla="*/ 31 w 118"/>
                <a:gd name="T15" fmla="*/ 88 h 88"/>
                <a:gd name="T16" fmla="*/ 21 w 118"/>
                <a:gd name="T17" fmla="*/ 83 h 88"/>
                <a:gd name="T18" fmla="*/ 21 w 118"/>
                <a:gd name="T19" fmla="*/ 47 h 88"/>
                <a:gd name="T20" fmla="*/ 0 w 118"/>
                <a:gd name="T21" fmla="*/ 33 h 88"/>
                <a:gd name="T22" fmla="*/ 24 w 118"/>
                <a:gd name="T23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8" h="88">
                  <a:moveTo>
                    <a:pt x="24" y="3"/>
                  </a:moveTo>
                  <a:lnTo>
                    <a:pt x="24" y="3"/>
                  </a:lnTo>
                  <a:lnTo>
                    <a:pt x="97" y="0"/>
                  </a:lnTo>
                  <a:lnTo>
                    <a:pt x="118" y="26"/>
                  </a:lnTo>
                  <a:lnTo>
                    <a:pt x="105" y="23"/>
                  </a:lnTo>
                  <a:lnTo>
                    <a:pt x="79" y="24"/>
                  </a:lnTo>
                  <a:lnTo>
                    <a:pt x="45" y="55"/>
                  </a:lnTo>
                  <a:lnTo>
                    <a:pt x="31" y="88"/>
                  </a:lnTo>
                  <a:lnTo>
                    <a:pt x="21" y="83"/>
                  </a:lnTo>
                  <a:lnTo>
                    <a:pt x="21" y="47"/>
                  </a:lnTo>
                  <a:lnTo>
                    <a:pt x="0" y="33"/>
                  </a:lnTo>
                  <a:lnTo>
                    <a:pt x="24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" name="Freeform 208">
              <a:extLst>
                <a:ext uri="{FF2B5EF4-FFF2-40B4-BE49-F238E27FC236}">
                  <a16:creationId xmlns:a16="http://schemas.microsoft.com/office/drawing/2014/main" xmlns="" id="{91C0D17E-1E28-324D-A84D-FF268A17A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0" y="2665"/>
              <a:ext cx="24" cy="27"/>
            </a:xfrm>
            <a:custGeom>
              <a:avLst/>
              <a:gdLst>
                <a:gd name="T0" fmla="*/ 0 w 37"/>
                <a:gd name="T1" fmla="*/ 23 h 41"/>
                <a:gd name="T2" fmla="*/ 0 w 37"/>
                <a:gd name="T3" fmla="*/ 23 h 41"/>
                <a:gd name="T4" fmla="*/ 37 w 37"/>
                <a:gd name="T5" fmla="*/ 41 h 41"/>
                <a:gd name="T6" fmla="*/ 36 w 37"/>
                <a:gd name="T7" fmla="*/ 12 h 41"/>
                <a:gd name="T8" fmla="*/ 17 w 37"/>
                <a:gd name="T9" fmla="*/ 0 h 41"/>
                <a:gd name="T10" fmla="*/ 0 w 37"/>
                <a:gd name="T11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41">
                  <a:moveTo>
                    <a:pt x="0" y="23"/>
                  </a:moveTo>
                  <a:lnTo>
                    <a:pt x="0" y="23"/>
                  </a:lnTo>
                  <a:lnTo>
                    <a:pt x="37" y="41"/>
                  </a:lnTo>
                  <a:lnTo>
                    <a:pt x="36" y="12"/>
                  </a:lnTo>
                  <a:lnTo>
                    <a:pt x="17" y="0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" name="Freeform 209">
              <a:extLst>
                <a:ext uri="{FF2B5EF4-FFF2-40B4-BE49-F238E27FC236}">
                  <a16:creationId xmlns:a16="http://schemas.microsoft.com/office/drawing/2014/main" xmlns="" id="{AB1F8126-9C88-434C-8454-98C054AB9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8" y="2658"/>
              <a:ext cx="57" cy="64"/>
            </a:xfrm>
            <a:custGeom>
              <a:avLst/>
              <a:gdLst>
                <a:gd name="T0" fmla="*/ 68 w 86"/>
                <a:gd name="T1" fmla="*/ 0 h 96"/>
                <a:gd name="T2" fmla="*/ 68 w 86"/>
                <a:gd name="T3" fmla="*/ 0 h 96"/>
                <a:gd name="T4" fmla="*/ 85 w 86"/>
                <a:gd name="T5" fmla="*/ 3 h 96"/>
                <a:gd name="T6" fmla="*/ 86 w 86"/>
                <a:gd name="T7" fmla="*/ 39 h 96"/>
                <a:gd name="T8" fmla="*/ 66 w 86"/>
                <a:gd name="T9" fmla="*/ 96 h 96"/>
                <a:gd name="T10" fmla="*/ 12 w 86"/>
                <a:gd name="T11" fmla="*/ 90 h 96"/>
                <a:gd name="T12" fmla="*/ 0 w 86"/>
                <a:gd name="T13" fmla="*/ 63 h 96"/>
                <a:gd name="T14" fmla="*/ 16 w 86"/>
                <a:gd name="T15" fmla="*/ 30 h 96"/>
                <a:gd name="T16" fmla="*/ 46 w 86"/>
                <a:gd name="T17" fmla="*/ 1 h 96"/>
                <a:gd name="T18" fmla="*/ 68 w 86"/>
                <a:gd name="T1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96">
                  <a:moveTo>
                    <a:pt x="68" y="0"/>
                  </a:moveTo>
                  <a:lnTo>
                    <a:pt x="68" y="0"/>
                  </a:lnTo>
                  <a:lnTo>
                    <a:pt x="85" y="3"/>
                  </a:lnTo>
                  <a:lnTo>
                    <a:pt x="86" y="39"/>
                  </a:lnTo>
                  <a:lnTo>
                    <a:pt x="66" y="96"/>
                  </a:lnTo>
                  <a:lnTo>
                    <a:pt x="12" y="90"/>
                  </a:lnTo>
                  <a:lnTo>
                    <a:pt x="0" y="63"/>
                  </a:lnTo>
                  <a:lnTo>
                    <a:pt x="16" y="30"/>
                  </a:lnTo>
                  <a:lnTo>
                    <a:pt x="46" y="1"/>
                  </a:lnTo>
                  <a:lnTo>
                    <a:pt x="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" name="Freeform 210">
              <a:extLst>
                <a:ext uri="{FF2B5EF4-FFF2-40B4-BE49-F238E27FC236}">
                  <a16:creationId xmlns:a16="http://schemas.microsoft.com/office/drawing/2014/main" xmlns="" id="{9ECE937D-31FF-BC4A-9424-1486EB0AF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7" y="2723"/>
              <a:ext cx="48" cy="48"/>
            </a:xfrm>
            <a:custGeom>
              <a:avLst/>
              <a:gdLst>
                <a:gd name="T0" fmla="*/ 52 w 72"/>
                <a:gd name="T1" fmla="*/ 4 h 72"/>
                <a:gd name="T2" fmla="*/ 52 w 72"/>
                <a:gd name="T3" fmla="*/ 4 h 72"/>
                <a:gd name="T4" fmla="*/ 63 w 72"/>
                <a:gd name="T5" fmla="*/ 25 h 72"/>
                <a:gd name="T6" fmla="*/ 72 w 72"/>
                <a:gd name="T7" fmla="*/ 37 h 72"/>
                <a:gd name="T8" fmla="*/ 60 w 72"/>
                <a:gd name="T9" fmla="*/ 72 h 72"/>
                <a:gd name="T10" fmla="*/ 38 w 72"/>
                <a:gd name="T11" fmla="*/ 56 h 72"/>
                <a:gd name="T12" fmla="*/ 0 w 72"/>
                <a:gd name="T13" fmla="*/ 22 h 72"/>
                <a:gd name="T14" fmla="*/ 0 w 72"/>
                <a:gd name="T15" fmla="*/ 0 h 72"/>
                <a:gd name="T16" fmla="*/ 52 w 72"/>
                <a:gd name="T17" fmla="*/ 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52" y="4"/>
                  </a:moveTo>
                  <a:lnTo>
                    <a:pt x="52" y="4"/>
                  </a:lnTo>
                  <a:lnTo>
                    <a:pt x="63" y="25"/>
                  </a:lnTo>
                  <a:lnTo>
                    <a:pt x="72" y="37"/>
                  </a:lnTo>
                  <a:lnTo>
                    <a:pt x="60" y="72"/>
                  </a:lnTo>
                  <a:lnTo>
                    <a:pt x="38" y="56"/>
                  </a:lnTo>
                  <a:lnTo>
                    <a:pt x="0" y="22"/>
                  </a:lnTo>
                  <a:lnTo>
                    <a:pt x="0" y="0"/>
                  </a:lnTo>
                  <a:lnTo>
                    <a:pt x="52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" name="Freeform 211">
              <a:extLst>
                <a:ext uri="{FF2B5EF4-FFF2-40B4-BE49-F238E27FC236}">
                  <a16:creationId xmlns:a16="http://schemas.microsoft.com/office/drawing/2014/main" xmlns="" id="{54BE971D-6DE9-424B-A5DF-2C32D36DA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1" y="2740"/>
              <a:ext cx="94" cy="43"/>
            </a:xfrm>
            <a:custGeom>
              <a:avLst/>
              <a:gdLst>
                <a:gd name="T0" fmla="*/ 12 w 141"/>
                <a:gd name="T1" fmla="*/ 14 h 65"/>
                <a:gd name="T2" fmla="*/ 12 w 141"/>
                <a:gd name="T3" fmla="*/ 14 h 65"/>
                <a:gd name="T4" fmla="*/ 0 w 141"/>
                <a:gd name="T5" fmla="*/ 50 h 65"/>
                <a:gd name="T6" fmla="*/ 38 w 141"/>
                <a:gd name="T7" fmla="*/ 60 h 65"/>
                <a:gd name="T8" fmla="*/ 61 w 141"/>
                <a:gd name="T9" fmla="*/ 65 h 65"/>
                <a:gd name="T10" fmla="*/ 65 w 141"/>
                <a:gd name="T11" fmla="*/ 37 h 65"/>
                <a:gd name="T12" fmla="*/ 91 w 141"/>
                <a:gd name="T13" fmla="*/ 24 h 65"/>
                <a:gd name="T14" fmla="*/ 113 w 141"/>
                <a:gd name="T15" fmla="*/ 36 h 65"/>
                <a:gd name="T16" fmla="*/ 122 w 141"/>
                <a:gd name="T17" fmla="*/ 50 h 65"/>
                <a:gd name="T18" fmla="*/ 132 w 141"/>
                <a:gd name="T19" fmla="*/ 48 h 65"/>
                <a:gd name="T20" fmla="*/ 141 w 141"/>
                <a:gd name="T21" fmla="*/ 23 h 65"/>
                <a:gd name="T22" fmla="*/ 113 w 141"/>
                <a:gd name="T23" fmla="*/ 11 h 65"/>
                <a:gd name="T24" fmla="*/ 92 w 141"/>
                <a:gd name="T25" fmla="*/ 0 h 65"/>
                <a:gd name="T26" fmla="*/ 71 w 141"/>
                <a:gd name="T27" fmla="*/ 14 h 65"/>
                <a:gd name="T28" fmla="*/ 45 w 141"/>
                <a:gd name="T29" fmla="*/ 27 h 65"/>
                <a:gd name="T30" fmla="*/ 20 w 141"/>
                <a:gd name="T31" fmla="*/ 17 h 65"/>
                <a:gd name="T32" fmla="*/ 12 w 141"/>
                <a:gd name="T33" fmla="*/ 1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1" h="65">
                  <a:moveTo>
                    <a:pt x="12" y="14"/>
                  </a:moveTo>
                  <a:lnTo>
                    <a:pt x="12" y="14"/>
                  </a:lnTo>
                  <a:lnTo>
                    <a:pt x="0" y="50"/>
                  </a:lnTo>
                  <a:lnTo>
                    <a:pt x="38" y="60"/>
                  </a:lnTo>
                  <a:lnTo>
                    <a:pt x="61" y="65"/>
                  </a:lnTo>
                  <a:lnTo>
                    <a:pt x="65" y="37"/>
                  </a:lnTo>
                  <a:lnTo>
                    <a:pt x="91" y="24"/>
                  </a:lnTo>
                  <a:lnTo>
                    <a:pt x="113" y="36"/>
                  </a:lnTo>
                  <a:lnTo>
                    <a:pt x="122" y="50"/>
                  </a:lnTo>
                  <a:lnTo>
                    <a:pt x="132" y="48"/>
                  </a:lnTo>
                  <a:lnTo>
                    <a:pt x="141" y="23"/>
                  </a:lnTo>
                  <a:lnTo>
                    <a:pt x="113" y="11"/>
                  </a:lnTo>
                  <a:lnTo>
                    <a:pt x="92" y="0"/>
                  </a:lnTo>
                  <a:lnTo>
                    <a:pt x="71" y="14"/>
                  </a:lnTo>
                  <a:lnTo>
                    <a:pt x="45" y="27"/>
                  </a:lnTo>
                  <a:lnTo>
                    <a:pt x="20" y="17"/>
                  </a:lnTo>
                  <a:lnTo>
                    <a:pt x="12" y="1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" name="Freeform 212">
              <a:extLst>
                <a:ext uri="{FF2B5EF4-FFF2-40B4-BE49-F238E27FC236}">
                  <a16:creationId xmlns:a16="http://schemas.microsoft.com/office/drawing/2014/main" xmlns="" id="{90753C8E-8EB6-E44E-8580-A448420E6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2" y="2697"/>
              <a:ext cx="162" cy="274"/>
            </a:xfrm>
            <a:custGeom>
              <a:avLst/>
              <a:gdLst>
                <a:gd name="T0" fmla="*/ 180 w 244"/>
                <a:gd name="T1" fmla="*/ 1 h 411"/>
                <a:gd name="T2" fmla="*/ 180 w 244"/>
                <a:gd name="T3" fmla="*/ 1 h 411"/>
                <a:gd name="T4" fmla="*/ 163 w 244"/>
                <a:gd name="T5" fmla="*/ 0 h 411"/>
                <a:gd name="T6" fmla="*/ 57 w 244"/>
                <a:gd name="T7" fmla="*/ 88 h 411"/>
                <a:gd name="T8" fmla="*/ 45 w 244"/>
                <a:gd name="T9" fmla="*/ 119 h 411"/>
                <a:gd name="T10" fmla="*/ 31 w 244"/>
                <a:gd name="T11" fmla="*/ 120 h 411"/>
                <a:gd name="T12" fmla="*/ 37 w 244"/>
                <a:gd name="T13" fmla="*/ 189 h 411"/>
                <a:gd name="T14" fmla="*/ 0 w 244"/>
                <a:gd name="T15" fmla="*/ 280 h 411"/>
                <a:gd name="T16" fmla="*/ 40 w 244"/>
                <a:gd name="T17" fmla="*/ 315 h 411"/>
                <a:gd name="T18" fmla="*/ 92 w 244"/>
                <a:gd name="T19" fmla="*/ 318 h 411"/>
                <a:gd name="T20" fmla="*/ 128 w 244"/>
                <a:gd name="T21" fmla="*/ 370 h 411"/>
                <a:gd name="T22" fmla="*/ 180 w 244"/>
                <a:gd name="T23" fmla="*/ 372 h 411"/>
                <a:gd name="T24" fmla="*/ 178 w 244"/>
                <a:gd name="T25" fmla="*/ 411 h 411"/>
                <a:gd name="T26" fmla="*/ 197 w 244"/>
                <a:gd name="T27" fmla="*/ 411 h 411"/>
                <a:gd name="T28" fmla="*/ 218 w 244"/>
                <a:gd name="T29" fmla="*/ 339 h 411"/>
                <a:gd name="T30" fmla="*/ 199 w 244"/>
                <a:gd name="T31" fmla="*/ 315 h 411"/>
                <a:gd name="T32" fmla="*/ 204 w 244"/>
                <a:gd name="T33" fmla="*/ 269 h 411"/>
                <a:gd name="T34" fmla="*/ 244 w 244"/>
                <a:gd name="T35" fmla="*/ 266 h 411"/>
                <a:gd name="T36" fmla="*/ 240 w 244"/>
                <a:gd name="T37" fmla="*/ 160 h 411"/>
                <a:gd name="T38" fmla="*/ 149 w 244"/>
                <a:gd name="T39" fmla="*/ 130 h 411"/>
                <a:gd name="T40" fmla="*/ 128 w 244"/>
                <a:gd name="T41" fmla="*/ 73 h 411"/>
                <a:gd name="T42" fmla="*/ 180 w 244"/>
                <a:gd name="T43" fmla="*/ 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411">
                  <a:moveTo>
                    <a:pt x="180" y="1"/>
                  </a:moveTo>
                  <a:lnTo>
                    <a:pt x="180" y="1"/>
                  </a:lnTo>
                  <a:lnTo>
                    <a:pt x="163" y="0"/>
                  </a:lnTo>
                  <a:lnTo>
                    <a:pt x="57" y="88"/>
                  </a:lnTo>
                  <a:lnTo>
                    <a:pt x="45" y="119"/>
                  </a:lnTo>
                  <a:lnTo>
                    <a:pt x="31" y="120"/>
                  </a:lnTo>
                  <a:lnTo>
                    <a:pt x="37" y="189"/>
                  </a:lnTo>
                  <a:lnTo>
                    <a:pt x="0" y="280"/>
                  </a:lnTo>
                  <a:lnTo>
                    <a:pt x="40" y="315"/>
                  </a:lnTo>
                  <a:lnTo>
                    <a:pt x="92" y="318"/>
                  </a:lnTo>
                  <a:lnTo>
                    <a:pt x="128" y="370"/>
                  </a:lnTo>
                  <a:lnTo>
                    <a:pt x="180" y="372"/>
                  </a:lnTo>
                  <a:lnTo>
                    <a:pt x="178" y="411"/>
                  </a:lnTo>
                  <a:lnTo>
                    <a:pt x="197" y="411"/>
                  </a:lnTo>
                  <a:lnTo>
                    <a:pt x="218" y="339"/>
                  </a:lnTo>
                  <a:lnTo>
                    <a:pt x="199" y="315"/>
                  </a:lnTo>
                  <a:lnTo>
                    <a:pt x="204" y="269"/>
                  </a:lnTo>
                  <a:lnTo>
                    <a:pt x="244" y="266"/>
                  </a:lnTo>
                  <a:lnTo>
                    <a:pt x="240" y="160"/>
                  </a:lnTo>
                  <a:lnTo>
                    <a:pt x="149" y="130"/>
                  </a:lnTo>
                  <a:lnTo>
                    <a:pt x="128" y="73"/>
                  </a:lnTo>
                  <a:lnTo>
                    <a:pt x="18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" name="Freeform 213">
              <a:extLst>
                <a:ext uri="{FF2B5EF4-FFF2-40B4-BE49-F238E27FC236}">
                  <a16:creationId xmlns:a16="http://schemas.microsoft.com/office/drawing/2014/main" xmlns="" id="{23E0185E-E638-354E-B3F2-6F24AEB74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" y="2706"/>
              <a:ext cx="189" cy="191"/>
            </a:xfrm>
            <a:custGeom>
              <a:avLst/>
              <a:gdLst>
                <a:gd name="T0" fmla="*/ 17 w 283"/>
                <a:gd name="T1" fmla="*/ 36 h 287"/>
                <a:gd name="T2" fmla="*/ 17 w 283"/>
                <a:gd name="T3" fmla="*/ 36 h 287"/>
                <a:gd name="T4" fmla="*/ 20 w 283"/>
                <a:gd name="T5" fmla="*/ 57 h 287"/>
                <a:gd name="T6" fmla="*/ 46 w 283"/>
                <a:gd name="T7" fmla="*/ 65 h 287"/>
                <a:gd name="T8" fmla="*/ 52 w 283"/>
                <a:gd name="T9" fmla="*/ 27 h 287"/>
                <a:gd name="T10" fmla="*/ 79 w 283"/>
                <a:gd name="T11" fmla="*/ 0 h 287"/>
                <a:gd name="T12" fmla="*/ 106 w 283"/>
                <a:gd name="T13" fmla="*/ 31 h 287"/>
                <a:gd name="T14" fmla="*/ 167 w 283"/>
                <a:gd name="T15" fmla="*/ 48 h 287"/>
                <a:gd name="T16" fmla="*/ 220 w 283"/>
                <a:gd name="T17" fmla="*/ 37 h 287"/>
                <a:gd name="T18" fmla="*/ 256 w 283"/>
                <a:gd name="T19" fmla="*/ 81 h 287"/>
                <a:gd name="T20" fmla="*/ 283 w 283"/>
                <a:gd name="T21" fmla="*/ 98 h 287"/>
                <a:gd name="T22" fmla="*/ 253 w 283"/>
                <a:gd name="T23" fmla="*/ 143 h 287"/>
                <a:gd name="T24" fmla="*/ 263 w 283"/>
                <a:gd name="T25" fmla="*/ 177 h 287"/>
                <a:gd name="T26" fmla="*/ 246 w 283"/>
                <a:gd name="T27" fmla="*/ 198 h 287"/>
                <a:gd name="T28" fmla="*/ 229 w 283"/>
                <a:gd name="T29" fmla="*/ 212 h 287"/>
                <a:gd name="T30" fmla="*/ 191 w 283"/>
                <a:gd name="T31" fmla="*/ 193 h 287"/>
                <a:gd name="T32" fmla="*/ 182 w 283"/>
                <a:gd name="T33" fmla="*/ 202 h 287"/>
                <a:gd name="T34" fmla="*/ 182 w 283"/>
                <a:gd name="T35" fmla="*/ 229 h 287"/>
                <a:gd name="T36" fmla="*/ 210 w 283"/>
                <a:gd name="T37" fmla="*/ 242 h 287"/>
                <a:gd name="T38" fmla="*/ 189 w 283"/>
                <a:gd name="T39" fmla="*/ 264 h 287"/>
                <a:gd name="T40" fmla="*/ 169 w 283"/>
                <a:gd name="T41" fmla="*/ 287 h 287"/>
                <a:gd name="T42" fmla="*/ 142 w 283"/>
                <a:gd name="T43" fmla="*/ 284 h 287"/>
                <a:gd name="T44" fmla="*/ 115 w 283"/>
                <a:gd name="T45" fmla="*/ 255 h 287"/>
                <a:gd name="T46" fmla="*/ 109 w 283"/>
                <a:gd name="T47" fmla="*/ 143 h 287"/>
                <a:gd name="T48" fmla="*/ 17 w 283"/>
                <a:gd name="T49" fmla="*/ 111 h 287"/>
                <a:gd name="T50" fmla="*/ 0 w 283"/>
                <a:gd name="T51" fmla="*/ 62 h 287"/>
                <a:gd name="T52" fmla="*/ 17 w 283"/>
                <a:gd name="T53" fmla="*/ 36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3" h="287">
                  <a:moveTo>
                    <a:pt x="17" y="36"/>
                  </a:moveTo>
                  <a:lnTo>
                    <a:pt x="17" y="36"/>
                  </a:lnTo>
                  <a:lnTo>
                    <a:pt x="20" y="57"/>
                  </a:lnTo>
                  <a:lnTo>
                    <a:pt x="46" y="65"/>
                  </a:lnTo>
                  <a:lnTo>
                    <a:pt x="52" y="27"/>
                  </a:lnTo>
                  <a:lnTo>
                    <a:pt x="79" y="0"/>
                  </a:lnTo>
                  <a:lnTo>
                    <a:pt x="106" y="31"/>
                  </a:lnTo>
                  <a:lnTo>
                    <a:pt x="167" y="48"/>
                  </a:lnTo>
                  <a:lnTo>
                    <a:pt x="220" y="37"/>
                  </a:lnTo>
                  <a:lnTo>
                    <a:pt x="256" y="81"/>
                  </a:lnTo>
                  <a:lnTo>
                    <a:pt x="283" y="98"/>
                  </a:lnTo>
                  <a:lnTo>
                    <a:pt x="253" y="143"/>
                  </a:lnTo>
                  <a:lnTo>
                    <a:pt x="263" y="177"/>
                  </a:lnTo>
                  <a:lnTo>
                    <a:pt x="246" y="198"/>
                  </a:lnTo>
                  <a:lnTo>
                    <a:pt x="229" y="212"/>
                  </a:lnTo>
                  <a:lnTo>
                    <a:pt x="191" y="193"/>
                  </a:lnTo>
                  <a:lnTo>
                    <a:pt x="182" y="202"/>
                  </a:lnTo>
                  <a:lnTo>
                    <a:pt x="182" y="229"/>
                  </a:lnTo>
                  <a:lnTo>
                    <a:pt x="210" y="242"/>
                  </a:lnTo>
                  <a:lnTo>
                    <a:pt x="189" y="264"/>
                  </a:lnTo>
                  <a:lnTo>
                    <a:pt x="169" y="287"/>
                  </a:lnTo>
                  <a:lnTo>
                    <a:pt x="142" y="284"/>
                  </a:lnTo>
                  <a:lnTo>
                    <a:pt x="115" y="255"/>
                  </a:lnTo>
                  <a:lnTo>
                    <a:pt x="109" y="143"/>
                  </a:lnTo>
                  <a:lnTo>
                    <a:pt x="17" y="111"/>
                  </a:lnTo>
                  <a:lnTo>
                    <a:pt x="0" y="62"/>
                  </a:lnTo>
                  <a:lnTo>
                    <a:pt x="17" y="3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" name="Freeform 214">
              <a:extLst>
                <a:ext uri="{FF2B5EF4-FFF2-40B4-BE49-F238E27FC236}">
                  <a16:creationId xmlns:a16="http://schemas.microsoft.com/office/drawing/2014/main" xmlns="" id="{1ACCB582-86E4-3245-9314-74E73AD03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7" y="2773"/>
              <a:ext cx="59" cy="115"/>
            </a:xfrm>
            <a:custGeom>
              <a:avLst/>
              <a:gdLst>
                <a:gd name="T0" fmla="*/ 27 w 89"/>
                <a:gd name="T1" fmla="*/ 0 h 172"/>
                <a:gd name="T2" fmla="*/ 27 w 89"/>
                <a:gd name="T3" fmla="*/ 0 h 172"/>
                <a:gd name="T4" fmla="*/ 84 w 89"/>
                <a:gd name="T5" fmla="*/ 51 h 172"/>
                <a:gd name="T6" fmla="*/ 62 w 89"/>
                <a:gd name="T7" fmla="*/ 77 h 172"/>
                <a:gd name="T8" fmla="*/ 60 w 89"/>
                <a:gd name="T9" fmla="*/ 93 h 172"/>
                <a:gd name="T10" fmla="*/ 89 w 89"/>
                <a:gd name="T11" fmla="*/ 123 h 172"/>
                <a:gd name="T12" fmla="*/ 89 w 89"/>
                <a:gd name="T13" fmla="*/ 152 h 172"/>
                <a:gd name="T14" fmla="*/ 37 w 89"/>
                <a:gd name="T15" fmla="*/ 172 h 172"/>
                <a:gd name="T16" fmla="*/ 6 w 89"/>
                <a:gd name="T17" fmla="*/ 130 h 172"/>
                <a:gd name="T18" fmla="*/ 13 w 89"/>
                <a:gd name="T19" fmla="*/ 80 h 172"/>
                <a:gd name="T20" fmla="*/ 0 w 89"/>
                <a:gd name="T21" fmla="*/ 43 h 172"/>
                <a:gd name="T22" fmla="*/ 27 w 89"/>
                <a:gd name="T23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9" h="172">
                  <a:moveTo>
                    <a:pt x="27" y="0"/>
                  </a:moveTo>
                  <a:lnTo>
                    <a:pt x="27" y="0"/>
                  </a:lnTo>
                  <a:lnTo>
                    <a:pt x="84" y="51"/>
                  </a:lnTo>
                  <a:lnTo>
                    <a:pt x="62" y="77"/>
                  </a:lnTo>
                  <a:lnTo>
                    <a:pt x="60" y="93"/>
                  </a:lnTo>
                  <a:lnTo>
                    <a:pt x="89" y="123"/>
                  </a:lnTo>
                  <a:lnTo>
                    <a:pt x="89" y="152"/>
                  </a:lnTo>
                  <a:lnTo>
                    <a:pt x="37" y="172"/>
                  </a:lnTo>
                  <a:lnTo>
                    <a:pt x="6" y="130"/>
                  </a:lnTo>
                  <a:lnTo>
                    <a:pt x="13" y="80"/>
                  </a:lnTo>
                  <a:lnTo>
                    <a:pt x="0" y="43"/>
                  </a:lnTo>
                  <a:lnTo>
                    <a:pt x="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" name="Freeform 215">
              <a:extLst>
                <a:ext uri="{FF2B5EF4-FFF2-40B4-BE49-F238E27FC236}">
                  <a16:creationId xmlns:a16="http://schemas.microsoft.com/office/drawing/2014/main" xmlns="" id="{8FB6D2F9-8FB1-3544-A548-9EB9D45BF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2" y="2809"/>
              <a:ext cx="57" cy="65"/>
            </a:xfrm>
            <a:custGeom>
              <a:avLst/>
              <a:gdLst>
                <a:gd name="T0" fmla="*/ 23 w 86"/>
                <a:gd name="T1" fmla="*/ 1 h 97"/>
                <a:gd name="T2" fmla="*/ 23 w 86"/>
                <a:gd name="T3" fmla="*/ 1 h 97"/>
                <a:gd name="T4" fmla="*/ 39 w 86"/>
                <a:gd name="T5" fmla="*/ 15 h 97"/>
                <a:gd name="T6" fmla="*/ 64 w 86"/>
                <a:gd name="T7" fmla="*/ 0 h 97"/>
                <a:gd name="T8" fmla="*/ 86 w 86"/>
                <a:gd name="T9" fmla="*/ 1 h 97"/>
                <a:gd name="T10" fmla="*/ 83 w 86"/>
                <a:gd name="T11" fmla="*/ 10 h 97"/>
                <a:gd name="T12" fmla="*/ 74 w 86"/>
                <a:gd name="T13" fmla="*/ 29 h 97"/>
                <a:gd name="T14" fmla="*/ 72 w 86"/>
                <a:gd name="T15" fmla="*/ 79 h 97"/>
                <a:gd name="T16" fmla="*/ 27 w 86"/>
                <a:gd name="T17" fmla="*/ 97 h 97"/>
                <a:gd name="T18" fmla="*/ 29 w 86"/>
                <a:gd name="T19" fmla="*/ 65 h 97"/>
                <a:gd name="T20" fmla="*/ 0 w 86"/>
                <a:gd name="T21" fmla="*/ 38 h 97"/>
                <a:gd name="T22" fmla="*/ 2 w 86"/>
                <a:gd name="T23" fmla="*/ 24 h 97"/>
                <a:gd name="T24" fmla="*/ 23 w 86"/>
                <a:gd name="T25" fmla="*/ 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97">
                  <a:moveTo>
                    <a:pt x="23" y="1"/>
                  </a:moveTo>
                  <a:lnTo>
                    <a:pt x="23" y="1"/>
                  </a:lnTo>
                  <a:lnTo>
                    <a:pt x="39" y="15"/>
                  </a:lnTo>
                  <a:lnTo>
                    <a:pt x="64" y="0"/>
                  </a:lnTo>
                  <a:lnTo>
                    <a:pt x="86" y="1"/>
                  </a:lnTo>
                  <a:lnTo>
                    <a:pt x="83" y="10"/>
                  </a:lnTo>
                  <a:lnTo>
                    <a:pt x="74" y="29"/>
                  </a:lnTo>
                  <a:lnTo>
                    <a:pt x="72" y="79"/>
                  </a:lnTo>
                  <a:lnTo>
                    <a:pt x="27" y="97"/>
                  </a:lnTo>
                  <a:lnTo>
                    <a:pt x="29" y="65"/>
                  </a:lnTo>
                  <a:lnTo>
                    <a:pt x="0" y="38"/>
                  </a:lnTo>
                  <a:lnTo>
                    <a:pt x="2" y="24"/>
                  </a:lnTo>
                  <a:lnTo>
                    <a:pt x="2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" name="Freeform 216">
              <a:extLst>
                <a:ext uri="{FF2B5EF4-FFF2-40B4-BE49-F238E27FC236}">
                  <a16:creationId xmlns:a16="http://schemas.microsoft.com/office/drawing/2014/main" xmlns="" id="{1D1AAE09-3C36-4347-ACCE-75A70BB2E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6" y="2813"/>
              <a:ext cx="39" cy="58"/>
            </a:xfrm>
            <a:custGeom>
              <a:avLst/>
              <a:gdLst>
                <a:gd name="T0" fmla="*/ 12 w 58"/>
                <a:gd name="T1" fmla="*/ 0 h 87"/>
                <a:gd name="T2" fmla="*/ 12 w 58"/>
                <a:gd name="T3" fmla="*/ 0 h 87"/>
                <a:gd name="T4" fmla="*/ 58 w 58"/>
                <a:gd name="T5" fmla="*/ 29 h 87"/>
                <a:gd name="T6" fmla="*/ 34 w 58"/>
                <a:gd name="T7" fmla="*/ 76 h 87"/>
                <a:gd name="T8" fmla="*/ 26 w 58"/>
                <a:gd name="T9" fmla="*/ 87 h 87"/>
                <a:gd name="T10" fmla="*/ 0 w 58"/>
                <a:gd name="T11" fmla="*/ 73 h 87"/>
                <a:gd name="T12" fmla="*/ 1 w 58"/>
                <a:gd name="T13" fmla="*/ 21 h 87"/>
                <a:gd name="T14" fmla="*/ 12 w 58"/>
                <a:gd name="T1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87">
                  <a:moveTo>
                    <a:pt x="12" y="0"/>
                  </a:moveTo>
                  <a:lnTo>
                    <a:pt x="12" y="0"/>
                  </a:lnTo>
                  <a:lnTo>
                    <a:pt x="58" y="29"/>
                  </a:lnTo>
                  <a:lnTo>
                    <a:pt x="34" y="76"/>
                  </a:lnTo>
                  <a:lnTo>
                    <a:pt x="26" y="87"/>
                  </a:lnTo>
                  <a:lnTo>
                    <a:pt x="0" y="73"/>
                  </a:lnTo>
                  <a:lnTo>
                    <a:pt x="1" y="2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" name="Freeform 217">
              <a:extLst>
                <a:ext uri="{FF2B5EF4-FFF2-40B4-BE49-F238E27FC236}">
                  <a16:creationId xmlns:a16="http://schemas.microsoft.com/office/drawing/2014/main" xmlns="" id="{11F47504-B224-6041-ACD3-1B61CF1F2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7" y="2887"/>
              <a:ext cx="81" cy="93"/>
            </a:xfrm>
            <a:custGeom>
              <a:avLst/>
              <a:gdLst>
                <a:gd name="T0" fmla="*/ 47 w 121"/>
                <a:gd name="T1" fmla="*/ 0 h 140"/>
                <a:gd name="T2" fmla="*/ 47 w 121"/>
                <a:gd name="T3" fmla="*/ 0 h 140"/>
                <a:gd name="T4" fmla="*/ 10 w 121"/>
                <a:gd name="T5" fmla="*/ 23 h 140"/>
                <a:gd name="T6" fmla="*/ 7 w 121"/>
                <a:gd name="T7" fmla="*/ 57 h 140"/>
                <a:gd name="T8" fmla="*/ 0 w 121"/>
                <a:gd name="T9" fmla="*/ 69 h 140"/>
                <a:gd name="T10" fmla="*/ 23 w 121"/>
                <a:gd name="T11" fmla="*/ 91 h 140"/>
                <a:gd name="T12" fmla="*/ 13 w 121"/>
                <a:gd name="T13" fmla="*/ 102 h 140"/>
                <a:gd name="T14" fmla="*/ 15 w 121"/>
                <a:gd name="T15" fmla="*/ 130 h 140"/>
                <a:gd name="T16" fmla="*/ 57 w 121"/>
                <a:gd name="T17" fmla="*/ 140 h 140"/>
                <a:gd name="T18" fmla="*/ 121 w 121"/>
                <a:gd name="T19" fmla="*/ 65 h 140"/>
                <a:gd name="T20" fmla="*/ 120 w 121"/>
                <a:gd name="T21" fmla="*/ 39 h 140"/>
                <a:gd name="T22" fmla="*/ 90 w 121"/>
                <a:gd name="T23" fmla="*/ 37 h 140"/>
                <a:gd name="T24" fmla="*/ 47 w 121"/>
                <a:gd name="T2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40">
                  <a:moveTo>
                    <a:pt x="47" y="0"/>
                  </a:moveTo>
                  <a:lnTo>
                    <a:pt x="47" y="0"/>
                  </a:lnTo>
                  <a:lnTo>
                    <a:pt x="10" y="23"/>
                  </a:lnTo>
                  <a:lnTo>
                    <a:pt x="7" y="57"/>
                  </a:lnTo>
                  <a:lnTo>
                    <a:pt x="0" y="69"/>
                  </a:lnTo>
                  <a:lnTo>
                    <a:pt x="23" y="91"/>
                  </a:lnTo>
                  <a:lnTo>
                    <a:pt x="13" y="102"/>
                  </a:lnTo>
                  <a:lnTo>
                    <a:pt x="15" y="130"/>
                  </a:lnTo>
                  <a:lnTo>
                    <a:pt x="57" y="140"/>
                  </a:lnTo>
                  <a:lnTo>
                    <a:pt x="121" y="65"/>
                  </a:lnTo>
                  <a:lnTo>
                    <a:pt x="120" y="39"/>
                  </a:lnTo>
                  <a:lnTo>
                    <a:pt x="90" y="37"/>
                  </a:lnTo>
                  <a:lnTo>
                    <a:pt x="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" name="Freeform 218">
              <a:extLst>
                <a:ext uri="{FF2B5EF4-FFF2-40B4-BE49-F238E27FC236}">
                  <a16:creationId xmlns:a16="http://schemas.microsoft.com/office/drawing/2014/main" xmlns="" id="{81FB6B66-BFFF-A745-91C5-32DE5A141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1" y="2913"/>
              <a:ext cx="199" cy="293"/>
            </a:xfrm>
            <a:custGeom>
              <a:avLst/>
              <a:gdLst>
                <a:gd name="T0" fmla="*/ 15 w 299"/>
                <a:gd name="T1" fmla="*/ 67 h 439"/>
                <a:gd name="T2" fmla="*/ 15 w 299"/>
                <a:gd name="T3" fmla="*/ 67 h 439"/>
                <a:gd name="T4" fmla="*/ 0 w 299"/>
                <a:gd name="T5" fmla="*/ 83 h 439"/>
                <a:gd name="T6" fmla="*/ 1 w 299"/>
                <a:gd name="T7" fmla="*/ 107 h 439"/>
                <a:gd name="T8" fmla="*/ 134 w 299"/>
                <a:gd name="T9" fmla="*/ 350 h 439"/>
                <a:gd name="T10" fmla="*/ 272 w 299"/>
                <a:gd name="T11" fmla="*/ 439 h 439"/>
                <a:gd name="T12" fmla="*/ 294 w 299"/>
                <a:gd name="T13" fmla="*/ 403 h 439"/>
                <a:gd name="T14" fmla="*/ 299 w 299"/>
                <a:gd name="T15" fmla="*/ 324 h 439"/>
                <a:gd name="T16" fmla="*/ 287 w 299"/>
                <a:gd name="T17" fmla="*/ 275 h 439"/>
                <a:gd name="T18" fmla="*/ 250 w 299"/>
                <a:gd name="T19" fmla="*/ 212 h 439"/>
                <a:gd name="T20" fmla="*/ 228 w 299"/>
                <a:gd name="T21" fmla="*/ 219 h 439"/>
                <a:gd name="T22" fmla="*/ 217 w 299"/>
                <a:gd name="T23" fmla="*/ 230 h 439"/>
                <a:gd name="T24" fmla="*/ 173 w 299"/>
                <a:gd name="T25" fmla="*/ 179 h 439"/>
                <a:gd name="T26" fmla="*/ 184 w 299"/>
                <a:gd name="T27" fmla="*/ 119 h 439"/>
                <a:gd name="T28" fmla="*/ 236 w 299"/>
                <a:gd name="T29" fmla="*/ 85 h 439"/>
                <a:gd name="T30" fmla="*/ 232 w 299"/>
                <a:gd name="T31" fmla="*/ 53 h 439"/>
                <a:gd name="T32" fmla="*/ 179 w 299"/>
                <a:gd name="T33" fmla="*/ 51 h 439"/>
                <a:gd name="T34" fmla="*/ 152 w 299"/>
                <a:gd name="T35" fmla="*/ 5 h 439"/>
                <a:gd name="T36" fmla="*/ 136 w 299"/>
                <a:gd name="T37" fmla="*/ 0 h 439"/>
                <a:gd name="T38" fmla="*/ 137 w 299"/>
                <a:gd name="T39" fmla="*/ 28 h 439"/>
                <a:gd name="T40" fmla="*/ 69 w 299"/>
                <a:gd name="T41" fmla="*/ 108 h 439"/>
                <a:gd name="T42" fmla="*/ 19 w 299"/>
                <a:gd name="T43" fmla="*/ 96 h 439"/>
                <a:gd name="T44" fmla="*/ 15 w 299"/>
                <a:gd name="T45" fmla="*/ 6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9" h="439">
                  <a:moveTo>
                    <a:pt x="15" y="67"/>
                  </a:moveTo>
                  <a:lnTo>
                    <a:pt x="15" y="67"/>
                  </a:lnTo>
                  <a:lnTo>
                    <a:pt x="0" y="83"/>
                  </a:lnTo>
                  <a:lnTo>
                    <a:pt x="1" y="107"/>
                  </a:lnTo>
                  <a:lnTo>
                    <a:pt x="134" y="350"/>
                  </a:lnTo>
                  <a:lnTo>
                    <a:pt x="272" y="439"/>
                  </a:lnTo>
                  <a:lnTo>
                    <a:pt x="294" y="403"/>
                  </a:lnTo>
                  <a:lnTo>
                    <a:pt x="299" y="324"/>
                  </a:lnTo>
                  <a:lnTo>
                    <a:pt x="287" y="275"/>
                  </a:lnTo>
                  <a:lnTo>
                    <a:pt x="250" y="212"/>
                  </a:lnTo>
                  <a:lnTo>
                    <a:pt x="228" y="219"/>
                  </a:lnTo>
                  <a:lnTo>
                    <a:pt x="217" y="230"/>
                  </a:lnTo>
                  <a:lnTo>
                    <a:pt x="173" y="179"/>
                  </a:lnTo>
                  <a:lnTo>
                    <a:pt x="184" y="119"/>
                  </a:lnTo>
                  <a:lnTo>
                    <a:pt x="236" y="85"/>
                  </a:lnTo>
                  <a:lnTo>
                    <a:pt x="232" y="53"/>
                  </a:lnTo>
                  <a:lnTo>
                    <a:pt x="179" y="51"/>
                  </a:lnTo>
                  <a:lnTo>
                    <a:pt x="152" y="5"/>
                  </a:lnTo>
                  <a:lnTo>
                    <a:pt x="136" y="0"/>
                  </a:lnTo>
                  <a:lnTo>
                    <a:pt x="137" y="28"/>
                  </a:lnTo>
                  <a:lnTo>
                    <a:pt x="69" y="108"/>
                  </a:lnTo>
                  <a:lnTo>
                    <a:pt x="19" y="96"/>
                  </a:lnTo>
                  <a:lnTo>
                    <a:pt x="15" y="6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" name="Freeform 219">
              <a:extLst>
                <a:ext uri="{FF2B5EF4-FFF2-40B4-BE49-F238E27FC236}">
                  <a16:creationId xmlns:a16="http://schemas.microsoft.com/office/drawing/2014/main" xmlns="" id="{D0C82698-A70C-434C-9727-BF0445A2E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8" y="3061"/>
              <a:ext cx="181" cy="216"/>
            </a:xfrm>
            <a:custGeom>
              <a:avLst/>
              <a:gdLst>
                <a:gd name="T0" fmla="*/ 0 w 272"/>
                <a:gd name="T1" fmla="*/ 28 h 323"/>
                <a:gd name="T2" fmla="*/ 0 w 272"/>
                <a:gd name="T3" fmla="*/ 28 h 323"/>
                <a:gd name="T4" fmla="*/ 64 w 272"/>
                <a:gd name="T5" fmla="*/ 0 h 323"/>
                <a:gd name="T6" fmla="*/ 86 w 272"/>
                <a:gd name="T7" fmla="*/ 2 h 323"/>
                <a:gd name="T8" fmla="*/ 100 w 272"/>
                <a:gd name="T9" fmla="*/ 61 h 323"/>
                <a:gd name="T10" fmla="*/ 198 w 272"/>
                <a:gd name="T11" fmla="*/ 94 h 323"/>
                <a:gd name="T12" fmla="*/ 214 w 272"/>
                <a:gd name="T13" fmla="*/ 144 h 323"/>
                <a:gd name="T14" fmla="*/ 255 w 272"/>
                <a:gd name="T15" fmla="*/ 149 h 323"/>
                <a:gd name="T16" fmla="*/ 272 w 272"/>
                <a:gd name="T17" fmla="*/ 192 h 323"/>
                <a:gd name="T18" fmla="*/ 260 w 272"/>
                <a:gd name="T19" fmla="*/ 231 h 323"/>
                <a:gd name="T20" fmla="*/ 194 w 272"/>
                <a:gd name="T21" fmla="*/ 236 h 323"/>
                <a:gd name="T22" fmla="*/ 170 w 272"/>
                <a:gd name="T23" fmla="*/ 298 h 323"/>
                <a:gd name="T24" fmla="*/ 118 w 272"/>
                <a:gd name="T25" fmla="*/ 297 h 323"/>
                <a:gd name="T26" fmla="*/ 102 w 272"/>
                <a:gd name="T27" fmla="*/ 294 h 323"/>
                <a:gd name="T28" fmla="*/ 72 w 272"/>
                <a:gd name="T29" fmla="*/ 323 h 323"/>
                <a:gd name="T30" fmla="*/ 57 w 272"/>
                <a:gd name="T31" fmla="*/ 322 h 323"/>
                <a:gd name="T32" fmla="*/ 6 w 272"/>
                <a:gd name="T33" fmla="*/ 204 h 323"/>
                <a:gd name="T34" fmla="*/ 20 w 272"/>
                <a:gd name="T35" fmla="*/ 183 h 323"/>
                <a:gd name="T36" fmla="*/ 25 w 272"/>
                <a:gd name="T37" fmla="*/ 100 h 323"/>
                <a:gd name="T38" fmla="*/ 13 w 272"/>
                <a:gd name="T39" fmla="*/ 51 h 323"/>
                <a:gd name="T40" fmla="*/ 0 w 272"/>
                <a:gd name="T41" fmla="*/ 28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2" h="323">
                  <a:moveTo>
                    <a:pt x="0" y="28"/>
                  </a:moveTo>
                  <a:lnTo>
                    <a:pt x="0" y="28"/>
                  </a:lnTo>
                  <a:lnTo>
                    <a:pt x="64" y="0"/>
                  </a:lnTo>
                  <a:lnTo>
                    <a:pt x="86" y="2"/>
                  </a:lnTo>
                  <a:lnTo>
                    <a:pt x="100" y="61"/>
                  </a:lnTo>
                  <a:lnTo>
                    <a:pt x="198" y="94"/>
                  </a:lnTo>
                  <a:lnTo>
                    <a:pt x="214" y="144"/>
                  </a:lnTo>
                  <a:lnTo>
                    <a:pt x="255" y="149"/>
                  </a:lnTo>
                  <a:lnTo>
                    <a:pt x="272" y="192"/>
                  </a:lnTo>
                  <a:lnTo>
                    <a:pt x="260" y="231"/>
                  </a:lnTo>
                  <a:lnTo>
                    <a:pt x="194" y="236"/>
                  </a:lnTo>
                  <a:lnTo>
                    <a:pt x="170" y="298"/>
                  </a:lnTo>
                  <a:lnTo>
                    <a:pt x="118" y="297"/>
                  </a:lnTo>
                  <a:lnTo>
                    <a:pt x="102" y="294"/>
                  </a:lnTo>
                  <a:lnTo>
                    <a:pt x="72" y="323"/>
                  </a:lnTo>
                  <a:lnTo>
                    <a:pt x="57" y="322"/>
                  </a:lnTo>
                  <a:lnTo>
                    <a:pt x="6" y="204"/>
                  </a:lnTo>
                  <a:lnTo>
                    <a:pt x="20" y="183"/>
                  </a:lnTo>
                  <a:lnTo>
                    <a:pt x="25" y="100"/>
                  </a:lnTo>
                  <a:lnTo>
                    <a:pt x="13" y="51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" name="Freeform 220">
              <a:extLst>
                <a:ext uri="{FF2B5EF4-FFF2-40B4-BE49-F238E27FC236}">
                  <a16:creationId xmlns:a16="http://schemas.microsoft.com/office/drawing/2014/main" xmlns="" id="{64820470-7CEE-B24F-BDF3-9017EFD530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6" y="3220"/>
              <a:ext cx="123" cy="123"/>
            </a:xfrm>
            <a:custGeom>
              <a:avLst/>
              <a:gdLst>
                <a:gd name="T0" fmla="*/ 82 w 185"/>
                <a:gd name="T1" fmla="*/ 0 h 185"/>
                <a:gd name="T2" fmla="*/ 82 w 185"/>
                <a:gd name="T3" fmla="*/ 0 h 185"/>
                <a:gd name="T4" fmla="*/ 99 w 185"/>
                <a:gd name="T5" fmla="*/ 19 h 185"/>
                <a:gd name="T6" fmla="*/ 97 w 185"/>
                <a:gd name="T7" fmla="*/ 58 h 185"/>
                <a:gd name="T8" fmla="*/ 147 w 185"/>
                <a:gd name="T9" fmla="*/ 55 h 185"/>
                <a:gd name="T10" fmla="*/ 185 w 185"/>
                <a:gd name="T11" fmla="*/ 103 h 185"/>
                <a:gd name="T12" fmla="*/ 182 w 185"/>
                <a:gd name="T13" fmla="*/ 146 h 185"/>
                <a:gd name="T14" fmla="*/ 157 w 185"/>
                <a:gd name="T15" fmla="*/ 183 h 185"/>
                <a:gd name="T16" fmla="*/ 107 w 185"/>
                <a:gd name="T17" fmla="*/ 185 h 185"/>
                <a:gd name="T18" fmla="*/ 105 w 185"/>
                <a:gd name="T19" fmla="*/ 165 h 185"/>
                <a:gd name="T20" fmla="*/ 120 w 185"/>
                <a:gd name="T21" fmla="*/ 131 h 185"/>
                <a:gd name="T22" fmla="*/ 71 w 185"/>
                <a:gd name="T23" fmla="*/ 100 h 185"/>
                <a:gd name="T24" fmla="*/ 30 w 185"/>
                <a:gd name="T25" fmla="*/ 100 h 185"/>
                <a:gd name="T26" fmla="*/ 0 w 185"/>
                <a:gd name="T27" fmla="*/ 68 h 185"/>
                <a:gd name="T28" fmla="*/ 22 w 185"/>
                <a:gd name="T29" fmla="*/ 4 h 185"/>
                <a:gd name="T30" fmla="*/ 82 w 185"/>
                <a:gd name="T31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5" h="185">
                  <a:moveTo>
                    <a:pt x="82" y="0"/>
                  </a:moveTo>
                  <a:lnTo>
                    <a:pt x="82" y="0"/>
                  </a:lnTo>
                  <a:lnTo>
                    <a:pt x="99" y="19"/>
                  </a:lnTo>
                  <a:lnTo>
                    <a:pt x="97" y="58"/>
                  </a:lnTo>
                  <a:lnTo>
                    <a:pt x="147" y="55"/>
                  </a:lnTo>
                  <a:lnTo>
                    <a:pt x="185" y="103"/>
                  </a:lnTo>
                  <a:lnTo>
                    <a:pt x="182" y="146"/>
                  </a:lnTo>
                  <a:lnTo>
                    <a:pt x="157" y="183"/>
                  </a:lnTo>
                  <a:lnTo>
                    <a:pt x="107" y="185"/>
                  </a:lnTo>
                  <a:lnTo>
                    <a:pt x="105" y="165"/>
                  </a:lnTo>
                  <a:lnTo>
                    <a:pt x="120" y="131"/>
                  </a:lnTo>
                  <a:lnTo>
                    <a:pt x="71" y="100"/>
                  </a:lnTo>
                  <a:lnTo>
                    <a:pt x="30" y="100"/>
                  </a:lnTo>
                  <a:lnTo>
                    <a:pt x="0" y="68"/>
                  </a:lnTo>
                  <a:lnTo>
                    <a:pt x="22" y="4"/>
                  </a:lnTo>
                  <a:lnTo>
                    <a:pt x="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" name="Freeform 221">
              <a:extLst>
                <a:ext uri="{FF2B5EF4-FFF2-40B4-BE49-F238E27FC236}">
                  <a16:creationId xmlns:a16="http://schemas.microsoft.com/office/drawing/2014/main" xmlns="" id="{FE3EECF4-B96B-D74C-AACE-773ACC683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" y="3389"/>
              <a:ext cx="81" cy="83"/>
            </a:xfrm>
            <a:custGeom>
              <a:avLst/>
              <a:gdLst>
                <a:gd name="T0" fmla="*/ 17 w 122"/>
                <a:gd name="T1" fmla="*/ 0 h 124"/>
                <a:gd name="T2" fmla="*/ 17 w 122"/>
                <a:gd name="T3" fmla="*/ 0 h 124"/>
                <a:gd name="T4" fmla="*/ 0 w 122"/>
                <a:gd name="T5" fmla="*/ 17 h 124"/>
                <a:gd name="T6" fmla="*/ 7 w 122"/>
                <a:gd name="T7" fmla="*/ 110 h 124"/>
                <a:gd name="T8" fmla="*/ 58 w 122"/>
                <a:gd name="T9" fmla="*/ 124 h 124"/>
                <a:gd name="T10" fmla="*/ 122 w 122"/>
                <a:gd name="T11" fmla="*/ 60 h 124"/>
                <a:gd name="T12" fmla="*/ 17 w 122"/>
                <a:gd name="T1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24">
                  <a:moveTo>
                    <a:pt x="17" y="0"/>
                  </a:moveTo>
                  <a:lnTo>
                    <a:pt x="17" y="0"/>
                  </a:lnTo>
                  <a:lnTo>
                    <a:pt x="0" y="17"/>
                  </a:lnTo>
                  <a:lnTo>
                    <a:pt x="7" y="110"/>
                  </a:lnTo>
                  <a:lnTo>
                    <a:pt x="58" y="124"/>
                  </a:lnTo>
                  <a:lnTo>
                    <a:pt x="122" y="60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" name="Freeform 224">
              <a:extLst>
                <a:ext uri="{FF2B5EF4-FFF2-40B4-BE49-F238E27FC236}">
                  <a16:creationId xmlns:a16="http://schemas.microsoft.com/office/drawing/2014/main" xmlns="" id="{69E52ED6-129C-5642-AA40-3D26D41C3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6" y="3844"/>
              <a:ext cx="43" cy="30"/>
            </a:xfrm>
            <a:custGeom>
              <a:avLst/>
              <a:gdLst>
                <a:gd name="T0" fmla="*/ 0 w 66"/>
                <a:gd name="T1" fmla="*/ 0 h 45"/>
                <a:gd name="T2" fmla="*/ 0 w 66"/>
                <a:gd name="T3" fmla="*/ 0 h 45"/>
                <a:gd name="T4" fmla="*/ 2 w 66"/>
                <a:gd name="T5" fmla="*/ 45 h 45"/>
                <a:gd name="T6" fmla="*/ 36 w 66"/>
                <a:gd name="T7" fmla="*/ 42 h 45"/>
                <a:gd name="T8" fmla="*/ 66 w 66"/>
                <a:gd name="T9" fmla="*/ 22 h 45"/>
                <a:gd name="T10" fmla="*/ 16 w 66"/>
                <a:gd name="T11" fmla="*/ 12 h 45"/>
                <a:gd name="T12" fmla="*/ 0 w 66"/>
                <a:gd name="T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45">
                  <a:moveTo>
                    <a:pt x="0" y="0"/>
                  </a:moveTo>
                  <a:lnTo>
                    <a:pt x="0" y="0"/>
                  </a:lnTo>
                  <a:lnTo>
                    <a:pt x="2" y="45"/>
                  </a:lnTo>
                  <a:lnTo>
                    <a:pt x="36" y="42"/>
                  </a:lnTo>
                  <a:lnTo>
                    <a:pt x="66" y="22"/>
                  </a:lnTo>
                  <a:lnTo>
                    <a:pt x="16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2" name="Freeform 226">
              <a:extLst>
                <a:ext uri="{FF2B5EF4-FFF2-40B4-BE49-F238E27FC236}">
                  <a16:creationId xmlns:a16="http://schemas.microsoft.com/office/drawing/2014/main" xmlns="" id="{E96EB813-4DD0-9840-A35D-1B34E19F21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0" y="3615"/>
              <a:ext cx="13" cy="29"/>
            </a:xfrm>
            <a:custGeom>
              <a:avLst/>
              <a:gdLst>
                <a:gd name="T0" fmla="*/ 10 w 20"/>
                <a:gd name="T1" fmla="*/ 0 h 43"/>
                <a:gd name="T2" fmla="*/ 10 w 20"/>
                <a:gd name="T3" fmla="*/ 0 h 43"/>
                <a:gd name="T4" fmla="*/ 0 w 20"/>
                <a:gd name="T5" fmla="*/ 15 h 43"/>
                <a:gd name="T6" fmla="*/ 5 w 20"/>
                <a:gd name="T7" fmla="*/ 42 h 43"/>
                <a:gd name="T8" fmla="*/ 15 w 20"/>
                <a:gd name="T9" fmla="*/ 43 h 43"/>
                <a:gd name="T10" fmla="*/ 20 w 20"/>
                <a:gd name="T11" fmla="*/ 9 h 43"/>
                <a:gd name="T12" fmla="*/ 10 w 20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3">
                  <a:moveTo>
                    <a:pt x="10" y="0"/>
                  </a:moveTo>
                  <a:lnTo>
                    <a:pt x="10" y="0"/>
                  </a:lnTo>
                  <a:lnTo>
                    <a:pt x="0" y="15"/>
                  </a:lnTo>
                  <a:lnTo>
                    <a:pt x="5" y="42"/>
                  </a:lnTo>
                  <a:lnTo>
                    <a:pt x="15" y="43"/>
                  </a:lnTo>
                  <a:lnTo>
                    <a:pt x="20" y="9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4" name="Freeform 228">
              <a:extLst>
                <a:ext uri="{FF2B5EF4-FFF2-40B4-BE49-F238E27FC236}">
                  <a16:creationId xmlns:a16="http://schemas.microsoft.com/office/drawing/2014/main" xmlns="" id="{D025164A-6A06-5141-825D-8EDC6E78A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4" y="2599"/>
              <a:ext cx="19" cy="27"/>
            </a:xfrm>
            <a:custGeom>
              <a:avLst/>
              <a:gdLst>
                <a:gd name="T0" fmla="*/ 1 w 29"/>
                <a:gd name="T1" fmla="*/ 13 h 41"/>
                <a:gd name="T2" fmla="*/ 1 w 29"/>
                <a:gd name="T3" fmla="*/ 13 h 41"/>
                <a:gd name="T4" fmla="*/ 0 w 29"/>
                <a:gd name="T5" fmla="*/ 41 h 41"/>
                <a:gd name="T6" fmla="*/ 7 w 29"/>
                <a:gd name="T7" fmla="*/ 41 h 41"/>
                <a:gd name="T8" fmla="*/ 29 w 29"/>
                <a:gd name="T9" fmla="*/ 0 h 41"/>
                <a:gd name="T10" fmla="*/ 14 w 29"/>
                <a:gd name="T11" fmla="*/ 0 h 41"/>
                <a:gd name="T12" fmla="*/ 1 w 29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1">
                  <a:moveTo>
                    <a:pt x="1" y="13"/>
                  </a:moveTo>
                  <a:lnTo>
                    <a:pt x="1" y="13"/>
                  </a:lnTo>
                  <a:lnTo>
                    <a:pt x="0" y="41"/>
                  </a:lnTo>
                  <a:lnTo>
                    <a:pt x="7" y="41"/>
                  </a:lnTo>
                  <a:lnTo>
                    <a:pt x="29" y="0"/>
                  </a:lnTo>
                  <a:lnTo>
                    <a:pt x="14" y="0"/>
                  </a:lnTo>
                  <a:lnTo>
                    <a:pt x="1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5" name="Freeform 229">
              <a:extLst>
                <a:ext uri="{FF2B5EF4-FFF2-40B4-BE49-F238E27FC236}">
                  <a16:creationId xmlns:a16="http://schemas.microsoft.com/office/drawing/2014/main" xmlns="" id="{55995EBC-CAA2-A54E-A476-0B54216D9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0" y="1212"/>
              <a:ext cx="1865" cy="1012"/>
            </a:xfrm>
            <a:custGeom>
              <a:avLst/>
              <a:gdLst>
                <a:gd name="T0" fmla="*/ 2413 w 2801"/>
                <a:gd name="T1" fmla="*/ 505 h 1518"/>
                <a:gd name="T2" fmla="*/ 2472 w 2801"/>
                <a:gd name="T3" fmla="*/ 406 h 1518"/>
                <a:gd name="T4" fmla="*/ 2413 w 2801"/>
                <a:gd name="T5" fmla="*/ 676 h 1518"/>
                <a:gd name="T6" fmla="*/ 2545 w 2801"/>
                <a:gd name="T7" fmla="*/ 765 h 1518"/>
                <a:gd name="T8" fmla="*/ 2520 w 2801"/>
                <a:gd name="T9" fmla="*/ 614 h 1518"/>
                <a:gd name="T10" fmla="*/ 2553 w 2801"/>
                <a:gd name="T11" fmla="*/ 477 h 1518"/>
                <a:gd name="T12" fmla="*/ 2661 w 2801"/>
                <a:gd name="T13" fmla="*/ 334 h 1518"/>
                <a:gd name="T14" fmla="*/ 2675 w 2801"/>
                <a:gd name="T15" fmla="*/ 282 h 1518"/>
                <a:gd name="T16" fmla="*/ 2642 w 2801"/>
                <a:gd name="T17" fmla="*/ 129 h 1518"/>
                <a:gd name="T18" fmla="*/ 2797 w 2801"/>
                <a:gd name="T19" fmla="*/ 161 h 1518"/>
                <a:gd name="T20" fmla="*/ 2695 w 2801"/>
                <a:gd name="T21" fmla="*/ 90 h 1518"/>
                <a:gd name="T22" fmla="*/ 2342 w 2801"/>
                <a:gd name="T23" fmla="*/ 38 h 1518"/>
                <a:gd name="T24" fmla="*/ 2312 w 2801"/>
                <a:gd name="T25" fmla="*/ 80 h 1518"/>
                <a:gd name="T26" fmla="*/ 2038 w 2801"/>
                <a:gd name="T27" fmla="*/ 126 h 1518"/>
                <a:gd name="T28" fmla="*/ 1774 w 2801"/>
                <a:gd name="T29" fmla="*/ 165 h 1518"/>
                <a:gd name="T30" fmla="*/ 1541 w 2801"/>
                <a:gd name="T31" fmla="*/ 229 h 1518"/>
                <a:gd name="T32" fmla="*/ 1425 w 2801"/>
                <a:gd name="T33" fmla="*/ 243 h 1518"/>
                <a:gd name="T34" fmla="*/ 1214 w 2801"/>
                <a:gd name="T35" fmla="*/ 308 h 1518"/>
                <a:gd name="T36" fmla="*/ 1279 w 2801"/>
                <a:gd name="T37" fmla="*/ 131 h 1518"/>
                <a:gd name="T38" fmla="*/ 1078 w 2801"/>
                <a:gd name="T39" fmla="*/ 106 h 1518"/>
                <a:gd name="T40" fmla="*/ 865 w 2801"/>
                <a:gd name="T41" fmla="*/ 298 h 1518"/>
                <a:gd name="T42" fmla="*/ 838 w 2801"/>
                <a:gd name="T43" fmla="*/ 463 h 1518"/>
                <a:gd name="T44" fmla="*/ 694 w 2801"/>
                <a:gd name="T45" fmla="*/ 433 h 1518"/>
                <a:gd name="T46" fmla="*/ 798 w 2801"/>
                <a:gd name="T47" fmla="*/ 576 h 1518"/>
                <a:gd name="T48" fmla="*/ 763 w 2801"/>
                <a:gd name="T49" fmla="*/ 630 h 1518"/>
                <a:gd name="T50" fmla="*/ 723 w 2801"/>
                <a:gd name="T51" fmla="*/ 660 h 1518"/>
                <a:gd name="T52" fmla="*/ 615 w 2801"/>
                <a:gd name="T53" fmla="*/ 449 h 1518"/>
                <a:gd name="T54" fmla="*/ 605 w 2801"/>
                <a:gd name="T55" fmla="*/ 578 h 1518"/>
                <a:gd name="T56" fmla="*/ 516 w 2801"/>
                <a:gd name="T57" fmla="*/ 596 h 1518"/>
                <a:gd name="T58" fmla="*/ 315 w 2801"/>
                <a:gd name="T59" fmla="*/ 692 h 1518"/>
                <a:gd name="T60" fmla="*/ 286 w 2801"/>
                <a:gd name="T61" fmla="*/ 680 h 1518"/>
                <a:gd name="T62" fmla="*/ 258 w 2801"/>
                <a:gd name="T63" fmla="*/ 745 h 1518"/>
                <a:gd name="T64" fmla="*/ 193 w 2801"/>
                <a:gd name="T65" fmla="*/ 787 h 1518"/>
                <a:gd name="T66" fmla="*/ 157 w 2801"/>
                <a:gd name="T67" fmla="*/ 853 h 1518"/>
                <a:gd name="T68" fmla="*/ 49 w 2801"/>
                <a:gd name="T69" fmla="*/ 769 h 1518"/>
                <a:gd name="T70" fmla="*/ 203 w 2801"/>
                <a:gd name="T71" fmla="*/ 741 h 1518"/>
                <a:gd name="T72" fmla="*/ 0 w 2801"/>
                <a:gd name="T73" fmla="*/ 684 h 1518"/>
                <a:gd name="T74" fmla="*/ 76 w 2801"/>
                <a:gd name="T75" fmla="*/ 897 h 1518"/>
                <a:gd name="T76" fmla="*/ 34 w 2801"/>
                <a:gd name="T77" fmla="*/ 1004 h 1518"/>
                <a:gd name="T78" fmla="*/ 42 w 2801"/>
                <a:gd name="T79" fmla="*/ 1110 h 1518"/>
                <a:gd name="T80" fmla="*/ 134 w 2801"/>
                <a:gd name="T81" fmla="*/ 1188 h 1518"/>
                <a:gd name="T82" fmla="*/ 211 w 2801"/>
                <a:gd name="T83" fmla="*/ 1264 h 1518"/>
                <a:gd name="T84" fmla="*/ 270 w 2801"/>
                <a:gd name="T85" fmla="*/ 1367 h 1518"/>
                <a:gd name="T86" fmla="*/ 308 w 2801"/>
                <a:gd name="T87" fmla="*/ 1474 h 1518"/>
                <a:gd name="T88" fmla="*/ 458 w 2801"/>
                <a:gd name="T89" fmla="*/ 1472 h 1518"/>
                <a:gd name="T90" fmla="*/ 473 w 2801"/>
                <a:gd name="T91" fmla="*/ 1359 h 1518"/>
                <a:gd name="T92" fmla="*/ 552 w 2801"/>
                <a:gd name="T93" fmla="*/ 1222 h 1518"/>
                <a:gd name="T94" fmla="*/ 663 w 2801"/>
                <a:gd name="T95" fmla="*/ 1188 h 1518"/>
                <a:gd name="T96" fmla="*/ 948 w 2801"/>
                <a:gd name="T97" fmla="*/ 1081 h 1518"/>
                <a:gd name="T98" fmla="*/ 1234 w 2801"/>
                <a:gd name="T99" fmla="*/ 1208 h 1518"/>
                <a:gd name="T100" fmla="*/ 1413 w 2801"/>
                <a:gd name="T101" fmla="*/ 1145 h 1518"/>
                <a:gd name="T102" fmla="*/ 1498 w 2801"/>
                <a:gd name="T103" fmla="*/ 1141 h 1518"/>
                <a:gd name="T104" fmla="*/ 1609 w 2801"/>
                <a:gd name="T105" fmla="*/ 1141 h 1518"/>
                <a:gd name="T106" fmla="*/ 1822 w 2801"/>
                <a:gd name="T107" fmla="*/ 1101 h 1518"/>
                <a:gd name="T108" fmla="*/ 1910 w 2801"/>
                <a:gd name="T109" fmla="*/ 974 h 1518"/>
                <a:gd name="T110" fmla="*/ 2119 w 2801"/>
                <a:gd name="T111" fmla="*/ 1097 h 1518"/>
                <a:gd name="T112" fmla="*/ 2127 w 2801"/>
                <a:gd name="T113" fmla="*/ 1238 h 1518"/>
                <a:gd name="T114" fmla="*/ 2163 w 2801"/>
                <a:gd name="T115" fmla="*/ 1274 h 1518"/>
                <a:gd name="T116" fmla="*/ 2253 w 2801"/>
                <a:gd name="T117" fmla="*/ 1175 h 1518"/>
                <a:gd name="T118" fmla="*/ 2127 w 2801"/>
                <a:gd name="T119" fmla="*/ 876 h 1518"/>
                <a:gd name="T120" fmla="*/ 2107 w 2801"/>
                <a:gd name="T121" fmla="*/ 670 h 1518"/>
                <a:gd name="T122" fmla="*/ 2277 w 2801"/>
                <a:gd name="T123" fmla="*/ 630 h 1518"/>
                <a:gd name="T124" fmla="*/ 2350 w 2801"/>
                <a:gd name="T125" fmla="*/ 583 h 1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01" h="1518">
                  <a:moveTo>
                    <a:pt x="2372" y="449"/>
                  </a:moveTo>
                  <a:lnTo>
                    <a:pt x="2372" y="449"/>
                  </a:lnTo>
                  <a:lnTo>
                    <a:pt x="2386" y="497"/>
                  </a:lnTo>
                  <a:lnTo>
                    <a:pt x="2413" y="505"/>
                  </a:lnTo>
                  <a:lnTo>
                    <a:pt x="2441" y="461"/>
                  </a:lnTo>
                  <a:lnTo>
                    <a:pt x="2425" y="431"/>
                  </a:lnTo>
                  <a:lnTo>
                    <a:pt x="2431" y="406"/>
                  </a:lnTo>
                  <a:lnTo>
                    <a:pt x="2472" y="406"/>
                  </a:lnTo>
                  <a:lnTo>
                    <a:pt x="2463" y="425"/>
                  </a:lnTo>
                  <a:lnTo>
                    <a:pt x="2466" y="497"/>
                  </a:lnTo>
                  <a:lnTo>
                    <a:pt x="2407" y="644"/>
                  </a:lnTo>
                  <a:lnTo>
                    <a:pt x="2413" y="676"/>
                  </a:lnTo>
                  <a:lnTo>
                    <a:pt x="2411" y="729"/>
                  </a:lnTo>
                  <a:lnTo>
                    <a:pt x="2522" y="890"/>
                  </a:lnTo>
                  <a:lnTo>
                    <a:pt x="2543" y="896"/>
                  </a:lnTo>
                  <a:lnTo>
                    <a:pt x="2545" y="765"/>
                  </a:lnTo>
                  <a:lnTo>
                    <a:pt x="2567" y="745"/>
                  </a:lnTo>
                  <a:lnTo>
                    <a:pt x="2543" y="694"/>
                  </a:lnTo>
                  <a:lnTo>
                    <a:pt x="2563" y="672"/>
                  </a:lnTo>
                  <a:lnTo>
                    <a:pt x="2520" y="614"/>
                  </a:lnTo>
                  <a:lnTo>
                    <a:pt x="2496" y="616"/>
                  </a:lnTo>
                  <a:lnTo>
                    <a:pt x="2488" y="521"/>
                  </a:lnTo>
                  <a:lnTo>
                    <a:pt x="2549" y="505"/>
                  </a:lnTo>
                  <a:lnTo>
                    <a:pt x="2553" y="477"/>
                  </a:lnTo>
                  <a:lnTo>
                    <a:pt x="2585" y="469"/>
                  </a:lnTo>
                  <a:lnTo>
                    <a:pt x="2602" y="485"/>
                  </a:lnTo>
                  <a:lnTo>
                    <a:pt x="2624" y="398"/>
                  </a:lnTo>
                  <a:lnTo>
                    <a:pt x="2661" y="334"/>
                  </a:lnTo>
                  <a:lnTo>
                    <a:pt x="2691" y="318"/>
                  </a:lnTo>
                  <a:lnTo>
                    <a:pt x="2717" y="320"/>
                  </a:lnTo>
                  <a:lnTo>
                    <a:pt x="2717" y="290"/>
                  </a:lnTo>
                  <a:lnTo>
                    <a:pt x="2675" y="282"/>
                  </a:lnTo>
                  <a:lnTo>
                    <a:pt x="2618" y="235"/>
                  </a:lnTo>
                  <a:lnTo>
                    <a:pt x="2646" y="203"/>
                  </a:lnTo>
                  <a:lnTo>
                    <a:pt x="2622" y="149"/>
                  </a:lnTo>
                  <a:lnTo>
                    <a:pt x="2642" y="129"/>
                  </a:lnTo>
                  <a:lnTo>
                    <a:pt x="2665" y="161"/>
                  </a:lnTo>
                  <a:lnTo>
                    <a:pt x="2724" y="183"/>
                  </a:lnTo>
                  <a:lnTo>
                    <a:pt x="2790" y="189"/>
                  </a:lnTo>
                  <a:lnTo>
                    <a:pt x="2797" y="161"/>
                  </a:lnTo>
                  <a:lnTo>
                    <a:pt x="2764" y="128"/>
                  </a:lnTo>
                  <a:lnTo>
                    <a:pt x="2801" y="76"/>
                  </a:lnTo>
                  <a:lnTo>
                    <a:pt x="2717" y="46"/>
                  </a:lnTo>
                  <a:lnTo>
                    <a:pt x="2695" y="90"/>
                  </a:lnTo>
                  <a:lnTo>
                    <a:pt x="2667" y="54"/>
                  </a:lnTo>
                  <a:lnTo>
                    <a:pt x="2512" y="0"/>
                  </a:lnTo>
                  <a:lnTo>
                    <a:pt x="2364" y="26"/>
                  </a:lnTo>
                  <a:lnTo>
                    <a:pt x="2342" y="38"/>
                  </a:lnTo>
                  <a:lnTo>
                    <a:pt x="2342" y="50"/>
                  </a:lnTo>
                  <a:lnTo>
                    <a:pt x="2374" y="66"/>
                  </a:lnTo>
                  <a:lnTo>
                    <a:pt x="2370" y="104"/>
                  </a:lnTo>
                  <a:lnTo>
                    <a:pt x="2312" y="80"/>
                  </a:lnTo>
                  <a:lnTo>
                    <a:pt x="2186" y="130"/>
                  </a:lnTo>
                  <a:lnTo>
                    <a:pt x="2165" y="84"/>
                  </a:lnTo>
                  <a:lnTo>
                    <a:pt x="2078" y="84"/>
                  </a:lnTo>
                  <a:lnTo>
                    <a:pt x="2038" y="126"/>
                  </a:lnTo>
                  <a:lnTo>
                    <a:pt x="1898" y="94"/>
                  </a:lnTo>
                  <a:lnTo>
                    <a:pt x="1770" y="120"/>
                  </a:lnTo>
                  <a:lnTo>
                    <a:pt x="1754" y="159"/>
                  </a:lnTo>
                  <a:lnTo>
                    <a:pt x="1774" y="165"/>
                  </a:lnTo>
                  <a:lnTo>
                    <a:pt x="1772" y="195"/>
                  </a:lnTo>
                  <a:lnTo>
                    <a:pt x="1648" y="209"/>
                  </a:lnTo>
                  <a:lnTo>
                    <a:pt x="1656" y="249"/>
                  </a:lnTo>
                  <a:lnTo>
                    <a:pt x="1541" y="229"/>
                  </a:lnTo>
                  <a:lnTo>
                    <a:pt x="1569" y="177"/>
                  </a:lnTo>
                  <a:lnTo>
                    <a:pt x="1453" y="171"/>
                  </a:lnTo>
                  <a:lnTo>
                    <a:pt x="1463" y="225"/>
                  </a:lnTo>
                  <a:lnTo>
                    <a:pt x="1425" y="243"/>
                  </a:lnTo>
                  <a:lnTo>
                    <a:pt x="1394" y="213"/>
                  </a:lnTo>
                  <a:lnTo>
                    <a:pt x="1266" y="235"/>
                  </a:lnTo>
                  <a:lnTo>
                    <a:pt x="1216" y="281"/>
                  </a:lnTo>
                  <a:lnTo>
                    <a:pt x="1214" y="308"/>
                  </a:lnTo>
                  <a:lnTo>
                    <a:pt x="1183" y="310"/>
                  </a:lnTo>
                  <a:lnTo>
                    <a:pt x="1179" y="279"/>
                  </a:lnTo>
                  <a:lnTo>
                    <a:pt x="1279" y="191"/>
                  </a:lnTo>
                  <a:lnTo>
                    <a:pt x="1279" y="131"/>
                  </a:lnTo>
                  <a:lnTo>
                    <a:pt x="1214" y="114"/>
                  </a:lnTo>
                  <a:lnTo>
                    <a:pt x="1130" y="141"/>
                  </a:lnTo>
                  <a:lnTo>
                    <a:pt x="1094" y="106"/>
                  </a:lnTo>
                  <a:lnTo>
                    <a:pt x="1078" y="106"/>
                  </a:lnTo>
                  <a:lnTo>
                    <a:pt x="1059" y="145"/>
                  </a:lnTo>
                  <a:lnTo>
                    <a:pt x="1074" y="163"/>
                  </a:lnTo>
                  <a:lnTo>
                    <a:pt x="962" y="225"/>
                  </a:lnTo>
                  <a:lnTo>
                    <a:pt x="865" y="298"/>
                  </a:lnTo>
                  <a:lnTo>
                    <a:pt x="806" y="380"/>
                  </a:lnTo>
                  <a:lnTo>
                    <a:pt x="806" y="413"/>
                  </a:lnTo>
                  <a:lnTo>
                    <a:pt x="869" y="439"/>
                  </a:lnTo>
                  <a:lnTo>
                    <a:pt x="838" y="463"/>
                  </a:lnTo>
                  <a:lnTo>
                    <a:pt x="771" y="439"/>
                  </a:lnTo>
                  <a:lnTo>
                    <a:pt x="743" y="463"/>
                  </a:lnTo>
                  <a:lnTo>
                    <a:pt x="702" y="415"/>
                  </a:lnTo>
                  <a:lnTo>
                    <a:pt x="694" y="433"/>
                  </a:lnTo>
                  <a:lnTo>
                    <a:pt x="739" y="576"/>
                  </a:lnTo>
                  <a:lnTo>
                    <a:pt x="751" y="580"/>
                  </a:lnTo>
                  <a:lnTo>
                    <a:pt x="783" y="564"/>
                  </a:lnTo>
                  <a:lnTo>
                    <a:pt x="798" y="576"/>
                  </a:lnTo>
                  <a:lnTo>
                    <a:pt x="798" y="602"/>
                  </a:lnTo>
                  <a:lnTo>
                    <a:pt x="769" y="590"/>
                  </a:lnTo>
                  <a:lnTo>
                    <a:pt x="751" y="604"/>
                  </a:lnTo>
                  <a:lnTo>
                    <a:pt x="763" y="630"/>
                  </a:lnTo>
                  <a:lnTo>
                    <a:pt x="753" y="698"/>
                  </a:lnTo>
                  <a:lnTo>
                    <a:pt x="692" y="703"/>
                  </a:lnTo>
                  <a:lnTo>
                    <a:pt x="688" y="682"/>
                  </a:lnTo>
                  <a:lnTo>
                    <a:pt x="723" y="660"/>
                  </a:lnTo>
                  <a:lnTo>
                    <a:pt x="731" y="600"/>
                  </a:lnTo>
                  <a:lnTo>
                    <a:pt x="692" y="548"/>
                  </a:lnTo>
                  <a:lnTo>
                    <a:pt x="678" y="459"/>
                  </a:lnTo>
                  <a:lnTo>
                    <a:pt x="615" y="449"/>
                  </a:lnTo>
                  <a:lnTo>
                    <a:pt x="609" y="481"/>
                  </a:lnTo>
                  <a:lnTo>
                    <a:pt x="621" y="497"/>
                  </a:lnTo>
                  <a:lnTo>
                    <a:pt x="595" y="519"/>
                  </a:lnTo>
                  <a:lnTo>
                    <a:pt x="605" y="578"/>
                  </a:lnTo>
                  <a:lnTo>
                    <a:pt x="643" y="594"/>
                  </a:lnTo>
                  <a:lnTo>
                    <a:pt x="650" y="638"/>
                  </a:lnTo>
                  <a:lnTo>
                    <a:pt x="613" y="614"/>
                  </a:lnTo>
                  <a:lnTo>
                    <a:pt x="516" y="596"/>
                  </a:lnTo>
                  <a:lnTo>
                    <a:pt x="505" y="628"/>
                  </a:lnTo>
                  <a:lnTo>
                    <a:pt x="428" y="656"/>
                  </a:lnTo>
                  <a:lnTo>
                    <a:pt x="416" y="636"/>
                  </a:lnTo>
                  <a:lnTo>
                    <a:pt x="315" y="692"/>
                  </a:lnTo>
                  <a:lnTo>
                    <a:pt x="313" y="729"/>
                  </a:lnTo>
                  <a:lnTo>
                    <a:pt x="274" y="735"/>
                  </a:lnTo>
                  <a:lnTo>
                    <a:pt x="286" y="707"/>
                  </a:lnTo>
                  <a:lnTo>
                    <a:pt x="286" y="680"/>
                  </a:lnTo>
                  <a:lnTo>
                    <a:pt x="246" y="666"/>
                  </a:lnTo>
                  <a:lnTo>
                    <a:pt x="220" y="676"/>
                  </a:lnTo>
                  <a:lnTo>
                    <a:pt x="242" y="718"/>
                  </a:lnTo>
                  <a:lnTo>
                    <a:pt x="258" y="745"/>
                  </a:lnTo>
                  <a:lnTo>
                    <a:pt x="258" y="767"/>
                  </a:lnTo>
                  <a:lnTo>
                    <a:pt x="228" y="761"/>
                  </a:lnTo>
                  <a:lnTo>
                    <a:pt x="222" y="755"/>
                  </a:lnTo>
                  <a:lnTo>
                    <a:pt x="193" y="787"/>
                  </a:lnTo>
                  <a:lnTo>
                    <a:pt x="209" y="815"/>
                  </a:lnTo>
                  <a:lnTo>
                    <a:pt x="142" y="813"/>
                  </a:lnTo>
                  <a:lnTo>
                    <a:pt x="163" y="841"/>
                  </a:lnTo>
                  <a:lnTo>
                    <a:pt x="157" y="853"/>
                  </a:lnTo>
                  <a:lnTo>
                    <a:pt x="122" y="853"/>
                  </a:lnTo>
                  <a:lnTo>
                    <a:pt x="96" y="835"/>
                  </a:lnTo>
                  <a:lnTo>
                    <a:pt x="90" y="785"/>
                  </a:lnTo>
                  <a:lnTo>
                    <a:pt x="49" y="769"/>
                  </a:lnTo>
                  <a:lnTo>
                    <a:pt x="49" y="749"/>
                  </a:lnTo>
                  <a:lnTo>
                    <a:pt x="136" y="767"/>
                  </a:lnTo>
                  <a:lnTo>
                    <a:pt x="183" y="771"/>
                  </a:lnTo>
                  <a:lnTo>
                    <a:pt x="203" y="741"/>
                  </a:lnTo>
                  <a:lnTo>
                    <a:pt x="185" y="710"/>
                  </a:lnTo>
                  <a:lnTo>
                    <a:pt x="59" y="660"/>
                  </a:lnTo>
                  <a:lnTo>
                    <a:pt x="15" y="671"/>
                  </a:lnTo>
                  <a:lnTo>
                    <a:pt x="0" y="684"/>
                  </a:lnTo>
                  <a:lnTo>
                    <a:pt x="5" y="713"/>
                  </a:lnTo>
                  <a:lnTo>
                    <a:pt x="24" y="716"/>
                  </a:lnTo>
                  <a:lnTo>
                    <a:pt x="19" y="762"/>
                  </a:lnTo>
                  <a:lnTo>
                    <a:pt x="76" y="897"/>
                  </a:lnTo>
                  <a:lnTo>
                    <a:pt x="35" y="962"/>
                  </a:lnTo>
                  <a:lnTo>
                    <a:pt x="32" y="977"/>
                  </a:lnTo>
                  <a:lnTo>
                    <a:pt x="53" y="992"/>
                  </a:lnTo>
                  <a:lnTo>
                    <a:pt x="34" y="1004"/>
                  </a:lnTo>
                  <a:lnTo>
                    <a:pt x="22" y="1004"/>
                  </a:lnTo>
                  <a:lnTo>
                    <a:pt x="24" y="1062"/>
                  </a:lnTo>
                  <a:lnTo>
                    <a:pt x="41" y="1087"/>
                  </a:lnTo>
                  <a:lnTo>
                    <a:pt x="42" y="1110"/>
                  </a:lnTo>
                  <a:lnTo>
                    <a:pt x="64" y="1112"/>
                  </a:lnTo>
                  <a:lnTo>
                    <a:pt x="98" y="1125"/>
                  </a:lnTo>
                  <a:lnTo>
                    <a:pt x="134" y="1175"/>
                  </a:lnTo>
                  <a:lnTo>
                    <a:pt x="134" y="1188"/>
                  </a:lnTo>
                  <a:lnTo>
                    <a:pt x="122" y="1208"/>
                  </a:lnTo>
                  <a:lnTo>
                    <a:pt x="149" y="1206"/>
                  </a:lnTo>
                  <a:lnTo>
                    <a:pt x="175" y="1214"/>
                  </a:lnTo>
                  <a:lnTo>
                    <a:pt x="211" y="1264"/>
                  </a:lnTo>
                  <a:lnTo>
                    <a:pt x="298" y="1272"/>
                  </a:lnTo>
                  <a:lnTo>
                    <a:pt x="294" y="1331"/>
                  </a:lnTo>
                  <a:lnTo>
                    <a:pt x="264" y="1357"/>
                  </a:lnTo>
                  <a:lnTo>
                    <a:pt x="270" y="1367"/>
                  </a:lnTo>
                  <a:lnTo>
                    <a:pt x="241" y="1399"/>
                  </a:lnTo>
                  <a:lnTo>
                    <a:pt x="233" y="1429"/>
                  </a:lnTo>
                  <a:lnTo>
                    <a:pt x="250" y="1454"/>
                  </a:lnTo>
                  <a:lnTo>
                    <a:pt x="308" y="1474"/>
                  </a:lnTo>
                  <a:lnTo>
                    <a:pt x="331" y="1460"/>
                  </a:lnTo>
                  <a:lnTo>
                    <a:pt x="483" y="1518"/>
                  </a:lnTo>
                  <a:lnTo>
                    <a:pt x="489" y="1502"/>
                  </a:lnTo>
                  <a:lnTo>
                    <a:pt x="458" y="1472"/>
                  </a:lnTo>
                  <a:lnTo>
                    <a:pt x="458" y="1434"/>
                  </a:lnTo>
                  <a:lnTo>
                    <a:pt x="438" y="1428"/>
                  </a:lnTo>
                  <a:lnTo>
                    <a:pt x="442" y="1397"/>
                  </a:lnTo>
                  <a:lnTo>
                    <a:pt x="473" y="1359"/>
                  </a:lnTo>
                  <a:lnTo>
                    <a:pt x="417" y="1317"/>
                  </a:lnTo>
                  <a:lnTo>
                    <a:pt x="421" y="1258"/>
                  </a:lnTo>
                  <a:lnTo>
                    <a:pt x="481" y="1218"/>
                  </a:lnTo>
                  <a:lnTo>
                    <a:pt x="552" y="1222"/>
                  </a:lnTo>
                  <a:lnTo>
                    <a:pt x="564" y="1244"/>
                  </a:lnTo>
                  <a:lnTo>
                    <a:pt x="637" y="1248"/>
                  </a:lnTo>
                  <a:lnTo>
                    <a:pt x="690" y="1218"/>
                  </a:lnTo>
                  <a:lnTo>
                    <a:pt x="663" y="1188"/>
                  </a:lnTo>
                  <a:lnTo>
                    <a:pt x="669" y="1133"/>
                  </a:lnTo>
                  <a:lnTo>
                    <a:pt x="807" y="1065"/>
                  </a:lnTo>
                  <a:lnTo>
                    <a:pt x="913" y="1113"/>
                  </a:lnTo>
                  <a:lnTo>
                    <a:pt x="948" y="1081"/>
                  </a:lnTo>
                  <a:lnTo>
                    <a:pt x="1053" y="1180"/>
                  </a:lnTo>
                  <a:lnTo>
                    <a:pt x="1132" y="1172"/>
                  </a:lnTo>
                  <a:lnTo>
                    <a:pt x="1159" y="1200"/>
                  </a:lnTo>
                  <a:lnTo>
                    <a:pt x="1234" y="1208"/>
                  </a:lnTo>
                  <a:lnTo>
                    <a:pt x="1283" y="1141"/>
                  </a:lnTo>
                  <a:lnTo>
                    <a:pt x="1346" y="1168"/>
                  </a:lnTo>
                  <a:lnTo>
                    <a:pt x="1380" y="1174"/>
                  </a:lnTo>
                  <a:lnTo>
                    <a:pt x="1413" y="1145"/>
                  </a:lnTo>
                  <a:lnTo>
                    <a:pt x="1384" y="1125"/>
                  </a:lnTo>
                  <a:lnTo>
                    <a:pt x="1410" y="1085"/>
                  </a:lnTo>
                  <a:lnTo>
                    <a:pt x="1482" y="1109"/>
                  </a:lnTo>
                  <a:lnTo>
                    <a:pt x="1498" y="1141"/>
                  </a:lnTo>
                  <a:lnTo>
                    <a:pt x="1530" y="1143"/>
                  </a:lnTo>
                  <a:lnTo>
                    <a:pt x="1549" y="1129"/>
                  </a:lnTo>
                  <a:lnTo>
                    <a:pt x="1603" y="1127"/>
                  </a:lnTo>
                  <a:lnTo>
                    <a:pt x="1609" y="1141"/>
                  </a:lnTo>
                  <a:lnTo>
                    <a:pt x="1670" y="1145"/>
                  </a:lnTo>
                  <a:lnTo>
                    <a:pt x="1711" y="1101"/>
                  </a:lnTo>
                  <a:lnTo>
                    <a:pt x="1796" y="1111"/>
                  </a:lnTo>
                  <a:lnTo>
                    <a:pt x="1822" y="1101"/>
                  </a:lnTo>
                  <a:lnTo>
                    <a:pt x="1830" y="1053"/>
                  </a:lnTo>
                  <a:lnTo>
                    <a:pt x="1804" y="996"/>
                  </a:lnTo>
                  <a:lnTo>
                    <a:pt x="1830" y="974"/>
                  </a:lnTo>
                  <a:lnTo>
                    <a:pt x="1910" y="974"/>
                  </a:lnTo>
                  <a:lnTo>
                    <a:pt x="1987" y="1065"/>
                  </a:lnTo>
                  <a:lnTo>
                    <a:pt x="2086" y="1121"/>
                  </a:lnTo>
                  <a:lnTo>
                    <a:pt x="2115" y="1121"/>
                  </a:lnTo>
                  <a:lnTo>
                    <a:pt x="2119" y="1097"/>
                  </a:lnTo>
                  <a:lnTo>
                    <a:pt x="2155" y="1075"/>
                  </a:lnTo>
                  <a:lnTo>
                    <a:pt x="2159" y="1204"/>
                  </a:lnTo>
                  <a:lnTo>
                    <a:pt x="2127" y="1206"/>
                  </a:lnTo>
                  <a:lnTo>
                    <a:pt x="2127" y="1238"/>
                  </a:lnTo>
                  <a:lnTo>
                    <a:pt x="2145" y="1260"/>
                  </a:lnTo>
                  <a:lnTo>
                    <a:pt x="2142" y="1288"/>
                  </a:lnTo>
                  <a:lnTo>
                    <a:pt x="2155" y="1294"/>
                  </a:lnTo>
                  <a:lnTo>
                    <a:pt x="2163" y="1274"/>
                  </a:lnTo>
                  <a:lnTo>
                    <a:pt x="2174" y="1278"/>
                  </a:lnTo>
                  <a:lnTo>
                    <a:pt x="2182" y="1286"/>
                  </a:lnTo>
                  <a:lnTo>
                    <a:pt x="2218" y="1278"/>
                  </a:lnTo>
                  <a:lnTo>
                    <a:pt x="2253" y="1175"/>
                  </a:lnTo>
                  <a:lnTo>
                    <a:pt x="2257" y="1045"/>
                  </a:lnTo>
                  <a:lnTo>
                    <a:pt x="2212" y="942"/>
                  </a:lnTo>
                  <a:lnTo>
                    <a:pt x="2155" y="872"/>
                  </a:lnTo>
                  <a:lnTo>
                    <a:pt x="2127" y="876"/>
                  </a:lnTo>
                  <a:lnTo>
                    <a:pt x="2127" y="898"/>
                  </a:lnTo>
                  <a:lnTo>
                    <a:pt x="2060" y="873"/>
                  </a:lnTo>
                  <a:lnTo>
                    <a:pt x="2086" y="817"/>
                  </a:lnTo>
                  <a:lnTo>
                    <a:pt x="2107" y="670"/>
                  </a:lnTo>
                  <a:lnTo>
                    <a:pt x="2198" y="642"/>
                  </a:lnTo>
                  <a:lnTo>
                    <a:pt x="2241" y="614"/>
                  </a:lnTo>
                  <a:lnTo>
                    <a:pt x="2289" y="614"/>
                  </a:lnTo>
                  <a:lnTo>
                    <a:pt x="2277" y="630"/>
                  </a:lnTo>
                  <a:lnTo>
                    <a:pt x="2289" y="650"/>
                  </a:lnTo>
                  <a:lnTo>
                    <a:pt x="2330" y="606"/>
                  </a:lnTo>
                  <a:lnTo>
                    <a:pt x="2354" y="608"/>
                  </a:lnTo>
                  <a:lnTo>
                    <a:pt x="2350" y="583"/>
                  </a:lnTo>
                  <a:lnTo>
                    <a:pt x="2312" y="575"/>
                  </a:lnTo>
                  <a:lnTo>
                    <a:pt x="2338" y="481"/>
                  </a:lnTo>
                  <a:lnTo>
                    <a:pt x="2372" y="44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6" name="Freeform 230">
              <a:extLst>
                <a:ext uri="{FF2B5EF4-FFF2-40B4-BE49-F238E27FC236}">
                  <a16:creationId xmlns:a16="http://schemas.microsoft.com/office/drawing/2014/main" xmlns="" id="{05E64CE5-F4D0-7148-86DD-095C214C5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6" y="1866"/>
              <a:ext cx="756" cy="664"/>
            </a:xfrm>
            <a:custGeom>
              <a:avLst/>
              <a:gdLst>
                <a:gd name="T0" fmla="*/ 199 w 1136"/>
                <a:gd name="T1" fmla="*/ 230 h 996"/>
                <a:gd name="T2" fmla="*/ 134 w 1136"/>
                <a:gd name="T3" fmla="*/ 297 h 996"/>
                <a:gd name="T4" fmla="*/ 128 w 1136"/>
                <a:gd name="T5" fmla="*/ 426 h 996"/>
                <a:gd name="T6" fmla="*/ 24 w 1136"/>
                <a:gd name="T7" fmla="*/ 515 h 996"/>
                <a:gd name="T8" fmla="*/ 6 w 1136"/>
                <a:gd name="T9" fmla="*/ 563 h 996"/>
                <a:gd name="T10" fmla="*/ 48 w 1136"/>
                <a:gd name="T11" fmla="*/ 597 h 996"/>
                <a:gd name="T12" fmla="*/ 160 w 1136"/>
                <a:gd name="T13" fmla="*/ 712 h 996"/>
                <a:gd name="T14" fmla="*/ 201 w 1136"/>
                <a:gd name="T15" fmla="*/ 793 h 996"/>
                <a:gd name="T16" fmla="*/ 304 w 1136"/>
                <a:gd name="T17" fmla="*/ 819 h 996"/>
                <a:gd name="T18" fmla="*/ 407 w 1136"/>
                <a:gd name="T19" fmla="*/ 835 h 996"/>
                <a:gd name="T20" fmla="*/ 523 w 1136"/>
                <a:gd name="T21" fmla="*/ 779 h 996"/>
                <a:gd name="T22" fmla="*/ 558 w 1136"/>
                <a:gd name="T23" fmla="*/ 807 h 996"/>
                <a:gd name="T24" fmla="*/ 610 w 1136"/>
                <a:gd name="T25" fmla="*/ 857 h 996"/>
                <a:gd name="T26" fmla="*/ 602 w 1136"/>
                <a:gd name="T27" fmla="*/ 930 h 996"/>
                <a:gd name="T28" fmla="*/ 641 w 1136"/>
                <a:gd name="T29" fmla="*/ 978 h 996"/>
                <a:gd name="T30" fmla="*/ 687 w 1136"/>
                <a:gd name="T31" fmla="*/ 964 h 996"/>
                <a:gd name="T32" fmla="*/ 779 w 1136"/>
                <a:gd name="T33" fmla="*/ 936 h 996"/>
                <a:gd name="T34" fmla="*/ 848 w 1136"/>
                <a:gd name="T35" fmla="*/ 970 h 996"/>
                <a:gd name="T36" fmla="*/ 874 w 1136"/>
                <a:gd name="T37" fmla="*/ 994 h 996"/>
                <a:gd name="T38" fmla="*/ 907 w 1136"/>
                <a:gd name="T39" fmla="*/ 968 h 996"/>
                <a:gd name="T40" fmla="*/ 1057 w 1136"/>
                <a:gd name="T41" fmla="*/ 853 h 996"/>
                <a:gd name="T42" fmla="*/ 1079 w 1136"/>
                <a:gd name="T43" fmla="*/ 718 h 996"/>
                <a:gd name="T44" fmla="*/ 1067 w 1136"/>
                <a:gd name="T45" fmla="*/ 692 h 996"/>
                <a:gd name="T46" fmla="*/ 988 w 1136"/>
                <a:gd name="T47" fmla="*/ 585 h 996"/>
                <a:gd name="T48" fmla="*/ 1010 w 1136"/>
                <a:gd name="T49" fmla="*/ 519 h 996"/>
                <a:gd name="T50" fmla="*/ 1034 w 1136"/>
                <a:gd name="T51" fmla="*/ 487 h 996"/>
                <a:gd name="T52" fmla="*/ 968 w 1136"/>
                <a:gd name="T53" fmla="*/ 517 h 996"/>
                <a:gd name="T54" fmla="*/ 911 w 1136"/>
                <a:gd name="T55" fmla="*/ 477 h 996"/>
                <a:gd name="T56" fmla="*/ 959 w 1136"/>
                <a:gd name="T57" fmla="*/ 396 h 996"/>
                <a:gd name="T58" fmla="*/ 980 w 1136"/>
                <a:gd name="T59" fmla="*/ 444 h 996"/>
                <a:gd name="T60" fmla="*/ 1028 w 1136"/>
                <a:gd name="T61" fmla="*/ 422 h 996"/>
                <a:gd name="T62" fmla="*/ 1036 w 1136"/>
                <a:gd name="T63" fmla="*/ 394 h 996"/>
                <a:gd name="T64" fmla="*/ 1091 w 1136"/>
                <a:gd name="T65" fmla="*/ 358 h 996"/>
                <a:gd name="T66" fmla="*/ 1121 w 1136"/>
                <a:gd name="T67" fmla="*/ 306 h 996"/>
                <a:gd name="T68" fmla="*/ 1107 w 1136"/>
                <a:gd name="T69" fmla="*/ 262 h 996"/>
                <a:gd name="T70" fmla="*/ 1136 w 1136"/>
                <a:gd name="T71" fmla="*/ 217 h 996"/>
                <a:gd name="T72" fmla="*/ 1112 w 1136"/>
                <a:gd name="T73" fmla="*/ 119 h 996"/>
                <a:gd name="T74" fmla="*/ 1069 w 1136"/>
                <a:gd name="T75" fmla="*/ 148 h 996"/>
                <a:gd name="T76" fmla="*/ 893 w 1136"/>
                <a:gd name="T77" fmla="*/ 1 h 996"/>
                <a:gd name="T78" fmla="*/ 798 w 1136"/>
                <a:gd name="T79" fmla="*/ 16 h 996"/>
                <a:gd name="T80" fmla="*/ 814 w 1136"/>
                <a:gd name="T81" fmla="*/ 124 h 996"/>
                <a:gd name="T82" fmla="*/ 767 w 1136"/>
                <a:gd name="T83" fmla="*/ 136 h 996"/>
                <a:gd name="T84" fmla="*/ 783 w 1136"/>
                <a:gd name="T85" fmla="*/ 191 h 996"/>
                <a:gd name="T86" fmla="*/ 856 w 1136"/>
                <a:gd name="T87" fmla="*/ 197 h 996"/>
                <a:gd name="T88" fmla="*/ 827 w 1136"/>
                <a:gd name="T89" fmla="*/ 219 h 996"/>
                <a:gd name="T90" fmla="*/ 781 w 1136"/>
                <a:gd name="T91" fmla="*/ 273 h 996"/>
                <a:gd name="T92" fmla="*/ 624 w 1136"/>
                <a:gd name="T93" fmla="*/ 410 h 996"/>
                <a:gd name="T94" fmla="*/ 531 w 1136"/>
                <a:gd name="T95" fmla="*/ 388 h 996"/>
                <a:gd name="T96" fmla="*/ 420 w 1136"/>
                <a:gd name="T97" fmla="*/ 398 h 996"/>
                <a:gd name="T98" fmla="*/ 310 w 1136"/>
                <a:gd name="T99" fmla="*/ 354 h 996"/>
                <a:gd name="T100" fmla="*/ 237 w 1136"/>
                <a:gd name="T101" fmla="*/ 271 h 996"/>
                <a:gd name="T102" fmla="*/ 199 w 1136"/>
                <a:gd name="T103" fmla="*/ 230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36" h="996">
                  <a:moveTo>
                    <a:pt x="199" y="230"/>
                  </a:moveTo>
                  <a:lnTo>
                    <a:pt x="199" y="230"/>
                  </a:lnTo>
                  <a:lnTo>
                    <a:pt x="172" y="299"/>
                  </a:lnTo>
                  <a:lnTo>
                    <a:pt x="134" y="297"/>
                  </a:lnTo>
                  <a:lnTo>
                    <a:pt x="95" y="383"/>
                  </a:lnTo>
                  <a:lnTo>
                    <a:pt x="128" y="426"/>
                  </a:lnTo>
                  <a:lnTo>
                    <a:pt x="59" y="521"/>
                  </a:lnTo>
                  <a:lnTo>
                    <a:pt x="24" y="515"/>
                  </a:lnTo>
                  <a:lnTo>
                    <a:pt x="0" y="545"/>
                  </a:lnTo>
                  <a:lnTo>
                    <a:pt x="6" y="563"/>
                  </a:lnTo>
                  <a:lnTo>
                    <a:pt x="34" y="565"/>
                  </a:lnTo>
                  <a:lnTo>
                    <a:pt x="48" y="597"/>
                  </a:lnTo>
                  <a:lnTo>
                    <a:pt x="75" y="603"/>
                  </a:lnTo>
                  <a:lnTo>
                    <a:pt x="160" y="712"/>
                  </a:lnTo>
                  <a:lnTo>
                    <a:pt x="160" y="768"/>
                  </a:lnTo>
                  <a:lnTo>
                    <a:pt x="201" y="793"/>
                  </a:lnTo>
                  <a:lnTo>
                    <a:pt x="247" y="785"/>
                  </a:lnTo>
                  <a:lnTo>
                    <a:pt x="304" y="819"/>
                  </a:lnTo>
                  <a:lnTo>
                    <a:pt x="373" y="839"/>
                  </a:lnTo>
                  <a:lnTo>
                    <a:pt x="407" y="835"/>
                  </a:lnTo>
                  <a:lnTo>
                    <a:pt x="444" y="831"/>
                  </a:lnTo>
                  <a:lnTo>
                    <a:pt x="523" y="779"/>
                  </a:lnTo>
                  <a:lnTo>
                    <a:pt x="549" y="783"/>
                  </a:lnTo>
                  <a:lnTo>
                    <a:pt x="558" y="807"/>
                  </a:lnTo>
                  <a:lnTo>
                    <a:pt x="580" y="813"/>
                  </a:lnTo>
                  <a:lnTo>
                    <a:pt x="610" y="857"/>
                  </a:lnTo>
                  <a:lnTo>
                    <a:pt x="590" y="901"/>
                  </a:lnTo>
                  <a:lnTo>
                    <a:pt x="602" y="930"/>
                  </a:lnTo>
                  <a:lnTo>
                    <a:pt x="635" y="942"/>
                  </a:lnTo>
                  <a:lnTo>
                    <a:pt x="641" y="978"/>
                  </a:lnTo>
                  <a:lnTo>
                    <a:pt x="681" y="982"/>
                  </a:lnTo>
                  <a:lnTo>
                    <a:pt x="687" y="964"/>
                  </a:lnTo>
                  <a:lnTo>
                    <a:pt x="744" y="934"/>
                  </a:lnTo>
                  <a:lnTo>
                    <a:pt x="779" y="936"/>
                  </a:lnTo>
                  <a:lnTo>
                    <a:pt x="821" y="982"/>
                  </a:lnTo>
                  <a:lnTo>
                    <a:pt x="848" y="970"/>
                  </a:lnTo>
                  <a:lnTo>
                    <a:pt x="866" y="972"/>
                  </a:lnTo>
                  <a:lnTo>
                    <a:pt x="874" y="994"/>
                  </a:lnTo>
                  <a:lnTo>
                    <a:pt x="888" y="996"/>
                  </a:lnTo>
                  <a:lnTo>
                    <a:pt x="907" y="968"/>
                  </a:lnTo>
                  <a:lnTo>
                    <a:pt x="986" y="938"/>
                  </a:lnTo>
                  <a:lnTo>
                    <a:pt x="1057" y="853"/>
                  </a:lnTo>
                  <a:lnTo>
                    <a:pt x="1081" y="771"/>
                  </a:lnTo>
                  <a:lnTo>
                    <a:pt x="1079" y="718"/>
                  </a:lnTo>
                  <a:lnTo>
                    <a:pt x="1049" y="712"/>
                  </a:lnTo>
                  <a:lnTo>
                    <a:pt x="1067" y="692"/>
                  </a:lnTo>
                  <a:lnTo>
                    <a:pt x="1063" y="660"/>
                  </a:lnTo>
                  <a:lnTo>
                    <a:pt x="988" y="585"/>
                  </a:lnTo>
                  <a:lnTo>
                    <a:pt x="988" y="547"/>
                  </a:lnTo>
                  <a:lnTo>
                    <a:pt x="1010" y="519"/>
                  </a:lnTo>
                  <a:lnTo>
                    <a:pt x="1032" y="509"/>
                  </a:lnTo>
                  <a:lnTo>
                    <a:pt x="1034" y="487"/>
                  </a:lnTo>
                  <a:lnTo>
                    <a:pt x="978" y="487"/>
                  </a:lnTo>
                  <a:lnTo>
                    <a:pt x="968" y="517"/>
                  </a:lnTo>
                  <a:lnTo>
                    <a:pt x="943" y="511"/>
                  </a:lnTo>
                  <a:lnTo>
                    <a:pt x="911" y="477"/>
                  </a:lnTo>
                  <a:lnTo>
                    <a:pt x="931" y="426"/>
                  </a:lnTo>
                  <a:lnTo>
                    <a:pt x="959" y="396"/>
                  </a:lnTo>
                  <a:lnTo>
                    <a:pt x="984" y="398"/>
                  </a:lnTo>
                  <a:lnTo>
                    <a:pt x="980" y="444"/>
                  </a:lnTo>
                  <a:lnTo>
                    <a:pt x="994" y="456"/>
                  </a:lnTo>
                  <a:lnTo>
                    <a:pt x="1028" y="422"/>
                  </a:lnTo>
                  <a:lnTo>
                    <a:pt x="1039" y="420"/>
                  </a:lnTo>
                  <a:lnTo>
                    <a:pt x="1036" y="394"/>
                  </a:lnTo>
                  <a:lnTo>
                    <a:pt x="1067" y="356"/>
                  </a:lnTo>
                  <a:lnTo>
                    <a:pt x="1091" y="358"/>
                  </a:lnTo>
                  <a:lnTo>
                    <a:pt x="1105" y="315"/>
                  </a:lnTo>
                  <a:lnTo>
                    <a:pt x="1121" y="306"/>
                  </a:lnTo>
                  <a:lnTo>
                    <a:pt x="1122" y="279"/>
                  </a:lnTo>
                  <a:lnTo>
                    <a:pt x="1107" y="262"/>
                  </a:lnTo>
                  <a:lnTo>
                    <a:pt x="1105" y="219"/>
                  </a:lnTo>
                  <a:lnTo>
                    <a:pt x="1136" y="217"/>
                  </a:lnTo>
                  <a:lnTo>
                    <a:pt x="1134" y="106"/>
                  </a:lnTo>
                  <a:lnTo>
                    <a:pt x="1112" y="119"/>
                  </a:lnTo>
                  <a:lnTo>
                    <a:pt x="1105" y="148"/>
                  </a:lnTo>
                  <a:lnTo>
                    <a:pt x="1069" y="148"/>
                  </a:lnTo>
                  <a:lnTo>
                    <a:pt x="967" y="90"/>
                  </a:lnTo>
                  <a:lnTo>
                    <a:pt x="893" y="1"/>
                  </a:lnTo>
                  <a:lnTo>
                    <a:pt x="817" y="0"/>
                  </a:lnTo>
                  <a:lnTo>
                    <a:pt x="798" y="16"/>
                  </a:lnTo>
                  <a:lnTo>
                    <a:pt x="823" y="72"/>
                  </a:lnTo>
                  <a:lnTo>
                    <a:pt x="814" y="124"/>
                  </a:lnTo>
                  <a:lnTo>
                    <a:pt x="784" y="137"/>
                  </a:lnTo>
                  <a:lnTo>
                    <a:pt x="767" y="136"/>
                  </a:lnTo>
                  <a:lnTo>
                    <a:pt x="765" y="187"/>
                  </a:lnTo>
                  <a:lnTo>
                    <a:pt x="783" y="191"/>
                  </a:lnTo>
                  <a:lnTo>
                    <a:pt x="815" y="177"/>
                  </a:lnTo>
                  <a:lnTo>
                    <a:pt x="856" y="197"/>
                  </a:lnTo>
                  <a:lnTo>
                    <a:pt x="856" y="217"/>
                  </a:lnTo>
                  <a:lnTo>
                    <a:pt x="827" y="219"/>
                  </a:lnTo>
                  <a:lnTo>
                    <a:pt x="803" y="271"/>
                  </a:lnTo>
                  <a:lnTo>
                    <a:pt x="781" y="273"/>
                  </a:lnTo>
                  <a:lnTo>
                    <a:pt x="704" y="374"/>
                  </a:lnTo>
                  <a:lnTo>
                    <a:pt x="624" y="410"/>
                  </a:lnTo>
                  <a:lnTo>
                    <a:pt x="568" y="414"/>
                  </a:lnTo>
                  <a:lnTo>
                    <a:pt x="531" y="388"/>
                  </a:lnTo>
                  <a:lnTo>
                    <a:pt x="478" y="416"/>
                  </a:lnTo>
                  <a:lnTo>
                    <a:pt x="420" y="398"/>
                  </a:lnTo>
                  <a:lnTo>
                    <a:pt x="407" y="360"/>
                  </a:lnTo>
                  <a:lnTo>
                    <a:pt x="310" y="354"/>
                  </a:lnTo>
                  <a:lnTo>
                    <a:pt x="259" y="271"/>
                  </a:lnTo>
                  <a:lnTo>
                    <a:pt x="237" y="271"/>
                  </a:lnTo>
                  <a:lnTo>
                    <a:pt x="220" y="232"/>
                  </a:lnTo>
                  <a:lnTo>
                    <a:pt x="199" y="2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7" name="Freeform 231">
              <a:extLst>
                <a:ext uri="{FF2B5EF4-FFF2-40B4-BE49-F238E27FC236}">
                  <a16:creationId xmlns:a16="http://schemas.microsoft.com/office/drawing/2014/main" xmlns="" id="{5AE1FF23-4C77-9946-AF6F-1EEAB03FAE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6" y="1941"/>
              <a:ext cx="414" cy="198"/>
            </a:xfrm>
            <a:custGeom>
              <a:avLst/>
              <a:gdLst>
                <a:gd name="T0" fmla="*/ 0 w 622"/>
                <a:gd name="T1" fmla="*/ 119 h 297"/>
                <a:gd name="T2" fmla="*/ 0 w 622"/>
                <a:gd name="T3" fmla="*/ 119 h 297"/>
                <a:gd name="T4" fmla="*/ 45 w 622"/>
                <a:gd name="T5" fmla="*/ 59 h 297"/>
                <a:gd name="T6" fmla="*/ 100 w 622"/>
                <a:gd name="T7" fmla="*/ 84 h 297"/>
                <a:gd name="T8" fmla="*/ 137 w 622"/>
                <a:gd name="T9" fmla="*/ 94 h 297"/>
                <a:gd name="T10" fmla="*/ 183 w 622"/>
                <a:gd name="T11" fmla="*/ 52 h 297"/>
                <a:gd name="T12" fmla="*/ 152 w 622"/>
                <a:gd name="T13" fmla="*/ 29 h 297"/>
                <a:gd name="T14" fmla="*/ 173 w 622"/>
                <a:gd name="T15" fmla="*/ 0 h 297"/>
                <a:gd name="T16" fmla="*/ 233 w 622"/>
                <a:gd name="T17" fmla="*/ 22 h 297"/>
                <a:gd name="T18" fmla="*/ 255 w 622"/>
                <a:gd name="T19" fmla="*/ 57 h 297"/>
                <a:gd name="T20" fmla="*/ 293 w 622"/>
                <a:gd name="T21" fmla="*/ 58 h 297"/>
                <a:gd name="T22" fmla="*/ 313 w 622"/>
                <a:gd name="T23" fmla="*/ 43 h 297"/>
                <a:gd name="T24" fmla="*/ 354 w 622"/>
                <a:gd name="T25" fmla="*/ 41 h 297"/>
                <a:gd name="T26" fmla="*/ 363 w 622"/>
                <a:gd name="T27" fmla="*/ 56 h 297"/>
                <a:gd name="T28" fmla="*/ 431 w 622"/>
                <a:gd name="T29" fmla="*/ 60 h 297"/>
                <a:gd name="T30" fmla="*/ 474 w 622"/>
                <a:gd name="T31" fmla="*/ 16 h 297"/>
                <a:gd name="T32" fmla="*/ 534 w 622"/>
                <a:gd name="T33" fmla="*/ 22 h 297"/>
                <a:gd name="T34" fmla="*/ 530 w 622"/>
                <a:gd name="T35" fmla="*/ 82 h 297"/>
                <a:gd name="T36" fmla="*/ 556 w 622"/>
                <a:gd name="T37" fmla="*/ 88 h 297"/>
                <a:gd name="T38" fmla="*/ 588 w 622"/>
                <a:gd name="T39" fmla="*/ 73 h 297"/>
                <a:gd name="T40" fmla="*/ 622 w 622"/>
                <a:gd name="T41" fmla="*/ 90 h 297"/>
                <a:gd name="T42" fmla="*/ 622 w 622"/>
                <a:gd name="T43" fmla="*/ 99 h 297"/>
                <a:gd name="T44" fmla="*/ 597 w 622"/>
                <a:gd name="T45" fmla="*/ 99 h 297"/>
                <a:gd name="T46" fmla="*/ 571 w 622"/>
                <a:gd name="T47" fmla="*/ 153 h 297"/>
                <a:gd name="T48" fmla="*/ 551 w 622"/>
                <a:gd name="T49" fmla="*/ 155 h 297"/>
                <a:gd name="T50" fmla="*/ 474 w 622"/>
                <a:gd name="T51" fmla="*/ 256 h 297"/>
                <a:gd name="T52" fmla="*/ 395 w 622"/>
                <a:gd name="T53" fmla="*/ 291 h 297"/>
                <a:gd name="T54" fmla="*/ 345 w 622"/>
                <a:gd name="T55" fmla="*/ 295 h 297"/>
                <a:gd name="T56" fmla="*/ 304 w 622"/>
                <a:gd name="T57" fmla="*/ 269 h 297"/>
                <a:gd name="T58" fmla="*/ 251 w 622"/>
                <a:gd name="T59" fmla="*/ 297 h 297"/>
                <a:gd name="T60" fmla="*/ 200 w 622"/>
                <a:gd name="T61" fmla="*/ 281 h 297"/>
                <a:gd name="T62" fmla="*/ 185 w 622"/>
                <a:gd name="T63" fmla="*/ 243 h 297"/>
                <a:gd name="T64" fmla="*/ 87 w 622"/>
                <a:gd name="T65" fmla="*/ 236 h 297"/>
                <a:gd name="T66" fmla="*/ 37 w 622"/>
                <a:gd name="T67" fmla="*/ 151 h 297"/>
                <a:gd name="T68" fmla="*/ 12 w 622"/>
                <a:gd name="T69" fmla="*/ 149 h 297"/>
                <a:gd name="T70" fmla="*/ 0 w 622"/>
                <a:gd name="T71" fmla="*/ 119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22" h="297">
                  <a:moveTo>
                    <a:pt x="0" y="119"/>
                  </a:moveTo>
                  <a:lnTo>
                    <a:pt x="0" y="119"/>
                  </a:lnTo>
                  <a:lnTo>
                    <a:pt x="45" y="59"/>
                  </a:lnTo>
                  <a:lnTo>
                    <a:pt x="100" y="84"/>
                  </a:lnTo>
                  <a:lnTo>
                    <a:pt x="137" y="94"/>
                  </a:lnTo>
                  <a:lnTo>
                    <a:pt x="183" y="52"/>
                  </a:lnTo>
                  <a:lnTo>
                    <a:pt x="152" y="29"/>
                  </a:lnTo>
                  <a:lnTo>
                    <a:pt x="173" y="0"/>
                  </a:lnTo>
                  <a:lnTo>
                    <a:pt x="233" y="22"/>
                  </a:lnTo>
                  <a:lnTo>
                    <a:pt x="255" y="57"/>
                  </a:lnTo>
                  <a:lnTo>
                    <a:pt x="293" y="58"/>
                  </a:lnTo>
                  <a:lnTo>
                    <a:pt x="313" y="43"/>
                  </a:lnTo>
                  <a:lnTo>
                    <a:pt x="354" y="41"/>
                  </a:lnTo>
                  <a:lnTo>
                    <a:pt x="363" y="56"/>
                  </a:lnTo>
                  <a:lnTo>
                    <a:pt x="431" y="60"/>
                  </a:lnTo>
                  <a:lnTo>
                    <a:pt x="474" y="16"/>
                  </a:lnTo>
                  <a:lnTo>
                    <a:pt x="534" y="22"/>
                  </a:lnTo>
                  <a:lnTo>
                    <a:pt x="530" y="82"/>
                  </a:lnTo>
                  <a:lnTo>
                    <a:pt x="556" y="88"/>
                  </a:lnTo>
                  <a:lnTo>
                    <a:pt x="588" y="73"/>
                  </a:lnTo>
                  <a:lnTo>
                    <a:pt x="622" y="90"/>
                  </a:lnTo>
                  <a:lnTo>
                    <a:pt x="622" y="99"/>
                  </a:lnTo>
                  <a:lnTo>
                    <a:pt x="597" y="99"/>
                  </a:lnTo>
                  <a:lnTo>
                    <a:pt x="571" y="153"/>
                  </a:lnTo>
                  <a:lnTo>
                    <a:pt x="551" y="155"/>
                  </a:lnTo>
                  <a:lnTo>
                    <a:pt x="474" y="256"/>
                  </a:lnTo>
                  <a:lnTo>
                    <a:pt x="395" y="291"/>
                  </a:lnTo>
                  <a:lnTo>
                    <a:pt x="345" y="295"/>
                  </a:lnTo>
                  <a:lnTo>
                    <a:pt x="304" y="269"/>
                  </a:lnTo>
                  <a:lnTo>
                    <a:pt x="251" y="297"/>
                  </a:lnTo>
                  <a:lnTo>
                    <a:pt x="200" y="281"/>
                  </a:lnTo>
                  <a:lnTo>
                    <a:pt x="185" y="243"/>
                  </a:lnTo>
                  <a:lnTo>
                    <a:pt x="87" y="236"/>
                  </a:lnTo>
                  <a:lnTo>
                    <a:pt x="37" y="151"/>
                  </a:lnTo>
                  <a:lnTo>
                    <a:pt x="12" y="149"/>
                  </a:lnTo>
                  <a:lnTo>
                    <a:pt x="0" y="11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8" name="Freeform 232">
              <a:extLst>
                <a:ext uri="{FF2B5EF4-FFF2-40B4-BE49-F238E27FC236}">
                  <a16:creationId xmlns:a16="http://schemas.microsoft.com/office/drawing/2014/main" xmlns="" id="{6D679EDB-AF06-3E42-A68E-EB08AA3D3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9" y="2075"/>
              <a:ext cx="63" cy="110"/>
            </a:xfrm>
            <a:custGeom>
              <a:avLst/>
              <a:gdLst>
                <a:gd name="T0" fmla="*/ 3 w 95"/>
                <a:gd name="T1" fmla="*/ 107 h 166"/>
                <a:gd name="T2" fmla="*/ 3 w 95"/>
                <a:gd name="T3" fmla="*/ 107 h 166"/>
                <a:gd name="T4" fmla="*/ 18 w 95"/>
                <a:gd name="T5" fmla="*/ 113 h 166"/>
                <a:gd name="T6" fmla="*/ 22 w 95"/>
                <a:gd name="T7" fmla="*/ 164 h 166"/>
                <a:gd name="T8" fmla="*/ 51 w 95"/>
                <a:gd name="T9" fmla="*/ 166 h 166"/>
                <a:gd name="T10" fmla="*/ 78 w 95"/>
                <a:gd name="T11" fmla="*/ 134 h 166"/>
                <a:gd name="T12" fmla="*/ 69 w 95"/>
                <a:gd name="T13" fmla="*/ 126 h 166"/>
                <a:gd name="T14" fmla="*/ 70 w 95"/>
                <a:gd name="T15" fmla="*/ 92 h 166"/>
                <a:gd name="T16" fmla="*/ 94 w 95"/>
                <a:gd name="T17" fmla="*/ 62 h 166"/>
                <a:gd name="T18" fmla="*/ 82 w 95"/>
                <a:gd name="T19" fmla="*/ 39 h 166"/>
                <a:gd name="T20" fmla="*/ 90 w 95"/>
                <a:gd name="T21" fmla="*/ 30 h 166"/>
                <a:gd name="T22" fmla="*/ 95 w 95"/>
                <a:gd name="T23" fmla="*/ 6 h 166"/>
                <a:gd name="T24" fmla="*/ 80 w 95"/>
                <a:gd name="T25" fmla="*/ 0 h 166"/>
                <a:gd name="T26" fmla="*/ 68 w 95"/>
                <a:gd name="T27" fmla="*/ 6 h 166"/>
                <a:gd name="T28" fmla="*/ 53 w 95"/>
                <a:gd name="T29" fmla="*/ 52 h 166"/>
                <a:gd name="T30" fmla="*/ 28 w 95"/>
                <a:gd name="T31" fmla="*/ 50 h 166"/>
                <a:gd name="T32" fmla="*/ 0 w 95"/>
                <a:gd name="T33" fmla="*/ 83 h 166"/>
                <a:gd name="T34" fmla="*/ 3 w 95"/>
                <a:gd name="T35" fmla="*/ 10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5" h="166">
                  <a:moveTo>
                    <a:pt x="3" y="107"/>
                  </a:moveTo>
                  <a:lnTo>
                    <a:pt x="3" y="107"/>
                  </a:lnTo>
                  <a:lnTo>
                    <a:pt x="18" y="113"/>
                  </a:lnTo>
                  <a:lnTo>
                    <a:pt x="22" y="164"/>
                  </a:lnTo>
                  <a:lnTo>
                    <a:pt x="51" y="166"/>
                  </a:lnTo>
                  <a:lnTo>
                    <a:pt x="78" y="134"/>
                  </a:lnTo>
                  <a:lnTo>
                    <a:pt x="69" y="126"/>
                  </a:lnTo>
                  <a:lnTo>
                    <a:pt x="70" y="92"/>
                  </a:lnTo>
                  <a:lnTo>
                    <a:pt x="94" y="62"/>
                  </a:lnTo>
                  <a:lnTo>
                    <a:pt x="82" y="39"/>
                  </a:lnTo>
                  <a:lnTo>
                    <a:pt x="90" y="30"/>
                  </a:lnTo>
                  <a:lnTo>
                    <a:pt x="95" y="6"/>
                  </a:lnTo>
                  <a:lnTo>
                    <a:pt x="80" y="0"/>
                  </a:lnTo>
                  <a:lnTo>
                    <a:pt x="68" y="6"/>
                  </a:lnTo>
                  <a:lnTo>
                    <a:pt x="53" y="52"/>
                  </a:lnTo>
                  <a:lnTo>
                    <a:pt x="28" y="50"/>
                  </a:lnTo>
                  <a:lnTo>
                    <a:pt x="0" y="83"/>
                  </a:lnTo>
                  <a:lnTo>
                    <a:pt x="3" y="10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9" name="Freeform 233">
              <a:extLst>
                <a:ext uri="{FF2B5EF4-FFF2-40B4-BE49-F238E27FC236}">
                  <a16:creationId xmlns:a16="http://schemas.microsoft.com/office/drawing/2014/main" xmlns="" id="{3A1EAED7-A075-7E4C-B0DB-A6BD8E0AD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7" y="2167"/>
              <a:ext cx="55" cy="84"/>
            </a:xfrm>
            <a:custGeom>
              <a:avLst/>
              <a:gdLst>
                <a:gd name="T0" fmla="*/ 25 w 82"/>
                <a:gd name="T1" fmla="*/ 0 h 126"/>
                <a:gd name="T2" fmla="*/ 25 w 82"/>
                <a:gd name="T3" fmla="*/ 0 h 126"/>
                <a:gd name="T4" fmla="*/ 74 w 82"/>
                <a:gd name="T5" fmla="*/ 40 h 126"/>
                <a:gd name="T6" fmla="*/ 82 w 82"/>
                <a:gd name="T7" fmla="*/ 78 h 126"/>
                <a:gd name="T8" fmla="*/ 80 w 82"/>
                <a:gd name="T9" fmla="*/ 99 h 126"/>
                <a:gd name="T10" fmla="*/ 57 w 82"/>
                <a:gd name="T11" fmla="*/ 125 h 126"/>
                <a:gd name="T12" fmla="*/ 36 w 82"/>
                <a:gd name="T13" fmla="*/ 126 h 126"/>
                <a:gd name="T14" fmla="*/ 13 w 82"/>
                <a:gd name="T15" fmla="*/ 76 h 126"/>
                <a:gd name="T16" fmla="*/ 4 w 82"/>
                <a:gd name="T17" fmla="*/ 53 h 126"/>
                <a:gd name="T18" fmla="*/ 14 w 82"/>
                <a:gd name="T19" fmla="*/ 45 h 126"/>
                <a:gd name="T20" fmla="*/ 12 w 82"/>
                <a:gd name="T21" fmla="*/ 35 h 126"/>
                <a:gd name="T22" fmla="*/ 0 w 82"/>
                <a:gd name="T23" fmla="*/ 30 h 126"/>
                <a:gd name="T24" fmla="*/ 25 w 82"/>
                <a:gd name="T2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6">
                  <a:moveTo>
                    <a:pt x="25" y="0"/>
                  </a:moveTo>
                  <a:lnTo>
                    <a:pt x="25" y="0"/>
                  </a:lnTo>
                  <a:lnTo>
                    <a:pt x="74" y="40"/>
                  </a:lnTo>
                  <a:lnTo>
                    <a:pt x="82" y="78"/>
                  </a:lnTo>
                  <a:lnTo>
                    <a:pt x="80" y="99"/>
                  </a:lnTo>
                  <a:lnTo>
                    <a:pt x="57" y="125"/>
                  </a:lnTo>
                  <a:lnTo>
                    <a:pt x="36" y="126"/>
                  </a:lnTo>
                  <a:lnTo>
                    <a:pt x="13" y="76"/>
                  </a:lnTo>
                  <a:lnTo>
                    <a:pt x="4" y="53"/>
                  </a:lnTo>
                  <a:lnTo>
                    <a:pt x="14" y="45"/>
                  </a:lnTo>
                  <a:lnTo>
                    <a:pt x="12" y="35"/>
                  </a:lnTo>
                  <a:lnTo>
                    <a:pt x="0" y="30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0" name="Freeform 234">
              <a:extLst>
                <a:ext uri="{FF2B5EF4-FFF2-40B4-BE49-F238E27FC236}">
                  <a16:creationId xmlns:a16="http://schemas.microsoft.com/office/drawing/2014/main" xmlns="" id="{E5A4582C-7F6D-E241-8523-5EA76A81D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2" y="1927"/>
              <a:ext cx="521" cy="286"/>
            </a:xfrm>
            <a:custGeom>
              <a:avLst/>
              <a:gdLst>
                <a:gd name="T0" fmla="*/ 55 w 783"/>
                <a:gd name="T1" fmla="*/ 284 h 428"/>
                <a:gd name="T2" fmla="*/ 55 w 783"/>
                <a:gd name="T3" fmla="*/ 284 h 428"/>
                <a:gd name="T4" fmla="*/ 87 w 783"/>
                <a:gd name="T5" fmla="*/ 270 h 428"/>
                <a:gd name="T6" fmla="*/ 123 w 783"/>
                <a:gd name="T7" fmla="*/ 269 h 428"/>
                <a:gd name="T8" fmla="*/ 125 w 783"/>
                <a:gd name="T9" fmla="*/ 324 h 428"/>
                <a:gd name="T10" fmla="*/ 104 w 783"/>
                <a:gd name="T11" fmla="*/ 324 h 428"/>
                <a:gd name="T12" fmla="*/ 88 w 783"/>
                <a:gd name="T13" fmla="*/ 350 h 428"/>
                <a:gd name="T14" fmla="*/ 109 w 783"/>
                <a:gd name="T15" fmla="*/ 385 h 428"/>
                <a:gd name="T16" fmla="*/ 140 w 783"/>
                <a:gd name="T17" fmla="*/ 403 h 428"/>
                <a:gd name="T18" fmla="*/ 143 w 783"/>
                <a:gd name="T19" fmla="*/ 423 h 428"/>
                <a:gd name="T20" fmla="*/ 154 w 783"/>
                <a:gd name="T21" fmla="*/ 419 h 428"/>
                <a:gd name="T22" fmla="*/ 165 w 783"/>
                <a:gd name="T23" fmla="*/ 406 h 428"/>
                <a:gd name="T24" fmla="*/ 182 w 783"/>
                <a:gd name="T25" fmla="*/ 410 h 428"/>
                <a:gd name="T26" fmla="*/ 191 w 783"/>
                <a:gd name="T27" fmla="*/ 428 h 428"/>
                <a:gd name="T28" fmla="*/ 213 w 783"/>
                <a:gd name="T29" fmla="*/ 428 h 428"/>
                <a:gd name="T30" fmla="*/ 213 w 783"/>
                <a:gd name="T31" fmla="*/ 405 h 428"/>
                <a:gd name="T32" fmla="*/ 200 w 783"/>
                <a:gd name="T33" fmla="*/ 365 h 428"/>
                <a:gd name="T34" fmla="*/ 193 w 783"/>
                <a:gd name="T35" fmla="*/ 333 h 428"/>
                <a:gd name="T36" fmla="*/ 233 w 783"/>
                <a:gd name="T37" fmla="*/ 315 h 428"/>
                <a:gd name="T38" fmla="*/ 286 w 783"/>
                <a:gd name="T39" fmla="*/ 324 h 428"/>
                <a:gd name="T40" fmla="*/ 320 w 783"/>
                <a:gd name="T41" fmla="*/ 358 h 428"/>
                <a:gd name="T42" fmla="*/ 395 w 783"/>
                <a:gd name="T43" fmla="*/ 350 h 428"/>
                <a:gd name="T44" fmla="*/ 437 w 783"/>
                <a:gd name="T45" fmla="*/ 410 h 428"/>
                <a:gd name="T46" fmla="*/ 487 w 783"/>
                <a:gd name="T47" fmla="*/ 413 h 428"/>
                <a:gd name="T48" fmla="*/ 501 w 783"/>
                <a:gd name="T49" fmla="*/ 390 h 428"/>
                <a:gd name="T50" fmla="*/ 518 w 783"/>
                <a:gd name="T51" fmla="*/ 386 h 428"/>
                <a:gd name="T52" fmla="*/ 520 w 783"/>
                <a:gd name="T53" fmla="*/ 361 h 428"/>
                <a:gd name="T54" fmla="*/ 546 w 783"/>
                <a:gd name="T55" fmla="*/ 360 h 428"/>
                <a:gd name="T56" fmla="*/ 560 w 783"/>
                <a:gd name="T57" fmla="*/ 376 h 428"/>
                <a:gd name="T58" fmla="*/ 574 w 783"/>
                <a:gd name="T59" fmla="*/ 344 h 428"/>
                <a:gd name="T60" fmla="*/ 691 w 783"/>
                <a:gd name="T61" fmla="*/ 360 h 428"/>
                <a:gd name="T62" fmla="*/ 711 w 783"/>
                <a:gd name="T63" fmla="*/ 334 h 428"/>
                <a:gd name="T64" fmla="*/ 678 w 783"/>
                <a:gd name="T65" fmla="*/ 293 h 428"/>
                <a:gd name="T66" fmla="*/ 722 w 783"/>
                <a:gd name="T67" fmla="*/ 196 h 428"/>
                <a:gd name="T68" fmla="*/ 758 w 783"/>
                <a:gd name="T69" fmla="*/ 198 h 428"/>
                <a:gd name="T70" fmla="*/ 783 w 783"/>
                <a:gd name="T71" fmla="*/ 138 h 428"/>
                <a:gd name="T72" fmla="*/ 733 w 783"/>
                <a:gd name="T73" fmla="*/ 133 h 428"/>
                <a:gd name="T74" fmla="*/ 705 w 783"/>
                <a:gd name="T75" fmla="*/ 106 h 428"/>
                <a:gd name="T76" fmla="*/ 627 w 783"/>
                <a:gd name="T77" fmla="*/ 115 h 428"/>
                <a:gd name="T78" fmla="*/ 525 w 783"/>
                <a:gd name="T79" fmla="*/ 17 h 428"/>
                <a:gd name="T80" fmla="*/ 490 w 783"/>
                <a:gd name="T81" fmla="*/ 49 h 428"/>
                <a:gd name="T82" fmla="*/ 382 w 783"/>
                <a:gd name="T83" fmla="*/ 0 h 428"/>
                <a:gd name="T84" fmla="*/ 249 w 783"/>
                <a:gd name="T85" fmla="*/ 65 h 428"/>
                <a:gd name="T86" fmla="*/ 246 w 783"/>
                <a:gd name="T87" fmla="*/ 111 h 428"/>
                <a:gd name="T88" fmla="*/ 277 w 783"/>
                <a:gd name="T89" fmla="*/ 147 h 428"/>
                <a:gd name="T90" fmla="*/ 216 w 783"/>
                <a:gd name="T91" fmla="*/ 181 h 428"/>
                <a:gd name="T92" fmla="*/ 138 w 783"/>
                <a:gd name="T93" fmla="*/ 179 h 428"/>
                <a:gd name="T94" fmla="*/ 121 w 783"/>
                <a:gd name="T95" fmla="*/ 155 h 428"/>
                <a:gd name="T96" fmla="*/ 60 w 783"/>
                <a:gd name="T97" fmla="*/ 152 h 428"/>
                <a:gd name="T98" fmla="*/ 2 w 783"/>
                <a:gd name="T99" fmla="*/ 189 h 428"/>
                <a:gd name="T100" fmla="*/ 0 w 783"/>
                <a:gd name="T101" fmla="*/ 240 h 428"/>
                <a:gd name="T102" fmla="*/ 55 w 783"/>
                <a:gd name="T103" fmla="*/ 284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83" h="428">
                  <a:moveTo>
                    <a:pt x="55" y="284"/>
                  </a:moveTo>
                  <a:lnTo>
                    <a:pt x="55" y="284"/>
                  </a:lnTo>
                  <a:lnTo>
                    <a:pt x="87" y="270"/>
                  </a:lnTo>
                  <a:lnTo>
                    <a:pt x="123" y="269"/>
                  </a:lnTo>
                  <a:lnTo>
                    <a:pt x="125" y="324"/>
                  </a:lnTo>
                  <a:lnTo>
                    <a:pt x="104" y="324"/>
                  </a:lnTo>
                  <a:lnTo>
                    <a:pt x="88" y="350"/>
                  </a:lnTo>
                  <a:lnTo>
                    <a:pt x="109" y="385"/>
                  </a:lnTo>
                  <a:lnTo>
                    <a:pt x="140" y="403"/>
                  </a:lnTo>
                  <a:lnTo>
                    <a:pt x="143" y="423"/>
                  </a:lnTo>
                  <a:lnTo>
                    <a:pt x="154" y="419"/>
                  </a:lnTo>
                  <a:lnTo>
                    <a:pt x="165" y="406"/>
                  </a:lnTo>
                  <a:lnTo>
                    <a:pt x="182" y="410"/>
                  </a:lnTo>
                  <a:lnTo>
                    <a:pt x="191" y="428"/>
                  </a:lnTo>
                  <a:lnTo>
                    <a:pt x="213" y="428"/>
                  </a:lnTo>
                  <a:lnTo>
                    <a:pt x="213" y="405"/>
                  </a:lnTo>
                  <a:lnTo>
                    <a:pt x="200" y="365"/>
                  </a:lnTo>
                  <a:lnTo>
                    <a:pt x="193" y="333"/>
                  </a:lnTo>
                  <a:lnTo>
                    <a:pt x="233" y="315"/>
                  </a:lnTo>
                  <a:lnTo>
                    <a:pt x="286" y="324"/>
                  </a:lnTo>
                  <a:lnTo>
                    <a:pt x="320" y="358"/>
                  </a:lnTo>
                  <a:lnTo>
                    <a:pt x="395" y="350"/>
                  </a:lnTo>
                  <a:lnTo>
                    <a:pt x="437" y="410"/>
                  </a:lnTo>
                  <a:lnTo>
                    <a:pt x="487" y="413"/>
                  </a:lnTo>
                  <a:lnTo>
                    <a:pt x="501" y="390"/>
                  </a:lnTo>
                  <a:lnTo>
                    <a:pt x="518" y="386"/>
                  </a:lnTo>
                  <a:lnTo>
                    <a:pt x="520" y="361"/>
                  </a:lnTo>
                  <a:lnTo>
                    <a:pt x="546" y="360"/>
                  </a:lnTo>
                  <a:lnTo>
                    <a:pt x="560" y="376"/>
                  </a:lnTo>
                  <a:lnTo>
                    <a:pt x="574" y="344"/>
                  </a:lnTo>
                  <a:lnTo>
                    <a:pt x="691" y="360"/>
                  </a:lnTo>
                  <a:lnTo>
                    <a:pt x="711" y="334"/>
                  </a:lnTo>
                  <a:lnTo>
                    <a:pt x="678" y="293"/>
                  </a:lnTo>
                  <a:lnTo>
                    <a:pt x="722" y="196"/>
                  </a:lnTo>
                  <a:lnTo>
                    <a:pt x="758" y="198"/>
                  </a:lnTo>
                  <a:lnTo>
                    <a:pt x="783" y="138"/>
                  </a:lnTo>
                  <a:lnTo>
                    <a:pt x="733" y="133"/>
                  </a:lnTo>
                  <a:lnTo>
                    <a:pt x="705" y="106"/>
                  </a:lnTo>
                  <a:lnTo>
                    <a:pt x="627" y="115"/>
                  </a:lnTo>
                  <a:lnTo>
                    <a:pt x="525" y="17"/>
                  </a:lnTo>
                  <a:lnTo>
                    <a:pt x="490" y="49"/>
                  </a:lnTo>
                  <a:lnTo>
                    <a:pt x="382" y="0"/>
                  </a:lnTo>
                  <a:lnTo>
                    <a:pt x="249" y="65"/>
                  </a:lnTo>
                  <a:lnTo>
                    <a:pt x="246" y="111"/>
                  </a:lnTo>
                  <a:lnTo>
                    <a:pt x="277" y="147"/>
                  </a:lnTo>
                  <a:lnTo>
                    <a:pt x="216" y="181"/>
                  </a:lnTo>
                  <a:lnTo>
                    <a:pt x="138" y="179"/>
                  </a:lnTo>
                  <a:lnTo>
                    <a:pt x="121" y="155"/>
                  </a:lnTo>
                  <a:lnTo>
                    <a:pt x="60" y="152"/>
                  </a:lnTo>
                  <a:lnTo>
                    <a:pt x="2" y="189"/>
                  </a:lnTo>
                  <a:lnTo>
                    <a:pt x="0" y="240"/>
                  </a:lnTo>
                  <a:lnTo>
                    <a:pt x="55" y="28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1" name="Freeform 235">
              <a:extLst>
                <a:ext uri="{FF2B5EF4-FFF2-40B4-BE49-F238E27FC236}">
                  <a16:creationId xmlns:a16="http://schemas.microsoft.com/office/drawing/2014/main" xmlns="" id="{5D55CE21-EE70-7B42-8CD1-716C53EA1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3" y="2193"/>
              <a:ext cx="203" cy="123"/>
            </a:xfrm>
            <a:custGeom>
              <a:avLst/>
              <a:gdLst>
                <a:gd name="T0" fmla="*/ 37 w 305"/>
                <a:gd name="T1" fmla="*/ 34 h 184"/>
                <a:gd name="T2" fmla="*/ 37 w 305"/>
                <a:gd name="T3" fmla="*/ 34 h 184"/>
                <a:gd name="T4" fmla="*/ 32 w 305"/>
                <a:gd name="T5" fmla="*/ 54 h 184"/>
                <a:gd name="T6" fmla="*/ 0 w 305"/>
                <a:gd name="T7" fmla="*/ 54 h 184"/>
                <a:gd name="T8" fmla="*/ 0 w 305"/>
                <a:gd name="T9" fmla="*/ 82 h 184"/>
                <a:gd name="T10" fmla="*/ 35 w 305"/>
                <a:gd name="T11" fmla="*/ 105 h 184"/>
                <a:gd name="T12" fmla="*/ 24 w 305"/>
                <a:gd name="T13" fmla="*/ 137 h 184"/>
                <a:gd name="T14" fmla="*/ 24 w 305"/>
                <a:gd name="T15" fmla="*/ 152 h 184"/>
                <a:gd name="T16" fmla="*/ 39 w 305"/>
                <a:gd name="T17" fmla="*/ 154 h 184"/>
                <a:gd name="T18" fmla="*/ 58 w 305"/>
                <a:gd name="T19" fmla="*/ 129 h 184"/>
                <a:gd name="T20" fmla="*/ 101 w 305"/>
                <a:gd name="T21" fmla="*/ 119 h 184"/>
                <a:gd name="T22" fmla="*/ 194 w 305"/>
                <a:gd name="T23" fmla="*/ 154 h 184"/>
                <a:gd name="T24" fmla="*/ 195 w 305"/>
                <a:gd name="T25" fmla="*/ 180 h 184"/>
                <a:gd name="T26" fmla="*/ 247 w 305"/>
                <a:gd name="T27" fmla="*/ 184 h 184"/>
                <a:gd name="T28" fmla="*/ 305 w 305"/>
                <a:gd name="T29" fmla="*/ 124 h 184"/>
                <a:gd name="T30" fmla="*/ 298 w 305"/>
                <a:gd name="T31" fmla="*/ 104 h 184"/>
                <a:gd name="T32" fmla="*/ 259 w 305"/>
                <a:gd name="T33" fmla="*/ 96 h 184"/>
                <a:gd name="T34" fmla="*/ 151 w 305"/>
                <a:gd name="T35" fmla="*/ 25 h 184"/>
                <a:gd name="T36" fmla="*/ 146 w 305"/>
                <a:gd name="T37" fmla="*/ 0 h 184"/>
                <a:gd name="T38" fmla="*/ 105 w 305"/>
                <a:gd name="T39" fmla="*/ 0 h 184"/>
                <a:gd name="T40" fmla="*/ 87 w 305"/>
                <a:gd name="T41" fmla="*/ 34 h 184"/>
                <a:gd name="T42" fmla="*/ 69 w 305"/>
                <a:gd name="T43" fmla="*/ 34 h 184"/>
                <a:gd name="T44" fmla="*/ 37 w 305"/>
                <a:gd name="T45" fmla="*/ 3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5" h="184">
                  <a:moveTo>
                    <a:pt x="37" y="34"/>
                  </a:moveTo>
                  <a:lnTo>
                    <a:pt x="37" y="34"/>
                  </a:lnTo>
                  <a:lnTo>
                    <a:pt x="32" y="54"/>
                  </a:lnTo>
                  <a:lnTo>
                    <a:pt x="0" y="54"/>
                  </a:lnTo>
                  <a:lnTo>
                    <a:pt x="0" y="82"/>
                  </a:lnTo>
                  <a:lnTo>
                    <a:pt x="35" y="105"/>
                  </a:lnTo>
                  <a:lnTo>
                    <a:pt x="24" y="137"/>
                  </a:lnTo>
                  <a:lnTo>
                    <a:pt x="24" y="152"/>
                  </a:lnTo>
                  <a:lnTo>
                    <a:pt x="39" y="154"/>
                  </a:lnTo>
                  <a:lnTo>
                    <a:pt x="58" y="129"/>
                  </a:lnTo>
                  <a:lnTo>
                    <a:pt x="101" y="119"/>
                  </a:lnTo>
                  <a:lnTo>
                    <a:pt x="194" y="154"/>
                  </a:lnTo>
                  <a:lnTo>
                    <a:pt x="195" y="180"/>
                  </a:lnTo>
                  <a:lnTo>
                    <a:pt x="247" y="184"/>
                  </a:lnTo>
                  <a:lnTo>
                    <a:pt x="305" y="124"/>
                  </a:lnTo>
                  <a:lnTo>
                    <a:pt x="298" y="104"/>
                  </a:lnTo>
                  <a:lnTo>
                    <a:pt x="259" y="96"/>
                  </a:lnTo>
                  <a:lnTo>
                    <a:pt x="151" y="25"/>
                  </a:lnTo>
                  <a:lnTo>
                    <a:pt x="146" y="0"/>
                  </a:lnTo>
                  <a:lnTo>
                    <a:pt x="105" y="0"/>
                  </a:lnTo>
                  <a:lnTo>
                    <a:pt x="87" y="34"/>
                  </a:lnTo>
                  <a:lnTo>
                    <a:pt x="69" y="34"/>
                  </a:lnTo>
                  <a:lnTo>
                    <a:pt x="37" y="3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2" name="Freeform 236">
              <a:extLst>
                <a:ext uri="{FF2B5EF4-FFF2-40B4-BE49-F238E27FC236}">
                  <a16:creationId xmlns:a16="http://schemas.microsoft.com/office/drawing/2014/main" xmlns="" id="{CA636490-5984-7449-9673-15A25C8B5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5" y="2141"/>
              <a:ext cx="251" cy="136"/>
            </a:xfrm>
            <a:custGeom>
              <a:avLst/>
              <a:gdLst>
                <a:gd name="T0" fmla="*/ 266 w 378"/>
                <a:gd name="T1" fmla="*/ 202 h 203"/>
                <a:gd name="T2" fmla="*/ 266 w 378"/>
                <a:gd name="T3" fmla="*/ 202 h 203"/>
                <a:gd name="T4" fmla="*/ 290 w 378"/>
                <a:gd name="T5" fmla="*/ 203 h 203"/>
                <a:gd name="T6" fmla="*/ 290 w 378"/>
                <a:gd name="T7" fmla="*/ 162 h 203"/>
                <a:gd name="T8" fmla="*/ 267 w 378"/>
                <a:gd name="T9" fmla="*/ 148 h 203"/>
                <a:gd name="T10" fmla="*/ 305 w 378"/>
                <a:gd name="T11" fmla="*/ 100 h 203"/>
                <a:gd name="T12" fmla="*/ 321 w 378"/>
                <a:gd name="T13" fmla="*/ 100 h 203"/>
                <a:gd name="T14" fmla="*/ 337 w 378"/>
                <a:gd name="T15" fmla="*/ 118 h 203"/>
                <a:gd name="T16" fmla="*/ 378 w 378"/>
                <a:gd name="T17" fmla="*/ 102 h 203"/>
                <a:gd name="T18" fmla="*/ 321 w 378"/>
                <a:gd name="T19" fmla="*/ 83 h 203"/>
                <a:gd name="T20" fmla="*/ 319 w 378"/>
                <a:gd name="T21" fmla="*/ 71 h 203"/>
                <a:gd name="T22" fmla="*/ 305 w 378"/>
                <a:gd name="T23" fmla="*/ 74 h 203"/>
                <a:gd name="T24" fmla="*/ 292 w 378"/>
                <a:gd name="T25" fmla="*/ 97 h 203"/>
                <a:gd name="T26" fmla="*/ 235 w 378"/>
                <a:gd name="T27" fmla="*/ 96 h 203"/>
                <a:gd name="T28" fmla="*/ 193 w 378"/>
                <a:gd name="T29" fmla="*/ 36 h 203"/>
                <a:gd name="T30" fmla="*/ 119 w 378"/>
                <a:gd name="T31" fmla="*/ 43 h 203"/>
                <a:gd name="T32" fmla="*/ 84 w 378"/>
                <a:gd name="T33" fmla="*/ 9 h 203"/>
                <a:gd name="T34" fmla="*/ 35 w 378"/>
                <a:gd name="T35" fmla="*/ 0 h 203"/>
                <a:gd name="T36" fmla="*/ 0 w 378"/>
                <a:gd name="T37" fmla="*/ 15 h 203"/>
                <a:gd name="T38" fmla="*/ 21 w 378"/>
                <a:gd name="T39" fmla="*/ 83 h 203"/>
                <a:gd name="T40" fmla="*/ 21 w 378"/>
                <a:gd name="T41" fmla="*/ 106 h 203"/>
                <a:gd name="T42" fmla="*/ 36 w 378"/>
                <a:gd name="T43" fmla="*/ 106 h 203"/>
                <a:gd name="T44" fmla="*/ 54 w 378"/>
                <a:gd name="T45" fmla="*/ 71 h 203"/>
                <a:gd name="T46" fmla="*/ 103 w 378"/>
                <a:gd name="T47" fmla="*/ 72 h 203"/>
                <a:gd name="T48" fmla="*/ 110 w 378"/>
                <a:gd name="T49" fmla="*/ 99 h 203"/>
                <a:gd name="T50" fmla="*/ 214 w 378"/>
                <a:gd name="T51" fmla="*/ 168 h 203"/>
                <a:gd name="T52" fmla="*/ 254 w 378"/>
                <a:gd name="T53" fmla="*/ 177 h 203"/>
                <a:gd name="T54" fmla="*/ 266 w 378"/>
                <a:gd name="T55" fmla="*/ 20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8" h="203">
                  <a:moveTo>
                    <a:pt x="266" y="202"/>
                  </a:moveTo>
                  <a:lnTo>
                    <a:pt x="266" y="202"/>
                  </a:lnTo>
                  <a:lnTo>
                    <a:pt x="290" y="203"/>
                  </a:lnTo>
                  <a:lnTo>
                    <a:pt x="290" y="162"/>
                  </a:lnTo>
                  <a:lnTo>
                    <a:pt x="267" y="148"/>
                  </a:lnTo>
                  <a:lnTo>
                    <a:pt x="305" y="100"/>
                  </a:lnTo>
                  <a:lnTo>
                    <a:pt x="321" y="100"/>
                  </a:lnTo>
                  <a:lnTo>
                    <a:pt x="337" y="118"/>
                  </a:lnTo>
                  <a:lnTo>
                    <a:pt x="378" y="102"/>
                  </a:lnTo>
                  <a:lnTo>
                    <a:pt x="321" y="83"/>
                  </a:lnTo>
                  <a:lnTo>
                    <a:pt x="319" y="71"/>
                  </a:lnTo>
                  <a:lnTo>
                    <a:pt x="305" y="74"/>
                  </a:lnTo>
                  <a:lnTo>
                    <a:pt x="292" y="97"/>
                  </a:lnTo>
                  <a:lnTo>
                    <a:pt x="235" y="96"/>
                  </a:lnTo>
                  <a:lnTo>
                    <a:pt x="193" y="36"/>
                  </a:lnTo>
                  <a:lnTo>
                    <a:pt x="119" y="43"/>
                  </a:lnTo>
                  <a:lnTo>
                    <a:pt x="84" y="9"/>
                  </a:lnTo>
                  <a:lnTo>
                    <a:pt x="35" y="0"/>
                  </a:lnTo>
                  <a:lnTo>
                    <a:pt x="0" y="15"/>
                  </a:lnTo>
                  <a:lnTo>
                    <a:pt x="21" y="83"/>
                  </a:lnTo>
                  <a:lnTo>
                    <a:pt x="21" y="106"/>
                  </a:lnTo>
                  <a:lnTo>
                    <a:pt x="36" y="106"/>
                  </a:lnTo>
                  <a:lnTo>
                    <a:pt x="54" y="71"/>
                  </a:lnTo>
                  <a:lnTo>
                    <a:pt x="103" y="72"/>
                  </a:lnTo>
                  <a:lnTo>
                    <a:pt x="110" y="99"/>
                  </a:lnTo>
                  <a:lnTo>
                    <a:pt x="214" y="168"/>
                  </a:lnTo>
                  <a:lnTo>
                    <a:pt x="254" y="177"/>
                  </a:lnTo>
                  <a:lnTo>
                    <a:pt x="266" y="20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3" name="Freeform 237">
              <a:extLst>
                <a:ext uri="{FF2B5EF4-FFF2-40B4-BE49-F238E27FC236}">
                  <a16:creationId xmlns:a16="http://schemas.microsoft.com/office/drawing/2014/main" xmlns="" id="{EA693529-90EC-1642-BF93-476B6B492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8" y="2211"/>
              <a:ext cx="106" cy="68"/>
            </a:xfrm>
            <a:custGeom>
              <a:avLst/>
              <a:gdLst>
                <a:gd name="T0" fmla="*/ 0 w 160"/>
                <a:gd name="T1" fmla="*/ 40 h 101"/>
                <a:gd name="T2" fmla="*/ 0 w 160"/>
                <a:gd name="T3" fmla="*/ 40 h 101"/>
                <a:gd name="T4" fmla="*/ 33 w 160"/>
                <a:gd name="T5" fmla="*/ 0 h 101"/>
                <a:gd name="T6" fmla="*/ 45 w 160"/>
                <a:gd name="T7" fmla="*/ 0 h 101"/>
                <a:gd name="T8" fmla="*/ 49 w 160"/>
                <a:gd name="T9" fmla="*/ 9 h 101"/>
                <a:gd name="T10" fmla="*/ 34 w 160"/>
                <a:gd name="T11" fmla="*/ 20 h 101"/>
                <a:gd name="T12" fmla="*/ 34 w 160"/>
                <a:gd name="T13" fmla="*/ 29 h 101"/>
                <a:gd name="T14" fmla="*/ 44 w 160"/>
                <a:gd name="T15" fmla="*/ 36 h 101"/>
                <a:gd name="T16" fmla="*/ 91 w 160"/>
                <a:gd name="T17" fmla="*/ 39 h 101"/>
                <a:gd name="T18" fmla="*/ 107 w 160"/>
                <a:gd name="T19" fmla="*/ 32 h 101"/>
                <a:gd name="T20" fmla="*/ 114 w 160"/>
                <a:gd name="T21" fmla="*/ 34 h 101"/>
                <a:gd name="T22" fmla="*/ 118 w 160"/>
                <a:gd name="T23" fmla="*/ 49 h 101"/>
                <a:gd name="T24" fmla="*/ 146 w 160"/>
                <a:gd name="T25" fmla="*/ 51 h 101"/>
                <a:gd name="T26" fmla="*/ 160 w 160"/>
                <a:gd name="T27" fmla="*/ 81 h 101"/>
                <a:gd name="T28" fmla="*/ 156 w 160"/>
                <a:gd name="T29" fmla="*/ 90 h 101"/>
                <a:gd name="T30" fmla="*/ 151 w 160"/>
                <a:gd name="T31" fmla="*/ 91 h 101"/>
                <a:gd name="T32" fmla="*/ 145 w 160"/>
                <a:gd name="T33" fmla="*/ 79 h 101"/>
                <a:gd name="T34" fmla="*/ 133 w 160"/>
                <a:gd name="T35" fmla="*/ 78 h 101"/>
                <a:gd name="T36" fmla="*/ 112 w 160"/>
                <a:gd name="T37" fmla="*/ 81 h 101"/>
                <a:gd name="T38" fmla="*/ 110 w 160"/>
                <a:gd name="T39" fmla="*/ 101 h 101"/>
                <a:gd name="T40" fmla="*/ 89 w 160"/>
                <a:gd name="T41" fmla="*/ 100 h 101"/>
                <a:gd name="T42" fmla="*/ 90 w 160"/>
                <a:gd name="T43" fmla="*/ 75 h 101"/>
                <a:gd name="T44" fmla="*/ 75 w 160"/>
                <a:gd name="T45" fmla="*/ 59 h 101"/>
                <a:gd name="T46" fmla="*/ 51 w 160"/>
                <a:gd name="T47" fmla="*/ 79 h 101"/>
                <a:gd name="T48" fmla="*/ 52 w 160"/>
                <a:gd name="T49" fmla="*/ 92 h 101"/>
                <a:gd name="T50" fmla="*/ 31 w 160"/>
                <a:gd name="T51" fmla="*/ 99 h 101"/>
                <a:gd name="T52" fmla="*/ 19 w 160"/>
                <a:gd name="T53" fmla="*/ 99 h 101"/>
                <a:gd name="T54" fmla="*/ 20 w 160"/>
                <a:gd name="T55" fmla="*/ 55 h 101"/>
                <a:gd name="T56" fmla="*/ 0 w 160"/>
                <a:gd name="T57" fmla="*/ 4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0" h="101">
                  <a:moveTo>
                    <a:pt x="0" y="40"/>
                  </a:moveTo>
                  <a:lnTo>
                    <a:pt x="0" y="40"/>
                  </a:lnTo>
                  <a:lnTo>
                    <a:pt x="33" y="0"/>
                  </a:lnTo>
                  <a:lnTo>
                    <a:pt x="45" y="0"/>
                  </a:lnTo>
                  <a:lnTo>
                    <a:pt x="49" y="9"/>
                  </a:lnTo>
                  <a:lnTo>
                    <a:pt x="34" y="20"/>
                  </a:lnTo>
                  <a:lnTo>
                    <a:pt x="34" y="29"/>
                  </a:lnTo>
                  <a:lnTo>
                    <a:pt x="44" y="36"/>
                  </a:lnTo>
                  <a:lnTo>
                    <a:pt x="91" y="39"/>
                  </a:lnTo>
                  <a:lnTo>
                    <a:pt x="107" y="32"/>
                  </a:lnTo>
                  <a:lnTo>
                    <a:pt x="114" y="34"/>
                  </a:lnTo>
                  <a:lnTo>
                    <a:pt x="118" y="49"/>
                  </a:lnTo>
                  <a:lnTo>
                    <a:pt x="146" y="51"/>
                  </a:lnTo>
                  <a:lnTo>
                    <a:pt x="160" y="81"/>
                  </a:lnTo>
                  <a:lnTo>
                    <a:pt x="156" y="90"/>
                  </a:lnTo>
                  <a:lnTo>
                    <a:pt x="151" y="91"/>
                  </a:lnTo>
                  <a:lnTo>
                    <a:pt x="145" y="79"/>
                  </a:lnTo>
                  <a:lnTo>
                    <a:pt x="133" y="78"/>
                  </a:lnTo>
                  <a:lnTo>
                    <a:pt x="112" y="81"/>
                  </a:lnTo>
                  <a:lnTo>
                    <a:pt x="110" y="101"/>
                  </a:lnTo>
                  <a:lnTo>
                    <a:pt x="89" y="100"/>
                  </a:lnTo>
                  <a:lnTo>
                    <a:pt x="90" y="75"/>
                  </a:lnTo>
                  <a:lnTo>
                    <a:pt x="75" y="59"/>
                  </a:lnTo>
                  <a:lnTo>
                    <a:pt x="51" y="79"/>
                  </a:lnTo>
                  <a:lnTo>
                    <a:pt x="52" y="92"/>
                  </a:lnTo>
                  <a:lnTo>
                    <a:pt x="31" y="99"/>
                  </a:lnTo>
                  <a:lnTo>
                    <a:pt x="19" y="99"/>
                  </a:lnTo>
                  <a:lnTo>
                    <a:pt x="20" y="55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4" name="Freeform 238">
              <a:extLst>
                <a:ext uri="{FF2B5EF4-FFF2-40B4-BE49-F238E27FC236}">
                  <a16:creationId xmlns:a16="http://schemas.microsoft.com/office/drawing/2014/main" xmlns="" id="{C0258BDE-993C-C14F-8EB3-1FBE97BA74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4" y="2161"/>
              <a:ext cx="116" cy="72"/>
            </a:xfrm>
            <a:custGeom>
              <a:avLst/>
              <a:gdLst>
                <a:gd name="T0" fmla="*/ 12 w 174"/>
                <a:gd name="T1" fmla="*/ 17 h 108"/>
                <a:gd name="T2" fmla="*/ 12 w 174"/>
                <a:gd name="T3" fmla="*/ 17 h 108"/>
                <a:gd name="T4" fmla="*/ 10 w 174"/>
                <a:gd name="T5" fmla="*/ 37 h 108"/>
                <a:gd name="T6" fmla="*/ 12 w 174"/>
                <a:gd name="T7" fmla="*/ 49 h 108"/>
                <a:gd name="T8" fmla="*/ 80 w 174"/>
                <a:gd name="T9" fmla="*/ 72 h 108"/>
                <a:gd name="T10" fmla="*/ 20 w 174"/>
                <a:gd name="T11" fmla="*/ 96 h 108"/>
                <a:gd name="T12" fmla="*/ 13 w 174"/>
                <a:gd name="T13" fmla="*/ 91 h 108"/>
                <a:gd name="T14" fmla="*/ 0 w 174"/>
                <a:gd name="T15" fmla="*/ 99 h 108"/>
                <a:gd name="T16" fmla="*/ 1 w 174"/>
                <a:gd name="T17" fmla="*/ 103 h 108"/>
                <a:gd name="T18" fmla="*/ 8 w 174"/>
                <a:gd name="T19" fmla="*/ 107 h 108"/>
                <a:gd name="T20" fmla="*/ 50 w 174"/>
                <a:gd name="T21" fmla="*/ 108 h 108"/>
                <a:gd name="T22" fmla="*/ 71 w 174"/>
                <a:gd name="T23" fmla="*/ 101 h 108"/>
                <a:gd name="T24" fmla="*/ 99 w 174"/>
                <a:gd name="T25" fmla="*/ 67 h 108"/>
                <a:gd name="T26" fmla="*/ 133 w 174"/>
                <a:gd name="T27" fmla="*/ 73 h 108"/>
                <a:gd name="T28" fmla="*/ 174 w 174"/>
                <a:gd name="T29" fmla="*/ 15 h 108"/>
                <a:gd name="T30" fmla="*/ 64 w 174"/>
                <a:gd name="T31" fmla="*/ 0 h 108"/>
                <a:gd name="T32" fmla="*/ 49 w 174"/>
                <a:gd name="T33" fmla="*/ 37 h 108"/>
                <a:gd name="T34" fmla="*/ 29 w 174"/>
                <a:gd name="T35" fmla="*/ 17 h 108"/>
                <a:gd name="T36" fmla="*/ 12 w 174"/>
                <a:gd name="T37" fmla="*/ 1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4" h="108">
                  <a:moveTo>
                    <a:pt x="12" y="17"/>
                  </a:moveTo>
                  <a:lnTo>
                    <a:pt x="12" y="17"/>
                  </a:lnTo>
                  <a:lnTo>
                    <a:pt x="10" y="37"/>
                  </a:lnTo>
                  <a:lnTo>
                    <a:pt x="12" y="49"/>
                  </a:lnTo>
                  <a:lnTo>
                    <a:pt x="80" y="72"/>
                  </a:lnTo>
                  <a:lnTo>
                    <a:pt x="20" y="96"/>
                  </a:lnTo>
                  <a:lnTo>
                    <a:pt x="13" y="91"/>
                  </a:lnTo>
                  <a:lnTo>
                    <a:pt x="0" y="99"/>
                  </a:lnTo>
                  <a:lnTo>
                    <a:pt x="1" y="103"/>
                  </a:lnTo>
                  <a:lnTo>
                    <a:pt x="8" y="107"/>
                  </a:lnTo>
                  <a:lnTo>
                    <a:pt x="50" y="108"/>
                  </a:lnTo>
                  <a:lnTo>
                    <a:pt x="71" y="101"/>
                  </a:lnTo>
                  <a:lnTo>
                    <a:pt x="99" y="67"/>
                  </a:lnTo>
                  <a:lnTo>
                    <a:pt x="133" y="73"/>
                  </a:lnTo>
                  <a:lnTo>
                    <a:pt x="174" y="15"/>
                  </a:lnTo>
                  <a:lnTo>
                    <a:pt x="64" y="0"/>
                  </a:lnTo>
                  <a:lnTo>
                    <a:pt x="49" y="37"/>
                  </a:lnTo>
                  <a:lnTo>
                    <a:pt x="29" y="17"/>
                  </a:lnTo>
                  <a:lnTo>
                    <a:pt x="12" y="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5" name="Freeform 239">
              <a:extLst>
                <a:ext uri="{FF2B5EF4-FFF2-40B4-BE49-F238E27FC236}">
                  <a16:creationId xmlns:a16="http://schemas.microsoft.com/office/drawing/2014/main" xmlns="" id="{D9A99A9D-5361-7E4B-8F83-25F9AD80E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4" y="2256"/>
              <a:ext cx="181" cy="178"/>
            </a:xfrm>
            <a:custGeom>
              <a:avLst/>
              <a:gdLst>
                <a:gd name="T0" fmla="*/ 0 w 272"/>
                <a:gd name="T1" fmla="*/ 93 h 267"/>
                <a:gd name="T2" fmla="*/ 0 w 272"/>
                <a:gd name="T3" fmla="*/ 93 h 267"/>
                <a:gd name="T4" fmla="*/ 13 w 272"/>
                <a:gd name="T5" fmla="*/ 190 h 267"/>
                <a:gd name="T6" fmla="*/ 44 w 272"/>
                <a:gd name="T7" fmla="*/ 197 h 267"/>
                <a:gd name="T8" fmla="*/ 47 w 272"/>
                <a:gd name="T9" fmla="*/ 215 h 267"/>
                <a:gd name="T10" fmla="*/ 25 w 272"/>
                <a:gd name="T11" fmla="*/ 233 h 267"/>
                <a:gd name="T12" fmla="*/ 66 w 272"/>
                <a:gd name="T13" fmla="*/ 267 h 267"/>
                <a:gd name="T14" fmla="*/ 147 w 272"/>
                <a:gd name="T15" fmla="*/ 238 h 267"/>
                <a:gd name="T16" fmla="*/ 153 w 272"/>
                <a:gd name="T17" fmla="*/ 203 h 267"/>
                <a:gd name="T18" fmla="*/ 204 w 272"/>
                <a:gd name="T19" fmla="*/ 172 h 267"/>
                <a:gd name="T20" fmla="*/ 223 w 272"/>
                <a:gd name="T21" fmla="*/ 98 h 267"/>
                <a:gd name="T22" fmla="*/ 238 w 272"/>
                <a:gd name="T23" fmla="*/ 83 h 267"/>
                <a:gd name="T24" fmla="*/ 223 w 272"/>
                <a:gd name="T25" fmla="*/ 56 h 267"/>
                <a:gd name="T26" fmla="*/ 272 w 272"/>
                <a:gd name="T27" fmla="*/ 26 h 267"/>
                <a:gd name="T28" fmla="*/ 266 w 272"/>
                <a:gd name="T29" fmla="*/ 17 h 267"/>
                <a:gd name="T30" fmla="*/ 243 w 272"/>
                <a:gd name="T31" fmla="*/ 19 h 267"/>
                <a:gd name="T32" fmla="*/ 241 w 272"/>
                <a:gd name="T33" fmla="*/ 40 h 267"/>
                <a:gd name="T34" fmla="*/ 211 w 272"/>
                <a:gd name="T35" fmla="*/ 39 h 267"/>
                <a:gd name="T36" fmla="*/ 210 w 272"/>
                <a:gd name="T37" fmla="*/ 11 h 267"/>
                <a:gd name="T38" fmla="*/ 200 w 272"/>
                <a:gd name="T39" fmla="*/ 0 h 267"/>
                <a:gd name="T40" fmla="*/ 184 w 272"/>
                <a:gd name="T41" fmla="*/ 15 h 267"/>
                <a:gd name="T42" fmla="*/ 184 w 272"/>
                <a:gd name="T43" fmla="*/ 28 h 267"/>
                <a:gd name="T44" fmla="*/ 159 w 272"/>
                <a:gd name="T45" fmla="*/ 38 h 267"/>
                <a:gd name="T46" fmla="*/ 113 w 272"/>
                <a:gd name="T47" fmla="*/ 35 h 267"/>
                <a:gd name="T48" fmla="*/ 54 w 272"/>
                <a:gd name="T49" fmla="*/ 97 h 267"/>
                <a:gd name="T50" fmla="*/ 0 w 272"/>
                <a:gd name="T51" fmla="*/ 9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72" h="267">
                  <a:moveTo>
                    <a:pt x="0" y="93"/>
                  </a:moveTo>
                  <a:lnTo>
                    <a:pt x="0" y="93"/>
                  </a:lnTo>
                  <a:lnTo>
                    <a:pt x="13" y="190"/>
                  </a:lnTo>
                  <a:lnTo>
                    <a:pt x="44" y="197"/>
                  </a:lnTo>
                  <a:lnTo>
                    <a:pt x="47" y="215"/>
                  </a:lnTo>
                  <a:lnTo>
                    <a:pt x="25" y="233"/>
                  </a:lnTo>
                  <a:lnTo>
                    <a:pt x="66" y="267"/>
                  </a:lnTo>
                  <a:lnTo>
                    <a:pt x="147" y="238"/>
                  </a:lnTo>
                  <a:lnTo>
                    <a:pt x="153" y="203"/>
                  </a:lnTo>
                  <a:lnTo>
                    <a:pt x="204" y="172"/>
                  </a:lnTo>
                  <a:lnTo>
                    <a:pt x="223" y="98"/>
                  </a:lnTo>
                  <a:lnTo>
                    <a:pt x="238" y="83"/>
                  </a:lnTo>
                  <a:lnTo>
                    <a:pt x="223" y="56"/>
                  </a:lnTo>
                  <a:lnTo>
                    <a:pt x="272" y="26"/>
                  </a:lnTo>
                  <a:lnTo>
                    <a:pt x="266" y="17"/>
                  </a:lnTo>
                  <a:lnTo>
                    <a:pt x="243" y="19"/>
                  </a:lnTo>
                  <a:lnTo>
                    <a:pt x="241" y="40"/>
                  </a:lnTo>
                  <a:lnTo>
                    <a:pt x="211" y="39"/>
                  </a:lnTo>
                  <a:lnTo>
                    <a:pt x="210" y="11"/>
                  </a:lnTo>
                  <a:lnTo>
                    <a:pt x="200" y="0"/>
                  </a:lnTo>
                  <a:lnTo>
                    <a:pt x="184" y="15"/>
                  </a:lnTo>
                  <a:lnTo>
                    <a:pt x="184" y="28"/>
                  </a:lnTo>
                  <a:lnTo>
                    <a:pt x="159" y="38"/>
                  </a:lnTo>
                  <a:lnTo>
                    <a:pt x="113" y="35"/>
                  </a:lnTo>
                  <a:lnTo>
                    <a:pt x="54" y="97"/>
                  </a:lnTo>
                  <a:lnTo>
                    <a:pt x="0" y="9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6" name="Freeform 240">
              <a:extLst>
                <a:ext uri="{FF2B5EF4-FFF2-40B4-BE49-F238E27FC236}">
                  <a16:creationId xmlns:a16="http://schemas.microsoft.com/office/drawing/2014/main" xmlns="" id="{894D7549-B513-BB4D-80A7-A362D769FB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4" y="2268"/>
              <a:ext cx="200" cy="249"/>
            </a:xfrm>
            <a:custGeom>
              <a:avLst/>
              <a:gdLst>
                <a:gd name="T0" fmla="*/ 11 w 301"/>
                <a:gd name="T1" fmla="*/ 253 h 374"/>
                <a:gd name="T2" fmla="*/ 11 w 301"/>
                <a:gd name="T3" fmla="*/ 253 h 374"/>
                <a:gd name="T4" fmla="*/ 31 w 301"/>
                <a:gd name="T5" fmla="*/ 284 h 374"/>
                <a:gd name="T6" fmla="*/ 30 w 301"/>
                <a:gd name="T7" fmla="*/ 299 h 374"/>
                <a:gd name="T8" fmla="*/ 2 w 301"/>
                <a:gd name="T9" fmla="*/ 310 h 374"/>
                <a:gd name="T10" fmla="*/ 0 w 301"/>
                <a:gd name="T11" fmla="*/ 335 h 374"/>
                <a:gd name="T12" fmla="*/ 31 w 301"/>
                <a:gd name="T13" fmla="*/ 335 h 374"/>
                <a:gd name="T14" fmla="*/ 42 w 301"/>
                <a:gd name="T15" fmla="*/ 327 h 374"/>
                <a:gd name="T16" fmla="*/ 101 w 301"/>
                <a:gd name="T17" fmla="*/ 327 h 374"/>
                <a:gd name="T18" fmla="*/ 155 w 301"/>
                <a:gd name="T19" fmla="*/ 374 h 374"/>
                <a:gd name="T20" fmla="*/ 161 w 301"/>
                <a:gd name="T21" fmla="*/ 351 h 374"/>
                <a:gd name="T22" fmla="*/ 201 w 301"/>
                <a:gd name="T23" fmla="*/ 351 h 374"/>
                <a:gd name="T24" fmla="*/ 202 w 301"/>
                <a:gd name="T25" fmla="*/ 323 h 374"/>
                <a:gd name="T26" fmla="*/ 161 w 301"/>
                <a:gd name="T27" fmla="*/ 284 h 374"/>
                <a:gd name="T28" fmla="*/ 170 w 301"/>
                <a:gd name="T29" fmla="*/ 262 h 374"/>
                <a:gd name="T30" fmla="*/ 212 w 301"/>
                <a:gd name="T31" fmla="*/ 259 h 374"/>
                <a:gd name="T32" fmla="*/ 268 w 301"/>
                <a:gd name="T33" fmla="*/ 142 h 374"/>
                <a:gd name="T34" fmla="*/ 237 w 301"/>
                <a:gd name="T35" fmla="*/ 118 h 374"/>
                <a:gd name="T36" fmla="*/ 226 w 301"/>
                <a:gd name="T37" fmla="*/ 77 h 374"/>
                <a:gd name="T38" fmla="*/ 301 w 301"/>
                <a:gd name="T39" fmla="*/ 70 h 374"/>
                <a:gd name="T40" fmla="*/ 257 w 301"/>
                <a:gd name="T41" fmla="*/ 6 h 374"/>
                <a:gd name="T42" fmla="*/ 233 w 301"/>
                <a:gd name="T43" fmla="*/ 0 h 374"/>
                <a:gd name="T44" fmla="*/ 223 w 301"/>
                <a:gd name="T45" fmla="*/ 11 h 374"/>
                <a:gd name="T46" fmla="*/ 216 w 301"/>
                <a:gd name="T47" fmla="*/ 12 h 374"/>
                <a:gd name="T48" fmla="*/ 171 w 301"/>
                <a:gd name="T49" fmla="*/ 40 h 374"/>
                <a:gd name="T50" fmla="*/ 186 w 301"/>
                <a:gd name="T51" fmla="*/ 65 h 374"/>
                <a:gd name="T52" fmla="*/ 169 w 301"/>
                <a:gd name="T53" fmla="*/ 82 h 374"/>
                <a:gd name="T54" fmla="*/ 149 w 301"/>
                <a:gd name="T55" fmla="*/ 158 h 374"/>
                <a:gd name="T56" fmla="*/ 98 w 301"/>
                <a:gd name="T57" fmla="*/ 190 h 374"/>
                <a:gd name="T58" fmla="*/ 92 w 301"/>
                <a:gd name="T59" fmla="*/ 225 h 374"/>
                <a:gd name="T60" fmla="*/ 11 w 301"/>
                <a:gd name="T61" fmla="*/ 253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1" h="374">
                  <a:moveTo>
                    <a:pt x="11" y="253"/>
                  </a:moveTo>
                  <a:lnTo>
                    <a:pt x="11" y="253"/>
                  </a:lnTo>
                  <a:lnTo>
                    <a:pt x="31" y="284"/>
                  </a:lnTo>
                  <a:lnTo>
                    <a:pt x="30" y="299"/>
                  </a:lnTo>
                  <a:lnTo>
                    <a:pt x="2" y="310"/>
                  </a:lnTo>
                  <a:lnTo>
                    <a:pt x="0" y="335"/>
                  </a:lnTo>
                  <a:lnTo>
                    <a:pt x="31" y="335"/>
                  </a:lnTo>
                  <a:lnTo>
                    <a:pt x="42" y="327"/>
                  </a:lnTo>
                  <a:lnTo>
                    <a:pt x="101" y="327"/>
                  </a:lnTo>
                  <a:lnTo>
                    <a:pt x="155" y="374"/>
                  </a:lnTo>
                  <a:lnTo>
                    <a:pt x="161" y="351"/>
                  </a:lnTo>
                  <a:lnTo>
                    <a:pt x="201" y="351"/>
                  </a:lnTo>
                  <a:lnTo>
                    <a:pt x="202" y="323"/>
                  </a:lnTo>
                  <a:lnTo>
                    <a:pt x="161" y="284"/>
                  </a:lnTo>
                  <a:lnTo>
                    <a:pt x="170" y="262"/>
                  </a:lnTo>
                  <a:lnTo>
                    <a:pt x="212" y="259"/>
                  </a:lnTo>
                  <a:lnTo>
                    <a:pt x="268" y="142"/>
                  </a:lnTo>
                  <a:lnTo>
                    <a:pt x="237" y="118"/>
                  </a:lnTo>
                  <a:lnTo>
                    <a:pt x="226" y="77"/>
                  </a:lnTo>
                  <a:lnTo>
                    <a:pt x="301" y="70"/>
                  </a:lnTo>
                  <a:lnTo>
                    <a:pt x="257" y="6"/>
                  </a:lnTo>
                  <a:lnTo>
                    <a:pt x="233" y="0"/>
                  </a:lnTo>
                  <a:lnTo>
                    <a:pt x="223" y="11"/>
                  </a:lnTo>
                  <a:lnTo>
                    <a:pt x="216" y="12"/>
                  </a:lnTo>
                  <a:lnTo>
                    <a:pt x="171" y="40"/>
                  </a:lnTo>
                  <a:lnTo>
                    <a:pt x="186" y="65"/>
                  </a:lnTo>
                  <a:lnTo>
                    <a:pt x="169" y="82"/>
                  </a:lnTo>
                  <a:lnTo>
                    <a:pt x="149" y="158"/>
                  </a:lnTo>
                  <a:lnTo>
                    <a:pt x="98" y="190"/>
                  </a:lnTo>
                  <a:lnTo>
                    <a:pt x="92" y="225"/>
                  </a:lnTo>
                  <a:lnTo>
                    <a:pt x="11" y="25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7" name="Freeform 241">
              <a:extLst>
                <a:ext uri="{FF2B5EF4-FFF2-40B4-BE49-F238E27FC236}">
                  <a16:creationId xmlns:a16="http://schemas.microsoft.com/office/drawing/2014/main" xmlns="" id="{84EAF217-74A6-9644-90F1-FE00F1205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2" y="2318"/>
              <a:ext cx="382" cy="449"/>
            </a:xfrm>
            <a:custGeom>
              <a:avLst/>
              <a:gdLst>
                <a:gd name="T0" fmla="*/ 225 w 574"/>
                <a:gd name="T1" fmla="*/ 674 h 674"/>
                <a:gd name="T2" fmla="*/ 225 w 574"/>
                <a:gd name="T3" fmla="*/ 674 h 674"/>
                <a:gd name="T4" fmla="*/ 260 w 574"/>
                <a:gd name="T5" fmla="*/ 656 h 674"/>
                <a:gd name="T6" fmla="*/ 282 w 574"/>
                <a:gd name="T7" fmla="*/ 579 h 674"/>
                <a:gd name="T8" fmla="*/ 281 w 574"/>
                <a:gd name="T9" fmla="*/ 484 h 674"/>
                <a:gd name="T10" fmla="*/ 403 w 574"/>
                <a:gd name="T11" fmla="*/ 352 h 674"/>
                <a:gd name="T12" fmla="*/ 403 w 574"/>
                <a:gd name="T13" fmla="*/ 321 h 674"/>
                <a:gd name="T14" fmla="*/ 428 w 574"/>
                <a:gd name="T15" fmla="*/ 311 h 674"/>
                <a:gd name="T16" fmla="*/ 427 w 574"/>
                <a:gd name="T17" fmla="*/ 275 h 674"/>
                <a:gd name="T18" fmla="*/ 400 w 574"/>
                <a:gd name="T19" fmla="*/ 222 h 674"/>
                <a:gd name="T20" fmla="*/ 416 w 574"/>
                <a:gd name="T21" fmla="*/ 194 h 674"/>
                <a:gd name="T22" fmla="*/ 450 w 574"/>
                <a:gd name="T23" fmla="*/ 225 h 674"/>
                <a:gd name="T24" fmla="*/ 493 w 574"/>
                <a:gd name="T25" fmla="*/ 227 h 674"/>
                <a:gd name="T26" fmla="*/ 493 w 574"/>
                <a:gd name="T27" fmla="*/ 245 h 674"/>
                <a:gd name="T28" fmla="*/ 480 w 574"/>
                <a:gd name="T29" fmla="*/ 260 h 674"/>
                <a:gd name="T30" fmla="*/ 483 w 574"/>
                <a:gd name="T31" fmla="*/ 267 h 674"/>
                <a:gd name="T32" fmla="*/ 506 w 574"/>
                <a:gd name="T33" fmla="*/ 268 h 674"/>
                <a:gd name="T34" fmla="*/ 511 w 574"/>
                <a:gd name="T35" fmla="*/ 295 h 674"/>
                <a:gd name="T36" fmla="*/ 518 w 574"/>
                <a:gd name="T37" fmla="*/ 295 h 674"/>
                <a:gd name="T38" fmla="*/ 535 w 574"/>
                <a:gd name="T39" fmla="*/ 263 h 674"/>
                <a:gd name="T40" fmla="*/ 544 w 574"/>
                <a:gd name="T41" fmla="*/ 181 h 674"/>
                <a:gd name="T42" fmla="*/ 573 w 574"/>
                <a:gd name="T43" fmla="*/ 161 h 674"/>
                <a:gd name="T44" fmla="*/ 574 w 574"/>
                <a:gd name="T45" fmla="*/ 132 h 674"/>
                <a:gd name="T46" fmla="*/ 562 w 574"/>
                <a:gd name="T47" fmla="*/ 110 h 674"/>
                <a:gd name="T48" fmla="*/ 544 w 574"/>
                <a:gd name="T49" fmla="*/ 109 h 674"/>
                <a:gd name="T50" fmla="*/ 472 w 574"/>
                <a:gd name="T51" fmla="*/ 157 h 674"/>
                <a:gd name="T52" fmla="*/ 476 w 574"/>
                <a:gd name="T53" fmla="*/ 187 h 674"/>
                <a:gd name="T54" fmla="*/ 426 w 574"/>
                <a:gd name="T55" fmla="*/ 187 h 674"/>
                <a:gd name="T56" fmla="*/ 408 w 574"/>
                <a:gd name="T57" fmla="*/ 165 h 674"/>
                <a:gd name="T58" fmla="*/ 398 w 574"/>
                <a:gd name="T59" fmla="*/ 167 h 674"/>
                <a:gd name="T60" fmla="*/ 401 w 574"/>
                <a:gd name="T61" fmla="*/ 197 h 674"/>
                <a:gd name="T62" fmla="*/ 292 w 574"/>
                <a:gd name="T63" fmla="*/ 189 h 674"/>
                <a:gd name="T64" fmla="*/ 224 w 574"/>
                <a:gd name="T65" fmla="*/ 159 h 674"/>
                <a:gd name="T66" fmla="*/ 220 w 574"/>
                <a:gd name="T67" fmla="*/ 122 h 674"/>
                <a:gd name="T68" fmla="*/ 175 w 574"/>
                <a:gd name="T69" fmla="*/ 94 h 674"/>
                <a:gd name="T70" fmla="*/ 174 w 574"/>
                <a:gd name="T71" fmla="*/ 36 h 674"/>
                <a:gd name="T72" fmla="*/ 143 w 574"/>
                <a:gd name="T73" fmla="*/ 0 h 674"/>
                <a:gd name="T74" fmla="*/ 72 w 574"/>
                <a:gd name="T75" fmla="*/ 7 h 674"/>
                <a:gd name="T76" fmla="*/ 80 w 574"/>
                <a:gd name="T77" fmla="*/ 38 h 674"/>
                <a:gd name="T78" fmla="*/ 115 w 574"/>
                <a:gd name="T79" fmla="*/ 66 h 674"/>
                <a:gd name="T80" fmla="*/ 54 w 574"/>
                <a:gd name="T81" fmla="*/ 190 h 674"/>
                <a:gd name="T82" fmla="*/ 14 w 574"/>
                <a:gd name="T83" fmla="*/ 193 h 674"/>
                <a:gd name="T84" fmla="*/ 7 w 574"/>
                <a:gd name="T85" fmla="*/ 208 h 674"/>
                <a:gd name="T86" fmla="*/ 47 w 574"/>
                <a:gd name="T87" fmla="*/ 245 h 674"/>
                <a:gd name="T88" fmla="*/ 45 w 574"/>
                <a:gd name="T89" fmla="*/ 282 h 674"/>
                <a:gd name="T90" fmla="*/ 4 w 574"/>
                <a:gd name="T91" fmla="*/ 282 h 674"/>
                <a:gd name="T92" fmla="*/ 0 w 574"/>
                <a:gd name="T93" fmla="*/ 300 h 674"/>
                <a:gd name="T94" fmla="*/ 33 w 574"/>
                <a:gd name="T95" fmla="*/ 299 h 674"/>
                <a:gd name="T96" fmla="*/ 34 w 574"/>
                <a:gd name="T97" fmla="*/ 313 h 674"/>
                <a:gd name="T98" fmla="*/ 10 w 574"/>
                <a:gd name="T99" fmla="*/ 326 h 674"/>
                <a:gd name="T100" fmla="*/ 26 w 574"/>
                <a:gd name="T101" fmla="*/ 355 h 674"/>
                <a:gd name="T102" fmla="*/ 56 w 574"/>
                <a:gd name="T103" fmla="*/ 365 h 674"/>
                <a:gd name="T104" fmla="*/ 74 w 574"/>
                <a:gd name="T105" fmla="*/ 352 h 674"/>
                <a:gd name="T106" fmla="*/ 83 w 574"/>
                <a:gd name="T107" fmla="*/ 327 h 674"/>
                <a:gd name="T108" fmla="*/ 94 w 574"/>
                <a:gd name="T109" fmla="*/ 322 h 674"/>
                <a:gd name="T110" fmla="*/ 106 w 574"/>
                <a:gd name="T111" fmla="*/ 335 h 674"/>
                <a:gd name="T112" fmla="*/ 102 w 574"/>
                <a:gd name="T113" fmla="*/ 366 h 674"/>
                <a:gd name="T114" fmla="*/ 94 w 574"/>
                <a:gd name="T115" fmla="*/ 381 h 674"/>
                <a:gd name="T116" fmla="*/ 96 w 574"/>
                <a:gd name="T117" fmla="*/ 406 h 674"/>
                <a:gd name="T118" fmla="*/ 225 w 574"/>
                <a:gd name="T119" fmla="*/ 674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74" h="674">
                  <a:moveTo>
                    <a:pt x="225" y="674"/>
                  </a:moveTo>
                  <a:lnTo>
                    <a:pt x="225" y="674"/>
                  </a:lnTo>
                  <a:lnTo>
                    <a:pt x="260" y="656"/>
                  </a:lnTo>
                  <a:lnTo>
                    <a:pt x="282" y="579"/>
                  </a:lnTo>
                  <a:lnTo>
                    <a:pt x="281" y="484"/>
                  </a:lnTo>
                  <a:lnTo>
                    <a:pt x="403" y="352"/>
                  </a:lnTo>
                  <a:lnTo>
                    <a:pt x="403" y="321"/>
                  </a:lnTo>
                  <a:lnTo>
                    <a:pt x="428" y="311"/>
                  </a:lnTo>
                  <a:lnTo>
                    <a:pt x="427" y="275"/>
                  </a:lnTo>
                  <a:lnTo>
                    <a:pt x="400" y="222"/>
                  </a:lnTo>
                  <a:lnTo>
                    <a:pt x="416" y="194"/>
                  </a:lnTo>
                  <a:lnTo>
                    <a:pt x="450" y="225"/>
                  </a:lnTo>
                  <a:lnTo>
                    <a:pt x="493" y="227"/>
                  </a:lnTo>
                  <a:lnTo>
                    <a:pt x="493" y="245"/>
                  </a:lnTo>
                  <a:lnTo>
                    <a:pt x="480" y="260"/>
                  </a:lnTo>
                  <a:lnTo>
                    <a:pt x="483" y="267"/>
                  </a:lnTo>
                  <a:lnTo>
                    <a:pt x="506" y="268"/>
                  </a:lnTo>
                  <a:lnTo>
                    <a:pt x="511" y="295"/>
                  </a:lnTo>
                  <a:lnTo>
                    <a:pt x="518" y="295"/>
                  </a:lnTo>
                  <a:lnTo>
                    <a:pt x="535" y="263"/>
                  </a:lnTo>
                  <a:lnTo>
                    <a:pt x="544" y="181"/>
                  </a:lnTo>
                  <a:lnTo>
                    <a:pt x="573" y="161"/>
                  </a:lnTo>
                  <a:lnTo>
                    <a:pt x="574" y="132"/>
                  </a:lnTo>
                  <a:lnTo>
                    <a:pt x="562" y="110"/>
                  </a:lnTo>
                  <a:lnTo>
                    <a:pt x="544" y="109"/>
                  </a:lnTo>
                  <a:lnTo>
                    <a:pt x="472" y="157"/>
                  </a:lnTo>
                  <a:lnTo>
                    <a:pt x="476" y="187"/>
                  </a:lnTo>
                  <a:lnTo>
                    <a:pt x="426" y="187"/>
                  </a:lnTo>
                  <a:lnTo>
                    <a:pt x="408" y="165"/>
                  </a:lnTo>
                  <a:lnTo>
                    <a:pt x="398" y="167"/>
                  </a:lnTo>
                  <a:lnTo>
                    <a:pt x="401" y="197"/>
                  </a:lnTo>
                  <a:lnTo>
                    <a:pt x="292" y="189"/>
                  </a:lnTo>
                  <a:lnTo>
                    <a:pt x="224" y="159"/>
                  </a:lnTo>
                  <a:lnTo>
                    <a:pt x="220" y="122"/>
                  </a:lnTo>
                  <a:lnTo>
                    <a:pt x="175" y="94"/>
                  </a:lnTo>
                  <a:lnTo>
                    <a:pt x="174" y="36"/>
                  </a:lnTo>
                  <a:lnTo>
                    <a:pt x="143" y="0"/>
                  </a:lnTo>
                  <a:lnTo>
                    <a:pt x="72" y="7"/>
                  </a:lnTo>
                  <a:lnTo>
                    <a:pt x="80" y="38"/>
                  </a:lnTo>
                  <a:lnTo>
                    <a:pt x="115" y="66"/>
                  </a:lnTo>
                  <a:lnTo>
                    <a:pt x="54" y="190"/>
                  </a:lnTo>
                  <a:lnTo>
                    <a:pt x="14" y="193"/>
                  </a:lnTo>
                  <a:lnTo>
                    <a:pt x="7" y="208"/>
                  </a:lnTo>
                  <a:lnTo>
                    <a:pt x="47" y="245"/>
                  </a:lnTo>
                  <a:lnTo>
                    <a:pt x="45" y="282"/>
                  </a:lnTo>
                  <a:lnTo>
                    <a:pt x="4" y="282"/>
                  </a:lnTo>
                  <a:lnTo>
                    <a:pt x="0" y="300"/>
                  </a:lnTo>
                  <a:lnTo>
                    <a:pt x="33" y="299"/>
                  </a:lnTo>
                  <a:lnTo>
                    <a:pt x="34" y="313"/>
                  </a:lnTo>
                  <a:lnTo>
                    <a:pt x="10" y="326"/>
                  </a:lnTo>
                  <a:lnTo>
                    <a:pt x="26" y="355"/>
                  </a:lnTo>
                  <a:lnTo>
                    <a:pt x="56" y="365"/>
                  </a:lnTo>
                  <a:lnTo>
                    <a:pt x="74" y="352"/>
                  </a:lnTo>
                  <a:lnTo>
                    <a:pt x="83" y="327"/>
                  </a:lnTo>
                  <a:lnTo>
                    <a:pt x="94" y="322"/>
                  </a:lnTo>
                  <a:lnTo>
                    <a:pt x="106" y="335"/>
                  </a:lnTo>
                  <a:lnTo>
                    <a:pt x="102" y="366"/>
                  </a:lnTo>
                  <a:lnTo>
                    <a:pt x="94" y="381"/>
                  </a:lnTo>
                  <a:lnTo>
                    <a:pt x="96" y="406"/>
                  </a:lnTo>
                  <a:lnTo>
                    <a:pt x="225" y="67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8" name="Freeform 242">
              <a:extLst>
                <a:ext uri="{FF2B5EF4-FFF2-40B4-BE49-F238E27FC236}">
                  <a16:creationId xmlns:a16="http://schemas.microsoft.com/office/drawing/2014/main" xmlns="" id="{A48FCF4F-A370-0A40-8699-29468C25E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2" y="2393"/>
              <a:ext cx="113" cy="52"/>
            </a:xfrm>
            <a:custGeom>
              <a:avLst/>
              <a:gdLst>
                <a:gd name="T0" fmla="*/ 0 w 169"/>
                <a:gd name="T1" fmla="*/ 8 h 78"/>
                <a:gd name="T2" fmla="*/ 0 w 169"/>
                <a:gd name="T3" fmla="*/ 8 h 78"/>
                <a:gd name="T4" fmla="*/ 4 w 169"/>
                <a:gd name="T5" fmla="*/ 42 h 78"/>
                <a:gd name="T6" fmla="*/ 67 w 169"/>
                <a:gd name="T7" fmla="*/ 70 h 78"/>
                <a:gd name="T8" fmla="*/ 169 w 169"/>
                <a:gd name="T9" fmla="*/ 78 h 78"/>
                <a:gd name="T10" fmla="*/ 165 w 169"/>
                <a:gd name="T11" fmla="*/ 53 h 78"/>
                <a:gd name="T12" fmla="*/ 97 w 169"/>
                <a:gd name="T13" fmla="*/ 35 h 78"/>
                <a:gd name="T14" fmla="*/ 39 w 169"/>
                <a:gd name="T15" fmla="*/ 0 h 78"/>
                <a:gd name="T16" fmla="*/ 0 w 169"/>
                <a:gd name="T17" fmla="*/ 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78">
                  <a:moveTo>
                    <a:pt x="0" y="8"/>
                  </a:moveTo>
                  <a:lnTo>
                    <a:pt x="0" y="8"/>
                  </a:lnTo>
                  <a:lnTo>
                    <a:pt x="4" y="42"/>
                  </a:lnTo>
                  <a:lnTo>
                    <a:pt x="67" y="70"/>
                  </a:lnTo>
                  <a:lnTo>
                    <a:pt x="169" y="78"/>
                  </a:lnTo>
                  <a:lnTo>
                    <a:pt x="165" y="53"/>
                  </a:lnTo>
                  <a:lnTo>
                    <a:pt x="97" y="35"/>
                  </a:lnTo>
                  <a:lnTo>
                    <a:pt x="39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9" name="Freeform 243">
              <a:extLst>
                <a:ext uri="{FF2B5EF4-FFF2-40B4-BE49-F238E27FC236}">
                  <a16:creationId xmlns:a16="http://schemas.microsoft.com/office/drawing/2014/main" xmlns="" id="{BC4D3867-80E0-634E-B14B-5764960E6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8" y="2424"/>
              <a:ext cx="36" cy="15"/>
            </a:xfrm>
            <a:custGeom>
              <a:avLst/>
              <a:gdLst>
                <a:gd name="T0" fmla="*/ 0 w 53"/>
                <a:gd name="T1" fmla="*/ 6 h 22"/>
                <a:gd name="T2" fmla="*/ 0 w 53"/>
                <a:gd name="T3" fmla="*/ 6 h 22"/>
                <a:gd name="T4" fmla="*/ 12 w 53"/>
                <a:gd name="T5" fmla="*/ 22 h 22"/>
                <a:gd name="T6" fmla="*/ 53 w 53"/>
                <a:gd name="T7" fmla="*/ 22 h 22"/>
                <a:gd name="T8" fmla="*/ 49 w 53"/>
                <a:gd name="T9" fmla="*/ 0 h 22"/>
                <a:gd name="T10" fmla="*/ 0 w 53"/>
                <a:gd name="T11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22">
                  <a:moveTo>
                    <a:pt x="0" y="6"/>
                  </a:moveTo>
                  <a:lnTo>
                    <a:pt x="0" y="6"/>
                  </a:lnTo>
                  <a:lnTo>
                    <a:pt x="12" y="22"/>
                  </a:lnTo>
                  <a:lnTo>
                    <a:pt x="53" y="22"/>
                  </a:lnTo>
                  <a:lnTo>
                    <a:pt x="49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0" name="Freeform 244">
              <a:extLst>
                <a:ext uri="{FF2B5EF4-FFF2-40B4-BE49-F238E27FC236}">
                  <a16:creationId xmlns:a16="http://schemas.microsoft.com/office/drawing/2014/main" xmlns="" id="{C86FBA82-C4B1-4C4F-9563-178EFCD12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3" y="2454"/>
              <a:ext cx="71" cy="90"/>
            </a:xfrm>
            <a:custGeom>
              <a:avLst/>
              <a:gdLst>
                <a:gd name="T0" fmla="*/ 10 w 108"/>
                <a:gd name="T1" fmla="*/ 0 h 135"/>
                <a:gd name="T2" fmla="*/ 10 w 108"/>
                <a:gd name="T3" fmla="*/ 0 h 135"/>
                <a:gd name="T4" fmla="*/ 0 w 108"/>
                <a:gd name="T5" fmla="*/ 19 h 135"/>
                <a:gd name="T6" fmla="*/ 27 w 108"/>
                <a:gd name="T7" fmla="*/ 69 h 135"/>
                <a:gd name="T8" fmla="*/ 28 w 108"/>
                <a:gd name="T9" fmla="*/ 109 h 135"/>
                <a:gd name="T10" fmla="*/ 33 w 108"/>
                <a:gd name="T11" fmla="*/ 119 h 135"/>
                <a:gd name="T12" fmla="*/ 64 w 108"/>
                <a:gd name="T13" fmla="*/ 120 h 135"/>
                <a:gd name="T14" fmla="*/ 82 w 108"/>
                <a:gd name="T15" fmla="*/ 103 h 135"/>
                <a:gd name="T16" fmla="*/ 94 w 108"/>
                <a:gd name="T17" fmla="*/ 111 h 135"/>
                <a:gd name="T18" fmla="*/ 97 w 108"/>
                <a:gd name="T19" fmla="*/ 135 h 135"/>
                <a:gd name="T20" fmla="*/ 107 w 108"/>
                <a:gd name="T21" fmla="*/ 128 h 135"/>
                <a:gd name="T22" fmla="*/ 108 w 108"/>
                <a:gd name="T23" fmla="*/ 98 h 135"/>
                <a:gd name="T24" fmla="*/ 99 w 108"/>
                <a:gd name="T25" fmla="*/ 97 h 135"/>
                <a:gd name="T26" fmla="*/ 94 w 108"/>
                <a:gd name="T27" fmla="*/ 70 h 135"/>
                <a:gd name="T28" fmla="*/ 72 w 108"/>
                <a:gd name="T29" fmla="*/ 70 h 135"/>
                <a:gd name="T30" fmla="*/ 67 w 108"/>
                <a:gd name="T31" fmla="*/ 55 h 135"/>
                <a:gd name="T32" fmla="*/ 80 w 108"/>
                <a:gd name="T33" fmla="*/ 37 h 135"/>
                <a:gd name="T34" fmla="*/ 80 w 108"/>
                <a:gd name="T35" fmla="*/ 29 h 135"/>
                <a:gd name="T36" fmla="*/ 41 w 108"/>
                <a:gd name="T37" fmla="*/ 29 h 135"/>
                <a:gd name="T38" fmla="*/ 10 w 108"/>
                <a:gd name="T3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8" h="135">
                  <a:moveTo>
                    <a:pt x="10" y="0"/>
                  </a:moveTo>
                  <a:lnTo>
                    <a:pt x="10" y="0"/>
                  </a:lnTo>
                  <a:lnTo>
                    <a:pt x="0" y="19"/>
                  </a:lnTo>
                  <a:lnTo>
                    <a:pt x="27" y="69"/>
                  </a:lnTo>
                  <a:lnTo>
                    <a:pt x="28" y="109"/>
                  </a:lnTo>
                  <a:lnTo>
                    <a:pt x="33" y="119"/>
                  </a:lnTo>
                  <a:lnTo>
                    <a:pt x="64" y="120"/>
                  </a:lnTo>
                  <a:lnTo>
                    <a:pt x="82" y="103"/>
                  </a:lnTo>
                  <a:lnTo>
                    <a:pt x="94" y="111"/>
                  </a:lnTo>
                  <a:lnTo>
                    <a:pt x="97" y="135"/>
                  </a:lnTo>
                  <a:lnTo>
                    <a:pt x="107" y="128"/>
                  </a:lnTo>
                  <a:lnTo>
                    <a:pt x="108" y="98"/>
                  </a:lnTo>
                  <a:lnTo>
                    <a:pt x="99" y="97"/>
                  </a:lnTo>
                  <a:lnTo>
                    <a:pt x="94" y="70"/>
                  </a:lnTo>
                  <a:lnTo>
                    <a:pt x="72" y="70"/>
                  </a:lnTo>
                  <a:lnTo>
                    <a:pt x="67" y="55"/>
                  </a:lnTo>
                  <a:lnTo>
                    <a:pt x="80" y="37"/>
                  </a:lnTo>
                  <a:lnTo>
                    <a:pt x="80" y="29"/>
                  </a:lnTo>
                  <a:lnTo>
                    <a:pt x="41" y="29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1" name="Freeform 245">
              <a:extLst>
                <a:ext uri="{FF2B5EF4-FFF2-40B4-BE49-F238E27FC236}">
                  <a16:creationId xmlns:a16="http://schemas.microsoft.com/office/drawing/2014/main" xmlns="" id="{C92CE97B-63E2-6744-BE3D-AB83744AA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9" y="2409"/>
              <a:ext cx="129" cy="310"/>
            </a:xfrm>
            <a:custGeom>
              <a:avLst/>
              <a:gdLst>
                <a:gd name="T0" fmla="*/ 176 w 194"/>
                <a:gd name="T1" fmla="*/ 465 h 465"/>
                <a:gd name="T2" fmla="*/ 176 w 194"/>
                <a:gd name="T3" fmla="*/ 465 h 465"/>
                <a:gd name="T4" fmla="*/ 154 w 194"/>
                <a:gd name="T5" fmla="*/ 430 h 465"/>
                <a:gd name="T6" fmla="*/ 170 w 194"/>
                <a:gd name="T7" fmla="*/ 408 h 465"/>
                <a:gd name="T8" fmla="*/ 155 w 194"/>
                <a:gd name="T9" fmla="*/ 380 h 465"/>
                <a:gd name="T10" fmla="*/ 141 w 194"/>
                <a:gd name="T11" fmla="*/ 378 h 465"/>
                <a:gd name="T12" fmla="*/ 139 w 194"/>
                <a:gd name="T13" fmla="*/ 332 h 465"/>
                <a:gd name="T14" fmla="*/ 118 w 194"/>
                <a:gd name="T15" fmla="*/ 291 h 465"/>
                <a:gd name="T16" fmla="*/ 111 w 194"/>
                <a:gd name="T17" fmla="*/ 301 h 465"/>
                <a:gd name="T18" fmla="*/ 97 w 194"/>
                <a:gd name="T19" fmla="*/ 324 h 465"/>
                <a:gd name="T20" fmla="*/ 80 w 194"/>
                <a:gd name="T21" fmla="*/ 327 h 465"/>
                <a:gd name="T22" fmla="*/ 71 w 194"/>
                <a:gd name="T23" fmla="*/ 316 h 465"/>
                <a:gd name="T24" fmla="*/ 67 w 194"/>
                <a:gd name="T25" fmla="*/ 285 h 465"/>
                <a:gd name="T26" fmla="*/ 54 w 194"/>
                <a:gd name="T27" fmla="*/ 260 h 465"/>
                <a:gd name="T28" fmla="*/ 0 w 194"/>
                <a:gd name="T29" fmla="*/ 209 h 465"/>
                <a:gd name="T30" fmla="*/ 13 w 194"/>
                <a:gd name="T31" fmla="*/ 200 h 465"/>
                <a:gd name="T32" fmla="*/ 15 w 194"/>
                <a:gd name="T33" fmla="*/ 164 h 465"/>
                <a:gd name="T34" fmla="*/ 35 w 194"/>
                <a:gd name="T35" fmla="*/ 131 h 465"/>
                <a:gd name="T36" fmla="*/ 44 w 194"/>
                <a:gd name="T37" fmla="*/ 49 h 465"/>
                <a:gd name="T38" fmla="*/ 72 w 194"/>
                <a:gd name="T39" fmla="*/ 29 h 465"/>
                <a:gd name="T40" fmla="*/ 73 w 194"/>
                <a:gd name="T41" fmla="*/ 0 h 465"/>
                <a:gd name="T42" fmla="*/ 90 w 194"/>
                <a:gd name="T43" fmla="*/ 5 h 465"/>
                <a:gd name="T44" fmla="*/ 117 w 194"/>
                <a:gd name="T45" fmla="*/ 44 h 465"/>
                <a:gd name="T46" fmla="*/ 97 w 194"/>
                <a:gd name="T47" fmla="*/ 87 h 465"/>
                <a:gd name="T48" fmla="*/ 110 w 194"/>
                <a:gd name="T49" fmla="*/ 120 h 465"/>
                <a:gd name="T50" fmla="*/ 143 w 194"/>
                <a:gd name="T51" fmla="*/ 133 h 465"/>
                <a:gd name="T52" fmla="*/ 149 w 194"/>
                <a:gd name="T53" fmla="*/ 170 h 465"/>
                <a:gd name="T54" fmla="*/ 194 w 194"/>
                <a:gd name="T55" fmla="*/ 177 h 465"/>
                <a:gd name="T56" fmla="*/ 182 w 194"/>
                <a:gd name="T57" fmla="*/ 198 h 465"/>
                <a:gd name="T58" fmla="*/ 126 w 194"/>
                <a:gd name="T59" fmla="*/ 220 h 465"/>
                <a:gd name="T60" fmla="*/ 119 w 194"/>
                <a:gd name="T61" fmla="*/ 256 h 465"/>
                <a:gd name="T62" fmla="*/ 161 w 194"/>
                <a:gd name="T63" fmla="*/ 309 h 465"/>
                <a:gd name="T64" fmla="*/ 162 w 194"/>
                <a:gd name="T65" fmla="*/ 338 h 465"/>
                <a:gd name="T66" fmla="*/ 153 w 194"/>
                <a:gd name="T67" fmla="*/ 347 h 465"/>
                <a:gd name="T68" fmla="*/ 154 w 194"/>
                <a:gd name="T69" fmla="*/ 356 h 465"/>
                <a:gd name="T70" fmla="*/ 184 w 194"/>
                <a:gd name="T71" fmla="*/ 401 h 465"/>
                <a:gd name="T72" fmla="*/ 185 w 194"/>
                <a:gd name="T73" fmla="*/ 448 h 465"/>
                <a:gd name="T74" fmla="*/ 176 w 194"/>
                <a:gd name="T75" fmla="*/ 465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4" h="465">
                  <a:moveTo>
                    <a:pt x="176" y="465"/>
                  </a:moveTo>
                  <a:lnTo>
                    <a:pt x="176" y="465"/>
                  </a:lnTo>
                  <a:lnTo>
                    <a:pt x="154" y="430"/>
                  </a:lnTo>
                  <a:lnTo>
                    <a:pt x="170" y="408"/>
                  </a:lnTo>
                  <a:lnTo>
                    <a:pt x="155" y="380"/>
                  </a:lnTo>
                  <a:lnTo>
                    <a:pt x="141" y="378"/>
                  </a:lnTo>
                  <a:lnTo>
                    <a:pt x="139" y="332"/>
                  </a:lnTo>
                  <a:lnTo>
                    <a:pt x="118" y="291"/>
                  </a:lnTo>
                  <a:lnTo>
                    <a:pt x="111" y="301"/>
                  </a:lnTo>
                  <a:lnTo>
                    <a:pt x="97" y="324"/>
                  </a:lnTo>
                  <a:lnTo>
                    <a:pt x="80" y="327"/>
                  </a:lnTo>
                  <a:lnTo>
                    <a:pt x="71" y="316"/>
                  </a:lnTo>
                  <a:lnTo>
                    <a:pt x="67" y="285"/>
                  </a:lnTo>
                  <a:lnTo>
                    <a:pt x="54" y="260"/>
                  </a:lnTo>
                  <a:lnTo>
                    <a:pt x="0" y="209"/>
                  </a:lnTo>
                  <a:lnTo>
                    <a:pt x="13" y="200"/>
                  </a:lnTo>
                  <a:lnTo>
                    <a:pt x="15" y="164"/>
                  </a:lnTo>
                  <a:lnTo>
                    <a:pt x="35" y="131"/>
                  </a:lnTo>
                  <a:lnTo>
                    <a:pt x="44" y="49"/>
                  </a:lnTo>
                  <a:lnTo>
                    <a:pt x="72" y="29"/>
                  </a:lnTo>
                  <a:lnTo>
                    <a:pt x="73" y="0"/>
                  </a:lnTo>
                  <a:lnTo>
                    <a:pt x="90" y="5"/>
                  </a:lnTo>
                  <a:lnTo>
                    <a:pt x="117" y="44"/>
                  </a:lnTo>
                  <a:lnTo>
                    <a:pt x="97" y="87"/>
                  </a:lnTo>
                  <a:lnTo>
                    <a:pt x="110" y="120"/>
                  </a:lnTo>
                  <a:lnTo>
                    <a:pt x="143" y="133"/>
                  </a:lnTo>
                  <a:lnTo>
                    <a:pt x="149" y="170"/>
                  </a:lnTo>
                  <a:lnTo>
                    <a:pt x="194" y="177"/>
                  </a:lnTo>
                  <a:lnTo>
                    <a:pt x="182" y="198"/>
                  </a:lnTo>
                  <a:lnTo>
                    <a:pt x="126" y="220"/>
                  </a:lnTo>
                  <a:lnTo>
                    <a:pt x="119" y="256"/>
                  </a:lnTo>
                  <a:lnTo>
                    <a:pt x="161" y="309"/>
                  </a:lnTo>
                  <a:lnTo>
                    <a:pt x="162" y="338"/>
                  </a:lnTo>
                  <a:lnTo>
                    <a:pt x="153" y="347"/>
                  </a:lnTo>
                  <a:lnTo>
                    <a:pt x="154" y="356"/>
                  </a:lnTo>
                  <a:lnTo>
                    <a:pt x="184" y="401"/>
                  </a:lnTo>
                  <a:lnTo>
                    <a:pt x="185" y="448"/>
                  </a:lnTo>
                  <a:lnTo>
                    <a:pt x="176" y="46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2" name="Freeform 246">
              <a:extLst>
                <a:ext uri="{FF2B5EF4-FFF2-40B4-BE49-F238E27FC236}">
                  <a16:creationId xmlns:a16="http://schemas.microsoft.com/office/drawing/2014/main" xmlns="" id="{FCF8BDA1-A01B-C84B-8F1C-CC114D8C2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3" y="2545"/>
              <a:ext cx="124" cy="252"/>
            </a:xfrm>
            <a:custGeom>
              <a:avLst/>
              <a:gdLst>
                <a:gd name="T0" fmla="*/ 55 w 186"/>
                <a:gd name="T1" fmla="*/ 0 h 378"/>
                <a:gd name="T2" fmla="*/ 55 w 186"/>
                <a:gd name="T3" fmla="*/ 0 h 378"/>
                <a:gd name="T4" fmla="*/ 80 w 186"/>
                <a:gd name="T5" fmla="*/ 33 h 378"/>
                <a:gd name="T6" fmla="*/ 80 w 186"/>
                <a:gd name="T7" fmla="*/ 73 h 378"/>
                <a:gd name="T8" fmla="*/ 89 w 186"/>
                <a:gd name="T9" fmla="*/ 77 h 378"/>
                <a:gd name="T10" fmla="*/ 129 w 186"/>
                <a:gd name="T11" fmla="*/ 58 h 378"/>
                <a:gd name="T12" fmla="*/ 137 w 186"/>
                <a:gd name="T13" fmla="*/ 60 h 378"/>
                <a:gd name="T14" fmla="*/ 186 w 186"/>
                <a:gd name="T15" fmla="*/ 116 h 378"/>
                <a:gd name="T16" fmla="*/ 184 w 186"/>
                <a:gd name="T17" fmla="*/ 154 h 378"/>
                <a:gd name="T18" fmla="*/ 168 w 186"/>
                <a:gd name="T19" fmla="*/ 151 h 378"/>
                <a:gd name="T20" fmla="*/ 154 w 186"/>
                <a:gd name="T21" fmla="*/ 143 h 378"/>
                <a:gd name="T22" fmla="*/ 144 w 186"/>
                <a:gd name="T23" fmla="*/ 143 h 378"/>
                <a:gd name="T24" fmla="*/ 125 w 186"/>
                <a:gd name="T25" fmla="*/ 174 h 378"/>
                <a:gd name="T26" fmla="*/ 129 w 186"/>
                <a:gd name="T27" fmla="*/ 191 h 378"/>
                <a:gd name="T28" fmla="*/ 144 w 186"/>
                <a:gd name="T29" fmla="*/ 199 h 378"/>
                <a:gd name="T30" fmla="*/ 143 w 186"/>
                <a:gd name="T31" fmla="*/ 218 h 378"/>
                <a:gd name="T32" fmla="*/ 132 w 186"/>
                <a:gd name="T33" fmla="*/ 223 h 378"/>
                <a:gd name="T34" fmla="*/ 96 w 186"/>
                <a:gd name="T35" fmla="*/ 198 h 378"/>
                <a:gd name="T36" fmla="*/ 96 w 186"/>
                <a:gd name="T37" fmla="*/ 176 h 378"/>
                <a:gd name="T38" fmla="*/ 81 w 186"/>
                <a:gd name="T39" fmla="*/ 175 h 378"/>
                <a:gd name="T40" fmla="*/ 75 w 186"/>
                <a:gd name="T41" fmla="*/ 185 h 378"/>
                <a:gd name="T42" fmla="*/ 72 w 186"/>
                <a:gd name="T43" fmla="*/ 284 h 378"/>
                <a:gd name="T44" fmla="*/ 95 w 186"/>
                <a:gd name="T45" fmla="*/ 326 h 378"/>
                <a:gd name="T46" fmla="*/ 137 w 186"/>
                <a:gd name="T47" fmla="*/ 366 h 378"/>
                <a:gd name="T48" fmla="*/ 135 w 186"/>
                <a:gd name="T49" fmla="*/ 378 h 378"/>
                <a:gd name="T50" fmla="*/ 113 w 186"/>
                <a:gd name="T51" fmla="*/ 377 h 378"/>
                <a:gd name="T52" fmla="*/ 93 w 186"/>
                <a:gd name="T53" fmla="*/ 347 h 378"/>
                <a:gd name="T54" fmla="*/ 72 w 186"/>
                <a:gd name="T55" fmla="*/ 347 h 378"/>
                <a:gd name="T56" fmla="*/ 45 w 186"/>
                <a:gd name="T57" fmla="*/ 326 h 378"/>
                <a:gd name="T58" fmla="*/ 37 w 186"/>
                <a:gd name="T59" fmla="*/ 303 h 378"/>
                <a:gd name="T60" fmla="*/ 49 w 186"/>
                <a:gd name="T61" fmla="*/ 285 h 378"/>
                <a:gd name="T62" fmla="*/ 53 w 186"/>
                <a:gd name="T63" fmla="*/ 268 h 378"/>
                <a:gd name="T64" fmla="*/ 65 w 186"/>
                <a:gd name="T65" fmla="*/ 246 h 378"/>
                <a:gd name="T66" fmla="*/ 65 w 186"/>
                <a:gd name="T67" fmla="*/ 196 h 378"/>
                <a:gd name="T68" fmla="*/ 34 w 186"/>
                <a:gd name="T69" fmla="*/ 152 h 378"/>
                <a:gd name="T70" fmla="*/ 33 w 186"/>
                <a:gd name="T71" fmla="*/ 146 h 378"/>
                <a:gd name="T72" fmla="*/ 43 w 186"/>
                <a:gd name="T73" fmla="*/ 137 h 378"/>
                <a:gd name="T74" fmla="*/ 41 w 186"/>
                <a:gd name="T75" fmla="*/ 102 h 378"/>
                <a:gd name="T76" fmla="*/ 0 w 186"/>
                <a:gd name="T77" fmla="*/ 51 h 378"/>
                <a:gd name="T78" fmla="*/ 5 w 186"/>
                <a:gd name="T79" fmla="*/ 21 h 378"/>
                <a:gd name="T80" fmla="*/ 55 w 186"/>
                <a:gd name="T8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6" h="378">
                  <a:moveTo>
                    <a:pt x="55" y="0"/>
                  </a:moveTo>
                  <a:lnTo>
                    <a:pt x="55" y="0"/>
                  </a:lnTo>
                  <a:lnTo>
                    <a:pt x="80" y="33"/>
                  </a:lnTo>
                  <a:lnTo>
                    <a:pt x="80" y="73"/>
                  </a:lnTo>
                  <a:lnTo>
                    <a:pt x="89" y="77"/>
                  </a:lnTo>
                  <a:lnTo>
                    <a:pt x="129" y="58"/>
                  </a:lnTo>
                  <a:lnTo>
                    <a:pt x="137" y="60"/>
                  </a:lnTo>
                  <a:lnTo>
                    <a:pt x="186" y="116"/>
                  </a:lnTo>
                  <a:lnTo>
                    <a:pt x="184" y="154"/>
                  </a:lnTo>
                  <a:lnTo>
                    <a:pt x="168" y="151"/>
                  </a:lnTo>
                  <a:lnTo>
                    <a:pt x="154" y="143"/>
                  </a:lnTo>
                  <a:lnTo>
                    <a:pt x="144" y="143"/>
                  </a:lnTo>
                  <a:lnTo>
                    <a:pt x="125" y="174"/>
                  </a:lnTo>
                  <a:lnTo>
                    <a:pt x="129" y="191"/>
                  </a:lnTo>
                  <a:lnTo>
                    <a:pt x="144" y="199"/>
                  </a:lnTo>
                  <a:lnTo>
                    <a:pt x="143" y="218"/>
                  </a:lnTo>
                  <a:lnTo>
                    <a:pt x="132" y="223"/>
                  </a:lnTo>
                  <a:lnTo>
                    <a:pt x="96" y="198"/>
                  </a:lnTo>
                  <a:lnTo>
                    <a:pt x="96" y="176"/>
                  </a:lnTo>
                  <a:lnTo>
                    <a:pt x="81" y="175"/>
                  </a:lnTo>
                  <a:lnTo>
                    <a:pt x="75" y="185"/>
                  </a:lnTo>
                  <a:lnTo>
                    <a:pt x="72" y="284"/>
                  </a:lnTo>
                  <a:lnTo>
                    <a:pt x="95" y="326"/>
                  </a:lnTo>
                  <a:lnTo>
                    <a:pt x="137" y="366"/>
                  </a:lnTo>
                  <a:lnTo>
                    <a:pt x="135" y="378"/>
                  </a:lnTo>
                  <a:lnTo>
                    <a:pt x="113" y="377"/>
                  </a:lnTo>
                  <a:lnTo>
                    <a:pt x="93" y="347"/>
                  </a:lnTo>
                  <a:lnTo>
                    <a:pt x="72" y="347"/>
                  </a:lnTo>
                  <a:lnTo>
                    <a:pt x="45" y="326"/>
                  </a:lnTo>
                  <a:lnTo>
                    <a:pt x="37" y="303"/>
                  </a:lnTo>
                  <a:lnTo>
                    <a:pt x="49" y="285"/>
                  </a:lnTo>
                  <a:lnTo>
                    <a:pt x="53" y="268"/>
                  </a:lnTo>
                  <a:lnTo>
                    <a:pt x="65" y="246"/>
                  </a:lnTo>
                  <a:lnTo>
                    <a:pt x="65" y="196"/>
                  </a:lnTo>
                  <a:lnTo>
                    <a:pt x="34" y="152"/>
                  </a:lnTo>
                  <a:lnTo>
                    <a:pt x="33" y="146"/>
                  </a:lnTo>
                  <a:lnTo>
                    <a:pt x="43" y="137"/>
                  </a:lnTo>
                  <a:lnTo>
                    <a:pt x="41" y="102"/>
                  </a:lnTo>
                  <a:lnTo>
                    <a:pt x="0" y="51"/>
                  </a:lnTo>
                  <a:lnTo>
                    <a:pt x="5" y="21"/>
                  </a:lnTo>
                  <a:lnTo>
                    <a:pt x="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3" name="Freeform 247">
              <a:extLst>
                <a:ext uri="{FF2B5EF4-FFF2-40B4-BE49-F238E27FC236}">
                  <a16:creationId xmlns:a16="http://schemas.microsoft.com/office/drawing/2014/main" xmlns="" id="{BA2F3F8B-F472-AA43-B42B-0B944E289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" y="2780"/>
              <a:ext cx="73" cy="98"/>
            </a:xfrm>
            <a:custGeom>
              <a:avLst/>
              <a:gdLst>
                <a:gd name="T0" fmla="*/ 0 w 111"/>
                <a:gd name="T1" fmla="*/ 0 h 147"/>
                <a:gd name="T2" fmla="*/ 0 w 111"/>
                <a:gd name="T3" fmla="*/ 0 h 147"/>
                <a:gd name="T4" fmla="*/ 16 w 111"/>
                <a:gd name="T5" fmla="*/ 36 h 147"/>
                <a:gd name="T6" fmla="*/ 19 w 111"/>
                <a:gd name="T7" fmla="*/ 82 h 147"/>
                <a:gd name="T8" fmla="*/ 40 w 111"/>
                <a:gd name="T9" fmla="*/ 114 h 147"/>
                <a:gd name="T10" fmla="*/ 91 w 111"/>
                <a:gd name="T11" fmla="*/ 145 h 147"/>
                <a:gd name="T12" fmla="*/ 111 w 111"/>
                <a:gd name="T13" fmla="*/ 147 h 147"/>
                <a:gd name="T14" fmla="*/ 107 w 111"/>
                <a:gd name="T15" fmla="*/ 115 h 147"/>
                <a:gd name="T16" fmla="*/ 90 w 111"/>
                <a:gd name="T17" fmla="*/ 74 h 147"/>
                <a:gd name="T18" fmla="*/ 66 w 111"/>
                <a:gd name="T19" fmla="*/ 22 h 147"/>
                <a:gd name="T20" fmla="*/ 64 w 111"/>
                <a:gd name="T21" fmla="*/ 32 h 147"/>
                <a:gd name="T22" fmla="*/ 34 w 111"/>
                <a:gd name="T23" fmla="*/ 30 h 147"/>
                <a:gd name="T24" fmla="*/ 13 w 111"/>
                <a:gd name="T25" fmla="*/ 0 h 147"/>
                <a:gd name="T26" fmla="*/ 0 w 111"/>
                <a:gd name="T2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1" h="147">
                  <a:moveTo>
                    <a:pt x="0" y="0"/>
                  </a:moveTo>
                  <a:lnTo>
                    <a:pt x="0" y="0"/>
                  </a:lnTo>
                  <a:lnTo>
                    <a:pt x="16" y="36"/>
                  </a:lnTo>
                  <a:lnTo>
                    <a:pt x="19" y="82"/>
                  </a:lnTo>
                  <a:lnTo>
                    <a:pt x="40" y="114"/>
                  </a:lnTo>
                  <a:lnTo>
                    <a:pt x="91" y="145"/>
                  </a:lnTo>
                  <a:lnTo>
                    <a:pt x="111" y="147"/>
                  </a:lnTo>
                  <a:lnTo>
                    <a:pt x="107" y="115"/>
                  </a:lnTo>
                  <a:lnTo>
                    <a:pt x="90" y="74"/>
                  </a:lnTo>
                  <a:lnTo>
                    <a:pt x="66" y="22"/>
                  </a:lnTo>
                  <a:lnTo>
                    <a:pt x="64" y="32"/>
                  </a:lnTo>
                  <a:lnTo>
                    <a:pt x="34" y="30"/>
                  </a:lnTo>
                  <a:lnTo>
                    <a:pt x="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4" name="Freeform 248">
              <a:extLst>
                <a:ext uri="{FF2B5EF4-FFF2-40B4-BE49-F238E27FC236}">
                  <a16:creationId xmlns:a16="http://schemas.microsoft.com/office/drawing/2014/main" xmlns="" id="{3EF2D2B5-AF8C-944E-B762-2F15DB5EA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0" y="2643"/>
              <a:ext cx="69" cy="76"/>
            </a:xfrm>
            <a:custGeom>
              <a:avLst/>
              <a:gdLst>
                <a:gd name="T0" fmla="*/ 6 w 103"/>
                <a:gd name="T1" fmla="*/ 80 h 114"/>
                <a:gd name="T2" fmla="*/ 6 w 103"/>
                <a:gd name="T3" fmla="*/ 80 h 114"/>
                <a:gd name="T4" fmla="*/ 38 w 103"/>
                <a:gd name="T5" fmla="*/ 114 h 114"/>
                <a:gd name="T6" fmla="*/ 98 w 103"/>
                <a:gd name="T7" fmla="*/ 70 h 114"/>
                <a:gd name="T8" fmla="*/ 103 w 103"/>
                <a:gd name="T9" fmla="*/ 0 h 114"/>
                <a:gd name="T10" fmla="*/ 72 w 103"/>
                <a:gd name="T11" fmla="*/ 21 h 114"/>
                <a:gd name="T12" fmla="*/ 56 w 103"/>
                <a:gd name="T13" fmla="*/ 12 h 114"/>
                <a:gd name="T14" fmla="*/ 34 w 103"/>
                <a:gd name="T15" fmla="*/ 9 h 114"/>
                <a:gd name="T16" fmla="*/ 22 w 103"/>
                <a:gd name="T17" fmla="*/ 1 h 114"/>
                <a:gd name="T18" fmla="*/ 16 w 103"/>
                <a:gd name="T19" fmla="*/ 1 h 114"/>
                <a:gd name="T20" fmla="*/ 0 w 103"/>
                <a:gd name="T21" fmla="*/ 27 h 114"/>
                <a:gd name="T22" fmla="*/ 3 w 103"/>
                <a:gd name="T23" fmla="*/ 39 h 114"/>
                <a:gd name="T24" fmla="*/ 19 w 103"/>
                <a:gd name="T25" fmla="*/ 48 h 114"/>
                <a:gd name="T26" fmla="*/ 17 w 103"/>
                <a:gd name="T27" fmla="*/ 73 h 114"/>
                <a:gd name="T28" fmla="*/ 6 w 103"/>
                <a:gd name="T29" fmla="*/ 8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" h="114">
                  <a:moveTo>
                    <a:pt x="6" y="80"/>
                  </a:moveTo>
                  <a:lnTo>
                    <a:pt x="6" y="80"/>
                  </a:lnTo>
                  <a:lnTo>
                    <a:pt x="38" y="114"/>
                  </a:lnTo>
                  <a:lnTo>
                    <a:pt x="98" y="70"/>
                  </a:lnTo>
                  <a:lnTo>
                    <a:pt x="103" y="0"/>
                  </a:lnTo>
                  <a:lnTo>
                    <a:pt x="72" y="21"/>
                  </a:lnTo>
                  <a:lnTo>
                    <a:pt x="56" y="12"/>
                  </a:lnTo>
                  <a:lnTo>
                    <a:pt x="34" y="9"/>
                  </a:lnTo>
                  <a:lnTo>
                    <a:pt x="22" y="1"/>
                  </a:lnTo>
                  <a:lnTo>
                    <a:pt x="16" y="1"/>
                  </a:lnTo>
                  <a:lnTo>
                    <a:pt x="0" y="27"/>
                  </a:lnTo>
                  <a:lnTo>
                    <a:pt x="3" y="39"/>
                  </a:lnTo>
                  <a:lnTo>
                    <a:pt x="19" y="48"/>
                  </a:lnTo>
                  <a:lnTo>
                    <a:pt x="17" y="73"/>
                  </a:lnTo>
                  <a:lnTo>
                    <a:pt x="6" y="8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5" name="Freeform 249">
              <a:extLst>
                <a:ext uri="{FF2B5EF4-FFF2-40B4-BE49-F238E27FC236}">
                  <a16:creationId xmlns:a16="http://schemas.microsoft.com/office/drawing/2014/main" xmlns="" id="{A448531E-DC18-914D-BA7D-E4672625A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5" y="2505"/>
              <a:ext cx="114" cy="148"/>
            </a:xfrm>
            <a:custGeom>
              <a:avLst/>
              <a:gdLst>
                <a:gd name="T0" fmla="*/ 35 w 172"/>
                <a:gd name="T1" fmla="*/ 0 h 221"/>
                <a:gd name="T2" fmla="*/ 35 w 172"/>
                <a:gd name="T3" fmla="*/ 0 h 221"/>
                <a:gd name="T4" fmla="*/ 16 w 172"/>
                <a:gd name="T5" fmla="*/ 10 h 221"/>
                <a:gd name="T6" fmla="*/ 0 w 172"/>
                <a:gd name="T7" fmla="*/ 56 h 221"/>
                <a:gd name="T8" fmla="*/ 26 w 172"/>
                <a:gd name="T9" fmla="*/ 89 h 221"/>
                <a:gd name="T10" fmla="*/ 22 w 172"/>
                <a:gd name="T11" fmla="*/ 126 h 221"/>
                <a:gd name="T12" fmla="*/ 26 w 172"/>
                <a:gd name="T13" fmla="*/ 128 h 221"/>
                <a:gd name="T14" fmla="*/ 70 w 172"/>
                <a:gd name="T15" fmla="*/ 107 h 221"/>
                <a:gd name="T16" fmla="*/ 129 w 172"/>
                <a:gd name="T17" fmla="*/ 173 h 221"/>
                <a:gd name="T18" fmla="*/ 127 w 172"/>
                <a:gd name="T19" fmla="*/ 214 h 221"/>
                <a:gd name="T20" fmla="*/ 140 w 172"/>
                <a:gd name="T21" fmla="*/ 221 h 221"/>
                <a:gd name="T22" fmla="*/ 172 w 172"/>
                <a:gd name="T23" fmla="*/ 195 h 221"/>
                <a:gd name="T24" fmla="*/ 169 w 172"/>
                <a:gd name="T25" fmla="*/ 175 h 221"/>
                <a:gd name="T26" fmla="*/ 78 w 172"/>
                <a:gd name="T27" fmla="*/ 88 h 221"/>
                <a:gd name="T28" fmla="*/ 79 w 172"/>
                <a:gd name="T29" fmla="*/ 75 h 221"/>
                <a:gd name="T30" fmla="*/ 90 w 172"/>
                <a:gd name="T31" fmla="*/ 67 h 221"/>
                <a:gd name="T32" fmla="*/ 82 w 172"/>
                <a:gd name="T33" fmla="*/ 45 h 221"/>
                <a:gd name="T34" fmla="*/ 45 w 172"/>
                <a:gd name="T35" fmla="*/ 39 h 221"/>
                <a:gd name="T36" fmla="*/ 35 w 172"/>
                <a:gd name="T3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2" h="221">
                  <a:moveTo>
                    <a:pt x="35" y="0"/>
                  </a:moveTo>
                  <a:lnTo>
                    <a:pt x="35" y="0"/>
                  </a:lnTo>
                  <a:lnTo>
                    <a:pt x="16" y="10"/>
                  </a:lnTo>
                  <a:lnTo>
                    <a:pt x="0" y="56"/>
                  </a:lnTo>
                  <a:lnTo>
                    <a:pt x="26" y="89"/>
                  </a:lnTo>
                  <a:lnTo>
                    <a:pt x="22" y="126"/>
                  </a:lnTo>
                  <a:lnTo>
                    <a:pt x="26" y="128"/>
                  </a:lnTo>
                  <a:lnTo>
                    <a:pt x="70" y="107"/>
                  </a:lnTo>
                  <a:lnTo>
                    <a:pt x="129" y="173"/>
                  </a:lnTo>
                  <a:lnTo>
                    <a:pt x="127" y="214"/>
                  </a:lnTo>
                  <a:lnTo>
                    <a:pt x="140" y="221"/>
                  </a:lnTo>
                  <a:lnTo>
                    <a:pt x="172" y="195"/>
                  </a:lnTo>
                  <a:lnTo>
                    <a:pt x="169" y="175"/>
                  </a:lnTo>
                  <a:lnTo>
                    <a:pt x="78" y="88"/>
                  </a:lnTo>
                  <a:lnTo>
                    <a:pt x="79" y="75"/>
                  </a:lnTo>
                  <a:lnTo>
                    <a:pt x="90" y="67"/>
                  </a:lnTo>
                  <a:lnTo>
                    <a:pt x="82" y="45"/>
                  </a:lnTo>
                  <a:lnTo>
                    <a:pt x="45" y="39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6" name="Freeform 250">
              <a:extLst>
                <a:ext uri="{FF2B5EF4-FFF2-40B4-BE49-F238E27FC236}">
                  <a16:creationId xmlns:a16="http://schemas.microsoft.com/office/drawing/2014/main" xmlns="" id="{DD42D165-70D0-5B48-BA6B-F66468F21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" y="2493"/>
              <a:ext cx="118" cy="252"/>
            </a:xfrm>
            <a:custGeom>
              <a:avLst/>
              <a:gdLst>
                <a:gd name="T0" fmla="*/ 70 w 178"/>
                <a:gd name="T1" fmla="*/ 344 h 378"/>
                <a:gd name="T2" fmla="*/ 70 w 178"/>
                <a:gd name="T3" fmla="*/ 344 h 378"/>
                <a:gd name="T4" fmla="*/ 79 w 178"/>
                <a:gd name="T5" fmla="*/ 359 h 378"/>
                <a:gd name="T6" fmla="*/ 81 w 178"/>
                <a:gd name="T7" fmla="*/ 375 h 378"/>
                <a:gd name="T8" fmla="*/ 105 w 178"/>
                <a:gd name="T9" fmla="*/ 378 h 378"/>
                <a:gd name="T10" fmla="*/ 135 w 178"/>
                <a:gd name="T11" fmla="*/ 338 h 378"/>
                <a:gd name="T12" fmla="*/ 163 w 178"/>
                <a:gd name="T13" fmla="*/ 330 h 378"/>
                <a:gd name="T14" fmla="*/ 178 w 178"/>
                <a:gd name="T15" fmla="*/ 290 h 378"/>
                <a:gd name="T16" fmla="*/ 171 w 178"/>
                <a:gd name="T17" fmla="*/ 224 h 378"/>
                <a:gd name="T18" fmla="*/ 142 w 178"/>
                <a:gd name="T19" fmla="*/ 184 h 378"/>
                <a:gd name="T20" fmla="*/ 112 w 178"/>
                <a:gd name="T21" fmla="*/ 160 h 378"/>
                <a:gd name="T22" fmla="*/ 73 w 178"/>
                <a:gd name="T23" fmla="*/ 93 h 378"/>
                <a:gd name="T24" fmla="*/ 101 w 178"/>
                <a:gd name="T25" fmla="*/ 47 h 378"/>
                <a:gd name="T26" fmla="*/ 61 w 178"/>
                <a:gd name="T27" fmla="*/ 1 h 378"/>
                <a:gd name="T28" fmla="*/ 29 w 178"/>
                <a:gd name="T29" fmla="*/ 0 h 378"/>
                <a:gd name="T30" fmla="*/ 0 w 178"/>
                <a:gd name="T31" fmla="*/ 15 h 378"/>
                <a:gd name="T32" fmla="*/ 9 w 178"/>
                <a:gd name="T33" fmla="*/ 52 h 378"/>
                <a:gd name="T34" fmla="*/ 47 w 178"/>
                <a:gd name="T35" fmla="*/ 59 h 378"/>
                <a:gd name="T36" fmla="*/ 57 w 178"/>
                <a:gd name="T37" fmla="*/ 87 h 378"/>
                <a:gd name="T38" fmla="*/ 44 w 178"/>
                <a:gd name="T39" fmla="*/ 96 h 378"/>
                <a:gd name="T40" fmla="*/ 45 w 178"/>
                <a:gd name="T41" fmla="*/ 103 h 378"/>
                <a:gd name="T42" fmla="*/ 135 w 178"/>
                <a:gd name="T43" fmla="*/ 191 h 378"/>
                <a:gd name="T44" fmla="*/ 138 w 178"/>
                <a:gd name="T45" fmla="*/ 217 h 378"/>
                <a:gd name="T46" fmla="*/ 133 w 178"/>
                <a:gd name="T47" fmla="*/ 298 h 378"/>
                <a:gd name="T48" fmla="*/ 70 w 178"/>
                <a:gd name="T49" fmla="*/ 344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8" h="378">
                  <a:moveTo>
                    <a:pt x="70" y="344"/>
                  </a:moveTo>
                  <a:lnTo>
                    <a:pt x="70" y="344"/>
                  </a:lnTo>
                  <a:lnTo>
                    <a:pt x="79" y="359"/>
                  </a:lnTo>
                  <a:lnTo>
                    <a:pt x="81" y="375"/>
                  </a:lnTo>
                  <a:lnTo>
                    <a:pt x="105" y="378"/>
                  </a:lnTo>
                  <a:lnTo>
                    <a:pt x="135" y="338"/>
                  </a:lnTo>
                  <a:lnTo>
                    <a:pt x="163" y="330"/>
                  </a:lnTo>
                  <a:lnTo>
                    <a:pt x="178" y="290"/>
                  </a:lnTo>
                  <a:lnTo>
                    <a:pt x="171" y="224"/>
                  </a:lnTo>
                  <a:lnTo>
                    <a:pt x="142" y="184"/>
                  </a:lnTo>
                  <a:lnTo>
                    <a:pt x="112" y="160"/>
                  </a:lnTo>
                  <a:lnTo>
                    <a:pt x="73" y="93"/>
                  </a:lnTo>
                  <a:lnTo>
                    <a:pt x="101" y="47"/>
                  </a:lnTo>
                  <a:lnTo>
                    <a:pt x="61" y="1"/>
                  </a:lnTo>
                  <a:lnTo>
                    <a:pt x="29" y="0"/>
                  </a:lnTo>
                  <a:lnTo>
                    <a:pt x="0" y="15"/>
                  </a:lnTo>
                  <a:lnTo>
                    <a:pt x="9" y="52"/>
                  </a:lnTo>
                  <a:lnTo>
                    <a:pt x="47" y="59"/>
                  </a:lnTo>
                  <a:lnTo>
                    <a:pt x="57" y="87"/>
                  </a:lnTo>
                  <a:lnTo>
                    <a:pt x="44" y="96"/>
                  </a:lnTo>
                  <a:lnTo>
                    <a:pt x="45" y="103"/>
                  </a:lnTo>
                  <a:lnTo>
                    <a:pt x="135" y="191"/>
                  </a:lnTo>
                  <a:lnTo>
                    <a:pt x="138" y="217"/>
                  </a:lnTo>
                  <a:lnTo>
                    <a:pt x="133" y="298"/>
                  </a:lnTo>
                  <a:lnTo>
                    <a:pt x="70" y="34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7" name="Freeform 251">
              <a:extLst>
                <a:ext uri="{FF2B5EF4-FFF2-40B4-BE49-F238E27FC236}">
                  <a16:creationId xmlns:a16="http://schemas.microsoft.com/office/drawing/2014/main" xmlns="" id="{1D4D3C07-4BDA-4E46-84EF-D0E52F657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8" y="2190"/>
              <a:ext cx="79" cy="40"/>
            </a:xfrm>
            <a:custGeom>
              <a:avLst/>
              <a:gdLst>
                <a:gd name="T0" fmla="*/ 0 w 120"/>
                <a:gd name="T1" fmla="*/ 12 h 60"/>
                <a:gd name="T2" fmla="*/ 0 w 120"/>
                <a:gd name="T3" fmla="*/ 12 h 60"/>
                <a:gd name="T4" fmla="*/ 26 w 120"/>
                <a:gd name="T5" fmla="*/ 45 h 60"/>
                <a:gd name="T6" fmla="*/ 58 w 120"/>
                <a:gd name="T7" fmla="*/ 60 h 60"/>
                <a:gd name="T8" fmla="*/ 77 w 120"/>
                <a:gd name="T9" fmla="*/ 60 h 60"/>
                <a:gd name="T10" fmla="*/ 111 w 120"/>
                <a:gd name="T11" fmla="*/ 51 h 60"/>
                <a:gd name="T12" fmla="*/ 120 w 120"/>
                <a:gd name="T13" fmla="*/ 38 h 60"/>
                <a:gd name="T14" fmla="*/ 20 w 120"/>
                <a:gd name="T15" fmla="*/ 0 h 60"/>
                <a:gd name="T16" fmla="*/ 0 w 120"/>
                <a:gd name="T17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60">
                  <a:moveTo>
                    <a:pt x="0" y="12"/>
                  </a:moveTo>
                  <a:lnTo>
                    <a:pt x="0" y="12"/>
                  </a:lnTo>
                  <a:lnTo>
                    <a:pt x="26" y="45"/>
                  </a:lnTo>
                  <a:lnTo>
                    <a:pt x="58" y="60"/>
                  </a:lnTo>
                  <a:lnTo>
                    <a:pt x="77" y="60"/>
                  </a:lnTo>
                  <a:lnTo>
                    <a:pt x="111" y="51"/>
                  </a:lnTo>
                  <a:lnTo>
                    <a:pt x="120" y="38"/>
                  </a:lnTo>
                  <a:lnTo>
                    <a:pt x="2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8" name="Freeform 252">
              <a:extLst>
                <a:ext uri="{FF2B5EF4-FFF2-40B4-BE49-F238E27FC236}">
                  <a16:creationId xmlns:a16="http://schemas.microsoft.com/office/drawing/2014/main" xmlns="" id="{E53CFC43-84B8-7041-9124-7C36C1690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0" y="2228"/>
              <a:ext cx="47" cy="41"/>
            </a:xfrm>
            <a:custGeom>
              <a:avLst/>
              <a:gdLst>
                <a:gd name="T0" fmla="*/ 33 w 71"/>
                <a:gd name="T1" fmla="*/ 0 h 62"/>
                <a:gd name="T2" fmla="*/ 33 w 71"/>
                <a:gd name="T3" fmla="*/ 0 h 62"/>
                <a:gd name="T4" fmla="*/ 71 w 71"/>
                <a:gd name="T5" fmla="*/ 49 h 62"/>
                <a:gd name="T6" fmla="*/ 60 w 71"/>
                <a:gd name="T7" fmla="*/ 62 h 62"/>
                <a:gd name="T8" fmla="*/ 33 w 71"/>
                <a:gd name="T9" fmla="*/ 57 h 62"/>
                <a:gd name="T10" fmla="*/ 0 w 71"/>
                <a:gd name="T11" fmla="*/ 28 h 62"/>
                <a:gd name="T12" fmla="*/ 2 w 71"/>
                <a:gd name="T13" fmla="*/ 8 h 62"/>
                <a:gd name="T14" fmla="*/ 33 w 71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2">
                  <a:moveTo>
                    <a:pt x="33" y="0"/>
                  </a:moveTo>
                  <a:lnTo>
                    <a:pt x="33" y="0"/>
                  </a:lnTo>
                  <a:lnTo>
                    <a:pt x="71" y="49"/>
                  </a:lnTo>
                  <a:lnTo>
                    <a:pt x="60" y="62"/>
                  </a:lnTo>
                  <a:lnTo>
                    <a:pt x="33" y="57"/>
                  </a:lnTo>
                  <a:lnTo>
                    <a:pt x="0" y="28"/>
                  </a:lnTo>
                  <a:lnTo>
                    <a:pt x="2" y="8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9" name="Freeform 253">
              <a:extLst>
                <a:ext uri="{FF2B5EF4-FFF2-40B4-BE49-F238E27FC236}">
                  <a16:creationId xmlns:a16="http://schemas.microsoft.com/office/drawing/2014/main" xmlns="" id="{CC478806-FDB1-8F4F-B9DB-3CF3D29FA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5" y="2217"/>
              <a:ext cx="70" cy="53"/>
            </a:xfrm>
            <a:custGeom>
              <a:avLst/>
              <a:gdLst>
                <a:gd name="T0" fmla="*/ 8 w 104"/>
                <a:gd name="T1" fmla="*/ 0 h 80"/>
                <a:gd name="T2" fmla="*/ 8 w 104"/>
                <a:gd name="T3" fmla="*/ 0 h 80"/>
                <a:gd name="T4" fmla="*/ 0 w 104"/>
                <a:gd name="T5" fmla="*/ 13 h 80"/>
                <a:gd name="T6" fmla="*/ 37 w 104"/>
                <a:gd name="T7" fmla="*/ 62 h 80"/>
                <a:gd name="T8" fmla="*/ 50 w 104"/>
                <a:gd name="T9" fmla="*/ 58 h 80"/>
                <a:gd name="T10" fmla="*/ 71 w 104"/>
                <a:gd name="T11" fmla="*/ 80 h 80"/>
                <a:gd name="T12" fmla="*/ 81 w 104"/>
                <a:gd name="T13" fmla="*/ 41 h 80"/>
                <a:gd name="T14" fmla="*/ 104 w 104"/>
                <a:gd name="T15" fmla="*/ 45 h 80"/>
                <a:gd name="T16" fmla="*/ 103 w 104"/>
                <a:gd name="T17" fmla="*/ 34 h 80"/>
                <a:gd name="T18" fmla="*/ 65 w 104"/>
                <a:gd name="T19" fmla="*/ 0 h 80"/>
                <a:gd name="T20" fmla="*/ 58 w 104"/>
                <a:gd name="T21" fmla="*/ 20 h 80"/>
                <a:gd name="T22" fmla="*/ 8 w 104"/>
                <a:gd name="T2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80">
                  <a:moveTo>
                    <a:pt x="8" y="0"/>
                  </a:moveTo>
                  <a:lnTo>
                    <a:pt x="8" y="0"/>
                  </a:lnTo>
                  <a:lnTo>
                    <a:pt x="0" y="13"/>
                  </a:lnTo>
                  <a:lnTo>
                    <a:pt x="37" y="62"/>
                  </a:lnTo>
                  <a:lnTo>
                    <a:pt x="50" y="58"/>
                  </a:lnTo>
                  <a:lnTo>
                    <a:pt x="71" y="80"/>
                  </a:lnTo>
                  <a:lnTo>
                    <a:pt x="81" y="41"/>
                  </a:lnTo>
                  <a:lnTo>
                    <a:pt x="104" y="45"/>
                  </a:lnTo>
                  <a:lnTo>
                    <a:pt x="103" y="34"/>
                  </a:lnTo>
                  <a:lnTo>
                    <a:pt x="65" y="0"/>
                  </a:lnTo>
                  <a:lnTo>
                    <a:pt x="58" y="2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0" name="Freeform 254">
              <a:extLst>
                <a:ext uri="{FF2B5EF4-FFF2-40B4-BE49-F238E27FC236}">
                  <a16:creationId xmlns:a16="http://schemas.microsoft.com/office/drawing/2014/main" xmlns="" id="{CE361E05-9FC5-064C-A3EA-126210CC7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5" y="2260"/>
              <a:ext cx="295" cy="232"/>
            </a:xfrm>
            <a:custGeom>
              <a:avLst/>
              <a:gdLst>
                <a:gd name="T0" fmla="*/ 9 w 443"/>
                <a:gd name="T1" fmla="*/ 15 h 348"/>
                <a:gd name="T2" fmla="*/ 9 w 443"/>
                <a:gd name="T3" fmla="*/ 15 h 348"/>
                <a:gd name="T4" fmla="*/ 0 w 443"/>
                <a:gd name="T5" fmla="*/ 25 h 348"/>
                <a:gd name="T6" fmla="*/ 1 w 443"/>
                <a:gd name="T7" fmla="*/ 41 h 348"/>
                <a:gd name="T8" fmla="*/ 13 w 443"/>
                <a:gd name="T9" fmla="*/ 58 h 348"/>
                <a:gd name="T10" fmla="*/ 55 w 443"/>
                <a:gd name="T11" fmla="*/ 104 h 348"/>
                <a:gd name="T12" fmla="*/ 49 w 443"/>
                <a:gd name="T13" fmla="*/ 122 h 348"/>
                <a:gd name="T14" fmla="*/ 41 w 443"/>
                <a:gd name="T15" fmla="*/ 122 h 348"/>
                <a:gd name="T16" fmla="*/ 38 w 443"/>
                <a:gd name="T17" fmla="*/ 141 h 348"/>
                <a:gd name="T18" fmla="*/ 61 w 443"/>
                <a:gd name="T19" fmla="*/ 172 h 348"/>
                <a:gd name="T20" fmla="*/ 84 w 443"/>
                <a:gd name="T21" fmla="*/ 173 h 348"/>
                <a:gd name="T22" fmla="*/ 128 w 443"/>
                <a:gd name="T23" fmla="*/ 235 h 348"/>
                <a:gd name="T24" fmla="*/ 153 w 443"/>
                <a:gd name="T25" fmla="*/ 236 h 348"/>
                <a:gd name="T26" fmla="*/ 172 w 443"/>
                <a:gd name="T27" fmla="*/ 250 h 348"/>
                <a:gd name="T28" fmla="*/ 173 w 443"/>
                <a:gd name="T29" fmla="*/ 278 h 348"/>
                <a:gd name="T30" fmla="*/ 249 w 443"/>
                <a:gd name="T31" fmla="*/ 323 h 348"/>
                <a:gd name="T32" fmla="*/ 278 w 443"/>
                <a:gd name="T33" fmla="*/ 323 h 348"/>
                <a:gd name="T34" fmla="*/ 295 w 443"/>
                <a:gd name="T35" fmla="*/ 308 h 348"/>
                <a:gd name="T36" fmla="*/ 317 w 443"/>
                <a:gd name="T37" fmla="*/ 307 h 348"/>
                <a:gd name="T38" fmla="*/ 330 w 443"/>
                <a:gd name="T39" fmla="*/ 336 h 348"/>
                <a:gd name="T40" fmla="*/ 412 w 443"/>
                <a:gd name="T41" fmla="*/ 348 h 348"/>
                <a:gd name="T42" fmla="*/ 415 w 443"/>
                <a:gd name="T43" fmla="*/ 318 h 348"/>
                <a:gd name="T44" fmla="*/ 442 w 443"/>
                <a:gd name="T45" fmla="*/ 308 h 348"/>
                <a:gd name="T46" fmla="*/ 443 w 443"/>
                <a:gd name="T47" fmla="*/ 297 h 348"/>
                <a:gd name="T48" fmla="*/ 422 w 443"/>
                <a:gd name="T49" fmla="*/ 267 h 348"/>
                <a:gd name="T50" fmla="*/ 373 w 443"/>
                <a:gd name="T51" fmla="*/ 228 h 348"/>
                <a:gd name="T52" fmla="*/ 399 w 443"/>
                <a:gd name="T53" fmla="*/ 205 h 348"/>
                <a:gd name="T54" fmla="*/ 397 w 443"/>
                <a:gd name="T55" fmla="*/ 195 h 348"/>
                <a:gd name="T56" fmla="*/ 365 w 443"/>
                <a:gd name="T57" fmla="*/ 190 h 348"/>
                <a:gd name="T58" fmla="*/ 352 w 443"/>
                <a:gd name="T59" fmla="*/ 83 h 348"/>
                <a:gd name="T60" fmla="*/ 350 w 443"/>
                <a:gd name="T61" fmla="*/ 58 h 348"/>
                <a:gd name="T62" fmla="*/ 264 w 443"/>
                <a:gd name="T63" fmla="*/ 25 h 348"/>
                <a:gd name="T64" fmla="*/ 225 w 443"/>
                <a:gd name="T65" fmla="*/ 33 h 348"/>
                <a:gd name="T66" fmla="*/ 204 w 443"/>
                <a:gd name="T67" fmla="*/ 60 h 348"/>
                <a:gd name="T68" fmla="*/ 185 w 443"/>
                <a:gd name="T69" fmla="*/ 58 h 348"/>
                <a:gd name="T70" fmla="*/ 179 w 443"/>
                <a:gd name="T71" fmla="*/ 63 h 348"/>
                <a:gd name="T72" fmla="*/ 137 w 443"/>
                <a:gd name="T73" fmla="*/ 60 h 348"/>
                <a:gd name="T74" fmla="*/ 84 w 443"/>
                <a:gd name="T75" fmla="*/ 21 h 348"/>
                <a:gd name="T76" fmla="*/ 64 w 443"/>
                <a:gd name="T77" fmla="*/ 0 h 348"/>
                <a:gd name="T78" fmla="*/ 55 w 443"/>
                <a:gd name="T79" fmla="*/ 2 h 348"/>
                <a:gd name="T80" fmla="*/ 38 w 443"/>
                <a:gd name="T81" fmla="*/ 21 h 348"/>
                <a:gd name="T82" fmla="*/ 9 w 443"/>
                <a:gd name="T83" fmla="*/ 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3" h="348">
                  <a:moveTo>
                    <a:pt x="9" y="15"/>
                  </a:moveTo>
                  <a:lnTo>
                    <a:pt x="9" y="15"/>
                  </a:lnTo>
                  <a:lnTo>
                    <a:pt x="0" y="25"/>
                  </a:lnTo>
                  <a:lnTo>
                    <a:pt x="1" y="41"/>
                  </a:lnTo>
                  <a:lnTo>
                    <a:pt x="13" y="58"/>
                  </a:lnTo>
                  <a:lnTo>
                    <a:pt x="55" y="104"/>
                  </a:lnTo>
                  <a:lnTo>
                    <a:pt x="49" y="122"/>
                  </a:lnTo>
                  <a:lnTo>
                    <a:pt x="41" y="122"/>
                  </a:lnTo>
                  <a:lnTo>
                    <a:pt x="38" y="141"/>
                  </a:lnTo>
                  <a:lnTo>
                    <a:pt x="61" y="172"/>
                  </a:lnTo>
                  <a:lnTo>
                    <a:pt x="84" y="173"/>
                  </a:lnTo>
                  <a:lnTo>
                    <a:pt x="128" y="235"/>
                  </a:lnTo>
                  <a:lnTo>
                    <a:pt x="153" y="236"/>
                  </a:lnTo>
                  <a:lnTo>
                    <a:pt x="172" y="250"/>
                  </a:lnTo>
                  <a:lnTo>
                    <a:pt x="173" y="278"/>
                  </a:lnTo>
                  <a:lnTo>
                    <a:pt x="249" y="323"/>
                  </a:lnTo>
                  <a:lnTo>
                    <a:pt x="278" y="323"/>
                  </a:lnTo>
                  <a:lnTo>
                    <a:pt x="295" y="308"/>
                  </a:lnTo>
                  <a:lnTo>
                    <a:pt x="317" y="307"/>
                  </a:lnTo>
                  <a:lnTo>
                    <a:pt x="330" y="336"/>
                  </a:lnTo>
                  <a:lnTo>
                    <a:pt x="412" y="348"/>
                  </a:lnTo>
                  <a:lnTo>
                    <a:pt x="415" y="318"/>
                  </a:lnTo>
                  <a:lnTo>
                    <a:pt x="442" y="308"/>
                  </a:lnTo>
                  <a:lnTo>
                    <a:pt x="443" y="297"/>
                  </a:lnTo>
                  <a:lnTo>
                    <a:pt x="422" y="267"/>
                  </a:lnTo>
                  <a:lnTo>
                    <a:pt x="373" y="228"/>
                  </a:lnTo>
                  <a:lnTo>
                    <a:pt x="399" y="205"/>
                  </a:lnTo>
                  <a:lnTo>
                    <a:pt x="397" y="195"/>
                  </a:lnTo>
                  <a:lnTo>
                    <a:pt x="365" y="190"/>
                  </a:lnTo>
                  <a:lnTo>
                    <a:pt x="352" y="83"/>
                  </a:lnTo>
                  <a:lnTo>
                    <a:pt x="350" y="58"/>
                  </a:lnTo>
                  <a:lnTo>
                    <a:pt x="264" y="25"/>
                  </a:lnTo>
                  <a:lnTo>
                    <a:pt x="225" y="33"/>
                  </a:lnTo>
                  <a:lnTo>
                    <a:pt x="204" y="60"/>
                  </a:lnTo>
                  <a:lnTo>
                    <a:pt x="185" y="58"/>
                  </a:lnTo>
                  <a:lnTo>
                    <a:pt x="179" y="63"/>
                  </a:lnTo>
                  <a:lnTo>
                    <a:pt x="137" y="60"/>
                  </a:lnTo>
                  <a:lnTo>
                    <a:pt x="84" y="21"/>
                  </a:lnTo>
                  <a:lnTo>
                    <a:pt x="64" y="0"/>
                  </a:lnTo>
                  <a:lnTo>
                    <a:pt x="55" y="2"/>
                  </a:lnTo>
                  <a:lnTo>
                    <a:pt x="38" y="21"/>
                  </a:lnTo>
                  <a:lnTo>
                    <a:pt x="9" y="1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1" name="Freeform 255">
              <a:extLst>
                <a:ext uri="{FF2B5EF4-FFF2-40B4-BE49-F238E27FC236}">
                  <a16:creationId xmlns:a16="http://schemas.microsoft.com/office/drawing/2014/main" xmlns="" id="{F344581F-FDD4-5C40-BCD3-77C9EDAC5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8" y="2219"/>
              <a:ext cx="262" cy="112"/>
            </a:xfrm>
            <a:custGeom>
              <a:avLst/>
              <a:gdLst>
                <a:gd name="T0" fmla="*/ 310 w 393"/>
                <a:gd name="T1" fmla="*/ 7 h 168"/>
                <a:gd name="T2" fmla="*/ 310 w 393"/>
                <a:gd name="T3" fmla="*/ 7 h 168"/>
                <a:gd name="T4" fmla="*/ 292 w 393"/>
                <a:gd name="T5" fmla="*/ 26 h 168"/>
                <a:gd name="T6" fmla="*/ 228 w 393"/>
                <a:gd name="T7" fmla="*/ 24 h 168"/>
                <a:gd name="T8" fmla="*/ 189 w 393"/>
                <a:gd name="T9" fmla="*/ 1 h 168"/>
                <a:gd name="T10" fmla="*/ 151 w 393"/>
                <a:gd name="T11" fmla="*/ 0 h 168"/>
                <a:gd name="T12" fmla="*/ 108 w 393"/>
                <a:gd name="T13" fmla="*/ 31 h 168"/>
                <a:gd name="T14" fmla="*/ 68 w 393"/>
                <a:gd name="T15" fmla="*/ 32 h 168"/>
                <a:gd name="T16" fmla="*/ 64 w 393"/>
                <a:gd name="T17" fmla="*/ 56 h 168"/>
                <a:gd name="T18" fmla="*/ 18 w 393"/>
                <a:gd name="T19" fmla="*/ 56 h 168"/>
                <a:gd name="T20" fmla="*/ 0 w 393"/>
                <a:gd name="T21" fmla="*/ 72 h 168"/>
                <a:gd name="T22" fmla="*/ 0 w 393"/>
                <a:gd name="T23" fmla="*/ 82 h 168"/>
                <a:gd name="T24" fmla="*/ 11 w 393"/>
                <a:gd name="T25" fmla="*/ 91 h 168"/>
                <a:gd name="T26" fmla="*/ 11 w 393"/>
                <a:gd name="T27" fmla="*/ 101 h 168"/>
                <a:gd name="T28" fmla="*/ 6 w 393"/>
                <a:gd name="T29" fmla="*/ 113 h 168"/>
                <a:gd name="T30" fmla="*/ 11 w 393"/>
                <a:gd name="T31" fmla="*/ 123 h 168"/>
                <a:gd name="T32" fmla="*/ 26 w 393"/>
                <a:gd name="T33" fmla="*/ 116 h 168"/>
                <a:gd name="T34" fmla="*/ 40 w 393"/>
                <a:gd name="T35" fmla="*/ 132 h 168"/>
                <a:gd name="T36" fmla="*/ 37 w 393"/>
                <a:gd name="T37" fmla="*/ 143 h 168"/>
                <a:gd name="T38" fmla="*/ 31 w 393"/>
                <a:gd name="T39" fmla="*/ 150 h 168"/>
                <a:gd name="T40" fmla="*/ 39 w 393"/>
                <a:gd name="T41" fmla="*/ 160 h 168"/>
                <a:gd name="T42" fmla="*/ 80 w 393"/>
                <a:gd name="T43" fmla="*/ 168 h 168"/>
                <a:gd name="T44" fmla="*/ 108 w 393"/>
                <a:gd name="T45" fmla="*/ 156 h 168"/>
                <a:gd name="T46" fmla="*/ 108 w 393"/>
                <a:gd name="T47" fmla="*/ 138 h 168"/>
                <a:gd name="T48" fmla="*/ 122 w 393"/>
                <a:gd name="T49" fmla="*/ 141 h 168"/>
                <a:gd name="T50" fmla="*/ 155 w 393"/>
                <a:gd name="T51" fmla="*/ 160 h 168"/>
                <a:gd name="T52" fmla="*/ 191 w 393"/>
                <a:gd name="T53" fmla="*/ 155 h 168"/>
                <a:gd name="T54" fmla="*/ 207 w 393"/>
                <a:gd name="T55" fmla="*/ 140 h 168"/>
                <a:gd name="T56" fmla="*/ 217 w 393"/>
                <a:gd name="T57" fmla="*/ 144 h 168"/>
                <a:gd name="T58" fmla="*/ 217 w 393"/>
                <a:gd name="T59" fmla="*/ 160 h 168"/>
                <a:gd name="T60" fmla="*/ 231 w 393"/>
                <a:gd name="T61" fmla="*/ 160 h 168"/>
                <a:gd name="T62" fmla="*/ 243 w 393"/>
                <a:gd name="T63" fmla="*/ 137 h 168"/>
                <a:gd name="T64" fmla="*/ 347 w 393"/>
                <a:gd name="T65" fmla="*/ 126 h 168"/>
                <a:gd name="T66" fmla="*/ 393 w 393"/>
                <a:gd name="T67" fmla="*/ 121 h 168"/>
                <a:gd name="T68" fmla="*/ 381 w 393"/>
                <a:gd name="T69" fmla="*/ 105 h 168"/>
                <a:gd name="T70" fmla="*/ 381 w 393"/>
                <a:gd name="T71" fmla="*/ 83 h 168"/>
                <a:gd name="T72" fmla="*/ 390 w 393"/>
                <a:gd name="T73" fmla="*/ 72 h 168"/>
                <a:gd name="T74" fmla="*/ 357 w 393"/>
                <a:gd name="T75" fmla="*/ 45 h 168"/>
                <a:gd name="T76" fmla="*/ 358 w 393"/>
                <a:gd name="T77" fmla="*/ 22 h 168"/>
                <a:gd name="T78" fmla="*/ 340 w 393"/>
                <a:gd name="T79" fmla="*/ 22 h 168"/>
                <a:gd name="T80" fmla="*/ 310 w 393"/>
                <a:gd name="T81" fmla="*/ 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3" h="168">
                  <a:moveTo>
                    <a:pt x="310" y="7"/>
                  </a:moveTo>
                  <a:lnTo>
                    <a:pt x="310" y="7"/>
                  </a:lnTo>
                  <a:lnTo>
                    <a:pt x="292" y="26"/>
                  </a:lnTo>
                  <a:lnTo>
                    <a:pt x="228" y="24"/>
                  </a:lnTo>
                  <a:lnTo>
                    <a:pt x="189" y="1"/>
                  </a:lnTo>
                  <a:lnTo>
                    <a:pt x="151" y="0"/>
                  </a:lnTo>
                  <a:lnTo>
                    <a:pt x="108" y="31"/>
                  </a:lnTo>
                  <a:lnTo>
                    <a:pt x="68" y="32"/>
                  </a:lnTo>
                  <a:lnTo>
                    <a:pt x="64" y="56"/>
                  </a:lnTo>
                  <a:lnTo>
                    <a:pt x="18" y="56"/>
                  </a:lnTo>
                  <a:lnTo>
                    <a:pt x="0" y="72"/>
                  </a:lnTo>
                  <a:lnTo>
                    <a:pt x="0" y="82"/>
                  </a:lnTo>
                  <a:lnTo>
                    <a:pt x="11" y="91"/>
                  </a:lnTo>
                  <a:lnTo>
                    <a:pt x="11" y="101"/>
                  </a:lnTo>
                  <a:lnTo>
                    <a:pt x="6" y="113"/>
                  </a:lnTo>
                  <a:lnTo>
                    <a:pt x="11" y="123"/>
                  </a:lnTo>
                  <a:lnTo>
                    <a:pt x="26" y="116"/>
                  </a:lnTo>
                  <a:lnTo>
                    <a:pt x="40" y="132"/>
                  </a:lnTo>
                  <a:lnTo>
                    <a:pt x="37" y="143"/>
                  </a:lnTo>
                  <a:lnTo>
                    <a:pt x="31" y="150"/>
                  </a:lnTo>
                  <a:lnTo>
                    <a:pt x="39" y="160"/>
                  </a:lnTo>
                  <a:lnTo>
                    <a:pt x="80" y="168"/>
                  </a:lnTo>
                  <a:lnTo>
                    <a:pt x="108" y="156"/>
                  </a:lnTo>
                  <a:lnTo>
                    <a:pt x="108" y="138"/>
                  </a:lnTo>
                  <a:lnTo>
                    <a:pt x="122" y="141"/>
                  </a:lnTo>
                  <a:lnTo>
                    <a:pt x="155" y="160"/>
                  </a:lnTo>
                  <a:lnTo>
                    <a:pt x="191" y="155"/>
                  </a:lnTo>
                  <a:lnTo>
                    <a:pt x="207" y="140"/>
                  </a:lnTo>
                  <a:lnTo>
                    <a:pt x="217" y="144"/>
                  </a:lnTo>
                  <a:lnTo>
                    <a:pt x="217" y="160"/>
                  </a:lnTo>
                  <a:lnTo>
                    <a:pt x="231" y="160"/>
                  </a:lnTo>
                  <a:lnTo>
                    <a:pt x="243" y="137"/>
                  </a:lnTo>
                  <a:lnTo>
                    <a:pt x="347" y="126"/>
                  </a:lnTo>
                  <a:lnTo>
                    <a:pt x="393" y="121"/>
                  </a:lnTo>
                  <a:lnTo>
                    <a:pt x="381" y="105"/>
                  </a:lnTo>
                  <a:lnTo>
                    <a:pt x="381" y="83"/>
                  </a:lnTo>
                  <a:lnTo>
                    <a:pt x="390" y="72"/>
                  </a:lnTo>
                  <a:lnTo>
                    <a:pt x="357" y="45"/>
                  </a:lnTo>
                  <a:lnTo>
                    <a:pt x="358" y="22"/>
                  </a:lnTo>
                  <a:lnTo>
                    <a:pt x="340" y="22"/>
                  </a:lnTo>
                  <a:lnTo>
                    <a:pt x="310" y="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2" name="Freeform 256">
              <a:extLst>
                <a:ext uri="{FF2B5EF4-FFF2-40B4-BE49-F238E27FC236}">
                  <a16:creationId xmlns:a16="http://schemas.microsoft.com/office/drawing/2014/main" xmlns="" id="{DA7C4334-E9D1-854F-B128-05D605A64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4" y="2601"/>
              <a:ext cx="154" cy="102"/>
            </a:xfrm>
            <a:custGeom>
              <a:avLst/>
              <a:gdLst>
                <a:gd name="T0" fmla="*/ 0 w 231"/>
                <a:gd name="T1" fmla="*/ 63 h 154"/>
                <a:gd name="T2" fmla="*/ 0 w 231"/>
                <a:gd name="T3" fmla="*/ 63 h 154"/>
                <a:gd name="T4" fmla="*/ 11 w 231"/>
                <a:gd name="T5" fmla="*/ 97 h 154"/>
                <a:gd name="T6" fmla="*/ 11 w 231"/>
                <a:gd name="T7" fmla="*/ 130 h 154"/>
                <a:gd name="T8" fmla="*/ 38 w 231"/>
                <a:gd name="T9" fmla="*/ 154 h 154"/>
                <a:gd name="T10" fmla="*/ 230 w 231"/>
                <a:gd name="T11" fmla="*/ 77 h 154"/>
                <a:gd name="T12" fmla="*/ 231 w 231"/>
                <a:gd name="T13" fmla="*/ 55 h 154"/>
                <a:gd name="T14" fmla="*/ 201 w 231"/>
                <a:gd name="T15" fmla="*/ 0 h 154"/>
                <a:gd name="T16" fmla="*/ 124 w 231"/>
                <a:gd name="T17" fmla="*/ 25 h 154"/>
                <a:gd name="T18" fmla="*/ 80 w 231"/>
                <a:gd name="T19" fmla="*/ 68 h 154"/>
                <a:gd name="T20" fmla="*/ 28 w 231"/>
                <a:gd name="T21" fmla="*/ 38 h 154"/>
                <a:gd name="T22" fmla="*/ 0 w 231"/>
                <a:gd name="T23" fmla="*/ 6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1" h="154">
                  <a:moveTo>
                    <a:pt x="0" y="63"/>
                  </a:moveTo>
                  <a:lnTo>
                    <a:pt x="0" y="63"/>
                  </a:lnTo>
                  <a:lnTo>
                    <a:pt x="11" y="97"/>
                  </a:lnTo>
                  <a:lnTo>
                    <a:pt x="11" y="130"/>
                  </a:lnTo>
                  <a:lnTo>
                    <a:pt x="38" y="154"/>
                  </a:lnTo>
                  <a:lnTo>
                    <a:pt x="230" y="77"/>
                  </a:lnTo>
                  <a:lnTo>
                    <a:pt x="231" y="55"/>
                  </a:lnTo>
                  <a:lnTo>
                    <a:pt x="201" y="0"/>
                  </a:lnTo>
                  <a:lnTo>
                    <a:pt x="124" y="25"/>
                  </a:lnTo>
                  <a:lnTo>
                    <a:pt x="80" y="68"/>
                  </a:lnTo>
                  <a:lnTo>
                    <a:pt x="28" y="38"/>
                  </a:lnTo>
                  <a:lnTo>
                    <a:pt x="0" y="6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3" name="Freeform 257">
              <a:extLst>
                <a:ext uri="{FF2B5EF4-FFF2-40B4-BE49-F238E27FC236}">
                  <a16:creationId xmlns:a16="http://schemas.microsoft.com/office/drawing/2014/main" xmlns="" id="{FEA1F615-E865-9746-9541-B309AF46D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2" y="2500"/>
              <a:ext cx="102" cy="135"/>
            </a:xfrm>
            <a:custGeom>
              <a:avLst/>
              <a:gdLst>
                <a:gd name="T0" fmla="*/ 0 w 154"/>
                <a:gd name="T1" fmla="*/ 149 h 203"/>
                <a:gd name="T2" fmla="*/ 0 w 154"/>
                <a:gd name="T3" fmla="*/ 149 h 203"/>
                <a:gd name="T4" fmla="*/ 58 w 154"/>
                <a:gd name="T5" fmla="*/ 115 h 203"/>
                <a:gd name="T6" fmla="*/ 68 w 154"/>
                <a:gd name="T7" fmla="*/ 66 h 203"/>
                <a:gd name="T8" fmla="*/ 55 w 154"/>
                <a:gd name="T9" fmla="*/ 59 h 203"/>
                <a:gd name="T10" fmla="*/ 61 w 154"/>
                <a:gd name="T11" fmla="*/ 6 h 203"/>
                <a:gd name="T12" fmla="*/ 72 w 154"/>
                <a:gd name="T13" fmla="*/ 0 h 203"/>
                <a:gd name="T14" fmla="*/ 84 w 154"/>
                <a:gd name="T15" fmla="*/ 18 h 203"/>
                <a:gd name="T16" fmla="*/ 154 w 154"/>
                <a:gd name="T17" fmla="*/ 55 h 203"/>
                <a:gd name="T18" fmla="*/ 154 w 154"/>
                <a:gd name="T19" fmla="*/ 76 h 203"/>
                <a:gd name="T20" fmla="*/ 69 w 154"/>
                <a:gd name="T21" fmla="*/ 202 h 203"/>
                <a:gd name="T22" fmla="*/ 29 w 154"/>
                <a:gd name="T23" fmla="*/ 203 h 203"/>
                <a:gd name="T24" fmla="*/ 0 w 154"/>
                <a:gd name="T25" fmla="*/ 149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203">
                  <a:moveTo>
                    <a:pt x="0" y="149"/>
                  </a:moveTo>
                  <a:lnTo>
                    <a:pt x="0" y="149"/>
                  </a:lnTo>
                  <a:lnTo>
                    <a:pt x="58" y="115"/>
                  </a:lnTo>
                  <a:lnTo>
                    <a:pt x="68" y="66"/>
                  </a:lnTo>
                  <a:lnTo>
                    <a:pt x="55" y="59"/>
                  </a:lnTo>
                  <a:lnTo>
                    <a:pt x="61" y="6"/>
                  </a:lnTo>
                  <a:lnTo>
                    <a:pt x="72" y="0"/>
                  </a:lnTo>
                  <a:lnTo>
                    <a:pt x="84" y="18"/>
                  </a:lnTo>
                  <a:lnTo>
                    <a:pt x="154" y="55"/>
                  </a:lnTo>
                  <a:lnTo>
                    <a:pt x="154" y="76"/>
                  </a:lnTo>
                  <a:lnTo>
                    <a:pt x="69" y="202"/>
                  </a:lnTo>
                  <a:lnTo>
                    <a:pt x="29" y="203"/>
                  </a:lnTo>
                  <a:lnTo>
                    <a:pt x="0" y="14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4" name="Freeform 258">
              <a:extLst>
                <a:ext uri="{FF2B5EF4-FFF2-40B4-BE49-F238E27FC236}">
                  <a16:creationId xmlns:a16="http://schemas.microsoft.com/office/drawing/2014/main" xmlns="" id="{CC108BF5-5CC7-1D40-A212-C5D3A6E4B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9" y="2482"/>
              <a:ext cx="72" cy="57"/>
            </a:xfrm>
            <a:custGeom>
              <a:avLst/>
              <a:gdLst>
                <a:gd name="T0" fmla="*/ 0 w 108"/>
                <a:gd name="T1" fmla="*/ 51 h 85"/>
                <a:gd name="T2" fmla="*/ 0 w 108"/>
                <a:gd name="T3" fmla="*/ 51 h 85"/>
                <a:gd name="T4" fmla="*/ 6 w 108"/>
                <a:gd name="T5" fmla="*/ 78 h 85"/>
                <a:gd name="T6" fmla="*/ 84 w 108"/>
                <a:gd name="T7" fmla="*/ 85 h 85"/>
                <a:gd name="T8" fmla="*/ 89 w 108"/>
                <a:gd name="T9" fmla="*/ 29 h 85"/>
                <a:gd name="T10" fmla="*/ 104 w 108"/>
                <a:gd name="T11" fmla="*/ 21 h 85"/>
                <a:gd name="T12" fmla="*/ 108 w 108"/>
                <a:gd name="T13" fmla="*/ 0 h 85"/>
                <a:gd name="T14" fmla="*/ 84 w 108"/>
                <a:gd name="T15" fmla="*/ 7 h 85"/>
                <a:gd name="T16" fmla="*/ 57 w 108"/>
                <a:gd name="T17" fmla="*/ 48 h 85"/>
                <a:gd name="T18" fmla="*/ 0 w 108"/>
                <a:gd name="T19" fmla="*/ 5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85">
                  <a:moveTo>
                    <a:pt x="0" y="51"/>
                  </a:moveTo>
                  <a:lnTo>
                    <a:pt x="0" y="51"/>
                  </a:lnTo>
                  <a:lnTo>
                    <a:pt x="6" y="78"/>
                  </a:lnTo>
                  <a:lnTo>
                    <a:pt x="84" y="85"/>
                  </a:lnTo>
                  <a:lnTo>
                    <a:pt x="89" y="29"/>
                  </a:lnTo>
                  <a:lnTo>
                    <a:pt x="104" y="21"/>
                  </a:lnTo>
                  <a:lnTo>
                    <a:pt x="108" y="0"/>
                  </a:lnTo>
                  <a:lnTo>
                    <a:pt x="84" y="7"/>
                  </a:lnTo>
                  <a:lnTo>
                    <a:pt x="57" y="48"/>
                  </a:lnTo>
                  <a:lnTo>
                    <a:pt x="0" y="5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5" name="Freeform 259">
              <a:extLst>
                <a:ext uri="{FF2B5EF4-FFF2-40B4-BE49-F238E27FC236}">
                  <a16:creationId xmlns:a16="http://schemas.microsoft.com/office/drawing/2014/main" xmlns="" id="{98A1DABA-3514-764C-80BB-0FD2C0CA2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9" y="2481"/>
              <a:ext cx="18" cy="31"/>
            </a:xfrm>
            <a:custGeom>
              <a:avLst/>
              <a:gdLst>
                <a:gd name="T0" fmla="*/ 4 w 27"/>
                <a:gd name="T1" fmla="*/ 6 h 47"/>
                <a:gd name="T2" fmla="*/ 4 w 27"/>
                <a:gd name="T3" fmla="*/ 6 h 47"/>
                <a:gd name="T4" fmla="*/ 0 w 27"/>
                <a:gd name="T5" fmla="*/ 38 h 47"/>
                <a:gd name="T6" fmla="*/ 12 w 27"/>
                <a:gd name="T7" fmla="*/ 47 h 47"/>
                <a:gd name="T8" fmla="*/ 23 w 27"/>
                <a:gd name="T9" fmla="*/ 46 h 47"/>
                <a:gd name="T10" fmla="*/ 27 w 27"/>
                <a:gd name="T11" fmla="*/ 6 h 47"/>
                <a:gd name="T12" fmla="*/ 17 w 27"/>
                <a:gd name="T13" fmla="*/ 0 h 47"/>
                <a:gd name="T14" fmla="*/ 4 w 27"/>
                <a:gd name="T15" fmla="*/ 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7">
                  <a:moveTo>
                    <a:pt x="4" y="6"/>
                  </a:moveTo>
                  <a:lnTo>
                    <a:pt x="4" y="6"/>
                  </a:lnTo>
                  <a:lnTo>
                    <a:pt x="0" y="38"/>
                  </a:lnTo>
                  <a:lnTo>
                    <a:pt x="12" y="47"/>
                  </a:lnTo>
                  <a:lnTo>
                    <a:pt x="23" y="46"/>
                  </a:lnTo>
                  <a:lnTo>
                    <a:pt x="27" y="6"/>
                  </a:lnTo>
                  <a:lnTo>
                    <a:pt x="17" y="0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6" name="Freeform 260">
              <a:extLst>
                <a:ext uri="{FF2B5EF4-FFF2-40B4-BE49-F238E27FC236}">
                  <a16:creationId xmlns:a16="http://schemas.microsoft.com/office/drawing/2014/main" xmlns="" id="{175B9C80-480E-A94E-8D8B-4F149F33D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3" y="2417"/>
              <a:ext cx="20" cy="32"/>
            </a:xfrm>
            <a:custGeom>
              <a:avLst/>
              <a:gdLst>
                <a:gd name="T0" fmla="*/ 29 w 29"/>
                <a:gd name="T1" fmla="*/ 9 h 48"/>
                <a:gd name="T2" fmla="*/ 29 w 29"/>
                <a:gd name="T3" fmla="*/ 9 h 48"/>
                <a:gd name="T4" fmla="*/ 12 w 29"/>
                <a:gd name="T5" fmla="*/ 0 h 48"/>
                <a:gd name="T6" fmla="*/ 0 w 29"/>
                <a:gd name="T7" fmla="*/ 12 h 48"/>
                <a:gd name="T8" fmla="*/ 1 w 29"/>
                <a:gd name="T9" fmla="*/ 37 h 48"/>
                <a:gd name="T10" fmla="*/ 29 w 29"/>
                <a:gd name="T11" fmla="*/ 48 h 48"/>
                <a:gd name="T12" fmla="*/ 29 w 29"/>
                <a:gd name="T13" fmla="*/ 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8">
                  <a:moveTo>
                    <a:pt x="29" y="9"/>
                  </a:moveTo>
                  <a:lnTo>
                    <a:pt x="29" y="9"/>
                  </a:lnTo>
                  <a:lnTo>
                    <a:pt x="12" y="0"/>
                  </a:lnTo>
                  <a:lnTo>
                    <a:pt x="0" y="12"/>
                  </a:lnTo>
                  <a:lnTo>
                    <a:pt x="1" y="37"/>
                  </a:lnTo>
                  <a:lnTo>
                    <a:pt x="29" y="48"/>
                  </a:lnTo>
                  <a:lnTo>
                    <a:pt x="29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7" name="Freeform 261">
              <a:extLst>
                <a:ext uri="{FF2B5EF4-FFF2-40B4-BE49-F238E27FC236}">
                  <a16:creationId xmlns:a16="http://schemas.microsoft.com/office/drawing/2014/main" xmlns="" id="{7F4903A8-B098-2042-8D29-2B1DEDC1D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1" y="2393"/>
              <a:ext cx="312" cy="248"/>
            </a:xfrm>
            <a:custGeom>
              <a:avLst/>
              <a:gdLst>
                <a:gd name="T0" fmla="*/ 294 w 469"/>
                <a:gd name="T1" fmla="*/ 93 h 372"/>
                <a:gd name="T2" fmla="*/ 294 w 469"/>
                <a:gd name="T3" fmla="*/ 93 h 372"/>
                <a:gd name="T4" fmla="*/ 349 w 469"/>
                <a:gd name="T5" fmla="*/ 170 h 372"/>
                <a:gd name="T6" fmla="*/ 367 w 469"/>
                <a:gd name="T7" fmla="*/ 184 h 372"/>
                <a:gd name="T8" fmla="*/ 375 w 469"/>
                <a:gd name="T9" fmla="*/ 218 h 372"/>
                <a:gd name="T10" fmla="*/ 459 w 469"/>
                <a:gd name="T11" fmla="*/ 225 h 372"/>
                <a:gd name="T12" fmla="*/ 469 w 469"/>
                <a:gd name="T13" fmla="*/ 230 h 372"/>
                <a:gd name="T14" fmla="*/ 459 w 469"/>
                <a:gd name="T15" fmla="*/ 272 h 372"/>
                <a:gd name="T16" fmla="*/ 404 w 469"/>
                <a:gd name="T17" fmla="*/ 305 h 372"/>
                <a:gd name="T18" fmla="*/ 322 w 469"/>
                <a:gd name="T19" fmla="*/ 330 h 372"/>
                <a:gd name="T20" fmla="*/ 279 w 469"/>
                <a:gd name="T21" fmla="*/ 372 h 372"/>
                <a:gd name="T22" fmla="*/ 228 w 469"/>
                <a:gd name="T23" fmla="*/ 342 h 372"/>
                <a:gd name="T24" fmla="*/ 196 w 469"/>
                <a:gd name="T25" fmla="*/ 369 h 372"/>
                <a:gd name="T26" fmla="*/ 153 w 469"/>
                <a:gd name="T27" fmla="*/ 298 h 372"/>
                <a:gd name="T28" fmla="*/ 123 w 469"/>
                <a:gd name="T29" fmla="*/ 285 h 372"/>
                <a:gd name="T30" fmla="*/ 112 w 469"/>
                <a:gd name="T31" fmla="*/ 268 h 372"/>
                <a:gd name="T32" fmla="*/ 112 w 469"/>
                <a:gd name="T33" fmla="*/ 233 h 372"/>
                <a:gd name="T34" fmla="*/ 4 w 469"/>
                <a:gd name="T35" fmla="*/ 102 h 372"/>
                <a:gd name="T36" fmla="*/ 0 w 469"/>
                <a:gd name="T37" fmla="*/ 78 h 372"/>
                <a:gd name="T38" fmla="*/ 31 w 469"/>
                <a:gd name="T39" fmla="*/ 78 h 372"/>
                <a:gd name="T40" fmla="*/ 69 w 469"/>
                <a:gd name="T41" fmla="*/ 45 h 372"/>
                <a:gd name="T42" fmla="*/ 70 w 469"/>
                <a:gd name="T43" fmla="*/ 29 h 372"/>
                <a:gd name="T44" fmla="*/ 59 w 469"/>
                <a:gd name="T45" fmla="*/ 18 h 372"/>
                <a:gd name="T46" fmla="*/ 81 w 469"/>
                <a:gd name="T47" fmla="*/ 0 h 372"/>
                <a:gd name="T48" fmla="*/ 127 w 469"/>
                <a:gd name="T49" fmla="*/ 3 h 372"/>
                <a:gd name="T50" fmla="*/ 206 w 469"/>
                <a:gd name="T51" fmla="*/ 69 h 372"/>
                <a:gd name="T52" fmla="*/ 252 w 469"/>
                <a:gd name="T53" fmla="*/ 67 h 372"/>
                <a:gd name="T54" fmla="*/ 255 w 469"/>
                <a:gd name="T55" fmla="*/ 78 h 372"/>
                <a:gd name="T56" fmla="*/ 294 w 469"/>
                <a:gd name="T57" fmla="*/ 93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69" h="372">
                  <a:moveTo>
                    <a:pt x="294" y="93"/>
                  </a:moveTo>
                  <a:lnTo>
                    <a:pt x="294" y="93"/>
                  </a:lnTo>
                  <a:lnTo>
                    <a:pt x="349" y="170"/>
                  </a:lnTo>
                  <a:lnTo>
                    <a:pt x="367" y="184"/>
                  </a:lnTo>
                  <a:lnTo>
                    <a:pt x="375" y="218"/>
                  </a:lnTo>
                  <a:lnTo>
                    <a:pt x="459" y="225"/>
                  </a:lnTo>
                  <a:lnTo>
                    <a:pt x="469" y="230"/>
                  </a:lnTo>
                  <a:lnTo>
                    <a:pt x="459" y="272"/>
                  </a:lnTo>
                  <a:lnTo>
                    <a:pt x="404" y="305"/>
                  </a:lnTo>
                  <a:lnTo>
                    <a:pt x="322" y="330"/>
                  </a:lnTo>
                  <a:lnTo>
                    <a:pt x="279" y="372"/>
                  </a:lnTo>
                  <a:lnTo>
                    <a:pt x="228" y="342"/>
                  </a:lnTo>
                  <a:lnTo>
                    <a:pt x="196" y="369"/>
                  </a:lnTo>
                  <a:lnTo>
                    <a:pt x="153" y="298"/>
                  </a:lnTo>
                  <a:lnTo>
                    <a:pt x="123" y="285"/>
                  </a:lnTo>
                  <a:lnTo>
                    <a:pt x="112" y="268"/>
                  </a:lnTo>
                  <a:lnTo>
                    <a:pt x="112" y="233"/>
                  </a:lnTo>
                  <a:lnTo>
                    <a:pt x="4" y="102"/>
                  </a:lnTo>
                  <a:lnTo>
                    <a:pt x="0" y="78"/>
                  </a:lnTo>
                  <a:lnTo>
                    <a:pt x="31" y="78"/>
                  </a:lnTo>
                  <a:lnTo>
                    <a:pt x="69" y="45"/>
                  </a:lnTo>
                  <a:lnTo>
                    <a:pt x="70" y="29"/>
                  </a:lnTo>
                  <a:lnTo>
                    <a:pt x="59" y="18"/>
                  </a:lnTo>
                  <a:lnTo>
                    <a:pt x="81" y="0"/>
                  </a:lnTo>
                  <a:lnTo>
                    <a:pt x="127" y="3"/>
                  </a:lnTo>
                  <a:lnTo>
                    <a:pt x="206" y="69"/>
                  </a:lnTo>
                  <a:lnTo>
                    <a:pt x="252" y="67"/>
                  </a:lnTo>
                  <a:lnTo>
                    <a:pt x="255" y="78"/>
                  </a:lnTo>
                  <a:lnTo>
                    <a:pt x="294" y="9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8" name="Freeform 262">
              <a:extLst>
                <a:ext uri="{FF2B5EF4-FFF2-40B4-BE49-F238E27FC236}">
                  <a16:creationId xmlns:a16="http://schemas.microsoft.com/office/drawing/2014/main" xmlns="" id="{462E23FA-13A0-A945-AAB9-B6FC8FBDC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0" y="2307"/>
              <a:ext cx="89" cy="78"/>
            </a:xfrm>
            <a:custGeom>
              <a:avLst/>
              <a:gdLst>
                <a:gd name="T0" fmla="*/ 3 w 135"/>
                <a:gd name="T1" fmla="*/ 32 h 116"/>
                <a:gd name="T2" fmla="*/ 3 w 135"/>
                <a:gd name="T3" fmla="*/ 32 h 116"/>
                <a:gd name="T4" fmla="*/ 0 w 135"/>
                <a:gd name="T5" fmla="*/ 52 h 116"/>
                <a:gd name="T6" fmla="*/ 23 w 135"/>
                <a:gd name="T7" fmla="*/ 61 h 116"/>
                <a:gd name="T8" fmla="*/ 22 w 135"/>
                <a:gd name="T9" fmla="*/ 116 h 116"/>
                <a:gd name="T10" fmla="*/ 44 w 135"/>
                <a:gd name="T11" fmla="*/ 116 h 116"/>
                <a:gd name="T12" fmla="*/ 66 w 135"/>
                <a:gd name="T13" fmla="*/ 99 h 116"/>
                <a:gd name="T14" fmla="*/ 74 w 135"/>
                <a:gd name="T15" fmla="*/ 98 h 116"/>
                <a:gd name="T16" fmla="*/ 124 w 135"/>
                <a:gd name="T17" fmla="*/ 58 h 116"/>
                <a:gd name="T18" fmla="*/ 135 w 135"/>
                <a:gd name="T19" fmla="*/ 0 h 116"/>
                <a:gd name="T20" fmla="*/ 34 w 135"/>
                <a:gd name="T21" fmla="*/ 10 h 116"/>
                <a:gd name="T22" fmla="*/ 24 w 135"/>
                <a:gd name="T23" fmla="*/ 33 h 116"/>
                <a:gd name="T24" fmla="*/ 3 w 135"/>
                <a:gd name="T25" fmla="*/ 3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5" h="116">
                  <a:moveTo>
                    <a:pt x="3" y="32"/>
                  </a:moveTo>
                  <a:lnTo>
                    <a:pt x="3" y="32"/>
                  </a:lnTo>
                  <a:lnTo>
                    <a:pt x="0" y="52"/>
                  </a:lnTo>
                  <a:lnTo>
                    <a:pt x="23" y="61"/>
                  </a:lnTo>
                  <a:lnTo>
                    <a:pt x="22" y="116"/>
                  </a:lnTo>
                  <a:lnTo>
                    <a:pt x="44" y="116"/>
                  </a:lnTo>
                  <a:lnTo>
                    <a:pt x="66" y="99"/>
                  </a:lnTo>
                  <a:lnTo>
                    <a:pt x="74" y="98"/>
                  </a:lnTo>
                  <a:lnTo>
                    <a:pt x="124" y="58"/>
                  </a:lnTo>
                  <a:lnTo>
                    <a:pt x="135" y="0"/>
                  </a:lnTo>
                  <a:lnTo>
                    <a:pt x="34" y="10"/>
                  </a:lnTo>
                  <a:lnTo>
                    <a:pt x="24" y="33"/>
                  </a:lnTo>
                  <a:lnTo>
                    <a:pt x="3" y="3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9" name="Freeform 263">
              <a:extLst>
                <a:ext uri="{FF2B5EF4-FFF2-40B4-BE49-F238E27FC236}">
                  <a16:creationId xmlns:a16="http://schemas.microsoft.com/office/drawing/2014/main" xmlns="" id="{7B13A24D-5D93-484C-865B-D5F36F1FB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2" y="2303"/>
              <a:ext cx="145" cy="131"/>
            </a:xfrm>
            <a:custGeom>
              <a:avLst/>
              <a:gdLst>
                <a:gd name="T0" fmla="*/ 63 w 218"/>
                <a:gd name="T1" fmla="*/ 7 h 197"/>
                <a:gd name="T2" fmla="*/ 63 w 218"/>
                <a:gd name="T3" fmla="*/ 7 h 197"/>
                <a:gd name="T4" fmla="*/ 50 w 218"/>
                <a:gd name="T5" fmla="*/ 67 h 197"/>
                <a:gd name="T6" fmla="*/ 0 w 218"/>
                <a:gd name="T7" fmla="*/ 109 h 197"/>
                <a:gd name="T8" fmla="*/ 3 w 218"/>
                <a:gd name="T9" fmla="*/ 129 h 197"/>
                <a:gd name="T10" fmla="*/ 52 w 218"/>
                <a:gd name="T11" fmla="*/ 133 h 197"/>
                <a:gd name="T12" fmla="*/ 131 w 218"/>
                <a:gd name="T13" fmla="*/ 197 h 197"/>
                <a:gd name="T14" fmla="*/ 175 w 218"/>
                <a:gd name="T15" fmla="*/ 196 h 197"/>
                <a:gd name="T16" fmla="*/ 176 w 218"/>
                <a:gd name="T17" fmla="*/ 181 h 197"/>
                <a:gd name="T18" fmla="*/ 193 w 218"/>
                <a:gd name="T19" fmla="*/ 163 h 197"/>
                <a:gd name="T20" fmla="*/ 215 w 218"/>
                <a:gd name="T21" fmla="*/ 176 h 197"/>
                <a:gd name="T22" fmla="*/ 218 w 218"/>
                <a:gd name="T23" fmla="*/ 173 h 197"/>
                <a:gd name="T24" fmla="*/ 175 w 218"/>
                <a:gd name="T25" fmla="*/ 115 h 197"/>
                <a:gd name="T26" fmla="*/ 154 w 218"/>
                <a:gd name="T27" fmla="*/ 114 h 197"/>
                <a:gd name="T28" fmla="*/ 126 w 218"/>
                <a:gd name="T29" fmla="*/ 79 h 197"/>
                <a:gd name="T30" fmla="*/ 132 w 218"/>
                <a:gd name="T31" fmla="*/ 53 h 197"/>
                <a:gd name="T32" fmla="*/ 140 w 218"/>
                <a:gd name="T33" fmla="*/ 51 h 197"/>
                <a:gd name="T34" fmla="*/ 143 w 218"/>
                <a:gd name="T35" fmla="*/ 40 h 197"/>
                <a:gd name="T36" fmla="*/ 106 w 218"/>
                <a:gd name="T37" fmla="*/ 0 h 197"/>
                <a:gd name="T38" fmla="*/ 63 w 218"/>
                <a:gd name="T39" fmla="*/ 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8" h="197">
                  <a:moveTo>
                    <a:pt x="63" y="7"/>
                  </a:moveTo>
                  <a:lnTo>
                    <a:pt x="63" y="7"/>
                  </a:lnTo>
                  <a:lnTo>
                    <a:pt x="50" y="67"/>
                  </a:lnTo>
                  <a:lnTo>
                    <a:pt x="0" y="109"/>
                  </a:lnTo>
                  <a:lnTo>
                    <a:pt x="3" y="129"/>
                  </a:lnTo>
                  <a:lnTo>
                    <a:pt x="52" y="133"/>
                  </a:lnTo>
                  <a:lnTo>
                    <a:pt x="131" y="197"/>
                  </a:lnTo>
                  <a:lnTo>
                    <a:pt x="175" y="196"/>
                  </a:lnTo>
                  <a:lnTo>
                    <a:pt x="176" y="181"/>
                  </a:lnTo>
                  <a:lnTo>
                    <a:pt x="193" y="163"/>
                  </a:lnTo>
                  <a:lnTo>
                    <a:pt x="215" y="176"/>
                  </a:lnTo>
                  <a:lnTo>
                    <a:pt x="218" y="173"/>
                  </a:lnTo>
                  <a:lnTo>
                    <a:pt x="175" y="115"/>
                  </a:lnTo>
                  <a:lnTo>
                    <a:pt x="154" y="114"/>
                  </a:lnTo>
                  <a:lnTo>
                    <a:pt x="126" y="79"/>
                  </a:lnTo>
                  <a:lnTo>
                    <a:pt x="132" y="53"/>
                  </a:lnTo>
                  <a:lnTo>
                    <a:pt x="140" y="51"/>
                  </a:lnTo>
                  <a:lnTo>
                    <a:pt x="143" y="40"/>
                  </a:lnTo>
                  <a:lnTo>
                    <a:pt x="106" y="0"/>
                  </a:lnTo>
                  <a:lnTo>
                    <a:pt x="63" y="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0" name="Freeform 264">
              <a:extLst>
                <a:ext uri="{FF2B5EF4-FFF2-40B4-BE49-F238E27FC236}">
                  <a16:creationId xmlns:a16="http://schemas.microsoft.com/office/drawing/2014/main" xmlns="" id="{F4CA5A94-6EDC-764F-A058-04C9BF7F8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0" y="2378"/>
              <a:ext cx="51" cy="63"/>
            </a:xfrm>
            <a:custGeom>
              <a:avLst/>
              <a:gdLst>
                <a:gd name="T0" fmla="*/ 21 w 77"/>
                <a:gd name="T1" fmla="*/ 17 h 95"/>
                <a:gd name="T2" fmla="*/ 21 w 77"/>
                <a:gd name="T3" fmla="*/ 17 h 95"/>
                <a:gd name="T4" fmla="*/ 1 w 77"/>
                <a:gd name="T5" fmla="*/ 85 h 95"/>
                <a:gd name="T6" fmla="*/ 0 w 77"/>
                <a:gd name="T7" fmla="*/ 95 h 95"/>
                <a:gd name="T8" fmla="*/ 31 w 77"/>
                <a:gd name="T9" fmla="*/ 95 h 95"/>
                <a:gd name="T10" fmla="*/ 65 w 77"/>
                <a:gd name="T11" fmla="*/ 65 h 95"/>
                <a:gd name="T12" fmla="*/ 66 w 77"/>
                <a:gd name="T13" fmla="*/ 54 h 95"/>
                <a:gd name="T14" fmla="*/ 52 w 77"/>
                <a:gd name="T15" fmla="*/ 39 h 95"/>
                <a:gd name="T16" fmla="*/ 77 w 77"/>
                <a:gd name="T17" fmla="*/ 19 h 95"/>
                <a:gd name="T18" fmla="*/ 73 w 77"/>
                <a:gd name="T19" fmla="*/ 0 h 95"/>
                <a:gd name="T20" fmla="*/ 66 w 77"/>
                <a:gd name="T21" fmla="*/ 1 h 95"/>
                <a:gd name="T22" fmla="*/ 46 w 77"/>
                <a:gd name="T23" fmla="*/ 16 h 95"/>
                <a:gd name="T24" fmla="*/ 21 w 77"/>
                <a:gd name="T25" fmla="*/ 1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95">
                  <a:moveTo>
                    <a:pt x="21" y="17"/>
                  </a:moveTo>
                  <a:lnTo>
                    <a:pt x="21" y="17"/>
                  </a:lnTo>
                  <a:lnTo>
                    <a:pt x="1" y="85"/>
                  </a:lnTo>
                  <a:lnTo>
                    <a:pt x="0" y="95"/>
                  </a:lnTo>
                  <a:lnTo>
                    <a:pt x="31" y="95"/>
                  </a:lnTo>
                  <a:lnTo>
                    <a:pt x="65" y="65"/>
                  </a:lnTo>
                  <a:lnTo>
                    <a:pt x="66" y="54"/>
                  </a:lnTo>
                  <a:lnTo>
                    <a:pt x="52" y="39"/>
                  </a:lnTo>
                  <a:lnTo>
                    <a:pt x="77" y="19"/>
                  </a:lnTo>
                  <a:lnTo>
                    <a:pt x="73" y="0"/>
                  </a:lnTo>
                  <a:lnTo>
                    <a:pt x="66" y="1"/>
                  </a:lnTo>
                  <a:lnTo>
                    <a:pt x="46" y="16"/>
                  </a:lnTo>
                  <a:lnTo>
                    <a:pt x="21" y="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1" name="Freeform 265">
              <a:extLst>
                <a:ext uri="{FF2B5EF4-FFF2-40B4-BE49-F238E27FC236}">
                  <a16:creationId xmlns:a16="http://schemas.microsoft.com/office/drawing/2014/main" xmlns="" id="{934718BC-A8E6-124D-AE7E-2FACF2807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6" y="2346"/>
              <a:ext cx="15" cy="27"/>
            </a:xfrm>
            <a:custGeom>
              <a:avLst/>
              <a:gdLst>
                <a:gd name="T0" fmla="*/ 5 w 23"/>
                <a:gd name="T1" fmla="*/ 0 h 40"/>
                <a:gd name="T2" fmla="*/ 5 w 23"/>
                <a:gd name="T3" fmla="*/ 0 h 40"/>
                <a:gd name="T4" fmla="*/ 6 w 23"/>
                <a:gd name="T5" fmla="*/ 15 h 40"/>
                <a:gd name="T6" fmla="*/ 0 w 23"/>
                <a:gd name="T7" fmla="*/ 38 h 40"/>
                <a:gd name="T8" fmla="*/ 22 w 23"/>
                <a:gd name="T9" fmla="*/ 40 h 40"/>
                <a:gd name="T10" fmla="*/ 23 w 23"/>
                <a:gd name="T11" fmla="*/ 7 h 40"/>
                <a:gd name="T12" fmla="*/ 5 w 23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40">
                  <a:moveTo>
                    <a:pt x="5" y="0"/>
                  </a:moveTo>
                  <a:lnTo>
                    <a:pt x="5" y="0"/>
                  </a:lnTo>
                  <a:lnTo>
                    <a:pt x="6" y="15"/>
                  </a:lnTo>
                  <a:lnTo>
                    <a:pt x="0" y="38"/>
                  </a:lnTo>
                  <a:lnTo>
                    <a:pt x="22" y="40"/>
                  </a:lnTo>
                  <a:lnTo>
                    <a:pt x="23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2" name="Freeform 266">
              <a:extLst>
                <a:ext uri="{FF2B5EF4-FFF2-40B4-BE49-F238E27FC236}">
                  <a16:creationId xmlns:a16="http://schemas.microsoft.com/office/drawing/2014/main" xmlns="" id="{5C58EFEB-8C5E-A045-91D0-08DB7F9FF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6" y="2375"/>
              <a:ext cx="24" cy="58"/>
            </a:xfrm>
            <a:custGeom>
              <a:avLst/>
              <a:gdLst>
                <a:gd name="T0" fmla="*/ 13 w 35"/>
                <a:gd name="T1" fmla="*/ 0 h 87"/>
                <a:gd name="T2" fmla="*/ 13 w 35"/>
                <a:gd name="T3" fmla="*/ 0 h 87"/>
                <a:gd name="T4" fmla="*/ 0 w 35"/>
                <a:gd name="T5" fmla="*/ 39 h 87"/>
                <a:gd name="T6" fmla="*/ 16 w 35"/>
                <a:gd name="T7" fmla="*/ 87 h 87"/>
                <a:gd name="T8" fmla="*/ 35 w 35"/>
                <a:gd name="T9" fmla="*/ 18 h 87"/>
                <a:gd name="T10" fmla="*/ 35 w 35"/>
                <a:gd name="T11" fmla="*/ 3 h 87"/>
                <a:gd name="T12" fmla="*/ 13 w 35"/>
                <a:gd name="T1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87">
                  <a:moveTo>
                    <a:pt x="13" y="0"/>
                  </a:moveTo>
                  <a:lnTo>
                    <a:pt x="13" y="0"/>
                  </a:lnTo>
                  <a:lnTo>
                    <a:pt x="0" y="39"/>
                  </a:lnTo>
                  <a:lnTo>
                    <a:pt x="16" y="87"/>
                  </a:lnTo>
                  <a:lnTo>
                    <a:pt x="35" y="18"/>
                  </a:lnTo>
                  <a:lnTo>
                    <a:pt x="35" y="3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3" name="Freeform 267">
              <a:extLst>
                <a:ext uri="{FF2B5EF4-FFF2-40B4-BE49-F238E27FC236}">
                  <a16:creationId xmlns:a16="http://schemas.microsoft.com/office/drawing/2014/main" xmlns="" id="{75C16408-C191-544C-B9DD-36AB96069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4" y="2332"/>
              <a:ext cx="36" cy="24"/>
            </a:xfrm>
            <a:custGeom>
              <a:avLst/>
              <a:gdLst>
                <a:gd name="T0" fmla="*/ 45 w 55"/>
                <a:gd name="T1" fmla="*/ 0 h 36"/>
                <a:gd name="T2" fmla="*/ 45 w 55"/>
                <a:gd name="T3" fmla="*/ 0 h 36"/>
                <a:gd name="T4" fmla="*/ 55 w 55"/>
                <a:gd name="T5" fmla="*/ 7 h 36"/>
                <a:gd name="T6" fmla="*/ 25 w 55"/>
                <a:gd name="T7" fmla="*/ 36 h 36"/>
                <a:gd name="T8" fmla="*/ 10 w 55"/>
                <a:gd name="T9" fmla="*/ 35 h 36"/>
                <a:gd name="T10" fmla="*/ 0 w 55"/>
                <a:gd name="T11" fmla="*/ 28 h 36"/>
                <a:gd name="T12" fmla="*/ 1 w 55"/>
                <a:gd name="T13" fmla="*/ 14 h 36"/>
                <a:gd name="T14" fmla="*/ 23 w 55"/>
                <a:gd name="T15" fmla="*/ 13 h 36"/>
                <a:gd name="T16" fmla="*/ 45 w 55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36">
                  <a:moveTo>
                    <a:pt x="45" y="0"/>
                  </a:moveTo>
                  <a:lnTo>
                    <a:pt x="45" y="0"/>
                  </a:lnTo>
                  <a:lnTo>
                    <a:pt x="55" y="7"/>
                  </a:lnTo>
                  <a:lnTo>
                    <a:pt x="25" y="36"/>
                  </a:lnTo>
                  <a:lnTo>
                    <a:pt x="10" y="35"/>
                  </a:lnTo>
                  <a:lnTo>
                    <a:pt x="0" y="28"/>
                  </a:lnTo>
                  <a:lnTo>
                    <a:pt x="1" y="14"/>
                  </a:lnTo>
                  <a:lnTo>
                    <a:pt x="23" y="13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4" name="Freeform 268">
              <a:extLst>
                <a:ext uri="{FF2B5EF4-FFF2-40B4-BE49-F238E27FC236}">
                  <a16:creationId xmlns:a16="http://schemas.microsoft.com/office/drawing/2014/main" xmlns="" id="{4FF05C33-77B0-7642-A2D3-CE75F6A0D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5" y="1621"/>
              <a:ext cx="274" cy="298"/>
            </a:xfrm>
            <a:custGeom>
              <a:avLst/>
              <a:gdLst>
                <a:gd name="T0" fmla="*/ 396 w 412"/>
                <a:gd name="T1" fmla="*/ 65 h 447"/>
                <a:gd name="T2" fmla="*/ 396 w 412"/>
                <a:gd name="T3" fmla="*/ 65 h 447"/>
                <a:gd name="T4" fmla="*/ 412 w 412"/>
                <a:gd name="T5" fmla="*/ 54 h 447"/>
                <a:gd name="T6" fmla="*/ 411 w 412"/>
                <a:gd name="T7" fmla="*/ 41 h 447"/>
                <a:gd name="T8" fmla="*/ 401 w 412"/>
                <a:gd name="T9" fmla="*/ 35 h 447"/>
                <a:gd name="T10" fmla="*/ 402 w 412"/>
                <a:gd name="T11" fmla="*/ 19 h 447"/>
                <a:gd name="T12" fmla="*/ 411 w 412"/>
                <a:gd name="T13" fmla="*/ 19 h 447"/>
                <a:gd name="T14" fmla="*/ 411 w 412"/>
                <a:gd name="T15" fmla="*/ 10 h 447"/>
                <a:gd name="T16" fmla="*/ 373 w 412"/>
                <a:gd name="T17" fmla="*/ 0 h 447"/>
                <a:gd name="T18" fmla="*/ 317 w 412"/>
                <a:gd name="T19" fmla="*/ 6 h 447"/>
                <a:gd name="T20" fmla="*/ 311 w 412"/>
                <a:gd name="T21" fmla="*/ 31 h 447"/>
                <a:gd name="T22" fmla="*/ 298 w 412"/>
                <a:gd name="T23" fmla="*/ 26 h 447"/>
                <a:gd name="T24" fmla="*/ 290 w 412"/>
                <a:gd name="T25" fmla="*/ 12 h 447"/>
                <a:gd name="T26" fmla="*/ 262 w 412"/>
                <a:gd name="T27" fmla="*/ 13 h 447"/>
                <a:gd name="T28" fmla="*/ 260 w 412"/>
                <a:gd name="T29" fmla="*/ 41 h 447"/>
                <a:gd name="T30" fmla="*/ 247 w 412"/>
                <a:gd name="T31" fmla="*/ 47 h 447"/>
                <a:gd name="T32" fmla="*/ 239 w 412"/>
                <a:gd name="T33" fmla="*/ 32 h 447"/>
                <a:gd name="T34" fmla="*/ 182 w 412"/>
                <a:gd name="T35" fmla="*/ 78 h 447"/>
                <a:gd name="T36" fmla="*/ 193 w 412"/>
                <a:gd name="T37" fmla="*/ 92 h 447"/>
                <a:gd name="T38" fmla="*/ 172 w 412"/>
                <a:gd name="T39" fmla="*/ 102 h 447"/>
                <a:gd name="T40" fmla="*/ 123 w 412"/>
                <a:gd name="T41" fmla="*/ 199 h 447"/>
                <a:gd name="T42" fmla="*/ 106 w 412"/>
                <a:gd name="T43" fmla="*/ 210 h 447"/>
                <a:gd name="T44" fmla="*/ 107 w 412"/>
                <a:gd name="T45" fmla="*/ 219 h 447"/>
                <a:gd name="T46" fmla="*/ 124 w 412"/>
                <a:gd name="T47" fmla="*/ 228 h 447"/>
                <a:gd name="T48" fmla="*/ 120 w 412"/>
                <a:gd name="T49" fmla="*/ 247 h 447"/>
                <a:gd name="T50" fmla="*/ 91 w 412"/>
                <a:gd name="T51" fmla="*/ 245 h 447"/>
                <a:gd name="T52" fmla="*/ 82 w 412"/>
                <a:gd name="T53" fmla="*/ 235 h 447"/>
                <a:gd name="T54" fmla="*/ 64 w 412"/>
                <a:gd name="T55" fmla="*/ 257 h 447"/>
                <a:gd name="T56" fmla="*/ 52 w 412"/>
                <a:gd name="T57" fmla="*/ 265 h 447"/>
                <a:gd name="T58" fmla="*/ 49 w 412"/>
                <a:gd name="T59" fmla="*/ 286 h 447"/>
                <a:gd name="T60" fmla="*/ 39 w 412"/>
                <a:gd name="T61" fmla="*/ 292 h 447"/>
                <a:gd name="T62" fmla="*/ 13 w 412"/>
                <a:gd name="T63" fmla="*/ 297 h 447"/>
                <a:gd name="T64" fmla="*/ 0 w 412"/>
                <a:gd name="T65" fmla="*/ 338 h 447"/>
                <a:gd name="T66" fmla="*/ 9 w 412"/>
                <a:gd name="T67" fmla="*/ 405 h 447"/>
                <a:gd name="T68" fmla="*/ 19 w 412"/>
                <a:gd name="T69" fmla="*/ 435 h 447"/>
                <a:gd name="T70" fmla="*/ 31 w 412"/>
                <a:gd name="T71" fmla="*/ 447 h 447"/>
                <a:gd name="T72" fmla="*/ 57 w 412"/>
                <a:gd name="T73" fmla="*/ 445 h 447"/>
                <a:gd name="T74" fmla="*/ 94 w 412"/>
                <a:gd name="T75" fmla="*/ 409 h 447"/>
                <a:gd name="T76" fmla="*/ 108 w 412"/>
                <a:gd name="T77" fmla="*/ 384 h 447"/>
                <a:gd name="T78" fmla="*/ 113 w 412"/>
                <a:gd name="T79" fmla="*/ 421 h 447"/>
                <a:gd name="T80" fmla="*/ 137 w 412"/>
                <a:gd name="T81" fmla="*/ 377 h 447"/>
                <a:gd name="T82" fmla="*/ 139 w 412"/>
                <a:gd name="T83" fmla="*/ 255 h 447"/>
                <a:gd name="T84" fmla="*/ 159 w 412"/>
                <a:gd name="T85" fmla="*/ 243 h 447"/>
                <a:gd name="T86" fmla="*/ 164 w 412"/>
                <a:gd name="T87" fmla="*/ 176 h 447"/>
                <a:gd name="T88" fmla="*/ 225 w 412"/>
                <a:gd name="T89" fmla="*/ 89 h 447"/>
                <a:gd name="T90" fmla="*/ 254 w 412"/>
                <a:gd name="T91" fmla="*/ 78 h 447"/>
                <a:gd name="T92" fmla="*/ 267 w 412"/>
                <a:gd name="T93" fmla="*/ 63 h 447"/>
                <a:gd name="T94" fmla="*/ 310 w 412"/>
                <a:gd name="T95" fmla="*/ 73 h 447"/>
                <a:gd name="T96" fmla="*/ 331 w 412"/>
                <a:gd name="T97" fmla="*/ 86 h 447"/>
                <a:gd name="T98" fmla="*/ 339 w 412"/>
                <a:gd name="T99" fmla="*/ 49 h 447"/>
                <a:gd name="T100" fmla="*/ 375 w 412"/>
                <a:gd name="T101" fmla="*/ 28 h 447"/>
                <a:gd name="T102" fmla="*/ 396 w 412"/>
                <a:gd name="T103" fmla="*/ 65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12" h="447">
                  <a:moveTo>
                    <a:pt x="396" y="65"/>
                  </a:moveTo>
                  <a:lnTo>
                    <a:pt x="396" y="65"/>
                  </a:lnTo>
                  <a:lnTo>
                    <a:pt x="412" y="54"/>
                  </a:lnTo>
                  <a:lnTo>
                    <a:pt x="411" y="41"/>
                  </a:lnTo>
                  <a:lnTo>
                    <a:pt x="401" y="35"/>
                  </a:lnTo>
                  <a:lnTo>
                    <a:pt x="402" y="19"/>
                  </a:lnTo>
                  <a:lnTo>
                    <a:pt x="411" y="19"/>
                  </a:lnTo>
                  <a:lnTo>
                    <a:pt x="411" y="10"/>
                  </a:lnTo>
                  <a:lnTo>
                    <a:pt x="373" y="0"/>
                  </a:lnTo>
                  <a:lnTo>
                    <a:pt x="317" y="6"/>
                  </a:lnTo>
                  <a:lnTo>
                    <a:pt x="311" y="31"/>
                  </a:lnTo>
                  <a:lnTo>
                    <a:pt x="298" y="26"/>
                  </a:lnTo>
                  <a:lnTo>
                    <a:pt x="290" y="12"/>
                  </a:lnTo>
                  <a:lnTo>
                    <a:pt x="262" y="13"/>
                  </a:lnTo>
                  <a:lnTo>
                    <a:pt x="260" y="41"/>
                  </a:lnTo>
                  <a:lnTo>
                    <a:pt x="247" y="47"/>
                  </a:lnTo>
                  <a:lnTo>
                    <a:pt x="239" y="32"/>
                  </a:lnTo>
                  <a:lnTo>
                    <a:pt x="182" y="78"/>
                  </a:lnTo>
                  <a:lnTo>
                    <a:pt x="193" y="92"/>
                  </a:lnTo>
                  <a:lnTo>
                    <a:pt x="172" y="102"/>
                  </a:lnTo>
                  <a:lnTo>
                    <a:pt x="123" y="199"/>
                  </a:lnTo>
                  <a:lnTo>
                    <a:pt x="106" y="210"/>
                  </a:lnTo>
                  <a:lnTo>
                    <a:pt x="107" y="219"/>
                  </a:lnTo>
                  <a:lnTo>
                    <a:pt x="124" y="228"/>
                  </a:lnTo>
                  <a:lnTo>
                    <a:pt x="120" y="247"/>
                  </a:lnTo>
                  <a:lnTo>
                    <a:pt x="91" y="245"/>
                  </a:lnTo>
                  <a:lnTo>
                    <a:pt x="82" y="235"/>
                  </a:lnTo>
                  <a:lnTo>
                    <a:pt x="64" y="257"/>
                  </a:lnTo>
                  <a:lnTo>
                    <a:pt x="52" y="265"/>
                  </a:lnTo>
                  <a:lnTo>
                    <a:pt x="49" y="286"/>
                  </a:lnTo>
                  <a:lnTo>
                    <a:pt x="39" y="292"/>
                  </a:lnTo>
                  <a:lnTo>
                    <a:pt x="13" y="297"/>
                  </a:lnTo>
                  <a:lnTo>
                    <a:pt x="0" y="338"/>
                  </a:lnTo>
                  <a:lnTo>
                    <a:pt x="9" y="405"/>
                  </a:lnTo>
                  <a:lnTo>
                    <a:pt x="19" y="435"/>
                  </a:lnTo>
                  <a:lnTo>
                    <a:pt x="31" y="447"/>
                  </a:lnTo>
                  <a:lnTo>
                    <a:pt x="57" y="445"/>
                  </a:lnTo>
                  <a:lnTo>
                    <a:pt x="94" y="409"/>
                  </a:lnTo>
                  <a:lnTo>
                    <a:pt x="108" y="384"/>
                  </a:lnTo>
                  <a:lnTo>
                    <a:pt x="113" y="421"/>
                  </a:lnTo>
                  <a:lnTo>
                    <a:pt x="137" y="377"/>
                  </a:lnTo>
                  <a:lnTo>
                    <a:pt x="139" y="255"/>
                  </a:lnTo>
                  <a:lnTo>
                    <a:pt x="159" y="243"/>
                  </a:lnTo>
                  <a:lnTo>
                    <a:pt x="164" y="176"/>
                  </a:lnTo>
                  <a:lnTo>
                    <a:pt x="225" y="89"/>
                  </a:lnTo>
                  <a:lnTo>
                    <a:pt x="254" y="78"/>
                  </a:lnTo>
                  <a:lnTo>
                    <a:pt x="267" y="63"/>
                  </a:lnTo>
                  <a:lnTo>
                    <a:pt x="310" y="73"/>
                  </a:lnTo>
                  <a:lnTo>
                    <a:pt x="331" y="86"/>
                  </a:lnTo>
                  <a:lnTo>
                    <a:pt x="339" y="49"/>
                  </a:lnTo>
                  <a:lnTo>
                    <a:pt x="375" y="28"/>
                  </a:lnTo>
                  <a:lnTo>
                    <a:pt x="396" y="6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5" name="Freeform 269">
              <a:extLst>
                <a:ext uri="{FF2B5EF4-FFF2-40B4-BE49-F238E27FC236}">
                  <a16:creationId xmlns:a16="http://schemas.microsoft.com/office/drawing/2014/main" xmlns="" id="{3979DDCC-A137-2D4E-99C3-47287CE5A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1" y="1903"/>
              <a:ext cx="104" cy="183"/>
            </a:xfrm>
            <a:custGeom>
              <a:avLst/>
              <a:gdLst>
                <a:gd name="T0" fmla="*/ 68 w 156"/>
                <a:gd name="T1" fmla="*/ 10 h 274"/>
                <a:gd name="T2" fmla="*/ 68 w 156"/>
                <a:gd name="T3" fmla="*/ 10 h 274"/>
                <a:gd name="T4" fmla="*/ 54 w 156"/>
                <a:gd name="T5" fmla="*/ 31 h 274"/>
                <a:gd name="T6" fmla="*/ 60 w 156"/>
                <a:gd name="T7" fmla="*/ 40 h 274"/>
                <a:gd name="T8" fmla="*/ 93 w 156"/>
                <a:gd name="T9" fmla="*/ 40 h 274"/>
                <a:gd name="T10" fmla="*/ 93 w 156"/>
                <a:gd name="T11" fmla="*/ 55 h 274"/>
                <a:gd name="T12" fmla="*/ 84 w 156"/>
                <a:gd name="T13" fmla="*/ 66 h 274"/>
                <a:gd name="T14" fmla="*/ 90 w 156"/>
                <a:gd name="T15" fmla="*/ 97 h 274"/>
                <a:gd name="T16" fmla="*/ 108 w 156"/>
                <a:gd name="T17" fmla="*/ 133 h 274"/>
                <a:gd name="T18" fmla="*/ 123 w 156"/>
                <a:gd name="T19" fmla="*/ 166 h 274"/>
                <a:gd name="T20" fmla="*/ 146 w 156"/>
                <a:gd name="T21" fmla="*/ 175 h 274"/>
                <a:gd name="T22" fmla="*/ 156 w 156"/>
                <a:gd name="T23" fmla="*/ 193 h 274"/>
                <a:gd name="T24" fmla="*/ 154 w 156"/>
                <a:gd name="T25" fmla="*/ 208 h 274"/>
                <a:gd name="T26" fmla="*/ 140 w 156"/>
                <a:gd name="T27" fmla="*/ 217 h 274"/>
                <a:gd name="T28" fmla="*/ 139 w 156"/>
                <a:gd name="T29" fmla="*/ 224 h 274"/>
                <a:gd name="T30" fmla="*/ 149 w 156"/>
                <a:gd name="T31" fmla="*/ 230 h 274"/>
                <a:gd name="T32" fmla="*/ 140 w 156"/>
                <a:gd name="T33" fmla="*/ 242 h 274"/>
                <a:gd name="T34" fmla="*/ 120 w 156"/>
                <a:gd name="T35" fmla="*/ 250 h 274"/>
                <a:gd name="T36" fmla="*/ 81 w 156"/>
                <a:gd name="T37" fmla="*/ 246 h 274"/>
                <a:gd name="T38" fmla="*/ 21 w 156"/>
                <a:gd name="T39" fmla="*/ 274 h 274"/>
                <a:gd name="T40" fmla="*/ 0 w 156"/>
                <a:gd name="T41" fmla="*/ 264 h 274"/>
                <a:gd name="T42" fmla="*/ 58 w 156"/>
                <a:gd name="T43" fmla="*/ 230 h 274"/>
                <a:gd name="T44" fmla="*/ 51 w 156"/>
                <a:gd name="T45" fmla="*/ 226 h 274"/>
                <a:gd name="T46" fmla="*/ 21 w 156"/>
                <a:gd name="T47" fmla="*/ 223 h 274"/>
                <a:gd name="T48" fmla="*/ 39 w 156"/>
                <a:gd name="T49" fmla="*/ 195 h 274"/>
                <a:gd name="T50" fmla="*/ 42 w 156"/>
                <a:gd name="T51" fmla="*/ 172 h 274"/>
                <a:gd name="T52" fmla="*/ 67 w 156"/>
                <a:gd name="T53" fmla="*/ 169 h 274"/>
                <a:gd name="T54" fmla="*/ 62 w 156"/>
                <a:gd name="T55" fmla="*/ 124 h 274"/>
                <a:gd name="T56" fmla="*/ 34 w 156"/>
                <a:gd name="T57" fmla="*/ 123 h 274"/>
                <a:gd name="T58" fmla="*/ 25 w 156"/>
                <a:gd name="T59" fmla="*/ 113 h 274"/>
                <a:gd name="T60" fmla="*/ 26 w 156"/>
                <a:gd name="T61" fmla="*/ 80 h 274"/>
                <a:gd name="T62" fmla="*/ 9 w 156"/>
                <a:gd name="T63" fmla="*/ 81 h 274"/>
                <a:gd name="T64" fmla="*/ 26 w 156"/>
                <a:gd name="T65" fmla="*/ 23 h 274"/>
                <a:gd name="T66" fmla="*/ 58 w 156"/>
                <a:gd name="T67" fmla="*/ 0 h 274"/>
                <a:gd name="T68" fmla="*/ 68 w 156"/>
                <a:gd name="T69" fmla="*/ 1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6" h="274">
                  <a:moveTo>
                    <a:pt x="68" y="10"/>
                  </a:moveTo>
                  <a:lnTo>
                    <a:pt x="68" y="10"/>
                  </a:lnTo>
                  <a:lnTo>
                    <a:pt x="54" y="31"/>
                  </a:lnTo>
                  <a:lnTo>
                    <a:pt x="60" y="40"/>
                  </a:lnTo>
                  <a:lnTo>
                    <a:pt x="93" y="40"/>
                  </a:lnTo>
                  <a:lnTo>
                    <a:pt x="93" y="55"/>
                  </a:lnTo>
                  <a:lnTo>
                    <a:pt x="84" y="66"/>
                  </a:lnTo>
                  <a:lnTo>
                    <a:pt x="90" y="97"/>
                  </a:lnTo>
                  <a:lnTo>
                    <a:pt x="108" y="133"/>
                  </a:lnTo>
                  <a:lnTo>
                    <a:pt x="123" y="166"/>
                  </a:lnTo>
                  <a:lnTo>
                    <a:pt x="146" y="175"/>
                  </a:lnTo>
                  <a:lnTo>
                    <a:pt x="156" y="193"/>
                  </a:lnTo>
                  <a:lnTo>
                    <a:pt x="154" y="208"/>
                  </a:lnTo>
                  <a:lnTo>
                    <a:pt x="140" y="217"/>
                  </a:lnTo>
                  <a:lnTo>
                    <a:pt x="139" y="224"/>
                  </a:lnTo>
                  <a:lnTo>
                    <a:pt x="149" y="230"/>
                  </a:lnTo>
                  <a:lnTo>
                    <a:pt x="140" y="242"/>
                  </a:lnTo>
                  <a:lnTo>
                    <a:pt x="120" y="250"/>
                  </a:lnTo>
                  <a:lnTo>
                    <a:pt x="81" y="246"/>
                  </a:lnTo>
                  <a:lnTo>
                    <a:pt x="21" y="274"/>
                  </a:lnTo>
                  <a:lnTo>
                    <a:pt x="0" y="264"/>
                  </a:lnTo>
                  <a:lnTo>
                    <a:pt x="58" y="230"/>
                  </a:lnTo>
                  <a:lnTo>
                    <a:pt x="51" y="226"/>
                  </a:lnTo>
                  <a:lnTo>
                    <a:pt x="21" y="223"/>
                  </a:lnTo>
                  <a:lnTo>
                    <a:pt x="39" y="195"/>
                  </a:lnTo>
                  <a:lnTo>
                    <a:pt x="42" y="172"/>
                  </a:lnTo>
                  <a:lnTo>
                    <a:pt x="67" y="169"/>
                  </a:lnTo>
                  <a:lnTo>
                    <a:pt x="62" y="124"/>
                  </a:lnTo>
                  <a:lnTo>
                    <a:pt x="34" y="123"/>
                  </a:lnTo>
                  <a:lnTo>
                    <a:pt x="25" y="113"/>
                  </a:lnTo>
                  <a:lnTo>
                    <a:pt x="26" y="80"/>
                  </a:lnTo>
                  <a:lnTo>
                    <a:pt x="9" y="81"/>
                  </a:lnTo>
                  <a:lnTo>
                    <a:pt x="26" y="23"/>
                  </a:lnTo>
                  <a:lnTo>
                    <a:pt x="58" y="0"/>
                  </a:lnTo>
                  <a:lnTo>
                    <a:pt x="68" y="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6" name="Freeform 270">
              <a:extLst>
                <a:ext uri="{FF2B5EF4-FFF2-40B4-BE49-F238E27FC236}">
                  <a16:creationId xmlns:a16="http://schemas.microsoft.com/office/drawing/2014/main" xmlns="" id="{BA2C10E1-BE3F-B245-A5A6-B50C6FD40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8" y="1975"/>
              <a:ext cx="29" cy="25"/>
            </a:xfrm>
            <a:custGeom>
              <a:avLst/>
              <a:gdLst>
                <a:gd name="T0" fmla="*/ 28 w 44"/>
                <a:gd name="T1" fmla="*/ 0 h 38"/>
                <a:gd name="T2" fmla="*/ 28 w 44"/>
                <a:gd name="T3" fmla="*/ 0 h 38"/>
                <a:gd name="T4" fmla="*/ 2 w 44"/>
                <a:gd name="T5" fmla="*/ 3 h 38"/>
                <a:gd name="T6" fmla="*/ 0 w 44"/>
                <a:gd name="T7" fmla="*/ 26 h 38"/>
                <a:gd name="T8" fmla="*/ 18 w 44"/>
                <a:gd name="T9" fmla="*/ 38 h 38"/>
                <a:gd name="T10" fmla="*/ 36 w 44"/>
                <a:gd name="T11" fmla="*/ 33 h 38"/>
                <a:gd name="T12" fmla="*/ 44 w 44"/>
                <a:gd name="T13" fmla="*/ 20 h 38"/>
                <a:gd name="T14" fmla="*/ 28 w 44"/>
                <a:gd name="T1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38">
                  <a:moveTo>
                    <a:pt x="28" y="0"/>
                  </a:moveTo>
                  <a:lnTo>
                    <a:pt x="28" y="0"/>
                  </a:lnTo>
                  <a:lnTo>
                    <a:pt x="2" y="3"/>
                  </a:lnTo>
                  <a:lnTo>
                    <a:pt x="0" y="26"/>
                  </a:lnTo>
                  <a:lnTo>
                    <a:pt x="18" y="38"/>
                  </a:lnTo>
                  <a:lnTo>
                    <a:pt x="36" y="33"/>
                  </a:lnTo>
                  <a:lnTo>
                    <a:pt x="44" y="20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7" name="Freeform 271">
              <a:extLst>
                <a:ext uri="{FF2B5EF4-FFF2-40B4-BE49-F238E27FC236}">
                  <a16:creationId xmlns:a16="http://schemas.microsoft.com/office/drawing/2014/main" xmlns="" id="{172A97D3-24DF-9848-A29A-512C2BA11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2" y="1975"/>
              <a:ext cx="70" cy="73"/>
            </a:xfrm>
            <a:custGeom>
              <a:avLst/>
              <a:gdLst>
                <a:gd name="T0" fmla="*/ 105 w 105"/>
                <a:gd name="T1" fmla="*/ 39 h 109"/>
                <a:gd name="T2" fmla="*/ 105 w 105"/>
                <a:gd name="T3" fmla="*/ 39 h 109"/>
                <a:gd name="T4" fmla="*/ 98 w 105"/>
                <a:gd name="T5" fmla="*/ 86 h 109"/>
                <a:gd name="T6" fmla="*/ 35 w 105"/>
                <a:gd name="T7" fmla="*/ 109 h 109"/>
                <a:gd name="T8" fmla="*/ 15 w 105"/>
                <a:gd name="T9" fmla="*/ 109 h 109"/>
                <a:gd name="T10" fmla="*/ 0 w 105"/>
                <a:gd name="T11" fmla="*/ 99 h 109"/>
                <a:gd name="T12" fmla="*/ 0 w 105"/>
                <a:gd name="T13" fmla="*/ 90 h 109"/>
                <a:gd name="T14" fmla="*/ 32 w 105"/>
                <a:gd name="T15" fmla="*/ 70 h 109"/>
                <a:gd name="T16" fmla="*/ 23 w 105"/>
                <a:gd name="T17" fmla="*/ 53 h 109"/>
                <a:gd name="T18" fmla="*/ 25 w 105"/>
                <a:gd name="T19" fmla="*/ 28 h 109"/>
                <a:gd name="T20" fmla="*/ 52 w 105"/>
                <a:gd name="T21" fmla="*/ 29 h 109"/>
                <a:gd name="T22" fmla="*/ 65 w 105"/>
                <a:gd name="T23" fmla="*/ 0 h 109"/>
                <a:gd name="T24" fmla="*/ 63 w 105"/>
                <a:gd name="T25" fmla="*/ 26 h 109"/>
                <a:gd name="T26" fmla="*/ 84 w 105"/>
                <a:gd name="T27" fmla="*/ 43 h 109"/>
                <a:gd name="T28" fmla="*/ 105 w 105"/>
                <a:gd name="T29" fmla="*/ 3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5" h="109">
                  <a:moveTo>
                    <a:pt x="105" y="39"/>
                  </a:moveTo>
                  <a:lnTo>
                    <a:pt x="105" y="39"/>
                  </a:lnTo>
                  <a:lnTo>
                    <a:pt x="98" y="86"/>
                  </a:lnTo>
                  <a:lnTo>
                    <a:pt x="35" y="109"/>
                  </a:lnTo>
                  <a:lnTo>
                    <a:pt x="15" y="109"/>
                  </a:lnTo>
                  <a:lnTo>
                    <a:pt x="0" y="99"/>
                  </a:lnTo>
                  <a:lnTo>
                    <a:pt x="0" y="90"/>
                  </a:lnTo>
                  <a:lnTo>
                    <a:pt x="32" y="70"/>
                  </a:lnTo>
                  <a:lnTo>
                    <a:pt x="23" y="53"/>
                  </a:lnTo>
                  <a:lnTo>
                    <a:pt x="25" y="28"/>
                  </a:lnTo>
                  <a:lnTo>
                    <a:pt x="52" y="29"/>
                  </a:lnTo>
                  <a:lnTo>
                    <a:pt x="65" y="0"/>
                  </a:lnTo>
                  <a:lnTo>
                    <a:pt x="63" y="26"/>
                  </a:lnTo>
                  <a:lnTo>
                    <a:pt x="84" y="43"/>
                  </a:lnTo>
                  <a:lnTo>
                    <a:pt x="105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8" name="Freeform 272">
              <a:extLst>
                <a:ext uri="{FF2B5EF4-FFF2-40B4-BE49-F238E27FC236}">
                  <a16:creationId xmlns:a16="http://schemas.microsoft.com/office/drawing/2014/main" xmlns="" id="{69FF10EE-A365-7C40-B6E6-CF1B8D96A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1" y="1677"/>
              <a:ext cx="138" cy="296"/>
            </a:xfrm>
            <a:custGeom>
              <a:avLst/>
              <a:gdLst>
                <a:gd name="T0" fmla="*/ 143 w 207"/>
                <a:gd name="T1" fmla="*/ 0 h 444"/>
                <a:gd name="T2" fmla="*/ 143 w 207"/>
                <a:gd name="T3" fmla="*/ 0 h 444"/>
                <a:gd name="T4" fmla="*/ 158 w 207"/>
                <a:gd name="T5" fmla="*/ 14 h 444"/>
                <a:gd name="T6" fmla="*/ 187 w 207"/>
                <a:gd name="T7" fmla="*/ 14 h 444"/>
                <a:gd name="T8" fmla="*/ 203 w 207"/>
                <a:gd name="T9" fmla="*/ 44 h 444"/>
                <a:gd name="T10" fmla="*/ 207 w 207"/>
                <a:gd name="T11" fmla="*/ 96 h 444"/>
                <a:gd name="T12" fmla="*/ 169 w 207"/>
                <a:gd name="T13" fmla="*/ 124 h 444"/>
                <a:gd name="T14" fmla="*/ 169 w 207"/>
                <a:gd name="T15" fmla="*/ 152 h 444"/>
                <a:gd name="T16" fmla="*/ 141 w 207"/>
                <a:gd name="T17" fmla="*/ 189 h 444"/>
                <a:gd name="T18" fmla="*/ 125 w 207"/>
                <a:gd name="T19" fmla="*/ 191 h 444"/>
                <a:gd name="T20" fmla="*/ 104 w 207"/>
                <a:gd name="T21" fmla="*/ 227 h 444"/>
                <a:gd name="T22" fmla="*/ 105 w 207"/>
                <a:gd name="T23" fmla="*/ 262 h 444"/>
                <a:gd name="T24" fmla="*/ 143 w 207"/>
                <a:gd name="T25" fmla="*/ 289 h 444"/>
                <a:gd name="T26" fmla="*/ 140 w 207"/>
                <a:gd name="T27" fmla="*/ 305 h 444"/>
                <a:gd name="T28" fmla="*/ 125 w 207"/>
                <a:gd name="T29" fmla="*/ 327 h 444"/>
                <a:gd name="T30" fmla="*/ 104 w 207"/>
                <a:gd name="T31" fmla="*/ 346 h 444"/>
                <a:gd name="T32" fmla="*/ 105 w 207"/>
                <a:gd name="T33" fmla="*/ 408 h 444"/>
                <a:gd name="T34" fmla="*/ 72 w 207"/>
                <a:gd name="T35" fmla="*/ 420 h 444"/>
                <a:gd name="T36" fmla="*/ 61 w 207"/>
                <a:gd name="T37" fmla="*/ 444 h 444"/>
                <a:gd name="T38" fmla="*/ 45 w 207"/>
                <a:gd name="T39" fmla="*/ 444 h 444"/>
                <a:gd name="T40" fmla="*/ 36 w 207"/>
                <a:gd name="T41" fmla="*/ 401 h 444"/>
                <a:gd name="T42" fmla="*/ 0 w 207"/>
                <a:gd name="T43" fmla="*/ 346 h 444"/>
                <a:gd name="T44" fmla="*/ 30 w 207"/>
                <a:gd name="T45" fmla="*/ 296 h 444"/>
                <a:gd name="T46" fmla="*/ 32 w 207"/>
                <a:gd name="T47" fmla="*/ 174 h 444"/>
                <a:gd name="T48" fmla="*/ 52 w 207"/>
                <a:gd name="T49" fmla="*/ 163 h 444"/>
                <a:gd name="T50" fmla="*/ 57 w 207"/>
                <a:gd name="T51" fmla="*/ 93 h 444"/>
                <a:gd name="T52" fmla="*/ 115 w 207"/>
                <a:gd name="T53" fmla="*/ 9 h 444"/>
                <a:gd name="T54" fmla="*/ 143 w 207"/>
                <a:gd name="T55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7" h="444">
                  <a:moveTo>
                    <a:pt x="143" y="0"/>
                  </a:moveTo>
                  <a:lnTo>
                    <a:pt x="143" y="0"/>
                  </a:lnTo>
                  <a:lnTo>
                    <a:pt x="158" y="14"/>
                  </a:lnTo>
                  <a:lnTo>
                    <a:pt x="187" y="14"/>
                  </a:lnTo>
                  <a:lnTo>
                    <a:pt x="203" y="44"/>
                  </a:lnTo>
                  <a:lnTo>
                    <a:pt x="207" y="96"/>
                  </a:lnTo>
                  <a:lnTo>
                    <a:pt x="169" y="124"/>
                  </a:lnTo>
                  <a:lnTo>
                    <a:pt x="169" y="152"/>
                  </a:lnTo>
                  <a:lnTo>
                    <a:pt x="141" y="189"/>
                  </a:lnTo>
                  <a:lnTo>
                    <a:pt x="125" y="191"/>
                  </a:lnTo>
                  <a:lnTo>
                    <a:pt x="104" y="227"/>
                  </a:lnTo>
                  <a:lnTo>
                    <a:pt x="105" y="262"/>
                  </a:lnTo>
                  <a:lnTo>
                    <a:pt x="143" y="289"/>
                  </a:lnTo>
                  <a:lnTo>
                    <a:pt x="140" y="305"/>
                  </a:lnTo>
                  <a:lnTo>
                    <a:pt x="125" y="327"/>
                  </a:lnTo>
                  <a:lnTo>
                    <a:pt x="104" y="346"/>
                  </a:lnTo>
                  <a:lnTo>
                    <a:pt x="105" y="408"/>
                  </a:lnTo>
                  <a:lnTo>
                    <a:pt x="72" y="420"/>
                  </a:lnTo>
                  <a:lnTo>
                    <a:pt x="61" y="444"/>
                  </a:lnTo>
                  <a:lnTo>
                    <a:pt x="45" y="444"/>
                  </a:lnTo>
                  <a:lnTo>
                    <a:pt x="36" y="401"/>
                  </a:lnTo>
                  <a:lnTo>
                    <a:pt x="0" y="346"/>
                  </a:lnTo>
                  <a:lnTo>
                    <a:pt x="30" y="296"/>
                  </a:lnTo>
                  <a:lnTo>
                    <a:pt x="32" y="174"/>
                  </a:lnTo>
                  <a:lnTo>
                    <a:pt x="52" y="163"/>
                  </a:lnTo>
                  <a:lnTo>
                    <a:pt x="57" y="93"/>
                  </a:lnTo>
                  <a:lnTo>
                    <a:pt x="115" y="9"/>
                  </a:lnTo>
                  <a:lnTo>
                    <a:pt x="1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9" name="Freeform 273">
              <a:extLst>
                <a:ext uri="{FF2B5EF4-FFF2-40B4-BE49-F238E27FC236}">
                  <a16:creationId xmlns:a16="http://schemas.microsoft.com/office/drawing/2014/main" xmlns="" id="{2E9F9B2A-A4CF-DB45-BB79-6275745A6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645"/>
              <a:ext cx="137" cy="226"/>
            </a:xfrm>
            <a:custGeom>
              <a:avLst/>
              <a:gdLst>
                <a:gd name="T0" fmla="*/ 66 w 206"/>
                <a:gd name="T1" fmla="*/ 146 h 340"/>
                <a:gd name="T2" fmla="*/ 66 w 206"/>
                <a:gd name="T3" fmla="*/ 146 h 340"/>
                <a:gd name="T4" fmla="*/ 82 w 206"/>
                <a:gd name="T5" fmla="*/ 153 h 340"/>
                <a:gd name="T6" fmla="*/ 93 w 206"/>
                <a:gd name="T7" fmla="*/ 172 h 340"/>
                <a:gd name="T8" fmla="*/ 82 w 206"/>
                <a:gd name="T9" fmla="*/ 185 h 340"/>
                <a:gd name="T10" fmla="*/ 32 w 206"/>
                <a:gd name="T11" fmla="*/ 240 h 340"/>
                <a:gd name="T12" fmla="*/ 23 w 206"/>
                <a:gd name="T13" fmla="*/ 269 h 340"/>
                <a:gd name="T14" fmla="*/ 35 w 206"/>
                <a:gd name="T15" fmla="*/ 311 h 340"/>
                <a:gd name="T16" fmla="*/ 74 w 206"/>
                <a:gd name="T17" fmla="*/ 340 h 340"/>
                <a:gd name="T18" fmla="*/ 126 w 206"/>
                <a:gd name="T19" fmla="*/ 315 h 340"/>
                <a:gd name="T20" fmla="*/ 167 w 206"/>
                <a:gd name="T21" fmla="*/ 309 h 340"/>
                <a:gd name="T22" fmla="*/ 206 w 206"/>
                <a:gd name="T23" fmla="*/ 247 h 340"/>
                <a:gd name="T24" fmla="*/ 177 w 206"/>
                <a:gd name="T25" fmla="*/ 179 h 340"/>
                <a:gd name="T26" fmla="*/ 150 w 206"/>
                <a:gd name="T27" fmla="*/ 113 h 340"/>
                <a:gd name="T28" fmla="*/ 154 w 206"/>
                <a:gd name="T29" fmla="*/ 71 h 340"/>
                <a:gd name="T30" fmla="*/ 137 w 206"/>
                <a:gd name="T31" fmla="*/ 69 h 340"/>
                <a:gd name="T32" fmla="*/ 133 w 206"/>
                <a:gd name="T33" fmla="*/ 38 h 340"/>
                <a:gd name="T34" fmla="*/ 109 w 206"/>
                <a:gd name="T35" fmla="*/ 0 h 340"/>
                <a:gd name="T36" fmla="*/ 84 w 206"/>
                <a:gd name="T37" fmla="*/ 18 h 340"/>
                <a:gd name="T38" fmla="*/ 74 w 206"/>
                <a:gd name="T39" fmla="*/ 59 h 340"/>
                <a:gd name="T40" fmla="*/ 46 w 206"/>
                <a:gd name="T41" fmla="*/ 43 h 340"/>
                <a:gd name="T42" fmla="*/ 8 w 206"/>
                <a:gd name="T43" fmla="*/ 33 h 340"/>
                <a:gd name="T44" fmla="*/ 0 w 206"/>
                <a:gd name="T45" fmla="*/ 43 h 340"/>
                <a:gd name="T46" fmla="*/ 14 w 206"/>
                <a:gd name="T47" fmla="*/ 57 h 340"/>
                <a:gd name="T48" fmla="*/ 41 w 206"/>
                <a:gd name="T49" fmla="*/ 56 h 340"/>
                <a:gd name="T50" fmla="*/ 62 w 206"/>
                <a:gd name="T51" fmla="*/ 91 h 340"/>
                <a:gd name="T52" fmla="*/ 66 w 206"/>
                <a:gd name="T53" fmla="*/ 146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6" h="340">
                  <a:moveTo>
                    <a:pt x="66" y="146"/>
                  </a:moveTo>
                  <a:lnTo>
                    <a:pt x="66" y="146"/>
                  </a:lnTo>
                  <a:lnTo>
                    <a:pt x="82" y="153"/>
                  </a:lnTo>
                  <a:lnTo>
                    <a:pt x="93" y="172"/>
                  </a:lnTo>
                  <a:lnTo>
                    <a:pt x="82" y="185"/>
                  </a:lnTo>
                  <a:lnTo>
                    <a:pt x="32" y="240"/>
                  </a:lnTo>
                  <a:lnTo>
                    <a:pt x="23" y="269"/>
                  </a:lnTo>
                  <a:lnTo>
                    <a:pt x="35" y="311"/>
                  </a:lnTo>
                  <a:lnTo>
                    <a:pt x="74" y="340"/>
                  </a:lnTo>
                  <a:lnTo>
                    <a:pt x="126" y="315"/>
                  </a:lnTo>
                  <a:lnTo>
                    <a:pt x="167" y="309"/>
                  </a:lnTo>
                  <a:lnTo>
                    <a:pt x="206" y="247"/>
                  </a:lnTo>
                  <a:lnTo>
                    <a:pt x="177" y="179"/>
                  </a:lnTo>
                  <a:lnTo>
                    <a:pt x="150" y="113"/>
                  </a:lnTo>
                  <a:lnTo>
                    <a:pt x="154" y="71"/>
                  </a:lnTo>
                  <a:lnTo>
                    <a:pt x="137" y="69"/>
                  </a:lnTo>
                  <a:lnTo>
                    <a:pt x="133" y="38"/>
                  </a:lnTo>
                  <a:lnTo>
                    <a:pt x="109" y="0"/>
                  </a:lnTo>
                  <a:lnTo>
                    <a:pt x="84" y="18"/>
                  </a:lnTo>
                  <a:lnTo>
                    <a:pt x="74" y="59"/>
                  </a:lnTo>
                  <a:lnTo>
                    <a:pt x="46" y="43"/>
                  </a:lnTo>
                  <a:lnTo>
                    <a:pt x="8" y="33"/>
                  </a:lnTo>
                  <a:lnTo>
                    <a:pt x="0" y="43"/>
                  </a:lnTo>
                  <a:lnTo>
                    <a:pt x="14" y="57"/>
                  </a:lnTo>
                  <a:lnTo>
                    <a:pt x="41" y="56"/>
                  </a:lnTo>
                  <a:lnTo>
                    <a:pt x="62" y="91"/>
                  </a:lnTo>
                  <a:lnTo>
                    <a:pt x="66" y="14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0" name="Freeform 274">
              <a:extLst>
                <a:ext uri="{FF2B5EF4-FFF2-40B4-BE49-F238E27FC236}">
                  <a16:creationId xmlns:a16="http://schemas.microsoft.com/office/drawing/2014/main" xmlns="" id="{14BDBCFF-4933-5F4F-BE14-69CCDF3B9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1916"/>
              <a:ext cx="47" cy="41"/>
            </a:xfrm>
            <a:custGeom>
              <a:avLst/>
              <a:gdLst>
                <a:gd name="T0" fmla="*/ 54 w 71"/>
                <a:gd name="T1" fmla="*/ 9 h 61"/>
                <a:gd name="T2" fmla="*/ 54 w 71"/>
                <a:gd name="T3" fmla="*/ 9 h 61"/>
                <a:gd name="T4" fmla="*/ 0 w 71"/>
                <a:gd name="T5" fmla="*/ 0 h 61"/>
                <a:gd name="T6" fmla="*/ 1 w 71"/>
                <a:gd name="T7" fmla="*/ 30 h 61"/>
                <a:gd name="T8" fmla="*/ 51 w 71"/>
                <a:gd name="T9" fmla="*/ 61 h 61"/>
                <a:gd name="T10" fmla="*/ 71 w 71"/>
                <a:gd name="T11" fmla="*/ 55 h 61"/>
                <a:gd name="T12" fmla="*/ 70 w 71"/>
                <a:gd name="T13" fmla="*/ 32 h 61"/>
                <a:gd name="T14" fmla="*/ 54 w 71"/>
                <a:gd name="T15" fmla="*/ 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1">
                  <a:moveTo>
                    <a:pt x="54" y="9"/>
                  </a:moveTo>
                  <a:lnTo>
                    <a:pt x="54" y="9"/>
                  </a:lnTo>
                  <a:lnTo>
                    <a:pt x="0" y="0"/>
                  </a:lnTo>
                  <a:lnTo>
                    <a:pt x="1" y="30"/>
                  </a:lnTo>
                  <a:lnTo>
                    <a:pt x="51" y="61"/>
                  </a:lnTo>
                  <a:lnTo>
                    <a:pt x="71" y="55"/>
                  </a:lnTo>
                  <a:lnTo>
                    <a:pt x="70" y="32"/>
                  </a:lnTo>
                  <a:lnTo>
                    <a:pt x="54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1" name="Freeform 275">
              <a:extLst>
                <a:ext uri="{FF2B5EF4-FFF2-40B4-BE49-F238E27FC236}">
                  <a16:creationId xmlns:a16="http://schemas.microsoft.com/office/drawing/2014/main" xmlns="" id="{28C3A2D5-170B-4742-8113-0A73F1C06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1" y="1902"/>
              <a:ext cx="15" cy="11"/>
            </a:xfrm>
            <a:custGeom>
              <a:avLst/>
              <a:gdLst>
                <a:gd name="T0" fmla="*/ 19 w 23"/>
                <a:gd name="T1" fmla="*/ 0 h 16"/>
                <a:gd name="T2" fmla="*/ 19 w 23"/>
                <a:gd name="T3" fmla="*/ 0 h 16"/>
                <a:gd name="T4" fmla="*/ 7 w 23"/>
                <a:gd name="T5" fmla="*/ 0 h 16"/>
                <a:gd name="T6" fmla="*/ 0 w 23"/>
                <a:gd name="T7" fmla="*/ 7 h 16"/>
                <a:gd name="T8" fmla="*/ 5 w 23"/>
                <a:gd name="T9" fmla="*/ 15 h 16"/>
                <a:gd name="T10" fmla="*/ 17 w 23"/>
                <a:gd name="T11" fmla="*/ 16 h 16"/>
                <a:gd name="T12" fmla="*/ 23 w 23"/>
                <a:gd name="T13" fmla="*/ 6 h 16"/>
                <a:gd name="T14" fmla="*/ 19 w 23"/>
                <a:gd name="T1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6">
                  <a:moveTo>
                    <a:pt x="19" y="0"/>
                  </a:moveTo>
                  <a:lnTo>
                    <a:pt x="19" y="0"/>
                  </a:lnTo>
                  <a:lnTo>
                    <a:pt x="7" y="0"/>
                  </a:lnTo>
                  <a:lnTo>
                    <a:pt x="0" y="7"/>
                  </a:lnTo>
                  <a:lnTo>
                    <a:pt x="5" y="15"/>
                  </a:lnTo>
                  <a:lnTo>
                    <a:pt x="17" y="16"/>
                  </a:lnTo>
                  <a:lnTo>
                    <a:pt x="23" y="6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2" name="Freeform 276">
              <a:extLst>
                <a:ext uri="{FF2B5EF4-FFF2-40B4-BE49-F238E27FC236}">
                  <a16:creationId xmlns:a16="http://schemas.microsoft.com/office/drawing/2014/main" xmlns="" id="{AD85F16E-930C-0741-8E19-94F892BF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1" y="1923"/>
              <a:ext cx="31" cy="27"/>
            </a:xfrm>
            <a:custGeom>
              <a:avLst/>
              <a:gdLst>
                <a:gd name="T0" fmla="*/ 33 w 47"/>
                <a:gd name="T1" fmla="*/ 1 h 41"/>
                <a:gd name="T2" fmla="*/ 33 w 47"/>
                <a:gd name="T3" fmla="*/ 1 h 41"/>
                <a:gd name="T4" fmla="*/ 21 w 47"/>
                <a:gd name="T5" fmla="*/ 0 h 41"/>
                <a:gd name="T6" fmla="*/ 0 w 47"/>
                <a:gd name="T7" fmla="*/ 26 h 41"/>
                <a:gd name="T8" fmla="*/ 0 w 47"/>
                <a:gd name="T9" fmla="*/ 37 h 41"/>
                <a:gd name="T10" fmla="*/ 7 w 47"/>
                <a:gd name="T11" fmla="*/ 40 h 41"/>
                <a:gd name="T12" fmla="*/ 21 w 47"/>
                <a:gd name="T13" fmla="*/ 41 h 41"/>
                <a:gd name="T14" fmla="*/ 43 w 47"/>
                <a:gd name="T15" fmla="*/ 22 h 41"/>
                <a:gd name="T16" fmla="*/ 47 w 47"/>
                <a:gd name="T17" fmla="*/ 16 h 41"/>
                <a:gd name="T18" fmla="*/ 33 w 47"/>
                <a:gd name="T19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1">
                  <a:moveTo>
                    <a:pt x="33" y="1"/>
                  </a:moveTo>
                  <a:lnTo>
                    <a:pt x="33" y="1"/>
                  </a:lnTo>
                  <a:lnTo>
                    <a:pt x="21" y="0"/>
                  </a:lnTo>
                  <a:lnTo>
                    <a:pt x="0" y="26"/>
                  </a:lnTo>
                  <a:lnTo>
                    <a:pt x="0" y="37"/>
                  </a:lnTo>
                  <a:lnTo>
                    <a:pt x="7" y="40"/>
                  </a:lnTo>
                  <a:lnTo>
                    <a:pt x="21" y="41"/>
                  </a:lnTo>
                  <a:lnTo>
                    <a:pt x="43" y="22"/>
                  </a:lnTo>
                  <a:lnTo>
                    <a:pt x="47" y="16"/>
                  </a:lnTo>
                  <a:lnTo>
                    <a:pt x="3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3" name="Freeform 277">
              <a:extLst>
                <a:ext uri="{FF2B5EF4-FFF2-40B4-BE49-F238E27FC236}">
                  <a16:creationId xmlns:a16="http://schemas.microsoft.com/office/drawing/2014/main" xmlns="" id="{64DCBD20-420D-E248-A94B-2441A4BE1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" y="1939"/>
              <a:ext cx="80" cy="57"/>
            </a:xfrm>
            <a:custGeom>
              <a:avLst/>
              <a:gdLst>
                <a:gd name="T0" fmla="*/ 70 w 121"/>
                <a:gd name="T1" fmla="*/ 1 h 86"/>
                <a:gd name="T2" fmla="*/ 70 w 121"/>
                <a:gd name="T3" fmla="*/ 1 h 86"/>
                <a:gd name="T4" fmla="*/ 53 w 121"/>
                <a:gd name="T5" fmla="*/ 0 h 86"/>
                <a:gd name="T6" fmla="*/ 30 w 121"/>
                <a:gd name="T7" fmla="*/ 23 h 86"/>
                <a:gd name="T8" fmla="*/ 10 w 121"/>
                <a:gd name="T9" fmla="*/ 23 h 86"/>
                <a:gd name="T10" fmla="*/ 11 w 121"/>
                <a:gd name="T11" fmla="*/ 50 h 86"/>
                <a:gd name="T12" fmla="*/ 0 w 121"/>
                <a:gd name="T13" fmla="*/ 72 h 86"/>
                <a:gd name="T14" fmla="*/ 42 w 121"/>
                <a:gd name="T15" fmla="*/ 72 h 86"/>
                <a:gd name="T16" fmla="*/ 54 w 121"/>
                <a:gd name="T17" fmla="*/ 71 h 86"/>
                <a:gd name="T18" fmla="*/ 66 w 121"/>
                <a:gd name="T19" fmla="*/ 86 h 86"/>
                <a:gd name="T20" fmla="*/ 94 w 121"/>
                <a:gd name="T21" fmla="*/ 84 h 86"/>
                <a:gd name="T22" fmla="*/ 121 w 121"/>
                <a:gd name="T23" fmla="*/ 50 h 86"/>
                <a:gd name="T24" fmla="*/ 119 w 121"/>
                <a:gd name="T25" fmla="*/ 30 h 86"/>
                <a:gd name="T26" fmla="*/ 70 w 121"/>
                <a:gd name="T27" fmla="*/ 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" h="86">
                  <a:moveTo>
                    <a:pt x="70" y="1"/>
                  </a:moveTo>
                  <a:lnTo>
                    <a:pt x="70" y="1"/>
                  </a:lnTo>
                  <a:lnTo>
                    <a:pt x="53" y="0"/>
                  </a:lnTo>
                  <a:lnTo>
                    <a:pt x="30" y="23"/>
                  </a:lnTo>
                  <a:lnTo>
                    <a:pt x="10" y="23"/>
                  </a:lnTo>
                  <a:lnTo>
                    <a:pt x="11" y="50"/>
                  </a:lnTo>
                  <a:lnTo>
                    <a:pt x="0" y="72"/>
                  </a:lnTo>
                  <a:lnTo>
                    <a:pt x="42" y="72"/>
                  </a:lnTo>
                  <a:lnTo>
                    <a:pt x="54" y="71"/>
                  </a:lnTo>
                  <a:lnTo>
                    <a:pt x="66" y="86"/>
                  </a:lnTo>
                  <a:lnTo>
                    <a:pt x="94" y="84"/>
                  </a:lnTo>
                  <a:lnTo>
                    <a:pt x="121" y="50"/>
                  </a:lnTo>
                  <a:lnTo>
                    <a:pt x="119" y="30"/>
                  </a:lnTo>
                  <a:lnTo>
                    <a:pt x="7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4" name="Freeform 278">
              <a:extLst>
                <a:ext uri="{FF2B5EF4-FFF2-40B4-BE49-F238E27FC236}">
                  <a16:creationId xmlns:a16="http://schemas.microsoft.com/office/drawing/2014/main" xmlns="" id="{142DFA2B-FA8E-3648-899C-742CE2E57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4" y="1956"/>
              <a:ext cx="110" cy="85"/>
            </a:xfrm>
            <a:custGeom>
              <a:avLst/>
              <a:gdLst>
                <a:gd name="T0" fmla="*/ 0 w 166"/>
                <a:gd name="T1" fmla="*/ 66 h 128"/>
                <a:gd name="T2" fmla="*/ 0 w 166"/>
                <a:gd name="T3" fmla="*/ 66 h 128"/>
                <a:gd name="T4" fmla="*/ 11 w 166"/>
                <a:gd name="T5" fmla="*/ 85 h 128"/>
                <a:gd name="T6" fmla="*/ 7 w 166"/>
                <a:gd name="T7" fmla="*/ 101 h 128"/>
                <a:gd name="T8" fmla="*/ 7 w 166"/>
                <a:gd name="T9" fmla="*/ 113 h 128"/>
                <a:gd name="T10" fmla="*/ 12 w 166"/>
                <a:gd name="T11" fmla="*/ 128 h 128"/>
                <a:gd name="T12" fmla="*/ 36 w 166"/>
                <a:gd name="T13" fmla="*/ 114 h 128"/>
                <a:gd name="T14" fmla="*/ 66 w 166"/>
                <a:gd name="T15" fmla="*/ 115 h 128"/>
                <a:gd name="T16" fmla="*/ 87 w 166"/>
                <a:gd name="T17" fmla="*/ 123 h 128"/>
                <a:gd name="T18" fmla="*/ 141 w 166"/>
                <a:gd name="T19" fmla="*/ 123 h 128"/>
                <a:gd name="T20" fmla="*/ 157 w 166"/>
                <a:gd name="T21" fmla="*/ 86 h 128"/>
                <a:gd name="T22" fmla="*/ 166 w 166"/>
                <a:gd name="T23" fmla="*/ 71 h 128"/>
                <a:gd name="T24" fmla="*/ 166 w 166"/>
                <a:gd name="T25" fmla="*/ 62 h 128"/>
                <a:gd name="T26" fmla="*/ 133 w 166"/>
                <a:gd name="T27" fmla="*/ 14 h 128"/>
                <a:gd name="T28" fmla="*/ 103 w 166"/>
                <a:gd name="T29" fmla="*/ 3 h 128"/>
                <a:gd name="T30" fmla="*/ 78 w 166"/>
                <a:gd name="T31" fmla="*/ 0 h 128"/>
                <a:gd name="T32" fmla="*/ 57 w 166"/>
                <a:gd name="T33" fmla="*/ 7 h 128"/>
                <a:gd name="T34" fmla="*/ 58 w 166"/>
                <a:gd name="T35" fmla="*/ 28 h 128"/>
                <a:gd name="T36" fmla="*/ 29 w 166"/>
                <a:gd name="T37" fmla="*/ 65 h 128"/>
                <a:gd name="T38" fmla="*/ 0 w 166"/>
                <a:gd name="T39" fmla="*/ 6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6" h="128">
                  <a:moveTo>
                    <a:pt x="0" y="66"/>
                  </a:moveTo>
                  <a:lnTo>
                    <a:pt x="0" y="66"/>
                  </a:lnTo>
                  <a:lnTo>
                    <a:pt x="11" y="85"/>
                  </a:lnTo>
                  <a:lnTo>
                    <a:pt x="7" y="101"/>
                  </a:lnTo>
                  <a:lnTo>
                    <a:pt x="7" y="113"/>
                  </a:lnTo>
                  <a:lnTo>
                    <a:pt x="12" y="128"/>
                  </a:lnTo>
                  <a:lnTo>
                    <a:pt x="36" y="114"/>
                  </a:lnTo>
                  <a:lnTo>
                    <a:pt x="66" y="115"/>
                  </a:lnTo>
                  <a:lnTo>
                    <a:pt x="87" y="123"/>
                  </a:lnTo>
                  <a:lnTo>
                    <a:pt x="141" y="123"/>
                  </a:lnTo>
                  <a:lnTo>
                    <a:pt x="157" y="86"/>
                  </a:lnTo>
                  <a:lnTo>
                    <a:pt x="166" y="71"/>
                  </a:lnTo>
                  <a:lnTo>
                    <a:pt x="166" y="62"/>
                  </a:lnTo>
                  <a:lnTo>
                    <a:pt x="133" y="14"/>
                  </a:lnTo>
                  <a:lnTo>
                    <a:pt x="103" y="3"/>
                  </a:lnTo>
                  <a:lnTo>
                    <a:pt x="78" y="0"/>
                  </a:lnTo>
                  <a:lnTo>
                    <a:pt x="57" y="7"/>
                  </a:lnTo>
                  <a:lnTo>
                    <a:pt x="58" y="28"/>
                  </a:lnTo>
                  <a:lnTo>
                    <a:pt x="29" y="65"/>
                  </a:lnTo>
                  <a:lnTo>
                    <a:pt x="0" y="6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5" name="Freeform 279">
              <a:extLst>
                <a:ext uri="{FF2B5EF4-FFF2-40B4-BE49-F238E27FC236}">
                  <a16:creationId xmlns:a16="http://schemas.microsoft.com/office/drawing/2014/main" xmlns="" id="{04EA44B2-E8E0-494E-B7CF-075875D03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1" y="1980"/>
              <a:ext cx="122" cy="110"/>
            </a:xfrm>
            <a:custGeom>
              <a:avLst/>
              <a:gdLst>
                <a:gd name="T0" fmla="*/ 175 w 183"/>
                <a:gd name="T1" fmla="*/ 96 h 165"/>
                <a:gd name="T2" fmla="*/ 175 w 183"/>
                <a:gd name="T3" fmla="*/ 96 h 165"/>
                <a:gd name="T4" fmla="*/ 182 w 183"/>
                <a:gd name="T5" fmla="*/ 108 h 165"/>
                <a:gd name="T6" fmla="*/ 183 w 183"/>
                <a:gd name="T7" fmla="*/ 122 h 165"/>
                <a:gd name="T8" fmla="*/ 178 w 183"/>
                <a:gd name="T9" fmla="*/ 134 h 165"/>
                <a:gd name="T10" fmla="*/ 165 w 183"/>
                <a:gd name="T11" fmla="*/ 158 h 165"/>
                <a:gd name="T12" fmla="*/ 154 w 183"/>
                <a:gd name="T13" fmla="*/ 163 h 165"/>
                <a:gd name="T14" fmla="*/ 141 w 183"/>
                <a:gd name="T15" fmla="*/ 157 h 165"/>
                <a:gd name="T16" fmla="*/ 133 w 183"/>
                <a:gd name="T17" fmla="*/ 158 h 165"/>
                <a:gd name="T18" fmla="*/ 113 w 183"/>
                <a:gd name="T19" fmla="*/ 165 h 165"/>
                <a:gd name="T20" fmla="*/ 90 w 183"/>
                <a:gd name="T21" fmla="*/ 158 h 165"/>
                <a:gd name="T22" fmla="*/ 53 w 183"/>
                <a:gd name="T23" fmla="*/ 132 h 165"/>
                <a:gd name="T24" fmla="*/ 17 w 183"/>
                <a:gd name="T25" fmla="*/ 113 h 165"/>
                <a:gd name="T26" fmla="*/ 2 w 183"/>
                <a:gd name="T27" fmla="*/ 91 h 165"/>
                <a:gd name="T28" fmla="*/ 0 w 183"/>
                <a:gd name="T29" fmla="*/ 39 h 165"/>
                <a:gd name="T30" fmla="*/ 28 w 183"/>
                <a:gd name="T31" fmla="*/ 14 h 165"/>
                <a:gd name="T32" fmla="*/ 65 w 183"/>
                <a:gd name="T33" fmla="*/ 2 h 165"/>
                <a:gd name="T34" fmla="*/ 78 w 183"/>
                <a:gd name="T35" fmla="*/ 0 h 165"/>
                <a:gd name="T36" fmla="*/ 73 w 183"/>
                <a:gd name="T37" fmla="*/ 11 h 165"/>
                <a:gd name="T38" fmla="*/ 76 w 183"/>
                <a:gd name="T39" fmla="*/ 16 h 165"/>
                <a:gd name="T40" fmla="*/ 138 w 183"/>
                <a:gd name="T41" fmla="*/ 17 h 165"/>
                <a:gd name="T42" fmla="*/ 152 w 183"/>
                <a:gd name="T43" fmla="*/ 16 h 165"/>
                <a:gd name="T44" fmla="*/ 174 w 183"/>
                <a:gd name="T45" fmla="*/ 50 h 165"/>
                <a:gd name="T46" fmla="*/ 168 w 183"/>
                <a:gd name="T47" fmla="*/ 64 h 165"/>
                <a:gd name="T48" fmla="*/ 171 w 183"/>
                <a:gd name="T49" fmla="*/ 80 h 165"/>
                <a:gd name="T50" fmla="*/ 175 w 183"/>
                <a:gd name="T51" fmla="*/ 96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165">
                  <a:moveTo>
                    <a:pt x="175" y="96"/>
                  </a:moveTo>
                  <a:lnTo>
                    <a:pt x="175" y="96"/>
                  </a:lnTo>
                  <a:lnTo>
                    <a:pt x="182" y="108"/>
                  </a:lnTo>
                  <a:lnTo>
                    <a:pt x="183" y="122"/>
                  </a:lnTo>
                  <a:lnTo>
                    <a:pt x="178" y="134"/>
                  </a:lnTo>
                  <a:lnTo>
                    <a:pt x="165" y="158"/>
                  </a:lnTo>
                  <a:lnTo>
                    <a:pt x="154" y="163"/>
                  </a:lnTo>
                  <a:lnTo>
                    <a:pt x="141" y="157"/>
                  </a:lnTo>
                  <a:lnTo>
                    <a:pt x="133" y="158"/>
                  </a:lnTo>
                  <a:lnTo>
                    <a:pt x="113" y="165"/>
                  </a:lnTo>
                  <a:lnTo>
                    <a:pt x="90" y="158"/>
                  </a:lnTo>
                  <a:lnTo>
                    <a:pt x="53" y="132"/>
                  </a:lnTo>
                  <a:lnTo>
                    <a:pt x="17" y="113"/>
                  </a:lnTo>
                  <a:lnTo>
                    <a:pt x="2" y="91"/>
                  </a:lnTo>
                  <a:lnTo>
                    <a:pt x="0" y="39"/>
                  </a:lnTo>
                  <a:lnTo>
                    <a:pt x="28" y="14"/>
                  </a:lnTo>
                  <a:lnTo>
                    <a:pt x="65" y="2"/>
                  </a:lnTo>
                  <a:lnTo>
                    <a:pt x="78" y="0"/>
                  </a:lnTo>
                  <a:lnTo>
                    <a:pt x="73" y="11"/>
                  </a:lnTo>
                  <a:lnTo>
                    <a:pt x="76" y="16"/>
                  </a:lnTo>
                  <a:lnTo>
                    <a:pt x="138" y="17"/>
                  </a:lnTo>
                  <a:lnTo>
                    <a:pt x="152" y="16"/>
                  </a:lnTo>
                  <a:lnTo>
                    <a:pt x="174" y="50"/>
                  </a:lnTo>
                  <a:lnTo>
                    <a:pt x="168" y="64"/>
                  </a:lnTo>
                  <a:lnTo>
                    <a:pt x="171" y="80"/>
                  </a:lnTo>
                  <a:lnTo>
                    <a:pt x="175" y="9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6" name="Freeform 280">
              <a:extLst>
                <a:ext uri="{FF2B5EF4-FFF2-40B4-BE49-F238E27FC236}">
                  <a16:creationId xmlns:a16="http://schemas.microsoft.com/office/drawing/2014/main" xmlns="" id="{F0CA5BF7-DE86-F44E-9105-D28F07B1DB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4" y="2196"/>
              <a:ext cx="160" cy="132"/>
            </a:xfrm>
            <a:custGeom>
              <a:avLst/>
              <a:gdLst>
                <a:gd name="T0" fmla="*/ 142 w 240"/>
                <a:gd name="T1" fmla="*/ 10 h 198"/>
                <a:gd name="T2" fmla="*/ 142 w 240"/>
                <a:gd name="T3" fmla="*/ 10 h 198"/>
                <a:gd name="T4" fmla="*/ 42 w 240"/>
                <a:gd name="T5" fmla="*/ 10 h 198"/>
                <a:gd name="T6" fmla="*/ 22 w 240"/>
                <a:gd name="T7" fmla="*/ 0 h 198"/>
                <a:gd name="T8" fmla="*/ 12 w 240"/>
                <a:gd name="T9" fmla="*/ 1 h 198"/>
                <a:gd name="T10" fmla="*/ 0 w 240"/>
                <a:gd name="T11" fmla="*/ 26 h 198"/>
                <a:gd name="T12" fmla="*/ 4 w 240"/>
                <a:gd name="T13" fmla="*/ 51 h 198"/>
                <a:gd name="T14" fmla="*/ 43 w 240"/>
                <a:gd name="T15" fmla="*/ 54 h 198"/>
                <a:gd name="T16" fmla="*/ 47 w 240"/>
                <a:gd name="T17" fmla="*/ 70 h 198"/>
                <a:gd name="T18" fmla="*/ 31 w 240"/>
                <a:gd name="T19" fmla="*/ 164 h 198"/>
                <a:gd name="T20" fmla="*/ 31 w 240"/>
                <a:gd name="T21" fmla="*/ 181 h 198"/>
                <a:gd name="T22" fmla="*/ 59 w 240"/>
                <a:gd name="T23" fmla="*/ 196 h 198"/>
                <a:gd name="T24" fmla="*/ 90 w 240"/>
                <a:gd name="T25" fmla="*/ 198 h 198"/>
                <a:gd name="T26" fmla="*/ 152 w 240"/>
                <a:gd name="T27" fmla="*/ 182 h 198"/>
                <a:gd name="T28" fmla="*/ 183 w 240"/>
                <a:gd name="T29" fmla="*/ 144 h 198"/>
                <a:gd name="T30" fmla="*/ 183 w 240"/>
                <a:gd name="T31" fmla="*/ 105 h 198"/>
                <a:gd name="T32" fmla="*/ 238 w 240"/>
                <a:gd name="T33" fmla="*/ 56 h 198"/>
                <a:gd name="T34" fmla="*/ 240 w 240"/>
                <a:gd name="T35" fmla="*/ 34 h 198"/>
                <a:gd name="T36" fmla="*/ 191 w 240"/>
                <a:gd name="T37" fmla="*/ 33 h 198"/>
                <a:gd name="T38" fmla="*/ 142 w 240"/>
                <a:gd name="T39" fmla="*/ 1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98">
                  <a:moveTo>
                    <a:pt x="142" y="10"/>
                  </a:moveTo>
                  <a:lnTo>
                    <a:pt x="142" y="10"/>
                  </a:lnTo>
                  <a:lnTo>
                    <a:pt x="42" y="10"/>
                  </a:lnTo>
                  <a:lnTo>
                    <a:pt x="22" y="0"/>
                  </a:lnTo>
                  <a:lnTo>
                    <a:pt x="12" y="1"/>
                  </a:lnTo>
                  <a:lnTo>
                    <a:pt x="0" y="26"/>
                  </a:lnTo>
                  <a:lnTo>
                    <a:pt x="4" y="51"/>
                  </a:lnTo>
                  <a:lnTo>
                    <a:pt x="43" y="54"/>
                  </a:lnTo>
                  <a:lnTo>
                    <a:pt x="47" y="70"/>
                  </a:lnTo>
                  <a:lnTo>
                    <a:pt x="31" y="164"/>
                  </a:lnTo>
                  <a:lnTo>
                    <a:pt x="31" y="181"/>
                  </a:lnTo>
                  <a:lnTo>
                    <a:pt x="59" y="196"/>
                  </a:lnTo>
                  <a:lnTo>
                    <a:pt x="90" y="198"/>
                  </a:lnTo>
                  <a:lnTo>
                    <a:pt x="152" y="182"/>
                  </a:lnTo>
                  <a:lnTo>
                    <a:pt x="183" y="144"/>
                  </a:lnTo>
                  <a:lnTo>
                    <a:pt x="183" y="105"/>
                  </a:lnTo>
                  <a:lnTo>
                    <a:pt x="238" y="56"/>
                  </a:lnTo>
                  <a:lnTo>
                    <a:pt x="240" y="34"/>
                  </a:lnTo>
                  <a:lnTo>
                    <a:pt x="191" y="33"/>
                  </a:lnTo>
                  <a:lnTo>
                    <a:pt x="142" y="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7" name="Freeform 281">
              <a:extLst>
                <a:ext uri="{FF2B5EF4-FFF2-40B4-BE49-F238E27FC236}">
                  <a16:creationId xmlns:a16="http://schemas.microsoft.com/office/drawing/2014/main" xmlns="" id="{AF573279-D0DB-CD41-856F-4EC48E6AC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4" y="2235"/>
              <a:ext cx="36" cy="85"/>
            </a:xfrm>
            <a:custGeom>
              <a:avLst/>
              <a:gdLst>
                <a:gd name="T0" fmla="*/ 19 w 54"/>
                <a:gd name="T1" fmla="*/ 0 h 128"/>
                <a:gd name="T2" fmla="*/ 19 w 54"/>
                <a:gd name="T3" fmla="*/ 0 h 128"/>
                <a:gd name="T4" fmla="*/ 14 w 54"/>
                <a:gd name="T5" fmla="*/ 68 h 128"/>
                <a:gd name="T6" fmla="*/ 0 w 54"/>
                <a:gd name="T7" fmla="*/ 81 h 128"/>
                <a:gd name="T8" fmla="*/ 2 w 54"/>
                <a:gd name="T9" fmla="*/ 89 h 128"/>
                <a:gd name="T10" fmla="*/ 11 w 54"/>
                <a:gd name="T11" fmla="*/ 105 h 128"/>
                <a:gd name="T12" fmla="*/ 5 w 54"/>
                <a:gd name="T13" fmla="*/ 124 h 128"/>
                <a:gd name="T14" fmla="*/ 16 w 54"/>
                <a:gd name="T15" fmla="*/ 128 h 128"/>
                <a:gd name="T16" fmla="*/ 40 w 54"/>
                <a:gd name="T17" fmla="*/ 125 h 128"/>
                <a:gd name="T18" fmla="*/ 38 w 54"/>
                <a:gd name="T19" fmla="*/ 105 h 128"/>
                <a:gd name="T20" fmla="*/ 54 w 54"/>
                <a:gd name="T21" fmla="*/ 14 h 128"/>
                <a:gd name="T22" fmla="*/ 51 w 54"/>
                <a:gd name="T23" fmla="*/ 2 h 128"/>
                <a:gd name="T24" fmla="*/ 19 w 54"/>
                <a:gd name="T2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128">
                  <a:moveTo>
                    <a:pt x="19" y="0"/>
                  </a:moveTo>
                  <a:lnTo>
                    <a:pt x="19" y="0"/>
                  </a:lnTo>
                  <a:lnTo>
                    <a:pt x="14" y="68"/>
                  </a:lnTo>
                  <a:lnTo>
                    <a:pt x="0" y="81"/>
                  </a:lnTo>
                  <a:lnTo>
                    <a:pt x="2" y="89"/>
                  </a:lnTo>
                  <a:lnTo>
                    <a:pt x="11" y="105"/>
                  </a:lnTo>
                  <a:lnTo>
                    <a:pt x="5" y="124"/>
                  </a:lnTo>
                  <a:lnTo>
                    <a:pt x="16" y="128"/>
                  </a:lnTo>
                  <a:lnTo>
                    <a:pt x="40" y="125"/>
                  </a:lnTo>
                  <a:lnTo>
                    <a:pt x="38" y="105"/>
                  </a:lnTo>
                  <a:lnTo>
                    <a:pt x="54" y="14"/>
                  </a:lnTo>
                  <a:lnTo>
                    <a:pt x="51" y="2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8" name="Freeform 282">
              <a:extLst>
                <a:ext uri="{FF2B5EF4-FFF2-40B4-BE49-F238E27FC236}">
                  <a16:creationId xmlns:a16="http://schemas.microsoft.com/office/drawing/2014/main" xmlns="" id="{93E8B1FC-11D3-2A42-A8B6-C9D1E0762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6" y="2266"/>
              <a:ext cx="20" cy="11"/>
            </a:xfrm>
            <a:custGeom>
              <a:avLst/>
              <a:gdLst>
                <a:gd name="T0" fmla="*/ 13 w 29"/>
                <a:gd name="T1" fmla="*/ 0 h 16"/>
                <a:gd name="T2" fmla="*/ 13 w 29"/>
                <a:gd name="T3" fmla="*/ 0 h 16"/>
                <a:gd name="T4" fmla="*/ 0 w 29"/>
                <a:gd name="T5" fmla="*/ 5 h 16"/>
                <a:gd name="T6" fmla="*/ 3 w 29"/>
                <a:gd name="T7" fmla="*/ 16 h 16"/>
                <a:gd name="T8" fmla="*/ 21 w 29"/>
                <a:gd name="T9" fmla="*/ 16 h 16"/>
                <a:gd name="T10" fmla="*/ 29 w 29"/>
                <a:gd name="T11" fmla="*/ 7 h 16"/>
                <a:gd name="T12" fmla="*/ 13 w 29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6">
                  <a:moveTo>
                    <a:pt x="13" y="0"/>
                  </a:moveTo>
                  <a:lnTo>
                    <a:pt x="13" y="0"/>
                  </a:lnTo>
                  <a:lnTo>
                    <a:pt x="0" y="5"/>
                  </a:lnTo>
                  <a:lnTo>
                    <a:pt x="3" y="16"/>
                  </a:lnTo>
                  <a:lnTo>
                    <a:pt x="21" y="16"/>
                  </a:lnTo>
                  <a:lnTo>
                    <a:pt x="29" y="7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9" name="Freeform 283">
              <a:extLst>
                <a:ext uri="{FF2B5EF4-FFF2-40B4-BE49-F238E27FC236}">
                  <a16:creationId xmlns:a16="http://schemas.microsoft.com/office/drawing/2014/main" xmlns="" id="{DBFE322A-FC34-A244-B8F4-1DB1240D0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" y="2246"/>
              <a:ext cx="21" cy="36"/>
            </a:xfrm>
            <a:custGeom>
              <a:avLst/>
              <a:gdLst>
                <a:gd name="T0" fmla="*/ 21 w 32"/>
                <a:gd name="T1" fmla="*/ 0 h 54"/>
                <a:gd name="T2" fmla="*/ 21 w 32"/>
                <a:gd name="T3" fmla="*/ 0 h 54"/>
                <a:gd name="T4" fmla="*/ 0 w 32"/>
                <a:gd name="T5" fmla="*/ 11 h 54"/>
                <a:gd name="T6" fmla="*/ 3 w 32"/>
                <a:gd name="T7" fmla="*/ 51 h 54"/>
                <a:gd name="T8" fmla="*/ 19 w 32"/>
                <a:gd name="T9" fmla="*/ 54 h 54"/>
                <a:gd name="T10" fmla="*/ 32 w 32"/>
                <a:gd name="T11" fmla="*/ 42 h 54"/>
                <a:gd name="T12" fmla="*/ 32 w 32"/>
                <a:gd name="T13" fmla="*/ 4 h 54"/>
                <a:gd name="T14" fmla="*/ 21 w 32"/>
                <a:gd name="T1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54">
                  <a:moveTo>
                    <a:pt x="21" y="0"/>
                  </a:moveTo>
                  <a:lnTo>
                    <a:pt x="21" y="0"/>
                  </a:lnTo>
                  <a:lnTo>
                    <a:pt x="0" y="11"/>
                  </a:lnTo>
                  <a:lnTo>
                    <a:pt x="3" y="51"/>
                  </a:lnTo>
                  <a:lnTo>
                    <a:pt x="19" y="54"/>
                  </a:lnTo>
                  <a:lnTo>
                    <a:pt x="32" y="42"/>
                  </a:lnTo>
                  <a:lnTo>
                    <a:pt x="32" y="4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0" name="Freeform 284">
              <a:extLst>
                <a:ext uri="{FF2B5EF4-FFF2-40B4-BE49-F238E27FC236}">
                  <a16:creationId xmlns:a16="http://schemas.microsoft.com/office/drawing/2014/main" xmlns="" id="{B0025B0C-3148-F545-B332-EAB10E68C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" y="2213"/>
              <a:ext cx="13" cy="24"/>
            </a:xfrm>
            <a:custGeom>
              <a:avLst/>
              <a:gdLst>
                <a:gd name="T0" fmla="*/ 17 w 20"/>
                <a:gd name="T1" fmla="*/ 0 h 37"/>
                <a:gd name="T2" fmla="*/ 17 w 20"/>
                <a:gd name="T3" fmla="*/ 0 h 37"/>
                <a:gd name="T4" fmla="*/ 2 w 20"/>
                <a:gd name="T5" fmla="*/ 15 h 37"/>
                <a:gd name="T6" fmla="*/ 0 w 20"/>
                <a:gd name="T7" fmla="*/ 29 h 37"/>
                <a:gd name="T8" fmla="*/ 13 w 20"/>
                <a:gd name="T9" fmla="*/ 37 h 37"/>
                <a:gd name="T10" fmla="*/ 18 w 20"/>
                <a:gd name="T11" fmla="*/ 36 h 37"/>
                <a:gd name="T12" fmla="*/ 20 w 20"/>
                <a:gd name="T13" fmla="*/ 16 h 37"/>
                <a:gd name="T14" fmla="*/ 17 w 2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37">
                  <a:moveTo>
                    <a:pt x="17" y="0"/>
                  </a:moveTo>
                  <a:lnTo>
                    <a:pt x="17" y="0"/>
                  </a:lnTo>
                  <a:lnTo>
                    <a:pt x="2" y="15"/>
                  </a:lnTo>
                  <a:lnTo>
                    <a:pt x="0" y="29"/>
                  </a:lnTo>
                  <a:lnTo>
                    <a:pt x="13" y="37"/>
                  </a:lnTo>
                  <a:lnTo>
                    <a:pt x="18" y="36"/>
                  </a:lnTo>
                  <a:lnTo>
                    <a:pt x="20" y="16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1" name="Freeform 285">
              <a:extLst>
                <a:ext uri="{FF2B5EF4-FFF2-40B4-BE49-F238E27FC236}">
                  <a16:creationId xmlns:a16="http://schemas.microsoft.com/office/drawing/2014/main" xmlns="" id="{49782972-0A65-BA40-A427-0A4A773BE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6" y="2065"/>
              <a:ext cx="163" cy="150"/>
            </a:xfrm>
            <a:custGeom>
              <a:avLst/>
              <a:gdLst>
                <a:gd name="T0" fmla="*/ 143 w 246"/>
                <a:gd name="T1" fmla="*/ 0 h 225"/>
                <a:gd name="T2" fmla="*/ 143 w 246"/>
                <a:gd name="T3" fmla="*/ 0 h 225"/>
                <a:gd name="T4" fmla="*/ 126 w 246"/>
                <a:gd name="T5" fmla="*/ 4 h 225"/>
                <a:gd name="T6" fmla="*/ 91 w 246"/>
                <a:gd name="T7" fmla="*/ 42 h 225"/>
                <a:gd name="T8" fmla="*/ 81 w 246"/>
                <a:gd name="T9" fmla="*/ 43 h 225"/>
                <a:gd name="T10" fmla="*/ 67 w 246"/>
                <a:gd name="T11" fmla="*/ 33 h 225"/>
                <a:gd name="T12" fmla="*/ 58 w 246"/>
                <a:gd name="T13" fmla="*/ 35 h 225"/>
                <a:gd name="T14" fmla="*/ 51 w 246"/>
                <a:gd name="T15" fmla="*/ 57 h 225"/>
                <a:gd name="T16" fmla="*/ 0 w 246"/>
                <a:gd name="T17" fmla="*/ 58 h 225"/>
                <a:gd name="T18" fmla="*/ 2 w 246"/>
                <a:gd name="T19" fmla="*/ 69 h 225"/>
                <a:gd name="T20" fmla="*/ 36 w 246"/>
                <a:gd name="T21" fmla="*/ 93 h 225"/>
                <a:gd name="T22" fmla="*/ 77 w 246"/>
                <a:gd name="T23" fmla="*/ 125 h 225"/>
                <a:gd name="T24" fmla="*/ 76 w 246"/>
                <a:gd name="T25" fmla="*/ 163 h 225"/>
                <a:gd name="T26" fmla="*/ 54 w 246"/>
                <a:gd name="T27" fmla="*/ 201 h 225"/>
                <a:gd name="T28" fmla="*/ 101 w 246"/>
                <a:gd name="T29" fmla="*/ 223 h 225"/>
                <a:gd name="T30" fmla="*/ 148 w 246"/>
                <a:gd name="T31" fmla="*/ 225 h 225"/>
                <a:gd name="T32" fmla="*/ 163 w 246"/>
                <a:gd name="T33" fmla="*/ 208 h 225"/>
                <a:gd name="T34" fmla="*/ 193 w 246"/>
                <a:gd name="T35" fmla="*/ 209 h 225"/>
                <a:gd name="T36" fmla="*/ 201 w 246"/>
                <a:gd name="T37" fmla="*/ 216 h 225"/>
                <a:gd name="T38" fmla="*/ 231 w 246"/>
                <a:gd name="T39" fmla="*/ 214 h 225"/>
                <a:gd name="T40" fmla="*/ 246 w 246"/>
                <a:gd name="T41" fmla="*/ 195 h 225"/>
                <a:gd name="T42" fmla="*/ 227 w 246"/>
                <a:gd name="T43" fmla="*/ 171 h 225"/>
                <a:gd name="T44" fmla="*/ 225 w 246"/>
                <a:gd name="T45" fmla="*/ 157 h 225"/>
                <a:gd name="T46" fmla="*/ 229 w 246"/>
                <a:gd name="T47" fmla="*/ 141 h 225"/>
                <a:gd name="T48" fmla="*/ 220 w 246"/>
                <a:gd name="T49" fmla="*/ 127 h 225"/>
                <a:gd name="T50" fmla="*/ 203 w 246"/>
                <a:gd name="T51" fmla="*/ 132 h 225"/>
                <a:gd name="T52" fmla="*/ 201 w 246"/>
                <a:gd name="T53" fmla="*/ 119 h 225"/>
                <a:gd name="T54" fmla="*/ 238 w 246"/>
                <a:gd name="T55" fmla="*/ 78 h 225"/>
                <a:gd name="T56" fmla="*/ 238 w 246"/>
                <a:gd name="T57" fmla="*/ 54 h 225"/>
                <a:gd name="T58" fmla="*/ 213 w 246"/>
                <a:gd name="T59" fmla="*/ 40 h 225"/>
                <a:gd name="T60" fmla="*/ 201 w 246"/>
                <a:gd name="T61" fmla="*/ 38 h 225"/>
                <a:gd name="T62" fmla="*/ 143 w 246"/>
                <a:gd name="T63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6" h="225">
                  <a:moveTo>
                    <a:pt x="143" y="0"/>
                  </a:moveTo>
                  <a:lnTo>
                    <a:pt x="143" y="0"/>
                  </a:lnTo>
                  <a:lnTo>
                    <a:pt x="126" y="4"/>
                  </a:lnTo>
                  <a:lnTo>
                    <a:pt x="91" y="42"/>
                  </a:lnTo>
                  <a:lnTo>
                    <a:pt x="81" y="43"/>
                  </a:lnTo>
                  <a:lnTo>
                    <a:pt x="67" y="33"/>
                  </a:lnTo>
                  <a:lnTo>
                    <a:pt x="58" y="35"/>
                  </a:lnTo>
                  <a:lnTo>
                    <a:pt x="51" y="57"/>
                  </a:lnTo>
                  <a:lnTo>
                    <a:pt x="0" y="58"/>
                  </a:lnTo>
                  <a:lnTo>
                    <a:pt x="2" y="69"/>
                  </a:lnTo>
                  <a:lnTo>
                    <a:pt x="36" y="93"/>
                  </a:lnTo>
                  <a:lnTo>
                    <a:pt x="77" y="125"/>
                  </a:lnTo>
                  <a:lnTo>
                    <a:pt x="76" y="163"/>
                  </a:lnTo>
                  <a:lnTo>
                    <a:pt x="54" y="201"/>
                  </a:lnTo>
                  <a:lnTo>
                    <a:pt x="101" y="223"/>
                  </a:lnTo>
                  <a:lnTo>
                    <a:pt x="148" y="225"/>
                  </a:lnTo>
                  <a:lnTo>
                    <a:pt x="163" y="208"/>
                  </a:lnTo>
                  <a:lnTo>
                    <a:pt x="193" y="209"/>
                  </a:lnTo>
                  <a:lnTo>
                    <a:pt x="201" y="216"/>
                  </a:lnTo>
                  <a:lnTo>
                    <a:pt x="231" y="214"/>
                  </a:lnTo>
                  <a:lnTo>
                    <a:pt x="246" y="195"/>
                  </a:lnTo>
                  <a:lnTo>
                    <a:pt x="227" y="171"/>
                  </a:lnTo>
                  <a:lnTo>
                    <a:pt x="225" y="157"/>
                  </a:lnTo>
                  <a:lnTo>
                    <a:pt x="229" y="141"/>
                  </a:lnTo>
                  <a:lnTo>
                    <a:pt x="220" y="127"/>
                  </a:lnTo>
                  <a:lnTo>
                    <a:pt x="203" y="132"/>
                  </a:lnTo>
                  <a:lnTo>
                    <a:pt x="201" y="119"/>
                  </a:lnTo>
                  <a:lnTo>
                    <a:pt x="238" y="78"/>
                  </a:lnTo>
                  <a:lnTo>
                    <a:pt x="238" y="54"/>
                  </a:lnTo>
                  <a:lnTo>
                    <a:pt x="213" y="40"/>
                  </a:lnTo>
                  <a:lnTo>
                    <a:pt x="201" y="38"/>
                  </a:lnTo>
                  <a:lnTo>
                    <a:pt x="1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2" name="Freeform 286">
              <a:extLst>
                <a:ext uri="{FF2B5EF4-FFF2-40B4-BE49-F238E27FC236}">
                  <a16:creationId xmlns:a16="http://schemas.microsoft.com/office/drawing/2014/main" xmlns="" id="{F9AFF476-36DC-0848-999D-9ABBFC8D9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0" y="2010"/>
              <a:ext cx="47" cy="52"/>
            </a:xfrm>
            <a:custGeom>
              <a:avLst/>
              <a:gdLst>
                <a:gd name="T0" fmla="*/ 63 w 72"/>
                <a:gd name="T1" fmla="*/ 0 h 78"/>
                <a:gd name="T2" fmla="*/ 63 w 72"/>
                <a:gd name="T3" fmla="*/ 0 h 78"/>
                <a:gd name="T4" fmla="*/ 28 w 72"/>
                <a:gd name="T5" fmla="*/ 18 h 78"/>
                <a:gd name="T6" fmla="*/ 35 w 72"/>
                <a:gd name="T7" fmla="*/ 25 h 78"/>
                <a:gd name="T8" fmla="*/ 36 w 72"/>
                <a:gd name="T9" fmla="*/ 42 h 78"/>
                <a:gd name="T10" fmla="*/ 29 w 72"/>
                <a:gd name="T11" fmla="*/ 41 h 78"/>
                <a:gd name="T12" fmla="*/ 20 w 72"/>
                <a:gd name="T13" fmla="*/ 28 h 78"/>
                <a:gd name="T14" fmla="*/ 0 w 72"/>
                <a:gd name="T15" fmla="*/ 59 h 78"/>
                <a:gd name="T16" fmla="*/ 31 w 72"/>
                <a:gd name="T17" fmla="*/ 66 h 78"/>
                <a:gd name="T18" fmla="*/ 42 w 72"/>
                <a:gd name="T19" fmla="*/ 78 h 78"/>
                <a:gd name="T20" fmla="*/ 48 w 72"/>
                <a:gd name="T21" fmla="*/ 78 h 78"/>
                <a:gd name="T22" fmla="*/ 52 w 72"/>
                <a:gd name="T23" fmla="*/ 51 h 78"/>
                <a:gd name="T24" fmla="*/ 72 w 72"/>
                <a:gd name="T25" fmla="*/ 42 h 78"/>
                <a:gd name="T26" fmla="*/ 63 w 72"/>
                <a:gd name="T2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78">
                  <a:moveTo>
                    <a:pt x="63" y="0"/>
                  </a:moveTo>
                  <a:lnTo>
                    <a:pt x="63" y="0"/>
                  </a:lnTo>
                  <a:lnTo>
                    <a:pt x="28" y="18"/>
                  </a:lnTo>
                  <a:lnTo>
                    <a:pt x="35" y="25"/>
                  </a:lnTo>
                  <a:lnTo>
                    <a:pt x="36" y="42"/>
                  </a:lnTo>
                  <a:lnTo>
                    <a:pt x="29" y="41"/>
                  </a:lnTo>
                  <a:lnTo>
                    <a:pt x="20" y="28"/>
                  </a:lnTo>
                  <a:lnTo>
                    <a:pt x="0" y="59"/>
                  </a:lnTo>
                  <a:lnTo>
                    <a:pt x="31" y="66"/>
                  </a:lnTo>
                  <a:lnTo>
                    <a:pt x="42" y="78"/>
                  </a:lnTo>
                  <a:lnTo>
                    <a:pt x="48" y="78"/>
                  </a:lnTo>
                  <a:lnTo>
                    <a:pt x="52" y="51"/>
                  </a:lnTo>
                  <a:lnTo>
                    <a:pt x="72" y="42"/>
                  </a:lnTo>
                  <a:lnTo>
                    <a:pt x="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3" name="Freeform 287">
              <a:extLst>
                <a:ext uri="{FF2B5EF4-FFF2-40B4-BE49-F238E27FC236}">
                  <a16:creationId xmlns:a16="http://schemas.microsoft.com/office/drawing/2014/main" xmlns="" id="{A91BD203-E033-DF47-8831-686992408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4" y="2053"/>
              <a:ext cx="47" cy="35"/>
            </a:xfrm>
            <a:custGeom>
              <a:avLst/>
              <a:gdLst>
                <a:gd name="T0" fmla="*/ 5 w 70"/>
                <a:gd name="T1" fmla="*/ 0 h 52"/>
                <a:gd name="T2" fmla="*/ 5 w 70"/>
                <a:gd name="T3" fmla="*/ 0 h 52"/>
                <a:gd name="T4" fmla="*/ 0 w 70"/>
                <a:gd name="T5" fmla="*/ 13 h 52"/>
                <a:gd name="T6" fmla="*/ 54 w 70"/>
                <a:gd name="T7" fmla="*/ 48 h 52"/>
                <a:gd name="T8" fmla="*/ 69 w 70"/>
                <a:gd name="T9" fmla="*/ 52 h 52"/>
                <a:gd name="T10" fmla="*/ 70 w 70"/>
                <a:gd name="T11" fmla="*/ 35 h 52"/>
                <a:gd name="T12" fmla="*/ 56 w 70"/>
                <a:gd name="T13" fmla="*/ 20 h 52"/>
                <a:gd name="T14" fmla="*/ 48 w 70"/>
                <a:gd name="T15" fmla="*/ 20 h 52"/>
                <a:gd name="T16" fmla="*/ 37 w 70"/>
                <a:gd name="T17" fmla="*/ 7 h 52"/>
                <a:gd name="T18" fmla="*/ 5 w 70"/>
                <a:gd name="T1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52">
                  <a:moveTo>
                    <a:pt x="5" y="0"/>
                  </a:moveTo>
                  <a:lnTo>
                    <a:pt x="5" y="0"/>
                  </a:lnTo>
                  <a:lnTo>
                    <a:pt x="0" y="13"/>
                  </a:lnTo>
                  <a:lnTo>
                    <a:pt x="54" y="48"/>
                  </a:lnTo>
                  <a:lnTo>
                    <a:pt x="69" y="52"/>
                  </a:lnTo>
                  <a:lnTo>
                    <a:pt x="70" y="35"/>
                  </a:lnTo>
                  <a:lnTo>
                    <a:pt x="56" y="20"/>
                  </a:lnTo>
                  <a:lnTo>
                    <a:pt x="48" y="20"/>
                  </a:lnTo>
                  <a:lnTo>
                    <a:pt x="37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4" name="Freeform 288">
              <a:extLst>
                <a:ext uri="{FF2B5EF4-FFF2-40B4-BE49-F238E27FC236}">
                  <a16:creationId xmlns:a16="http://schemas.microsoft.com/office/drawing/2014/main" xmlns="" id="{69283A0A-720A-6948-B11C-F2226D769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6" y="1989"/>
              <a:ext cx="113" cy="141"/>
            </a:xfrm>
            <a:custGeom>
              <a:avLst/>
              <a:gdLst>
                <a:gd name="T0" fmla="*/ 17 w 170"/>
                <a:gd name="T1" fmla="*/ 28 h 211"/>
                <a:gd name="T2" fmla="*/ 17 w 170"/>
                <a:gd name="T3" fmla="*/ 28 h 211"/>
                <a:gd name="T4" fmla="*/ 45 w 170"/>
                <a:gd name="T5" fmla="*/ 24 h 211"/>
                <a:gd name="T6" fmla="*/ 45 w 170"/>
                <a:gd name="T7" fmla="*/ 4 h 211"/>
                <a:gd name="T8" fmla="*/ 68 w 170"/>
                <a:gd name="T9" fmla="*/ 0 h 211"/>
                <a:gd name="T10" fmla="*/ 81 w 170"/>
                <a:gd name="T11" fmla="*/ 13 h 211"/>
                <a:gd name="T12" fmla="*/ 94 w 170"/>
                <a:gd name="T13" fmla="*/ 15 h 211"/>
                <a:gd name="T14" fmla="*/ 116 w 170"/>
                <a:gd name="T15" fmla="*/ 5 h 211"/>
                <a:gd name="T16" fmla="*/ 135 w 170"/>
                <a:gd name="T17" fmla="*/ 11 h 211"/>
                <a:gd name="T18" fmla="*/ 151 w 170"/>
                <a:gd name="T19" fmla="*/ 25 h 211"/>
                <a:gd name="T20" fmla="*/ 153 w 170"/>
                <a:gd name="T21" fmla="*/ 79 h 211"/>
                <a:gd name="T22" fmla="*/ 170 w 170"/>
                <a:gd name="T23" fmla="*/ 101 h 211"/>
                <a:gd name="T24" fmla="*/ 148 w 170"/>
                <a:gd name="T25" fmla="*/ 104 h 211"/>
                <a:gd name="T26" fmla="*/ 112 w 170"/>
                <a:gd name="T27" fmla="*/ 127 h 211"/>
                <a:gd name="T28" fmla="*/ 115 w 170"/>
                <a:gd name="T29" fmla="*/ 135 h 211"/>
                <a:gd name="T30" fmla="*/ 147 w 170"/>
                <a:gd name="T31" fmla="*/ 165 h 211"/>
                <a:gd name="T32" fmla="*/ 145 w 170"/>
                <a:gd name="T33" fmla="*/ 180 h 211"/>
                <a:gd name="T34" fmla="*/ 115 w 170"/>
                <a:gd name="T35" fmla="*/ 196 h 211"/>
                <a:gd name="T36" fmla="*/ 87 w 170"/>
                <a:gd name="T37" fmla="*/ 196 h 211"/>
                <a:gd name="T38" fmla="*/ 80 w 170"/>
                <a:gd name="T39" fmla="*/ 211 h 211"/>
                <a:gd name="T40" fmla="*/ 66 w 170"/>
                <a:gd name="T41" fmla="*/ 211 h 211"/>
                <a:gd name="T42" fmla="*/ 59 w 170"/>
                <a:gd name="T43" fmla="*/ 196 h 211"/>
                <a:gd name="T44" fmla="*/ 34 w 170"/>
                <a:gd name="T45" fmla="*/ 190 h 211"/>
                <a:gd name="T46" fmla="*/ 33 w 170"/>
                <a:gd name="T47" fmla="*/ 164 h 211"/>
                <a:gd name="T48" fmla="*/ 12 w 170"/>
                <a:gd name="T49" fmla="*/ 150 h 211"/>
                <a:gd name="T50" fmla="*/ 14 w 170"/>
                <a:gd name="T51" fmla="*/ 132 h 211"/>
                <a:gd name="T52" fmla="*/ 0 w 170"/>
                <a:gd name="T53" fmla="*/ 112 h 211"/>
                <a:gd name="T54" fmla="*/ 4 w 170"/>
                <a:gd name="T55" fmla="*/ 86 h 211"/>
                <a:gd name="T56" fmla="*/ 23 w 170"/>
                <a:gd name="T57" fmla="*/ 77 h 211"/>
                <a:gd name="T58" fmla="*/ 17 w 170"/>
                <a:gd name="T59" fmla="*/ 28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0" h="211">
                  <a:moveTo>
                    <a:pt x="17" y="28"/>
                  </a:moveTo>
                  <a:lnTo>
                    <a:pt x="17" y="28"/>
                  </a:lnTo>
                  <a:lnTo>
                    <a:pt x="45" y="24"/>
                  </a:lnTo>
                  <a:lnTo>
                    <a:pt x="45" y="4"/>
                  </a:lnTo>
                  <a:lnTo>
                    <a:pt x="68" y="0"/>
                  </a:lnTo>
                  <a:lnTo>
                    <a:pt x="81" y="13"/>
                  </a:lnTo>
                  <a:lnTo>
                    <a:pt x="94" y="15"/>
                  </a:lnTo>
                  <a:lnTo>
                    <a:pt x="116" y="5"/>
                  </a:lnTo>
                  <a:lnTo>
                    <a:pt x="135" y="11"/>
                  </a:lnTo>
                  <a:lnTo>
                    <a:pt x="151" y="25"/>
                  </a:lnTo>
                  <a:lnTo>
                    <a:pt x="153" y="79"/>
                  </a:lnTo>
                  <a:lnTo>
                    <a:pt x="170" y="101"/>
                  </a:lnTo>
                  <a:lnTo>
                    <a:pt x="148" y="104"/>
                  </a:lnTo>
                  <a:lnTo>
                    <a:pt x="112" y="127"/>
                  </a:lnTo>
                  <a:lnTo>
                    <a:pt x="115" y="135"/>
                  </a:lnTo>
                  <a:lnTo>
                    <a:pt x="147" y="165"/>
                  </a:lnTo>
                  <a:lnTo>
                    <a:pt x="145" y="180"/>
                  </a:lnTo>
                  <a:lnTo>
                    <a:pt x="115" y="196"/>
                  </a:lnTo>
                  <a:lnTo>
                    <a:pt x="87" y="196"/>
                  </a:lnTo>
                  <a:lnTo>
                    <a:pt x="80" y="211"/>
                  </a:lnTo>
                  <a:lnTo>
                    <a:pt x="66" y="211"/>
                  </a:lnTo>
                  <a:lnTo>
                    <a:pt x="59" y="196"/>
                  </a:lnTo>
                  <a:lnTo>
                    <a:pt x="34" y="190"/>
                  </a:lnTo>
                  <a:lnTo>
                    <a:pt x="33" y="164"/>
                  </a:lnTo>
                  <a:lnTo>
                    <a:pt x="12" y="150"/>
                  </a:lnTo>
                  <a:lnTo>
                    <a:pt x="14" y="132"/>
                  </a:lnTo>
                  <a:lnTo>
                    <a:pt x="0" y="112"/>
                  </a:lnTo>
                  <a:lnTo>
                    <a:pt x="4" y="86"/>
                  </a:lnTo>
                  <a:lnTo>
                    <a:pt x="23" y="77"/>
                  </a:lnTo>
                  <a:lnTo>
                    <a:pt x="17" y="2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5" name="Freeform 289">
              <a:extLst>
                <a:ext uri="{FF2B5EF4-FFF2-40B4-BE49-F238E27FC236}">
                  <a16:creationId xmlns:a16="http://schemas.microsoft.com/office/drawing/2014/main" xmlns="" id="{46A9EE4E-9695-0349-A63A-D99FFC6A9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4" y="1923"/>
              <a:ext cx="34" cy="65"/>
            </a:xfrm>
            <a:custGeom>
              <a:avLst/>
              <a:gdLst>
                <a:gd name="T0" fmla="*/ 34 w 51"/>
                <a:gd name="T1" fmla="*/ 0 h 98"/>
                <a:gd name="T2" fmla="*/ 34 w 51"/>
                <a:gd name="T3" fmla="*/ 0 h 98"/>
                <a:gd name="T4" fmla="*/ 1 w 51"/>
                <a:gd name="T5" fmla="*/ 36 h 98"/>
                <a:gd name="T6" fmla="*/ 0 w 51"/>
                <a:gd name="T7" fmla="*/ 59 h 98"/>
                <a:gd name="T8" fmla="*/ 15 w 51"/>
                <a:gd name="T9" fmla="*/ 98 h 98"/>
                <a:gd name="T10" fmla="*/ 38 w 51"/>
                <a:gd name="T11" fmla="*/ 94 h 98"/>
                <a:gd name="T12" fmla="*/ 35 w 51"/>
                <a:gd name="T13" fmla="*/ 62 h 98"/>
                <a:gd name="T14" fmla="*/ 51 w 51"/>
                <a:gd name="T15" fmla="*/ 44 h 98"/>
                <a:gd name="T16" fmla="*/ 51 w 51"/>
                <a:gd name="T17" fmla="*/ 30 h 98"/>
                <a:gd name="T18" fmla="*/ 40 w 51"/>
                <a:gd name="T19" fmla="*/ 1 h 98"/>
                <a:gd name="T20" fmla="*/ 34 w 51"/>
                <a:gd name="T2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98">
                  <a:moveTo>
                    <a:pt x="34" y="0"/>
                  </a:moveTo>
                  <a:lnTo>
                    <a:pt x="34" y="0"/>
                  </a:lnTo>
                  <a:lnTo>
                    <a:pt x="1" y="36"/>
                  </a:lnTo>
                  <a:lnTo>
                    <a:pt x="0" y="59"/>
                  </a:lnTo>
                  <a:lnTo>
                    <a:pt x="15" y="98"/>
                  </a:lnTo>
                  <a:lnTo>
                    <a:pt x="38" y="94"/>
                  </a:lnTo>
                  <a:lnTo>
                    <a:pt x="35" y="62"/>
                  </a:lnTo>
                  <a:lnTo>
                    <a:pt x="51" y="44"/>
                  </a:lnTo>
                  <a:lnTo>
                    <a:pt x="51" y="30"/>
                  </a:lnTo>
                  <a:lnTo>
                    <a:pt x="40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6" name="Freeform 290">
              <a:extLst>
                <a:ext uri="{FF2B5EF4-FFF2-40B4-BE49-F238E27FC236}">
                  <a16:creationId xmlns:a16="http://schemas.microsoft.com/office/drawing/2014/main" xmlns="" id="{2A13C513-1A8A-DC4E-AEA7-8A8EBB9E7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9" y="1965"/>
              <a:ext cx="17" cy="15"/>
            </a:xfrm>
            <a:custGeom>
              <a:avLst/>
              <a:gdLst>
                <a:gd name="T0" fmla="*/ 17 w 25"/>
                <a:gd name="T1" fmla="*/ 1 h 23"/>
                <a:gd name="T2" fmla="*/ 17 w 25"/>
                <a:gd name="T3" fmla="*/ 1 h 23"/>
                <a:gd name="T4" fmla="*/ 10 w 25"/>
                <a:gd name="T5" fmla="*/ 0 h 23"/>
                <a:gd name="T6" fmla="*/ 0 w 25"/>
                <a:gd name="T7" fmla="*/ 9 h 23"/>
                <a:gd name="T8" fmla="*/ 2 w 25"/>
                <a:gd name="T9" fmla="*/ 23 h 23"/>
                <a:gd name="T10" fmla="*/ 24 w 25"/>
                <a:gd name="T11" fmla="*/ 23 h 23"/>
                <a:gd name="T12" fmla="*/ 25 w 25"/>
                <a:gd name="T13" fmla="*/ 8 h 23"/>
                <a:gd name="T14" fmla="*/ 17 w 25"/>
                <a:gd name="T1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17" y="1"/>
                  </a:moveTo>
                  <a:lnTo>
                    <a:pt x="17" y="1"/>
                  </a:lnTo>
                  <a:lnTo>
                    <a:pt x="10" y="0"/>
                  </a:lnTo>
                  <a:lnTo>
                    <a:pt x="0" y="9"/>
                  </a:lnTo>
                  <a:lnTo>
                    <a:pt x="2" y="23"/>
                  </a:lnTo>
                  <a:lnTo>
                    <a:pt x="24" y="23"/>
                  </a:lnTo>
                  <a:lnTo>
                    <a:pt x="25" y="8"/>
                  </a:lnTo>
                  <a:lnTo>
                    <a:pt x="1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7" name="Freeform 291">
              <a:extLst>
                <a:ext uri="{FF2B5EF4-FFF2-40B4-BE49-F238E27FC236}">
                  <a16:creationId xmlns:a16="http://schemas.microsoft.com/office/drawing/2014/main" xmlns="" id="{76ED7101-8303-5D45-A1B0-F5ED82EEB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9" y="1915"/>
              <a:ext cx="16" cy="22"/>
            </a:xfrm>
            <a:custGeom>
              <a:avLst/>
              <a:gdLst>
                <a:gd name="T0" fmla="*/ 16 w 23"/>
                <a:gd name="T1" fmla="*/ 0 h 33"/>
                <a:gd name="T2" fmla="*/ 16 w 23"/>
                <a:gd name="T3" fmla="*/ 0 h 33"/>
                <a:gd name="T4" fmla="*/ 0 w 23"/>
                <a:gd name="T5" fmla="*/ 13 h 33"/>
                <a:gd name="T6" fmla="*/ 8 w 23"/>
                <a:gd name="T7" fmla="*/ 33 h 33"/>
                <a:gd name="T8" fmla="*/ 23 w 23"/>
                <a:gd name="T9" fmla="*/ 18 h 33"/>
                <a:gd name="T10" fmla="*/ 16 w 23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3">
                  <a:moveTo>
                    <a:pt x="16" y="0"/>
                  </a:moveTo>
                  <a:lnTo>
                    <a:pt x="16" y="0"/>
                  </a:lnTo>
                  <a:lnTo>
                    <a:pt x="0" y="13"/>
                  </a:lnTo>
                  <a:lnTo>
                    <a:pt x="8" y="33"/>
                  </a:lnTo>
                  <a:lnTo>
                    <a:pt x="23" y="18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8" name="Freeform 292">
              <a:extLst>
                <a:ext uri="{FF2B5EF4-FFF2-40B4-BE49-F238E27FC236}">
                  <a16:creationId xmlns:a16="http://schemas.microsoft.com/office/drawing/2014/main" xmlns="" id="{E41094DB-F462-394B-88F7-91E6E91C5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4" y="2121"/>
              <a:ext cx="58" cy="38"/>
            </a:xfrm>
            <a:custGeom>
              <a:avLst/>
              <a:gdLst>
                <a:gd name="T0" fmla="*/ 34 w 88"/>
                <a:gd name="T1" fmla="*/ 0 h 57"/>
                <a:gd name="T2" fmla="*/ 34 w 88"/>
                <a:gd name="T3" fmla="*/ 0 h 57"/>
                <a:gd name="T4" fmla="*/ 0 w 88"/>
                <a:gd name="T5" fmla="*/ 36 h 57"/>
                <a:gd name="T6" fmla="*/ 1 w 88"/>
                <a:gd name="T7" fmla="*/ 40 h 57"/>
                <a:gd name="T8" fmla="*/ 15 w 88"/>
                <a:gd name="T9" fmla="*/ 36 h 57"/>
                <a:gd name="T10" fmla="*/ 28 w 88"/>
                <a:gd name="T11" fmla="*/ 53 h 57"/>
                <a:gd name="T12" fmla="*/ 49 w 88"/>
                <a:gd name="T13" fmla="*/ 46 h 57"/>
                <a:gd name="T14" fmla="*/ 64 w 88"/>
                <a:gd name="T15" fmla="*/ 57 h 57"/>
                <a:gd name="T16" fmla="*/ 70 w 88"/>
                <a:gd name="T17" fmla="*/ 54 h 57"/>
                <a:gd name="T18" fmla="*/ 88 w 88"/>
                <a:gd name="T19" fmla="*/ 25 h 57"/>
                <a:gd name="T20" fmla="*/ 83 w 88"/>
                <a:gd name="T21" fmla="*/ 21 h 57"/>
                <a:gd name="T22" fmla="*/ 65 w 88"/>
                <a:gd name="T23" fmla="*/ 20 h 57"/>
                <a:gd name="T24" fmla="*/ 57 w 88"/>
                <a:gd name="T25" fmla="*/ 2 h 57"/>
                <a:gd name="T26" fmla="*/ 34 w 88"/>
                <a:gd name="T2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57">
                  <a:moveTo>
                    <a:pt x="34" y="0"/>
                  </a:moveTo>
                  <a:lnTo>
                    <a:pt x="34" y="0"/>
                  </a:lnTo>
                  <a:lnTo>
                    <a:pt x="0" y="36"/>
                  </a:lnTo>
                  <a:lnTo>
                    <a:pt x="1" y="40"/>
                  </a:lnTo>
                  <a:lnTo>
                    <a:pt x="15" y="36"/>
                  </a:lnTo>
                  <a:lnTo>
                    <a:pt x="28" y="53"/>
                  </a:lnTo>
                  <a:lnTo>
                    <a:pt x="49" y="46"/>
                  </a:lnTo>
                  <a:lnTo>
                    <a:pt x="64" y="57"/>
                  </a:lnTo>
                  <a:lnTo>
                    <a:pt x="70" y="54"/>
                  </a:lnTo>
                  <a:lnTo>
                    <a:pt x="88" y="25"/>
                  </a:lnTo>
                  <a:lnTo>
                    <a:pt x="83" y="21"/>
                  </a:lnTo>
                  <a:lnTo>
                    <a:pt x="65" y="20"/>
                  </a:lnTo>
                  <a:lnTo>
                    <a:pt x="57" y="2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9" name="Freeform 293">
              <a:extLst>
                <a:ext uri="{FF2B5EF4-FFF2-40B4-BE49-F238E27FC236}">
                  <a16:creationId xmlns:a16="http://schemas.microsoft.com/office/drawing/2014/main" xmlns="" id="{A4328E5B-4F48-C941-B900-01A78EEF6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6" y="2060"/>
              <a:ext cx="80" cy="46"/>
            </a:xfrm>
            <a:custGeom>
              <a:avLst/>
              <a:gdLst>
                <a:gd name="T0" fmla="*/ 32 w 120"/>
                <a:gd name="T1" fmla="*/ 56 h 69"/>
                <a:gd name="T2" fmla="*/ 32 w 120"/>
                <a:gd name="T3" fmla="*/ 56 h 69"/>
                <a:gd name="T4" fmla="*/ 55 w 120"/>
                <a:gd name="T5" fmla="*/ 56 h 69"/>
                <a:gd name="T6" fmla="*/ 67 w 120"/>
                <a:gd name="T7" fmla="*/ 56 h 69"/>
                <a:gd name="T8" fmla="*/ 86 w 120"/>
                <a:gd name="T9" fmla="*/ 69 h 69"/>
                <a:gd name="T10" fmla="*/ 120 w 120"/>
                <a:gd name="T11" fmla="*/ 40 h 69"/>
                <a:gd name="T12" fmla="*/ 87 w 120"/>
                <a:gd name="T13" fmla="*/ 16 h 69"/>
                <a:gd name="T14" fmla="*/ 53 w 120"/>
                <a:gd name="T15" fmla="*/ 0 h 69"/>
                <a:gd name="T16" fmla="*/ 31 w 120"/>
                <a:gd name="T17" fmla="*/ 4 h 69"/>
                <a:gd name="T18" fmla="*/ 0 w 120"/>
                <a:gd name="T19" fmla="*/ 24 h 69"/>
                <a:gd name="T20" fmla="*/ 32 w 120"/>
                <a:gd name="T21" fmla="*/ 5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69">
                  <a:moveTo>
                    <a:pt x="32" y="56"/>
                  </a:moveTo>
                  <a:lnTo>
                    <a:pt x="32" y="56"/>
                  </a:lnTo>
                  <a:lnTo>
                    <a:pt x="55" y="56"/>
                  </a:lnTo>
                  <a:lnTo>
                    <a:pt x="67" y="56"/>
                  </a:lnTo>
                  <a:lnTo>
                    <a:pt x="86" y="69"/>
                  </a:lnTo>
                  <a:lnTo>
                    <a:pt x="120" y="40"/>
                  </a:lnTo>
                  <a:lnTo>
                    <a:pt x="87" y="16"/>
                  </a:lnTo>
                  <a:lnTo>
                    <a:pt x="53" y="0"/>
                  </a:lnTo>
                  <a:lnTo>
                    <a:pt x="31" y="4"/>
                  </a:lnTo>
                  <a:lnTo>
                    <a:pt x="0" y="24"/>
                  </a:lnTo>
                  <a:lnTo>
                    <a:pt x="32" y="5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0" name="Freeform 294">
              <a:extLst>
                <a:ext uri="{FF2B5EF4-FFF2-40B4-BE49-F238E27FC236}">
                  <a16:creationId xmlns:a16="http://schemas.microsoft.com/office/drawing/2014/main" xmlns="" id="{5CE50EF2-5177-0844-9535-19527580A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6" y="2089"/>
              <a:ext cx="74" cy="28"/>
            </a:xfrm>
            <a:custGeom>
              <a:avLst/>
              <a:gdLst>
                <a:gd name="T0" fmla="*/ 0 w 111"/>
                <a:gd name="T1" fmla="*/ 30 h 43"/>
                <a:gd name="T2" fmla="*/ 0 w 111"/>
                <a:gd name="T3" fmla="*/ 30 h 43"/>
                <a:gd name="T4" fmla="*/ 6 w 111"/>
                <a:gd name="T5" fmla="*/ 35 h 43"/>
                <a:gd name="T6" fmla="*/ 6 w 111"/>
                <a:gd name="T7" fmla="*/ 43 h 43"/>
                <a:gd name="T8" fmla="*/ 66 w 111"/>
                <a:gd name="T9" fmla="*/ 42 h 43"/>
                <a:gd name="T10" fmla="*/ 111 w 111"/>
                <a:gd name="T11" fmla="*/ 23 h 43"/>
                <a:gd name="T12" fmla="*/ 110 w 111"/>
                <a:gd name="T13" fmla="*/ 3 h 43"/>
                <a:gd name="T14" fmla="*/ 101 w 111"/>
                <a:gd name="T15" fmla="*/ 7 h 43"/>
                <a:gd name="T16" fmla="*/ 89 w 111"/>
                <a:gd name="T17" fmla="*/ 1 h 43"/>
                <a:gd name="T18" fmla="*/ 82 w 111"/>
                <a:gd name="T19" fmla="*/ 0 h 43"/>
                <a:gd name="T20" fmla="*/ 62 w 111"/>
                <a:gd name="T21" fmla="*/ 8 h 43"/>
                <a:gd name="T22" fmla="*/ 35 w 111"/>
                <a:gd name="T23" fmla="*/ 2 h 43"/>
                <a:gd name="T24" fmla="*/ 0 w 111"/>
                <a:gd name="T25" fmla="*/ 3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" h="43">
                  <a:moveTo>
                    <a:pt x="0" y="30"/>
                  </a:moveTo>
                  <a:lnTo>
                    <a:pt x="0" y="30"/>
                  </a:lnTo>
                  <a:lnTo>
                    <a:pt x="6" y="35"/>
                  </a:lnTo>
                  <a:lnTo>
                    <a:pt x="6" y="43"/>
                  </a:lnTo>
                  <a:lnTo>
                    <a:pt x="66" y="42"/>
                  </a:lnTo>
                  <a:lnTo>
                    <a:pt x="111" y="23"/>
                  </a:lnTo>
                  <a:lnTo>
                    <a:pt x="110" y="3"/>
                  </a:lnTo>
                  <a:lnTo>
                    <a:pt x="101" y="7"/>
                  </a:lnTo>
                  <a:lnTo>
                    <a:pt x="89" y="1"/>
                  </a:lnTo>
                  <a:lnTo>
                    <a:pt x="82" y="0"/>
                  </a:lnTo>
                  <a:lnTo>
                    <a:pt x="62" y="8"/>
                  </a:lnTo>
                  <a:lnTo>
                    <a:pt x="35" y="2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1" name="Freeform 295">
              <a:extLst>
                <a:ext uri="{FF2B5EF4-FFF2-40B4-BE49-F238E27FC236}">
                  <a16:creationId xmlns:a16="http://schemas.microsoft.com/office/drawing/2014/main" xmlns="" id="{8F07B8B6-F8BA-3F4E-85F7-65AD28C1E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3" y="2101"/>
              <a:ext cx="83" cy="42"/>
            </a:xfrm>
            <a:custGeom>
              <a:avLst/>
              <a:gdLst>
                <a:gd name="T0" fmla="*/ 5 w 124"/>
                <a:gd name="T1" fmla="*/ 36 h 64"/>
                <a:gd name="T2" fmla="*/ 5 w 124"/>
                <a:gd name="T3" fmla="*/ 36 h 64"/>
                <a:gd name="T4" fmla="*/ 0 w 124"/>
                <a:gd name="T5" fmla="*/ 46 h 64"/>
                <a:gd name="T6" fmla="*/ 4 w 124"/>
                <a:gd name="T7" fmla="*/ 54 h 64"/>
                <a:gd name="T8" fmla="*/ 23 w 124"/>
                <a:gd name="T9" fmla="*/ 50 h 64"/>
                <a:gd name="T10" fmla="*/ 38 w 124"/>
                <a:gd name="T11" fmla="*/ 50 h 64"/>
                <a:gd name="T12" fmla="*/ 55 w 124"/>
                <a:gd name="T13" fmla="*/ 64 h 64"/>
                <a:gd name="T14" fmla="*/ 91 w 124"/>
                <a:gd name="T15" fmla="*/ 58 h 64"/>
                <a:gd name="T16" fmla="*/ 117 w 124"/>
                <a:gd name="T17" fmla="*/ 42 h 64"/>
                <a:gd name="T18" fmla="*/ 124 w 124"/>
                <a:gd name="T19" fmla="*/ 32 h 64"/>
                <a:gd name="T20" fmla="*/ 123 w 124"/>
                <a:gd name="T21" fmla="*/ 18 h 64"/>
                <a:gd name="T22" fmla="*/ 99 w 124"/>
                <a:gd name="T23" fmla="*/ 0 h 64"/>
                <a:gd name="T24" fmla="*/ 67 w 124"/>
                <a:gd name="T25" fmla="*/ 1 h 64"/>
                <a:gd name="T26" fmla="*/ 65 w 124"/>
                <a:gd name="T27" fmla="*/ 19 h 64"/>
                <a:gd name="T28" fmla="*/ 31 w 124"/>
                <a:gd name="T29" fmla="*/ 35 h 64"/>
                <a:gd name="T30" fmla="*/ 5 w 124"/>
                <a:gd name="T31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4" h="64">
                  <a:moveTo>
                    <a:pt x="5" y="36"/>
                  </a:moveTo>
                  <a:lnTo>
                    <a:pt x="5" y="36"/>
                  </a:lnTo>
                  <a:lnTo>
                    <a:pt x="0" y="46"/>
                  </a:lnTo>
                  <a:lnTo>
                    <a:pt x="4" y="54"/>
                  </a:lnTo>
                  <a:lnTo>
                    <a:pt x="23" y="50"/>
                  </a:lnTo>
                  <a:lnTo>
                    <a:pt x="38" y="50"/>
                  </a:lnTo>
                  <a:lnTo>
                    <a:pt x="55" y="64"/>
                  </a:lnTo>
                  <a:lnTo>
                    <a:pt x="91" y="58"/>
                  </a:lnTo>
                  <a:lnTo>
                    <a:pt x="117" y="42"/>
                  </a:lnTo>
                  <a:lnTo>
                    <a:pt x="124" y="32"/>
                  </a:lnTo>
                  <a:lnTo>
                    <a:pt x="123" y="18"/>
                  </a:lnTo>
                  <a:lnTo>
                    <a:pt x="99" y="0"/>
                  </a:lnTo>
                  <a:lnTo>
                    <a:pt x="67" y="1"/>
                  </a:lnTo>
                  <a:lnTo>
                    <a:pt x="65" y="19"/>
                  </a:lnTo>
                  <a:lnTo>
                    <a:pt x="31" y="35"/>
                  </a:lnTo>
                  <a:lnTo>
                    <a:pt x="5" y="3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2" name="Freeform 296">
              <a:extLst>
                <a:ext uri="{FF2B5EF4-FFF2-40B4-BE49-F238E27FC236}">
                  <a16:creationId xmlns:a16="http://schemas.microsoft.com/office/drawing/2014/main" xmlns="" id="{CC4F3172-7A69-004F-AA28-EF67AD674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5" y="2107"/>
              <a:ext cx="82" cy="45"/>
            </a:xfrm>
            <a:custGeom>
              <a:avLst/>
              <a:gdLst>
                <a:gd name="T0" fmla="*/ 9 w 123"/>
                <a:gd name="T1" fmla="*/ 23 h 68"/>
                <a:gd name="T2" fmla="*/ 9 w 123"/>
                <a:gd name="T3" fmla="*/ 23 h 68"/>
                <a:gd name="T4" fmla="*/ 0 w 123"/>
                <a:gd name="T5" fmla="*/ 37 h 68"/>
                <a:gd name="T6" fmla="*/ 1 w 123"/>
                <a:gd name="T7" fmla="*/ 59 h 68"/>
                <a:gd name="T8" fmla="*/ 16 w 123"/>
                <a:gd name="T9" fmla="*/ 66 h 68"/>
                <a:gd name="T10" fmla="*/ 60 w 123"/>
                <a:gd name="T11" fmla="*/ 68 h 68"/>
                <a:gd name="T12" fmla="*/ 122 w 123"/>
                <a:gd name="T13" fmla="*/ 15 h 68"/>
                <a:gd name="T14" fmla="*/ 123 w 123"/>
                <a:gd name="T15" fmla="*/ 4 h 68"/>
                <a:gd name="T16" fmla="*/ 116 w 123"/>
                <a:gd name="T17" fmla="*/ 0 h 68"/>
                <a:gd name="T18" fmla="*/ 71 w 123"/>
                <a:gd name="T19" fmla="*/ 21 h 68"/>
                <a:gd name="T20" fmla="*/ 9 w 123"/>
                <a:gd name="T21" fmla="*/ 2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3" h="68">
                  <a:moveTo>
                    <a:pt x="9" y="23"/>
                  </a:moveTo>
                  <a:lnTo>
                    <a:pt x="9" y="23"/>
                  </a:lnTo>
                  <a:lnTo>
                    <a:pt x="0" y="37"/>
                  </a:lnTo>
                  <a:lnTo>
                    <a:pt x="1" y="59"/>
                  </a:lnTo>
                  <a:lnTo>
                    <a:pt x="16" y="66"/>
                  </a:lnTo>
                  <a:lnTo>
                    <a:pt x="60" y="68"/>
                  </a:lnTo>
                  <a:lnTo>
                    <a:pt x="122" y="15"/>
                  </a:lnTo>
                  <a:lnTo>
                    <a:pt x="123" y="4"/>
                  </a:lnTo>
                  <a:lnTo>
                    <a:pt x="116" y="0"/>
                  </a:lnTo>
                  <a:lnTo>
                    <a:pt x="71" y="21"/>
                  </a:lnTo>
                  <a:lnTo>
                    <a:pt x="9" y="2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3" name="Freeform 297">
              <a:extLst>
                <a:ext uri="{FF2B5EF4-FFF2-40B4-BE49-F238E27FC236}">
                  <a16:creationId xmlns:a16="http://schemas.microsoft.com/office/drawing/2014/main" xmlns="" id="{ADC8D89B-BDE8-8744-B806-72DCDA37C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3" y="2134"/>
              <a:ext cx="38" cy="28"/>
            </a:xfrm>
            <a:custGeom>
              <a:avLst/>
              <a:gdLst>
                <a:gd name="T0" fmla="*/ 57 w 58"/>
                <a:gd name="T1" fmla="*/ 0 h 42"/>
                <a:gd name="T2" fmla="*/ 57 w 58"/>
                <a:gd name="T3" fmla="*/ 0 h 42"/>
                <a:gd name="T4" fmla="*/ 37 w 58"/>
                <a:gd name="T5" fmla="*/ 12 h 42"/>
                <a:gd name="T6" fmla="*/ 0 w 58"/>
                <a:gd name="T7" fmla="*/ 21 h 42"/>
                <a:gd name="T8" fmla="*/ 7 w 58"/>
                <a:gd name="T9" fmla="*/ 42 h 42"/>
                <a:gd name="T10" fmla="*/ 34 w 58"/>
                <a:gd name="T11" fmla="*/ 42 h 42"/>
                <a:gd name="T12" fmla="*/ 58 w 58"/>
                <a:gd name="T13" fmla="*/ 22 h 42"/>
                <a:gd name="T14" fmla="*/ 57 w 58"/>
                <a:gd name="T1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2">
                  <a:moveTo>
                    <a:pt x="57" y="0"/>
                  </a:moveTo>
                  <a:lnTo>
                    <a:pt x="57" y="0"/>
                  </a:lnTo>
                  <a:lnTo>
                    <a:pt x="37" y="12"/>
                  </a:lnTo>
                  <a:lnTo>
                    <a:pt x="0" y="21"/>
                  </a:lnTo>
                  <a:lnTo>
                    <a:pt x="7" y="42"/>
                  </a:lnTo>
                  <a:lnTo>
                    <a:pt x="34" y="42"/>
                  </a:lnTo>
                  <a:lnTo>
                    <a:pt x="58" y="22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4" name="Freeform 298">
              <a:extLst>
                <a:ext uri="{FF2B5EF4-FFF2-40B4-BE49-F238E27FC236}">
                  <a16:creationId xmlns:a16="http://schemas.microsoft.com/office/drawing/2014/main" xmlns="" id="{3816D000-388E-3F4F-B7A1-F65135532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5" y="2151"/>
              <a:ext cx="72" cy="66"/>
            </a:xfrm>
            <a:custGeom>
              <a:avLst/>
              <a:gdLst>
                <a:gd name="T0" fmla="*/ 60 w 107"/>
                <a:gd name="T1" fmla="*/ 0 h 100"/>
                <a:gd name="T2" fmla="*/ 60 w 107"/>
                <a:gd name="T3" fmla="*/ 0 h 100"/>
                <a:gd name="T4" fmla="*/ 32 w 107"/>
                <a:gd name="T5" fmla="*/ 23 h 100"/>
                <a:gd name="T6" fmla="*/ 4 w 107"/>
                <a:gd name="T7" fmla="*/ 23 h 100"/>
                <a:gd name="T8" fmla="*/ 0 w 107"/>
                <a:gd name="T9" fmla="*/ 43 h 100"/>
                <a:gd name="T10" fmla="*/ 13 w 107"/>
                <a:gd name="T11" fmla="*/ 46 h 100"/>
                <a:gd name="T12" fmla="*/ 20 w 107"/>
                <a:gd name="T13" fmla="*/ 37 h 100"/>
                <a:gd name="T14" fmla="*/ 30 w 107"/>
                <a:gd name="T15" fmla="*/ 46 h 100"/>
                <a:gd name="T16" fmla="*/ 38 w 107"/>
                <a:gd name="T17" fmla="*/ 74 h 100"/>
                <a:gd name="T18" fmla="*/ 93 w 107"/>
                <a:gd name="T19" fmla="*/ 100 h 100"/>
                <a:gd name="T20" fmla="*/ 99 w 107"/>
                <a:gd name="T21" fmla="*/ 93 h 100"/>
                <a:gd name="T22" fmla="*/ 43 w 107"/>
                <a:gd name="T23" fmla="*/ 35 h 100"/>
                <a:gd name="T24" fmla="*/ 48 w 107"/>
                <a:gd name="T25" fmla="*/ 25 h 100"/>
                <a:gd name="T26" fmla="*/ 102 w 107"/>
                <a:gd name="T27" fmla="*/ 23 h 100"/>
                <a:gd name="T28" fmla="*/ 107 w 107"/>
                <a:gd name="T29" fmla="*/ 6 h 100"/>
                <a:gd name="T30" fmla="*/ 72 w 107"/>
                <a:gd name="T31" fmla="*/ 7 h 100"/>
                <a:gd name="T32" fmla="*/ 60 w 107"/>
                <a:gd name="T3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00">
                  <a:moveTo>
                    <a:pt x="60" y="0"/>
                  </a:moveTo>
                  <a:lnTo>
                    <a:pt x="60" y="0"/>
                  </a:lnTo>
                  <a:lnTo>
                    <a:pt x="32" y="23"/>
                  </a:lnTo>
                  <a:lnTo>
                    <a:pt x="4" y="23"/>
                  </a:lnTo>
                  <a:lnTo>
                    <a:pt x="0" y="43"/>
                  </a:lnTo>
                  <a:lnTo>
                    <a:pt x="13" y="46"/>
                  </a:lnTo>
                  <a:lnTo>
                    <a:pt x="20" y="37"/>
                  </a:lnTo>
                  <a:lnTo>
                    <a:pt x="30" y="46"/>
                  </a:lnTo>
                  <a:lnTo>
                    <a:pt x="38" y="74"/>
                  </a:lnTo>
                  <a:lnTo>
                    <a:pt x="93" y="100"/>
                  </a:lnTo>
                  <a:lnTo>
                    <a:pt x="99" y="93"/>
                  </a:lnTo>
                  <a:lnTo>
                    <a:pt x="43" y="35"/>
                  </a:lnTo>
                  <a:lnTo>
                    <a:pt x="48" y="25"/>
                  </a:lnTo>
                  <a:lnTo>
                    <a:pt x="102" y="23"/>
                  </a:lnTo>
                  <a:lnTo>
                    <a:pt x="107" y="6"/>
                  </a:lnTo>
                  <a:lnTo>
                    <a:pt x="72" y="7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5" name="Freeform 299">
              <a:extLst>
                <a:ext uri="{FF2B5EF4-FFF2-40B4-BE49-F238E27FC236}">
                  <a16:creationId xmlns:a16="http://schemas.microsoft.com/office/drawing/2014/main" xmlns="" id="{74B39768-3CF7-5F49-AA9D-2B723449C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9" y="2170"/>
              <a:ext cx="48" cy="40"/>
            </a:xfrm>
            <a:custGeom>
              <a:avLst/>
              <a:gdLst>
                <a:gd name="T0" fmla="*/ 3 w 72"/>
                <a:gd name="T1" fmla="*/ 1 h 60"/>
                <a:gd name="T2" fmla="*/ 3 w 72"/>
                <a:gd name="T3" fmla="*/ 1 h 60"/>
                <a:gd name="T4" fmla="*/ 0 w 72"/>
                <a:gd name="T5" fmla="*/ 6 h 60"/>
                <a:gd name="T6" fmla="*/ 53 w 72"/>
                <a:gd name="T7" fmla="*/ 60 h 60"/>
                <a:gd name="T8" fmla="*/ 72 w 72"/>
                <a:gd name="T9" fmla="*/ 32 h 60"/>
                <a:gd name="T10" fmla="*/ 72 w 72"/>
                <a:gd name="T11" fmla="*/ 20 h 60"/>
                <a:gd name="T12" fmla="*/ 55 w 72"/>
                <a:gd name="T13" fmla="*/ 0 h 60"/>
                <a:gd name="T14" fmla="*/ 3 w 72"/>
                <a:gd name="T15" fmla="*/ 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0">
                  <a:moveTo>
                    <a:pt x="3" y="1"/>
                  </a:moveTo>
                  <a:lnTo>
                    <a:pt x="3" y="1"/>
                  </a:lnTo>
                  <a:lnTo>
                    <a:pt x="0" y="6"/>
                  </a:lnTo>
                  <a:lnTo>
                    <a:pt x="53" y="60"/>
                  </a:lnTo>
                  <a:lnTo>
                    <a:pt x="72" y="32"/>
                  </a:lnTo>
                  <a:lnTo>
                    <a:pt x="72" y="20"/>
                  </a:lnTo>
                  <a:lnTo>
                    <a:pt x="55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6" name="Freeform 300">
              <a:extLst>
                <a:ext uri="{FF2B5EF4-FFF2-40B4-BE49-F238E27FC236}">
                  <a16:creationId xmlns:a16="http://schemas.microsoft.com/office/drawing/2014/main" xmlns="" id="{208090D2-006A-5941-965C-D2120D143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0" y="2138"/>
              <a:ext cx="152" cy="161"/>
            </a:xfrm>
            <a:custGeom>
              <a:avLst/>
              <a:gdLst>
                <a:gd name="T0" fmla="*/ 4 w 228"/>
                <a:gd name="T1" fmla="*/ 34 h 242"/>
                <a:gd name="T2" fmla="*/ 4 w 228"/>
                <a:gd name="T3" fmla="*/ 34 h 242"/>
                <a:gd name="T4" fmla="*/ 0 w 228"/>
                <a:gd name="T5" fmla="*/ 46 h 242"/>
                <a:gd name="T6" fmla="*/ 1 w 228"/>
                <a:gd name="T7" fmla="*/ 59 h 242"/>
                <a:gd name="T8" fmla="*/ 20 w 228"/>
                <a:gd name="T9" fmla="*/ 81 h 242"/>
                <a:gd name="T10" fmla="*/ 49 w 228"/>
                <a:gd name="T11" fmla="*/ 80 h 242"/>
                <a:gd name="T12" fmla="*/ 114 w 228"/>
                <a:gd name="T13" fmla="*/ 156 h 242"/>
                <a:gd name="T14" fmla="*/ 155 w 228"/>
                <a:gd name="T15" fmla="*/ 168 h 242"/>
                <a:gd name="T16" fmla="*/ 179 w 228"/>
                <a:gd name="T17" fmla="*/ 190 h 242"/>
                <a:gd name="T18" fmla="*/ 185 w 228"/>
                <a:gd name="T19" fmla="*/ 242 h 242"/>
                <a:gd name="T20" fmla="*/ 197 w 228"/>
                <a:gd name="T21" fmla="*/ 234 h 242"/>
                <a:gd name="T22" fmla="*/ 209 w 228"/>
                <a:gd name="T23" fmla="*/ 206 h 242"/>
                <a:gd name="T24" fmla="*/ 206 w 228"/>
                <a:gd name="T25" fmla="*/ 186 h 242"/>
                <a:gd name="T26" fmla="*/ 225 w 228"/>
                <a:gd name="T27" fmla="*/ 184 h 242"/>
                <a:gd name="T28" fmla="*/ 228 w 228"/>
                <a:gd name="T29" fmla="*/ 173 h 242"/>
                <a:gd name="T30" fmla="*/ 174 w 228"/>
                <a:gd name="T31" fmla="*/ 147 h 242"/>
                <a:gd name="T32" fmla="*/ 123 w 228"/>
                <a:gd name="T33" fmla="*/ 97 h 242"/>
                <a:gd name="T34" fmla="*/ 103 w 228"/>
                <a:gd name="T35" fmla="*/ 67 h 242"/>
                <a:gd name="T36" fmla="*/ 98 w 228"/>
                <a:gd name="T37" fmla="*/ 39 h 242"/>
                <a:gd name="T38" fmla="*/ 124 w 228"/>
                <a:gd name="T39" fmla="*/ 32 h 242"/>
                <a:gd name="T40" fmla="*/ 117 w 228"/>
                <a:gd name="T41" fmla="*/ 14 h 242"/>
                <a:gd name="T42" fmla="*/ 101 w 228"/>
                <a:gd name="T43" fmla="*/ 0 h 242"/>
                <a:gd name="T44" fmla="*/ 87 w 228"/>
                <a:gd name="T45" fmla="*/ 0 h 242"/>
                <a:gd name="T46" fmla="*/ 68 w 228"/>
                <a:gd name="T47" fmla="*/ 5 h 242"/>
                <a:gd name="T48" fmla="*/ 50 w 228"/>
                <a:gd name="T49" fmla="*/ 30 h 242"/>
                <a:gd name="T50" fmla="*/ 39 w 228"/>
                <a:gd name="T51" fmla="*/ 37 h 242"/>
                <a:gd name="T52" fmla="*/ 22 w 228"/>
                <a:gd name="T53" fmla="*/ 27 h 242"/>
                <a:gd name="T54" fmla="*/ 4 w 228"/>
                <a:gd name="T55" fmla="*/ 34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8" h="242">
                  <a:moveTo>
                    <a:pt x="4" y="34"/>
                  </a:moveTo>
                  <a:lnTo>
                    <a:pt x="4" y="34"/>
                  </a:lnTo>
                  <a:lnTo>
                    <a:pt x="0" y="46"/>
                  </a:lnTo>
                  <a:lnTo>
                    <a:pt x="1" y="59"/>
                  </a:lnTo>
                  <a:lnTo>
                    <a:pt x="20" y="81"/>
                  </a:lnTo>
                  <a:lnTo>
                    <a:pt x="49" y="80"/>
                  </a:lnTo>
                  <a:lnTo>
                    <a:pt x="114" y="156"/>
                  </a:lnTo>
                  <a:lnTo>
                    <a:pt x="155" y="168"/>
                  </a:lnTo>
                  <a:lnTo>
                    <a:pt x="179" y="190"/>
                  </a:lnTo>
                  <a:lnTo>
                    <a:pt x="185" y="242"/>
                  </a:lnTo>
                  <a:lnTo>
                    <a:pt x="197" y="234"/>
                  </a:lnTo>
                  <a:lnTo>
                    <a:pt x="209" y="206"/>
                  </a:lnTo>
                  <a:lnTo>
                    <a:pt x="206" y="186"/>
                  </a:lnTo>
                  <a:lnTo>
                    <a:pt x="225" y="184"/>
                  </a:lnTo>
                  <a:lnTo>
                    <a:pt x="228" y="173"/>
                  </a:lnTo>
                  <a:lnTo>
                    <a:pt x="174" y="147"/>
                  </a:lnTo>
                  <a:lnTo>
                    <a:pt x="123" y="97"/>
                  </a:lnTo>
                  <a:lnTo>
                    <a:pt x="103" y="67"/>
                  </a:lnTo>
                  <a:lnTo>
                    <a:pt x="98" y="39"/>
                  </a:lnTo>
                  <a:lnTo>
                    <a:pt x="124" y="32"/>
                  </a:lnTo>
                  <a:lnTo>
                    <a:pt x="117" y="14"/>
                  </a:lnTo>
                  <a:lnTo>
                    <a:pt x="101" y="0"/>
                  </a:lnTo>
                  <a:lnTo>
                    <a:pt x="87" y="0"/>
                  </a:lnTo>
                  <a:lnTo>
                    <a:pt x="68" y="5"/>
                  </a:lnTo>
                  <a:lnTo>
                    <a:pt x="50" y="30"/>
                  </a:lnTo>
                  <a:lnTo>
                    <a:pt x="39" y="37"/>
                  </a:lnTo>
                  <a:lnTo>
                    <a:pt x="22" y="27"/>
                  </a:lnTo>
                  <a:lnTo>
                    <a:pt x="4" y="3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7" name="Freeform 301">
              <a:extLst>
                <a:ext uri="{FF2B5EF4-FFF2-40B4-BE49-F238E27FC236}">
                  <a16:creationId xmlns:a16="http://schemas.microsoft.com/office/drawing/2014/main" xmlns="" id="{5F23612B-9BC8-BE43-BBFC-A1D83099A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5" y="2293"/>
              <a:ext cx="34" cy="27"/>
            </a:xfrm>
            <a:custGeom>
              <a:avLst/>
              <a:gdLst>
                <a:gd name="T0" fmla="*/ 51 w 51"/>
                <a:gd name="T1" fmla="*/ 6 h 41"/>
                <a:gd name="T2" fmla="*/ 51 w 51"/>
                <a:gd name="T3" fmla="*/ 6 h 41"/>
                <a:gd name="T4" fmla="*/ 39 w 51"/>
                <a:gd name="T5" fmla="*/ 0 h 41"/>
                <a:gd name="T6" fmla="*/ 0 w 51"/>
                <a:gd name="T7" fmla="*/ 6 h 41"/>
                <a:gd name="T8" fmla="*/ 2 w 51"/>
                <a:gd name="T9" fmla="*/ 16 h 41"/>
                <a:gd name="T10" fmla="*/ 37 w 51"/>
                <a:gd name="T11" fmla="*/ 34 h 41"/>
                <a:gd name="T12" fmla="*/ 42 w 51"/>
                <a:gd name="T13" fmla="*/ 40 h 41"/>
                <a:gd name="T14" fmla="*/ 51 w 51"/>
                <a:gd name="T15" fmla="*/ 41 h 41"/>
                <a:gd name="T16" fmla="*/ 51 w 51"/>
                <a:gd name="T17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1">
                  <a:moveTo>
                    <a:pt x="51" y="6"/>
                  </a:moveTo>
                  <a:lnTo>
                    <a:pt x="51" y="6"/>
                  </a:lnTo>
                  <a:lnTo>
                    <a:pt x="39" y="0"/>
                  </a:lnTo>
                  <a:lnTo>
                    <a:pt x="0" y="6"/>
                  </a:lnTo>
                  <a:lnTo>
                    <a:pt x="2" y="16"/>
                  </a:lnTo>
                  <a:lnTo>
                    <a:pt x="37" y="34"/>
                  </a:lnTo>
                  <a:lnTo>
                    <a:pt x="42" y="40"/>
                  </a:lnTo>
                  <a:lnTo>
                    <a:pt x="51" y="41"/>
                  </a:lnTo>
                  <a:lnTo>
                    <a:pt x="51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8" name="Freeform 302">
              <a:extLst>
                <a:ext uri="{FF2B5EF4-FFF2-40B4-BE49-F238E27FC236}">
                  <a16:creationId xmlns:a16="http://schemas.microsoft.com/office/drawing/2014/main" xmlns="" id="{7ED11DE9-42E7-954B-9625-2B42AAB28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1" y="2335"/>
              <a:ext cx="11" cy="14"/>
            </a:xfrm>
            <a:custGeom>
              <a:avLst/>
              <a:gdLst>
                <a:gd name="T0" fmla="*/ 13 w 17"/>
                <a:gd name="T1" fmla="*/ 0 h 21"/>
                <a:gd name="T2" fmla="*/ 13 w 17"/>
                <a:gd name="T3" fmla="*/ 0 h 21"/>
                <a:gd name="T4" fmla="*/ 0 w 17"/>
                <a:gd name="T5" fmla="*/ 3 h 21"/>
                <a:gd name="T6" fmla="*/ 0 w 17"/>
                <a:gd name="T7" fmla="*/ 18 h 21"/>
                <a:gd name="T8" fmla="*/ 12 w 17"/>
                <a:gd name="T9" fmla="*/ 21 h 21"/>
                <a:gd name="T10" fmla="*/ 17 w 17"/>
                <a:gd name="T11" fmla="*/ 17 h 21"/>
                <a:gd name="T12" fmla="*/ 13 w 17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1">
                  <a:moveTo>
                    <a:pt x="13" y="0"/>
                  </a:moveTo>
                  <a:lnTo>
                    <a:pt x="13" y="0"/>
                  </a:lnTo>
                  <a:lnTo>
                    <a:pt x="0" y="3"/>
                  </a:lnTo>
                  <a:lnTo>
                    <a:pt x="0" y="18"/>
                  </a:lnTo>
                  <a:lnTo>
                    <a:pt x="12" y="21"/>
                  </a:lnTo>
                  <a:lnTo>
                    <a:pt x="17" y="17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9" name="Freeform 303">
              <a:extLst>
                <a:ext uri="{FF2B5EF4-FFF2-40B4-BE49-F238E27FC236}">
                  <a16:creationId xmlns:a16="http://schemas.microsoft.com/office/drawing/2014/main" xmlns="" id="{4DBB609E-8CFA-2A4A-96E9-9419317B2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4" y="2020"/>
              <a:ext cx="220" cy="155"/>
            </a:xfrm>
            <a:custGeom>
              <a:avLst/>
              <a:gdLst>
                <a:gd name="T0" fmla="*/ 38 w 331"/>
                <a:gd name="T1" fmla="*/ 24 h 233"/>
                <a:gd name="T2" fmla="*/ 38 w 331"/>
                <a:gd name="T3" fmla="*/ 24 h 233"/>
                <a:gd name="T4" fmla="*/ 15 w 331"/>
                <a:gd name="T5" fmla="*/ 36 h 233"/>
                <a:gd name="T6" fmla="*/ 21 w 331"/>
                <a:gd name="T7" fmla="*/ 61 h 233"/>
                <a:gd name="T8" fmla="*/ 0 w 331"/>
                <a:gd name="T9" fmla="*/ 105 h 233"/>
                <a:gd name="T10" fmla="*/ 0 w 331"/>
                <a:gd name="T11" fmla="*/ 124 h 233"/>
                <a:gd name="T12" fmla="*/ 10 w 331"/>
                <a:gd name="T13" fmla="*/ 131 h 233"/>
                <a:gd name="T14" fmla="*/ 73 w 331"/>
                <a:gd name="T15" fmla="*/ 134 h 233"/>
                <a:gd name="T16" fmla="*/ 91 w 331"/>
                <a:gd name="T17" fmla="*/ 119 h 233"/>
                <a:gd name="T18" fmla="*/ 110 w 331"/>
                <a:gd name="T19" fmla="*/ 126 h 233"/>
                <a:gd name="T20" fmla="*/ 137 w 331"/>
                <a:gd name="T21" fmla="*/ 162 h 233"/>
                <a:gd name="T22" fmla="*/ 117 w 331"/>
                <a:gd name="T23" fmla="*/ 198 h 233"/>
                <a:gd name="T24" fmla="*/ 141 w 331"/>
                <a:gd name="T25" fmla="*/ 205 h 233"/>
                <a:gd name="T26" fmla="*/ 172 w 331"/>
                <a:gd name="T27" fmla="*/ 169 h 233"/>
                <a:gd name="T28" fmla="*/ 190 w 331"/>
                <a:gd name="T29" fmla="*/ 172 h 233"/>
                <a:gd name="T30" fmla="*/ 206 w 331"/>
                <a:gd name="T31" fmla="*/ 184 h 233"/>
                <a:gd name="T32" fmla="*/ 192 w 331"/>
                <a:gd name="T33" fmla="*/ 203 h 233"/>
                <a:gd name="T34" fmla="*/ 211 w 331"/>
                <a:gd name="T35" fmla="*/ 233 h 233"/>
                <a:gd name="T36" fmla="*/ 232 w 331"/>
                <a:gd name="T37" fmla="*/ 233 h 233"/>
                <a:gd name="T38" fmla="*/ 243 w 331"/>
                <a:gd name="T39" fmla="*/ 213 h 233"/>
                <a:gd name="T40" fmla="*/ 265 w 331"/>
                <a:gd name="T41" fmla="*/ 208 h 233"/>
                <a:gd name="T42" fmla="*/ 266 w 331"/>
                <a:gd name="T43" fmla="*/ 192 h 233"/>
                <a:gd name="T44" fmla="*/ 225 w 331"/>
                <a:gd name="T45" fmla="*/ 185 h 233"/>
                <a:gd name="T46" fmla="*/ 226 w 331"/>
                <a:gd name="T47" fmla="*/ 168 h 233"/>
                <a:gd name="T48" fmla="*/ 266 w 331"/>
                <a:gd name="T49" fmla="*/ 168 h 233"/>
                <a:gd name="T50" fmla="*/ 309 w 331"/>
                <a:gd name="T51" fmla="*/ 133 h 233"/>
                <a:gd name="T52" fmla="*/ 328 w 331"/>
                <a:gd name="T53" fmla="*/ 117 h 233"/>
                <a:gd name="T54" fmla="*/ 331 w 331"/>
                <a:gd name="T55" fmla="*/ 64 h 233"/>
                <a:gd name="T56" fmla="*/ 246 w 331"/>
                <a:gd name="T57" fmla="*/ 57 h 233"/>
                <a:gd name="T58" fmla="*/ 211 w 331"/>
                <a:gd name="T59" fmla="*/ 8 h 233"/>
                <a:gd name="T60" fmla="*/ 187 w 331"/>
                <a:gd name="T61" fmla="*/ 0 h 233"/>
                <a:gd name="T62" fmla="*/ 158 w 331"/>
                <a:gd name="T63" fmla="*/ 1 h 233"/>
                <a:gd name="T64" fmla="*/ 145 w 331"/>
                <a:gd name="T65" fmla="*/ 33 h 233"/>
                <a:gd name="T66" fmla="*/ 86 w 331"/>
                <a:gd name="T67" fmla="*/ 34 h 233"/>
                <a:gd name="T68" fmla="*/ 66 w 331"/>
                <a:gd name="T69" fmla="*/ 25 h 233"/>
                <a:gd name="T70" fmla="*/ 38 w 331"/>
                <a:gd name="T71" fmla="*/ 2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31" h="233">
                  <a:moveTo>
                    <a:pt x="38" y="24"/>
                  </a:moveTo>
                  <a:lnTo>
                    <a:pt x="38" y="24"/>
                  </a:lnTo>
                  <a:lnTo>
                    <a:pt x="15" y="36"/>
                  </a:lnTo>
                  <a:lnTo>
                    <a:pt x="21" y="61"/>
                  </a:lnTo>
                  <a:lnTo>
                    <a:pt x="0" y="105"/>
                  </a:lnTo>
                  <a:lnTo>
                    <a:pt x="0" y="124"/>
                  </a:lnTo>
                  <a:lnTo>
                    <a:pt x="10" y="131"/>
                  </a:lnTo>
                  <a:lnTo>
                    <a:pt x="73" y="134"/>
                  </a:lnTo>
                  <a:lnTo>
                    <a:pt x="91" y="119"/>
                  </a:lnTo>
                  <a:lnTo>
                    <a:pt x="110" y="126"/>
                  </a:lnTo>
                  <a:lnTo>
                    <a:pt x="137" y="162"/>
                  </a:lnTo>
                  <a:lnTo>
                    <a:pt x="117" y="198"/>
                  </a:lnTo>
                  <a:lnTo>
                    <a:pt x="141" y="205"/>
                  </a:lnTo>
                  <a:lnTo>
                    <a:pt x="172" y="169"/>
                  </a:lnTo>
                  <a:lnTo>
                    <a:pt x="190" y="172"/>
                  </a:lnTo>
                  <a:lnTo>
                    <a:pt x="206" y="184"/>
                  </a:lnTo>
                  <a:lnTo>
                    <a:pt x="192" y="203"/>
                  </a:lnTo>
                  <a:lnTo>
                    <a:pt x="211" y="233"/>
                  </a:lnTo>
                  <a:lnTo>
                    <a:pt x="232" y="233"/>
                  </a:lnTo>
                  <a:lnTo>
                    <a:pt x="243" y="213"/>
                  </a:lnTo>
                  <a:lnTo>
                    <a:pt x="265" y="208"/>
                  </a:lnTo>
                  <a:lnTo>
                    <a:pt x="266" y="192"/>
                  </a:lnTo>
                  <a:lnTo>
                    <a:pt x="225" y="185"/>
                  </a:lnTo>
                  <a:lnTo>
                    <a:pt x="226" y="168"/>
                  </a:lnTo>
                  <a:lnTo>
                    <a:pt x="266" y="168"/>
                  </a:lnTo>
                  <a:lnTo>
                    <a:pt x="309" y="133"/>
                  </a:lnTo>
                  <a:lnTo>
                    <a:pt x="328" y="117"/>
                  </a:lnTo>
                  <a:lnTo>
                    <a:pt x="331" y="64"/>
                  </a:lnTo>
                  <a:lnTo>
                    <a:pt x="246" y="57"/>
                  </a:lnTo>
                  <a:lnTo>
                    <a:pt x="211" y="8"/>
                  </a:lnTo>
                  <a:lnTo>
                    <a:pt x="187" y="0"/>
                  </a:lnTo>
                  <a:lnTo>
                    <a:pt x="158" y="1"/>
                  </a:lnTo>
                  <a:lnTo>
                    <a:pt x="145" y="33"/>
                  </a:lnTo>
                  <a:lnTo>
                    <a:pt x="86" y="34"/>
                  </a:lnTo>
                  <a:lnTo>
                    <a:pt x="66" y="25"/>
                  </a:lnTo>
                  <a:lnTo>
                    <a:pt x="38" y="2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0" name="Freeform 304">
              <a:extLst>
                <a:ext uri="{FF2B5EF4-FFF2-40B4-BE49-F238E27FC236}">
                  <a16:creationId xmlns:a16="http://schemas.microsoft.com/office/drawing/2014/main" xmlns="" id="{67063161-824E-B94F-9C73-3A5EAEDCF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6" y="2103"/>
              <a:ext cx="34" cy="48"/>
            </a:xfrm>
            <a:custGeom>
              <a:avLst/>
              <a:gdLst>
                <a:gd name="T0" fmla="*/ 0 w 51"/>
                <a:gd name="T1" fmla="*/ 13 h 72"/>
                <a:gd name="T2" fmla="*/ 0 w 51"/>
                <a:gd name="T3" fmla="*/ 13 h 72"/>
                <a:gd name="T4" fmla="*/ 24 w 51"/>
                <a:gd name="T5" fmla="*/ 50 h 72"/>
                <a:gd name="T6" fmla="*/ 22 w 51"/>
                <a:gd name="T7" fmla="*/ 71 h 72"/>
                <a:gd name="T8" fmla="*/ 31 w 51"/>
                <a:gd name="T9" fmla="*/ 72 h 72"/>
                <a:gd name="T10" fmla="*/ 51 w 51"/>
                <a:gd name="T11" fmla="*/ 37 h 72"/>
                <a:gd name="T12" fmla="*/ 27 w 51"/>
                <a:gd name="T13" fmla="*/ 6 h 72"/>
                <a:gd name="T14" fmla="*/ 13 w 51"/>
                <a:gd name="T15" fmla="*/ 0 h 72"/>
                <a:gd name="T16" fmla="*/ 0 w 51"/>
                <a:gd name="T17" fmla="*/ 1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72">
                  <a:moveTo>
                    <a:pt x="0" y="13"/>
                  </a:moveTo>
                  <a:lnTo>
                    <a:pt x="0" y="13"/>
                  </a:lnTo>
                  <a:lnTo>
                    <a:pt x="24" y="50"/>
                  </a:lnTo>
                  <a:lnTo>
                    <a:pt x="22" y="71"/>
                  </a:lnTo>
                  <a:lnTo>
                    <a:pt x="31" y="72"/>
                  </a:lnTo>
                  <a:lnTo>
                    <a:pt x="51" y="37"/>
                  </a:lnTo>
                  <a:lnTo>
                    <a:pt x="27" y="6"/>
                  </a:lnTo>
                  <a:lnTo>
                    <a:pt x="13" y="0"/>
                  </a:lnTo>
                  <a:lnTo>
                    <a:pt x="0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1" name="Freeform 305">
              <a:extLst>
                <a:ext uri="{FF2B5EF4-FFF2-40B4-BE49-F238E27FC236}">
                  <a16:creationId xmlns:a16="http://schemas.microsoft.com/office/drawing/2014/main" xmlns="" id="{10A7E8E4-88E6-454A-BB95-88D5D49DD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0" y="2111"/>
              <a:ext cx="120" cy="82"/>
            </a:xfrm>
            <a:custGeom>
              <a:avLst/>
              <a:gdLst>
                <a:gd name="T0" fmla="*/ 48 w 180"/>
                <a:gd name="T1" fmla="*/ 0 h 122"/>
                <a:gd name="T2" fmla="*/ 48 w 180"/>
                <a:gd name="T3" fmla="*/ 0 h 122"/>
                <a:gd name="T4" fmla="*/ 46 w 180"/>
                <a:gd name="T5" fmla="*/ 12 h 122"/>
                <a:gd name="T6" fmla="*/ 0 w 180"/>
                <a:gd name="T7" fmla="*/ 49 h 122"/>
                <a:gd name="T8" fmla="*/ 38 w 180"/>
                <a:gd name="T9" fmla="*/ 105 h 122"/>
                <a:gd name="T10" fmla="*/ 62 w 180"/>
                <a:gd name="T11" fmla="*/ 122 h 122"/>
                <a:gd name="T12" fmla="*/ 106 w 180"/>
                <a:gd name="T13" fmla="*/ 122 h 122"/>
                <a:gd name="T14" fmla="*/ 121 w 180"/>
                <a:gd name="T15" fmla="*/ 110 h 122"/>
                <a:gd name="T16" fmla="*/ 140 w 180"/>
                <a:gd name="T17" fmla="*/ 108 h 122"/>
                <a:gd name="T18" fmla="*/ 154 w 180"/>
                <a:gd name="T19" fmla="*/ 116 h 122"/>
                <a:gd name="T20" fmla="*/ 180 w 180"/>
                <a:gd name="T21" fmla="*/ 87 h 122"/>
                <a:gd name="T22" fmla="*/ 175 w 180"/>
                <a:gd name="T23" fmla="*/ 73 h 122"/>
                <a:gd name="T24" fmla="*/ 149 w 180"/>
                <a:gd name="T25" fmla="*/ 66 h 122"/>
                <a:gd name="T26" fmla="*/ 131 w 180"/>
                <a:gd name="T27" fmla="*/ 65 h 122"/>
                <a:gd name="T28" fmla="*/ 132 w 180"/>
                <a:gd name="T29" fmla="*/ 40 h 122"/>
                <a:gd name="T30" fmla="*/ 109 w 180"/>
                <a:gd name="T31" fmla="*/ 3 h 122"/>
                <a:gd name="T32" fmla="*/ 48 w 180"/>
                <a:gd name="T3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122">
                  <a:moveTo>
                    <a:pt x="48" y="0"/>
                  </a:moveTo>
                  <a:lnTo>
                    <a:pt x="48" y="0"/>
                  </a:lnTo>
                  <a:lnTo>
                    <a:pt x="46" y="12"/>
                  </a:lnTo>
                  <a:lnTo>
                    <a:pt x="0" y="49"/>
                  </a:lnTo>
                  <a:lnTo>
                    <a:pt x="38" y="105"/>
                  </a:lnTo>
                  <a:lnTo>
                    <a:pt x="62" y="122"/>
                  </a:lnTo>
                  <a:lnTo>
                    <a:pt x="106" y="122"/>
                  </a:lnTo>
                  <a:lnTo>
                    <a:pt x="121" y="110"/>
                  </a:lnTo>
                  <a:lnTo>
                    <a:pt x="140" y="108"/>
                  </a:lnTo>
                  <a:lnTo>
                    <a:pt x="154" y="116"/>
                  </a:lnTo>
                  <a:lnTo>
                    <a:pt x="180" y="87"/>
                  </a:lnTo>
                  <a:lnTo>
                    <a:pt x="175" y="73"/>
                  </a:lnTo>
                  <a:lnTo>
                    <a:pt x="149" y="66"/>
                  </a:lnTo>
                  <a:lnTo>
                    <a:pt x="131" y="65"/>
                  </a:lnTo>
                  <a:lnTo>
                    <a:pt x="132" y="40"/>
                  </a:lnTo>
                  <a:lnTo>
                    <a:pt x="109" y="3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2" name="Freeform 306">
              <a:extLst>
                <a:ext uri="{FF2B5EF4-FFF2-40B4-BE49-F238E27FC236}">
                  <a16:creationId xmlns:a16="http://schemas.microsoft.com/office/drawing/2014/main" xmlns="" id="{0D070A6B-B861-FA4C-BFF7-10BF056C0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5" y="2199"/>
              <a:ext cx="18" cy="24"/>
            </a:xfrm>
            <a:custGeom>
              <a:avLst/>
              <a:gdLst>
                <a:gd name="T0" fmla="*/ 27 w 27"/>
                <a:gd name="T1" fmla="*/ 22 h 36"/>
                <a:gd name="T2" fmla="*/ 27 w 27"/>
                <a:gd name="T3" fmla="*/ 22 h 36"/>
                <a:gd name="T4" fmla="*/ 27 w 27"/>
                <a:gd name="T5" fmla="*/ 15 h 36"/>
                <a:gd name="T6" fmla="*/ 17 w 27"/>
                <a:gd name="T7" fmla="*/ 0 h 36"/>
                <a:gd name="T8" fmla="*/ 0 w 27"/>
                <a:gd name="T9" fmla="*/ 24 h 36"/>
                <a:gd name="T10" fmla="*/ 3 w 27"/>
                <a:gd name="T11" fmla="*/ 34 h 36"/>
                <a:gd name="T12" fmla="*/ 17 w 27"/>
                <a:gd name="T13" fmla="*/ 36 h 36"/>
                <a:gd name="T14" fmla="*/ 27 w 27"/>
                <a:gd name="T15" fmla="*/ 2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36">
                  <a:moveTo>
                    <a:pt x="27" y="22"/>
                  </a:moveTo>
                  <a:lnTo>
                    <a:pt x="27" y="22"/>
                  </a:lnTo>
                  <a:lnTo>
                    <a:pt x="27" y="15"/>
                  </a:lnTo>
                  <a:lnTo>
                    <a:pt x="17" y="0"/>
                  </a:lnTo>
                  <a:lnTo>
                    <a:pt x="0" y="24"/>
                  </a:lnTo>
                  <a:lnTo>
                    <a:pt x="3" y="34"/>
                  </a:lnTo>
                  <a:lnTo>
                    <a:pt x="17" y="36"/>
                  </a:lnTo>
                  <a:lnTo>
                    <a:pt x="27" y="2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3" name="Freeform 307">
              <a:extLst>
                <a:ext uri="{FF2B5EF4-FFF2-40B4-BE49-F238E27FC236}">
                  <a16:creationId xmlns:a16="http://schemas.microsoft.com/office/drawing/2014/main" xmlns="" id="{D2B7BD17-29F8-294F-A3B5-22CAEB803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7" y="2147"/>
              <a:ext cx="47" cy="73"/>
            </a:xfrm>
            <a:custGeom>
              <a:avLst/>
              <a:gdLst>
                <a:gd name="T0" fmla="*/ 30 w 70"/>
                <a:gd name="T1" fmla="*/ 0 h 109"/>
                <a:gd name="T2" fmla="*/ 30 w 70"/>
                <a:gd name="T3" fmla="*/ 0 h 109"/>
                <a:gd name="T4" fmla="*/ 13 w 70"/>
                <a:gd name="T5" fmla="*/ 13 h 109"/>
                <a:gd name="T6" fmla="*/ 6 w 70"/>
                <a:gd name="T7" fmla="*/ 13 h 109"/>
                <a:gd name="T8" fmla="*/ 0 w 70"/>
                <a:gd name="T9" fmla="*/ 29 h 109"/>
                <a:gd name="T10" fmla="*/ 19 w 70"/>
                <a:gd name="T11" fmla="*/ 51 h 109"/>
                <a:gd name="T12" fmla="*/ 20 w 70"/>
                <a:gd name="T13" fmla="*/ 69 h 109"/>
                <a:gd name="T14" fmla="*/ 18 w 70"/>
                <a:gd name="T15" fmla="*/ 73 h 109"/>
                <a:gd name="T16" fmla="*/ 31 w 70"/>
                <a:gd name="T17" fmla="*/ 91 h 109"/>
                <a:gd name="T18" fmla="*/ 31 w 70"/>
                <a:gd name="T19" fmla="*/ 100 h 109"/>
                <a:gd name="T20" fmla="*/ 40 w 70"/>
                <a:gd name="T21" fmla="*/ 109 h 109"/>
                <a:gd name="T22" fmla="*/ 70 w 70"/>
                <a:gd name="T23" fmla="*/ 100 h 109"/>
                <a:gd name="T24" fmla="*/ 68 w 70"/>
                <a:gd name="T25" fmla="*/ 57 h 109"/>
                <a:gd name="T26" fmla="*/ 30 w 70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109">
                  <a:moveTo>
                    <a:pt x="30" y="0"/>
                  </a:moveTo>
                  <a:lnTo>
                    <a:pt x="30" y="0"/>
                  </a:lnTo>
                  <a:lnTo>
                    <a:pt x="13" y="13"/>
                  </a:lnTo>
                  <a:lnTo>
                    <a:pt x="6" y="13"/>
                  </a:lnTo>
                  <a:lnTo>
                    <a:pt x="0" y="29"/>
                  </a:lnTo>
                  <a:lnTo>
                    <a:pt x="19" y="51"/>
                  </a:lnTo>
                  <a:lnTo>
                    <a:pt x="20" y="69"/>
                  </a:lnTo>
                  <a:lnTo>
                    <a:pt x="18" y="73"/>
                  </a:lnTo>
                  <a:lnTo>
                    <a:pt x="31" y="91"/>
                  </a:lnTo>
                  <a:lnTo>
                    <a:pt x="31" y="100"/>
                  </a:lnTo>
                  <a:lnTo>
                    <a:pt x="40" y="109"/>
                  </a:lnTo>
                  <a:lnTo>
                    <a:pt x="70" y="100"/>
                  </a:lnTo>
                  <a:lnTo>
                    <a:pt x="68" y="57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4" name="Freeform 308">
              <a:extLst>
                <a:ext uri="{FF2B5EF4-FFF2-40B4-BE49-F238E27FC236}">
                  <a16:creationId xmlns:a16="http://schemas.microsoft.com/office/drawing/2014/main" xmlns="" id="{BA66B585-2B9B-5446-9C64-3AF87126C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" y="2188"/>
              <a:ext cx="72" cy="45"/>
            </a:xfrm>
            <a:custGeom>
              <a:avLst/>
              <a:gdLst>
                <a:gd name="T0" fmla="*/ 0 w 108"/>
                <a:gd name="T1" fmla="*/ 1 h 68"/>
                <a:gd name="T2" fmla="*/ 0 w 108"/>
                <a:gd name="T3" fmla="*/ 1 h 68"/>
                <a:gd name="T4" fmla="*/ 1 w 108"/>
                <a:gd name="T5" fmla="*/ 40 h 68"/>
                <a:gd name="T6" fmla="*/ 14 w 108"/>
                <a:gd name="T7" fmla="*/ 68 h 68"/>
                <a:gd name="T8" fmla="*/ 64 w 108"/>
                <a:gd name="T9" fmla="*/ 68 h 68"/>
                <a:gd name="T10" fmla="*/ 86 w 108"/>
                <a:gd name="T11" fmla="*/ 53 h 68"/>
                <a:gd name="T12" fmla="*/ 108 w 108"/>
                <a:gd name="T13" fmla="*/ 44 h 68"/>
                <a:gd name="T14" fmla="*/ 103 w 108"/>
                <a:gd name="T15" fmla="*/ 19 h 68"/>
                <a:gd name="T16" fmla="*/ 107 w 108"/>
                <a:gd name="T17" fmla="*/ 6 h 68"/>
                <a:gd name="T18" fmla="*/ 96 w 108"/>
                <a:gd name="T19" fmla="*/ 0 h 68"/>
                <a:gd name="T20" fmla="*/ 81 w 108"/>
                <a:gd name="T21" fmla="*/ 1 h 68"/>
                <a:gd name="T22" fmla="*/ 69 w 108"/>
                <a:gd name="T23" fmla="*/ 13 h 68"/>
                <a:gd name="T24" fmla="*/ 19 w 108"/>
                <a:gd name="T25" fmla="*/ 14 h 68"/>
                <a:gd name="T26" fmla="*/ 0 w 108"/>
                <a:gd name="T27" fmla="*/ 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8" h="68">
                  <a:moveTo>
                    <a:pt x="0" y="1"/>
                  </a:moveTo>
                  <a:lnTo>
                    <a:pt x="0" y="1"/>
                  </a:lnTo>
                  <a:lnTo>
                    <a:pt x="1" y="40"/>
                  </a:lnTo>
                  <a:lnTo>
                    <a:pt x="14" y="68"/>
                  </a:lnTo>
                  <a:lnTo>
                    <a:pt x="64" y="68"/>
                  </a:lnTo>
                  <a:lnTo>
                    <a:pt x="86" y="53"/>
                  </a:lnTo>
                  <a:lnTo>
                    <a:pt x="108" y="44"/>
                  </a:lnTo>
                  <a:lnTo>
                    <a:pt x="103" y="19"/>
                  </a:lnTo>
                  <a:lnTo>
                    <a:pt x="107" y="6"/>
                  </a:lnTo>
                  <a:lnTo>
                    <a:pt x="96" y="0"/>
                  </a:lnTo>
                  <a:lnTo>
                    <a:pt x="81" y="1"/>
                  </a:lnTo>
                  <a:lnTo>
                    <a:pt x="69" y="13"/>
                  </a:lnTo>
                  <a:lnTo>
                    <a:pt x="19" y="1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5" name="Freeform 309">
              <a:extLst>
                <a:ext uri="{FF2B5EF4-FFF2-40B4-BE49-F238E27FC236}">
                  <a16:creationId xmlns:a16="http://schemas.microsoft.com/office/drawing/2014/main" xmlns="" id="{3206DBA4-B351-994E-B5DF-2A72C8CB6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9" y="2218"/>
              <a:ext cx="20" cy="47"/>
            </a:xfrm>
            <a:custGeom>
              <a:avLst/>
              <a:gdLst>
                <a:gd name="T0" fmla="*/ 0 w 30"/>
                <a:gd name="T1" fmla="*/ 14 h 70"/>
                <a:gd name="T2" fmla="*/ 0 w 30"/>
                <a:gd name="T3" fmla="*/ 14 h 70"/>
                <a:gd name="T4" fmla="*/ 0 w 30"/>
                <a:gd name="T5" fmla="*/ 50 h 70"/>
                <a:gd name="T6" fmla="*/ 10 w 30"/>
                <a:gd name="T7" fmla="*/ 70 h 70"/>
                <a:gd name="T8" fmla="*/ 17 w 30"/>
                <a:gd name="T9" fmla="*/ 69 h 70"/>
                <a:gd name="T10" fmla="*/ 30 w 30"/>
                <a:gd name="T11" fmla="*/ 45 h 70"/>
                <a:gd name="T12" fmla="*/ 23 w 30"/>
                <a:gd name="T13" fmla="*/ 35 h 70"/>
                <a:gd name="T14" fmla="*/ 20 w 30"/>
                <a:gd name="T15" fmla="*/ 9 h 70"/>
                <a:gd name="T16" fmla="*/ 10 w 30"/>
                <a:gd name="T17" fmla="*/ 0 h 70"/>
                <a:gd name="T18" fmla="*/ 0 w 30"/>
                <a:gd name="T19" fmla="*/ 1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70">
                  <a:moveTo>
                    <a:pt x="0" y="14"/>
                  </a:moveTo>
                  <a:lnTo>
                    <a:pt x="0" y="14"/>
                  </a:lnTo>
                  <a:lnTo>
                    <a:pt x="0" y="50"/>
                  </a:lnTo>
                  <a:lnTo>
                    <a:pt x="10" y="70"/>
                  </a:lnTo>
                  <a:lnTo>
                    <a:pt x="17" y="69"/>
                  </a:lnTo>
                  <a:lnTo>
                    <a:pt x="30" y="45"/>
                  </a:lnTo>
                  <a:lnTo>
                    <a:pt x="23" y="35"/>
                  </a:lnTo>
                  <a:lnTo>
                    <a:pt x="20" y="9"/>
                  </a:lnTo>
                  <a:lnTo>
                    <a:pt x="10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6" name="Freeform 310">
              <a:extLst>
                <a:ext uri="{FF2B5EF4-FFF2-40B4-BE49-F238E27FC236}">
                  <a16:creationId xmlns:a16="http://schemas.microsoft.com/office/drawing/2014/main" xmlns="" id="{FCD91B76-63C6-DF49-AD09-8B836E0D8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7" y="2218"/>
              <a:ext cx="26" cy="26"/>
            </a:xfrm>
            <a:custGeom>
              <a:avLst/>
              <a:gdLst>
                <a:gd name="T0" fmla="*/ 27 w 39"/>
                <a:gd name="T1" fmla="*/ 0 h 39"/>
                <a:gd name="T2" fmla="*/ 27 w 39"/>
                <a:gd name="T3" fmla="*/ 0 h 39"/>
                <a:gd name="T4" fmla="*/ 0 w 39"/>
                <a:gd name="T5" fmla="*/ 9 h 39"/>
                <a:gd name="T6" fmla="*/ 1 w 39"/>
                <a:gd name="T7" fmla="*/ 31 h 39"/>
                <a:gd name="T8" fmla="*/ 8 w 39"/>
                <a:gd name="T9" fmla="*/ 39 h 39"/>
                <a:gd name="T10" fmla="*/ 39 w 39"/>
                <a:gd name="T11" fmla="*/ 25 h 39"/>
                <a:gd name="T12" fmla="*/ 27 w 39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9">
                  <a:moveTo>
                    <a:pt x="27" y="0"/>
                  </a:moveTo>
                  <a:lnTo>
                    <a:pt x="27" y="0"/>
                  </a:lnTo>
                  <a:lnTo>
                    <a:pt x="0" y="9"/>
                  </a:lnTo>
                  <a:lnTo>
                    <a:pt x="1" y="31"/>
                  </a:lnTo>
                  <a:lnTo>
                    <a:pt x="8" y="39"/>
                  </a:lnTo>
                  <a:lnTo>
                    <a:pt x="39" y="25"/>
                  </a:lnTo>
                  <a:lnTo>
                    <a:pt x="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7" name="Freeform 311">
              <a:extLst>
                <a:ext uri="{FF2B5EF4-FFF2-40B4-BE49-F238E27FC236}">
                  <a16:creationId xmlns:a16="http://schemas.microsoft.com/office/drawing/2014/main" xmlns="" id="{06EC72DB-1798-7B4D-ADB0-A1EC05306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3" y="2229"/>
              <a:ext cx="81" cy="96"/>
            </a:xfrm>
            <a:custGeom>
              <a:avLst/>
              <a:gdLst>
                <a:gd name="T0" fmla="*/ 1 w 122"/>
                <a:gd name="T1" fmla="*/ 58 h 143"/>
                <a:gd name="T2" fmla="*/ 1 w 122"/>
                <a:gd name="T3" fmla="*/ 58 h 143"/>
                <a:gd name="T4" fmla="*/ 0 w 122"/>
                <a:gd name="T5" fmla="*/ 69 h 143"/>
                <a:gd name="T6" fmla="*/ 36 w 122"/>
                <a:gd name="T7" fmla="*/ 87 h 143"/>
                <a:gd name="T8" fmla="*/ 53 w 122"/>
                <a:gd name="T9" fmla="*/ 94 h 143"/>
                <a:gd name="T10" fmla="*/ 44 w 122"/>
                <a:gd name="T11" fmla="*/ 103 h 143"/>
                <a:gd name="T12" fmla="*/ 24 w 122"/>
                <a:gd name="T13" fmla="*/ 105 h 143"/>
                <a:gd name="T14" fmla="*/ 21 w 122"/>
                <a:gd name="T15" fmla="*/ 115 h 143"/>
                <a:gd name="T16" fmla="*/ 28 w 122"/>
                <a:gd name="T17" fmla="*/ 130 h 143"/>
                <a:gd name="T18" fmla="*/ 51 w 122"/>
                <a:gd name="T19" fmla="*/ 142 h 143"/>
                <a:gd name="T20" fmla="*/ 61 w 122"/>
                <a:gd name="T21" fmla="*/ 143 h 143"/>
                <a:gd name="T22" fmla="*/ 62 w 122"/>
                <a:gd name="T23" fmla="*/ 116 h 143"/>
                <a:gd name="T24" fmla="*/ 77 w 122"/>
                <a:gd name="T25" fmla="*/ 98 h 143"/>
                <a:gd name="T26" fmla="*/ 36 w 122"/>
                <a:gd name="T27" fmla="*/ 50 h 143"/>
                <a:gd name="T28" fmla="*/ 42 w 122"/>
                <a:gd name="T29" fmla="*/ 34 h 143"/>
                <a:gd name="T30" fmla="*/ 51 w 122"/>
                <a:gd name="T31" fmla="*/ 34 h 143"/>
                <a:gd name="T32" fmla="*/ 66 w 122"/>
                <a:gd name="T33" fmla="*/ 45 h 143"/>
                <a:gd name="T34" fmla="*/ 75 w 122"/>
                <a:gd name="T35" fmla="*/ 41 h 143"/>
                <a:gd name="T36" fmla="*/ 78 w 122"/>
                <a:gd name="T37" fmla="*/ 25 h 143"/>
                <a:gd name="T38" fmla="*/ 120 w 122"/>
                <a:gd name="T39" fmla="*/ 25 h 143"/>
                <a:gd name="T40" fmla="*/ 122 w 122"/>
                <a:gd name="T41" fmla="*/ 0 h 143"/>
                <a:gd name="T42" fmla="*/ 104 w 122"/>
                <a:gd name="T43" fmla="*/ 13 h 143"/>
                <a:gd name="T44" fmla="*/ 52 w 122"/>
                <a:gd name="T45" fmla="*/ 11 h 143"/>
                <a:gd name="T46" fmla="*/ 18 w 122"/>
                <a:gd name="T47" fmla="*/ 29 h 143"/>
                <a:gd name="T48" fmla="*/ 1 w 122"/>
                <a:gd name="T49" fmla="*/ 58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2" h="143">
                  <a:moveTo>
                    <a:pt x="1" y="58"/>
                  </a:moveTo>
                  <a:lnTo>
                    <a:pt x="1" y="58"/>
                  </a:lnTo>
                  <a:lnTo>
                    <a:pt x="0" y="69"/>
                  </a:lnTo>
                  <a:lnTo>
                    <a:pt x="36" y="87"/>
                  </a:lnTo>
                  <a:lnTo>
                    <a:pt x="53" y="94"/>
                  </a:lnTo>
                  <a:lnTo>
                    <a:pt x="44" y="103"/>
                  </a:lnTo>
                  <a:lnTo>
                    <a:pt x="24" y="105"/>
                  </a:lnTo>
                  <a:lnTo>
                    <a:pt x="21" y="115"/>
                  </a:lnTo>
                  <a:lnTo>
                    <a:pt x="28" y="130"/>
                  </a:lnTo>
                  <a:lnTo>
                    <a:pt x="51" y="142"/>
                  </a:lnTo>
                  <a:lnTo>
                    <a:pt x="61" y="143"/>
                  </a:lnTo>
                  <a:lnTo>
                    <a:pt x="62" y="116"/>
                  </a:lnTo>
                  <a:lnTo>
                    <a:pt x="77" y="98"/>
                  </a:lnTo>
                  <a:lnTo>
                    <a:pt x="36" y="50"/>
                  </a:lnTo>
                  <a:lnTo>
                    <a:pt x="42" y="34"/>
                  </a:lnTo>
                  <a:lnTo>
                    <a:pt x="51" y="34"/>
                  </a:lnTo>
                  <a:lnTo>
                    <a:pt x="66" y="45"/>
                  </a:lnTo>
                  <a:lnTo>
                    <a:pt x="75" y="41"/>
                  </a:lnTo>
                  <a:lnTo>
                    <a:pt x="78" y="25"/>
                  </a:lnTo>
                  <a:lnTo>
                    <a:pt x="120" y="25"/>
                  </a:lnTo>
                  <a:lnTo>
                    <a:pt x="122" y="0"/>
                  </a:lnTo>
                  <a:lnTo>
                    <a:pt x="104" y="13"/>
                  </a:lnTo>
                  <a:lnTo>
                    <a:pt x="52" y="11"/>
                  </a:lnTo>
                  <a:lnTo>
                    <a:pt x="18" y="29"/>
                  </a:lnTo>
                  <a:lnTo>
                    <a:pt x="1" y="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8" name="Freeform 312">
              <a:extLst>
                <a:ext uri="{FF2B5EF4-FFF2-40B4-BE49-F238E27FC236}">
                  <a16:creationId xmlns:a16="http://schemas.microsoft.com/office/drawing/2014/main" xmlns="" id="{27B68391-E9F8-0F4F-A228-4F9BF1535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7" y="2221"/>
              <a:ext cx="24" cy="24"/>
            </a:xfrm>
            <a:custGeom>
              <a:avLst/>
              <a:gdLst>
                <a:gd name="T0" fmla="*/ 2 w 36"/>
                <a:gd name="T1" fmla="*/ 8 h 36"/>
                <a:gd name="T2" fmla="*/ 2 w 36"/>
                <a:gd name="T3" fmla="*/ 8 h 36"/>
                <a:gd name="T4" fmla="*/ 0 w 36"/>
                <a:gd name="T5" fmla="*/ 36 h 36"/>
                <a:gd name="T6" fmla="*/ 25 w 36"/>
                <a:gd name="T7" fmla="*/ 29 h 36"/>
                <a:gd name="T8" fmla="*/ 36 w 36"/>
                <a:gd name="T9" fmla="*/ 21 h 36"/>
                <a:gd name="T10" fmla="*/ 33 w 36"/>
                <a:gd name="T11" fmla="*/ 9 h 36"/>
                <a:gd name="T12" fmla="*/ 21 w 36"/>
                <a:gd name="T13" fmla="*/ 0 h 36"/>
                <a:gd name="T14" fmla="*/ 2 w 36"/>
                <a:gd name="T15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6">
                  <a:moveTo>
                    <a:pt x="2" y="8"/>
                  </a:moveTo>
                  <a:lnTo>
                    <a:pt x="2" y="8"/>
                  </a:lnTo>
                  <a:lnTo>
                    <a:pt x="0" y="36"/>
                  </a:lnTo>
                  <a:lnTo>
                    <a:pt x="25" y="29"/>
                  </a:lnTo>
                  <a:lnTo>
                    <a:pt x="36" y="21"/>
                  </a:lnTo>
                  <a:lnTo>
                    <a:pt x="33" y="9"/>
                  </a:lnTo>
                  <a:lnTo>
                    <a:pt x="21" y="0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9" name="Freeform 313">
              <a:extLst>
                <a:ext uri="{FF2B5EF4-FFF2-40B4-BE49-F238E27FC236}">
                  <a16:creationId xmlns:a16="http://schemas.microsoft.com/office/drawing/2014/main" xmlns="" id="{53D92672-F9B4-CC4F-B5FF-2206F356D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" y="2336"/>
              <a:ext cx="39" cy="14"/>
            </a:xfrm>
            <a:custGeom>
              <a:avLst/>
              <a:gdLst>
                <a:gd name="T0" fmla="*/ 4 w 58"/>
                <a:gd name="T1" fmla="*/ 0 h 21"/>
                <a:gd name="T2" fmla="*/ 4 w 58"/>
                <a:gd name="T3" fmla="*/ 0 h 21"/>
                <a:gd name="T4" fmla="*/ 17 w 58"/>
                <a:gd name="T5" fmla="*/ 1 h 21"/>
                <a:gd name="T6" fmla="*/ 23 w 58"/>
                <a:gd name="T7" fmla="*/ 9 h 21"/>
                <a:gd name="T8" fmla="*/ 41 w 58"/>
                <a:gd name="T9" fmla="*/ 9 h 21"/>
                <a:gd name="T10" fmla="*/ 54 w 58"/>
                <a:gd name="T11" fmla="*/ 4 h 21"/>
                <a:gd name="T12" fmla="*/ 58 w 58"/>
                <a:gd name="T13" fmla="*/ 9 h 21"/>
                <a:gd name="T14" fmla="*/ 50 w 58"/>
                <a:gd name="T15" fmla="*/ 20 h 21"/>
                <a:gd name="T16" fmla="*/ 13 w 58"/>
                <a:gd name="T17" fmla="*/ 21 h 21"/>
                <a:gd name="T18" fmla="*/ 7 w 58"/>
                <a:gd name="T19" fmla="*/ 12 h 21"/>
                <a:gd name="T20" fmla="*/ 0 w 58"/>
                <a:gd name="T21" fmla="*/ 8 h 21"/>
                <a:gd name="T22" fmla="*/ 4 w 58"/>
                <a:gd name="T2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21">
                  <a:moveTo>
                    <a:pt x="4" y="0"/>
                  </a:moveTo>
                  <a:lnTo>
                    <a:pt x="4" y="0"/>
                  </a:lnTo>
                  <a:lnTo>
                    <a:pt x="17" y="1"/>
                  </a:lnTo>
                  <a:lnTo>
                    <a:pt x="23" y="9"/>
                  </a:lnTo>
                  <a:lnTo>
                    <a:pt x="41" y="9"/>
                  </a:lnTo>
                  <a:lnTo>
                    <a:pt x="54" y="4"/>
                  </a:lnTo>
                  <a:lnTo>
                    <a:pt x="58" y="9"/>
                  </a:lnTo>
                  <a:lnTo>
                    <a:pt x="50" y="20"/>
                  </a:lnTo>
                  <a:lnTo>
                    <a:pt x="13" y="21"/>
                  </a:lnTo>
                  <a:lnTo>
                    <a:pt x="7" y="12"/>
                  </a:lnTo>
                  <a:lnTo>
                    <a:pt x="0" y="8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</p:grpSp>
      <p:sp>
        <p:nvSpPr>
          <p:cNvPr id="320" name="Rectangle 319"/>
          <p:cNvSpPr/>
          <p:nvPr/>
        </p:nvSpPr>
        <p:spPr>
          <a:xfrm>
            <a:off x="1464867" y="433373"/>
            <a:ext cx="4642618" cy="7848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en-US" sz="6000" dirty="0" smtClean="0">
                <a:latin typeface="Century" panose="020406040505050203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Introduction</a:t>
            </a:r>
            <a:endParaRPr lang="en-US" sz="6000" dirty="0">
              <a:latin typeface="Century" panose="02040604050505020304" pitchFamily="18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18441" name="Picture 184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82" y="6176436"/>
            <a:ext cx="579170" cy="129551"/>
          </a:xfrm>
          <a:prstGeom prst="rect">
            <a:avLst/>
          </a:prstGeom>
        </p:spPr>
      </p:pic>
      <p:pic>
        <p:nvPicPr>
          <p:cNvPr id="18442" name="Picture 184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359" y="759281"/>
            <a:ext cx="396274" cy="60965"/>
          </a:xfrm>
          <a:prstGeom prst="rect">
            <a:avLst/>
          </a:prstGeom>
        </p:spPr>
      </p:pic>
      <p:sp>
        <p:nvSpPr>
          <p:cNvPr id="990" name="Freeform 145">
            <a:extLst>
              <a:ext uri="{FF2B5EF4-FFF2-40B4-BE49-F238E27FC236}">
                <a16:creationId xmlns:a16="http://schemas.microsoft.com/office/drawing/2014/main" xmlns="" id="{D12B58EC-826A-3B48-9F74-5E6C716BA608}"/>
              </a:ext>
            </a:extLst>
          </p:cNvPr>
          <p:cNvSpPr>
            <a:spLocks noEditPoints="1"/>
          </p:cNvSpPr>
          <p:nvPr/>
        </p:nvSpPr>
        <p:spPr bwMode="auto">
          <a:xfrm>
            <a:off x="1834601" y="3428655"/>
            <a:ext cx="396875" cy="374650"/>
          </a:xfrm>
          <a:custGeom>
            <a:avLst/>
            <a:gdLst>
              <a:gd name="T0" fmla="*/ 2147483646 w 340"/>
              <a:gd name="T1" fmla="*/ 2147483646 h 319"/>
              <a:gd name="T2" fmla="*/ 2147483646 w 340"/>
              <a:gd name="T3" fmla="*/ 2147483646 h 319"/>
              <a:gd name="T4" fmla="*/ 2147483646 w 340"/>
              <a:gd name="T5" fmla="*/ 2147483646 h 319"/>
              <a:gd name="T6" fmla="*/ 2147483646 w 340"/>
              <a:gd name="T7" fmla="*/ 2147483646 h 319"/>
              <a:gd name="T8" fmla="*/ 2147483646 w 340"/>
              <a:gd name="T9" fmla="*/ 2147483646 h 319"/>
              <a:gd name="T10" fmla="*/ 2147483646 w 340"/>
              <a:gd name="T11" fmla="*/ 2147483646 h 319"/>
              <a:gd name="T12" fmla="*/ 2147483646 w 340"/>
              <a:gd name="T13" fmla="*/ 2147483646 h 319"/>
              <a:gd name="T14" fmla="*/ 2147483646 w 340"/>
              <a:gd name="T15" fmla="*/ 2147483646 h 319"/>
              <a:gd name="T16" fmla="*/ 2147483646 w 340"/>
              <a:gd name="T17" fmla="*/ 2147483646 h 319"/>
              <a:gd name="T18" fmla="*/ 2147483646 w 340"/>
              <a:gd name="T19" fmla="*/ 2147483646 h 319"/>
              <a:gd name="T20" fmla="*/ 2147483646 w 340"/>
              <a:gd name="T21" fmla="*/ 2147483646 h 319"/>
              <a:gd name="T22" fmla="*/ 2147483646 w 340"/>
              <a:gd name="T23" fmla="*/ 2147483646 h 319"/>
              <a:gd name="T24" fmla="*/ 2147483646 w 340"/>
              <a:gd name="T25" fmla="*/ 2147483646 h 319"/>
              <a:gd name="T26" fmla="*/ 2147483646 w 340"/>
              <a:gd name="T27" fmla="*/ 2147483646 h 319"/>
              <a:gd name="T28" fmla="*/ 2147483646 w 340"/>
              <a:gd name="T29" fmla="*/ 2147483646 h 319"/>
              <a:gd name="T30" fmla="*/ 2147483646 w 340"/>
              <a:gd name="T31" fmla="*/ 2147483646 h 319"/>
              <a:gd name="T32" fmla="*/ 2147483646 w 340"/>
              <a:gd name="T33" fmla="*/ 2147483646 h 319"/>
              <a:gd name="T34" fmla="*/ 2147483646 w 340"/>
              <a:gd name="T35" fmla="*/ 2147483646 h 319"/>
              <a:gd name="T36" fmla="*/ 2147483646 w 340"/>
              <a:gd name="T37" fmla="*/ 2147483646 h 319"/>
              <a:gd name="T38" fmla="*/ 2147483646 w 340"/>
              <a:gd name="T39" fmla="*/ 2147483646 h 319"/>
              <a:gd name="T40" fmla="*/ 2147483646 w 340"/>
              <a:gd name="T41" fmla="*/ 2147483646 h 319"/>
              <a:gd name="T42" fmla="*/ 2147483646 w 340"/>
              <a:gd name="T43" fmla="*/ 2147483646 h 319"/>
              <a:gd name="T44" fmla="*/ 2147483646 w 340"/>
              <a:gd name="T45" fmla="*/ 2147483646 h 319"/>
              <a:gd name="T46" fmla="*/ 2147483646 w 340"/>
              <a:gd name="T47" fmla="*/ 2147483646 h 319"/>
              <a:gd name="T48" fmla="*/ 2147483646 w 340"/>
              <a:gd name="T49" fmla="*/ 2147483646 h 319"/>
              <a:gd name="T50" fmla="*/ 2147483646 w 340"/>
              <a:gd name="T51" fmla="*/ 2147483646 h 319"/>
              <a:gd name="T52" fmla="*/ 2147483646 w 340"/>
              <a:gd name="T53" fmla="*/ 2147483646 h 319"/>
              <a:gd name="T54" fmla="*/ 2147483646 w 340"/>
              <a:gd name="T55" fmla="*/ 2147483646 h 319"/>
              <a:gd name="T56" fmla="*/ 2147483646 w 340"/>
              <a:gd name="T57" fmla="*/ 2147483646 h 319"/>
              <a:gd name="T58" fmla="*/ 2147483646 w 340"/>
              <a:gd name="T59" fmla="*/ 2147483646 h 319"/>
              <a:gd name="T60" fmla="*/ 2147483646 w 340"/>
              <a:gd name="T61" fmla="*/ 2147483646 h 319"/>
              <a:gd name="T62" fmla="*/ 2147483646 w 340"/>
              <a:gd name="T63" fmla="*/ 2147483646 h 319"/>
              <a:gd name="T64" fmla="*/ 2147483646 w 340"/>
              <a:gd name="T65" fmla="*/ 2147483646 h 319"/>
              <a:gd name="T66" fmla="*/ 2147483646 w 340"/>
              <a:gd name="T67" fmla="*/ 2147483646 h 319"/>
              <a:gd name="T68" fmla="*/ 2147483646 w 340"/>
              <a:gd name="T69" fmla="*/ 2147483646 h 319"/>
              <a:gd name="T70" fmla="*/ 2147483646 w 340"/>
              <a:gd name="T71" fmla="*/ 2147483646 h 319"/>
              <a:gd name="T72" fmla="*/ 2147483646 w 340"/>
              <a:gd name="T73" fmla="*/ 2147483646 h 319"/>
              <a:gd name="T74" fmla="*/ 2147483646 w 340"/>
              <a:gd name="T75" fmla="*/ 2147483646 h 319"/>
              <a:gd name="T76" fmla="*/ 2147483646 w 340"/>
              <a:gd name="T77" fmla="*/ 2147483646 h 319"/>
              <a:gd name="T78" fmla="*/ 2147483646 w 340"/>
              <a:gd name="T79" fmla="*/ 2147483646 h 319"/>
              <a:gd name="T80" fmla="*/ 2147483646 w 340"/>
              <a:gd name="T81" fmla="*/ 2147483646 h 319"/>
              <a:gd name="T82" fmla="*/ 2147483646 w 340"/>
              <a:gd name="T83" fmla="*/ 2147483646 h 319"/>
              <a:gd name="T84" fmla="*/ 2147483646 w 340"/>
              <a:gd name="T85" fmla="*/ 2147483646 h 319"/>
              <a:gd name="T86" fmla="*/ 2147483646 w 340"/>
              <a:gd name="T87" fmla="*/ 2147483646 h 319"/>
              <a:gd name="T88" fmla="*/ 2147483646 w 340"/>
              <a:gd name="T89" fmla="*/ 2147483646 h 319"/>
              <a:gd name="T90" fmla="*/ 2147483646 w 340"/>
              <a:gd name="T91" fmla="*/ 2147483646 h 319"/>
              <a:gd name="T92" fmla="*/ 2147483646 w 340"/>
              <a:gd name="T93" fmla="*/ 2147483646 h 319"/>
              <a:gd name="T94" fmla="*/ 2147483646 w 340"/>
              <a:gd name="T95" fmla="*/ 2147483646 h 319"/>
              <a:gd name="T96" fmla="*/ 2147483646 w 340"/>
              <a:gd name="T97" fmla="*/ 2147483646 h 31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340" h="319">
                <a:moveTo>
                  <a:pt x="330" y="289"/>
                </a:moveTo>
                <a:lnTo>
                  <a:pt x="330" y="289"/>
                </a:lnTo>
                <a:cubicBezTo>
                  <a:pt x="330" y="294"/>
                  <a:pt x="328" y="299"/>
                  <a:pt x="324" y="303"/>
                </a:cubicBezTo>
                <a:cubicBezTo>
                  <a:pt x="320" y="307"/>
                  <a:pt x="315" y="309"/>
                  <a:pt x="310" y="309"/>
                </a:cubicBezTo>
                <a:lnTo>
                  <a:pt x="30" y="309"/>
                </a:lnTo>
                <a:cubicBezTo>
                  <a:pt x="25" y="309"/>
                  <a:pt x="20" y="307"/>
                  <a:pt x="16" y="303"/>
                </a:cubicBezTo>
                <a:cubicBezTo>
                  <a:pt x="12" y="299"/>
                  <a:pt x="10" y="294"/>
                  <a:pt x="10" y="289"/>
                </a:cubicBezTo>
                <a:lnTo>
                  <a:pt x="10" y="260"/>
                </a:lnTo>
                <a:cubicBezTo>
                  <a:pt x="10" y="251"/>
                  <a:pt x="13" y="243"/>
                  <a:pt x="18" y="235"/>
                </a:cubicBezTo>
                <a:cubicBezTo>
                  <a:pt x="24" y="228"/>
                  <a:pt x="31" y="223"/>
                  <a:pt x="40" y="221"/>
                </a:cubicBezTo>
                <a:lnTo>
                  <a:pt x="95" y="207"/>
                </a:lnTo>
                <a:lnTo>
                  <a:pt x="97" y="208"/>
                </a:lnTo>
                <a:lnTo>
                  <a:pt x="148" y="243"/>
                </a:lnTo>
                <a:lnTo>
                  <a:pt x="152" y="246"/>
                </a:lnTo>
                <a:lnTo>
                  <a:pt x="155" y="241"/>
                </a:lnTo>
                <a:lnTo>
                  <a:pt x="170" y="219"/>
                </a:lnTo>
                <a:lnTo>
                  <a:pt x="186" y="241"/>
                </a:lnTo>
                <a:lnTo>
                  <a:pt x="188" y="246"/>
                </a:lnTo>
                <a:lnTo>
                  <a:pt x="192" y="243"/>
                </a:lnTo>
                <a:lnTo>
                  <a:pt x="243" y="208"/>
                </a:lnTo>
                <a:lnTo>
                  <a:pt x="245" y="207"/>
                </a:lnTo>
                <a:lnTo>
                  <a:pt x="300" y="221"/>
                </a:lnTo>
                <a:cubicBezTo>
                  <a:pt x="308" y="223"/>
                  <a:pt x="316" y="228"/>
                  <a:pt x="322" y="235"/>
                </a:cubicBezTo>
                <a:cubicBezTo>
                  <a:pt x="328" y="242"/>
                  <a:pt x="330" y="251"/>
                  <a:pt x="330" y="260"/>
                </a:cubicBezTo>
                <a:lnTo>
                  <a:pt x="330" y="289"/>
                </a:lnTo>
                <a:close/>
                <a:moveTo>
                  <a:pt x="99" y="105"/>
                </a:moveTo>
                <a:lnTo>
                  <a:pt x="99" y="105"/>
                </a:lnTo>
                <a:cubicBezTo>
                  <a:pt x="100" y="100"/>
                  <a:pt x="101" y="96"/>
                  <a:pt x="101" y="94"/>
                </a:cubicBezTo>
                <a:cubicBezTo>
                  <a:pt x="102" y="93"/>
                  <a:pt x="102" y="93"/>
                  <a:pt x="102" y="92"/>
                </a:cubicBezTo>
                <a:cubicBezTo>
                  <a:pt x="106" y="86"/>
                  <a:pt x="113" y="85"/>
                  <a:pt x="118" y="88"/>
                </a:cubicBezTo>
                <a:cubicBezTo>
                  <a:pt x="118" y="89"/>
                  <a:pt x="119" y="90"/>
                  <a:pt x="120" y="92"/>
                </a:cubicBezTo>
                <a:cubicBezTo>
                  <a:pt x="115" y="92"/>
                  <a:pt x="112" y="93"/>
                  <a:pt x="111" y="93"/>
                </a:cubicBezTo>
                <a:cubicBezTo>
                  <a:pt x="110" y="93"/>
                  <a:pt x="109" y="94"/>
                  <a:pt x="109" y="95"/>
                </a:cubicBezTo>
                <a:cubicBezTo>
                  <a:pt x="109" y="97"/>
                  <a:pt x="110" y="99"/>
                  <a:pt x="110" y="100"/>
                </a:cubicBezTo>
                <a:cubicBezTo>
                  <a:pt x="110" y="101"/>
                  <a:pt x="112" y="101"/>
                  <a:pt x="113" y="102"/>
                </a:cubicBezTo>
                <a:cubicBezTo>
                  <a:pt x="114" y="103"/>
                  <a:pt x="116" y="110"/>
                  <a:pt x="119" y="117"/>
                </a:cubicBezTo>
                <a:cubicBezTo>
                  <a:pt x="121" y="124"/>
                  <a:pt x="125" y="130"/>
                  <a:pt x="142" y="130"/>
                </a:cubicBezTo>
                <a:cubicBezTo>
                  <a:pt x="153" y="130"/>
                  <a:pt x="157" y="124"/>
                  <a:pt x="158" y="121"/>
                </a:cubicBezTo>
                <a:cubicBezTo>
                  <a:pt x="161" y="115"/>
                  <a:pt x="161" y="107"/>
                  <a:pt x="166" y="107"/>
                </a:cubicBezTo>
                <a:cubicBezTo>
                  <a:pt x="171" y="107"/>
                  <a:pt x="171" y="115"/>
                  <a:pt x="174" y="121"/>
                </a:cubicBezTo>
                <a:cubicBezTo>
                  <a:pt x="176" y="124"/>
                  <a:pt x="180" y="130"/>
                  <a:pt x="190" y="130"/>
                </a:cubicBezTo>
                <a:cubicBezTo>
                  <a:pt x="207" y="130"/>
                  <a:pt x="211" y="123"/>
                  <a:pt x="214" y="117"/>
                </a:cubicBezTo>
                <a:cubicBezTo>
                  <a:pt x="217" y="111"/>
                  <a:pt x="218" y="103"/>
                  <a:pt x="219" y="102"/>
                </a:cubicBezTo>
                <a:cubicBezTo>
                  <a:pt x="220" y="101"/>
                  <a:pt x="222" y="101"/>
                  <a:pt x="222" y="100"/>
                </a:cubicBezTo>
                <a:cubicBezTo>
                  <a:pt x="222" y="99"/>
                  <a:pt x="223" y="97"/>
                  <a:pt x="223" y="95"/>
                </a:cubicBezTo>
                <a:cubicBezTo>
                  <a:pt x="223" y="94"/>
                  <a:pt x="224" y="93"/>
                  <a:pt x="223" y="93"/>
                </a:cubicBezTo>
                <a:cubicBezTo>
                  <a:pt x="223" y="93"/>
                  <a:pt x="219" y="92"/>
                  <a:pt x="214" y="92"/>
                </a:cubicBezTo>
                <a:cubicBezTo>
                  <a:pt x="215" y="90"/>
                  <a:pt x="215" y="89"/>
                  <a:pt x="216" y="88"/>
                </a:cubicBezTo>
                <a:cubicBezTo>
                  <a:pt x="227" y="82"/>
                  <a:pt x="231" y="93"/>
                  <a:pt x="231" y="93"/>
                </a:cubicBezTo>
                <a:lnTo>
                  <a:pt x="231" y="92"/>
                </a:lnTo>
                <a:cubicBezTo>
                  <a:pt x="232" y="93"/>
                  <a:pt x="232" y="94"/>
                  <a:pt x="233" y="95"/>
                </a:cubicBezTo>
                <a:cubicBezTo>
                  <a:pt x="233" y="95"/>
                  <a:pt x="233" y="95"/>
                  <a:pt x="233" y="95"/>
                </a:cubicBezTo>
                <a:cubicBezTo>
                  <a:pt x="233" y="96"/>
                  <a:pt x="233" y="98"/>
                  <a:pt x="233" y="99"/>
                </a:cubicBezTo>
                <a:cubicBezTo>
                  <a:pt x="233" y="99"/>
                  <a:pt x="233" y="100"/>
                  <a:pt x="233" y="100"/>
                </a:cubicBezTo>
                <a:cubicBezTo>
                  <a:pt x="234" y="101"/>
                  <a:pt x="234" y="102"/>
                  <a:pt x="234" y="103"/>
                </a:cubicBezTo>
                <a:cubicBezTo>
                  <a:pt x="234" y="104"/>
                  <a:pt x="234" y="104"/>
                  <a:pt x="234" y="105"/>
                </a:cubicBezTo>
                <a:cubicBezTo>
                  <a:pt x="233" y="106"/>
                  <a:pt x="233" y="108"/>
                  <a:pt x="233" y="110"/>
                </a:cubicBezTo>
                <a:cubicBezTo>
                  <a:pt x="232" y="122"/>
                  <a:pt x="227" y="132"/>
                  <a:pt x="222" y="133"/>
                </a:cubicBezTo>
                <a:cubicBezTo>
                  <a:pt x="221" y="137"/>
                  <a:pt x="219" y="142"/>
                  <a:pt x="217" y="146"/>
                </a:cubicBezTo>
                <a:cubicBezTo>
                  <a:pt x="217" y="146"/>
                  <a:pt x="217" y="147"/>
                  <a:pt x="216" y="147"/>
                </a:cubicBezTo>
                <a:cubicBezTo>
                  <a:pt x="215" y="151"/>
                  <a:pt x="212" y="155"/>
                  <a:pt x="210" y="158"/>
                </a:cubicBezTo>
                <a:cubicBezTo>
                  <a:pt x="199" y="175"/>
                  <a:pt x="183" y="187"/>
                  <a:pt x="166" y="187"/>
                </a:cubicBezTo>
                <a:cubicBezTo>
                  <a:pt x="153" y="187"/>
                  <a:pt x="140" y="180"/>
                  <a:pt x="130" y="169"/>
                </a:cubicBezTo>
                <a:cubicBezTo>
                  <a:pt x="126" y="164"/>
                  <a:pt x="122" y="158"/>
                  <a:pt x="119" y="153"/>
                </a:cubicBezTo>
                <a:cubicBezTo>
                  <a:pt x="118" y="152"/>
                  <a:pt x="118" y="151"/>
                  <a:pt x="118" y="151"/>
                </a:cubicBezTo>
                <a:cubicBezTo>
                  <a:pt x="116" y="148"/>
                  <a:pt x="115" y="146"/>
                  <a:pt x="114" y="143"/>
                </a:cubicBezTo>
                <a:cubicBezTo>
                  <a:pt x="113" y="140"/>
                  <a:pt x="111" y="136"/>
                  <a:pt x="110" y="133"/>
                </a:cubicBezTo>
                <a:cubicBezTo>
                  <a:pt x="105" y="132"/>
                  <a:pt x="100" y="123"/>
                  <a:pt x="99" y="110"/>
                </a:cubicBezTo>
                <a:cubicBezTo>
                  <a:pt x="99" y="108"/>
                  <a:pt x="99" y="107"/>
                  <a:pt x="99" y="105"/>
                </a:cubicBezTo>
                <a:close/>
                <a:moveTo>
                  <a:pt x="142" y="98"/>
                </a:moveTo>
                <a:lnTo>
                  <a:pt x="142" y="98"/>
                </a:lnTo>
                <a:cubicBezTo>
                  <a:pt x="150" y="99"/>
                  <a:pt x="158" y="102"/>
                  <a:pt x="158" y="106"/>
                </a:cubicBezTo>
                <a:cubicBezTo>
                  <a:pt x="158" y="110"/>
                  <a:pt x="156" y="123"/>
                  <a:pt x="149" y="125"/>
                </a:cubicBezTo>
                <a:cubicBezTo>
                  <a:pt x="141" y="127"/>
                  <a:pt x="131" y="124"/>
                  <a:pt x="127" y="121"/>
                </a:cubicBezTo>
                <a:cubicBezTo>
                  <a:pt x="124" y="117"/>
                  <a:pt x="121" y="109"/>
                  <a:pt x="121" y="105"/>
                </a:cubicBezTo>
                <a:cubicBezTo>
                  <a:pt x="121" y="100"/>
                  <a:pt x="124" y="97"/>
                  <a:pt x="142" y="98"/>
                </a:cubicBezTo>
                <a:close/>
                <a:moveTo>
                  <a:pt x="195" y="92"/>
                </a:moveTo>
                <a:lnTo>
                  <a:pt x="195" y="92"/>
                </a:lnTo>
                <a:cubicBezTo>
                  <a:pt x="182" y="93"/>
                  <a:pt x="174" y="98"/>
                  <a:pt x="167" y="98"/>
                </a:cubicBezTo>
                <a:cubicBezTo>
                  <a:pt x="160" y="98"/>
                  <a:pt x="153" y="93"/>
                  <a:pt x="139" y="92"/>
                </a:cubicBezTo>
                <a:cubicBezTo>
                  <a:pt x="134" y="91"/>
                  <a:pt x="129" y="91"/>
                  <a:pt x="125" y="91"/>
                </a:cubicBezTo>
                <a:cubicBezTo>
                  <a:pt x="125" y="85"/>
                  <a:pt x="125" y="74"/>
                  <a:pt x="132" y="71"/>
                </a:cubicBezTo>
                <a:cubicBezTo>
                  <a:pt x="146" y="64"/>
                  <a:pt x="152" y="85"/>
                  <a:pt x="182" y="82"/>
                </a:cubicBezTo>
                <a:cubicBezTo>
                  <a:pt x="199" y="80"/>
                  <a:pt x="206" y="86"/>
                  <a:pt x="208" y="91"/>
                </a:cubicBezTo>
                <a:cubicBezTo>
                  <a:pt x="204" y="91"/>
                  <a:pt x="200" y="91"/>
                  <a:pt x="195" y="92"/>
                </a:cubicBezTo>
                <a:close/>
                <a:moveTo>
                  <a:pt x="214" y="105"/>
                </a:moveTo>
                <a:lnTo>
                  <a:pt x="214" y="105"/>
                </a:lnTo>
                <a:cubicBezTo>
                  <a:pt x="214" y="110"/>
                  <a:pt x="211" y="117"/>
                  <a:pt x="208" y="121"/>
                </a:cubicBezTo>
                <a:cubicBezTo>
                  <a:pt x="205" y="125"/>
                  <a:pt x="194" y="128"/>
                  <a:pt x="186" y="125"/>
                </a:cubicBezTo>
                <a:cubicBezTo>
                  <a:pt x="179" y="123"/>
                  <a:pt x="177" y="109"/>
                  <a:pt x="177" y="105"/>
                </a:cubicBezTo>
                <a:cubicBezTo>
                  <a:pt x="177" y="101"/>
                  <a:pt x="186" y="98"/>
                  <a:pt x="193" y="97"/>
                </a:cubicBezTo>
                <a:cubicBezTo>
                  <a:pt x="211" y="96"/>
                  <a:pt x="214" y="100"/>
                  <a:pt x="214" y="105"/>
                </a:cubicBezTo>
                <a:close/>
                <a:moveTo>
                  <a:pt x="103" y="205"/>
                </a:moveTo>
                <a:lnTo>
                  <a:pt x="103" y="205"/>
                </a:lnTo>
                <a:lnTo>
                  <a:pt x="119" y="181"/>
                </a:lnTo>
                <a:lnTo>
                  <a:pt x="120" y="179"/>
                </a:lnTo>
                <a:lnTo>
                  <a:pt x="170" y="208"/>
                </a:lnTo>
                <a:lnTo>
                  <a:pt x="220" y="179"/>
                </a:lnTo>
                <a:lnTo>
                  <a:pt x="221" y="180"/>
                </a:lnTo>
                <a:lnTo>
                  <a:pt x="237" y="205"/>
                </a:lnTo>
                <a:lnTo>
                  <a:pt x="239" y="205"/>
                </a:lnTo>
                <a:lnTo>
                  <a:pt x="190" y="239"/>
                </a:lnTo>
                <a:lnTo>
                  <a:pt x="170" y="210"/>
                </a:lnTo>
                <a:lnTo>
                  <a:pt x="151" y="239"/>
                </a:lnTo>
                <a:lnTo>
                  <a:pt x="102" y="205"/>
                </a:lnTo>
                <a:lnTo>
                  <a:pt x="103" y="205"/>
                </a:lnTo>
                <a:close/>
                <a:moveTo>
                  <a:pt x="329" y="228"/>
                </a:moveTo>
                <a:lnTo>
                  <a:pt x="329" y="228"/>
                </a:lnTo>
                <a:cubicBezTo>
                  <a:pt x="322" y="220"/>
                  <a:pt x="312" y="214"/>
                  <a:pt x="302" y="211"/>
                </a:cubicBezTo>
                <a:lnTo>
                  <a:pt x="244" y="196"/>
                </a:lnTo>
                <a:lnTo>
                  <a:pt x="228" y="173"/>
                </a:lnTo>
                <a:lnTo>
                  <a:pt x="228" y="172"/>
                </a:lnTo>
                <a:lnTo>
                  <a:pt x="227" y="172"/>
                </a:lnTo>
                <a:lnTo>
                  <a:pt x="224" y="169"/>
                </a:lnTo>
                <a:cubicBezTo>
                  <a:pt x="223" y="167"/>
                  <a:pt x="221" y="166"/>
                  <a:pt x="220" y="165"/>
                </a:cubicBezTo>
                <a:lnTo>
                  <a:pt x="220" y="161"/>
                </a:lnTo>
                <a:cubicBezTo>
                  <a:pt x="224" y="154"/>
                  <a:pt x="228" y="147"/>
                  <a:pt x="230" y="140"/>
                </a:cubicBezTo>
                <a:cubicBezTo>
                  <a:pt x="238" y="134"/>
                  <a:pt x="242" y="122"/>
                  <a:pt x="243" y="111"/>
                </a:cubicBezTo>
                <a:cubicBezTo>
                  <a:pt x="244" y="103"/>
                  <a:pt x="244" y="95"/>
                  <a:pt x="241" y="90"/>
                </a:cubicBezTo>
                <a:lnTo>
                  <a:pt x="241" y="86"/>
                </a:lnTo>
                <a:cubicBezTo>
                  <a:pt x="241" y="41"/>
                  <a:pt x="226" y="15"/>
                  <a:pt x="193" y="5"/>
                </a:cubicBezTo>
                <a:cubicBezTo>
                  <a:pt x="185" y="2"/>
                  <a:pt x="176" y="0"/>
                  <a:pt x="168" y="0"/>
                </a:cubicBezTo>
                <a:cubicBezTo>
                  <a:pt x="153" y="0"/>
                  <a:pt x="143" y="6"/>
                  <a:pt x="139" y="10"/>
                </a:cubicBezTo>
                <a:cubicBezTo>
                  <a:pt x="133" y="11"/>
                  <a:pt x="121" y="14"/>
                  <a:pt x="110" y="24"/>
                </a:cubicBezTo>
                <a:cubicBezTo>
                  <a:pt x="95" y="38"/>
                  <a:pt x="90" y="56"/>
                  <a:pt x="92" y="87"/>
                </a:cubicBezTo>
                <a:lnTo>
                  <a:pt x="92" y="92"/>
                </a:lnTo>
                <a:cubicBezTo>
                  <a:pt x="90" y="99"/>
                  <a:pt x="89" y="105"/>
                  <a:pt x="89" y="111"/>
                </a:cubicBezTo>
                <a:cubicBezTo>
                  <a:pt x="90" y="124"/>
                  <a:pt x="95" y="135"/>
                  <a:pt x="102" y="140"/>
                </a:cubicBezTo>
                <a:cubicBezTo>
                  <a:pt x="105" y="150"/>
                  <a:pt x="111" y="160"/>
                  <a:pt x="117" y="168"/>
                </a:cubicBezTo>
                <a:cubicBezTo>
                  <a:pt x="116" y="168"/>
                  <a:pt x="116" y="169"/>
                  <a:pt x="116" y="169"/>
                </a:cubicBezTo>
                <a:lnTo>
                  <a:pt x="113" y="172"/>
                </a:lnTo>
                <a:lnTo>
                  <a:pt x="112" y="172"/>
                </a:lnTo>
                <a:lnTo>
                  <a:pt x="112" y="173"/>
                </a:lnTo>
                <a:lnTo>
                  <a:pt x="97" y="196"/>
                </a:lnTo>
                <a:lnTo>
                  <a:pt x="38" y="211"/>
                </a:lnTo>
                <a:cubicBezTo>
                  <a:pt x="28" y="213"/>
                  <a:pt x="19" y="219"/>
                  <a:pt x="11" y="228"/>
                </a:cubicBezTo>
                <a:lnTo>
                  <a:pt x="10" y="229"/>
                </a:lnTo>
                <a:cubicBezTo>
                  <a:pt x="3" y="240"/>
                  <a:pt x="0" y="249"/>
                  <a:pt x="0" y="260"/>
                </a:cubicBezTo>
                <a:lnTo>
                  <a:pt x="0" y="289"/>
                </a:lnTo>
                <a:cubicBezTo>
                  <a:pt x="0" y="296"/>
                  <a:pt x="4" y="304"/>
                  <a:pt x="9" y="310"/>
                </a:cubicBezTo>
                <a:cubicBezTo>
                  <a:pt x="15" y="315"/>
                  <a:pt x="22" y="319"/>
                  <a:pt x="30" y="319"/>
                </a:cubicBezTo>
                <a:lnTo>
                  <a:pt x="310" y="319"/>
                </a:lnTo>
                <a:cubicBezTo>
                  <a:pt x="318" y="319"/>
                  <a:pt x="325" y="315"/>
                  <a:pt x="331" y="310"/>
                </a:cubicBezTo>
                <a:cubicBezTo>
                  <a:pt x="337" y="304"/>
                  <a:pt x="340" y="296"/>
                  <a:pt x="340" y="289"/>
                </a:cubicBezTo>
                <a:lnTo>
                  <a:pt x="340" y="260"/>
                </a:lnTo>
                <a:cubicBezTo>
                  <a:pt x="340" y="247"/>
                  <a:pt x="336" y="236"/>
                  <a:pt x="329" y="228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/>
          <a:lstStyle/>
          <a:p>
            <a:endParaRPr lang="ru-RU"/>
          </a:p>
        </p:txBody>
      </p:sp>
      <p:sp>
        <p:nvSpPr>
          <p:cNvPr id="991" name="Freeform 364">
            <a:extLst>
              <a:ext uri="{FF2B5EF4-FFF2-40B4-BE49-F238E27FC236}">
                <a16:creationId xmlns:a16="http://schemas.microsoft.com/office/drawing/2014/main" xmlns="" id="{982A5EE0-347E-9C45-9810-53CB146F00B5}"/>
              </a:ext>
            </a:extLst>
          </p:cNvPr>
          <p:cNvSpPr>
            <a:spLocks noEditPoints="1"/>
          </p:cNvSpPr>
          <p:nvPr/>
        </p:nvSpPr>
        <p:spPr bwMode="auto">
          <a:xfrm>
            <a:off x="1847522" y="3916377"/>
            <a:ext cx="396875" cy="388938"/>
          </a:xfrm>
          <a:custGeom>
            <a:avLst/>
            <a:gdLst>
              <a:gd name="T0" fmla="*/ 2147483646 w 340"/>
              <a:gd name="T1" fmla="*/ 2147483646 h 332"/>
              <a:gd name="T2" fmla="*/ 2147483646 w 340"/>
              <a:gd name="T3" fmla="*/ 2147483646 h 332"/>
              <a:gd name="T4" fmla="*/ 2147483646 w 340"/>
              <a:gd name="T5" fmla="*/ 2147483646 h 332"/>
              <a:gd name="T6" fmla="*/ 2147483646 w 340"/>
              <a:gd name="T7" fmla="*/ 2147483646 h 332"/>
              <a:gd name="T8" fmla="*/ 2147483646 w 340"/>
              <a:gd name="T9" fmla="*/ 2147483646 h 332"/>
              <a:gd name="T10" fmla="*/ 2147483646 w 340"/>
              <a:gd name="T11" fmla="*/ 2147483646 h 332"/>
              <a:gd name="T12" fmla="*/ 2147483646 w 340"/>
              <a:gd name="T13" fmla="*/ 2147483646 h 332"/>
              <a:gd name="T14" fmla="*/ 2147483646 w 340"/>
              <a:gd name="T15" fmla="*/ 2147483646 h 332"/>
              <a:gd name="T16" fmla="*/ 2147483646 w 340"/>
              <a:gd name="T17" fmla="*/ 2147483646 h 332"/>
              <a:gd name="T18" fmla="*/ 2147483646 w 340"/>
              <a:gd name="T19" fmla="*/ 2147483646 h 332"/>
              <a:gd name="T20" fmla="*/ 2147483646 w 340"/>
              <a:gd name="T21" fmla="*/ 2147483646 h 332"/>
              <a:gd name="T22" fmla="*/ 2147483646 w 340"/>
              <a:gd name="T23" fmla="*/ 2147483646 h 332"/>
              <a:gd name="T24" fmla="*/ 2147483646 w 340"/>
              <a:gd name="T25" fmla="*/ 2147483646 h 332"/>
              <a:gd name="T26" fmla="*/ 2147483646 w 340"/>
              <a:gd name="T27" fmla="*/ 2147483646 h 332"/>
              <a:gd name="T28" fmla="*/ 2147483646 w 340"/>
              <a:gd name="T29" fmla="*/ 2147483646 h 332"/>
              <a:gd name="T30" fmla="*/ 2147483646 w 340"/>
              <a:gd name="T31" fmla="*/ 2147483646 h 332"/>
              <a:gd name="T32" fmla="*/ 2147483646 w 340"/>
              <a:gd name="T33" fmla="*/ 2147483646 h 332"/>
              <a:gd name="T34" fmla="*/ 2147483646 w 340"/>
              <a:gd name="T35" fmla="*/ 2147483646 h 332"/>
              <a:gd name="T36" fmla="*/ 2147483646 w 340"/>
              <a:gd name="T37" fmla="*/ 2147483646 h 332"/>
              <a:gd name="T38" fmla="*/ 2147483646 w 340"/>
              <a:gd name="T39" fmla="*/ 2147483646 h 332"/>
              <a:gd name="T40" fmla="*/ 2147483646 w 340"/>
              <a:gd name="T41" fmla="*/ 2147483646 h 332"/>
              <a:gd name="T42" fmla="*/ 2147483646 w 340"/>
              <a:gd name="T43" fmla="*/ 2147483646 h 332"/>
              <a:gd name="T44" fmla="*/ 2147483646 w 340"/>
              <a:gd name="T45" fmla="*/ 2147483646 h 332"/>
              <a:gd name="T46" fmla="*/ 2147483646 w 340"/>
              <a:gd name="T47" fmla="*/ 2147483646 h 332"/>
              <a:gd name="T48" fmla="*/ 2147483646 w 340"/>
              <a:gd name="T49" fmla="*/ 2147483646 h 332"/>
              <a:gd name="T50" fmla="*/ 2147483646 w 340"/>
              <a:gd name="T51" fmla="*/ 2147483646 h 332"/>
              <a:gd name="T52" fmla="*/ 2147483646 w 340"/>
              <a:gd name="T53" fmla="*/ 2147483646 h 332"/>
              <a:gd name="T54" fmla="*/ 2147483646 w 340"/>
              <a:gd name="T55" fmla="*/ 2147483646 h 332"/>
              <a:gd name="T56" fmla="*/ 2147483646 w 340"/>
              <a:gd name="T57" fmla="*/ 2147483646 h 332"/>
              <a:gd name="T58" fmla="*/ 2147483646 w 340"/>
              <a:gd name="T59" fmla="*/ 2147483646 h 332"/>
              <a:gd name="T60" fmla="*/ 2147483646 w 340"/>
              <a:gd name="T61" fmla="*/ 2147483646 h 332"/>
              <a:gd name="T62" fmla="*/ 2147483646 w 340"/>
              <a:gd name="T63" fmla="*/ 2147483646 h 332"/>
              <a:gd name="T64" fmla="*/ 2147483646 w 340"/>
              <a:gd name="T65" fmla="*/ 2147483646 h 332"/>
              <a:gd name="T66" fmla="*/ 2147483646 w 340"/>
              <a:gd name="T67" fmla="*/ 2147483646 h 332"/>
              <a:gd name="T68" fmla="*/ 2147483646 w 340"/>
              <a:gd name="T69" fmla="*/ 2147483646 h 332"/>
              <a:gd name="T70" fmla="*/ 2147483646 w 340"/>
              <a:gd name="T71" fmla="*/ 2147483646 h 332"/>
              <a:gd name="T72" fmla="*/ 2147483646 w 340"/>
              <a:gd name="T73" fmla="*/ 2147483646 h 332"/>
              <a:gd name="T74" fmla="*/ 2147483646 w 340"/>
              <a:gd name="T75" fmla="*/ 2147483646 h 332"/>
              <a:gd name="T76" fmla="*/ 2147483646 w 340"/>
              <a:gd name="T77" fmla="*/ 2147483646 h 332"/>
              <a:gd name="T78" fmla="*/ 2147483646 w 340"/>
              <a:gd name="T79" fmla="*/ 2147483646 h 332"/>
              <a:gd name="T80" fmla="*/ 2147483646 w 340"/>
              <a:gd name="T81" fmla="*/ 2147483646 h 332"/>
              <a:gd name="T82" fmla="*/ 2147483646 w 340"/>
              <a:gd name="T83" fmla="*/ 2147483646 h 332"/>
              <a:gd name="T84" fmla="*/ 2147483646 w 340"/>
              <a:gd name="T85" fmla="*/ 2147483646 h 332"/>
              <a:gd name="T86" fmla="*/ 2147483646 w 340"/>
              <a:gd name="T87" fmla="*/ 2147483646 h 332"/>
              <a:gd name="T88" fmla="*/ 2147483646 w 340"/>
              <a:gd name="T89" fmla="*/ 2147483646 h 332"/>
              <a:gd name="T90" fmla="*/ 2147483646 w 340"/>
              <a:gd name="T91" fmla="*/ 2147483646 h 332"/>
              <a:gd name="T92" fmla="*/ 2147483646 w 340"/>
              <a:gd name="T93" fmla="*/ 2147483646 h 332"/>
              <a:gd name="T94" fmla="*/ 2147483646 w 340"/>
              <a:gd name="T95" fmla="*/ 2147483646 h 332"/>
              <a:gd name="T96" fmla="*/ 2147483646 w 340"/>
              <a:gd name="T97" fmla="*/ 2147483646 h 332"/>
              <a:gd name="T98" fmla="*/ 2147483646 w 340"/>
              <a:gd name="T99" fmla="*/ 2147483646 h 332"/>
              <a:gd name="T100" fmla="*/ 2147483646 w 340"/>
              <a:gd name="T101" fmla="*/ 2147483646 h 332"/>
              <a:gd name="T102" fmla="*/ 2147483646 w 340"/>
              <a:gd name="T103" fmla="*/ 2147483646 h 332"/>
              <a:gd name="T104" fmla="*/ 2147483646 w 340"/>
              <a:gd name="T105" fmla="*/ 2147483646 h 332"/>
              <a:gd name="T106" fmla="*/ 2147483646 w 340"/>
              <a:gd name="T107" fmla="*/ 2147483646 h 332"/>
              <a:gd name="T108" fmla="*/ 2147483646 w 340"/>
              <a:gd name="T109" fmla="*/ 2147483646 h 332"/>
              <a:gd name="T110" fmla="*/ 2147483646 w 340"/>
              <a:gd name="T111" fmla="*/ 2147483646 h 332"/>
              <a:gd name="T112" fmla="*/ 2147483646 w 340"/>
              <a:gd name="T113" fmla="*/ 2147483646 h 332"/>
              <a:gd name="T114" fmla="*/ 2147483646 w 340"/>
              <a:gd name="T115" fmla="*/ 2147483646 h 332"/>
              <a:gd name="T116" fmla="*/ 0 w 340"/>
              <a:gd name="T117" fmla="*/ 2147483646 h 332"/>
              <a:gd name="T118" fmla="*/ 2147483646 w 340"/>
              <a:gd name="T119" fmla="*/ 2147483646 h 332"/>
              <a:gd name="T120" fmla="*/ 2147483646 w 340"/>
              <a:gd name="T121" fmla="*/ 2147483646 h 332"/>
              <a:gd name="T122" fmla="*/ 2147483646 w 340"/>
              <a:gd name="T123" fmla="*/ 2147483646 h 332"/>
              <a:gd name="T124" fmla="*/ 2147483646 w 340"/>
              <a:gd name="T125" fmla="*/ 2147483646 h 332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340" h="332">
                <a:moveTo>
                  <a:pt x="329" y="293"/>
                </a:moveTo>
                <a:lnTo>
                  <a:pt x="329" y="293"/>
                </a:lnTo>
                <a:lnTo>
                  <a:pt x="329" y="302"/>
                </a:lnTo>
                <a:cubicBezTo>
                  <a:pt x="329" y="307"/>
                  <a:pt x="327" y="312"/>
                  <a:pt x="323" y="316"/>
                </a:cubicBezTo>
                <a:cubicBezTo>
                  <a:pt x="319" y="320"/>
                  <a:pt x="314" y="322"/>
                  <a:pt x="309" y="322"/>
                </a:cubicBezTo>
                <a:lnTo>
                  <a:pt x="30" y="322"/>
                </a:lnTo>
                <a:cubicBezTo>
                  <a:pt x="25" y="322"/>
                  <a:pt x="20" y="320"/>
                  <a:pt x="16" y="316"/>
                </a:cubicBezTo>
                <a:cubicBezTo>
                  <a:pt x="12" y="312"/>
                  <a:pt x="10" y="307"/>
                  <a:pt x="10" y="302"/>
                </a:cubicBezTo>
                <a:lnTo>
                  <a:pt x="10" y="293"/>
                </a:lnTo>
                <a:cubicBezTo>
                  <a:pt x="10" y="284"/>
                  <a:pt x="12" y="275"/>
                  <a:pt x="18" y="268"/>
                </a:cubicBezTo>
                <a:cubicBezTo>
                  <a:pt x="24" y="261"/>
                  <a:pt x="32" y="256"/>
                  <a:pt x="40" y="254"/>
                </a:cubicBezTo>
                <a:lnTo>
                  <a:pt x="99" y="223"/>
                </a:lnTo>
                <a:lnTo>
                  <a:pt x="146" y="264"/>
                </a:lnTo>
                <a:lnTo>
                  <a:pt x="171" y="229"/>
                </a:lnTo>
                <a:lnTo>
                  <a:pt x="196" y="264"/>
                </a:lnTo>
                <a:lnTo>
                  <a:pt x="241" y="223"/>
                </a:lnTo>
                <a:lnTo>
                  <a:pt x="300" y="254"/>
                </a:lnTo>
                <a:cubicBezTo>
                  <a:pt x="309" y="256"/>
                  <a:pt x="316" y="261"/>
                  <a:pt x="322" y="268"/>
                </a:cubicBezTo>
                <a:cubicBezTo>
                  <a:pt x="327" y="275"/>
                  <a:pt x="330" y="284"/>
                  <a:pt x="329" y="293"/>
                </a:cubicBezTo>
                <a:close/>
                <a:moveTo>
                  <a:pt x="219" y="194"/>
                </a:moveTo>
                <a:lnTo>
                  <a:pt x="219" y="194"/>
                </a:lnTo>
                <a:lnTo>
                  <a:pt x="237" y="221"/>
                </a:lnTo>
                <a:lnTo>
                  <a:pt x="197" y="257"/>
                </a:lnTo>
                <a:lnTo>
                  <a:pt x="172" y="222"/>
                </a:lnTo>
                <a:lnTo>
                  <a:pt x="219" y="194"/>
                </a:lnTo>
                <a:close/>
                <a:moveTo>
                  <a:pt x="169" y="222"/>
                </a:moveTo>
                <a:lnTo>
                  <a:pt x="169" y="222"/>
                </a:lnTo>
                <a:lnTo>
                  <a:pt x="145" y="257"/>
                </a:lnTo>
                <a:lnTo>
                  <a:pt x="104" y="221"/>
                </a:lnTo>
                <a:lnTo>
                  <a:pt x="122" y="194"/>
                </a:lnTo>
                <a:lnTo>
                  <a:pt x="169" y="222"/>
                </a:lnTo>
                <a:close/>
                <a:moveTo>
                  <a:pt x="104" y="122"/>
                </a:moveTo>
                <a:lnTo>
                  <a:pt x="104" y="122"/>
                </a:lnTo>
                <a:cubicBezTo>
                  <a:pt x="105" y="126"/>
                  <a:pt x="106" y="126"/>
                  <a:pt x="106" y="122"/>
                </a:cubicBezTo>
                <a:cubicBezTo>
                  <a:pt x="106" y="111"/>
                  <a:pt x="109" y="105"/>
                  <a:pt x="113" y="102"/>
                </a:cubicBezTo>
                <a:cubicBezTo>
                  <a:pt x="113" y="103"/>
                  <a:pt x="113" y="105"/>
                  <a:pt x="113" y="105"/>
                </a:cubicBezTo>
                <a:cubicBezTo>
                  <a:pt x="113" y="106"/>
                  <a:pt x="115" y="106"/>
                  <a:pt x="116" y="107"/>
                </a:cubicBezTo>
                <a:cubicBezTo>
                  <a:pt x="117" y="108"/>
                  <a:pt x="119" y="115"/>
                  <a:pt x="122" y="122"/>
                </a:cubicBezTo>
                <a:cubicBezTo>
                  <a:pt x="125" y="129"/>
                  <a:pt x="129" y="136"/>
                  <a:pt x="146" y="136"/>
                </a:cubicBezTo>
                <a:cubicBezTo>
                  <a:pt x="157" y="136"/>
                  <a:pt x="162" y="129"/>
                  <a:pt x="163" y="126"/>
                </a:cubicBezTo>
                <a:cubicBezTo>
                  <a:pt x="166" y="120"/>
                  <a:pt x="166" y="112"/>
                  <a:pt x="171" y="112"/>
                </a:cubicBezTo>
                <a:cubicBezTo>
                  <a:pt x="176" y="112"/>
                  <a:pt x="176" y="120"/>
                  <a:pt x="179" y="126"/>
                </a:cubicBezTo>
                <a:cubicBezTo>
                  <a:pt x="181" y="129"/>
                  <a:pt x="185" y="136"/>
                  <a:pt x="196" y="136"/>
                </a:cubicBezTo>
                <a:cubicBezTo>
                  <a:pt x="213" y="136"/>
                  <a:pt x="217" y="128"/>
                  <a:pt x="220" y="122"/>
                </a:cubicBezTo>
                <a:cubicBezTo>
                  <a:pt x="223" y="116"/>
                  <a:pt x="225" y="108"/>
                  <a:pt x="226" y="107"/>
                </a:cubicBezTo>
                <a:cubicBezTo>
                  <a:pt x="227" y="106"/>
                  <a:pt x="229" y="106"/>
                  <a:pt x="229" y="105"/>
                </a:cubicBezTo>
                <a:cubicBezTo>
                  <a:pt x="229" y="104"/>
                  <a:pt x="230" y="103"/>
                  <a:pt x="230" y="102"/>
                </a:cubicBezTo>
                <a:cubicBezTo>
                  <a:pt x="236" y="111"/>
                  <a:pt x="236" y="121"/>
                  <a:pt x="236" y="121"/>
                </a:cubicBezTo>
                <a:cubicBezTo>
                  <a:pt x="236" y="121"/>
                  <a:pt x="237" y="120"/>
                  <a:pt x="237" y="117"/>
                </a:cubicBezTo>
                <a:lnTo>
                  <a:pt x="237" y="127"/>
                </a:lnTo>
                <a:cubicBezTo>
                  <a:pt x="236" y="137"/>
                  <a:pt x="231" y="144"/>
                  <a:pt x="227" y="145"/>
                </a:cubicBezTo>
                <a:cubicBezTo>
                  <a:pt x="224" y="154"/>
                  <a:pt x="221" y="162"/>
                  <a:pt x="216" y="170"/>
                </a:cubicBezTo>
                <a:lnTo>
                  <a:pt x="210" y="171"/>
                </a:lnTo>
                <a:cubicBezTo>
                  <a:pt x="207" y="168"/>
                  <a:pt x="203" y="166"/>
                  <a:pt x="200" y="166"/>
                </a:cubicBezTo>
                <a:lnTo>
                  <a:pt x="190" y="166"/>
                </a:lnTo>
                <a:cubicBezTo>
                  <a:pt x="182" y="166"/>
                  <a:pt x="175" y="173"/>
                  <a:pt x="175" y="181"/>
                </a:cubicBezTo>
                <a:cubicBezTo>
                  <a:pt x="175" y="188"/>
                  <a:pt x="180" y="194"/>
                  <a:pt x="187" y="196"/>
                </a:cubicBezTo>
                <a:cubicBezTo>
                  <a:pt x="182" y="198"/>
                  <a:pt x="177" y="199"/>
                  <a:pt x="171" y="199"/>
                </a:cubicBezTo>
                <a:cubicBezTo>
                  <a:pt x="146" y="199"/>
                  <a:pt x="124" y="175"/>
                  <a:pt x="115" y="145"/>
                </a:cubicBezTo>
                <a:cubicBezTo>
                  <a:pt x="110" y="144"/>
                  <a:pt x="105" y="135"/>
                  <a:pt x="104" y="122"/>
                </a:cubicBezTo>
                <a:cubicBezTo>
                  <a:pt x="104" y="122"/>
                  <a:pt x="104" y="122"/>
                  <a:pt x="104" y="122"/>
                </a:cubicBezTo>
                <a:close/>
                <a:moveTo>
                  <a:pt x="163" y="111"/>
                </a:moveTo>
                <a:lnTo>
                  <a:pt x="163" y="111"/>
                </a:lnTo>
                <a:cubicBezTo>
                  <a:pt x="163" y="115"/>
                  <a:pt x="161" y="128"/>
                  <a:pt x="153" y="130"/>
                </a:cubicBezTo>
                <a:cubicBezTo>
                  <a:pt x="145" y="132"/>
                  <a:pt x="135" y="129"/>
                  <a:pt x="131" y="126"/>
                </a:cubicBezTo>
                <a:cubicBezTo>
                  <a:pt x="128" y="122"/>
                  <a:pt x="125" y="114"/>
                  <a:pt x="125" y="110"/>
                </a:cubicBezTo>
                <a:cubicBezTo>
                  <a:pt x="125" y="105"/>
                  <a:pt x="128" y="102"/>
                  <a:pt x="146" y="103"/>
                </a:cubicBezTo>
                <a:cubicBezTo>
                  <a:pt x="154" y="104"/>
                  <a:pt x="163" y="107"/>
                  <a:pt x="163" y="111"/>
                </a:cubicBezTo>
                <a:close/>
                <a:moveTo>
                  <a:pt x="220" y="110"/>
                </a:moveTo>
                <a:lnTo>
                  <a:pt x="220" y="110"/>
                </a:lnTo>
                <a:cubicBezTo>
                  <a:pt x="220" y="115"/>
                  <a:pt x="217" y="122"/>
                  <a:pt x="214" y="126"/>
                </a:cubicBezTo>
                <a:cubicBezTo>
                  <a:pt x="211" y="130"/>
                  <a:pt x="200" y="133"/>
                  <a:pt x="192" y="130"/>
                </a:cubicBezTo>
                <a:cubicBezTo>
                  <a:pt x="184" y="128"/>
                  <a:pt x="182" y="114"/>
                  <a:pt x="182" y="110"/>
                </a:cubicBezTo>
                <a:cubicBezTo>
                  <a:pt x="182" y="106"/>
                  <a:pt x="191" y="103"/>
                  <a:pt x="199" y="102"/>
                </a:cubicBezTo>
                <a:cubicBezTo>
                  <a:pt x="217" y="101"/>
                  <a:pt x="220" y="105"/>
                  <a:pt x="220" y="110"/>
                </a:cubicBezTo>
                <a:close/>
                <a:moveTo>
                  <a:pt x="201" y="96"/>
                </a:moveTo>
                <a:lnTo>
                  <a:pt x="201" y="96"/>
                </a:lnTo>
                <a:cubicBezTo>
                  <a:pt x="187" y="97"/>
                  <a:pt x="179" y="103"/>
                  <a:pt x="172" y="103"/>
                </a:cubicBezTo>
                <a:cubicBezTo>
                  <a:pt x="165" y="103"/>
                  <a:pt x="158" y="97"/>
                  <a:pt x="143" y="96"/>
                </a:cubicBezTo>
                <a:cubicBezTo>
                  <a:pt x="134" y="96"/>
                  <a:pt x="125" y="96"/>
                  <a:pt x="119" y="97"/>
                </a:cubicBezTo>
                <a:cubicBezTo>
                  <a:pt x="122" y="95"/>
                  <a:pt x="124" y="94"/>
                  <a:pt x="126" y="91"/>
                </a:cubicBezTo>
                <a:cubicBezTo>
                  <a:pt x="138" y="79"/>
                  <a:pt x="136" y="61"/>
                  <a:pt x="136" y="61"/>
                </a:cubicBezTo>
                <a:cubicBezTo>
                  <a:pt x="136" y="61"/>
                  <a:pt x="148" y="102"/>
                  <a:pt x="196" y="91"/>
                </a:cubicBezTo>
                <a:cubicBezTo>
                  <a:pt x="211" y="88"/>
                  <a:pt x="220" y="91"/>
                  <a:pt x="226" y="97"/>
                </a:cubicBezTo>
                <a:cubicBezTo>
                  <a:pt x="221" y="96"/>
                  <a:pt x="212" y="96"/>
                  <a:pt x="201" y="96"/>
                </a:cubicBezTo>
                <a:close/>
                <a:moveTo>
                  <a:pt x="219" y="179"/>
                </a:moveTo>
                <a:lnTo>
                  <a:pt x="219" y="179"/>
                </a:lnTo>
                <a:lnTo>
                  <a:pt x="209" y="181"/>
                </a:lnTo>
                <a:cubicBezTo>
                  <a:pt x="209" y="186"/>
                  <a:pt x="204" y="191"/>
                  <a:pt x="200" y="191"/>
                </a:cubicBezTo>
                <a:lnTo>
                  <a:pt x="190" y="191"/>
                </a:lnTo>
                <a:cubicBezTo>
                  <a:pt x="185" y="191"/>
                  <a:pt x="180" y="186"/>
                  <a:pt x="180" y="181"/>
                </a:cubicBezTo>
                <a:cubicBezTo>
                  <a:pt x="180" y="176"/>
                  <a:pt x="185" y="171"/>
                  <a:pt x="190" y="171"/>
                </a:cubicBezTo>
                <a:lnTo>
                  <a:pt x="200" y="171"/>
                </a:lnTo>
                <a:cubicBezTo>
                  <a:pt x="203" y="171"/>
                  <a:pt x="206" y="173"/>
                  <a:pt x="208" y="176"/>
                </a:cubicBezTo>
                <a:lnTo>
                  <a:pt x="218" y="174"/>
                </a:lnTo>
                <a:cubicBezTo>
                  <a:pt x="232" y="171"/>
                  <a:pt x="242" y="159"/>
                  <a:pt x="242" y="144"/>
                </a:cubicBezTo>
                <a:lnTo>
                  <a:pt x="242" y="101"/>
                </a:lnTo>
                <a:lnTo>
                  <a:pt x="247" y="101"/>
                </a:lnTo>
                <a:lnTo>
                  <a:pt x="247" y="145"/>
                </a:lnTo>
                <a:cubicBezTo>
                  <a:pt x="247" y="162"/>
                  <a:pt x="236" y="176"/>
                  <a:pt x="219" y="179"/>
                </a:cubicBezTo>
                <a:close/>
                <a:moveTo>
                  <a:pt x="330" y="262"/>
                </a:moveTo>
                <a:lnTo>
                  <a:pt x="330" y="262"/>
                </a:lnTo>
                <a:lnTo>
                  <a:pt x="330" y="261"/>
                </a:lnTo>
                <a:cubicBezTo>
                  <a:pt x="322" y="253"/>
                  <a:pt x="314" y="247"/>
                  <a:pt x="304" y="245"/>
                </a:cubicBezTo>
                <a:lnTo>
                  <a:pt x="251" y="217"/>
                </a:lnTo>
                <a:cubicBezTo>
                  <a:pt x="256" y="195"/>
                  <a:pt x="261" y="164"/>
                  <a:pt x="261" y="131"/>
                </a:cubicBezTo>
                <a:cubicBezTo>
                  <a:pt x="261" y="52"/>
                  <a:pt x="229" y="0"/>
                  <a:pt x="178" y="0"/>
                </a:cubicBezTo>
                <a:cubicBezTo>
                  <a:pt x="159" y="0"/>
                  <a:pt x="145" y="4"/>
                  <a:pt x="137" y="11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26" y="11"/>
                  <a:pt x="116" y="15"/>
                  <a:pt x="109" y="23"/>
                </a:cubicBezTo>
                <a:cubicBezTo>
                  <a:pt x="91" y="41"/>
                  <a:pt x="81" y="81"/>
                  <a:pt x="82" y="131"/>
                </a:cubicBezTo>
                <a:cubicBezTo>
                  <a:pt x="82" y="159"/>
                  <a:pt x="87" y="191"/>
                  <a:pt x="92" y="215"/>
                </a:cubicBezTo>
                <a:lnTo>
                  <a:pt x="36" y="245"/>
                </a:lnTo>
                <a:cubicBezTo>
                  <a:pt x="26" y="247"/>
                  <a:pt x="17" y="253"/>
                  <a:pt x="10" y="261"/>
                </a:cubicBezTo>
                <a:cubicBezTo>
                  <a:pt x="3" y="269"/>
                  <a:pt x="0" y="280"/>
                  <a:pt x="0" y="293"/>
                </a:cubicBezTo>
                <a:lnTo>
                  <a:pt x="0" y="302"/>
                </a:lnTo>
                <a:cubicBezTo>
                  <a:pt x="0" y="310"/>
                  <a:pt x="3" y="317"/>
                  <a:pt x="9" y="323"/>
                </a:cubicBezTo>
                <a:cubicBezTo>
                  <a:pt x="14" y="329"/>
                  <a:pt x="22" y="332"/>
                  <a:pt x="30" y="332"/>
                </a:cubicBezTo>
                <a:lnTo>
                  <a:pt x="309" y="332"/>
                </a:lnTo>
                <a:cubicBezTo>
                  <a:pt x="317" y="332"/>
                  <a:pt x="325" y="329"/>
                  <a:pt x="330" y="323"/>
                </a:cubicBezTo>
                <a:cubicBezTo>
                  <a:pt x="336" y="317"/>
                  <a:pt x="339" y="310"/>
                  <a:pt x="339" y="302"/>
                </a:cubicBezTo>
                <a:lnTo>
                  <a:pt x="339" y="293"/>
                </a:lnTo>
                <a:cubicBezTo>
                  <a:pt x="340" y="283"/>
                  <a:pt x="337" y="271"/>
                  <a:pt x="330" y="262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/>
          <a:lstStyle/>
          <a:p>
            <a:endParaRPr lang="ru-RU"/>
          </a:p>
        </p:txBody>
      </p:sp>
      <p:sp>
        <p:nvSpPr>
          <p:cNvPr id="992" name="Freeform 145">
            <a:extLst>
              <a:ext uri="{FF2B5EF4-FFF2-40B4-BE49-F238E27FC236}">
                <a16:creationId xmlns:a16="http://schemas.microsoft.com/office/drawing/2014/main" xmlns="" id="{D12B58EC-826A-3B48-9F74-5E6C716BA608}"/>
              </a:ext>
            </a:extLst>
          </p:cNvPr>
          <p:cNvSpPr>
            <a:spLocks noEditPoints="1"/>
          </p:cNvSpPr>
          <p:nvPr/>
        </p:nvSpPr>
        <p:spPr bwMode="auto">
          <a:xfrm>
            <a:off x="1834105" y="4418387"/>
            <a:ext cx="396875" cy="374650"/>
          </a:xfrm>
          <a:custGeom>
            <a:avLst/>
            <a:gdLst>
              <a:gd name="T0" fmla="*/ 2147483646 w 340"/>
              <a:gd name="T1" fmla="*/ 2147483646 h 319"/>
              <a:gd name="T2" fmla="*/ 2147483646 w 340"/>
              <a:gd name="T3" fmla="*/ 2147483646 h 319"/>
              <a:gd name="T4" fmla="*/ 2147483646 w 340"/>
              <a:gd name="T5" fmla="*/ 2147483646 h 319"/>
              <a:gd name="T6" fmla="*/ 2147483646 w 340"/>
              <a:gd name="T7" fmla="*/ 2147483646 h 319"/>
              <a:gd name="T8" fmla="*/ 2147483646 w 340"/>
              <a:gd name="T9" fmla="*/ 2147483646 h 319"/>
              <a:gd name="T10" fmla="*/ 2147483646 w 340"/>
              <a:gd name="T11" fmla="*/ 2147483646 h 319"/>
              <a:gd name="T12" fmla="*/ 2147483646 w 340"/>
              <a:gd name="T13" fmla="*/ 2147483646 h 319"/>
              <a:gd name="T14" fmla="*/ 2147483646 w 340"/>
              <a:gd name="T15" fmla="*/ 2147483646 h 319"/>
              <a:gd name="T16" fmla="*/ 2147483646 w 340"/>
              <a:gd name="T17" fmla="*/ 2147483646 h 319"/>
              <a:gd name="T18" fmla="*/ 2147483646 w 340"/>
              <a:gd name="T19" fmla="*/ 2147483646 h 319"/>
              <a:gd name="T20" fmla="*/ 2147483646 w 340"/>
              <a:gd name="T21" fmla="*/ 2147483646 h 319"/>
              <a:gd name="T22" fmla="*/ 2147483646 w 340"/>
              <a:gd name="T23" fmla="*/ 2147483646 h 319"/>
              <a:gd name="T24" fmla="*/ 2147483646 w 340"/>
              <a:gd name="T25" fmla="*/ 2147483646 h 319"/>
              <a:gd name="T26" fmla="*/ 2147483646 w 340"/>
              <a:gd name="T27" fmla="*/ 2147483646 h 319"/>
              <a:gd name="T28" fmla="*/ 2147483646 w 340"/>
              <a:gd name="T29" fmla="*/ 2147483646 h 319"/>
              <a:gd name="T30" fmla="*/ 2147483646 w 340"/>
              <a:gd name="T31" fmla="*/ 2147483646 h 319"/>
              <a:gd name="T32" fmla="*/ 2147483646 w 340"/>
              <a:gd name="T33" fmla="*/ 2147483646 h 319"/>
              <a:gd name="T34" fmla="*/ 2147483646 w 340"/>
              <a:gd name="T35" fmla="*/ 2147483646 h 319"/>
              <a:gd name="T36" fmla="*/ 2147483646 w 340"/>
              <a:gd name="T37" fmla="*/ 2147483646 h 319"/>
              <a:gd name="T38" fmla="*/ 2147483646 w 340"/>
              <a:gd name="T39" fmla="*/ 2147483646 h 319"/>
              <a:gd name="T40" fmla="*/ 2147483646 w 340"/>
              <a:gd name="T41" fmla="*/ 2147483646 h 319"/>
              <a:gd name="T42" fmla="*/ 2147483646 w 340"/>
              <a:gd name="T43" fmla="*/ 2147483646 h 319"/>
              <a:gd name="T44" fmla="*/ 2147483646 w 340"/>
              <a:gd name="T45" fmla="*/ 2147483646 h 319"/>
              <a:gd name="T46" fmla="*/ 2147483646 w 340"/>
              <a:gd name="T47" fmla="*/ 2147483646 h 319"/>
              <a:gd name="T48" fmla="*/ 2147483646 w 340"/>
              <a:gd name="T49" fmla="*/ 2147483646 h 319"/>
              <a:gd name="T50" fmla="*/ 2147483646 w 340"/>
              <a:gd name="T51" fmla="*/ 2147483646 h 319"/>
              <a:gd name="T52" fmla="*/ 2147483646 w 340"/>
              <a:gd name="T53" fmla="*/ 2147483646 h 319"/>
              <a:gd name="T54" fmla="*/ 2147483646 w 340"/>
              <a:gd name="T55" fmla="*/ 2147483646 h 319"/>
              <a:gd name="T56" fmla="*/ 2147483646 w 340"/>
              <a:gd name="T57" fmla="*/ 2147483646 h 319"/>
              <a:gd name="T58" fmla="*/ 2147483646 w 340"/>
              <a:gd name="T59" fmla="*/ 2147483646 h 319"/>
              <a:gd name="T60" fmla="*/ 2147483646 w 340"/>
              <a:gd name="T61" fmla="*/ 2147483646 h 319"/>
              <a:gd name="T62" fmla="*/ 2147483646 w 340"/>
              <a:gd name="T63" fmla="*/ 2147483646 h 319"/>
              <a:gd name="T64" fmla="*/ 2147483646 w 340"/>
              <a:gd name="T65" fmla="*/ 2147483646 h 319"/>
              <a:gd name="T66" fmla="*/ 2147483646 w 340"/>
              <a:gd name="T67" fmla="*/ 2147483646 h 319"/>
              <a:gd name="T68" fmla="*/ 2147483646 w 340"/>
              <a:gd name="T69" fmla="*/ 2147483646 h 319"/>
              <a:gd name="T70" fmla="*/ 2147483646 w 340"/>
              <a:gd name="T71" fmla="*/ 2147483646 h 319"/>
              <a:gd name="T72" fmla="*/ 2147483646 w 340"/>
              <a:gd name="T73" fmla="*/ 2147483646 h 319"/>
              <a:gd name="T74" fmla="*/ 2147483646 w 340"/>
              <a:gd name="T75" fmla="*/ 2147483646 h 319"/>
              <a:gd name="T76" fmla="*/ 2147483646 w 340"/>
              <a:gd name="T77" fmla="*/ 2147483646 h 319"/>
              <a:gd name="T78" fmla="*/ 2147483646 w 340"/>
              <a:gd name="T79" fmla="*/ 2147483646 h 319"/>
              <a:gd name="T80" fmla="*/ 2147483646 w 340"/>
              <a:gd name="T81" fmla="*/ 2147483646 h 319"/>
              <a:gd name="T82" fmla="*/ 2147483646 w 340"/>
              <a:gd name="T83" fmla="*/ 2147483646 h 319"/>
              <a:gd name="T84" fmla="*/ 2147483646 w 340"/>
              <a:gd name="T85" fmla="*/ 2147483646 h 319"/>
              <a:gd name="T86" fmla="*/ 2147483646 w 340"/>
              <a:gd name="T87" fmla="*/ 2147483646 h 319"/>
              <a:gd name="T88" fmla="*/ 2147483646 w 340"/>
              <a:gd name="T89" fmla="*/ 2147483646 h 319"/>
              <a:gd name="T90" fmla="*/ 2147483646 w 340"/>
              <a:gd name="T91" fmla="*/ 2147483646 h 319"/>
              <a:gd name="T92" fmla="*/ 2147483646 w 340"/>
              <a:gd name="T93" fmla="*/ 2147483646 h 319"/>
              <a:gd name="T94" fmla="*/ 2147483646 w 340"/>
              <a:gd name="T95" fmla="*/ 2147483646 h 319"/>
              <a:gd name="T96" fmla="*/ 2147483646 w 340"/>
              <a:gd name="T97" fmla="*/ 2147483646 h 31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340" h="319">
                <a:moveTo>
                  <a:pt x="330" y="289"/>
                </a:moveTo>
                <a:lnTo>
                  <a:pt x="330" y="289"/>
                </a:lnTo>
                <a:cubicBezTo>
                  <a:pt x="330" y="294"/>
                  <a:pt x="328" y="299"/>
                  <a:pt x="324" y="303"/>
                </a:cubicBezTo>
                <a:cubicBezTo>
                  <a:pt x="320" y="307"/>
                  <a:pt x="315" y="309"/>
                  <a:pt x="310" y="309"/>
                </a:cubicBezTo>
                <a:lnTo>
                  <a:pt x="30" y="309"/>
                </a:lnTo>
                <a:cubicBezTo>
                  <a:pt x="25" y="309"/>
                  <a:pt x="20" y="307"/>
                  <a:pt x="16" y="303"/>
                </a:cubicBezTo>
                <a:cubicBezTo>
                  <a:pt x="12" y="299"/>
                  <a:pt x="10" y="294"/>
                  <a:pt x="10" y="289"/>
                </a:cubicBezTo>
                <a:lnTo>
                  <a:pt x="10" y="260"/>
                </a:lnTo>
                <a:cubicBezTo>
                  <a:pt x="10" y="251"/>
                  <a:pt x="13" y="243"/>
                  <a:pt x="18" y="235"/>
                </a:cubicBezTo>
                <a:cubicBezTo>
                  <a:pt x="24" y="228"/>
                  <a:pt x="31" y="223"/>
                  <a:pt x="40" y="221"/>
                </a:cubicBezTo>
                <a:lnTo>
                  <a:pt x="95" y="207"/>
                </a:lnTo>
                <a:lnTo>
                  <a:pt x="97" y="208"/>
                </a:lnTo>
                <a:lnTo>
                  <a:pt x="148" y="243"/>
                </a:lnTo>
                <a:lnTo>
                  <a:pt x="152" y="246"/>
                </a:lnTo>
                <a:lnTo>
                  <a:pt x="155" y="241"/>
                </a:lnTo>
                <a:lnTo>
                  <a:pt x="170" y="219"/>
                </a:lnTo>
                <a:lnTo>
                  <a:pt x="186" y="241"/>
                </a:lnTo>
                <a:lnTo>
                  <a:pt x="188" y="246"/>
                </a:lnTo>
                <a:lnTo>
                  <a:pt x="192" y="243"/>
                </a:lnTo>
                <a:lnTo>
                  <a:pt x="243" y="208"/>
                </a:lnTo>
                <a:lnTo>
                  <a:pt x="245" y="207"/>
                </a:lnTo>
                <a:lnTo>
                  <a:pt x="300" y="221"/>
                </a:lnTo>
                <a:cubicBezTo>
                  <a:pt x="308" y="223"/>
                  <a:pt x="316" y="228"/>
                  <a:pt x="322" y="235"/>
                </a:cubicBezTo>
                <a:cubicBezTo>
                  <a:pt x="328" y="242"/>
                  <a:pt x="330" y="251"/>
                  <a:pt x="330" y="260"/>
                </a:cubicBezTo>
                <a:lnTo>
                  <a:pt x="330" y="289"/>
                </a:lnTo>
                <a:close/>
                <a:moveTo>
                  <a:pt x="99" y="105"/>
                </a:moveTo>
                <a:lnTo>
                  <a:pt x="99" y="105"/>
                </a:lnTo>
                <a:cubicBezTo>
                  <a:pt x="100" y="100"/>
                  <a:pt x="101" y="96"/>
                  <a:pt x="101" y="94"/>
                </a:cubicBezTo>
                <a:cubicBezTo>
                  <a:pt x="102" y="93"/>
                  <a:pt x="102" y="93"/>
                  <a:pt x="102" y="92"/>
                </a:cubicBezTo>
                <a:cubicBezTo>
                  <a:pt x="106" y="86"/>
                  <a:pt x="113" y="85"/>
                  <a:pt x="118" y="88"/>
                </a:cubicBezTo>
                <a:cubicBezTo>
                  <a:pt x="118" y="89"/>
                  <a:pt x="119" y="90"/>
                  <a:pt x="120" y="92"/>
                </a:cubicBezTo>
                <a:cubicBezTo>
                  <a:pt x="115" y="92"/>
                  <a:pt x="112" y="93"/>
                  <a:pt x="111" y="93"/>
                </a:cubicBezTo>
                <a:cubicBezTo>
                  <a:pt x="110" y="93"/>
                  <a:pt x="109" y="94"/>
                  <a:pt x="109" y="95"/>
                </a:cubicBezTo>
                <a:cubicBezTo>
                  <a:pt x="109" y="97"/>
                  <a:pt x="110" y="99"/>
                  <a:pt x="110" y="100"/>
                </a:cubicBezTo>
                <a:cubicBezTo>
                  <a:pt x="110" y="101"/>
                  <a:pt x="112" y="101"/>
                  <a:pt x="113" y="102"/>
                </a:cubicBezTo>
                <a:cubicBezTo>
                  <a:pt x="114" y="103"/>
                  <a:pt x="116" y="110"/>
                  <a:pt x="119" y="117"/>
                </a:cubicBezTo>
                <a:cubicBezTo>
                  <a:pt x="121" y="124"/>
                  <a:pt x="125" y="130"/>
                  <a:pt x="142" y="130"/>
                </a:cubicBezTo>
                <a:cubicBezTo>
                  <a:pt x="153" y="130"/>
                  <a:pt x="157" y="124"/>
                  <a:pt x="158" y="121"/>
                </a:cubicBezTo>
                <a:cubicBezTo>
                  <a:pt x="161" y="115"/>
                  <a:pt x="161" y="107"/>
                  <a:pt x="166" y="107"/>
                </a:cubicBezTo>
                <a:cubicBezTo>
                  <a:pt x="171" y="107"/>
                  <a:pt x="171" y="115"/>
                  <a:pt x="174" y="121"/>
                </a:cubicBezTo>
                <a:cubicBezTo>
                  <a:pt x="176" y="124"/>
                  <a:pt x="180" y="130"/>
                  <a:pt x="190" y="130"/>
                </a:cubicBezTo>
                <a:cubicBezTo>
                  <a:pt x="207" y="130"/>
                  <a:pt x="211" y="123"/>
                  <a:pt x="214" y="117"/>
                </a:cubicBezTo>
                <a:cubicBezTo>
                  <a:pt x="217" y="111"/>
                  <a:pt x="218" y="103"/>
                  <a:pt x="219" y="102"/>
                </a:cubicBezTo>
                <a:cubicBezTo>
                  <a:pt x="220" y="101"/>
                  <a:pt x="222" y="101"/>
                  <a:pt x="222" y="100"/>
                </a:cubicBezTo>
                <a:cubicBezTo>
                  <a:pt x="222" y="99"/>
                  <a:pt x="223" y="97"/>
                  <a:pt x="223" y="95"/>
                </a:cubicBezTo>
                <a:cubicBezTo>
                  <a:pt x="223" y="94"/>
                  <a:pt x="224" y="93"/>
                  <a:pt x="223" y="93"/>
                </a:cubicBezTo>
                <a:cubicBezTo>
                  <a:pt x="223" y="93"/>
                  <a:pt x="219" y="92"/>
                  <a:pt x="214" y="92"/>
                </a:cubicBezTo>
                <a:cubicBezTo>
                  <a:pt x="215" y="90"/>
                  <a:pt x="215" y="89"/>
                  <a:pt x="216" y="88"/>
                </a:cubicBezTo>
                <a:cubicBezTo>
                  <a:pt x="227" y="82"/>
                  <a:pt x="231" y="93"/>
                  <a:pt x="231" y="93"/>
                </a:cubicBezTo>
                <a:lnTo>
                  <a:pt x="231" y="92"/>
                </a:lnTo>
                <a:cubicBezTo>
                  <a:pt x="232" y="93"/>
                  <a:pt x="232" y="94"/>
                  <a:pt x="233" y="95"/>
                </a:cubicBezTo>
                <a:cubicBezTo>
                  <a:pt x="233" y="95"/>
                  <a:pt x="233" y="95"/>
                  <a:pt x="233" y="95"/>
                </a:cubicBezTo>
                <a:cubicBezTo>
                  <a:pt x="233" y="96"/>
                  <a:pt x="233" y="98"/>
                  <a:pt x="233" y="99"/>
                </a:cubicBezTo>
                <a:cubicBezTo>
                  <a:pt x="233" y="99"/>
                  <a:pt x="233" y="100"/>
                  <a:pt x="233" y="100"/>
                </a:cubicBezTo>
                <a:cubicBezTo>
                  <a:pt x="234" y="101"/>
                  <a:pt x="234" y="102"/>
                  <a:pt x="234" y="103"/>
                </a:cubicBezTo>
                <a:cubicBezTo>
                  <a:pt x="234" y="104"/>
                  <a:pt x="234" y="104"/>
                  <a:pt x="234" y="105"/>
                </a:cubicBezTo>
                <a:cubicBezTo>
                  <a:pt x="233" y="106"/>
                  <a:pt x="233" y="108"/>
                  <a:pt x="233" y="110"/>
                </a:cubicBezTo>
                <a:cubicBezTo>
                  <a:pt x="232" y="122"/>
                  <a:pt x="227" y="132"/>
                  <a:pt x="222" y="133"/>
                </a:cubicBezTo>
                <a:cubicBezTo>
                  <a:pt x="221" y="137"/>
                  <a:pt x="219" y="142"/>
                  <a:pt x="217" y="146"/>
                </a:cubicBezTo>
                <a:cubicBezTo>
                  <a:pt x="217" y="146"/>
                  <a:pt x="217" y="147"/>
                  <a:pt x="216" y="147"/>
                </a:cubicBezTo>
                <a:cubicBezTo>
                  <a:pt x="215" y="151"/>
                  <a:pt x="212" y="155"/>
                  <a:pt x="210" y="158"/>
                </a:cubicBezTo>
                <a:cubicBezTo>
                  <a:pt x="199" y="175"/>
                  <a:pt x="183" y="187"/>
                  <a:pt x="166" y="187"/>
                </a:cubicBezTo>
                <a:cubicBezTo>
                  <a:pt x="153" y="187"/>
                  <a:pt x="140" y="180"/>
                  <a:pt x="130" y="169"/>
                </a:cubicBezTo>
                <a:cubicBezTo>
                  <a:pt x="126" y="164"/>
                  <a:pt x="122" y="158"/>
                  <a:pt x="119" y="153"/>
                </a:cubicBezTo>
                <a:cubicBezTo>
                  <a:pt x="118" y="152"/>
                  <a:pt x="118" y="151"/>
                  <a:pt x="118" y="151"/>
                </a:cubicBezTo>
                <a:cubicBezTo>
                  <a:pt x="116" y="148"/>
                  <a:pt x="115" y="146"/>
                  <a:pt x="114" y="143"/>
                </a:cubicBezTo>
                <a:cubicBezTo>
                  <a:pt x="113" y="140"/>
                  <a:pt x="111" y="136"/>
                  <a:pt x="110" y="133"/>
                </a:cubicBezTo>
                <a:cubicBezTo>
                  <a:pt x="105" y="132"/>
                  <a:pt x="100" y="123"/>
                  <a:pt x="99" y="110"/>
                </a:cubicBezTo>
                <a:cubicBezTo>
                  <a:pt x="99" y="108"/>
                  <a:pt x="99" y="107"/>
                  <a:pt x="99" y="105"/>
                </a:cubicBezTo>
                <a:close/>
                <a:moveTo>
                  <a:pt x="142" y="98"/>
                </a:moveTo>
                <a:lnTo>
                  <a:pt x="142" y="98"/>
                </a:lnTo>
                <a:cubicBezTo>
                  <a:pt x="150" y="99"/>
                  <a:pt x="158" y="102"/>
                  <a:pt x="158" y="106"/>
                </a:cubicBezTo>
                <a:cubicBezTo>
                  <a:pt x="158" y="110"/>
                  <a:pt x="156" y="123"/>
                  <a:pt x="149" y="125"/>
                </a:cubicBezTo>
                <a:cubicBezTo>
                  <a:pt x="141" y="127"/>
                  <a:pt x="131" y="124"/>
                  <a:pt x="127" y="121"/>
                </a:cubicBezTo>
                <a:cubicBezTo>
                  <a:pt x="124" y="117"/>
                  <a:pt x="121" y="109"/>
                  <a:pt x="121" y="105"/>
                </a:cubicBezTo>
                <a:cubicBezTo>
                  <a:pt x="121" y="100"/>
                  <a:pt x="124" y="97"/>
                  <a:pt x="142" y="98"/>
                </a:cubicBezTo>
                <a:close/>
                <a:moveTo>
                  <a:pt x="195" y="92"/>
                </a:moveTo>
                <a:lnTo>
                  <a:pt x="195" y="92"/>
                </a:lnTo>
                <a:cubicBezTo>
                  <a:pt x="182" y="93"/>
                  <a:pt x="174" y="98"/>
                  <a:pt x="167" y="98"/>
                </a:cubicBezTo>
                <a:cubicBezTo>
                  <a:pt x="160" y="98"/>
                  <a:pt x="153" y="93"/>
                  <a:pt x="139" y="92"/>
                </a:cubicBezTo>
                <a:cubicBezTo>
                  <a:pt x="134" y="91"/>
                  <a:pt x="129" y="91"/>
                  <a:pt x="125" y="91"/>
                </a:cubicBezTo>
                <a:cubicBezTo>
                  <a:pt x="125" y="85"/>
                  <a:pt x="125" y="74"/>
                  <a:pt x="132" y="71"/>
                </a:cubicBezTo>
                <a:cubicBezTo>
                  <a:pt x="146" y="64"/>
                  <a:pt x="152" y="85"/>
                  <a:pt x="182" y="82"/>
                </a:cubicBezTo>
                <a:cubicBezTo>
                  <a:pt x="199" y="80"/>
                  <a:pt x="206" y="86"/>
                  <a:pt x="208" y="91"/>
                </a:cubicBezTo>
                <a:cubicBezTo>
                  <a:pt x="204" y="91"/>
                  <a:pt x="200" y="91"/>
                  <a:pt x="195" y="92"/>
                </a:cubicBezTo>
                <a:close/>
                <a:moveTo>
                  <a:pt x="214" y="105"/>
                </a:moveTo>
                <a:lnTo>
                  <a:pt x="214" y="105"/>
                </a:lnTo>
                <a:cubicBezTo>
                  <a:pt x="214" y="110"/>
                  <a:pt x="211" y="117"/>
                  <a:pt x="208" y="121"/>
                </a:cubicBezTo>
                <a:cubicBezTo>
                  <a:pt x="205" y="125"/>
                  <a:pt x="194" y="128"/>
                  <a:pt x="186" y="125"/>
                </a:cubicBezTo>
                <a:cubicBezTo>
                  <a:pt x="179" y="123"/>
                  <a:pt x="177" y="109"/>
                  <a:pt x="177" y="105"/>
                </a:cubicBezTo>
                <a:cubicBezTo>
                  <a:pt x="177" y="101"/>
                  <a:pt x="186" y="98"/>
                  <a:pt x="193" y="97"/>
                </a:cubicBezTo>
                <a:cubicBezTo>
                  <a:pt x="211" y="96"/>
                  <a:pt x="214" y="100"/>
                  <a:pt x="214" y="105"/>
                </a:cubicBezTo>
                <a:close/>
                <a:moveTo>
                  <a:pt x="103" y="205"/>
                </a:moveTo>
                <a:lnTo>
                  <a:pt x="103" y="205"/>
                </a:lnTo>
                <a:lnTo>
                  <a:pt x="119" y="181"/>
                </a:lnTo>
                <a:lnTo>
                  <a:pt x="120" y="179"/>
                </a:lnTo>
                <a:lnTo>
                  <a:pt x="170" y="208"/>
                </a:lnTo>
                <a:lnTo>
                  <a:pt x="220" y="179"/>
                </a:lnTo>
                <a:lnTo>
                  <a:pt x="221" y="180"/>
                </a:lnTo>
                <a:lnTo>
                  <a:pt x="237" y="205"/>
                </a:lnTo>
                <a:lnTo>
                  <a:pt x="239" y="205"/>
                </a:lnTo>
                <a:lnTo>
                  <a:pt x="190" y="239"/>
                </a:lnTo>
                <a:lnTo>
                  <a:pt x="170" y="210"/>
                </a:lnTo>
                <a:lnTo>
                  <a:pt x="151" y="239"/>
                </a:lnTo>
                <a:lnTo>
                  <a:pt x="102" y="205"/>
                </a:lnTo>
                <a:lnTo>
                  <a:pt x="103" y="205"/>
                </a:lnTo>
                <a:close/>
                <a:moveTo>
                  <a:pt x="329" y="228"/>
                </a:moveTo>
                <a:lnTo>
                  <a:pt x="329" y="228"/>
                </a:lnTo>
                <a:cubicBezTo>
                  <a:pt x="322" y="220"/>
                  <a:pt x="312" y="214"/>
                  <a:pt x="302" y="211"/>
                </a:cubicBezTo>
                <a:lnTo>
                  <a:pt x="244" y="196"/>
                </a:lnTo>
                <a:lnTo>
                  <a:pt x="228" y="173"/>
                </a:lnTo>
                <a:lnTo>
                  <a:pt x="228" y="172"/>
                </a:lnTo>
                <a:lnTo>
                  <a:pt x="227" y="172"/>
                </a:lnTo>
                <a:lnTo>
                  <a:pt x="224" y="169"/>
                </a:lnTo>
                <a:cubicBezTo>
                  <a:pt x="223" y="167"/>
                  <a:pt x="221" y="166"/>
                  <a:pt x="220" y="165"/>
                </a:cubicBezTo>
                <a:lnTo>
                  <a:pt x="220" y="161"/>
                </a:lnTo>
                <a:cubicBezTo>
                  <a:pt x="224" y="154"/>
                  <a:pt x="228" y="147"/>
                  <a:pt x="230" y="140"/>
                </a:cubicBezTo>
                <a:cubicBezTo>
                  <a:pt x="238" y="134"/>
                  <a:pt x="242" y="122"/>
                  <a:pt x="243" y="111"/>
                </a:cubicBezTo>
                <a:cubicBezTo>
                  <a:pt x="244" y="103"/>
                  <a:pt x="244" y="95"/>
                  <a:pt x="241" y="90"/>
                </a:cubicBezTo>
                <a:lnTo>
                  <a:pt x="241" y="86"/>
                </a:lnTo>
                <a:cubicBezTo>
                  <a:pt x="241" y="41"/>
                  <a:pt x="226" y="15"/>
                  <a:pt x="193" y="5"/>
                </a:cubicBezTo>
                <a:cubicBezTo>
                  <a:pt x="185" y="2"/>
                  <a:pt x="176" y="0"/>
                  <a:pt x="168" y="0"/>
                </a:cubicBezTo>
                <a:cubicBezTo>
                  <a:pt x="153" y="0"/>
                  <a:pt x="143" y="6"/>
                  <a:pt x="139" y="10"/>
                </a:cubicBezTo>
                <a:cubicBezTo>
                  <a:pt x="133" y="11"/>
                  <a:pt x="121" y="14"/>
                  <a:pt x="110" y="24"/>
                </a:cubicBezTo>
                <a:cubicBezTo>
                  <a:pt x="95" y="38"/>
                  <a:pt x="90" y="56"/>
                  <a:pt x="92" y="87"/>
                </a:cubicBezTo>
                <a:lnTo>
                  <a:pt x="92" y="92"/>
                </a:lnTo>
                <a:cubicBezTo>
                  <a:pt x="90" y="99"/>
                  <a:pt x="89" y="105"/>
                  <a:pt x="89" y="111"/>
                </a:cubicBezTo>
                <a:cubicBezTo>
                  <a:pt x="90" y="124"/>
                  <a:pt x="95" y="135"/>
                  <a:pt x="102" y="140"/>
                </a:cubicBezTo>
                <a:cubicBezTo>
                  <a:pt x="105" y="150"/>
                  <a:pt x="111" y="160"/>
                  <a:pt x="117" y="168"/>
                </a:cubicBezTo>
                <a:cubicBezTo>
                  <a:pt x="116" y="168"/>
                  <a:pt x="116" y="169"/>
                  <a:pt x="116" y="169"/>
                </a:cubicBezTo>
                <a:lnTo>
                  <a:pt x="113" y="172"/>
                </a:lnTo>
                <a:lnTo>
                  <a:pt x="112" y="172"/>
                </a:lnTo>
                <a:lnTo>
                  <a:pt x="112" y="173"/>
                </a:lnTo>
                <a:lnTo>
                  <a:pt x="97" y="196"/>
                </a:lnTo>
                <a:lnTo>
                  <a:pt x="38" y="211"/>
                </a:lnTo>
                <a:cubicBezTo>
                  <a:pt x="28" y="213"/>
                  <a:pt x="19" y="219"/>
                  <a:pt x="11" y="228"/>
                </a:cubicBezTo>
                <a:lnTo>
                  <a:pt x="10" y="229"/>
                </a:lnTo>
                <a:cubicBezTo>
                  <a:pt x="3" y="240"/>
                  <a:pt x="0" y="249"/>
                  <a:pt x="0" y="260"/>
                </a:cubicBezTo>
                <a:lnTo>
                  <a:pt x="0" y="289"/>
                </a:lnTo>
                <a:cubicBezTo>
                  <a:pt x="0" y="296"/>
                  <a:pt x="4" y="304"/>
                  <a:pt x="9" y="310"/>
                </a:cubicBezTo>
                <a:cubicBezTo>
                  <a:pt x="15" y="315"/>
                  <a:pt x="22" y="319"/>
                  <a:pt x="30" y="319"/>
                </a:cubicBezTo>
                <a:lnTo>
                  <a:pt x="310" y="319"/>
                </a:lnTo>
                <a:cubicBezTo>
                  <a:pt x="318" y="319"/>
                  <a:pt x="325" y="315"/>
                  <a:pt x="331" y="310"/>
                </a:cubicBezTo>
                <a:cubicBezTo>
                  <a:pt x="337" y="304"/>
                  <a:pt x="340" y="296"/>
                  <a:pt x="340" y="289"/>
                </a:cubicBezTo>
                <a:lnTo>
                  <a:pt x="340" y="260"/>
                </a:lnTo>
                <a:cubicBezTo>
                  <a:pt x="340" y="247"/>
                  <a:pt x="336" y="236"/>
                  <a:pt x="329" y="228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/>
          <a:lstStyle/>
          <a:p>
            <a:endParaRPr lang="ru-RU"/>
          </a:p>
        </p:txBody>
      </p:sp>
      <p:sp>
        <p:nvSpPr>
          <p:cNvPr id="996" name="Freeform 364">
            <a:extLst>
              <a:ext uri="{FF2B5EF4-FFF2-40B4-BE49-F238E27FC236}">
                <a16:creationId xmlns:a16="http://schemas.microsoft.com/office/drawing/2014/main" xmlns="" id="{982A5EE0-347E-9C45-9810-53CB146F00B5}"/>
              </a:ext>
            </a:extLst>
          </p:cNvPr>
          <p:cNvSpPr>
            <a:spLocks noEditPoints="1"/>
          </p:cNvSpPr>
          <p:nvPr/>
        </p:nvSpPr>
        <p:spPr bwMode="auto">
          <a:xfrm>
            <a:off x="1847521" y="4902268"/>
            <a:ext cx="396875" cy="388938"/>
          </a:xfrm>
          <a:custGeom>
            <a:avLst/>
            <a:gdLst>
              <a:gd name="T0" fmla="*/ 2147483646 w 340"/>
              <a:gd name="T1" fmla="*/ 2147483646 h 332"/>
              <a:gd name="T2" fmla="*/ 2147483646 w 340"/>
              <a:gd name="T3" fmla="*/ 2147483646 h 332"/>
              <a:gd name="T4" fmla="*/ 2147483646 w 340"/>
              <a:gd name="T5" fmla="*/ 2147483646 h 332"/>
              <a:gd name="T6" fmla="*/ 2147483646 w 340"/>
              <a:gd name="T7" fmla="*/ 2147483646 h 332"/>
              <a:gd name="T8" fmla="*/ 2147483646 w 340"/>
              <a:gd name="T9" fmla="*/ 2147483646 h 332"/>
              <a:gd name="T10" fmla="*/ 2147483646 w 340"/>
              <a:gd name="T11" fmla="*/ 2147483646 h 332"/>
              <a:gd name="T12" fmla="*/ 2147483646 w 340"/>
              <a:gd name="T13" fmla="*/ 2147483646 h 332"/>
              <a:gd name="T14" fmla="*/ 2147483646 w 340"/>
              <a:gd name="T15" fmla="*/ 2147483646 h 332"/>
              <a:gd name="T16" fmla="*/ 2147483646 w 340"/>
              <a:gd name="T17" fmla="*/ 2147483646 h 332"/>
              <a:gd name="T18" fmla="*/ 2147483646 w 340"/>
              <a:gd name="T19" fmla="*/ 2147483646 h 332"/>
              <a:gd name="T20" fmla="*/ 2147483646 w 340"/>
              <a:gd name="T21" fmla="*/ 2147483646 h 332"/>
              <a:gd name="T22" fmla="*/ 2147483646 w 340"/>
              <a:gd name="T23" fmla="*/ 2147483646 h 332"/>
              <a:gd name="T24" fmla="*/ 2147483646 w 340"/>
              <a:gd name="T25" fmla="*/ 2147483646 h 332"/>
              <a:gd name="T26" fmla="*/ 2147483646 w 340"/>
              <a:gd name="T27" fmla="*/ 2147483646 h 332"/>
              <a:gd name="T28" fmla="*/ 2147483646 w 340"/>
              <a:gd name="T29" fmla="*/ 2147483646 h 332"/>
              <a:gd name="T30" fmla="*/ 2147483646 w 340"/>
              <a:gd name="T31" fmla="*/ 2147483646 h 332"/>
              <a:gd name="T32" fmla="*/ 2147483646 w 340"/>
              <a:gd name="T33" fmla="*/ 2147483646 h 332"/>
              <a:gd name="T34" fmla="*/ 2147483646 w 340"/>
              <a:gd name="T35" fmla="*/ 2147483646 h 332"/>
              <a:gd name="T36" fmla="*/ 2147483646 w 340"/>
              <a:gd name="T37" fmla="*/ 2147483646 h 332"/>
              <a:gd name="T38" fmla="*/ 2147483646 w 340"/>
              <a:gd name="T39" fmla="*/ 2147483646 h 332"/>
              <a:gd name="T40" fmla="*/ 2147483646 w 340"/>
              <a:gd name="T41" fmla="*/ 2147483646 h 332"/>
              <a:gd name="T42" fmla="*/ 2147483646 w 340"/>
              <a:gd name="T43" fmla="*/ 2147483646 h 332"/>
              <a:gd name="T44" fmla="*/ 2147483646 w 340"/>
              <a:gd name="T45" fmla="*/ 2147483646 h 332"/>
              <a:gd name="T46" fmla="*/ 2147483646 w 340"/>
              <a:gd name="T47" fmla="*/ 2147483646 h 332"/>
              <a:gd name="T48" fmla="*/ 2147483646 w 340"/>
              <a:gd name="T49" fmla="*/ 2147483646 h 332"/>
              <a:gd name="T50" fmla="*/ 2147483646 w 340"/>
              <a:gd name="T51" fmla="*/ 2147483646 h 332"/>
              <a:gd name="T52" fmla="*/ 2147483646 w 340"/>
              <a:gd name="T53" fmla="*/ 2147483646 h 332"/>
              <a:gd name="T54" fmla="*/ 2147483646 w 340"/>
              <a:gd name="T55" fmla="*/ 2147483646 h 332"/>
              <a:gd name="T56" fmla="*/ 2147483646 w 340"/>
              <a:gd name="T57" fmla="*/ 2147483646 h 332"/>
              <a:gd name="T58" fmla="*/ 2147483646 w 340"/>
              <a:gd name="T59" fmla="*/ 2147483646 h 332"/>
              <a:gd name="T60" fmla="*/ 2147483646 w 340"/>
              <a:gd name="T61" fmla="*/ 2147483646 h 332"/>
              <a:gd name="T62" fmla="*/ 2147483646 w 340"/>
              <a:gd name="T63" fmla="*/ 2147483646 h 332"/>
              <a:gd name="T64" fmla="*/ 2147483646 w 340"/>
              <a:gd name="T65" fmla="*/ 2147483646 h 332"/>
              <a:gd name="T66" fmla="*/ 2147483646 w 340"/>
              <a:gd name="T67" fmla="*/ 2147483646 h 332"/>
              <a:gd name="T68" fmla="*/ 2147483646 w 340"/>
              <a:gd name="T69" fmla="*/ 2147483646 h 332"/>
              <a:gd name="T70" fmla="*/ 2147483646 w 340"/>
              <a:gd name="T71" fmla="*/ 2147483646 h 332"/>
              <a:gd name="T72" fmla="*/ 2147483646 w 340"/>
              <a:gd name="T73" fmla="*/ 2147483646 h 332"/>
              <a:gd name="T74" fmla="*/ 2147483646 w 340"/>
              <a:gd name="T75" fmla="*/ 2147483646 h 332"/>
              <a:gd name="T76" fmla="*/ 2147483646 w 340"/>
              <a:gd name="T77" fmla="*/ 2147483646 h 332"/>
              <a:gd name="T78" fmla="*/ 2147483646 w 340"/>
              <a:gd name="T79" fmla="*/ 2147483646 h 332"/>
              <a:gd name="T80" fmla="*/ 2147483646 w 340"/>
              <a:gd name="T81" fmla="*/ 2147483646 h 332"/>
              <a:gd name="T82" fmla="*/ 2147483646 w 340"/>
              <a:gd name="T83" fmla="*/ 2147483646 h 332"/>
              <a:gd name="T84" fmla="*/ 2147483646 w 340"/>
              <a:gd name="T85" fmla="*/ 2147483646 h 332"/>
              <a:gd name="T86" fmla="*/ 2147483646 w 340"/>
              <a:gd name="T87" fmla="*/ 2147483646 h 332"/>
              <a:gd name="T88" fmla="*/ 2147483646 w 340"/>
              <a:gd name="T89" fmla="*/ 2147483646 h 332"/>
              <a:gd name="T90" fmla="*/ 2147483646 w 340"/>
              <a:gd name="T91" fmla="*/ 2147483646 h 332"/>
              <a:gd name="T92" fmla="*/ 2147483646 w 340"/>
              <a:gd name="T93" fmla="*/ 2147483646 h 332"/>
              <a:gd name="T94" fmla="*/ 2147483646 w 340"/>
              <a:gd name="T95" fmla="*/ 2147483646 h 332"/>
              <a:gd name="T96" fmla="*/ 2147483646 w 340"/>
              <a:gd name="T97" fmla="*/ 2147483646 h 332"/>
              <a:gd name="T98" fmla="*/ 2147483646 w 340"/>
              <a:gd name="T99" fmla="*/ 2147483646 h 332"/>
              <a:gd name="T100" fmla="*/ 2147483646 w 340"/>
              <a:gd name="T101" fmla="*/ 2147483646 h 332"/>
              <a:gd name="T102" fmla="*/ 2147483646 w 340"/>
              <a:gd name="T103" fmla="*/ 2147483646 h 332"/>
              <a:gd name="T104" fmla="*/ 2147483646 w 340"/>
              <a:gd name="T105" fmla="*/ 2147483646 h 332"/>
              <a:gd name="T106" fmla="*/ 2147483646 w 340"/>
              <a:gd name="T107" fmla="*/ 2147483646 h 332"/>
              <a:gd name="T108" fmla="*/ 2147483646 w 340"/>
              <a:gd name="T109" fmla="*/ 2147483646 h 332"/>
              <a:gd name="T110" fmla="*/ 2147483646 w 340"/>
              <a:gd name="T111" fmla="*/ 2147483646 h 332"/>
              <a:gd name="T112" fmla="*/ 2147483646 w 340"/>
              <a:gd name="T113" fmla="*/ 2147483646 h 332"/>
              <a:gd name="T114" fmla="*/ 2147483646 w 340"/>
              <a:gd name="T115" fmla="*/ 2147483646 h 332"/>
              <a:gd name="T116" fmla="*/ 0 w 340"/>
              <a:gd name="T117" fmla="*/ 2147483646 h 332"/>
              <a:gd name="T118" fmla="*/ 2147483646 w 340"/>
              <a:gd name="T119" fmla="*/ 2147483646 h 332"/>
              <a:gd name="T120" fmla="*/ 2147483646 w 340"/>
              <a:gd name="T121" fmla="*/ 2147483646 h 332"/>
              <a:gd name="T122" fmla="*/ 2147483646 w 340"/>
              <a:gd name="T123" fmla="*/ 2147483646 h 332"/>
              <a:gd name="T124" fmla="*/ 2147483646 w 340"/>
              <a:gd name="T125" fmla="*/ 2147483646 h 332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340" h="332">
                <a:moveTo>
                  <a:pt x="329" y="293"/>
                </a:moveTo>
                <a:lnTo>
                  <a:pt x="329" y="293"/>
                </a:lnTo>
                <a:lnTo>
                  <a:pt x="329" y="302"/>
                </a:lnTo>
                <a:cubicBezTo>
                  <a:pt x="329" y="307"/>
                  <a:pt x="327" y="312"/>
                  <a:pt x="323" y="316"/>
                </a:cubicBezTo>
                <a:cubicBezTo>
                  <a:pt x="319" y="320"/>
                  <a:pt x="314" y="322"/>
                  <a:pt x="309" y="322"/>
                </a:cubicBezTo>
                <a:lnTo>
                  <a:pt x="30" y="322"/>
                </a:lnTo>
                <a:cubicBezTo>
                  <a:pt x="25" y="322"/>
                  <a:pt x="20" y="320"/>
                  <a:pt x="16" y="316"/>
                </a:cubicBezTo>
                <a:cubicBezTo>
                  <a:pt x="12" y="312"/>
                  <a:pt x="10" y="307"/>
                  <a:pt x="10" y="302"/>
                </a:cubicBezTo>
                <a:lnTo>
                  <a:pt x="10" y="293"/>
                </a:lnTo>
                <a:cubicBezTo>
                  <a:pt x="10" y="284"/>
                  <a:pt x="12" y="275"/>
                  <a:pt x="18" y="268"/>
                </a:cubicBezTo>
                <a:cubicBezTo>
                  <a:pt x="24" y="261"/>
                  <a:pt x="32" y="256"/>
                  <a:pt x="40" y="254"/>
                </a:cubicBezTo>
                <a:lnTo>
                  <a:pt x="99" y="223"/>
                </a:lnTo>
                <a:lnTo>
                  <a:pt x="146" y="264"/>
                </a:lnTo>
                <a:lnTo>
                  <a:pt x="171" y="229"/>
                </a:lnTo>
                <a:lnTo>
                  <a:pt x="196" y="264"/>
                </a:lnTo>
                <a:lnTo>
                  <a:pt x="241" y="223"/>
                </a:lnTo>
                <a:lnTo>
                  <a:pt x="300" y="254"/>
                </a:lnTo>
                <a:cubicBezTo>
                  <a:pt x="309" y="256"/>
                  <a:pt x="316" y="261"/>
                  <a:pt x="322" y="268"/>
                </a:cubicBezTo>
                <a:cubicBezTo>
                  <a:pt x="327" y="275"/>
                  <a:pt x="330" y="284"/>
                  <a:pt x="329" y="293"/>
                </a:cubicBezTo>
                <a:close/>
                <a:moveTo>
                  <a:pt x="219" y="194"/>
                </a:moveTo>
                <a:lnTo>
                  <a:pt x="219" y="194"/>
                </a:lnTo>
                <a:lnTo>
                  <a:pt x="237" y="221"/>
                </a:lnTo>
                <a:lnTo>
                  <a:pt x="197" y="257"/>
                </a:lnTo>
                <a:lnTo>
                  <a:pt x="172" y="222"/>
                </a:lnTo>
                <a:lnTo>
                  <a:pt x="219" y="194"/>
                </a:lnTo>
                <a:close/>
                <a:moveTo>
                  <a:pt x="169" y="222"/>
                </a:moveTo>
                <a:lnTo>
                  <a:pt x="169" y="222"/>
                </a:lnTo>
                <a:lnTo>
                  <a:pt x="145" y="257"/>
                </a:lnTo>
                <a:lnTo>
                  <a:pt x="104" y="221"/>
                </a:lnTo>
                <a:lnTo>
                  <a:pt x="122" y="194"/>
                </a:lnTo>
                <a:lnTo>
                  <a:pt x="169" y="222"/>
                </a:lnTo>
                <a:close/>
                <a:moveTo>
                  <a:pt x="104" y="122"/>
                </a:moveTo>
                <a:lnTo>
                  <a:pt x="104" y="122"/>
                </a:lnTo>
                <a:cubicBezTo>
                  <a:pt x="105" y="126"/>
                  <a:pt x="106" y="126"/>
                  <a:pt x="106" y="122"/>
                </a:cubicBezTo>
                <a:cubicBezTo>
                  <a:pt x="106" y="111"/>
                  <a:pt x="109" y="105"/>
                  <a:pt x="113" y="102"/>
                </a:cubicBezTo>
                <a:cubicBezTo>
                  <a:pt x="113" y="103"/>
                  <a:pt x="113" y="105"/>
                  <a:pt x="113" y="105"/>
                </a:cubicBezTo>
                <a:cubicBezTo>
                  <a:pt x="113" y="106"/>
                  <a:pt x="115" y="106"/>
                  <a:pt x="116" y="107"/>
                </a:cubicBezTo>
                <a:cubicBezTo>
                  <a:pt x="117" y="108"/>
                  <a:pt x="119" y="115"/>
                  <a:pt x="122" y="122"/>
                </a:cubicBezTo>
                <a:cubicBezTo>
                  <a:pt x="125" y="129"/>
                  <a:pt x="129" y="136"/>
                  <a:pt x="146" y="136"/>
                </a:cubicBezTo>
                <a:cubicBezTo>
                  <a:pt x="157" y="136"/>
                  <a:pt x="162" y="129"/>
                  <a:pt x="163" y="126"/>
                </a:cubicBezTo>
                <a:cubicBezTo>
                  <a:pt x="166" y="120"/>
                  <a:pt x="166" y="112"/>
                  <a:pt x="171" y="112"/>
                </a:cubicBezTo>
                <a:cubicBezTo>
                  <a:pt x="176" y="112"/>
                  <a:pt x="176" y="120"/>
                  <a:pt x="179" y="126"/>
                </a:cubicBezTo>
                <a:cubicBezTo>
                  <a:pt x="181" y="129"/>
                  <a:pt x="185" y="136"/>
                  <a:pt x="196" y="136"/>
                </a:cubicBezTo>
                <a:cubicBezTo>
                  <a:pt x="213" y="136"/>
                  <a:pt x="217" y="128"/>
                  <a:pt x="220" y="122"/>
                </a:cubicBezTo>
                <a:cubicBezTo>
                  <a:pt x="223" y="116"/>
                  <a:pt x="225" y="108"/>
                  <a:pt x="226" y="107"/>
                </a:cubicBezTo>
                <a:cubicBezTo>
                  <a:pt x="227" y="106"/>
                  <a:pt x="229" y="106"/>
                  <a:pt x="229" y="105"/>
                </a:cubicBezTo>
                <a:cubicBezTo>
                  <a:pt x="229" y="104"/>
                  <a:pt x="230" y="103"/>
                  <a:pt x="230" y="102"/>
                </a:cubicBezTo>
                <a:cubicBezTo>
                  <a:pt x="236" y="111"/>
                  <a:pt x="236" y="121"/>
                  <a:pt x="236" y="121"/>
                </a:cubicBezTo>
                <a:cubicBezTo>
                  <a:pt x="236" y="121"/>
                  <a:pt x="237" y="120"/>
                  <a:pt x="237" y="117"/>
                </a:cubicBezTo>
                <a:lnTo>
                  <a:pt x="237" y="127"/>
                </a:lnTo>
                <a:cubicBezTo>
                  <a:pt x="236" y="137"/>
                  <a:pt x="231" y="144"/>
                  <a:pt x="227" y="145"/>
                </a:cubicBezTo>
                <a:cubicBezTo>
                  <a:pt x="224" y="154"/>
                  <a:pt x="221" y="162"/>
                  <a:pt x="216" y="170"/>
                </a:cubicBezTo>
                <a:lnTo>
                  <a:pt x="210" y="171"/>
                </a:lnTo>
                <a:cubicBezTo>
                  <a:pt x="207" y="168"/>
                  <a:pt x="203" y="166"/>
                  <a:pt x="200" y="166"/>
                </a:cubicBezTo>
                <a:lnTo>
                  <a:pt x="190" y="166"/>
                </a:lnTo>
                <a:cubicBezTo>
                  <a:pt x="182" y="166"/>
                  <a:pt x="175" y="173"/>
                  <a:pt x="175" y="181"/>
                </a:cubicBezTo>
                <a:cubicBezTo>
                  <a:pt x="175" y="188"/>
                  <a:pt x="180" y="194"/>
                  <a:pt x="187" y="196"/>
                </a:cubicBezTo>
                <a:cubicBezTo>
                  <a:pt x="182" y="198"/>
                  <a:pt x="177" y="199"/>
                  <a:pt x="171" y="199"/>
                </a:cubicBezTo>
                <a:cubicBezTo>
                  <a:pt x="146" y="199"/>
                  <a:pt x="124" y="175"/>
                  <a:pt x="115" y="145"/>
                </a:cubicBezTo>
                <a:cubicBezTo>
                  <a:pt x="110" y="144"/>
                  <a:pt x="105" y="135"/>
                  <a:pt x="104" y="122"/>
                </a:cubicBezTo>
                <a:cubicBezTo>
                  <a:pt x="104" y="122"/>
                  <a:pt x="104" y="122"/>
                  <a:pt x="104" y="122"/>
                </a:cubicBezTo>
                <a:close/>
                <a:moveTo>
                  <a:pt x="163" y="111"/>
                </a:moveTo>
                <a:lnTo>
                  <a:pt x="163" y="111"/>
                </a:lnTo>
                <a:cubicBezTo>
                  <a:pt x="163" y="115"/>
                  <a:pt x="161" y="128"/>
                  <a:pt x="153" y="130"/>
                </a:cubicBezTo>
                <a:cubicBezTo>
                  <a:pt x="145" y="132"/>
                  <a:pt x="135" y="129"/>
                  <a:pt x="131" y="126"/>
                </a:cubicBezTo>
                <a:cubicBezTo>
                  <a:pt x="128" y="122"/>
                  <a:pt x="125" y="114"/>
                  <a:pt x="125" y="110"/>
                </a:cubicBezTo>
                <a:cubicBezTo>
                  <a:pt x="125" y="105"/>
                  <a:pt x="128" y="102"/>
                  <a:pt x="146" y="103"/>
                </a:cubicBezTo>
                <a:cubicBezTo>
                  <a:pt x="154" y="104"/>
                  <a:pt x="163" y="107"/>
                  <a:pt x="163" y="111"/>
                </a:cubicBezTo>
                <a:close/>
                <a:moveTo>
                  <a:pt x="220" y="110"/>
                </a:moveTo>
                <a:lnTo>
                  <a:pt x="220" y="110"/>
                </a:lnTo>
                <a:cubicBezTo>
                  <a:pt x="220" y="115"/>
                  <a:pt x="217" y="122"/>
                  <a:pt x="214" y="126"/>
                </a:cubicBezTo>
                <a:cubicBezTo>
                  <a:pt x="211" y="130"/>
                  <a:pt x="200" y="133"/>
                  <a:pt x="192" y="130"/>
                </a:cubicBezTo>
                <a:cubicBezTo>
                  <a:pt x="184" y="128"/>
                  <a:pt x="182" y="114"/>
                  <a:pt x="182" y="110"/>
                </a:cubicBezTo>
                <a:cubicBezTo>
                  <a:pt x="182" y="106"/>
                  <a:pt x="191" y="103"/>
                  <a:pt x="199" y="102"/>
                </a:cubicBezTo>
                <a:cubicBezTo>
                  <a:pt x="217" y="101"/>
                  <a:pt x="220" y="105"/>
                  <a:pt x="220" y="110"/>
                </a:cubicBezTo>
                <a:close/>
                <a:moveTo>
                  <a:pt x="201" y="96"/>
                </a:moveTo>
                <a:lnTo>
                  <a:pt x="201" y="96"/>
                </a:lnTo>
                <a:cubicBezTo>
                  <a:pt x="187" y="97"/>
                  <a:pt x="179" y="103"/>
                  <a:pt x="172" y="103"/>
                </a:cubicBezTo>
                <a:cubicBezTo>
                  <a:pt x="165" y="103"/>
                  <a:pt x="158" y="97"/>
                  <a:pt x="143" y="96"/>
                </a:cubicBezTo>
                <a:cubicBezTo>
                  <a:pt x="134" y="96"/>
                  <a:pt x="125" y="96"/>
                  <a:pt x="119" y="97"/>
                </a:cubicBezTo>
                <a:cubicBezTo>
                  <a:pt x="122" y="95"/>
                  <a:pt x="124" y="94"/>
                  <a:pt x="126" y="91"/>
                </a:cubicBezTo>
                <a:cubicBezTo>
                  <a:pt x="138" y="79"/>
                  <a:pt x="136" y="61"/>
                  <a:pt x="136" y="61"/>
                </a:cubicBezTo>
                <a:cubicBezTo>
                  <a:pt x="136" y="61"/>
                  <a:pt x="148" y="102"/>
                  <a:pt x="196" y="91"/>
                </a:cubicBezTo>
                <a:cubicBezTo>
                  <a:pt x="211" y="88"/>
                  <a:pt x="220" y="91"/>
                  <a:pt x="226" y="97"/>
                </a:cubicBezTo>
                <a:cubicBezTo>
                  <a:pt x="221" y="96"/>
                  <a:pt x="212" y="96"/>
                  <a:pt x="201" y="96"/>
                </a:cubicBezTo>
                <a:close/>
                <a:moveTo>
                  <a:pt x="219" y="179"/>
                </a:moveTo>
                <a:lnTo>
                  <a:pt x="219" y="179"/>
                </a:lnTo>
                <a:lnTo>
                  <a:pt x="209" y="181"/>
                </a:lnTo>
                <a:cubicBezTo>
                  <a:pt x="209" y="186"/>
                  <a:pt x="204" y="191"/>
                  <a:pt x="200" y="191"/>
                </a:cubicBezTo>
                <a:lnTo>
                  <a:pt x="190" y="191"/>
                </a:lnTo>
                <a:cubicBezTo>
                  <a:pt x="185" y="191"/>
                  <a:pt x="180" y="186"/>
                  <a:pt x="180" y="181"/>
                </a:cubicBezTo>
                <a:cubicBezTo>
                  <a:pt x="180" y="176"/>
                  <a:pt x="185" y="171"/>
                  <a:pt x="190" y="171"/>
                </a:cubicBezTo>
                <a:lnTo>
                  <a:pt x="200" y="171"/>
                </a:lnTo>
                <a:cubicBezTo>
                  <a:pt x="203" y="171"/>
                  <a:pt x="206" y="173"/>
                  <a:pt x="208" y="176"/>
                </a:cubicBezTo>
                <a:lnTo>
                  <a:pt x="218" y="174"/>
                </a:lnTo>
                <a:cubicBezTo>
                  <a:pt x="232" y="171"/>
                  <a:pt x="242" y="159"/>
                  <a:pt x="242" y="144"/>
                </a:cubicBezTo>
                <a:lnTo>
                  <a:pt x="242" y="101"/>
                </a:lnTo>
                <a:lnTo>
                  <a:pt x="247" y="101"/>
                </a:lnTo>
                <a:lnTo>
                  <a:pt x="247" y="145"/>
                </a:lnTo>
                <a:cubicBezTo>
                  <a:pt x="247" y="162"/>
                  <a:pt x="236" y="176"/>
                  <a:pt x="219" y="179"/>
                </a:cubicBezTo>
                <a:close/>
                <a:moveTo>
                  <a:pt x="330" y="262"/>
                </a:moveTo>
                <a:lnTo>
                  <a:pt x="330" y="262"/>
                </a:lnTo>
                <a:lnTo>
                  <a:pt x="330" y="261"/>
                </a:lnTo>
                <a:cubicBezTo>
                  <a:pt x="322" y="253"/>
                  <a:pt x="314" y="247"/>
                  <a:pt x="304" y="245"/>
                </a:cubicBezTo>
                <a:lnTo>
                  <a:pt x="251" y="217"/>
                </a:lnTo>
                <a:cubicBezTo>
                  <a:pt x="256" y="195"/>
                  <a:pt x="261" y="164"/>
                  <a:pt x="261" y="131"/>
                </a:cubicBezTo>
                <a:cubicBezTo>
                  <a:pt x="261" y="52"/>
                  <a:pt x="229" y="0"/>
                  <a:pt x="178" y="0"/>
                </a:cubicBezTo>
                <a:cubicBezTo>
                  <a:pt x="159" y="0"/>
                  <a:pt x="145" y="4"/>
                  <a:pt x="137" y="11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26" y="11"/>
                  <a:pt x="116" y="15"/>
                  <a:pt x="109" y="23"/>
                </a:cubicBezTo>
                <a:cubicBezTo>
                  <a:pt x="91" y="41"/>
                  <a:pt x="81" y="81"/>
                  <a:pt x="82" y="131"/>
                </a:cubicBezTo>
                <a:cubicBezTo>
                  <a:pt x="82" y="159"/>
                  <a:pt x="87" y="191"/>
                  <a:pt x="92" y="215"/>
                </a:cubicBezTo>
                <a:lnTo>
                  <a:pt x="36" y="245"/>
                </a:lnTo>
                <a:cubicBezTo>
                  <a:pt x="26" y="247"/>
                  <a:pt x="17" y="253"/>
                  <a:pt x="10" y="261"/>
                </a:cubicBezTo>
                <a:cubicBezTo>
                  <a:pt x="3" y="269"/>
                  <a:pt x="0" y="280"/>
                  <a:pt x="0" y="293"/>
                </a:cubicBezTo>
                <a:lnTo>
                  <a:pt x="0" y="302"/>
                </a:lnTo>
                <a:cubicBezTo>
                  <a:pt x="0" y="310"/>
                  <a:pt x="3" y="317"/>
                  <a:pt x="9" y="323"/>
                </a:cubicBezTo>
                <a:cubicBezTo>
                  <a:pt x="14" y="329"/>
                  <a:pt x="22" y="332"/>
                  <a:pt x="30" y="332"/>
                </a:cubicBezTo>
                <a:lnTo>
                  <a:pt x="309" y="332"/>
                </a:lnTo>
                <a:cubicBezTo>
                  <a:pt x="317" y="332"/>
                  <a:pt x="325" y="329"/>
                  <a:pt x="330" y="323"/>
                </a:cubicBezTo>
                <a:cubicBezTo>
                  <a:pt x="336" y="317"/>
                  <a:pt x="339" y="310"/>
                  <a:pt x="339" y="302"/>
                </a:cubicBezTo>
                <a:lnTo>
                  <a:pt x="339" y="293"/>
                </a:lnTo>
                <a:cubicBezTo>
                  <a:pt x="340" y="283"/>
                  <a:pt x="337" y="271"/>
                  <a:pt x="330" y="262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/>
          <a:lstStyle/>
          <a:p>
            <a:endParaRPr lang="ru-RU"/>
          </a:p>
        </p:txBody>
      </p:sp>
      <p:sp>
        <p:nvSpPr>
          <p:cNvPr id="998" name="Freeform 364">
            <a:extLst>
              <a:ext uri="{FF2B5EF4-FFF2-40B4-BE49-F238E27FC236}">
                <a16:creationId xmlns:a16="http://schemas.microsoft.com/office/drawing/2014/main" xmlns="" id="{982A5EE0-347E-9C45-9810-53CB146F00B5}"/>
              </a:ext>
            </a:extLst>
          </p:cNvPr>
          <p:cNvSpPr>
            <a:spLocks noEditPoints="1"/>
          </p:cNvSpPr>
          <p:nvPr/>
        </p:nvSpPr>
        <p:spPr bwMode="auto">
          <a:xfrm>
            <a:off x="1848096" y="5383366"/>
            <a:ext cx="396875" cy="388938"/>
          </a:xfrm>
          <a:custGeom>
            <a:avLst/>
            <a:gdLst>
              <a:gd name="T0" fmla="*/ 2147483646 w 340"/>
              <a:gd name="T1" fmla="*/ 2147483646 h 332"/>
              <a:gd name="T2" fmla="*/ 2147483646 w 340"/>
              <a:gd name="T3" fmla="*/ 2147483646 h 332"/>
              <a:gd name="T4" fmla="*/ 2147483646 w 340"/>
              <a:gd name="T5" fmla="*/ 2147483646 h 332"/>
              <a:gd name="T6" fmla="*/ 2147483646 w 340"/>
              <a:gd name="T7" fmla="*/ 2147483646 h 332"/>
              <a:gd name="T8" fmla="*/ 2147483646 w 340"/>
              <a:gd name="T9" fmla="*/ 2147483646 h 332"/>
              <a:gd name="T10" fmla="*/ 2147483646 w 340"/>
              <a:gd name="T11" fmla="*/ 2147483646 h 332"/>
              <a:gd name="T12" fmla="*/ 2147483646 w 340"/>
              <a:gd name="T13" fmla="*/ 2147483646 h 332"/>
              <a:gd name="T14" fmla="*/ 2147483646 w 340"/>
              <a:gd name="T15" fmla="*/ 2147483646 h 332"/>
              <a:gd name="T16" fmla="*/ 2147483646 w 340"/>
              <a:gd name="T17" fmla="*/ 2147483646 h 332"/>
              <a:gd name="T18" fmla="*/ 2147483646 w 340"/>
              <a:gd name="T19" fmla="*/ 2147483646 h 332"/>
              <a:gd name="T20" fmla="*/ 2147483646 w 340"/>
              <a:gd name="T21" fmla="*/ 2147483646 h 332"/>
              <a:gd name="T22" fmla="*/ 2147483646 w 340"/>
              <a:gd name="T23" fmla="*/ 2147483646 h 332"/>
              <a:gd name="T24" fmla="*/ 2147483646 w 340"/>
              <a:gd name="T25" fmla="*/ 2147483646 h 332"/>
              <a:gd name="T26" fmla="*/ 2147483646 w 340"/>
              <a:gd name="T27" fmla="*/ 2147483646 h 332"/>
              <a:gd name="T28" fmla="*/ 2147483646 w 340"/>
              <a:gd name="T29" fmla="*/ 2147483646 h 332"/>
              <a:gd name="T30" fmla="*/ 2147483646 w 340"/>
              <a:gd name="T31" fmla="*/ 2147483646 h 332"/>
              <a:gd name="T32" fmla="*/ 2147483646 w 340"/>
              <a:gd name="T33" fmla="*/ 2147483646 h 332"/>
              <a:gd name="T34" fmla="*/ 2147483646 w 340"/>
              <a:gd name="T35" fmla="*/ 2147483646 h 332"/>
              <a:gd name="T36" fmla="*/ 2147483646 w 340"/>
              <a:gd name="T37" fmla="*/ 2147483646 h 332"/>
              <a:gd name="T38" fmla="*/ 2147483646 w 340"/>
              <a:gd name="T39" fmla="*/ 2147483646 h 332"/>
              <a:gd name="T40" fmla="*/ 2147483646 w 340"/>
              <a:gd name="T41" fmla="*/ 2147483646 h 332"/>
              <a:gd name="T42" fmla="*/ 2147483646 w 340"/>
              <a:gd name="T43" fmla="*/ 2147483646 h 332"/>
              <a:gd name="T44" fmla="*/ 2147483646 w 340"/>
              <a:gd name="T45" fmla="*/ 2147483646 h 332"/>
              <a:gd name="T46" fmla="*/ 2147483646 w 340"/>
              <a:gd name="T47" fmla="*/ 2147483646 h 332"/>
              <a:gd name="T48" fmla="*/ 2147483646 w 340"/>
              <a:gd name="T49" fmla="*/ 2147483646 h 332"/>
              <a:gd name="T50" fmla="*/ 2147483646 w 340"/>
              <a:gd name="T51" fmla="*/ 2147483646 h 332"/>
              <a:gd name="T52" fmla="*/ 2147483646 w 340"/>
              <a:gd name="T53" fmla="*/ 2147483646 h 332"/>
              <a:gd name="T54" fmla="*/ 2147483646 w 340"/>
              <a:gd name="T55" fmla="*/ 2147483646 h 332"/>
              <a:gd name="T56" fmla="*/ 2147483646 w 340"/>
              <a:gd name="T57" fmla="*/ 2147483646 h 332"/>
              <a:gd name="T58" fmla="*/ 2147483646 w 340"/>
              <a:gd name="T59" fmla="*/ 2147483646 h 332"/>
              <a:gd name="T60" fmla="*/ 2147483646 w 340"/>
              <a:gd name="T61" fmla="*/ 2147483646 h 332"/>
              <a:gd name="T62" fmla="*/ 2147483646 w 340"/>
              <a:gd name="T63" fmla="*/ 2147483646 h 332"/>
              <a:gd name="T64" fmla="*/ 2147483646 w 340"/>
              <a:gd name="T65" fmla="*/ 2147483646 h 332"/>
              <a:gd name="T66" fmla="*/ 2147483646 w 340"/>
              <a:gd name="T67" fmla="*/ 2147483646 h 332"/>
              <a:gd name="T68" fmla="*/ 2147483646 w 340"/>
              <a:gd name="T69" fmla="*/ 2147483646 h 332"/>
              <a:gd name="T70" fmla="*/ 2147483646 w 340"/>
              <a:gd name="T71" fmla="*/ 2147483646 h 332"/>
              <a:gd name="T72" fmla="*/ 2147483646 w 340"/>
              <a:gd name="T73" fmla="*/ 2147483646 h 332"/>
              <a:gd name="T74" fmla="*/ 2147483646 w 340"/>
              <a:gd name="T75" fmla="*/ 2147483646 h 332"/>
              <a:gd name="T76" fmla="*/ 2147483646 w 340"/>
              <a:gd name="T77" fmla="*/ 2147483646 h 332"/>
              <a:gd name="T78" fmla="*/ 2147483646 w 340"/>
              <a:gd name="T79" fmla="*/ 2147483646 h 332"/>
              <a:gd name="T80" fmla="*/ 2147483646 w 340"/>
              <a:gd name="T81" fmla="*/ 2147483646 h 332"/>
              <a:gd name="T82" fmla="*/ 2147483646 w 340"/>
              <a:gd name="T83" fmla="*/ 2147483646 h 332"/>
              <a:gd name="T84" fmla="*/ 2147483646 w 340"/>
              <a:gd name="T85" fmla="*/ 2147483646 h 332"/>
              <a:gd name="T86" fmla="*/ 2147483646 w 340"/>
              <a:gd name="T87" fmla="*/ 2147483646 h 332"/>
              <a:gd name="T88" fmla="*/ 2147483646 w 340"/>
              <a:gd name="T89" fmla="*/ 2147483646 h 332"/>
              <a:gd name="T90" fmla="*/ 2147483646 w 340"/>
              <a:gd name="T91" fmla="*/ 2147483646 h 332"/>
              <a:gd name="T92" fmla="*/ 2147483646 w 340"/>
              <a:gd name="T93" fmla="*/ 2147483646 h 332"/>
              <a:gd name="T94" fmla="*/ 2147483646 w 340"/>
              <a:gd name="T95" fmla="*/ 2147483646 h 332"/>
              <a:gd name="T96" fmla="*/ 2147483646 w 340"/>
              <a:gd name="T97" fmla="*/ 2147483646 h 332"/>
              <a:gd name="T98" fmla="*/ 2147483646 w 340"/>
              <a:gd name="T99" fmla="*/ 2147483646 h 332"/>
              <a:gd name="T100" fmla="*/ 2147483646 w 340"/>
              <a:gd name="T101" fmla="*/ 2147483646 h 332"/>
              <a:gd name="T102" fmla="*/ 2147483646 w 340"/>
              <a:gd name="T103" fmla="*/ 2147483646 h 332"/>
              <a:gd name="T104" fmla="*/ 2147483646 w 340"/>
              <a:gd name="T105" fmla="*/ 2147483646 h 332"/>
              <a:gd name="T106" fmla="*/ 2147483646 w 340"/>
              <a:gd name="T107" fmla="*/ 2147483646 h 332"/>
              <a:gd name="T108" fmla="*/ 2147483646 w 340"/>
              <a:gd name="T109" fmla="*/ 2147483646 h 332"/>
              <a:gd name="T110" fmla="*/ 2147483646 w 340"/>
              <a:gd name="T111" fmla="*/ 2147483646 h 332"/>
              <a:gd name="T112" fmla="*/ 2147483646 w 340"/>
              <a:gd name="T113" fmla="*/ 2147483646 h 332"/>
              <a:gd name="T114" fmla="*/ 2147483646 w 340"/>
              <a:gd name="T115" fmla="*/ 2147483646 h 332"/>
              <a:gd name="T116" fmla="*/ 0 w 340"/>
              <a:gd name="T117" fmla="*/ 2147483646 h 332"/>
              <a:gd name="T118" fmla="*/ 2147483646 w 340"/>
              <a:gd name="T119" fmla="*/ 2147483646 h 332"/>
              <a:gd name="T120" fmla="*/ 2147483646 w 340"/>
              <a:gd name="T121" fmla="*/ 2147483646 h 332"/>
              <a:gd name="T122" fmla="*/ 2147483646 w 340"/>
              <a:gd name="T123" fmla="*/ 2147483646 h 332"/>
              <a:gd name="T124" fmla="*/ 2147483646 w 340"/>
              <a:gd name="T125" fmla="*/ 2147483646 h 332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340" h="332">
                <a:moveTo>
                  <a:pt x="329" y="293"/>
                </a:moveTo>
                <a:lnTo>
                  <a:pt x="329" y="293"/>
                </a:lnTo>
                <a:lnTo>
                  <a:pt x="329" y="302"/>
                </a:lnTo>
                <a:cubicBezTo>
                  <a:pt x="329" y="307"/>
                  <a:pt x="327" y="312"/>
                  <a:pt x="323" y="316"/>
                </a:cubicBezTo>
                <a:cubicBezTo>
                  <a:pt x="319" y="320"/>
                  <a:pt x="314" y="322"/>
                  <a:pt x="309" y="322"/>
                </a:cubicBezTo>
                <a:lnTo>
                  <a:pt x="30" y="322"/>
                </a:lnTo>
                <a:cubicBezTo>
                  <a:pt x="25" y="322"/>
                  <a:pt x="20" y="320"/>
                  <a:pt x="16" y="316"/>
                </a:cubicBezTo>
                <a:cubicBezTo>
                  <a:pt x="12" y="312"/>
                  <a:pt x="10" y="307"/>
                  <a:pt x="10" y="302"/>
                </a:cubicBezTo>
                <a:lnTo>
                  <a:pt x="10" y="293"/>
                </a:lnTo>
                <a:cubicBezTo>
                  <a:pt x="10" y="284"/>
                  <a:pt x="12" y="275"/>
                  <a:pt x="18" y="268"/>
                </a:cubicBezTo>
                <a:cubicBezTo>
                  <a:pt x="24" y="261"/>
                  <a:pt x="32" y="256"/>
                  <a:pt x="40" y="254"/>
                </a:cubicBezTo>
                <a:lnTo>
                  <a:pt x="99" y="223"/>
                </a:lnTo>
                <a:lnTo>
                  <a:pt x="146" y="264"/>
                </a:lnTo>
                <a:lnTo>
                  <a:pt x="171" y="229"/>
                </a:lnTo>
                <a:lnTo>
                  <a:pt x="196" y="264"/>
                </a:lnTo>
                <a:lnTo>
                  <a:pt x="241" y="223"/>
                </a:lnTo>
                <a:lnTo>
                  <a:pt x="300" y="254"/>
                </a:lnTo>
                <a:cubicBezTo>
                  <a:pt x="309" y="256"/>
                  <a:pt x="316" y="261"/>
                  <a:pt x="322" y="268"/>
                </a:cubicBezTo>
                <a:cubicBezTo>
                  <a:pt x="327" y="275"/>
                  <a:pt x="330" y="284"/>
                  <a:pt x="329" y="293"/>
                </a:cubicBezTo>
                <a:close/>
                <a:moveTo>
                  <a:pt x="219" y="194"/>
                </a:moveTo>
                <a:lnTo>
                  <a:pt x="219" y="194"/>
                </a:lnTo>
                <a:lnTo>
                  <a:pt x="237" y="221"/>
                </a:lnTo>
                <a:lnTo>
                  <a:pt x="197" y="257"/>
                </a:lnTo>
                <a:lnTo>
                  <a:pt x="172" y="222"/>
                </a:lnTo>
                <a:lnTo>
                  <a:pt x="219" y="194"/>
                </a:lnTo>
                <a:close/>
                <a:moveTo>
                  <a:pt x="169" y="222"/>
                </a:moveTo>
                <a:lnTo>
                  <a:pt x="169" y="222"/>
                </a:lnTo>
                <a:lnTo>
                  <a:pt x="145" y="257"/>
                </a:lnTo>
                <a:lnTo>
                  <a:pt x="104" y="221"/>
                </a:lnTo>
                <a:lnTo>
                  <a:pt x="122" y="194"/>
                </a:lnTo>
                <a:lnTo>
                  <a:pt x="169" y="222"/>
                </a:lnTo>
                <a:close/>
                <a:moveTo>
                  <a:pt x="104" y="122"/>
                </a:moveTo>
                <a:lnTo>
                  <a:pt x="104" y="122"/>
                </a:lnTo>
                <a:cubicBezTo>
                  <a:pt x="105" y="126"/>
                  <a:pt x="106" y="126"/>
                  <a:pt x="106" y="122"/>
                </a:cubicBezTo>
                <a:cubicBezTo>
                  <a:pt x="106" y="111"/>
                  <a:pt x="109" y="105"/>
                  <a:pt x="113" y="102"/>
                </a:cubicBezTo>
                <a:cubicBezTo>
                  <a:pt x="113" y="103"/>
                  <a:pt x="113" y="105"/>
                  <a:pt x="113" y="105"/>
                </a:cubicBezTo>
                <a:cubicBezTo>
                  <a:pt x="113" y="106"/>
                  <a:pt x="115" y="106"/>
                  <a:pt x="116" y="107"/>
                </a:cubicBezTo>
                <a:cubicBezTo>
                  <a:pt x="117" y="108"/>
                  <a:pt x="119" y="115"/>
                  <a:pt x="122" y="122"/>
                </a:cubicBezTo>
                <a:cubicBezTo>
                  <a:pt x="125" y="129"/>
                  <a:pt x="129" y="136"/>
                  <a:pt x="146" y="136"/>
                </a:cubicBezTo>
                <a:cubicBezTo>
                  <a:pt x="157" y="136"/>
                  <a:pt x="162" y="129"/>
                  <a:pt x="163" y="126"/>
                </a:cubicBezTo>
                <a:cubicBezTo>
                  <a:pt x="166" y="120"/>
                  <a:pt x="166" y="112"/>
                  <a:pt x="171" y="112"/>
                </a:cubicBezTo>
                <a:cubicBezTo>
                  <a:pt x="176" y="112"/>
                  <a:pt x="176" y="120"/>
                  <a:pt x="179" y="126"/>
                </a:cubicBezTo>
                <a:cubicBezTo>
                  <a:pt x="181" y="129"/>
                  <a:pt x="185" y="136"/>
                  <a:pt x="196" y="136"/>
                </a:cubicBezTo>
                <a:cubicBezTo>
                  <a:pt x="213" y="136"/>
                  <a:pt x="217" y="128"/>
                  <a:pt x="220" y="122"/>
                </a:cubicBezTo>
                <a:cubicBezTo>
                  <a:pt x="223" y="116"/>
                  <a:pt x="225" y="108"/>
                  <a:pt x="226" y="107"/>
                </a:cubicBezTo>
                <a:cubicBezTo>
                  <a:pt x="227" y="106"/>
                  <a:pt x="229" y="106"/>
                  <a:pt x="229" y="105"/>
                </a:cubicBezTo>
                <a:cubicBezTo>
                  <a:pt x="229" y="104"/>
                  <a:pt x="230" y="103"/>
                  <a:pt x="230" y="102"/>
                </a:cubicBezTo>
                <a:cubicBezTo>
                  <a:pt x="236" y="111"/>
                  <a:pt x="236" y="121"/>
                  <a:pt x="236" y="121"/>
                </a:cubicBezTo>
                <a:cubicBezTo>
                  <a:pt x="236" y="121"/>
                  <a:pt x="237" y="120"/>
                  <a:pt x="237" y="117"/>
                </a:cubicBezTo>
                <a:lnTo>
                  <a:pt x="237" y="127"/>
                </a:lnTo>
                <a:cubicBezTo>
                  <a:pt x="236" y="137"/>
                  <a:pt x="231" y="144"/>
                  <a:pt x="227" y="145"/>
                </a:cubicBezTo>
                <a:cubicBezTo>
                  <a:pt x="224" y="154"/>
                  <a:pt x="221" y="162"/>
                  <a:pt x="216" y="170"/>
                </a:cubicBezTo>
                <a:lnTo>
                  <a:pt x="210" y="171"/>
                </a:lnTo>
                <a:cubicBezTo>
                  <a:pt x="207" y="168"/>
                  <a:pt x="203" y="166"/>
                  <a:pt x="200" y="166"/>
                </a:cubicBezTo>
                <a:lnTo>
                  <a:pt x="190" y="166"/>
                </a:lnTo>
                <a:cubicBezTo>
                  <a:pt x="182" y="166"/>
                  <a:pt x="175" y="173"/>
                  <a:pt x="175" y="181"/>
                </a:cubicBezTo>
                <a:cubicBezTo>
                  <a:pt x="175" y="188"/>
                  <a:pt x="180" y="194"/>
                  <a:pt x="187" y="196"/>
                </a:cubicBezTo>
                <a:cubicBezTo>
                  <a:pt x="182" y="198"/>
                  <a:pt x="177" y="199"/>
                  <a:pt x="171" y="199"/>
                </a:cubicBezTo>
                <a:cubicBezTo>
                  <a:pt x="146" y="199"/>
                  <a:pt x="124" y="175"/>
                  <a:pt x="115" y="145"/>
                </a:cubicBezTo>
                <a:cubicBezTo>
                  <a:pt x="110" y="144"/>
                  <a:pt x="105" y="135"/>
                  <a:pt x="104" y="122"/>
                </a:cubicBezTo>
                <a:cubicBezTo>
                  <a:pt x="104" y="122"/>
                  <a:pt x="104" y="122"/>
                  <a:pt x="104" y="122"/>
                </a:cubicBezTo>
                <a:close/>
                <a:moveTo>
                  <a:pt x="163" y="111"/>
                </a:moveTo>
                <a:lnTo>
                  <a:pt x="163" y="111"/>
                </a:lnTo>
                <a:cubicBezTo>
                  <a:pt x="163" y="115"/>
                  <a:pt x="161" y="128"/>
                  <a:pt x="153" y="130"/>
                </a:cubicBezTo>
                <a:cubicBezTo>
                  <a:pt x="145" y="132"/>
                  <a:pt x="135" y="129"/>
                  <a:pt x="131" y="126"/>
                </a:cubicBezTo>
                <a:cubicBezTo>
                  <a:pt x="128" y="122"/>
                  <a:pt x="125" y="114"/>
                  <a:pt x="125" y="110"/>
                </a:cubicBezTo>
                <a:cubicBezTo>
                  <a:pt x="125" y="105"/>
                  <a:pt x="128" y="102"/>
                  <a:pt x="146" y="103"/>
                </a:cubicBezTo>
                <a:cubicBezTo>
                  <a:pt x="154" y="104"/>
                  <a:pt x="163" y="107"/>
                  <a:pt x="163" y="111"/>
                </a:cubicBezTo>
                <a:close/>
                <a:moveTo>
                  <a:pt x="220" y="110"/>
                </a:moveTo>
                <a:lnTo>
                  <a:pt x="220" y="110"/>
                </a:lnTo>
                <a:cubicBezTo>
                  <a:pt x="220" y="115"/>
                  <a:pt x="217" y="122"/>
                  <a:pt x="214" y="126"/>
                </a:cubicBezTo>
                <a:cubicBezTo>
                  <a:pt x="211" y="130"/>
                  <a:pt x="200" y="133"/>
                  <a:pt x="192" y="130"/>
                </a:cubicBezTo>
                <a:cubicBezTo>
                  <a:pt x="184" y="128"/>
                  <a:pt x="182" y="114"/>
                  <a:pt x="182" y="110"/>
                </a:cubicBezTo>
                <a:cubicBezTo>
                  <a:pt x="182" y="106"/>
                  <a:pt x="191" y="103"/>
                  <a:pt x="199" y="102"/>
                </a:cubicBezTo>
                <a:cubicBezTo>
                  <a:pt x="217" y="101"/>
                  <a:pt x="220" y="105"/>
                  <a:pt x="220" y="110"/>
                </a:cubicBezTo>
                <a:close/>
                <a:moveTo>
                  <a:pt x="201" y="96"/>
                </a:moveTo>
                <a:lnTo>
                  <a:pt x="201" y="96"/>
                </a:lnTo>
                <a:cubicBezTo>
                  <a:pt x="187" y="97"/>
                  <a:pt x="179" y="103"/>
                  <a:pt x="172" y="103"/>
                </a:cubicBezTo>
                <a:cubicBezTo>
                  <a:pt x="165" y="103"/>
                  <a:pt x="158" y="97"/>
                  <a:pt x="143" y="96"/>
                </a:cubicBezTo>
                <a:cubicBezTo>
                  <a:pt x="134" y="96"/>
                  <a:pt x="125" y="96"/>
                  <a:pt x="119" y="97"/>
                </a:cubicBezTo>
                <a:cubicBezTo>
                  <a:pt x="122" y="95"/>
                  <a:pt x="124" y="94"/>
                  <a:pt x="126" y="91"/>
                </a:cubicBezTo>
                <a:cubicBezTo>
                  <a:pt x="138" y="79"/>
                  <a:pt x="136" y="61"/>
                  <a:pt x="136" y="61"/>
                </a:cubicBezTo>
                <a:cubicBezTo>
                  <a:pt x="136" y="61"/>
                  <a:pt x="148" y="102"/>
                  <a:pt x="196" y="91"/>
                </a:cubicBezTo>
                <a:cubicBezTo>
                  <a:pt x="211" y="88"/>
                  <a:pt x="220" y="91"/>
                  <a:pt x="226" y="97"/>
                </a:cubicBezTo>
                <a:cubicBezTo>
                  <a:pt x="221" y="96"/>
                  <a:pt x="212" y="96"/>
                  <a:pt x="201" y="96"/>
                </a:cubicBezTo>
                <a:close/>
                <a:moveTo>
                  <a:pt x="219" y="179"/>
                </a:moveTo>
                <a:lnTo>
                  <a:pt x="219" y="179"/>
                </a:lnTo>
                <a:lnTo>
                  <a:pt x="209" y="181"/>
                </a:lnTo>
                <a:cubicBezTo>
                  <a:pt x="209" y="186"/>
                  <a:pt x="204" y="191"/>
                  <a:pt x="200" y="191"/>
                </a:cubicBezTo>
                <a:lnTo>
                  <a:pt x="190" y="191"/>
                </a:lnTo>
                <a:cubicBezTo>
                  <a:pt x="185" y="191"/>
                  <a:pt x="180" y="186"/>
                  <a:pt x="180" y="181"/>
                </a:cubicBezTo>
                <a:cubicBezTo>
                  <a:pt x="180" y="176"/>
                  <a:pt x="185" y="171"/>
                  <a:pt x="190" y="171"/>
                </a:cubicBezTo>
                <a:lnTo>
                  <a:pt x="200" y="171"/>
                </a:lnTo>
                <a:cubicBezTo>
                  <a:pt x="203" y="171"/>
                  <a:pt x="206" y="173"/>
                  <a:pt x="208" y="176"/>
                </a:cubicBezTo>
                <a:lnTo>
                  <a:pt x="218" y="174"/>
                </a:lnTo>
                <a:cubicBezTo>
                  <a:pt x="232" y="171"/>
                  <a:pt x="242" y="159"/>
                  <a:pt x="242" y="144"/>
                </a:cubicBezTo>
                <a:lnTo>
                  <a:pt x="242" y="101"/>
                </a:lnTo>
                <a:lnTo>
                  <a:pt x="247" y="101"/>
                </a:lnTo>
                <a:lnTo>
                  <a:pt x="247" y="145"/>
                </a:lnTo>
                <a:cubicBezTo>
                  <a:pt x="247" y="162"/>
                  <a:pt x="236" y="176"/>
                  <a:pt x="219" y="179"/>
                </a:cubicBezTo>
                <a:close/>
                <a:moveTo>
                  <a:pt x="330" y="262"/>
                </a:moveTo>
                <a:lnTo>
                  <a:pt x="330" y="262"/>
                </a:lnTo>
                <a:lnTo>
                  <a:pt x="330" y="261"/>
                </a:lnTo>
                <a:cubicBezTo>
                  <a:pt x="322" y="253"/>
                  <a:pt x="314" y="247"/>
                  <a:pt x="304" y="245"/>
                </a:cubicBezTo>
                <a:lnTo>
                  <a:pt x="251" y="217"/>
                </a:lnTo>
                <a:cubicBezTo>
                  <a:pt x="256" y="195"/>
                  <a:pt x="261" y="164"/>
                  <a:pt x="261" y="131"/>
                </a:cubicBezTo>
                <a:cubicBezTo>
                  <a:pt x="261" y="52"/>
                  <a:pt x="229" y="0"/>
                  <a:pt x="178" y="0"/>
                </a:cubicBezTo>
                <a:cubicBezTo>
                  <a:pt x="159" y="0"/>
                  <a:pt x="145" y="4"/>
                  <a:pt x="137" y="11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26" y="11"/>
                  <a:pt x="116" y="15"/>
                  <a:pt x="109" y="23"/>
                </a:cubicBezTo>
                <a:cubicBezTo>
                  <a:pt x="91" y="41"/>
                  <a:pt x="81" y="81"/>
                  <a:pt x="82" y="131"/>
                </a:cubicBezTo>
                <a:cubicBezTo>
                  <a:pt x="82" y="159"/>
                  <a:pt x="87" y="191"/>
                  <a:pt x="92" y="215"/>
                </a:cubicBezTo>
                <a:lnTo>
                  <a:pt x="36" y="245"/>
                </a:lnTo>
                <a:cubicBezTo>
                  <a:pt x="26" y="247"/>
                  <a:pt x="17" y="253"/>
                  <a:pt x="10" y="261"/>
                </a:cubicBezTo>
                <a:cubicBezTo>
                  <a:pt x="3" y="269"/>
                  <a:pt x="0" y="280"/>
                  <a:pt x="0" y="293"/>
                </a:cubicBezTo>
                <a:lnTo>
                  <a:pt x="0" y="302"/>
                </a:lnTo>
                <a:cubicBezTo>
                  <a:pt x="0" y="310"/>
                  <a:pt x="3" y="317"/>
                  <a:pt x="9" y="323"/>
                </a:cubicBezTo>
                <a:cubicBezTo>
                  <a:pt x="14" y="329"/>
                  <a:pt x="22" y="332"/>
                  <a:pt x="30" y="332"/>
                </a:cubicBezTo>
                <a:lnTo>
                  <a:pt x="309" y="332"/>
                </a:lnTo>
                <a:cubicBezTo>
                  <a:pt x="317" y="332"/>
                  <a:pt x="325" y="329"/>
                  <a:pt x="330" y="323"/>
                </a:cubicBezTo>
                <a:cubicBezTo>
                  <a:pt x="336" y="317"/>
                  <a:pt x="339" y="310"/>
                  <a:pt x="339" y="302"/>
                </a:cubicBezTo>
                <a:lnTo>
                  <a:pt x="339" y="293"/>
                </a:lnTo>
                <a:cubicBezTo>
                  <a:pt x="340" y="283"/>
                  <a:pt x="337" y="271"/>
                  <a:pt x="330" y="262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/>
          <a:lstStyle/>
          <a:p>
            <a:endParaRPr lang="ru-RU"/>
          </a:p>
        </p:txBody>
      </p:sp>
      <p:sp>
        <p:nvSpPr>
          <p:cNvPr id="1000" name="Freeform 364">
            <a:extLst>
              <a:ext uri="{FF2B5EF4-FFF2-40B4-BE49-F238E27FC236}">
                <a16:creationId xmlns:a16="http://schemas.microsoft.com/office/drawing/2014/main" xmlns="" id="{982A5EE0-347E-9C45-9810-53CB146F00B5}"/>
              </a:ext>
            </a:extLst>
          </p:cNvPr>
          <p:cNvSpPr>
            <a:spLocks noEditPoints="1"/>
          </p:cNvSpPr>
          <p:nvPr/>
        </p:nvSpPr>
        <p:spPr bwMode="auto">
          <a:xfrm>
            <a:off x="1862193" y="5877585"/>
            <a:ext cx="396875" cy="388938"/>
          </a:xfrm>
          <a:custGeom>
            <a:avLst/>
            <a:gdLst>
              <a:gd name="T0" fmla="*/ 2147483646 w 340"/>
              <a:gd name="T1" fmla="*/ 2147483646 h 332"/>
              <a:gd name="T2" fmla="*/ 2147483646 w 340"/>
              <a:gd name="T3" fmla="*/ 2147483646 h 332"/>
              <a:gd name="T4" fmla="*/ 2147483646 w 340"/>
              <a:gd name="T5" fmla="*/ 2147483646 h 332"/>
              <a:gd name="T6" fmla="*/ 2147483646 w 340"/>
              <a:gd name="T7" fmla="*/ 2147483646 h 332"/>
              <a:gd name="T8" fmla="*/ 2147483646 w 340"/>
              <a:gd name="T9" fmla="*/ 2147483646 h 332"/>
              <a:gd name="T10" fmla="*/ 2147483646 w 340"/>
              <a:gd name="T11" fmla="*/ 2147483646 h 332"/>
              <a:gd name="T12" fmla="*/ 2147483646 w 340"/>
              <a:gd name="T13" fmla="*/ 2147483646 h 332"/>
              <a:gd name="T14" fmla="*/ 2147483646 w 340"/>
              <a:gd name="T15" fmla="*/ 2147483646 h 332"/>
              <a:gd name="T16" fmla="*/ 2147483646 w 340"/>
              <a:gd name="T17" fmla="*/ 2147483646 h 332"/>
              <a:gd name="T18" fmla="*/ 2147483646 w 340"/>
              <a:gd name="T19" fmla="*/ 2147483646 h 332"/>
              <a:gd name="T20" fmla="*/ 2147483646 w 340"/>
              <a:gd name="T21" fmla="*/ 2147483646 h 332"/>
              <a:gd name="T22" fmla="*/ 2147483646 w 340"/>
              <a:gd name="T23" fmla="*/ 2147483646 h 332"/>
              <a:gd name="T24" fmla="*/ 2147483646 w 340"/>
              <a:gd name="T25" fmla="*/ 2147483646 h 332"/>
              <a:gd name="T26" fmla="*/ 2147483646 w 340"/>
              <a:gd name="T27" fmla="*/ 2147483646 h 332"/>
              <a:gd name="T28" fmla="*/ 2147483646 w 340"/>
              <a:gd name="T29" fmla="*/ 2147483646 h 332"/>
              <a:gd name="T30" fmla="*/ 2147483646 w 340"/>
              <a:gd name="T31" fmla="*/ 2147483646 h 332"/>
              <a:gd name="T32" fmla="*/ 2147483646 w 340"/>
              <a:gd name="T33" fmla="*/ 2147483646 h 332"/>
              <a:gd name="T34" fmla="*/ 2147483646 w 340"/>
              <a:gd name="T35" fmla="*/ 2147483646 h 332"/>
              <a:gd name="T36" fmla="*/ 2147483646 w 340"/>
              <a:gd name="T37" fmla="*/ 2147483646 h 332"/>
              <a:gd name="T38" fmla="*/ 2147483646 w 340"/>
              <a:gd name="T39" fmla="*/ 2147483646 h 332"/>
              <a:gd name="T40" fmla="*/ 2147483646 w 340"/>
              <a:gd name="T41" fmla="*/ 2147483646 h 332"/>
              <a:gd name="T42" fmla="*/ 2147483646 w 340"/>
              <a:gd name="T43" fmla="*/ 2147483646 h 332"/>
              <a:gd name="T44" fmla="*/ 2147483646 w 340"/>
              <a:gd name="T45" fmla="*/ 2147483646 h 332"/>
              <a:gd name="T46" fmla="*/ 2147483646 w 340"/>
              <a:gd name="T47" fmla="*/ 2147483646 h 332"/>
              <a:gd name="T48" fmla="*/ 2147483646 w 340"/>
              <a:gd name="T49" fmla="*/ 2147483646 h 332"/>
              <a:gd name="T50" fmla="*/ 2147483646 w 340"/>
              <a:gd name="T51" fmla="*/ 2147483646 h 332"/>
              <a:gd name="T52" fmla="*/ 2147483646 w 340"/>
              <a:gd name="T53" fmla="*/ 2147483646 h 332"/>
              <a:gd name="T54" fmla="*/ 2147483646 w 340"/>
              <a:gd name="T55" fmla="*/ 2147483646 h 332"/>
              <a:gd name="T56" fmla="*/ 2147483646 w 340"/>
              <a:gd name="T57" fmla="*/ 2147483646 h 332"/>
              <a:gd name="T58" fmla="*/ 2147483646 w 340"/>
              <a:gd name="T59" fmla="*/ 2147483646 h 332"/>
              <a:gd name="T60" fmla="*/ 2147483646 w 340"/>
              <a:gd name="T61" fmla="*/ 2147483646 h 332"/>
              <a:gd name="T62" fmla="*/ 2147483646 w 340"/>
              <a:gd name="T63" fmla="*/ 2147483646 h 332"/>
              <a:gd name="T64" fmla="*/ 2147483646 w 340"/>
              <a:gd name="T65" fmla="*/ 2147483646 h 332"/>
              <a:gd name="T66" fmla="*/ 2147483646 w 340"/>
              <a:gd name="T67" fmla="*/ 2147483646 h 332"/>
              <a:gd name="T68" fmla="*/ 2147483646 w 340"/>
              <a:gd name="T69" fmla="*/ 2147483646 h 332"/>
              <a:gd name="T70" fmla="*/ 2147483646 w 340"/>
              <a:gd name="T71" fmla="*/ 2147483646 h 332"/>
              <a:gd name="T72" fmla="*/ 2147483646 w 340"/>
              <a:gd name="T73" fmla="*/ 2147483646 h 332"/>
              <a:gd name="T74" fmla="*/ 2147483646 w 340"/>
              <a:gd name="T75" fmla="*/ 2147483646 h 332"/>
              <a:gd name="T76" fmla="*/ 2147483646 w 340"/>
              <a:gd name="T77" fmla="*/ 2147483646 h 332"/>
              <a:gd name="T78" fmla="*/ 2147483646 w 340"/>
              <a:gd name="T79" fmla="*/ 2147483646 h 332"/>
              <a:gd name="T80" fmla="*/ 2147483646 w 340"/>
              <a:gd name="T81" fmla="*/ 2147483646 h 332"/>
              <a:gd name="T82" fmla="*/ 2147483646 w 340"/>
              <a:gd name="T83" fmla="*/ 2147483646 h 332"/>
              <a:gd name="T84" fmla="*/ 2147483646 w 340"/>
              <a:gd name="T85" fmla="*/ 2147483646 h 332"/>
              <a:gd name="T86" fmla="*/ 2147483646 w 340"/>
              <a:gd name="T87" fmla="*/ 2147483646 h 332"/>
              <a:gd name="T88" fmla="*/ 2147483646 w 340"/>
              <a:gd name="T89" fmla="*/ 2147483646 h 332"/>
              <a:gd name="T90" fmla="*/ 2147483646 w 340"/>
              <a:gd name="T91" fmla="*/ 2147483646 h 332"/>
              <a:gd name="T92" fmla="*/ 2147483646 w 340"/>
              <a:gd name="T93" fmla="*/ 2147483646 h 332"/>
              <a:gd name="T94" fmla="*/ 2147483646 w 340"/>
              <a:gd name="T95" fmla="*/ 2147483646 h 332"/>
              <a:gd name="T96" fmla="*/ 2147483646 w 340"/>
              <a:gd name="T97" fmla="*/ 2147483646 h 332"/>
              <a:gd name="T98" fmla="*/ 2147483646 w 340"/>
              <a:gd name="T99" fmla="*/ 2147483646 h 332"/>
              <a:gd name="T100" fmla="*/ 2147483646 w 340"/>
              <a:gd name="T101" fmla="*/ 2147483646 h 332"/>
              <a:gd name="T102" fmla="*/ 2147483646 w 340"/>
              <a:gd name="T103" fmla="*/ 2147483646 h 332"/>
              <a:gd name="T104" fmla="*/ 2147483646 w 340"/>
              <a:gd name="T105" fmla="*/ 2147483646 h 332"/>
              <a:gd name="T106" fmla="*/ 2147483646 w 340"/>
              <a:gd name="T107" fmla="*/ 2147483646 h 332"/>
              <a:gd name="T108" fmla="*/ 2147483646 w 340"/>
              <a:gd name="T109" fmla="*/ 2147483646 h 332"/>
              <a:gd name="T110" fmla="*/ 2147483646 w 340"/>
              <a:gd name="T111" fmla="*/ 2147483646 h 332"/>
              <a:gd name="T112" fmla="*/ 2147483646 w 340"/>
              <a:gd name="T113" fmla="*/ 2147483646 h 332"/>
              <a:gd name="T114" fmla="*/ 2147483646 w 340"/>
              <a:gd name="T115" fmla="*/ 2147483646 h 332"/>
              <a:gd name="T116" fmla="*/ 0 w 340"/>
              <a:gd name="T117" fmla="*/ 2147483646 h 332"/>
              <a:gd name="T118" fmla="*/ 2147483646 w 340"/>
              <a:gd name="T119" fmla="*/ 2147483646 h 332"/>
              <a:gd name="T120" fmla="*/ 2147483646 w 340"/>
              <a:gd name="T121" fmla="*/ 2147483646 h 332"/>
              <a:gd name="T122" fmla="*/ 2147483646 w 340"/>
              <a:gd name="T123" fmla="*/ 2147483646 h 332"/>
              <a:gd name="T124" fmla="*/ 2147483646 w 340"/>
              <a:gd name="T125" fmla="*/ 2147483646 h 332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340" h="332">
                <a:moveTo>
                  <a:pt x="329" y="293"/>
                </a:moveTo>
                <a:lnTo>
                  <a:pt x="329" y="293"/>
                </a:lnTo>
                <a:lnTo>
                  <a:pt x="329" y="302"/>
                </a:lnTo>
                <a:cubicBezTo>
                  <a:pt x="329" y="307"/>
                  <a:pt x="327" y="312"/>
                  <a:pt x="323" y="316"/>
                </a:cubicBezTo>
                <a:cubicBezTo>
                  <a:pt x="319" y="320"/>
                  <a:pt x="314" y="322"/>
                  <a:pt x="309" y="322"/>
                </a:cubicBezTo>
                <a:lnTo>
                  <a:pt x="30" y="322"/>
                </a:lnTo>
                <a:cubicBezTo>
                  <a:pt x="25" y="322"/>
                  <a:pt x="20" y="320"/>
                  <a:pt x="16" y="316"/>
                </a:cubicBezTo>
                <a:cubicBezTo>
                  <a:pt x="12" y="312"/>
                  <a:pt x="10" y="307"/>
                  <a:pt x="10" y="302"/>
                </a:cubicBezTo>
                <a:lnTo>
                  <a:pt x="10" y="293"/>
                </a:lnTo>
                <a:cubicBezTo>
                  <a:pt x="10" y="284"/>
                  <a:pt x="12" y="275"/>
                  <a:pt x="18" y="268"/>
                </a:cubicBezTo>
                <a:cubicBezTo>
                  <a:pt x="24" y="261"/>
                  <a:pt x="32" y="256"/>
                  <a:pt x="40" y="254"/>
                </a:cubicBezTo>
                <a:lnTo>
                  <a:pt x="99" y="223"/>
                </a:lnTo>
                <a:lnTo>
                  <a:pt x="146" y="264"/>
                </a:lnTo>
                <a:lnTo>
                  <a:pt x="171" y="229"/>
                </a:lnTo>
                <a:lnTo>
                  <a:pt x="196" y="264"/>
                </a:lnTo>
                <a:lnTo>
                  <a:pt x="241" y="223"/>
                </a:lnTo>
                <a:lnTo>
                  <a:pt x="300" y="254"/>
                </a:lnTo>
                <a:cubicBezTo>
                  <a:pt x="309" y="256"/>
                  <a:pt x="316" y="261"/>
                  <a:pt x="322" y="268"/>
                </a:cubicBezTo>
                <a:cubicBezTo>
                  <a:pt x="327" y="275"/>
                  <a:pt x="330" y="284"/>
                  <a:pt x="329" y="293"/>
                </a:cubicBezTo>
                <a:close/>
                <a:moveTo>
                  <a:pt x="219" y="194"/>
                </a:moveTo>
                <a:lnTo>
                  <a:pt x="219" y="194"/>
                </a:lnTo>
                <a:lnTo>
                  <a:pt x="237" y="221"/>
                </a:lnTo>
                <a:lnTo>
                  <a:pt x="197" y="257"/>
                </a:lnTo>
                <a:lnTo>
                  <a:pt x="172" y="222"/>
                </a:lnTo>
                <a:lnTo>
                  <a:pt x="219" y="194"/>
                </a:lnTo>
                <a:close/>
                <a:moveTo>
                  <a:pt x="169" y="222"/>
                </a:moveTo>
                <a:lnTo>
                  <a:pt x="169" y="222"/>
                </a:lnTo>
                <a:lnTo>
                  <a:pt x="145" y="257"/>
                </a:lnTo>
                <a:lnTo>
                  <a:pt x="104" y="221"/>
                </a:lnTo>
                <a:lnTo>
                  <a:pt x="122" y="194"/>
                </a:lnTo>
                <a:lnTo>
                  <a:pt x="169" y="222"/>
                </a:lnTo>
                <a:close/>
                <a:moveTo>
                  <a:pt x="104" y="122"/>
                </a:moveTo>
                <a:lnTo>
                  <a:pt x="104" y="122"/>
                </a:lnTo>
                <a:cubicBezTo>
                  <a:pt x="105" y="126"/>
                  <a:pt x="106" y="126"/>
                  <a:pt x="106" y="122"/>
                </a:cubicBezTo>
                <a:cubicBezTo>
                  <a:pt x="106" y="111"/>
                  <a:pt x="109" y="105"/>
                  <a:pt x="113" y="102"/>
                </a:cubicBezTo>
                <a:cubicBezTo>
                  <a:pt x="113" y="103"/>
                  <a:pt x="113" y="105"/>
                  <a:pt x="113" y="105"/>
                </a:cubicBezTo>
                <a:cubicBezTo>
                  <a:pt x="113" y="106"/>
                  <a:pt x="115" y="106"/>
                  <a:pt x="116" y="107"/>
                </a:cubicBezTo>
                <a:cubicBezTo>
                  <a:pt x="117" y="108"/>
                  <a:pt x="119" y="115"/>
                  <a:pt x="122" y="122"/>
                </a:cubicBezTo>
                <a:cubicBezTo>
                  <a:pt x="125" y="129"/>
                  <a:pt x="129" y="136"/>
                  <a:pt x="146" y="136"/>
                </a:cubicBezTo>
                <a:cubicBezTo>
                  <a:pt x="157" y="136"/>
                  <a:pt x="162" y="129"/>
                  <a:pt x="163" y="126"/>
                </a:cubicBezTo>
                <a:cubicBezTo>
                  <a:pt x="166" y="120"/>
                  <a:pt x="166" y="112"/>
                  <a:pt x="171" y="112"/>
                </a:cubicBezTo>
                <a:cubicBezTo>
                  <a:pt x="176" y="112"/>
                  <a:pt x="176" y="120"/>
                  <a:pt x="179" y="126"/>
                </a:cubicBezTo>
                <a:cubicBezTo>
                  <a:pt x="181" y="129"/>
                  <a:pt x="185" y="136"/>
                  <a:pt x="196" y="136"/>
                </a:cubicBezTo>
                <a:cubicBezTo>
                  <a:pt x="213" y="136"/>
                  <a:pt x="217" y="128"/>
                  <a:pt x="220" y="122"/>
                </a:cubicBezTo>
                <a:cubicBezTo>
                  <a:pt x="223" y="116"/>
                  <a:pt x="225" y="108"/>
                  <a:pt x="226" y="107"/>
                </a:cubicBezTo>
                <a:cubicBezTo>
                  <a:pt x="227" y="106"/>
                  <a:pt x="229" y="106"/>
                  <a:pt x="229" y="105"/>
                </a:cubicBezTo>
                <a:cubicBezTo>
                  <a:pt x="229" y="104"/>
                  <a:pt x="230" y="103"/>
                  <a:pt x="230" y="102"/>
                </a:cubicBezTo>
                <a:cubicBezTo>
                  <a:pt x="236" y="111"/>
                  <a:pt x="236" y="121"/>
                  <a:pt x="236" y="121"/>
                </a:cubicBezTo>
                <a:cubicBezTo>
                  <a:pt x="236" y="121"/>
                  <a:pt x="237" y="120"/>
                  <a:pt x="237" y="117"/>
                </a:cubicBezTo>
                <a:lnTo>
                  <a:pt x="237" y="127"/>
                </a:lnTo>
                <a:cubicBezTo>
                  <a:pt x="236" y="137"/>
                  <a:pt x="231" y="144"/>
                  <a:pt x="227" y="145"/>
                </a:cubicBezTo>
                <a:cubicBezTo>
                  <a:pt x="224" y="154"/>
                  <a:pt x="221" y="162"/>
                  <a:pt x="216" y="170"/>
                </a:cubicBezTo>
                <a:lnTo>
                  <a:pt x="210" y="171"/>
                </a:lnTo>
                <a:cubicBezTo>
                  <a:pt x="207" y="168"/>
                  <a:pt x="203" y="166"/>
                  <a:pt x="200" y="166"/>
                </a:cubicBezTo>
                <a:lnTo>
                  <a:pt x="190" y="166"/>
                </a:lnTo>
                <a:cubicBezTo>
                  <a:pt x="182" y="166"/>
                  <a:pt x="175" y="173"/>
                  <a:pt x="175" y="181"/>
                </a:cubicBezTo>
                <a:cubicBezTo>
                  <a:pt x="175" y="188"/>
                  <a:pt x="180" y="194"/>
                  <a:pt x="187" y="196"/>
                </a:cubicBezTo>
                <a:cubicBezTo>
                  <a:pt x="182" y="198"/>
                  <a:pt x="177" y="199"/>
                  <a:pt x="171" y="199"/>
                </a:cubicBezTo>
                <a:cubicBezTo>
                  <a:pt x="146" y="199"/>
                  <a:pt x="124" y="175"/>
                  <a:pt x="115" y="145"/>
                </a:cubicBezTo>
                <a:cubicBezTo>
                  <a:pt x="110" y="144"/>
                  <a:pt x="105" y="135"/>
                  <a:pt x="104" y="122"/>
                </a:cubicBezTo>
                <a:cubicBezTo>
                  <a:pt x="104" y="122"/>
                  <a:pt x="104" y="122"/>
                  <a:pt x="104" y="122"/>
                </a:cubicBezTo>
                <a:close/>
                <a:moveTo>
                  <a:pt x="163" y="111"/>
                </a:moveTo>
                <a:lnTo>
                  <a:pt x="163" y="111"/>
                </a:lnTo>
                <a:cubicBezTo>
                  <a:pt x="163" y="115"/>
                  <a:pt x="161" y="128"/>
                  <a:pt x="153" y="130"/>
                </a:cubicBezTo>
                <a:cubicBezTo>
                  <a:pt x="145" y="132"/>
                  <a:pt x="135" y="129"/>
                  <a:pt x="131" y="126"/>
                </a:cubicBezTo>
                <a:cubicBezTo>
                  <a:pt x="128" y="122"/>
                  <a:pt x="125" y="114"/>
                  <a:pt x="125" y="110"/>
                </a:cubicBezTo>
                <a:cubicBezTo>
                  <a:pt x="125" y="105"/>
                  <a:pt x="128" y="102"/>
                  <a:pt x="146" y="103"/>
                </a:cubicBezTo>
                <a:cubicBezTo>
                  <a:pt x="154" y="104"/>
                  <a:pt x="163" y="107"/>
                  <a:pt x="163" y="111"/>
                </a:cubicBezTo>
                <a:close/>
                <a:moveTo>
                  <a:pt x="220" y="110"/>
                </a:moveTo>
                <a:lnTo>
                  <a:pt x="220" y="110"/>
                </a:lnTo>
                <a:cubicBezTo>
                  <a:pt x="220" y="115"/>
                  <a:pt x="217" y="122"/>
                  <a:pt x="214" y="126"/>
                </a:cubicBezTo>
                <a:cubicBezTo>
                  <a:pt x="211" y="130"/>
                  <a:pt x="200" y="133"/>
                  <a:pt x="192" y="130"/>
                </a:cubicBezTo>
                <a:cubicBezTo>
                  <a:pt x="184" y="128"/>
                  <a:pt x="182" y="114"/>
                  <a:pt x="182" y="110"/>
                </a:cubicBezTo>
                <a:cubicBezTo>
                  <a:pt x="182" y="106"/>
                  <a:pt x="191" y="103"/>
                  <a:pt x="199" y="102"/>
                </a:cubicBezTo>
                <a:cubicBezTo>
                  <a:pt x="217" y="101"/>
                  <a:pt x="220" y="105"/>
                  <a:pt x="220" y="110"/>
                </a:cubicBezTo>
                <a:close/>
                <a:moveTo>
                  <a:pt x="201" y="96"/>
                </a:moveTo>
                <a:lnTo>
                  <a:pt x="201" y="96"/>
                </a:lnTo>
                <a:cubicBezTo>
                  <a:pt x="187" y="97"/>
                  <a:pt x="179" y="103"/>
                  <a:pt x="172" y="103"/>
                </a:cubicBezTo>
                <a:cubicBezTo>
                  <a:pt x="165" y="103"/>
                  <a:pt x="158" y="97"/>
                  <a:pt x="143" y="96"/>
                </a:cubicBezTo>
                <a:cubicBezTo>
                  <a:pt x="134" y="96"/>
                  <a:pt x="125" y="96"/>
                  <a:pt x="119" y="97"/>
                </a:cubicBezTo>
                <a:cubicBezTo>
                  <a:pt x="122" y="95"/>
                  <a:pt x="124" y="94"/>
                  <a:pt x="126" y="91"/>
                </a:cubicBezTo>
                <a:cubicBezTo>
                  <a:pt x="138" y="79"/>
                  <a:pt x="136" y="61"/>
                  <a:pt x="136" y="61"/>
                </a:cubicBezTo>
                <a:cubicBezTo>
                  <a:pt x="136" y="61"/>
                  <a:pt x="148" y="102"/>
                  <a:pt x="196" y="91"/>
                </a:cubicBezTo>
                <a:cubicBezTo>
                  <a:pt x="211" y="88"/>
                  <a:pt x="220" y="91"/>
                  <a:pt x="226" y="97"/>
                </a:cubicBezTo>
                <a:cubicBezTo>
                  <a:pt x="221" y="96"/>
                  <a:pt x="212" y="96"/>
                  <a:pt x="201" y="96"/>
                </a:cubicBezTo>
                <a:close/>
                <a:moveTo>
                  <a:pt x="219" y="179"/>
                </a:moveTo>
                <a:lnTo>
                  <a:pt x="219" y="179"/>
                </a:lnTo>
                <a:lnTo>
                  <a:pt x="209" y="181"/>
                </a:lnTo>
                <a:cubicBezTo>
                  <a:pt x="209" y="186"/>
                  <a:pt x="204" y="191"/>
                  <a:pt x="200" y="191"/>
                </a:cubicBezTo>
                <a:lnTo>
                  <a:pt x="190" y="191"/>
                </a:lnTo>
                <a:cubicBezTo>
                  <a:pt x="185" y="191"/>
                  <a:pt x="180" y="186"/>
                  <a:pt x="180" y="181"/>
                </a:cubicBezTo>
                <a:cubicBezTo>
                  <a:pt x="180" y="176"/>
                  <a:pt x="185" y="171"/>
                  <a:pt x="190" y="171"/>
                </a:cubicBezTo>
                <a:lnTo>
                  <a:pt x="200" y="171"/>
                </a:lnTo>
                <a:cubicBezTo>
                  <a:pt x="203" y="171"/>
                  <a:pt x="206" y="173"/>
                  <a:pt x="208" y="176"/>
                </a:cubicBezTo>
                <a:lnTo>
                  <a:pt x="218" y="174"/>
                </a:lnTo>
                <a:cubicBezTo>
                  <a:pt x="232" y="171"/>
                  <a:pt x="242" y="159"/>
                  <a:pt x="242" y="144"/>
                </a:cubicBezTo>
                <a:lnTo>
                  <a:pt x="242" y="101"/>
                </a:lnTo>
                <a:lnTo>
                  <a:pt x="247" y="101"/>
                </a:lnTo>
                <a:lnTo>
                  <a:pt x="247" y="145"/>
                </a:lnTo>
                <a:cubicBezTo>
                  <a:pt x="247" y="162"/>
                  <a:pt x="236" y="176"/>
                  <a:pt x="219" y="179"/>
                </a:cubicBezTo>
                <a:close/>
                <a:moveTo>
                  <a:pt x="330" y="262"/>
                </a:moveTo>
                <a:lnTo>
                  <a:pt x="330" y="262"/>
                </a:lnTo>
                <a:lnTo>
                  <a:pt x="330" y="261"/>
                </a:lnTo>
                <a:cubicBezTo>
                  <a:pt x="322" y="253"/>
                  <a:pt x="314" y="247"/>
                  <a:pt x="304" y="245"/>
                </a:cubicBezTo>
                <a:lnTo>
                  <a:pt x="251" y="217"/>
                </a:lnTo>
                <a:cubicBezTo>
                  <a:pt x="256" y="195"/>
                  <a:pt x="261" y="164"/>
                  <a:pt x="261" y="131"/>
                </a:cubicBezTo>
                <a:cubicBezTo>
                  <a:pt x="261" y="52"/>
                  <a:pt x="229" y="0"/>
                  <a:pt x="178" y="0"/>
                </a:cubicBezTo>
                <a:cubicBezTo>
                  <a:pt x="159" y="0"/>
                  <a:pt x="145" y="4"/>
                  <a:pt x="137" y="11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26" y="11"/>
                  <a:pt x="116" y="15"/>
                  <a:pt x="109" y="23"/>
                </a:cubicBezTo>
                <a:cubicBezTo>
                  <a:pt x="91" y="41"/>
                  <a:pt x="81" y="81"/>
                  <a:pt x="82" y="131"/>
                </a:cubicBezTo>
                <a:cubicBezTo>
                  <a:pt x="82" y="159"/>
                  <a:pt x="87" y="191"/>
                  <a:pt x="92" y="215"/>
                </a:cubicBezTo>
                <a:lnTo>
                  <a:pt x="36" y="245"/>
                </a:lnTo>
                <a:cubicBezTo>
                  <a:pt x="26" y="247"/>
                  <a:pt x="17" y="253"/>
                  <a:pt x="10" y="261"/>
                </a:cubicBezTo>
                <a:cubicBezTo>
                  <a:pt x="3" y="269"/>
                  <a:pt x="0" y="280"/>
                  <a:pt x="0" y="293"/>
                </a:cubicBezTo>
                <a:lnTo>
                  <a:pt x="0" y="302"/>
                </a:lnTo>
                <a:cubicBezTo>
                  <a:pt x="0" y="310"/>
                  <a:pt x="3" y="317"/>
                  <a:pt x="9" y="323"/>
                </a:cubicBezTo>
                <a:cubicBezTo>
                  <a:pt x="14" y="329"/>
                  <a:pt x="22" y="332"/>
                  <a:pt x="30" y="332"/>
                </a:cubicBezTo>
                <a:lnTo>
                  <a:pt x="309" y="332"/>
                </a:lnTo>
                <a:cubicBezTo>
                  <a:pt x="317" y="332"/>
                  <a:pt x="325" y="329"/>
                  <a:pt x="330" y="323"/>
                </a:cubicBezTo>
                <a:cubicBezTo>
                  <a:pt x="336" y="317"/>
                  <a:pt x="339" y="310"/>
                  <a:pt x="339" y="302"/>
                </a:cubicBezTo>
                <a:lnTo>
                  <a:pt x="339" y="293"/>
                </a:lnTo>
                <a:cubicBezTo>
                  <a:pt x="340" y="283"/>
                  <a:pt x="337" y="271"/>
                  <a:pt x="330" y="262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/>
          <a:lstStyle/>
          <a:p>
            <a:endParaRPr lang="ru-RU"/>
          </a:p>
        </p:txBody>
      </p:sp>
      <p:sp>
        <p:nvSpPr>
          <p:cNvPr id="1001" name="Freeform 364">
            <a:extLst>
              <a:ext uri="{FF2B5EF4-FFF2-40B4-BE49-F238E27FC236}">
                <a16:creationId xmlns:a16="http://schemas.microsoft.com/office/drawing/2014/main" xmlns="" id="{982A5EE0-347E-9C45-9810-53CB146F00B5}"/>
              </a:ext>
            </a:extLst>
          </p:cNvPr>
          <p:cNvSpPr>
            <a:spLocks noEditPoints="1"/>
          </p:cNvSpPr>
          <p:nvPr/>
        </p:nvSpPr>
        <p:spPr bwMode="auto">
          <a:xfrm>
            <a:off x="1862192" y="6328493"/>
            <a:ext cx="396875" cy="388938"/>
          </a:xfrm>
          <a:custGeom>
            <a:avLst/>
            <a:gdLst>
              <a:gd name="T0" fmla="*/ 2147483646 w 340"/>
              <a:gd name="T1" fmla="*/ 2147483646 h 332"/>
              <a:gd name="T2" fmla="*/ 2147483646 w 340"/>
              <a:gd name="T3" fmla="*/ 2147483646 h 332"/>
              <a:gd name="T4" fmla="*/ 2147483646 w 340"/>
              <a:gd name="T5" fmla="*/ 2147483646 h 332"/>
              <a:gd name="T6" fmla="*/ 2147483646 w 340"/>
              <a:gd name="T7" fmla="*/ 2147483646 h 332"/>
              <a:gd name="T8" fmla="*/ 2147483646 w 340"/>
              <a:gd name="T9" fmla="*/ 2147483646 h 332"/>
              <a:gd name="T10" fmla="*/ 2147483646 w 340"/>
              <a:gd name="T11" fmla="*/ 2147483646 h 332"/>
              <a:gd name="T12" fmla="*/ 2147483646 w 340"/>
              <a:gd name="T13" fmla="*/ 2147483646 h 332"/>
              <a:gd name="T14" fmla="*/ 2147483646 w 340"/>
              <a:gd name="T15" fmla="*/ 2147483646 h 332"/>
              <a:gd name="T16" fmla="*/ 2147483646 w 340"/>
              <a:gd name="T17" fmla="*/ 2147483646 h 332"/>
              <a:gd name="T18" fmla="*/ 2147483646 w 340"/>
              <a:gd name="T19" fmla="*/ 2147483646 h 332"/>
              <a:gd name="T20" fmla="*/ 2147483646 w 340"/>
              <a:gd name="T21" fmla="*/ 2147483646 h 332"/>
              <a:gd name="T22" fmla="*/ 2147483646 w 340"/>
              <a:gd name="T23" fmla="*/ 2147483646 h 332"/>
              <a:gd name="T24" fmla="*/ 2147483646 w 340"/>
              <a:gd name="T25" fmla="*/ 2147483646 h 332"/>
              <a:gd name="T26" fmla="*/ 2147483646 w 340"/>
              <a:gd name="T27" fmla="*/ 2147483646 h 332"/>
              <a:gd name="T28" fmla="*/ 2147483646 w 340"/>
              <a:gd name="T29" fmla="*/ 2147483646 h 332"/>
              <a:gd name="T30" fmla="*/ 2147483646 w 340"/>
              <a:gd name="T31" fmla="*/ 2147483646 h 332"/>
              <a:gd name="T32" fmla="*/ 2147483646 w 340"/>
              <a:gd name="T33" fmla="*/ 2147483646 h 332"/>
              <a:gd name="T34" fmla="*/ 2147483646 w 340"/>
              <a:gd name="T35" fmla="*/ 2147483646 h 332"/>
              <a:gd name="T36" fmla="*/ 2147483646 w 340"/>
              <a:gd name="T37" fmla="*/ 2147483646 h 332"/>
              <a:gd name="T38" fmla="*/ 2147483646 w 340"/>
              <a:gd name="T39" fmla="*/ 2147483646 h 332"/>
              <a:gd name="T40" fmla="*/ 2147483646 w 340"/>
              <a:gd name="T41" fmla="*/ 2147483646 h 332"/>
              <a:gd name="T42" fmla="*/ 2147483646 w 340"/>
              <a:gd name="T43" fmla="*/ 2147483646 h 332"/>
              <a:gd name="T44" fmla="*/ 2147483646 w 340"/>
              <a:gd name="T45" fmla="*/ 2147483646 h 332"/>
              <a:gd name="T46" fmla="*/ 2147483646 w 340"/>
              <a:gd name="T47" fmla="*/ 2147483646 h 332"/>
              <a:gd name="T48" fmla="*/ 2147483646 w 340"/>
              <a:gd name="T49" fmla="*/ 2147483646 h 332"/>
              <a:gd name="T50" fmla="*/ 2147483646 w 340"/>
              <a:gd name="T51" fmla="*/ 2147483646 h 332"/>
              <a:gd name="T52" fmla="*/ 2147483646 w 340"/>
              <a:gd name="T53" fmla="*/ 2147483646 h 332"/>
              <a:gd name="T54" fmla="*/ 2147483646 w 340"/>
              <a:gd name="T55" fmla="*/ 2147483646 h 332"/>
              <a:gd name="T56" fmla="*/ 2147483646 w 340"/>
              <a:gd name="T57" fmla="*/ 2147483646 h 332"/>
              <a:gd name="T58" fmla="*/ 2147483646 w 340"/>
              <a:gd name="T59" fmla="*/ 2147483646 h 332"/>
              <a:gd name="T60" fmla="*/ 2147483646 w 340"/>
              <a:gd name="T61" fmla="*/ 2147483646 h 332"/>
              <a:gd name="T62" fmla="*/ 2147483646 w 340"/>
              <a:gd name="T63" fmla="*/ 2147483646 h 332"/>
              <a:gd name="T64" fmla="*/ 2147483646 w 340"/>
              <a:gd name="T65" fmla="*/ 2147483646 h 332"/>
              <a:gd name="T66" fmla="*/ 2147483646 w 340"/>
              <a:gd name="T67" fmla="*/ 2147483646 h 332"/>
              <a:gd name="T68" fmla="*/ 2147483646 w 340"/>
              <a:gd name="T69" fmla="*/ 2147483646 h 332"/>
              <a:gd name="T70" fmla="*/ 2147483646 w 340"/>
              <a:gd name="T71" fmla="*/ 2147483646 h 332"/>
              <a:gd name="T72" fmla="*/ 2147483646 w 340"/>
              <a:gd name="T73" fmla="*/ 2147483646 h 332"/>
              <a:gd name="T74" fmla="*/ 2147483646 w 340"/>
              <a:gd name="T75" fmla="*/ 2147483646 h 332"/>
              <a:gd name="T76" fmla="*/ 2147483646 w 340"/>
              <a:gd name="T77" fmla="*/ 2147483646 h 332"/>
              <a:gd name="T78" fmla="*/ 2147483646 w 340"/>
              <a:gd name="T79" fmla="*/ 2147483646 h 332"/>
              <a:gd name="T80" fmla="*/ 2147483646 w 340"/>
              <a:gd name="T81" fmla="*/ 2147483646 h 332"/>
              <a:gd name="T82" fmla="*/ 2147483646 w 340"/>
              <a:gd name="T83" fmla="*/ 2147483646 h 332"/>
              <a:gd name="T84" fmla="*/ 2147483646 w 340"/>
              <a:gd name="T85" fmla="*/ 2147483646 h 332"/>
              <a:gd name="T86" fmla="*/ 2147483646 w 340"/>
              <a:gd name="T87" fmla="*/ 2147483646 h 332"/>
              <a:gd name="T88" fmla="*/ 2147483646 w 340"/>
              <a:gd name="T89" fmla="*/ 2147483646 h 332"/>
              <a:gd name="T90" fmla="*/ 2147483646 w 340"/>
              <a:gd name="T91" fmla="*/ 2147483646 h 332"/>
              <a:gd name="T92" fmla="*/ 2147483646 w 340"/>
              <a:gd name="T93" fmla="*/ 2147483646 h 332"/>
              <a:gd name="T94" fmla="*/ 2147483646 w 340"/>
              <a:gd name="T95" fmla="*/ 2147483646 h 332"/>
              <a:gd name="T96" fmla="*/ 2147483646 w 340"/>
              <a:gd name="T97" fmla="*/ 2147483646 h 332"/>
              <a:gd name="T98" fmla="*/ 2147483646 w 340"/>
              <a:gd name="T99" fmla="*/ 2147483646 h 332"/>
              <a:gd name="T100" fmla="*/ 2147483646 w 340"/>
              <a:gd name="T101" fmla="*/ 2147483646 h 332"/>
              <a:gd name="T102" fmla="*/ 2147483646 w 340"/>
              <a:gd name="T103" fmla="*/ 2147483646 h 332"/>
              <a:gd name="T104" fmla="*/ 2147483646 w 340"/>
              <a:gd name="T105" fmla="*/ 2147483646 h 332"/>
              <a:gd name="T106" fmla="*/ 2147483646 w 340"/>
              <a:gd name="T107" fmla="*/ 2147483646 h 332"/>
              <a:gd name="T108" fmla="*/ 2147483646 w 340"/>
              <a:gd name="T109" fmla="*/ 2147483646 h 332"/>
              <a:gd name="T110" fmla="*/ 2147483646 w 340"/>
              <a:gd name="T111" fmla="*/ 2147483646 h 332"/>
              <a:gd name="T112" fmla="*/ 2147483646 w 340"/>
              <a:gd name="T113" fmla="*/ 2147483646 h 332"/>
              <a:gd name="T114" fmla="*/ 2147483646 w 340"/>
              <a:gd name="T115" fmla="*/ 2147483646 h 332"/>
              <a:gd name="T116" fmla="*/ 0 w 340"/>
              <a:gd name="T117" fmla="*/ 2147483646 h 332"/>
              <a:gd name="T118" fmla="*/ 2147483646 w 340"/>
              <a:gd name="T119" fmla="*/ 2147483646 h 332"/>
              <a:gd name="T120" fmla="*/ 2147483646 w 340"/>
              <a:gd name="T121" fmla="*/ 2147483646 h 332"/>
              <a:gd name="T122" fmla="*/ 2147483646 w 340"/>
              <a:gd name="T123" fmla="*/ 2147483646 h 332"/>
              <a:gd name="T124" fmla="*/ 2147483646 w 340"/>
              <a:gd name="T125" fmla="*/ 2147483646 h 332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340" h="332">
                <a:moveTo>
                  <a:pt x="329" y="293"/>
                </a:moveTo>
                <a:lnTo>
                  <a:pt x="329" y="293"/>
                </a:lnTo>
                <a:lnTo>
                  <a:pt x="329" y="302"/>
                </a:lnTo>
                <a:cubicBezTo>
                  <a:pt x="329" y="307"/>
                  <a:pt x="327" y="312"/>
                  <a:pt x="323" y="316"/>
                </a:cubicBezTo>
                <a:cubicBezTo>
                  <a:pt x="319" y="320"/>
                  <a:pt x="314" y="322"/>
                  <a:pt x="309" y="322"/>
                </a:cubicBezTo>
                <a:lnTo>
                  <a:pt x="30" y="322"/>
                </a:lnTo>
                <a:cubicBezTo>
                  <a:pt x="25" y="322"/>
                  <a:pt x="20" y="320"/>
                  <a:pt x="16" y="316"/>
                </a:cubicBezTo>
                <a:cubicBezTo>
                  <a:pt x="12" y="312"/>
                  <a:pt x="10" y="307"/>
                  <a:pt x="10" y="302"/>
                </a:cubicBezTo>
                <a:lnTo>
                  <a:pt x="10" y="293"/>
                </a:lnTo>
                <a:cubicBezTo>
                  <a:pt x="10" y="284"/>
                  <a:pt x="12" y="275"/>
                  <a:pt x="18" y="268"/>
                </a:cubicBezTo>
                <a:cubicBezTo>
                  <a:pt x="24" y="261"/>
                  <a:pt x="32" y="256"/>
                  <a:pt x="40" y="254"/>
                </a:cubicBezTo>
                <a:lnTo>
                  <a:pt x="99" y="223"/>
                </a:lnTo>
                <a:lnTo>
                  <a:pt x="146" y="264"/>
                </a:lnTo>
                <a:lnTo>
                  <a:pt x="171" y="229"/>
                </a:lnTo>
                <a:lnTo>
                  <a:pt x="196" y="264"/>
                </a:lnTo>
                <a:lnTo>
                  <a:pt x="241" y="223"/>
                </a:lnTo>
                <a:lnTo>
                  <a:pt x="300" y="254"/>
                </a:lnTo>
                <a:cubicBezTo>
                  <a:pt x="309" y="256"/>
                  <a:pt x="316" y="261"/>
                  <a:pt x="322" y="268"/>
                </a:cubicBezTo>
                <a:cubicBezTo>
                  <a:pt x="327" y="275"/>
                  <a:pt x="330" y="284"/>
                  <a:pt x="329" y="293"/>
                </a:cubicBezTo>
                <a:close/>
                <a:moveTo>
                  <a:pt x="219" y="194"/>
                </a:moveTo>
                <a:lnTo>
                  <a:pt x="219" y="194"/>
                </a:lnTo>
                <a:lnTo>
                  <a:pt x="237" y="221"/>
                </a:lnTo>
                <a:lnTo>
                  <a:pt x="197" y="257"/>
                </a:lnTo>
                <a:lnTo>
                  <a:pt x="172" y="222"/>
                </a:lnTo>
                <a:lnTo>
                  <a:pt x="219" y="194"/>
                </a:lnTo>
                <a:close/>
                <a:moveTo>
                  <a:pt x="169" y="222"/>
                </a:moveTo>
                <a:lnTo>
                  <a:pt x="169" y="222"/>
                </a:lnTo>
                <a:lnTo>
                  <a:pt x="145" y="257"/>
                </a:lnTo>
                <a:lnTo>
                  <a:pt x="104" y="221"/>
                </a:lnTo>
                <a:lnTo>
                  <a:pt x="122" y="194"/>
                </a:lnTo>
                <a:lnTo>
                  <a:pt x="169" y="222"/>
                </a:lnTo>
                <a:close/>
                <a:moveTo>
                  <a:pt x="104" y="122"/>
                </a:moveTo>
                <a:lnTo>
                  <a:pt x="104" y="122"/>
                </a:lnTo>
                <a:cubicBezTo>
                  <a:pt x="105" y="126"/>
                  <a:pt x="106" y="126"/>
                  <a:pt x="106" y="122"/>
                </a:cubicBezTo>
                <a:cubicBezTo>
                  <a:pt x="106" y="111"/>
                  <a:pt x="109" y="105"/>
                  <a:pt x="113" y="102"/>
                </a:cubicBezTo>
                <a:cubicBezTo>
                  <a:pt x="113" y="103"/>
                  <a:pt x="113" y="105"/>
                  <a:pt x="113" y="105"/>
                </a:cubicBezTo>
                <a:cubicBezTo>
                  <a:pt x="113" y="106"/>
                  <a:pt x="115" y="106"/>
                  <a:pt x="116" y="107"/>
                </a:cubicBezTo>
                <a:cubicBezTo>
                  <a:pt x="117" y="108"/>
                  <a:pt x="119" y="115"/>
                  <a:pt x="122" y="122"/>
                </a:cubicBezTo>
                <a:cubicBezTo>
                  <a:pt x="125" y="129"/>
                  <a:pt x="129" y="136"/>
                  <a:pt x="146" y="136"/>
                </a:cubicBezTo>
                <a:cubicBezTo>
                  <a:pt x="157" y="136"/>
                  <a:pt x="162" y="129"/>
                  <a:pt x="163" y="126"/>
                </a:cubicBezTo>
                <a:cubicBezTo>
                  <a:pt x="166" y="120"/>
                  <a:pt x="166" y="112"/>
                  <a:pt x="171" y="112"/>
                </a:cubicBezTo>
                <a:cubicBezTo>
                  <a:pt x="176" y="112"/>
                  <a:pt x="176" y="120"/>
                  <a:pt x="179" y="126"/>
                </a:cubicBezTo>
                <a:cubicBezTo>
                  <a:pt x="181" y="129"/>
                  <a:pt x="185" y="136"/>
                  <a:pt x="196" y="136"/>
                </a:cubicBezTo>
                <a:cubicBezTo>
                  <a:pt x="213" y="136"/>
                  <a:pt x="217" y="128"/>
                  <a:pt x="220" y="122"/>
                </a:cubicBezTo>
                <a:cubicBezTo>
                  <a:pt x="223" y="116"/>
                  <a:pt x="225" y="108"/>
                  <a:pt x="226" y="107"/>
                </a:cubicBezTo>
                <a:cubicBezTo>
                  <a:pt x="227" y="106"/>
                  <a:pt x="229" y="106"/>
                  <a:pt x="229" y="105"/>
                </a:cubicBezTo>
                <a:cubicBezTo>
                  <a:pt x="229" y="104"/>
                  <a:pt x="230" y="103"/>
                  <a:pt x="230" y="102"/>
                </a:cubicBezTo>
                <a:cubicBezTo>
                  <a:pt x="236" y="111"/>
                  <a:pt x="236" y="121"/>
                  <a:pt x="236" y="121"/>
                </a:cubicBezTo>
                <a:cubicBezTo>
                  <a:pt x="236" y="121"/>
                  <a:pt x="237" y="120"/>
                  <a:pt x="237" y="117"/>
                </a:cubicBezTo>
                <a:lnTo>
                  <a:pt x="237" y="127"/>
                </a:lnTo>
                <a:cubicBezTo>
                  <a:pt x="236" y="137"/>
                  <a:pt x="231" y="144"/>
                  <a:pt x="227" y="145"/>
                </a:cubicBezTo>
                <a:cubicBezTo>
                  <a:pt x="224" y="154"/>
                  <a:pt x="221" y="162"/>
                  <a:pt x="216" y="170"/>
                </a:cubicBezTo>
                <a:lnTo>
                  <a:pt x="210" y="171"/>
                </a:lnTo>
                <a:cubicBezTo>
                  <a:pt x="207" y="168"/>
                  <a:pt x="203" y="166"/>
                  <a:pt x="200" y="166"/>
                </a:cubicBezTo>
                <a:lnTo>
                  <a:pt x="190" y="166"/>
                </a:lnTo>
                <a:cubicBezTo>
                  <a:pt x="182" y="166"/>
                  <a:pt x="175" y="173"/>
                  <a:pt x="175" y="181"/>
                </a:cubicBezTo>
                <a:cubicBezTo>
                  <a:pt x="175" y="188"/>
                  <a:pt x="180" y="194"/>
                  <a:pt x="187" y="196"/>
                </a:cubicBezTo>
                <a:cubicBezTo>
                  <a:pt x="182" y="198"/>
                  <a:pt x="177" y="199"/>
                  <a:pt x="171" y="199"/>
                </a:cubicBezTo>
                <a:cubicBezTo>
                  <a:pt x="146" y="199"/>
                  <a:pt x="124" y="175"/>
                  <a:pt x="115" y="145"/>
                </a:cubicBezTo>
                <a:cubicBezTo>
                  <a:pt x="110" y="144"/>
                  <a:pt x="105" y="135"/>
                  <a:pt x="104" y="122"/>
                </a:cubicBezTo>
                <a:cubicBezTo>
                  <a:pt x="104" y="122"/>
                  <a:pt x="104" y="122"/>
                  <a:pt x="104" y="122"/>
                </a:cubicBezTo>
                <a:close/>
                <a:moveTo>
                  <a:pt x="163" y="111"/>
                </a:moveTo>
                <a:lnTo>
                  <a:pt x="163" y="111"/>
                </a:lnTo>
                <a:cubicBezTo>
                  <a:pt x="163" y="115"/>
                  <a:pt x="161" y="128"/>
                  <a:pt x="153" y="130"/>
                </a:cubicBezTo>
                <a:cubicBezTo>
                  <a:pt x="145" y="132"/>
                  <a:pt x="135" y="129"/>
                  <a:pt x="131" y="126"/>
                </a:cubicBezTo>
                <a:cubicBezTo>
                  <a:pt x="128" y="122"/>
                  <a:pt x="125" y="114"/>
                  <a:pt x="125" y="110"/>
                </a:cubicBezTo>
                <a:cubicBezTo>
                  <a:pt x="125" y="105"/>
                  <a:pt x="128" y="102"/>
                  <a:pt x="146" y="103"/>
                </a:cubicBezTo>
                <a:cubicBezTo>
                  <a:pt x="154" y="104"/>
                  <a:pt x="163" y="107"/>
                  <a:pt x="163" y="111"/>
                </a:cubicBezTo>
                <a:close/>
                <a:moveTo>
                  <a:pt x="220" y="110"/>
                </a:moveTo>
                <a:lnTo>
                  <a:pt x="220" y="110"/>
                </a:lnTo>
                <a:cubicBezTo>
                  <a:pt x="220" y="115"/>
                  <a:pt x="217" y="122"/>
                  <a:pt x="214" y="126"/>
                </a:cubicBezTo>
                <a:cubicBezTo>
                  <a:pt x="211" y="130"/>
                  <a:pt x="200" y="133"/>
                  <a:pt x="192" y="130"/>
                </a:cubicBezTo>
                <a:cubicBezTo>
                  <a:pt x="184" y="128"/>
                  <a:pt x="182" y="114"/>
                  <a:pt x="182" y="110"/>
                </a:cubicBezTo>
                <a:cubicBezTo>
                  <a:pt x="182" y="106"/>
                  <a:pt x="191" y="103"/>
                  <a:pt x="199" y="102"/>
                </a:cubicBezTo>
                <a:cubicBezTo>
                  <a:pt x="217" y="101"/>
                  <a:pt x="220" y="105"/>
                  <a:pt x="220" y="110"/>
                </a:cubicBezTo>
                <a:close/>
                <a:moveTo>
                  <a:pt x="201" y="96"/>
                </a:moveTo>
                <a:lnTo>
                  <a:pt x="201" y="96"/>
                </a:lnTo>
                <a:cubicBezTo>
                  <a:pt x="187" y="97"/>
                  <a:pt x="179" y="103"/>
                  <a:pt x="172" y="103"/>
                </a:cubicBezTo>
                <a:cubicBezTo>
                  <a:pt x="165" y="103"/>
                  <a:pt x="158" y="97"/>
                  <a:pt x="143" y="96"/>
                </a:cubicBezTo>
                <a:cubicBezTo>
                  <a:pt x="134" y="96"/>
                  <a:pt x="125" y="96"/>
                  <a:pt x="119" y="97"/>
                </a:cubicBezTo>
                <a:cubicBezTo>
                  <a:pt x="122" y="95"/>
                  <a:pt x="124" y="94"/>
                  <a:pt x="126" y="91"/>
                </a:cubicBezTo>
                <a:cubicBezTo>
                  <a:pt x="138" y="79"/>
                  <a:pt x="136" y="61"/>
                  <a:pt x="136" y="61"/>
                </a:cubicBezTo>
                <a:cubicBezTo>
                  <a:pt x="136" y="61"/>
                  <a:pt x="148" y="102"/>
                  <a:pt x="196" y="91"/>
                </a:cubicBezTo>
                <a:cubicBezTo>
                  <a:pt x="211" y="88"/>
                  <a:pt x="220" y="91"/>
                  <a:pt x="226" y="97"/>
                </a:cubicBezTo>
                <a:cubicBezTo>
                  <a:pt x="221" y="96"/>
                  <a:pt x="212" y="96"/>
                  <a:pt x="201" y="96"/>
                </a:cubicBezTo>
                <a:close/>
                <a:moveTo>
                  <a:pt x="219" y="179"/>
                </a:moveTo>
                <a:lnTo>
                  <a:pt x="219" y="179"/>
                </a:lnTo>
                <a:lnTo>
                  <a:pt x="209" y="181"/>
                </a:lnTo>
                <a:cubicBezTo>
                  <a:pt x="209" y="186"/>
                  <a:pt x="204" y="191"/>
                  <a:pt x="200" y="191"/>
                </a:cubicBezTo>
                <a:lnTo>
                  <a:pt x="190" y="191"/>
                </a:lnTo>
                <a:cubicBezTo>
                  <a:pt x="185" y="191"/>
                  <a:pt x="180" y="186"/>
                  <a:pt x="180" y="181"/>
                </a:cubicBezTo>
                <a:cubicBezTo>
                  <a:pt x="180" y="176"/>
                  <a:pt x="185" y="171"/>
                  <a:pt x="190" y="171"/>
                </a:cubicBezTo>
                <a:lnTo>
                  <a:pt x="200" y="171"/>
                </a:lnTo>
                <a:cubicBezTo>
                  <a:pt x="203" y="171"/>
                  <a:pt x="206" y="173"/>
                  <a:pt x="208" y="176"/>
                </a:cubicBezTo>
                <a:lnTo>
                  <a:pt x="218" y="174"/>
                </a:lnTo>
                <a:cubicBezTo>
                  <a:pt x="232" y="171"/>
                  <a:pt x="242" y="159"/>
                  <a:pt x="242" y="144"/>
                </a:cubicBezTo>
                <a:lnTo>
                  <a:pt x="242" y="101"/>
                </a:lnTo>
                <a:lnTo>
                  <a:pt x="247" y="101"/>
                </a:lnTo>
                <a:lnTo>
                  <a:pt x="247" y="145"/>
                </a:lnTo>
                <a:cubicBezTo>
                  <a:pt x="247" y="162"/>
                  <a:pt x="236" y="176"/>
                  <a:pt x="219" y="179"/>
                </a:cubicBezTo>
                <a:close/>
                <a:moveTo>
                  <a:pt x="330" y="262"/>
                </a:moveTo>
                <a:lnTo>
                  <a:pt x="330" y="262"/>
                </a:lnTo>
                <a:lnTo>
                  <a:pt x="330" y="261"/>
                </a:lnTo>
                <a:cubicBezTo>
                  <a:pt x="322" y="253"/>
                  <a:pt x="314" y="247"/>
                  <a:pt x="304" y="245"/>
                </a:cubicBezTo>
                <a:lnTo>
                  <a:pt x="251" y="217"/>
                </a:lnTo>
                <a:cubicBezTo>
                  <a:pt x="256" y="195"/>
                  <a:pt x="261" y="164"/>
                  <a:pt x="261" y="131"/>
                </a:cubicBezTo>
                <a:cubicBezTo>
                  <a:pt x="261" y="52"/>
                  <a:pt x="229" y="0"/>
                  <a:pt x="178" y="0"/>
                </a:cubicBezTo>
                <a:cubicBezTo>
                  <a:pt x="159" y="0"/>
                  <a:pt x="145" y="4"/>
                  <a:pt x="137" y="11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26" y="11"/>
                  <a:pt x="116" y="15"/>
                  <a:pt x="109" y="23"/>
                </a:cubicBezTo>
                <a:cubicBezTo>
                  <a:pt x="91" y="41"/>
                  <a:pt x="81" y="81"/>
                  <a:pt x="82" y="131"/>
                </a:cubicBezTo>
                <a:cubicBezTo>
                  <a:pt x="82" y="159"/>
                  <a:pt x="87" y="191"/>
                  <a:pt x="92" y="215"/>
                </a:cubicBezTo>
                <a:lnTo>
                  <a:pt x="36" y="245"/>
                </a:lnTo>
                <a:cubicBezTo>
                  <a:pt x="26" y="247"/>
                  <a:pt x="17" y="253"/>
                  <a:pt x="10" y="261"/>
                </a:cubicBezTo>
                <a:cubicBezTo>
                  <a:pt x="3" y="269"/>
                  <a:pt x="0" y="280"/>
                  <a:pt x="0" y="293"/>
                </a:cubicBezTo>
                <a:lnTo>
                  <a:pt x="0" y="302"/>
                </a:lnTo>
                <a:cubicBezTo>
                  <a:pt x="0" y="310"/>
                  <a:pt x="3" y="317"/>
                  <a:pt x="9" y="323"/>
                </a:cubicBezTo>
                <a:cubicBezTo>
                  <a:pt x="14" y="329"/>
                  <a:pt x="22" y="332"/>
                  <a:pt x="30" y="332"/>
                </a:cubicBezTo>
                <a:lnTo>
                  <a:pt x="309" y="332"/>
                </a:lnTo>
                <a:cubicBezTo>
                  <a:pt x="317" y="332"/>
                  <a:pt x="325" y="329"/>
                  <a:pt x="330" y="323"/>
                </a:cubicBezTo>
                <a:cubicBezTo>
                  <a:pt x="336" y="317"/>
                  <a:pt x="339" y="310"/>
                  <a:pt x="339" y="302"/>
                </a:cubicBezTo>
                <a:lnTo>
                  <a:pt x="339" y="293"/>
                </a:lnTo>
                <a:cubicBezTo>
                  <a:pt x="340" y="283"/>
                  <a:pt x="337" y="271"/>
                  <a:pt x="330" y="262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/>
          <a:lstStyle/>
          <a:p>
            <a:endParaRPr lang="ru-RU"/>
          </a:p>
        </p:txBody>
      </p:sp>
      <p:sp>
        <p:nvSpPr>
          <p:cNvPr id="18444" name="TextBox 18443"/>
          <p:cNvSpPr txBox="1"/>
          <p:nvPr/>
        </p:nvSpPr>
        <p:spPr>
          <a:xfrm>
            <a:off x="5902025" y="1265457"/>
            <a:ext cx="247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Tw Cen MT" panose="020B0602020104020603" pitchFamily="34" charset="0"/>
              </a:rPr>
              <a:t>Md. </a:t>
            </a:r>
            <a:r>
              <a:rPr lang="en-US" dirty="0" err="1" smtClean="0">
                <a:solidFill>
                  <a:schemeClr val="bg2"/>
                </a:solidFill>
                <a:latin typeface="Tw Cen MT" panose="020B0602020104020603" pitchFamily="34" charset="0"/>
              </a:rPr>
              <a:t>Tazel</a:t>
            </a:r>
            <a:r>
              <a:rPr lang="en-US" dirty="0" smtClean="0">
                <a:solidFill>
                  <a:schemeClr val="bg2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w Cen MT" panose="020B0602020104020603" pitchFamily="34" charset="0"/>
              </a:rPr>
              <a:t>Hossan</a:t>
            </a:r>
            <a:r>
              <a:rPr lang="en-US" dirty="0" smtClean="0">
                <a:solidFill>
                  <a:schemeClr val="bg2"/>
                </a:solidFill>
                <a:latin typeface="Tw Cen MT" panose="020B0602020104020603" pitchFamily="34" charset="0"/>
              </a:rPr>
              <a:t> (1921)</a:t>
            </a:r>
            <a:endParaRPr lang="en-US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1005" name="TextBox 1004"/>
          <p:cNvSpPr txBox="1"/>
          <p:nvPr/>
        </p:nvSpPr>
        <p:spPr>
          <a:xfrm>
            <a:off x="2320126" y="3419377"/>
            <a:ext cx="247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Tw Cen MT" panose="020B0602020104020603" pitchFamily="34" charset="0"/>
              </a:rPr>
              <a:t>Md. </a:t>
            </a:r>
            <a:r>
              <a:rPr lang="en-US" dirty="0" err="1" smtClean="0">
                <a:solidFill>
                  <a:schemeClr val="bg2"/>
                </a:solidFill>
                <a:latin typeface="Tw Cen MT" panose="020B0602020104020603" pitchFamily="34" charset="0"/>
              </a:rPr>
              <a:t>Tazel</a:t>
            </a:r>
            <a:r>
              <a:rPr lang="en-US" dirty="0" smtClean="0">
                <a:solidFill>
                  <a:schemeClr val="bg2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w Cen MT" panose="020B0602020104020603" pitchFamily="34" charset="0"/>
              </a:rPr>
              <a:t>Hossan</a:t>
            </a:r>
            <a:r>
              <a:rPr lang="en-US" dirty="0" smtClean="0">
                <a:solidFill>
                  <a:schemeClr val="bg2"/>
                </a:solidFill>
                <a:latin typeface="Tw Cen MT" panose="020B0602020104020603" pitchFamily="34" charset="0"/>
              </a:rPr>
              <a:t> (1921)</a:t>
            </a:r>
            <a:endParaRPr lang="en-US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cxnSp>
        <p:nvCxnSpPr>
          <p:cNvPr id="1006" name="Прямая соединительная линия 10">
            <a:extLst>
              <a:ext uri="{FF2B5EF4-FFF2-40B4-BE49-F238E27FC236}">
                <a16:creationId xmlns:a16="http://schemas.microsoft.com/office/drawing/2014/main" xmlns="" id="{2440AE5D-6A1F-DE41-A5A3-F6035CC7FE9D}"/>
              </a:ext>
            </a:extLst>
          </p:cNvPr>
          <p:cNvCxnSpPr>
            <a:cxnSpLocks/>
          </p:cNvCxnSpPr>
          <p:nvPr/>
        </p:nvCxnSpPr>
        <p:spPr>
          <a:xfrm>
            <a:off x="2400367" y="3770927"/>
            <a:ext cx="2356590" cy="17783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Прямая соединительная линия 10">
            <a:extLst>
              <a:ext uri="{FF2B5EF4-FFF2-40B4-BE49-F238E27FC236}">
                <a16:creationId xmlns:a16="http://schemas.microsoft.com/office/drawing/2014/main" xmlns="" id="{2440AE5D-6A1F-DE41-A5A3-F6035CC7FE9D}"/>
              </a:ext>
            </a:extLst>
          </p:cNvPr>
          <p:cNvCxnSpPr>
            <a:cxnSpLocks/>
          </p:cNvCxnSpPr>
          <p:nvPr/>
        </p:nvCxnSpPr>
        <p:spPr>
          <a:xfrm>
            <a:off x="2378490" y="4277284"/>
            <a:ext cx="2356590" cy="17783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Прямая соединительная линия 10">
            <a:extLst>
              <a:ext uri="{FF2B5EF4-FFF2-40B4-BE49-F238E27FC236}">
                <a16:creationId xmlns:a16="http://schemas.microsoft.com/office/drawing/2014/main" xmlns="" id="{2440AE5D-6A1F-DE41-A5A3-F6035CC7FE9D}"/>
              </a:ext>
            </a:extLst>
          </p:cNvPr>
          <p:cNvCxnSpPr>
            <a:cxnSpLocks/>
          </p:cNvCxnSpPr>
          <p:nvPr/>
        </p:nvCxnSpPr>
        <p:spPr>
          <a:xfrm>
            <a:off x="2378490" y="4795692"/>
            <a:ext cx="2356590" cy="17783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Прямая соединительная линия 10">
            <a:extLst>
              <a:ext uri="{FF2B5EF4-FFF2-40B4-BE49-F238E27FC236}">
                <a16:creationId xmlns:a16="http://schemas.microsoft.com/office/drawing/2014/main" xmlns="" id="{2440AE5D-6A1F-DE41-A5A3-F6035CC7FE9D}"/>
              </a:ext>
            </a:extLst>
          </p:cNvPr>
          <p:cNvCxnSpPr>
            <a:cxnSpLocks/>
          </p:cNvCxnSpPr>
          <p:nvPr/>
        </p:nvCxnSpPr>
        <p:spPr>
          <a:xfrm>
            <a:off x="2385144" y="5252251"/>
            <a:ext cx="2356590" cy="17783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Прямая соединительная линия 10">
            <a:extLst>
              <a:ext uri="{FF2B5EF4-FFF2-40B4-BE49-F238E27FC236}">
                <a16:creationId xmlns:a16="http://schemas.microsoft.com/office/drawing/2014/main" xmlns="" id="{2440AE5D-6A1F-DE41-A5A3-F6035CC7FE9D}"/>
              </a:ext>
            </a:extLst>
          </p:cNvPr>
          <p:cNvCxnSpPr>
            <a:cxnSpLocks/>
          </p:cNvCxnSpPr>
          <p:nvPr/>
        </p:nvCxnSpPr>
        <p:spPr>
          <a:xfrm>
            <a:off x="2390304" y="5758608"/>
            <a:ext cx="2356590" cy="17783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Прямая соединительная линия 10">
            <a:extLst>
              <a:ext uri="{FF2B5EF4-FFF2-40B4-BE49-F238E27FC236}">
                <a16:creationId xmlns:a16="http://schemas.microsoft.com/office/drawing/2014/main" xmlns="" id="{2440AE5D-6A1F-DE41-A5A3-F6035CC7FE9D}"/>
              </a:ext>
            </a:extLst>
          </p:cNvPr>
          <p:cNvCxnSpPr>
            <a:cxnSpLocks/>
          </p:cNvCxnSpPr>
          <p:nvPr/>
        </p:nvCxnSpPr>
        <p:spPr>
          <a:xfrm>
            <a:off x="2383303" y="6232791"/>
            <a:ext cx="2356590" cy="17783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Прямая соединительная линия 10">
            <a:extLst>
              <a:ext uri="{FF2B5EF4-FFF2-40B4-BE49-F238E27FC236}">
                <a16:creationId xmlns:a16="http://schemas.microsoft.com/office/drawing/2014/main" xmlns="" id="{2440AE5D-6A1F-DE41-A5A3-F6035CC7FE9D}"/>
              </a:ext>
            </a:extLst>
          </p:cNvPr>
          <p:cNvCxnSpPr>
            <a:cxnSpLocks/>
          </p:cNvCxnSpPr>
          <p:nvPr/>
        </p:nvCxnSpPr>
        <p:spPr>
          <a:xfrm>
            <a:off x="2379334" y="6687726"/>
            <a:ext cx="2356590" cy="17783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0" name="Rectangle 1089"/>
          <p:cNvSpPr/>
          <p:nvPr/>
        </p:nvSpPr>
        <p:spPr>
          <a:xfrm>
            <a:off x="1829526" y="2198012"/>
            <a:ext cx="3248005" cy="369332"/>
          </a:xfrm>
          <a:prstGeom prst="rect">
            <a:avLst/>
          </a:prstGeom>
          <a:solidFill>
            <a:schemeClr val="bg2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en-US" sz="2400" b="1" dirty="0" smtClean="0">
                <a:solidFill>
                  <a:schemeClr val="accent2"/>
                </a:solidFill>
                <a:latin typeface="Century" panose="020406040505050203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TEAM : JUNEWBEE</a:t>
            </a:r>
            <a:endParaRPr lang="en-US" sz="4000" b="1" dirty="0">
              <a:solidFill>
                <a:schemeClr val="accent2"/>
              </a:solidFill>
              <a:latin typeface="Century" panose="02040604050505020304" pitchFamily="18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779" y="2887009"/>
            <a:ext cx="1950889" cy="70110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18" name="Текст 9">
            <a:extLst>
              <a:ext uri="{FF2B5EF4-FFF2-40B4-BE49-F238E27FC236}">
                <a16:creationId xmlns:a16="http://schemas.microsoft.com/office/drawing/2014/main" xmlns="" id="{CEB4F275-9268-DA45-A1F4-348498FF8B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14803" y="4062687"/>
            <a:ext cx="1668924" cy="379413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ru-RU" dirty="0" smtClean="0">
                <a:solidFill>
                  <a:schemeClr val="tx1"/>
                </a:solidFill>
                <a:latin typeface="Agency FB" panose="020B0503020202020204" pitchFamily="34" charset="0"/>
              </a:rPr>
              <a:t>A multimedia Production</a:t>
            </a:r>
            <a:endParaRPr lang="ru-RU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4323393" y="2387481"/>
            <a:ext cx="7323138" cy="4406901"/>
            <a:chOff x="2613025" y="1817688"/>
            <a:chExt cx="7323138" cy="4406901"/>
          </a:xfrm>
        </p:grpSpPr>
        <p:sp>
          <p:nvSpPr>
            <p:cNvPr id="120" name="Freeform 6">
              <a:extLst>
                <a:ext uri="{FF2B5EF4-FFF2-40B4-BE49-F238E27FC236}">
                  <a16:creationId xmlns:a16="http://schemas.microsoft.com/office/drawing/2014/main" xmlns="" id="{158C0EFA-AD5C-8249-8DC1-E8005D0DF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7263" y="4484688"/>
              <a:ext cx="233363" cy="234950"/>
            </a:xfrm>
            <a:custGeom>
              <a:avLst/>
              <a:gdLst>
                <a:gd name="T0" fmla="*/ 160 w 222"/>
                <a:gd name="T1" fmla="*/ 3 h 222"/>
                <a:gd name="T2" fmla="*/ 160 w 222"/>
                <a:gd name="T3" fmla="*/ 3 h 222"/>
                <a:gd name="T4" fmla="*/ 142 w 222"/>
                <a:gd name="T5" fmla="*/ 71 h 222"/>
                <a:gd name="T6" fmla="*/ 44 w 222"/>
                <a:gd name="T7" fmla="*/ 105 h 222"/>
                <a:gd name="T8" fmla="*/ 14 w 222"/>
                <a:gd name="T9" fmla="*/ 70 h 222"/>
                <a:gd name="T10" fmla="*/ 0 w 222"/>
                <a:gd name="T11" fmla="*/ 74 h 222"/>
                <a:gd name="T12" fmla="*/ 27 w 222"/>
                <a:gd name="T13" fmla="*/ 177 h 222"/>
                <a:gd name="T14" fmla="*/ 67 w 222"/>
                <a:gd name="T15" fmla="*/ 181 h 222"/>
                <a:gd name="T16" fmla="*/ 120 w 222"/>
                <a:gd name="T17" fmla="*/ 202 h 222"/>
                <a:gd name="T18" fmla="*/ 120 w 222"/>
                <a:gd name="T19" fmla="*/ 222 h 222"/>
                <a:gd name="T20" fmla="*/ 144 w 222"/>
                <a:gd name="T21" fmla="*/ 217 h 222"/>
                <a:gd name="T22" fmla="*/ 180 w 222"/>
                <a:gd name="T23" fmla="*/ 168 h 222"/>
                <a:gd name="T24" fmla="*/ 180 w 222"/>
                <a:gd name="T25" fmla="*/ 128 h 222"/>
                <a:gd name="T26" fmla="*/ 200 w 222"/>
                <a:gd name="T27" fmla="*/ 88 h 222"/>
                <a:gd name="T28" fmla="*/ 222 w 222"/>
                <a:gd name="T29" fmla="*/ 92 h 222"/>
                <a:gd name="T30" fmla="*/ 195 w 222"/>
                <a:gd name="T31" fmla="*/ 36 h 222"/>
                <a:gd name="T32" fmla="*/ 191 w 222"/>
                <a:gd name="T33" fmla="*/ 0 h 222"/>
                <a:gd name="T34" fmla="*/ 160 w 222"/>
                <a:gd name="T35" fmla="*/ 3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2" h="222">
                  <a:moveTo>
                    <a:pt x="160" y="3"/>
                  </a:moveTo>
                  <a:lnTo>
                    <a:pt x="160" y="3"/>
                  </a:lnTo>
                  <a:lnTo>
                    <a:pt x="142" y="71"/>
                  </a:lnTo>
                  <a:lnTo>
                    <a:pt x="44" y="105"/>
                  </a:lnTo>
                  <a:lnTo>
                    <a:pt x="14" y="70"/>
                  </a:lnTo>
                  <a:lnTo>
                    <a:pt x="0" y="74"/>
                  </a:lnTo>
                  <a:lnTo>
                    <a:pt x="27" y="177"/>
                  </a:lnTo>
                  <a:lnTo>
                    <a:pt x="67" y="181"/>
                  </a:lnTo>
                  <a:lnTo>
                    <a:pt x="120" y="202"/>
                  </a:lnTo>
                  <a:lnTo>
                    <a:pt x="120" y="222"/>
                  </a:lnTo>
                  <a:lnTo>
                    <a:pt x="144" y="217"/>
                  </a:lnTo>
                  <a:lnTo>
                    <a:pt x="180" y="168"/>
                  </a:lnTo>
                  <a:lnTo>
                    <a:pt x="180" y="128"/>
                  </a:lnTo>
                  <a:lnTo>
                    <a:pt x="200" y="88"/>
                  </a:lnTo>
                  <a:lnTo>
                    <a:pt x="222" y="92"/>
                  </a:lnTo>
                  <a:lnTo>
                    <a:pt x="195" y="36"/>
                  </a:lnTo>
                  <a:lnTo>
                    <a:pt x="191" y="0"/>
                  </a:lnTo>
                  <a:lnTo>
                    <a:pt x="160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1" name="Freeform 7">
              <a:extLst>
                <a:ext uri="{FF2B5EF4-FFF2-40B4-BE49-F238E27FC236}">
                  <a16:creationId xmlns:a16="http://schemas.microsoft.com/office/drawing/2014/main" xmlns="" id="{1178CF34-B87B-9743-B3B1-DD8AA4EE6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2913" y="4686301"/>
              <a:ext cx="209550" cy="268288"/>
            </a:xfrm>
            <a:custGeom>
              <a:avLst/>
              <a:gdLst>
                <a:gd name="T0" fmla="*/ 3 w 199"/>
                <a:gd name="T1" fmla="*/ 0 h 254"/>
                <a:gd name="T2" fmla="*/ 3 w 199"/>
                <a:gd name="T3" fmla="*/ 0 h 254"/>
                <a:gd name="T4" fmla="*/ 0 w 199"/>
                <a:gd name="T5" fmla="*/ 192 h 254"/>
                <a:gd name="T6" fmla="*/ 28 w 199"/>
                <a:gd name="T7" fmla="*/ 190 h 254"/>
                <a:gd name="T8" fmla="*/ 64 w 199"/>
                <a:gd name="T9" fmla="*/ 148 h 254"/>
                <a:gd name="T10" fmla="*/ 94 w 199"/>
                <a:gd name="T11" fmla="*/ 149 h 254"/>
                <a:gd name="T12" fmla="*/ 114 w 199"/>
                <a:gd name="T13" fmla="*/ 167 h 254"/>
                <a:gd name="T14" fmla="*/ 121 w 199"/>
                <a:gd name="T15" fmla="*/ 221 h 254"/>
                <a:gd name="T16" fmla="*/ 183 w 199"/>
                <a:gd name="T17" fmla="*/ 254 h 254"/>
                <a:gd name="T18" fmla="*/ 199 w 199"/>
                <a:gd name="T19" fmla="*/ 248 h 254"/>
                <a:gd name="T20" fmla="*/ 199 w 199"/>
                <a:gd name="T21" fmla="*/ 228 h 254"/>
                <a:gd name="T22" fmla="*/ 149 w 199"/>
                <a:gd name="T23" fmla="*/ 186 h 254"/>
                <a:gd name="T24" fmla="*/ 124 w 199"/>
                <a:gd name="T25" fmla="*/ 129 h 254"/>
                <a:gd name="T26" fmla="*/ 144 w 199"/>
                <a:gd name="T27" fmla="*/ 120 h 254"/>
                <a:gd name="T28" fmla="*/ 129 w 199"/>
                <a:gd name="T29" fmla="*/ 88 h 254"/>
                <a:gd name="T30" fmla="*/ 100 w 199"/>
                <a:gd name="T31" fmla="*/ 88 h 254"/>
                <a:gd name="T32" fmla="*/ 93 w 199"/>
                <a:gd name="T33" fmla="*/ 54 h 254"/>
                <a:gd name="T34" fmla="*/ 16 w 199"/>
                <a:gd name="T35" fmla="*/ 2 h 254"/>
                <a:gd name="T36" fmla="*/ 3 w 199"/>
                <a:gd name="T37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9" h="254">
                  <a:moveTo>
                    <a:pt x="3" y="0"/>
                  </a:moveTo>
                  <a:lnTo>
                    <a:pt x="3" y="0"/>
                  </a:lnTo>
                  <a:lnTo>
                    <a:pt x="0" y="192"/>
                  </a:lnTo>
                  <a:lnTo>
                    <a:pt x="28" y="190"/>
                  </a:lnTo>
                  <a:lnTo>
                    <a:pt x="64" y="148"/>
                  </a:lnTo>
                  <a:lnTo>
                    <a:pt x="94" y="149"/>
                  </a:lnTo>
                  <a:lnTo>
                    <a:pt x="114" y="167"/>
                  </a:lnTo>
                  <a:lnTo>
                    <a:pt x="121" y="221"/>
                  </a:lnTo>
                  <a:lnTo>
                    <a:pt x="183" y="254"/>
                  </a:lnTo>
                  <a:lnTo>
                    <a:pt x="199" y="248"/>
                  </a:lnTo>
                  <a:lnTo>
                    <a:pt x="199" y="228"/>
                  </a:lnTo>
                  <a:lnTo>
                    <a:pt x="149" y="186"/>
                  </a:lnTo>
                  <a:lnTo>
                    <a:pt x="124" y="129"/>
                  </a:lnTo>
                  <a:lnTo>
                    <a:pt x="144" y="120"/>
                  </a:lnTo>
                  <a:lnTo>
                    <a:pt x="129" y="88"/>
                  </a:lnTo>
                  <a:lnTo>
                    <a:pt x="100" y="88"/>
                  </a:lnTo>
                  <a:lnTo>
                    <a:pt x="93" y="54"/>
                  </a:lnTo>
                  <a:lnTo>
                    <a:pt x="16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2" name="Freeform 8">
              <a:extLst>
                <a:ext uri="{FF2B5EF4-FFF2-40B4-BE49-F238E27FC236}">
                  <a16:creationId xmlns:a16="http://schemas.microsoft.com/office/drawing/2014/main" xmlns="" id="{F0A07D0B-85D7-5B4C-8C95-DD6007697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5188" y="3662363"/>
              <a:ext cx="630238" cy="547688"/>
            </a:xfrm>
            <a:custGeom>
              <a:avLst/>
              <a:gdLst>
                <a:gd name="T0" fmla="*/ 0 w 597"/>
                <a:gd name="T1" fmla="*/ 3 h 517"/>
                <a:gd name="T2" fmla="*/ 0 w 597"/>
                <a:gd name="T3" fmla="*/ 3 h 517"/>
                <a:gd name="T4" fmla="*/ 37 w 597"/>
                <a:gd name="T5" fmla="*/ 122 h 517"/>
                <a:gd name="T6" fmla="*/ 20 w 597"/>
                <a:gd name="T7" fmla="*/ 132 h 517"/>
                <a:gd name="T8" fmla="*/ 22 w 597"/>
                <a:gd name="T9" fmla="*/ 156 h 517"/>
                <a:gd name="T10" fmla="*/ 55 w 597"/>
                <a:gd name="T11" fmla="*/ 181 h 517"/>
                <a:gd name="T12" fmla="*/ 55 w 597"/>
                <a:gd name="T13" fmla="*/ 229 h 517"/>
                <a:gd name="T14" fmla="*/ 96 w 597"/>
                <a:gd name="T15" fmla="*/ 268 h 517"/>
                <a:gd name="T16" fmla="*/ 79 w 597"/>
                <a:gd name="T17" fmla="*/ 152 h 517"/>
                <a:gd name="T18" fmla="*/ 55 w 597"/>
                <a:gd name="T19" fmla="*/ 75 h 517"/>
                <a:gd name="T20" fmla="*/ 61 w 597"/>
                <a:gd name="T21" fmla="*/ 21 h 517"/>
                <a:gd name="T22" fmla="*/ 81 w 597"/>
                <a:gd name="T23" fmla="*/ 23 h 517"/>
                <a:gd name="T24" fmla="*/ 88 w 597"/>
                <a:gd name="T25" fmla="*/ 41 h 517"/>
                <a:gd name="T26" fmla="*/ 81 w 597"/>
                <a:gd name="T27" fmla="*/ 87 h 517"/>
                <a:gd name="T28" fmla="*/ 183 w 597"/>
                <a:gd name="T29" fmla="*/ 286 h 517"/>
                <a:gd name="T30" fmla="*/ 183 w 597"/>
                <a:gd name="T31" fmla="*/ 357 h 517"/>
                <a:gd name="T32" fmla="*/ 265 w 597"/>
                <a:gd name="T33" fmla="*/ 454 h 517"/>
                <a:gd name="T34" fmla="*/ 355 w 597"/>
                <a:gd name="T35" fmla="*/ 496 h 517"/>
                <a:gd name="T36" fmla="*/ 393 w 597"/>
                <a:gd name="T37" fmla="*/ 474 h 517"/>
                <a:gd name="T38" fmla="*/ 445 w 597"/>
                <a:gd name="T39" fmla="*/ 517 h 517"/>
                <a:gd name="T40" fmla="*/ 477 w 597"/>
                <a:gd name="T41" fmla="*/ 486 h 517"/>
                <a:gd name="T42" fmla="*/ 463 w 597"/>
                <a:gd name="T43" fmla="*/ 450 h 517"/>
                <a:gd name="T44" fmla="*/ 508 w 597"/>
                <a:gd name="T45" fmla="*/ 436 h 517"/>
                <a:gd name="T46" fmla="*/ 522 w 597"/>
                <a:gd name="T47" fmla="*/ 444 h 517"/>
                <a:gd name="T48" fmla="*/ 536 w 597"/>
                <a:gd name="T49" fmla="*/ 430 h 517"/>
                <a:gd name="T50" fmla="*/ 557 w 597"/>
                <a:gd name="T51" fmla="*/ 430 h 517"/>
                <a:gd name="T52" fmla="*/ 597 w 597"/>
                <a:gd name="T53" fmla="*/ 361 h 517"/>
                <a:gd name="T54" fmla="*/ 577 w 597"/>
                <a:gd name="T55" fmla="*/ 343 h 517"/>
                <a:gd name="T56" fmla="*/ 500 w 597"/>
                <a:gd name="T57" fmla="*/ 361 h 517"/>
                <a:gd name="T58" fmla="*/ 483 w 597"/>
                <a:gd name="T59" fmla="*/ 413 h 517"/>
                <a:gd name="T60" fmla="*/ 438 w 597"/>
                <a:gd name="T61" fmla="*/ 421 h 517"/>
                <a:gd name="T62" fmla="*/ 385 w 597"/>
                <a:gd name="T63" fmla="*/ 399 h 517"/>
                <a:gd name="T64" fmla="*/ 361 w 597"/>
                <a:gd name="T65" fmla="*/ 324 h 517"/>
                <a:gd name="T66" fmla="*/ 379 w 597"/>
                <a:gd name="T67" fmla="*/ 229 h 517"/>
                <a:gd name="T68" fmla="*/ 343 w 597"/>
                <a:gd name="T69" fmla="*/ 206 h 517"/>
                <a:gd name="T70" fmla="*/ 325 w 597"/>
                <a:gd name="T71" fmla="*/ 115 h 517"/>
                <a:gd name="T72" fmla="*/ 311 w 597"/>
                <a:gd name="T73" fmla="*/ 109 h 517"/>
                <a:gd name="T74" fmla="*/ 284 w 597"/>
                <a:gd name="T75" fmla="*/ 136 h 517"/>
                <a:gd name="T76" fmla="*/ 254 w 597"/>
                <a:gd name="T77" fmla="*/ 120 h 517"/>
                <a:gd name="T78" fmla="*/ 242 w 597"/>
                <a:gd name="T79" fmla="*/ 59 h 517"/>
                <a:gd name="T80" fmla="*/ 121 w 597"/>
                <a:gd name="T81" fmla="*/ 47 h 517"/>
                <a:gd name="T82" fmla="*/ 59 w 597"/>
                <a:gd name="T83" fmla="*/ 0 h 517"/>
                <a:gd name="T84" fmla="*/ 0 w 597"/>
                <a:gd name="T85" fmla="*/ 3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7" h="517">
                  <a:moveTo>
                    <a:pt x="0" y="3"/>
                  </a:moveTo>
                  <a:lnTo>
                    <a:pt x="0" y="3"/>
                  </a:lnTo>
                  <a:lnTo>
                    <a:pt x="37" y="122"/>
                  </a:lnTo>
                  <a:lnTo>
                    <a:pt x="20" y="132"/>
                  </a:lnTo>
                  <a:lnTo>
                    <a:pt x="22" y="156"/>
                  </a:lnTo>
                  <a:lnTo>
                    <a:pt x="55" y="181"/>
                  </a:lnTo>
                  <a:lnTo>
                    <a:pt x="55" y="229"/>
                  </a:lnTo>
                  <a:lnTo>
                    <a:pt x="96" y="268"/>
                  </a:lnTo>
                  <a:lnTo>
                    <a:pt x="79" y="152"/>
                  </a:lnTo>
                  <a:lnTo>
                    <a:pt x="55" y="75"/>
                  </a:lnTo>
                  <a:lnTo>
                    <a:pt x="61" y="21"/>
                  </a:lnTo>
                  <a:lnTo>
                    <a:pt x="81" y="23"/>
                  </a:lnTo>
                  <a:lnTo>
                    <a:pt x="88" y="41"/>
                  </a:lnTo>
                  <a:lnTo>
                    <a:pt x="81" y="87"/>
                  </a:lnTo>
                  <a:lnTo>
                    <a:pt x="183" y="286"/>
                  </a:lnTo>
                  <a:lnTo>
                    <a:pt x="183" y="357"/>
                  </a:lnTo>
                  <a:lnTo>
                    <a:pt x="265" y="454"/>
                  </a:lnTo>
                  <a:lnTo>
                    <a:pt x="355" y="496"/>
                  </a:lnTo>
                  <a:lnTo>
                    <a:pt x="393" y="474"/>
                  </a:lnTo>
                  <a:lnTo>
                    <a:pt x="445" y="517"/>
                  </a:lnTo>
                  <a:lnTo>
                    <a:pt x="477" y="486"/>
                  </a:lnTo>
                  <a:lnTo>
                    <a:pt x="463" y="450"/>
                  </a:lnTo>
                  <a:lnTo>
                    <a:pt x="508" y="436"/>
                  </a:lnTo>
                  <a:lnTo>
                    <a:pt x="522" y="444"/>
                  </a:lnTo>
                  <a:lnTo>
                    <a:pt x="536" y="430"/>
                  </a:lnTo>
                  <a:lnTo>
                    <a:pt x="557" y="430"/>
                  </a:lnTo>
                  <a:lnTo>
                    <a:pt x="597" y="361"/>
                  </a:lnTo>
                  <a:lnTo>
                    <a:pt x="577" y="343"/>
                  </a:lnTo>
                  <a:lnTo>
                    <a:pt x="500" y="361"/>
                  </a:lnTo>
                  <a:lnTo>
                    <a:pt x="483" y="413"/>
                  </a:lnTo>
                  <a:lnTo>
                    <a:pt x="438" y="421"/>
                  </a:lnTo>
                  <a:lnTo>
                    <a:pt x="385" y="399"/>
                  </a:lnTo>
                  <a:lnTo>
                    <a:pt x="361" y="324"/>
                  </a:lnTo>
                  <a:lnTo>
                    <a:pt x="379" y="229"/>
                  </a:lnTo>
                  <a:lnTo>
                    <a:pt x="343" y="206"/>
                  </a:lnTo>
                  <a:lnTo>
                    <a:pt x="325" y="115"/>
                  </a:lnTo>
                  <a:lnTo>
                    <a:pt x="311" y="109"/>
                  </a:lnTo>
                  <a:lnTo>
                    <a:pt x="284" y="136"/>
                  </a:lnTo>
                  <a:lnTo>
                    <a:pt x="254" y="120"/>
                  </a:lnTo>
                  <a:lnTo>
                    <a:pt x="242" y="59"/>
                  </a:lnTo>
                  <a:lnTo>
                    <a:pt x="121" y="47"/>
                  </a:lnTo>
                  <a:lnTo>
                    <a:pt x="5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3" name="Freeform 9">
              <a:extLst>
                <a:ext uri="{FF2B5EF4-FFF2-40B4-BE49-F238E27FC236}">
                  <a16:creationId xmlns:a16="http://schemas.microsoft.com/office/drawing/2014/main" xmlns="" id="{A715B0BB-9464-5047-BB05-C15A54B6D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763" y="2986088"/>
              <a:ext cx="77788" cy="58738"/>
            </a:xfrm>
            <a:custGeom>
              <a:avLst/>
              <a:gdLst>
                <a:gd name="T0" fmla="*/ 72 w 74"/>
                <a:gd name="T1" fmla="*/ 1 h 56"/>
                <a:gd name="T2" fmla="*/ 72 w 74"/>
                <a:gd name="T3" fmla="*/ 1 h 56"/>
                <a:gd name="T4" fmla="*/ 28 w 74"/>
                <a:gd name="T5" fmla="*/ 0 h 56"/>
                <a:gd name="T6" fmla="*/ 1 w 74"/>
                <a:gd name="T7" fmla="*/ 17 h 56"/>
                <a:gd name="T8" fmla="*/ 0 w 74"/>
                <a:gd name="T9" fmla="*/ 29 h 56"/>
                <a:gd name="T10" fmla="*/ 18 w 74"/>
                <a:gd name="T11" fmla="*/ 46 h 56"/>
                <a:gd name="T12" fmla="*/ 74 w 74"/>
                <a:gd name="T13" fmla="*/ 56 h 56"/>
                <a:gd name="T14" fmla="*/ 72 w 74"/>
                <a:gd name="T15" fmla="*/ 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56">
                  <a:moveTo>
                    <a:pt x="72" y="1"/>
                  </a:moveTo>
                  <a:lnTo>
                    <a:pt x="72" y="1"/>
                  </a:lnTo>
                  <a:lnTo>
                    <a:pt x="28" y="0"/>
                  </a:lnTo>
                  <a:lnTo>
                    <a:pt x="1" y="17"/>
                  </a:lnTo>
                  <a:lnTo>
                    <a:pt x="0" y="29"/>
                  </a:lnTo>
                  <a:lnTo>
                    <a:pt x="18" y="46"/>
                  </a:lnTo>
                  <a:lnTo>
                    <a:pt x="74" y="5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4" name="Freeform 10">
              <a:extLst>
                <a:ext uri="{FF2B5EF4-FFF2-40B4-BE49-F238E27FC236}">
                  <a16:creationId xmlns:a16="http://schemas.microsoft.com/office/drawing/2014/main" xmlns="" id="{C66CD8BD-E8F8-2F4E-A6ED-04327981A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7238" y="3671888"/>
              <a:ext cx="460375" cy="466725"/>
            </a:xfrm>
            <a:custGeom>
              <a:avLst/>
              <a:gdLst>
                <a:gd name="T0" fmla="*/ 337 w 435"/>
                <a:gd name="T1" fmla="*/ 11 h 442"/>
                <a:gd name="T2" fmla="*/ 337 w 435"/>
                <a:gd name="T3" fmla="*/ 11 h 442"/>
                <a:gd name="T4" fmla="*/ 305 w 435"/>
                <a:gd name="T5" fmla="*/ 0 h 442"/>
                <a:gd name="T6" fmla="*/ 172 w 435"/>
                <a:gd name="T7" fmla="*/ 25 h 442"/>
                <a:gd name="T8" fmla="*/ 143 w 435"/>
                <a:gd name="T9" fmla="*/ 47 h 442"/>
                <a:gd name="T10" fmla="*/ 160 w 435"/>
                <a:gd name="T11" fmla="*/ 139 h 442"/>
                <a:gd name="T12" fmla="*/ 108 w 435"/>
                <a:gd name="T13" fmla="*/ 141 h 442"/>
                <a:gd name="T14" fmla="*/ 76 w 435"/>
                <a:gd name="T15" fmla="*/ 192 h 442"/>
                <a:gd name="T16" fmla="*/ 0 w 435"/>
                <a:gd name="T17" fmla="*/ 210 h 442"/>
                <a:gd name="T18" fmla="*/ 0 w 435"/>
                <a:gd name="T19" fmla="*/ 248 h 442"/>
                <a:gd name="T20" fmla="*/ 250 w 435"/>
                <a:gd name="T21" fmla="*/ 439 h 442"/>
                <a:gd name="T22" fmla="*/ 293 w 435"/>
                <a:gd name="T23" fmla="*/ 442 h 442"/>
                <a:gd name="T24" fmla="*/ 435 w 435"/>
                <a:gd name="T25" fmla="*/ 331 h 442"/>
                <a:gd name="T26" fmla="*/ 420 w 435"/>
                <a:gd name="T27" fmla="*/ 313 h 442"/>
                <a:gd name="T28" fmla="*/ 394 w 435"/>
                <a:gd name="T29" fmla="*/ 310 h 442"/>
                <a:gd name="T30" fmla="*/ 378 w 435"/>
                <a:gd name="T31" fmla="*/ 283 h 442"/>
                <a:gd name="T32" fmla="*/ 378 w 435"/>
                <a:gd name="T33" fmla="*/ 172 h 442"/>
                <a:gd name="T34" fmla="*/ 367 w 435"/>
                <a:gd name="T35" fmla="*/ 161 h 442"/>
                <a:gd name="T36" fmla="*/ 369 w 435"/>
                <a:gd name="T37" fmla="*/ 133 h 442"/>
                <a:gd name="T38" fmla="*/ 340 w 435"/>
                <a:gd name="T39" fmla="*/ 104 h 442"/>
                <a:gd name="T40" fmla="*/ 337 w 435"/>
                <a:gd name="T41" fmla="*/ 74 h 442"/>
                <a:gd name="T42" fmla="*/ 349 w 435"/>
                <a:gd name="T43" fmla="*/ 65 h 442"/>
                <a:gd name="T44" fmla="*/ 344 w 435"/>
                <a:gd name="T45" fmla="*/ 32 h 442"/>
                <a:gd name="T46" fmla="*/ 337 w 435"/>
                <a:gd name="T47" fmla="*/ 1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5" h="442">
                  <a:moveTo>
                    <a:pt x="337" y="11"/>
                  </a:moveTo>
                  <a:lnTo>
                    <a:pt x="337" y="11"/>
                  </a:lnTo>
                  <a:lnTo>
                    <a:pt x="305" y="0"/>
                  </a:lnTo>
                  <a:lnTo>
                    <a:pt x="172" y="25"/>
                  </a:lnTo>
                  <a:lnTo>
                    <a:pt x="143" y="47"/>
                  </a:lnTo>
                  <a:lnTo>
                    <a:pt x="160" y="139"/>
                  </a:lnTo>
                  <a:lnTo>
                    <a:pt x="108" y="141"/>
                  </a:lnTo>
                  <a:lnTo>
                    <a:pt x="76" y="192"/>
                  </a:lnTo>
                  <a:lnTo>
                    <a:pt x="0" y="210"/>
                  </a:lnTo>
                  <a:lnTo>
                    <a:pt x="0" y="248"/>
                  </a:lnTo>
                  <a:lnTo>
                    <a:pt x="250" y="439"/>
                  </a:lnTo>
                  <a:lnTo>
                    <a:pt x="293" y="442"/>
                  </a:lnTo>
                  <a:lnTo>
                    <a:pt x="435" y="331"/>
                  </a:lnTo>
                  <a:lnTo>
                    <a:pt x="420" y="313"/>
                  </a:lnTo>
                  <a:lnTo>
                    <a:pt x="394" y="310"/>
                  </a:lnTo>
                  <a:lnTo>
                    <a:pt x="378" y="283"/>
                  </a:lnTo>
                  <a:lnTo>
                    <a:pt x="378" y="172"/>
                  </a:lnTo>
                  <a:lnTo>
                    <a:pt x="367" y="161"/>
                  </a:lnTo>
                  <a:lnTo>
                    <a:pt x="369" y="133"/>
                  </a:lnTo>
                  <a:lnTo>
                    <a:pt x="340" y="104"/>
                  </a:lnTo>
                  <a:lnTo>
                    <a:pt x="337" y="74"/>
                  </a:lnTo>
                  <a:lnTo>
                    <a:pt x="349" y="65"/>
                  </a:lnTo>
                  <a:lnTo>
                    <a:pt x="344" y="32"/>
                  </a:lnTo>
                  <a:lnTo>
                    <a:pt x="337" y="1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5" name="Freeform 11">
              <a:extLst>
                <a:ext uri="{FF2B5EF4-FFF2-40B4-BE49-F238E27FC236}">
                  <a16:creationId xmlns:a16="http://schemas.microsoft.com/office/drawing/2014/main" xmlns="" id="{DE409B5D-26BC-2140-AE96-F32F12A88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1338" y="3722688"/>
              <a:ext cx="376238" cy="361950"/>
            </a:xfrm>
            <a:custGeom>
              <a:avLst/>
              <a:gdLst>
                <a:gd name="T0" fmla="*/ 341 w 357"/>
                <a:gd name="T1" fmla="*/ 0 h 342"/>
                <a:gd name="T2" fmla="*/ 341 w 357"/>
                <a:gd name="T3" fmla="*/ 0 h 342"/>
                <a:gd name="T4" fmla="*/ 251 w 357"/>
                <a:gd name="T5" fmla="*/ 0 h 342"/>
                <a:gd name="T6" fmla="*/ 233 w 357"/>
                <a:gd name="T7" fmla="*/ 39 h 342"/>
                <a:gd name="T8" fmla="*/ 192 w 357"/>
                <a:gd name="T9" fmla="*/ 59 h 342"/>
                <a:gd name="T10" fmla="*/ 158 w 357"/>
                <a:gd name="T11" fmla="*/ 150 h 342"/>
                <a:gd name="T12" fmla="*/ 93 w 357"/>
                <a:gd name="T13" fmla="*/ 189 h 342"/>
                <a:gd name="T14" fmla="*/ 0 w 357"/>
                <a:gd name="T15" fmla="*/ 342 h 342"/>
                <a:gd name="T16" fmla="*/ 91 w 357"/>
                <a:gd name="T17" fmla="*/ 340 h 342"/>
                <a:gd name="T18" fmla="*/ 94 w 357"/>
                <a:gd name="T19" fmla="*/ 295 h 342"/>
                <a:gd name="T20" fmla="*/ 117 w 357"/>
                <a:gd name="T21" fmla="*/ 295 h 342"/>
                <a:gd name="T22" fmla="*/ 117 w 357"/>
                <a:gd name="T23" fmla="*/ 234 h 342"/>
                <a:gd name="T24" fmla="*/ 197 w 357"/>
                <a:gd name="T25" fmla="*/ 234 h 342"/>
                <a:gd name="T26" fmla="*/ 199 w 357"/>
                <a:gd name="T27" fmla="*/ 155 h 342"/>
                <a:gd name="T28" fmla="*/ 276 w 357"/>
                <a:gd name="T29" fmla="*/ 137 h 342"/>
                <a:gd name="T30" fmla="*/ 308 w 357"/>
                <a:gd name="T31" fmla="*/ 85 h 342"/>
                <a:gd name="T32" fmla="*/ 357 w 357"/>
                <a:gd name="T33" fmla="*/ 84 h 342"/>
                <a:gd name="T34" fmla="*/ 341 w 357"/>
                <a:gd name="T35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7" h="342">
                  <a:moveTo>
                    <a:pt x="341" y="0"/>
                  </a:moveTo>
                  <a:lnTo>
                    <a:pt x="341" y="0"/>
                  </a:lnTo>
                  <a:lnTo>
                    <a:pt x="251" y="0"/>
                  </a:lnTo>
                  <a:lnTo>
                    <a:pt x="233" y="39"/>
                  </a:lnTo>
                  <a:lnTo>
                    <a:pt x="192" y="59"/>
                  </a:lnTo>
                  <a:lnTo>
                    <a:pt x="158" y="150"/>
                  </a:lnTo>
                  <a:lnTo>
                    <a:pt x="93" y="189"/>
                  </a:lnTo>
                  <a:lnTo>
                    <a:pt x="0" y="342"/>
                  </a:lnTo>
                  <a:lnTo>
                    <a:pt x="91" y="340"/>
                  </a:lnTo>
                  <a:lnTo>
                    <a:pt x="94" y="295"/>
                  </a:lnTo>
                  <a:lnTo>
                    <a:pt x="117" y="295"/>
                  </a:lnTo>
                  <a:lnTo>
                    <a:pt x="117" y="234"/>
                  </a:lnTo>
                  <a:lnTo>
                    <a:pt x="197" y="234"/>
                  </a:lnTo>
                  <a:lnTo>
                    <a:pt x="199" y="155"/>
                  </a:lnTo>
                  <a:lnTo>
                    <a:pt x="276" y="137"/>
                  </a:lnTo>
                  <a:lnTo>
                    <a:pt x="308" y="85"/>
                  </a:lnTo>
                  <a:lnTo>
                    <a:pt x="357" y="8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6" name="Freeform 12">
              <a:extLst>
                <a:ext uri="{FF2B5EF4-FFF2-40B4-BE49-F238E27FC236}">
                  <a16:creationId xmlns:a16="http://schemas.microsoft.com/office/drawing/2014/main" xmlns="" id="{DB4CB90D-9ADA-C646-BA83-F5667BB1A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1338" y="3943351"/>
              <a:ext cx="284163" cy="303213"/>
            </a:xfrm>
            <a:custGeom>
              <a:avLst/>
              <a:gdLst>
                <a:gd name="T0" fmla="*/ 0 w 268"/>
                <a:gd name="T1" fmla="*/ 140 h 286"/>
                <a:gd name="T2" fmla="*/ 0 w 268"/>
                <a:gd name="T3" fmla="*/ 140 h 286"/>
                <a:gd name="T4" fmla="*/ 17 w 268"/>
                <a:gd name="T5" fmla="*/ 162 h 286"/>
                <a:gd name="T6" fmla="*/ 13 w 268"/>
                <a:gd name="T7" fmla="*/ 259 h 286"/>
                <a:gd name="T8" fmla="*/ 38 w 268"/>
                <a:gd name="T9" fmla="*/ 241 h 286"/>
                <a:gd name="T10" fmla="*/ 56 w 268"/>
                <a:gd name="T11" fmla="*/ 237 h 286"/>
                <a:gd name="T12" fmla="*/ 81 w 268"/>
                <a:gd name="T13" fmla="*/ 246 h 286"/>
                <a:gd name="T14" fmla="*/ 109 w 268"/>
                <a:gd name="T15" fmla="*/ 286 h 286"/>
                <a:gd name="T16" fmla="*/ 136 w 268"/>
                <a:gd name="T17" fmla="*/ 268 h 286"/>
                <a:gd name="T18" fmla="*/ 266 w 268"/>
                <a:gd name="T19" fmla="*/ 266 h 286"/>
                <a:gd name="T20" fmla="*/ 234 w 268"/>
                <a:gd name="T21" fmla="*/ 49 h 286"/>
                <a:gd name="T22" fmla="*/ 268 w 268"/>
                <a:gd name="T23" fmla="*/ 49 h 286"/>
                <a:gd name="T24" fmla="*/ 204 w 268"/>
                <a:gd name="T25" fmla="*/ 0 h 286"/>
                <a:gd name="T26" fmla="*/ 204 w 268"/>
                <a:gd name="T27" fmla="*/ 32 h 286"/>
                <a:gd name="T28" fmla="*/ 123 w 268"/>
                <a:gd name="T29" fmla="*/ 32 h 286"/>
                <a:gd name="T30" fmla="*/ 123 w 268"/>
                <a:gd name="T31" fmla="*/ 93 h 286"/>
                <a:gd name="T32" fmla="*/ 99 w 268"/>
                <a:gd name="T33" fmla="*/ 93 h 286"/>
                <a:gd name="T34" fmla="*/ 96 w 268"/>
                <a:gd name="T35" fmla="*/ 138 h 286"/>
                <a:gd name="T36" fmla="*/ 0 w 268"/>
                <a:gd name="T37" fmla="*/ 14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8" h="286">
                  <a:moveTo>
                    <a:pt x="0" y="140"/>
                  </a:moveTo>
                  <a:lnTo>
                    <a:pt x="0" y="140"/>
                  </a:lnTo>
                  <a:lnTo>
                    <a:pt x="17" y="162"/>
                  </a:lnTo>
                  <a:lnTo>
                    <a:pt x="13" y="259"/>
                  </a:lnTo>
                  <a:lnTo>
                    <a:pt x="38" y="241"/>
                  </a:lnTo>
                  <a:lnTo>
                    <a:pt x="56" y="237"/>
                  </a:lnTo>
                  <a:lnTo>
                    <a:pt x="81" y="246"/>
                  </a:lnTo>
                  <a:lnTo>
                    <a:pt x="109" y="286"/>
                  </a:lnTo>
                  <a:lnTo>
                    <a:pt x="136" y="268"/>
                  </a:lnTo>
                  <a:lnTo>
                    <a:pt x="266" y="266"/>
                  </a:lnTo>
                  <a:lnTo>
                    <a:pt x="234" y="49"/>
                  </a:lnTo>
                  <a:lnTo>
                    <a:pt x="268" y="49"/>
                  </a:lnTo>
                  <a:lnTo>
                    <a:pt x="204" y="0"/>
                  </a:lnTo>
                  <a:lnTo>
                    <a:pt x="204" y="32"/>
                  </a:lnTo>
                  <a:lnTo>
                    <a:pt x="123" y="32"/>
                  </a:lnTo>
                  <a:lnTo>
                    <a:pt x="123" y="93"/>
                  </a:lnTo>
                  <a:lnTo>
                    <a:pt x="99" y="93"/>
                  </a:lnTo>
                  <a:lnTo>
                    <a:pt x="96" y="138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0DBEA156-3E51-544E-8046-F670DADDE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2925" y="4200526"/>
              <a:ext cx="141288" cy="103188"/>
            </a:xfrm>
            <a:custGeom>
              <a:avLst/>
              <a:gdLst>
                <a:gd name="T0" fmla="*/ 40 w 134"/>
                <a:gd name="T1" fmla="*/ 4 h 98"/>
                <a:gd name="T2" fmla="*/ 40 w 134"/>
                <a:gd name="T3" fmla="*/ 4 h 98"/>
                <a:gd name="T4" fmla="*/ 9 w 134"/>
                <a:gd name="T5" fmla="*/ 26 h 98"/>
                <a:gd name="T6" fmla="*/ 2 w 134"/>
                <a:gd name="T7" fmla="*/ 39 h 98"/>
                <a:gd name="T8" fmla="*/ 0 w 134"/>
                <a:gd name="T9" fmla="*/ 52 h 98"/>
                <a:gd name="T10" fmla="*/ 11 w 134"/>
                <a:gd name="T11" fmla="*/ 60 h 98"/>
                <a:gd name="T12" fmla="*/ 49 w 134"/>
                <a:gd name="T13" fmla="*/ 59 h 98"/>
                <a:gd name="T14" fmla="*/ 73 w 134"/>
                <a:gd name="T15" fmla="*/ 53 h 98"/>
                <a:gd name="T16" fmla="*/ 76 w 134"/>
                <a:gd name="T17" fmla="*/ 65 h 98"/>
                <a:gd name="T18" fmla="*/ 74 w 134"/>
                <a:gd name="T19" fmla="*/ 80 h 98"/>
                <a:gd name="T20" fmla="*/ 97 w 134"/>
                <a:gd name="T21" fmla="*/ 92 h 98"/>
                <a:gd name="T22" fmla="*/ 102 w 134"/>
                <a:gd name="T23" fmla="*/ 97 h 98"/>
                <a:gd name="T24" fmla="*/ 133 w 134"/>
                <a:gd name="T25" fmla="*/ 98 h 98"/>
                <a:gd name="T26" fmla="*/ 134 w 134"/>
                <a:gd name="T27" fmla="*/ 85 h 98"/>
                <a:gd name="T28" fmla="*/ 106 w 134"/>
                <a:gd name="T29" fmla="*/ 51 h 98"/>
                <a:gd name="T30" fmla="*/ 74 w 134"/>
                <a:gd name="T31" fmla="*/ 8 h 98"/>
                <a:gd name="T32" fmla="*/ 55 w 134"/>
                <a:gd name="T33" fmla="*/ 0 h 98"/>
                <a:gd name="T34" fmla="*/ 40 w 134"/>
                <a:gd name="T35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4" h="98">
                  <a:moveTo>
                    <a:pt x="40" y="4"/>
                  </a:moveTo>
                  <a:lnTo>
                    <a:pt x="40" y="4"/>
                  </a:lnTo>
                  <a:lnTo>
                    <a:pt x="9" y="26"/>
                  </a:lnTo>
                  <a:lnTo>
                    <a:pt x="2" y="39"/>
                  </a:lnTo>
                  <a:lnTo>
                    <a:pt x="0" y="52"/>
                  </a:lnTo>
                  <a:lnTo>
                    <a:pt x="11" y="60"/>
                  </a:lnTo>
                  <a:lnTo>
                    <a:pt x="49" y="59"/>
                  </a:lnTo>
                  <a:lnTo>
                    <a:pt x="73" y="53"/>
                  </a:lnTo>
                  <a:lnTo>
                    <a:pt x="76" y="65"/>
                  </a:lnTo>
                  <a:lnTo>
                    <a:pt x="74" y="80"/>
                  </a:lnTo>
                  <a:lnTo>
                    <a:pt x="97" y="92"/>
                  </a:lnTo>
                  <a:lnTo>
                    <a:pt x="102" y="97"/>
                  </a:lnTo>
                  <a:lnTo>
                    <a:pt x="133" y="98"/>
                  </a:lnTo>
                  <a:lnTo>
                    <a:pt x="134" y="85"/>
                  </a:lnTo>
                  <a:lnTo>
                    <a:pt x="106" y="51"/>
                  </a:lnTo>
                  <a:lnTo>
                    <a:pt x="74" y="8"/>
                  </a:lnTo>
                  <a:lnTo>
                    <a:pt x="55" y="0"/>
                  </a:lnTo>
                  <a:lnTo>
                    <a:pt x="4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57F385E3-8BF5-CE40-960C-92F9275C7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7213" y="4262438"/>
              <a:ext cx="60325" cy="19050"/>
            </a:xfrm>
            <a:custGeom>
              <a:avLst/>
              <a:gdLst>
                <a:gd name="T0" fmla="*/ 1 w 57"/>
                <a:gd name="T1" fmla="*/ 8 h 17"/>
                <a:gd name="T2" fmla="*/ 1 w 57"/>
                <a:gd name="T3" fmla="*/ 8 h 17"/>
                <a:gd name="T4" fmla="*/ 0 w 57"/>
                <a:gd name="T5" fmla="*/ 17 h 17"/>
                <a:gd name="T6" fmla="*/ 55 w 57"/>
                <a:gd name="T7" fmla="*/ 16 h 17"/>
                <a:gd name="T8" fmla="*/ 57 w 57"/>
                <a:gd name="T9" fmla="*/ 8 h 17"/>
                <a:gd name="T10" fmla="*/ 56 w 57"/>
                <a:gd name="T11" fmla="*/ 0 h 17"/>
                <a:gd name="T12" fmla="*/ 41 w 57"/>
                <a:gd name="T13" fmla="*/ 6 h 17"/>
                <a:gd name="T14" fmla="*/ 1 w 57"/>
                <a:gd name="T15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17">
                  <a:moveTo>
                    <a:pt x="1" y="8"/>
                  </a:moveTo>
                  <a:lnTo>
                    <a:pt x="1" y="8"/>
                  </a:lnTo>
                  <a:lnTo>
                    <a:pt x="0" y="17"/>
                  </a:lnTo>
                  <a:lnTo>
                    <a:pt x="55" y="16"/>
                  </a:lnTo>
                  <a:lnTo>
                    <a:pt x="57" y="8"/>
                  </a:lnTo>
                  <a:lnTo>
                    <a:pt x="56" y="0"/>
                  </a:lnTo>
                  <a:lnTo>
                    <a:pt x="41" y="6"/>
                  </a:lnTo>
                  <a:lnTo>
                    <a:pt x="1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8A7F7BD-D267-5D42-8055-6C2C2B5C3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7213" y="4287838"/>
              <a:ext cx="85725" cy="23813"/>
            </a:xfrm>
            <a:custGeom>
              <a:avLst/>
              <a:gdLst>
                <a:gd name="T0" fmla="*/ 0 w 81"/>
                <a:gd name="T1" fmla="*/ 0 h 23"/>
                <a:gd name="T2" fmla="*/ 0 w 81"/>
                <a:gd name="T3" fmla="*/ 0 h 23"/>
                <a:gd name="T4" fmla="*/ 9 w 81"/>
                <a:gd name="T5" fmla="*/ 23 h 23"/>
                <a:gd name="T6" fmla="*/ 15 w 81"/>
                <a:gd name="T7" fmla="*/ 9 h 23"/>
                <a:gd name="T8" fmla="*/ 81 w 81"/>
                <a:gd name="T9" fmla="*/ 16 h 23"/>
                <a:gd name="T10" fmla="*/ 52 w 81"/>
                <a:gd name="T11" fmla="*/ 1 h 23"/>
                <a:gd name="T12" fmla="*/ 0 w 81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3">
                  <a:moveTo>
                    <a:pt x="0" y="0"/>
                  </a:moveTo>
                  <a:lnTo>
                    <a:pt x="0" y="0"/>
                  </a:lnTo>
                  <a:lnTo>
                    <a:pt x="9" y="23"/>
                  </a:lnTo>
                  <a:lnTo>
                    <a:pt x="15" y="9"/>
                  </a:lnTo>
                  <a:lnTo>
                    <a:pt x="81" y="16"/>
                  </a:lnTo>
                  <a:lnTo>
                    <a:pt x="52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xmlns="" id="{1D29BF5C-296E-494D-B514-7313824D6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3088" y="4303713"/>
              <a:ext cx="44450" cy="41275"/>
            </a:xfrm>
            <a:custGeom>
              <a:avLst/>
              <a:gdLst>
                <a:gd name="T0" fmla="*/ 0 w 42"/>
                <a:gd name="T1" fmla="*/ 18 h 40"/>
                <a:gd name="T2" fmla="*/ 0 w 42"/>
                <a:gd name="T3" fmla="*/ 18 h 40"/>
                <a:gd name="T4" fmla="*/ 11 w 42"/>
                <a:gd name="T5" fmla="*/ 40 h 40"/>
                <a:gd name="T6" fmla="*/ 42 w 42"/>
                <a:gd name="T7" fmla="*/ 14 h 40"/>
                <a:gd name="T8" fmla="*/ 42 w 42"/>
                <a:gd name="T9" fmla="*/ 6 h 40"/>
                <a:gd name="T10" fmla="*/ 6 w 42"/>
                <a:gd name="T11" fmla="*/ 0 h 40"/>
                <a:gd name="T12" fmla="*/ 0 w 42"/>
                <a:gd name="T13" fmla="*/ 1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0" y="18"/>
                  </a:moveTo>
                  <a:lnTo>
                    <a:pt x="0" y="18"/>
                  </a:lnTo>
                  <a:lnTo>
                    <a:pt x="11" y="40"/>
                  </a:lnTo>
                  <a:lnTo>
                    <a:pt x="42" y="14"/>
                  </a:lnTo>
                  <a:lnTo>
                    <a:pt x="42" y="6"/>
                  </a:lnTo>
                  <a:lnTo>
                    <a:pt x="6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1" name="Freeform 17">
              <a:extLst>
                <a:ext uri="{FF2B5EF4-FFF2-40B4-BE49-F238E27FC236}">
                  <a16:creationId xmlns:a16="http://schemas.microsoft.com/office/drawing/2014/main" xmlns="" id="{0A7A69A4-0A5E-A04A-8C72-EDBD3AD2E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5" y="4306888"/>
              <a:ext cx="160338" cy="106363"/>
            </a:xfrm>
            <a:custGeom>
              <a:avLst/>
              <a:gdLst>
                <a:gd name="T0" fmla="*/ 0 w 152"/>
                <a:gd name="T1" fmla="*/ 41 h 100"/>
                <a:gd name="T2" fmla="*/ 0 w 152"/>
                <a:gd name="T3" fmla="*/ 41 h 100"/>
                <a:gd name="T4" fmla="*/ 24 w 152"/>
                <a:gd name="T5" fmla="*/ 78 h 100"/>
                <a:gd name="T6" fmla="*/ 55 w 152"/>
                <a:gd name="T7" fmla="*/ 51 h 100"/>
                <a:gd name="T8" fmla="*/ 87 w 152"/>
                <a:gd name="T9" fmla="*/ 50 h 100"/>
                <a:gd name="T10" fmla="*/ 113 w 152"/>
                <a:gd name="T11" fmla="*/ 85 h 100"/>
                <a:gd name="T12" fmla="*/ 136 w 152"/>
                <a:gd name="T13" fmla="*/ 100 h 100"/>
                <a:gd name="T14" fmla="*/ 144 w 152"/>
                <a:gd name="T15" fmla="*/ 83 h 100"/>
                <a:gd name="T16" fmla="*/ 152 w 152"/>
                <a:gd name="T17" fmla="*/ 79 h 100"/>
                <a:gd name="T18" fmla="*/ 151 w 152"/>
                <a:gd name="T19" fmla="*/ 43 h 100"/>
                <a:gd name="T20" fmla="*/ 136 w 152"/>
                <a:gd name="T21" fmla="*/ 0 h 100"/>
                <a:gd name="T22" fmla="*/ 90 w 152"/>
                <a:gd name="T23" fmla="*/ 5 h 100"/>
                <a:gd name="T24" fmla="*/ 34 w 152"/>
                <a:gd name="T25" fmla="*/ 0 h 100"/>
                <a:gd name="T26" fmla="*/ 33 w 152"/>
                <a:gd name="T27" fmla="*/ 15 h 100"/>
                <a:gd name="T28" fmla="*/ 0 w 152"/>
                <a:gd name="T29" fmla="*/ 4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2" h="100">
                  <a:moveTo>
                    <a:pt x="0" y="41"/>
                  </a:moveTo>
                  <a:lnTo>
                    <a:pt x="0" y="41"/>
                  </a:lnTo>
                  <a:lnTo>
                    <a:pt x="24" y="78"/>
                  </a:lnTo>
                  <a:lnTo>
                    <a:pt x="55" y="51"/>
                  </a:lnTo>
                  <a:lnTo>
                    <a:pt x="87" y="50"/>
                  </a:lnTo>
                  <a:lnTo>
                    <a:pt x="113" y="85"/>
                  </a:lnTo>
                  <a:lnTo>
                    <a:pt x="136" y="100"/>
                  </a:lnTo>
                  <a:lnTo>
                    <a:pt x="144" y="83"/>
                  </a:lnTo>
                  <a:lnTo>
                    <a:pt x="152" y="79"/>
                  </a:lnTo>
                  <a:lnTo>
                    <a:pt x="151" y="43"/>
                  </a:lnTo>
                  <a:lnTo>
                    <a:pt x="136" y="0"/>
                  </a:lnTo>
                  <a:lnTo>
                    <a:pt x="90" y="5"/>
                  </a:lnTo>
                  <a:lnTo>
                    <a:pt x="34" y="0"/>
                  </a:lnTo>
                  <a:lnTo>
                    <a:pt x="33" y="1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2" name="Freeform 18">
              <a:extLst>
                <a:ext uri="{FF2B5EF4-FFF2-40B4-BE49-F238E27FC236}">
                  <a16:creationId xmlns:a16="http://schemas.microsoft.com/office/drawing/2014/main" xmlns="" id="{DE8F0F11-3C20-2642-804F-FDC819A4C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7538" y="4365626"/>
              <a:ext cx="79375" cy="74613"/>
            </a:xfrm>
            <a:custGeom>
              <a:avLst/>
              <a:gdLst>
                <a:gd name="T0" fmla="*/ 0 w 76"/>
                <a:gd name="T1" fmla="*/ 27 h 70"/>
                <a:gd name="T2" fmla="*/ 0 w 76"/>
                <a:gd name="T3" fmla="*/ 27 h 70"/>
                <a:gd name="T4" fmla="*/ 44 w 76"/>
                <a:gd name="T5" fmla="*/ 70 h 70"/>
                <a:gd name="T6" fmla="*/ 76 w 76"/>
                <a:gd name="T7" fmla="*/ 31 h 70"/>
                <a:gd name="T8" fmla="*/ 56 w 76"/>
                <a:gd name="T9" fmla="*/ 0 h 70"/>
                <a:gd name="T10" fmla="*/ 29 w 76"/>
                <a:gd name="T11" fmla="*/ 3 h 70"/>
                <a:gd name="T12" fmla="*/ 0 w 76"/>
                <a:gd name="T13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70">
                  <a:moveTo>
                    <a:pt x="0" y="27"/>
                  </a:moveTo>
                  <a:lnTo>
                    <a:pt x="0" y="27"/>
                  </a:lnTo>
                  <a:lnTo>
                    <a:pt x="44" y="70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9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3" name="Freeform 19">
              <a:extLst>
                <a:ext uri="{FF2B5EF4-FFF2-40B4-BE49-F238E27FC236}">
                  <a16:creationId xmlns:a16="http://schemas.microsoft.com/office/drawing/2014/main" xmlns="" id="{DA915A63-2241-7E44-B6A1-10F5C287E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8338" y="4402138"/>
              <a:ext cx="90488" cy="103188"/>
            </a:xfrm>
            <a:custGeom>
              <a:avLst/>
              <a:gdLst>
                <a:gd name="T0" fmla="*/ 0 w 86"/>
                <a:gd name="T1" fmla="*/ 40 h 97"/>
                <a:gd name="T2" fmla="*/ 0 w 86"/>
                <a:gd name="T3" fmla="*/ 40 h 97"/>
                <a:gd name="T4" fmla="*/ 86 w 86"/>
                <a:gd name="T5" fmla="*/ 97 h 97"/>
                <a:gd name="T6" fmla="*/ 84 w 86"/>
                <a:gd name="T7" fmla="*/ 53 h 97"/>
                <a:gd name="T8" fmla="*/ 58 w 86"/>
                <a:gd name="T9" fmla="*/ 23 h 97"/>
                <a:gd name="T10" fmla="*/ 32 w 86"/>
                <a:gd name="T11" fmla="*/ 0 h 97"/>
                <a:gd name="T12" fmla="*/ 0 w 86"/>
                <a:gd name="T13" fmla="*/ 4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7">
                  <a:moveTo>
                    <a:pt x="0" y="40"/>
                  </a:moveTo>
                  <a:lnTo>
                    <a:pt x="0" y="40"/>
                  </a:lnTo>
                  <a:lnTo>
                    <a:pt x="86" y="97"/>
                  </a:lnTo>
                  <a:lnTo>
                    <a:pt x="84" y="53"/>
                  </a:lnTo>
                  <a:lnTo>
                    <a:pt x="58" y="23"/>
                  </a:lnTo>
                  <a:lnTo>
                    <a:pt x="32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4" name="Freeform 20">
              <a:extLst>
                <a:ext uri="{FF2B5EF4-FFF2-40B4-BE49-F238E27FC236}">
                  <a16:creationId xmlns:a16="http://schemas.microsoft.com/office/drawing/2014/main" xmlns="" id="{3E196EC7-3B6F-0446-86A3-8257BACA7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4349751"/>
              <a:ext cx="158750" cy="157163"/>
            </a:xfrm>
            <a:custGeom>
              <a:avLst/>
              <a:gdLst>
                <a:gd name="T0" fmla="*/ 31 w 149"/>
                <a:gd name="T1" fmla="*/ 149 h 149"/>
                <a:gd name="T2" fmla="*/ 31 w 149"/>
                <a:gd name="T3" fmla="*/ 149 h 149"/>
                <a:gd name="T4" fmla="*/ 65 w 149"/>
                <a:gd name="T5" fmla="*/ 125 h 149"/>
                <a:gd name="T6" fmla="*/ 106 w 149"/>
                <a:gd name="T7" fmla="*/ 118 h 149"/>
                <a:gd name="T8" fmla="*/ 149 w 149"/>
                <a:gd name="T9" fmla="*/ 127 h 149"/>
                <a:gd name="T10" fmla="*/ 127 w 149"/>
                <a:gd name="T11" fmla="*/ 94 h 149"/>
                <a:gd name="T12" fmla="*/ 121 w 149"/>
                <a:gd name="T13" fmla="*/ 74 h 149"/>
                <a:gd name="T14" fmla="*/ 127 w 149"/>
                <a:gd name="T15" fmla="*/ 15 h 149"/>
                <a:gd name="T16" fmla="*/ 89 w 149"/>
                <a:gd name="T17" fmla="*/ 16 h 149"/>
                <a:gd name="T18" fmla="*/ 72 w 149"/>
                <a:gd name="T19" fmla="*/ 0 h 149"/>
                <a:gd name="T20" fmla="*/ 36 w 149"/>
                <a:gd name="T21" fmla="*/ 1 h 149"/>
                <a:gd name="T22" fmla="*/ 18 w 149"/>
                <a:gd name="T23" fmla="*/ 4 h 149"/>
                <a:gd name="T24" fmla="*/ 20 w 149"/>
                <a:gd name="T25" fmla="*/ 44 h 149"/>
                <a:gd name="T26" fmla="*/ 11 w 149"/>
                <a:gd name="T27" fmla="*/ 47 h 149"/>
                <a:gd name="T28" fmla="*/ 0 w 149"/>
                <a:gd name="T29" fmla="*/ 68 h 149"/>
                <a:gd name="T30" fmla="*/ 28 w 149"/>
                <a:gd name="T31" fmla="*/ 100 h 149"/>
                <a:gd name="T32" fmla="*/ 31 w 149"/>
                <a:gd name="T33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9" h="149">
                  <a:moveTo>
                    <a:pt x="31" y="149"/>
                  </a:moveTo>
                  <a:lnTo>
                    <a:pt x="31" y="149"/>
                  </a:lnTo>
                  <a:lnTo>
                    <a:pt x="65" y="125"/>
                  </a:lnTo>
                  <a:lnTo>
                    <a:pt x="106" y="118"/>
                  </a:lnTo>
                  <a:lnTo>
                    <a:pt x="149" y="127"/>
                  </a:lnTo>
                  <a:lnTo>
                    <a:pt x="127" y="94"/>
                  </a:lnTo>
                  <a:lnTo>
                    <a:pt x="121" y="74"/>
                  </a:lnTo>
                  <a:lnTo>
                    <a:pt x="127" y="15"/>
                  </a:lnTo>
                  <a:lnTo>
                    <a:pt x="89" y="16"/>
                  </a:lnTo>
                  <a:lnTo>
                    <a:pt x="72" y="0"/>
                  </a:lnTo>
                  <a:lnTo>
                    <a:pt x="36" y="1"/>
                  </a:lnTo>
                  <a:lnTo>
                    <a:pt x="18" y="4"/>
                  </a:lnTo>
                  <a:lnTo>
                    <a:pt x="20" y="44"/>
                  </a:lnTo>
                  <a:lnTo>
                    <a:pt x="11" y="47"/>
                  </a:lnTo>
                  <a:lnTo>
                    <a:pt x="0" y="68"/>
                  </a:lnTo>
                  <a:lnTo>
                    <a:pt x="28" y="100"/>
                  </a:lnTo>
                  <a:lnTo>
                    <a:pt x="31" y="14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5" name="Freeform 21">
              <a:extLst>
                <a:ext uri="{FF2B5EF4-FFF2-40B4-BE49-F238E27FC236}">
                  <a16:creationId xmlns:a16="http://schemas.microsoft.com/office/drawing/2014/main" xmlns="" id="{9E740751-ACE5-6B49-84E5-630C83183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1988" y="4002088"/>
              <a:ext cx="379413" cy="342900"/>
            </a:xfrm>
            <a:custGeom>
              <a:avLst/>
              <a:gdLst>
                <a:gd name="T0" fmla="*/ 0 w 358"/>
                <a:gd name="T1" fmla="*/ 234 h 324"/>
                <a:gd name="T2" fmla="*/ 0 w 358"/>
                <a:gd name="T3" fmla="*/ 234 h 324"/>
                <a:gd name="T4" fmla="*/ 24 w 358"/>
                <a:gd name="T5" fmla="*/ 218 h 324"/>
                <a:gd name="T6" fmla="*/ 159 w 358"/>
                <a:gd name="T7" fmla="*/ 217 h 324"/>
                <a:gd name="T8" fmla="*/ 127 w 358"/>
                <a:gd name="T9" fmla="*/ 1 h 324"/>
                <a:gd name="T10" fmla="*/ 163 w 358"/>
                <a:gd name="T11" fmla="*/ 0 h 324"/>
                <a:gd name="T12" fmla="*/ 335 w 358"/>
                <a:gd name="T13" fmla="*/ 131 h 324"/>
                <a:gd name="T14" fmla="*/ 358 w 358"/>
                <a:gd name="T15" fmla="*/ 134 h 324"/>
                <a:gd name="T16" fmla="*/ 349 w 358"/>
                <a:gd name="T17" fmla="*/ 207 h 324"/>
                <a:gd name="T18" fmla="*/ 241 w 358"/>
                <a:gd name="T19" fmla="*/ 217 h 324"/>
                <a:gd name="T20" fmla="*/ 158 w 358"/>
                <a:gd name="T21" fmla="*/ 279 h 324"/>
                <a:gd name="T22" fmla="*/ 143 w 358"/>
                <a:gd name="T23" fmla="*/ 321 h 324"/>
                <a:gd name="T24" fmla="*/ 85 w 358"/>
                <a:gd name="T25" fmla="*/ 324 h 324"/>
                <a:gd name="T26" fmla="*/ 70 w 358"/>
                <a:gd name="T27" fmla="*/ 281 h 324"/>
                <a:gd name="T28" fmla="*/ 26 w 358"/>
                <a:gd name="T29" fmla="*/ 285 h 324"/>
                <a:gd name="T30" fmla="*/ 27 w 358"/>
                <a:gd name="T31" fmla="*/ 271 h 324"/>
                <a:gd name="T32" fmla="*/ 0 w 358"/>
                <a:gd name="T33" fmla="*/ 23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8" h="324">
                  <a:moveTo>
                    <a:pt x="0" y="234"/>
                  </a:moveTo>
                  <a:lnTo>
                    <a:pt x="0" y="234"/>
                  </a:lnTo>
                  <a:lnTo>
                    <a:pt x="24" y="218"/>
                  </a:lnTo>
                  <a:lnTo>
                    <a:pt x="159" y="217"/>
                  </a:lnTo>
                  <a:lnTo>
                    <a:pt x="127" y="1"/>
                  </a:lnTo>
                  <a:lnTo>
                    <a:pt x="163" y="0"/>
                  </a:lnTo>
                  <a:lnTo>
                    <a:pt x="335" y="131"/>
                  </a:lnTo>
                  <a:lnTo>
                    <a:pt x="358" y="134"/>
                  </a:lnTo>
                  <a:lnTo>
                    <a:pt x="349" y="207"/>
                  </a:lnTo>
                  <a:lnTo>
                    <a:pt x="241" y="217"/>
                  </a:lnTo>
                  <a:lnTo>
                    <a:pt x="158" y="279"/>
                  </a:lnTo>
                  <a:lnTo>
                    <a:pt x="143" y="321"/>
                  </a:lnTo>
                  <a:lnTo>
                    <a:pt x="85" y="324"/>
                  </a:lnTo>
                  <a:lnTo>
                    <a:pt x="70" y="281"/>
                  </a:lnTo>
                  <a:lnTo>
                    <a:pt x="26" y="285"/>
                  </a:lnTo>
                  <a:lnTo>
                    <a:pt x="27" y="271"/>
                  </a:lnTo>
                  <a:lnTo>
                    <a:pt x="0" y="2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6" name="Freeform 22">
              <a:extLst>
                <a:ext uri="{FF2B5EF4-FFF2-40B4-BE49-F238E27FC236}">
                  <a16:creationId xmlns:a16="http://schemas.microsoft.com/office/drawing/2014/main" xmlns="" id="{A6E513C6-AAA4-EC4F-8FC6-8BAE057A1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0738" y="4235451"/>
              <a:ext cx="179388" cy="125413"/>
            </a:xfrm>
            <a:custGeom>
              <a:avLst/>
              <a:gdLst>
                <a:gd name="T0" fmla="*/ 94 w 170"/>
                <a:gd name="T1" fmla="*/ 2 h 118"/>
                <a:gd name="T2" fmla="*/ 94 w 170"/>
                <a:gd name="T3" fmla="*/ 2 h 118"/>
                <a:gd name="T4" fmla="*/ 123 w 170"/>
                <a:gd name="T5" fmla="*/ 0 h 118"/>
                <a:gd name="T6" fmla="*/ 170 w 170"/>
                <a:gd name="T7" fmla="*/ 66 h 118"/>
                <a:gd name="T8" fmla="*/ 126 w 170"/>
                <a:gd name="T9" fmla="*/ 99 h 118"/>
                <a:gd name="T10" fmla="*/ 95 w 170"/>
                <a:gd name="T11" fmla="*/ 91 h 118"/>
                <a:gd name="T12" fmla="*/ 52 w 170"/>
                <a:gd name="T13" fmla="*/ 91 h 118"/>
                <a:gd name="T14" fmla="*/ 46 w 170"/>
                <a:gd name="T15" fmla="*/ 116 h 118"/>
                <a:gd name="T16" fmla="*/ 10 w 170"/>
                <a:gd name="T17" fmla="*/ 118 h 118"/>
                <a:gd name="T18" fmla="*/ 0 w 170"/>
                <a:gd name="T19" fmla="*/ 105 h 118"/>
                <a:gd name="T20" fmla="*/ 13 w 170"/>
                <a:gd name="T21" fmla="*/ 64 h 118"/>
                <a:gd name="T22" fmla="*/ 94 w 170"/>
                <a:gd name="T23" fmla="*/ 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" h="118">
                  <a:moveTo>
                    <a:pt x="94" y="2"/>
                  </a:moveTo>
                  <a:lnTo>
                    <a:pt x="94" y="2"/>
                  </a:lnTo>
                  <a:lnTo>
                    <a:pt x="123" y="0"/>
                  </a:lnTo>
                  <a:lnTo>
                    <a:pt x="170" y="66"/>
                  </a:lnTo>
                  <a:lnTo>
                    <a:pt x="126" y="99"/>
                  </a:lnTo>
                  <a:lnTo>
                    <a:pt x="95" y="91"/>
                  </a:lnTo>
                  <a:lnTo>
                    <a:pt x="52" y="91"/>
                  </a:lnTo>
                  <a:lnTo>
                    <a:pt x="46" y="116"/>
                  </a:lnTo>
                  <a:lnTo>
                    <a:pt x="10" y="118"/>
                  </a:lnTo>
                  <a:lnTo>
                    <a:pt x="0" y="105"/>
                  </a:lnTo>
                  <a:lnTo>
                    <a:pt x="13" y="64"/>
                  </a:lnTo>
                  <a:lnTo>
                    <a:pt x="94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7" name="Freeform 23">
              <a:extLst>
                <a:ext uri="{FF2B5EF4-FFF2-40B4-BE49-F238E27FC236}">
                  <a16:creationId xmlns:a16="http://schemas.microsoft.com/office/drawing/2014/main" xmlns="" id="{A92F5BAF-B932-0245-824B-26101198FB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0438" y="4027488"/>
              <a:ext cx="352425" cy="274638"/>
            </a:xfrm>
            <a:custGeom>
              <a:avLst/>
              <a:gdLst>
                <a:gd name="T0" fmla="*/ 43 w 334"/>
                <a:gd name="T1" fmla="*/ 260 h 260"/>
                <a:gd name="T2" fmla="*/ 43 w 334"/>
                <a:gd name="T3" fmla="*/ 260 h 260"/>
                <a:gd name="T4" fmla="*/ 63 w 334"/>
                <a:gd name="T5" fmla="*/ 259 h 260"/>
                <a:gd name="T6" fmla="*/ 81 w 334"/>
                <a:gd name="T7" fmla="*/ 232 h 260"/>
                <a:gd name="T8" fmla="*/ 111 w 334"/>
                <a:gd name="T9" fmla="*/ 227 h 260"/>
                <a:gd name="T10" fmla="*/ 144 w 334"/>
                <a:gd name="T11" fmla="*/ 246 h 260"/>
                <a:gd name="T12" fmla="*/ 212 w 334"/>
                <a:gd name="T13" fmla="*/ 248 h 260"/>
                <a:gd name="T14" fmla="*/ 266 w 334"/>
                <a:gd name="T15" fmla="*/ 227 h 260"/>
                <a:gd name="T16" fmla="*/ 286 w 334"/>
                <a:gd name="T17" fmla="*/ 209 h 260"/>
                <a:gd name="T18" fmla="*/ 287 w 334"/>
                <a:gd name="T19" fmla="*/ 187 h 260"/>
                <a:gd name="T20" fmla="*/ 324 w 334"/>
                <a:gd name="T21" fmla="*/ 149 h 260"/>
                <a:gd name="T22" fmla="*/ 334 w 334"/>
                <a:gd name="T23" fmla="*/ 67 h 260"/>
                <a:gd name="T24" fmla="*/ 310 w 334"/>
                <a:gd name="T25" fmla="*/ 16 h 260"/>
                <a:gd name="T26" fmla="*/ 247 w 334"/>
                <a:gd name="T27" fmla="*/ 0 h 260"/>
                <a:gd name="T28" fmla="*/ 103 w 334"/>
                <a:gd name="T29" fmla="*/ 113 h 260"/>
                <a:gd name="T30" fmla="*/ 82 w 334"/>
                <a:gd name="T31" fmla="*/ 111 h 260"/>
                <a:gd name="T32" fmla="*/ 73 w 334"/>
                <a:gd name="T33" fmla="*/ 189 h 260"/>
                <a:gd name="T34" fmla="*/ 0 w 334"/>
                <a:gd name="T35" fmla="*/ 197 h 260"/>
                <a:gd name="T36" fmla="*/ 43 w 334"/>
                <a:gd name="T37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4" h="260">
                  <a:moveTo>
                    <a:pt x="43" y="260"/>
                  </a:moveTo>
                  <a:lnTo>
                    <a:pt x="43" y="260"/>
                  </a:lnTo>
                  <a:lnTo>
                    <a:pt x="63" y="259"/>
                  </a:lnTo>
                  <a:lnTo>
                    <a:pt x="81" y="232"/>
                  </a:lnTo>
                  <a:lnTo>
                    <a:pt x="111" y="227"/>
                  </a:lnTo>
                  <a:lnTo>
                    <a:pt x="144" y="246"/>
                  </a:lnTo>
                  <a:lnTo>
                    <a:pt x="212" y="248"/>
                  </a:lnTo>
                  <a:lnTo>
                    <a:pt x="266" y="227"/>
                  </a:lnTo>
                  <a:lnTo>
                    <a:pt x="286" y="209"/>
                  </a:lnTo>
                  <a:lnTo>
                    <a:pt x="287" y="187"/>
                  </a:lnTo>
                  <a:lnTo>
                    <a:pt x="324" y="149"/>
                  </a:lnTo>
                  <a:lnTo>
                    <a:pt x="334" y="67"/>
                  </a:lnTo>
                  <a:lnTo>
                    <a:pt x="310" y="16"/>
                  </a:lnTo>
                  <a:lnTo>
                    <a:pt x="247" y="0"/>
                  </a:lnTo>
                  <a:lnTo>
                    <a:pt x="103" y="113"/>
                  </a:lnTo>
                  <a:lnTo>
                    <a:pt x="82" y="111"/>
                  </a:lnTo>
                  <a:lnTo>
                    <a:pt x="73" y="189"/>
                  </a:lnTo>
                  <a:lnTo>
                    <a:pt x="0" y="197"/>
                  </a:lnTo>
                  <a:lnTo>
                    <a:pt x="43" y="26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8" name="Freeform 24">
              <a:extLst>
                <a:ext uri="{FF2B5EF4-FFF2-40B4-BE49-F238E27FC236}">
                  <a16:creationId xmlns:a16="http://schemas.microsoft.com/office/drawing/2014/main" xmlns="" id="{F1EE61E6-0699-9B46-BC88-B2C26D23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8363" y="4338638"/>
              <a:ext cx="84138" cy="147638"/>
            </a:xfrm>
            <a:custGeom>
              <a:avLst/>
              <a:gdLst>
                <a:gd name="T0" fmla="*/ 0 w 79"/>
                <a:gd name="T1" fmla="*/ 84 h 140"/>
                <a:gd name="T2" fmla="*/ 0 w 79"/>
                <a:gd name="T3" fmla="*/ 84 h 140"/>
                <a:gd name="T4" fmla="*/ 9 w 79"/>
                <a:gd name="T5" fmla="*/ 104 h 140"/>
                <a:gd name="T6" fmla="*/ 32 w 79"/>
                <a:gd name="T7" fmla="*/ 140 h 140"/>
                <a:gd name="T8" fmla="*/ 45 w 79"/>
                <a:gd name="T9" fmla="*/ 140 h 140"/>
                <a:gd name="T10" fmla="*/ 79 w 79"/>
                <a:gd name="T11" fmla="*/ 120 h 140"/>
                <a:gd name="T12" fmla="*/ 77 w 79"/>
                <a:gd name="T13" fmla="*/ 8 h 140"/>
                <a:gd name="T14" fmla="*/ 50 w 79"/>
                <a:gd name="T15" fmla="*/ 0 h 140"/>
                <a:gd name="T16" fmla="*/ 12 w 79"/>
                <a:gd name="T17" fmla="*/ 1 h 140"/>
                <a:gd name="T18" fmla="*/ 0 w 79"/>
                <a:gd name="T19" fmla="*/ 8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140">
                  <a:moveTo>
                    <a:pt x="0" y="84"/>
                  </a:moveTo>
                  <a:lnTo>
                    <a:pt x="0" y="84"/>
                  </a:lnTo>
                  <a:lnTo>
                    <a:pt x="9" y="104"/>
                  </a:lnTo>
                  <a:lnTo>
                    <a:pt x="32" y="140"/>
                  </a:lnTo>
                  <a:lnTo>
                    <a:pt x="45" y="140"/>
                  </a:lnTo>
                  <a:lnTo>
                    <a:pt x="79" y="120"/>
                  </a:lnTo>
                  <a:lnTo>
                    <a:pt x="77" y="8"/>
                  </a:lnTo>
                  <a:lnTo>
                    <a:pt x="50" y="0"/>
                  </a:lnTo>
                  <a:lnTo>
                    <a:pt x="12" y="1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9" name="Freeform 25">
              <a:extLst>
                <a:ext uri="{FF2B5EF4-FFF2-40B4-BE49-F238E27FC236}">
                  <a16:creationId xmlns:a16="http://schemas.microsoft.com/office/drawing/2014/main" xmlns="" id="{4583F163-F4F5-694C-AC94-D0D6C3B76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7263" y="4338638"/>
              <a:ext cx="23813" cy="123825"/>
            </a:xfrm>
            <a:custGeom>
              <a:avLst/>
              <a:gdLst>
                <a:gd name="T0" fmla="*/ 2 w 23"/>
                <a:gd name="T1" fmla="*/ 116 h 116"/>
                <a:gd name="T2" fmla="*/ 2 w 23"/>
                <a:gd name="T3" fmla="*/ 116 h 116"/>
                <a:gd name="T4" fmla="*/ 23 w 23"/>
                <a:gd name="T5" fmla="*/ 103 h 116"/>
                <a:gd name="T6" fmla="*/ 22 w 23"/>
                <a:gd name="T7" fmla="*/ 22 h 116"/>
                <a:gd name="T8" fmla="*/ 9 w 23"/>
                <a:gd name="T9" fmla="*/ 0 h 116"/>
                <a:gd name="T10" fmla="*/ 0 w 23"/>
                <a:gd name="T11" fmla="*/ 7 h 116"/>
                <a:gd name="T12" fmla="*/ 2 w 23"/>
                <a:gd name="T13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16">
                  <a:moveTo>
                    <a:pt x="2" y="116"/>
                  </a:moveTo>
                  <a:lnTo>
                    <a:pt x="2" y="116"/>
                  </a:lnTo>
                  <a:lnTo>
                    <a:pt x="23" y="103"/>
                  </a:lnTo>
                  <a:lnTo>
                    <a:pt x="22" y="22"/>
                  </a:lnTo>
                  <a:lnTo>
                    <a:pt x="9" y="0"/>
                  </a:lnTo>
                  <a:lnTo>
                    <a:pt x="0" y="7"/>
                  </a:lnTo>
                  <a:lnTo>
                    <a:pt x="2" y="11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0" name="Freeform 26">
              <a:extLst>
                <a:ext uri="{FF2B5EF4-FFF2-40B4-BE49-F238E27FC236}">
                  <a16:creationId xmlns:a16="http://schemas.microsoft.com/office/drawing/2014/main" xmlns="" id="{983DB090-21A8-734D-B24F-78A1EF4C4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3138" y="4308476"/>
              <a:ext cx="55563" cy="138113"/>
            </a:xfrm>
            <a:custGeom>
              <a:avLst/>
              <a:gdLst>
                <a:gd name="T0" fmla="*/ 14 w 53"/>
                <a:gd name="T1" fmla="*/ 131 h 131"/>
                <a:gd name="T2" fmla="*/ 14 w 53"/>
                <a:gd name="T3" fmla="*/ 131 h 131"/>
                <a:gd name="T4" fmla="*/ 31 w 53"/>
                <a:gd name="T5" fmla="*/ 131 h 131"/>
                <a:gd name="T6" fmla="*/ 32 w 53"/>
                <a:gd name="T7" fmla="*/ 84 h 131"/>
                <a:gd name="T8" fmla="*/ 53 w 53"/>
                <a:gd name="T9" fmla="*/ 53 h 131"/>
                <a:gd name="T10" fmla="*/ 52 w 53"/>
                <a:gd name="T11" fmla="*/ 0 h 131"/>
                <a:gd name="T12" fmla="*/ 33 w 53"/>
                <a:gd name="T13" fmla="*/ 0 h 131"/>
                <a:gd name="T14" fmla="*/ 0 w 53"/>
                <a:gd name="T15" fmla="*/ 25 h 131"/>
                <a:gd name="T16" fmla="*/ 14 w 53"/>
                <a:gd name="T17" fmla="*/ 51 h 131"/>
                <a:gd name="T18" fmla="*/ 14 w 53"/>
                <a:gd name="T1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131">
                  <a:moveTo>
                    <a:pt x="14" y="131"/>
                  </a:moveTo>
                  <a:lnTo>
                    <a:pt x="14" y="131"/>
                  </a:lnTo>
                  <a:lnTo>
                    <a:pt x="31" y="131"/>
                  </a:lnTo>
                  <a:lnTo>
                    <a:pt x="32" y="84"/>
                  </a:lnTo>
                  <a:lnTo>
                    <a:pt x="53" y="53"/>
                  </a:lnTo>
                  <a:lnTo>
                    <a:pt x="52" y="0"/>
                  </a:lnTo>
                  <a:lnTo>
                    <a:pt x="33" y="0"/>
                  </a:lnTo>
                  <a:lnTo>
                    <a:pt x="0" y="25"/>
                  </a:lnTo>
                  <a:lnTo>
                    <a:pt x="14" y="51"/>
                  </a:lnTo>
                  <a:lnTo>
                    <a:pt x="14" y="13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1" name="Freeform 27">
              <a:extLst>
                <a:ext uri="{FF2B5EF4-FFF2-40B4-BE49-F238E27FC236}">
                  <a16:creationId xmlns:a16="http://schemas.microsoft.com/office/drawing/2014/main" xmlns="" id="{AAB84506-31A8-6542-A07C-A8AC5075D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1238" y="4271963"/>
              <a:ext cx="261938" cy="225425"/>
            </a:xfrm>
            <a:custGeom>
              <a:avLst/>
              <a:gdLst>
                <a:gd name="T0" fmla="*/ 0 w 248"/>
                <a:gd name="T1" fmla="*/ 164 h 212"/>
                <a:gd name="T2" fmla="*/ 0 w 248"/>
                <a:gd name="T3" fmla="*/ 164 h 212"/>
                <a:gd name="T4" fmla="*/ 31 w 248"/>
                <a:gd name="T5" fmla="*/ 165 h 212"/>
                <a:gd name="T6" fmla="*/ 68 w 248"/>
                <a:gd name="T7" fmla="*/ 207 h 212"/>
                <a:gd name="T8" fmla="*/ 86 w 248"/>
                <a:gd name="T9" fmla="*/ 212 h 212"/>
                <a:gd name="T10" fmla="*/ 100 w 248"/>
                <a:gd name="T11" fmla="*/ 205 h 212"/>
                <a:gd name="T12" fmla="*/ 122 w 248"/>
                <a:gd name="T13" fmla="*/ 202 h 212"/>
                <a:gd name="T14" fmla="*/ 129 w 248"/>
                <a:gd name="T15" fmla="*/ 172 h 212"/>
                <a:gd name="T16" fmla="*/ 159 w 248"/>
                <a:gd name="T17" fmla="*/ 153 h 212"/>
                <a:gd name="T18" fmla="*/ 190 w 248"/>
                <a:gd name="T19" fmla="*/ 151 h 212"/>
                <a:gd name="T20" fmla="*/ 248 w 248"/>
                <a:gd name="T21" fmla="*/ 44 h 212"/>
                <a:gd name="T22" fmla="*/ 247 w 248"/>
                <a:gd name="T23" fmla="*/ 20 h 212"/>
                <a:gd name="T24" fmla="*/ 221 w 248"/>
                <a:gd name="T25" fmla="*/ 0 h 212"/>
                <a:gd name="T26" fmla="*/ 167 w 248"/>
                <a:gd name="T27" fmla="*/ 23 h 212"/>
                <a:gd name="T28" fmla="*/ 95 w 248"/>
                <a:gd name="T29" fmla="*/ 22 h 212"/>
                <a:gd name="T30" fmla="*/ 61 w 248"/>
                <a:gd name="T31" fmla="*/ 1 h 212"/>
                <a:gd name="T32" fmla="*/ 36 w 248"/>
                <a:gd name="T33" fmla="*/ 6 h 212"/>
                <a:gd name="T34" fmla="*/ 24 w 248"/>
                <a:gd name="T35" fmla="*/ 28 h 212"/>
                <a:gd name="T36" fmla="*/ 23 w 248"/>
                <a:gd name="T37" fmla="*/ 91 h 212"/>
                <a:gd name="T38" fmla="*/ 2 w 248"/>
                <a:gd name="T39" fmla="*/ 120 h 212"/>
                <a:gd name="T40" fmla="*/ 0 w 248"/>
                <a:gd name="T41" fmla="*/ 16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8" h="212">
                  <a:moveTo>
                    <a:pt x="0" y="164"/>
                  </a:moveTo>
                  <a:lnTo>
                    <a:pt x="0" y="164"/>
                  </a:lnTo>
                  <a:lnTo>
                    <a:pt x="31" y="165"/>
                  </a:lnTo>
                  <a:lnTo>
                    <a:pt x="68" y="207"/>
                  </a:lnTo>
                  <a:lnTo>
                    <a:pt x="86" y="212"/>
                  </a:lnTo>
                  <a:lnTo>
                    <a:pt x="100" y="205"/>
                  </a:lnTo>
                  <a:lnTo>
                    <a:pt x="122" y="202"/>
                  </a:lnTo>
                  <a:lnTo>
                    <a:pt x="129" y="172"/>
                  </a:lnTo>
                  <a:lnTo>
                    <a:pt x="159" y="153"/>
                  </a:lnTo>
                  <a:lnTo>
                    <a:pt x="190" y="151"/>
                  </a:lnTo>
                  <a:lnTo>
                    <a:pt x="248" y="44"/>
                  </a:lnTo>
                  <a:lnTo>
                    <a:pt x="247" y="20"/>
                  </a:lnTo>
                  <a:lnTo>
                    <a:pt x="221" y="0"/>
                  </a:lnTo>
                  <a:lnTo>
                    <a:pt x="167" y="23"/>
                  </a:lnTo>
                  <a:lnTo>
                    <a:pt x="95" y="22"/>
                  </a:lnTo>
                  <a:lnTo>
                    <a:pt x="61" y="1"/>
                  </a:lnTo>
                  <a:lnTo>
                    <a:pt x="36" y="6"/>
                  </a:lnTo>
                  <a:lnTo>
                    <a:pt x="24" y="28"/>
                  </a:lnTo>
                  <a:lnTo>
                    <a:pt x="23" y="91"/>
                  </a:lnTo>
                  <a:lnTo>
                    <a:pt x="2" y="120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2" name="Freeform 28">
              <a:extLst>
                <a:ext uri="{FF2B5EF4-FFF2-40B4-BE49-F238E27FC236}">
                  <a16:creationId xmlns:a16="http://schemas.microsoft.com/office/drawing/2014/main" xmlns="" id="{513A551D-29A0-C644-9BDE-DF2902CA5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0775" y="3662363"/>
              <a:ext cx="87313" cy="185738"/>
            </a:xfrm>
            <a:custGeom>
              <a:avLst/>
              <a:gdLst>
                <a:gd name="T0" fmla="*/ 1 w 83"/>
                <a:gd name="T1" fmla="*/ 18 h 175"/>
                <a:gd name="T2" fmla="*/ 1 w 83"/>
                <a:gd name="T3" fmla="*/ 18 h 175"/>
                <a:gd name="T4" fmla="*/ 44 w 83"/>
                <a:gd name="T5" fmla="*/ 0 h 175"/>
                <a:gd name="T6" fmla="*/ 59 w 83"/>
                <a:gd name="T7" fmla="*/ 9 h 175"/>
                <a:gd name="T8" fmla="*/ 59 w 83"/>
                <a:gd name="T9" fmla="*/ 21 h 175"/>
                <a:gd name="T10" fmla="*/ 53 w 83"/>
                <a:gd name="T11" fmla="*/ 30 h 175"/>
                <a:gd name="T12" fmla="*/ 54 w 83"/>
                <a:gd name="T13" fmla="*/ 45 h 175"/>
                <a:gd name="T14" fmla="*/ 60 w 83"/>
                <a:gd name="T15" fmla="*/ 49 h 175"/>
                <a:gd name="T16" fmla="*/ 60 w 83"/>
                <a:gd name="T17" fmla="*/ 76 h 175"/>
                <a:gd name="T18" fmla="*/ 53 w 83"/>
                <a:gd name="T19" fmla="*/ 89 h 175"/>
                <a:gd name="T20" fmla="*/ 54 w 83"/>
                <a:gd name="T21" fmla="*/ 97 h 175"/>
                <a:gd name="T22" fmla="*/ 83 w 83"/>
                <a:gd name="T23" fmla="*/ 108 h 175"/>
                <a:gd name="T24" fmla="*/ 59 w 83"/>
                <a:gd name="T25" fmla="*/ 144 h 175"/>
                <a:gd name="T26" fmla="*/ 50 w 83"/>
                <a:gd name="T27" fmla="*/ 144 h 175"/>
                <a:gd name="T28" fmla="*/ 49 w 83"/>
                <a:gd name="T29" fmla="*/ 173 h 175"/>
                <a:gd name="T30" fmla="*/ 38 w 83"/>
                <a:gd name="T31" fmla="*/ 175 h 175"/>
                <a:gd name="T32" fmla="*/ 30 w 83"/>
                <a:gd name="T33" fmla="*/ 167 h 175"/>
                <a:gd name="T34" fmla="*/ 32 w 83"/>
                <a:gd name="T35" fmla="*/ 137 h 175"/>
                <a:gd name="T36" fmla="*/ 3 w 83"/>
                <a:gd name="T37" fmla="*/ 109 h 175"/>
                <a:gd name="T38" fmla="*/ 0 w 83"/>
                <a:gd name="T39" fmla="*/ 85 h 175"/>
                <a:gd name="T40" fmla="*/ 13 w 83"/>
                <a:gd name="T41" fmla="*/ 74 h 175"/>
                <a:gd name="T42" fmla="*/ 1 w 83"/>
                <a:gd name="T43" fmla="*/ 1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3" h="175">
                  <a:moveTo>
                    <a:pt x="1" y="18"/>
                  </a:moveTo>
                  <a:lnTo>
                    <a:pt x="1" y="18"/>
                  </a:lnTo>
                  <a:lnTo>
                    <a:pt x="44" y="0"/>
                  </a:lnTo>
                  <a:lnTo>
                    <a:pt x="59" y="9"/>
                  </a:lnTo>
                  <a:lnTo>
                    <a:pt x="59" y="21"/>
                  </a:lnTo>
                  <a:lnTo>
                    <a:pt x="53" y="30"/>
                  </a:lnTo>
                  <a:lnTo>
                    <a:pt x="54" y="45"/>
                  </a:lnTo>
                  <a:lnTo>
                    <a:pt x="60" y="49"/>
                  </a:lnTo>
                  <a:lnTo>
                    <a:pt x="60" y="76"/>
                  </a:lnTo>
                  <a:lnTo>
                    <a:pt x="53" y="89"/>
                  </a:lnTo>
                  <a:lnTo>
                    <a:pt x="54" y="97"/>
                  </a:lnTo>
                  <a:lnTo>
                    <a:pt x="83" y="108"/>
                  </a:lnTo>
                  <a:lnTo>
                    <a:pt x="59" y="144"/>
                  </a:lnTo>
                  <a:lnTo>
                    <a:pt x="50" y="144"/>
                  </a:lnTo>
                  <a:lnTo>
                    <a:pt x="49" y="173"/>
                  </a:lnTo>
                  <a:lnTo>
                    <a:pt x="38" y="175"/>
                  </a:lnTo>
                  <a:lnTo>
                    <a:pt x="30" y="167"/>
                  </a:lnTo>
                  <a:lnTo>
                    <a:pt x="32" y="137"/>
                  </a:lnTo>
                  <a:lnTo>
                    <a:pt x="3" y="109"/>
                  </a:lnTo>
                  <a:lnTo>
                    <a:pt x="0" y="85"/>
                  </a:lnTo>
                  <a:lnTo>
                    <a:pt x="13" y="74"/>
                  </a:lnTo>
                  <a:lnTo>
                    <a:pt x="1" y="1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3" name="Freeform 29">
              <a:extLst>
                <a:ext uri="{FF2B5EF4-FFF2-40B4-BE49-F238E27FC236}">
                  <a16:creationId xmlns:a16="http://schemas.microsoft.com/office/drawing/2014/main" xmlns="" id="{CAC20C5D-24DD-EA47-9AE0-6CCC9279C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3778251"/>
              <a:ext cx="346075" cy="339725"/>
            </a:xfrm>
            <a:custGeom>
              <a:avLst/>
              <a:gdLst>
                <a:gd name="T0" fmla="*/ 0 w 327"/>
                <a:gd name="T1" fmla="*/ 71 h 321"/>
                <a:gd name="T2" fmla="*/ 0 w 327"/>
                <a:gd name="T3" fmla="*/ 71 h 321"/>
                <a:gd name="T4" fmla="*/ 13 w 327"/>
                <a:gd name="T5" fmla="*/ 69 h 321"/>
                <a:gd name="T6" fmla="*/ 16 w 327"/>
                <a:gd name="T7" fmla="*/ 41 h 321"/>
                <a:gd name="T8" fmla="*/ 22 w 327"/>
                <a:gd name="T9" fmla="*/ 41 h 321"/>
                <a:gd name="T10" fmla="*/ 47 w 327"/>
                <a:gd name="T11" fmla="*/ 0 h 321"/>
                <a:gd name="T12" fmla="*/ 109 w 327"/>
                <a:gd name="T13" fmla="*/ 18 h 321"/>
                <a:gd name="T14" fmla="*/ 126 w 327"/>
                <a:gd name="T15" fmla="*/ 44 h 321"/>
                <a:gd name="T16" fmla="*/ 187 w 327"/>
                <a:gd name="T17" fmla="*/ 72 h 321"/>
                <a:gd name="T18" fmla="*/ 218 w 327"/>
                <a:gd name="T19" fmla="*/ 58 h 321"/>
                <a:gd name="T20" fmla="*/ 215 w 327"/>
                <a:gd name="T21" fmla="*/ 45 h 321"/>
                <a:gd name="T22" fmla="*/ 202 w 327"/>
                <a:gd name="T23" fmla="*/ 32 h 321"/>
                <a:gd name="T24" fmla="*/ 203 w 327"/>
                <a:gd name="T25" fmla="*/ 22 h 321"/>
                <a:gd name="T26" fmla="*/ 226 w 327"/>
                <a:gd name="T27" fmla="*/ 3 h 321"/>
                <a:gd name="T28" fmla="*/ 270 w 327"/>
                <a:gd name="T29" fmla="*/ 3 h 321"/>
                <a:gd name="T30" fmla="*/ 287 w 327"/>
                <a:gd name="T31" fmla="*/ 26 h 321"/>
                <a:gd name="T32" fmla="*/ 323 w 327"/>
                <a:gd name="T33" fmla="*/ 31 h 321"/>
                <a:gd name="T34" fmla="*/ 327 w 327"/>
                <a:gd name="T35" fmla="*/ 321 h 321"/>
                <a:gd name="T36" fmla="*/ 301 w 327"/>
                <a:gd name="T37" fmla="*/ 320 h 321"/>
                <a:gd name="T38" fmla="*/ 140 w 327"/>
                <a:gd name="T39" fmla="*/ 236 h 321"/>
                <a:gd name="T40" fmla="*/ 123 w 327"/>
                <a:gd name="T41" fmla="*/ 246 h 321"/>
                <a:gd name="T42" fmla="*/ 57 w 327"/>
                <a:gd name="T43" fmla="*/ 230 h 321"/>
                <a:gd name="T44" fmla="*/ 39 w 327"/>
                <a:gd name="T45" fmla="*/ 206 h 321"/>
                <a:gd name="T46" fmla="*/ 13 w 327"/>
                <a:gd name="T47" fmla="*/ 202 h 321"/>
                <a:gd name="T48" fmla="*/ 0 w 327"/>
                <a:gd name="T49" fmla="*/ 179 h 321"/>
                <a:gd name="T50" fmla="*/ 0 w 327"/>
                <a:gd name="T51" fmla="*/ 7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7" h="321">
                  <a:moveTo>
                    <a:pt x="0" y="71"/>
                  </a:moveTo>
                  <a:lnTo>
                    <a:pt x="0" y="71"/>
                  </a:lnTo>
                  <a:lnTo>
                    <a:pt x="13" y="69"/>
                  </a:lnTo>
                  <a:lnTo>
                    <a:pt x="16" y="41"/>
                  </a:lnTo>
                  <a:lnTo>
                    <a:pt x="22" y="41"/>
                  </a:lnTo>
                  <a:lnTo>
                    <a:pt x="47" y="0"/>
                  </a:lnTo>
                  <a:lnTo>
                    <a:pt x="109" y="18"/>
                  </a:lnTo>
                  <a:lnTo>
                    <a:pt x="126" y="44"/>
                  </a:lnTo>
                  <a:lnTo>
                    <a:pt x="187" y="72"/>
                  </a:lnTo>
                  <a:lnTo>
                    <a:pt x="218" y="58"/>
                  </a:lnTo>
                  <a:lnTo>
                    <a:pt x="215" y="45"/>
                  </a:lnTo>
                  <a:lnTo>
                    <a:pt x="202" y="32"/>
                  </a:lnTo>
                  <a:lnTo>
                    <a:pt x="203" y="22"/>
                  </a:lnTo>
                  <a:lnTo>
                    <a:pt x="226" y="3"/>
                  </a:lnTo>
                  <a:lnTo>
                    <a:pt x="270" y="3"/>
                  </a:lnTo>
                  <a:lnTo>
                    <a:pt x="287" y="26"/>
                  </a:lnTo>
                  <a:lnTo>
                    <a:pt x="323" y="31"/>
                  </a:lnTo>
                  <a:lnTo>
                    <a:pt x="327" y="321"/>
                  </a:lnTo>
                  <a:lnTo>
                    <a:pt x="301" y="320"/>
                  </a:lnTo>
                  <a:lnTo>
                    <a:pt x="140" y="236"/>
                  </a:lnTo>
                  <a:lnTo>
                    <a:pt x="123" y="246"/>
                  </a:lnTo>
                  <a:lnTo>
                    <a:pt x="57" y="230"/>
                  </a:lnTo>
                  <a:lnTo>
                    <a:pt x="39" y="206"/>
                  </a:lnTo>
                  <a:lnTo>
                    <a:pt x="13" y="202"/>
                  </a:lnTo>
                  <a:lnTo>
                    <a:pt x="0" y="179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xmlns="" id="{F23E207C-A2B5-7F40-84BE-218FD4819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1300" y="3803651"/>
              <a:ext cx="239713" cy="258763"/>
            </a:xfrm>
            <a:custGeom>
              <a:avLst/>
              <a:gdLst>
                <a:gd name="T0" fmla="*/ 0 w 226"/>
                <a:gd name="T1" fmla="*/ 8 h 245"/>
                <a:gd name="T2" fmla="*/ 0 w 226"/>
                <a:gd name="T3" fmla="*/ 8 h 245"/>
                <a:gd name="T4" fmla="*/ 21 w 226"/>
                <a:gd name="T5" fmla="*/ 9 h 245"/>
                <a:gd name="T6" fmla="*/ 62 w 226"/>
                <a:gd name="T7" fmla="*/ 20 h 245"/>
                <a:gd name="T8" fmla="*/ 81 w 226"/>
                <a:gd name="T9" fmla="*/ 21 h 245"/>
                <a:gd name="T10" fmla="*/ 105 w 226"/>
                <a:gd name="T11" fmla="*/ 0 h 245"/>
                <a:gd name="T12" fmla="*/ 116 w 226"/>
                <a:gd name="T13" fmla="*/ 0 h 245"/>
                <a:gd name="T14" fmla="*/ 137 w 226"/>
                <a:gd name="T15" fmla="*/ 12 h 245"/>
                <a:gd name="T16" fmla="*/ 163 w 226"/>
                <a:gd name="T17" fmla="*/ 12 h 245"/>
                <a:gd name="T18" fmla="*/ 167 w 226"/>
                <a:gd name="T19" fmla="*/ 11 h 245"/>
                <a:gd name="T20" fmla="*/ 184 w 226"/>
                <a:gd name="T21" fmla="*/ 58 h 245"/>
                <a:gd name="T22" fmla="*/ 188 w 226"/>
                <a:gd name="T23" fmla="*/ 74 h 245"/>
                <a:gd name="T24" fmla="*/ 193 w 226"/>
                <a:gd name="T25" fmla="*/ 96 h 245"/>
                <a:gd name="T26" fmla="*/ 185 w 226"/>
                <a:gd name="T27" fmla="*/ 102 h 245"/>
                <a:gd name="T28" fmla="*/ 172 w 226"/>
                <a:gd name="T29" fmla="*/ 95 h 245"/>
                <a:gd name="T30" fmla="*/ 156 w 226"/>
                <a:gd name="T31" fmla="*/ 45 h 245"/>
                <a:gd name="T32" fmla="*/ 142 w 226"/>
                <a:gd name="T33" fmla="*/ 44 h 245"/>
                <a:gd name="T34" fmla="*/ 141 w 226"/>
                <a:gd name="T35" fmla="*/ 61 h 245"/>
                <a:gd name="T36" fmla="*/ 151 w 226"/>
                <a:gd name="T37" fmla="*/ 91 h 245"/>
                <a:gd name="T38" fmla="*/ 224 w 226"/>
                <a:gd name="T39" fmla="*/ 182 h 245"/>
                <a:gd name="T40" fmla="*/ 226 w 226"/>
                <a:gd name="T41" fmla="*/ 221 h 245"/>
                <a:gd name="T42" fmla="*/ 204 w 226"/>
                <a:gd name="T43" fmla="*/ 245 h 245"/>
                <a:gd name="T44" fmla="*/ 3 w 226"/>
                <a:gd name="T45" fmla="*/ 243 h 245"/>
                <a:gd name="T46" fmla="*/ 0 w 226"/>
                <a:gd name="T47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6" h="245">
                  <a:moveTo>
                    <a:pt x="0" y="8"/>
                  </a:moveTo>
                  <a:lnTo>
                    <a:pt x="0" y="8"/>
                  </a:lnTo>
                  <a:lnTo>
                    <a:pt x="21" y="9"/>
                  </a:lnTo>
                  <a:lnTo>
                    <a:pt x="62" y="20"/>
                  </a:lnTo>
                  <a:lnTo>
                    <a:pt x="81" y="21"/>
                  </a:lnTo>
                  <a:lnTo>
                    <a:pt x="105" y="0"/>
                  </a:lnTo>
                  <a:lnTo>
                    <a:pt x="116" y="0"/>
                  </a:lnTo>
                  <a:lnTo>
                    <a:pt x="137" y="12"/>
                  </a:lnTo>
                  <a:lnTo>
                    <a:pt x="163" y="12"/>
                  </a:lnTo>
                  <a:lnTo>
                    <a:pt x="167" y="11"/>
                  </a:lnTo>
                  <a:lnTo>
                    <a:pt x="184" y="58"/>
                  </a:lnTo>
                  <a:lnTo>
                    <a:pt x="188" y="74"/>
                  </a:lnTo>
                  <a:lnTo>
                    <a:pt x="193" y="96"/>
                  </a:lnTo>
                  <a:lnTo>
                    <a:pt x="185" y="102"/>
                  </a:lnTo>
                  <a:lnTo>
                    <a:pt x="172" y="95"/>
                  </a:lnTo>
                  <a:lnTo>
                    <a:pt x="156" y="45"/>
                  </a:lnTo>
                  <a:lnTo>
                    <a:pt x="142" y="44"/>
                  </a:lnTo>
                  <a:lnTo>
                    <a:pt x="141" y="61"/>
                  </a:lnTo>
                  <a:lnTo>
                    <a:pt x="151" y="91"/>
                  </a:lnTo>
                  <a:lnTo>
                    <a:pt x="224" y="182"/>
                  </a:lnTo>
                  <a:lnTo>
                    <a:pt x="226" y="221"/>
                  </a:lnTo>
                  <a:lnTo>
                    <a:pt x="204" y="245"/>
                  </a:lnTo>
                  <a:lnTo>
                    <a:pt x="3" y="243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xmlns="" id="{671BC78A-40D1-A047-B944-A3E626F80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9363" y="4035426"/>
              <a:ext cx="241300" cy="382588"/>
            </a:xfrm>
            <a:custGeom>
              <a:avLst/>
              <a:gdLst>
                <a:gd name="T0" fmla="*/ 19 w 228"/>
                <a:gd name="T1" fmla="*/ 205 h 361"/>
                <a:gd name="T2" fmla="*/ 19 w 228"/>
                <a:gd name="T3" fmla="*/ 205 h 361"/>
                <a:gd name="T4" fmla="*/ 20 w 228"/>
                <a:gd name="T5" fmla="*/ 181 h 361"/>
                <a:gd name="T6" fmla="*/ 58 w 228"/>
                <a:gd name="T7" fmla="*/ 145 h 361"/>
                <a:gd name="T8" fmla="*/ 68 w 228"/>
                <a:gd name="T9" fmla="*/ 56 h 361"/>
                <a:gd name="T10" fmla="*/ 43 w 228"/>
                <a:gd name="T11" fmla="*/ 9 h 361"/>
                <a:gd name="T12" fmla="*/ 60 w 228"/>
                <a:gd name="T13" fmla="*/ 0 h 361"/>
                <a:gd name="T14" fmla="*/ 228 w 228"/>
                <a:gd name="T15" fmla="*/ 88 h 361"/>
                <a:gd name="T16" fmla="*/ 227 w 228"/>
                <a:gd name="T17" fmla="*/ 173 h 361"/>
                <a:gd name="T18" fmla="*/ 197 w 228"/>
                <a:gd name="T19" fmla="*/ 199 h 361"/>
                <a:gd name="T20" fmla="*/ 197 w 228"/>
                <a:gd name="T21" fmla="*/ 243 h 361"/>
                <a:gd name="T22" fmla="*/ 217 w 228"/>
                <a:gd name="T23" fmla="*/ 280 h 361"/>
                <a:gd name="T24" fmla="*/ 183 w 228"/>
                <a:gd name="T25" fmla="*/ 280 h 361"/>
                <a:gd name="T26" fmla="*/ 126 w 228"/>
                <a:gd name="T27" fmla="*/ 336 h 361"/>
                <a:gd name="T28" fmla="*/ 124 w 228"/>
                <a:gd name="T29" fmla="*/ 353 h 361"/>
                <a:gd name="T30" fmla="*/ 83 w 228"/>
                <a:gd name="T31" fmla="*/ 353 h 361"/>
                <a:gd name="T32" fmla="*/ 82 w 228"/>
                <a:gd name="T33" fmla="*/ 361 h 361"/>
                <a:gd name="T34" fmla="*/ 58 w 228"/>
                <a:gd name="T35" fmla="*/ 357 h 361"/>
                <a:gd name="T36" fmla="*/ 42 w 228"/>
                <a:gd name="T37" fmla="*/ 327 h 361"/>
                <a:gd name="T38" fmla="*/ 30 w 228"/>
                <a:gd name="T39" fmla="*/ 321 h 361"/>
                <a:gd name="T40" fmla="*/ 31 w 228"/>
                <a:gd name="T41" fmla="*/ 311 h 361"/>
                <a:gd name="T42" fmla="*/ 47 w 228"/>
                <a:gd name="T43" fmla="*/ 299 h 361"/>
                <a:gd name="T44" fmla="*/ 47 w 228"/>
                <a:gd name="T45" fmla="*/ 244 h 361"/>
                <a:gd name="T46" fmla="*/ 25 w 228"/>
                <a:gd name="T47" fmla="*/ 241 h 361"/>
                <a:gd name="T48" fmla="*/ 0 w 228"/>
                <a:gd name="T49" fmla="*/ 222 h 361"/>
                <a:gd name="T50" fmla="*/ 19 w 228"/>
                <a:gd name="T51" fmla="*/ 205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8" h="361">
                  <a:moveTo>
                    <a:pt x="19" y="205"/>
                  </a:moveTo>
                  <a:lnTo>
                    <a:pt x="19" y="205"/>
                  </a:lnTo>
                  <a:lnTo>
                    <a:pt x="20" y="181"/>
                  </a:lnTo>
                  <a:lnTo>
                    <a:pt x="58" y="145"/>
                  </a:lnTo>
                  <a:lnTo>
                    <a:pt x="68" y="56"/>
                  </a:lnTo>
                  <a:lnTo>
                    <a:pt x="43" y="9"/>
                  </a:lnTo>
                  <a:lnTo>
                    <a:pt x="60" y="0"/>
                  </a:lnTo>
                  <a:lnTo>
                    <a:pt x="228" y="88"/>
                  </a:lnTo>
                  <a:lnTo>
                    <a:pt x="227" y="173"/>
                  </a:lnTo>
                  <a:lnTo>
                    <a:pt x="197" y="199"/>
                  </a:lnTo>
                  <a:lnTo>
                    <a:pt x="197" y="243"/>
                  </a:lnTo>
                  <a:lnTo>
                    <a:pt x="217" y="280"/>
                  </a:lnTo>
                  <a:lnTo>
                    <a:pt x="183" y="280"/>
                  </a:lnTo>
                  <a:lnTo>
                    <a:pt x="126" y="336"/>
                  </a:lnTo>
                  <a:lnTo>
                    <a:pt x="124" y="353"/>
                  </a:lnTo>
                  <a:lnTo>
                    <a:pt x="83" y="353"/>
                  </a:lnTo>
                  <a:lnTo>
                    <a:pt x="82" y="361"/>
                  </a:lnTo>
                  <a:lnTo>
                    <a:pt x="58" y="357"/>
                  </a:lnTo>
                  <a:lnTo>
                    <a:pt x="42" y="327"/>
                  </a:lnTo>
                  <a:lnTo>
                    <a:pt x="30" y="321"/>
                  </a:lnTo>
                  <a:lnTo>
                    <a:pt x="31" y="311"/>
                  </a:lnTo>
                  <a:lnTo>
                    <a:pt x="47" y="299"/>
                  </a:lnTo>
                  <a:lnTo>
                    <a:pt x="47" y="244"/>
                  </a:lnTo>
                  <a:lnTo>
                    <a:pt x="25" y="241"/>
                  </a:lnTo>
                  <a:lnTo>
                    <a:pt x="0" y="222"/>
                  </a:lnTo>
                  <a:lnTo>
                    <a:pt x="19" y="20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xmlns="" id="{CA452831-C6A1-7045-8B8B-81E0B3666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8600" y="4300538"/>
              <a:ext cx="279400" cy="200025"/>
            </a:xfrm>
            <a:custGeom>
              <a:avLst/>
              <a:gdLst>
                <a:gd name="T0" fmla="*/ 225 w 264"/>
                <a:gd name="T1" fmla="*/ 67 h 190"/>
                <a:gd name="T2" fmla="*/ 225 w 264"/>
                <a:gd name="T3" fmla="*/ 67 h 190"/>
                <a:gd name="T4" fmla="*/ 202 w 264"/>
                <a:gd name="T5" fmla="*/ 28 h 190"/>
                <a:gd name="T6" fmla="*/ 200 w 264"/>
                <a:gd name="T7" fmla="*/ 0 h 190"/>
                <a:gd name="T8" fmla="*/ 194 w 264"/>
                <a:gd name="T9" fmla="*/ 1 h 190"/>
                <a:gd name="T10" fmla="*/ 193 w 264"/>
                <a:gd name="T11" fmla="*/ 10 h 190"/>
                <a:gd name="T12" fmla="*/ 162 w 264"/>
                <a:gd name="T13" fmla="*/ 54 h 190"/>
                <a:gd name="T14" fmla="*/ 138 w 264"/>
                <a:gd name="T15" fmla="*/ 42 h 190"/>
                <a:gd name="T16" fmla="*/ 114 w 264"/>
                <a:gd name="T17" fmla="*/ 63 h 190"/>
                <a:gd name="T18" fmla="*/ 64 w 264"/>
                <a:gd name="T19" fmla="*/ 60 h 190"/>
                <a:gd name="T20" fmla="*/ 42 w 264"/>
                <a:gd name="T21" fmla="*/ 42 h 190"/>
                <a:gd name="T22" fmla="*/ 10 w 264"/>
                <a:gd name="T23" fmla="*/ 58 h 190"/>
                <a:gd name="T24" fmla="*/ 9 w 264"/>
                <a:gd name="T25" fmla="*/ 69 h 190"/>
                <a:gd name="T26" fmla="*/ 0 w 264"/>
                <a:gd name="T27" fmla="*/ 75 h 190"/>
                <a:gd name="T28" fmla="*/ 96 w 264"/>
                <a:gd name="T29" fmla="*/ 174 h 190"/>
                <a:gd name="T30" fmla="*/ 149 w 264"/>
                <a:gd name="T31" fmla="*/ 177 h 190"/>
                <a:gd name="T32" fmla="*/ 157 w 264"/>
                <a:gd name="T33" fmla="*/ 189 h 190"/>
                <a:gd name="T34" fmla="*/ 232 w 264"/>
                <a:gd name="T35" fmla="*/ 190 h 190"/>
                <a:gd name="T36" fmla="*/ 233 w 264"/>
                <a:gd name="T37" fmla="*/ 174 h 190"/>
                <a:gd name="T38" fmla="*/ 239 w 264"/>
                <a:gd name="T39" fmla="*/ 162 h 190"/>
                <a:gd name="T40" fmla="*/ 264 w 264"/>
                <a:gd name="T41" fmla="*/ 159 h 190"/>
                <a:gd name="T42" fmla="*/ 233 w 264"/>
                <a:gd name="T43" fmla="*/ 113 h 190"/>
                <a:gd name="T44" fmla="*/ 210 w 264"/>
                <a:gd name="T45" fmla="*/ 113 h 190"/>
                <a:gd name="T46" fmla="*/ 204 w 264"/>
                <a:gd name="T47" fmla="*/ 81 h 190"/>
                <a:gd name="T48" fmla="*/ 222 w 264"/>
                <a:gd name="T49" fmla="*/ 73 h 190"/>
                <a:gd name="T50" fmla="*/ 225 w 264"/>
                <a:gd name="T51" fmla="*/ 6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4" h="190">
                  <a:moveTo>
                    <a:pt x="225" y="67"/>
                  </a:moveTo>
                  <a:lnTo>
                    <a:pt x="225" y="67"/>
                  </a:lnTo>
                  <a:lnTo>
                    <a:pt x="202" y="28"/>
                  </a:lnTo>
                  <a:lnTo>
                    <a:pt x="200" y="0"/>
                  </a:lnTo>
                  <a:lnTo>
                    <a:pt x="194" y="1"/>
                  </a:lnTo>
                  <a:lnTo>
                    <a:pt x="193" y="10"/>
                  </a:lnTo>
                  <a:lnTo>
                    <a:pt x="162" y="54"/>
                  </a:lnTo>
                  <a:lnTo>
                    <a:pt x="138" y="42"/>
                  </a:lnTo>
                  <a:lnTo>
                    <a:pt x="114" y="63"/>
                  </a:lnTo>
                  <a:lnTo>
                    <a:pt x="64" y="60"/>
                  </a:lnTo>
                  <a:lnTo>
                    <a:pt x="42" y="42"/>
                  </a:lnTo>
                  <a:lnTo>
                    <a:pt x="10" y="58"/>
                  </a:lnTo>
                  <a:lnTo>
                    <a:pt x="9" y="69"/>
                  </a:lnTo>
                  <a:lnTo>
                    <a:pt x="0" y="75"/>
                  </a:lnTo>
                  <a:lnTo>
                    <a:pt x="96" y="174"/>
                  </a:lnTo>
                  <a:lnTo>
                    <a:pt x="149" y="177"/>
                  </a:lnTo>
                  <a:lnTo>
                    <a:pt x="157" y="189"/>
                  </a:lnTo>
                  <a:lnTo>
                    <a:pt x="232" y="190"/>
                  </a:lnTo>
                  <a:lnTo>
                    <a:pt x="233" y="174"/>
                  </a:lnTo>
                  <a:lnTo>
                    <a:pt x="239" y="162"/>
                  </a:lnTo>
                  <a:lnTo>
                    <a:pt x="264" y="159"/>
                  </a:lnTo>
                  <a:lnTo>
                    <a:pt x="233" y="113"/>
                  </a:lnTo>
                  <a:lnTo>
                    <a:pt x="210" y="113"/>
                  </a:lnTo>
                  <a:lnTo>
                    <a:pt x="204" y="81"/>
                  </a:lnTo>
                  <a:lnTo>
                    <a:pt x="222" y="73"/>
                  </a:lnTo>
                  <a:lnTo>
                    <a:pt x="225" y="6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7" name="Freeform 33">
              <a:extLst>
                <a:ext uri="{FF2B5EF4-FFF2-40B4-BE49-F238E27FC236}">
                  <a16:creationId xmlns:a16="http://schemas.microsoft.com/office/drawing/2014/main" xmlns="" id="{1D75FE50-FCDE-2B4D-BD5A-969B216DA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5263" y="4040188"/>
              <a:ext cx="361950" cy="320675"/>
            </a:xfrm>
            <a:custGeom>
              <a:avLst/>
              <a:gdLst>
                <a:gd name="T0" fmla="*/ 280 w 342"/>
                <a:gd name="T1" fmla="*/ 0 h 303"/>
                <a:gd name="T2" fmla="*/ 280 w 342"/>
                <a:gd name="T3" fmla="*/ 0 h 303"/>
                <a:gd name="T4" fmla="*/ 251 w 342"/>
                <a:gd name="T5" fmla="*/ 30 h 303"/>
                <a:gd name="T6" fmla="*/ 49 w 342"/>
                <a:gd name="T7" fmla="*/ 28 h 303"/>
                <a:gd name="T8" fmla="*/ 51 w 342"/>
                <a:gd name="T9" fmla="*/ 79 h 303"/>
                <a:gd name="T10" fmla="*/ 31 w 342"/>
                <a:gd name="T11" fmla="*/ 79 h 303"/>
                <a:gd name="T12" fmla="*/ 30 w 342"/>
                <a:gd name="T13" fmla="*/ 172 h 303"/>
                <a:gd name="T14" fmla="*/ 1 w 342"/>
                <a:gd name="T15" fmla="*/ 197 h 303"/>
                <a:gd name="T16" fmla="*/ 0 w 342"/>
                <a:gd name="T17" fmla="*/ 235 h 303"/>
                <a:gd name="T18" fmla="*/ 21 w 342"/>
                <a:gd name="T19" fmla="*/ 277 h 303"/>
                <a:gd name="T20" fmla="*/ 44 w 342"/>
                <a:gd name="T21" fmla="*/ 291 h 303"/>
                <a:gd name="T22" fmla="*/ 44 w 342"/>
                <a:gd name="T23" fmla="*/ 294 h 303"/>
                <a:gd name="T24" fmla="*/ 75 w 342"/>
                <a:gd name="T25" fmla="*/ 278 h 303"/>
                <a:gd name="T26" fmla="*/ 99 w 342"/>
                <a:gd name="T27" fmla="*/ 297 h 303"/>
                <a:gd name="T28" fmla="*/ 143 w 342"/>
                <a:gd name="T29" fmla="*/ 300 h 303"/>
                <a:gd name="T30" fmla="*/ 169 w 342"/>
                <a:gd name="T31" fmla="*/ 278 h 303"/>
                <a:gd name="T32" fmla="*/ 192 w 342"/>
                <a:gd name="T33" fmla="*/ 289 h 303"/>
                <a:gd name="T34" fmla="*/ 217 w 342"/>
                <a:gd name="T35" fmla="*/ 252 h 303"/>
                <a:gd name="T36" fmla="*/ 219 w 342"/>
                <a:gd name="T37" fmla="*/ 239 h 303"/>
                <a:gd name="T38" fmla="*/ 239 w 342"/>
                <a:gd name="T39" fmla="*/ 236 h 303"/>
                <a:gd name="T40" fmla="*/ 242 w 342"/>
                <a:gd name="T41" fmla="*/ 271 h 303"/>
                <a:gd name="T42" fmla="*/ 261 w 342"/>
                <a:gd name="T43" fmla="*/ 303 h 303"/>
                <a:gd name="T44" fmla="*/ 308 w 342"/>
                <a:gd name="T45" fmla="*/ 202 h 303"/>
                <a:gd name="T46" fmla="*/ 308 w 342"/>
                <a:gd name="T47" fmla="*/ 141 h 303"/>
                <a:gd name="T48" fmla="*/ 342 w 342"/>
                <a:gd name="T49" fmla="*/ 100 h 303"/>
                <a:gd name="T50" fmla="*/ 280 w 342"/>
                <a:gd name="T51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2" h="303">
                  <a:moveTo>
                    <a:pt x="280" y="0"/>
                  </a:moveTo>
                  <a:lnTo>
                    <a:pt x="280" y="0"/>
                  </a:lnTo>
                  <a:lnTo>
                    <a:pt x="251" y="30"/>
                  </a:lnTo>
                  <a:lnTo>
                    <a:pt x="49" y="28"/>
                  </a:lnTo>
                  <a:lnTo>
                    <a:pt x="51" y="79"/>
                  </a:lnTo>
                  <a:lnTo>
                    <a:pt x="31" y="79"/>
                  </a:lnTo>
                  <a:lnTo>
                    <a:pt x="30" y="172"/>
                  </a:lnTo>
                  <a:lnTo>
                    <a:pt x="1" y="197"/>
                  </a:lnTo>
                  <a:lnTo>
                    <a:pt x="0" y="235"/>
                  </a:lnTo>
                  <a:lnTo>
                    <a:pt x="21" y="277"/>
                  </a:lnTo>
                  <a:lnTo>
                    <a:pt x="44" y="291"/>
                  </a:lnTo>
                  <a:lnTo>
                    <a:pt x="44" y="294"/>
                  </a:lnTo>
                  <a:lnTo>
                    <a:pt x="75" y="278"/>
                  </a:lnTo>
                  <a:lnTo>
                    <a:pt x="99" y="297"/>
                  </a:lnTo>
                  <a:lnTo>
                    <a:pt x="143" y="300"/>
                  </a:lnTo>
                  <a:lnTo>
                    <a:pt x="169" y="278"/>
                  </a:lnTo>
                  <a:lnTo>
                    <a:pt x="192" y="289"/>
                  </a:lnTo>
                  <a:lnTo>
                    <a:pt x="217" y="252"/>
                  </a:lnTo>
                  <a:lnTo>
                    <a:pt x="219" y="239"/>
                  </a:lnTo>
                  <a:lnTo>
                    <a:pt x="239" y="236"/>
                  </a:lnTo>
                  <a:lnTo>
                    <a:pt x="242" y="271"/>
                  </a:lnTo>
                  <a:lnTo>
                    <a:pt x="261" y="303"/>
                  </a:lnTo>
                  <a:lnTo>
                    <a:pt x="308" y="202"/>
                  </a:lnTo>
                  <a:lnTo>
                    <a:pt x="308" y="141"/>
                  </a:lnTo>
                  <a:lnTo>
                    <a:pt x="342" y="100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8" name="Freeform 34">
              <a:extLst>
                <a:ext uri="{FF2B5EF4-FFF2-40B4-BE49-F238E27FC236}">
                  <a16:creationId xmlns:a16="http://schemas.microsoft.com/office/drawing/2014/main" xmlns="" id="{EBA51427-BC6F-9E43-8B06-7EAB94630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6175" y="4297363"/>
              <a:ext cx="182563" cy="252413"/>
            </a:xfrm>
            <a:custGeom>
              <a:avLst/>
              <a:gdLst>
                <a:gd name="T0" fmla="*/ 0 w 173"/>
                <a:gd name="T1" fmla="*/ 179 h 239"/>
                <a:gd name="T2" fmla="*/ 0 w 173"/>
                <a:gd name="T3" fmla="*/ 179 h 239"/>
                <a:gd name="T4" fmla="*/ 25 w 173"/>
                <a:gd name="T5" fmla="*/ 203 h 239"/>
                <a:gd name="T6" fmla="*/ 23 w 173"/>
                <a:gd name="T7" fmla="*/ 239 h 239"/>
                <a:gd name="T8" fmla="*/ 162 w 173"/>
                <a:gd name="T9" fmla="*/ 235 h 239"/>
                <a:gd name="T10" fmla="*/ 173 w 173"/>
                <a:gd name="T11" fmla="*/ 223 h 239"/>
                <a:gd name="T12" fmla="*/ 134 w 173"/>
                <a:gd name="T13" fmla="*/ 180 h 239"/>
                <a:gd name="T14" fmla="*/ 128 w 173"/>
                <a:gd name="T15" fmla="*/ 164 h 239"/>
                <a:gd name="T16" fmla="*/ 153 w 173"/>
                <a:gd name="T17" fmla="*/ 117 h 239"/>
                <a:gd name="T18" fmla="*/ 136 w 173"/>
                <a:gd name="T19" fmla="*/ 86 h 239"/>
                <a:gd name="T20" fmla="*/ 121 w 173"/>
                <a:gd name="T21" fmla="*/ 78 h 239"/>
                <a:gd name="T22" fmla="*/ 121 w 173"/>
                <a:gd name="T23" fmla="*/ 62 h 239"/>
                <a:gd name="T24" fmla="*/ 138 w 173"/>
                <a:gd name="T25" fmla="*/ 51 h 239"/>
                <a:gd name="T26" fmla="*/ 139 w 173"/>
                <a:gd name="T27" fmla="*/ 2 h 239"/>
                <a:gd name="T28" fmla="*/ 126 w 173"/>
                <a:gd name="T29" fmla="*/ 0 h 239"/>
                <a:gd name="T30" fmla="*/ 125 w 173"/>
                <a:gd name="T31" fmla="*/ 26 h 239"/>
                <a:gd name="T32" fmla="*/ 67 w 173"/>
                <a:gd name="T33" fmla="*/ 135 h 239"/>
                <a:gd name="T34" fmla="*/ 32 w 173"/>
                <a:gd name="T35" fmla="*/ 137 h 239"/>
                <a:gd name="T36" fmla="*/ 7 w 173"/>
                <a:gd name="T37" fmla="*/ 153 h 239"/>
                <a:gd name="T38" fmla="*/ 0 w 173"/>
                <a:gd name="T39" fmla="*/ 17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" h="239">
                  <a:moveTo>
                    <a:pt x="0" y="179"/>
                  </a:moveTo>
                  <a:lnTo>
                    <a:pt x="0" y="179"/>
                  </a:lnTo>
                  <a:lnTo>
                    <a:pt x="25" y="203"/>
                  </a:lnTo>
                  <a:lnTo>
                    <a:pt x="23" y="239"/>
                  </a:lnTo>
                  <a:lnTo>
                    <a:pt x="162" y="235"/>
                  </a:lnTo>
                  <a:lnTo>
                    <a:pt x="173" y="223"/>
                  </a:lnTo>
                  <a:lnTo>
                    <a:pt x="134" y="180"/>
                  </a:lnTo>
                  <a:lnTo>
                    <a:pt x="128" y="164"/>
                  </a:lnTo>
                  <a:lnTo>
                    <a:pt x="153" y="117"/>
                  </a:lnTo>
                  <a:lnTo>
                    <a:pt x="136" y="86"/>
                  </a:lnTo>
                  <a:lnTo>
                    <a:pt x="121" y="78"/>
                  </a:lnTo>
                  <a:lnTo>
                    <a:pt x="121" y="62"/>
                  </a:lnTo>
                  <a:lnTo>
                    <a:pt x="138" y="51"/>
                  </a:lnTo>
                  <a:lnTo>
                    <a:pt x="139" y="2"/>
                  </a:lnTo>
                  <a:lnTo>
                    <a:pt x="126" y="0"/>
                  </a:lnTo>
                  <a:lnTo>
                    <a:pt x="125" y="26"/>
                  </a:lnTo>
                  <a:lnTo>
                    <a:pt x="67" y="135"/>
                  </a:lnTo>
                  <a:lnTo>
                    <a:pt x="32" y="137"/>
                  </a:lnTo>
                  <a:lnTo>
                    <a:pt x="7" y="153"/>
                  </a:lnTo>
                  <a:lnTo>
                    <a:pt x="0" y="17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9" name="Freeform 35">
              <a:extLst>
                <a:ext uri="{FF2B5EF4-FFF2-40B4-BE49-F238E27FC236}">
                  <a16:creationId xmlns:a16="http://schemas.microsoft.com/office/drawing/2014/main" xmlns="" id="{59799316-8579-6549-A162-AC52D55D98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8638" y="4154488"/>
              <a:ext cx="134938" cy="136525"/>
            </a:xfrm>
            <a:custGeom>
              <a:avLst/>
              <a:gdLst>
                <a:gd name="T0" fmla="*/ 2 w 128"/>
                <a:gd name="T1" fmla="*/ 82 h 129"/>
                <a:gd name="T2" fmla="*/ 2 w 128"/>
                <a:gd name="T3" fmla="*/ 82 h 129"/>
                <a:gd name="T4" fmla="*/ 0 w 128"/>
                <a:gd name="T5" fmla="*/ 36 h 129"/>
                <a:gd name="T6" fmla="*/ 31 w 128"/>
                <a:gd name="T7" fmla="*/ 0 h 129"/>
                <a:gd name="T8" fmla="*/ 39 w 128"/>
                <a:gd name="T9" fmla="*/ 6 h 129"/>
                <a:gd name="T10" fmla="*/ 55 w 128"/>
                <a:gd name="T11" fmla="*/ 57 h 129"/>
                <a:gd name="T12" fmla="*/ 128 w 128"/>
                <a:gd name="T13" fmla="*/ 112 h 129"/>
                <a:gd name="T14" fmla="*/ 115 w 128"/>
                <a:gd name="T15" fmla="*/ 129 h 129"/>
                <a:gd name="T16" fmla="*/ 61 w 128"/>
                <a:gd name="T17" fmla="*/ 82 h 129"/>
                <a:gd name="T18" fmla="*/ 2 w 128"/>
                <a:gd name="T19" fmla="*/ 8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9">
                  <a:moveTo>
                    <a:pt x="2" y="82"/>
                  </a:moveTo>
                  <a:lnTo>
                    <a:pt x="2" y="82"/>
                  </a:lnTo>
                  <a:lnTo>
                    <a:pt x="0" y="36"/>
                  </a:lnTo>
                  <a:lnTo>
                    <a:pt x="31" y="0"/>
                  </a:lnTo>
                  <a:lnTo>
                    <a:pt x="39" y="6"/>
                  </a:lnTo>
                  <a:lnTo>
                    <a:pt x="55" y="57"/>
                  </a:lnTo>
                  <a:lnTo>
                    <a:pt x="128" y="112"/>
                  </a:lnTo>
                  <a:lnTo>
                    <a:pt x="115" y="129"/>
                  </a:lnTo>
                  <a:lnTo>
                    <a:pt x="61" y="82"/>
                  </a:lnTo>
                  <a:lnTo>
                    <a:pt x="2" y="8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0" name="Freeform 36">
              <a:extLst>
                <a:ext uri="{FF2B5EF4-FFF2-40B4-BE49-F238E27FC236}">
                  <a16:creationId xmlns:a16="http://schemas.microsoft.com/office/drawing/2014/main" xmlns="" id="{A9373751-1BDE-5141-899A-AE8898160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7700" y="4276726"/>
              <a:ext cx="33338" cy="49213"/>
            </a:xfrm>
            <a:custGeom>
              <a:avLst/>
              <a:gdLst>
                <a:gd name="T0" fmla="*/ 5 w 32"/>
                <a:gd name="T1" fmla="*/ 20 h 46"/>
                <a:gd name="T2" fmla="*/ 5 w 32"/>
                <a:gd name="T3" fmla="*/ 20 h 46"/>
                <a:gd name="T4" fmla="*/ 0 w 32"/>
                <a:gd name="T5" fmla="*/ 46 h 46"/>
                <a:gd name="T6" fmla="*/ 31 w 32"/>
                <a:gd name="T7" fmla="*/ 46 h 46"/>
                <a:gd name="T8" fmla="*/ 32 w 32"/>
                <a:gd name="T9" fmla="*/ 7 h 46"/>
                <a:gd name="T10" fmla="*/ 21 w 32"/>
                <a:gd name="T11" fmla="*/ 0 h 46"/>
                <a:gd name="T12" fmla="*/ 5 w 32"/>
                <a:gd name="T13" fmla="*/ 2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46">
                  <a:moveTo>
                    <a:pt x="5" y="20"/>
                  </a:moveTo>
                  <a:lnTo>
                    <a:pt x="5" y="20"/>
                  </a:lnTo>
                  <a:lnTo>
                    <a:pt x="0" y="46"/>
                  </a:lnTo>
                  <a:lnTo>
                    <a:pt x="31" y="46"/>
                  </a:lnTo>
                  <a:lnTo>
                    <a:pt x="32" y="7"/>
                  </a:lnTo>
                  <a:lnTo>
                    <a:pt x="21" y="0"/>
                  </a:lnTo>
                  <a:lnTo>
                    <a:pt x="5" y="2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1" name="Freeform 37">
              <a:extLst>
                <a:ext uri="{FF2B5EF4-FFF2-40B4-BE49-F238E27FC236}">
                  <a16:creationId xmlns:a16="http://schemas.microsoft.com/office/drawing/2014/main" xmlns="" id="{253C10E8-C2DE-384E-8E96-53F5B64FD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2438" y="4248151"/>
              <a:ext cx="341313" cy="266700"/>
            </a:xfrm>
            <a:custGeom>
              <a:avLst/>
              <a:gdLst>
                <a:gd name="T0" fmla="*/ 17 w 323"/>
                <a:gd name="T1" fmla="*/ 127 h 252"/>
                <a:gd name="T2" fmla="*/ 17 w 323"/>
                <a:gd name="T3" fmla="*/ 127 h 252"/>
                <a:gd name="T4" fmla="*/ 74 w 323"/>
                <a:gd name="T5" fmla="*/ 0 h 252"/>
                <a:gd name="T6" fmla="*/ 131 w 323"/>
                <a:gd name="T7" fmla="*/ 0 h 252"/>
                <a:gd name="T8" fmla="*/ 181 w 323"/>
                <a:gd name="T9" fmla="*/ 44 h 252"/>
                <a:gd name="T10" fmla="*/ 178 w 323"/>
                <a:gd name="T11" fmla="*/ 80 h 252"/>
                <a:gd name="T12" fmla="*/ 217 w 323"/>
                <a:gd name="T13" fmla="*/ 80 h 252"/>
                <a:gd name="T14" fmla="*/ 221 w 323"/>
                <a:gd name="T15" fmla="*/ 102 h 252"/>
                <a:gd name="T16" fmla="*/ 284 w 323"/>
                <a:gd name="T17" fmla="*/ 140 h 252"/>
                <a:gd name="T18" fmla="*/ 323 w 323"/>
                <a:gd name="T19" fmla="*/ 141 h 252"/>
                <a:gd name="T20" fmla="*/ 249 w 323"/>
                <a:gd name="T21" fmla="*/ 221 h 252"/>
                <a:gd name="T22" fmla="*/ 147 w 323"/>
                <a:gd name="T23" fmla="*/ 252 h 252"/>
                <a:gd name="T24" fmla="*/ 122 w 323"/>
                <a:gd name="T25" fmla="*/ 252 h 252"/>
                <a:gd name="T26" fmla="*/ 77 w 323"/>
                <a:gd name="T27" fmla="*/ 214 h 252"/>
                <a:gd name="T28" fmla="*/ 59 w 323"/>
                <a:gd name="T29" fmla="*/ 207 h 252"/>
                <a:gd name="T30" fmla="*/ 25 w 323"/>
                <a:gd name="T31" fmla="*/ 156 h 252"/>
                <a:gd name="T32" fmla="*/ 2 w 323"/>
                <a:gd name="T33" fmla="*/ 156 h 252"/>
                <a:gd name="T34" fmla="*/ 0 w 323"/>
                <a:gd name="T35" fmla="*/ 133 h 252"/>
                <a:gd name="T36" fmla="*/ 17 w 323"/>
                <a:gd name="T37" fmla="*/ 127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3" h="252">
                  <a:moveTo>
                    <a:pt x="17" y="127"/>
                  </a:moveTo>
                  <a:lnTo>
                    <a:pt x="17" y="127"/>
                  </a:lnTo>
                  <a:lnTo>
                    <a:pt x="74" y="0"/>
                  </a:lnTo>
                  <a:lnTo>
                    <a:pt x="131" y="0"/>
                  </a:lnTo>
                  <a:lnTo>
                    <a:pt x="181" y="44"/>
                  </a:lnTo>
                  <a:lnTo>
                    <a:pt x="178" y="80"/>
                  </a:lnTo>
                  <a:lnTo>
                    <a:pt x="217" y="80"/>
                  </a:lnTo>
                  <a:lnTo>
                    <a:pt x="221" y="102"/>
                  </a:lnTo>
                  <a:lnTo>
                    <a:pt x="284" y="140"/>
                  </a:lnTo>
                  <a:lnTo>
                    <a:pt x="323" y="141"/>
                  </a:lnTo>
                  <a:lnTo>
                    <a:pt x="249" y="221"/>
                  </a:lnTo>
                  <a:lnTo>
                    <a:pt x="147" y="252"/>
                  </a:lnTo>
                  <a:lnTo>
                    <a:pt x="122" y="252"/>
                  </a:lnTo>
                  <a:lnTo>
                    <a:pt x="77" y="214"/>
                  </a:lnTo>
                  <a:lnTo>
                    <a:pt x="59" y="207"/>
                  </a:lnTo>
                  <a:lnTo>
                    <a:pt x="25" y="156"/>
                  </a:lnTo>
                  <a:lnTo>
                    <a:pt x="2" y="156"/>
                  </a:lnTo>
                  <a:lnTo>
                    <a:pt x="0" y="133"/>
                  </a:lnTo>
                  <a:lnTo>
                    <a:pt x="17" y="12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2" name="Freeform 38">
              <a:extLst>
                <a:ext uri="{FF2B5EF4-FFF2-40B4-BE49-F238E27FC236}">
                  <a16:creationId xmlns:a16="http://schemas.microsoft.com/office/drawing/2014/main" xmlns="" id="{53855A65-17A8-944E-B56F-DF2612BBA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388" y="4321176"/>
              <a:ext cx="138113" cy="71438"/>
            </a:xfrm>
            <a:custGeom>
              <a:avLst/>
              <a:gdLst>
                <a:gd name="T0" fmla="*/ 0 w 130"/>
                <a:gd name="T1" fmla="*/ 5 h 67"/>
                <a:gd name="T2" fmla="*/ 0 w 130"/>
                <a:gd name="T3" fmla="*/ 5 h 67"/>
                <a:gd name="T4" fmla="*/ 32 w 130"/>
                <a:gd name="T5" fmla="*/ 27 h 67"/>
                <a:gd name="T6" fmla="*/ 42 w 130"/>
                <a:gd name="T7" fmla="*/ 27 h 67"/>
                <a:gd name="T8" fmla="*/ 121 w 130"/>
                <a:gd name="T9" fmla="*/ 0 h 67"/>
                <a:gd name="T10" fmla="*/ 130 w 130"/>
                <a:gd name="T11" fmla="*/ 29 h 67"/>
                <a:gd name="T12" fmla="*/ 124 w 130"/>
                <a:gd name="T13" fmla="*/ 53 h 67"/>
                <a:gd name="T14" fmla="*/ 107 w 130"/>
                <a:gd name="T15" fmla="*/ 67 h 67"/>
                <a:gd name="T16" fmla="*/ 64 w 130"/>
                <a:gd name="T17" fmla="*/ 64 h 67"/>
                <a:gd name="T18" fmla="*/ 2 w 130"/>
                <a:gd name="T19" fmla="*/ 26 h 67"/>
                <a:gd name="T20" fmla="*/ 0 w 130"/>
                <a:gd name="T21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" h="67">
                  <a:moveTo>
                    <a:pt x="0" y="5"/>
                  </a:moveTo>
                  <a:lnTo>
                    <a:pt x="0" y="5"/>
                  </a:lnTo>
                  <a:lnTo>
                    <a:pt x="32" y="27"/>
                  </a:lnTo>
                  <a:lnTo>
                    <a:pt x="42" y="27"/>
                  </a:lnTo>
                  <a:lnTo>
                    <a:pt x="121" y="0"/>
                  </a:lnTo>
                  <a:lnTo>
                    <a:pt x="130" y="29"/>
                  </a:lnTo>
                  <a:lnTo>
                    <a:pt x="124" y="53"/>
                  </a:lnTo>
                  <a:lnTo>
                    <a:pt x="107" y="67"/>
                  </a:lnTo>
                  <a:lnTo>
                    <a:pt x="64" y="64"/>
                  </a:lnTo>
                  <a:lnTo>
                    <a:pt x="2" y="26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3" name="Freeform 39">
              <a:extLst>
                <a:ext uri="{FF2B5EF4-FFF2-40B4-BE49-F238E27FC236}">
                  <a16:creationId xmlns:a16="http://schemas.microsoft.com/office/drawing/2014/main" xmlns="" id="{393DB228-3D99-AE48-982C-B5F6883F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7413" y="4273551"/>
              <a:ext cx="49213" cy="28575"/>
            </a:xfrm>
            <a:custGeom>
              <a:avLst/>
              <a:gdLst>
                <a:gd name="T0" fmla="*/ 0 w 47"/>
                <a:gd name="T1" fmla="*/ 8 h 27"/>
                <a:gd name="T2" fmla="*/ 0 w 47"/>
                <a:gd name="T3" fmla="*/ 8 h 27"/>
                <a:gd name="T4" fmla="*/ 16 w 47"/>
                <a:gd name="T5" fmla="*/ 27 h 27"/>
                <a:gd name="T6" fmla="*/ 39 w 47"/>
                <a:gd name="T7" fmla="*/ 13 h 27"/>
                <a:gd name="T8" fmla="*/ 47 w 47"/>
                <a:gd name="T9" fmla="*/ 10 h 27"/>
                <a:gd name="T10" fmla="*/ 37 w 47"/>
                <a:gd name="T11" fmla="*/ 0 h 27"/>
                <a:gd name="T12" fmla="*/ 17 w 47"/>
                <a:gd name="T13" fmla="*/ 6 h 27"/>
                <a:gd name="T14" fmla="*/ 0 w 47"/>
                <a:gd name="T15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27">
                  <a:moveTo>
                    <a:pt x="0" y="8"/>
                  </a:moveTo>
                  <a:lnTo>
                    <a:pt x="0" y="8"/>
                  </a:lnTo>
                  <a:lnTo>
                    <a:pt x="16" y="27"/>
                  </a:lnTo>
                  <a:lnTo>
                    <a:pt x="39" y="13"/>
                  </a:lnTo>
                  <a:lnTo>
                    <a:pt x="47" y="10"/>
                  </a:lnTo>
                  <a:lnTo>
                    <a:pt x="37" y="0"/>
                  </a:lnTo>
                  <a:lnTo>
                    <a:pt x="17" y="6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4" name="Freeform 40">
              <a:extLst>
                <a:ext uri="{FF2B5EF4-FFF2-40B4-BE49-F238E27FC236}">
                  <a16:creationId xmlns:a16="http://schemas.microsoft.com/office/drawing/2014/main" xmlns="" id="{B62522F4-37FB-0D44-91CE-A036069EA1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3413" y="4305301"/>
              <a:ext cx="238125" cy="328613"/>
            </a:xfrm>
            <a:custGeom>
              <a:avLst/>
              <a:gdLst>
                <a:gd name="T0" fmla="*/ 179 w 225"/>
                <a:gd name="T1" fmla="*/ 13 h 311"/>
                <a:gd name="T2" fmla="*/ 179 w 225"/>
                <a:gd name="T3" fmla="*/ 13 h 311"/>
                <a:gd name="T4" fmla="*/ 213 w 225"/>
                <a:gd name="T5" fmla="*/ 0 h 311"/>
                <a:gd name="T6" fmla="*/ 225 w 225"/>
                <a:gd name="T7" fmla="*/ 7 h 311"/>
                <a:gd name="T8" fmla="*/ 224 w 225"/>
                <a:gd name="T9" fmla="*/ 37 h 311"/>
                <a:gd name="T10" fmla="*/ 192 w 225"/>
                <a:gd name="T11" fmla="*/ 127 h 311"/>
                <a:gd name="T12" fmla="*/ 21 w 225"/>
                <a:gd name="T13" fmla="*/ 311 h 311"/>
                <a:gd name="T14" fmla="*/ 1 w 225"/>
                <a:gd name="T15" fmla="*/ 297 h 311"/>
                <a:gd name="T16" fmla="*/ 0 w 225"/>
                <a:gd name="T17" fmla="*/ 220 h 311"/>
                <a:gd name="T18" fmla="*/ 26 w 225"/>
                <a:gd name="T19" fmla="*/ 190 h 311"/>
                <a:gd name="T20" fmla="*/ 80 w 225"/>
                <a:gd name="T21" fmla="*/ 173 h 311"/>
                <a:gd name="T22" fmla="*/ 160 w 225"/>
                <a:gd name="T23" fmla="*/ 89 h 311"/>
                <a:gd name="T24" fmla="*/ 181 w 225"/>
                <a:gd name="T25" fmla="*/ 70 h 311"/>
                <a:gd name="T26" fmla="*/ 187 w 225"/>
                <a:gd name="T27" fmla="*/ 43 h 311"/>
                <a:gd name="T28" fmla="*/ 179 w 225"/>
                <a:gd name="T29" fmla="*/ 13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311">
                  <a:moveTo>
                    <a:pt x="179" y="13"/>
                  </a:moveTo>
                  <a:lnTo>
                    <a:pt x="179" y="13"/>
                  </a:lnTo>
                  <a:lnTo>
                    <a:pt x="213" y="0"/>
                  </a:lnTo>
                  <a:lnTo>
                    <a:pt x="225" y="7"/>
                  </a:lnTo>
                  <a:lnTo>
                    <a:pt x="224" y="37"/>
                  </a:lnTo>
                  <a:lnTo>
                    <a:pt x="192" y="127"/>
                  </a:lnTo>
                  <a:lnTo>
                    <a:pt x="21" y="311"/>
                  </a:lnTo>
                  <a:lnTo>
                    <a:pt x="1" y="297"/>
                  </a:lnTo>
                  <a:lnTo>
                    <a:pt x="0" y="220"/>
                  </a:lnTo>
                  <a:lnTo>
                    <a:pt x="26" y="190"/>
                  </a:lnTo>
                  <a:lnTo>
                    <a:pt x="80" y="173"/>
                  </a:lnTo>
                  <a:lnTo>
                    <a:pt x="160" y="89"/>
                  </a:lnTo>
                  <a:lnTo>
                    <a:pt x="181" y="70"/>
                  </a:lnTo>
                  <a:lnTo>
                    <a:pt x="187" y="43"/>
                  </a:lnTo>
                  <a:lnTo>
                    <a:pt x="179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5" name="Freeform 41">
              <a:extLst>
                <a:ext uri="{FF2B5EF4-FFF2-40B4-BE49-F238E27FC236}">
                  <a16:creationId xmlns:a16="http://schemas.microsoft.com/office/drawing/2014/main" xmlns="" id="{89E77680-B776-9849-AFD1-051587092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9050" y="4338638"/>
              <a:ext cx="301625" cy="187325"/>
            </a:xfrm>
            <a:custGeom>
              <a:avLst/>
              <a:gdLst>
                <a:gd name="T0" fmla="*/ 5 w 285"/>
                <a:gd name="T1" fmla="*/ 138 h 177"/>
                <a:gd name="T2" fmla="*/ 5 w 285"/>
                <a:gd name="T3" fmla="*/ 138 h 177"/>
                <a:gd name="T4" fmla="*/ 41 w 285"/>
                <a:gd name="T5" fmla="*/ 177 h 177"/>
                <a:gd name="T6" fmla="*/ 56 w 285"/>
                <a:gd name="T7" fmla="*/ 159 h 177"/>
                <a:gd name="T8" fmla="*/ 79 w 285"/>
                <a:gd name="T9" fmla="*/ 159 h 177"/>
                <a:gd name="T10" fmla="*/ 84 w 285"/>
                <a:gd name="T11" fmla="*/ 141 h 177"/>
                <a:gd name="T12" fmla="*/ 106 w 285"/>
                <a:gd name="T13" fmla="*/ 127 h 177"/>
                <a:gd name="T14" fmla="*/ 153 w 285"/>
                <a:gd name="T15" fmla="*/ 159 h 177"/>
                <a:gd name="T16" fmla="*/ 180 w 285"/>
                <a:gd name="T17" fmla="*/ 133 h 177"/>
                <a:gd name="T18" fmla="*/ 285 w 285"/>
                <a:gd name="T19" fmla="*/ 137 h 177"/>
                <a:gd name="T20" fmla="*/ 188 w 285"/>
                <a:gd name="T21" fmla="*/ 37 h 177"/>
                <a:gd name="T22" fmla="*/ 201 w 285"/>
                <a:gd name="T23" fmla="*/ 28 h 177"/>
                <a:gd name="T24" fmla="*/ 203 w 285"/>
                <a:gd name="T25" fmla="*/ 11 h 177"/>
                <a:gd name="T26" fmla="*/ 181 w 285"/>
                <a:gd name="T27" fmla="*/ 0 h 177"/>
                <a:gd name="T28" fmla="*/ 148 w 285"/>
                <a:gd name="T29" fmla="*/ 0 h 177"/>
                <a:gd name="T30" fmla="*/ 96 w 285"/>
                <a:gd name="T31" fmla="*/ 52 h 177"/>
                <a:gd name="T32" fmla="*/ 94 w 285"/>
                <a:gd name="T33" fmla="*/ 74 h 177"/>
                <a:gd name="T34" fmla="*/ 53 w 285"/>
                <a:gd name="T35" fmla="*/ 72 h 177"/>
                <a:gd name="T36" fmla="*/ 51 w 285"/>
                <a:gd name="T37" fmla="*/ 81 h 177"/>
                <a:gd name="T38" fmla="*/ 24 w 285"/>
                <a:gd name="T39" fmla="*/ 79 h 177"/>
                <a:gd name="T40" fmla="*/ 0 w 285"/>
                <a:gd name="T41" fmla="*/ 125 h 177"/>
                <a:gd name="T42" fmla="*/ 5 w 285"/>
                <a:gd name="T43" fmla="*/ 13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5" h="177">
                  <a:moveTo>
                    <a:pt x="5" y="138"/>
                  </a:moveTo>
                  <a:lnTo>
                    <a:pt x="5" y="138"/>
                  </a:lnTo>
                  <a:lnTo>
                    <a:pt x="41" y="177"/>
                  </a:lnTo>
                  <a:lnTo>
                    <a:pt x="56" y="159"/>
                  </a:lnTo>
                  <a:lnTo>
                    <a:pt x="79" y="159"/>
                  </a:lnTo>
                  <a:lnTo>
                    <a:pt x="84" y="141"/>
                  </a:lnTo>
                  <a:lnTo>
                    <a:pt x="106" y="127"/>
                  </a:lnTo>
                  <a:lnTo>
                    <a:pt x="153" y="159"/>
                  </a:lnTo>
                  <a:lnTo>
                    <a:pt x="180" y="133"/>
                  </a:lnTo>
                  <a:lnTo>
                    <a:pt x="285" y="137"/>
                  </a:lnTo>
                  <a:lnTo>
                    <a:pt x="188" y="37"/>
                  </a:lnTo>
                  <a:lnTo>
                    <a:pt x="201" y="28"/>
                  </a:lnTo>
                  <a:lnTo>
                    <a:pt x="203" y="11"/>
                  </a:lnTo>
                  <a:lnTo>
                    <a:pt x="181" y="0"/>
                  </a:lnTo>
                  <a:lnTo>
                    <a:pt x="148" y="0"/>
                  </a:lnTo>
                  <a:lnTo>
                    <a:pt x="96" y="52"/>
                  </a:lnTo>
                  <a:lnTo>
                    <a:pt x="94" y="74"/>
                  </a:lnTo>
                  <a:lnTo>
                    <a:pt x="53" y="72"/>
                  </a:lnTo>
                  <a:lnTo>
                    <a:pt x="51" y="81"/>
                  </a:lnTo>
                  <a:lnTo>
                    <a:pt x="24" y="79"/>
                  </a:lnTo>
                  <a:lnTo>
                    <a:pt x="0" y="125"/>
                  </a:lnTo>
                  <a:lnTo>
                    <a:pt x="5" y="13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6" name="Freeform 42">
              <a:extLst>
                <a:ext uri="{FF2B5EF4-FFF2-40B4-BE49-F238E27FC236}">
                  <a16:creationId xmlns:a16="http://schemas.microsoft.com/office/drawing/2014/main" xmlns="" id="{C6D0ECFE-24EB-DF40-9771-64A7B2906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7438" y="4589463"/>
              <a:ext cx="15875" cy="15875"/>
            </a:xfrm>
            <a:custGeom>
              <a:avLst/>
              <a:gdLst>
                <a:gd name="T0" fmla="*/ 0 w 16"/>
                <a:gd name="T1" fmla="*/ 4 h 16"/>
                <a:gd name="T2" fmla="*/ 0 w 16"/>
                <a:gd name="T3" fmla="*/ 4 h 16"/>
                <a:gd name="T4" fmla="*/ 9 w 16"/>
                <a:gd name="T5" fmla="*/ 0 h 16"/>
                <a:gd name="T6" fmla="*/ 16 w 16"/>
                <a:gd name="T7" fmla="*/ 5 h 16"/>
                <a:gd name="T8" fmla="*/ 9 w 16"/>
                <a:gd name="T9" fmla="*/ 16 h 16"/>
                <a:gd name="T10" fmla="*/ 1 w 16"/>
                <a:gd name="T11" fmla="*/ 13 h 16"/>
                <a:gd name="T12" fmla="*/ 0 w 16"/>
                <a:gd name="T13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6">
                  <a:moveTo>
                    <a:pt x="0" y="4"/>
                  </a:moveTo>
                  <a:lnTo>
                    <a:pt x="0" y="4"/>
                  </a:lnTo>
                  <a:lnTo>
                    <a:pt x="9" y="0"/>
                  </a:lnTo>
                  <a:lnTo>
                    <a:pt x="16" y="5"/>
                  </a:lnTo>
                  <a:lnTo>
                    <a:pt x="9" y="16"/>
                  </a:lnTo>
                  <a:lnTo>
                    <a:pt x="1" y="13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7" name="Freeform 43">
              <a:extLst>
                <a:ext uri="{FF2B5EF4-FFF2-40B4-BE49-F238E27FC236}">
                  <a16:creationId xmlns:a16="http://schemas.microsoft.com/office/drawing/2014/main" xmlns="" id="{CA12200C-EE6C-B14C-AD2E-4A0EAA79D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6488" y="4560888"/>
              <a:ext cx="19050" cy="15875"/>
            </a:xfrm>
            <a:custGeom>
              <a:avLst/>
              <a:gdLst>
                <a:gd name="T0" fmla="*/ 0 w 18"/>
                <a:gd name="T1" fmla="*/ 2 h 15"/>
                <a:gd name="T2" fmla="*/ 0 w 18"/>
                <a:gd name="T3" fmla="*/ 2 h 15"/>
                <a:gd name="T4" fmla="*/ 13 w 18"/>
                <a:gd name="T5" fmla="*/ 0 h 15"/>
                <a:gd name="T6" fmla="*/ 18 w 18"/>
                <a:gd name="T7" fmla="*/ 8 h 15"/>
                <a:gd name="T8" fmla="*/ 11 w 18"/>
                <a:gd name="T9" fmla="*/ 15 h 15"/>
                <a:gd name="T10" fmla="*/ 4 w 18"/>
                <a:gd name="T11" fmla="*/ 14 h 15"/>
                <a:gd name="T12" fmla="*/ 0 w 18"/>
                <a:gd name="T13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5">
                  <a:moveTo>
                    <a:pt x="0" y="2"/>
                  </a:moveTo>
                  <a:lnTo>
                    <a:pt x="0" y="2"/>
                  </a:lnTo>
                  <a:lnTo>
                    <a:pt x="13" y="0"/>
                  </a:lnTo>
                  <a:lnTo>
                    <a:pt x="18" y="8"/>
                  </a:lnTo>
                  <a:lnTo>
                    <a:pt x="11" y="15"/>
                  </a:lnTo>
                  <a:lnTo>
                    <a:pt x="4" y="1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8" name="Freeform 44">
              <a:extLst>
                <a:ext uri="{FF2B5EF4-FFF2-40B4-BE49-F238E27FC236}">
                  <a16:creationId xmlns:a16="http://schemas.microsoft.com/office/drawing/2014/main" xmlns="" id="{740632B0-00BF-EA4B-94A8-3EFE295CF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5063" y="4510088"/>
              <a:ext cx="22225" cy="25400"/>
            </a:xfrm>
            <a:custGeom>
              <a:avLst/>
              <a:gdLst>
                <a:gd name="T0" fmla="*/ 3 w 21"/>
                <a:gd name="T1" fmla="*/ 2 h 23"/>
                <a:gd name="T2" fmla="*/ 3 w 21"/>
                <a:gd name="T3" fmla="*/ 2 h 23"/>
                <a:gd name="T4" fmla="*/ 0 w 21"/>
                <a:gd name="T5" fmla="*/ 17 h 23"/>
                <a:gd name="T6" fmla="*/ 10 w 21"/>
                <a:gd name="T7" fmla="*/ 23 h 23"/>
                <a:gd name="T8" fmla="*/ 21 w 21"/>
                <a:gd name="T9" fmla="*/ 16 h 23"/>
                <a:gd name="T10" fmla="*/ 17 w 21"/>
                <a:gd name="T11" fmla="*/ 0 h 23"/>
                <a:gd name="T12" fmla="*/ 3 w 21"/>
                <a:gd name="T13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3">
                  <a:moveTo>
                    <a:pt x="3" y="2"/>
                  </a:moveTo>
                  <a:lnTo>
                    <a:pt x="3" y="2"/>
                  </a:lnTo>
                  <a:lnTo>
                    <a:pt x="0" y="17"/>
                  </a:lnTo>
                  <a:lnTo>
                    <a:pt x="10" y="23"/>
                  </a:lnTo>
                  <a:lnTo>
                    <a:pt x="21" y="16"/>
                  </a:lnTo>
                  <a:lnTo>
                    <a:pt x="17" y="0"/>
                  </a:lnTo>
                  <a:lnTo>
                    <a:pt x="3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9" name="Freeform 45">
              <a:extLst>
                <a:ext uri="{FF2B5EF4-FFF2-40B4-BE49-F238E27FC236}">
                  <a16:creationId xmlns:a16="http://schemas.microsoft.com/office/drawing/2014/main" xmlns="" id="{0AE2A377-2906-D74C-9984-66E363B6E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1413" y="4554538"/>
              <a:ext cx="146050" cy="149225"/>
            </a:xfrm>
            <a:custGeom>
              <a:avLst/>
              <a:gdLst>
                <a:gd name="T0" fmla="*/ 72 w 138"/>
                <a:gd name="T1" fmla="*/ 1 h 141"/>
                <a:gd name="T2" fmla="*/ 72 w 138"/>
                <a:gd name="T3" fmla="*/ 1 h 141"/>
                <a:gd name="T4" fmla="*/ 71 w 138"/>
                <a:gd name="T5" fmla="*/ 20 h 141"/>
                <a:gd name="T6" fmla="*/ 27 w 138"/>
                <a:gd name="T7" fmla="*/ 20 h 141"/>
                <a:gd name="T8" fmla="*/ 0 w 138"/>
                <a:gd name="T9" fmla="*/ 72 h 141"/>
                <a:gd name="T10" fmla="*/ 64 w 138"/>
                <a:gd name="T11" fmla="*/ 141 h 141"/>
                <a:gd name="T12" fmla="*/ 79 w 138"/>
                <a:gd name="T13" fmla="*/ 128 h 141"/>
                <a:gd name="T14" fmla="*/ 79 w 138"/>
                <a:gd name="T15" fmla="*/ 115 h 141"/>
                <a:gd name="T16" fmla="*/ 68 w 138"/>
                <a:gd name="T17" fmla="*/ 110 h 141"/>
                <a:gd name="T18" fmla="*/ 68 w 138"/>
                <a:gd name="T19" fmla="*/ 100 h 141"/>
                <a:gd name="T20" fmla="*/ 92 w 138"/>
                <a:gd name="T21" fmla="*/ 85 h 141"/>
                <a:gd name="T22" fmla="*/ 114 w 138"/>
                <a:gd name="T23" fmla="*/ 101 h 141"/>
                <a:gd name="T24" fmla="*/ 138 w 138"/>
                <a:gd name="T25" fmla="*/ 101 h 141"/>
                <a:gd name="T26" fmla="*/ 138 w 138"/>
                <a:gd name="T27" fmla="*/ 19 h 141"/>
                <a:gd name="T28" fmla="*/ 100 w 138"/>
                <a:gd name="T29" fmla="*/ 17 h 141"/>
                <a:gd name="T30" fmla="*/ 99 w 138"/>
                <a:gd name="T31" fmla="*/ 0 h 141"/>
                <a:gd name="T32" fmla="*/ 72 w 138"/>
                <a:gd name="T33" fmla="*/ 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41">
                  <a:moveTo>
                    <a:pt x="72" y="1"/>
                  </a:moveTo>
                  <a:lnTo>
                    <a:pt x="72" y="1"/>
                  </a:lnTo>
                  <a:lnTo>
                    <a:pt x="71" y="20"/>
                  </a:lnTo>
                  <a:lnTo>
                    <a:pt x="27" y="20"/>
                  </a:lnTo>
                  <a:lnTo>
                    <a:pt x="0" y="72"/>
                  </a:lnTo>
                  <a:lnTo>
                    <a:pt x="64" y="141"/>
                  </a:lnTo>
                  <a:lnTo>
                    <a:pt x="79" y="128"/>
                  </a:lnTo>
                  <a:lnTo>
                    <a:pt x="79" y="115"/>
                  </a:lnTo>
                  <a:lnTo>
                    <a:pt x="68" y="110"/>
                  </a:lnTo>
                  <a:lnTo>
                    <a:pt x="68" y="100"/>
                  </a:lnTo>
                  <a:lnTo>
                    <a:pt x="92" y="85"/>
                  </a:lnTo>
                  <a:lnTo>
                    <a:pt x="114" y="101"/>
                  </a:lnTo>
                  <a:lnTo>
                    <a:pt x="138" y="101"/>
                  </a:lnTo>
                  <a:lnTo>
                    <a:pt x="138" y="19"/>
                  </a:lnTo>
                  <a:lnTo>
                    <a:pt x="100" y="17"/>
                  </a:lnTo>
                  <a:lnTo>
                    <a:pt x="99" y="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0" name="Freeform 46">
              <a:extLst>
                <a:ext uri="{FF2B5EF4-FFF2-40B4-BE49-F238E27FC236}">
                  <a16:creationId xmlns:a16="http://schemas.microsoft.com/office/drawing/2014/main" xmlns="" id="{19FDB28F-08F4-8D45-8790-56CE4C3B6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1575" y="4556126"/>
              <a:ext cx="38100" cy="14288"/>
            </a:xfrm>
            <a:custGeom>
              <a:avLst/>
              <a:gdLst>
                <a:gd name="T0" fmla="*/ 1 w 36"/>
                <a:gd name="T1" fmla="*/ 0 h 13"/>
                <a:gd name="T2" fmla="*/ 1 w 36"/>
                <a:gd name="T3" fmla="*/ 0 h 13"/>
                <a:gd name="T4" fmla="*/ 0 w 36"/>
                <a:gd name="T5" fmla="*/ 11 h 13"/>
                <a:gd name="T6" fmla="*/ 36 w 36"/>
                <a:gd name="T7" fmla="*/ 13 h 13"/>
                <a:gd name="T8" fmla="*/ 35 w 36"/>
                <a:gd name="T9" fmla="*/ 1 h 13"/>
                <a:gd name="T10" fmla="*/ 1 w 36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13">
                  <a:moveTo>
                    <a:pt x="1" y="0"/>
                  </a:moveTo>
                  <a:lnTo>
                    <a:pt x="1" y="0"/>
                  </a:lnTo>
                  <a:lnTo>
                    <a:pt x="0" y="11"/>
                  </a:lnTo>
                  <a:lnTo>
                    <a:pt x="36" y="13"/>
                  </a:lnTo>
                  <a:lnTo>
                    <a:pt x="35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1" name="Freeform 47">
              <a:extLst>
                <a:ext uri="{FF2B5EF4-FFF2-40B4-BE49-F238E27FC236}">
                  <a16:creationId xmlns:a16="http://schemas.microsoft.com/office/drawing/2014/main" xmlns="" id="{041BE066-5BDF-D147-B517-0B10ED919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1263" y="4516438"/>
              <a:ext cx="161925" cy="206375"/>
            </a:xfrm>
            <a:custGeom>
              <a:avLst/>
              <a:gdLst>
                <a:gd name="T0" fmla="*/ 42 w 153"/>
                <a:gd name="T1" fmla="*/ 37 h 195"/>
                <a:gd name="T2" fmla="*/ 42 w 153"/>
                <a:gd name="T3" fmla="*/ 37 h 195"/>
                <a:gd name="T4" fmla="*/ 42 w 153"/>
                <a:gd name="T5" fmla="*/ 48 h 195"/>
                <a:gd name="T6" fmla="*/ 79 w 153"/>
                <a:gd name="T7" fmla="*/ 49 h 195"/>
                <a:gd name="T8" fmla="*/ 81 w 153"/>
                <a:gd name="T9" fmla="*/ 147 h 195"/>
                <a:gd name="T10" fmla="*/ 46 w 153"/>
                <a:gd name="T11" fmla="*/ 146 h 195"/>
                <a:gd name="T12" fmla="*/ 27 w 153"/>
                <a:gd name="T13" fmla="*/ 130 h 195"/>
                <a:gd name="T14" fmla="*/ 11 w 153"/>
                <a:gd name="T15" fmla="*/ 139 h 195"/>
                <a:gd name="T16" fmla="*/ 10 w 153"/>
                <a:gd name="T17" fmla="*/ 143 h 195"/>
                <a:gd name="T18" fmla="*/ 18 w 153"/>
                <a:gd name="T19" fmla="*/ 147 h 195"/>
                <a:gd name="T20" fmla="*/ 21 w 153"/>
                <a:gd name="T21" fmla="*/ 167 h 195"/>
                <a:gd name="T22" fmla="*/ 0 w 153"/>
                <a:gd name="T23" fmla="*/ 185 h 195"/>
                <a:gd name="T24" fmla="*/ 4 w 153"/>
                <a:gd name="T25" fmla="*/ 195 h 195"/>
                <a:gd name="T26" fmla="*/ 28 w 153"/>
                <a:gd name="T27" fmla="*/ 177 h 195"/>
                <a:gd name="T28" fmla="*/ 39 w 153"/>
                <a:gd name="T29" fmla="*/ 177 h 195"/>
                <a:gd name="T30" fmla="*/ 42 w 153"/>
                <a:gd name="T31" fmla="*/ 188 h 195"/>
                <a:gd name="T32" fmla="*/ 57 w 153"/>
                <a:gd name="T33" fmla="*/ 194 h 195"/>
                <a:gd name="T34" fmla="*/ 105 w 153"/>
                <a:gd name="T35" fmla="*/ 154 h 195"/>
                <a:gd name="T36" fmla="*/ 104 w 153"/>
                <a:gd name="T37" fmla="*/ 124 h 195"/>
                <a:gd name="T38" fmla="*/ 114 w 153"/>
                <a:gd name="T39" fmla="*/ 100 h 195"/>
                <a:gd name="T40" fmla="*/ 145 w 153"/>
                <a:gd name="T41" fmla="*/ 77 h 195"/>
                <a:gd name="T42" fmla="*/ 153 w 153"/>
                <a:gd name="T43" fmla="*/ 0 h 195"/>
                <a:gd name="T44" fmla="*/ 131 w 153"/>
                <a:gd name="T45" fmla="*/ 0 h 195"/>
                <a:gd name="T46" fmla="*/ 106 w 153"/>
                <a:gd name="T47" fmla="*/ 35 h 195"/>
                <a:gd name="T48" fmla="*/ 42 w 153"/>
                <a:gd name="T49" fmla="*/ 3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3" h="195">
                  <a:moveTo>
                    <a:pt x="42" y="37"/>
                  </a:moveTo>
                  <a:lnTo>
                    <a:pt x="42" y="37"/>
                  </a:lnTo>
                  <a:lnTo>
                    <a:pt x="42" y="48"/>
                  </a:lnTo>
                  <a:lnTo>
                    <a:pt x="79" y="49"/>
                  </a:lnTo>
                  <a:lnTo>
                    <a:pt x="81" y="147"/>
                  </a:lnTo>
                  <a:lnTo>
                    <a:pt x="46" y="146"/>
                  </a:lnTo>
                  <a:lnTo>
                    <a:pt x="27" y="130"/>
                  </a:lnTo>
                  <a:lnTo>
                    <a:pt x="11" y="139"/>
                  </a:lnTo>
                  <a:lnTo>
                    <a:pt x="10" y="143"/>
                  </a:lnTo>
                  <a:lnTo>
                    <a:pt x="18" y="147"/>
                  </a:lnTo>
                  <a:lnTo>
                    <a:pt x="21" y="167"/>
                  </a:lnTo>
                  <a:lnTo>
                    <a:pt x="0" y="185"/>
                  </a:lnTo>
                  <a:lnTo>
                    <a:pt x="4" y="195"/>
                  </a:lnTo>
                  <a:lnTo>
                    <a:pt x="28" y="177"/>
                  </a:lnTo>
                  <a:lnTo>
                    <a:pt x="39" y="177"/>
                  </a:lnTo>
                  <a:lnTo>
                    <a:pt x="42" y="188"/>
                  </a:lnTo>
                  <a:lnTo>
                    <a:pt x="57" y="194"/>
                  </a:lnTo>
                  <a:lnTo>
                    <a:pt x="105" y="154"/>
                  </a:lnTo>
                  <a:lnTo>
                    <a:pt x="104" y="124"/>
                  </a:lnTo>
                  <a:lnTo>
                    <a:pt x="114" y="100"/>
                  </a:lnTo>
                  <a:lnTo>
                    <a:pt x="145" y="77"/>
                  </a:lnTo>
                  <a:lnTo>
                    <a:pt x="153" y="0"/>
                  </a:lnTo>
                  <a:lnTo>
                    <a:pt x="131" y="0"/>
                  </a:lnTo>
                  <a:lnTo>
                    <a:pt x="106" y="35"/>
                  </a:lnTo>
                  <a:lnTo>
                    <a:pt x="42" y="3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2" name="Freeform 48">
              <a:extLst>
                <a:ext uri="{FF2B5EF4-FFF2-40B4-BE49-F238E27FC236}">
                  <a16:creationId xmlns:a16="http://schemas.microsoft.com/office/drawing/2014/main" xmlns="" id="{09604096-92A1-F343-91DD-CA675B8D9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613" y="4710113"/>
              <a:ext cx="34925" cy="34925"/>
            </a:xfrm>
            <a:custGeom>
              <a:avLst/>
              <a:gdLst>
                <a:gd name="T0" fmla="*/ 0 w 32"/>
                <a:gd name="T1" fmla="*/ 17 h 34"/>
                <a:gd name="T2" fmla="*/ 0 w 32"/>
                <a:gd name="T3" fmla="*/ 17 h 34"/>
                <a:gd name="T4" fmla="*/ 14 w 32"/>
                <a:gd name="T5" fmla="*/ 34 h 34"/>
                <a:gd name="T6" fmla="*/ 32 w 32"/>
                <a:gd name="T7" fmla="*/ 18 h 34"/>
                <a:gd name="T8" fmla="*/ 27 w 32"/>
                <a:gd name="T9" fmla="*/ 0 h 34"/>
                <a:gd name="T10" fmla="*/ 22 w 32"/>
                <a:gd name="T11" fmla="*/ 0 h 34"/>
                <a:gd name="T12" fmla="*/ 0 w 32"/>
                <a:gd name="T13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4">
                  <a:moveTo>
                    <a:pt x="0" y="17"/>
                  </a:moveTo>
                  <a:lnTo>
                    <a:pt x="0" y="17"/>
                  </a:lnTo>
                  <a:lnTo>
                    <a:pt x="14" y="34"/>
                  </a:lnTo>
                  <a:lnTo>
                    <a:pt x="32" y="18"/>
                  </a:lnTo>
                  <a:lnTo>
                    <a:pt x="27" y="0"/>
                  </a:lnTo>
                  <a:lnTo>
                    <a:pt x="22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3" name="Freeform 49">
              <a:extLst>
                <a:ext uri="{FF2B5EF4-FFF2-40B4-BE49-F238E27FC236}">
                  <a16:creationId xmlns:a16="http://schemas.microsoft.com/office/drawing/2014/main" xmlns="" id="{C5FDB5FE-A2AF-9147-BE31-FD80777BA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3013" y="4483101"/>
              <a:ext cx="436563" cy="446088"/>
            </a:xfrm>
            <a:custGeom>
              <a:avLst/>
              <a:gdLst>
                <a:gd name="T0" fmla="*/ 0 w 414"/>
                <a:gd name="T1" fmla="*/ 250 h 421"/>
                <a:gd name="T2" fmla="*/ 0 w 414"/>
                <a:gd name="T3" fmla="*/ 250 h 421"/>
                <a:gd name="T4" fmla="*/ 81 w 414"/>
                <a:gd name="T5" fmla="*/ 249 h 421"/>
                <a:gd name="T6" fmla="*/ 97 w 414"/>
                <a:gd name="T7" fmla="*/ 272 h 421"/>
                <a:gd name="T8" fmla="*/ 96 w 414"/>
                <a:gd name="T9" fmla="*/ 289 h 421"/>
                <a:gd name="T10" fmla="*/ 102 w 414"/>
                <a:gd name="T11" fmla="*/ 295 h 421"/>
                <a:gd name="T12" fmla="*/ 143 w 414"/>
                <a:gd name="T13" fmla="*/ 295 h 421"/>
                <a:gd name="T14" fmla="*/ 154 w 414"/>
                <a:gd name="T15" fmla="*/ 272 h 421"/>
                <a:gd name="T16" fmla="*/ 170 w 414"/>
                <a:gd name="T17" fmla="*/ 272 h 421"/>
                <a:gd name="T18" fmla="*/ 177 w 414"/>
                <a:gd name="T19" fmla="*/ 279 h 421"/>
                <a:gd name="T20" fmla="*/ 200 w 414"/>
                <a:gd name="T21" fmla="*/ 278 h 421"/>
                <a:gd name="T22" fmla="*/ 206 w 414"/>
                <a:gd name="T23" fmla="*/ 357 h 421"/>
                <a:gd name="T24" fmla="*/ 245 w 414"/>
                <a:gd name="T25" fmla="*/ 358 h 421"/>
                <a:gd name="T26" fmla="*/ 245 w 414"/>
                <a:gd name="T27" fmla="*/ 365 h 421"/>
                <a:gd name="T28" fmla="*/ 350 w 414"/>
                <a:gd name="T29" fmla="*/ 412 h 421"/>
                <a:gd name="T30" fmla="*/ 355 w 414"/>
                <a:gd name="T31" fmla="*/ 421 h 421"/>
                <a:gd name="T32" fmla="*/ 377 w 414"/>
                <a:gd name="T33" fmla="*/ 421 h 421"/>
                <a:gd name="T34" fmla="*/ 374 w 414"/>
                <a:gd name="T35" fmla="*/ 388 h 421"/>
                <a:gd name="T36" fmla="*/ 335 w 414"/>
                <a:gd name="T37" fmla="*/ 369 h 421"/>
                <a:gd name="T38" fmla="*/ 337 w 414"/>
                <a:gd name="T39" fmla="*/ 344 h 421"/>
                <a:gd name="T40" fmla="*/ 354 w 414"/>
                <a:gd name="T41" fmla="*/ 304 h 421"/>
                <a:gd name="T42" fmla="*/ 393 w 414"/>
                <a:gd name="T43" fmla="*/ 303 h 421"/>
                <a:gd name="T44" fmla="*/ 360 w 414"/>
                <a:gd name="T45" fmla="*/ 192 h 421"/>
                <a:gd name="T46" fmla="*/ 360 w 414"/>
                <a:gd name="T47" fmla="*/ 144 h 421"/>
                <a:gd name="T48" fmla="*/ 413 w 414"/>
                <a:gd name="T49" fmla="*/ 62 h 421"/>
                <a:gd name="T50" fmla="*/ 414 w 414"/>
                <a:gd name="T51" fmla="*/ 50 h 421"/>
                <a:gd name="T52" fmla="*/ 406 w 414"/>
                <a:gd name="T53" fmla="*/ 46 h 421"/>
                <a:gd name="T54" fmla="*/ 406 w 414"/>
                <a:gd name="T55" fmla="*/ 23 h 421"/>
                <a:gd name="T56" fmla="*/ 396 w 414"/>
                <a:gd name="T57" fmla="*/ 23 h 421"/>
                <a:gd name="T58" fmla="*/ 387 w 414"/>
                <a:gd name="T59" fmla="*/ 10 h 421"/>
                <a:gd name="T60" fmla="*/ 227 w 414"/>
                <a:gd name="T61" fmla="*/ 3 h 421"/>
                <a:gd name="T62" fmla="*/ 198 w 414"/>
                <a:gd name="T63" fmla="*/ 31 h 421"/>
                <a:gd name="T64" fmla="*/ 150 w 414"/>
                <a:gd name="T65" fmla="*/ 0 h 421"/>
                <a:gd name="T66" fmla="*/ 133 w 414"/>
                <a:gd name="T67" fmla="*/ 10 h 421"/>
                <a:gd name="T68" fmla="*/ 121 w 414"/>
                <a:gd name="T69" fmla="*/ 113 h 421"/>
                <a:gd name="T70" fmla="*/ 90 w 414"/>
                <a:gd name="T71" fmla="*/ 137 h 421"/>
                <a:gd name="T72" fmla="*/ 81 w 414"/>
                <a:gd name="T73" fmla="*/ 157 h 421"/>
                <a:gd name="T74" fmla="*/ 83 w 414"/>
                <a:gd name="T75" fmla="*/ 188 h 421"/>
                <a:gd name="T76" fmla="*/ 28 w 414"/>
                <a:gd name="T77" fmla="*/ 233 h 421"/>
                <a:gd name="T78" fmla="*/ 14 w 414"/>
                <a:gd name="T79" fmla="*/ 226 h 421"/>
                <a:gd name="T80" fmla="*/ 16 w 414"/>
                <a:gd name="T81" fmla="*/ 235 h 421"/>
                <a:gd name="T82" fmla="*/ 0 w 414"/>
                <a:gd name="T83" fmla="*/ 25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14" h="421">
                  <a:moveTo>
                    <a:pt x="0" y="250"/>
                  </a:moveTo>
                  <a:lnTo>
                    <a:pt x="0" y="250"/>
                  </a:lnTo>
                  <a:lnTo>
                    <a:pt x="81" y="249"/>
                  </a:lnTo>
                  <a:lnTo>
                    <a:pt x="97" y="272"/>
                  </a:lnTo>
                  <a:lnTo>
                    <a:pt x="96" y="289"/>
                  </a:lnTo>
                  <a:lnTo>
                    <a:pt x="102" y="295"/>
                  </a:lnTo>
                  <a:lnTo>
                    <a:pt x="143" y="295"/>
                  </a:lnTo>
                  <a:lnTo>
                    <a:pt x="154" y="272"/>
                  </a:lnTo>
                  <a:lnTo>
                    <a:pt x="170" y="272"/>
                  </a:lnTo>
                  <a:lnTo>
                    <a:pt x="177" y="279"/>
                  </a:lnTo>
                  <a:lnTo>
                    <a:pt x="200" y="278"/>
                  </a:lnTo>
                  <a:lnTo>
                    <a:pt x="206" y="357"/>
                  </a:lnTo>
                  <a:lnTo>
                    <a:pt x="245" y="358"/>
                  </a:lnTo>
                  <a:lnTo>
                    <a:pt x="245" y="365"/>
                  </a:lnTo>
                  <a:lnTo>
                    <a:pt x="350" y="412"/>
                  </a:lnTo>
                  <a:lnTo>
                    <a:pt x="355" y="421"/>
                  </a:lnTo>
                  <a:lnTo>
                    <a:pt x="377" y="421"/>
                  </a:lnTo>
                  <a:lnTo>
                    <a:pt x="374" y="388"/>
                  </a:lnTo>
                  <a:lnTo>
                    <a:pt x="335" y="369"/>
                  </a:lnTo>
                  <a:lnTo>
                    <a:pt x="337" y="344"/>
                  </a:lnTo>
                  <a:lnTo>
                    <a:pt x="354" y="304"/>
                  </a:lnTo>
                  <a:lnTo>
                    <a:pt x="393" y="303"/>
                  </a:lnTo>
                  <a:lnTo>
                    <a:pt x="360" y="192"/>
                  </a:lnTo>
                  <a:lnTo>
                    <a:pt x="360" y="144"/>
                  </a:lnTo>
                  <a:lnTo>
                    <a:pt x="413" y="62"/>
                  </a:lnTo>
                  <a:lnTo>
                    <a:pt x="414" y="50"/>
                  </a:lnTo>
                  <a:lnTo>
                    <a:pt x="406" y="46"/>
                  </a:lnTo>
                  <a:lnTo>
                    <a:pt x="406" y="23"/>
                  </a:lnTo>
                  <a:lnTo>
                    <a:pt x="396" y="23"/>
                  </a:lnTo>
                  <a:lnTo>
                    <a:pt x="387" y="10"/>
                  </a:lnTo>
                  <a:lnTo>
                    <a:pt x="227" y="3"/>
                  </a:lnTo>
                  <a:lnTo>
                    <a:pt x="198" y="31"/>
                  </a:lnTo>
                  <a:lnTo>
                    <a:pt x="150" y="0"/>
                  </a:lnTo>
                  <a:lnTo>
                    <a:pt x="133" y="10"/>
                  </a:lnTo>
                  <a:lnTo>
                    <a:pt x="121" y="113"/>
                  </a:lnTo>
                  <a:lnTo>
                    <a:pt x="90" y="137"/>
                  </a:lnTo>
                  <a:lnTo>
                    <a:pt x="81" y="157"/>
                  </a:lnTo>
                  <a:lnTo>
                    <a:pt x="83" y="188"/>
                  </a:lnTo>
                  <a:lnTo>
                    <a:pt x="28" y="233"/>
                  </a:lnTo>
                  <a:lnTo>
                    <a:pt x="14" y="226"/>
                  </a:lnTo>
                  <a:lnTo>
                    <a:pt x="16" y="235"/>
                  </a:lnTo>
                  <a:lnTo>
                    <a:pt x="0" y="25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4" name="Freeform 50">
              <a:extLst>
                <a:ext uri="{FF2B5EF4-FFF2-40B4-BE49-F238E27FC236}">
                  <a16:creationId xmlns:a16="http://schemas.microsoft.com/office/drawing/2014/main" xmlns="" id="{D9CBC1B3-9D27-A941-B34A-9AAFB210F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363" y="4616451"/>
              <a:ext cx="36513" cy="46038"/>
            </a:xfrm>
            <a:custGeom>
              <a:avLst/>
              <a:gdLst>
                <a:gd name="T0" fmla="*/ 13 w 35"/>
                <a:gd name="T1" fmla="*/ 0 h 43"/>
                <a:gd name="T2" fmla="*/ 13 w 35"/>
                <a:gd name="T3" fmla="*/ 0 h 43"/>
                <a:gd name="T4" fmla="*/ 35 w 35"/>
                <a:gd name="T5" fmla="*/ 20 h 43"/>
                <a:gd name="T6" fmla="*/ 34 w 35"/>
                <a:gd name="T7" fmla="*/ 42 h 43"/>
                <a:gd name="T8" fmla="*/ 0 w 35"/>
                <a:gd name="T9" fmla="*/ 43 h 43"/>
                <a:gd name="T10" fmla="*/ 0 w 35"/>
                <a:gd name="T11" fmla="*/ 19 h 43"/>
                <a:gd name="T12" fmla="*/ 13 w 3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3">
                  <a:moveTo>
                    <a:pt x="13" y="0"/>
                  </a:moveTo>
                  <a:lnTo>
                    <a:pt x="13" y="0"/>
                  </a:lnTo>
                  <a:lnTo>
                    <a:pt x="35" y="20"/>
                  </a:lnTo>
                  <a:lnTo>
                    <a:pt x="34" y="42"/>
                  </a:lnTo>
                  <a:lnTo>
                    <a:pt x="0" y="43"/>
                  </a:lnTo>
                  <a:lnTo>
                    <a:pt x="0" y="19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5" name="Freeform 51">
              <a:extLst>
                <a:ext uri="{FF2B5EF4-FFF2-40B4-BE49-F238E27FC236}">
                  <a16:creationId xmlns:a16="http://schemas.microsoft.com/office/drawing/2014/main" xmlns="" id="{B84E0B9C-5533-F045-838F-2EEF76E38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8775" y="4668838"/>
              <a:ext cx="38100" cy="38100"/>
            </a:xfrm>
            <a:custGeom>
              <a:avLst/>
              <a:gdLst>
                <a:gd name="T0" fmla="*/ 1 w 35"/>
                <a:gd name="T1" fmla="*/ 1 h 37"/>
                <a:gd name="T2" fmla="*/ 1 w 35"/>
                <a:gd name="T3" fmla="*/ 1 h 37"/>
                <a:gd name="T4" fmla="*/ 35 w 35"/>
                <a:gd name="T5" fmla="*/ 0 h 37"/>
                <a:gd name="T6" fmla="*/ 26 w 35"/>
                <a:gd name="T7" fmla="*/ 29 h 37"/>
                <a:gd name="T8" fmla="*/ 17 w 35"/>
                <a:gd name="T9" fmla="*/ 37 h 37"/>
                <a:gd name="T10" fmla="*/ 7 w 35"/>
                <a:gd name="T11" fmla="*/ 37 h 37"/>
                <a:gd name="T12" fmla="*/ 0 w 35"/>
                <a:gd name="T13" fmla="*/ 17 h 37"/>
                <a:gd name="T14" fmla="*/ 1 w 35"/>
                <a:gd name="T1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7">
                  <a:moveTo>
                    <a:pt x="1" y="1"/>
                  </a:moveTo>
                  <a:lnTo>
                    <a:pt x="1" y="1"/>
                  </a:lnTo>
                  <a:lnTo>
                    <a:pt x="35" y="0"/>
                  </a:lnTo>
                  <a:lnTo>
                    <a:pt x="26" y="29"/>
                  </a:lnTo>
                  <a:lnTo>
                    <a:pt x="17" y="37"/>
                  </a:lnTo>
                  <a:lnTo>
                    <a:pt x="7" y="37"/>
                  </a:lnTo>
                  <a:lnTo>
                    <a:pt x="0" y="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6" name="Freeform 52">
              <a:extLst>
                <a:ext uri="{FF2B5EF4-FFF2-40B4-BE49-F238E27FC236}">
                  <a16:creationId xmlns:a16="http://schemas.microsoft.com/office/drawing/2014/main" xmlns="" id="{67E81329-10D0-9347-A51F-4E7054B03E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7825" y="4508501"/>
              <a:ext cx="117475" cy="125413"/>
            </a:xfrm>
            <a:custGeom>
              <a:avLst/>
              <a:gdLst>
                <a:gd name="T0" fmla="*/ 0 w 112"/>
                <a:gd name="T1" fmla="*/ 96 h 118"/>
                <a:gd name="T2" fmla="*/ 0 w 112"/>
                <a:gd name="T3" fmla="*/ 96 h 118"/>
                <a:gd name="T4" fmla="*/ 24 w 112"/>
                <a:gd name="T5" fmla="*/ 118 h 118"/>
                <a:gd name="T6" fmla="*/ 39 w 112"/>
                <a:gd name="T7" fmla="*/ 108 h 118"/>
                <a:gd name="T8" fmla="*/ 79 w 112"/>
                <a:gd name="T9" fmla="*/ 102 h 118"/>
                <a:gd name="T10" fmla="*/ 86 w 112"/>
                <a:gd name="T11" fmla="*/ 103 h 118"/>
                <a:gd name="T12" fmla="*/ 89 w 112"/>
                <a:gd name="T13" fmla="*/ 87 h 118"/>
                <a:gd name="T14" fmla="*/ 112 w 112"/>
                <a:gd name="T15" fmla="*/ 39 h 118"/>
                <a:gd name="T16" fmla="*/ 93 w 112"/>
                <a:gd name="T17" fmla="*/ 0 h 118"/>
                <a:gd name="T18" fmla="*/ 31 w 112"/>
                <a:gd name="T19" fmla="*/ 0 h 118"/>
                <a:gd name="T20" fmla="*/ 30 w 112"/>
                <a:gd name="T21" fmla="*/ 16 h 118"/>
                <a:gd name="T22" fmla="*/ 38 w 112"/>
                <a:gd name="T23" fmla="*/ 24 h 118"/>
                <a:gd name="T24" fmla="*/ 37 w 112"/>
                <a:gd name="T25" fmla="*/ 41 h 118"/>
                <a:gd name="T26" fmla="*/ 0 w 112"/>
                <a:gd name="T27" fmla="*/ 9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18">
                  <a:moveTo>
                    <a:pt x="0" y="96"/>
                  </a:moveTo>
                  <a:lnTo>
                    <a:pt x="0" y="96"/>
                  </a:lnTo>
                  <a:lnTo>
                    <a:pt x="24" y="118"/>
                  </a:lnTo>
                  <a:lnTo>
                    <a:pt x="39" y="108"/>
                  </a:lnTo>
                  <a:lnTo>
                    <a:pt x="79" y="102"/>
                  </a:lnTo>
                  <a:lnTo>
                    <a:pt x="86" y="103"/>
                  </a:lnTo>
                  <a:lnTo>
                    <a:pt x="89" y="87"/>
                  </a:lnTo>
                  <a:lnTo>
                    <a:pt x="112" y="39"/>
                  </a:lnTo>
                  <a:lnTo>
                    <a:pt x="93" y="0"/>
                  </a:lnTo>
                  <a:lnTo>
                    <a:pt x="31" y="0"/>
                  </a:lnTo>
                  <a:lnTo>
                    <a:pt x="30" y="16"/>
                  </a:lnTo>
                  <a:lnTo>
                    <a:pt x="38" y="24"/>
                  </a:lnTo>
                  <a:lnTo>
                    <a:pt x="37" y="41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8" name="Freeform 54">
              <a:extLst>
                <a:ext uri="{FF2B5EF4-FFF2-40B4-BE49-F238E27FC236}">
                  <a16:creationId xmlns:a16="http://schemas.microsoft.com/office/drawing/2014/main" xmlns="" id="{05068568-5E11-354F-9871-D41A630D1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300" y="4621213"/>
              <a:ext cx="255588" cy="257175"/>
            </a:xfrm>
            <a:custGeom>
              <a:avLst/>
              <a:gdLst>
                <a:gd name="T0" fmla="*/ 105 w 242"/>
                <a:gd name="T1" fmla="*/ 242 h 242"/>
                <a:gd name="T2" fmla="*/ 105 w 242"/>
                <a:gd name="T3" fmla="*/ 242 h 242"/>
                <a:gd name="T4" fmla="*/ 242 w 242"/>
                <a:gd name="T5" fmla="*/ 226 h 242"/>
                <a:gd name="T6" fmla="*/ 211 w 242"/>
                <a:gd name="T7" fmla="*/ 166 h 242"/>
                <a:gd name="T8" fmla="*/ 209 w 242"/>
                <a:gd name="T9" fmla="*/ 109 h 242"/>
                <a:gd name="T10" fmla="*/ 219 w 242"/>
                <a:gd name="T11" fmla="*/ 81 h 242"/>
                <a:gd name="T12" fmla="*/ 89 w 242"/>
                <a:gd name="T13" fmla="*/ 0 h 242"/>
                <a:gd name="T14" fmla="*/ 48 w 242"/>
                <a:gd name="T15" fmla="*/ 6 h 242"/>
                <a:gd name="T16" fmla="*/ 34 w 242"/>
                <a:gd name="T17" fmla="*/ 17 h 242"/>
                <a:gd name="T18" fmla="*/ 33 w 242"/>
                <a:gd name="T19" fmla="*/ 41 h 242"/>
                <a:gd name="T20" fmla="*/ 23 w 242"/>
                <a:gd name="T21" fmla="*/ 74 h 242"/>
                <a:gd name="T22" fmla="*/ 14 w 242"/>
                <a:gd name="T23" fmla="*/ 85 h 242"/>
                <a:gd name="T24" fmla="*/ 0 w 242"/>
                <a:gd name="T25" fmla="*/ 87 h 242"/>
                <a:gd name="T26" fmla="*/ 26 w 242"/>
                <a:gd name="T27" fmla="*/ 178 h 242"/>
                <a:gd name="T28" fmla="*/ 69 w 242"/>
                <a:gd name="T29" fmla="*/ 198 h 242"/>
                <a:gd name="T30" fmla="*/ 99 w 242"/>
                <a:gd name="T31" fmla="*/ 199 h 242"/>
                <a:gd name="T32" fmla="*/ 105 w 242"/>
                <a:gd name="T33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2" h="242">
                  <a:moveTo>
                    <a:pt x="105" y="242"/>
                  </a:moveTo>
                  <a:lnTo>
                    <a:pt x="105" y="242"/>
                  </a:lnTo>
                  <a:lnTo>
                    <a:pt x="242" y="226"/>
                  </a:lnTo>
                  <a:lnTo>
                    <a:pt x="211" y="166"/>
                  </a:lnTo>
                  <a:lnTo>
                    <a:pt x="209" y="109"/>
                  </a:lnTo>
                  <a:lnTo>
                    <a:pt x="219" y="81"/>
                  </a:lnTo>
                  <a:lnTo>
                    <a:pt x="89" y="0"/>
                  </a:lnTo>
                  <a:lnTo>
                    <a:pt x="48" y="6"/>
                  </a:lnTo>
                  <a:lnTo>
                    <a:pt x="34" y="17"/>
                  </a:lnTo>
                  <a:lnTo>
                    <a:pt x="33" y="41"/>
                  </a:lnTo>
                  <a:lnTo>
                    <a:pt x="23" y="74"/>
                  </a:lnTo>
                  <a:lnTo>
                    <a:pt x="14" y="85"/>
                  </a:lnTo>
                  <a:lnTo>
                    <a:pt x="0" y="87"/>
                  </a:lnTo>
                  <a:lnTo>
                    <a:pt x="26" y="178"/>
                  </a:lnTo>
                  <a:lnTo>
                    <a:pt x="69" y="198"/>
                  </a:lnTo>
                  <a:lnTo>
                    <a:pt x="99" y="199"/>
                  </a:lnTo>
                  <a:lnTo>
                    <a:pt x="105" y="24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9" name="Freeform 55">
              <a:extLst>
                <a:ext uri="{FF2B5EF4-FFF2-40B4-BE49-F238E27FC236}">
                  <a16:creationId xmlns:a16="http://schemas.microsoft.com/office/drawing/2014/main" xmlns="" id="{8827359A-D3A1-7D4D-9AD0-B208D1084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0975" y="4808538"/>
              <a:ext cx="273050" cy="227013"/>
            </a:xfrm>
            <a:custGeom>
              <a:avLst/>
              <a:gdLst>
                <a:gd name="T0" fmla="*/ 0 w 258"/>
                <a:gd name="T1" fmla="*/ 170 h 214"/>
                <a:gd name="T2" fmla="*/ 0 w 258"/>
                <a:gd name="T3" fmla="*/ 170 h 214"/>
                <a:gd name="T4" fmla="*/ 25 w 258"/>
                <a:gd name="T5" fmla="*/ 204 h 214"/>
                <a:gd name="T6" fmla="*/ 64 w 258"/>
                <a:gd name="T7" fmla="*/ 206 h 214"/>
                <a:gd name="T8" fmla="*/ 77 w 258"/>
                <a:gd name="T9" fmla="*/ 214 h 214"/>
                <a:gd name="T10" fmla="*/ 118 w 258"/>
                <a:gd name="T11" fmla="*/ 214 h 214"/>
                <a:gd name="T12" fmla="*/ 152 w 258"/>
                <a:gd name="T13" fmla="*/ 166 h 214"/>
                <a:gd name="T14" fmla="*/ 249 w 258"/>
                <a:gd name="T15" fmla="*/ 122 h 214"/>
                <a:gd name="T16" fmla="*/ 258 w 258"/>
                <a:gd name="T17" fmla="*/ 84 h 214"/>
                <a:gd name="T18" fmla="*/ 247 w 258"/>
                <a:gd name="T19" fmla="*/ 29 h 214"/>
                <a:gd name="T20" fmla="*/ 196 w 258"/>
                <a:gd name="T21" fmla="*/ 0 h 214"/>
                <a:gd name="T22" fmla="*/ 162 w 258"/>
                <a:gd name="T23" fmla="*/ 3 h 214"/>
                <a:gd name="T24" fmla="*/ 145 w 258"/>
                <a:gd name="T25" fmla="*/ 40 h 214"/>
                <a:gd name="T26" fmla="*/ 146 w 258"/>
                <a:gd name="T27" fmla="*/ 57 h 214"/>
                <a:gd name="T28" fmla="*/ 186 w 258"/>
                <a:gd name="T29" fmla="*/ 76 h 214"/>
                <a:gd name="T30" fmla="*/ 188 w 258"/>
                <a:gd name="T31" fmla="*/ 118 h 214"/>
                <a:gd name="T32" fmla="*/ 154 w 258"/>
                <a:gd name="T33" fmla="*/ 120 h 214"/>
                <a:gd name="T34" fmla="*/ 145 w 258"/>
                <a:gd name="T35" fmla="*/ 106 h 214"/>
                <a:gd name="T36" fmla="*/ 50 w 258"/>
                <a:gd name="T37" fmla="*/ 65 h 214"/>
                <a:gd name="T38" fmla="*/ 47 w 258"/>
                <a:gd name="T39" fmla="*/ 97 h 214"/>
                <a:gd name="T40" fmla="*/ 2 w 258"/>
                <a:gd name="T41" fmla="*/ 98 h 214"/>
                <a:gd name="T42" fmla="*/ 0 w 258"/>
                <a:gd name="T43" fmla="*/ 17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8" h="214">
                  <a:moveTo>
                    <a:pt x="0" y="170"/>
                  </a:moveTo>
                  <a:lnTo>
                    <a:pt x="0" y="170"/>
                  </a:lnTo>
                  <a:lnTo>
                    <a:pt x="25" y="204"/>
                  </a:lnTo>
                  <a:lnTo>
                    <a:pt x="64" y="206"/>
                  </a:lnTo>
                  <a:lnTo>
                    <a:pt x="77" y="214"/>
                  </a:lnTo>
                  <a:lnTo>
                    <a:pt x="118" y="214"/>
                  </a:lnTo>
                  <a:lnTo>
                    <a:pt x="152" y="166"/>
                  </a:lnTo>
                  <a:lnTo>
                    <a:pt x="249" y="122"/>
                  </a:lnTo>
                  <a:lnTo>
                    <a:pt x="258" y="84"/>
                  </a:lnTo>
                  <a:lnTo>
                    <a:pt x="247" y="29"/>
                  </a:lnTo>
                  <a:lnTo>
                    <a:pt x="196" y="0"/>
                  </a:lnTo>
                  <a:lnTo>
                    <a:pt x="162" y="3"/>
                  </a:lnTo>
                  <a:lnTo>
                    <a:pt x="145" y="40"/>
                  </a:lnTo>
                  <a:lnTo>
                    <a:pt x="146" y="57"/>
                  </a:lnTo>
                  <a:lnTo>
                    <a:pt x="186" y="76"/>
                  </a:lnTo>
                  <a:lnTo>
                    <a:pt x="188" y="118"/>
                  </a:lnTo>
                  <a:lnTo>
                    <a:pt x="154" y="120"/>
                  </a:lnTo>
                  <a:lnTo>
                    <a:pt x="145" y="106"/>
                  </a:lnTo>
                  <a:lnTo>
                    <a:pt x="50" y="65"/>
                  </a:lnTo>
                  <a:lnTo>
                    <a:pt x="47" y="97"/>
                  </a:lnTo>
                  <a:lnTo>
                    <a:pt x="2" y="98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0" name="Freeform 56">
              <a:extLst>
                <a:ext uri="{FF2B5EF4-FFF2-40B4-BE49-F238E27FC236}">
                  <a16:creationId xmlns:a16="http://schemas.microsoft.com/office/drawing/2014/main" xmlns="" id="{F7010275-17DB-2344-A82A-77B21CCFC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6025" y="4754563"/>
              <a:ext cx="277813" cy="277813"/>
            </a:xfrm>
            <a:custGeom>
              <a:avLst/>
              <a:gdLst>
                <a:gd name="T0" fmla="*/ 19 w 263"/>
                <a:gd name="T1" fmla="*/ 1 h 262"/>
                <a:gd name="T2" fmla="*/ 19 w 263"/>
                <a:gd name="T3" fmla="*/ 1 h 262"/>
                <a:gd name="T4" fmla="*/ 45 w 263"/>
                <a:gd name="T5" fmla="*/ 101 h 262"/>
                <a:gd name="T6" fmla="*/ 45 w 263"/>
                <a:gd name="T7" fmla="*/ 132 h 262"/>
                <a:gd name="T8" fmla="*/ 6 w 263"/>
                <a:gd name="T9" fmla="*/ 174 h 262"/>
                <a:gd name="T10" fmla="*/ 0 w 263"/>
                <a:gd name="T11" fmla="*/ 243 h 262"/>
                <a:gd name="T12" fmla="*/ 150 w 263"/>
                <a:gd name="T13" fmla="*/ 244 h 262"/>
                <a:gd name="T14" fmla="*/ 199 w 263"/>
                <a:gd name="T15" fmla="*/ 262 h 262"/>
                <a:gd name="T16" fmla="*/ 240 w 263"/>
                <a:gd name="T17" fmla="*/ 257 h 262"/>
                <a:gd name="T18" fmla="*/ 216 w 263"/>
                <a:gd name="T19" fmla="*/ 227 h 262"/>
                <a:gd name="T20" fmla="*/ 216 w 263"/>
                <a:gd name="T21" fmla="*/ 143 h 262"/>
                <a:gd name="T22" fmla="*/ 263 w 263"/>
                <a:gd name="T23" fmla="*/ 141 h 262"/>
                <a:gd name="T24" fmla="*/ 263 w 263"/>
                <a:gd name="T25" fmla="*/ 108 h 262"/>
                <a:gd name="T26" fmla="*/ 225 w 263"/>
                <a:gd name="T27" fmla="*/ 106 h 262"/>
                <a:gd name="T28" fmla="*/ 218 w 263"/>
                <a:gd name="T29" fmla="*/ 29 h 262"/>
                <a:gd name="T30" fmla="*/ 202 w 263"/>
                <a:gd name="T31" fmla="*/ 29 h 262"/>
                <a:gd name="T32" fmla="*/ 193 w 263"/>
                <a:gd name="T33" fmla="*/ 21 h 262"/>
                <a:gd name="T34" fmla="*/ 184 w 263"/>
                <a:gd name="T35" fmla="*/ 22 h 262"/>
                <a:gd name="T36" fmla="*/ 171 w 263"/>
                <a:gd name="T37" fmla="*/ 46 h 262"/>
                <a:gd name="T38" fmla="*/ 124 w 263"/>
                <a:gd name="T39" fmla="*/ 46 h 262"/>
                <a:gd name="T40" fmla="*/ 113 w 263"/>
                <a:gd name="T41" fmla="*/ 34 h 262"/>
                <a:gd name="T42" fmla="*/ 116 w 263"/>
                <a:gd name="T43" fmla="*/ 19 h 262"/>
                <a:gd name="T44" fmla="*/ 103 w 263"/>
                <a:gd name="T45" fmla="*/ 0 h 262"/>
                <a:gd name="T46" fmla="*/ 19 w 263"/>
                <a:gd name="T47" fmla="*/ 1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3" h="262">
                  <a:moveTo>
                    <a:pt x="19" y="1"/>
                  </a:moveTo>
                  <a:lnTo>
                    <a:pt x="19" y="1"/>
                  </a:lnTo>
                  <a:lnTo>
                    <a:pt x="45" y="101"/>
                  </a:lnTo>
                  <a:lnTo>
                    <a:pt x="45" y="132"/>
                  </a:lnTo>
                  <a:lnTo>
                    <a:pt x="6" y="174"/>
                  </a:lnTo>
                  <a:lnTo>
                    <a:pt x="0" y="243"/>
                  </a:lnTo>
                  <a:lnTo>
                    <a:pt x="150" y="244"/>
                  </a:lnTo>
                  <a:lnTo>
                    <a:pt x="199" y="262"/>
                  </a:lnTo>
                  <a:lnTo>
                    <a:pt x="240" y="257"/>
                  </a:lnTo>
                  <a:lnTo>
                    <a:pt x="216" y="227"/>
                  </a:lnTo>
                  <a:lnTo>
                    <a:pt x="216" y="143"/>
                  </a:lnTo>
                  <a:lnTo>
                    <a:pt x="263" y="141"/>
                  </a:lnTo>
                  <a:lnTo>
                    <a:pt x="263" y="108"/>
                  </a:lnTo>
                  <a:lnTo>
                    <a:pt x="225" y="106"/>
                  </a:lnTo>
                  <a:lnTo>
                    <a:pt x="218" y="29"/>
                  </a:lnTo>
                  <a:lnTo>
                    <a:pt x="202" y="29"/>
                  </a:lnTo>
                  <a:lnTo>
                    <a:pt x="193" y="21"/>
                  </a:lnTo>
                  <a:lnTo>
                    <a:pt x="184" y="22"/>
                  </a:lnTo>
                  <a:lnTo>
                    <a:pt x="171" y="46"/>
                  </a:lnTo>
                  <a:lnTo>
                    <a:pt x="124" y="46"/>
                  </a:lnTo>
                  <a:lnTo>
                    <a:pt x="113" y="34"/>
                  </a:lnTo>
                  <a:lnTo>
                    <a:pt x="116" y="19"/>
                  </a:lnTo>
                  <a:lnTo>
                    <a:pt x="103" y="0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1" name="Freeform 57">
              <a:extLst>
                <a:ext uri="{FF2B5EF4-FFF2-40B4-BE49-F238E27FC236}">
                  <a16:creationId xmlns:a16="http://schemas.microsoft.com/office/drawing/2014/main" xmlns="" id="{58B28015-0882-1049-B568-AB0E3887F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263" y="4838701"/>
              <a:ext cx="66675" cy="182563"/>
            </a:xfrm>
            <a:custGeom>
              <a:avLst/>
              <a:gdLst>
                <a:gd name="T0" fmla="*/ 2 w 63"/>
                <a:gd name="T1" fmla="*/ 100 h 172"/>
                <a:gd name="T2" fmla="*/ 2 w 63"/>
                <a:gd name="T3" fmla="*/ 100 h 172"/>
                <a:gd name="T4" fmla="*/ 26 w 63"/>
                <a:gd name="T5" fmla="*/ 125 h 172"/>
                <a:gd name="T6" fmla="*/ 26 w 63"/>
                <a:gd name="T7" fmla="*/ 158 h 172"/>
                <a:gd name="T8" fmla="*/ 31 w 63"/>
                <a:gd name="T9" fmla="*/ 172 h 172"/>
                <a:gd name="T10" fmla="*/ 63 w 63"/>
                <a:gd name="T11" fmla="*/ 137 h 172"/>
                <a:gd name="T12" fmla="*/ 59 w 63"/>
                <a:gd name="T13" fmla="*/ 92 h 172"/>
                <a:gd name="T14" fmla="*/ 42 w 63"/>
                <a:gd name="T15" fmla="*/ 79 h 172"/>
                <a:gd name="T16" fmla="*/ 26 w 63"/>
                <a:gd name="T17" fmla="*/ 1 h 172"/>
                <a:gd name="T18" fmla="*/ 0 w 63"/>
                <a:gd name="T19" fmla="*/ 0 h 172"/>
                <a:gd name="T20" fmla="*/ 12 w 63"/>
                <a:gd name="T21" fmla="*/ 56 h 172"/>
                <a:gd name="T22" fmla="*/ 2 w 63"/>
                <a:gd name="T23" fmla="*/ 10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72">
                  <a:moveTo>
                    <a:pt x="2" y="100"/>
                  </a:moveTo>
                  <a:lnTo>
                    <a:pt x="2" y="100"/>
                  </a:lnTo>
                  <a:lnTo>
                    <a:pt x="26" y="125"/>
                  </a:lnTo>
                  <a:lnTo>
                    <a:pt x="26" y="158"/>
                  </a:lnTo>
                  <a:lnTo>
                    <a:pt x="31" y="172"/>
                  </a:lnTo>
                  <a:lnTo>
                    <a:pt x="63" y="137"/>
                  </a:lnTo>
                  <a:lnTo>
                    <a:pt x="59" y="92"/>
                  </a:lnTo>
                  <a:lnTo>
                    <a:pt x="42" y="79"/>
                  </a:lnTo>
                  <a:lnTo>
                    <a:pt x="26" y="1"/>
                  </a:lnTo>
                  <a:lnTo>
                    <a:pt x="0" y="0"/>
                  </a:lnTo>
                  <a:lnTo>
                    <a:pt x="12" y="56"/>
                  </a:lnTo>
                  <a:lnTo>
                    <a:pt x="2" y="10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2" name="Freeform 58">
              <a:extLst>
                <a:ext uri="{FF2B5EF4-FFF2-40B4-BE49-F238E27FC236}">
                  <a16:creationId xmlns:a16="http://schemas.microsoft.com/office/drawing/2014/main" xmlns="" id="{14B0AA33-0D60-034A-BC01-DB28899BA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7825" y="4867276"/>
              <a:ext cx="257175" cy="376238"/>
            </a:xfrm>
            <a:custGeom>
              <a:avLst/>
              <a:gdLst>
                <a:gd name="T0" fmla="*/ 22 w 243"/>
                <a:gd name="T1" fmla="*/ 339 h 356"/>
                <a:gd name="T2" fmla="*/ 22 w 243"/>
                <a:gd name="T3" fmla="*/ 339 h 356"/>
                <a:gd name="T4" fmla="*/ 43 w 243"/>
                <a:gd name="T5" fmla="*/ 356 h 356"/>
                <a:gd name="T6" fmla="*/ 93 w 243"/>
                <a:gd name="T7" fmla="*/ 326 h 356"/>
                <a:gd name="T8" fmla="*/ 101 w 243"/>
                <a:gd name="T9" fmla="*/ 281 h 356"/>
                <a:gd name="T10" fmla="*/ 101 w 243"/>
                <a:gd name="T11" fmla="*/ 207 h 356"/>
                <a:gd name="T12" fmla="*/ 181 w 243"/>
                <a:gd name="T13" fmla="*/ 142 h 356"/>
                <a:gd name="T14" fmla="*/ 194 w 243"/>
                <a:gd name="T15" fmla="*/ 142 h 356"/>
                <a:gd name="T16" fmla="*/ 243 w 243"/>
                <a:gd name="T17" fmla="*/ 96 h 356"/>
                <a:gd name="T18" fmla="*/ 235 w 243"/>
                <a:gd name="T19" fmla="*/ 0 h 356"/>
                <a:gd name="T20" fmla="*/ 107 w 243"/>
                <a:gd name="T21" fmla="*/ 16 h 356"/>
                <a:gd name="T22" fmla="*/ 111 w 243"/>
                <a:gd name="T23" fmla="*/ 45 h 356"/>
                <a:gd name="T24" fmla="*/ 133 w 243"/>
                <a:gd name="T25" fmla="*/ 62 h 356"/>
                <a:gd name="T26" fmla="*/ 138 w 243"/>
                <a:gd name="T27" fmla="*/ 114 h 356"/>
                <a:gd name="T28" fmla="*/ 95 w 243"/>
                <a:gd name="T29" fmla="*/ 156 h 356"/>
                <a:gd name="T30" fmla="*/ 84 w 243"/>
                <a:gd name="T31" fmla="*/ 133 h 356"/>
                <a:gd name="T32" fmla="*/ 86 w 243"/>
                <a:gd name="T33" fmla="*/ 101 h 356"/>
                <a:gd name="T34" fmla="*/ 61 w 243"/>
                <a:gd name="T35" fmla="*/ 74 h 356"/>
                <a:gd name="T36" fmla="*/ 0 w 243"/>
                <a:gd name="T37" fmla="*/ 103 h 356"/>
                <a:gd name="T38" fmla="*/ 57 w 243"/>
                <a:gd name="T39" fmla="*/ 132 h 356"/>
                <a:gd name="T40" fmla="*/ 59 w 243"/>
                <a:gd name="T41" fmla="*/ 216 h 356"/>
                <a:gd name="T42" fmla="*/ 22 w 243"/>
                <a:gd name="T43" fmla="*/ 272 h 356"/>
                <a:gd name="T44" fmla="*/ 22 w 243"/>
                <a:gd name="T45" fmla="*/ 339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3" h="356">
                  <a:moveTo>
                    <a:pt x="22" y="339"/>
                  </a:moveTo>
                  <a:lnTo>
                    <a:pt x="22" y="339"/>
                  </a:lnTo>
                  <a:lnTo>
                    <a:pt x="43" y="356"/>
                  </a:lnTo>
                  <a:lnTo>
                    <a:pt x="93" y="326"/>
                  </a:lnTo>
                  <a:lnTo>
                    <a:pt x="101" y="281"/>
                  </a:lnTo>
                  <a:lnTo>
                    <a:pt x="101" y="207"/>
                  </a:lnTo>
                  <a:lnTo>
                    <a:pt x="181" y="142"/>
                  </a:lnTo>
                  <a:lnTo>
                    <a:pt x="194" y="142"/>
                  </a:lnTo>
                  <a:lnTo>
                    <a:pt x="243" y="96"/>
                  </a:lnTo>
                  <a:lnTo>
                    <a:pt x="235" y="0"/>
                  </a:lnTo>
                  <a:lnTo>
                    <a:pt x="107" y="16"/>
                  </a:lnTo>
                  <a:lnTo>
                    <a:pt x="111" y="45"/>
                  </a:lnTo>
                  <a:lnTo>
                    <a:pt x="133" y="62"/>
                  </a:lnTo>
                  <a:lnTo>
                    <a:pt x="138" y="114"/>
                  </a:lnTo>
                  <a:lnTo>
                    <a:pt x="95" y="156"/>
                  </a:lnTo>
                  <a:lnTo>
                    <a:pt x="84" y="133"/>
                  </a:lnTo>
                  <a:lnTo>
                    <a:pt x="86" y="101"/>
                  </a:lnTo>
                  <a:lnTo>
                    <a:pt x="61" y="74"/>
                  </a:lnTo>
                  <a:lnTo>
                    <a:pt x="0" y="103"/>
                  </a:lnTo>
                  <a:lnTo>
                    <a:pt x="57" y="132"/>
                  </a:lnTo>
                  <a:lnTo>
                    <a:pt x="59" y="216"/>
                  </a:lnTo>
                  <a:lnTo>
                    <a:pt x="22" y="272"/>
                  </a:lnTo>
                  <a:lnTo>
                    <a:pt x="22" y="33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3" name="Freeform 59">
              <a:extLst>
                <a:ext uri="{FF2B5EF4-FFF2-40B4-BE49-F238E27FC236}">
                  <a16:creationId xmlns:a16="http://schemas.microsoft.com/office/drawing/2014/main" xmlns="" id="{DC322C04-FBB7-C640-BF15-6D03EEE60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3525" y="4978401"/>
              <a:ext cx="171450" cy="171450"/>
            </a:xfrm>
            <a:custGeom>
              <a:avLst/>
              <a:gdLst>
                <a:gd name="T0" fmla="*/ 1 w 162"/>
                <a:gd name="T1" fmla="*/ 69 h 162"/>
                <a:gd name="T2" fmla="*/ 1 w 162"/>
                <a:gd name="T3" fmla="*/ 69 h 162"/>
                <a:gd name="T4" fmla="*/ 72 w 162"/>
                <a:gd name="T5" fmla="*/ 149 h 162"/>
                <a:gd name="T6" fmla="*/ 126 w 162"/>
                <a:gd name="T7" fmla="*/ 162 h 162"/>
                <a:gd name="T8" fmla="*/ 162 w 162"/>
                <a:gd name="T9" fmla="*/ 106 h 162"/>
                <a:gd name="T10" fmla="*/ 159 w 162"/>
                <a:gd name="T11" fmla="*/ 30 h 162"/>
                <a:gd name="T12" fmla="*/ 100 w 162"/>
                <a:gd name="T13" fmla="*/ 0 h 162"/>
                <a:gd name="T14" fmla="*/ 78 w 162"/>
                <a:gd name="T15" fmla="*/ 10 h 162"/>
                <a:gd name="T16" fmla="*/ 46 w 162"/>
                <a:gd name="T17" fmla="*/ 60 h 162"/>
                <a:gd name="T18" fmla="*/ 0 w 162"/>
                <a:gd name="T19" fmla="*/ 60 h 162"/>
                <a:gd name="T20" fmla="*/ 1 w 162"/>
                <a:gd name="T21" fmla="*/ 6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2" h="162">
                  <a:moveTo>
                    <a:pt x="1" y="69"/>
                  </a:moveTo>
                  <a:lnTo>
                    <a:pt x="1" y="69"/>
                  </a:lnTo>
                  <a:lnTo>
                    <a:pt x="72" y="149"/>
                  </a:lnTo>
                  <a:lnTo>
                    <a:pt x="126" y="162"/>
                  </a:lnTo>
                  <a:lnTo>
                    <a:pt x="162" y="106"/>
                  </a:lnTo>
                  <a:lnTo>
                    <a:pt x="159" y="30"/>
                  </a:lnTo>
                  <a:lnTo>
                    <a:pt x="100" y="0"/>
                  </a:lnTo>
                  <a:lnTo>
                    <a:pt x="78" y="10"/>
                  </a:lnTo>
                  <a:lnTo>
                    <a:pt x="46" y="60"/>
                  </a:lnTo>
                  <a:lnTo>
                    <a:pt x="0" y="60"/>
                  </a:lnTo>
                  <a:lnTo>
                    <a:pt x="1" y="6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4" name="Freeform 60">
              <a:extLst>
                <a:ext uri="{FF2B5EF4-FFF2-40B4-BE49-F238E27FC236}">
                  <a16:creationId xmlns:a16="http://schemas.microsoft.com/office/drawing/2014/main" xmlns="" id="{8E30BE69-27C8-E645-AF46-4C0B34DC0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438" y="5018088"/>
              <a:ext cx="298450" cy="298450"/>
            </a:xfrm>
            <a:custGeom>
              <a:avLst/>
              <a:gdLst>
                <a:gd name="T0" fmla="*/ 82 w 282"/>
                <a:gd name="T1" fmla="*/ 264 h 282"/>
                <a:gd name="T2" fmla="*/ 82 w 282"/>
                <a:gd name="T3" fmla="*/ 264 h 282"/>
                <a:gd name="T4" fmla="*/ 108 w 282"/>
                <a:gd name="T5" fmla="*/ 266 h 282"/>
                <a:gd name="T6" fmla="*/ 124 w 282"/>
                <a:gd name="T7" fmla="*/ 281 h 282"/>
                <a:gd name="T8" fmla="*/ 160 w 282"/>
                <a:gd name="T9" fmla="*/ 282 h 282"/>
                <a:gd name="T10" fmla="*/ 169 w 282"/>
                <a:gd name="T11" fmla="*/ 178 h 282"/>
                <a:gd name="T12" fmla="*/ 169 w 282"/>
                <a:gd name="T13" fmla="*/ 110 h 282"/>
                <a:gd name="T14" fmla="*/ 193 w 282"/>
                <a:gd name="T15" fmla="*/ 105 h 282"/>
                <a:gd name="T16" fmla="*/ 202 w 282"/>
                <a:gd name="T17" fmla="*/ 34 h 282"/>
                <a:gd name="T18" fmla="*/ 261 w 282"/>
                <a:gd name="T19" fmla="*/ 32 h 282"/>
                <a:gd name="T20" fmla="*/ 282 w 282"/>
                <a:gd name="T21" fmla="*/ 14 h 282"/>
                <a:gd name="T22" fmla="*/ 247 w 282"/>
                <a:gd name="T23" fmla="*/ 13 h 282"/>
                <a:gd name="T24" fmla="*/ 198 w 282"/>
                <a:gd name="T25" fmla="*/ 19 h 282"/>
                <a:gd name="T26" fmla="*/ 146 w 282"/>
                <a:gd name="T27" fmla="*/ 0 h 282"/>
                <a:gd name="T28" fmla="*/ 0 w 282"/>
                <a:gd name="T29" fmla="*/ 0 h 282"/>
                <a:gd name="T30" fmla="*/ 4 w 282"/>
                <a:gd name="T31" fmla="*/ 42 h 282"/>
                <a:gd name="T32" fmla="*/ 52 w 282"/>
                <a:gd name="T33" fmla="*/ 114 h 282"/>
                <a:gd name="T34" fmla="*/ 44 w 282"/>
                <a:gd name="T35" fmla="*/ 151 h 282"/>
                <a:gd name="T36" fmla="*/ 44 w 282"/>
                <a:gd name="T37" fmla="*/ 170 h 282"/>
                <a:gd name="T38" fmla="*/ 82 w 282"/>
                <a:gd name="T39" fmla="*/ 26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2" h="282">
                  <a:moveTo>
                    <a:pt x="82" y="264"/>
                  </a:moveTo>
                  <a:lnTo>
                    <a:pt x="82" y="264"/>
                  </a:lnTo>
                  <a:lnTo>
                    <a:pt x="108" y="266"/>
                  </a:lnTo>
                  <a:lnTo>
                    <a:pt x="124" y="281"/>
                  </a:lnTo>
                  <a:lnTo>
                    <a:pt x="160" y="282"/>
                  </a:lnTo>
                  <a:lnTo>
                    <a:pt x="169" y="178"/>
                  </a:lnTo>
                  <a:lnTo>
                    <a:pt x="169" y="110"/>
                  </a:lnTo>
                  <a:lnTo>
                    <a:pt x="193" y="105"/>
                  </a:lnTo>
                  <a:lnTo>
                    <a:pt x="202" y="34"/>
                  </a:lnTo>
                  <a:lnTo>
                    <a:pt x="261" y="32"/>
                  </a:lnTo>
                  <a:lnTo>
                    <a:pt x="282" y="14"/>
                  </a:lnTo>
                  <a:lnTo>
                    <a:pt x="247" y="13"/>
                  </a:lnTo>
                  <a:lnTo>
                    <a:pt x="198" y="19"/>
                  </a:lnTo>
                  <a:lnTo>
                    <a:pt x="146" y="0"/>
                  </a:lnTo>
                  <a:lnTo>
                    <a:pt x="0" y="0"/>
                  </a:lnTo>
                  <a:lnTo>
                    <a:pt x="4" y="42"/>
                  </a:lnTo>
                  <a:lnTo>
                    <a:pt x="52" y="114"/>
                  </a:lnTo>
                  <a:lnTo>
                    <a:pt x="44" y="151"/>
                  </a:lnTo>
                  <a:lnTo>
                    <a:pt x="44" y="170"/>
                  </a:lnTo>
                  <a:lnTo>
                    <a:pt x="82" y="26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5" name="Freeform 61">
              <a:extLst>
                <a:ext uri="{FF2B5EF4-FFF2-40B4-BE49-F238E27FC236}">
                  <a16:creationId xmlns:a16="http://schemas.microsoft.com/office/drawing/2014/main" xmlns="" id="{4F8AF053-CF29-0245-9739-09A32152F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763" y="5037138"/>
              <a:ext cx="203200" cy="230188"/>
            </a:xfrm>
            <a:custGeom>
              <a:avLst/>
              <a:gdLst>
                <a:gd name="T0" fmla="*/ 0 w 193"/>
                <a:gd name="T1" fmla="*/ 163 h 218"/>
                <a:gd name="T2" fmla="*/ 0 w 193"/>
                <a:gd name="T3" fmla="*/ 163 h 218"/>
                <a:gd name="T4" fmla="*/ 17 w 193"/>
                <a:gd name="T5" fmla="*/ 168 h 218"/>
                <a:gd name="T6" fmla="*/ 14 w 193"/>
                <a:gd name="T7" fmla="*/ 216 h 218"/>
                <a:gd name="T8" fmla="*/ 32 w 193"/>
                <a:gd name="T9" fmla="*/ 218 h 218"/>
                <a:gd name="T10" fmla="*/ 71 w 193"/>
                <a:gd name="T11" fmla="*/ 183 h 218"/>
                <a:gd name="T12" fmla="*/ 119 w 193"/>
                <a:gd name="T13" fmla="*/ 188 h 218"/>
                <a:gd name="T14" fmla="*/ 132 w 193"/>
                <a:gd name="T15" fmla="*/ 156 h 218"/>
                <a:gd name="T16" fmla="*/ 193 w 193"/>
                <a:gd name="T17" fmla="*/ 100 h 218"/>
                <a:gd name="T18" fmla="*/ 120 w 193"/>
                <a:gd name="T19" fmla="*/ 17 h 218"/>
                <a:gd name="T20" fmla="*/ 119 w 193"/>
                <a:gd name="T21" fmla="*/ 3 h 218"/>
                <a:gd name="T22" fmla="*/ 111 w 193"/>
                <a:gd name="T23" fmla="*/ 0 h 218"/>
                <a:gd name="T24" fmla="*/ 89 w 193"/>
                <a:gd name="T25" fmla="*/ 21 h 218"/>
                <a:gd name="T26" fmla="*/ 32 w 193"/>
                <a:gd name="T27" fmla="*/ 22 h 218"/>
                <a:gd name="T28" fmla="*/ 24 w 193"/>
                <a:gd name="T29" fmla="*/ 94 h 218"/>
                <a:gd name="T30" fmla="*/ 1 w 193"/>
                <a:gd name="T31" fmla="*/ 99 h 218"/>
                <a:gd name="T32" fmla="*/ 0 w 193"/>
                <a:gd name="T33" fmla="*/ 163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3" h="218">
                  <a:moveTo>
                    <a:pt x="0" y="163"/>
                  </a:moveTo>
                  <a:lnTo>
                    <a:pt x="0" y="163"/>
                  </a:lnTo>
                  <a:lnTo>
                    <a:pt x="17" y="168"/>
                  </a:lnTo>
                  <a:lnTo>
                    <a:pt x="14" y="216"/>
                  </a:lnTo>
                  <a:lnTo>
                    <a:pt x="32" y="218"/>
                  </a:lnTo>
                  <a:lnTo>
                    <a:pt x="71" y="183"/>
                  </a:lnTo>
                  <a:lnTo>
                    <a:pt x="119" y="188"/>
                  </a:lnTo>
                  <a:lnTo>
                    <a:pt x="132" y="156"/>
                  </a:lnTo>
                  <a:lnTo>
                    <a:pt x="193" y="100"/>
                  </a:lnTo>
                  <a:lnTo>
                    <a:pt x="120" y="17"/>
                  </a:lnTo>
                  <a:lnTo>
                    <a:pt x="119" y="3"/>
                  </a:lnTo>
                  <a:lnTo>
                    <a:pt x="111" y="0"/>
                  </a:lnTo>
                  <a:lnTo>
                    <a:pt x="89" y="21"/>
                  </a:lnTo>
                  <a:lnTo>
                    <a:pt x="32" y="22"/>
                  </a:lnTo>
                  <a:lnTo>
                    <a:pt x="24" y="94"/>
                  </a:lnTo>
                  <a:lnTo>
                    <a:pt x="1" y="99"/>
                  </a:lnTo>
                  <a:lnTo>
                    <a:pt x="0" y="16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6" name="Freeform 62">
              <a:extLst>
                <a:ext uri="{FF2B5EF4-FFF2-40B4-BE49-F238E27FC236}">
                  <a16:creationId xmlns:a16="http://schemas.microsoft.com/office/drawing/2014/main" xmlns="" id="{B195A580-EA87-C643-BE63-715D35FFA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300" y="5230813"/>
              <a:ext cx="52388" cy="44450"/>
            </a:xfrm>
            <a:custGeom>
              <a:avLst/>
              <a:gdLst>
                <a:gd name="T0" fmla="*/ 29 w 49"/>
                <a:gd name="T1" fmla="*/ 0 h 41"/>
                <a:gd name="T2" fmla="*/ 29 w 49"/>
                <a:gd name="T3" fmla="*/ 0 h 41"/>
                <a:gd name="T4" fmla="*/ 9 w 49"/>
                <a:gd name="T5" fmla="*/ 4 h 41"/>
                <a:gd name="T6" fmla="*/ 0 w 49"/>
                <a:gd name="T7" fmla="*/ 27 h 41"/>
                <a:gd name="T8" fmla="*/ 16 w 49"/>
                <a:gd name="T9" fmla="*/ 41 h 41"/>
                <a:gd name="T10" fmla="*/ 34 w 49"/>
                <a:gd name="T11" fmla="*/ 41 h 41"/>
                <a:gd name="T12" fmla="*/ 49 w 49"/>
                <a:gd name="T13" fmla="*/ 18 h 41"/>
                <a:gd name="T14" fmla="*/ 29 w 49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41">
                  <a:moveTo>
                    <a:pt x="29" y="0"/>
                  </a:moveTo>
                  <a:lnTo>
                    <a:pt x="29" y="0"/>
                  </a:lnTo>
                  <a:lnTo>
                    <a:pt x="9" y="4"/>
                  </a:lnTo>
                  <a:lnTo>
                    <a:pt x="0" y="27"/>
                  </a:lnTo>
                  <a:lnTo>
                    <a:pt x="16" y="41"/>
                  </a:lnTo>
                  <a:lnTo>
                    <a:pt x="34" y="41"/>
                  </a:lnTo>
                  <a:lnTo>
                    <a:pt x="49" y="18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7" name="Freeform 63">
              <a:extLst>
                <a:ext uri="{FF2B5EF4-FFF2-40B4-BE49-F238E27FC236}">
                  <a16:creationId xmlns:a16="http://schemas.microsoft.com/office/drawing/2014/main" xmlns="" id="{F8396252-E67B-DA46-B354-5214735F93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400" y="5307013"/>
              <a:ext cx="60325" cy="52388"/>
            </a:xfrm>
            <a:custGeom>
              <a:avLst/>
              <a:gdLst>
                <a:gd name="T0" fmla="*/ 7 w 56"/>
                <a:gd name="T1" fmla="*/ 19 h 50"/>
                <a:gd name="T2" fmla="*/ 7 w 56"/>
                <a:gd name="T3" fmla="*/ 19 h 50"/>
                <a:gd name="T4" fmla="*/ 31 w 56"/>
                <a:gd name="T5" fmla="*/ 0 h 50"/>
                <a:gd name="T6" fmla="*/ 42 w 56"/>
                <a:gd name="T7" fmla="*/ 1 h 50"/>
                <a:gd name="T8" fmla="*/ 56 w 56"/>
                <a:gd name="T9" fmla="*/ 18 h 50"/>
                <a:gd name="T10" fmla="*/ 55 w 56"/>
                <a:gd name="T11" fmla="*/ 35 h 50"/>
                <a:gd name="T12" fmla="*/ 32 w 56"/>
                <a:gd name="T13" fmla="*/ 43 h 50"/>
                <a:gd name="T14" fmla="*/ 32 w 56"/>
                <a:gd name="T15" fmla="*/ 50 h 50"/>
                <a:gd name="T16" fmla="*/ 6 w 56"/>
                <a:gd name="T17" fmla="*/ 49 h 50"/>
                <a:gd name="T18" fmla="*/ 0 w 56"/>
                <a:gd name="T19" fmla="*/ 30 h 50"/>
                <a:gd name="T20" fmla="*/ 7 w 56"/>
                <a:gd name="T21" fmla="*/ 1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50">
                  <a:moveTo>
                    <a:pt x="7" y="19"/>
                  </a:moveTo>
                  <a:lnTo>
                    <a:pt x="7" y="19"/>
                  </a:lnTo>
                  <a:lnTo>
                    <a:pt x="31" y="0"/>
                  </a:lnTo>
                  <a:lnTo>
                    <a:pt x="42" y="1"/>
                  </a:lnTo>
                  <a:lnTo>
                    <a:pt x="56" y="18"/>
                  </a:lnTo>
                  <a:lnTo>
                    <a:pt x="55" y="35"/>
                  </a:lnTo>
                  <a:lnTo>
                    <a:pt x="32" y="43"/>
                  </a:lnTo>
                  <a:lnTo>
                    <a:pt x="32" y="50"/>
                  </a:lnTo>
                  <a:lnTo>
                    <a:pt x="6" y="49"/>
                  </a:lnTo>
                  <a:lnTo>
                    <a:pt x="0" y="30"/>
                  </a:lnTo>
                  <a:lnTo>
                    <a:pt x="7" y="1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8" name="Freeform 64">
              <a:extLst>
                <a:ext uri="{FF2B5EF4-FFF2-40B4-BE49-F238E27FC236}">
                  <a16:creationId xmlns:a16="http://schemas.microsoft.com/office/drawing/2014/main" xmlns="" id="{80D9E490-5A03-844D-9BDE-0AD1240C3E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925" y="5145088"/>
              <a:ext cx="387350" cy="338138"/>
            </a:xfrm>
            <a:custGeom>
              <a:avLst/>
              <a:gdLst>
                <a:gd name="T0" fmla="*/ 262 w 367"/>
                <a:gd name="T1" fmla="*/ 145 h 319"/>
                <a:gd name="T2" fmla="*/ 262 w 367"/>
                <a:gd name="T3" fmla="*/ 145 h 319"/>
                <a:gd name="T4" fmla="*/ 274 w 367"/>
                <a:gd name="T5" fmla="*/ 145 h 319"/>
                <a:gd name="T6" fmla="*/ 293 w 367"/>
                <a:gd name="T7" fmla="*/ 166 h 319"/>
                <a:gd name="T8" fmla="*/ 293 w 367"/>
                <a:gd name="T9" fmla="*/ 190 h 319"/>
                <a:gd name="T10" fmla="*/ 270 w 367"/>
                <a:gd name="T11" fmla="*/ 201 h 319"/>
                <a:gd name="T12" fmla="*/ 269 w 367"/>
                <a:gd name="T13" fmla="*/ 209 h 319"/>
                <a:gd name="T14" fmla="*/ 234 w 367"/>
                <a:gd name="T15" fmla="*/ 210 h 319"/>
                <a:gd name="T16" fmla="*/ 224 w 367"/>
                <a:gd name="T17" fmla="*/ 184 h 319"/>
                <a:gd name="T18" fmla="*/ 234 w 367"/>
                <a:gd name="T19" fmla="*/ 165 h 319"/>
                <a:gd name="T20" fmla="*/ 262 w 367"/>
                <a:gd name="T21" fmla="*/ 145 h 319"/>
                <a:gd name="T22" fmla="*/ 292 w 367"/>
                <a:gd name="T23" fmla="*/ 0 h 319"/>
                <a:gd name="T24" fmla="*/ 292 w 367"/>
                <a:gd name="T25" fmla="*/ 0 h 319"/>
                <a:gd name="T26" fmla="*/ 230 w 367"/>
                <a:gd name="T27" fmla="*/ 57 h 319"/>
                <a:gd name="T28" fmla="*/ 215 w 367"/>
                <a:gd name="T29" fmla="*/ 93 h 319"/>
                <a:gd name="T30" fmla="*/ 166 w 367"/>
                <a:gd name="T31" fmla="*/ 87 h 319"/>
                <a:gd name="T32" fmla="*/ 125 w 367"/>
                <a:gd name="T33" fmla="*/ 123 h 319"/>
                <a:gd name="T34" fmla="*/ 98 w 367"/>
                <a:gd name="T35" fmla="*/ 120 h 319"/>
                <a:gd name="T36" fmla="*/ 100 w 367"/>
                <a:gd name="T37" fmla="*/ 70 h 319"/>
                <a:gd name="T38" fmla="*/ 91 w 367"/>
                <a:gd name="T39" fmla="*/ 67 h 319"/>
                <a:gd name="T40" fmla="*/ 84 w 367"/>
                <a:gd name="T41" fmla="*/ 169 h 319"/>
                <a:gd name="T42" fmla="*/ 36 w 367"/>
                <a:gd name="T43" fmla="*/ 169 h 319"/>
                <a:gd name="T44" fmla="*/ 21 w 367"/>
                <a:gd name="T45" fmla="*/ 152 h 319"/>
                <a:gd name="T46" fmla="*/ 0 w 367"/>
                <a:gd name="T47" fmla="*/ 152 h 319"/>
                <a:gd name="T48" fmla="*/ 19 w 367"/>
                <a:gd name="T49" fmla="*/ 207 h 319"/>
                <a:gd name="T50" fmla="*/ 54 w 367"/>
                <a:gd name="T51" fmla="*/ 240 h 319"/>
                <a:gd name="T52" fmla="*/ 29 w 367"/>
                <a:gd name="T53" fmla="*/ 269 h 319"/>
                <a:gd name="T54" fmla="*/ 45 w 367"/>
                <a:gd name="T55" fmla="*/ 305 h 319"/>
                <a:gd name="T56" fmla="*/ 82 w 367"/>
                <a:gd name="T57" fmla="*/ 319 h 319"/>
                <a:gd name="T58" fmla="*/ 112 w 367"/>
                <a:gd name="T59" fmla="*/ 294 h 319"/>
                <a:gd name="T60" fmla="*/ 196 w 367"/>
                <a:gd name="T61" fmla="*/ 294 h 319"/>
                <a:gd name="T62" fmla="*/ 202 w 367"/>
                <a:gd name="T63" fmla="*/ 287 h 319"/>
                <a:gd name="T64" fmla="*/ 240 w 367"/>
                <a:gd name="T65" fmla="*/ 280 h 319"/>
                <a:gd name="T66" fmla="*/ 367 w 367"/>
                <a:gd name="T67" fmla="*/ 154 h 319"/>
                <a:gd name="T68" fmla="*/ 366 w 367"/>
                <a:gd name="T69" fmla="*/ 114 h 319"/>
                <a:gd name="T70" fmla="*/ 353 w 367"/>
                <a:gd name="T71" fmla="*/ 132 h 319"/>
                <a:gd name="T72" fmla="*/ 332 w 367"/>
                <a:gd name="T73" fmla="*/ 132 h 319"/>
                <a:gd name="T74" fmla="*/ 308 w 367"/>
                <a:gd name="T75" fmla="*/ 111 h 319"/>
                <a:gd name="T76" fmla="*/ 320 w 367"/>
                <a:gd name="T77" fmla="*/ 80 h 319"/>
                <a:gd name="T78" fmla="*/ 342 w 367"/>
                <a:gd name="T79" fmla="*/ 75 h 319"/>
                <a:gd name="T80" fmla="*/ 340 w 367"/>
                <a:gd name="T81" fmla="*/ 11 h 319"/>
                <a:gd name="T82" fmla="*/ 292 w 367"/>
                <a:gd name="T8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67" h="319">
                  <a:moveTo>
                    <a:pt x="262" y="145"/>
                  </a:moveTo>
                  <a:lnTo>
                    <a:pt x="262" y="145"/>
                  </a:lnTo>
                  <a:lnTo>
                    <a:pt x="274" y="145"/>
                  </a:lnTo>
                  <a:lnTo>
                    <a:pt x="293" y="166"/>
                  </a:lnTo>
                  <a:lnTo>
                    <a:pt x="293" y="190"/>
                  </a:lnTo>
                  <a:lnTo>
                    <a:pt x="270" y="201"/>
                  </a:lnTo>
                  <a:lnTo>
                    <a:pt x="269" y="209"/>
                  </a:lnTo>
                  <a:lnTo>
                    <a:pt x="234" y="210"/>
                  </a:lnTo>
                  <a:lnTo>
                    <a:pt x="224" y="184"/>
                  </a:lnTo>
                  <a:lnTo>
                    <a:pt x="234" y="165"/>
                  </a:lnTo>
                  <a:lnTo>
                    <a:pt x="262" y="145"/>
                  </a:lnTo>
                  <a:close/>
                  <a:moveTo>
                    <a:pt x="292" y="0"/>
                  </a:moveTo>
                  <a:lnTo>
                    <a:pt x="292" y="0"/>
                  </a:lnTo>
                  <a:lnTo>
                    <a:pt x="230" y="57"/>
                  </a:lnTo>
                  <a:lnTo>
                    <a:pt x="215" y="93"/>
                  </a:lnTo>
                  <a:lnTo>
                    <a:pt x="166" y="87"/>
                  </a:lnTo>
                  <a:lnTo>
                    <a:pt x="125" y="123"/>
                  </a:lnTo>
                  <a:lnTo>
                    <a:pt x="98" y="120"/>
                  </a:lnTo>
                  <a:lnTo>
                    <a:pt x="100" y="70"/>
                  </a:lnTo>
                  <a:lnTo>
                    <a:pt x="91" y="67"/>
                  </a:lnTo>
                  <a:lnTo>
                    <a:pt x="84" y="169"/>
                  </a:lnTo>
                  <a:lnTo>
                    <a:pt x="36" y="169"/>
                  </a:lnTo>
                  <a:lnTo>
                    <a:pt x="21" y="152"/>
                  </a:lnTo>
                  <a:lnTo>
                    <a:pt x="0" y="152"/>
                  </a:lnTo>
                  <a:lnTo>
                    <a:pt x="19" y="207"/>
                  </a:lnTo>
                  <a:lnTo>
                    <a:pt x="54" y="240"/>
                  </a:lnTo>
                  <a:lnTo>
                    <a:pt x="29" y="269"/>
                  </a:lnTo>
                  <a:lnTo>
                    <a:pt x="45" y="305"/>
                  </a:lnTo>
                  <a:lnTo>
                    <a:pt x="82" y="319"/>
                  </a:lnTo>
                  <a:lnTo>
                    <a:pt x="112" y="294"/>
                  </a:lnTo>
                  <a:lnTo>
                    <a:pt x="196" y="294"/>
                  </a:lnTo>
                  <a:lnTo>
                    <a:pt x="202" y="287"/>
                  </a:lnTo>
                  <a:lnTo>
                    <a:pt x="240" y="280"/>
                  </a:lnTo>
                  <a:lnTo>
                    <a:pt x="367" y="154"/>
                  </a:lnTo>
                  <a:lnTo>
                    <a:pt x="366" y="114"/>
                  </a:lnTo>
                  <a:lnTo>
                    <a:pt x="353" y="132"/>
                  </a:lnTo>
                  <a:lnTo>
                    <a:pt x="332" y="132"/>
                  </a:lnTo>
                  <a:lnTo>
                    <a:pt x="308" y="111"/>
                  </a:lnTo>
                  <a:lnTo>
                    <a:pt x="320" y="80"/>
                  </a:lnTo>
                  <a:lnTo>
                    <a:pt x="342" y="75"/>
                  </a:lnTo>
                  <a:lnTo>
                    <a:pt x="340" y="11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9" name="Freeform 65">
              <a:extLst>
                <a:ext uri="{FF2B5EF4-FFF2-40B4-BE49-F238E27FC236}">
                  <a16:creationId xmlns:a16="http://schemas.microsoft.com/office/drawing/2014/main" xmlns="" id="{FD0DF86B-0D2A-A748-AA62-9BE374E6F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6488" y="2027238"/>
              <a:ext cx="969963" cy="947738"/>
            </a:xfrm>
            <a:custGeom>
              <a:avLst/>
              <a:gdLst>
                <a:gd name="T0" fmla="*/ 10 w 919"/>
                <a:gd name="T1" fmla="*/ 173 h 896"/>
                <a:gd name="T2" fmla="*/ 19 w 919"/>
                <a:gd name="T3" fmla="*/ 209 h 896"/>
                <a:gd name="T4" fmla="*/ 38 w 919"/>
                <a:gd name="T5" fmla="*/ 265 h 896"/>
                <a:gd name="T6" fmla="*/ 117 w 919"/>
                <a:gd name="T7" fmla="*/ 250 h 896"/>
                <a:gd name="T8" fmla="*/ 203 w 919"/>
                <a:gd name="T9" fmla="*/ 397 h 896"/>
                <a:gd name="T10" fmla="*/ 213 w 919"/>
                <a:gd name="T11" fmla="*/ 448 h 896"/>
                <a:gd name="T12" fmla="*/ 237 w 919"/>
                <a:gd name="T13" fmla="*/ 489 h 896"/>
                <a:gd name="T14" fmla="*/ 215 w 919"/>
                <a:gd name="T15" fmla="*/ 516 h 896"/>
                <a:gd name="T16" fmla="*/ 177 w 919"/>
                <a:gd name="T17" fmla="*/ 617 h 896"/>
                <a:gd name="T18" fmla="*/ 183 w 919"/>
                <a:gd name="T19" fmla="*/ 721 h 896"/>
                <a:gd name="T20" fmla="*/ 192 w 919"/>
                <a:gd name="T21" fmla="*/ 809 h 896"/>
                <a:gd name="T22" fmla="*/ 239 w 919"/>
                <a:gd name="T23" fmla="*/ 847 h 896"/>
                <a:gd name="T24" fmla="*/ 264 w 919"/>
                <a:gd name="T25" fmla="*/ 875 h 896"/>
                <a:gd name="T26" fmla="*/ 307 w 919"/>
                <a:gd name="T27" fmla="*/ 894 h 896"/>
                <a:gd name="T28" fmla="*/ 392 w 919"/>
                <a:gd name="T29" fmla="*/ 736 h 896"/>
                <a:gd name="T30" fmla="*/ 548 w 919"/>
                <a:gd name="T31" fmla="*/ 623 h 896"/>
                <a:gd name="T32" fmla="*/ 633 w 919"/>
                <a:gd name="T33" fmla="*/ 636 h 896"/>
                <a:gd name="T34" fmla="*/ 738 w 919"/>
                <a:gd name="T35" fmla="*/ 565 h 896"/>
                <a:gd name="T36" fmla="*/ 708 w 919"/>
                <a:gd name="T37" fmla="*/ 497 h 896"/>
                <a:gd name="T38" fmla="*/ 659 w 919"/>
                <a:gd name="T39" fmla="*/ 442 h 896"/>
                <a:gd name="T40" fmla="*/ 764 w 919"/>
                <a:gd name="T41" fmla="*/ 452 h 896"/>
                <a:gd name="T42" fmla="*/ 751 w 919"/>
                <a:gd name="T43" fmla="*/ 410 h 896"/>
                <a:gd name="T44" fmla="*/ 811 w 919"/>
                <a:gd name="T45" fmla="*/ 269 h 896"/>
                <a:gd name="T46" fmla="*/ 789 w 919"/>
                <a:gd name="T47" fmla="*/ 228 h 896"/>
                <a:gd name="T48" fmla="*/ 919 w 919"/>
                <a:gd name="T49" fmla="*/ 132 h 896"/>
                <a:gd name="T50" fmla="*/ 796 w 919"/>
                <a:gd name="T51" fmla="*/ 113 h 896"/>
                <a:gd name="T52" fmla="*/ 774 w 919"/>
                <a:gd name="T53" fmla="*/ 98 h 896"/>
                <a:gd name="T54" fmla="*/ 721 w 919"/>
                <a:gd name="T55" fmla="*/ 124 h 896"/>
                <a:gd name="T56" fmla="*/ 616 w 919"/>
                <a:gd name="T57" fmla="*/ 109 h 896"/>
                <a:gd name="T58" fmla="*/ 764 w 919"/>
                <a:gd name="T59" fmla="*/ 71 h 896"/>
                <a:gd name="T60" fmla="*/ 595 w 919"/>
                <a:gd name="T61" fmla="*/ 2 h 896"/>
                <a:gd name="T62" fmla="*/ 542 w 919"/>
                <a:gd name="T63" fmla="*/ 39 h 896"/>
                <a:gd name="T64" fmla="*/ 486 w 919"/>
                <a:gd name="T65" fmla="*/ 0 h 896"/>
                <a:gd name="T66" fmla="*/ 437 w 919"/>
                <a:gd name="T67" fmla="*/ 30 h 896"/>
                <a:gd name="T68" fmla="*/ 435 w 919"/>
                <a:gd name="T69" fmla="*/ 77 h 896"/>
                <a:gd name="T70" fmla="*/ 358 w 919"/>
                <a:gd name="T71" fmla="*/ 28 h 896"/>
                <a:gd name="T72" fmla="*/ 307 w 919"/>
                <a:gd name="T73" fmla="*/ 62 h 896"/>
                <a:gd name="T74" fmla="*/ 220 w 919"/>
                <a:gd name="T75" fmla="*/ 15 h 896"/>
                <a:gd name="T76" fmla="*/ 179 w 919"/>
                <a:gd name="T77" fmla="*/ 60 h 896"/>
                <a:gd name="T78" fmla="*/ 100 w 919"/>
                <a:gd name="T79" fmla="*/ 66 h 896"/>
                <a:gd name="T80" fmla="*/ 102 w 919"/>
                <a:gd name="T81" fmla="*/ 111 h 896"/>
                <a:gd name="T82" fmla="*/ 21 w 919"/>
                <a:gd name="T83" fmla="*/ 105 h 896"/>
                <a:gd name="T84" fmla="*/ 30 w 919"/>
                <a:gd name="T85" fmla="*/ 160 h 896"/>
                <a:gd name="T86" fmla="*/ 87 w 919"/>
                <a:gd name="T87" fmla="*/ 171 h 896"/>
                <a:gd name="T88" fmla="*/ 10 w 919"/>
                <a:gd name="T89" fmla="*/ 173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19" h="896">
                  <a:moveTo>
                    <a:pt x="10" y="173"/>
                  </a:moveTo>
                  <a:lnTo>
                    <a:pt x="10" y="173"/>
                  </a:lnTo>
                  <a:lnTo>
                    <a:pt x="0" y="190"/>
                  </a:lnTo>
                  <a:lnTo>
                    <a:pt x="19" y="209"/>
                  </a:lnTo>
                  <a:lnTo>
                    <a:pt x="10" y="228"/>
                  </a:lnTo>
                  <a:lnTo>
                    <a:pt x="38" y="265"/>
                  </a:lnTo>
                  <a:lnTo>
                    <a:pt x="72" y="254"/>
                  </a:lnTo>
                  <a:lnTo>
                    <a:pt x="117" y="250"/>
                  </a:lnTo>
                  <a:lnTo>
                    <a:pt x="168" y="305"/>
                  </a:lnTo>
                  <a:lnTo>
                    <a:pt x="203" y="397"/>
                  </a:lnTo>
                  <a:lnTo>
                    <a:pt x="175" y="454"/>
                  </a:lnTo>
                  <a:lnTo>
                    <a:pt x="213" y="448"/>
                  </a:lnTo>
                  <a:lnTo>
                    <a:pt x="235" y="461"/>
                  </a:lnTo>
                  <a:lnTo>
                    <a:pt x="237" y="489"/>
                  </a:lnTo>
                  <a:lnTo>
                    <a:pt x="190" y="491"/>
                  </a:lnTo>
                  <a:lnTo>
                    <a:pt x="215" y="516"/>
                  </a:lnTo>
                  <a:lnTo>
                    <a:pt x="247" y="523"/>
                  </a:lnTo>
                  <a:lnTo>
                    <a:pt x="177" y="617"/>
                  </a:lnTo>
                  <a:lnTo>
                    <a:pt x="168" y="674"/>
                  </a:lnTo>
                  <a:lnTo>
                    <a:pt x="183" y="721"/>
                  </a:lnTo>
                  <a:lnTo>
                    <a:pt x="173" y="749"/>
                  </a:lnTo>
                  <a:lnTo>
                    <a:pt x="192" y="809"/>
                  </a:lnTo>
                  <a:lnTo>
                    <a:pt x="228" y="849"/>
                  </a:lnTo>
                  <a:lnTo>
                    <a:pt x="239" y="847"/>
                  </a:lnTo>
                  <a:lnTo>
                    <a:pt x="262" y="841"/>
                  </a:lnTo>
                  <a:lnTo>
                    <a:pt x="264" y="875"/>
                  </a:lnTo>
                  <a:lnTo>
                    <a:pt x="279" y="896"/>
                  </a:lnTo>
                  <a:lnTo>
                    <a:pt x="307" y="894"/>
                  </a:lnTo>
                  <a:lnTo>
                    <a:pt x="328" y="815"/>
                  </a:lnTo>
                  <a:lnTo>
                    <a:pt x="392" y="736"/>
                  </a:lnTo>
                  <a:lnTo>
                    <a:pt x="488" y="698"/>
                  </a:lnTo>
                  <a:lnTo>
                    <a:pt x="548" y="623"/>
                  </a:lnTo>
                  <a:lnTo>
                    <a:pt x="576" y="636"/>
                  </a:lnTo>
                  <a:lnTo>
                    <a:pt x="633" y="636"/>
                  </a:lnTo>
                  <a:lnTo>
                    <a:pt x="680" y="589"/>
                  </a:lnTo>
                  <a:lnTo>
                    <a:pt x="738" y="565"/>
                  </a:lnTo>
                  <a:lnTo>
                    <a:pt x="744" y="529"/>
                  </a:lnTo>
                  <a:lnTo>
                    <a:pt x="708" y="497"/>
                  </a:lnTo>
                  <a:lnTo>
                    <a:pt x="676" y="487"/>
                  </a:lnTo>
                  <a:lnTo>
                    <a:pt x="659" y="442"/>
                  </a:lnTo>
                  <a:lnTo>
                    <a:pt x="700" y="418"/>
                  </a:lnTo>
                  <a:lnTo>
                    <a:pt x="764" y="452"/>
                  </a:lnTo>
                  <a:lnTo>
                    <a:pt x="785" y="429"/>
                  </a:lnTo>
                  <a:lnTo>
                    <a:pt x="751" y="410"/>
                  </a:lnTo>
                  <a:lnTo>
                    <a:pt x="823" y="312"/>
                  </a:lnTo>
                  <a:lnTo>
                    <a:pt x="811" y="269"/>
                  </a:lnTo>
                  <a:lnTo>
                    <a:pt x="776" y="267"/>
                  </a:lnTo>
                  <a:lnTo>
                    <a:pt x="789" y="228"/>
                  </a:lnTo>
                  <a:lnTo>
                    <a:pt x="832" y="209"/>
                  </a:lnTo>
                  <a:lnTo>
                    <a:pt x="919" y="132"/>
                  </a:lnTo>
                  <a:lnTo>
                    <a:pt x="894" y="105"/>
                  </a:lnTo>
                  <a:lnTo>
                    <a:pt x="796" y="113"/>
                  </a:lnTo>
                  <a:lnTo>
                    <a:pt x="744" y="164"/>
                  </a:lnTo>
                  <a:lnTo>
                    <a:pt x="774" y="98"/>
                  </a:lnTo>
                  <a:lnTo>
                    <a:pt x="740" y="90"/>
                  </a:lnTo>
                  <a:lnTo>
                    <a:pt x="721" y="124"/>
                  </a:lnTo>
                  <a:lnTo>
                    <a:pt x="693" y="100"/>
                  </a:lnTo>
                  <a:lnTo>
                    <a:pt x="616" y="109"/>
                  </a:lnTo>
                  <a:lnTo>
                    <a:pt x="638" y="75"/>
                  </a:lnTo>
                  <a:lnTo>
                    <a:pt x="764" y="71"/>
                  </a:lnTo>
                  <a:lnTo>
                    <a:pt x="732" y="28"/>
                  </a:lnTo>
                  <a:lnTo>
                    <a:pt x="595" y="2"/>
                  </a:lnTo>
                  <a:lnTo>
                    <a:pt x="540" y="11"/>
                  </a:lnTo>
                  <a:lnTo>
                    <a:pt x="542" y="39"/>
                  </a:lnTo>
                  <a:lnTo>
                    <a:pt x="484" y="19"/>
                  </a:lnTo>
                  <a:lnTo>
                    <a:pt x="486" y="0"/>
                  </a:lnTo>
                  <a:lnTo>
                    <a:pt x="446" y="9"/>
                  </a:lnTo>
                  <a:lnTo>
                    <a:pt x="437" y="30"/>
                  </a:lnTo>
                  <a:lnTo>
                    <a:pt x="480" y="45"/>
                  </a:lnTo>
                  <a:lnTo>
                    <a:pt x="435" y="77"/>
                  </a:lnTo>
                  <a:lnTo>
                    <a:pt x="403" y="41"/>
                  </a:lnTo>
                  <a:lnTo>
                    <a:pt x="358" y="28"/>
                  </a:lnTo>
                  <a:lnTo>
                    <a:pt x="352" y="62"/>
                  </a:lnTo>
                  <a:lnTo>
                    <a:pt x="307" y="62"/>
                  </a:lnTo>
                  <a:lnTo>
                    <a:pt x="290" y="26"/>
                  </a:lnTo>
                  <a:lnTo>
                    <a:pt x="220" y="15"/>
                  </a:lnTo>
                  <a:lnTo>
                    <a:pt x="181" y="34"/>
                  </a:lnTo>
                  <a:lnTo>
                    <a:pt x="179" y="60"/>
                  </a:lnTo>
                  <a:lnTo>
                    <a:pt x="130" y="54"/>
                  </a:lnTo>
                  <a:lnTo>
                    <a:pt x="100" y="66"/>
                  </a:lnTo>
                  <a:lnTo>
                    <a:pt x="102" y="96"/>
                  </a:lnTo>
                  <a:lnTo>
                    <a:pt x="102" y="111"/>
                  </a:lnTo>
                  <a:lnTo>
                    <a:pt x="47" y="122"/>
                  </a:lnTo>
                  <a:lnTo>
                    <a:pt x="21" y="105"/>
                  </a:lnTo>
                  <a:lnTo>
                    <a:pt x="4" y="132"/>
                  </a:lnTo>
                  <a:lnTo>
                    <a:pt x="30" y="160"/>
                  </a:lnTo>
                  <a:lnTo>
                    <a:pt x="83" y="154"/>
                  </a:lnTo>
                  <a:lnTo>
                    <a:pt x="87" y="171"/>
                  </a:lnTo>
                  <a:lnTo>
                    <a:pt x="47" y="190"/>
                  </a:lnTo>
                  <a:lnTo>
                    <a:pt x="10" y="17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0" name="Freeform 66">
              <a:extLst>
                <a:ext uri="{FF2B5EF4-FFF2-40B4-BE49-F238E27FC236}">
                  <a16:creationId xmlns:a16="http://schemas.microsoft.com/office/drawing/2014/main" xmlns="" id="{AA62776B-F6D8-744C-BEFC-FE6BC255F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175" y="2562226"/>
              <a:ext cx="38100" cy="44450"/>
            </a:xfrm>
            <a:custGeom>
              <a:avLst/>
              <a:gdLst>
                <a:gd name="T0" fmla="*/ 23 w 36"/>
                <a:gd name="T1" fmla="*/ 0 h 42"/>
                <a:gd name="T2" fmla="*/ 23 w 36"/>
                <a:gd name="T3" fmla="*/ 0 h 42"/>
                <a:gd name="T4" fmla="*/ 36 w 36"/>
                <a:gd name="T5" fmla="*/ 19 h 42"/>
                <a:gd name="T6" fmla="*/ 30 w 36"/>
                <a:gd name="T7" fmla="*/ 42 h 42"/>
                <a:gd name="T8" fmla="*/ 17 w 36"/>
                <a:gd name="T9" fmla="*/ 42 h 42"/>
                <a:gd name="T10" fmla="*/ 0 w 36"/>
                <a:gd name="T11" fmla="*/ 23 h 42"/>
                <a:gd name="T12" fmla="*/ 4 w 36"/>
                <a:gd name="T13" fmla="*/ 8 h 42"/>
                <a:gd name="T14" fmla="*/ 23 w 36"/>
                <a:gd name="T1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42">
                  <a:moveTo>
                    <a:pt x="23" y="0"/>
                  </a:moveTo>
                  <a:lnTo>
                    <a:pt x="23" y="0"/>
                  </a:lnTo>
                  <a:lnTo>
                    <a:pt x="36" y="19"/>
                  </a:lnTo>
                  <a:lnTo>
                    <a:pt x="30" y="42"/>
                  </a:lnTo>
                  <a:lnTo>
                    <a:pt x="17" y="42"/>
                  </a:lnTo>
                  <a:lnTo>
                    <a:pt x="0" y="23"/>
                  </a:lnTo>
                  <a:lnTo>
                    <a:pt x="4" y="8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1" name="Freeform 67">
              <a:extLst>
                <a:ext uri="{FF2B5EF4-FFF2-40B4-BE49-F238E27FC236}">
                  <a16:creationId xmlns:a16="http://schemas.microsoft.com/office/drawing/2014/main" xmlns="" id="{16616C20-67D8-664A-AB58-75BB0F325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7850" y="2505076"/>
              <a:ext cx="52388" cy="42863"/>
            </a:xfrm>
            <a:custGeom>
              <a:avLst/>
              <a:gdLst>
                <a:gd name="T0" fmla="*/ 13 w 49"/>
                <a:gd name="T1" fmla="*/ 0 h 41"/>
                <a:gd name="T2" fmla="*/ 13 w 49"/>
                <a:gd name="T3" fmla="*/ 0 h 41"/>
                <a:gd name="T4" fmla="*/ 49 w 49"/>
                <a:gd name="T5" fmla="*/ 11 h 41"/>
                <a:gd name="T6" fmla="*/ 47 w 49"/>
                <a:gd name="T7" fmla="*/ 41 h 41"/>
                <a:gd name="T8" fmla="*/ 8 w 49"/>
                <a:gd name="T9" fmla="*/ 22 h 41"/>
                <a:gd name="T10" fmla="*/ 0 w 49"/>
                <a:gd name="T11" fmla="*/ 11 h 41"/>
                <a:gd name="T12" fmla="*/ 13 w 49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1">
                  <a:moveTo>
                    <a:pt x="13" y="0"/>
                  </a:moveTo>
                  <a:lnTo>
                    <a:pt x="13" y="0"/>
                  </a:lnTo>
                  <a:lnTo>
                    <a:pt x="49" y="11"/>
                  </a:lnTo>
                  <a:lnTo>
                    <a:pt x="47" y="41"/>
                  </a:lnTo>
                  <a:lnTo>
                    <a:pt x="8" y="22"/>
                  </a:lnTo>
                  <a:lnTo>
                    <a:pt x="0" y="1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2" name="Freeform 68">
              <a:extLst>
                <a:ext uri="{FF2B5EF4-FFF2-40B4-BE49-F238E27FC236}">
                  <a16:creationId xmlns:a16="http://schemas.microsoft.com/office/drawing/2014/main" xmlns="" id="{8C41403F-61B3-3B4E-8037-ED9DE26B9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7575" y="4957763"/>
              <a:ext cx="950913" cy="889000"/>
            </a:xfrm>
            <a:custGeom>
              <a:avLst/>
              <a:gdLst>
                <a:gd name="T0" fmla="*/ 36 w 899"/>
                <a:gd name="T1" fmla="*/ 368 h 839"/>
                <a:gd name="T2" fmla="*/ 36 w 899"/>
                <a:gd name="T3" fmla="*/ 368 h 839"/>
                <a:gd name="T4" fmla="*/ 33 w 899"/>
                <a:gd name="T5" fmla="*/ 567 h 839"/>
                <a:gd name="T6" fmla="*/ 3 w 899"/>
                <a:gd name="T7" fmla="*/ 590 h 839"/>
                <a:gd name="T8" fmla="*/ 0 w 899"/>
                <a:gd name="T9" fmla="*/ 609 h 839"/>
                <a:gd name="T10" fmla="*/ 42 w 899"/>
                <a:gd name="T11" fmla="*/ 637 h 839"/>
                <a:gd name="T12" fmla="*/ 145 w 899"/>
                <a:gd name="T13" fmla="*/ 618 h 839"/>
                <a:gd name="T14" fmla="*/ 198 w 899"/>
                <a:gd name="T15" fmla="*/ 618 h 839"/>
                <a:gd name="T16" fmla="*/ 217 w 899"/>
                <a:gd name="T17" fmla="*/ 590 h 839"/>
                <a:gd name="T18" fmla="*/ 334 w 899"/>
                <a:gd name="T19" fmla="*/ 567 h 839"/>
                <a:gd name="T20" fmla="*/ 418 w 899"/>
                <a:gd name="T21" fmla="*/ 592 h 839"/>
                <a:gd name="T22" fmla="*/ 412 w 899"/>
                <a:gd name="T23" fmla="*/ 626 h 839"/>
                <a:gd name="T24" fmla="*/ 423 w 899"/>
                <a:gd name="T25" fmla="*/ 660 h 839"/>
                <a:gd name="T26" fmla="*/ 487 w 899"/>
                <a:gd name="T27" fmla="*/ 649 h 839"/>
                <a:gd name="T28" fmla="*/ 490 w 899"/>
                <a:gd name="T29" fmla="*/ 665 h 839"/>
                <a:gd name="T30" fmla="*/ 448 w 899"/>
                <a:gd name="T31" fmla="*/ 696 h 839"/>
                <a:gd name="T32" fmla="*/ 462 w 899"/>
                <a:gd name="T33" fmla="*/ 707 h 839"/>
                <a:gd name="T34" fmla="*/ 493 w 899"/>
                <a:gd name="T35" fmla="*/ 696 h 839"/>
                <a:gd name="T36" fmla="*/ 484 w 899"/>
                <a:gd name="T37" fmla="*/ 789 h 839"/>
                <a:gd name="T38" fmla="*/ 543 w 899"/>
                <a:gd name="T39" fmla="*/ 834 h 839"/>
                <a:gd name="T40" fmla="*/ 576 w 899"/>
                <a:gd name="T41" fmla="*/ 822 h 839"/>
                <a:gd name="T42" fmla="*/ 593 w 899"/>
                <a:gd name="T43" fmla="*/ 839 h 839"/>
                <a:gd name="T44" fmla="*/ 690 w 899"/>
                <a:gd name="T45" fmla="*/ 825 h 839"/>
                <a:gd name="T46" fmla="*/ 782 w 899"/>
                <a:gd name="T47" fmla="*/ 676 h 839"/>
                <a:gd name="T48" fmla="*/ 816 w 899"/>
                <a:gd name="T49" fmla="*/ 668 h 839"/>
                <a:gd name="T50" fmla="*/ 883 w 899"/>
                <a:gd name="T51" fmla="*/ 545 h 839"/>
                <a:gd name="T52" fmla="*/ 899 w 899"/>
                <a:gd name="T53" fmla="*/ 438 h 839"/>
                <a:gd name="T54" fmla="*/ 857 w 899"/>
                <a:gd name="T55" fmla="*/ 385 h 839"/>
                <a:gd name="T56" fmla="*/ 874 w 899"/>
                <a:gd name="T57" fmla="*/ 374 h 839"/>
                <a:gd name="T58" fmla="*/ 841 w 899"/>
                <a:gd name="T59" fmla="*/ 270 h 839"/>
                <a:gd name="T60" fmla="*/ 805 w 899"/>
                <a:gd name="T61" fmla="*/ 245 h 839"/>
                <a:gd name="T62" fmla="*/ 810 w 899"/>
                <a:gd name="T63" fmla="*/ 104 h 839"/>
                <a:gd name="T64" fmla="*/ 777 w 899"/>
                <a:gd name="T65" fmla="*/ 79 h 839"/>
                <a:gd name="T66" fmla="*/ 768 w 899"/>
                <a:gd name="T67" fmla="*/ 1 h 839"/>
                <a:gd name="T68" fmla="*/ 752 w 899"/>
                <a:gd name="T69" fmla="*/ 1 h 839"/>
                <a:gd name="T70" fmla="*/ 696 w 899"/>
                <a:gd name="T71" fmla="*/ 186 h 839"/>
                <a:gd name="T72" fmla="*/ 665 w 899"/>
                <a:gd name="T73" fmla="*/ 188 h 839"/>
                <a:gd name="T74" fmla="*/ 596 w 899"/>
                <a:gd name="T75" fmla="*/ 118 h 839"/>
                <a:gd name="T76" fmla="*/ 635 w 899"/>
                <a:gd name="T77" fmla="*/ 14 h 839"/>
                <a:gd name="T78" fmla="*/ 562 w 899"/>
                <a:gd name="T79" fmla="*/ 0 h 839"/>
                <a:gd name="T80" fmla="*/ 482 w 899"/>
                <a:gd name="T81" fmla="*/ 23 h 839"/>
                <a:gd name="T82" fmla="*/ 459 w 899"/>
                <a:gd name="T83" fmla="*/ 87 h 839"/>
                <a:gd name="T84" fmla="*/ 423 w 899"/>
                <a:gd name="T85" fmla="*/ 96 h 839"/>
                <a:gd name="T86" fmla="*/ 421 w 899"/>
                <a:gd name="T87" fmla="*/ 51 h 839"/>
                <a:gd name="T88" fmla="*/ 273 w 899"/>
                <a:gd name="T89" fmla="*/ 141 h 839"/>
                <a:gd name="T90" fmla="*/ 276 w 899"/>
                <a:gd name="T91" fmla="*/ 174 h 839"/>
                <a:gd name="T92" fmla="*/ 253 w 899"/>
                <a:gd name="T93" fmla="*/ 205 h 839"/>
                <a:gd name="T94" fmla="*/ 198 w 899"/>
                <a:gd name="T95" fmla="*/ 205 h 839"/>
                <a:gd name="T96" fmla="*/ 78 w 899"/>
                <a:gd name="T97" fmla="*/ 256 h 839"/>
                <a:gd name="T98" fmla="*/ 36 w 899"/>
                <a:gd name="T99" fmla="*/ 368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9" h="839">
                  <a:moveTo>
                    <a:pt x="36" y="368"/>
                  </a:moveTo>
                  <a:lnTo>
                    <a:pt x="36" y="368"/>
                  </a:lnTo>
                  <a:lnTo>
                    <a:pt x="33" y="567"/>
                  </a:lnTo>
                  <a:lnTo>
                    <a:pt x="3" y="590"/>
                  </a:lnTo>
                  <a:lnTo>
                    <a:pt x="0" y="609"/>
                  </a:lnTo>
                  <a:lnTo>
                    <a:pt x="42" y="637"/>
                  </a:lnTo>
                  <a:lnTo>
                    <a:pt x="145" y="618"/>
                  </a:lnTo>
                  <a:lnTo>
                    <a:pt x="198" y="618"/>
                  </a:lnTo>
                  <a:lnTo>
                    <a:pt x="217" y="590"/>
                  </a:lnTo>
                  <a:lnTo>
                    <a:pt x="334" y="567"/>
                  </a:lnTo>
                  <a:lnTo>
                    <a:pt x="418" y="592"/>
                  </a:lnTo>
                  <a:lnTo>
                    <a:pt x="412" y="626"/>
                  </a:lnTo>
                  <a:lnTo>
                    <a:pt x="423" y="660"/>
                  </a:lnTo>
                  <a:lnTo>
                    <a:pt x="487" y="649"/>
                  </a:lnTo>
                  <a:lnTo>
                    <a:pt x="490" y="665"/>
                  </a:lnTo>
                  <a:lnTo>
                    <a:pt x="448" y="696"/>
                  </a:lnTo>
                  <a:lnTo>
                    <a:pt x="462" y="707"/>
                  </a:lnTo>
                  <a:lnTo>
                    <a:pt x="493" y="696"/>
                  </a:lnTo>
                  <a:lnTo>
                    <a:pt x="484" y="789"/>
                  </a:lnTo>
                  <a:lnTo>
                    <a:pt x="543" y="834"/>
                  </a:lnTo>
                  <a:lnTo>
                    <a:pt x="576" y="822"/>
                  </a:lnTo>
                  <a:lnTo>
                    <a:pt x="593" y="839"/>
                  </a:lnTo>
                  <a:lnTo>
                    <a:pt x="690" y="825"/>
                  </a:lnTo>
                  <a:lnTo>
                    <a:pt x="782" y="676"/>
                  </a:lnTo>
                  <a:lnTo>
                    <a:pt x="816" y="668"/>
                  </a:lnTo>
                  <a:lnTo>
                    <a:pt x="883" y="545"/>
                  </a:lnTo>
                  <a:lnTo>
                    <a:pt x="899" y="438"/>
                  </a:lnTo>
                  <a:lnTo>
                    <a:pt x="857" y="385"/>
                  </a:lnTo>
                  <a:lnTo>
                    <a:pt x="874" y="374"/>
                  </a:lnTo>
                  <a:lnTo>
                    <a:pt x="841" y="270"/>
                  </a:lnTo>
                  <a:lnTo>
                    <a:pt x="805" y="245"/>
                  </a:lnTo>
                  <a:lnTo>
                    <a:pt x="810" y="104"/>
                  </a:lnTo>
                  <a:lnTo>
                    <a:pt x="777" y="79"/>
                  </a:lnTo>
                  <a:lnTo>
                    <a:pt x="768" y="1"/>
                  </a:lnTo>
                  <a:lnTo>
                    <a:pt x="752" y="1"/>
                  </a:lnTo>
                  <a:lnTo>
                    <a:pt x="696" y="186"/>
                  </a:lnTo>
                  <a:lnTo>
                    <a:pt x="665" y="188"/>
                  </a:lnTo>
                  <a:lnTo>
                    <a:pt x="596" y="118"/>
                  </a:lnTo>
                  <a:lnTo>
                    <a:pt x="635" y="14"/>
                  </a:lnTo>
                  <a:lnTo>
                    <a:pt x="562" y="0"/>
                  </a:lnTo>
                  <a:lnTo>
                    <a:pt x="482" y="23"/>
                  </a:lnTo>
                  <a:lnTo>
                    <a:pt x="459" y="87"/>
                  </a:lnTo>
                  <a:lnTo>
                    <a:pt x="423" y="96"/>
                  </a:lnTo>
                  <a:lnTo>
                    <a:pt x="421" y="51"/>
                  </a:lnTo>
                  <a:lnTo>
                    <a:pt x="273" y="141"/>
                  </a:lnTo>
                  <a:lnTo>
                    <a:pt x="276" y="174"/>
                  </a:lnTo>
                  <a:lnTo>
                    <a:pt x="253" y="205"/>
                  </a:lnTo>
                  <a:lnTo>
                    <a:pt x="198" y="205"/>
                  </a:lnTo>
                  <a:lnTo>
                    <a:pt x="78" y="256"/>
                  </a:lnTo>
                  <a:lnTo>
                    <a:pt x="36" y="36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3" name="Freeform 69">
              <a:extLst>
                <a:ext uri="{FF2B5EF4-FFF2-40B4-BE49-F238E27FC236}">
                  <a16:creationId xmlns:a16="http://schemas.microsoft.com/office/drawing/2014/main" xmlns="" id="{F7A46758-9A1A-B34D-A2B4-6E790CBDC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6375" y="5915026"/>
              <a:ext cx="96838" cy="100013"/>
            </a:xfrm>
            <a:custGeom>
              <a:avLst/>
              <a:gdLst>
                <a:gd name="T0" fmla="*/ 14 w 92"/>
                <a:gd name="T1" fmla="*/ 0 h 95"/>
                <a:gd name="T2" fmla="*/ 14 w 92"/>
                <a:gd name="T3" fmla="*/ 0 h 95"/>
                <a:gd name="T4" fmla="*/ 0 w 92"/>
                <a:gd name="T5" fmla="*/ 56 h 95"/>
                <a:gd name="T6" fmla="*/ 3 w 92"/>
                <a:gd name="T7" fmla="*/ 95 h 95"/>
                <a:gd name="T8" fmla="*/ 44 w 92"/>
                <a:gd name="T9" fmla="*/ 92 h 95"/>
                <a:gd name="T10" fmla="*/ 92 w 92"/>
                <a:gd name="T11" fmla="*/ 19 h 95"/>
                <a:gd name="T12" fmla="*/ 14 w 92"/>
                <a:gd name="T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95">
                  <a:moveTo>
                    <a:pt x="14" y="0"/>
                  </a:moveTo>
                  <a:lnTo>
                    <a:pt x="14" y="0"/>
                  </a:lnTo>
                  <a:lnTo>
                    <a:pt x="0" y="56"/>
                  </a:lnTo>
                  <a:lnTo>
                    <a:pt x="3" y="95"/>
                  </a:lnTo>
                  <a:lnTo>
                    <a:pt x="44" y="92"/>
                  </a:lnTo>
                  <a:lnTo>
                    <a:pt x="92" y="19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4" name="Freeform 70">
              <a:extLst>
                <a:ext uri="{FF2B5EF4-FFF2-40B4-BE49-F238E27FC236}">
                  <a16:creationId xmlns:a16="http://schemas.microsoft.com/office/drawing/2014/main" xmlns="" id="{B36CD91A-0417-264E-8EB7-70DB5E933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8525" y="5795963"/>
              <a:ext cx="134938" cy="269875"/>
            </a:xfrm>
            <a:custGeom>
              <a:avLst/>
              <a:gdLst>
                <a:gd name="T0" fmla="*/ 45 w 128"/>
                <a:gd name="T1" fmla="*/ 0 h 255"/>
                <a:gd name="T2" fmla="*/ 45 w 128"/>
                <a:gd name="T3" fmla="*/ 0 h 255"/>
                <a:gd name="T4" fmla="*/ 53 w 128"/>
                <a:gd name="T5" fmla="*/ 92 h 255"/>
                <a:gd name="T6" fmla="*/ 42 w 128"/>
                <a:gd name="T7" fmla="*/ 134 h 255"/>
                <a:gd name="T8" fmla="*/ 0 w 128"/>
                <a:gd name="T9" fmla="*/ 165 h 255"/>
                <a:gd name="T10" fmla="*/ 3 w 128"/>
                <a:gd name="T11" fmla="*/ 202 h 255"/>
                <a:gd name="T12" fmla="*/ 3 w 128"/>
                <a:gd name="T13" fmla="*/ 241 h 255"/>
                <a:gd name="T14" fmla="*/ 14 w 128"/>
                <a:gd name="T15" fmla="*/ 255 h 255"/>
                <a:gd name="T16" fmla="*/ 128 w 128"/>
                <a:gd name="T17" fmla="*/ 157 h 255"/>
                <a:gd name="T18" fmla="*/ 128 w 128"/>
                <a:gd name="T19" fmla="*/ 134 h 255"/>
                <a:gd name="T20" fmla="*/ 100 w 128"/>
                <a:gd name="T21" fmla="*/ 134 h 255"/>
                <a:gd name="T22" fmla="*/ 61 w 128"/>
                <a:gd name="T23" fmla="*/ 2 h 255"/>
                <a:gd name="T24" fmla="*/ 45 w 128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55">
                  <a:moveTo>
                    <a:pt x="45" y="0"/>
                  </a:moveTo>
                  <a:lnTo>
                    <a:pt x="45" y="0"/>
                  </a:lnTo>
                  <a:lnTo>
                    <a:pt x="53" y="92"/>
                  </a:lnTo>
                  <a:lnTo>
                    <a:pt x="42" y="134"/>
                  </a:lnTo>
                  <a:lnTo>
                    <a:pt x="0" y="165"/>
                  </a:lnTo>
                  <a:lnTo>
                    <a:pt x="3" y="202"/>
                  </a:lnTo>
                  <a:lnTo>
                    <a:pt x="3" y="241"/>
                  </a:lnTo>
                  <a:lnTo>
                    <a:pt x="14" y="255"/>
                  </a:lnTo>
                  <a:lnTo>
                    <a:pt x="128" y="157"/>
                  </a:lnTo>
                  <a:lnTo>
                    <a:pt x="128" y="134"/>
                  </a:lnTo>
                  <a:lnTo>
                    <a:pt x="100" y="134"/>
                  </a:lnTo>
                  <a:lnTo>
                    <a:pt x="61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5" name="Freeform 71">
              <a:extLst>
                <a:ext uri="{FF2B5EF4-FFF2-40B4-BE49-F238E27FC236}">
                  <a16:creationId xmlns:a16="http://schemas.microsoft.com/office/drawing/2014/main" xmlns="" id="{C9785035-050B-FA4F-A1BA-32BC8C22F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9125" y="6010276"/>
              <a:ext cx="260350" cy="214313"/>
            </a:xfrm>
            <a:custGeom>
              <a:avLst/>
              <a:gdLst>
                <a:gd name="T0" fmla="*/ 225 w 247"/>
                <a:gd name="T1" fmla="*/ 0 h 202"/>
                <a:gd name="T2" fmla="*/ 225 w 247"/>
                <a:gd name="T3" fmla="*/ 0 h 202"/>
                <a:gd name="T4" fmla="*/ 247 w 247"/>
                <a:gd name="T5" fmla="*/ 42 h 202"/>
                <a:gd name="T6" fmla="*/ 186 w 247"/>
                <a:gd name="T7" fmla="*/ 101 h 202"/>
                <a:gd name="T8" fmla="*/ 181 w 247"/>
                <a:gd name="T9" fmla="*/ 131 h 202"/>
                <a:gd name="T10" fmla="*/ 139 w 247"/>
                <a:gd name="T11" fmla="*/ 137 h 202"/>
                <a:gd name="T12" fmla="*/ 69 w 247"/>
                <a:gd name="T13" fmla="*/ 202 h 202"/>
                <a:gd name="T14" fmla="*/ 5 w 247"/>
                <a:gd name="T15" fmla="*/ 171 h 202"/>
                <a:gd name="T16" fmla="*/ 0 w 247"/>
                <a:gd name="T17" fmla="*/ 148 h 202"/>
                <a:gd name="T18" fmla="*/ 117 w 247"/>
                <a:gd name="T19" fmla="*/ 98 h 202"/>
                <a:gd name="T20" fmla="*/ 225 w 247"/>
                <a:gd name="T2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7" h="202">
                  <a:moveTo>
                    <a:pt x="225" y="0"/>
                  </a:moveTo>
                  <a:lnTo>
                    <a:pt x="225" y="0"/>
                  </a:lnTo>
                  <a:lnTo>
                    <a:pt x="247" y="42"/>
                  </a:lnTo>
                  <a:lnTo>
                    <a:pt x="186" y="101"/>
                  </a:lnTo>
                  <a:lnTo>
                    <a:pt x="181" y="131"/>
                  </a:lnTo>
                  <a:lnTo>
                    <a:pt x="139" y="137"/>
                  </a:lnTo>
                  <a:lnTo>
                    <a:pt x="69" y="202"/>
                  </a:lnTo>
                  <a:lnTo>
                    <a:pt x="5" y="171"/>
                  </a:lnTo>
                  <a:lnTo>
                    <a:pt x="0" y="148"/>
                  </a:lnTo>
                  <a:lnTo>
                    <a:pt x="117" y="98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6" name="Freeform 72">
              <a:extLst>
                <a:ext uri="{FF2B5EF4-FFF2-40B4-BE49-F238E27FC236}">
                  <a16:creationId xmlns:a16="http://schemas.microsoft.com/office/drawing/2014/main" xmlns="" id="{08194AE5-B5DE-364F-BC12-F8ABD995D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9000" y="5284788"/>
              <a:ext cx="61913" cy="77788"/>
            </a:xfrm>
            <a:custGeom>
              <a:avLst/>
              <a:gdLst>
                <a:gd name="T0" fmla="*/ 3 w 58"/>
                <a:gd name="T1" fmla="*/ 0 h 73"/>
                <a:gd name="T2" fmla="*/ 3 w 58"/>
                <a:gd name="T3" fmla="*/ 0 h 73"/>
                <a:gd name="T4" fmla="*/ 0 w 58"/>
                <a:gd name="T5" fmla="*/ 14 h 73"/>
                <a:gd name="T6" fmla="*/ 36 w 58"/>
                <a:gd name="T7" fmla="*/ 65 h 73"/>
                <a:gd name="T8" fmla="*/ 55 w 58"/>
                <a:gd name="T9" fmla="*/ 73 h 73"/>
                <a:gd name="T10" fmla="*/ 58 w 58"/>
                <a:gd name="T11" fmla="*/ 53 h 73"/>
                <a:gd name="T12" fmla="*/ 3 w 58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73">
                  <a:moveTo>
                    <a:pt x="3" y="0"/>
                  </a:moveTo>
                  <a:lnTo>
                    <a:pt x="3" y="0"/>
                  </a:lnTo>
                  <a:lnTo>
                    <a:pt x="0" y="14"/>
                  </a:lnTo>
                  <a:lnTo>
                    <a:pt x="36" y="65"/>
                  </a:lnTo>
                  <a:lnTo>
                    <a:pt x="55" y="73"/>
                  </a:lnTo>
                  <a:lnTo>
                    <a:pt x="58" y="5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7" name="Freeform 73">
              <a:extLst>
                <a:ext uri="{FF2B5EF4-FFF2-40B4-BE49-F238E27FC236}">
                  <a16:creationId xmlns:a16="http://schemas.microsoft.com/office/drawing/2014/main" xmlns="" id="{E5A987D3-F038-5D4C-AD49-9FCE26195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1825" y="4430713"/>
              <a:ext cx="261938" cy="314325"/>
            </a:xfrm>
            <a:custGeom>
              <a:avLst/>
              <a:gdLst>
                <a:gd name="T0" fmla="*/ 3 w 247"/>
                <a:gd name="T1" fmla="*/ 0 h 297"/>
                <a:gd name="T2" fmla="*/ 3 w 247"/>
                <a:gd name="T3" fmla="*/ 0 h 297"/>
                <a:gd name="T4" fmla="*/ 0 w 247"/>
                <a:gd name="T5" fmla="*/ 18 h 297"/>
                <a:gd name="T6" fmla="*/ 54 w 247"/>
                <a:gd name="T7" fmla="*/ 107 h 297"/>
                <a:gd name="T8" fmla="*/ 69 w 247"/>
                <a:gd name="T9" fmla="*/ 107 h 297"/>
                <a:gd name="T10" fmla="*/ 180 w 247"/>
                <a:gd name="T11" fmla="*/ 293 h 297"/>
                <a:gd name="T12" fmla="*/ 225 w 247"/>
                <a:gd name="T13" fmla="*/ 297 h 297"/>
                <a:gd name="T14" fmla="*/ 247 w 247"/>
                <a:gd name="T15" fmla="*/ 233 h 297"/>
                <a:gd name="T16" fmla="*/ 211 w 247"/>
                <a:gd name="T17" fmla="*/ 210 h 297"/>
                <a:gd name="T18" fmla="*/ 205 w 247"/>
                <a:gd name="T19" fmla="*/ 174 h 297"/>
                <a:gd name="T20" fmla="*/ 3 w 247"/>
                <a:gd name="T21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7" h="297">
                  <a:moveTo>
                    <a:pt x="3" y="0"/>
                  </a:moveTo>
                  <a:lnTo>
                    <a:pt x="3" y="0"/>
                  </a:lnTo>
                  <a:lnTo>
                    <a:pt x="0" y="18"/>
                  </a:lnTo>
                  <a:lnTo>
                    <a:pt x="54" y="107"/>
                  </a:lnTo>
                  <a:lnTo>
                    <a:pt x="69" y="107"/>
                  </a:lnTo>
                  <a:lnTo>
                    <a:pt x="180" y="293"/>
                  </a:lnTo>
                  <a:lnTo>
                    <a:pt x="225" y="297"/>
                  </a:lnTo>
                  <a:lnTo>
                    <a:pt x="247" y="233"/>
                  </a:lnTo>
                  <a:lnTo>
                    <a:pt x="211" y="210"/>
                  </a:lnTo>
                  <a:lnTo>
                    <a:pt x="205" y="17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8" name="Freeform 74">
              <a:extLst>
                <a:ext uri="{FF2B5EF4-FFF2-40B4-BE49-F238E27FC236}">
                  <a16:creationId xmlns:a16="http://schemas.microsoft.com/office/drawing/2014/main" xmlns="" id="{C61C947A-B1AD-2C49-BCD7-3562B69EE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9488" y="4392613"/>
              <a:ext cx="223838" cy="195263"/>
            </a:xfrm>
            <a:custGeom>
              <a:avLst/>
              <a:gdLst>
                <a:gd name="T0" fmla="*/ 0 w 211"/>
                <a:gd name="T1" fmla="*/ 157 h 185"/>
                <a:gd name="T2" fmla="*/ 0 w 211"/>
                <a:gd name="T3" fmla="*/ 157 h 185"/>
                <a:gd name="T4" fmla="*/ 24 w 211"/>
                <a:gd name="T5" fmla="*/ 185 h 185"/>
                <a:gd name="T6" fmla="*/ 115 w 211"/>
                <a:gd name="T7" fmla="*/ 153 h 185"/>
                <a:gd name="T8" fmla="*/ 133 w 211"/>
                <a:gd name="T9" fmla="*/ 84 h 185"/>
                <a:gd name="T10" fmla="*/ 174 w 211"/>
                <a:gd name="T11" fmla="*/ 81 h 185"/>
                <a:gd name="T12" fmla="*/ 211 w 211"/>
                <a:gd name="T13" fmla="*/ 54 h 185"/>
                <a:gd name="T14" fmla="*/ 163 w 211"/>
                <a:gd name="T15" fmla="*/ 19 h 185"/>
                <a:gd name="T16" fmla="*/ 152 w 211"/>
                <a:gd name="T17" fmla="*/ 0 h 185"/>
                <a:gd name="T18" fmla="*/ 128 w 211"/>
                <a:gd name="T19" fmla="*/ 44 h 185"/>
                <a:gd name="T20" fmla="*/ 137 w 211"/>
                <a:gd name="T21" fmla="*/ 69 h 185"/>
                <a:gd name="T22" fmla="*/ 122 w 211"/>
                <a:gd name="T23" fmla="*/ 90 h 185"/>
                <a:gd name="T24" fmla="*/ 95 w 211"/>
                <a:gd name="T25" fmla="*/ 83 h 185"/>
                <a:gd name="T26" fmla="*/ 29 w 211"/>
                <a:gd name="T27" fmla="*/ 131 h 185"/>
                <a:gd name="T28" fmla="*/ 31 w 211"/>
                <a:gd name="T29" fmla="*/ 159 h 185"/>
                <a:gd name="T30" fmla="*/ 0 w 211"/>
                <a:gd name="T31" fmla="*/ 157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1" h="185">
                  <a:moveTo>
                    <a:pt x="0" y="157"/>
                  </a:moveTo>
                  <a:lnTo>
                    <a:pt x="0" y="157"/>
                  </a:lnTo>
                  <a:lnTo>
                    <a:pt x="24" y="185"/>
                  </a:lnTo>
                  <a:lnTo>
                    <a:pt x="115" y="153"/>
                  </a:lnTo>
                  <a:lnTo>
                    <a:pt x="133" y="84"/>
                  </a:lnTo>
                  <a:lnTo>
                    <a:pt x="174" y="81"/>
                  </a:lnTo>
                  <a:lnTo>
                    <a:pt x="211" y="54"/>
                  </a:lnTo>
                  <a:lnTo>
                    <a:pt x="163" y="19"/>
                  </a:lnTo>
                  <a:lnTo>
                    <a:pt x="152" y="0"/>
                  </a:lnTo>
                  <a:lnTo>
                    <a:pt x="128" y="44"/>
                  </a:lnTo>
                  <a:lnTo>
                    <a:pt x="137" y="69"/>
                  </a:lnTo>
                  <a:lnTo>
                    <a:pt x="122" y="90"/>
                  </a:lnTo>
                  <a:lnTo>
                    <a:pt x="95" y="83"/>
                  </a:lnTo>
                  <a:lnTo>
                    <a:pt x="29" y="131"/>
                  </a:lnTo>
                  <a:lnTo>
                    <a:pt x="31" y="159"/>
                  </a:lnTo>
                  <a:lnTo>
                    <a:pt x="0" y="15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9" name="Freeform 75">
              <a:extLst>
                <a:ext uri="{FF2B5EF4-FFF2-40B4-BE49-F238E27FC236}">
                  <a16:creationId xmlns:a16="http://schemas.microsoft.com/office/drawing/2014/main" xmlns="" id="{D2C78FED-4328-C142-A9A2-EAFB41834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7438" y="4445001"/>
              <a:ext cx="28575" cy="34925"/>
            </a:xfrm>
            <a:custGeom>
              <a:avLst/>
              <a:gdLst>
                <a:gd name="T0" fmla="*/ 22 w 28"/>
                <a:gd name="T1" fmla="*/ 0 h 33"/>
                <a:gd name="T2" fmla="*/ 22 w 28"/>
                <a:gd name="T3" fmla="*/ 0 h 33"/>
                <a:gd name="T4" fmla="*/ 0 w 28"/>
                <a:gd name="T5" fmla="*/ 27 h 33"/>
                <a:gd name="T6" fmla="*/ 18 w 28"/>
                <a:gd name="T7" fmla="*/ 33 h 33"/>
                <a:gd name="T8" fmla="*/ 28 w 28"/>
                <a:gd name="T9" fmla="*/ 19 h 33"/>
                <a:gd name="T10" fmla="*/ 22 w 28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33">
                  <a:moveTo>
                    <a:pt x="22" y="0"/>
                  </a:moveTo>
                  <a:lnTo>
                    <a:pt x="22" y="0"/>
                  </a:lnTo>
                  <a:lnTo>
                    <a:pt x="0" y="27"/>
                  </a:lnTo>
                  <a:lnTo>
                    <a:pt x="18" y="33"/>
                  </a:lnTo>
                  <a:lnTo>
                    <a:pt x="28" y="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0" name="Freeform 76">
              <a:extLst>
                <a:ext uri="{FF2B5EF4-FFF2-40B4-BE49-F238E27FC236}">
                  <a16:creationId xmlns:a16="http://schemas.microsoft.com/office/drawing/2014/main" xmlns="" id="{9A0B23D8-39B2-BD41-BF03-980DE4AE5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0625" y="4548188"/>
              <a:ext cx="168275" cy="209550"/>
            </a:xfrm>
            <a:custGeom>
              <a:avLst/>
              <a:gdLst>
                <a:gd name="T0" fmla="*/ 0 w 158"/>
                <a:gd name="T1" fmla="*/ 137 h 198"/>
                <a:gd name="T2" fmla="*/ 0 w 158"/>
                <a:gd name="T3" fmla="*/ 137 h 198"/>
                <a:gd name="T4" fmla="*/ 17 w 158"/>
                <a:gd name="T5" fmla="*/ 159 h 198"/>
                <a:gd name="T6" fmla="*/ 6 w 158"/>
                <a:gd name="T7" fmla="*/ 192 h 198"/>
                <a:gd name="T8" fmla="*/ 6 w 158"/>
                <a:gd name="T9" fmla="*/ 198 h 198"/>
                <a:gd name="T10" fmla="*/ 32 w 158"/>
                <a:gd name="T11" fmla="*/ 198 h 198"/>
                <a:gd name="T12" fmla="*/ 41 w 158"/>
                <a:gd name="T13" fmla="*/ 116 h 198"/>
                <a:gd name="T14" fmla="*/ 50 w 158"/>
                <a:gd name="T15" fmla="*/ 119 h 198"/>
                <a:gd name="T16" fmla="*/ 65 w 158"/>
                <a:gd name="T17" fmla="*/ 193 h 198"/>
                <a:gd name="T18" fmla="*/ 80 w 158"/>
                <a:gd name="T19" fmla="*/ 197 h 198"/>
                <a:gd name="T20" fmla="*/ 94 w 158"/>
                <a:gd name="T21" fmla="*/ 165 h 198"/>
                <a:gd name="T22" fmla="*/ 80 w 158"/>
                <a:gd name="T23" fmla="*/ 117 h 198"/>
                <a:gd name="T24" fmla="*/ 68 w 158"/>
                <a:gd name="T25" fmla="*/ 96 h 198"/>
                <a:gd name="T26" fmla="*/ 105 w 158"/>
                <a:gd name="T27" fmla="*/ 70 h 198"/>
                <a:gd name="T28" fmla="*/ 96 w 158"/>
                <a:gd name="T29" fmla="*/ 58 h 198"/>
                <a:gd name="T30" fmla="*/ 61 w 158"/>
                <a:gd name="T31" fmla="*/ 80 h 198"/>
                <a:gd name="T32" fmla="*/ 52 w 158"/>
                <a:gd name="T33" fmla="*/ 80 h 198"/>
                <a:gd name="T34" fmla="*/ 35 w 158"/>
                <a:gd name="T35" fmla="*/ 56 h 198"/>
                <a:gd name="T36" fmla="*/ 41 w 158"/>
                <a:gd name="T37" fmla="*/ 45 h 198"/>
                <a:gd name="T38" fmla="*/ 69 w 158"/>
                <a:gd name="T39" fmla="*/ 31 h 198"/>
                <a:gd name="T40" fmla="*/ 112 w 158"/>
                <a:gd name="T41" fmla="*/ 44 h 198"/>
                <a:gd name="T42" fmla="*/ 126 w 158"/>
                <a:gd name="T43" fmla="*/ 43 h 198"/>
                <a:gd name="T44" fmla="*/ 158 w 158"/>
                <a:gd name="T45" fmla="*/ 13 h 198"/>
                <a:gd name="T46" fmla="*/ 145 w 158"/>
                <a:gd name="T47" fmla="*/ 0 h 198"/>
                <a:gd name="T48" fmla="*/ 115 w 158"/>
                <a:gd name="T49" fmla="*/ 23 h 198"/>
                <a:gd name="T50" fmla="*/ 95 w 158"/>
                <a:gd name="T51" fmla="*/ 23 h 198"/>
                <a:gd name="T52" fmla="*/ 66 w 158"/>
                <a:gd name="T53" fmla="*/ 9 h 198"/>
                <a:gd name="T54" fmla="*/ 45 w 158"/>
                <a:gd name="T55" fmla="*/ 10 h 198"/>
                <a:gd name="T56" fmla="*/ 22 w 158"/>
                <a:gd name="T57" fmla="*/ 47 h 198"/>
                <a:gd name="T58" fmla="*/ 8 w 158"/>
                <a:gd name="T59" fmla="*/ 112 h 198"/>
                <a:gd name="T60" fmla="*/ 0 w 158"/>
                <a:gd name="T61" fmla="*/ 13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8" h="198">
                  <a:moveTo>
                    <a:pt x="0" y="137"/>
                  </a:moveTo>
                  <a:lnTo>
                    <a:pt x="0" y="137"/>
                  </a:lnTo>
                  <a:lnTo>
                    <a:pt x="17" y="159"/>
                  </a:lnTo>
                  <a:lnTo>
                    <a:pt x="6" y="192"/>
                  </a:lnTo>
                  <a:lnTo>
                    <a:pt x="6" y="198"/>
                  </a:lnTo>
                  <a:lnTo>
                    <a:pt x="32" y="198"/>
                  </a:lnTo>
                  <a:lnTo>
                    <a:pt x="41" y="116"/>
                  </a:lnTo>
                  <a:lnTo>
                    <a:pt x="50" y="119"/>
                  </a:lnTo>
                  <a:lnTo>
                    <a:pt x="65" y="193"/>
                  </a:lnTo>
                  <a:lnTo>
                    <a:pt x="80" y="197"/>
                  </a:lnTo>
                  <a:lnTo>
                    <a:pt x="94" y="165"/>
                  </a:lnTo>
                  <a:lnTo>
                    <a:pt x="80" y="117"/>
                  </a:lnTo>
                  <a:lnTo>
                    <a:pt x="68" y="96"/>
                  </a:lnTo>
                  <a:lnTo>
                    <a:pt x="105" y="70"/>
                  </a:lnTo>
                  <a:lnTo>
                    <a:pt x="96" y="58"/>
                  </a:lnTo>
                  <a:lnTo>
                    <a:pt x="61" y="80"/>
                  </a:lnTo>
                  <a:lnTo>
                    <a:pt x="52" y="80"/>
                  </a:lnTo>
                  <a:lnTo>
                    <a:pt x="35" y="56"/>
                  </a:lnTo>
                  <a:lnTo>
                    <a:pt x="41" y="45"/>
                  </a:lnTo>
                  <a:lnTo>
                    <a:pt x="69" y="31"/>
                  </a:lnTo>
                  <a:lnTo>
                    <a:pt x="112" y="44"/>
                  </a:lnTo>
                  <a:lnTo>
                    <a:pt x="126" y="43"/>
                  </a:lnTo>
                  <a:lnTo>
                    <a:pt x="158" y="13"/>
                  </a:lnTo>
                  <a:lnTo>
                    <a:pt x="145" y="0"/>
                  </a:lnTo>
                  <a:lnTo>
                    <a:pt x="115" y="23"/>
                  </a:lnTo>
                  <a:lnTo>
                    <a:pt x="95" y="23"/>
                  </a:lnTo>
                  <a:lnTo>
                    <a:pt x="66" y="9"/>
                  </a:lnTo>
                  <a:lnTo>
                    <a:pt x="45" y="10"/>
                  </a:lnTo>
                  <a:lnTo>
                    <a:pt x="22" y="47"/>
                  </a:lnTo>
                  <a:lnTo>
                    <a:pt x="8" y="112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1" name="Freeform 77">
              <a:extLst>
                <a:ext uri="{FF2B5EF4-FFF2-40B4-BE49-F238E27FC236}">
                  <a16:creationId xmlns:a16="http://schemas.microsoft.com/office/drawing/2014/main" xmlns="" id="{5730D4A8-87F3-3F4A-AC50-6AB246DE6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1125" y="4538663"/>
              <a:ext cx="47625" cy="69850"/>
            </a:xfrm>
            <a:custGeom>
              <a:avLst/>
              <a:gdLst>
                <a:gd name="T0" fmla="*/ 14 w 46"/>
                <a:gd name="T1" fmla="*/ 0 h 66"/>
                <a:gd name="T2" fmla="*/ 14 w 46"/>
                <a:gd name="T3" fmla="*/ 0 h 66"/>
                <a:gd name="T4" fmla="*/ 0 w 46"/>
                <a:gd name="T5" fmla="*/ 36 h 66"/>
                <a:gd name="T6" fmla="*/ 23 w 46"/>
                <a:gd name="T7" fmla="*/ 66 h 66"/>
                <a:gd name="T8" fmla="*/ 30 w 46"/>
                <a:gd name="T9" fmla="*/ 66 h 66"/>
                <a:gd name="T10" fmla="*/ 40 w 46"/>
                <a:gd name="T11" fmla="*/ 46 h 66"/>
                <a:gd name="T12" fmla="*/ 46 w 46"/>
                <a:gd name="T13" fmla="*/ 39 h 66"/>
                <a:gd name="T14" fmla="*/ 36 w 46"/>
                <a:gd name="T15" fmla="*/ 28 h 66"/>
                <a:gd name="T16" fmla="*/ 21 w 46"/>
                <a:gd name="T17" fmla="*/ 23 h 66"/>
                <a:gd name="T18" fmla="*/ 14 w 46"/>
                <a:gd name="T1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66">
                  <a:moveTo>
                    <a:pt x="14" y="0"/>
                  </a:moveTo>
                  <a:lnTo>
                    <a:pt x="14" y="0"/>
                  </a:lnTo>
                  <a:lnTo>
                    <a:pt x="0" y="36"/>
                  </a:lnTo>
                  <a:lnTo>
                    <a:pt x="23" y="66"/>
                  </a:lnTo>
                  <a:lnTo>
                    <a:pt x="30" y="66"/>
                  </a:lnTo>
                  <a:lnTo>
                    <a:pt x="40" y="46"/>
                  </a:lnTo>
                  <a:lnTo>
                    <a:pt x="46" y="39"/>
                  </a:lnTo>
                  <a:lnTo>
                    <a:pt x="36" y="28"/>
                  </a:lnTo>
                  <a:lnTo>
                    <a:pt x="21" y="2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2" name="Freeform 78">
              <a:extLst>
                <a:ext uri="{FF2B5EF4-FFF2-40B4-BE49-F238E27FC236}">
                  <a16:creationId xmlns:a16="http://schemas.microsoft.com/office/drawing/2014/main" xmlns="" id="{A96C54EA-DC39-3548-B73F-85D192E84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0175" y="4662488"/>
              <a:ext cx="73025" cy="31750"/>
            </a:xfrm>
            <a:custGeom>
              <a:avLst/>
              <a:gdLst>
                <a:gd name="T0" fmla="*/ 41 w 69"/>
                <a:gd name="T1" fmla="*/ 0 h 30"/>
                <a:gd name="T2" fmla="*/ 41 w 69"/>
                <a:gd name="T3" fmla="*/ 0 h 30"/>
                <a:gd name="T4" fmla="*/ 9 w 69"/>
                <a:gd name="T5" fmla="*/ 7 h 30"/>
                <a:gd name="T6" fmla="*/ 0 w 69"/>
                <a:gd name="T7" fmla="*/ 17 h 30"/>
                <a:gd name="T8" fmla="*/ 8 w 69"/>
                <a:gd name="T9" fmla="*/ 30 h 30"/>
                <a:gd name="T10" fmla="*/ 28 w 69"/>
                <a:gd name="T11" fmla="*/ 22 h 30"/>
                <a:gd name="T12" fmla="*/ 41 w 69"/>
                <a:gd name="T13" fmla="*/ 14 h 30"/>
                <a:gd name="T14" fmla="*/ 61 w 69"/>
                <a:gd name="T15" fmla="*/ 30 h 30"/>
                <a:gd name="T16" fmla="*/ 69 w 69"/>
                <a:gd name="T17" fmla="*/ 23 h 30"/>
                <a:gd name="T18" fmla="*/ 54 w 69"/>
                <a:gd name="T19" fmla="*/ 4 h 30"/>
                <a:gd name="T20" fmla="*/ 41 w 69"/>
                <a:gd name="T2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30">
                  <a:moveTo>
                    <a:pt x="41" y="0"/>
                  </a:moveTo>
                  <a:lnTo>
                    <a:pt x="41" y="0"/>
                  </a:lnTo>
                  <a:lnTo>
                    <a:pt x="9" y="7"/>
                  </a:lnTo>
                  <a:lnTo>
                    <a:pt x="0" y="17"/>
                  </a:lnTo>
                  <a:lnTo>
                    <a:pt x="8" y="30"/>
                  </a:lnTo>
                  <a:lnTo>
                    <a:pt x="28" y="22"/>
                  </a:lnTo>
                  <a:lnTo>
                    <a:pt x="41" y="14"/>
                  </a:lnTo>
                  <a:lnTo>
                    <a:pt x="61" y="30"/>
                  </a:lnTo>
                  <a:lnTo>
                    <a:pt x="69" y="23"/>
                  </a:lnTo>
                  <a:lnTo>
                    <a:pt x="54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3" name="Freeform 79">
              <a:extLst>
                <a:ext uri="{FF2B5EF4-FFF2-40B4-BE49-F238E27FC236}">
                  <a16:creationId xmlns:a16="http://schemas.microsoft.com/office/drawing/2014/main" xmlns="" id="{D4197557-8E8E-304A-9A32-F79A98B66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6775" y="4770438"/>
              <a:ext cx="225425" cy="87313"/>
            </a:xfrm>
            <a:custGeom>
              <a:avLst/>
              <a:gdLst>
                <a:gd name="T0" fmla="*/ 21 w 213"/>
                <a:gd name="T1" fmla="*/ 0 h 83"/>
                <a:gd name="T2" fmla="*/ 21 w 213"/>
                <a:gd name="T3" fmla="*/ 0 h 83"/>
                <a:gd name="T4" fmla="*/ 0 w 213"/>
                <a:gd name="T5" fmla="*/ 14 h 83"/>
                <a:gd name="T6" fmla="*/ 4 w 213"/>
                <a:gd name="T7" fmla="*/ 27 h 83"/>
                <a:gd name="T8" fmla="*/ 73 w 213"/>
                <a:gd name="T9" fmla="*/ 42 h 83"/>
                <a:gd name="T10" fmla="*/ 108 w 213"/>
                <a:gd name="T11" fmla="*/ 48 h 83"/>
                <a:gd name="T12" fmla="*/ 122 w 213"/>
                <a:gd name="T13" fmla="*/ 64 h 83"/>
                <a:gd name="T14" fmla="*/ 162 w 213"/>
                <a:gd name="T15" fmla="*/ 67 h 83"/>
                <a:gd name="T16" fmla="*/ 180 w 213"/>
                <a:gd name="T17" fmla="*/ 83 h 83"/>
                <a:gd name="T18" fmla="*/ 197 w 213"/>
                <a:gd name="T19" fmla="*/ 79 h 83"/>
                <a:gd name="T20" fmla="*/ 213 w 213"/>
                <a:gd name="T21" fmla="*/ 65 h 83"/>
                <a:gd name="T22" fmla="*/ 184 w 213"/>
                <a:gd name="T23" fmla="*/ 52 h 83"/>
                <a:gd name="T24" fmla="*/ 160 w 213"/>
                <a:gd name="T25" fmla="*/ 31 h 83"/>
                <a:gd name="T26" fmla="*/ 95 w 213"/>
                <a:gd name="T27" fmla="*/ 15 h 83"/>
                <a:gd name="T28" fmla="*/ 21 w 213"/>
                <a:gd name="T2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3" h="83">
                  <a:moveTo>
                    <a:pt x="21" y="0"/>
                  </a:moveTo>
                  <a:lnTo>
                    <a:pt x="21" y="0"/>
                  </a:lnTo>
                  <a:lnTo>
                    <a:pt x="0" y="14"/>
                  </a:lnTo>
                  <a:lnTo>
                    <a:pt x="4" y="27"/>
                  </a:lnTo>
                  <a:lnTo>
                    <a:pt x="73" y="42"/>
                  </a:lnTo>
                  <a:lnTo>
                    <a:pt x="108" y="48"/>
                  </a:lnTo>
                  <a:lnTo>
                    <a:pt x="122" y="64"/>
                  </a:lnTo>
                  <a:lnTo>
                    <a:pt x="162" y="67"/>
                  </a:lnTo>
                  <a:lnTo>
                    <a:pt x="180" y="83"/>
                  </a:lnTo>
                  <a:lnTo>
                    <a:pt x="197" y="79"/>
                  </a:lnTo>
                  <a:lnTo>
                    <a:pt x="213" y="65"/>
                  </a:lnTo>
                  <a:lnTo>
                    <a:pt x="184" y="52"/>
                  </a:lnTo>
                  <a:lnTo>
                    <a:pt x="160" y="31"/>
                  </a:lnTo>
                  <a:lnTo>
                    <a:pt x="95" y="15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4" name="Freeform 80">
              <a:extLst>
                <a:ext uri="{FF2B5EF4-FFF2-40B4-BE49-F238E27FC236}">
                  <a16:creationId xmlns:a16="http://schemas.microsoft.com/office/drawing/2014/main" xmlns="" id="{C13A993A-94D8-DB48-9DA8-7F295C9F5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9663" y="4840288"/>
              <a:ext cx="36513" cy="22225"/>
            </a:xfrm>
            <a:custGeom>
              <a:avLst/>
              <a:gdLst>
                <a:gd name="T0" fmla="*/ 17 w 35"/>
                <a:gd name="T1" fmla="*/ 0 h 20"/>
                <a:gd name="T2" fmla="*/ 17 w 35"/>
                <a:gd name="T3" fmla="*/ 0 h 20"/>
                <a:gd name="T4" fmla="*/ 0 w 35"/>
                <a:gd name="T5" fmla="*/ 9 h 20"/>
                <a:gd name="T6" fmla="*/ 10 w 35"/>
                <a:gd name="T7" fmla="*/ 20 h 20"/>
                <a:gd name="T8" fmla="*/ 35 w 35"/>
                <a:gd name="T9" fmla="*/ 11 h 20"/>
                <a:gd name="T10" fmla="*/ 17 w 35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20">
                  <a:moveTo>
                    <a:pt x="17" y="0"/>
                  </a:moveTo>
                  <a:lnTo>
                    <a:pt x="17" y="0"/>
                  </a:lnTo>
                  <a:lnTo>
                    <a:pt x="0" y="9"/>
                  </a:lnTo>
                  <a:lnTo>
                    <a:pt x="10" y="20"/>
                  </a:lnTo>
                  <a:lnTo>
                    <a:pt x="35" y="1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5" name="Freeform 81">
              <a:extLst>
                <a:ext uri="{FF2B5EF4-FFF2-40B4-BE49-F238E27FC236}">
                  <a16:creationId xmlns:a16="http://schemas.microsoft.com/office/drawing/2014/main" xmlns="" id="{2DFBEAD8-226E-7B43-84CC-2C5415073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7288" y="4832351"/>
              <a:ext cx="30163" cy="20638"/>
            </a:xfrm>
            <a:custGeom>
              <a:avLst/>
              <a:gdLst>
                <a:gd name="T0" fmla="*/ 0 w 28"/>
                <a:gd name="T1" fmla="*/ 1 h 20"/>
                <a:gd name="T2" fmla="*/ 0 w 28"/>
                <a:gd name="T3" fmla="*/ 1 h 20"/>
                <a:gd name="T4" fmla="*/ 3 w 28"/>
                <a:gd name="T5" fmla="*/ 16 h 20"/>
                <a:gd name="T6" fmla="*/ 21 w 28"/>
                <a:gd name="T7" fmla="*/ 20 h 20"/>
                <a:gd name="T8" fmla="*/ 28 w 28"/>
                <a:gd name="T9" fmla="*/ 12 h 20"/>
                <a:gd name="T10" fmla="*/ 20 w 28"/>
                <a:gd name="T11" fmla="*/ 0 h 20"/>
                <a:gd name="T12" fmla="*/ 0 w 28"/>
                <a:gd name="T13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0">
                  <a:moveTo>
                    <a:pt x="0" y="1"/>
                  </a:moveTo>
                  <a:lnTo>
                    <a:pt x="0" y="1"/>
                  </a:lnTo>
                  <a:lnTo>
                    <a:pt x="3" y="16"/>
                  </a:lnTo>
                  <a:lnTo>
                    <a:pt x="21" y="20"/>
                  </a:lnTo>
                  <a:lnTo>
                    <a:pt x="28" y="12"/>
                  </a:lnTo>
                  <a:lnTo>
                    <a:pt x="2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6" name="Freeform 82">
              <a:extLst>
                <a:ext uri="{FF2B5EF4-FFF2-40B4-BE49-F238E27FC236}">
                  <a16:creationId xmlns:a16="http://schemas.microsoft.com/office/drawing/2014/main" xmlns="" id="{6295E608-8587-8648-9E01-598BD18D4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9513" y="4875213"/>
              <a:ext cx="36513" cy="19050"/>
            </a:xfrm>
            <a:custGeom>
              <a:avLst/>
              <a:gdLst>
                <a:gd name="T0" fmla="*/ 22 w 35"/>
                <a:gd name="T1" fmla="*/ 0 h 19"/>
                <a:gd name="T2" fmla="*/ 22 w 35"/>
                <a:gd name="T3" fmla="*/ 0 h 19"/>
                <a:gd name="T4" fmla="*/ 0 w 35"/>
                <a:gd name="T5" fmla="*/ 3 h 19"/>
                <a:gd name="T6" fmla="*/ 19 w 35"/>
                <a:gd name="T7" fmla="*/ 19 h 19"/>
                <a:gd name="T8" fmla="*/ 35 w 35"/>
                <a:gd name="T9" fmla="*/ 19 h 19"/>
                <a:gd name="T10" fmla="*/ 22 w 35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9">
                  <a:moveTo>
                    <a:pt x="22" y="0"/>
                  </a:moveTo>
                  <a:lnTo>
                    <a:pt x="22" y="0"/>
                  </a:lnTo>
                  <a:lnTo>
                    <a:pt x="0" y="3"/>
                  </a:lnTo>
                  <a:lnTo>
                    <a:pt x="19" y="19"/>
                  </a:lnTo>
                  <a:lnTo>
                    <a:pt x="35" y="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7" name="Freeform 83">
              <a:extLst>
                <a:ext uri="{FF2B5EF4-FFF2-40B4-BE49-F238E27FC236}">
                  <a16:creationId xmlns:a16="http://schemas.microsoft.com/office/drawing/2014/main" xmlns="" id="{A2EB0F6D-CACC-7C4D-AE6B-7A2ACA59E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3325" y="4840288"/>
              <a:ext cx="66675" cy="22225"/>
            </a:xfrm>
            <a:custGeom>
              <a:avLst/>
              <a:gdLst>
                <a:gd name="T0" fmla="*/ 5 w 62"/>
                <a:gd name="T1" fmla="*/ 6 h 21"/>
                <a:gd name="T2" fmla="*/ 5 w 62"/>
                <a:gd name="T3" fmla="*/ 6 h 21"/>
                <a:gd name="T4" fmla="*/ 0 w 62"/>
                <a:gd name="T5" fmla="*/ 16 h 21"/>
                <a:gd name="T6" fmla="*/ 35 w 62"/>
                <a:gd name="T7" fmla="*/ 21 h 21"/>
                <a:gd name="T8" fmla="*/ 62 w 62"/>
                <a:gd name="T9" fmla="*/ 5 h 21"/>
                <a:gd name="T10" fmla="*/ 46 w 62"/>
                <a:gd name="T11" fmla="*/ 1 h 21"/>
                <a:gd name="T12" fmla="*/ 22 w 62"/>
                <a:gd name="T13" fmla="*/ 8 h 21"/>
                <a:gd name="T14" fmla="*/ 12 w 62"/>
                <a:gd name="T15" fmla="*/ 0 h 21"/>
                <a:gd name="T16" fmla="*/ 5 w 62"/>
                <a:gd name="T17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21">
                  <a:moveTo>
                    <a:pt x="5" y="6"/>
                  </a:moveTo>
                  <a:lnTo>
                    <a:pt x="5" y="6"/>
                  </a:lnTo>
                  <a:lnTo>
                    <a:pt x="0" y="16"/>
                  </a:lnTo>
                  <a:lnTo>
                    <a:pt x="35" y="21"/>
                  </a:lnTo>
                  <a:lnTo>
                    <a:pt x="62" y="5"/>
                  </a:lnTo>
                  <a:lnTo>
                    <a:pt x="46" y="1"/>
                  </a:lnTo>
                  <a:lnTo>
                    <a:pt x="22" y="8"/>
                  </a:lnTo>
                  <a:lnTo>
                    <a:pt x="12" y="0"/>
                  </a:lnTo>
                  <a:lnTo>
                    <a:pt x="5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8" name="Freeform 84">
              <a:extLst>
                <a:ext uri="{FF2B5EF4-FFF2-40B4-BE49-F238E27FC236}">
                  <a16:creationId xmlns:a16="http://schemas.microsoft.com/office/drawing/2014/main" xmlns="" id="{118AE466-DC2D-AA49-9764-0F39120A3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5875" y="4852988"/>
              <a:ext cx="85725" cy="44450"/>
            </a:xfrm>
            <a:custGeom>
              <a:avLst/>
              <a:gdLst>
                <a:gd name="T0" fmla="*/ 40 w 80"/>
                <a:gd name="T1" fmla="*/ 0 h 42"/>
                <a:gd name="T2" fmla="*/ 40 w 80"/>
                <a:gd name="T3" fmla="*/ 0 h 42"/>
                <a:gd name="T4" fmla="*/ 0 w 80"/>
                <a:gd name="T5" fmla="*/ 33 h 42"/>
                <a:gd name="T6" fmla="*/ 4 w 80"/>
                <a:gd name="T7" fmla="*/ 42 h 42"/>
                <a:gd name="T8" fmla="*/ 21 w 80"/>
                <a:gd name="T9" fmla="*/ 39 h 42"/>
                <a:gd name="T10" fmla="*/ 41 w 80"/>
                <a:gd name="T11" fmla="*/ 20 h 42"/>
                <a:gd name="T12" fmla="*/ 80 w 80"/>
                <a:gd name="T13" fmla="*/ 15 h 42"/>
                <a:gd name="T14" fmla="*/ 72 w 80"/>
                <a:gd name="T15" fmla="*/ 1 h 42"/>
                <a:gd name="T16" fmla="*/ 40 w 80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42">
                  <a:moveTo>
                    <a:pt x="40" y="0"/>
                  </a:moveTo>
                  <a:lnTo>
                    <a:pt x="40" y="0"/>
                  </a:lnTo>
                  <a:lnTo>
                    <a:pt x="0" y="33"/>
                  </a:lnTo>
                  <a:lnTo>
                    <a:pt x="4" y="42"/>
                  </a:lnTo>
                  <a:lnTo>
                    <a:pt x="21" y="39"/>
                  </a:lnTo>
                  <a:lnTo>
                    <a:pt x="41" y="20"/>
                  </a:lnTo>
                  <a:lnTo>
                    <a:pt x="80" y="15"/>
                  </a:lnTo>
                  <a:lnTo>
                    <a:pt x="72" y="1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9" name="Freeform 85">
              <a:extLst>
                <a:ext uri="{FF2B5EF4-FFF2-40B4-BE49-F238E27FC236}">
                  <a16:creationId xmlns:a16="http://schemas.microsoft.com/office/drawing/2014/main" xmlns="" id="{0C8B2AAC-8309-CA4F-A753-23A42A22D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6750" y="4691063"/>
              <a:ext cx="58738" cy="66675"/>
            </a:xfrm>
            <a:custGeom>
              <a:avLst/>
              <a:gdLst>
                <a:gd name="T0" fmla="*/ 7 w 55"/>
                <a:gd name="T1" fmla="*/ 0 h 63"/>
                <a:gd name="T2" fmla="*/ 7 w 55"/>
                <a:gd name="T3" fmla="*/ 0 h 63"/>
                <a:gd name="T4" fmla="*/ 0 w 55"/>
                <a:gd name="T5" fmla="*/ 10 h 63"/>
                <a:gd name="T6" fmla="*/ 38 w 55"/>
                <a:gd name="T7" fmla="*/ 44 h 63"/>
                <a:gd name="T8" fmla="*/ 43 w 55"/>
                <a:gd name="T9" fmla="*/ 63 h 63"/>
                <a:gd name="T10" fmla="*/ 54 w 55"/>
                <a:gd name="T11" fmla="*/ 62 h 63"/>
                <a:gd name="T12" fmla="*/ 55 w 55"/>
                <a:gd name="T13" fmla="*/ 42 h 63"/>
                <a:gd name="T14" fmla="*/ 43 w 55"/>
                <a:gd name="T15" fmla="*/ 32 h 63"/>
                <a:gd name="T16" fmla="*/ 7 w 55"/>
                <a:gd name="T1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63">
                  <a:moveTo>
                    <a:pt x="7" y="0"/>
                  </a:moveTo>
                  <a:lnTo>
                    <a:pt x="7" y="0"/>
                  </a:lnTo>
                  <a:lnTo>
                    <a:pt x="0" y="10"/>
                  </a:lnTo>
                  <a:lnTo>
                    <a:pt x="38" y="44"/>
                  </a:lnTo>
                  <a:lnTo>
                    <a:pt x="43" y="63"/>
                  </a:lnTo>
                  <a:lnTo>
                    <a:pt x="54" y="62"/>
                  </a:lnTo>
                  <a:lnTo>
                    <a:pt x="55" y="42"/>
                  </a:lnTo>
                  <a:lnTo>
                    <a:pt x="43" y="3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0" name="Freeform 86">
              <a:extLst>
                <a:ext uri="{FF2B5EF4-FFF2-40B4-BE49-F238E27FC236}">
                  <a16:creationId xmlns:a16="http://schemas.microsoft.com/office/drawing/2014/main" xmlns="" id="{16966F8C-A3B2-E144-8598-4D69D0B03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2300" y="4741863"/>
              <a:ext cx="79375" cy="58738"/>
            </a:xfrm>
            <a:custGeom>
              <a:avLst/>
              <a:gdLst>
                <a:gd name="T0" fmla="*/ 69 w 76"/>
                <a:gd name="T1" fmla="*/ 0 h 55"/>
                <a:gd name="T2" fmla="*/ 69 w 76"/>
                <a:gd name="T3" fmla="*/ 0 h 55"/>
                <a:gd name="T4" fmla="*/ 62 w 76"/>
                <a:gd name="T5" fmla="*/ 1 h 55"/>
                <a:gd name="T6" fmla="*/ 57 w 76"/>
                <a:gd name="T7" fmla="*/ 22 h 55"/>
                <a:gd name="T8" fmla="*/ 43 w 76"/>
                <a:gd name="T9" fmla="*/ 31 h 55"/>
                <a:gd name="T10" fmla="*/ 0 w 76"/>
                <a:gd name="T11" fmla="*/ 38 h 55"/>
                <a:gd name="T12" fmla="*/ 2 w 76"/>
                <a:gd name="T13" fmla="*/ 55 h 55"/>
                <a:gd name="T14" fmla="*/ 47 w 76"/>
                <a:gd name="T15" fmla="*/ 52 h 55"/>
                <a:gd name="T16" fmla="*/ 76 w 76"/>
                <a:gd name="T17" fmla="*/ 34 h 55"/>
                <a:gd name="T18" fmla="*/ 74 w 76"/>
                <a:gd name="T19" fmla="*/ 3 h 55"/>
                <a:gd name="T20" fmla="*/ 69 w 76"/>
                <a:gd name="T2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55">
                  <a:moveTo>
                    <a:pt x="69" y="0"/>
                  </a:moveTo>
                  <a:lnTo>
                    <a:pt x="69" y="0"/>
                  </a:lnTo>
                  <a:lnTo>
                    <a:pt x="62" y="1"/>
                  </a:lnTo>
                  <a:lnTo>
                    <a:pt x="57" y="22"/>
                  </a:lnTo>
                  <a:lnTo>
                    <a:pt x="43" y="31"/>
                  </a:lnTo>
                  <a:lnTo>
                    <a:pt x="0" y="38"/>
                  </a:lnTo>
                  <a:lnTo>
                    <a:pt x="2" y="55"/>
                  </a:lnTo>
                  <a:lnTo>
                    <a:pt x="47" y="52"/>
                  </a:lnTo>
                  <a:lnTo>
                    <a:pt x="76" y="34"/>
                  </a:lnTo>
                  <a:lnTo>
                    <a:pt x="74" y="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1" name="Freeform 87">
              <a:extLst>
                <a:ext uri="{FF2B5EF4-FFF2-40B4-BE49-F238E27FC236}">
                  <a16:creationId xmlns:a16="http://schemas.microsoft.com/office/drawing/2014/main" xmlns="" id="{C54B288A-AE4F-A646-AB31-1770B4EC1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9300" y="4776788"/>
              <a:ext cx="33338" cy="49213"/>
            </a:xfrm>
            <a:custGeom>
              <a:avLst/>
              <a:gdLst>
                <a:gd name="T0" fmla="*/ 0 w 32"/>
                <a:gd name="T1" fmla="*/ 2 h 46"/>
                <a:gd name="T2" fmla="*/ 0 w 32"/>
                <a:gd name="T3" fmla="*/ 2 h 46"/>
                <a:gd name="T4" fmla="*/ 10 w 32"/>
                <a:gd name="T5" fmla="*/ 29 h 46"/>
                <a:gd name="T6" fmla="*/ 27 w 32"/>
                <a:gd name="T7" fmla="*/ 46 h 46"/>
                <a:gd name="T8" fmla="*/ 32 w 32"/>
                <a:gd name="T9" fmla="*/ 41 h 46"/>
                <a:gd name="T10" fmla="*/ 31 w 32"/>
                <a:gd name="T11" fmla="*/ 23 h 46"/>
                <a:gd name="T12" fmla="*/ 11 w 32"/>
                <a:gd name="T13" fmla="*/ 0 h 46"/>
                <a:gd name="T14" fmla="*/ 0 w 32"/>
                <a:gd name="T15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46">
                  <a:moveTo>
                    <a:pt x="0" y="2"/>
                  </a:moveTo>
                  <a:lnTo>
                    <a:pt x="0" y="2"/>
                  </a:lnTo>
                  <a:lnTo>
                    <a:pt x="10" y="29"/>
                  </a:lnTo>
                  <a:lnTo>
                    <a:pt x="27" y="46"/>
                  </a:lnTo>
                  <a:lnTo>
                    <a:pt x="32" y="41"/>
                  </a:lnTo>
                  <a:lnTo>
                    <a:pt x="31" y="23"/>
                  </a:lnTo>
                  <a:lnTo>
                    <a:pt x="11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2" name="Freeform 88">
              <a:extLst>
                <a:ext uri="{FF2B5EF4-FFF2-40B4-BE49-F238E27FC236}">
                  <a16:creationId xmlns:a16="http://schemas.microsoft.com/office/drawing/2014/main" xmlns="" id="{A4BF2B95-2052-BE44-BB2C-571EEC0F8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0100" y="4821238"/>
              <a:ext cx="22225" cy="30163"/>
            </a:xfrm>
            <a:custGeom>
              <a:avLst/>
              <a:gdLst>
                <a:gd name="T0" fmla="*/ 0 w 22"/>
                <a:gd name="T1" fmla="*/ 0 h 28"/>
                <a:gd name="T2" fmla="*/ 0 w 22"/>
                <a:gd name="T3" fmla="*/ 0 h 28"/>
                <a:gd name="T4" fmla="*/ 1 w 22"/>
                <a:gd name="T5" fmla="*/ 18 h 28"/>
                <a:gd name="T6" fmla="*/ 12 w 22"/>
                <a:gd name="T7" fmla="*/ 28 h 28"/>
                <a:gd name="T8" fmla="*/ 22 w 22"/>
                <a:gd name="T9" fmla="*/ 22 h 28"/>
                <a:gd name="T10" fmla="*/ 13 w 22"/>
                <a:gd name="T11" fmla="*/ 3 h 28"/>
                <a:gd name="T12" fmla="*/ 0 w 22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8">
                  <a:moveTo>
                    <a:pt x="0" y="0"/>
                  </a:moveTo>
                  <a:lnTo>
                    <a:pt x="0" y="0"/>
                  </a:lnTo>
                  <a:lnTo>
                    <a:pt x="1" y="18"/>
                  </a:lnTo>
                  <a:lnTo>
                    <a:pt x="12" y="28"/>
                  </a:lnTo>
                  <a:lnTo>
                    <a:pt x="22" y="22"/>
                  </a:lnTo>
                  <a:lnTo>
                    <a:pt x="13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3" name="Freeform 89">
              <a:extLst>
                <a:ext uri="{FF2B5EF4-FFF2-40B4-BE49-F238E27FC236}">
                  <a16:creationId xmlns:a16="http://schemas.microsoft.com/office/drawing/2014/main" xmlns="" id="{F52206A0-F078-9A44-8284-78AF28634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3275" y="4868863"/>
              <a:ext cx="22225" cy="33338"/>
            </a:xfrm>
            <a:custGeom>
              <a:avLst/>
              <a:gdLst>
                <a:gd name="T0" fmla="*/ 9 w 21"/>
                <a:gd name="T1" fmla="*/ 0 h 31"/>
                <a:gd name="T2" fmla="*/ 9 w 21"/>
                <a:gd name="T3" fmla="*/ 0 h 31"/>
                <a:gd name="T4" fmla="*/ 0 w 21"/>
                <a:gd name="T5" fmla="*/ 9 h 31"/>
                <a:gd name="T6" fmla="*/ 10 w 21"/>
                <a:gd name="T7" fmla="*/ 27 h 31"/>
                <a:gd name="T8" fmla="*/ 21 w 21"/>
                <a:gd name="T9" fmla="*/ 31 h 31"/>
                <a:gd name="T10" fmla="*/ 21 w 21"/>
                <a:gd name="T11" fmla="*/ 19 h 31"/>
                <a:gd name="T12" fmla="*/ 9 w 21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1">
                  <a:moveTo>
                    <a:pt x="9" y="0"/>
                  </a:moveTo>
                  <a:lnTo>
                    <a:pt x="9" y="0"/>
                  </a:lnTo>
                  <a:lnTo>
                    <a:pt x="0" y="9"/>
                  </a:lnTo>
                  <a:lnTo>
                    <a:pt x="10" y="27"/>
                  </a:lnTo>
                  <a:lnTo>
                    <a:pt x="21" y="31"/>
                  </a:lnTo>
                  <a:lnTo>
                    <a:pt x="21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4" name="Freeform 90">
              <a:extLst>
                <a:ext uri="{FF2B5EF4-FFF2-40B4-BE49-F238E27FC236}">
                  <a16:creationId xmlns:a16="http://schemas.microsoft.com/office/drawing/2014/main" xmlns="" id="{A8EEDE13-1EC4-E944-A568-FB167974A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8200" y="4857751"/>
              <a:ext cx="33338" cy="39688"/>
            </a:xfrm>
            <a:custGeom>
              <a:avLst/>
              <a:gdLst>
                <a:gd name="T0" fmla="*/ 0 w 32"/>
                <a:gd name="T1" fmla="*/ 0 h 38"/>
                <a:gd name="T2" fmla="*/ 0 w 32"/>
                <a:gd name="T3" fmla="*/ 0 h 38"/>
                <a:gd name="T4" fmla="*/ 8 w 32"/>
                <a:gd name="T5" fmla="*/ 20 h 38"/>
                <a:gd name="T6" fmla="*/ 23 w 32"/>
                <a:gd name="T7" fmla="*/ 38 h 38"/>
                <a:gd name="T8" fmla="*/ 32 w 32"/>
                <a:gd name="T9" fmla="*/ 24 h 38"/>
                <a:gd name="T10" fmla="*/ 20 w 32"/>
                <a:gd name="T11" fmla="*/ 5 h 38"/>
                <a:gd name="T12" fmla="*/ 0 w 32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8">
                  <a:moveTo>
                    <a:pt x="0" y="0"/>
                  </a:moveTo>
                  <a:lnTo>
                    <a:pt x="0" y="0"/>
                  </a:lnTo>
                  <a:lnTo>
                    <a:pt x="8" y="20"/>
                  </a:lnTo>
                  <a:lnTo>
                    <a:pt x="23" y="38"/>
                  </a:lnTo>
                  <a:lnTo>
                    <a:pt x="32" y="24"/>
                  </a:lnTo>
                  <a:lnTo>
                    <a:pt x="2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5" name="Freeform 91">
              <a:extLst>
                <a:ext uri="{FF2B5EF4-FFF2-40B4-BE49-F238E27FC236}">
                  <a16:creationId xmlns:a16="http://schemas.microsoft.com/office/drawing/2014/main" xmlns="" id="{B6C48BD5-36E7-BF4E-887A-960452D76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9475" y="4889501"/>
              <a:ext cx="25400" cy="41275"/>
            </a:xfrm>
            <a:custGeom>
              <a:avLst/>
              <a:gdLst>
                <a:gd name="T0" fmla="*/ 0 w 24"/>
                <a:gd name="T1" fmla="*/ 0 h 39"/>
                <a:gd name="T2" fmla="*/ 0 w 24"/>
                <a:gd name="T3" fmla="*/ 0 h 39"/>
                <a:gd name="T4" fmla="*/ 4 w 24"/>
                <a:gd name="T5" fmla="*/ 24 h 39"/>
                <a:gd name="T6" fmla="*/ 15 w 24"/>
                <a:gd name="T7" fmla="*/ 39 h 39"/>
                <a:gd name="T8" fmla="*/ 24 w 24"/>
                <a:gd name="T9" fmla="*/ 20 h 39"/>
                <a:gd name="T10" fmla="*/ 0 w 24"/>
                <a:gd name="T1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39">
                  <a:moveTo>
                    <a:pt x="0" y="0"/>
                  </a:moveTo>
                  <a:lnTo>
                    <a:pt x="0" y="0"/>
                  </a:lnTo>
                  <a:lnTo>
                    <a:pt x="4" y="24"/>
                  </a:lnTo>
                  <a:lnTo>
                    <a:pt x="15" y="39"/>
                  </a:lnTo>
                  <a:lnTo>
                    <a:pt x="24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6" name="Freeform 92">
              <a:extLst>
                <a:ext uri="{FF2B5EF4-FFF2-40B4-BE49-F238E27FC236}">
                  <a16:creationId xmlns:a16="http://schemas.microsoft.com/office/drawing/2014/main" xmlns="" id="{3070D09F-EDA4-384A-84F4-53F0F6162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9000" y="4946651"/>
              <a:ext cx="23813" cy="26988"/>
            </a:xfrm>
            <a:custGeom>
              <a:avLst/>
              <a:gdLst>
                <a:gd name="T0" fmla="*/ 4 w 23"/>
                <a:gd name="T1" fmla="*/ 0 h 25"/>
                <a:gd name="T2" fmla="*/ 4 w 23"/>
                <a:gd name="T3" fmla="*/ 0 h 25"/>
                <a:gd name="T4" fmla="*/ 0 w 23"/>
                <a:gd name="T5" fmla="*/ 7 h 25"/>
                <a:gd name="T6" fmla="*/ 14 w 23"/>
                <a:gd name="T7" fmla="*/ 24 h 25"/>
                <a:gd name="T8" fmla="*/ 23 w 23"/>
                <a:gd name="T9" fmla="*/ 25 h 25"/>
                <a:gd name="T10" fmla="*/ 17 w 23"/>
                <a:gd name="T11" fmla="*/ 2 h 25"/>
                <a:gd name="T12" fmla="*/ 4 w 23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5">
                  <a:moveTo>
                    <a:pt x="4" y="0"/>
                  </a:moveTo>
                  <a:lnTo>
                    <a:pt x="4" y="0"/>
                  </a:lnTo>
                  <a:lnTo>
                    <a:pt x="0" y="7"/>
                  </a:lnTo>
                  <a:lnTo>
                    <a:pt x="14" y="24"/>
                  </a:lnTo>
                  <a:lnTo>
                    <a:pt x="23" y="25"/>
                  </a:lnTo>
                  <a:lnTo>
                    <a:pt x="17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7" name="Freeform 93">
              <a:extLst>
                <a:ext uri="{FF2B5EF4-FFF2-40B4-BE49-F238E27FC236}">
                  <a16:creationId xmlns:a16="http://schemas.microsoft.com/office/drawing/2014/main" xmlns="" id="{9E6757E4-505F-8747-8F50-4958A5BA5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7725" y="4983163"/>
              <a:ext cx="23813" cy="23813"/>
            </a:xfrm>
            <a:custGeom>
              <a:avLst/>
              <a:gdLst>
                <a:gd name="T0" fmla="*/ 14 w 23"/>
                <a:gd name="T1" fmla="*/ 0 h 23"/>
                <a:gd name="T2" fmla="*/ 14 w 23"/>
                <a:gd name="T3" fmla="*/ 0 h 23"/>
                <a:gd name="T4" fmla="*/ 0 w 23"/>
                <a:gd name="T5" fmla="*/ 7 h 23"/>
                <a:gd name="T6" fmla="*/ 12 w 23"/>
                <a:gd name="T7" fmla="*/ 23 h 23"/>
                <a:gd name="T8" fmla="*/ 23 w 23"/>
                <a:gd name="T9" fmla="*/ 18 h 23"/>
                <a:gd name="T10" fmla="*/ 14 w 23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3">
                  <a:moveTo>
                    <a:pt x="14" y="0"/>
                  </a:moveTo>
                  <a:lnTo>
                    <a:pt x="14" y="0"/>
                  </a:lnTo>
                  <a:lnTo>
                    <a:pt x="0" y="7"/>
                  </a:lnTo>
                  <a:lnTo>
                    <a:pt x="12" y="23"/>
                  </a:lnTo>
                  <a:lnTo>
                    <a:pt x="23" y="18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8" name="Freeform 94">
              <a:extLst>
                <a:ext uri="{FF2B5EF4-FFF2-40B4-BE49-F238E27FC236}">
                  <a16:creationId xmlns:a16="http://schemas.microsoft.com/office/drawing/2014/main" xmlns="" id="{0E6BA3E0-A382-8345-8FF5-8DF5AF3BF63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0125" y="5092701"/>
              <a:ext cx="17463" cy="33338"/>
            </a:xfrm>
            <a:custGeom>
              <a:avLst/>
              <a:gdLst>
                <a:gd name="T0" fmla="*/ 9 w 17"/>
                <a:gd name="T1" fmla="*/ 0 h 31"/>
                <a:gd name="T2" fmla="*/ 9 w 17"/>
                <a:gd name="T3" fmla="*/ 0 h 31"/>
                <a:gd name="T4" fmla="*/ 0 w 17"/>
                <a:gd name="T5" fmla="*/ 13 h 31"/>
                <a:gd name="T6" fmla="*/ 4 w 17"/>
                <a:gd name="T7" fmla="*/ 27 h 31"/>
                <a:gd name="T8" fmla="*/ 8 w 17"/>
                <a:gd name="T9" fmla="*/ 31 h 31"/>
                <a:gd name="T10" fmla="*/ 17 w 17"/>
                <a:gd name="T11" fmla="*/ 19 h 31"/>
                <a:gd name="T12" fmla="*/ 9 w 17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1">
                  <a:moveTo>
                    <a:pt x="9" y="0"/>
                  </a:moveTo>
                  <a:lnTo>
                    <a:pt x="9" y="0"/>
                  </a:lnTo>
                  <a:lnTo>
                    <a:pt x="0" y="13"/>
                  </a:lnTo>
                  <a:lnTo>
                    <a:pt x="4" y="27"/>
                  </a:lnTo>
                  <a:lnTo>
                    <a:pt x="8" y="31"/>
                  </a:lnTo>
                  <a:lnTo>
                    <a:pt x="17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9" name="Freeform 95">
              <a:extLst>
                <a:ext uri="{FF2B5EF4-FFF2-40B4-BE49-F238E27FC236}">
                  <a16:creationId xmlns:a16="http://schemas.microsoft.com/office/drawing/2014/main" xmlns="" id="{D0A7A843-D24D-B140-AEF4-CDF490A8A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4413" y="5132388"/>
              <a:ext cx="20638" cy="17463"/>
            </a:xfrm>
            <a:custGeom>
              <a:avLst/>
              <a:gdLst>
                <a:gd name="T0" fmla="*/ 0 w 19"/>
                <a:gd name="T1" fmla="*/ 2 h 16"/>
                <a:gd name="T2" fmla="*/ 0 w 19"/>
                <a:gd name="T3" fmla="*/ 2 h 16"/>
                <a:gd name="T4" fmla="*/ 1 w 19"/>
                <a:gd name="T5" fmla="*/ 12 h 16"/>
                <a:gd name="T6" fmla="*/ 11 w 19"/>
                <a:gd name="T7" fmla="*/ 16 h 16"/>
                <a:gd name="T8" fmla="*/ 19 w 19"/>
                <a:gd name="T9" fmla="*/ 11 h 16"/>
                <a:gd name="T10" fmla="*/ 11 w 19"/>
                <a:gd name="T11" fmla="*/ 0 h 16"/>
                <a:gd name="T12" fmla="*/ 0 w 19"/>
                <a:gd name="T1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6">
                  <a:moveTo>
                    <a:pt x="0" y="2"/>
                  </a:moveTo>
                  <a:lnTo>
                    <a:pt x="0" y="2"/>
                  </a:lnTo>
                  <a:lnTo>
                    <a:pt x="1" y="12"/>
                  </a:lnTo>
                  <a:lnTo>
                    <a:pt x="11" y="16"/>
                  </a:lnTo>
                  <a:lnTo>
                    <a:pt x="19" y="11"/>
                  </a:lnTo>
                  <a:lnTo>
                    <a:pt x="11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0" name="Freeform 96">
              <a:extLst>
                <a:ext uri="{FF2B5EF4-FFF2-40B4-BE49-F238E27FC236}">
                  <a16:creationId xmlns:a16="http://schemas.microsoft.com/office/drawing/2014/main" xmlns="" id="{4B48454D-9151-0E4E-92E2-DBD3E0FBB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7113" y="5233988"/>
              <a:ext cx="19050" cy="17463"/>
            </a:xfrm>
            <a:custGeom>
              <a:avLst/>
              <a:gdLst>
                <a:gd name="T0" fmla="*/ 4 w 19"/>
                <a:gd name="T1" fmla="*/ 0 h 16"/>
                <a:gd name="T2" fmla="*/ 4 w 19"/>
                <a:gd name="T3" fmla="*/ 0 h 16"/>
                <a:gd name="T4" fmla="*/ 0 w 19"/>
                <a:gd name="T5" fmla="*/ 8 h 16"/>
                <a:gd name="T6" fmla="*/ 7 w 19"/>
                <a:gd name="T7" fmla="*/ 16 h 16"/>
                <a:gd name="T8" fmla="*/ 19 w 19"/>
                <a:gd name="T9" fmla="*/ 12 h 16"/>
                <a:gd name="T10" fmla="*/ 4 w 19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6">
                  <a:moveTo>
                    <a:pt x="4" y="0"/>
                  </a:moveTo>
                  <a:lnTo>
                    <a:pt x="4" y="0"/>
                  </a:lnTo>
                  <a:lnTo>
                    <a:pt x="0" y="8"/>
                  </a:lnTo>
                  <a:lnTo>
                    <a:pt x="7" y="16"/>
                  </a:lnTo>
                  <a:lnTo>
                    <a:pt x="19" y="1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1" name="Freeform 97">
              <a:extLst>
                <a:ext uri="{FF2B5EF4-FFF2-40B4-BE49-F238E27FC236}">
                  <a16:creationId xmlns:a16="http://schemas.microsoft.com/office/drawing/2014/main" xmlns="" id="{303E4628-F767-6049-91F6-2BD5B8CA4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8238" y="4265613"/>
              <a:ext cx="71438" cy="90488"/>
            </a:xfrm>
            <a:custGeom>
              <a:avLst/>
              <a:gdLst>
                <a:gd name="T0" fmla="*/ 48 w 67"/>
                <a:gd name="T1" fmla="*/ 0 h 86"/>
                <a:gd name="T2" fmla="*/ 48 w 67"/>
                <a:gd name="T3" fmla="*/ 0 h 86"/>
                <a:gd name="T4" fmla="*/ 42 w 67"/>
                <a:gd name="T5" fmla="*/ 12 h 86"/>
                <a:gd name="T6" fmla="*/ 38 w 67"/>
                <a:gd name="T7" fmla="*/ 28 h 86"/>
                <a:gd name="T8" fmla="*/ 0 w 67"/>
                <a:gd name="T9" fmla="*/ 76 h 86"/>
                <a:gd name="T10" fmla="*/ 3 w 67"/>
                <a:gd name="T11" fmla="*/ 86 h 86"/>
                <a:gd name="T12" fmla="*/ 18 w 67"/>
                <a:gd name="T13" fmla="*/ 83 h 86"/>
                <a:gd name="T14" fmla="*/ 67 w 67"/>
                <a:gd name="T15" fmla="*/ 29 h 86"/>
                <a:gd name="T16" fmla="*/ 48 w 67"/>
                <a:gd name="T17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6">
                  <a:moveTo>
                    <a:pt x="48" y="0"/>
                  </a:moveTo>
                  <a:lnTo>
                    <a:pt x="48" y="0"/>
                  </a:lnTo>
                  <a:lnTo>
                    <a:pt x="42" y="12"/>
                  </a:lnTo>
                  <a:lnTo>
                    <a:pt x="38" y="28"/>
                  </a:lnTo>
                  <a:lnTo>
                    <a:pt x="0" y="76"/>
                  </a:lnTo>
                  <a:lnTo>
                    <a:pt x="3" y="86"/>
                  </a:lnTo>
                  <a:lnTo>
                    <a:pt x="18" y="83"/>
                  </a:lnTo>
                  <a:lnTo>
                    <a:pt x="67" y="2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2" name="Freeform 98">
              <a:extLst>
                <a:ext uri="{FF2B5EF4-FFF2-40B4-BE49-F238E27FC236}">
                  <a16:creationId xmlns:a16="http://schemas.microsoft.com/office/drawing/2014/main" xmlns="" id="{D65ED9F8-6F74-0C4F-8AFA-982385F62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2538" y="4244976"/>
              <a:ext cx="42863" cy="90488"/>
            </a:xfrm>
            <a:custGeom>
              <a:avLst/>
              <a:gdLst>
                <a:gd name="T0" fmla="*/ 1 w 41"/>
                <a:gd name="T1" fmla="*/ 0 h 85"/>
                <a:gd name="T2" fmla="*/ 1 w 41"/>
                <a:gd name="T3" fmla="*/ 0 h 85"/>
                <a:gd name="T4" fmla="*/ 0 w 41"/>
                <a:gd name="T5" fmla="*/ 40 h 85"/>
                <a:gd name="T6" fmla="*/ 15 w 41"/>
                <a:gd name="T7" fmla="*/ 54 h 85"/>
                <a:gd name="T8" fmla="*/ 20 w 41"/>
                <a:gd name="T9" fmla="*/ 82 h 85"/>
                <a:gd name="T10" fmla="*/ 34 w 41"/>
                <a:gd name="T11" fmla="*/ 85 h 85"/>
                <a:gd name="T12" fmla="*/ 41 w 41"/>
                <a:gd name="T13" fmla="*/ 68 h 85"/>
                <a:gd name="T14" fmla="*/ 30 w 41"/>
                <a:gd name="T15" fmla="*/ 59 h 85"/>
                <a:gd name="T16" fmla="*/ 27 w 41"/>
                <a:gd name="T17" fmla="*/ 10 h 85"/>
                <a:gd name="T18" fmla="*/ 1 w 41"/>
                <a:gd name="T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85">
                  <a:moveTo>
                    <a:pt x="1" y="0"/>
                  </a:moveTo>
                  <a:lnTo>
                    <a:pt x="1" y="0"/>
                  </a:lnTo>
                  <a:lnTo>
                    <a:pt x="0" y="40"/>
                  </a:lnTo>
                  <a:lnTo>
                    <a:pt x="15" y="54"/>
                  </a:lnTo>
                  <a:lnTo>
                    <a:pt x="20" y="82"/>
                  </a:lnTo>
                  <a:lnTo>
                    <a:pt x="34" y="85"/>
                  </a:lnTo>
                  <a:lnTo>
                    <a:pt x="41" y="68"/>
                  </a:lnTo>
                  <a:lnTo>
                    <a:pt x="30" y="59"/>
                  </a:lnTo>
                  <a:lnTo>
                    <a:pt x="27" y="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3" name="Freeform 99">
              <a:extLst>
                <a:ext uri="{FF2B5EF4-FFF2-40B4-BE49-F238E27FC236}">
                  <a16:creationId xmlns:a16="http://schemas.microsoft.com/office/drawing/2014/main" xmlns="" id="{6ECC2250-1CF2-F146-8418-05B36660F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5400" y="4262438"/>
              <a:ext cx="23813" cy="50800"/>
            </a:xfrm>
            <a:custGeom>
              <a:avLst/>
              <a:gdLst>
                <a:gd name="T0" fmla="*/ 1 w 22"/>
                <a:gd name="T1" fmla="*/ 0 h 48"/>
                <a:gd name="T2" fmla="*/ 1 w 22"/>
                <a:gd name="T3" fmla="*/ 0 h 48"/>
                <a:gd name="T4" fmla="*/ 0 w 22"/>
                <a:gd name="T5" fmla="*/ 34 h 48"/>
                <a:gd name="T6" fmla="*/ 8 w 22"/>
                <a:gd name="T7" fmla="*/ 48 h 48"/>
                <a:gd name="T8" fmla="*/ 22 w 22"/>
                <a:gd name="T9" fmla="*/ 31 h 48"/>
                <a:gd name="T10" fmla="*/ 19 w 22"/>
                <a:gd name="T11" fmla="*/ 1 h 48"/>
                <a:gd name="T12" fmla="*/ 1 w 22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48">
                  <a:moveTo>
                    <a:pt x="1" y="0"/>
                  </a:moveTo>
                  <a:lnTo>
                    <a:pt x="1" y="0"/>
                  </a:lnTo>
                  <a:lnTo>
                    <a:pt x="0" y="34"/>
                  </a:lnTo>
                  <a:lnTo>
                    <a:pt x="8" y="48"/>
                  </a:lnTo>
                  <a:lnTo>
                    <a:pt x="22" y="31"/>
                  </a:lnTo>
                  <a:lnTo>
                    <a:pt x="19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4" name="Freeform 100">
              <a:extLst>
                <a:ext uri="{FF2B5EF4-FFF2-40B4-BE49-F238E27FC236}">
                  <a16:creationId xmlns:a16="http://schemas.microsoft.com/office/drawing/2014/main" xmlns="" id="{7FC1C8F9-818B-6D48-AFD0-EF1A23DFB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513" y="4225926"/>
              <a:ext cx="36513" cy="42863"/>
            </a:xfrm>
            <a:custGeom>
              <a:avLst/>
              <a:gdLst>
                <a:gd name="T0" fmla="*/ 0 w 34"/>
                <a:gd name="T1" fmla="*/ 3 h 40"/>
                <a:gd name="T2" fmla="*/ 0 w 34"/>
                <a:gd name="T3" fmla="*/ 3 h 40"/>
                <a:gd name="T4" fmla="*/ 14 w 34"/>
                <a:gd name="T5" fmla="*/ 22 h 40"/>
                <a:gd name="T6" fmla="*/ 21 w 34"/>
                <a:gd name="T7" fmla="*/ 40 h 40"/>
                <a:gd name="T8" fmla="*/ 34 w 34"/>
                <a:gd name="T9" fmla="*/ 40 h 40"/>
                <a:gd name="T10" fmla="*/ 31 w 34"/>
                <a:gd name="T11" fmla="*/ 9 h 40"/>
                <a:gd name="T12" fmla="*/ 17 w 34"/>
                <a:gd name="T13" fmla="*/ 0 h 40"/>
                <a:gd name="T14" fmla="*/ 0 w 34"/>
                <a:gd name="T15" fmla="*/ 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0">
                  <a:moveTo>
                    <a:pt x="0" y="3"/>
                  </a:moveTo>
                  <a:lnTo>
                    <a:pt x="0" y="3"/>
                  </a:lnTo>
                  <a:lnTo>
                    <a:pt x="14" y="22"/>
                  </a:lnTo>
                  <a:lnTo>
                    <a:pt x="21" y="40"/>
                  </a:lnTo>
                  <a:lnTo>
                    <a:pt x="34" y="40"/>
                  </a:lnTo>
                  <a:lnTo>
                    <a:pt x="31" y="9"/>
                  </a:lnTo>
                  <a:lnTo>
                    <a:pt x="17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5" name="Freeform 101">
              <a:extLst>
                <a:ext uri="{FF2B5EF4-FFF2-40B4-BE49-F238E27FC236}">
                  <a16:creationId xmlns:a16="http://schemas.microsoft.com/office/drawing/2014/main" xmlns="" id="{9AC5F184-FA41-9448-B9F2-790FE2B1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3650" y="4303713"/>
              <a:ext cx="107950" cy="122238"/>
            </a:xfrm>
            <a:custGeom>
              <a:avLst/>
              <a:gdLst>
                <a:gd name="T0" fmla="*/ 68 w 103"/>
                <a:gd name="T1" fmla="*/ 0 h 115"/>
                <a:gd name="T2" fmla="*/ 68 w 103"/>
                <a:gd name="T3" fmla="*/ 0 h 115"/>
                <a:gd name="T4" fmla="*/ 71 w 103"/>
                <a:gd name="T5" fmla="*/ 23 h 115"/>
                <a:gd name="T6" fmla="*/ 45 w 103"/>
                <a:gd name="T7" fmla="*/ 44 h 115"/>
                <a:gd name="T8" fmla="*/ 23 w 103"/>
                <a:gd name="T9" fmla="*/ 47 h 115"/>
                <a:gd name="T10" fmla="*/ 0 w 103"/>
                <a:gd name="T11" fmla="*/ 71 h 115"/>
                <a:gd name="T12" fmla="*/ 1 w 103"/>
                <a:gd name="T13" fmla="*/ 83 h 115"/>
                <a:gd name="T14" fmla="*/ 23 w 103"/>
                <a:gd name="T15" fmla="*/ 76 h 115"/>
                <a:gd name="T16" fmla="*/ 38 w 103"/>
                <a:gd name="T17" fmla="*/ 66 h 115"/>
                <a:gd name="T18" fmla="*/ 50 w 103"/>
                <a:gd name="T19" fmla="*/ 99 h 115"/>
                <a:gd name="T20" fmla="*/ 73 w 103"/>
                <a:gd name="T21" fmla="*/ 115 h 115"/>
                <a:gd name="T22" fmla="*/ 82 w 103"/>
                <a:gd name="T23" fmla="*/ 111 h 115"/>
                <a:gd name="T24" fmla="*/ 90 w 103"/>
                <a:gd name="T25" fmla="*/ 102 h 115"/>
                <a:gd name="T26" fmla="*/ 72 w 103"/>
                <a:gd name="T27" fmla="*/ 84 h 115"/>
                <a:gd name="T28" fmla="*/ 83 w 103"/>
                <a:gd name="T29" fmla="*/ 75 h 115"/>
                <a:gd name="T30" fmla="*/ 95 w 103"/>
                <a:gd name="T31" fmla="*/ 85 h 115"/>
                <a:gd name="T32" fmla="*/ 103 w 103"/>
                <a:gd name="T33" fmla="*/ 71 h 115"/>
                <a:gd name="T34" fmla="*/ 95 w 103"/>
                <a:gd name="T35" fmla="*/ 55 h 115"/>
                <a:gd name="T36" fmla="*/ 93 w 103"/>
                <a:gd name="T37" fmla="*/ 18 h 115"/>
                <a:gd name="T38" fmla="*/ 68 w 103"/>
                <a:gd name="T3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3" h="115">
                  <a:moveTo>
                    <a:pt x="68" y="0"/>
                  </a:moveTo>
                  <a:lnTo>
                    <a:pt x="68" y="0"/>
                  </a:lnTo>
                  <a:lnTo>
                    <a:pt x="71" y="23"/>
                  </a:lnTo>
                  <a:lnTo>
                    <a:pt x="45" y="44"/>
                  </a:lnTo>
                  <a:lnTo>
                    <a:pt x="23" y="47"/>
                  </a:lnTo>
                  <a:lnTo>
                    <a:pt x="0" y="71"/>
                  </a:lnTo>
                  <a:lnTo>
                    <a:pt x="1" y="83"/>
                  </a:lnTo>
                  <a:lnTo>
                    <a:pt x="23" y="76"/>
                  </a:lnTo>
                  <a:lnTo>
                    <a:pt x="38" y="66"/>
                  </a:lnTo>
                  <a:lnTo>
                    <a:pt x="50" y="99"/>
                  </a:lnTo>
                  <a:lnTo>
                    <a:pt x="73" y="115"/>
                  </a:lnTo>
                  <a:lnTo>
                    <a:pt x="82" y="111"/>
                  </a:lnTo>
                  <a:lnTo>
                    <a:pt x="90" y="102"/>
                  </a:lnTo>
                  <a:lnTo>
                    <a:pt x="72" y="84"/>
                  </a:lnTo>
                  <a:lnTo>
                    <a:pt x="83" y="75"/>
                  </a:lnTo>
                  <a:lnTo>
                    <a:pt x="95" y="85"/>
                  </a:lnTo>
                  <a:lnTo>
                    <a:pt x="103" y="71"/>
                  </a:lnTo>
                  <a:lnTo>
                    <a:pt x="95" y="55"/>
                  </a:lnTo>
                  <a:lnTo>
                    <a:pt x="93" y="1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6" name="Freeform 102">
              <a:extLst>
                <a:ext uri="{FF2B5EF4-FFF2-40B4-BE49-F238E27FC236}">
                  <a16:creationId xmlns:a16="http://schemas.microsoft.com/office/drawing/2014/main" xmlns="" id="{CE599F2D-84BA-D240-8C85-EA24E3EF0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2688" y="4060826"/>
              <a:ext cx="114300" cy="153988"/>
            </a:xfrm>
            <a:custGeom>
              <a:avLst/>
              <a:gdLst>
                <a:gd name="T0" fmla="*/ 22 w 108"/>
                <a:gd name="T1" fmla="*/ 0 h 146"/>
                <a:gd name="T2" fmla="*/ 22 w 108"/>
                <a:gd name="T3" fmla="*/ 0 h 146"/>
                <a:gd name="T4" fmla="*/ 2 w 108"/>
                <a:gd name="T5" fmla="*/ 14 h 146"/>
                <a:gd name="T6" fmla="*/ 0 w 108"/>
                <a:gd name="T7" fmla="*/ 60 h 146"/>
                <a:gd name="T8" fmla="*/ 31 w 108"/>
                <a:gd name="T9" fmla="*/ 121 h 146"/>
                <a:gd name="T10" fmla="*/ 42 w 108"/>
                <a:gd name="T11" fmla="*/ 129 h 146"/>
                <a:gd name="T12" fmla="*/ 55 w 108"/>
                <a:gd name="T13" fmla="*/ 120 h 146"/>
                <a:gd name="T14" fmla="*/ 79 w 108"/>
                <a:gd name="T15" fmla="*/ 124 h 146"/>
                <a:gd name="T16" fmla="*/ 83 w 108"/>
                <a:gd name="T17" fmla="*/ 144 h 146"/>
                <a:gd name="T18" fmla="*/ 100 w 108"/>
                <a:gd name="T19" fmla="*/ 146 h 146"/>
                <a:gd name="T20" fmla="*/ 108 w 108"/>
                <a:gd name="T21" fmla="*/ 134 h 146"/>
                <a:gd name="T22" fmla="*/ 98 w 108"/>
                <a:gd name="T23" fmla="*/ 120 h 146"/>
                <a:gd name="T24" fmla="*/ 85 w 108"/>
                <a:gd name="T25" fmla="*/ 108 h 146"/>
                <a:gd name="T26" fmla="*/ 58 w 108"/>
                <a:gd name="T27" fmla="*/ 105 h 146"/>
                <a:gd name="T28" fmla="*/ 44 w 108"/>
                <a:gd name="T29" fmla="*/ 81 h 146"/>
                <a:gd name="T30" fmla="*/ 60 w 108"/>
                <a:gd name="T31" fmla="*/ 56 h 146"/>
                <a:gd name="T32" fmla="*/ 62 w 108"/>
                <a:gd name="T33" fmla="*/ 35 h 146"/>
                <a:gd name="T34" fmla="*/ 51 w 108"/>
                <a:gd name="T35" fmla="*/ 7 h 146"/>
                <a:gd name="T36" fmla="*/ 22 w 108"/>
                <a:gd name="T3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146">
                  <a:moveTo>
                    <a:pt x="22" y="0"/>
                  </a:moveTo>
                  <a:lnTo>
                    <a:pt x="22" y="0"/>
                  </a:lnTo>
                  <a:lnTo>
                    <a:pt x="2" y="14"/>
                  </a:lnTo>
                  <a:lnTo>
                    <a:pt x="0" y="60"/>
                  </a:lnTo>
                  <a:lnTo>
                    <a:pt x="31" y="121"/>
                  </a:lnTo>
                  <a:lnTo>
                    <a:pt x="42" y="129"/>
                  </a:lnTo>
                  <a:lnTo>
                    <a:pt x="55" y="120"/>
                  </a:lnTo>
                  <a:lnTo>
                    <a:pt x="79" y="124"/>
                  </a:lnTo>
                  <a:lnTo>
                    <a:pt x="83" y="144"/>
                  </a:lnTo>
                  <a:lnTo>
                    <a:pt x="100" y="146"/>
                  </a:lnTo>
                  <a:lnTo>
                    <a:pt x="108" y="134"/>
                  </a:lnTo>
                  <a:lnTo>
                    <a:pt x="98" y="120"/>
                  </a:lnTo>
                  <a:lnTo>
                    <a:pt x="85" y="108"/>
                  </a:lnTo>
                  <a:lnTo>
                    <a:pt x="58" y="105"/>
                  </a:lnTo>
                  <a:lnTo>
                    <a:pt x="44" y="81"/>
                  </a:lnTo>
                  <a:lnTo>
                    <a:pt x="60" y="56"/>
                  </a:lnTo>
                  <a:lnTo>
                    <a:pt x="62" y="35"/>
                  </a:lnTo>
                  <a:lnTo>
                    <a:pt x="51" y="7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7" name="Freeform 103">
              <a:extLst>
                <a:ext uri="{FF2B5EF4-FFF2-40B4-BE49-F238E27FC236}">
                  <a16:creationId xmlns:a16="http://schemas.microsoft.com/office/drawing/2014/main" xmlns="" id="{65F1C1CE-C764-F843-B728-1C74D85CE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7613" y="4203701"/>
              <a:ext cx="25400" cy="30163"/>
            </a:xfrm>
            <a:custGeom>
              <a:avLst/>
              <a:gdLst>
                <a:gd name="T0" fmla="*/ 0 w 24"/>
                <a:gd name="T1" fmla="*/ 0 h 28"/>
                <a:gd name="T2" fmla="*/ 0 w 24"/>
                <a:gd name="T3" fmla="*/ 0 h 28"/>
                <a:gd name="T4" fmla="*/ 6 w 24"/>
                <a:gd name="T5" fmla="*/ 21 h 28"/>
                <a:gd name="T6" fmla="*/ 16 w 24"/>
                <a:gd name="T7" fmla="*/ 28 h 28"/>
                <a:gd name="T8" fmla="*/ 24 w 24"/>
                <a:gd name="T9" fmla="*/ 18 h 28"/>
                <a:gd name="T10" fmla="*/ 12 w 24"/>
                <a:gd name="T11" fmla="*/ 2 h 28"/>
                <a:gd name="T12" fmla="*/ 0 w 24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0" y="0"/>
                  </a:moveTo>
                  <a:lnTo>
                    <a:pt x="0" y="0"/>
                  </a:lnTo>
                  <a:lnTo>
                    <a:pt x="6" y="21"/>
                  </a:lnTo>
                  <a:lnTo>
                    <a:pt x="16" y="28"/>
                  </a:lnTo>
                  <a:lnTo>
                    <a:pt x="24" y="18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8" name="Freeform 104">
              <a:extLst>
                <a:ext uri="{FF2B5EF4-FFF2-40B4-BE49-F238E27FC236}">
                  <a16:creationId xmlns:a16="http://schemas.microsoft.com/office/drawing/2014/main" xmlns="" id="{A73AEB5A-03B1-284D-9141-EF2D086FD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9638" y="4037013"/>
              <a:ext cx="53975" cy="47625"/>
            </a:xfrm>
            <a:custGeom>
              <a:avLst/>
              <a:gdLst>
                <a:gd name="T0" fmla="*/ 33 w 51"/>
                <a:gd name="T1" fmla="*/ 0 h 45"/>
                <a:gd name="T2" fmla="*/ 33 w 51"/>
                <a:gd name="T3" fmla="*/ 0 h 45"/>
                <a:gd name="T4" fmla="*/ 14 w 51"/>
                <a:gd name="T5" fmla="*/ 5 h 45"/>
                <a:gd name="T6" fmla="*/ 0 w 51"/>
                <a:gd name="T7" fmla="*/ 22 h 45"/>
                <a:gd name="T8" fmla="*/ 12 w 51"/>
                <a:gd name="T9" fmla="*/ 44 h 45"/>
                <a:gd name="T10" fmla="*/ 28 w 51"/>
                <a:gd name="T11" fmla="*/ 45 h 45"/>
                <a:gd name="T12" fmla="*/ 47 w 51"/>
                <a:gd name="T13" fmla="*/ 29 h 45"/>
                <a:gd name="T14" fmla="*/ 51 w 51"/>
                <a:gd name="T15" fmla="*/ 7 h 45"/>
                <a:gd name="T16" fmla="*/ 33 w 51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33" y="0"/>
                  </a:moveTo>
                  <a:lnTo>
                    <a:pt x="33" y="0"/>
                  </a:lnTo>
                  <a:lnTo>
                    <a:pt x="14" y="5"/>
                  </a:lnTo>
                  <a:lnTo>
                    <a:pt x="0" y="22"/>
                  </a:lnTo>
                  <a:lnTo>
                    <a:pt x="12" y="44"/>
                  </a:lnTo>
                  <a:lnTo>
                    <a:pt x="28" y="45"/>
                  </a:lnTo>
                  <a:lnTo>
                    <a:pt x="47" y="29"/>
                  </a:lnTo>
                  <a:lnTo>
                    <a:pt x="51" y="7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9" name="Freeform 105">
              <a:extLst>
                <a:ext uri="{FF2B5EF4-FFF2-40B4-BE49-F238E27FC236}">
                  <a16:creationId xmlns:a16="http://schemas.microsoft.com/office/drawing/2014/main" xmlns="" id="{0540A428-3F0D-EF41-8C05-084D1F955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000" y="3856038"/>
              <a:ext cx="31750" cy="95250"/>
            </a:xfrm>
            <a:custGeom>
              <a:avLst/>
              <a:gdLst>
                <a:gd name="T0" fmla="*/ 29 w 30"/>
                <a:gd name="T1" fmla="*/ 0 h 90"/>
                <a:gd name="T2" fmla="*/ 29 w 30"/>
                <a:gd name="T3" fmla="*/ 0 h 90"/>
                <a:gd name="T4" fmla="*/ 2 w 30"/>
                <a:gd name="T5" fmla="*/ 22 h 90"/>
                <a:gd name="T6" fmla="*/ 0 w 30"/>
                <a:gd name="T7" fmla="*/ 62 h 90"/>
                <a:gd name="T8" fmla="*/ 24 w 30"/>
                <a:gd name="T9" fmla="*/ 90 h 90"/>
                <a:gd name="T10" fmla="*/ 30 w 30"/>
                <a:gd name="T11" fmla="*/ 85 h 90"/>
                <a:gd name="T12" fmla="*/ 29 w 30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90">
                  <a:moveTo>
                    <a:pt x="29" y="0"/>
                  </a:moveTo>
                  <a:lnTo>
                    <a:pt x="29" y="0"/>
                  </a:lnTo>
                  <a:lnTo>
                    <a:pt x="2" y="22"/>
                  </a:lnTo>
                  <a:lnTo>
                    <a:pt x="0" y="62"/>
                  </a:lnTo>
                  <a:lnTo>
                    <a:pt x="24" y="90"/>
                  </a:lnTo>
                  <a:lnTo>
                    <a:pt x="30" y="85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0" name="Freeform 106">
              <a:extLst>
                <a:ext uri="{FF2B5EF4-FFF2-40B4-BE49-F238E27FC236}">
                  <a16:creationId xmlns:a16="http://schemas.microsoft.com/office/drawing/2014/main" xmlns="" id="{37632101-136F-124A-A23D-4B9CEAD45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0638" y="3590926"/>
              <a:ext cx="58738" cy="85725"/>
            </a:xfrm>
            <a:custGeom>
              <a:avLst/>
              <a:gdLst>
                <a:gd name="T0" fmla="*/ 13 w 56"/>
                <a:gd name="T1" fmla="*/ 0 h 81"/>
                <a:gd name="T2" fmla="*/ 13 w 56"/>
                <a:gd name="T3" fmla="*/ 0 h 81"/>
                <a:gd name="T4" fmla="*/ 0 w 56"/>
                <a:gd name="T5" fmla="*/ 13 h 81"/>
                <a:gd name="T6" fmla="*/ 6 w 56"/>
                <a:gd name="T7" fmla="*/ 31 h 81"/>
                <a:gd name="T8" fmla="*/ 17 w 56"/>
                <a:gd name="T9" fmla="*/ 32 h 81"/>
                <a:gd name="T10" fmla="*/ 24 w 56"/>
                <a:gd name="T11" fmla="*/ 71 h 81"/>
                <a:gd name="T12" fmla="*/ 33 w 56"/>
                <a:gd name="T13" fmla="*/ 81 h 81"/>
                <a:gd name="T14" fmla="*/ 49 w 56"/>
                <a:gd name="T15" fmla="*/ 67 h 81"/>
                <a:gd name="T16" fmla="*/ 56 w 56"/>
                <a:gd name="T17" fmla="*/ 41 h 81"/>
                <a:gd name="T18" fmla="*/ 36 w 56"/>
                <a:gd name="T19" fmla="*/ 13 h 81"/>
                <a:gd name="T20" fmla="*/ 13 w 56"/>
                <a:gd name="T2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81">
                  <a:moveTo>
                    <a:pt x="13" y="0"/>
                  </a:moveTo>
                  <a:lnTo>
                    <a:pt x="13" y="0"/>
                  </a:lnTo>
                  <a:lnTo>
                    <a:pt x="0" y="13"/>
                  </a:lnTo>
                  <a:lnTo>
                    <a:pt x="6" y="31"/>
                  </a:lnTo>
                  <a:lnTo>
                    <a:pt x="17" y="32"/>
                  </a:lnTo>
                  <a:lnTo>
                    <a:pt x="24" y="71"/>
                  </a:lnTo>
                  <a:lnTo>
                    <a:pt x="33" y="81"/>
                  </a:lnTo>
                  <a:lnTo>
                    <a:pt x="49" y="67"/>
                  </a:lnTo>
                  <a:lnTo>
                    <a:pt x="56" y="41"/>
                  </a:lnTo>
                  <a:lnTo>
                    <a:pt x="36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1" name="Freeform 107">
              <a:extLst>
                <a:ext uri="{FF2B5EF4-FFF2-40B4-BE49-F238E27FC236}">
                  <a16:creationId xmlns:a16="http://schemas.microsoft.com/office/drawing/2014/main" xmlns="" id="{9E7E9BB1-D68F-084E-AF35-2CDD0B3E8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4138" y="3563938"/>
              <a:ext cx="36513" cy="53975"/>
            </a:xfrm>
            <a:custGeom>
              <a:avLst/>
              <a:gdLst>
                <a:gd name="T0" fmla="*/ 22 w 34"/>
                <a:gd name="T1" fmla="*/ 0 h 51"/>
                <a:gd name="T2" fmla="*/ 22 w 34"/>
                <a:gd name="T3" fmla="*/ 0 h 51"/>
                <a:gd name="T4" fmla="*/ 1 w 34"/>
                <a:gd name="T5" fmla="*/ 21 h 51"/>
                <a:gd name="T6" fmla="*/ 0 w 34"/>
                <a:gd name="T7" fmla="*/ 44 h 51"/>
                <a:gd name="T8" fmla="*/ 5 w 34"/>
                <a:gd name="T9" fmla="*/ 51 h 51"/>
                <a:gd name="T10" fmla="*/ 34 w 34"/>
                <a:gd name="T11" fmla="*/ 26 h 51"/>
                <a:gd name="T12" fmla="*/ 32 w 34"/>
                <a:gd name="T13" fmla="*/ 1 h 51"/>
                <a:gd name="T14" fmla="*/ 22 w 34"/>
                <a:gd name="T1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51">
                  <a:moveTo>
                    <a:pt x="22" y="0"/>
                  </a:moveTo>
                  <a:lnTo>
                    <a:pt x="22" y="0"/>
                  </a:lnTo>
                  <a:lnTo>
                    <a:pt x="1" y="21"/>
                  </a:lnTo>
                  <a:lnTo>
                    <a:pt x="0" y="44"/>
                  </a:lnTo>
                  <a:lnTo>
                    <a:pt x="5" y="51"/>
                  </a:lnTo>
                  <a:lnTo>
                    <a:pt x="34" y="26"/>
                  </a:lnTo>
                  <a:lnTo>
                    <a:pt x="32" y="1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2" name="Freeform 108">
              <a:extLst>
                <a:ext uri="{FF2B5EF4-FFF2-40B4-BE49-F238E27FC236}">
                  <a16:creationId xmlns:a16="http://schemas.microsoft.com/office/drawing/2014/main" xmlns="" id="{4AD31F5F-A9AA-8F4D-98EC-75A30C78A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4925" y="3316288"/>
              <a:ext cx="207963" cy="257175"/>
            </a:xfrm>
            <a:custGeom>
              <a:avLst/>
              <a:gdLst>
                <a:gd name="T0" fmla="*/ 38 w 196"/>
                <a:gd name="T1" fmla="*/ 185 h 242"/>
                <a:gd name="T2" fmla="*/ 38 w 196"/>
                <a:gd name="T3" fmla="*/ 185 h 242"/>
                <a:gd name="T4" fmla="*/ 0 w 196"/>
                <a:gd name="T5" fmla="*/ 229 h 242"/>
                <a:gd name="T6" fmla="*/ 7 w 196"/>
                <a:gd name="T7" fmla="*/ 240 h 242"/>
                <a:gd name="T8" fmla="*/ 25 w 196"/>
                <a:gd name="T9" fmla="*/ 242 h 242"/>
                <a:gd name="T10" fmla="*/ 61 w 196"/>
                <a:gd name="T11" fmla="*/ 215 h 242"/>
                <a:gd name="T12" fmla="*/ 85 w 196"/>
                <a:gd name="T13" fmla="*/ 210 h 242"/>
                <a:gd name="T14" fmla="*/ 108 w 196"/>
                <a:gd name="T15" fmla="*/ 236 h 242"/>
                <a:gd name="T16" fmla="*/ 125 w 196"/>
                <a:gd name="T17" fmla="*/ 230 h 242"/>
                <a:gd name="T18" fmla="*/ 132 w 196"/>
                <a:gd name="T19" fmla="*/ 205 h 242"/>
                <a:gd name="T20" fmla="*/ 164 w 196"/>
                <a:gd name="T21" fmla="*/ 204 h 242"/>
                <a:gd name="T22" fmla="*/ 196 w 196"/>
                <a:gd name="T23" fmla="*/ 166 h 242"/>
                <a:gd name="T24" fmla="*/ 179 w 196"/>
                <a:gd name="T25" fmla="*/ 103 h 242"/>
                <a:gd name="T26" fmla="*/ 172 w 196"/>
                <a:gd name="T27" fmla="*/ 70 h 242"/>
                <a:gd name="T28" fmla="*/ 188 w 196"/>
                <a:gd name="T29" fmla="*/ 56 h 242"/>
                <a:gd name="T30" fmla="*/ 151 w 196"/>
                <a:gd name="T31" fmla="*/ 0 h 242"/>
                <a:gd name="T32" fmla="*/ 141 w 196"/>
                <a:gd name="T33" fmla="*/ 1 h 242"/>
                <a:gd name="T34" fmla="*/ 121 w 196"/>
                <a:gd name="T35" fmla="*/ 23 h 242"/>
                <a:gd name="T36" fmla="*/ 121 w 196"/>
                <a:gd name="T37" fmla="*/ 42 h 242"/>
                <a:gd name="T38" fmla="*/ 130 w 196"/>
                <a:gd name="T39" fmla="*/ 53 h 242"/>
                <a:gd name="T40" fmla="*/ 133 w 196"/>
                <a:gd name="T41" fmla="*/ 103 h 242"/>
                <a:gd name="T42" fmla="*/ 110 w 196"/>
                <a:gd name="T43" fmla="*/ 131 h 242"/>
                <a:gd name="T44" fmla="*/ 96 w 196"/>
                <a:gd name="T45" fmla="*/ 123 h 242"/>
                <a:gd name="T46" fmla="*/ 86 w 196"/>
                <a:gd name="T47" fmla="*/ 147 h 242"/>
                <a:gd name="T48" fmla="*/ 83 w 196"/>
                <a:gd name="T49" fmla="*/ 168 h 242"/>
                <a:gd name="T50" fmla="*/ 91 w 196"/>
                <a:gd name="T51" fmla="*/ 181 h 242"/>
                <a:gd name="T52" fmla="*/ 86 w 196"/>
                <a:gd name="T53" fmla="*/ 191 h 242"/>
                <a:gd name="T54" fmla="*/ 69 w 196"/>
                <a:gd name="T55" fmla="*/ 177 h 242"/>
                <a:gd name="T56" fmla="*/ 57 w 196"/>
                <a:gd name="T57" fmla="*/ 177 h 242"/>
                <a:gd name="T58" fmla="*/ 46 w 196"/>
                <a:gd name="T59" fmla="*/ 183 h 242"/>
                <a:gd name="T60" fmla="*/ 38 w 196"/>
                <a:gd name="T61" fmla="*/ 185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96" h="242">
                  <a:moveTo>
                    <a:pt x="38" y="185"/>
                  </a:moveTo>
                  <a:lnTo>
                    <a:pt x="38" y="185"/>
                  </a:lnTo>
                  <a:lnTo>
                    <a:pt x="0" y="229"/>
                  </a:lnTo>
                  <a:lnTo>
                    <a:pt x="7" y="240"/>
                  </a:lnTo>
                  <a:lnTo>
                    <a:pt x="25" y="242"/>
                  </a:lnTo>
                  <a:lnTo>
                    <a:pt x="61" y="215"/>
                  </a:lnTo>
                  <a:lnTo>
                    <a:pt x="85" y="210"/>
                  </a:lnTo>
                  <a:lnTo>
                    <a:pt x="108" y="236"/>
                  </a:lnTo>
                  <a:lnTo>
                    <a:pt x="125" y="230"/>
                  </a:lnTo>
                  <a:lnTo>
                    <a:pt x="132" y="205"/>
                  </a:lnTo>
                  <a:lnTo>
                    <a:pt x="164" y="204"/>
                  </a:lnTo>
                  <a:lnTo>
                    <a:pt x="196" y="166"/>
                  </a:lnTo>
                  <a:lnTo>
                    <a:pt x="179" y="103"/>
                  </a:lnTo>
                  <a:lnTo>
                    <a:pt x="172" y="70"/>
                  </a:lnTo>
                  <a:lnTo>
                    <a:pt x="188" y="56"/>
                  </a:lnTo>
                  <a:lnTo>
                    <a:pt x="151" y="0"/>
                  </a:lnTo>
                  <a:lnTo>
                    <a:pt x="141" y="1"/>
                  </a:lnTo>
                  <a:lnTo>
                    <a:pt x="121" y="23"/>
                  </a:lnTo>
                  <a:lnTo>
                    <a:pt x="121" y="42"/>
                  </a:lnTo>
                  <a:lnTo>
                    <a:pt x="130" y="53"/>
                  </a:lnTo>
                  <a:lnTo>
                    <a:pt x="133" y="103"/>
                  </a:lnTo>
                  <a:lnTo>
                    <a:pt x="110" y="131"/>
                  </a:lnTo>
                  <a:lnTo>
                    <a:pt x="96" y="123"/>
                  </a:lnTo>
                  <a:lnTo>
                    <a:pt x="86" y="147"/>
                  </a:lnTo>
                  <a:lnTo>
                    <a:pt x="83" y="168"/>
                  </a:lnTo>
                  <a:lnTo>
                    <a:pt x="91" y="181"/>
                  </a:lnTo>
                  <a:lnTo>
                    <a:pt x="86" y="191"/>
                  </a:lnTo>
                  <a:lnTo>
                    <a:pt x="69" y="177"/>
                  </a:lnTo>
                  <a:lnTo>
                    <a:pt x="57" y="177"/>
                  </a:lnTo>
                  <a:lnTo>
                    <a:pt x="46" y="183"/>
                  </a:lnTo>
                  <a:lnTo>
                    <a:pt x="38" y="18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3" name="Freeform 109">
              <a:extLst>
                <a:ext uri="{FF2B5EF4-FFF2-40B4-BE49-F238E27FC236}">
                  <a16:creationId xmlns:a16="http://schemas.microsoft.com/office/drawing/2014/main" xmlns="" id="{B9314201-45B5-C744-8D0E-C98B1D6C1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3825" y="3151188"/>
              <a:ext cx="125413" cy="158750"/>
            </a:xfrm>
            <a:custGeom>
              <a:avLst/>
              <a:gdLst>
                <a:gd name="T0" fmla="*/ 20 w 120"/>
                <a:gd name="T1" fmla="*/ 0 h 150"/>
                <a:gd name="T2" fmla="*/ 20 w 120"/>
                <a:gd name="T3" fmla="*/ 0 h 150"/>
                <a:gd name="T4" fmla="*/ 8 w 120"/>
                <a:gd name="T5" fmla="*/ 11 h 150"/>
                <a:gd name="T6" fmla="*/ 14 w 120"/>
                <a:gd name="T7" fmla="*/ 34 h 150"/>
                <a:gd name="T8" fmla="*/ 24 w 120"/>
                <a:gd name="T9" fmla="*/ 44 h 150"/>
                <a:gd name="T10" fmla="*/ 24 w 120"/>
                <a:gd name="T11" fmla="*/ 79 h 150"/>
                <a:gd name="T12" fmla="*/ 10 w 120"/>
                <a:gd name="T13" fmla="*/ 84 h 150"/>
                <a:gd name="T14" fmla="*/ 0 w 120"/>
                <a:gd name="T15" fmla="*/ 108 h 150"/>
                <a:gd name="T16" fmla="*/ 30 w 120"/>
                <a:gd name="T17" fmla="*/ 150 h 150"/>
                <a:gd name="T18" fmla="*/ 51 w 120"/>
                <a:gd name="T19" fmla="*/ 143 h 150"/>
                <a:gd name="T20" fmla="*/ 54 w 120"/>
                <a:gd name="T21" fmla="*/ 133 h 150"/>
                <a:gd name="T22" fmla="*/ 33 w 120"/>
                <a:gd name="T23" fmla="*/ 113 h 150"/>
                <a:gd name="T24" fmla="*/ 46 w 120"/>
                <a:gd name="T25" fmla="*/ 96 h 150"/>
                <a:gd name="T26" fmla="*/ 60 w 120"/>
                <a:gd name="T27" fmla="*/ 98 h 150"/>
                <a:gd name="T28" fmla="*/ 72 w 120"/>
                <a:gd name="T29" fmla="*/ 110 h 150"/>
                <a:gd name="T30" fmla="*/ 72 w 120"/>
                <a:gd name="T31" fmla="*/ 85 h 150"/>
                <a:gd name="T32" fmla="*/ 103 w 120"/>
                <a:gd name="T33" fmla="*/ 60 h 150"/>
                <a:gd name="T34" fmla="*/ 120 w 120"/>
                <a:gd name="T35" fmla="*/ 56 h 150"/>
                <a:gd name="T36" fmla="*/ 106 w 120"/>
                <a:gd name="T37" fmla="*/ 31 h 150"/>
                <a:gd name="T38" fmla="*/ 99 w 120"/>
                <a:gd name="T39" fmla="*/ 21 h 150"/>
                <a:gd name="T40" fmla="*/ 88 w 120"/>
                <a:gd name="T41" fmla="*/ 28 h 150"/>
                <a:gd name="T42" fmla="*/ 78 w 120"/>
                <a:gd name="T43" fmla="*/ 40 h 150"/>
                <a:gd name="T44" fmla="*/ 57 w 120"/>
                <a:gd name="T45" fmla="*/ 36 h 150"/>
                <a:gd name="T46" fmla="*/ 36 w 120"/>
                <a:gd name="T47" fmla="*/ 21 h 150"/>
                <a:gd name="T48" fmla="*/ 20 w 120"/>
                <a:gd name="T49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" h="150">
                  <a:moveTo>
                    <a:pt x="20" y="0"/>
                  </a:moveTo>
                  <a:lnTo>
                    <a:pt x="20" y="0"/>
                  </a:lnTo>
                  <a:lnTo>
                    <a:pt x="8" y="11"/>
                  </a:lnTo>
                  <a:lnTo>
                    <a:pt x="14" y="34"/>
                  </a:lnTo>
                  <a:lnTo>
                    <a:pt x="24" y="44"/>
                  </a:lnTo>
                  <a:lnTo>
                    <a:pt x="24" y="79"/>
                  </a:lnTo>
                  <a:lnTo>
                    <a:pt x="10" y="84"/>
                  </a:lnTo>
                  <a:lnTo>
                    <a:pt x="0" y="108"/>
                  </a:lnTo>
                  <a:lnTo>
                    <a:pt x="30" y="150"/>
                  </a:lnTo>
                  <a:lnTo>
                    <a:pt x="51" y="143"/>
                  </a:lnTo>
                  <a:lnTo>
                    <a:pt x="54" y="133"/>
                  </a:lnTo>
                  <a:lnTo>
                    <a:pt x="33" y="113"/>
                  </a:lnTo>
                  <a:lnTo>
                    <a:pt x="46" y="96"/>
                  </a:lnTo>
                  <a:lnTo>
                    <a:pt x="60" y="98"/>
                  </a:lnTo>
                  <a:lnTo>
                    <a:pt x="72" y="110"/>
                  </a:lnTo>
                  <a:lnTo>
                    <a:pt x="72" y="85"/>
                  </a:lnTo>
                  <a:lnTo>
                    <a:pt x="103" y="60"/>
                  </a:lnTo>
                  <a:lnTo>
                    <a:pt x="120" y="56"/>
                  </a:lnTo>
                  <a:lnTo>
                    <a:pt x="106" y="31"/>
                  </a:lnTo>
                  <a:lnTo>
                    <a:pt x="99" y="21"/>
                  </a:lnTo>
                  <a:lnTo>
                    <a:pt x="88" y="28"/>
                  </a:lnTo>
                  <a:lnTo>
                    <a:pt x="78" y="40"/>
                  </a:lnTo>
                  <a:lnTo>
                    <a:pt x="57" y="36"/>
                  </a:lnTo>
                  <a:lnTo>
                    <a:pt x="36" y="2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4" name="Freeform 110">
              <a:extLst>
                <a:ext uri="{FF2B5EF4-FFF2-40B4-BE49-F238E27FC236}">
                  <a16:creationId xmlns:a16="http://schemas.microsoft.com/office/drawing/2014/main" xmlns="" id="{3CE92644-F74E-BD4E-979D-042973E0C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1300" y="3125788"/>
              <a:ext cx="39688" cy="47625"/>
            </a:xfrm>
            <a:custGeom>
              <a:avLst/>
              <a:gdLst>
                <a:gd name="T0" fmla="*/ 21 w 37"/>
                <a:gd name="T1" fmla="*/ 0 h 44"/>
                <a:gd name="T2" fmla="*/ 21 w 37"/>
                <a:gd name="T3" fmla="*/ 0 h 44"/>
                <a:gd name="T4" fmla="*/ 0 w 37"/>
                <a:gd name="T5" fmla="*/ 29 h 44"/>
                <a:gd name="T6" fmla="*/ 1 w 37"/>
                <a:gd name="T7" fmla="*/ 44 h 44"/>
                <a:gd name="T8" fmla="*/ 12 w 37"/>
                <a:gd name="T9" fmla="*/ 39 h 44"/>
                <a:gd name="T10" fmla="*/ 37 w 37"/>
                <a:gd name="T11" fmla="*/ 8 h 44"/>
                <a:gd name="T12" fmla="*/ 21 w 37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44">
                  <a:moveTo>
                    <a:pt x="21" y="0"/>
                  </a:moveTo>
                  <a:lnTo>
                    <a:pt x="21" y="0"/>
                  </a:lnTo>
                  <a:lnTo>
                    <a:pt x="0" y="29"/>
                  </a:lnTo>
                  <a:lnTo>
                    <a:pt x="1" y="44"/>
                  </a:lnTo>
                  <a:lnTo>
                    <a:pt x="12" y="39"/>
                  </a:lnTo>
                  <a:lnTo>
                    <a:pt x="37" y="8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5" name="Freeform 111">
              <a:extLst>
                <a:ext uri="{FF2B5EF4-FFF2-40B4-BE49-F238E27FC236}">
                  <a16:creationId xmlns:a16="http://schemas.microsoft.com/office/drawing/2014/main" xmlns="" id="{A08D1BBF-46C7-E549-A1BF-C28B33291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4163" y="3071813"/>
              <a:ext cx="28575" cy="44450"/>
            </a:xfrm>
            <a:custGeom>
              <a:avLst/>
              <a:gdLst>
                <a:gd name="T0" fmla="*/ 8 w 26"/>
                <a:gd name="T1" fmla="*/ 8 h 42"/>
                <a:gd name="T2" fmla="*/ 8 w 26"/>
                <a:gd name="T3" fmla="*/ 8 h 42"/>
                <a:gd name="T4" fmla="*/ 0 w 26"/>
                <a:gd name="T5" fmla="*/ 28 h 42"/>
                <a:gd name="T6" fmla="*/ 1 w 26"/>
                <a:gd name="T7" fmla="*/ 42 h 42"/>
                <a:gd name="T8" fmla="*/ 14 w 26"/>
                <a:gd name="T9" fmla="*/ 34 h 42"/>
                <a:gd name="T10" fmla="*/ 26 w 26"/>
                <a:gd name="T11" fmla="*/ 9 h 42"/>
                <a:gd name="T12" fmla="*/ 26 w 26"/>
                <a:gd name="T13" fmla="*/ 0 h 42"/>
                <a:gd name="T14" fmla="*/ 8 w 26"/>
                <a:gd name="T15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8" y="8"/>
                  </a:moveTo>
                  <a:lnTo>
                    <a:pt x="8" y="8"/>
                  </a:lnTo>
                  <a:lnTo>
                    <a:pt x="0" y="28"/>
                  </a:lnTo>
                  <a:lnTo>
                    <a:pt x="1" y="42"/>
                  </a:lnTo>
                  <a:lnTo>
                    <a:pt x="14" y="34"/>
                  </a:lnTo>
                  <a:lnTo>
                    <a:pt x="26" y="9"/>
                  </a:lnTo>
                  <a:lnTo>
                    <a:pt x="26" y="0"/>
                  </a:lnTo>
                  <a:lnTo>
                    <a:pt x="8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6" name="Freeform 112">
              <a:extLst>
                <a:ext uri="{FF2B5EF4-FFF2-40B4-BE49-F238E27FC236}">
                  <a16:creationId xmlns:a16="http://schemas.microsoft.com/office/drawing/2014/main" xmlns="" id="{8BD76CA6-404C-4E48-80EB-1A71A05D3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8613" y="2890838"/>
              <a:ext cx="26988" cy="31750"/>
            </a:xfrm>
            <a:custGeom>
              <a:avLst/>
              <a:gdLst>
                <a:gd name="T0" fmla="*/ 10 w 25"/>
                <a:gd name="T1" fmla="*/ 0 h 31"/>
                <a:gd name="T2" fmla="*/ 10 w 25"/>
                <a:gd name="T3" fmla="*/ 0 h 31"/>
                <a:gd name="T4" fmla="*/ 0 w 25"/>
                <a:gd name="T5" fmla="*/ 12 h 31"/>
                <a:gd name="T6" fmla="*/ 1 w 25"/>
                <a:gd name="T7" fmla="*/ 31 h 31"/>
                <a:gd name="T8" fmla="*/ 10 w 25"/>
                <a:gd name="T9" fmla="*/ 30 h 31"/>
                <a:gd name="T10" fmla="*/ 25 w 25"/>
                <a:gd name="T11" fmla="*/ 4 h 31"/>
                <a:gd name="T12" fmla="*/ 10 w 25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31">
                  <a:moveTo>
                    <a:pt x="10" y="0"/>
                  </a:moveTo>
                  <a:lnTo>
                    <a:pt x="10" y="0"/>
                  </a:lnTo>
                  <a:lnTo>
                    <a:pt x="0" y="12"/>
                  </a:lnTo>
                  <a:lnTo>
                    <a:pt x="1" y="31"/>
                  </a:lnTo>
                  <a:lnTo>
                    <a:pt x="10" y="30"/>
                  </a:lnTo>
                  <a:lnTo>
                    <a:pt x="25" y="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7" name="Freeform 113">
              <a:extLst>
                <a:ext uri="{FF2B5EF4-FFF2-40B4-BE49-F238E27FC236}">
                  <a16:creationId xmlns:a16="http://schemas.microsoft.com/office/drawing/2014/main" xmlns="" id="{267D5A4E-FE0A-564F-9936-45AA9B6D86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0675" y="2938463"/>
              <a:ext cx="19050" cy="39688"/>
            </a:xfrm>
            <a:custGeom>
              <a:avLst/>
              <a:gdLst>
                <a:gd name="T0" fmla="*/ 0 w 18"/>
                <a:gd name="T1" fmla="*/ 1 h 38"/>
                <a:gd name="T2" fmla="*/ 0 w 18"/>
                <a:gd name="T3" fmla="*/ 1 h 38"/>
                <a:gd name="T4" fmla="*/ 0 w 18"/>
                <a:gd name="T5" fmla="*/ 34 h 38"/>
                <a:gd name="T6" fmla="*/ 11 w 18"/>
                <a:gd name="T7" fmla="*/ 38 h 38"/>
                <a:gd name="T8" fmla="*/ 18 w 18"/>
                <a:gd name="T9" fmla="*/ 26 h 38"/>
                <a:gd name="T10" fmla="*/ 18 w 18"/>
                <a:gd name="T11" fmla="*/ 0 h 38"/>
                <a:gd name="T12" fmla="*/ 0 w 18"/>
                <a:gd name="T13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38">
                  <a:moveTo>
                    <a:pt x="0" y="1"/>
                  </a:moveTo>
                  <a:lnTo>
                    <a:pt x="0" y="1"/>
                  </a:lnTo>
                  <a:lnTo>
                    <a:pt x="0" y="34"/>
                  </a:lnTo>
                  <a:lnTo>
                    <a:pt x="11" y="38"/>
                  </a:lnTo>
                  <a:lnTo>
                    <a:pt x="18" y="26"/>
                  </a:lnTo>
                  <a:lnTo>
                    <a:pt x="18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8" name="Freeform 114">
              <a:extLst>
                <a:ext uri="{FF2B5EF4-FFF2-40B4-BE49-F238E27FC236}">
                  <a16:creationId xmlns:a16="http://schemas.microsoft.com/office/drawing/2014/main" xmlns="" id="{48FC848A-834E-D147-A9D2-4EFF3A6A2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5238" y="2811463"/>
              <a:ext cx="163513" cy="320675"/>
            </a:xfrm>
            <a:custGeom>
              <a:avLst/>
              <a:gdLst>
                <a:gd name="T0" fmla="*/ 1 w 155"/>
                <a:gd name="T1" fmla="*/ 0 h 302"/>
                <a:gd name="T2" fmla="*/ 1 w 155"/>
                <a:gd name="T3" fmla="*/ 0 h 302"/>
                <a:gd name="T4" fmla="*/ 0 w 155"/>
                <a:gd name="T5" fmla="*/ 48 h 302"/>
                <a:gd name="T6" fmla="*/ 61 w 155"/>
                <a:gd name="T7" fmla="*/ 142 h 302"/>
                <a:gd name="T8" fmla="*/ 83 w 155"/>
                <a:gd name="T9" fmla="*/ 224 h 302"/>
                <a:gd name="T10" fmla="*/ 121 w 155"/>
                <a:gd name="T11" fmla="*/ 296 h 302"/>
                <a:gd name="T12" fmla="*/ 136 w 155"/>
                <a:gd name="T13" fmla="*/ 302 h 302"/>
                <a:gd name="T14" fmla="*/ 149 w 155"/>
                <a:gd name="T15" fmla="*/ 291 h 302"/>
                <a:gd name="T16" fmla="*/ 155 w 155"/>
                <a:gd name="T17" fmla="*/ 274 h 302"/>
                <a:gd name="T18" fmla="*/ 100 w 155"/>
                <a:gd name="T19" fmla="*/ 214 h 302"/>
                <a:gd name="T20" fmla="*/ 102 w 155"/>
                <a:gd name="T21" fmla="*/ 183 h 302"/>
                <a:gd name="T22" fmla="*/ 114 w 155"/>
                <a:gd name="T23" fmla="*/ 178 h 302"/>
                <a:gd name="T24" fmla="*/ 117 w 155"/>
                <a:gd name="T25" fmla="*/ 159 h 302"/>
                <a:gd name="T26" fmla="*/ 9 w 155"/>
                <a:gd name="T27" fmla="*/ 8 h 302"/>
                <a:gd name="T28" fmla="*/ 1 w 155"/>
                <a:gd name="T29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302">
                  <a:moveTo>
                    <a:pt x="1" y="0"/>
                  </a:moveTo>
                  <a:lnTo>
                    <a:pt x="1" y="0"/>
                  </a:lnTo>
                  <a:lnTo>
                    <a:pt x="0" y="48"/>
                  </a:lnTo>
                  <a:lnTo>
                    <a:pt x="61" y="142"/>
                  </a:lnTo>
                  <a:lnTo>
                    <a:pt x="83" y="224"/>
                  </a:lnTo>
                  <a:lnTo>
                    <a:pt x="121" y="296"/>
                  </a:lnTo>
                  <a:lnTo>
                    <a:pt x="136" y="302"/>
                  </a:lnTo>
                  <a:lnTo>
                    <a:pt x="149" y="291"/>
                  </a:lnTo>
                  <a:lnTo>
                    <a:pt x="155" y="274"/>
                  </a:lnTo>
                  <a:lnTo>
                    <a:pt x="100" y="214"/>
                  </a:lnTo>
                  <a:lnTo>
                    <a:pt x="102" y="183"/>
                  </a:lnTo>
                  <a:lnTo>
                    <a:pt x="114" y="178"/>
                  </a:lnTo>
                  <a:lnTo>
                    <a:pt x="117" y="159"/>
                  </a:lnTo>
                  <a:lnTo>
                    <a:pt x="9" y="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9" name="Freeform 115">
              <a:extLst>
                <a:ext uri="{FF2B5EF4-FFF2-40B4-BE49-F238E27FC236}">
                  <a16:creationId xmlns:a16="http://schemas.microsoft.com/office/drawing/2014/main" xmlns="" id="{C374AB92-D4A6-C445-A6A0-3FE741E38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7225" y="2112963"/>
              <a:ext cx="63500" cy="42863"/>
            </a:xfrm>
            <a:custGeom>
              <a:avLst/>
              <a:gdLst>
                <a:gd name="T0" fmla="*/ 23 w 59"/>
                <a:gd name="T1" fmla="*/ 0 h 41"/>
                <a:gd name="T2" fmla="*/ 23 w 59"/>
                <a:gd name="T3" fmla="*/ 0 h 41"/>
                <a:gd name="T4" fmla="*/ 4 w 59"/>
                <a:gd name="T5" fmla="*/ 12 h 41"/>
                <a:gd name="T6" fmla="*/ 0 w 59"/>
                <a:gd name="T7" fmla="*/ 28 h 41"/>
                <a:gd name="T8" fmla="*/ 9 w 59"/>
                <a:gd name="T9" fmla="*/ 38 h 41"/>
                <a:gd name="T10" fmla="*/ 28 w 59"/>
                <a:gd name="T11" fmla="*/ 31 h 41"/>
                <a:gd name="T12" fmla="*/ 48 w 59"/>
                <a:gd name="T13" fmla="*/ 38 h 41"/>
                <a:gd name="T14" fmla="*/ 59 w 59"/>
                <a:gd name="T15" fmla="*/ 41 h 41"/>
                <a:gd name="T16" fmla="*/ 58 w 59"/>
                <a:gd name="T17" fmla="*/ 5 h 41"/>
                <a:gd name="T18" fmla="*/ 23 w 59"/>
                <a:gd name="T1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1">
                  <a:moveTo>
                    <a:pt x="23" y="0"/>
                  </a:moveTo>
                  <a:lnTo>
                    <a:pt x="23" y="0"/>
                  </a:lnTo>
                  <a:lnTo>
                    <a:pt x="4" y="12"/>
                  </a:lnTo>
                  <a:lnTo>
                    <a:pt x="0" y="28"/>
                  </a:lnTo>
                  <a:lnTo>
                    <a:pt x="9" y="38"/>
                  </a:lnTo>
                  <a:lnTo>
                    <a:pt x="28" y="31"/>
                  </a:lnTo>
                  <a:lnTo>
                    <a:pt x="48" y="38"/>
                  </a:lnTo>
                  <a:lnTo>
                    <a:pt x="59" y="41"/>
                  </a:lnTo>
                  <a:lnTo>
                    <a:pt x="58" y="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0" name="Freeform 116">
              <a:extLst>
                <a:ext uri="{FF2B5EF4-FFF2-40B4-BE49-F238E27FC236}">
                  <a16:creationId xmlns:a16="http://schemas.microsoft.com/office/drawing/2014/main" xmlns="" id="{50B7057D-C308-654E-ABAB-56EA71A91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938" y="2709863"/>
              <a:ext cx="17463" cy="25400"/>
            </a:xfrm>
            <a:custGeom>
              <a:avLst/>
              <a:gdLst>
                <a:gd name="T0" fmla="*/ 1 w 17"/>
                <a:gd name="T1" fmla="*/ 0 h 24"/>
                <a:gd name="T2" fmla="*/ 1 w 17"/>
                <a:gd name="T3" fmla="*/ 0 h 24"/>
                <a:gd name="T4" fmla="*/ 0 w 17"/>
                <a:gd name="T5" fmla="*/ 24 h 24"/>
                <a:gd name="T6" fmla="*/ 17 w 17"/>
                <a:gd name="T7" fmla="*/ 20 h 24"/>
                <a:gd name="T8" fmla="*/ 17 w 17"/>
                <a:gd name="T9" fmla="*/ 9 h 24"/>
                <a:gd name="T10" fmla="*/ 1 w 17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24">
                  <a:moveTo>
                    <a:pt x="1" y="0"/>
                  </a:moveTo>
                  <a:lnTo>
                    <a:pt x="1" y="0"/>
                  </a:lnTo>
                  <a:lnTo>
                    <a:pt x="0" y="24"/>
                  </a:lnTo>
                  <a:lnTo>
                    <a:pt x="17" y="20"/>
                  </a:lnTo>
                  <a:lnTo>
                    <a:pt x="17" y="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1" name="Freeform 117">
              <a:extLst>
                <a:ext uri="{FF2B5EF4-FFF2-40B4-BE49-F238E27FC236}">
                  <a16:creationId xmlns:a16="http://schemas.microsoft.com/office/drawing/2014/main" xmlns="" id="{6F2DD99C-58A8-3A46-A721-A069FBE74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3025" y="2720976"/>
              <a:ext cx="46038" cy="36513"/>
            </a:xfrm>
            <a:custGeom>
              <a:avLst/>
              <a:gdLst>
                <a:gd name="T0" fmla="*/ 33 w 44"/>
                <a:gd name="T1" fmla="*/ 0 h 35"/>
                <a:gd name="T2" fmla="*/ 33 w 44"/>
                <a:gd name="T3" fmla="*/ 0 h 35"/>
                <a:gd name="T4" fmla="*/ 0 w 44"/>
                <a:gd name="T5" fmla="*/ 17 h 35"/>
                <a:gd name="T6" fmla="*/ 5 w 44"/>
                <a:gd name="T7" fmla="*/ 35 h 35"/>
                <a:gd name="T8" fmla="*/ 18 w 44"/>
                <a:gd name="T9" fmla="*/ 25 h 35"/>
                <a:gd name="T10" fmla="*/ 44 w 44"/>
                <a:gd name="T11" fmla="*/ 13 h 35"/>
                <a:gd name="T12" fmla="*/ 33 w 44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35">
                  <a:moveTo>
                    <a:pt x="33" y="0"/>
                  </a:moveTo>
                  <a:lnTo>
                    <a:pt x="33" y="0"/>
                  </a:lnTo>
                  <a:lnTo>
                    <a:pt x="0" y="17"/>
                  </a:lnTo>
                  <a:lnTo>
                    <a:pt x="5" y="35"/>
                  </a:lnTo>
                  <a:lnTo>
                    <a:pt x="18" y="25"/>
                  </a:lnTo>
                  <a:lnTo>
                    <a:pt x="44" y="13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2" name="Freeform 118">
              <a:extLst>
                <a:ext uri="{FF2B5EF4-FFF2-40B4-BE49-F238E27FC236}">
                  <a16:creationId xmlns:a16="http://schemas.microsoft.com/office/drawing/2014/main" xmlns="" id="{D87CFD86-87DD-954B-B2E5-AF58B320E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6325" y="5942013"/>
              <a:ext cx="60325" cy="47625"/>
            </a:xfrm>
            <a:custGeom>
              <a:avLst/>
              <a:gdLst>
                <a:gd name="T0" fmla="*/ 1 w 57"/>
                <a:gd name="T1" fmla="*/ 0 h 45"/>
                <a:gd name="T2" fmla="*/ 1 w 57"/>
                <a:gd name="T3" fmla="*/ 0 h 45"/>
                <a:gd name="T4" fmla="*/ 0 w 57"/>
                <a:gd name="T5" fmla="*/ 34 h 45"/>
                <a:gd name="T6" fmla="*/ 47 w 57"/>
                <a:gd name="T7" fmla="*/ 45 h 45"/>
                <a:gd name="T8" fmla="*/ 57 w 57"/>
                <a:gd name="T9" fmla="*/ 17 h 45"/>
                <a:gd name="T10" fmla="*/ 41 w 57"/>
                <a:gd name="T11" fmla="*/ 22 h 45"/>
                <a:gd name="T12" fmla="*/ 19 w 57"/>
                <a:gd name="T13" fmla="*/ 27 h 45"/>
                <a:gd name="T14" fmla="*/ 13 w 57"/>
                <a:gd name="T15" fmla="*/ 1 h 45"/>
                <a:gd name="T16" fmla="*/ 1 w 57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45">
                  <a:moveTo>
                    <a:pt x="1" y="0"/>
                  </a:moveTo>
                  <a:lnTo>
                    <a:pt x="1" y="0"/>
                  </a:lnTo>
                  <a:lnTo>
                    <a:pt x="0" y="34"/>
                  </a:lnTo>
                  <a:lnTo>
                    <a:pt x="47" y="45"/>
                  </a:lnTo>
                  <a:lnTo>
                    <a:pt x="57" y="17"/>
                  </a:lnTo>
                  <a:lnTo>
                    <a:pt x="41" y="22"/>
                  </a:lnTo>
                  <a:lnTo>
                    <a:pt x="19" y="27"/>
                  </a:lnTo>
                  <a:lnTo>
                    <a:pt x="13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3" name="Freeform 119">
              <a:extLst>
                <a:ext uri="{FF2B5EF4-FFF2-40B4-BE49-F238E27FC236}">
                  <a16:creationId xmlns:a16="http://schemas.microsoft.com/office/drawing/2014/main" xmlns="" id="{E0E1BA60-ECE9-A948-B050-D40717722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4250" y="5106988"/>
              <a:ext cx="28575" cy="34925"/>
            </a:xfrm>
            <a:custGeom>
              <a:avLst/>
              <a:gdLst>
                <a:gd name="T0" fmla="*/ 12 w 27"/>
                <a:gd name="T1" fmla="*/ 0 h 32"/>
                <a:gd name="T2" fmla="*/ 12 w 27"/>
                <a:gd name="T3" fmla="*/ 0 h 32"/>
                <a:gd name="T4" fmla="*/ 0 w 27"/>
                <a:gd name="T5" fmla="*/ 15 h 32"/>
                <a:gd name="T6" fmla="*/ 2 w 27"/>
                <a:gd name="T7" fmla="*/ 32 h 32"/>
                <a:gd name="T8" fmla="*/ 27 w 27"/>
                <a:gd name="T9" fmla="*/ 12 h 32"/>
                <a:gd name="T10" fmla="*/ 12 w 27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2">
                  <a:moveTo>
                    <a:pt x="12" y="0"/>
                  </a:moveTo>
                  <a:lnTo>
                    <a:pt x="12" y="0"/>
                  </a:lnTo>
                  <a:lnTo>
                    <a:pt x="0" y="15"/>
                  </a:lnTo>
                  <a:lnTo>
                    <a:pt x="2" y="32"/>
                  </a:lnTo>
                  <a:lnTo>
                    <a:pt x="27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4" name="Freeform 120">
              <a:extLst>
                <a:ext uri="{FF2B5EF4-FFF2-40B4-BE49-F238E27FC236}">
                  <a16:creationId xmlns:a16="http://schemas.microsoft.com/office/drawing/2014/main" xmlns="" id="{B3E5695F-356C-2A46-8C5E-2BF2E1EC4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0275" y="5135563"/>
              <a:ext cx="31750" cy="19050"/>
            </a:xfrm>
            <a:custGeom>
              <a:avLst/>
              <a:gdLst>
                <a:gd name="T0" fmla="*/ 20 w 30"/>
                <a:gd name="T1" fmla="*/ 0 h 19"/>
                <a:gd name="T2" fmla="*/ 20 w 30"/>
                <a:gd name="T3" fmla="*/ 0 h 19"/>
                <a:gd name="T4" fmla="*/ 2 w 30"/>
                <a:gd name="T5" fmla="*/ 1 h 19"/>
                <a:gd name="T6" fmla="*/ 0 w 30"/>
                <a:gd name="T7" fmla="*/ 17 h 19"/>
                <a:gd name="T8" fmla="*/ 12 w 30"/>
                <a:gd name="T9" fmla="*/ 19 h 19"/>
                <a:gd name="T10" fmla="*/ 30 w 30"/>
                <a:gd name="T11" fmla="*/ 11 h 19"/>
                <a:gd name="T12" fmla="*/ 20 w 30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9">
                  <a:moveTo>
                    <a:pt x="20" y="0"/>
                  </a:moveTo>
                  <a:lnTo>
                    <a:pt x="20" y="0"/>
                  </a:lnTo>
                  <a:lnTo>
                    <a:pt x="2" y="1"/>
                  </a:lnTo>
                  <a:lnTo>
                    <a:pt x="0" y="17"/>
                  </a:lnTo>
                  <a:lnTo>
                    <a:pt x="12" y="19"/>
                  </a:lnTo>
                  <a:lnTo>
                    <a:pt x="30" y="1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5" name="Freeform 121">
              <a:extLst>
                <a:ext uri="{FF2B5EF4-FFF2-40B4-BE49-F238E27FC236}">
                  <a16:creationId xmlns:a16="http://schemas.microsoft.com/office/drawing/2014/main" xmlns="" id="{A734DC3D-27B6-8248-A45A-EBB24835C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4887913"/>
              <a:ext cx="187325" cy="346075"/>
            </a:xfrm>
            <a:custGeom>
              <a:avLst/>
              <a:gdLst>
                <a:gd name="T0" fmla="*/ 144 w 177"/>
                <a:gd name="T1" fmla="*/ 2 h 326"/>
                <a:gd name="T2" fmla="*/ 144 w 177"/>
                <a:gd name="T3" fmla="*/ 2 h 326"/>
                <a:gd name="T4" fmla="*/ 127 w 177"/>
                <a:gd name="T5" fmla="*/ 42 h 326"/>
                <a:gd name="T6" fmla="*/ 99 w 177"/>
                <a:gd name="T7" fmla="*/ 92 h 326"/>
                <a:gd name="T8" fmla="*/ 49 w 177"/>
                <a:gd name="T9" fmla="*/ 96 h 326"/>
                <a:gd name="T10" fmla="*/ 27 w 177"/>
                <a:gd name="T11" fmla="*/ 121 h 326"/>
                <a:gd name="T12" fmla="*/ 31 w 177"/>
                <a:gd name="T13" fmla="*/ 198 h 326"/>
                <a:gd name="T14" fmla="*/ 0 w 177"/>
                <a:gd name="T15" fmla="*/ 234 h 326"/>
                <a:gd name="T16" fmla="*/ 3 w 177"/>
                <a:gd name="T17" fmla="*/ 296 h 326"/>
                <a:gd name="T18" fmla="*/ 30 w 177"/>
                <a:gd name="T19" fmla="*/ 326 h 326"/>
                <a:gd name="T20" fmla="*/ 61 w 177"/>
                <a:gd name="T21" fmla="*/ 322 h 326"/>
                <a:gd name="T22" fmla="*/ 92 w 177"/>
                <a:gd name="T23" fmla="*/ 299 h 326"/>
                <a:gd name="T24" fmla="*/ 85 w 177"/>
                <a:gd name="T25" fmla="*/ 263 h 326"/>
                <a:gd name="T26" fmla="*/ 156 w 177"/>
                <a:gd name="T27" fmla="*/ 139 h 326"/>
                <a:gd name="T28" fmla="*/ 142 w 177"/>
                <a:gd name="T29" fmla="*/ 124 h 326"/>
                <a:gd name="T30" fmla="*/ 156 w 177"/>
                <a:gd name="T31" fmla="*/ 93 h 326"/>
                <a:gd name="T32" fmla="*/ 172 w 177"/>
                <a:gd name="T33" fmla="*/ 98 h 326"/>
                <a:gd name="T34" fmla="*/ 177 w 177"/>
                <a:gd name="T35" fmla="*/ 86 h 326"/>
                <a:gd name="T36" fmla="*/ 162 w 177"/>
                <a:gd name="T37" fmla="*/ 25 h 326"/>
                <a:gd name="T38" fmla="*/ 154 w 177"/>
                <a:gd name="T39" fmla="*/ 0 h 326"/>
                <a:gd name="T40" fmla="*/ 144 w 177"/>
                <a:gd name="T41" fmla="*/ 2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7" h="326">
                  <a:moveTo>
                    <a:pt x="144" y="2"/>
                  </a:moveTo>
                  <a:lnTo>
                    <a:pt x="144" y="2"/>
                  </a:lnTo>
                  <a:lnTo>
                    <a:pt x="127" y="42"/>
                  </a:lnTo>
                  <a:lnTo>
                    <a:pt x="99" y="92"/>
                  </a:lnTo>
                  <a:lnTo>
                    <a:pt x="49" y="96"/>
                  </a:lnTo>
                  <a:lnTo>
                    <a:pt x="27" y="121"/>
                  </a:lnTo>
                  <a:lnTo>
                    <a:pt x="31" y="198"/>
                  </a:lnTo>
                  <a:lnTo>
                    <a:pt x="0" y="234"/>
                  </a:lnTo>
                  <a:lnTo>
                    <a:pt x="3" y="296"/>
                  </a:lnTo>
                  <a:lnTo>
                    <a:pt x="30" y="326"/>
                  </a:lnTo>
                  <a:lnTo>
                    <a:pt x="61" y="322"/>
                  </a:lnTo>
                  <a:lnTo>
                    <a:pt x="92" y="299"/>
                  </a:lnTo>
                  <a:lnTo>
                    <a:pt x="85" y="263"/>
                  </a:lnTo>
                  <a:lnTo>
                    <a:pt x="156" y="139"/>
                  </a:lnTo>
                  <a:lnTo>
                    <a:pt x="142" y="124"/>
                  </a:lnTo>
                  <a:lnTo>
                    <a:pt x="156" y="93"/>
                  </a:lnTo>
                  <a:lnTo>
                    <a:pt x="172" y="98"/>
                  </a:lnTo>
                  <a:lnTo>
                    <a:pt x="177" y="86"/>
                  </a:lnTo>
                  <a:lnTo>
                    <a:pt x="162" y="25"/>
                  </a:lnTo>
                  <a:lnTo>
                    <a:pt x="154" y="0"/>
                  </a:lnTo>
                  <a:lnTo>
                    <a:pt x="144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6" name="Freeform 122">
              <a:extLst>
                <a:ext uri="{FF2B5EF4-FFF2-40B4-BE49-F238E27FC236}">
                  <a16:creationId xmlns:a16="http://schemas.microsoft.com/office/drawing/2014/main" xmlns="" id="{80BB5D30-ED3A-3244-BD1F-52B2240F5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4850" y="4875213"/>
              <a:ext cx="26988" cy="15875"/>
            </a:xfrm>
            <a:custGeom>
              <a:avLst/>
              <a:gdLst>
                <a:gd name="T0" fmla="*/ 0 w 25"/>
                <a:gd name="T1" fmla="*/ 1 h 15"/>
                <a:gd name="T2" fmla="*/ 0 w 25"/>
                <a:gd name="T3" fmla="*/ 1 h 15"/>
                <a:gd name="T4" fmla="*/ 3 w 25"/>
                <a:gd name="T5" fmla="*/ 13 h 15"/>
                <a:gd name="T6" fmla="*/ 19 w 25"/>
                <a:gd name="T7" fmla="*/ 15 h 15"/>
                <a:gd name="T8" fmla="*/ 25 w 25"/>
                <a:gd name="T9" fmla="*/ 0 h 15"/>
                <a:gd name="T10" fmla="*/ 0 w 25"/>
                <a:gd name="T11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5">
                  <a:moveTo>
                    <a:pt x="0" y="1"/>
                  </a:moveTo>
                  <a:lnTo>
                    <a:pt x="0" y="1"/>
                  </a:lnTo>
                  <a:lnTo>
                    <a:pt x="3" y="13"/>
                  </a:lnTo>
                  <a:lnTo>
                    <a:pt x="19" y="15"/>
                  </a:lnTo>
                  <a:lnTo>
                    <a:pt x="25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7" name="Freeform 123">
              <a:extLst>
                <a:ext uri="{FF2B5EF4-FFF2-40B4-BE49-F238E27FC236}">
                  <a16:creationId xmlns:a16="http://schemas.microsoft.com/office/drawing/2014/main" xmlns="" id="{9DE7A166-D857-4044-A574-8F2C95B08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8663" y="4897438"/>
              <a:ext cx="22225" cy="19050"/>
            </a:xfrm>
            <a:custGeom>
              <a:avLst/>
              <a:gdLst>
                <a:gd name="T0" fmla="*/ 0 w 21"/>
                <a:gd name="T1" fmla="*/ 4 h 17"/>
                <a:gd name="T2" fmla="*/ 0 w 21"/>
                <a:gd name="T3" fmla="*/ 4 h 17"/>
                <a:gd name="T4" fmla="*/ 6 w 21"/>
                <a:gd name="T5" fmla="*/ 17 h 17"/>
                <a:gd name="T6" fmla="*/ 16 w 21"/>
                <a:gd name="T7" fmla="*/ 17 h 17"/>
                <a:gd name="T8" fmla="*/ 21 w 21"/>
                <a:gd name="T9" fmla="*/ 0 h 17"/>
                <a:gd name="T10" fmla="*/ 0 w 21"/>
                <a:gd name="T1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7">
                  <a:moveTo>
                    <a:pt x="0" y="4"/>
                  </a:moveTo>
                  <a:lnTo>
                    <a:pt x="0" y="4"/>
                  </a:lnTo>
                  <a:lnTo>
                    <a:pt x="6" y="17"/>
                  </a:lnTo>
                  <a:lnTo>
                    <a:pt x="16" y="17"/>
                  </a:lnTo>
                  <a:lnTo>
                    <a:pt x="21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8" name="Freeform 124">
              <a:extLst>
                <a:ext uri="{FF2B5EF4-FFF2-40B4-BE49-F238E27FC236}">
                  <a16:creationId xmlns:a16="http://schemas.microsoft.com/office/drawing/2014/main" xmlns="" id="{8841796D-8B42-EA43-BB62-769AD31E0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3288" y="4770438"/>
              <a:ext cx="25400" cy="20638"/>
            </a:xfrm>
            <a:custGeom>
              <a:avLst/>
              <a:gdLst>
                <a:gd name="T0" fmla="*/ 5 w 23"/>
                <a:gd name="T1" fmla="*/ 0 h 20"/>
                <a:gd name="T2" fmla="*/ 5 w 23"/>
                <a:gd name="T3" fmla="*/ 0 h 20"/>
                <a:gd name="T4" fmla="*/ 0 w 23"/>
                <a:gd name="T5" fmla="*/ 9 h 20"/>
                <a:gd name="T6" fmla="*/ 13 w 23"/>
                <a:gd name="T7" fmla="*/ 20 h 20"/>
                <a:gd name="T8" fmla="*/ 23 w 23"/>
                <a:gd name="T9" fmla="*/ 9 h 20"/>
                <a:gd name="T10" fmla="*/ 5 w 23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0">
                  <a:moveTo>
                    <a:pt x="5" y="0"/>
                  </a:moveTo>
                  <a:lnTo>
                    <a:pt x="5" y="0"/>
                  </a:lnTo>
                  <a:lnTo>
                    <a:pt x="0" y="9"/>
                  </a:lnTo>
                  <a:lnTo>
                    <a:pt x="13" y="20"/>
                  </a:lnTo>
                  <a:lnTo>
                    <a:pt x="23" y="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9" name="Freeform 125">
              <a:extLst>
                <a:ext uri="{FF2B5EF4-FFF2-40B4-BE49-F238E27FC236}">
                  <a16:creationId xmlns:a16="http://schemas.microsoft.com/office/drawing/2014/main" xmlns="" id="{716EFFC4-E7DA-E84A-B3B8-FD3FAA273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5200" y="4692651"/>
              <a:ext cx="25400" cy="28575"/>
            </a:xfrm>
            <a:custGeom>
              <a:avLst/>
              <a:gdLst>
                <a:gd name="T0" fmla="*/ 14 w 25"/>
                <a:gd name="T1" fmla="*/ 0 h 27"/>
                <a:gd name="T2" fmla="*/ 14 w 25"/>
                <a:gd name="T3" fmla="*/ 0 h 27"/>
                <a:gd name="T4" fmla="*/ 0 w 25"/>
                <a:gd name="T5" fmla="*/ 10 h 27"/>
                <a:gd name="T6" fmla="*/ 10 w 25"/>
                <a:gd name="T7" fmla="*/ 27 h 27"/>
                <a:gd name="T8" fmla="*/ 25 w 25"/>
                <a:gd name="T9" fmla="*/ 27 h 27"/>
                <a:gd name="T10" fmla="*/ 14 w 25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7">
                  <a:moveTo>
                    <a:pt x="14" y="0"/>
                  </a:moveTo>
                  <a:lnTo>
                    <a:pt x="14" y="0"/>
                  </a:lnTo>
                  <a:lnTo>
                    <a:pt x="0" y="10"/>
                  </a:lnTo>
                  <a:lnTo>
                    <a:pt x="10" y="27"/>
                  </a:lnTo>
                  <a:lnTo>
                    <a:pt x="25" y="2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0" name="Freeform 126">
              <a:extLst>
                <a:ext uri="{FF2B5EF4-FFF2-40B4-BE49-F238E27FC236}">
                  <a16:creationId xmlns:a16="http://schemas.microsoft.com/office/drawing/2014/main" xmlns="" id="{BAABE006-AE1F-404C-8544-59ECA6238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25" y="4738688"/>
              <a:ext cx="23813" cy="25400"/>
            </a:xfrm>
            <a:custGeom>
              <a:avLst/>
              <a:gdLst>
                <a:gd name="T0" fmla="*/ 10 w 22"/>
                <a:gd name="T1" fmla="*/ 0 h 24"/>
                <a:gd name="T2" fmla="*/ 10 w 22"/>
                <a:gd name="T3" fmla="*/ 0 h 24"/>
                <a:gd name="T4" fmla="*/ 0 w 22"/>
                <a:gd name="T5" fmla="*/ 10 h 24"/>
                <a:gd name="T6" fmla="*/ 7 w 22"/>
                <a:gd name="T7" fmla="*/ 21 h 24"/>
                <a:gd name="T8" fmla="*/ 21 w 22"/>
                <a:gd name="T9" fmla="*/ 24 h 24"/>
                <a:gd name="T10" fmla="*/ 22 w 22"/>
                <a:gd name="T11" fmla="*/ 1 h 24"/>
                <a:gd name="T12" fmla="*/ 10 w 22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4">
                  <a:moveTo>
                    <a:pt x="10" y="0"/>
                  </a:moveTo>
                  <a:lnTo>
                    <a:pt x="10" y="0"/>
                  </a:lnTo>
                  <a:lnTo>
                    <a:pt x="0" y="10"/>
                  </a:lnTo>
                  <a:lnTo>
                    <a:pt x="7" y="21"/>
                  </a:lnTo>
                  <a:lnTo>
                    <a:pt x="21" y="24"/>
                  </a:lnTo>
                  <a:lnTo>
                    <a:pt x="22" y="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1" name="Freeform 127">
              <a:extLst>
                <a:ext uri="{FF2B5EF4-FFF2-40B4-BE49-F238E27FC236}">
                  <a16:creationId xmlns:a16="http://schemas.microsoft.com/office/drawing/2014/main" xmlns="" id="{38A4ABB7-0E6C-4748-B485-591595292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7313" y="4457701"/>
              <a:ext cx="19050" cy="26988"/>
            </a:xfrm>
            <a:custGeom>
              <a:avLst/>
              <a:gdLst>
                <a:gd name="T0" fmla="*/ 0 w 18"/>
                <a:gd name="T1" fmla="*/ 0 h 25"/>
                <a:gd name="T2" fmla="*/ 0 w 18"/>
                <a:gd name="T3" fmla="*/ 0 h 25"/>
                <a:gd name="T4" fmla="*/ 2 w 18"/>
                <a:gd name="T5" fmla="*/ 20 h 25"/>
                <a:gd name="T6" fmla="*/ 16 w 18"/>
                <a:gd name="T7" fmla="*/ 25 h 25"/>
                <a:gd name="T8" fmla="*/ 18 w 18"/>
                <a:gd name="T9" fmla="*/ 7 h 25"/>
                <a:gd name="T10" fmla="*/ 0 w 18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5">
                  <a:moveTo>
                    <a:pt x="0" y="0"/>
                  </a:moveTo>
                  <a:lnTo>
                    <a:pt x="0" y="0"/>
                  </a:lnTo>
                  <a:lnTo>
                    <a:pt x="2" y="20"/>
                  </a:lnTo>
                  <a:lnTo>
                    <a:pt x="16" y="25"/>
                  </a:lnTo>
                  <a:lnTo>
                    <a:pt x="18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2" name="Freeform 128">
              <a:extLst>
                <a:ext uri="{FF2B5EF4-FFF2-40B4-BE49-F238E27FC236}">
                  <a16:creationId xmlns:a16="http://schemas.microsoft.com/office/drawing/2014/main" xmlns="" id="{4D8A1483-F0F5-2E4B-A012-29B36D0C9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3188" y="4503738"/>
              <a:ext cx="19050" cy="31750"/>
            </a:xfrm>
            <a:custGeom>
              <a:avLst/>
              <a:gdLst>
                <a:gd name="T0" fmla="*/ 1 w 18"/>
                <a:gd name="T1" fmla="*/ 0 h 30"/>
                <a:gd name="T2" fmla="*/ 1 w 18"/>
                <a:gd name="T3" fmla="*/ 0 h 30"/>
                <a:gd name="T4" fmla="*/ 0 w 18"/>
                <a:gd name="T5" fmla="*/ 25 h 30"/>
                <a:gd name="T6" fmla="*/ 9 w 18"/>
                <a:gd name="T7" fmla="*/ 30 h 30"/>
                <a:gd name="T8" fmla="*/ 18 w 18"/>
                <a:gd name="T9" fmla="*/ 13 h 30"/>
                <a:gd name="T10" fmla="*/ 1 w 18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30">
                  <a:moveTo>
                    <a:pt x="1" y="0"/>
                  </a:moveTo>
                  <a:lnTo>
                    <a:pt x="1" y="0"/>
                  </a:lnTo>
                  <a:lnTo>
                    <a:pt x="0" y="25"/>
                  </a:lnTo>
                  <a:lnTo>
                    <a:pt x="9" y="30"/>
                  </a:lnTo>
                  <a:lnTo>
                    <a:pt x="18" y="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3" name="Freeform 129">
              <a:extLst>
                <a:ext uri="{FF2B5EF4-FFF2-40B4-BE49-F238E27FC236}">
                  <a16:creationId xmlns:a16="http://schemas.microsoft.com/office/drawing/2014/main" xmlns="" id="{D6F03BC0-38C3-D44E-ADEA-306EB07D9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8425" y="4554538"/>
              <a:ext cx="22225" cy="19050"/>
            </a:xfrm>
            <a:custGeom>
              <a:avLst/>
              <a:gdLst>
                <a:gd name="T0" fmla="*/ 8 w 21"/>
                <a:gd name="T1" fmla="*/ 0 h 17"/>
                <a:gd name="T2" fmla="*/ 8 w 21"/>
                <a:gd name="T3" fmla="*/ 0 h 17"/>
                <a:gd name="T4" fmla="*/ 0 w 21"/>
                <a:gd name="T5" fmla="*/ 9 h 17"/>
                <a:gd name="T6" fmla="*/ 9 w 21"/>
                <a:gd name="T7" fmla="*/ 17 h 17"/>
                <a:gd name="T8" fmla="*/ 21 w 21"/>
                <a:gd name="T9" fmla="*/ 9 h 17"/>
                <a:gd name="T10" fmla="*/ 8 w 21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7">
                  <a:moveTo>
                    <a:pt x="8" y="0"/>
                  </a:moveTo>
                  <a:lnTo>
                    <a:pt x="8" y="0"/>
                  </a:lnTo>
                  <a:lnTo>
                    <a:pt x="0" y="9"/>
                  </a:lnTo>
                  <a:lnTo>
                    <a:pt x="9" y="17"/>
                  </a:lnTo>
                  <a:lnTo>
                    <a:pt x="21" y="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4" name="Freeform 130">
              <a:extLst>
                <a:ext uri="{FF2B5EF4-FFF2-40B4-BE49-F238E27FC236}">
                  <a16:creationId xmlns:a16="http://schemas.microsoft.com/office/drawing/2014/main" xmlns="" id="{8C2040AE-0D40-5B49-8F53-B97DA40FE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3525" y="3595688"/>
              <a:ext cx="22225" cy="22225"/>
            </a:xfrm>
            <a:custGeom>
              <a:avLst/>
              <a:gdLst>
                <a:gd name="T0" fmla="*/ 11 w 21"/>
                <a:gd name="T1" fmla="*/ 0 h 21"/>
                <a:gd name="T2" fmla="*/ 11 w 21"/>
                <a:gd name="T3" fmla="*/ 0 h 21"/>
                <a:gd name="T4" fmla="*/ 0 w 21"/>
                <a:gd name="T5" fmla="*/ 11 h 21"/>
                <a:gd name="T6" fmla="*/ 19 w 21"/>
                <a:gd name="T7" fmla="*/ 21 h 21"/>
                <a:gd name="T8" fmla="*/ 21 w 21"/>
                <a:gd name="T9" fmla="*/ 6 h 21"/>
                <a:gd name="T10" fmla="*/ 11 w 21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1">
                  <a:moveTo>
                    <a:pt x="11" y="0"/>
                  </a:moveTo>
                  <a:lnTo>
                    <a:pt x="11" y="0"/>
                  </a:lnTo>
                  <a:lnTo>
                    <a:pt x="0" y="11"/>
                  </a:lnTo>
                  <a:lnTo>
                    <a:pt x="19" y="21"/>
                  </a:lnTo>
                  <a:lnTo>
                    <a:pt x="21" y="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5" name="Freeform 131">
              <a:extLst>
                <a:ext uri="{FF2B5EF4-FFF2-40B4-BE49-F238E27FC236}">
                  <a16:creationId xmlns:a16="http://schemas.microsoft.com/office/drawing/2014/main" xmlns="" id="{E4E7C81F-E399-F948-8F2D-DF04CF406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0675" y="3589338"/>
              <a:ext cx="30163" cy="19050"/>
            </a:xfrm>
            <a:custGeom>
              <a:avLst/>
              <a:gdLst>
                <a:gd name="T0" fmla="*/ 13 w 28"/>
                <a:gd name="T1" fmla="*/ 0 h 18"/>
                <a:gd name="T2" fmla="*/ 13 w 28"/>
                <a:gd name="T3" fmla="*/ 0 h 18"/>
                <a:gd name="T4" fmla="*/ 0 w 28"/>
                <a:gd name="T5" fmla="*/ 9 h 18"/>
                <a:gd name="T6" fmla="*/ 11 w 28"/>
                <a:gd name="T7" fmla="*/ 18 h 18"/>
                <a:gd name="T8" fmla="*/ 28 w 28"/>
                <a:gd name="T9" fmla="*/ 13 h 18"/>
                <a:gd name="T10" fmla="*/ 13 w 28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8">
                  <a:moveTo>
                    <a:pt x="13" y="0"/>
                  </a:moveTo>
                  <a:lnTo>
                    <a:pt x="13" y="0"/>
                  </a:lnTo>
                  <a:lnTo>
                    <a:pt x="0" y="9"/>
                  </a:lnTo>
                  <a:lnTo>
                    <a:pt x="11" y="18"/>
                  </a:lnTo>
                  <a:lnTo>
                    <a:pt x="28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6" name="Freeform 132">
              <a:extLst>
                <a:ext uri="{FF2B5EF4-FFF2-40B4-BE49-F238E27FC236}">
                  <a16:creationId xmlns:a16="http://schemas.microsoft.com/office/drawing/2014/main" xmlns="" id="{8844B6A4-0182-D34D-95F8-FCBCF5340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6550" y="3621088"/>
              <a:ext cx="20638" cy="28575"/>
            </a:xfrm>
            <a:custGeom>
              <a:avLst/>
              <a:gdLst>
                <a:gd name="T0" fmla="*/ 7 w 19"/>
                <a:gd name="T1" fmla="*/ 0 h 28"/>
                <a:gd name="T2" fmla="*/ 7 w 19"/>
                <a:gd name="T3" fmla="*/ 0 h 28"/>
                <a:gd name="T4" fmla="*/ 0 w 19"/>
                <a:gd name="T5" fmla="*/ 18 h 28"/>
                <a:gd name="T6" fmla="*/ 9 w 19"/>
                <a:gd name="T7" fmla="*/ 28 h 28"/>
                <a:gd name="T8" fmla="*/ 19 w 19"/>
                <a:gd name="T9" fmla="*/ 20 h 28"/>
                <a:gd name="T10" fmla="*/ 7 w 19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8">
                  <a:moveTo>
                    <a:pt x="7" y="0"/>
                  </a:moveTo>
                  <a:lnTo>
                    <a:pt x="7" y="0"/>
                  </a:lnTo>
                  <a:lnTo>
                    <a:pt x="0" y="18"/>
                  </a:lnTo>
                  <a:lnTo>
                    <a:pt x="9" y="28"/>
                  </a:lnTo>
                  <a:lnTo>
                    <a:pt x="19" y="2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7" name="Freeform 133">
              <a:extLst>
                <a:ext uri="{FF2B5EF4-FFF2-40B4-BE49-F238E27FC236}">
                  <a16:creationId xmlns:a16="http://schemas.microsoft.com/office/drawing/2014/main" xmlns="" id="{75854B62-E08A-1548-9702-1AD6AD482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113" y="3657601"/>
              <a:ext cx="25400" cy="17463"/>
            </a:xfrm>
            <a:custGeom>
              <a:avLst/>
              <a:gdLst>
                <a:gd name="T0" fmla="*/ 5 w 24"/>
                <a:gd name="T1" fmla="*/ 0 h 17"/>
                <a:gd name="T2" fmla="*/ 5 w 24"/>
                <a:gd name="T3" fmla="*/ 0 h 17"/>
                <a:gd name="T4" fmla="*/ 0 w 24"/>
                <a:gd name="T5" fmla="*/ 10 h 17"/>
                <a:gd name="T6" fmla="*/ 7 w 24"/>
                <a:gd name="T7" fmla="*/ 17 h 17"/>
                <a:gd name="T8" fmla="*/ 24 w 24"/>
                <a:gd name="T9" fmla="*/ 6 h 17"/>
                <a:gd name="T10" fmla="*/ 5 w 24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7">
                  <a:moveTo>
                    <a:pt x="5" y="0"/>
                  </a:moveTo>
                  <a:lnTo>
                    <a:pt x="5" y="0"/>
                  </a:lnTo>
                  <a:lnTo>
                    <a:pt x="0" y="10"/>
                  </a:lnTo>
                  <a:lnTo>
                    <a:pt x="7" y="17"/>
                  </a:lnTo>
                  <a:lnTo>
                    <a:pt x="24" y="6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8" name="Freeform 134">
              <a:extLst>
                <a:ext uri="{FF2B5EF4-FFF2-40B4-BE49-F238E27FC236}">
                  <a16:creationId xmlns:a16="http://schemas.microsoft.com/office/drawing/2014/main" xmlns="" id="{D8C90C0D-69E1-F249-B6A7-00C2D1E1E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0388" y="3757613"/>
              <a:ext cx="22225" cy="22225"/>
            </a:xfrm>
            <a:custGeom>
              <a:avLst/>
              <a:gdLst>
                <a:gd name="T0" fmla="*/ 9 w 21"/>
                <a:gd name="T1" fmla="*/ 0 h 22"/>
                <a:gd name="T2" fmla="*/ 9 w 21"/>
                <a:gd name="T3" fmla="*/ 0 h 22"/>
                <a:gd name="T4" fmla="*/ 0 w 21"/>
                <a:gd name="T5" fmla="*/ 11 h 22"/>
                <a:gd name="T6" fmla="*/ 9 w 21"/>
                <a:gd name="T7" fmla="*/ 22 h 22"/>
                <a:gd name="T8" fmla="*/ 21 w 21"/>
                <a:gd name="T9" fmla="*/ 15 h 22"/>
                <a:gd name="T10" fmla="*/ 9 w 21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2">
                  <a:moveTo>
                    <a:pt x="9" y="0"/>
                  </a:moveTo>
                  <a:lnTo>
                    <a:pt x="9" y="0"/>
                  </a:lnTo>
                  <a:lnTo>
                    <a:pt x="0" y="11"/>
                  </a:lnTo>
                  <a:lnTo>
                    <a:pt x="9" y="22"/>
                  </a:lnTo>
                  <a:lnTo>
                    <a:pt x="21" y="15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9" name="Freeform 135">
              <a:extLst>
                <a:ext uri="{FF2B5EF4-FFF2-40B4-BE49-F238E27FC236}">
                  <a16:creationId xmlns:a16="http://schemas.microsoft.com/office/drawing/2014/main" xmlns="" id="{179628A8-448D-3D41-99C0-1C3C1B4C0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5950" y="3900488"/>
              <a:ext cx="14288" cy="15875"/>
            </a:xfrm>
            <a:custGeom>
              <a:avLst/>
              <a:gdLst>
                <a:gd name="T0" fmla="*/ 14 w 14"/>
                <a:gd name="T1" fmla="*/ 0 h 14"/>
                <a:gd name="T2" fmla="*/ 14 w 14"/>
                <a:gd name="T3" fmla="*/ 0 h 14"/>
                <a:gd name="T4" fmla="*/ 0 w 14"/>
                <a:gd name="T5" fmla="*/ 8 h 14"/>
                <a:gd name="T6" fmla="*/ 7 w 14"/>
                <a:gd name="T7" fmla="*/ 14 h 14"/>
                <a:gd name="T8" fmla="*/ 14 w 1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4" y="0"/>
                  </a:moveTo>
                  <a:lnTo>
                    <a:pt x="14" y="0"/>
                  </a:lnTo>
                  <a:lnTo>
                    <a:pt x="0" y="8"/>
                  </a:lnTo>
                  <a:lnTo>
                    <a:pt x="7" y="1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0" name="Freeform 136">
              <a:extLst>
                <a:ext uri="{FF2B5EF4-FFF2-40B4-BE49-F238E27FC236}">
                  <a16:creationId xmlns:a16="http://schemas.microsoft.com/office/drawing/2014/main" xmlns="" id="{CC3C7D66-EBFD-AC43-85F4-AD2593261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1975" y="3902076"/>
              <a:ext cx="22225" cy="19050"/>
            </a:xfrm>
            <a:custGeom>
              <a:avLst/>
              <a:gdLst>
                <a:gd name="T0" fmla="*/ 17 w 21"/>
                <a:gd name="T1" fmla="*/ 0 h 18"/>
                <a:gd name="T2" fmla="*/ 17 w 21"/>
                <a:gd name="T3" fmla="*/ 0 h 18"/>
                <a:gd name="T4" fmla="*/ 0 w 21"/>
                <a:gd name="T5" fmla="*/ 5 h 18"/>
                <a:gd name="T6" fmla="*/ 9 w 21"/>
                <a:gd name="T7" fmla="*/ 18 h 18"/>
                <a:gd name="T8" fmla="*/ 21 w 21"/>
                <a:gd name="T9" fmla="*/ 18 h 18"/>
                <a:gd name="T10" fmla="*/ 17 w 21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8">
                  <a:moveTo>
                    <a:pt x="17" y="0"/>
                  </a:moveTo>
                  <a:lnTo>
                    <a:pt x="17" y="0"/>
                  </a:lnTo>
                  <a:lnTo>
                    <a:pt x="0" y="5"/>
                  </a:lnTo>
                  <a:lnTo>
                    <a:pt x="9" y="18"/>
                  </a:lnTo>
                  <a:lnTo>
                    <a:pt x="21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1" name="Freeform 137">
              <a:extLst>
                <a:ext uri="{FF2B5EF4-FFF2-40B4-BE49-F238E27FC236}">
                  <a16:creationId xmlns:a16="http://schemas.microsoft.com/office/drawing/2014/main" xmlns="" id="{53BB1842-1926-C94D-8BF9-65A2B271B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5463" y="3889376"/>
              <a:ext cx="25400" cy="23813"/>
            </a:xfrm>
            <a:custGeom>
              <a:avLst/>
              <a:gdLst>
                <a:gd name="T0" fmla="*/ 11 w 23"/>
                <a:gd name="T1" fmla="*/ 0 h 23"/>
                <a:gd name="T2" fmla="*/ 11 w 23"/>
                <a:gd name="T3" fmla="*/ 0 h 23"/>
                <a:gd name="T4" fmla="*/ 0 w 23"/>
                <a:gd name="T5" fmla="*/ 10 h 23"/>
                <a:gd name="T6" fmla="*/ 15 w 23"/>
                <a:gd name="T7" fmla="*/ 23 h 23"/>
                <a:gd name="T8" fmla="*/ 23 w 23"/>
                <a:gd name="T9" fmla="*/ 4 h 23"/>
                <a:gd name="T10" fmla="*/ 11 w 23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3">
                  <a:moveTo>
                    <a:pt x="11" y="0"/>
                  </a:moveTo>
                  <a:lnTo>
                    <a:pt x="11" y="0"/>
                  </a:lnTo>
                  <a:lnTo>
                    <a:pt x="0" y="10"/>
                  </a:lnTo>
                  <a:lnTo>
                    <a:pt x="15" y="23"/>
                  </a:lnTo>
                  <a:lnTo>
                    <a:pt x="23" y="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2" name="Freeform 138">
              <a:extLst>
                <a:ext uri="{FF2B5EF4-FFF2-40B4-BE49-F238E27FC236}">
                  <a16:creationId xmlns:a16="http://schemas.microsoft.com/office/drawing/2014/main" xmlns="" id="{876B2B24-BCD7-AC4F-AA6B-69F9E7751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2588" y="4206876"/>
              <a:ext cx="23813" cy="17463"/>
            </a:xfrm>
            <a:custGeom>
              <a:avLst/>
              <a:gdLst>
                <a:gd name="T0" fmla="*/ 15 w 23"/>
                <a:gd name="T1" fmla="*/ 0 h 17"/>
                <a:gd name="T2" fmla="*/ 15 w 23"/>
                <a:gd name="T3" fmla="*/ 0 h 17"/>
                <a:gd name="T4" fmla="*/ 0 w 23"/>
                <a:gd name="T5" fmla="*/ 8 h 17"/>
                <a:gd name="T6" fmla="*/ 10 w 23"/>
                <a:gd name="T7" fmla="*/ 17 h 17"/>
                <a:gd name="T8" fmla="*/ 23 w 23"/>
                <a:gd name="T9" fmla="*/ 10 h 17"/>
                <a:gd name="T10" fmla="*/ 15 w 23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7">
                  <a:moveTo>
                    <a:pt x="15" y="0"/>
                  </a:moveTo>
                  <a:lnTo>
                    <a:pt x="15" y="0"/>
                  </a:lnTo>
                  <a:lnTo>
                    <a:pt x="0" y="8"/>
                  </a:lnTo>
                  <a:lnTo>
                    <a:pt x="10" y="17"/>
                  </a:lnTo>
                  <a:lnTo>
                    <a:pt x="23" y="1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3" name="Freeform 139">
              <a:extLst>
                <a:ext uri="{FF2B5EF4-FFF2-40B4-BE49-F238E27FC236}">
                  <a16:creationId xmlns:a16="http://schemas.microsoft.com/office/drawing/2014/main" xmlns="" id="{803FB5EC-22F8-2444-A350-1CDB7E322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7038" y="4224338"/>
              <a:ext cx="23813" cy="22225"/>
            </a:xfrm>
            <a:custGeom>
              <a:avLst/>
              <a:gdLst>
                <a:gd name="T0" fmla="*/ 9 w 23"/>
                <a:gd name="T1" fmla="*/ 0 h 21"/>
                <a:gd name="T2" fmla="*/ 9 w 23"/>
                <a:gd name="T3" fmla="*/ 0 h 21"/>
                <a:gd name="T4" fmla="*/ 0 w 23"/>
                <a:gd name="T5" fmla="*/ 9 h 21"/>
                <a:gd name="T6" fmla="*/ 7 w 23"/>
                <a:gd name="T7" fmla="*/ 21 h 21"/>
                <a:gd name="T8" fmla="*/ 23 w 23"/>
                <a:gd name="T9" fmla="*/ 14 h 21"/>
                <a:gd name="T10" fmla="*/ 9 w 23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1">
                  <a:moveTo>
                    <a:pt x="9" y="0"/>
                  </a:moveTo>
                  <a:lnTo>
                    <a:pt x="9" y="0"/>
                  </a:lnTo>
                  <a:lnTo>
                    <a:pt x="0" y="9"/>
                  </a:lnTo>
                  <a:lnTo>
                    <a:pt x="7" y="21"/>
                  </a:lnTo>
                  <a:lnTo>
                    <a:pt x="23" y="1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4" name="Freeform 140">
              <a:extLst>
                <a:ext uri="{FF2B5EF4-FFF2-40B4-BE49-F238E27FC236}">
                  <a16:creationId xmlns:a16="http://schemas.microsoft.com/office/drawing/2014/main" xmlns="" id="{F90AF8DA-8283-004C-B510-55121C12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638" y="4249738"/>
              <a:ext cx="25400" cy="28575"/>
            </a:xfrm>
            <a:custGeom>
              <a:avLst/>
              <a:gdLst>
                <a:gd name="T0" fmla="*/ 12 w 24"/>
                <a:gd name="T1" fmla="*/ 0 h 26"/>
                <a:gd name="T2" fmla="*/ 12 w 24"/>
                <a:gd name="T3" fmla="*/ 0 h 26"/>
                <a:gd name="T4" fmla="*/ 0 w 24"/>
                <a:gd name="T5" fmla="*/ 8 h 26"/>
                <a:gd name="T6" fmla="*/ 13 w 24"/>
                <a:gd name="T7" fmla="*/ 26 h 26"/>
                <a:gd name="T8" fmla="*/ 24 w 24"/>
                <a:gd name="T9" fmla="*/ 20 h 26"/>
                <a:gd name="T10" fmla="*/ 12 w 24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6">
                  <a:moveTo>
                    <a:pt x="12" y="0"/>
                  </a:moveTo>
                  <a:lnTo>
                    <a:pt x="12" y="0"/>
                  </a:lnTo>
                  <a:lnTo>
                    <a:pt x="0" y="8"/>
                  </a:lnTo>
                  <a:lnTo>
                    <a:pt x="13" y="26"/>
                  </a:lnTo>
                  <a:lnTo>
                    <a:pt x="24" y="2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5" name="Freeform 141">
              <a:extLst>
                <a:ext uri="{FF2B5EF4-FFF2-40B4-BE49-F238E27FC236}">
                  <a16:creationId xmlns:a16="http://schemas.microsoft.com/office/drawing/2014/main" xmlns="" id="{C4579688-AB59-A842-95A4-3D8CAD169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5013" y="4146551"/>
              <a:ext cx="19050" cy="17463"/>
            </a:xfrm>
            <a:custGeom>
              <a:avLst/>
              <a:gdLst>
                <a:gd name="T0" fmla="*/ 12 w 18"/>
                <a:gd name="T1" fmla="*/ 0 h 16"/>
                <a:gd name="T2" fmla="*/ 12 w 18"/>
                <a:gd name="T3" fmla="*/ 0 h 16"/>
                <a:gd name="T4" fmla="*/ 0 w 18"/>
                <a:gd name="T5" fmla="*/ 5 h 16"/>
                <a:gd name="T6" fmla="*/ 4 w 18"/>
                <a:gd name="T7" fmla="*/ 16 h 16"/>
                <a:gd name="T8" fmla="*/ 18 w 18"/>
                <a:gd name="T9" fmla="*/ 7 h 16"/>
                <a:gd name="T10" fmla="*/ 16 w 18"/>
                <a:gd name="T11" fmla="*/ 4 h 16"/>
                <a:gd name="T12" fmla="*/ 12 w 1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6">
                  <a:moveTo>
                    <a:pt x="12" y="0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4" y="16"/>
                  </a:lnTo>
                  <a:lnTo>
                    <a:pt x="18" y="7"/>
                  </a:lnTo>
                  <a:lnTo>
                    <a:pt x="16" y="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6" name="Freeform 142">
              <a:extLst>
                <a:ext uri="{FF2B5EF4-FFF2-40B4-BE49-F238E27FC236}">
                  <a16:creationId xmlns:a16="http://schemas.microsoft.com/office/drawing/2014/main" xmlns="" id="{43CD1ABC-111D-BE4D-8BFC-21264AEB1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000" y="4159251"/>
              <a:ext cx="19050" cy="26988"/>
            </a:xfrm>
            <a:custGeom>
              <a:avLst/>
              <a:gdLst>
                <a:gd name="T0" fmla="*/ 6 w 18"/>
                <a:gd name="T1" fmla="*/ 0 h 26"/>
                <a:gd name="T2" fmla="*/ 6 w 18"/>
                <a:gd name="T3" fmla="*/ 0 h 26"/>
                <a:gd name="T4" fmla="*/ 0 w 18"/>
                <a:gd name="T5" fmla="*/ 15 h 26"/>
                <a:gd name="T6" fmla="*/ 8 w 18"/>
                <a:gd name="T7" fmla="*/ 26 h 26"/>
                <a:gd name="T8" fmla="*/ 18 w 18"/>
                <a:gd name="T9" fmla="*/ 17 h 26"/>
                <a:gd name="T10" fmla="*/ 6 w 18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6">
                  <a:moveTo>
                    <a:pt x="6" y="0"/>
                  </a:moveTo>
                  <a:lnTo>
                    <a:pt x="6" y="0"/>
                  </a:lnTo>
                  <a:lnTo>
                    <a:pt x="0" y="15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7" name="Freeform 143">
              <a:extLst>
                <a:ext uri="{FF2B5EF4-FFF2-40B4-BE49-F238E27FC236}">
                  <a16:creationId xmlns:a16="http://schemas.microsoft.com/office/drawing/2014/main" xmlns="" id="{7B87C0A8-E234-654E-8F58-19064EA73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4225" y="4202113"/>
              <a:ext cx="19050" cy="22225"/>
            </a:xfrm>
            <a:custGeom>
              <a:avLst/>
              <a:gdLst>
                <a:gd name="T0" fmla="*/ 8 w 18"/>
                <a:gd name="T1" fmla="*/ 0 h 20"/>
                <a:gd name="T2" fmla="*/ 8 w 18"/>
                <a:gd name="T3" fmla="*/ 0 h 20"/>
                <a:gd name="T4" fmla="*/ 0 w 18"/>
                <a:gd name="T5" fmla="*/ 7 h 20"/>
                <a:gd name="T6" fmla="*/ 6 w 18"/>
                <a:gd name="T7" fmla="*/ 20 h 20"/>
                <a:gd name="T8" fmla="*/ 18 w 18"/>
                <a:gd name="T9" fmla="*/ 16 h 20"/>
                <a:gd name="T10" fmla="*/ 8 w 18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0">
                  <a:moveTo>
                    <a:pt x="8" y="0"/>
                  </a:moveTo>
                  <a:lnTo>
                    <a:pt x="8" y="0"/>
                  </a:lnTo>
                  <a:lnTo>
                    <a:pt x="0" y="7"/>
                  </a:lnTo>
                  <a:lnTo>
                    <a:pt x="6" y="20"/>
                  </a:lnTo>
                  <a:lnTo>
                    <a:pt x="18" y="1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8" name="Freeform 144">
              <a:extLst>
                <a:ext uri="{FF2B5EF4-FFF2-40B4-BE49-F238E27FC236}">
                  <a16:creationId xmlns:a16="http://schemas.microsoft.com/office/drawing/2014/main" xmlns="" id="{98E2B25B-6973-694F-95FD-8412F4751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400" y="4235451"/>
              <a:ext cx="22225" cy="23813"/>
            </a:xfrm>
            <a:custGeom>
              <a:avLst/>
              <a:gdLst>
                <a:gd name="T0" fmla="*/ 5 w 21"/>
                <a:gd name="T1" fmla="*/ 0 h 22"/>
                <a:gd name="T2" fmla="*/ 5 w 21"/>
                <a:gd name="T3" fmla="*/ 0 h 22"/>
                <a:gd name="T4" fmla="*/ 0 w 21"/>
                <a:gd name="T5" fmla="*/ 12 h 22"/>
                <a:gd name="T6" fmla="*/ 9 w 21"/>
                <a:gd name="T7" fmla="*/ 22 h 22"/>
                <a:gd name="T8" fmla="*/ 21 w 21"/>
                <a:gd name="T9" fmla="*/ 15 h 22"/>
                <a:gd name="T10" fmla="*/ 5 w 21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2">
                  <a:moveTo>
                    <a:pt x="5" y="0"/>
                  </a:moveTo>
                  <a:lnTo>
                    <a:pt x="5" y="0"/>
                  </a:lnTo>
                  <a:lnTo>
                    <a:pt x="0" y="12"/>
                  </a:lnTo>
                  <a:lnTo>
                    <a:pt x="9" y="22"/>
                  </a:lnTo>
                  <a:lnTo>
                    <a:pt x="21" y="1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9" name="Freeform 145">
              <a:extLst>
                <a:ext uri="{FF2B5EF4-FFF2-40B4-BE49-F238E27FC236}">
                  <a16:creationId xmlns:a16="http://schemas.microsoft.com/office/drawing/2014/main" xmlns="" id="{5FFBEE0B-258A-8B49-B860-8814CCB462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2638" y="4267201"/>
              <a:ext cx="20638" cy="22225"/>
            </a:xfrm>
            <a:custGeom>
              <a:avLst/>
              <a:gdLst>
                <a:gd name="T0" fmla="*/ 10 w 20"/>
                <a:gd name="T1" fmla="*/ 0 h 21"/>
                <a:gd name="T2" fmla="*/ 10 w 20"/>
                <a:gd name="T3" fmla="*/ 0 h 21"/>
                <a:gd name="T4" fmla="*/ 0 w 20"/>
                <a:gd name="T5" fmla="*/ 7 h 21"/>
                <a:gd name="T6" fmla="*/ 8 w 20"/>
                <a:gd name="T7" fmla="*/ 21 h 21"/>
                <a:gd name="T8" fmla="*/ 20 w 20"/>
                <a:gd name="T9" fmla="*/ 14 h 21"/>
                <a:gd name="T10" fmla="*/ 10 w 20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1">
                  <a:moveTo>
                    <a:pt x="10" y="0"/>
                  </a:moveTo>
                  <a:lnTo>
                    <a:pt x="10" y="0"/>
                  </a:lnTo>
                  <a:lnTo>
                    <a:pt x="0" y="7"/>
                  </a:lnTo>
                  <a:lnTo>
                    <a:pt x="8" y="21"/>
                  </a:lnTo>
                  <a:lnTo>
                    <a:pt x="20" y="1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0" name="Freeform 146">
              <a:extLst>
                <a:ext uri="{FF2B5EF4-FFF2-40B4-BE49-F238E27FC236}">
                  <a16:creationId xmlns:a16="http://schemas.microsoft.com/office/drawing/2014/main" xmlns="" id="{C784EE73-FD8C-BF4B-B8BF-6F1BDE828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525" y="4295776"/>
              <a:ext cx="19050" cy="15875"/>
            </a:xfrm>
            <a:custGeom>
              <a:avLst/>
              <a:gdLst>
                <a:gd name="T0" fmla="*/ 9 w 18"/>
                <a:gd name="T1" fmla="*/ 0 h 15"/>
                <a:gd name="T2" fmla="*/ 9 w 18"/>
                <a:gd name="T3" fmla="*/ 0 h 15"/>
                <a:gd name="T4" fmla="*/ 0 w 18"/>
                <a:gd name="T5" fmla="*/ 9 h 15"/>
                <a:gd name="T6" fmla="*/ 4 w 18"/>
                <a:gd name="T7" fmla="*/ 15 h 15"/>
                <a:gd name="T8" fmla="*/ 15 w 18"/>
                <a:gd name="T9" fmla="*/ 15 h 15"/>
                <a:gd name="T10" fmla="*/ 18 w 18"/>
                <a:gd name="T11" fmla="*/ 6 h 15"/>
                <a:gd name="T12" fmla="*/ 9 w 18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5">
                  <a:moveTo>
                    <a:pt x="9" y="0"/>
                  </a:moveTo>
                  <a:lnTo>
                    <a:pt x="9" y="0"/>
                  </a:lnTo>
                  <a:lnTo>
                    <a:pt x="0" y="9"/>
                  </a:lnTo>
                  <a:lnTo>
                    <a:pt x="4" y="15"/>
                  </a:lnTo>
                  <a:lnTo>
                    <a:pt x="15" y="15"/>
                  </a:lnTo>
                  <a:lnTo>
                    <a:pt x="18" y="6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1" name="Freeform 147">
              <a:extLst>
                <a:ext uri="{FF2B5EF4-FFF2-40B4-BE49-F238E27FC236}">
                  <a16:creationId xmlns:a16="http://schemas.microsoft.com/office/drawing/2014/main" xmlns="" id="{F9D0C9DA-697C-C949-BB25-7E5CC7AD6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6288" y="4324351"/>
              <a:ext cx="30163" cy="38100"/>
            </a:xfrm>
            <a:custGeom>
              <a:avLst/>
              <a:gdLst>
                <a:gd name="T0" fmla="*/ 17 w 28"/>
                <a:gd name="T1" fmla="*/ 0 h 36"/>
                <a:gd name="T2" fmla="*/ 17 w 28"/>
                <a:gd name="T3" fmla="*/ 0 h 36"/>
                <a:gd name="T4" fmla="*/ 9 w 28"/>
                <a:gd name="T5" fmla="*/ 8 h 36"/>
                <a:gd name="T6" fmla="*/ 0 w 28"/>
                <a:gd name="T7" fmla="*/ 10 h 36"/>
                <a:gd name="T8" fmla="*/ 0 w 28"/>
                <a:gd name="T9" fmla="*/ 21 h 36"/>
                <a:gd name="T10" fmla="*/ 17 w 28"/>
                <a:gd name="T11" fmla="*/ 36 h 36"/>
                <a:gd name="T12" fmla="*/ 24 w 28"/>
                <a:gd name="T13" fmla="*/ 25 h 36"/>
                <a:gd name="T14" fmla="*/ 28 w 28"/>
                <a:gd name="T15" fmla="*/ 12 h 36"/>
                <a:gd name="T16" fmla="*/ 26 w 28"/>
                <a:gd name="T17" fmla="*/ 2 h 36"/>
                <a:gd name="T18" fmla="*/ 17 w 28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36">
                  <a:moveTo>
                    <a:pt x="17" y="0"/>
                  </a:moveTo>
                  <a:lnTo>
                    <a:pt x="17" y="0"/>
                  </a:lnTo>
                  <a:lnTo>
                    <a:pt x="9" y="8"/>
                  </a:lnTo>
                  <a:lnTo>
                    <a:pt x="0" y="10"/>
                  </a:lnTo>
                  <a:lnTo>
                    <a:pt x="0" y="21"/>
                  </a:lnTo>
                  <a:lnTo>
                    <a:pt x="17" y="36"/>
                  </a:lnTo>
                  <a:lnTo>
                    <a:pt x="24" y="25"/>
                  </a:lnTo>
                  <a:lnTo>
                    <a:pt x="28" y="12"/>
                  </a:lnTo>
                  <a:lnTo>
                    <a:pt x="26" y="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2" name="Freeform 148">
              <a:extLst>
                <a:ext uri="{FF2B5EF4-FFF2-40B4-BE49-F238E27FC236}">
                  <a16:creationId xmlns:a16="http://schemas.microsoft.com/office/drawing/2014/main" xmlns="" id="{862E925E-3242-754F-A6B4-81CD47140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1988" y="4119563"/>
              <a:ext cx="39688" cy="26988"/>
            </a:xfrm>
            <a:custGeom>
              <a:avLst/>
              <a:gdLst>
                <a:gd name="T0" fmla="*/ 38 w 38"/>
                <a:gd name="T1" fmla="*/ 7 h 25"/>
                <a:gd name="T2" fmla="*/ 38 w 38"/>
                <a:gd name="T3" fmla="*/ 7 h 25"/>
                <a:gd name="T4" fmla="*/ 17 w 38"/>
                <a:gd name="T5" fmla="*/ 0 h 25"/>
                <a:gd name="T6" fmla="*/ 0 w 38"/>
                <a:gd name="T7" fmla="*/ 11 h 25"/>
                <a:gd name="T8" fmla="*/ 9 w 38"/>
                <a:gd name="T9" fmla="*/ 21 h 25"/>
                <a:gd name="T10" fmla="*/ 37 w 38"/>
                <a:gd name="T11" fmla="*/ 25 h 25"/>
                <a:gd name="T12" fmla="*/ 38 w 38"/>
                <a:gd name="T13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5">
                  <a:moveTo>
                    <a:pt x="38" y="7"/>
                  </a:moveTo>
                  <a:lnTo>
                    <a:pt x="38" y="7"/>
                  </a:lnTo>
                  <a:lnTo>
                    <a:pt x="17" y="0"/>
                  </a:lnTo>
                  <a:lnTo>
                    <a:pt x="0" y="11"/>
                  </a:lnTo>
                  <a:lnTo>
                    <a:pt x="9" y="21"/>
                  </a:lnTo>
                  <a:lnTo>
                    <a:pt x="37" y="25"/>
                  </a:lnTo>
                  <a:lnTo>
                    <a:pt x="38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3" name="Freeform 149">
              <a:extLst>
                <a:ext uri="{FF2B5EF4-FFF2-40B4-BE49-F238E27FC236}">
                  <a16:creationId xmlns:a16="http://schemas.microsoft.com/office/drawing/2014/main" xmlns="" id="{0B2D889B-1708-DD4A-978D-7F2EF2B0D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238" y="4081463"/>
              <a:ext cx="131763" cy="69850"/>
            </a:xfrm>
            <a:custGeom>
              <a:avLst/>
              <a:gdLst>
                <a:gd name="T0" fmla="*/ 29 w 125"/>
                <a:gd name="T1" fmla="*/ 0 h 66"/>
                <a:gd name="T2" fmla="*/ 29 w 125"/>
                <a:gd name="T3" fmla="*/ 0 h 66"/>
                <a:gd name="T4" fmla="*/ 16 w 125"/>
                <a:gd name="T5" fmla="*/ 13 h 66"/>
                <a:gd name="T6" fmla="*/ 31 w 125"/>
                <a:gd name="T7" fmla="*/ 19 h 66"/>
                <a:gd name="T8" fmla="*/ 33 w 125"/>
                <a:gd name="T9" fmla="*/ 38 h 66"/>
                <a:gd name="T10" fmla="*/ 0 w 125"/>
                <a:gd name="T11" fmla="*/ 41 h 66"/>
                <a:gd name="T12" fmla="*/ 3 w 125"/>
                <a:gd name="T13" fmla="*/ 59 h 66"/>
                <a:gd name="T14" fmla="*/ 13 w 125"/>
                <a:gd name="T15" fmla="*/ 60 h 66"/>
                <a:gd name="T16" fmla="*/ 19 w 125"/>
                <a:gd name="T17" fmla="*/ 51 h 66"/>
                <a:gd name="T18" fmla="*/ 57 w 125"/>
                <a:gd name="T19" fmla="*/ 53 h 66"/>
                <a:gd name="T20" fmla="*/ 64 w 125"/>
                <a:gd name="T21" fmla="*/ 66 h 66"/>
                <a:gd name="T22" fmla="*/ 73 w 125"/>
                <a:gd name="T23" fmla="*/ 56 h 66"/>
                <a:gd name="T24" fmla="*/ 99 w 125"/>
                <a:gd name="T25" fmla="*/ 48 h 66"/>
                <a:gd name="T26" fmla="*/ 122 w 125"/>
                <a:gd name="T27" fmla="*/ 53 h 66"/>
                <a:gd name="T28" fmla="*/ 125 w 125"/>
                <a:gd name="T29" fmla="*/ 39 h 66"/>
                <a:gd name="T30" fmla="*/ 84 w 125"/>
                <a:gd name="T31" fmla="*/ 12 h 66"/>
                <a:gd name="T32" fmla="*/ 57 w 125"/>
                <a:gd name="T33" fmla="*/ 2 h 66"/>
                <a:gd name="T34" fmla="*/ 29 w 125"/>
                <a:gd name="T3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5" h="66">
                  <a:moveTo>
                    <a:pt x="29" y="0"/>
                  </a:moveTo>
                  <a:lnTo>
                    <a:pt x="29" y="0"/>
                  </a:lnTo>
                  <a:lnTo>
                    <a:pt x="16" y="13"/>
                  </a:lnTo>
                  <a:lnTo>
                    <a:pt x="31" y="19"/>
                  </a:lnTo>
                  <a:lnTo>
                    <a:pt x="33" y="38"/>
                  </a:lnTo>
                  <a:lnTo>
                    <a:pt x="0" y="41"/>
                  </a:lnTo>
                  <a:lnTo>
                    <a:pt x="3" y="59"/>
                  </a:lnTo>
                  <a:lnTo>
                    <a:pt x="13" y="60"/>
                  </a:lnTo>
                  <a:lnTo>
                    <a:pt x="19" y="51"/>
                  </a:lnTo>
                  <a:lnTo>
                    <a:pt x="57" y="53"/>
                  </a:lnTo>
                  <a:lnTo>
                    <a:pt x="64" y="66"/>
                  </a:lnTo>
                  <a:lnTo>
                    <a:pt x="73" y="56"/>
                  </a:lnTo>
                  <a:lnTo>
                    <a:pt x="99" y="48"/>
                  </a:lnTo>
                  <a:lnTo>
                    <a:pt x="122" y="53"/>
                  </a:lnTo>
                  <a:lnTo>
                    <a:pt x="125" y="39"/>
                  </a:lnTo>
                  <a:lnTo>
                    <a:pt x="84" y="12"/>
                  </a:lnTo>
                  <a:lnTo>
                    <a:pt x="57" y="2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4" name="Freeform 150">
              <a:extLst>
                <a:ext uri="{FF2B5EF4-FFF2-40B4-BE49-F238E27FC236}">
                  <a16:creationId xmlns:a16="http://schemas.microsoft.com/office/drawing/2014/main" xmlns="" id="{DC181004-CD76-664F-84B3-09BB4A4BB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5150" y="4087813"/>
              <a:ext cx="69850" cy="63500"/>
            </a:xfrm>
            <a:custGeom>
              <a:avLst/>
              <a:gdLst>
                <a:gd name="T0" fmla="*/ 67 w 67"/>
                <a:gd name="T1" fmla="*/ 33 h 60"/>
                <a:gd name="T2" fmla="*/ 67 w 67"/>
                <a:gd name="T3" fmla="*/ 33 h 60"/>
                <a:gd name="T4" fmla="*/ 26 w 67"/>
                <a:gd name="T5" fmla="*/ 6 h 60"/>
                <a:gd name="T6" fmla="*/ 6 w 67"/>
                <a:gd name="T7" fmla="*/ 0 h 60"/>
                <a:gd name="T8" fmla="*/ 0 w 67"/>
                <a:gd name="T9" fmla="*/ 47 h 60"/>
                <a:gd name="T10" fmla="*/ 6 w 67"/>
                <a:gd name="T11" fmla="*/ 60 h 60"/>
                <a:gd name="T12" fmla="*/ 15 w 67"/>
                <a:gd name="T13" fmla="*/ 50 h 60"/>
                <a:gd name="T14" fmla="*/ 42 w 67"/>
                <a:gd name="T15" fmla="*/ 43 h 60"/>
                <a:gd name="T16" fmla="*/ 65 w 67"/>
                <a:gd name="T17" fmla="*/ 47 h 60"/>
                <a:gd name="T18" fmla="*/ 67 w 67"/>
                <a:gd name="T19" fmla="*/ 3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60">
                  <a:moveTo>
                    <a:pt x="67" y="33"/>
                  </a:moveTo>
                  <a:lnTo>
                    <a:pt x="67" y="33"/>
                  </a:lnTo>
                  <a:lnTo>
                    <a:pt x="26" y="6"/>
                  </a:lnTo>
                  <a:lnTo>
                    <a:pt x="6" y="0"/>
                  </a:lnTo>
                  <a:lnTo>
                    <a:pt x="0" y="47"/>
                  </a:lnTo>
                  <a:lnTo>
                    <a:pt x="6" y="60"/>
                  </a:lnTo>
                  <a:lnTo>
                    <a:pt x="15" y="50"/>
                  </a:lnTo>
                  <a:lnTo>
                    <a:pt x="42" y="43"/>
                  </a:lnTo>
                  <a:lnTo>
                    <a:pt x="65" y="47"/>
                  </a:lnTo>
                  <a:lnTo>
                    <a:pt x="67" y="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5" name="Freeform 151">
              <a:extLst>
                <a:ext uri="{FF2B5EF4-FFF2-40B4-BE49-F238E27FC236}">
                  <a16:creationId xmlns:a16="http://schemas.microsoft.com/office/drawing/2014/main" xmlns="" id="{4CAFFD50-237D-6E43-8803-1BEC91B57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238" y="4081463"/>
              <a:ext cx="58738" cy="63500"/>
            </a:xfrm>
            <a:custGeom>
              <a:avLst/>
              <a:gdLst>
                <a:gd name="T0" fmla="*/ 29 w 56"/>
                <a:gd name="T1" fmla="*/ 0 h 60"/>
                <a:gd name="T2" fmla="*/ 29 w 56"/>
                <a:gd name="T3" fmla="*/ 0 h 60"/>
                <a:gd name="T4" fmla="*/ 56 w 56"/>
                <a:gd name="T5" fmla="*/ 3 h 60"/>
                <a:gd name="T6" fmla="*/ 53 w 56"/>
                <a:gd name="T7" fmla="*/ 36 h 60"/>
                <a:gd name="T8" fmla="*/ 50 w 56"/>
                <a:gd name="T9" fmla="*/ 53 h 60"/>
                <a:gd name="T10" fmla="*/ 19 w 56"/>
                <a:gd name="T11" fmla="*/ 51 h 60"/>
                <a:gd name="T12" fmla="*/ 13 w 56"/>
                <a:gd name="T13" fmla="*/ 60 h 60"/>
                <a:gd name="T14" fmla="*/ 4 w 56"/>
                <a:gd name="T15" fmla="*/ 59 h 60"/>
                <a:gd name="T16" fmla="*/ 0 w 56"/>
                <a:gd name="T17" fmla="*/ 41 h 60"/>
                <a:gd name="T18" fmla="*/ 33 w 56"/>
                <a:gd name="T19" fmla="*/ 38 h 60"/>
                <a:gd name="T20" fmla="*/ 31 w 56"/>
                <a:gd name="T21" fmla="*/ 19 h 60"/>
                <a:gd name="T22" fmla="*/ 16 w 56"/>
                <a:gd name="T23" fmla="*/ 13 h 60"/>
                <a:gd name="T24" fmla="*/ 29 w 56"/>
                <a:gd name="T2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60">
                  <a:moveTo>
                    <a:pt x="29" y="0"/>
                  </a:moveTo>
                  <a:lnTo>
                    <a:pt x="29" y="0"/>
                  </a:lnTo>
                  <a:lnTo>
                    <a:pt x="56" y="3"/>
                  </a:lnTo>
                  <a:lnTo>
                    <a:pt x="53" y="36"/>
                  </a:lnTo>
                  <a:lnTo>
                    <a:pt x="50" y="53"/>
                  </a:lnTo>
                  <a:lnTo>
                    <a:pt x="19" y="51"/>
                  </a:lnTo>
                  <a:lnTo>
                    <a:pt x="13" y="60"/>
                  </a:lnTo>
                  <a:lnTo>
                    <a:pt x="4" y="59"/>
                  </a:lnTo>
                  <a:lnTo>
                    <a:pt x="0" y="41"/>
                  </a:lnTo>
                  <a:lnTo>
                    <a:pt x="33" y="38"/>
                  </a:lnTo>
                  <a:lnTo>
                    <a:pt x="31" y="19"/>
                  </a:lnTo>
                  <a:lnTo>
                    <a:pt x="16" y="13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6" name="Freeform 152">
              <a:extLst>
                <a:ext uri="{FF2B5EF4-FFF2-40B4-BE49-F238E27FC236}">
                  <a16:creationId xmlns:a16="http://schemas.microsoft.com/office/drawing/2014/main" xmlns="" id="{A3690CC5-5ED3-A645-8A3A-66BB9DE21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3613" y="6011863"/>
              <a:ext cx="44450" cy="31750"/>
            </a:xfrm>
            <a:custGeom>
              <a:avLst/>
              <a:gdLst>
                <a:gd name="T0" fmla="*/ 41 w 41"/>
                <a:gd name="T1" fmla="*/ 2 h 30"/>
                <a:gd name="T2" fmla="*/ 41 w 41"/>
                <a:gd name="T3" fmla="*/ 2 h 30"/>
                <a:gd name="T4" fmla="*/ 20 w 41"/>
                <a:gd name="T5" fmla="*/ 0 h 30"/>
                <a:gd name="T6" fmla="*/ 0 w 41"/>
                <a:gd name="T7" fmla="*/ 14 h 30"/>
                <a:gd name="T8" fmla="*/ 15 w 41"/>
                <a:gd name="T9" fmla="*/ 30 h 30"/>
                <a:gd name="T10" fmla="*/ 41 w 41"/>
                <a:gd name="T11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0">
                  <a:moveTo>
                    <a:pt x="41" y="2"/>
                  </a:moveTo>
                  <a:lnTo>
                    <a:pt x="41" y="2"/>
                  </a:lnTo>
                  <a:lnTo>
                    <a:pt x="20" y="0"/>
                  </a:lnTo>
                  <a:lnTo>
                    <a:pt x="0" y="14"/>
                  </a:lnTo>
                  <a:lnTo>
                    <a:pt x="15" y="30"/>
                  </a:lnTo>
                  <a:lnTo>
                    <a:pt x="41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7" name="Freeform 153">
              <a:extLst>
                <a:ext uri="{FF2B5EF4-FFF2-40B4-BE49-F238E27FC236}">
                  <a16:creationId xmlns:a16="http://schemas.microsoft.com/office/drawing/2014/main" xmlns="" id="{E664F98B-221E-4D4B-BBCD-C9E3CE9FFF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1713" y="6002338"/>
              <a:ext cx="50800" cy="47625"/>
            </a:xfrm>
            <a:custGeom>
              <a:avLst/>
              <a:gdLst>
                <a:gd name="T0" fmla="*/ 27 w 48"/>
                <a:gd name="T1" fmla="*/ 0 h 45"/>
                <a:gd name="T2" fmla="*/ 27 w 48"/>
                <a:gd name="T3" fmla="*/ 0 h 45"/>
                <a:gd name="T4" fmla="*/ 20 w 48"/>
                <a:gd name="T5" fmla="*/ 22 h 45"/>
                <a:gd name="T6" fmla="*/ 0 w 48"/>
                <a:gd name="T7" fmla="*/ 39 h 45"/>
                <a:gd name="T8" fmla="*/ 2 w 48"/>
                <a:gd name="T9" fmla="*/ 45 h 45"/>
                <a:gd name="T10" fmla="*/ 35 w 48"/>
                <a:gd name="T11" fmla="*/ 32 h 45"/>
                <a:gd name="T12" fmla="*/ 48 w 48"/>
                <a:gd name="T13" fmla="*/ 15 h 45"/>
                <a:gd name="T14" fmla="*/ 27 w 48"/>
                <a:gd name="T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45">
                  <a:moveTo>
                    <a:pt x="27" y="0"/>
                  </a:moveTo>
                  <a:lnTo>
                    <a:pt x="27" y="0"/>
                  </a:lnTo>
                  <a:lnTo>
                    <a:pt x="20" y="22"/>
                  </a:lnTo>
                  <a:lnTo>
                    <a:pt x="0" y="39"/>
                  </a:lnTo>
                  <a:lnTo>
                    <a:pt x="2" y="45"/>
                  </a:lnTo>
                  <a:lnTo>
                    <a:pt x="35" y="32"/>
                  </a:lnTo>
                  <a:lnTo>
                    <a:pt x="48" y="15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8" name="Freeform 154">
              <a:extLst>
                <a:ext uri="{FF2B5EF4-FFF2-40B4-BE49-F238E27FC236}">
                  <a16:creationId xmlns:a16="http://schemas.microsoft.com/office/drawing/2014/main" xmlns="" id="{AB0512A0-2F28-C549-A5C5-966C30235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888" y="2759076"/>
              <a:ext cx="192088" cy="125413"/>
            </a:xfrm>
            <a:custGeom>
              <a:avLst/>
              <a:gdLst>
                <a:gd name="T0" fmla="*/ 54 w 182"/>
                <a:gd name="T1" fmla="*/ 8 h 118"/>
                <a:gd name="T2" fmla="*/ 54 w 182"/>
                <a:gd name="T3" fmla="*/ 8 h 118"/>
                <a:gd name="T4" fmla="*/ 39 w 182"/>
                <a:gd name="T5" fmla="*/ 0 h 118"/>
                <a:gd name="T6" fmla="*/ 18 w 182"/>
                <a:gd name="T7" fmla="*/ 13 h 118"/>
                <a:gd name="T8" fmla="*/ 0 w 182"/>
                <a:gd name="T9" fmla="*/ 29 h 118"/>
                <a:gd name="T10" fmla="*/ 1 w 182"/>
                <a:gd name="T11" fmla="*/ 39 h 118"/>
                <a:gd name="T12" fmla="*/ 24 w 182"/>
                <a:gd name="T13" fmla="*/ 41 h 118"/>
                <a:gd name="T14" fmla="*/ 22 w 182"/>
                <a:gd name="T15" fmla="*/ 58 h 118"/>
                <a:gd name="T16" fmla="*/ 14 w 182"/>
                <a:gd name="T17" fmla="*/ 66 h 118"/>
                <a:gd name="T18" fmla="*/ 16 w 182"/>
                <a:gd name="T19" fmla="*/ 71 h 118"/>
                <a:gd name="T20" fmla="*/ 39 w 182"/>
                <a:gd name="T21" fmla="*/ 73 h 118"/>
                <a:gd name="T22" fmla="*/ 39 w 182"/>
                <a:gd name="T23" fmla="*/ 100 h 118"/>
                <a:gd name="T24" fmla="*/ 73 w 182"/>
                <a:gd name="T25" fmla="*/ 105 h 118"/>
                <a:gd name="T26" fmla="*/ 92 w 182"/>
                <a:gd name="T27" fmla="*/ 117 h 118"/>
                <a:gd name="T28" fmla="*/ 114 w 182"/>
                <a:gd name="T29" fmla="*/ 118 h 118"/>
                <a:gd name="T30" fmla="*/ 152 w 182"/>
                <a:gd name="T31" fmla="*/ 99 h 118"/>
                <a:gd name="T32" fmla="*/ 182 w 182"/>
                <a:gd name="T33" fmla="*/ 60 h 118"/>
                <a:gd name="T34" fmla="*/ 182 w 182"/>
                <a:gd name="T35" fmla="*/ 34 h 118"/>
                <a:gd name="T36" fmla="*/ 164 w 182"/>
                <a:gd name="T37" fmla="*/ 19 h 118"/>
                <a:gd name="T38" fmla="*/ 149 w 182"/>
                <a:gd name="T39" fmla="*/ 6 h 118"/>
                <a:gd name="T40" fmla="*/ 143 w 182"/>
                <a:gd name="T41" fmla="*/ 11 h 118"/>
                <a:gd name="T42" fmla="*/ 133 w 182"/>
                <a:gd name="T43" fmla="*/ 24 h 118"/>
                <a:gd name="T44" fmla="*/ 121 w 182"/>
                <a:gd name="T45" fmla="*/ 22 h 118"/>
                <a:gd name="T46" fmla="*/ 109 w 182"/>
                <a:gd name="T47" fmla="*/ 10 h 118"/>
                <a:gd name="T48" fmla="*/ 95 w 182"/>
                <a:gd name="T49" fmla="*/ 11 h 118"/>
                <a:gd name="T50" fmla="*/ 73 w 182"/>
                <a:gd name="T51" fmla="*/ 29 h 118"/>
                <a:gd name="T52" fmla="*/ 60 w 182"/>
                <a:gd name="T53" fmla="*/ 43 h 118"/>
                <a:gd name="T54" fmla="*/ 53 w 182"/>
                <a:gd name="T55" fmla="*/ 37 h 118"/>
                <a:gd name="T56" fmla="*/ 52 w 182"/>
                <a:gd name="T57" fmla="*/ 21 h 118"/>
                <a:gd name="T58" fmla="*/ 59 w 182"/>
                <a:gd name="T59" fmla="*/ 17 h 118"/>
                <a:gd name="T60" fmla="*/ 54 w 182"/>
                <a:gd name="T61" fmla="*/ 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2" h="118">
                  <a:moveTo>
                    <a:pt x="54" y="8"/>
                  </a:moveTo>
                  <a:lnTo>
                    <a:pt x="54" y="8"/>
                  </a:lnTo>
                  <a:lnTo>
                    <a:pt x="39" y="0"/>
                  </a:lnTo>
                  <a:lnTo>
                    <a:pt x="18" y="13"/>
                  </a:lnTo>
                  <a:lnTo>
                    <a:pt x="0" y="29"/>
                  </a:lnTo>
                  <a:lnTo>
                    <a:pt x="1" y="39"/>
                  </a:lnTo>
                  <a:lnTo>
                    <a:pt x="24" y="41"/>
                  </a:lnTo>
                  <a:lnTo>
                    <a:pt x="22" y="58"/>
                  </a:lnTo>
                  <a:lnTo>
                    <a:pt x="14" y="66"/>
                  </a:lnTo>
                  <a:lnTo>
                    <a:pt x="16" y="71"/>
                  </a:lnTo>
                  <a:lnTo>
                    <a:pt x="39" y="73"/>
                  </a:lnTo>
                  <a:lnTo>
                    <a:pt x="39" y="100"/>
                  </a:lnTo>
                  <a:lnTo>
                    <a:pt x="73" y="105"/>
                  </a:lnTo>
                  <a:lnTo>
                    <a:pt x="92" y="117"/>
                  </a:lnTo>
                  <a:lnTo>
                    <a:pt x="114" y="118"/>
                  </a:lnTo>
                  <a:lnTo>
                    <a:pt x="152" y="99"/>
                  </a:lnTo>
                  <a:lnTo>
                    <a:pt x="182" y="60"/>
                  </a:lnTo>
                  <a:lnTo>
                    <a:pt x="182" y="34"/>
                  </a:lnTo>
                  <a:lnTo>
                    <a:pt x="164" y="19"/>
                  </a:lnTo>
                  <a:lnTo>
                    <a:pt x="149" y="6"/>
                  </a:lnTo>
                  <a:lnTo>
                    <a:pt x="143" y="11"/>
                  </a:lnTo>
                  <a:lnTo>
                    <a:pt x="133" y="24"/>
                  </a:lnTo>
                  <a:lnTo>
                    <a:pt x="121" y="22"/>
                  </a:lnTo>
                  <a:lnTo>
                    <a:pt x="109" y="10"/>
                  </a:lnTo>
                  <a:lnTo>
                    <a:pt x="95" y="11"/>
                  </a:lnTo>
                  <a:lnTo>
                    <a:pt x="73" y="29"/>
                  </a:lnTo>
                  <a:lnTo>
                    <a:pt x="60" y="43"/>
                  </a:lnTo>
                  <a:lnTo>
                    <a:pt x="53" y="37"/>
                  </a:lnTo>
                  <a:lnTo>
                    <a:pt x="52" y="21"/>
                  </a:lnTo>
                  <a:lnTo>
                    <a:pt x="59" y="17"/>
                  </a:lnTo>
                  <a:lnTo>
                    <a:pt x="54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9" name="Freeform 155">
              <a:extLst>
                <a:ext uri="{FF2B5EF4-FFF2-40B4-BE49-F238E27FC236}">
                  <a16:creationId xmlns:a16="http://schemas.microsoft.com/office/drawing/2014/main" xmlns="" id="{F40C0936-4225-3142-BB51-799C74C43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3950" y="2227263"/>
              <a:ext cx="144463" cy="131763"/>
            </a:xfrm>
            <a:custGeom>
              <a:avLst/>
              <a:gdLst>
                <a:gd name="T0" fmla="*/ 103 w 137"/>
                <a:gd name="T1" fmla="*/ 13 h 124"/>
                <a:gd name="T2" fmla="*/ 103 w 137"/>
                <a:gd name="T3" fmla="*/ 13 h 124"/>
                <a:gd name="T4" fmla="*/ 90 w 137"/>
                <a:gd name="T5" fmla="*/ 0 h 124"/>
                <a:gd name="T6" fmla="*/ 61 w 137"/>
                <a:gd name="T7" fmla="*/ 14 h 124"/>
                <a:gd name="T8" fmla="*/ 8 w 137"/>
                <a:gd name="T9" fmla="*/ 14 h 124"/>
                <a:gd name="T10" fmla="*/ 0 w 137"/>
                <a:gd name="T11" fmla="*/ 45 h 124"/>
                <a:gd name="T12" fmla="*/ 30 w 137"/>
                <a:gd name="T13" fmla="*/ 71 h 124"/>
                <a:gd name="T14" fmla="*/ 43 w 137"/>
                <a:gd name="T15" fmla="*/ 69 h 124"/>
                <a:gd name="T16" fmla="*/ 61 w 137"/>
                <a:gd name="T17" fmla="*/ 38 h 124"/>
                <a:gd name="T18" fmla="*/ 77 w 137"/>
                <a:gd name="T19" fmla="*/ 49 h 124"/>
                <a:gd name="T20" fmla="*/ 66 w 137"/>
                <a:gd name="T21" fmla="*/ 71 h 124"/>
                <a:gd name="T22" fmla="*/ 60 w 137"/>
                <a:gd name="T23" fmla="*/ 104 h 124"/>
                <a:gd name="T24" fmla="*/ 73 w 137"/>
                <a:gd name="T25" fmla="*/ 124 h 124"/>
                <a:gd name="T26" fmla="*/ 101 w 137"/>
                <a:gd name="T27" fmla="*/ 78 h 124"/>
                <a:gd name="T28" fmla="*/ 137 w 137"/>
                <a:gd name="T29" fmla="*/ 34 h 124"/>
                <a:gd name="T30" fmla="*/ 123 w 137"/>
                <a:gd name="T31" fmla="*/ 22 h 124"/>
                <a:gd name="T32" fmla="*/ 103 w 137"/>
                <a:gd name="T33" fmla="*/ 1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7" h="124">
                  <a:moveTo>
                    <a:pt x="103" y="13"/>
                  </a:moveTo>
                  <a:lnTo>
                    <a:pt x="103" y="13"/>
                  </a:lnTo>
                  <a:lnTo>
                    <a:pt x="90" y="0"/>
                  </a:lnTo>
                  <a:lnTo>
                    <a:pt x="61" y="14"/>
                  </a:lnTo>
                  <a:lnTo>
                    <a:pt x="8" y="14"/>
                  </a:lnTo>
                  <a:lnTo>
                    <a:pt x="0" y="45"/>
                  </a:lnTo>
                  <a:lnTo>
                    <a:pt x="30" y="71"/>
                  </a:lnTo>
                  <a:lnTo>
                    <a:pt x="43" y="69"/>
                  </a:lnTo>
                  <a:lnTo>
                    <a:pt x="61" y="38"/>
                  </a:lnTo>
                  <a:lnTo>
                    <a:pt x="77" y="49"/>
                  </a:lnTo>
                  <a:lnTo>
                    <a:pt x="66" y="71"/>
                  </a:lnTo>
                  <a:lnTo>
                    <a:pt x="60" y="104"/>
                  </a:lnTo>
                  <a:lnTo>
                    <a:pt x="73" y="124"/>
                  </a:lnTo>
                  <a:lnTo>
                    <a:pt x="101" y="78"/>
                  </a:lnTo>
                  <a:lnTo>
                    <a:pt x="137" y="34"/>
                  </a:lnTo>
                  <a:lnTo>
                    <a:pt x="123" y="22"/>
                  </a:lnTo>
                  <a:lnTo>
                    <a:pt x="103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0" name="Freeform 156">
              <a:extLst>
                <a:ext uri="{FF2B5EF4-FFF2-40B4-BE49-F238E27FC236}">
                  <a16:creationId xmlns:a16="http://schemas.microsoft.com/office/drawing/2014/main" xmlns="" id="{F43661AE-AD4C-C942-B8FF-88A136FF8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3963" y="2182813"/>
              <a:ext cx="147638" cy="76200"/>
            </a:xfrm>
            <a:custGeom>
              <a:avLst/>
              <a:gdLst>
                <a:gd name="T0" fmla="*/ 24 w 139"/>
                <a:gd name="T1" fmla="*/ 0 h 73"/>
                <a:gd name="T2" fmla="*/ 24 w 139"/>
                <a:gd name="T3" fmla="*/ 0 h 73"/>
                <a:gd name="T4" fmla="*/ 0 w 139"/>
                <a:gd name="T5" fmla="*/ 22 h 73"/>
                <a:gd name="T6" fmla="*/ 14 w 139"/>
                <a:gd name="T7" fmla="*/ 43 h 73"/>
                <a:gd name="T8" fmla="*/ 39 w 139"/>
                <a:gd name="T9" fmla="*/ 43 h 73"/>
                <a:gd name="T10" fmla="*/ 49 w 139"/>
                <a:gd name="T11" fmla="*/ 57 h 73"/>
                <a:gd name="T12" fmla="*/ 80 w 139"/>
                <a:gd name="T13" fmla="*/ 73 h 73"/>
                <a:gd name="T14" fmla="*/ 115 w 139"/>
                <a:gd name="T15" fmla="*/ 53 h 73"/>
                <a:gd name="T16" fmla="*/ 139 w 139"/>
                <a:gd name="T17" fmla="*/ 32 h 73"/>
                <a:gd name="T18" fmla="*/ 131 w 139"/>
                <a:gd name="T19" fmla="*/ 15 h 73"/>
                <a:gd name="T20" fmla="*/ 107 w 139"/>
                <a:gd name="T21" fmla="*/ 1 h 73"/>
                <a:gd name="T22" fmla="*/ 89 w 139"/>
                <a:gd name="T23" fmla="*/ 17 h 73"/>
                <a:gd name="T24" fmla="*/ 77 w 139"/>
                <a:gd name="T25" fmla="*/ 2 h 73"/>
                <a:gd name="T26" fmla="*/ 68 w 139"/>
                <a:gd name="T27" fmla="*/ 3 h 73"/>
                <a:gd name="T28" fmla="*/ 56 w 139"/>
                <a:gd name="T29" fmla="*/ 29 h 73"/>
                <a:gd name="T30" fmla="*/ 38 w 139"/>
                <a:gd name="T31" fmla="*/ 12 h 73"/>
                <a:gd name="T32" fmla="*/ 36 w 139"/>
                <a:gd name="T33" fmla="*/ 0 h 73"/>
                <a:gd name="T34" fmla="*/ 24 w 139"/>
                <a:gd name="T3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9" h="73">
                  <a:moveTo>
                    <a:pt x="24" y="0"/>
                  </a:moveTo>
                  <a:lnTo>
                    <a:pt x="24" y="0"/>
                  </a:lnTo>
                  <a:lnTo>
                    <a:pt x="0" y="22"/>
                  </a:lnTo>
                  <a:lnTo>
                    <a:pt x="14" y="43"/>
                  </a:lnTo>
                  <a:lnTo>
                    <a:pt x="39" y="43"/>
                  </a:lnTo>
                  <a:lnTo>
                    <a:pt x="49" y="57"/>
                  </a:lnTo>
                  <a:lnTo>
                    <a:pt x="80" y="73"/>
                  </a:lnTo>
                  <a:lnTo>
                    <a:pt x="115" y="53"/>
                  </a:lnTo>
                  <a:lnTo>
                    <a:pt x="139" y="32"/>
                  </a:lnTo>
                  <a:lnTo>
                    <a:pt x="131" y="15"/>
                  </a:lnTo>
                  <a:lnTo>
                    <a:pt x="107" y="1"/>
                  </a:lnTo>
                  <a:lnTo>
                    <a:pt x="89" y="17"/>
                  </a:lnTo>
                  <a:lnTo>
                    <a:pt x="77" y="2"/>
                  </a:lnTo>
                  <a:lnTo>
                    <a:pt x="68" y="3"/>
                  </a:lnTo>
                  <a:lnTo>
                    <a:pt x="56" y="29"/>
                  </a:lnTo>
                  <a:lnTo>
                    <a:pt x="38" y="12"/>
                  </a:lnTo>
                  <a:lnTo>
                    <a:pt x="36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1" name="Freeform 157">
              <a:extLst>
                <a:ext uri="{FF2B5EF4-FFF2-40B4-BE49-F238E27FC236}">
                  <a16:creationId xmlns:a16="http://schemas.microsoft.com/office/drawing/2014/main" xmlns="" id="{15A06D71-4EF1-B346-B324-C1121A3B5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2284413"/>
              <a:ext cx="60325" cy="49213"/>
            </a:xfrm>
            <a:custGeom>
              <a:avLst/>
              <a:gdLst>
                <a:gd name="T0" fmla="*/ 34 w 57"/>
                <a:gd name="T1" fmla="*/ 0 h 46"/>
                <a:gd name="T2" fmla="*/ 34 w 57"/>
                <a:gd name="T3" fmla="*/ 0 h 46"/>
                <a:gd name="T4" fmla="*/ 16 w 57"/>
                <a:gd name="T5" fmla="*/ 16 h 46"/>
                <a:gd name="T6" fmla="*/ 0 w 57"/>
                <a:gd name="T7" fmla="*/ 28 h 46"/>
                <a:gd name="T8" fmla="*/ 7 w 57"/>
                <a:gd name="T9" fmla="*/ 41 h 46"/>
                <a:gd name="T10" fmla="*/ 22 w 57"/>
                <a:gd name="T11" fmla="*/ 46 h 46"/>
                <a:gd name="T12" fmla="*/ 46 w 57"/>
                <a:gd name="T13" fmla="*/ 35 h 46"/>
                <a:gd name="T14" fmla="*/ 57 w 57"/>
                <a:gd name="T15" fmla="*/ 21 h 46"/>
                <a:gd name="T16" fmla="*/ 47 w 57"/>
                <a:gd name="T17" fmla="*/ 4 h 46"/>
                <a:gd name="T18" fmla="*/ 34 w 57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">
                  <a:moveTo>
                    <a:pt x="34" y="0"/>
                  </a:moveTo>
                  <a:lnTo>
                    <a:pt x="34" y="0"/>
                  </a:lnTo>
                  <a:lnTo>
                    <a:pt x="16" y="16"/>
                  </a:lnTo>
                  <a:lnTo>
                    <a:pt x="0" y="28"/>
                  </a:lnTo>
                  <a:lnTo>
                    <a:pt x="7" y="41"/>
                  </a:lnTo>
                  <a:lnTo>
                    <a:pt x="22" y="46"/>
                  </a:lnTo>
                  <a:lnTo>
                    <a:pt x="46" y="35"/>
                  </a:lnTo>
                  <a:lnTo>
                    <a:pt x="57" y="21"/>
                  </a:lnTo>
                  <a:lnTo>
                    <a:pt x="47" y="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2" name="Freeform 158">
              <a:extLst>
                <a:ext uri="{FF2B5EF4-FFF2-40B4-BE49-F238E27FC236}">
                  <a16:creationId xmlns:a16="http://schemas.microsoft.com/office/drawing/2014/main" xmlns="" id="{12ABF3AD-C164-5E49-BFB6-04BAAD76CD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3225" y="2116138"/>
              <a:ext cx="68263" cy="60325"/>
            </a:xfrm>
            <a:custGeom>
              <a:avLst/>
              <a:gdLst>
                <a:gd name="T0" fmla="*/ 50 w 64"/>
                <a:gd name="T1" fmla="*/ 0 h 58"/>
                <a:gd name="T2" fmla="*/ 50 w 64"/>
                <a:gd name="T3" fmla="*/ 0 h 58"/>
                <a:gd name="T4" fmla="*/ 64 w 64"/>
                <a:gd name="T5" fmla="*/ 6 h 58"/>
                <a:gd name="T6" fmla="*/ 54 w 64"/>
                <a:gd name="T7" fmla="*/ 22 h 58"/>
                <a:gd name="T8" fmla="*/ 54 w 64"/>
                <a:gd name="T9" fmla="*/ 45 h 58"/>
                <a:gd name="T10" fmla="*/ 34 w 64"/>
                <a:gd name="T11" fmla="*/ 58 h 58"/>
                <a:gd name="T12" fmla="*/ 12 w 64"/>
                <a:gd name="T13" fmla="*/ 58 h 58"/>
                <a:gd name="T14" fmla="*/ 0 w 64"/>
                <a:gd name="T15" fmla="*/ 43 h 58"/>
                <a:gd name="T16" fmla="*/ 2 w 64"/>
                <a:gd name="T17" fmla="*/ 26 h 58"/>
                <a:gd name="T18" fmla="*/ 11 w 64"/>
                <a:gd name="T19" fmla="*/ 14 h 58"/>
                <a:gd name="T20" fmla="*/ 30 w 64"/>
                <a:gd name="T21" fmla="*/ 14 h 58"/>
                <a:gd name="T22" fmla="*/ 50 w 64"/>
                <a:gd name="T2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58">
                  <a:moveTo>
                    <a:pt x="50" y="0"/>
                  </a:moveTo>
                  <a:lnTo>
                    <a:pt x="50" y="0"/>
                  </a:lnTo>
                  <a:lnTo>
                    <a:pt x="64" y="6"/>
                  </a:lnTo>
                  <a:lnTo>
                    <a:pt x="54" y="22"/>
                  </a:lnTo>
                  <a:lnTo>
                    <a:pt x="54" y="45"/>
                  </a:lnTo>
                  <a:lnTo>
                    <a:pt x="34" y="58"/>
                  </a:lnTo>
                  <a:lnTo>
                    <a:pt x="12" y="58"/>
                  </a:lnTo>
                  <a:lnTo>
                    <a:pt x="0" y="43"/>
                  </a:lnTo>
                  <a:lnTo>
                    <a:pt x="2" y="26"/>
                  </a:lnTo>
                  <a:lnTo>
                    <a:pt x="11" y="14"/>
                  </a:lnTo>
                  <a:lnTo>
                    <a:pt x="30" y="14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3" name="Freeform 159">
              <a:extLst>
                <a:ext uri="{FF2B5EF4-FFF2-40B4-BE49-F238E27FC236}">
                  <a16:creationId xmlns:a16="http://schemas.microsoft.com/office/drawing/2014/main" xmlns="" id="{7F2190B5-F0F9-A444-9F36-9EB8995B5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1175" y="2093913"/>
              <a:ext cx="50800" cy="34925"/>
            </a:xfrm>
            <a:custGeom>
              <a:avLst/>
              <a:gdLst>
                <a:gd name="T0" fmla="*/ 0 w 49"/>
                <a:gd name="T1" fmla="*/ 6 h 34"/>
                <a:gd name="T2" fmla="*/ 0 w 49"/>
                <a:gd name="T3" fmla="*/ 6 h 34"/>
                <a:gd name="T4" fmla="*/ 0 w 49"/>
                <a:gd name="T5" fmla="*/ 23 h 34"/>
                <a:gd name="T6" fmla="*/ 14 w 49"/>
                <a:gd name="T7" fmla="*/ 34 h 34"/>
                <a:gd name="T8" fmla="*/ 33 w 49"/>
                <a:gd name="T9" fmla="*/ 32 h 34"/>
                <a:gd name="T10" fmla="*/ 49 w 49"/>
                <a:gd name="T11" fmla="*/ 17 h 34"/>
                <a:gd name="T12" fmla="*/ 49 w 49"/>
                <a:gd name="T13" fmla="*/ 6 h 34"/>
                <a:gd name="T14" fmla="*/ 34 w 49"/>
                <a:gd name="T15" fmla="*/ 6 h 34"/>
                <a:gd name="T16" fmla="*/ 22 w 49"/>
                <a:gd name="T17" fmla="*/ 10 h 34"/>
                <a:gd name="T18" fmla="*/ 13 w 49"/>
                <a:gd name="T19" fmla="*/ 0 h 34"/>
                <a:gd name="T20" fmla="*/ 0 w 49"/>
                <a:gd name="T21" fmla="*/ 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34">
                  <a:moveTo>
                    <a:pt x="0" y="6"/>
                  </a:moveTo>
                  <a:lnTo>
                    <a:pt x="0" y="6"/>
                  </a:lnTo>
                  <a:lnTo>
                    <a:pt x="0" y="23"/>
                  </a:lnTo>
                  <a:lnTo>
                    <a:pt x="14" y="34"/>
                  </a:lnTo>
                  <a:lnTo>
                    <a:pt x="33" y="32"/>
                  </a:lnTo>
                  <a:lnTo>
                    <a:pt x="49" y="17"/>
                  </a:lnTo>
                  <a:lnTo>
                    <a:pt x="49" y="6"/>
                  </a:lnTo>
                  <a:lnTo>
                    <a:pt x="34" y="6"/>
                  </a:lnTo>
                  <a:lnTo>
                    <a:pt x="22" y="10"/>
                  </a:lnTo>
                  <a:lnTo>
                    <a:pt x="13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4" name="Freeform 160">
              <a:extLst>
                <a:ext uri="{FF2B5EF4-FFF2-40B4-BE49-F238E27FC236}">
                  <a16:creationId xmlns:a16="http://schemas.microsoft.com/office/drawing/2014/main" xmlns="" id="{02D34F88-A550-BA4A-B29E-0E25F022D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2138" y="2093913"/>
              <a:ext cx="44450" cy="31750"/>
            </a:xfrm>
            <a:custGeom>
              <a:avLst/>
              <a:gdLst>
                <a:gd name="T0" fmla="*/ 0 w 41"/>
                <a:gd name="T1" fmla="*/ 7 h 29"/>
                <a:gd name="T2" fmla="*/ 0 w 41"/>
                <a:gd name="T3" fmla="*/ 7 h 29"/>
                <a:gd name="T4" fmla="*/ 9 w 41"/>
                <a:gd name="T5" fmla="*/ 27 h 29"/>
                <a:gd name="T6" fmla="*/ 28 w 41"/>
                <a:gd name="T7" fmla="*/ 29 h 29"/>
                <a:gd name="T8" fmla="*/ 41 w 41"/>
                <a:gd name="T9" fmla="*/ 23 h 29"/>
                <a:gd name="T10" fmla="*/ 35 w 41"/>
                <a:gd name="T11" fmla="*/ 4 h 29"/>
                <a:gd name="T12" fmla="*/ 17 w 41"/>
                <a:gd name="T13" fmla="*/ 0 h 29"/>
                <a:gd name="T14" fmla="*/ 0 w 41"/>
                <a:gd name="T15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29">
                  <a:moveTo>
                    <a:pt x="0" y="7"/>
                  </a:moveTo>
                  <a:lnTo>
                    <a:pt x="0" y="7"/>
                  </a:lnTo>
                  <a:lnTo>
                    <a:pt x="9" y="27"/>
                  </a:lnTo>
                  <a:lnTo>
                    <a:pt x="28" y="29"/>
                  </a:lnTo>
                  <a:lnTo>
                    <a:pt x="41" y="23"/>
                  </a:lnTo>
                  <a:lnTo>
                    <a:pt x="35" y="4"/>
                  </a:lnTo>
                  <a:lnTo>
                    <a:pt x="17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5" name="Freeform 161">
              <a:extLst>
                <a:ext uri="{FF2B5EF4-FFF2-40B4-BE49-F238E27FC236}">
                  <a16:creationId xmlns:a16="http://schemas.microsoft.com/office/drawing/2014/main" xmlns="" id="{59EE059F-97DC-2643-B8D9-9761F66E4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2938" y="2070101"/>
              <a:ext cx="34925" cy="47625"/>
            </a:xfrm>
            <a:custGeom>
              <a:avLst/>
              <a:gdLst>
                <a:gd name="T0" fmla="*/ 29 w 33"/>
                <a:gd name="T1" fmla="*/ 3 h 45"/>
                <a:gd name="T2" fmla="*/ 29 w 33"/>
                <a:gd name="T3" fmla="*/ 3 h 45"/>
                <a:gd name="T4" fmla="*/ 14 w 33"/>
                <a:gd name="T5" fmla="*/ 0 h 45"/>
                <a:gd name="T6" fmla="*/ 0 w 33"/>
                <a:gd name="T7" fmla="*/ 13 h 45"/>
                <a:gd name="T8" fmla="*/ 7 w 33"/>
                <a:gd name="T9" fmla="*/ 26 h 45"/>
                <a:gd name="T10" fmla="*/ 11 w 33"/>
                <a:gd name="T11" fmla="*/ 45 h 45"/>
                <a:gd name="T12" fmla="*/ 29 w 33"/>
                <a:gd name="T13" fmla="*/ 31 h 45"/>
                <a:gd name="T14" fmla="*/ 33 w 33"/>
                <a:gd name="T15" fmla="*/ 16 h 45"/>
                <a:gd name="T16" fmla="*/ 29 w 33"/>
                <a:gd name="T17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45">
                  <a:moveTo>
                    <a:pt x="29" y="3"/>
                  </a:moveTo>
                  <a:lnTo>
                    <a:pt x="29" y="3"/>
                  </a:lnTo>
                  <a:lnTo>
                    <a:pt x="14" y="0"/>
                  </a:lnTo>
                  <a:lnTo>
                    <a:pt x="0" y="13"/>
                  </a:lnTo>
                  <a:lnTo>
                    <a:pt x="7" y="26"/>
                  </a:lnTo>
                  <a:lnTo>
                    <a:pt x="11" y="45"/>
                  </a:lnTo>
                  <a:lnTo>
                    <a:pt x="29" y="31"/>
                  </a:lnTo>
                  <a:lnTo>
                    <a:pt x="33" y="16"/>
                  </a:lnTo>
                  <a:lnTo>
                    <a:pt x="29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6" name="Freeform 162">
              <a:extLst>
                <a:ext uri="{FF2B5EF4-FFF2-40B4-BE49-F238E27FC236}">
                  <a16:creationId xmlns:a16="http://schemas.microsoft.com/office/drawing/2014/main" xmlns="" id="{151580C9-4AEF-AB4C-B383-F392682C5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5788" y="2225676"/>
              <a:ext cx="206375" cy="201613"/>
            </a:xfrm>
            <a:custGeom>
              <a:avLst/>
              <a:gdLst>
                <a:gd name="T0" fmla="*/ 165 w 195"/>
                <a:gd name="T1" fmla="*/ 0 h 191"/>
                <a:gd name="T2" fmla="*/ 165 w 195"/>
                <a:gd name="T3" fmla="*/ 0 h 191"/>
                <a:gd name="T4" fmla="*/ 161 w 195"/>
                <a:gd name="T5" fmla="*/ 19 h 191"/>
                <a:gd name="T6" fmla="*/ 130 w 195"/>
                <a:gd name="T7" fmla="*/ 46 h 191"/>
                <a:gd name="T8" fmla="*/ 64 w 195"/>
                <a:gd name="T9" fmla="*/ 61 h 191"/>
                <a:gd name="T10" fmla="*/ 9 w 195"/>
                <a:gd name="T11" fmla="*/ 151 h 191"/>
                <a:gd name="T12" fmla="*/ 0 w 195"/>
                <a:gd name="T13" fmla="*/ 177 h 191"/>
                <a:gd name="T14" fmla="*/ 54 w 195"/>
                <a:gd name="T15" fmla="*/ 191 h 191"/>
                <a:gd name="T16" fmla="*/ 62 w 195"/>
                <a:gd name="T17" fmla="*/ 158 h 191"/>
                <a:gd name="T18" fmla="*/ 78 w 195"/>
                <a:gd name="T19" fmla="*/ 108 h 191"/>
                <a:gd name="T20" fmla="*/ 120 w 195"/>
                <a:gd name="T21" fmla="*/ 86 h 191"/>
                <a:gd name="T22" fmla="*/ 155 w 195"/>
                <a:gd name="T23" fmla="*/ 58 h 191"/>
                <a:gd name="T24" fmla="*/ 181 w 195"/>
                <a:gd name="T25" fmla="*/ 48 h 191"/>
                <a:gd name="T26" fmla="*/ 195 w 195"/>
                <a:gd name="T27" fmla="*/ 48 h 191"/>
                <a:gd name="T28" fmla="*/ 195 w 195"/>
                <a:gd name="T29" fmla="*/ 11 h 191"/>
                <a:gd name="T30" fmla="*/ 165 w 195"/>
                <a:gd name="T31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5" h="191">
                  <a:moveTo>
                    <a:pt x="165" y="0"/>
                  </a:moveTo>
                  <a:lnTo>
                    <a:pt x="165" y="0"/>
                  </a:lnTo>
                  <a:lnTo>
                    <a:pt x="161" y="19"/>
                  </a:lnTo>
                  <a:lnTo>
                    <a:pt x="130" y="46"/>
                  </a:lnTo>
                  <a:lnTo>
                    <a:pt x="64" y="61"/>
                  </a:lnTo>
                  <a:lnTo>
                    <a:pt x="9" y="151"/>
                  </a:lnTo>
                  <a:lnTo>
                    <a:pt x="0" y="177"/>
                  </a:lnTo>
                  <a:lnTo>
                    <a:pt x="54" y="191"/>
                  </a:lnTo>
                  <a:lnTo>
                    <a:pt x="62" y="158"/>
                  </a:lnTo>
                  <a:lnTo>
                    <a:pt x="78" y="108"/>
                  </a:lnTo>
                  <a:lnTo>
                    <a:pt x="120" y="86"/>
                  </a:lnTo>
                  <a:lnTo>
                    <a:pt x="155" y="58"/>
                  </a:lnTo>
                  <a:lnTo>
                    <a:pt x="181" y="48"/>
                  </a:lnTo>
                  <a:lnTo>
                    <a:pt x="195" y="48"/>
                  </a:lnTo>
                  <a:lnTo>
                    <a:pt x="195" y="11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7" name="Freeform 163">
              <a:extLst>
                <a:ext uri="{FF2B5EF4-FFF2-40B4-BE49-F238E27FC236}">
                  <a16:creationId xmlns:a16="http://schemas.microsoft.com/office/drawing/2014/main" xmlns="" id="{3A2AB14D-59FB-4648-9369-E6C23083B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2450" y="2436813"/>
              <a:ext cx="107950" cy="104775"/>
            </a:xfrm>
            <a:custGeom>
              <a:avLst/>
              <a:gdLst>
                <a:gd name="T0" fmla="*/ 23 w 102"/>
                <a:gd name="T1" fmla="*/ 0 h 100"/>
                <a:gd name="T2" fmla="*/ 23 w 102"/>
                <a:gd name="T3" fmla="*/ 0 h 100"/>
                <a:gd name="T4" fmla="*/ 59 w 102"/>
                <a:gd name="T5" fmla="*/ 4 h 100"/>
                <a:gd name="T6" fmla="*/ 71 w 102"/>
                <a:gd name="T7" fmla="*/ 46 h 100"/>
                <a:gd name="T8" fmla="*/ 102 w 102"/>
                <a:gd name="T9" fmla="*/ 79 h 100"/>
                <a:gd name="T10" fmla="*/ 92 w 102"/>
                <a:gd name="T11" fmla="*/ 100 h 100"/>
                <a:gd name="T12" fmla="*/ 73 w 102"/>
                <a:gd name="T13" fmla="*/ 100 h 100"/>
                <a:gd name="T14" fmla="*/ 55 w 102"/>
                <a:gd name="T15" fmla="*/ 80 h 100"/>
                <a:gd name="T16" fmla="*/ 16 w 102"/>
                <a:gd name="T17" fmla="*/ 79 h 100"/>
                <a:gd name="T18" fmla="*/ 0 w 102"/>
                <a:gd name="T19" fmla="*/ 57 h 100"/>
                <a:gd name="T20" fmla="*/ 0 w 102"/>
                <a:gd name="T21" fmla="*/ 42 h 100"/>
                <a:gd name="T22" fmla="*/ 24 w 102"/>
                <a:gd name="T23" fmla="*/ 35 h 100"/>
                <a:gd name="T24" fmla="*/ 23 w 102"/>
                <a:gd name="T25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00">
                  <a:moveTo>
                    <a:pt x="23" y="0"/>
                  </a:moveTo>
                  <a:lnTo>
                    <a:pt x="23" y="0"/>
                  </a:lnTo>
                  <a:lnTo>
                    <a:pt x="59" y="4"/>
                  </a:lnTo>
                  <a:lnTo>
                    <a:pt x="71" y="46"/>
                  </a:lnTo>
                  <a:lnTo>
                    <a:pt x="102" y="79"/>
                  </a:lnTo>
                  <a:lnTo>
                    <a:pt x="92" y="100"/>
                  </a:lnTo>
                  <a:lnTo>
                    <a:pt x="73" y="100"/>
                  </a:lnTo>
                  <a:lnTo>
                    <a:pt x="55" y="80"/>
                  </a:lnTo>
                  <a:lnTo>
                    <a:pt x="16" y="79"/>
                  </a:lnTo>
                  <a:lnTo>
                    <a:pt x="0" y="57"/>
                  </a:lnTo>
                  <a:lnTo>
                    <a:pt x="0" y="42"/>
                  </a:lnTo>
                  <a:lnTo>
                    <a:pt x="24" y="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8" name="Freeform 164">
              <a:extLst>
                <a:ext uri="{FF2B5EF4-FFF2-40B4-BE49-F238E27FC236}">
                  <a16:creationId xmlns:a16="http://schemas.microsoft.com/office/drawing/2014/main" xmlns="" id="{F4BBCB2E-9BC8-5546-9ABE-A539373B7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2200" y="1933576"/>
              <a:ext cx="87313" cy="50800"/>
            </a:xfrm>
            <a:custGeom>
              <a:avLst/>
              <a:gdLst>
                <a:gd name="T0" fmla="*/ 83 w 83"/>
                <a:gd name="T1" fmla="*/ 10 h 48"/>
                <a:gd name="T2" fmla="*/ 83 w 83"/>
                <a:gd name="T3" fmla="*/ 10 h 48"/>
                <a:gd name="T4" fmla="*/ 65 w 83"/>
                <a:gd name="T5" fmla="*/ 0 h 48"/>
                <a:gd name="T6" fmla="*/ 45 w 83"/>
                <a:gd name="T7" fmla="*/ 0 h 48"/>
                <a:gd name="T8" fmla="*/ 41 w 83"/>
                <a:gd name="T9" fmla="*/ 12 h 48"/>
                <a:gd name="T10" fmla="*/ 19 w 83"/>
                <a:gd name="T11" fmla="*/ 24 h 48"/>
                <a:gd name="T12" fmla="*/ 3 w 83"/>
                <a:gd name="T13" fmla="*/ 29 h 48"/>
                <a:gd name="T14" fmla="*/ 0 w 83"/>
                <a:gd name="T15" fmla="*/ 46 h 48"/>
                <a:gd name="T16" fmla="*/ 38 w 83"/>
                <a:gd name="T17" fmla="*/ 48 h 48"/>
                <a:gd name="T18" fmla="*/ 83 w 83"/>
                <a:gd name="T1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48">
                  <a:moveTo>
                    <a:pt x="83" y="10"/>
                  </a:moveTo>
                  <a:lnTo>
                    <a:pt x="83" y="10"/>
                  </a:lnTo>
                  <a:lnTo>
                    <a:pt x="65" y="0"/>
                  </a:lnTo>
                  <a:lnTo>
                    <a:pt x="45" y="0"/>
                  </a:lnTo>
                  <a:lnTo>
                    <a:pt x="41" y="12"/>
                  </a:lnTo>
                  <a:lnTo>
                    <a:pt x="19" y="24"/>
                  </a:lnTo>
                  <a:lnTo>
                    <a:pt x="3" y="29"/>
                  </a:lnTo>
                  <a:lnTo>
                    <a:pt x="0" y="46"/>
                  </a:lnTo>
                  <a:lnTo>
                    <a:pt x="38" y="48"/>
                  </a:lnTo>
                  <a:lnTo>
                    <a:pt x="83" y="1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9" name="Freeform 165">
              <a:extLst>
                <a:ext uri="{FF2B5EF4-FFF2-40B4-BE49-F238E27FC236}">
                  <a16:creationId xmlns:a16="http://schemas.microsoft.com/office/drawing/2014/main" xmlns="" id="{FFD85856-01C2-2248-95B1-59B2190D2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2525" y="1949451"/>
              <a:ext cx="104775" cy="73025"/>
            </a:xfrm>
            <a:custGeom>
              <a:avLst/>
              <a:gdLst>
                <a:gd name="T0" fmla="*/ 67 w 98"/>
                <a:gd name="T1" fmla="*/ 0 h 69"/>
                <a:gd name="T2" fmla="*/ 67 w 98"/>
                <a:gd name="T3" fmla="*/ 0 h 69"/>
                <a:gd name="T4" fmla="*/ 57 w 98"/>
                <a:gd name="T5" fmla="*/ 20 h 69"/>
                <a:gd name="T6" fmla="*/ 38 w 98"/>
                <a:gd name="T7" fmla="*/ 19 h 69"/>
                <a:gd name="T8" fmla="*/ 9 w 98"/>
                <a:gd name="T9" fmla="*/ 40 h 69"/>
                <a:gd name="T10" fmla="*/ 0 w 98"/>
                <a:gd name="T11" fmla="*/ 68 h 69"/>
                <a:gd name="T12" fmla="*/ 19 w 98"/>
                <a:gd name="T13" fmla="*/ 68 h 69"/>
                <a:gd name="T14" fmla="*/ 30 w 98"/>
                <a:gd name="T15" fmla="*/ 50 h 69"/>
                <a:gd name="T16" fmla="*/ 56 w 98"/>
                <a:gd name="T17" fmla="*/ 69 h 69"/>
                <a:gd name="T18" fmla="*/ 80 w 98"/>
                <a:gd name="T19" fmla="*/ 58 h 69"/>
                <a:gd name="T20" fmla="*/ 98 w 98"/>
                <a:gd name="T21" fmla="*/ 43 h 69"/>
                <a:gd name="T22" fmla="*/ 91 w 98"/>
                <a:gd name="T23" fmla="*/ 20 h 69"/>
                <a:gd name="T24" fmla="*/ 81 w 98"/>
                <a:gd name="T25" fmla="*/ 4 h 69"/>
                <a:gd name="T26" fmla="*/ 67 w 98"/>
                <a:gd name="T2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69">
                  <a:moveTo>
                    <a:pt x="67" y="0"/>
                  </a:moveTo>
                  <a:lnTo>
                    <a:pt x="67" y="0"/>
                  </a:lnTo>
                  <a:lnTo>
                    <a:pt x="57" y="20"/>
                  </a:lnTo>
                  <a:lnTo>
                    <a:pt x="38" y="19"/>
                  </a:lnTo>
                  <a:lnTo>
                    <a:pt x="9" y="40"/>
                  </a:lnTo>
                  <a:lnTo>
                    <a:pt x="0" y="68"/>
                  </a:lnTo>
                  <a:lnTo>
                    <a:pt x="19" y="68"/>
                  </a:lnTo>
                  <a:lnTo>
                    <a:pt x="30" y="50"/>
                  </a:lnTo>
                  <a:lnTo>
                    <a:pt x="56" y="69"/>
                  </a:lnTo>
                  <a:lnTo>
                    <a:pt x="80" y="58"/>
                  </a:lnTo>
                  <a:lnTo>
                    <a:pt x="98" y="43"/>
                  </a:lnTo>
                  <a:lnTo>
                    <a:pt x="91" y="20"/>
                  </a:lnTo>
                  <a:lnTo>
                    <a:pt x="81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0" name="Freeform 166">
              <a:extLst>
                <a:ext uri="{FF2B5EF4-FFF2-40B4-BE49-F238E27FC236}">
                  <a16:creationId xmlns:a16="http://schemas.microsoft.com/office/drawing/2014/main" xmlns="" id="{AF03687B-91A1-FE47-8471-B4567D514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5238" y="1965326"/>
              <a:ext cx="76200" cy="77788"/>
            </a:xfrm>
            <a:custGeom>
              <a:avLst/>
              <a:gdLst>
                <a:gd name="T0" fmla="*/ 0 w 72"/>
                <a:gd name="T1" fmla="*/ 0 h 73"/>
                <a:gd name="T2" fmla="*/ 0 w 72"/>
                <a:gd name="T3" fmla="*/ 0 h 73"/>
                <a:gd name="T4" fmla="*/ 9 w 72"/>
                <a:gd name="T5" fmla="*/ 38 h 73"/>
                <a:gd name="T6" fmla="*/ 24 w 72"/>
                <a:gd name="T7" fmla="*/ 73 h 73"/>
                <a:gd name="T8" fmla="*/ 40 w 72"/>
                <a:gd name="T9" fmla="*/ 44 h 73"/>
                <a:gd name="T10" fmla="*/ 72 w 72"/>
                <a:gd name="T11" fmla="*/ 38 h 73"/>
                <a:gd name="T12" fmla="*/ 72 w 72"/>
                <a:gd name="T13" fmla="*/ 17 h 73"/>
                <a:gd name="T14" fmla="*/ 51 w 72"/>
                <a:gd name="T15" fmla="*/ 2 h 73"/>
                <a:gd name="T16" fmla="*/ 0 w 72"/>
                <a:gd name="T1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3">
                  <a:moveTo>
                    <a:pt x="0" y="0"/>
                  </a:moveTo>
                  <a:lnTo>
                    <a:pt x="0" y="0"/>
                  </a:lnTo>
                  <a:lnTo>
                    <a:pt x="9" y="38"/>
                  </a:lnTo>
                  <a:lnTo>
                    <a:pt x="24" y="73"/>
                  </a:lnTo>
                  <a:lnTo>
                    <a:pt x="40" y="44"/>
                  </a:lnTo>
                  <a:lnTo>
                    <a:pt x="72" y="38"/>
                  </a:lnTo>
                  <a:lnTo>
                    <a:pt x="72" y="17"/>
                  </a:lnTo>
                  <a:lnTo>
                    <a:pt x="5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1" name="Freeform 167">
              <a:extLst>
                <a:ext uri="{FF2B5EF4-FFF2-40B4-BE49-F238E27FC236}">
                  <a16:creationId xmlns:a16="http://schemas.microsoft.com/office/drawing/2014/main" xmlns="" id="{61A52A82-D249-434B-A5B0-171F3DA91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1863726"/>
              <a:ext cx="160338" cy="128588"/>
            </a:xfrm>
            <a:custGeom>
              <a:avLst/>
              <a:gdLst>
                <a:gd name="T0" fmla="*/ 112 w 153"/>
                <a:gd name="T1" fmla="*/ 34 h 122"/>
                <a:gd name="T2" fmla="*/ 112 w 153"/>
                <a:gd name="T3" fmla="*/ 34 h 122"/>
                <a:gd name="T4" fmla="*/ 133 w 153"/>
                <a:gd name="T5" fmla="*/ 52 h 122"/>
                <a:gd name="T6" fmla="*/ 148 w 153"/>
                <a:gd name="T7" fmla="*/ 46 h 122"/>
                <a:gd name="T8" fmla="*/ 153 w 153"/>
                <a:gd name="T9" fmla="*/ 21 h 122"/>
                <a:gd name="T10" fmla="*/ 122 w 153"/>
                <a:gd name="T11" fmla="*/ 0 h 122"/>
                <a:gd name="T12" fmla="*/ 102 w 153"/>
                <a:gd name="T13" fmla="*/ 13 h 122"/>
                <a:gd name="T14" fmla="*/ 52 w 153"/>
                <a:gd name="T15" fmla="*/ 18 h 122"/>
                <a:gd name="T16" fmla="*/ 52 w 153"/>
                <a:gd name="T17" fmla="*/ 40 h 122"/>
                <a:gd name="T18" fmla="*/ 0 w 153"/>
                <a:gd name="T19" fmla="*/ 41 h 122"/>
                <a:gd name="T20" fmla="*/ 0 w 153"/>
                <a:gd name="T21" fmla="*/ 77 h 122"/>
                <a:gd name="T22" fmla="*/ 61 w 153"/>
                <a:gd name="T23" fmla="*/ 122 h 122"/>
                <a:gd name="T24" fmla="*/ 77 w 153"/>
                <a:gd name="T25" fmla="*/ 111 h 122"/>
                <a:gd name="T26" fmla="*/ 74 w 153"/>
                <a:gd name="T27" fmla="*/ 79 h 122"/>
                <a:gd name="T28" fmla="*/ 112 w 153"/>
                <a:gd name="T29" fmla="*/ 69 h 122"/>
                <a:gd name="T30" fmla="*/ 104 w 153"/>
                <a:gd name="T31" fmla="*/ 54 h 122"/>
                <a:gd name="T32" fmla="*/ 90 w 153"/>
                <a:gd name="T33" fmla="*/ 40 h 122"/>
                <a:gd name="T34" fmla="*/ 112 w 153"/>
                <a:gd name="T35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3" h="122">
                  <a:moveTo>
                    <a:pt x="112" y="34"/>
                  </a:moveTo>
                  <a:lnTo>
                    <a:pt x="112" y="34"/>
                  </a:lnTo>
                  <a:lnTo>
                    <a:pt x="133" y="52"/>
                  </a:lnTo>
                  <a:lnTo>
                    <a:pt x="148" y="46"/>
                  </a:lnTo>
                  <a:lnTo>
                    <a:pt x="153" y="21"/>
                  </a:lnTo>
                  <a:lnTo>
                    <a:pt x="122" y="0"/>
                  </a:lnTo>
                  <a:lnTo>
                    <a:pt x="102" y="13"/>
                  </a:lnTo>
                  <a:lnTo>
                    <a:pt x="52" y="18"/>
                  </a:lnTo>
                  <a:lnTo>
                    <a:pt x="52" y="40"/>
                  </a:lnTo>
                  <a:lnTo>
                    <a:pt x="0" y="41"/>
                  </a:lnTo>
                  <a:lnTo>
                    <a:pt x="0" y="77"/>
                  </a:lnTo>
                  <a:lnTo>
                    <a:pt x="61" y="122"/>
                  </a:lnTo>
                  <a:lnTo>
                    <a:pt x="77" y="111"/>
                  </a:lnTo>
                  <a:lnTo>
                    <a:pt x="74" y="79"/>
                  </a:lnTo>
                  <a:lnTo>
                    <a:pt x="112" y="69"/>
                  </a:lnTo>
                  <a:lnTo>
                    <a:pt x="104" y="54"/>
                  </a:lnTo>
                  <a:lnTo>
                    <a:pt x="90" y="40"/>
                  </a:lnTo>
                  <a:lnTo>
                    <a:pt x="112" y="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2" name="Freeform 168">
              <a:extLst>
                <a:ext uri="{FF2B5EF4-FFF2-40B4-BE49-F238E27FC236}">
                  <a16:creationId xmlns:a16="http://schemas.microsoft.com/office/drawing/2014/main" xmlns="" id="{7D95B33D-D4BA-0A44-A323-6E54BB83D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8200" y="1854201"/>
              <a:ext cx="87313" cy="52388"/>
            </a:xfrm>
            <a:custGeom>
              <a:avLst/>
              <a:gdLst>
                <a:gd name="T0" fmla="*/ 0 w 83"/>
                <a:gd name="T1" fmla="*/ 22 h 49"/>
                <a:gd name="T2" fmla="*/ 0 w 83"/>
                <a:gd name="T3" fmla="*/ 22 h 49"/>
                <a:gd name="T4" fmla="*/ 14 w 83"/>
                <a:gd name="T5" fmla="*/ 49 h 49"/>
                <a:gd name="T6" fmla="*/ 68 w 83"/>
                <a:gd name="T7" fmla="*/ 43 h 49"/>
                <a:gd name="T8" fmla="*/ 83 w 83"/>
                <a:gd name="T9" fmla="*/ 23 h 49"/>
                <a:gd name="T10" fmla="*/ 80 w 83"/>
                <a:gd name="T11" fmla="*/ 6 h 49"/>
                <a:gd name="T12" fmla="*/ 65 w 83"/>
                <a:gd name="T13" fmla="*/ 0 h 49"/>
                <a:gd name="T14" fmla="*/ 51 w 83"/>
                <a:gd name="T15" fmla="*/ 11 h 49"/>
                <a:gd name="T16" fmla="*/ 10 w 83"/>
                <a:gd name="T17" fmla="*/ 20 h 49"/>
                <a:gd name="T18" fmla="*/ 0 w 83"/>
                <a:gd name="T19" fmla="*/ 2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49">
                  <a:moveTo>
                    <a:pt x="0" y="22"/>
                  </a:moveTo>
                  <a:lnTo>
                    <a:pt x="0" y="22"/>
                  </a:lnTo>
                  <a:lnTo>
                    <a:pt x="14" y="49"/>
                  </a:lnTo>
                  <a:lnTo>
                    <a:pt x="68" y="43"/>
                  </a:lnTo>
                  <a:lnTo>
                    <a:pt x="83" y="23"/>
                  </a:lnTo>
                  <a:lnTo>
                    <a:pt x="80" y="6"/>
                  </a:lnTo>
                  <a:lnTo>
                    <a:pt x="65" y="0"/>
                  </a:lnTo>
                  <a:lnTo>
                    <a:pt x="51" y="11"/>
                  </a:lnTo>
                  <a:lnTo>
                    <a:pt x="10" y="2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3" name="Freeform 169">
              <a:extLst>
                <a:ext uri="{FF2B5EF4-FFF2-40B4-BE49-F238E27FC236}">
                  <a16:creationId xmlns:a16="http://schemas.microsoft.com/office/drawing/2014/main" xmlns="" id="{C54978AF-D5E5-0543-8952-BE364F08E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1050" y="1979613"/>
              <a:ext cx="68263" cy="42863"/>
            </a:xfrm>
            <a:custGeom>
              <a:avLst/>
              <a:gdLst>
                <a:gd name="T0" fmla="*/ 50 w 65"/>
                <a:gd name="T1" fmla="*/ 7 h 40"/>
                <a:gd name="T2" fmla="*/ 50 w 65"/>
                <a:gd name="T3" fmla="*/ 7 h 40"/>
                <a:gd name="T4" fmla="*/ 23 w 65"/>
                <a:gd name="T5" fmla="*/ 0 h 40"/>
                <a:gd name="T6" fmla="*/ 7 w 65"/>
                <a:gd name="T7" fmla="*/ 17 h 40"/>
                <a:gd name="T8" fmla="*/ 0 w 65"/>
                <a:gd name="T9" fmla="*/ 40 h 40"/>
                <a:gd name="T10" fmla="*/ 37 w 65"/>
                <a:gd name="T11" fmla="*/ 36 h 40"/>
                <a:gd name="T12" fmla="*/ 65 w 65"/>
                <a:gd name="T13" fmla="*/ 22 h 40"/>
                <a:gd name="T14" fmla="*/ 50 w 65"/>
                <a:gd name="T15" fmla="*/ 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40">
                  <a:moveTo>
                    <a:pt x="50" y="7"/>
                  </a:moveTo>
                  <a:lnTo>
                    <a:pt x="50" y="7"/>
                  </a:lnTo>
                  <a:lnTo>
                    <a:pt x="23" y="0"/>
                  </a:lnTo>
                  <a:lnTo>
                    <a:pt x="7" y="17"/>
                  </a:lnTo>
                  <a:lnTo>
                    <a:pt x="0" y="40"/>
                  </a:lnTo>
                  <a:lnTo>
                    <a:pt x="37" y="36"/>
                  </a:lnTo>
                  <a:lnTo>
                    <a:pt x="65" y="22"/>
                  </a:lnTo>
                  <a:lnTo>
                    <a:pt x="50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4" name="Freeform 170">
              <a:extLst>
                <a:ext uri="{FF2B5EF4-FFF2-40B4-BE49-F238E27FC236}">
                  <a16:creationId xmlns:a16="http://schemas.microsoft.com/office/drawing/2014/main" xmlns="" id="{4E75C26E-6ED6-8346-9C0C-A5311CEF2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6063" y="1817688"/>
              <a:ext cx="73025" cy="53975"/>
            </a:xfrm>
            <a:custGeom>
              <a:avLst/>
              <a:gdLst>
                <a:gd name="T0" fmla="*/ 63 w 70"/>
                <a:gd name="T1" fmla="*/ 7 h 51"/>
                <a:gd name="T2" fmla="*/ 63 w 70"/>
                <a:gd name="T3" fmla="*/ 7 h 51"/>
                <a:gd name="T4" fmla="*/ 40 w 70"/>
                <a:gd name="T5" fmla="*/ 0 h 51"/>
                <a:gd name="T6" fmla="*/ 13 w 70"/>
                <a:gd name="T7" fmla="*/ 9 h 51"/>
                <a:gd name="T8" fmla="*/ 0 w 70"/>
                <a:gd name="T9" fmla="*/ 29 h 51"/>
                <a:gd name="T10" fmla="*/ 17 w 70"/>
                <a:gd name="T11" fmla="*/ 51 h 51"/>
                <a:gd name="T12" fmla="*/ 61 w 70"/>
                <a:gd name="T13" fmla="*/ 31 h 51"/>
                <a:gd name="T14" fmla="*/ 70 w 70"/>
                <a:gd name="T15" fmla="*/ 22 h 51"/>
                <a:gd name="T16" fmla="*/ 63 w 70"/>
                <a:gd name="T17" fmla="*/ 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51">
                  <a:moveTo>
                    <a:pt x="63" y="7"/>
                  </a:moveTo>
                  <a:lnTo>
                    <a:pt x="63" y="7"/>
                  </a:lnTo>
                  <a:lnTo>
                    <a:pt x="40" y="0"/>
                  </a:lnTo>
                  <a:lnTo>
                    <a:pt x="13" y="9"/>
                  </a:lnTo>
                  <a:lnTo>
                    <a:pt x="0" y="29"/>
                  </a:lnTo>
                  <a:lnTo>
                    <a:pt x="17" y="51"/>
                  </a:lnTo>
                  <a:lnTo>
                    <a:pt x="61" y="31"/>
                  </a:lnTo>
                  <a:lnTo>
                    <a:pt x="70" y="22"/>
                  </a:lnTo>
                  <a:lnTo>
                    <a:pt x="63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5" name="Freeform 171">
              <a:extLst>
                <a:ext uri="{FF2B5EF4-FFF2-40B4-BE49-F238E27FC236}">
                  <a16:creationId xmlns:a16="http://schemas.microsoft.com/office/drawing/2014/main" xmlns="" id="{83092BAC-59C7-364C-B03D-3251D2626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9400" y="4344988"/>
              <a:ext cx="52388" cy="95250"/>
            </a:xfrm>
            <a:custGeom>
              <a:avLst/>
              <a:gdLst>
                <a:gd name="T0" fmla="*/ 8 w 50"/>
                <a:gd name="T1" fmla="*/ 6 h 90"/>
                <a:gd name="T2" fmla="*/ 8 w 50"/>
                <a:gd name="T3" fmla="*/ 6 h 90"/>
                <a:gd name="T4" fmla="*/ 9 w 50"/>
                <a:gd name="T5" fmla="*/ 27 h 90"/>
                <a:gd name="T6" fmla="*/ 11 w 50"/>
                <a:gd name="T7" fmla="*/ 43 h 90"/>
                <a:gd name="T8" fmla="*/ 0 w 50"/>
                <a:gd name="T9" fmla="*/ 45 h 90"/>
                <a:gd name="T10" fmla="*/ 6 w 50"/>
                <a:gd name="T11" fmla="*/ 80 h 90"/>
                <a:gd name="T12" fmla="*/ 23 w 50"/>
                <a:gd name="T13" fmla="*/ 90 h 90"/>
                <a:gd name="T14" fmla="*/ 50 w 50"/>
                <a:gd name="T15" fmla="*/ 74 h 90"/>
                <a:gd name="T16" fmla="*/ 42 w 50"/>
                <a:gd name="T17" fmla="*/ 37 h 90"/>
                <a:gd name="T18" fmla="*/ 44 w 50"/>
                <a:gd name="T19" fmla="*/ 24 h 90"/>
                <a:gd name="T20" fmla="*/ 19 w 50"/>
                <a:gd name="T21" fmla="*/ 0 h 90"/>
                <a:gd name="T22" fmla="*/ 8 w 50"/>
                <a:gd name="T23" fmla="*/ 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90">
                  <a:moveTo>
                    <a:pt x="8" y="6"/>
                  </a:moveTo>
                  <a:lnTo>
                    <a:pt x="8" y="6"/>
                  </a:lnTo>
                  <a:lnTo>
                    <a:pt x="9" y="27"/>
                  </a:lnTo>
                  <a:lnTo>
                    <a:pt x="11" y="43"/>
                  </a:lnTo>
                  <a:lnTo>
                    <a:pt x="0" y="45"/>
                  </a:lnTo>
                  <a:lnTo>
                    <a:pt x="6" y="80"/>
                  </a:lnTo>
                  <a:lnTo>
                    <a:pt x="23" y="90"/>
                  </a:lnTo>
                  <a:lnTo>
                    <a:pt x="50" y="74"/>
                  </a:lnTo>
                  <a:lnTo>
                    <a:pt x="42" y="37"/>
                  </a:lnTo>
                  <a:lnTo>
                    <a:pt x="44" y="24"/>
                  </a:lnTo>
                  <a:lnTo>
                    <a:pt x="19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6" name="Freeform 172">
              <a:extLst>
                <a:ext uri="{FF2B5EF4-FFF2-40B4-BE49-F238E27FC236}">
                  <a16:creationId xmlns:a16="http://schemas.microsoft.com/office/drawing/2014/main" xmlns="" id="{383EB237-8CAE-CF48-B9D9-91D5E37DD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5750" y="3990976"/>
              <a:ext cx="220663" cy="106363"/>
            </a:xfrm>
            <a:custGeom>
              <a:avLst/>
              <a:gdLst>
                <a:gd name="T0" fmla="*/ 0 w 209"/>
                <a:gd name="T1" fmla="*/ 18 h 101"/>
                <a:gd name="T2" fmla="*/ 0 w 209"/>
                <a:gd name="T3" fmla="*/ 18 h 101"/>
                <a:gd name="T4" fmla="*/ 0 w 209"/>
                <a:gd name="T5" fmla="*/ 28 h 101"/>
                <a:gd name="T6" fmla="*/ 41 w 209"/>
                <a:gd name="T7" fmla="*/ 29 h 101"/>
                <a:gd name="T8" fmla="*/ 61 w 209"/>
                <a:gd name="T9" fmla="*/ 18 h 101"/>
                <a:gd name="T10" fmla="*/ 64 w 209"/>
                <a:gd name="T11" fmla="*/ 26 h 101"/>
                <a:gd name="T12" fmla="*/ 105 w 209"/>
                <a:gd name="T13" fmla="*/ 36 h 101"/>
                <a:gd name="T14" fmla="*/ 142 w 209"/>
                <a:gd name="T15" fmla="*/ 69 h 101"/>
                <a:gd name="T16" fmla="*/ 133 w 209"/>
                <a:gd name="T17" fmla="*/ 80 h 101"/>
                <a:gd name="T18" fmla="*/ 135 w 209"/>
                <a:gd name="T19" fmla="*/ 93 h 101"/>
                <a:gd name="T20" fmla="*/ 165 w 209"/>
                <a:gd name="T21" fmla="*/ 101 h 101"/>
                <a:gd name="T22" fmla="*/ 195 w 209"/>
                <a:gd name="T23" fmla="*/ 87 h 101"/>
                <a:gd name="T24" fmla="*/ 209 w 209"/>
                <a:gd name="T25" fmla="*/ 74 h 101"/>
                <a:gd name="T26" fmla="*/ 189 w 209"/>
                <a:gd name="T27" fmla="*/ 64 h 101"/>
                <a:gd name="T28" fmla="*/ 88 w 209"/>
                <a:gd name="T29" fmla="*/ 4 h 101"/>
                <a:gd name="T30" fmla="*/ 52 w 209"/>
                <a:gd name="T31" fmla="*/ 0 h 101"/>
                <a:gd name="T32" fmla="*/ 0 w 209"/>
                <a:gd name="T33" fmla="*/ 1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01">
                  <a:moveTo>
                    <a:pt x="0" y="18"/>
                  </a:moveTo>
                  <a:lnTo>
                    <a:pt x="0" y="18"/>
                  </a:lnTo>
                  <a:lnTo>
                    <a:pt x="0" y="28"/>
                  </a:lnTo>
                  <a:lnTo>
                    <a:pt x="41" y="29"/>
                  </a:lnTo>
                  <a:lnTo>
                    <a:pt x="61" y="18"/>
                  </a:lnTo>
                  <a:lnTo>
                    <a:pt x="64" y="26"/>
                  </a:lnTo>
                  <a:lnTo>
                    <a:pt x="105" y="36"/>
                  </a:lnTo>
                  <a:lnTo>
                    <a:pt x="142" y="69"/>
                  </a:lnTo>
                  <a:lnTo>
                    <a:pt x="133" y="80"/>
                  </a:lnTo>
                  <a:lnTo>
                    <a:pt x="135" y="93"/>
                  </a:lnTo>
                  <a:lnTo>
                    <a:pt x="165" y="101"/>
                  </a:lnTo>
                  <a:lnTo>
                    <a:pt x="195" y="87"/>
                  </a:lnTo>
                  <a:lnTo>
                    <a:pt x="209" y="74"/>
                  </a:lnTo>
                  <a:lnTo>
                    <a:pt x="189" y="64"/>
                  </a:lnTo>
                  <a:lnTo>
                    <a:pt x="88" y="4"/>
                  </a:lnTo>
                  <a:lnTo>
                    <a:pt x="52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7" name="Freeform 173">
              <a:extLst>
                <a:ext uri="{FF2B5EF4-FFF2-40B4-BE49-F238E27FC236}">
                  <a16:creationId xmlns:a16="http://schemas.microsoft.com/office/drawing/2014/main" xmlns="" id="{39512ED3-432D-B242-82BE-EC58ADB80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0213" y="3941763"/>
              <a:ext cx="22225" cy="34925"/>
            </a:xfrm>
            <a:custGeom>
              <a:avLst/>
              <a:gdLst>
                <a:gd name="T0" fmla="*/ 11 w 21"/>
                <a:gd name="T1" fmla="*/ 3 h 32"/>
                <a:gd name="T2" fmla="*/ 11 w 21"/>
                <a:gd name="T3" fmla="*/ 3 h 32"/>
                <a:gd name="T4" fmla="*/ 1 w 21"/>
                <a:gd name="T5" fmla="*/ 0 h 32"/>
                <a:gd name="T6" fmla="*/ 0 w 21"/>
                <a:gd name="T7" fmla="*/ 19 h 32"/>
                <a:gd name="T8" fmla="*/ 12 w 21"/>
                <a:gd name="T9" fmla="*/ 32 h 32"/>
                <a:gd name="T10" fmla="*/ 21 w 21"/>
                <a:gd name="T11" fmla="*/ 19 h 32"/>
                <a:gd name="T12" fmla="*/ 11 w 21"/>
                <a:gd name="T13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2">
                  <a:moveTo>
                    <a:pt x="11" y="3"/>
                  </a:moveTo>
                  <a:lnTo>
                    <a:pt x="11" y="3"/>
                  </a:lnTo>
                  <a:lnTo>
                    <a:pt x="1" y="0"/>
                  </a:lnTo>
                  <a:lnTo>
                    <a:pt x="0" y="19"/>
                  </a:lnTo>
                  <a:lnTo>
                    <a:pt x="12" y="32"/>
                  </a:lnTo>
                  <a:lnTo>
                    <a:pt x="21" y="19"/>
                  </a:lnTo>
                  <a:lnTo>
                    <a:pt x="11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8" name="Freeform 174">
              <a:extLst>
                <a:ext uri="{FF2B5EF4-FFF2-40B4-BE49-F238E27FC236}">
                  <a16:creationId xmlns:a16="http://schemas.microsoft.com/office/drawing/2014/main" xmlns="" id="{D846E7C4-5437-034D-9861-91E3CC44C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675" y="3976688"/>
              <a:ext cx="20638" cy="28575"/>
            </a:xfrm>
            <a:custGeom>
              <a:avLst/>
              <a:gdLst>
                <a:gd name="T0" fmla="*/ 14 w 20"/>
                <a:gd name="T1" fmla="*/ 0 h 26"/>
                <a:gd name="T2" fmla="*/ 14 w 20"/>
                <a:gd name="T3" fmla="*/ 0 h 26"/>
                <a:gd name="T4" fmla="*/ 0 w 20"/>
                <a:gd name="T5" fmla="*/ 8 h 26"/>
                <a:gd name="T6" fmla="*/ 13 w 20"/>
                <a:gd name="T7" fmla="*/ 26 h 26"/>
                <a:gd name="T8" fmla="*/ 20 w 20"/>
                <a:gd name="T9" fmla="*/ 17 h 26"/>
                <a:gd name="T10" fmla="*/ 14 w 20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6">
                  <a:moveTo>
                    <a:pt x="14" y="0"/>
                  </a:moveTo>
                  <a:lnTo>
                    <a:pt x="14" y="0"/>
                  </a:lnTo>
                  <a:lnTo>
                    <a:pt x="0" y="8"/>
                  </a:lnTo>
                  <a:lnTo>
                    <a:pt x="13" y="26"/>
                  </a:lnTo>
                  <a:lnTo>
                    <a:pt x="20" y="1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9" name="Freeform 175">
              <a:extLst>
                <a:ext uri="{FF2B5EF4-FFF2-40B4-BE49-F238E27FC236}">
                  <a16:creationId xmlns:a16="http://schemas.microsoft.com/office/drawing/2014/main" xmlns="" id="{F6D8B3A3-A9AA-F942-AC04-D5504033A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3713" y="3990976"/>
              <a:ext cx="20638" cy="25400"/>
            </a:xfrm>
            <a:custGeom>
              <a:avLst/>
              <a:gdLst>
                <a:gd name="T0" fmla="*/ 15 w 21"/>
                <a:gd name="T1" fmla="*/ 1 h 24"/>
                <a:gd name="T2" fmla="*/ 15 w 21"/>
                <a:gd name="T3" fmla="*/ 1 h 24"/>
                <a:gd name="T4" fmla="*/ 0 w 21"/>
                <a:gd name="T5" fmla="*/ 0 h 24"/>
                <a:gd name="T6" fmla="*/ 2 w 21"/>
                <a:gd name="T7" fmla="*/ 9 h 24"/>
                <a:gd name="T8" fmla="*/ 12 w 21"/>
                <a:gd name="T9" fmla="*/ 24 h 24"/>
                <a:gd name="T10" fmla="*/ 21 w 21"/>
                <a:gd name="T11" fmla="*/ 15 h 24"/>
                <a:gd name="T12" fmla="*/ 15 w 21"/>
                <a:gd name="T13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4">
                  <a:moveTo>
                    <a:pt x="15" y="1"/>
                  </a:moveTo>
                  <a:lnTo>
                    <a:pt x="15" y="1"/>
                  </a:lnTo>
                  <a:lnTo>
                    <a:pt x="0" y="0"/>
                  </a:lnTo>
                  <a:lnTo>
                    <a:pt x="2" y="9"/>
                  </a:lnTo>
                  <a:lnTo>
                    <a:pt x="12" y="24"/>
                  </a:lnTo>
                  <a:lnTo>
                    <a:pt x="21" y="15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0" name="Freeform 176">
              <a:extLst>
                <a:ext uri="{FF2B5EF4-FFF2-40B4-BE49-F238E27FC236}">
                  <a16:creationId xmlns:a16="http://schemas.microsoft.com/office/drawing/2014/main" xmlns="" id="{20B33153-8ED0-E54C-B57E-B4D6281DC9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1488" y="3932238"/>
              <a:ext cx="30163" cy="41275"/>
            </a:xfrm>
            <a:custGeom>
              <a:avLst/>
              <a:gdLst>
                <a:gd name="T0" fmla="*/ 28 w 28"/>
                <a:gd name="T1" fmla="*/ 38 h 38"/>
                <a:gd name="T2" fmla="*/ 28 w 28"/>
                <a:gd name="T3" fmla="*/ 38 h 38"/>
                <a:gd name="T4" fmla="*/ 4 w 28"/>
                <a:gd name="T5" fmla="*/ 28 h 38"/>
                <a:gd name="T6" fmla="*/ 0 w 28"/>
                <a:gd name="T7" fmla="*/ 4 h 38"/>
                <a:gd name="T8" fmla="*/ 9 w 28"/>
                <a:gd name="T9" fmla="*/ 0 h 38"/>
                <a:gd name="T10" fmla="*/ 18 w 28"/>
                <a:gd name="T11" fmla="*/ 18 h 38"/>
                <a:gd name="T12" fmla="*/ 27 w 28"/>
                <a:gd name="T13" fmla="*/ 25 h 38"/>
                <a:gd name="T14" fmla="*/ 28 w 2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38">
                  <a:moveTo>
                    <a:pt x="28" y="38"/>
                  </a:moveTo>
                  <a:lnTo>
                    <a:pt x="28" y="38"/>
                  </a:lnTo>
                  <a:lnTo>
                    <a:pt x="4" y="28"/>
                  </a:lnTo>
                  <a:lnTo>
                    <a:pt x="0" y="4"/>
                  </a:lnTo>
                  <a:lnTo>
                    <a:pt x="9" y="0"/>
                  </a:lnTo>
                  <a:lnTo>
                    <a:pt x="18" y="18"/>
                  </a:lnTo>
                  <a:lnTo>
                    <a:pt x="27" y="25"/>
                  </a:lnTo>
                  <a:lnTo>
                    <a:pt x="28" y="3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1" name="Freeform 177">
              <a:extLst>
                <a:ext uri="{FF2B5EF4-FFF2-40B4-BE49-F238E27FC236}">
                  <a16:creationId xmlns:a16="http://schemas.microsoft.com/office/drawing/2014/main" xmlns="" id="{22EDA91C-40CE-4443-863D-28BEC25B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9263" y="3887788"/>
              <a:ext cx="36513" cy="33338"/>
            </a:xfrm>
            <a:custGeom>
              <a:avLst/>
              <a:gdLst>
                <a:gd name="T0" fmla="*/ 27 w 35"/>
                <a:gd name="T1" fmla="*/ 31 h 31"/>
                <a:gd name="T2" fmla="*/ 27 w 35"/>
                <a:gd name="T3" fmla="*/ 31 h 31"/>
                <a:gd name="T4" fmla="*/ 15 w 35"/>
                <a:gd name="T5" fmla="*/ 28 h 31"/>
                <a:gd name="T6" fmla="*/ 13 w 35"/>
                <a:gd name="T7" fmla="*/ 13 h 31"/>
                <a:gd name="T8" fmla="*/ 0 w 35"/>
                <a:gd name="T9" fmla="*/ 8 h 31"/>
                <a:gd name="T10" fmla="*/ 8 w 35"/>
                <a:gd name="T11" fmla="*/ 0 h 31"/>
                <a:gd name="T12" fmla="*/ 23 w 35"/>
                <a:gd name="T13" fmla="*/ 5 h 31"/>
                <a:gd name="T14" fmla="*/ 35 w 35"/>
                <a:gd name="T15" fmla="*/ 12 h 31"/>
                <a:gd name="T16" fmla="*/ 27 w 35"/>
                <a:gd name="T1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1">
                  <a:moveTo>
                    <a:pt x="27" y="31"/>
                  </a:moveTo>
                  <a:lnTo>
                    <a:pt x="27" y="31"/>
                  </a:lnTo>
                  <a:lnTo>
                    <a:pt x="15" y="28"/>
                  </a:lnTo>
                  <a:lnTo>
                    <a:pt x="13" y="13"/>
                  </a:lnTo>
                  <a:lnTo>
                    <a:pt x="0" y="8"/>
                  </a:lnTo>
                  <a:lnTo>
                    <a:pt x="8" y="0"/>
                  </a:lnTo>
                  <a:lnTo>
                    <a:pt x="23" y="5"/>
                  </a:lnTo>
                  <a:lnTo>
                    <a:pt x="35" y="12"/>
                  </a:lnTo>
                  <a:lnTo>
                    <a:pt x="27" y="3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2" name="Freeform 178">
              <a:extLst>
                <a:ext uri="{FF2B5EF4-FFF2-40B4-BE49-F238E27FC236}">
                  <a16:creationId xmlns:a16="http://schemas.microsoft.com/office/drawing/2014/main" xmlns="" id="{5F4F8EC3-88FB-5640-AC99-8D65E8D28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6400" y="4116388"/>
              <a:ext cx="46038" cy="23813"/>
            </a:xfrm>
            <a:custGeom>
              <a:avLst/>
              <a:gdLst>
                <a:gd name="T0" fmla="*/ 28 w 43"/>
                <a:gd name="T1" fmla="*/ 0 h 23"/>
                <a:gd name="T2" fmla="*/ 28 w 43"/>
                <a:gd name="T3" fmla="*/ 0 h 23"/>
                <a:gd name="T4" fmla="*/ 0 w 43"/>
                <a:gd name="T5" fmla="*/ 7 h 23"/>
                <a:gd name="T6" fmla="*/ 0 w 43"/>
                <a:gd name="T7" fmla="*/ 14 h 23"/>
                <a:gd name="T8" fmla="*/ 16 w 43"/>
                <a:gd name="T9" fmla="*/ 23 h 23"/>
                <a:gd name="T10" fmla="*/ 33 w 43"/>
                <a:gd name="T11" fmla="*/ 23 h 23"/>
                <a:gd name="T12" fmla="*/ 43 w 43"/>
                <a:gd name="T13" fmla="*/ 11 h 23"/>
                <a:gd name="T14" fmla="*/ 28 w 43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23">
                  <a:moveTo>
                    <a:pt x="28" y="0"/>
                  </a:moveTo>
                  <a:lnTo>
                    <a:pt x="28" y="0"/>
                  </a:lnTo>
                  <a:lnTo>
                    <a:pt x="0" y="7"/>
                  </a:lnTo>
                  <a:lnTo>
                    <a:pt x="0" y="14"/>
                  </a:lnTo>
                  <a:lnTo>
                    <a:pt x="16" y="23"/>
                  </a:lnTo>
                  <a:lnTo>
                    <a:pt x="33" y="23"/>
                  </a:lnTo>
                  <a:lnTo>
                    <a:pt x="43" y="1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3" name="Freeform 179">
              <a:extLst>
                <a:ext uri="{FF2B5EF4-FFF2-40B4-BE49-F238E27FC236}">
                  <a16:creationId xmlns:a16="http://schemas.microsoft.com/office/drawing/2014/main" xmlns="" id="{6F288126-0734-4446-BD43-EA289339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5900" y="4611688"/>
              <a:ext cx="222250" cy="277813"/>
            </a:xfrm>
            <a:custGeom>
              <a:avLst/>
              <a:gdLst>
                <a:gd name="T0" fmla="*/ 53 w 210"/>
                <a:gd name="T1" fmla="*/ 0 h 262"/>
                <a:gd name="T2" fmla="*/ 53 w 210"/>
                <a:gd name="T3" fmla="*/ 0 h 262"/>
                <a:gd name="T4" fmla="*/ 21 w 210"/>
                <a:gd name="T5" fmla="*/ 3 h 262"/>
                <a:gd name="T6" fmla="*/ 0 w 210"/>
                <a:gd name="T7" fmla="*/ 19 h 262"/>
                <a:gd name="T8" fmla="*/ 8 w 210"/>
                <a:gd name="T9" fmla="*/ 36 h 262"/>
                <a:gd name="T10" fmla="*/ 44 w 210"/>
                <a:gd name="T11" fmla="*/ 43 h 262"/>
                <a:gd name="T12" fmla="*/ 44 w 210"/>
                <a:gd name="T13" fmla="*/ 49 h 262"/>
                <a:gd name="T14" fmla="*/ 21 w 210"/>
                <a:gd name="T15" fmla="*/ 68 h 262"/>
                <a:gd name="T16" fmla="*/ 32 w 210"/>
                <a:gd name="T17" fmla="*/ 106 h 262"/>
                <a:gd name="T18" fmla="*/ 43 w 210"/>
                <a:gd name="T19" fmla="*/ 106 h 262"/>
                <a:gd name="T20" fmla="*/ 53 w 210"/>
                <a:gd name="T21" fmla="*/ 69 h 262"/>
                <a:gd name="T22" fmla="*/ 70 w 210"/>
                <a:gd name="T23" fmla="*/ 69 h 262"/>
                <a:gd name="T24" fmla="*/ 77 w 210"/>
                <a:gd name="T25" fmla="*/ 106 h 262"/>
                <a:gd name="T26" fmla="*/ 162 w 210"/>
                <a:gd name="T27" fmla="*/ 176 h 262"/>
                <a:gd name="T28" fmla="*/ 165 w 210"/>
                <a:gd name="T29" fmla="*/ 231 h 262"/>
                <a:gd name="T30" fmla="*/ 194 w 210"/>
                <a:gd name="T31" fmla="*/ 262 h 262"/>
                <a:gd name="T32" fmla="*/ 207 w 210"/>
                <a:gd name="T33" fmla="*/ 262 h 262"/>
                <a:gd name="T34" fmla="*/ 210 w 210"/>
                <a:gd name="T35" fmla="*/ 68 h 262"/>
                <a:gd name="T36" fmla="*/ 160 w 210"/>
                <a:gd name="T37" fmla="*/ 33 h 262"/>
                <a:gd name="T38" fmla="*/ 114 w 210"/>
                <a:gd name="T39" fmla="*/ 65 h 262"/>
                <a:gd name="T40" fmla="*/ 97 w 210"/>
                <a:gd name="T41" fmla="*/ 75 h 262"/>
                <a:gd name="T42" fmla="*/ 69 w 210"/>
                <a:gd name="T43" fmla="*/ 58 h 262"/>
                <a:gd name="T44" fmla="*/ 69 w 210"/>
                <a:gd name="T45" fmla="*/ 2 h 262"/>
                <a:gd name="T46" fmla="*/ 53 w 210"/>
                <a:gd name="T47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0" h="262">
                  <a:moveTo>
                    <a:pt x="53" y="0"/>
                  </a:moveTo>
                  <a:lnTo>
                    <a:pt x="53" y="0"/>
                  </a:lnTo>
                  <a:lnTo>
                    <a:pt x="21" y="3"/>
                  </a:lnTo>
                  <a:lnTo>
                    <a:pt x="0" y="19"/>
                  </a:lnTo>
                  <a:lnTo>
                    <a:pt x="8" y="36"/>
                  </a:lnTo>
                  <a:lnTo>
                    <a:pt x="44" y="43"/>
                  </a:lnTo>
                  <a:lnTo>
                    <a:pt x="44" y="49"/>
                  </a:lnTo>
                  <a:lnTo>
                    <a:pt x="21" y="68"/>
                  </a:lnTo>
                  <a:lnTo>
                    <a:pt x="32" y="106"/>
                  </a:lnTo>
                  <a:lnTo>
                    <a:pt x="43" y="106"/>
                  </a:lnTo>
                  <a:lnTo>
                    <a:pt x="53" y="69"/>
                  </a:lnTo>
                  <a:lnTo>
                    <a:pt x="70" y="69"/>
                  </a:lnTo>
                  <a:lnTo>
                    <a:pt x="77" y="106"/>
                  </a:lnTo>
                  <a:lnTo>
                    <a:pt x="162" y="176"/>
                  </a:lnTo>
                  <a:lnTo>
                    <a:pt x="165" y="231"/>
                  </a:lnTo>
                  <a:lnTo>
                    <a:pt x="194" y="262"/>
                  </a:lnTo>
                  <a:lnTo>
                    <a:pt x="207" y="262"/>
                  </a:lnTo>
                  <a:lnTo>
                    <a:pt x="210" y="68"/>
                  </a:lnTo>
                  <a:lnTo>
                    <a:pt x="160" y="33"/>
                  </a:lnTo>
                  <a:lnTo>
                    <a:pt x="114" y="65"/>
                  </a:lnTo>
                  <a:lnTo>
                    <a:pt x="97" y="75"/>
                  </a:lnTo>
                  <a:lnTo>
                    <a:pt x="69" y="58"/>
                  </a:lnTo>
                  <a:lnTo>
                    <a:pt x="69" y="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4" name="Freeform 180">
              <a:extLst>
                <a:ext uri="{FF2B5EF4-FFF2-40B4-BE49-F238E27FC236}">
                  <a16:creationId xmlns:a16="http://schemas.microsoft.com/office/drawing/2014/main" xmlns="" id="{F1F51F7E-F412-9D4E-80BD-46C38FE9C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2563" y="2011363"/>
              <a:ext cx="847725" cy="836613"/>
            </a:xfrm>
            <a:custGeom>
              <a:avLst/>
              <a:gdLst>
                <a:gd name="T0" fmla="*/ 296 w 802"/>
                <a:gd name="T1" fmla="*/ 146 h 790"/>
                <a:gd name="T2" fmla="*/ 296 w 802"/>
                <a:gd name="T3" fmla="*/ 146 h 790"/>
                <a:gd name="T4" fmla="*/ 231 w 802"/>
                <a:gd name="T5" fmla="*/ 162 h 790"/>
                <a:gd name="T6" fmla="*/ 244 w 802"/>
                <a:gd name="T7" fmla="*/ 236 h 790"/>
                <a:gd name="T8" fmla="*/ 316 w 802"/>
                <a:gd name="T9" fmla="*/ 256 h 790"/>
                <a:gd name="T10" fmla="*/ 320 w 802"/>
                <a:gd name="T11" fmla="*/ 271 h 790"/>
                <a:gd name="T12" fmla="*/ 213 w 802"/>
                <a:gd name="T13" fmla="*/ 304 h 790"/>
                <a:gd name="T14" fmla="*/ 153 w 802"/>
                <a:gd name="T15" fmla="*/ 404 h 790"/>
                <a:gd name="T16" fmla="*/ 174 w 802"/>
                <a:gd name="T17" fmla="*/ 509 h 790"/>
                <a:gd name="T18" fmla="*/ 209 w 802"/>
                <a:gd name="T19" fmla="*/ 533 h 790"/>
                <a:gd name="T20" fmla="*/ 236 w 802"/>
                <a:gd name="T21" fmla="*/ 507 h 790"/>
                <a:gd name="T22" fmla="*/ 244 w 802"/>
                <a:gd name="T23" fmla="*/ 523 h 790"/>
                <a:gd name="T24" fmla="*/ 211 w 802"/>
                <a:gd name="T25" fmla="*/ 562 h 790"/>
                <a:gd name="T26" fmla="*/ 83 w 802"/>
                <a:gd name="T27" fmla="*/ 620 h 790"/>
                <a:gd name="T28" fmla="*/ 2 w 802"/>
                <a:gd name="T29" fmla="*/ 640 h 790"/>
                <a:gd name="T30" fmla="*/ 0 w 802"/>
                <a:gd name="T31" fmla="*/ 669 h 790"/>
                <a:gd name="T32" fmla="*/ 188 w 802"/>
                <a:gd name="T33" fmla="*/ 615 h 790"/>
                <a:gd name="T34" fmla="*/ 265 w 802"/>
                <a:gd name="T35" fmla="*/ 593 h 790"/>
                <a:gd name="T36" fmla="*/ 337 w 802"/>
                <a:gd name="T37" fmla="*/ 505 h 790"/>
                <a:gd name="T38" fmla="*/ 416 w 802"/>
                <a:gd name="T39" fmla="*/ 453 h 790"/>
                <a:gd name="T40" fmla="*/ 376 w 802"/>
                <a:gd name="T41" fmla="*/ 521 h 790"/>
                <a:gd name="T42" fmla="*/ 420 w 802"/>
                <a:gd name="T43" fmla="*/ 527 h 790"/>
                <a:gd name="T44" fmla="*/ 496 w 802"/>
                <a:gd name="T45" fmla="*/ 494 h 790"/>
                <a:gd name="T46" fmla="*/ 509 w 802"/>
                <a:gd name="T47" fmla="*/ 548 h 790"/>
                <a:gd name="T48" fmla="*/ 562 w 802"/>
                <a:gd name="T49" fmla="*/ 560 h 790"/>
                <a:gd name="T50" fmla="*/ 616 w 802"/>
                <a:gd name="T51" fmla="*/ 613 h 790"/>
                <a:gd name="T52" fmla="*/ 620 w 802"/>
                <a:gd name="T53" fmla="*/ 652 h 790"/>
                <a:gd name="T54" fmla="*/ 612 w 802"/>
                <a:gd name="T55" fmla="*/ 661 h 790"/>
                <a:gd name="T56" fmla="*/ 622 w 802"/>
                <a:gd name="T57" fmla="*/ 698 h 790"/>
                <a:gd name="T58" fmla="*/ 635 w 802"/>
                <a:gd name="T59" fmla="*/ 698 h 790"/>
                <a:gd name="T60" fmla="*/ 637 w 802"/>
                <a:gd name="T61" fmla="*/ 636 h 790"/>
                <a:gd name="T62" fmla="*/ 653 w 802"/>
                <a:gd name="T63" fmla="*/ 636 h 790"/>
                <a:gd name="T64" fmla="*/ 656 w 802"/>
                <a:gd name="T65" fmla="*/ 790 h 790"/>
                <a:gd name="T66" fmla="*/ 695 w 802"/>
                <a:gd name="T67" fmla="*/ 757 h 790"/>
                <a:gd name="T68" fmla="*/ 668 w 802"/>
                <a:gd name="T69" fmla="*/ 597 h 790"/>
                <a:gd name="T70" fmla="*/ 627 w 802"/>
                <a:gd name="T71" fmla="*/ 597 h 790"/>
                <a:gd name="T72" fmla="*/ 583 w 802"/>
                <a:gd name="T73" fmla="*/ 540 h 790"/>
                <a:gd name="T74" fmla="*/ 802 w 802"/>
                <a:gd name="T75" fmla="*/ 169 h 790"/>
                <a:gd name="T76" fmla="*/ 585 w 802"/>
                <a:gd name="T77" fmla="*/ 0 h 790"/>
                <a:gd name="T78" fmla="*/ 343 w 802"/>
                <a:gd name="T79" fmla="*/ 47 h 790"/>
                <a:gd name="T80" fmla="*/ 333 w 802"/>
                <a:gd name="T81" fmla="*/ 121 h 790"/>
                <a:gd name="T82" fmla="*/ 385 w 802"/>
                <a:gd name="T83" fmla="*/ 152 h 790"/>
                <a:gd name="T84" fmla="*/ 366 w 802"/>
                <a:gd name="T85" fmla="*/ 203 h 790"/>
                <a:gd name="T86" fmla="*/ 296 w 802"/>
                <a:gd name="T87" fmla="*/ 146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2" h="790">
                  <a:moveTo>
                    <a:pt x="296" y="146"/>
                  </a:moveTo>
                  <a:lnTo>
                    <a:pt x="296" y="146"/>
                  </a:lnTo>
                  <a:lnTo>
                    <a:pt x="231" y="162"/>
                  </a:lnTo>
                  <a:lnTo>
                    <a:pt x="244" y="236"/>
                  </a:lnTo>
                  <a:lnTo>
                    <a:pt x="316" y="256"/>
                  </a:lnTo>
                  <a:lnTo>
                    <a:pt x="320" y="271"/>
                  </a:lnTo>
                  <a:lnTo>
                    <a:pt x="213" y="304"/>
                  </a:lnTo>
                  <a:lnTo>
                    <a:pt x="153" y="404"/>
                  </a:lnTo>
                  <a:lnTo>
                    <a:pt x="174" y="509"/>
                  </a:lnTo>
                  <a:lnTo>
                    <a:pt x="209" y="533"/>
                  </a:lnTo>
                  <a:lnTo>
                    <a:pt x="236" y="507"/>
                  </a:lnTo>
                  <a:lnTo>
                    <a:pt x="244" y="523"/>
                  </a:lnTo>
                  <a:lnTo>
                    <a:pt x="211" y="562"/>
                  </a:lnTo>
                  <a:lnTo>
                    <a:pt x="83" y="620"/>
                  </a:lnTo>
                  <a:lnTo>
                    <a:pt x="2" y="640"/>
                  </a:lnTo>
                  <a:lnTo>
                    <a:pt x="0" y="669"/>
                  </a:lnTo>
                  <a:lnTo>
                    <a:pt x="188" y="615"/>
                  </a:lnTo>
                  <a:lnTo>
                    <a:pt x="265" y="593"/>
                  </a:lnTo>
                  <a:lnTo>
                    <a:pt x="337" y="505"/>
                  </a:lnTo>
                  <a:lnTo>
                    <a:pt x="416" y="453"/>
                  </a:lnTo>
                  <a:lnTo>
                    <a:pt x="376" y="521"/>
                  </a:lnTo>
                  <a:lnTo>
                    <a:pt x="420" y="527"/>
                  </a:lnTo>
                  <a:lnTo>
                    <a:pt x="496" y="494"/>
                  </a:lnTo>
                  <a:lnTo>
                    <a:pt x="509" y="548"/>
                  </a:lnTo>
                  <a:lnTo>
                    <a:pt x="562" y="560"/>
                  </a:lnTo>
                  <a:lnTo>
                    <a:pt x="616" y="613"/>
                  </a:lnTo>
                  <a:lnTo>
                    <a:pt x="620" y="652"/>
                  </a:lnTo>
                  <a:lnTo>
                    <a:pt x="612" y="661"/>
                  </a:lnTo>
                  <a:lnTo>
                    <a:pt x="622" y="698"/>
                  </a:lnTo>
                  <a:lnTo>
                    <a:pt x="635" y="698"/>
                  </a:lnTo>
                  <a:lnTo>
                    <a:pt x="637" y="636"/>
                  </a:lnTo>
                  <a:lnTo>
                    <a:pt x="653" y="636"/>
                  </a:lnTo>
                  <a:lnTo>
                    <a:pt x="656" y="790"/>
                  </a:lnTo>
                  <a:lnTo>
                    <a:pt x="695" y="757"/>
                  </a:lnTo>
                  <a:lnTo>
                    <a:pt x="668" y="597"/>
                  </a:lnTo>
                  <a:lnTo>
                    <a:pt x="627" y="597"/>
                  </a:lnTo>
                  <a:lnTo>
                    <a:pt x="583" y="540"/>
                  </a:lnTo>
                  <a:lnTo>
                    <a:pt x="802" y="169"/>
                  </a:lnTo>
                  <a:lnTo>
                    <a:pt x="585" y="0"/>
                  </a:lnTo>
                  <a:lnTo>
                    <a:pt x="343" y="47"/>
                  </a:lnTo>
                  <a:lnTo>
                    <a:pt x="333" y="121"/>
                  </a:lnTo>
                  <a:lnTo>
                    <a:pt x="385" y="152"/>
                  </a:lnTo>
                  <a:lnTo>
                    <a:pt x="366" y="203"/>
                  </a:lnTo>
                  <a:lnTo>
                    <a:pt x="296" y="14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5" name="Freeform 181">
              <a:extLst>
                <a:ext uri="{FF2B5EF4-FFF2-40B4-BE49-F238E27FC236}">
                  <a16:creationId xmlns:a16="http://schemas.microsoft.com/office/drawing/2014/main" xmlns="" id="{AC03703E-927E-8040-9E1C-2D69364DA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7150" y="4602163"/>
              <a:ext cx="30163" cy="44450"/>
            </a:xfrm>
            <a:custGeom>
              <a:avLst/>
              <a:gdLst>
                <a:gd name="T0" fmla="*/ 14 w 29"/>
                <a:gd name="T1" fmla="*/ 0 h 41"/>
                <a:gd name="T2" fmla="*/ 14 w 29"/>
                <a:gd name="T3" fmla="*/ 0 h 41"/>
                <a:gd name="T4" fmla="*/ 9 w 29"/>
                <a:gd name="T5" fmla="*/ 21 h 41"/>
                <a:gd name="T6" fmla="*/ 0 w 29"/>
                <a:gd name="T7" fmla="*/ 30 h 41"/>
                <a:gd name="T8" fmla="*/ 6 w 29"/>
                <a:gd name="T9" fmla="*/ 41 h 41"/>
                <a:gd name="T10" fmla="*/ 22 w 29"/>
                <a:gd name="T11" fmla="*/ 35 h 41"/>
                <a:gd name="T12" fmla="*/ 29 w 29"/>
                <a:gd name="T13" fmla="*/ 22 h 41"/>
                <a:gd name="T14" fmla="*/ 25 w 29"/>
                <a:gd name="T15" fmla="*/ 8 h 41"/>
                <a:gd name="T16" fmla="*/ 14 w 29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41">
                  <a:moveTo>
                    <a:pt x="14" y="0"/>
                  </a:moveTo>
                  <a:lnTo>
                    <a:pt x="14" y="0"/>
                  </a:lnTo>
                  <a:lnTo>
                    <a:pt x="9" y="21"/>
                  </a:lnTo>
                  <a:lnTo>
                    <a:pt x="0" y="30"/>
                  </a:lnTo>
                  <a:lnTo>
                    <a:pt x="6" y="41"/>
                  </a:lnTo>
                  <a:lnTo>
                    <a:pt x="22" y="35"/>
                  </a:lnTo>
                  <a:lnTo>
                    <a:pt x="29" y="22"/>
                  </a:lnTo>
                  <a:lnTo>
                    <a:pt x="25" y="8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6" name="Freeform 182">
              <a:extLst>
                <a:ext uri="{FF2B5EF4-FFF2-40B4-BE49-F238E27FC236}">
                  <a16:creationId xmlns:a16="http://schemas.microsoft.com/office/drawing/2014/main" xmlns="" id="{F146305B-4787-0D4E-90FA-E4E594EFE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9375" y="2087563"/>
              <a:ext cx="217488" cy="161925"/>
            </a:xfrm>
            <a:custGeom>
              <a:avLst/>
              <a:gdLst>
                <a:gd name="T0" fmla="*/ 61 w 207"/>
                <a:gd name="T1" fmla="*/ 4 h 153"/>
                <a:gd name="T2" fmla="*/ 61 w 207"/>
                <a:gd name="T3" fmla="*/ 4 h 153"/>
                <a:gd name="T4" fmla="*/ 63 w 207"/>
                <a:gd name="T5" fmla="*/ 35 h 153"/>
                <a:gd name="T6" fmla="*/ 0 w 207"/>
                <a:gd name="T7" fmla="*/ 100 h 153"/>
                <a:gd name="T8" fmla="*/ 16 w 207"/>
                <a:gd name="T9" fmla="*/ 153 h 153"/>
                <a:gd name="T10" fmla="*/ 61 w 207"/>
                <a:gd name="T11" fmla="*/ 140 h 153"/>
                <a:gd name="T12" fmla="*/ 87 w 207"/>
                <a:gd name="T13" fmla="*/ 102 h 153"/>
                <a:gd name="T14" fmla="*/ 154 w 207"/>
                <a:gd name="T15" fmla="*/ 77 h 153"/>
                <a:gd name="T16" fmla="*/ 207 w 207"/>
                <a:gd name="T17" fmla="*/ 74 h 153"/>
                <a:gd name="T18" fmla="*/ 166 w 207"/>
                <a:gd name="T19" fmla="*/ 28 h 153"/>
                <a:gd name="T20" fmla="*/ 145 w 207"/>
                <a:gd name="T21" fmla="*/ 44 h 153"/>
                <a:gd name="T22" fmla="*/ 129 w 207"/>
                <a:gd name="T23" fmla="*/ 39 h 153"/>
                <a:gd name="T24" fmla="*/ 120 w 207"/>
                <a:gd name="T25" fmla="*/ 19 h 153"/>
                <a:gd name="T26" fmla="*/ 101 w 207"/>
                <a:gd name="T27" fmla="*/ 0 h 153"/>
                <a:gd name="T28" fmla="*/ 61 w 207"/>
                <a:gd name="T29" fmla="*/ 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7" h="153">
                  <a:moveTo>
                    <a:pt x="61" y="4"/>
                  </a:moveTo>
                  <a:lnTo>
                    <a:pt x="61" y="4"/>
                  </a:lnTo>
                  <a:lnTo>
                    <a:pt x="63" y="35"/>
                  </a:lnTo>
                  <a:lnTo>
                    <a:pt x="0" y="100"/>
                  </a:lnTo>
                  <a:lnTo>
                    <a:pt x="16" y="153"/>
                  </a:lnTo>
                  <a:lnTo>
                    <a:pt x="61" y="140"/>
                  </a:lnTo>
                  <a:lnTo>
                    <a:pt x="87" y="102"/>
                  </a:lnTo>
                  <a:lnTo>
                    <a:pt x="154" y="77"/>
                  </a:lnTo>
                  <a:lnTo>
                    <a:pt x="207" y="74"/>
                  </a:lnTo>
                  <a:lnTo>
                    <a:pt x="166" y="28"/>
                  </a:lnTo>
                  <a:lnTo>
                    <a:pt x="145" y="44"/>
                  </a:lnTo>
                  <a:lnTo>
                    <a:pt x="129" y="39"/>
                  </a:lnTo>
                  <a:lnTo>
                    <a:pt x="120" y="19"/>
                  </a:lnTo>
                  <a:lnTo>
                    <a:pt x="101" y="0"/>
                  </a:lnTo>
                  <a:lnTo>
                    <a:pt x="61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7" name="Freeform 183">
              <a:extLst>
                <a:ext uri="{FF2B5EF4-FFF2-40B4-BE49-F238E27FC236}">
                  <a16:creationId xmlns:a16="http://schemas.microsoft.com/office/drawing/2014/main" xmlns="" id="{31F3B674-075F-394B-9457-65F459DC0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13" y="1970088"/>
              <a:ext cx="161925" cy="76200"/>
            </a:xfrm>
            <a:custGeom>
              <a:avLst/>
              <a:gdLst>
                <a:gd name="T0" fmla="*/ 14 w 153"/>
                <a:gd name="T1" fmla="*/ 23 h 72"/>
                <a:gd name="T2" fmla="*/ 14 w 153"/>
                <a:gd name="T3" fmla="*/ 23 h 72"/>
                <a:gd name="T4" fmla="*/ 0 w 153"/>
                <a:gd name="T5" fmla="*/ 47 h 72"/>
                <a:gd name="T6" fmla="*/ 68 w 153"/>
                <a:gd name="T7" fmla="*/ 72 h 72"/>
                <a:gd name="T8" fmla="*/ 92 w 153"/>
                <a:gd name="T9" fmla="*/ 35 h 72"/>
                <a:gd name="T10" fmla="*/ 103 w 153"/>
                <a:gd name="T11" fmla="*/ 60 h 72"/>
                <a:gd name="T12" fmla="*/ 120 w 153"/>
                <a:gd name="T13" fmla="*/ 60 h 72"/>
                <a:gd name="T14" fmla="*/ 153 w 153"/>
                <a:gd name="T15" fmla="*/ 23 h 72"/>
                <a:gd name="T16" fmla="*/ 113 w 153"/>
                <a:gd name="T17" fmla="*/ 12 h 72"/>
                <a:gd name="T18" fmla="*/ 98 w 153"/>
                <a:gd name="T19" fmla="*/ 0 h 72"/>
                <a:gd name="T20" fmla="*/ 77 w 153"/>
                <a:gd name="T21" fmla="*/ 21 h 72"/>
                <a:gd name="T22" fmla="*/ 14 w 153"/>
                <a:gd name="T23" fmla="*/ 2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3" h="72">
                  <a:moveTo>
                    <a:pt x="14" y="23"/>
                  </a:moveTo>
                  <a:lnTo>
                    <a:pt x="14" y="23"/>
                  </a:lnTo>
                  <a:lnTo>
                    <a:pt x="0" y="47"/>
                  </a:lnTo>
                  <a:lnTo>
                    <a:pt x="68" y="72"/>
                  </a:lnTo>
                  <a:lnTo>
                    <a:pt x="92" y="35"/>
                  </a:lnTo>
                  <a:lnTo>
                    <a:pt x="103" y="60"/>
                  </a:lnTo>
                  <a:lnTo>
                    <a:pt x="120" y="60"/>
                  </a:lnTo>
                  <a:lnTo>
                    <a:pt x="153" y="23"/>
                  </a:lnTo>
                  <a:lnTo>
                    <a:pt x="113" y="12"/>
                  </a:lnTo>
                  <a:lnTo>
                    <a:pt x="98" y="0"/>
                  </a:lnTo>
                  <a:lnTo>
                    <a:pt x="77" y="21"/>
                  </a:lnTo>
                  <a:lnTo>
                    <a:pt x="14" y="2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8" name="Freeform 184">
              <a:extLst>
                <a:ext uri="{FF2B5EF4-FFF2-40B4-BE49-F238E27FC236}">
                  <a16:creationId xmlns:a16="http://schemas.microsoft.com/office/drawing/2014/main" xmlns="" id="{CB001E0F-CFAF-E849-A2D6-F34E107AE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8450" y="2046288"/>
              <a:ext cx="201613" cy="120650"/>
            </a:xfrm>
            <a:custGeom>
              <a:avLst/>
              <a:gdLst>
                <a:gd name="T0" fmla="*/ 53 w 191"/>
                <a:gd name="T1" fmla="*/ 0 h 115"/>
                <a:gd name="T2" fmla="*/ 53 w 191"/>
                <a:gd name="T3" fmla="*/ 0 h 115"/>
                <a:gd name="T4" fmla="*/ 0 w 191"/>
                <a:gd name="T5" fmla="*/ 23 h 115"/>
                <a:gd name="T6" fmla="*/ 0 w 191"/>
                <a:gd name="T7" fmla="*/ 40 h 115"/>
                <a:gd name="T8" fmla="*/ 69 w 191"/>
                <a:gd name="T9" fmla="*/ 66 h 115"/>
                <a:gd name="T10" fmla="*/ 53 w 191"/>
                <a:gd name="T11" fmla="*/ 84 h 115"/>
                <a:gd name="T12" fmla="*/ 64 w 191"/>
                <a:gd name="T13" fmla="*/ 107 h 115"/>
                <a:gd name="T14" fmla="*/ 107 w 191"/>
                <a:gd name="T15" fmla="*/ 87 h 115"/>
                <a:gd name="T16" fmla="*/ 144 w 191"/>
                <a:gd name="T17" fmla="*/ 87 h 115"/>
                <a:gd name="T18" fmla="*/ 161 w 191"/>
                <a:gd name="T19" fmla="*/ 115 h 115"/>
                <a:gd name="T20" fmla="*/ 191 w 191"/>
                <a:gd name="T21" fmla="*/ 86 h 115"/>
                <a:gd name="T22" fmla="*/ 184 w 191"/>
                <a:gd name="T23" fmla="*/ 57 h 115"/>
                <a:gd name="T24" fmla="*/ 160 w 191"/>
                <a:gd name="T25" fmla="*/ 66 h 115"/>
                <a:gd name="T26" fmla="*/ 156 w 191"/>
                <a:gd name="T27" fmla="*/ 31 h 115"/>
                <a:gd name="T28" fmla="*/ 168 w 191"/>
                <a:gd name="T29" fmla="*/ 10 h 115"/>
                <a:gd name="T30" fmla="*/ 156 w 191"/>
                <a:gd name="T31" fmla="*/ 10 h 115"/>
                <a:gd name="T32" fmla="*/ 137 w 191"/>
                <a:gd name="T33" fmla="*/ 22 h 115"/>
                <a:gd name="T34" fmla="*/ 128 w 191"/>
                <a:gd name="T35" fmla="*/ 29 h 115"/>
                <a:gd name="T36" fmla="*/ 134 w 191"/>
                <a:gd name="T37" fmla="*/ 54 h 115"/>
                <a:gd name="T38" fmla="*/ 120 w 191"/>
                <a:gd name="T39" fmla="*/ 64 h 115"/>
                <a:gd name="T40" fmla="*/ 99 w 191"/>
                <a:gd name="T41" fmla="*/ 63 h 115"/>
                <a:gd name="T42" fmla="*/ 94 w 191"/>
                <a:gd name="T43" fmla="*/ 31 h 115"/>
                <a:gd name="T44" fmla="*/ 53 w 191"/>
                <a:gd name="T4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1" h="115">
                  <a:moveTo>
                    <a:pt x="53" y="0"/>
                  </a:moveTo>
                  <a:lnTo>
                    <a:pt x="53" y="0"/>
                  </a:lnTo>
                  <a:lnTo>
                    <a:pt x="0" y="23"/>
                  </a:lnTo>
                  <a:lnTo>
                    <a:pt x="0" y="40"/>
                  </a:lnTo>
                  <a:lnTo>
                    <a:pt x="69" y="66"/>
                  </a:lnTo>
                  <a:lnTo>
                    <a:pt x="53" y="84"/>
                  </a:lnTo>
                  <a:lnTo>
                    <a:pt x="64" y="107"/>
                  </a:lnTo>
                  <a:lnTo>
                    <a:pt x="107" y="87"/>
                  </a:lnTo>
                  <a:lnTo>
                    <a:pt x="144" y="87"/>
                  </a:lnTo>
                  <a:lnTo>
                    <a:pt x="161" y="115"/>
                  </a:lnTo>
                  <a:lnTo>
                    <a:pt x="191" y="86"/>
                  </a:lnTo>
                  <a:lnTo>
                    <a:pt x="184" y="57"/>
                  </a:lnTo>
                  <a:lnTo>
                    <a:pt x="160" y="66"/>
                  </a:lnTo>
                  <a:lnTo>
                    <a:pt x="156" y="31"/>
                  </a:lnTo>
                  <a:lnTo>
                    <a:pt x="168" y="10"/>
                  </a:lnTo>
                  <a:lnTo>
                    <a:pt x="156" y="10"/>
                  </a:lnTo>
                  <a:lnTo>
                    <a:pt x="137" y="22"/>
                  </a:lnTo>
                  <a:lnTo>
                    <a:pt x="128" y="29"/>
                  </a:lnTo>
                  <a:lnTo>
                    <a:pt x="134" y="54"/>
                  </a:lnTo>
                  <a:lnTo>
                    <a:pt x="120" y="64"/>
                  </a:lnTo>
                  <a:lnTo>
                    <a:pt x="99" y="63"/>
                  </a:lnTo>
                  <a:lnTo>
                    <a:pt x="94" y="31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9" name="Freeform 185">
              <a:extLst>
                <a:ext uri="{FF2B5EF4-FFF2-40B4-BE49-F238E27FC236}">
                  <a16:creationId xmlns:a16="http://schemas.microsoft.com/office/drawing/2014/main" xmlns="" id="{C1CA8E48-CF30-2249-A5EA-ABC8C38B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63" y="1987551"/>
              <a:ext cx="61913" cy="36513"/>
            </a:xfrm>
            <a:custGeom>
              <a:avLst/>
              <a:gdLst>
                <a:gd name="T0" fmla="*/ 6 w 58"/>
                <a:gd name="T1" fmla="*/ 0 h 34"/>
                <a:gd name="T2" fmla="*/ 6 w 58"/>
                <a:gd name="T3" fmla="*/ 0 h 34"/>
                <a:gd name="T4" fmla="*/ 0 w 58"/>
                <a:gd name="T5" fmla="*/ 18 h 34"/>
                <a:gd name="T6" fmla="*/ 34 w 58"/>
                <a:gd name="T7" fmla="*/ 34 h 34"/>
                <a:gd name="T8" fmla="*/ 58 w 58"/>
                <a:gd name="T9" fmla="*/ 20 h 34"/>
                <a:gd name="T10" fmla="*/ 56 w 58"/>
                <a:gd name="T11" fmla="*/ 9 h 34"/>
                <a:gd name="T12" fmla="*/ 6 w 58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6" y="0"/>
                  </a:moveTo>
                  <a:lnTo>
                    <a:pt x="6" y="0"/>
                  </a:lnTo>
                  <a:lnTo>
                    <a:pt x="0" y="18"/>
                  </a:lnTo>
                  <a:lnTo>
                    <a:pt x="34" y="34"/>
                  </a:lnTo>
                  <a:lnTo>
                    <a:pt x="58" y="20"/>
                  </a:lnTo>
                  <a:lnTo>
                    <a:pt x="56" y="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0" name="Freeform 186">
              <a:extLst>
                <a:ext uri="{FF2B5EF4-FFF2-40B4-BE49-F238E27FC236}">
                  <a16:creationId xmlns:a16="http://schemas.microsoft.com/office/drawing/2014/main" xmlns="" id="{C2DBDABF-00E0-B14B-A457-6E7C176E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1957388"/>
              <a:ext cx="58738" cy="22225"/>
            </a:xfrm>
            <a:custGeom>
              <a:avLst/>
              <a:gdLst>
                <a:gd name="T0" fmla="*/ 25 w 56"/>
                <a:gd name="T1" fmla="*/ 0 h 21"/>
                <a:gd name="T2" fmla="*/ 25 w 56"/>
                <a:gd name="T3" fmla="*/ 0 h 21"/>
                <a:gd name="T4" fmla="*/ 0 w 56"/>
                <a:gd name="T5" fmla="*/ 8 h 21"/>
                <a:gd name="T6" fmla="*/ 2 w 56"/>
                <a:gd name="T7" fmla="*/ 21 h 21"/>
                <a:gd name="T8" fmla="*/ 56 w 56"/>
                <a:gd name="T9" fmla="*/ 17 h 21"/>
                <a:gd name="T10" fmla="*/ 54 w 56"/>
                <a:gd name="T11" fmla="*/ 5 h 21"/>
                <a:gd name="T12" fmla="*/ 25 w 56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21">
                  <a:moveTo>
                    <a:pt x="25" y="0"/>
                  </a:moveTo>
                  <a:lnTo>
                    <a:pt x="25" y="0"/>
                  </a:lnTo>
                  <a:lnTo>
                    <a:pt x="0" y="8"/>
                  </a:lnTo>
                  <a:lnTo>
                    <a:pt x="2" y="21"/>
                  </a:lnTo>
                  <a:lnTo>
                    <a:pt x="56" y="17"/>
                  </a:lnTo>
                  <a:lnTo>
                    <a:pt x="54" y="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1" name="Freeform 187">
              <a:extLst>
                <a:ext uri="{FF2B5EF4-FFF2-40B4-BE49-F238E27FC236}">
                  <a16:creationId xmlns:a16="http://schemas.microsoft.com/office/drawing/2014/main" xmlns="" id="{D1020AFD-CE5D-C24F-8697-4706CC79E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8325" y="1985963"/>
              <a:ext cx="84138" cy="73025"/>
            </a:xfrm>
            <a:custGeom>
              <a:avLst/>
              <a:gdLst>
                <a:gd name="T0" fmla="*/ 12 w 80"/>
                <a:gd name="T1" fmla="*/ 1 h 68"/>
                <a:gd name="T2" fmla="*/ 12 w 80"/>
                <a:gd name="T3" fmla="*/ 1 h 68"/>
                <a:gd name="T4" fmla="*/ 9 w 80"/>
                <a:gd name="T5" fmla="*/ 14 h 68"/>
                <a:gd name="T6" fmla="*/ 0 w 80"/>
                <a:gd name="T7" fmla="*/ 26 h 68"/>
                <a:gd name="T8" fmla="*/ 0 w 80"/>
                <a:gd name="T9" fmla="*/ 43 h 68"/>
                <a:gd name="T10" fmla="*/ 33 w 80"/>
                <a:gd name="T11" fmla="*/ 38 h 68"/>
                <a:gd name="T12" fmla="*/ 68 w 80"/>
                <a:gd name="T13" fmla="*/ 68 h 68"/>
                <a:gd name="T14" fmla="*/ 80 w 80"/>
                <a:gd name="T15" fmla="*/ 68 h 68"/>
                <a:gd name="T16" fmla="*/ 80 w 80"/>
                <a:gd name="T17" fmla="*/ 38 h 68"/>
                <a:gd name="T18" fmla="*/ 45 w 80"/>
                <a:gd name="T19" fmla="*/ 0 h 68"/>
                <a:gd name="T20" fmla="*/ 12 w 80"/>
                <a:gd name="T21" fmla="*/ 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68">
                  <a:moveTo>
                    <a:pt x="12" y="1"/>
                  </a:moveTo>
                  <a:lnTo>
                    <a:pt x="12" y="1"/>
                  </a:lnTo>
                  <a:lnTo>
                    <a:pt x="9" y="14"/>
                  </a:lnTo>
                  <a:lnTo>
                    <a:pt x="0" y="26"/>
                  </a:lnTo>
                  <a:lnTo>
                    <a:pt x="0" y="43"/>
                  </a:lnTo>
                  <a:lnTo>
                    <a:pt x="33" y="38"/>
                  </a:lnTo>
                  <a:lnTo>
                    <a:pt x="68" y="68"/>
                  </a:lnTo>
                  <a:lnTo>
                    <a:pt x="80" y="68"/>
                  </a:lnTo>
                  <a:lnTo>
                    <a:pt x="80" y="38"/>
                  </a:lnTo>
                  <a:lnTo>
                    <a:pt x="45" y="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2" name="Freeform 188">
              <a:extLst>
                <a:ext uri="{FF2B5EF4-FFF2-40B4-BE49-F238E27FC236}">
                  <a16:creationId xmlns:a16="http://schemas.microsoft.com/office/drawing/2014/main" xmlns="" id="{DEAD7889-8EC0-E440-9FD0-C672F15BA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4688" y="2020888"/>
              <a:ext cx="52388" cy="66675"/>
            </a:xfrm>
            <a:custGeom>
              <a:avLst/>
              <a:gdLst>
                <a:gd name="T0" fmla="*/ 0 w 49"/>
                <a:gd name="T1" fmla="*/ 4 h 63"/>
                <a:gd name="T2" fmla="*/ 0 w 49"/>
                <a:gd name="T3" fmla="*/ 4 h 63"/>
                <a:gd name="T4" fmla="*/ 14 w 49"/>
                <a:gd name="T5" fmla="*/ 19 h 63"/>
                <a:gd name="T6" fmla="*/ 2 w 49"/>
                <a:gd name="T7" fmla="*/ 40 h 63"/>
                <a:gd name="T8" fmla="*/ 11 w 49"/>
                <a:gd name="T9" fmla="*/ 63 h 63"/>
                <a:gd name="T10" fmla="*/ 49 w 49"/>
                <a:gd name="T11" fmla="*/ 42 h 63"/>
                <a:gd name="T12" fmla="*/ 49 w 49"/>
                <a:gd name="T13" fmla="*/ 26 h 63"/>
                <a:gd name="T14" fmla="*/ 26 w 49"/>
                <a:gd name="T15" fmla="*/ 0 h 63"/>
                <a:gd name="T16" fmla="*/ 0 w 49"/>
                <a:gd name="T17" fmla="*/ 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63">
                  <a:moveTo>
                    <a:pt x="0" y="4"/>
                  </a:moveTo>
                  <a:lnTo>
                    <a:pt x="0" y="4"/>
                  </a:lnTo>
                  <a:lnTo>
                    <a:pt x="14" y="19"/>
                  </a:lnTo>
                  <a:lnTo>
                    <a:pt x="2" y="40"/>
                  </a:lnTo>
                  <a:lnTo>
                    <a:pt x="11" y="63"/>
                  </a:lnTo>
                  <a:lnTo>
                    <a:pt x="49" y="42"/>
                  </a:lnTo>
                  <a:lnTo>
                    <a:pt x="49" y="26"/>
                  </a:lnTo>
                  <a:lnTo>
                    <a:pt x="26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3" name="Freeform 189">
              <a:extLst>
                <a:ext uri="{FF2B5EF4-FFF2-40B4-BE49-F238E27FC236}">
                  <a16:creationId xmlns:a16="http://schemas.microsoft.com/office/drawing/2014/main" xmlns="" id="{836A7889-DD8C-8743-AFC2-7F337F986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8663" y="1938338"/>
              <a:ext cx="149225" cy="153988"/>
            </a:xfrm>
            <a:custGeom>
              <a:avLst/>
              <a:gdLst>
                <a:gd name="T0" fmla="*/ 0 w 142"/>
                <a:gd name="T1" fmla="*/ 42 h 146"/>
                <a:gd name="T2" fmla="*/ 0 w 142"/>
                <a:gd name="T3" fmla="*/ 42 h 146"/>
                <a:gd name="T4" fmla="*/ 1 w 142"/>
                <a:gd name="T5" fmla="*/ 70 h 146"/>
                <a:gd name="T6" fmla="*/ 48 w 142"/>
                <a:gd name="T7" fmla="*/ 70 h 146"/>
                <a:gd name="T8" fmla="*/ 60 w 142"/>
                <a:gd name="T9" fmla="*/ 81 h 146"/>
                <a:gd name="T10" fmla="*/ 59 w 142"/>
                <a:gd name="T11" fmla="*/ 93 h 146"/>
                <a:gd name="T12" fmla="*/ 17 w 142"/>
                <a:gd name="T13" fmla="*/ 98 h 146"/>
                <a:gd name="T14" fmla="*/ 47 w 142"/>
                <a:gd name="T15" fmla="*/ 139 h 146"/>
                <a:gd name="T16" fmla="*/ 87 w 142"/>
                <a:gd name="T17" fmla="*/ 146 h 146"/>
                <a:gd name="T18" fmla="*/ 142 w 142"/>
                <a:gd name="T19" fmla="*/ 121 h 146"/>
                <a:gd name="T20" fmla="*/ 62 w 142"/>
                <a:gd name="T21" fmla="*/ 0 h 146"/>
                <a:gd name="T22" fmla="*/ 38 w 142"/>
                <a:gd name="T23" fmla="*/ 16 h 146"/>
                <a:gd name="T24" fmla="*/ 40 w 142"/>
                <a:gd name="T25" fmla="*/ 37 h 146"/>
                <a:gd name="T26" fmla="*/ 12 w 142"/>
                <a:gd name="T27" fmla="*/ 26 h 146"/>
                <a:gd name="T28" fmla="*/ 0 w 142"/>
                <a:gd name="T29" fmla="*/ 4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2" h="146">
                  <a:moveTo>
                    <a:pt x="0" y="42"/>
                  </a:moveTo>
                  <a:lnTo>
                    <a:pt x="0" y="42"/>
                  </a:lnTo>
                  <a:lnTo>
                    <a:pt x="1" y="70"/>
                  </a:lnTo>
                  <a:lnTo>
                    <a:pt x="48" y="70"/>
                  </a:lnTo>
                  <a:lnTo>
                    <a:pt x="60" y="81"/>
                  </a:lnTo>
                  <a:lnTo>
                    <a:pt x="59" y="93"/>
                  </a:lnTo>
                  <a:lnTo>
                    <a:pt x="17" y="98"/>
                  </a:lnTo>
                  <a:lnTo>
                    <a:pt x="47" y="139"/>
                  </a:lnTo>
                  <a:lnTo>
                    <a:pt x="87" y="146"/>
                  </a:lnTo>
                  <a:lnTo>
                    <a:pt x="142" y="121"/>
                  </a:lnTo>
                  <a:lnTo>
                    <a:pt x="62" y="0"/>
                  </a:lnTo>
                  <a:lnTo>
                    <a:pt x="38" y="16"/>
                  </a:lnTo>
                  <a:lnTo>
                    <a:pt x="40" y="37"/>
                  </a:lnTo>
                  <a:lnTo>
                    <a:pt x="12" y="26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4" name="Freeform 190">
              <a:extLst>
                <a:ext uri="{FF2B5EF4-FFF2-40B4-BE49-F238E27FC236}">
                  <a16:creationId xmlns:a16="http://schemas.microsoft.com/office/drawing/2014/main" xmlns="" id="{B633D789-228F-7E4D-9FED-928A12782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2563" y="2192338"/>
              <a:ext cx="276225" cy="254000"/>
            </a:xfrm>
            <a:custGeom>
              <a:avLst/>
              <a:gdLst>
                <a:gd name="T0" fmla="*/ 111 w 261"/>
                <a:gd name="T1" fmla="*/ 0 h 240"/>
                <a:gd name="T2" fmla="*/ 111 w 261"/>
                <a:gd name="T3" fmla="*/ 0 h 240"/>
                <a:gd name="T4" fmla="*/ 45 w 261"/>
                <a:gd name="T5" fmla="*/ 18 h 240"/>
                <a:gd name="T6" fmla="*/ 7 w 261"/>
                <a:gd name="T7" fmla="*/ 51 h 240"/>
                <a:gd name="T8" fmla="*/ 10 w 261"/>
                <a:gd name="T9" fmla="*/ 88 h 240"/>
                <a:gd name="T10" fmla="*/ 80 w 261"/>
                <a:gd name="T11" fmla="*/ 109 h 240"/>
                <a:gd name="T12" fmla="*/ 64 w 261"/>
                <a:gd name="T13" fmla="*/ 144 h 240"/>
                <a:gd name="T14" fmla="*/ 14 w 261"/>
                <a:gd name="T15" fmla="*/ 113 h 240"/>
                <a:gd name="T16" fmla="*/ 0 w 261"/>
                <a:gd name="T17" fmla="*/ 139 h 240"/>
                <a:gd name="T18" fmla="*/ 33 w 261"/>
                <a:gd name="T19" fmla="*/ 162 h 240"/>
                <a:gd name="T20" fmla="*/ 31 w 261"/>
                <a:gd name="T21" fmla="*/ 198 h 240"/>
                <a:gd name="T22" fmla="*/ 82 w 261"/>
                <a:gd name="T23" fmla="*/ 212 h 240"/>
                <a:gd name="T24" fmla="*/ 143 w 261"/>
                <a:gd name="T25" fmla="*/ 209 h 240"/>
                <a:gd name="T26" fmla="*/ 153 w 261"/>
                <a:gd name="T27" fmla="*/ 190 h 240"/>
                <a:gd name="T28" fmla="*/ 198 w 261"/>
                <a:gd name="T29" fmla="*/ 240 h 240"/>
                <a:gd name="T30" fmla="*/ 229 w 261"/>
                <a:gd name="T31" fmla="*/ 230 h 240"/>
                <a:gd name="T32" fmla="*/ 235 w 261"/>
                <a:gd name="T33" fmla="*/ 195 h 240"/>
                <a:gd name="T34" fmla="*/ 257 w 261"/>
                <a:gd name="T35" fmla="*/ 211 h 240"/>
                <a:gd name="T36" fmla="*/ 261 w 261"/>
                <a:gd name="T37" fmla="*/ 176 h 240"/>
                <a:gd name="T38" fmla="*/ 233 w 261"/>
                <a:gd name="T39" fmla="*/ 158 h 240"/>
                <a:gd name="T40" fmla="*/ 235 w 261"/>
                <a:gd name="T41" fmla="*/ 48 h 240"/>
                <a:gd name="T42" fmla="*/ 210 w 261"/>
                <a:gd name="T43" fmla="*/ 28 h 240"/>
                <a:gd name="T44" fmla="*/ 184 w 261"/>
                <a:gd name="T45" fmla="*/ 63 h 240"/>
                <a:gd name="T46" fmla="*/ 111 w 261"/>
                <a:gd name="T4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1" h="240">
                  <a:moveTo>
                    <a:pt x="111" y="0"/>
                  </a:moveTo>
                  <a:lnTo>
                    <a:pt x="111" y="0"/>
                  </a:lnTo>
                  <a:lnTo>
                    <a:pt x="45" y="18"/>
                  </a:lnTo>
                  <a:lnTo>
                    <a:pt x="7" y="51"/>
                  </a:lnTo>
                  <a:lnTo>
                    <a:pt x="10" y="88"/>
                  </a:lnTo>
                  <a:lnTo>
                    <a:pt x="80" y="109"/>
                  </a:lnTo>
                  <a:lnTo>
                    <a:pt x="64" y="144"/>
                  </a:lnTo>
                  <a:lnTo>
                    <a:pt x="14" y="113"/>
                  </a:lnTo>
                  <a:lnTo>
                    <a:pt x="0" y="139"/>
                  </a:lnTo>
                  <a:lnTo>
                    <a:pt x="33" y="162"/>
                  </a:lnTo>
                  <a:lnTo>
                    <a:pt x="31" y="198"/>
                  </a:lnTo>
                  <a:lnTo>
                    <a:pt x="82" y="212"/>
                  </a:lnTo>
                  <a:lnTo>
                    <a:pt x="143" y="209"/>
                  </a:lnTo>
                  <a:lnTo>
                    <a:pt x="153" y="190"/>
                  </a:lnTo>
                  <a:lnTo>
                    <a:pt x="198" y="240"/>
                  </a:lnTo>
                  <a:lnTo>
                    <a:pt x="229" y="230"/>
                  </a:lnTo>
                  <a:lnTo>
                    <a:pt x="235" y="195"/>
                  </a:lnTo>
                  <a:lnTo>
                    <a:pt x="257" y="211"/>
                  </a:lnTo>
                  <a:lnTo>
                    <a:pt x="261" y="176"/>
                  </a:lnTo>
                  <a:lnTo>
                    <a:pt x="233" y="158"/>
                  </a:lnTo>
                  <a:lnTo>
                    <a:pt x="235" y="48"/>
                  </a:lnTo>
                  <a:lnTo>
                    <a:pt x="210" y="28"/>
                  </a:lnTo>
                  <a:lnTo>
                    <a:pt x="184" y="63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5" name="Freeform 191">
              <a:extLst>
                <a:ext uri="{FF2B5EF4-FFF2-40B4-BE49-F238E27FC236}">
                  <a16:creationId xmlns:a16="http://schemas.microsoft.com/office/drawing/2014/main" xmlns="" id="{52785443-EA0B-3C4A-9104-E4C1F62EE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363" y="2243138"/>
              <a:ext cx="103188" cy="115888"/>
            </a:xfrm>
            <a:custGeom>
              <a:avLst/>
              <a:gdLst>
                <a:gd name="T0" fmla="*/ 34 w 97"/>
                <a:gd name="T1" fmla="*/ 29 h 110"/>
                <a:gd name="T2" fmla="*/ 34 w 97"/>
                <a:gd name="T3" fmla="*/ 29 h 110"/>
                <a:gd name="T4" fmla="*/ 12 w 97"/>
                <a:gd name="T5" fmla="*/ 19 h 110"/>
                <a:gd name="T6" fmla="*/ 0 w 97"/>
                <a:gd name="T7" fmla="*/ 35 h 110"/>
                <a:gd name="T8" fmla="*/ 24 w 97"/>
                <a:gd name="T9" fmla="*/ 73 h 110"/>
                <a:gd name="T10" fmla="*/ 26 w 97"/>
                <a:gd name="T11" fmla="*/ 110 h 110"/>
                <a:gd name="T12" fmla="*/ 78 w 97"/>
                <a:gd name="T13" fmla="*/ 79 h 110"/>
                <a:gd name="T14" fmla="*/ 78 w 97"/>
                <a:gd name="T15" fmla="*/ 33 h 110"/>
                <a:gd name="T16" fmla="*/ 97 w 97"/>
                <a:gd name="T17" fmla="*/ 14 h 110"/>
                <a:gd name="T18" fmla="*/ 78 w 97"/>
                <a:gd name="T19" fmla="*/ 0 h 110"/>
                <a:gd name="T20" fmla="*/ 47 w 97"/>
                <a:gd name="T21" fmla="*/ 0 h 110"/>
                <a:gd name="T22" fmla="*/ 34 w 97"/>
                <a:gd name="T23" fmla="*/ 2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" h="110">
                  <a:moveTo>
                    <a:pt x="34" y="29"/>
                  </a:moveTo>
                  <a:lnTo>
                    <a:pt x="34" y="29"/>
                  </a:lnTo>
                  <a:lnTo>
                    <a:pt x="12" y="19"/>
                  </a:lnTo>
                  <a:lnTo>
                    <a:pt x="0" y="35"/>
                  </a:lnTo>
                  <a:lnTo>
                    <a:pt x="24" y="73"/>
                  </a:lnTo>
                  <a:lnTo>
                    <a:pt x="26" y="110"/>
                  </a:lnTo>
                  <a:lnTo>
                    <a:pt x="78" y="79"/>
                  </a:lnTo>
                  <a:lnTo>
                    <a:pt x="78" y="33"/>
                  </a:lnTo>
                  <a:lnTo>
                    <a:pt x="97" y="14"/>
                  </a:lnTo>
                  <a:lnTo>
                    <a:pt x="78" y="0"/>
                  </a:lnTo>
                  <a:lnTo>
                    <a:pt x="47" y="0"/>
                  </a:lnTo>
                  <a:lnTo>
                    <a:pt x="34" y="2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6" name="Freeform 192">
              <a:extLst>
                <a:ext uri="{FF2B5EF4-FFF2-40B4-BE49-F238E27FC236}">
                  <a16:creationId xmlns:a16="http://schemas.microsoft.com/office/drawing/2014/main" xmlns="" id="{251AA8D0-F8FB-9848-BD97-75BC504B2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3250" y="2257426"/>
              <a:ext cx="120650" cy="69850"/>
            </a:xfrm>
            <a:custGeom>
              <a:avLst/>
              <a:gdLst>
                <a:gd name="T0" fmla="*/ 37 w 115"/>
                <a:gd name="T1" fmla="*/ 0 h 66"/>
                <a:gd name="T2" fmla="*/ 37 w 115"/>
                <a:gd name="T3" fmla="*/ 0 h 66"/>
                <a:gd name="T4" fmla="*/ 0 w 115"/>
                <a:gd name="T5" fmla="*/ 30 h 66"/>
                <a:gd name="T6" fmla="*/ 9 w 115"/>
                <a:gd name="T7" fmla="*/ 66 h 66"/>
                <a:gd name="T8" fmla="*/ 32 w 115"/>
                <a:gd name="T9" fmla="*/ 66 h 66"/>
                <a:gd name="T10" fmla="*/ 42 w 115"/>
                <a:gd name="T11" fmla="*/ 47 h 66"/>
                <a:gd name="T12" fmla="*/ 58 w 115"/>
                <a:gd name="T13" fmla="*/ 63 h 66"/>
                <a:gd name="T14" fmla="*/ 73 w 115"/>
                <a:gd name="T15" fmla="*/ 61 h 66"/>
                <a:gd name="T16" fmla="*/ 115 w 115"/>
                <a:gd name="T17" fmla="*/ 26 h 66"/>
                <a:gd name="T18" fmla="*/ 37 w 115"/>
                <a:gd name="T1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66">
                  <a:moveTo>
                    <a:pt x="37" y="0"/>
                  </a:moveTo>
                  <a:lnTo>
                    <a:pt x="37" y="0"/>
                  </a:lnTo>
                  <a:lnTo>
                    <a:pt x="0" y="30"/>
                  </a:lnTo>
                  <a:lnTo>
                    <a:pt x="9" y="66"/>
                  </a:lnTo>
                  <a:lnTo>
                    <a:pt x="32" y="66"/>
                  </a:lnTo>
                  <a:lnTo>
                    <a:pt x="42" y="47"/>
                  </a:lnTo>
                  <a:lnTo>
                    <a:pt x="58" y="63"/>
                  </a:lnTo>
                  <a:lnTo>
                    <a:pt x="73" y="61"/>
                  </a:lnTo>
                  <a:lnTo>
                    <a:pt x="115" y="26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7" name="Freeform 193">
              <a:extLst>
                <a:ext uri="{FF2B5EF4-FFF2-40B4-BE49-F238E27FC236}">
                  <a16:creationId xmlns:a16="http://schemas.microsoft.com/office/drawing/2014/main" xmlns="" id="{3A5A8E80-1728-E448-B8FA-0DBC43860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8650" y="2195513"/>
              <a:ext cx="50800" cy="33338"/>
            </a:xfrm>
            <a:custGeom>
              <a:avLst/>
              <a:gdLst>
                <a:gd name="T0" fmla="*/ 8 w 48"/>
                <a:gd name="T1" fmla="*/ 0 h 31"/>
                <a:gd name="T2" fmla="*/ 8 w 48"/>
                <a:gd name="T3" fmla="*/ 0 h 31"/>
                <a:gd name="T4" fmla="*/ 0 w 48"/>
                <a:gd name="T5" fmla="*/ 17 h 31"/>
                <a:gd name="T6" fmla="*/ 38 w 48"/>
                <a:gd name="T7" fmla="*/ 31 h 31"/>
                <a:gd name="T8" fmla="*/ 48 w 48"/>
                <a:gd name="T9" fmla="*/ 16 h 31"/>
                <a:gd name="T10" fmla="*/ 8 w 4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31">
                  <a:moveTo>
                    <a:pt x="8" y="0"/>
                  </a:moveTo>
                  <a:lnTo>
                    <a:pt x="8" y="0"/>
                  </a:lnTo>
                  <a:lnTo>
                    <a:pt x="0" y="17"/>
                  </a:lnTo>
                  <a:lnTo>
                    <a:pt x="38" y="31"/>
                  </a:lnTo>
                  <a:lnTo>
                    <a:pt x="48" y="1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8" name="Freeform 194">
              <a:extLst>
                <a:ext uri="{FF2B5EF4-FFF2-40B4-BE49-F238E27FC236}">
                  <a16:creationId xmlns:a16="http://schemas.microsoft.com/office/drawing/2014/main" xmlns="" id="{6CDCB563-EA19-0D4E-BE92-8B762D18A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9275" y="2125663"/>
              <a:ext cx="85725" cy="77788"/>
            </a:xfrm>
            <a:custGeom>
              <a:avLst/>
              <a:gdLst>
                <a:gd name="T0" fmla="*/ 61 w 80"/>
                <a:gd name="T1" fmla="*/ 0 h 74"/>
                <a:gd name="T2" fmla="*/ 61 w 80"/>
                <a:gd name="T3" fmla="*/ 0 h 74"/>
                <a:gd name="T4" fmla="*/ 22 w 80"/>
                <a:gd name="T5" fmla="*/ 5 h 74"/>
                <a:gd name="T6" fmla="*/ 0 w 80"/>
                <a:gd name="T7" fmla="*/ 26 h 74"/>
                <a:gd name="T8" fmla="*/ 42 w 80"/>
                <a:gd name="T9" fmla="*/ 28 h 74"/>
                <a:gd name="T10" fmla="*/ 29 w 80"/>
                <a:gd name="T11" fmla="*/ 60 h 74"/>
                <a:gd name="T12" fmla="*/ 38 w 80"/>
                <a:gd name="T13" fmla="*/ 74 h 74"/>
                <a:gd name="T14" fmla="*/ 50 w 80"/>
                <a:gd name="T15" fmla="*/ 72 h 74"/>
                <a:gd name="T16" fmla="*/ 80 w 80"/>
                <a:gd name="T17" fmla="*/ 25 h 74"/>
                <a:gd name="T18" fmla="*/ 61 w 80"/>
                <a:gd name="T1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74">
                  <a:moveTo>
                    <a:pt x="61" y="0"/>
                  </a:moveTo>
                  <a:lnTo>
                    <a:pt x="61" y="0"/>
                  </a:lnTo>
                  <a:lnTo>
                    <a:pt x="22" y="5"/>
                  </a:lnTo>
                  <a:lnTo>
                    <a:pt x="0" y="26"/>
                  </a:lnTo>
                  <a:lnTo>
                    <a:pt x="42" y="28"/>
                  </a:lnTo>
                  <a:lnTo>
                    <a:pt x="29" y="60"/>
                  </a:lnTo>
                  <a:lnTo>
                    <a:pt x="38" y="74"/>
                  </a:lnTo>
                  <a:lnTo>
                    <a:pt x="50" y="72"/>
                  </a:lnTo>
                  <a:lnTo>
                    <a:pt x="80" y="25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9" name="Freeform 195">
              <a:extLst>
                <a:ext uri="{FF2B5EF4-FFF2-40B4-BE49-F238E27FC236}">
                  <a16:creationId xmlns:a16="http://schemas.microsoft.com/office/drawing/2014/main" xmlns="" id="{50C6FC87-3FA0-7847-B93C-DBBD97A79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1988" y="2112963"/>
              <a:ext cx="255588" cy="187325"/>
            </a:xfrm>
            <a:custGeom>
              <a:avLst/>
              <a:gdLst>
                <a:gd name="T0" fmla="*/ 21 w 242"/>
                <a:gd name="T1" fmla="*/ 0 h 177"/>
                <a:gd name="T2" fmla="*/ 21 w 242"/>
                <a:gd name="T3" fmla="*/ 0 h 177"/>
                <a:gd name="T4" fmla="*/ 0 w 242"/>
                <a:gd name="T5" fmla="*/ 7 h 177"/>
                <a:gd name="T6" fmla="*/ 3 w 242"/>
                <a:gd name="T7" fmla="*/ 35 h 177"/>
                <a:gd name="T8" fmla="*/ 38 w 242"/>
                <a:gd name="T9" fmla="*/ 58 h 177"/>
                <a:gd name="T10" fmla="*/ 40 w 242"/>
                <a:gd name="T11" fmla="*/ 75 h 177"/>
                <a:gd name="T12" fmla="*/ 29 w 242"/>
                <a:gd name="T13" fmla="*/ 86 h 177"/>
                <a:gd name="T14" fmla="*/ 35 w 242"/>
                <a:gd name="T15" fmla="*/ 121 h 177"/>
                <a:gd name="T16" fmla="*/ 169 w 242"/>
                <a:gd name="T17" fmla="*/ 165 h 177"/>
                <a:gd name="T18" fmla="*/ 205 w 242"/>
                <a:gd name="T19" fmla="*/ 177 h 177"/>
                <a:gd name="T20" fmla="*/ 242 w 242"/>
                <a:gd name="T21" fmla="*/ 145 h 177"/>
                <a:gd name="T22" fmla="*/ 198 w 242"/>
                <a:gd name="T23" fmla="*/ 110 h 177"/>
                <a:gd name="T24" fmla="*/ 158 w 242"/>
                <a:gd name="T25" fmla="*/ 121 h 177"/>
                <a:gd name="T26" fmla="*/ 103 w 242"/>
                <a:gd name="T27" fmla="*/ 115 h 177"/>
                <a:gd name="T28" fmla="*/ 82 w 242"/>
                <a:gd name="T29" fmla="*/ 94 h 177"/>
                <a:gd name="T30" fmla="*/ 77 w 242"/>
                <a:gd name="T31" fmla="*/ 37 h 177"/>
                <a:gd name="T32" fmla="*/ 42 w 242"/>
                <a:gd name="T33" fmla="*/ 19 h 177"/>
                <a:gd name="T34" fmla="*/ 21 w 242"/>
                <a:gd name="T3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2" h="177">
                  <a:moveTo>
                    <a:pt x="21" y="0"/>
                  </a:moveTo>
                  <a:lnTo>
                    <a:pt x="21" y="0"/>
                  </a:lnTo>
                  <a:lnTo>
                    <a:pt x="0" y="7"/>
                  </a:lnTo>
                  <a:lnTo>
                    <a:pt x="3" y="35"/>
                  </a:lnTo>
                  <a:lnTo>
                    <a:pt x="38" y="58"/>
                  </a:lnTo>
                  <a:lnTo>
                    <a:pt x="40" y="75"/>
                  </a:lnTo>
                  <a:lnTo>
                    <a:pt x="29" y="86"/>
                  </a:lnTo>
                  <a:lnTo>
                    <a:pt x="35" y="121"/>
                  </a:lnTo>
                  <a:lnTo>
                    <a:pt x="169" y="165"/>
                  </a:lnTo>
                  <a:lnTo>
                    <a:pt x="205" y="177"/>
                  </a:lnTo>
                  <a:lnTo>
                    <a:pt x="242" y="145"/>
                  </a:lnTo>
                  <a:lnTo>
                    <a:pt x="198" y="110"/>
                  </a:lnTo>
                  <a:lnTo>
                    <a:pt x="158" y="121"/>
                  </a:lnTo>
                  <a:lnTo>
                    <a:pt x="103" y="115"/>
                  </a:lnTo>
                  <a:lnTo>
                    <a:pt x="82" y="94"/>
                  </a:lnTo>
                  <a:lnTo>
                    <a:pt x="77" y="37"/>
                  </a:lnTo>
                  <a:lnTo>
                    <a:pt x="42" y="19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0" name="Freeform 196">
              <a:extLst>
                <a:ext uri="{FF2B5EF4-FFF2-40B4-BE49-F238E27FC236}">
                  <a16:creationId xmlns:a16="http://schemas.microsoft.com/office/drawing/2014/main" xmlns="" id="{7B64A4FD-E8DE-674E-9773-F0E54A3CD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5800" y="2301876"/>
              <a:ext cx="441325" cy="550863"/>
            </a:xfrm>
            <a:custGeom>
              <a:avLst/>
              <a:gdLst>
                <a:gd name="T0" fmla="*/ 107 w 417"/>
                <a:gd name="T1" fmla="*/ 3 h 520"/>
                <a:gd name="T2" fmla="*/ 107 w 417"/>
                <a:gd name="T3" fmla="*/ 3 h 520"/>
                <a:gd name="T4" fmla="*/ 69 w 417"/>
                <a:gd name="T5" fmla="*/ 0 h 520"/>
                <a:gd name="T6" fmla="*/ 24 w 417"/>
                <a:gd name="T7" fmla="*/ 17 h 520"/>
                <a:gd name="T8" fmla="*/ 0 w 417"/>
                <a:gd name="T9" fmla="*/ 51 h 520"/>
                <a:gd name="T10" fmla="*/ 7 w 417"/>
                <a:gd name="T11" fmla="*/ 142 h 520"/>
                <a:gd name="T12" fmla="*/ 81 w 417"/>
                <a:gd name="T13" fmla="*/ 145 h 520"/>
                <a:gd name="T14" fmla="*/ 153 w 417"/>
                <a:gd name="T15" fmla="*/ 180 h 520"/>
                <a:gd name="T16" fmla="*/ 203 w 417"/>
                <a:gd name="T17" fmla="*/ 238 h 520"/>
                <a:gd name="T18" fmla="*/ 241 w 417"/>
                <a:gd name="T19" fmla="*/ 236 h 520"/>
                <a:gd name="T20" fmla="*/ 231 w 417"/>
                <a:gd name="T21" fmla="*/ 291 h 520"/>
                <a:gd name="T22" fmla="*/ 196 w 417"/>
                <a:gd name="T23" fmla="*/ 349 h 520"/>
                <a:gd name="T24" fmla="*/ 158 w 417"/>
                <a:gd name="T25" fmla="*/ 366 h 520"/>
                <a:gd name="T26" fmla="*/ 130 w 417"/>
                <a:gd name="T27" fmla="*/ 361 h 520"/>
                <a:gd name="T28" fmla="*/ 116 w 417"/>
                <a:gd name="T29" fmla="*/ 349 h 520"/>
                <a:gd name="T30" fmla="*/ 95 w 417"/>
                <a:gd name="T31" fmla="*/ 377 h 520"/>
                <a:gd name="T32" fmla="*/ 104 w 417"/>
                <a:gd name="T33" fmla="*/ 405 h 520"/>
                <a:gd name="T34" fmla="*/ 134 w 417"/>
                <a:gd name="T35" fmla="*/ 406 h 520"/>
                <a:gd name="T36" fmla="*/ 170 w 417"/>
                <a:gd name="T37" fmla="*/ 389 h 520"/>
                <a:gd name="T38" fmla="*/ 201 w 417"/>
                <a:gd name="T39" fmla="*/ 469 h 520"/>
                <a:gd name="T40" fmla="*/ 280 w 417"/>
                <a:gd name="T41" fmla="*/ 520 h 520"/>
                <a:gd name="T42" fmla="*/ 334 w 417"/>
                <a:gd name="T43" fmla="*/ 452 h 520"/>
                <a:gd name="T44" fmla="*/ 288 w 417"/>
                <a:gd name="T45" fmla="*/ 378 h 520"/>
                <a:gd name="T46" fmla="*/ 315 w 417"/>
                <a:gd name="T47" fmla="*/ 349 h 520"/>
                <a:gd name="T48" fmla="*/ 351 w 417"/>
                <a:gd name="T49" fmla="*/ 410 h 520"/>
                <a:gd name="T50" fmla="*/ 417 w 417"/>
                <a:gd name="T51" fmla="*/ 352 h 520"/>
                <a:gd name="T52" fmla="*/ 405 w 417"/>
                <a:gd name="T53" fmla="*/ 326 h 520"/>
                <a:gd name="T54" fmla="*/ 360 w 417"/>
                <a:gd name="T55" fmla="*/ 340 h 520"/>
                <a:gd name="T56" fmla="*/ 329 w 417"/>
                <a:gd name="T57" fmla="*/ 254 h 520"/>
                <a:gd name="T58" fmla="*/ 358 w 417"/>
                <a:gd name="T59" fmla="*/ 205 h 520"/>
                <a:gd name="T60" fmla="*/ 299 w 417"/>
                <a:gd name="T61" fmla="*/ 142 h 520"/>
                <a:gd name="T62" fmla="*/ 266 w 417"/>
                <a:gd name="T63" fmla="*/ 165 h 520"/>
                <a:gd name="T64" fmla="*/ 235 w 417"/>
                <a:gd name="T65" fmla="*/ 96 h 520"/>
                <a:gd name="T66" fmla="*/ 169 w 417"/>
                <a:gd name="T67" fmla="*/ 105 h 520"/>
                <a:gd name="T68" fmla="*/ 151 w 417"/>
                <a:gd name="T69" fmla="*/ 23 h 520"/>
                <a:gd name="T70" fmla="*/ 97 w 417"/>
                <a:gd name="T71" fmla="*/ 59 h 520"/>
                <a:gd name="T72" fmla="*/ 92 w 417"/>
                <a:gd name="T73" fmla="*/ 105 h 520"/>
                <a:gd name="T74" fmla="*/ 62 w 417"/>
                <a:gd name="T75" fmla="*/ 105 h 520"/>
                <a:gd name="T76" fmla="*/ 66 w 417"/>
                <a:gd name="T77" fmla="*/ 65 h 520"/>
                <a:gd name="T78" fmla="*/ 107 w 417"/>
                <a:gd name="T79" fmla="*/ 3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7" h="520">
                  <a:moveTo>
                    <a:pt x="107" y="3"/>
                  </a:moveTo>
                  <a:lnTo>
                    <a:pt x="107" y="3"/>
                  </a:lnTo>
                  <a:lnTo>
                    <a:pt x="69" y="0"/>
                  </a:lnTo>
                  <a:lnTo>
                    <a:pt x="24" y="17"/>
                  </a:lnTo>
                  <a:lnTo>
                    <a:pt x="0" y="51"/>
                  </a:lnTo>
                  <a:lnTo>
                    <a:pt x="7" y="142"/>
                  </a:lnTo>
                  <a:lnTo>
                    <a:pt x="81" y="145"/>
                  </a:lnTo>
                  <a:lnTo>
                    <a:pt x="153" y="180"/>
                  </a:lnTo>
                  <a:lnTo>
                    <a:pt x="203" y="238"/>
                  </a:lnTo>
                  <a:lnTo>
                    <a:pt x="241" y="236"/>
                  </a:lnTo>
                  <a:lnTo>
                    <a:pt x="231" y="291"/>
                  </a:lnTo>
                  <a:lnTo>
                    <a:pt x="196" y="349"/>
                  </a:lnTo>
                  <a:lnTo>
                    <a:pt x="158" y="366"/>
                  </a:lnTo>
                  <a:lnTo>
                    <a:pt x="130" y="361"/>
                  </a:lnTo>
                  <a:lnTo>
                    <a:pt x="116" y="349"/>
                  </a:lnTo>
                  <a:lnTo>
                    <a:pt x="95" y="377"/>
                  </a:lnTo>
                  <a:lnTo>
                    <a:pt x="104" y="405"/>
                  </a:lnTo>
                  <a:lnTo>
                    <a:pt x="134" y="406"/>
                  </a:lnTo>
                  <a:lnTo>
                    <a:pt x="170" y="389"/>
                  </a:lnTo>
                  <a:lnTo>
                    <a:pt x="201" y="469"/>
                  </a:lnTo>
                  <a:lnTo>
                    <a:pt x="280" y="520"/>
                  </a:lnTo>
                  <a:lnTo>
                    <a:pt x="334" y="452"/>
                  </a:lnTo>
                  <a:lnTo>
                    <a:pt x="288" y="378"/>
                  </a:lnTo>
                  <a:lnTo>
                    <a:pt x="315" y="349"/>
                  </a:lnTo>
                  <a:lnTo>
                    <a:pt x="351" y="410"/>
                  </a:lnTo>
                  <a:lnTo>
                    <a:pt x="417" y="352"/>
                  </a:lnTo>
                  <a:lnTo>
                    <a:pt x="405" y="326"/>
                  </a:lnTo>
                  <a:lnTo>
                    <a:pt x="360" y="340"/>
                  </a:lnTo>
                  <a:lnTo>
                    <a:pt x="329" y="254"/>
                  </a:lnTo>
                  <a:lnTo>
                    <a:pt x="358" y="205"/>
                  </a:lnTo>
                  <a:lnTo>
                    <a:pt x="299" y="142"/>
                  </a:lnTo>
                  <a:lnTo>
                    <a:pt x="266" y="165"/>
                  </a:lnTo>
                  <a:lnTo>
                    <a:pt x="235" y="96"/>
                  </a:lnTo>
                  <a:lnTo>
                    <a:pt x="169" y="105"/>
                  </a:lnTo>
                  <a:lnTo>
                    <a:pt x="151" y="23"/>
                  </a:lnTo>
                  <a:lnTo>
                    <a:pt x="97" y="59"/>
                  </a:lnTo>
                  <a:lnTo>
                    <a:pt x="92" y="105"/>
                  </a:lnTo>
                  <a:lnTo>
                    <a:pt x="62" y="105"/>
                  </a:lnTo>
                  <a:lnTo>
                    <a:pt x="66" y="65"/>
                  </a:lnTo>
                  <a:lnTo>
                    <a:pt x="107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1" name="Freeform 197">
              <a:extLst>
                <a:ext uri="{FF2B5EF4-FFF2-40B4-BE49-F238E27FC236}">
                  <a16:creationId xmlns:a16="http://schemas.microsoft.com/office/drawing/2014/main" xmlns="" id="{AAFE266F-44A0-8B40-8B49-0F1227F11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8363" y="2338388"/>
              <a:ext cx="73025" cy="42863"/>
            </a:xfrm>
            <a:custGeom>
              <a:avLst/>
              <a:gdLst>
                <a:gd name="T0" fmla="*/ 14 w 69"/>
                <a:gd name="T1" fmla="*/ 0 h 40"/>
                <a:gd name="T2" fmla="*/ 14 w 69"/>
                <a:gd name="T3" fmla="*/ 0 h 40"/>
                <a:gd name="T4" fmla="*/ 0 w 69"/>
                <a:gd name="T5" fmla="*/ 14 h 40"/>
                <a:gd name="T6" fmla="*/ 12 w 69"/>
                <a:gd name="T7" fmla="*/ 33 h 40"/>
                <a:gd name="T8" fmla="*/ 69 w 69"/>
                <a:gd name="T9" fmla="*/ 40 h 40"/>
                <a:gd name="T10" fmla="*/ 33 w 69"/>
                <a:gd name="T11" fmla="*/ 2 h 40"/>
                <a:gd name="T12" fmla="*/ 14 w 69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40">
                  <a:moveTo>
                    <a:pt x="14" y="0"/>
                  </a:moveTo>
                  <a:lnTo>
                    <a:pt x="14" y="0"/>
                  </a:lnTo>
                  <a:lnTo>
                    <a:pt x="0" y="14"/>
                  </a:lnTo>
                  <a:lnTo>
                    <a:pt x="12" y="33"/>
                  </a:lnTo>
                  <a:lnTo>
                    <a:pt x="69" y="40"/>
                  </a:lnTo>
                  <a:lnTo>
                    <a:pt x="33" y="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2" name="Freeform 198">
              <a:extLst>
                <a:ext uri="{FF2B5EF4-FFF2-40B4-BE49-F238E27FC236}">
                  <a16:creationId xmlns:a16="http://schemas.microsoft.com/office/drawing/2014/main" xmlns="" id="{B05A8AE4-4C75-C242-ABA1-CB0F089FF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4225" y="1935163"/>
              <a:ext cx="496888" cy="288925"/>
            </a:xfrm>
            <a:custGeom>
              <a:avLst/>
              <a:gdLst>
                <a:gd name="T0" fmla="*/ 38 w 471"/>
                <a:gd name="T1" fmla="*/ 184 h 273"/>
                <a:gd name="T2" fmla="*/ 38 w 471"/>
                <a:gd name="T3" fmla="*/ 184 h 273"/>
                <a:gd name="T4" fmla="*/ 38 w 471"/>
                <a:gd name="T5" fmla="*/ 199 h 273"/>
                <a:gd name="T6" fmla="*/ 0 w 471"/>
                <a:gd name="T7" fmla="*/ 208 h 273"/>
                <a:gd name="T8" fmla="*/ 10 w 471"/>
                <a:gd name="T9" fmla="*/ 226 h 273"/>
                <a:gd name="T10" fmla="*/ 54 w 471"/>
                <a:gd name="T11" fmla="*/ 243 h 273"/>
                <a:gd name="T12" fmla="*/ 102 w 471"/>
                <a:gd name="T13" fmla="*/ 249 h 273"/>
                <a:gd name="T14" fmla="*/ 137 w 471"/>
                <a:gd name="T15" fmla="*/ 273 h 273"/>
                <a:gd name="T16" fmla="*/ 172 w 471"/>
                <a:gd name="T17" fmla="*/ 254 h 273"/>
                <a:gd name="T18" fmla="*/ 148 w 471"/>
                <a:gd name="T19" fmla="*/ 229 h 273"/>
                <a:gd name="T20" fmla="*/ 179 w 471"/>
                <a:gd name="T21" fmla="*/ 229 h 273"/>
                <a:gd name="T22" fmla="*/ 198 w 471"/>
                <a:gd name="T23" fmla="*/ 208 h 273"/>
                <a:gd name="T24" fmla="*/ 245 w 471"/>
                <a:gd name="T25" fmla="*/ 201 h 273"/>
                <a:gd name="T26" fmla="*/ 245 w 471"/>
                <a:gd name="T27" fmla="*/ 191 h 273"/>
                <a:gd name="T28" fmla="*/ 219 w 471"/>
                <a:gd name="T29" fmla="*/ 173 h 273"/>
                <a:gd name="T30" fmla="*/ 222 w 471"/>
                <a:gd name="T31" fmla="*/ 154 h 273"/>
                <a:gd name="T32" fmla="*/ 295 w 471"/>
                <a:gd name="T33" fmla="*/ 166 h 273"/>
                <a:gd name="T34" fmla="*/ 403 w 471"/>
                <a:gd name="T35" fmla="*/ 124 h 273"/>
                <a:gd name="T36" fmla="*/ 363 w 471"/>
                <a:gd name="T37" fmla="*/ 112 h 273"/>
                <a:gd name="T38" fmla="*/ 374 w 471"/>
                <a:gd name="T39" fmla="*/ 98 h 273"/>
                <a:gd name="T40" fmla="*/ 457 w 471"/>
                <a:gd name="T41" fmla="*/ 98 h 273"/>
                <a:gd name="T42" fmla="*/ 471 w 471"/>
                <a:gd name="T43" fmla="*/ 84 h 273"/>
                <a:gd name="T44" fmla="*/ 302 w 471"/>
                <a:gd name="T45" fmla="*/ 24 h 273"/>
                <a:gd name="T46" fmla="*/ 262 w 471"/>
                <a:gd name="T47" fmla="*/ 10 h 273"/>
                <a:gd name="T48" fmla="*/ 219 w 471"/>
                <a:gd name="T49" fmla="*/ 42 h 273"/>
                <a:gd name="T50" fmla="*/ 170 w 471"/>
                <a:gd name="T51" fmla="*/ 1 h 273"/>
                <a:gd name="T52" fmla="*/ 144 w 471"/>
                <a:gd name="T53" fmla="*/ 0 h 273"/>
                <a:gd name="T54" fmla="*/ 139 w 471"/>
                <a:gd name="T55" fmla="*/ 33 h 273"/>
                <a:gd name="T56" fmla="*/ 106 w 471"/>
                <a:gd name="T57" fmla="*/ 3 h 273"/>
                <a:gd name="T58" fmla="*/ 67 w 471"/>
                <a:gd name="T59" fmla="*/ 15 h 273"/>
                <a:gd name="T60" fmla="*/ 74 w 471"/>
                <a:gd name="T61" fmla="*/ 35 h 273"/>
                <a:gd name="T62" fmla="*/ 132 w 471"/>
                <a:gd name="T63" fmla="*/ 47 h 273"/>
                <a:gd name="T64" fmla="*/ 128 w 471"/>
                <a:gd name="T65" fmla="*/ 75 h 273"/>
                <a:gd name="T66" fmla="*/ 160 w 471"/>
                <a:gd name="T67" fmla="*/ 94 h 273"/>
                <a:gd name="T68" fmla="*/ 236 w 471"/>
                <a:gd name="T69" fmla="*/ 75 h 273"/>
                <a:gd name="T70" fmla="*/ 238 w 471"/>
                <a:gd name="T71" fmla="*/ 101 h 273"/>
                <a:gd name="T72" fmla="*/ 175 w 471"/>
                <a:gd name="T73" fmla="*/ 131 h 273"/>
                <a:gd name="T74" fmla="*/ 137 w 471"/>
                <a:gd name="T75" fmla="*/ 101 h 273"/>
                <a:gd name="T76" fmla="*/ 102 w 471"/>
                <a:gd name="T77" fmla="*/ 105 h 273"/>
                <a:gd name="T78" fmla="*/ 137 w 471"/>
                <a:gd name="T79" fmla="*/ 154 h 273"/>
                <a:gd name="T80" fmla="*/ 120 w 471"/>
                <a:gd name="T81" fmla="*/ 163 h 273"/>
                <a:gd name="T82" fmla="*/ 94 w 471"/>
                <a:gd name="T83" fmla="*/ 140 h 273"/>
                <a:gd name="T84" fmla="*/ 74 w 471"/>
                <a:gd name="T85" fmla="*/ 152 h 273"/>
                <a:gd name="T86" fmla="*/ 92 w 471"/>
                <a:gd name="T87" fmla="*/ 185 h 273"/>
                <a:gd name="T88" fmla="*/ 121 w 471"/>
                <a:gd name="T89" fmla="*/ 185 h 273"/>
                <a:gd name="T90" fmla="*/ 114 w 471"/>
                <a:gd name="T91" fmla="*/ 217 h 273"/>
                <a:gd name="T92" fmla="*/ 90 w 471"/>
                <a:gd name="T93" fmla="*/ 213 h 273"/>
                <a:gd name="T94" fmla="*/ 59 w 471"/>
                <a:gd name="T95" fmla="*/ 180 h 273"/>
                <a:gd name="T96" fmla="*/ 38 w 471"/>
                <a:gd name="T97" fmla="*/ 18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71" h="273">
                  <a:moveTo>
                    <a:pt x="38" y="184"/>
                  </a:moveTo>
                  <a:lnTo>
                    <a:pt x="38" y="184"/>
                  </a:lnTo>
                  <a:lnTo>
                    <a:pt x="38" y="199"/>
                  </a:lnTo>
                  <a:lnTo>
                    <a:pt x="0" y="208"/>
                  </a:lnTo>
                  <a:lnTo>
                    <a:pt x="10" y="226"/>
                  </a:lnTo>
                  <a:lnTo>
                    <a:pt x="54" y="243"/>
                  </a:lnTo>
                  <a:lnTo>
                    <a:pt x="102" y="249"/>
                  </a:lnTo>
                  <a:lnTo>
                    <a:pt x="137" y="273"/>
                  </a:lnTo>
                  <a:lnTo>
                    <a:pt x="172" y="254"/>
                  </a:lnTo>
                  <a:lnTo>
                    <a:pt x="148" y="229"/>
                  </a:lnTo>
                  <a:lnTo>
                    <a:pt x="179" y="229"/>
                  </a:lnTo>
                  <a:lnTo>
                    <a:pt x="198" y="208"/>
                  </a:lnTo>
                  <a:lnTo>
                    <a:pt x="245" y="201"/>
                  </a:lnTo>
                  <a:lnTo>
                    <a:pt x="245" y="191"/>
                  </a:lnTo>
                  <a:lnTo>
                    <a:pt x="219" y="173"/>
                  </a:lnTo>
                  <a:lnTo>
                    <a:pt x="222" y="154"/>
                  </a:lnTo>
                  <a:lnTo>
                    <a:pt x="295" y="166"/>
                  </a:lnTo>
                  <a:lnTo>
                    <a:pt x="403" y="124"/>
                  </a:lnTo>
                  <a:lnTo>
                    <a:pt x="363" y="112"/>
                  </a:lnTo>
                  <a:lnTo>
                    <a:pt x="374" y="98"/>
                  </a:lnTo>
                  <a:lnTo>
                    <a:pt x="457" y="98"/>
                  </a:lnTo>
                  <a:lnTo>
                    <a:pt x="471" y="84"/>
                  </a:lnTo>
                  <a:lnTo>
                    <a:pt x="302" y="24"/>
                  </a:lnTo>
                  <a:lnTo>
                    <a:pt x="262" y="10"/>
                  </a:lnTo>
                  <a:lnTo>
                    <a:pt x="219" y="42"/>
                  </a:lnTo>
                  <a:lnTo>
                    <a:pt x="170" y="1"/>
                  </a:lnTo>
                  <a:lnTo>
                    <a:pt x="144" y="0"/>
                  </a:lnTo>
                  <a:lnTo>
                    <a:pt x="139" y="33"/>
                  </a:lnTo>
                  <a:lnTo>
                    <a:pt x="106" y="3"/>
                  </a:lnTo>
                  <a:lnTo>
                    <a:pt x="67" y="15"/>
                  </a:lnTo>
                  <a:lnTo>
                    <a:pt x="74" y="35"/>
                  </a:lnTo>
                  <a:lnTo>
                    <a:pt x="132" y="47"/>
                  </a:lnTo>
                  <a:lnTo>
                    <a:pt x="128" y="75"/>
                  </a:lnTo>
                  <a:lnTo>
                    <a:pt x="160" y="94"/>
                  </a:lnTo>
                  <a:lnTo>
                    <a:pt x="236" y="75"/>
                  </a:lnTo>
                  <a:lnTo>
                    <a:pt x="238" y="101"/>
                  </a:lnTo>
                  <a:lnTo>
                    <a:pt x="175" y="131"/>
                  </a:lnTo>
                  <a:lnTo>
                    <a:pt x="137" y="101"/>
                  </a:lnTo>
                  <a:lnTo>
                    <a:pt x="102" y="105"/>
                  </a:lnTo>
                  <a:lnTo>
                    <a:pt x="137" y="154"/>
                  </a:lnTo>
                  <a:lnTo>
                    <a:pt x="120" y="163"/>
                  </a:lnTo>
                  <a:lnTo>
                    <a:pt x="94" y="140"/>
                  </a:lnTo>
                  <a:lnTo>
                    <a:pt x="74" y="152"/>
                  </a:lnTo>
                  <a:lnTo>
                    <a:pt x="92" y="185"/>
                  </a:lnTo>
                  <a:lnTo>
                    <a:pt x="121" y="185"/>
                  </a:lnTo>
                  <a:lnTo>
                    <a:pt x="114" y="217"/>
                  </a:lnTo>
                  <a:lnTo>
                    <a:pt x="90" y="213"/>
                  </a:lnTo>
                  <a:lnTo>
                    <a:pt x="59" y="180"/>
                  </a:lnTo>
                  <a:lnTo>
                    <a:pt x="38" y="18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3" name="Freeform 199">
              <a:extLst>
                <a:ext uri="{FF2B5EF4-FFF2-40B4-BE49-F238E27FC236}">
                  <a16:creationId xmlns:a16="http://schemas.microsoft.com/office/drawing/2014/main" xmlns="" id="{D23DDE24-CD6B-7D4F-AD80-0267DC087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2300" y="2640013"/>
              <a:ext cx="119063" cy="98425"/>
            </a:xfrm>
            <a:custGeom>
              <a:avLst/>
              <a:gdLst>
                <a:gd name="T0" fmla="*/ 35 w 112"/>
                <a:gd name="T1" fmla="*/ 0 h 94"/>
                <a:gd name="T2" fmla="*/ 35 w 112"/>
                <a:gd name="T3" fmla="*/ 0 h 94"/>
                <a:gd name="T4" fmla="*/ 2 w 112"/>
                <a:gd name="T5" fmla="*/ 42 h 94"/>
                <a:gd name="T6" fmla="*/ 0 w 112"/>
                <a:gd name="T7" fmla="*/ 88 h 94"/>
                <a:gd name="T8" fmla="*/ 29 w 112"/>
                <a:gd name="T9" fmla="*/ 71 h 94"/>
                <a:gd name="T10" fmla="*/ 64 w 112"/>
                <a:gd name="T11" fmla="*/ 71 h 94"/>
                <a:gd name="T12" fmla="*/ 89 w 112"/>
                <a:gd name="T13" fmla="*/ 94 h 94"/>
                <a:gd name="T14" fmla="*/ 112 w 112"/>
                <a:gd name="T15" fmla="*/ 75 h 94"/>
                <a:gd name="T16" fmla="*/ 35 w 112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94">
                  <a:moveTo>
                    <a:pt x="35" y="0"/>
                  </a:moveTo>
                  <a:lnTo>
                    <a:pt x="35" y="0"/>
                  </a:lnTo>
                  <a:lnTo>
                    <a:pt x="2" y="42"/>
                  </a:lnTo>
                  <a:lnTo>
                    <a:pt x="0" y="88"/>
                  </a:lnTo>
                  <a:lnTo>
                    <a:pt x="29" y="71"/>
                  </a:lnTo>
                  <a:lnTo>
                    <a:pt x="64" y="71"/>
                  </a:lnTo>
                  <a:lnTo>
                    <a:pt x="89" y="94"/>
                  </a:lnTo>
                  <a:lnTo>
                    <a:pt x="112" y="75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4" name="Freeform 200">
              <a:extLst>
                <a:ext uri="{FF2B5EF4-FFF2-40B4-BE49-F238E27FC236}">
                  <a16:creationId xmlns:a16="http://schemas.microsoft.com/office/drawing/2014/main" xmlns="" id="{7B0EE3FC-2D88-964D-B253-BF5E0E7F0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8538" y="3214688"/>
              <a:ext cx="133350" cy="142875"/>
            </a:xfrm>
            <a:custGeom>
              <a:avLst/>
              <a:gdLst>
                <a:gd name="T0" fmla="*/ 83 w 125"/>
                <a:gd name="T1" fmla="*/ 0 h 136"/>
                <a:gd name="T2" fmla="*/ 83 w 125"/>
                <a:gd name="T3" fmla="*/ 0 h 136"/>
                <a:gd name="T4" fmla="*/ 0 w 125"/>
                <a:gd name="T5" fmla="*/ 80 h 136"/>
                <a:gd name="T6" fmla="*/ 9 w 125"/>
                <a:gd name="T7" fmla="*/ 98 h 136"/>
                <a:gd name="T8" fmla="*/ 110 w 125"/>
                <a:gd name="T9" fmla="*/ 136 h 136"/>
                <a:gd name="T10" fmla="*/ 125 w 125"/>
                <a:gd name="T11" fmla="*/ 111 h 136"/>
                <a:gd name="T12" fmla="*/ 116 w 125"/>
                <a:gd name="T13" fmla="*/ 69 h 136"/>
                <a:gd name="T14" fmla="*/ 83 w 125"/>
                <a:gd name="T15" fmla="*/ 73 h 136"/>
                <a:gd name="T16" fmla="*/ 64 w 125"/>
                <a:gd name="T17" fmla="*/ 52 h 136"/>
                <a:gd name="T18" fmla="*/ 95 w 125"/>
                <a:gd name="T19" fmla="*/ 21 h 136"/>
                <a:gd name="T20" fmla="*/ 83 w 125"/>
                <a:gd name="T21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" h="136">
                  <a:moveTo>
                    <a:pt x="83" y="0"/>
                  </a:moveTo>
                  <a:lnTo>
                    <a:pt x="83" y="0"/>
                  </a:lnTo>
                  <a:lnTo>
                    <a:pt x="0" y="80"/>
                  </a:lnTo>
                  <a:lnTo>
                    <a:pt x="9" y="98"/>
                  </a:lnTo>
                  <a:lnTo>
                    <a:pt x="110" y="136"/>
                  </a:lnTo>
                  <a:lnTo>
                    <a:pt x="125" y="111"/>
                  </a:lnTo>
                  <a:lnTo>
                    <a:pt x="116" y="69"/>
                  </a:lnTo>
                  <a:lnTo>
                    <a:pt x="83" y="73"/>
                  </a:lnTo>
                  <a:lnTo>
                    <a:pt x="64" y="52"/>
                  </a:lnTo>
                  <a:lnTo>
                    <a:pt x="95" y="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5" name="Freeform 201">
              <a:extLst>
                <a:ext uri="{FF2B5EF4-FFF2-40B4-BE49-F238E27FC236}">
                  <a16:creationId xmlns:a16="http://schemas.microsoft.com/office/drawing/2014/main" xmlns="" id="{85238BCD-F4D6-D84D-920A-919F22607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9625" y="2198688"/>
              <a:ext cx="1565275" cy="1265238"/>
            </a:xfrm>
            <a:custGeom>
              <a:avLst/>
              <a:gdLst>
                <a:gd name="T0" fmla="*/ 214 w 1481"/>
                <a:gd name="T1" fmla="*/ 0 h 1196"/>
                <a:gd name="T2" fmla="*/ 238 w 1481"/>
                <a:gd name="T3" fmla="*/ 55 h 1196"/>
                <a:gd name="T4" fmla="*/ 304 w 1481"/>
                <a:gd name="T5" fmla="*/ 35 h 1196"/>
                <a:gd name="T6" fmla="*/ 394 w 1481"/>
                <a:gd name="T7" fmla="*/ 53 h 1196"/>
                <a:gd name="T8" fmla="*/ 449 w 1481"/>
                <a:gd name="T9" fmla="*/ 98 h 1196"/>
                <a:gd name="T10" fmla="*/ 476 w 1481"/>
                <a:gd name="T11" fmla="*/ 71 h 1196"/>
                <a:gd name="T12" fmla="*/ 572 w 1481"/>
                <a:gd name="T13" fmla="*/ 153 h 1196"/>
                <a:gd name="T14" fmla="*/ 594 w 1481"/>
                <a:gd name="T15" fmla="*/ 218 h 1196"/>
                <a:gd name="T16" fmla="*/ 691 w 1481"/>
                <a:gd name="T17" fmla="*/ 246 h 1196"/>
                <a:gd name="T18" fmla="*/ 717 w 1481"/>
                <a:gd name="T19" fmla="*/ 289 h 1196"/>
                <a:gd name="T20" fmla="*/ 760 w 1481"/>
                <a:gd name="T21" fmla="*/ 220 h 1196"/>
                <a:gd name="T22" fmla="*/ 846 w 1481"/>
                <a:gd name="T23" fmla="*/ 289 h 1196"/>
                <a:gd name="T24" fmla="*/ 894 w 1481"/>
                <a:gd name="T25" fmla="*/ 272 h 1196"/>
                <a:gd name="T26" fmla="*/ 932 w 1481"/>
                <a:gd name="T27" fmla="*/ 212 h 1196"/>
                <a:gd name="T28" fmla="*/ 912 w 1481"/>
                <a:gd name="T29" fmla="*/ 299 h 1196"/>
                <a:gd name="T30" fmla="*/ 933 w 1481"/>
                <a:gd name="T31" fmla="*/ 299 h 1196"/>
                <a:gd name="T32" fmla="*/ 971 w 1481"/>
                <a:gd name="T33" fmla="*/ 226 h 1196"/>
                <a:gd name="T34" fmla="*/ 957 w 1481"/>
                <a:gd name="T35" fmla="*/ 169 h 1196"/>
                <a:gd name="T36" fmla="*/ 1025 w 1481"/>
                <a:gd name="T37" fmla="*/ 161 h 1196"/>
                <a:gd name="T38" fmla="*/ 1062 w 1481"/>
                <a:gd name="T39" fmla="*/ 270 h 1196"/>
                <a:gd name="T40" fmla="*/ 1055 w 1481"/>
                <a:gd name="T41" fmla="*/ 329 h 1196"/>
                <a:gd name="T42" fmla="*/ 1141 w 1481"/>
                <a:gd name="T43" fmla="*/ 258 h 1196"/>
                <a:gd name="T44" fmla="*/ 1166 w 1481"/>
                <a:gd name="T45" fmla="*/ 384 h 1196"/>
                <a:gd name="T46" fmla="*/ 1082 w 1481"/>
                <a:gd name="T47" fmla="*/ 388 h 1196"/>
                <a:gd name="T48" fmla="*/ 1016 w 1481"/>
                <a:gd name="T49" fmla="*/ 429 h 1196"/>
                <a:gd name="T50" fmla="*/ 935 w 1481"/>
                <a:gd name="T51" fmla="*/ 474 h 1196"/>
                <a:gd name="T52" fmla="*/ 806 w 1481"/>
                <a:gd name="T53" fmla="*/ 608 h 1196"/>
                <a:gd name="T54" fmla="*/ 840 w 1481"/>
                <a:gd name="T55" fmla="*/ 650 h 1196"/>
                <a:gd name="T56" fmla="*/ 912 w 1481"/>
                <a:gd name="T57" fmla="*/ 746 h 1196"/>
                <a:gd name="T58" fmla="*/ 982 w 1481"/>
                <a:gd name="T59" fmla="*/ 876 h 1196"/>
                <a:gd name="T60" fmla="*/ 1004 w 1481"/>
                <a:gd name="T61" fmla="*/ 918 h 1196"/>
                <a:gd name="T62" fmla="*/ 1039 w 1481"/>
                <a:gd name="T63" fmla="*/ 797 h 1196"/>
                <a:gd name="T64" fmla="*/ 1111 w 1481"/>
                <a:gd name="T65" fmla="*/ 750 h 1196"/>
                <a:gd name="T66" fmla="*/ 1178 w 1481"/>
                <a:gd name="T67" fmla="*/ 559 h 1196"/>
                <a:gd name="T68" fmla="*/ 1297 w 1481"/>
                <a:gd name="T69" fmla="*/ 644 h 1196"/>
                <a:gd name="T70" fmla="*/ 1311 w 1481"/>
                <a:gd name="T71" fmla="*/ 719 h 1196"/>
                <a:gd name="T72" fmla="*/ 1408 w 1481"/>
                <a:gd name="T73" fmla="*/ 807 h 1196"/>
                <a:gd name="T74" fmla="*/ 1481 w 1481"/>
                <a:gd name="T75" fmla="*/ 935 h 1196"/>
                <a:gd name="T76" fmla="*/ 1366 w 1481"/>
                <a:gd name="T77" fmla="*/ 994 h 1196"/>
                <a:gd name="T78" fmla="*/ 1248 w 1481"/>
                <a:gd name="T79" fmla="*/ 975 h 1196"/>
                <a:gd name="T80" fmla="*/ 1221 w 1481"/>
                <a:gd name="T81" fmla="*/ 1018 h 1196"/>
                <a:gd name="T82" fmla="*/ 1282 w 1481"/>
                <a:gd name="T83" fmla="*/ 1020 h 1196"/>
                <a:gd name="T84" fmla="*/ 1270 w 1481"/>
                <a:gd name="T85" fmla="*/ 1103 h 1196"/>
                <a:gd name="T86" fmla="*/ 1317 w 1481"/>
                <a:gd name="T87" fmla="*/ 1113 h 1196"/>
                <a:gd name="T88" fmla="*/ 1344 w 1481"/>
                <a:gd name="T89" fmla="*/ 1095 h 1196"/>
                <a:gd name="T90" fmla="*/ 1270 w 1481"/>
                <a:gd name="T91" fmla="*/ 1144 h 1196"/>
                <a:gd name="T92" fmla="*/ 1221 w 1481"/>
                <a:gd name="T93" fmla="*/ 1176 h 1196"/>
                <a:gd name="T94" fmla="*/ 1252 w 1481"/>
                <a:gd name="T95" fmla="*/ 1113 h 1196"/>
                <a:gd name="T96" fmla="*/ 1203 w 1481"/>
                <a:gd name="T97" fmla="*/ 1062 h 1196"/>
                <a:gd name="T98" fmla="*/ 1149 w 1481"/>
                <a:gd name="T99" fmla="*/ 1071 h 1196"/>
                <a:gd name="T100" fmla="*/ 1051 w 1481"/>
                <a:gd name="T101" fmla="*/ 1105 h 1196"/>
                <a:gd name="T102" fmla="*/ 863 w 1481"/>
                <a:gd name="T103" fmla="*/ 1196 h 1196"/>
                <a:gd name="T104" fmla="*/ 906 w 1481"/>
                <a:gd name="T105" fmla="*/ 1099 h 1196"/>
                <a:gd name="T106" fmla="*/ 855 w 1481"/>
                <a:gd name="T107" fmla="*/ 1032 h 1196"/>
                <a:gd name="T108" fmla="*/ 773 w 1481"/>
                <a:gd name="T109" fmla="*/ 998 h 1196"/>
                <a:gd name="T110" fmla="*/ 142 w 1481"/>
                <a:gd name="T111" fmla="*/ 853 h 1196"/>
                <a:gd name="T112" fmla="*/ 82 w 1481"/>
                <a:gd name="T113" fmla="*/ 768 h 1196"/>
                <a:gd name="T114" fmla="*/ 89 w 1481"/>
                <a:gd name="T115" fmla="*/ 694 h 1196"/>
                <a:gd name="T116" fmla="*/ 66 w 1481"/>
                <a:gd name="T117" fmla="*/ 654 h 1196"/>
                <a:gd name="T118" fmla="*/ 113 w 1481"/>
                <a:gd name="T119" fmla="*/ 587 h 1196"/>
                <a:gd name="T120" fmla="*/ 39 w 1481"/>
                <a:gd name="T121" fmla="*/ 416 h 1196"/>
                <a:gd name="T122" fmla="*/ 214 w 1481"/>
                <a:gd name="T123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81" h="1196">
                  <a:moveTo>
                    <a:pt x="214" y="0"/>
                  </a:moveTo>
                  <a:lnTo>
                    <a:pt x="214" y="0"/>
                  </a:lnTo>
                  <a:lnTo>
                    <a:pt x="230" y="23"/>
                  </a:lnTo>
                  <a:lnTo>
                    <a:pt x="238" y="55"/>
                  </a:lnTo>
                  <a:lnTo>
                    <a:pt x="277" y="65"/>
                  </a:lnTo>
                  <a:lnTo>
                    <a:pt x="304" y="35"/>
                  </a:lnTo>
                  <a:lnTo>
                    <a:pt x="328" y="47"/>
                  </a:lnTo>
                  <a:lnTo>
                    <a:pt x="394" y="53"/>
                  </a:lnTo>
                  <a:lnTo>
                    <a:pt x="441" y="33"/>
                  </a:lnTo>
                  <a:lnTo>
                    <a:pt x="449" y="98"/>
                  </a:lnTo>
                  <a:lnTo>
                    <a:pt x="476" y="98"/>
                  </a:lnTo>
                  <a:lnTo>
                    <a:pt x="476" y="71"/>
                  </a:lnTo>
                  <a:lnTo>
                    <a:pt x="504" y="73"/>
                  </a:lnTo>
                  <a:lnTo>
                    <a:pt x="572" y="153"/>
                  </a:lnTo>
                  <a:lnTo>
                    <a:pt x="617" y="181"/>
                  </a:lnTo>
                  <a:lnTo>
                    <a:pt x="594" y="218"/>
                  </a:lnTo>
                  <a:lnTo>
                    <a:pt x="603" y="228"/>
                  </a:lnTo>
                  <a:lnTo>
                    <a:pt x="691" y="246"/>
                  </a:lnTo>
                  <a:lnTo>
                    <a:pt x="693" y="285"/>
                  </a:lnTo>
                  <a:lnTo>
                    <a:pt x="717" y="289"/>
                  </a:lnTo>
                  <a:lnTo>
                    <a:pt x="722" y="230"/>
                  </a:lnTo>
                  <a:lnTo>
                    <a:pt x="760" y="220"/>
                  </a:lnTo>
                  <a:lnTo>
                    <a:pt x="787" y="262"/>
                  </a:lnTo>
                  <a:lnTo>
                    <a:pt x="846" y="289"/>
                  </a:lnTo>
                  <a:lnTo>
                    <a:pt x="875" y="295"/>
                  </a:lnTo>
                  <a:lnTo>
                    <a:pt x="894" y="272"/>
                  </a:lnTo>
                  <a:lnTo>
                    <a:pt x="896" y="234"/>
                  </a:lnTo>
                  <a:lnTo>
                    <a:pt x="932" y="212"/>
                  </a:lnTo>
                  <a:lnTo>
                    <a:pt x="943" y="244"/>
                  </a:lnTo>
                  <a:lnTo>
                    <a:pt x="912" y="299"/>
                  </a:lnTo>
                  <a:lnTo>
                    <a:pt x="916" y="327"/>
                  </a:lnTo>
                  <a:lnTo>
                    <a:pt x="933" y="299"/>
                  </a:lnTo>
                  <a:lnTo>
                    <a:pt x="969" y="268"/>
                  </a:lnTo>
                  <a:lnTo>
                    <a:pt x="971" y="226"/>
                  </a:lnTo>
                  <a:lnTo>
                    <a:pt x="951" y="195"/>
                  </a:lnTo>
                  <a:lnTo>
                    <a:pt x="957" y="169"/>
                  </a:lnTo>
                  <a:lnTo>
                    <a:pt x="1004" y="146"/>
                  </a:lnTo>
                  <a:lnTo>
                    <a:pt x="1025" y="161"/>
                  </a:lnTo>
                  <a:lnTo>
                    <a:pt x="1029" y="299"/>
                  </a:lnTo>
                  <a:lnTo>
                    <a:pt x="1062" y="270"/>
                  </a:lnTo>
                  <a:lnTo>
                    <a:pt x="1082" y="282"/>
                  </a:lnTo>
                  <a:lnTo>
                    <a:pt x="1055" y="329"/>
                  </a:lnTo>
                  <a:lnTo>
                    <a:pt x="1090" y="337"/>
                  </a:lnTo>
                  <a:lnTo>
                    <a:pt x="1141" y="258"/>
                  </a:lnTo>
                  <a:lnTo>
                    <a:pt x="1184" y="303"/>
                  </a:lnTo>
                  <a:lnTo>
                    <a:pt x="1166" y="384"/>
                  </a:lnTo>
                  <a:lnTo>
                    <a:pt x="1123" y="407"/>
                  </a:lnTo>
                  <a:lnTo>
                    <a:pt x="1082" y="388"/>
                  </a:lnTo>
                  <a:lnTo>
                    <a:pt x="1008" y="404"/>
                  </a:lnTo>
                  <a:lnTo>
                    <a:pt x="1016" y="429"/>
                  </a:lnTo>
                  <a:lnTo>
                    <a:pt x="996" y="461"/>
                  </a:lnTo>
                  <a:lnTo>
                    <a:pt x="935" y="474"/>
                  </a:lnTo>
                  <a:lnTo>
                    <a:pt x="867" y="528"/>
                  </a:lnTo>
                  <a:lnTo>
                    <a:pt x="806" y="608"/>
                  </a:lnTo>
                  <a:lnTo>
                    <a:pt x="799" y="634"/>
                  </a:lnTo>
                  <a:lnTo>
                    <a:pt x="840" y="650"/>
                  </a:lnTo>
                  <a:lnTo>
                    <a:pt x="855" y="689"/>
                  </a:lnTo>
                  <a:lnTo>
                    <a:pt x="912" y="746"/>
                  </a:lnTo>
                  <a:lnTo>
                    <a:pt x="1002" y="786"/>
                  </a:lnTo>
                  <a:lnTo>
                    <a:pt x="982" y="876"/>
                  </a:lnTo>
                  <a:lnTo>
                    <a:pt x="980" y="902"/>
                  </a:lnTo>
                  <a:lnTo>
                    <a:pt x="1004" y="918"/>
                  </a:lnTo>
                  <a:lnTo>
                    <a:pt x="1035" y="876"/>
                  </a:lnTo>
                  <a:lnTo>
                    <a:pt x="1039" y="797"/>
                  </a:lnTo>
                  <a:lnTo>
                    <a:pt x="1088" y="795"/>
                  </a:lnTo>
                  <a:lnTo>
                    <a:pt x="1111" y="750"/>
                  </a:lnTo>
                  <a:lnTo>
                    <a:pt x="1115" y="681"/>
                  </a:lnTo>
                  <a:lnTo>
                    <a:pt x="1178" y="559"/>
                  </a:lnTo>
                  <a:lnTo>
                    <a:pt x="1256" y="587"/>
                  </a:lnTo>
                  <a:lnTo>
                    <a:pt x="1297" y="644"/>
                  </a:lnTo>
                  <a:lnTo>
                    <a:pt x="1279" y="701"/>
                  </a:lnTo>
                  <a:lnTo>
                    <a:pt x="1311" y="719"/>
                  </a:lnTo>
                  <a:lnTo>
                    <a:pt x="1387" y="667"/>
                  </a:lnTo>
                  <a:lnTo>
                    <a:pt x="1408" y="807"/>
                  </a:lnTo>
                  <a:lnTo>
                    <a:pt x="1479" y="892"/>
                  </a:lnTo>
                  <a:lnTo>
                    <a:pt x="1481" y="935"/>
                  </a:lnTo>
                  <a:lnTo>
                    <a:pt x="1403" y="955"/>
                  </a:lnTo>
                  <a:lnTo>
                    <a:pt x="1366" y="994"/>
                  </a:lnTo>
                  <a:lnTo>
                    <a:pt x="1287" y="977"/>
                  </a:lnTo>
                  <a:lnTo>
                    <a:pt x="1248" y="975"/>
                  </a:lnTo>
                  <a:lnTo>
                    <a:pt x="1180" y="1028"/>
                  </a:lnTo>
                  <a:lnTo>
                    <a:pt x="1221" y="1018"/>
                  </a:lnTo>
                  <a:lnTo>
                    <a:pt x="1272" y="1008"/>
                  </a:lnTo>
                  <a:lnTo>
                    <a:pt x="1282" y="1020"/>
                  </a:lnTo>
                  <a:lnTo>
                    <a:pt x="1268" y="1063"/>
                  </a:lnTo>
                  <a:lnTo>
                    <a:pt x="1270" y="1103"/>
                  </a:lnTo>
                  <a:lnTo>
                    <a:pt x="1293" y="1119"/>
                  </a:lnTo>
                  <a:lnTo>
                    <a:pt x="1317" y="1113"/>
                  </a:lnTo>
                  <a:lnTo>
                    <a:pt x="1329" y="1095"/>
                  </a:lnTo>
                  <a:lnTo>
                    <a:pt x="1344" y="1095"/>
                  </a:lnTo>
                  <a:lnTo>
                    <a:pt x="1319" y="1142"/>
                  </a:lnTo>
                  <a:lnTo>
                    <a:pt x="1270" y="1144"/>
                  </a:lnTo>
                  <a:lnTo>
                    <a:pt x="1248" y="1176"/>
                  </a:lnTo>
                  <a:lnTo>
                    <a:pt x="1221" y="1176"/>
                  </a:lnTo>
                  <a:lnTo>
                    <a:pt x="1213" y="1152"/>
                  </a:lnTo>
                  <a:lnTo>
                    <a:pt x="1252" y="1113"/>
                  </a:lnTo>
                  <a:lnTo>
                    <a:pt x="1205" y="1128"/>
                  </a:lnTo>
                  <a:lnTo>
                    <a:pt x="1203" y="1062"/>
                  </a:lnTo>
                  <a:lnTo>
                    <a:pt x="1190" y="1054"/>
                  </a:lnTo>
                  <a:lnTo>
                    <a:pt x="1149" y="1071"/>
                  </a:lnTo>
                  <a:lnTo>
                    <a:pt x="1145" y="1105"/>
                  </a:lnTo>
                  <a:lnTo>
                    <a:pt x="1051" y="1105"/>
                  </a:lnTo>
                  <a:lnTo>
                    <a:pt x="971" y="1160"/>
                  </a:lnTo>
                  <a:lnTo>
                    <a:pt x="863" y="1196"/>
                  </a:lnTo>
                  <a:lnTo>
                    <a:pt x="852" y="1180"/>
                  </a:lnTo>
                  <a:lnTo>
                    <a:pt x="906" y="1099"/>
                  </a:lnTo>
                  <a:lnTo>
                    <a:pt x="875" y="1069"/>
                  </a:lnTo>
                  <a:lnTo>
                    <a:pt x="855" y="1032"/>
                  </a:lnTo>
                  <a:lnTo>
                    <a:pt x="816" y="1002"/>
                  </a:lnTo>
                  <a:lnTo>
                    <a:pt x="773" y="998"/>
                  </a:lnTo>
                  <a:lnTo>
                    <a:pt x="696" y="944"/>
                  </a:lnTo>
                  <a:lnTo>
                    <a:pt x="142" y="853"/>
                  </a:lnTo>
                  <a:lnTo>
                    <a:pt x="132" y="816"/>
                  </a:lnTo>
                  <a:lnTo>
                    <a:pt x="82" y="768"/>
                  </a:lnTo>
                  <a:lnTo>
                    <a:pt x="82" y="729"/>
                  </a:lnTo>
                  <a:lnTo>
                    <a:pt x="89" y="694"/>
                  </a:lnTo>
                  <a:lnTo>
                    <a:pt x="86" y="674"/>
                  </a:lnTo>
                  <a:lnTo>
                    <a:pt x="66" y="654"/>
                  </a:lnTo>
                  <a:lnTo>
                    <a:pt x="62" y="623"/>
                  </a:lnTo>
                  <a:lnTo>
                    <a:pt x="113" y="587"/>
                  </a:lnTo>
                  <a:lnTo>
                    <a:pt x="82" y="418"/>
                  </a:lnTo>
                  <a:lnTo>
                    <a:pt x="39" y="416"/>
                  </a:lnTo>
                  <a:lnTo>
                    <a:pt x="0" y="365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6" name="Freeform 202">
              <a:extLst>
                <a:ext uri="{FF2B5EF4-FFF2-40B4-BE49-F238E27FC236}">
                  <a16:creationId xmlns:a16="http://schemas.microsoft.com/office/drawing/2014/main" xmlns="" id="{34BD5686-96E4-FE44-8740-76F1B1509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338" y="3108326"/>
              <a:ext cx="1277938" cy="827088"/>
            </a:xfrm>
            <a:custGeom>
              <a:avLst/>
              <a:gdLst>
                <a:gd name="T0" fmla="*/ 153 w 1208"/>
                <a:gd name="T1" fmla="*/ 0 h 782"/>
                <a:gd name="T2" fmla="*/ 153 w 1208"/>
                <a:gd name="T3" fmla="*/ 0 h 782"/>
                <a:gd name="T4" fmla="*/ 145 w 1208"/>
                <a:gd name="T5" fmla="*/ 32 h 782"/>
                <a:gd name="T6" fmla="*/ 118 w 1208"/>
                <a:gd name="T7" fmla="*/ 14 h 782"/>
                <a:gd name="T8" fmla="*/ 104 w 1208"/>
                <a:gd name="T9" fmla="*/ 14 h 782"/>
                <a:gd name="T10" fmla="*/ 96 w 1208"/>
                <a:gd name="T11" fmla="*/ 48 h 782"/>
                <a:gd name="T12" fmla="*/ 0 w 1208"/>
                <a:gd name="T13" fmla="*/ 262 h 782"/>
                <a:gd name="T14" fmla="*/ 26 w 1208"/>
                <a:gd name="T15" fmla="*/ 449 h 782"/>
                <a:gd name="T16" fmla="*/ 57 w 1208"/>
                <a:gd name="T17" fmla="*/ 465 h 782"/>
                <a:gd name="T18" fmla="*/ 63 w 1208"/>
                <a:gd name="T19" fmla="*/ 516 h 782"/>
                <a:gd name="T20" fmla="*/ 128 w 1208"/>
                <a:gd name="T21" fmla="*/ 516 h 782"/>
                <a:gd name="T22" fmla="*/ 190 w 1208"/>
                <a:gd name="T23" fmla="*/ 564 h 782"/>
                <a:gd name="T24" fmla="*/ 313 w 1208"/>
                <a:gd name="T25" fmla="*/ 576 h 782"/>
                <a:gd name="T26" fmla="*/ 327 w 1208"/>
                <a:gd name="T27" fmla="*/ 639 h 782"/>
                <a:gd name="T28" fmla="*/ 346 w 1208"/>
                <a:gd name="T29" fmla="*/ 652 h 782"/>
                <a:gd name="T30" fmla="*/ 374 w 1208"/>
                <a:gd name="T31" fmla="*/ 625 h 782"/>
                <a:gd name="T32" fmla="*/ 395 w 1208"/>
                <a:gd name="T33" fmla="*/ 635 h 782"/>
                <a:gd name="T34" fmla="*/ 415 w 1208"/>
                <a:gd name="T35" fmla="*/ 725 h 782"/>
                <a:gd name="T36" fmla="*/ 448 w 1208"/>
                <a:gd name="T37" fmla="*/ 747 h 782"/>
                <a:gd name="T38" fmla="*/ 475 w 1208"/>
                <a:gd name="T39" fmla="*/ 696 h 782"/>
                <a:gd name="T40" fmla="*/ 559 w 1208"/>
                <a:gd name="T41" fmla="*/ 635 h 782"/>
                <a:gd name="T42" fmla="*/ 614 w 1208"/>
                <a:gd name="T43" fmla="*/ 660 h 782"/>
                <a:gd name="T44" fmla="*/ 661 w 1208"/>
                <a:gd name="T45" fmla="*/ 664 h 782"/>
                <a:gd name="T46" fmla="*/ 663 w 1208"/>
                <a:gd name="T47" fmla="*/ 635 h 782"/>
                <a:gd name="T48" fmla="*/ 761 w 1208"/>
                <a:gd name="T49" fmla="*/ 637 h 782"/>
                <a:gd name="T50" fmla="*/ 780 w 1208"/>
                <a:gd name="T51" fmla="*/ 658 h 782"/>
                <a:gd name="T52" fmla="*/ 784 w 1208"/>
                <a:gd name="T53" fmla="*/ 707 h 782"/>
                <a:gd name="T54" fmla="*/ 772 w 1208"/>
                <a:gd name="T55" fmla="*/ 735 h 782"/>
                <a:gd name="T56" fmla="*/ 786 w 1208"/>
                <a:gd name="T57" fmla="*/ 782 h 782"/>
                <a:gd name="T58" fmla="*/ 815 w 1208"/>
                <a:gd name="T59" fmla="*/ 782 h 782"/>
                <a:gd name="T60" fmla="*/ 845 w 1208"/>
                <a:gd name="T61" fmla="*/ 737 h 782"/>
                <a:gd name="T62" fmla="*/ 833 w 1208"/>
                <a:gd name="T63" fmla="*/ 715 h 782"/>
                <a:gd name="T64" fmla="*/ 821 w 1208"/>
                <a:gd name="T65" fmla="*/ 668 h 782"/>
                <a:gd name="T66" fmla="*/ 839 w 1208"/>
                <a:gd name="T67" fmla="*/ 615 h 782"/>
                <a:gd name="T68" fmla="*/ 919 w 1208"/>
                <a:gd name="T69" fmla="*/ 546 h 782"/>
                <a:gd name="T70" fmla="*/ 980 w 1208"/>
                <a:gd name="T71" fmla="*/ 528 h 782"/>
                <a:gd name="T72" fmla="*/ 972 w 1208"/>
                <a:gd name="T73" fmla="*/ 471 h 782"/>
                <a:gd name="T74" fmla="*/ 1056 w 1208"/>
                <a:gd name="T75" fmla="*/ 380 h 782"/>
                <a:gd name="T76" fmla="*/ 1140 w 1208"/>
                <a:gd name="T77" fmla="*/ 367 h 782"/>
                <a:gd name="T78" fmla="*/ 1126 w 1208"/>
                <a:gd name="T79" fmla="*/ 319 h 782"/>
                <a:gd name="T80" fmla="*/ 1208 w 1208"/>
                <a:gd name="T81" fmla="*/ 272 h 782"/>
                <a:gd name="T82" fmla="*/ 1208 w 1208"/>
                <a:gd name="T83" fmla="*/ 209 h 782"/>
                <a:gd name="T84" fmla="*/ 1201 w 1208"/>
                <a:gd name="T85" fmla="*/ 205 h 782"/>
                <a:gd name="T86" fmla="*/ 1171 w 1208"/>
                <a:gd name="T87" fmla="*/ 215 h 782"/>
                <a:gd name="T88" fmla="*/ 1167 w 1208"/>
                <a:gd name="T89" fmla="*/ 254 h 782"/>
                <a:gd name="T90" fmla="*/ 1070 w 1208"/>
                <a:gd name="T91" fmla="*/ 255 h 782"/>
                <a:gd name="T92" fmla="*/ 993 w 1208"/>
                <a:gd name="T93" fmla="*/ 306 h 782"/>
                <a:gd name="T94" fmla="*/ 873 w 1208"/>
                <a:gd name="T95" fmla="*/ 345 h 782"/>
                <a:gd name="T96" fmla="*/ 854 w 1208"/>
                <a:gd name="T97" fmla="*/ 321 h 782"/>
                <a:gd name="T98" fmla="*/ 909 w 1208"/>
                <a:gd name="T99" fmla="*/ 239 h 782"/>
                <a:gd name="T100" fmla="*/ 882 w 1208"/>
                <a:gd name="T101" fmla="*/ 213 h 782"/>
                <a:gd name="T102" fmla="*/ 863 w 1208"/>
                <a:gd name="T103" fmla="*/ 179 h 782"/>
                <a:gd name="T104" fmla="*/ 826 w 1208"/>
                <a:gd name="T105" fmla="*/ 148 h 782"/>
                <a:gd name="T106" fmla="*/ 784 w 1208"/>
                <a:gd name="T107" fmla="*/ 145 h 782"/>
                <a:gd name="T108" fmla="*/ 707 w 1208"/>
                <a:gd name="T109" fmla="*/ 92 h 782"/>
                <a:gd name="T110" fmla="*/ 153 w 1208"/>
                <a:gd name="T111" fmla="*/ 0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08" h="782">
                  <a:moveTo>
                    <a:pt x="153" y="0"/>
                  </a:moveTo>
                  <a:lnTo>
                    <a:pt x="153" y="0"/>
                  </a:lnTo>
                  <a:lnTo>
                    <a:pt x="145" y="32"/>
                  </a:lnTo>
                  <a:lnTo>
                    <a:pt x="118" y="14"/>
                  </a:lnTo>
                  <a:lnTo>
                    <a:pt x="104" y="14"/>
                  </a:lnTo>
                  <a:lnTo>
                    <a:pt x="96" y="48"/>
                  </a:lnTo>
                  <a:lnTo>
                    <a:pt x="0" y="262"/>
                  </a:lnTo>
                  <a:lnTo>
                    <a:pt x="26" y="449"/>
                  </a:lnTo>
                  <a:lnTo>
                    <a:pt x="57" y="465"/>
                  </a:lnTo>
                  <a:lnTo>
                    <a:pt x="63" y="516"/>
                  </a:lnTo>
                  <a:lnTo>
                    <a:pt x="128" y="516"/>
                  </a:lnTo>
                  <a:lnTo>
                    <a:pt x="190" y="564"/>
                  </a:lnTo>
                  <a:lnTo>
                    <a:pt x="313" y="576"/>
                  </a:lnTo>
                  <a:lnTo>
                    <a:pt x="327" y="639"/>
                  </a:lnTo>
                  <a:lnTo>
                    <a:pt x="346" y="652"/>
                  </a:lnTo>
                  <a:lnTo>
                    <a:pt x="374" y="625"/>
                  </a:lnTo>
                  <a:lnTo>
                    <a:pt x="395" y="635"/>
                  </a:lnTo>
                  <a:lnTo>
                    <a:pt x="415" y="725"/>
                  </a:lnTo>
                  <a:lnTo>
                    <a:pt x="448" y="747"/>
                  </a:lnTo>
                  <a:lnTo>
                    <a:pt x="475" y="696"/>
                  </a:lnTo>
                  <a:lnTo>
                    <a:pt x="559" y="635"/>
                  </a:lnTo>
                  <a:lnTo>
                    <a:pt x="614" y="660"/>
                  </a:lnTo>
                  <a:lnTo>
                    <a:pt x="661" y="664"/>
                  </a:lnTo>
                  <a:lnTo>
                    <a:pt x="663" y="635"/>
                  </a:lnTo>
                  <a:lnTo>
                    <a:pt x="761" y="637"/>
                  </a:lnTo>
                  <a:lnTo>
                    <a:pt x="780" y="658"/>
                  </a:lnTo>
                  <a:lnTo>
                    <a:pt x="784" y="707"/>
                  </a:lnTo>
                  <a:lnTo>
                    <a:pt x="772" y="735"/>
                  </a:lnTo>
                  <a:lnTo>
                    <a:pt x="786" y="782"/>
                  </a:lnTo>
                  <a:lnTo>
                    <a:pt x="815" y="782"/>
                  </a:lnTo>
                  <a:lnTo>
                    <a:pt x="845" y="737"/>
                  </a:lnTo>
                  <a:lnTo>
                    <a:pt x="833" y="715"/>
                  </a:lnTo>
                  <a:lnTo>
                    <a:pt x="821" y="668"/>
                  </a:lnTo>
                  <a:lnTo>
                    <a:pt x="839" y="615"/>
                  </a:lnTo>
                  <a:lnTo>
                    <a:pt x="919" y="546"/>
                  </a:lnTo>
                  <a:lnTo>
                    <a:pt x="980" y="528"/>
                  </a:lnTo>
                  <a:lnTo>
                    <a:pt x="972" y="471"/>
                  </a:lnTo>
                  <a:lnTo>
                    <a:pt x="1056" y="380"/>
                  </a:lnTo>
                  <a:lnTo>
                    <a:pt x="1140" y="367"/>
                  </a:lnTo>
                  <a:lnTo>
                    <a:pt x="1126" y="319"/>
                  </a:lnTo>
                  <a:lnTo>
                    <a:pt x="1208" y="272"/>
                  </a:lnTo>
                  <a:lnTo>
                    <a:pt x="1208" y="209"/>
                  </a:lnTo>
                  <a:lnTo>
                    <a:pt x="1201" y="205"/>
                  </a:lnTo>
                  <a:lnTo>
                    <a:pt x="1171" y="215"/>
                  </a:lnTo>
                  <a:lnTo>
                    <a:pt x="1167" y="254"/>
                  </a:lnTo>
                  <a:lnTo>
                    <a:pt x="1070" y="255"/>
                  </a:lnTo>
                  <a:lnTo>
                    <a:pt x="993" y="306"/>
                  </a:lnTo>
                  <a:lnTo>
                    <a:pt x="873" y="345"/>
                  </a:lnTo>
                  <a:lnTo>
                    <a:pt x="854" y="321"/>
                  </a:lnTo>
                  <a:lnTo>
                    <a:pt x="909" y="239"/>
                  </a:lnTo>
                  <a:lnTo>
                    <a:pt x="882" y="213"/>
                  </a:lnTo>
                  <a:lnTo>
                    <a:pt x="863" y="179"/>
                  </a:lnTo>
                  <a:lnTo>
                    <a:pt x="826" y="148"/>
                  </a:lnTo>
                  <a:lnTo>
                    <a:pt x="784" y="145"/>
                  </a:lnTo>
                  <a:lnTo>
                    <a:pt x="707" y="92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7" name="Freeform 203">
              <a:extLst>
                <a:ext uri="{FF2B5EF4-FFF2-40B4-BE49-F238E27FC236}">
                  <a16:creationId xmlns:a16="http://schemas.microsoft.com/office/drawing/2014/main" xmlns="" id="{EE99C178-20D5-9D4E-864E-D7FD36DA2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0738" y="2860676"/>
              <a:ext cx="34925" cy="101600"/>
            </a:xfrm>
            <a:custGeom>
              <a:avLst/>
              <a:gdLst>
                <a:gd name="T0" fmla="*/ 13 w 33"/>
                <a:gd name="T1" fmla="*/ 0 h 96"/>
                <a:gd name="T2" fmla="*/ 13 w 33"/>
                <a:gd name="T3" fmla="*/ 0 h 96"/>
                <a:gd name="T4" fmla="*/ 0 w 33"/>
                <a:gd name="T5" fmla="*/ 25 h 96"/>
                <a:gd name="T6" fmla="*/ 4 w 33"/>
                <a:gd name="T7" fmla="*/ 43 h 96"/>
                <a:gd name="T8" fmla="*/ 13 w 33"/>
                <a:gd name="T9" fmla="*/ 49 h 96"/>
                <a:gd name="T10" fmla="*/ 11 w 33"/>
                <a:gd name="T11" fmla="*/ 56 h 96"/>
                <a:gd name="T12" fmla="*/ 1 w 33"/>
                <a:gd name="T13" fmla="*/ 59 h 96"/>
                <a:gd name="T14" fmla="*/ 4 w 33"/>
                <a:gd name="T15" fmla="*/ 86 h 96"/>
                <a:gd name="T16" fmla="*/ 14 w 33"/>
                <a:gd name="T17" fmla="*/ 96 h 96"/>
                <a:gd name="T18" fmla="*/ 22 w 33"/>
                <a:gd name="T19" fmla="*/ 87 h 96"/>
                <a:gd name="T20" fmla="*/ 12 w 33"/>
                <a:gd name="T21" fmla="*/ 61 h 96"/>
                <a:gd name="T22" fmla="*/ 18 w 33"/>
                <a:gd name="T23" fmla="*/ 40 h 96"/>
                <a:gd name="T24" fmla="*/ 33 w 33"/>
                <a:gd name="T25" fmla="*/ 20 h 96"/>
                <a:gd name="T26" fmla="*/ 22 w 33"/>
                <a:gd name="T27" fmla="*/ 2 h 96"/>
                <a:gd name="T28" fmla="*/ 13 w 33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96">
                  <a:moveTo>
                    <a:pt x="13" y="0"/>
                  </a:moveTo>
                  <a:lnTo>
                    <a:pt x="13" y="0"/>
                  </a:lnTo>
                  <a:lnTo>
                    <a:pt x="0" y="25"/>
                  </a:lnTo>
                  <a:lnTo>
                    <a:pt x="4" y="43"/>
                  </a:lnTo>
                  <a:lnTo>
                    <a:pt x="13" y="49"/>
                  </a:lnTo>
                  <a:lnTo>
                    <a:pt x="11" y="56"/>
                  </a:lnTo>
                  <a:lnTo>
                    <a:pt x="1" y="59"/>
                  </a:lnTo>
                  <a:lnTo>
                    <a:pt x="4" y="86"/>
                  </a:lnTo>
                  <a:lnTo>
                    <a:pt x="14" y="96"/>
                  </a:lnTo>
                  <a:lnTo>
                    <a:pt x="22" y="87"/>
                  </a:lnTo>
                  <a:lnTo>
                    <a:pt x="12" y="61"/>
                  </a:lnTo>
                  <a:lnTo>
                    <a:pt x="18" y="40"/>
                  </a:lnTo>
                  <a:lnTo>
                    <a:pt x="33" y="20"/>
                  </a:lnTo>
                  <a:lnTo>
                    <a:pt x="22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8" name="Freeform 204">
              <a:extLst>
                <a:ext uri="{FF2B5EF4-FFF2-40B4-BE49-F238E27FC236}">
                  <a16:creationId xmlns:a16="http://schemas.microsoft.com/office/drawing/2014/main" xmlns="" id="{BD8C9BB7-C091-EF41-BE62-8FBF49B46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8363" y="3022601"/>
              <a:ext cx="71438" cy="88900"/>
            </a:xfrm>
            <a:custGeom>
              <a:avLst/>
              <a:gdLst>
                <a:gd name="T0" fmla="*/ 12 w 68"/>
                <a:gd name="T1" fmla="*/ 0 h 84"/>
                <a:gd name="T2" fmla="*/ 12 w 68"/>
                <a:gd name="T3" fmla="*/ 0 h 84"/>
                <a:gd name="T4" fmla="*/ 0 w 68"/>
                <a:gd name="T5" fmla="*/ 5 h 84"/>
                <a:gd name="T6" fmla="*/ 22 w 68"/>
                <a:gd name="T7" fmla="*/ 30 h 84"/>
                <a:gd name="T8" fmla="*/ 27 w 68"/>
                <a:gd name="T9" fmla="*/ 60 h 84"/>
                <a:gd name="T10" fmla="*/ 49 w 68"/>
                <a:gd name="T11" fmla="*/ 84 h 84"/>
                <a:gd name="T12" fmla="*/ 68 w 68"/>
                <a:gd name="T13" fmla="*/ 81 h 84"/>
                <a:gd name="T14" fmla="*/ 68 w 68"/>
                <a:gd name="T15" fmla="*/ 50 h 84"/>
                <a:gd name="T16" fmla="*/ 45 w 68"/>
                <a:gd name="T17" fmla="*/ 36 h 84"/>
                <a:gd name="T18" fmla="*/ 12 w 68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84">
                  <a:moveTo>
                    <a:pt x="12" y="0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22" y="30"/>
                  </a:lnTo>
                  <a:lnTo>
                    <a:pt x="27" y="60"/>
                  </a:lnTo>
                  <a:lnTo>
                    <a:pt x="49" y="84"/>
                  </a:lnTo>
                  <a:lnTo>
                    <a:pt x="68" y="81"/>
                  </a:lnTo>
                  <a:lnTo>
                    <a:pt x="68" y="50"/>
                  </a:lnTo>
                  <a:lnTo>
                    <a:pt x="45" y="36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" name="Freeform 206">
              <a:extLst>
                <a:ext uri="{FF2B5EF4-FFF2-40B4-BE49-F238E27FC236}">
                  <a16:creationId xmlns:a16="http://schemas.microsoft.com/office/drawing/2014/main" xmlns="" id="{F9A3BF75-DCD4-7744-BC84-B564696B8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9850" y="4132263"/>
              <a:ext cx="98425" cy="117475"/>
            </a:xfrm>
            <a:custGeom>
              <a:avLst/>
              <a:gdLst>
                <a:gd name="T0" fmla="*/ 0 w 93"/>
                <a:gd name="T1" fmla="*/ 78 h 112"/>
                <a:gd name="T2" fmla="*/ 0 w 93"/>
                <a:gd name="T3" fmla="*/ 78 h 112"/>
                <a:gd name="T4" fmla="*/ 46 w 93"/>
                <a:gd name="T5" fmla="*/ 112 h 112"/>
                <a:gd name="T6" fmla="*/ 93 w 93"/>
                <a:gd name="T7" fmla="*/ 54 h 112"/>
                <a:gd name="T8" fmla="*/ 85 w 93"/>
                <a:gd name="T9" fmla="*/ 42 h 112"/>
                <a:gd name="T10" fmla="*/ 69 w 93"/>
                <a:gd name="T11" fmla="*/ 42 h 112"/>
                <a:gd name="T12" fmla="*/ 69 w 93"/>
                <a:gd name="T13" fmla="*/ 7 h 112"/>
                <a:gd name="T14" fmla="*/ 57 w 93"/>
                <a:gd name="T15" fmla="*/ 0 h 112"/>
                <a:gd name="T16" fmla="*/ 21 w 93"/>
                <a:gd name="T17" fmla="*/ 11 h 112"/>
                <a:gd name="T18" fmla="*/ 35 w 93"/>
                <a:gd name="T19" fmla="*/ 43 h 112"/>
                <a:gd name="T20" fmla="*/ 0 w 93"/>
                <a:gd name="T21" fmla="*/ 7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112">
                  <a:moveTo>
                    <a:pt x="0" y="78"/>
                  </a:moveTo>
                  <a:lnTo>
                    <a:pt x="0" y="78"/>
                  </a:lnTo>
                  <a:lnTo>
                    <a:pt x="46" y="112"/>
                  </a:lnTo>
                  <a:lnTo>
                    <a:pt x="93" y="54"/>
                  </a:lnTo>
                  <a:lnTo>
                    <a:pt x="85" y="42"/>
                  </a:lnTo>
                  <a:lnTo>
                    <a:pt x="69" y="42"/>
                  </a:lnTo>
                  <a:lnTo>
                    <a:pt x="69" y="7"/>
                  </a:lnTo>
                  <a:lnTo>
                    <a:pt x="57" y="0"/>
                  </a:lnTo>
                  <a:lnTo>
                    <a:pt x="21" y="11"/>
                  </a:lnTo>
                  <a:lnTo>
                    <a:pt x="35" y="4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" name="Freeform 207">
              <a:extLst>
                <a:ext uri="{FF2B5EF4-FFF2-40B4-BE49-F238E27FC236}">
                  <a16:creationId xmlns:a16="http://schemas.microsoft.com/office/drawing/2014/main" xmlns="" id="{C5176756-5D43-AE41-B259-FA6243DF0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9225" y="4189413"/>
              <a:ext cx="125413" cy="92075"/>
            </a:xfrm>
            <a:custGeom>
              <a:avLst/>
              <a:gdLst>
                <a:gd name="T0" fmla="*/ 24 w 118"/>
                <a:gd name="T1" fmla="*/ 3 h 88"/>
                <a:gd name="T2" fmla="*/ 24 w 118"/>
                <a:gd name="T3" fmla="*/ 3 h 88"/>
                <a:gd name="T4" fmla="*/ 97 w 118"/>
                <a:gd name="T5" fmla="*/ 0 h 88"/>
                <a:gd name="T6" fmla="*/ 118 w 118"/>
                <a:gd name="T7" fmla="*/ 26 h 88"/>
                <a:gd name="T8" fmla="*/ 105 w 118"/>
                <a:gd name="T9" fmla="*/ 23 h 88"/>
                <a:gd name="T10" fmla="*/ 79 w 118"/>
                <a:gd name="T11" fmla="*/ 24 h 88"/>
                <a:gd name="T12" fmla="*/ 45 w 118"/>
                <a:gd name="T13" fmla="*/ 55 h 88"/>
                <a:gd name="T14" fmla="*/ 31 w 118"/>
                <a:gd name="T15" fmla="*/ 88 h 88"/>
                <a:gd name="T16" fmla="*/ 21 w 118"/>
                <a:gd name="T17" fmla="*/ 83 h 88"/>
                <a:gd name="T18" fmla="*/ 21 w 118"/>
                <a:gd name="T19" fmla="*/ 47 h 88"/>
                <a:gd name="T20" fmla="*/ 0 w 118"/>
                <a:gd name="T21" fmla="*/ 33 h 88"/>
                <a:gd name="T22" fmla="*/ 24 w 118"/>
                <a:gd name="T23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8" h="88">
                  <a:moveTo>
                    <a:pt x="24" y="3"/>
                  </a:moveTo>
                  <a:lnTo>
                    <a:pt x="24" y="3"/>
                  </a:lnTo>
                  <a:lnTo>
                    <a:pt x="97" y="0"/>
                  </a:lnTo>
                  <a:lnTo>
                    <a:pt x="118" y="26"/>
                  </a:lnTo>
                  <a:lnTo>
                    <a:pt x="105" y="23"/>
                  </a:lnTo>
                  <a:lnTo>
                    <a:pt x="79" y="24"/>
                  </a:lnTo>
                  <a:lnTo>
                    <a:pt x="45" y="55"/>
                  </a:lnTo>
                  <a:lnTo>
                    <a:pt x="31" y="88"/>
                  </a:lnTo>
                  <a:lnTo>
                    <a:pt x="21" y="83"/>
                  </a:lnTo>
                  <a:lnTo>
                    <a:pt x="21" y="47"/>
                  </a:lnTo>
                  <a:lnTo>
                    <a:pt x="0" y="33"/>
                  </a:lnTo>
                  <a:lnTo>
                    <a:pt x="24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" name="Freeform 208">
              <a:extLst>
                <a:ext uri="{FF2B5EF4-FFF2-40B4-BE49-F238E27FC236}">
                  <a16:creationId xmlns:a16="http://schemas.microsoft.com/office/drawing/2014/main" xmlns="" id="{91C0D17E-1E28-324D-A84D-FF268A17A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7000" y="4230688"/>
              <a:ext cx="38100" cy="42863"/>
            </a:xfrm>
            <a:custGeom>
              <a:avLst/>
              <a:gdLst>
                <a:gd name="T0" fmla="*/ 0 w 37"/>
                <a:gd name="T1" fmla="*/ 23 h 41"/>
                <a:gd name="T2" fmla="*/ 0 w 37"/>
                <a:gd name="T3" fmla="*/ 23 h 41"/>
                <a:gd name="T4" fmla="*/ 37 w 37"/>
                <a:gd name="T5" fmla="*/ 41 h 41"/>
                <a:gd name="T6" fmla="*/ 36 w 37"/>
                <a:gd name="T7" fmla="*/ 12 h 41"/>
                <a:gd name="T8" fmla="*/ 17 w 37"/>
                <a:gd name="T9" fmla="*/ 0 h 41"/>
                <a:gd name="T10" fmla="*/ 0 w 37"/>
                <a:gd name="T11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41">
                  <a:moveTo>
                    <a:pt x="0" y="23"/>
                  </a:moveTo>
                  <a:lnTo>
                    <a:pt x="0" y="23"/>
                  </a:lnTo>
                  <a:lnTo>
                    <a:pt x="37" y="41"/>
                  </a:lnTo>
                  <a:lnTo>
                    <a:pt x="36" y="12"/>
                  </a:lnTo>
                  <a:lnTo>
                    <a:pt x="17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" name="Freeform 209">
              <a:extLst>
                <a:ext uri="{FF2B5EF4-FFF2-40B4-BE49-F238E27FC236}">
                  <a16:creationId xmlns:a16="http://schemas.microsoft.com/office/drawing/2014/main" xmlns="" id="{AB1F8126-9C88-434C-8454-98C054AB9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5" y="4219576"/>
              <a:ext cx="90488" cy="101600"/>
            </a:xfrm>
            <a:custGeom>
              <a:avLst/>
              <a:gdLst>
                <a:gd name="T0" fmla="*/ 68 w 86"/>
                <a:gd name="T1" fmla="*/ 0 h 96"/>
                <a:gd name="T2" fmla="*/ 68 w 86"/>
                <a:gd name="T3" fmla="*/ 0 h 96"/>
                <a:gd name="T4" fmla="*/ 85 w 86"/>
                <a:gd name="T5" fmla="*/ 3 h 96"/>
                <a:gd name="T6" fmla="*/ 86 w 86"/>
                <a:gd name="T7" fmla="*/ 39 h 96"/>
                <a:gd name="T8" fmla="*/ 66 w 86"/>
                <a:gd name="T9" fmla="*/ 96 h 96"/>
                <a:gd name="T10" fmla="*/ 12 w 86"/>
                <a:gd name="T11" fmla="*/ 90 h 96"/>
                <a:gd name="T12" fmla="*/ 0 w 86"/>
                <a:gd name="T13" fmla="*/ 63 h 96"/>
                <a:gd name="T14" fmla="*/ 16 w 86"/>
                <a:gd name="T15" fmla="*/ 30 h 96"/>
                <a:gd name="T16" fmla="*/ 46 w 86"/>
                <a:gd name="T17" fmla="*/ 1 h 96"/>
                <a:gd name="T18" fmla="*/ 68 w 86"/>
                <a:gd name="T1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96">
                  <a:moveTo>
                    <a:pt x="68" y="0"/>
                  </a:moveTo>
                  <a:lnTo>
                    <a:pt x="68" y="0"/>
                  </a:lnTo>
                  <a:lnTo>
                    <a:pt x="85" y="3"/>
                  </a:lnTo>
                  <a:lnTo>
                    <a:pt x="86" y="39"/>
                  </a:lnTo>
                  <a:lnTo>
                    <a:pt x="66" y="96"/>
                  </a:lnTo>
                  <a:lnTo>
                    <a:pt x="12" y="90"/>
                  </a:lnTo>
                  <a:lnTo>
                    <a:pt x="0" y="63"/>
                  </a:lnTo>
                  <a:lnTo>
                    <a:pt x="16" y="30"/>
                  </a:lnTo>
                  <a:lnTo>
                    <a:pt x="46" y="1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" name="Freeform 210">
              <a:extLst>
                <a:ext uri="{FF2B5EF4-FFF2-40B4-BE49-F238E27FC236}">
                  <a16:creationId xmlns:a16="http://schemas.microsoft.com/office/drawing/2014/main" xmlns="" id="{9ECE937D-31FF-BC4A-9424-1486EB0AF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613" y="4322763"/>
              <a:ext cx="76200" cy="76200"/>
            </a:xfrm>
            <a:custGeom>
              <a:avLst/>
              <a:gdLst>
                <a:gd name="T0" fmla="*/ 52 w 72"/>
                <a:gd name="T1" fmla="*/ 4 h 72"/>
                <a:gd name="T2" fmla="*/ 52 w 72"/>
                <a:gd name="T3" fmla="*/ 4 h 72"/>
                <a:gd name="T4" fmla="*/ 63 w 72"/>
                <a:gd name="T5" fmla="*/ 25 h 72"/>
                <a:gd name="T6" fmla="*/ 72 w 72"/>
                <a:gd name="T7" fmla="*/ 37 h 72"/>
                <a:gd name="T8" fmla="*/ 60 w 72"/>
                <a:gd name="T9" fmla="*/ 72 h 72"/>
                <a:gd name="T10" fmla="*/ 38 w 72"/>
                <a:gd name="T11" fmla="*/ 56 h 72"/>
                <a:gd name="T12" fmla="*/ 0 w 72"/>
                <a:gd name="T13" fmla="*/ 22 h 72"/>
                <a:gd name="T14" fmla="*/ 0 w 72"/>
                <a:gd name="T15" fmla="*/ 0 h 72"/>
                <a:gd name="T16" fmla="*/ 52 w 72"/>
                <a:gd name="T17" fmla="*/ 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52" y="4"/>
                  </a:moveTo>
                  <a:lnTo>
                    <a:pt x="52" y="4"/>
                  </a:lnTo>
                  <a:lnTo>
                    <a:pt x="63" y="25"/>
                  </a:lnTo>
                  <a:lnTo>
                    <a:pt x="72" y="37"/>
                  </a:lnTo>
                  <a:lnTo>
                    <a:pt x="60" y="72"/>
                  </a:lnTo>
                  <a:lnTo>
                    <a:pt x="38" y="56"/>
                  </a:lnTo>
                  <a:lnTo>
                    <a:pt x="0" y="22"/>
                  </a:lnTo>
                  <a:lnTo>
                    <a:pt x="0" y="0"/>
                  </a:lnTo>
                  <a:lnTo>
                    <a:pt x="52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" name="Freeform 211">
              <a:extLst>
                <a:ext uri="{FF2B5EF4-FFF2-40B4-BE49-F238E27FC236}">
                  <a16:creationId xmlns:a16="http://schemas.microsoft.com/office/drawing/2014/main" xmlns="" id="{54BE971D-6DE9-424B-A5DF-2C32D36DA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1463" y="4349751"/>
              <a:ext cx="149225" cy="68263"/>
            </a:xfrm>
            <a:custGeom>
              <a:avLst/>
              <a:gdLst>
                <a:gd name="T0" fmla="*/ 12 w 141"/>
                <a:gd name="T1" fmla="*/ 14 h 65"/>
                <a:gd name="T2" fmla="*/ 12 w 141"/>
                <a:gd name="T3" fmla="*/ 14 h 65"/>
                <a:gd name="T4" fmla="*/ 0 w 141"/>
                <a:gd name="T5" fmla="*/ 50 h 65"/>
                <a:gd name="T6" fmla="*/ 38 w 141"/>
                <a:gd name="T7" fmla="*/ 60 h 65"/>
                <a:gd name="T8" fmla="*/ 61 w 141"/>
                <a:gd name="T9" fmla="*/ 65 h 65"/>
                <a:gd name="T10" fmla="*/ 65 w 141"/>
                <a:gd name="T11" fmla="*/ 37 h 65"/>
                <a:gd name="T12" fmla="*/ 91 w 141"/>
                <a:gd name="T13" fmla="*/ 24 h 65"/>
                <a:gd name="T14" fmla="*/ 113 w 141"/>
                <a:gd name="T15" fmla="*/ 36 h 65"/>
                <a:gd name="T16" fmla="*/ 122 w 141"/>
                <a:gd name="T17" fmla="*/ 50 h 65"/>
                <a:gd name="T18" fmla="*/ 132 w 141"/>
                <a:gd name="T19" fmla="*/ 48 h 65"/>
                <a:gd name="T20" fmla="*/ 141 w 141"/>
                <a:gd name="T21" fmla="*/ 23 h 65"/>
                <a:gd name="T22" fmla="*/ 113 w 141"/>
                <a:gd name="T23" fmla="*/ 11 h 65"/>
                <a:gd name="T24" fmla="*/ 92 w 141"/>
                <a:gd name="T25" fmla="*/ 0 h 65"/>
                <a:gd name="T26" fmla="*/ 71 w 141"/>
                <a:gd name="T27" fmla="*/ 14 h 65"/>
                <a:gd name="T28" fmla="*/ 45 w 141"/>
                <a:gd name="T29" fmla="*/ 27 h 65"/>
                <a:gd name="T30" fmla="*/ 20 w 141"/>
                <a:gd name="T31" fmla="*/ 17 h 65"/>
                <a:gd name="T32" fmla="*/ 12 w 141"/>
                <a:gd name="T33" fmla="*/ 1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1" h="65">
                  <a:moveTo>
                    <a:pt x="12" y="14"/>
                  </a:moveTo>
                  <a:lnTo>
                    <a:pt x="12" y="14"/>
                  </a:lnTo>
                  <a:lnTo>
                    <a:pt x="0" y="50"/>
                  </a:lnTo>
                  <a:lnTo>
                    <a:pt x="38" y="60"/>
                  </a:lnTo>
                  <a:lnTo>
                    <a:pt x="61" y="65"/>
                  </a:lnTo>
                  <a:lnTo>
                    <a:pt x="65" y="37"/>
                  </a:lnTo>
                  <a:lnTo>
                    <a:pt x="91" y="24"/>
                  </a:lnTo>
                  <a:lnTo>
                    <a:pt x="113" y="36"/>
                  </a:lnTo>
                  <a:lnTo>
                    <a:pt x="122" y="50"/>
                  </a:lnTo>
                  <a:lnTo>
                    <a:pt x="132" y="48"/>
                  </a:lnTo>
                  <a:lnTo>
                    <a:pt x="141" y="23"/>
                  </a:lnTo>
                  <a:lnTo>
                    <a:pt x="113" y="11"/>
                  </a:lnTo>
                  <a:lnTo>
                    <a:pt x="92" y="0"/>
                  </a:lnTo>
                  <a:lnTo>
                    <a:pt x="71" y="14"/>
                  </a:lnTo>
                  <a:lnTo>
                    <a:pt x="45" y="27"/>
                  </a:lnTo>
                  <a:lnTo>
                    <a:pt x="20" y="17"/>
                  </a:lnTo>
                  <a:lnTo>
                    <a:pt x="12" y="1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" name="Freeform 212">
              <a:extLst>
                <a:ext uri="{FF2B5EF4-FFF2-40B4-BE49-F238E27FC236}">
                  <a16:creationId xmlns:a16="http://schemas.microsoft.com/office/drawing/2014/main" xmlns="" id="{90753C8E-8EB6-E44E-8580-A448420E6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8300" y="4281488"/>
              <a:ext cx="257175" cy="434975"/>
            </a:xfrm>
            <a:custGeom>
              <a:avLst/>
              <a:gdLst>
                <a:gd name="T0" fmla="*/ 180 w 244"/>
                <a:gd name="T1" fmla="*/ 1 h 411"/>
                <a:gd name="T2" fmla="*/ 180 w 244"/>
                <a:gd name="T3" fmla="*/ 1 h 411"/>
                <a:gd name="T4" fmla="*/ 163 w 244"/>
                <a:gd name="T5" fmla="*/ 0 h 411"/>
                <a:gd name="T6" fmla="*/ 57 w 244"/>
                <a:gd name="T7" fmla="*/ 88 h 411"/>
                <a:gd name="T8" fmla="*/ 45 w 244"/>
                <a:gd name="T9" fmla="*/ 119 h 411"/>
                <a:gd name="T10" fmla="*/ 31 w 244"/>
                <a:gd name="T11" fmla="*/ 120 h 411"/>
                <a:gd name="T12" fmla="*/ 37 w 244"/>
                <a:gd name="T13" fmla="*/ 189 h 411"/>
                <a:gd name="T14" fmla="*/ 0 w 244"/>
                <a:gd name="T15" fmla="*/ 280 h 411"/>
                <a:gd name="T16" fmla="*/ 40 w 244"/>
                <a:gd name="T17" fmla="*/ 315 h 411"/>
                <a:gd name="T18" fmla="*/ 92 w 244"/>
                <a:gd name="T19" fmla="*/ 318 h 411"/>
                <a:gd name="T20" fmla="*/ 128 w 244"/>
                <a:gd name="T21" fmla="*/ 370 h 411"/>
                <a:gd name="T22" fmla="*/ 180 w 244"/>
                <a:gd name="T23" fmla="*/ 372 h 411"/>
                <a:gd name="T24" fmla="*/ 178 w 244"/>
                <a:gd name="T25" fmla="*/ 411 h 411"/>
                <a:gd name="T26" fmla="*/ 197 w 244"/>
                <a:gd name="T27" fmla="*/ 411 h 411"/>
                <a:gd name="T28" fmla="*/ 218 w 244"/>
                <a:gd name="T29" fmla="*/ 339 h 411"/>
                <a:gd name="T30" fmla="*/ 199 w 244"/>
                <a:gd name="T31" fmla="*/ 315 h 411"/>
                <a:gd name="T32" fmla="*/ 204 w 244"/>
                <a:gd name="T33" fmla="*/ 269 h 411"/>
                <a:gd name="T34" fmla="*/ 244 w 244"/>
                <a:gd name="T35" fmla="*/ 266 h 411"/>
                <a:gd name="T36" fmla="*/ 240 w 244"/>
                <a:gd name="T37" fmla="*/ 160 h 411"/>
                <a:gd name="T38" fmla="*/ 149 w 244"/>
                <a:gd name="T39" fmla="*/ 130 h 411"/>
                <a:gd name="T40" fmla="*/ 128 w 244"/>
                <a:gd name="T41" fmla="*/ 73 h 411"/>
                <a:gd name="T42" fmla="*/ 180 w 244"/>
                <a:gd name="T43" fmla="*/ 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411">
                  <a:moveTo>
                    <a:pt x="180" y="1"/>
                  </a:moveTo>
                  <a:lnTo>
                    <a:pt x="180" y="1"/>
                  </a:lnTo>
                  <a:lnTo>
                    <a:pt x="163" y="0"/>
                  </a:lnTo>
                  <a:lnTo>
                    <a:pt x="57" y="88"/>
                  </a:lnTo>
                  <a:lnTo>
                    <a:pt x="45" y="119"/>
                  </a:lnTo>
                  <a:lnTo>
                    <a:pt x="31" y="120"/>
                  </a:lnTo>
                  <a:lnTo>
                    <a:pt x="37" y="189"/>
                  </a:lnTo>
                  <a:lnTo>
                    <a:pt x="0" y="280"/>
                  </a:lnTo>
                  <a:lnTo>
                    <a:pt x="40" y="315"/>
                  </a:lnTo>
                  <a:lnTo>
                    <a:pt x="92" y="318"/>
                  </a:lnTo>
                  <a:lnTo>
                    <a:pt x="128" y="370"/>
                  </a:lnTo>
                  <a:lnTo>
                    <a:pt x="180" y="372"/>
                  </a:lnTo>
                  <a:lnTo>
                    <a:pt x="178" y="411"/>
                  </a:lnTo>
                  <a:lnTo>
                    <a:pt x="197" y="411"/>
                  </a:lnTo>
                  <a:lnTo>
                    <a:pt x="218" y="339"/>
                  </a:lnTo>
                  <a:lnTo>
                    <a:pt x="199" y="315"/>
                  </a:lnTo>
                  <a:lnTo>
                    <a:pt x="204" y="269"/>
                  </a:lnTo>
                  <a:lnTo>
                    <a:pt x="244" y="266"/>
                  </a:lnTo>
                  <a:lnTo>
                    <a:pt x="240" y="160"/>
                  </a:lnTo>
                  <a:lnTo>
                    <a:pt x="149" y="130"/>
                  </a:lnTo>
                  <a:lnTo>
                    <a:pt x="128" y="73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" name="Freeform 213">
              <a:extLst>
                <a:ext uri="{FF2B5EF4-FFF2-40B4-BE49-F238E27FC236}">
                  <a16:creationId xmlns:a16="http://schemas.microsoft.com/office/drawing/2014/main" xmlns="" id="{23E0185E-E638-354E-B3F2-6F24AEB74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2763" y="4295776"/>
              <a:ext cx="300038" cy="303213"/>
            </a:xfrm>
            <a:custGeom>
              <a:avLst/>
              <a:gdLst>
                <a:gd name="T0" fmla="*/ 17 w 283"/>
                <a:gd name="T1" fmla="*/ 36 h 287"/>
                <a:gd name="T2" fmla="*/ 17 w 283"/>
                <a:gd name="T3" fmla="*/ 36 h 287"/>
                <a:gd name="T4" fmla="*/ 20 w 283"/>
                <a:gd name="T5" fmla="*/ 57 h 287"/>
                <a:gd name="T6" fmla="*/ 46 w 283"/>
                <a:gd name="T7" fmla="*/ 65 h 287"/>
                <a:gd name="T8" fmla="*/ 52 w 283"/>
                <a:gd name="T9" fmla="*/ 27 h 287"/>
                <a:gd name="T10" fmla="*/ 79 w 283"/>
                <a:gd name="T11" fmla="*/ 0 h 287"/>
                <a:gd name="T12" fmla="*/ 106 w 283"/>
                <a:gd name="T13" fmla="*/ 31 h 287"/>
                <a:gd name="T14" fmla="*/ 167 w 283"/>
                <a:gd name="T15" fmla="*/ 48 h 287"/>
                <a:gd name="T16" fmla="*/ 220 w 283"/>
                <a:gd name="T17" fmla="*/ 37 h 287"/>
                <a:gd name="T18" fmla="*/ 256 w 283"/>
                <a:gd name="T19" fmla="*/ 81 h 287"/>
                <a:gd name="T20" fmla="*/ 283 w 283"/>
                <a:gd name="T21" fmla="*/ 98 h 287"/>
                <a:gd name="T22" fmla="*/ 253 w 283"/>
                <a:gd name="T23" fmla="*/ 143 h 287"/>
                <a:gd name="T24" fmla="*/ 263 w 283"/>
                <a:gd name="T25" fmla="*/ 177 h 287"/>
                <a:gd name="T26" fmla="*/ 246 w 283"/>
                <a:gd name="T27" fmla="*/ 198 h 287"/>
                <a:gd name="T28" fmla="*/ 229 w 283"/>
                <a:gd name="T29" fmla="*/ 212 h 287"/>
                <a:gd name="T30" fmla="*/ 191 w 283"/>
                <a:gd name="T31" fmla="*/ 193 h 287"/>
                <a:gd name="T32" fmla="*/ 182 w 283"/>
                <a:gd name="T33" fmla="*/ 202 h 287"/>
                <a:gd name="T34" fmla="*/ 182 w 283"/>
                <a:gd name="T35" fmla="*/ 229 h 287"/>
                <a:gd name="T36" fmla="*/ 210 w 283"/>
                <a:gd name="T37" fmla="*/ 242 h 287"/>
                <a:gd name="T38" fmla="*/ 189 w 283"/>
                <a:gd name="T39" fmla="*/ 264 h 287"/>
                <a:gd name="T40" fmla="*/ 169 w 283"/>
                <a:gd name="T41" fmla="*/ 287 h 287"/>
                <a:gd name="T42" fmla="*/ 142 w 283"/>
                <a:gd name="T43" fmla="*/ 284 h 287"/>
                <a:gd name="T44" fmla="*/ 115 w 283"/>
                <a:gd name="T45" fmla="*/ 255 h 287"/>
                <a:gd name="T46" fmla="*/ 109 w 283"/>
                <a:gd name="T47" fmla="*/ 143 h 287"/>
                <a:gd name="T48" fmla="*/ 17 w 283"/>
                <a:gd name="T49" fmla="*/ 111 h 287"/>
                <a:gd name="T50" fmla="*/ 0 w 283"/>
                <a:gd name="T51" fmla="*/ 62 h 287"/>
                <a:gd name="T52" fmla="*/ 17 w 283"/>
                <a:gd name="T53" fmla="*/ 36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3" h="287">
                  <a:moveTo>
                    <a:pt x="17" y="36"/>
                  </a:moveTo>
                  <a:lnTo>
                    <a:pt x="17" y="36"/>
                  </a:lnTo>
                  <a:lnTo>
                    <a:pt x="20" y="57"/>
                  </a:lnTo>
                  <a:lnTo>
                    <a:pt x="46" y="65"/>
                  </a:lnTo>
                  <a:lnTo>
                    <a:pt x="52" y="27"/>
                  </a:lnTo>
                  <a:lnTo>
                    <a:pt x="79" y="0"/>
                  </a:lnTo>
                  <a:lnTo>
                    <a:pt x="106" y="31"/>
                  </a:lnTo>
                  <a:lnTo>
                    <a:pt x="167" y="48"/>
                  </a:lnTo>
                  <a:lnTo>
                    <a:pt x="220" y="37"/>
                  </a:lnTo>
                  <a:lnTo>
                    <a:pt x="256" y="81"/>
                  </a:lnTo>
                  <a:lnTo>
                    <a:pt x="283" y="98"/>
                  </a:lnTo>
                  <a:lnTo>
                    <a:pt x="253" y="143"/>
                  </a:lnTo>
                  <a:lnTo>
                    <a:pt x="263" y="177"/>
                  </a:lnTo>
                  <a:lnTo>
                    <a:pt x="246" y="198"/>
                  </a:lnTo>
                  <a:lnTo>
                    <a:pt x="229" y="212"/>
                  </a:lnTo>
                  <a:lnTo>
                    <a:pt x="191" y="193"/>
                  </a:lnTo>
                  <a:lnTo>
                    <a:pt x="182" y="202"/>
                  </a:lnTo>
                  <a:lnTo>
                    <a:pt x="182" y="229"/>
                  </a:lnTo>
                  <a:lnTo>
                    <a:pt x="210" y="242"/>
                  </a:lnTo>
                  <a:lnTo>
                    <a:pt x="189" y="264"/>
                  </a:lnTo>
                  <a:lnTo>
                    <a:pt x="169" y="287"/>
                  </a:lnTo>
                  <a:lnTo>
                    <a:pt x="142" y="284"/>
                  </a:lnTo>
                  <a:lnTo>
                    <a:pt x="115" y="255"/>
                  </a:lnTo>
                  <a:lnTo>
                    <a:pt x="109" y="143"/>
                  </a:lnTo>
                  <a:lnTo>
                    <a:pt x="17" y="111"/>
                  </a:lnTo>
                  <a:lnTo>
                    <a:pt x="0" y="62"/>
                  </a:lnTo>
                  <a:lnTo>
                    <a:pt x="17" y="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" name="Freeform 214">
              <a:extLst>
                <a:ext uri="{FF2B5EF4-FFF2-40B4-BE49-F238E27FC236}">
                  <a16:creationId xmlns:a16="http://schemas.microsoft.com/office/drawing/2014/main" xmlns="" id="{1ACCB582-86E4-3245-9314-74E73AD03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8988" y="4402138"/>
              <a:ext cx="93663" cy="182563"/>
            </a:xfrm>
            <a:custGeom>
              <a:avLst/>
              <a:gdLst>
                <a:gd name="T0" fmla="*/ 27 w 89"/>
                <a:gd name="T1" fmla="*/ 0 h 172"/>
                <a:gd name="T2" fmla="*/ 27 w 89"/>
                <a:gd name="T3" fmla="*/ 0 h 172"/>
                <a:gd name="T4" fmla="*/ 84 w 89"/>
                <a:gd name="T5" fmla="*/ 51 h 172"/>
                <a:gd name="T6" fmla="*/ 62 w 89"/>
                <a:gd name="T7" fmla="*/ 77 h 172"/>
                <a:gd name="T8" fmla="*/ 60 w 89"/>
                <a:gd name="T9" fmla="*/ 93 h 172"/>
                <a:gd name="T10" fmla="*/ 89 w 89"/>
                <a:gd name="T11" fmla="*/ 123 h 172"/>
                <a:gd name="T12" fmla="*/ 89 w 89"/>
                <a:gd name="T13" fmla="*/ 152 h 172"/>
                <a:gd name="T14" fmla="*/ 37 w 89"/>
                <a:gd name="T15" fmla="*/ 172 h 172"/>
                <a:gd name="T16" fmla="*/ 6 w 89"/>
                <a:gd name="T17" fmla="*/ 130 h 172"/>
                <a:gd name="T18" fmla="*/ 13 w 89"/>
                <a:gd name="T19" fmla="*/ 80 h 172"/>
                <a:gd name="T20" fmla="*/ 0 w 89"/>
                <a:gd name="T21" fmla="*/ 43 h 172"/>
                <a:gd name="T22" fmla="*/ 27 w 89"/>
                <a:gd name="T23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9" h="172">
                  <a:moveTo>
                    <a:pt x="27" y="0"/>
                  </a:moveTo>
                  <a:lnTo>
                    <a:pt x="27" y="0"/>
                  </a:lnTo>
                  <a:lnTo>
                    <a:pt x="84" y="51"/>
                  </a:lnTo>
                  <a:lnTo>
                    <a:pt x="62" y="77"/>
                  </a:lnTo>
                  <a:lnTo>
                    <a:pt x="60" y="93"/>
                  </a:lnTo>
                  <a:lnTo>
                    <a:pt x="89" y="123"/>
                  </a:lnTo>
                  <a:lnTo>
                    <a:pt x="89" y="152"/>
                  </a:lnTo>
                  <a:lnTo>
                    <a:pt x="37" y="172"/>
                  </a:lnTo>
                  <a:lnTo>
                    <a:pt x="6" y="130"/>
                  </a:lnTo>
                  <a:lnTo>
                    <a:pt x="13" y="80"/>
                  </a:lnTo>
                  <a:lnTo>
                    <a:pt x="0" y="4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" name="Freeform 215">
              <a:extLst>
                <a:ext uri="{FF2B5EF4-FFF2-40B4-BE49-F238E27FC236}">
                  <a16:creationId xmlns:a16="http://schemas.microsoft.com/office/drawing/2014/main" xmlns="" id="{8FB6D2F9-8FB1-3544-A548-9EB9D45BF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0425" y="4459288"/>
              <a:ext cx="90488" cy="103188"/>
            </a:xfrm>
            <a:custGeom>
              <a:avLst/>
              <a:gdLst>
                <a:gd name="T0" fmla="*/ 23 w 86"/>
                <a:gd name="T1" fmla="*/ 1 h 97"/>
                <a:gd name="T2" fmla="*/ 23 w 86"/>
                <a:gd name="T3" fmla="*/ 1 h 97"/>
                <a:gd name="T4" fmla="*/ 39 w 86"/>
                <a:gd name="T5" fmla="*/ 15 h 97"/>
                <a:gd name="T6" fmla="*/ 64 w 86"/>
                <a:gd name="T7" fmla="*/ 0 h 97"/>
                <a:gd name="T8" fmla="*/ 86 w 86"/>
                <a:gd name="T9" fmla="*/ 1 h 97"/>
                <a:gd name="T10" fmla="*/ 83 w 86"/>
                <a:gd name="T11" fmla="*/ 10 h 97"/>
                <a:gd name="T12" fmla="*/ 74 w 86"/>
                <a:gd name="T13" fmla="*/ 29 h 97"/>
                <a:gd name="T14" fmla="*/ 72 w 86"/>
                <a:gd name="T15" fmla="*/ 79 h 97"/>
                <a:gd name="T16" fmla="*/ 27 w 86"/>
                <a:gd name="T17" fmla="*/ 97 h 97"/>
                <a:gd name="T18" fmla="*/ 29 w 86"/>
                <a:gd name="T19" fmla="*/ 65 h 97"/>
                <a:gd name="T20" fmla="*/ 0 w 86"/>
                <a:gd name="T21" fmla="*/ 38 h 97"/>
                <a:gd name="T22" fmla="*/ 2 w 86"/>
                <a:gd name="T23" fmla="*/ 24 h 97"/>
                <a:gd name="T24" fmla="*/ 23 w 86"/>
                <a:gd name="T25" fmla="*/ 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97">
                  <a:moveTo>
                    <a:pt x="23" y="1"/>
                  </a:moveTo>
                  <a:lnTo>
                    <a:pt x="23" y="1"/>
                  </a:lnTo>
                  <a:lnTo>
                    <a:pt x="39" y="15"/>
                  </a:lnTo>
                  <a:lnTo>
                    <a:pt x="64" y="0"/>
                  </a:lnTo>
                  <a:lnTo>
                    <a:pt x="86" y="1"/>
                  </a:lnTo>
                  <a:lnTo>
                    <a:pt x="83" y="10"/>
                  </a:lnTo>
                  <a:lnTo>
                    <a:pt x="74" y="29"/>
                  </a:lnTo>
                  <a:lnTo>
                    <a:pt x="72" y="79"/>
                  </a:lnTo>
                  <a:lnTo>
                    <a:pt x="27" y="97"/>
                  </a:lnTo>
                  <a:lnTo>
                    <a:pt x="29" y="65"/>
                  </a:lnTo>
                  <a:lnTo>
                    <a:pt x="0" y="38"/>
                  </a:lnTo>
                  <a:lnTo>
                    <a:pt x="2" y="24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" name="Freeform 216">
              <a:extLst>
                <a:ext uri="{FF2B5EF4-FFF2-40B4-BE49-F238E27FC236}">
                  <a16:creationId xmlns:a16="http://schemas.microsoft.com/office/drawing/2014/main" xmlns="" id="{1D1AAE09-3C36-4347-ACCE-75A70BB2E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6150" y="4465638"/>
              <a:ext cx="61913" cy="92075"/>
            </a:xfrm>
            <a:custGeom>
              <a:avLst/>
              <a:gdLst>
                <a:gd name="T0" fmla="*/ 12 w 58"/>
                <a:gd name="T1" fmla="*/ 0 h 87"/>
                <a:gd name="T2" fmla="*/ 12 w 58"/>
                <a:gd name="T3" fmla="*/ 0 h 87"/>
                <a:gd name="T4" fmla="*/ 58 w 58"/>
                <a:gd name="T5" fmla="*/ 29 h 87"/>
                <a:gd name="T6" fmla="*/ 34 w 58"/>
                <a:gd name="T7" fmla="*/ 76 h 87"/>
                <a:gd name="T8" fmla="*/ 26 w 58"/>
                <a:gd name="T9" fmla="*/ 87 h 87"/>
                <a:gd name="T10" fmla="*/ 0 w 58"/>
                <a:gd name="T11" fmla="*/ 73 h 87"/>
                <a:gd name="T12" fmla="*/ 1 w 58"/>
                <a:gd name="T13" fmla="*/ 21 h 87"/>
                <a:gd name="T14" fmla="*/ 12 w 58"/>
                <a:gd name="T1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87">
                  <a:moveTo>
                    <a:pt x="12" y="0"/>
                  </a:moveTo>
                  <a:lnTo>
                    <a:pt x="12" y="0"/>
                  </a:lnTo>
                  <a:lnTo>
                    <a:pt x="58" y="29"/>
                  </a:lnTo>
                  <a:lnTo>
                    <a:pt x="34" y="76"/>
                  </a:lnTo>
                  <a:lnTo>
                    <a:pt x="26" y="87"/>
                  </a:lnTo>
                  <a:lnTo>
                    <a:pt x="0" y="73"/>
                  </a:lnTo>
                  <a:lnTo>
                    <a:pt x="1" y="2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" name="Freeform 217">
              <a:extLst>
                <a:ext uri="{FF2B5EF4-FFF2-40B4-BE49-F238E27FC236}">
                  <a16:creationId xmlns:a16="http://schemas.microsoft.com/office/drawing/2014/main" xmlns="" id="{11F47504-B224-6041-ACD3-1B61CF1F2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738" y="4583113"/>
              <a:ext cx="128588" cy="147638"/>
            </a:xfrm>
            <a:custGeom>
              <a:avLst/>
              <a:gdLst>
                <a:gd name="T0" fmla="*/ 47 w 121"/>
                <a:gd name="T1" fmla="*/ 0 h 140"/>
                <a:gd name="T2" fmla="*/ 47 w 121"/>
                <a:gd name="T3" fmla="*/ 0 h 140"/>
                <a:gd name="T4" fmla="*/ 10 w 121"/>
                <a:gd name="T5" fmla="*/ 23 h 140"/>
                <a:gd name="T6" fmla="*/ 7 w 121"/>
                <a:gd name="T7" fmla="*/ 57 h 140"/>
                <a:gd name="T8" fmla="*/ 0 w 121"/>
                <a:gd name="T9" fmla="*/ 69 h 140"/>
                <a:gd name="T10" fmla="*/ 23 w 121"/>
                <a:gd name="T11" fmla="*/ 91 h 140"/>
                <a:gd name="T12" fmla="*/ 13 w 121"/>
                <a:gd name="T13" fmla="*/ 102 h 140"/>
                <a:gd name="T14" fmla="*/ 15 w 121"/>
                <a:gd name="T15" fmla="*/ 130 h 140"/>
                <a:gd name="T16" fmla="*/ 57 w 121"/>
                <a:gd name="T17" fmla="*/ 140 h 140"/>
                <a:gd name="T18" fmla="*/ 121 w 121"/>
                <a:gd name="T19" fmla="*/ 65 h 140"/>
                <a:gd name="T20" fmla="*/ 120 w 121"/>
                <a:gd name="T21" fmla="*/ 39 h 140"/>
                <a:gd name="T22" fmla="*/ 90 w 121"/>
                <a:gd name="T23" fmla="*/ 37 h 140"/>
                <a:gd name="T24" fmla="*/ 47 w 121"/>
                <a:gd name="T2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40">
                  <a:moveTo>
                    <a:pt x="47" y="0"/>
                  </a:moveTo>
                  <a:lnTo>
                    <a:pt x="47" y="0"/>
                  </a:lnTo>
                  <a:lnTo>
                    <a:pt x="10" y="23"/>
                  </a:lnTo>
                  <a:lnTo>
                    <a:pt x="7" y="57"/>
                  </a:lnTo>
                  <a:lnTo>
                    <a:pt x="0" y="69"/>
                  </a:lnTo>
                  <a:lnTo>
                    <a:pt x="23" y="91"/>
                  </a:lnTo>
                  <a:lnTo>
                    <a:pt x="13" y="102"/>
                  </a:lnTo>
                  <a:lnTo>
                    <a:pt x="15" y="130"/>
                  </a:lnTo>
                  <a:lnTo>
                    <a:pt x="57" y="140"/>
                  </a:lnTo>
                  <a:lnTo>
                    <a:pt x="121" y="65"/>
                  </a:lnTo>
                  <a:lnTo>
                    <a:pt x="120" y="39"/>
                  </a:lnTo>
                  <a:lnTo>
                    <a:pt x="90" y="37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" name="Freeform 218">
              <a:extLst>
                <a:ext uri="{FF2B5EF4-FFF2-40B4-BE49-F238E27FC236}">
                  <a16:creationId xmlns:a16="http://schemas.microsoft.com/office/drawing/2014/main" xmlns="" id="{81FB6B66-BFFF-A745-91C5-32DE5A141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3213" y="4624388"/>
              <a:ext cx="315913" cy="465138"/>
            </a:xfrm>
            <a:custGeom>
              <a:avLst/>
              <a:gdLst>
                <a:gd name="T0" fmla="*/ 15 w 299"/>
                <a:gd name="T1" fmla="*/ 67 h 439"/>
                <a:gd name="T2" fmla="*/ 15 w 299"/>
                <a:gd name="T3" fmla="*/ 67 h 439"/>
                <a:gd name="T4" fmla="*/ 0 w 299"/>
                <a:gd name="T5" fmla="*/ 83 h 439"/>
                <a:gd name="T6" fmla="*/ 1 w 299"/>
                <a:gd name="T7" fmla="*/ 107 h 439"/>
                <a:gd name="T8" fmla="*/ 134 w 299"/>
                <a:gd name="T9" fmla="*/ 350 h 439"/>
                <a:gd name="T10" fmla="*/ 272 w 299"/>
                <a:gd name="T11" fmla="*/ 439 h 439"/>
                <a:gd name="T12" fmla="*/ 294 w 299"/>
                <a:gd name="T13" fmla="*/ 403 h 439"/>
                <a:gd name="T14" fmla="*/ 299 w 299"/>
                <a:gd name="T15" fmla="*/ 324 h 439"/>
                <a:gd name="T16" fmla="*/ 287 w 299"/>
                <a:gd name="T17" fmla="*/ 275 h 439"/>
                <a:gd name="T18" fmla="*/ 250 w 299"/>
                <a:gd name="T19" fmla="*/ 212 h 439"/>
                <a:gd name="T20" fmla="*/ 228 w 299"/>
                <a:gd name="T21" fmla="*/ 219 h 439"/>
                <a:gd name="T22" fmla="*/ 217 w 299"/>
                <a:gd name="T23" fmla="*/ 230 h 439"/>
                <a:gd name="T24" fmla="*/ 173 w 299"/>
                <a:gd name="T25" fmla="*/ 179 h 439"/>
                <a:gd name="T26" fmla="*/ 184 w 299"/>
                <a:gd name="T27" fmla="*/ 119 h 439"/>
                <a:gd name="T28" fmla="*/ 236 w 299"/>
                <a:gd name="T29" fmla="*/ 85 h 439"/>
                <a:gd name="T30" fmla="*/ 232 w 299"/>
                <a:gd name="T31" fmla="*/ 53 h 439"/>
                <a:gd name="T32" fmla="*/ 179 w 299"/>
                <a:gd name="T33" fmla="*/ 51 h 439"/>
                <a:gd name="T34" fmla="*/ 152 w 299"/>
                <a:gd name="T35" fmla="*/ 5 h 439"/>
                <a:gd name="T36" fmla="*/ 136 w 299"/>
                <a:gd name="T37" fmla="*/ 0 h 439"/>
                <a:gd name="T38" fmla="*/ 137 w 299"/>
                <a:gd name="T39" fmla="*/ 28 h 439"/>
                <a:gd name="T40" fmla="*/ 69 w 299"/>
                <a:gd name="T41" fmla="*/ 108 h 439"/>
                <a:gd name="T42" fmla="*/ 19 w 299"/>
                <a:gd name="T43" fmla="*/ 96 h 439"/>
                <a:gd name="T44" fmla="*/ 15 w 299"/>
                <a:gd name="T45" fmla="*/ 6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9" h="439">
                  <a:moveTo>
                    <a:pt x="15" y="67"/>
                  </a:moveTo>
                  <a:lnTo>
                    <a:pt x="15" y="67"/>
                  </a:lnTo>
                  <a:lnTo>
                    <a:pt x="0" y="83"/>
                  </a:lnTo>
                  <a:lnTo>
                    <a:pt x="1" y="107"/>
                  </a:lnTo>
                  <a:lnTo>
                    <a:pt x="134" y="350"/>
                  </a:lnTo>
                  <a:lnTo>
                    <a:pt x="272" y="439"/>
                  </a:lnTo>
                  <a:lnTo>
                    <a:pt x="294" y="403"/>
                  </a:lnTo>
                  <a:lnTo>
                    <a:pt x="299" y="324"/>
                  </a:lnTo>
                  <a:lnTo>
                    <a:pt x="287" y="275"/>
                  </a:lnTo>
                  <a:lnTo>
                    <a:pt x="250" y="212"/>
                  </a:lnTo>
                  <a:lnTo>
                    <a:pt x="228" y="219"/>
                  </a:lnTo>
                  <a:lnTo>
                    <a:pt x="217" y="230"/>
                  </a:lnTo>
                  <a:lnTo>
                    <a:pt x="173" y="179"/>
                  </a:lnTo>
                  <a:lnTo>
                    <a:pt x="184" y="119"/>
                  </a:lnTo>
                  <a:lnTo>
                    <a:pt x="236" y="85"/>
                  </a:lnTo>
                  <a:lnTo>
                    <a:pt x="232" y="53"/>
                  </a:lnTo>
                  <a:lnTo>
                    <a:pt x="179" y="51"/>
                  </a:lnTo>
                  <a:lnTo>
                    <a:pt x="152" y="5"/>
                  </a:lnTo>
                  <a:lnTo>
                    <a:pt x="136" y="0"/>
                  </a:lnTo>
                  <a:lnTo>
                    <a:pt x="137" y="28"/>
                  </a:lnTo>
                  <a:lnTo>
                    <a:pt x="69" y="108"/>
                  </a:lnTo>
                  <a:lnTo>
                    <a:pt x="19" y="96"/>
                  </a:lnTo>
                  <a:lnTo>
                    <a:pt x="15" y="6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" name="Freeform 219">
              <a:extLst>
                <a:ext uri="{FF2B5EF4-FFF2-40B4-BE49-F238E27FC236}">
                  <a16:creationId xmlns:a16="http://schemas.microsoft.com/office/drawing/2014/main" xmlns="" id="{D0C82698-A70C-434C-9727-BF0445A2E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075" y="4859338"/>
              <a:ext cx="287338" cy="342900"/>
            </a:xfrm>
            <a:custGeom>
              <a:avLst/>
              <a:gdLst>
                <a:gd name="T0" fmla="*/ 0 w 272"/>
                <a:gd name="T1" fmla="*/ 28 h 323"/>
                <a:gd name="T2" fmla="*/ 0 w 272"/>
                <a:gd name="T3" fmla="*/ 28 h 323"/>
                <a:gd name="T4" fmla="*/ 64 w 272"/>
                <a:gd name="T5" fmla="*/ 0 h 323"/>
                <a:gd name="T6" fmla="*/ 86 w 272"/>
                <a:gd name="T7" fmla="*/ 2 h 323"/>
                <a:gd name="T8" fmla="*/ 100 w 272"/>
                <a:gd name="T9" fmla="*/ 61 h 323"/>
                <a:gd name="T10" fmla="*/ 198 w 272"/>
                <a:gd name="T11" fmla="*/ 94 h 323"/>
                <a:gd name="T12" fmla="*/ 214 w 272"/>
                <a:gd name="T13" fmla="*/ 144 h 323"/>
                <a:gd name="T14" fmla="*/ 255 w 272"/>
                <a:gd name="T15" fmla="*/ 149 h 323"/>
                <a:gd name="T16" fmla="*/ 272 w 272"/>
                <a:gd name="T17" fmla="*/ 192 h 323"/>
                <a:gd name="T18" fmla="*/ 260 w 272"/>
                <a:gd name="T19" fmla="*/ 231 h 323"/>
                <a:gd name="T20" fmla="*/ 194 w 272"/>
                <a:gd name="T21" fmla="*/ 236 h 323"/>
                <a:gd name="T22" fmla="*/ 170 w 272"/>
                <a:gd name="T23" fmla="*/ 298 h 323"/>
                <a:gd name="T24" fmla="*/ 118 w 272"/>
                <a:gd name="T25" fmla="*/ 297 h 323"/>
                <a:gd name="T26" fmla="*/ 102 w 272"/>
                <a:gd name="T27" fmla="*/ 294 h 323"/>
                <a:gd name="T28" fmla="*/ 72 w 272"/>
                <a:gd name="T29" fmla="*/ 323 h 323"/>
                <a:gd name="T30" fmla="*/ 57 w 272"/>
                <a:gd name="T31" fmla="*/ 322 h 323"/>
                <a:gd name="T32" fmla="*/ 6 w 272"/>
                <a:gd name="T33" fmla="*/ 204 h 323"/>
                <a:gd name="T34" fmla="*/ 20 w 272"/>
                <a:gd name="T35" fmla="*/ 183 h 323"/>
                <a:gd name="T36" fmla="*/ 25 w 272"/>
                <a:gd name="T37" fmla="*/ 100 h 323"/>
                <a:gd name="T38" fmla="*/ 13 w 272"/>
                <a:gd name="T39" fmla="*/ 51 h 323"/>
                <a:gd name="T40" fmla="*/ 0 w 272"/>
                <a:gd name="T41" fmla="*/ 28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2" h="323">
                  <a:moveTo>
                    <a:pt x="0" y="28"/>
                  </a:moveTo>
                  <a:lnTo>
                    <a:pt x="0" y="28"/>
                  </a:lnTo>
                  <a:lnTo>
                    <a:pt x="64" y="0"/>
                  </a:lnTo>
                  <a:lnTo>
                    <a:pt x="86" y="2"/>
                  </a:lnTo>
                  <a:lnTo>
                    <a:pt x="100" y="61"/>
                  </a:lnTo>
                  <a:lnTo>
                    <a:pt x="198" y="94"/>
                  </a:lnTo>
                  <a:lnTo>
                    <a:pt x="214" y="144"/>
                  </a:lnTo>
                  <a:lnTo>
                    <a:pt x="255" y="149"/>
                  </a:lnTo>
                  <a:lnTo>
                    <a:pt x="272" y="192"/>
                  </a:lnTo>
                  <a:lnTo>
                    <a:pt x="260" y="231"/>
                  </a:lnTo>
                  <a:lnTo>
                    <a:pt x="194" y="236"/>
                  </a:lnTo>
                  <a:lnTo>
                    <a:pt x="170" y="298"/>
                  </a:lnTo>
                  <a:lnTo>
                    <a:pt x="118" y="297"/>
                  </a:lnTo>
                  <a:lnTo>
                    <a:pt x="102" y="294"/>
                  </a:lnTo>
                  <a:lnTo>
                    <a:pt x="72" y="323"/>
                  </a:lnTo>
                  <a:lnTo>
                    <a:pt x="57" y="322"/>
                  </a:lnTo>
                  <a:lnTo>
                    <a:pt x="6" y="204"/>
                  </a:lnTo>
                  <a:lnTo>
                    <a:pt x="20" y="183"/>
                  </a:lnTo>
                  <a:lnTo>
                    <a:pt x="25" y="100"/>
                  </a:lnTo>
                  <a:lnTo>
                    <a:pt x="13" y="5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" name="Freeform 220">
              <a:extLst>
                <a:ext uri="{FF2B5EF4-FFF2-40B4-BE49-F238E27FC236}">
                  <a16:creationId xmlns:a16="http://schemas.microsoft.com/office/drawing/2014/main" xmlns="" id="{64820470-7CEE-B24F-BDF3-9017EFD530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400" y="5111751"/>
              <a:ext cx="195263" cy="195263"/>
            </a:xfrm>
            <a:custGeom>
              <a:avLst/>
              <a:gdLst>
                <a:gd name="T0" fmla="*/ 82 w 185"/>
                <a:gd name="T1" fmla="*/ 0 h 185"/>
                <a:gd name="T2" fmla="*/ 82 w 185"/>
                <a:gd name="T3" fmla="*/ 0 h 185"/>
                <a:gd name="T4" fmla="*/ 99 w 185"/>
                <a:gd name="T5" fmla="*/ 19 h 185"/>
                <a:gd name="T6" fmla="*/ 97 w 185"/>
                <a:gd name="T7" fmla="*/ 58 h 185"/>
                <a:gd name="T8" fmla="*/ 147 w 185"/>
                <a:gd name="T9" fmla="*/ 55 h 185"/>
                <a:gd name="T10" fmla="*/ 185 w 185"/>
                <a:gd name="T11" fmla="*/ 103 h 185"/>
                <a:gd name="T12" fmla="*/ 182 w 185"/>
                <a:gd name="T13" fmla="*/ 146 h 185"/>
                <a:gd name="T14" fmla="*/ 157 w 185"/>
                <a:gd name="T15" fmla="*/ 183 h 185"/>
                <a:gd name="T16" fmla="*/ 107 w 185"/>
                <a:gd name="T17" fmla="*/ 185 h 185"/>
                <a:gd name="T18" fmla="*/ 105 w 185"/>
                <a:gd name="T19" fmla="*/ 165 h 185"/>
                <a:gd name="T20" fmla="*/ 120 w 185"/>
                <a:gd name="T21" fmla="*/ 131 h 185"/>
                <a:gd name="T22" fmla="*/ 71 w 185"/>
                <a:gd name="T23" fmla="*/ 100 h 185"/>
                <a:gd name="T24" fmla="*/ 30 w 185"/>
                <a:gd name="T25" fmla="*/ 100 h 185"/>
                <a:gd name="T26" fmla="*/ 0 w 185"/>
                <a:gd name="T27" fmla="*/ 68 h 185"/>
                <a:gd name="T28" fmla="*/ 22 w 185"/>
                <a:gd name="T29" fmla="*/ 4 h 185"/>
                <a:gd name="T30" fmla="*/ 82 w 185"/>
                <a:gd name="T31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5" h="185">
                  <a:moveTo>
                    <a:pt x="82" y="0"/>
                  </a:moveTo>
                  <a:lnTo>
                    <a:pt x="82" y="0"/>
                  </a:lnTo>
                  <a:lnTo>
                    <a:pt x="99" y="19"/>
                  </a:lnTo>
                  <a:lnTo>
                    <a:pt x="97" y="58"/>
                  </a:lnTo>
                  <a:lnTo>
                    <a:pt x="147" y="55"/>
                  </a:lnTo>
                  <a:lnTo>
                    <a:pt x="185" y="103"/>
                  </a:lnTo>
                  <a:lnTo>
                    <a:pt x="182" y="146"/>
                  </a:lnTo>
                  <a:lnTo>
                    <a:pt x="157" y="183"/>
                  </a:lnTo>
                  <a:lnTo>
                    <a:pt x="107" y="185"/>
                  </a:lnTo>
                  <a:lnTo>
                    <a:pt x="105" y="165"/>
                  </a:lnTo>
                  <a:lnTo>
                    <a:pt x="120" y="131"/>
                  </a:lnTo>
                  <a:lnTo>
                    <a:pt x="71" y="100"/>
                  </a:lnTo>
                  <a:lnTo>
                    <a:pt x="30" y="100"/>
                  </a:lnTo>
                  <a:lnTo>
                    <a:pt x="0" y="68"/>
                  </a:lnTo>
                  <a:lnTo>
                    <a:pt x="22" y="4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" name="Freeform 221">
              <a:extLst>
                <a:ext uri="{FF2B5EF4-FFF2-40B4-BE49-F238E27FC236}">
                  <a16:creationId xmlns:a16="http://schemas.microsoft.com/office/drawing/2014/main" xmlns="" id="{FE3EECF4-B96B-D74C-AACE-773ACC683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7100" y="5380038"/>
              <a:ext cx="128588" cy="131763"/>
            </a:xfrm>
            <a:custGeom>
              <a:avLst/>
              <a:gdLst>
                <a:gd name="T0" fmla="*/ 17 w 122"/>
                <a:gd name="T1" fmla="*/ 0 h 124"/>
                <a:gd name="T2" fmla="*/ 17 w 122"/>
                <a:gd name="T3" fmla="*/ 0 h 124"/>
                <a:gd name="T4" fmla="*/ 0 w 122"/>
                <a:gd name="T5" fmla="*/ 17 h 124"/>
                <a:gd name="T6" fmla="*/ 7 w 122"/>
                <a:gd name="T7" fmla="*/ 110 h 124"/>
                <a:gd name="T8" fmla="*/ 58 w 122"/>
                <a:gd name="T9" fmla="*/ 124 h 124"/>
                <a:gd name="T10" fmla="*/ 122 w 122"/>
                <a:gd name="T11" fmla="*/ 60 h 124"/>
                <a:gd name="T12" fmla="*/ 17 w 122"/>
                <a:gd name="T1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24">
                  <a:moveTo>
                    <a:pt x="17" y="0"/>
                  </a:moveTo>
                  <a:lnTo>
                    <a:pt x="17" y="0"/>
                  </a:lnTo>
                  <a:lnTo>
                    <a:pt x="0" y="17"/>
                  </a:lnTo>
                  <a:lnTo>
                    <a:pt x="7" y="110"/>
                  </a:lnTo>
                  <a:lnTo>
                    <a:pt x="58" y="124"/>
                  </a:lnTo>
                  <a:lnTo>
                    <a:pt x="122" y="6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" name="Freeform 222">
              <a:extLst>
                <a:ext uri="{FF2B5EF4-FFF2-40B4-BE49-F238E27FC236}">
                  <a16:creationId xmlns:a16="http://schemas.microsoft.com/office/drawing/2014/main" xmlns="" id="{1F068417-EEC5-9B45-B718-6FFC87A77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6588" y="5180013"/>
              <a:ext cx="366713" cy="871538"/>
            </a:xfrm>
            <a:custGeom>
              <a:avLst/>
              <a:gdLst>
                <a:gd name="T0" fmla="*/ 332 w 347"/>
                <a:gd name="T1" fmla="*/ 82 h 824"/>
                <a:gd name="T2" fmla="*/ 332 w 347"/>
                <a:gd name="T3" fmla="*/ 82 h 824"/>
                <a:gd name="T4" fmla="*/ 347 w 347"/>
                <a:gd name="T5" fmla="*/ 97 h 824"/>
                <a:gd name="T6" fmla="*/ 289 w 347"/>
                <a:gd name="T7" fmla="*/ 183 h 824"/>
                <a:gd name="T8" fmla="*/ 269 w 347"/>
                <a:gd name="T9" fmla="*/ 205 h 824"/>
                <a:gd name="T10" fmla="*/ 276 w 347"/>
                <a:gd name="T11" fmla="*/ 303 h 824"/>
                <a:gd name="T12" fmla="*/ 320 w 347"/>
                <a:gd name="T13" fmla="*/ 357 h 824"/>
                <a:gd name="T14" fmla="*/ 283 w 347"/>
                <a:gd name="T15" fmla="*/ 423 h 824"/>
                <a:gd name="T16" fmla="*/ 254 w 347"/>
                <a:gd name="T17" fmla="*/ 435 h 824"/>
                <a:gd name="T18" fmla="*/ 222 w 347"/>
                <a:gd name="T19" fmla="*/ 435 h 824"/>
                <a:gd name="T20" fmla="*/ 231 w 347"/>
                <a:gd name="T21" fmla="*/ 486 h 824"/>
                <a:gd name="T22" fmla="*/ 180 w 347"/>
                <a:gd name="T23" fmla="*/ 504 h 824"/>
                <a:gd name="T24" fmla="*/ 192 w 347"/>
                <a:gd name="T25" fmla="*/ 547 h 824"/>
                <a:gd name="T26" fmla="*/ 162 w 347"/>
                <a:gd name="T27" fmla="*/ 644 h 824"/>
                <a:gd name="T28" fmla="*/ 200 w 347"/>
                <a:gd name="T29" fmla="*/ 674 h 824"/>
                <a:gd name="T30" fmla="*/ 179 w 347"/>
                <a:gd name="T31" fmla="*/ 724 h 824"/>
                <a:gd name="T32" fmla="*/ 145 w 347"/>
                <a:gd name="T33" fmla="*/ 779 h 824"/>
                <a:gd name="T34" fmla="*/ 163 w 347"/>
                <a:gd name="T35" fmla="*/ 816 h 824"/>
                <a:gd name="T36" fmla="*/ 118 w 347"/>
                <a:gd name="T37" fmla="*/ 824 h 824"/>
                <a:gd name="T38" fmla="*/ 82 w 347"/>
                <a:gd name="T39" fmla="*/ 779 h 824"/>
                <a:gd name="T40" fmla="*/ 76 w 347"/>
                <a:gd name="T41" fmla="*/ 639 h 824"/>
                <a:gd name="T42" fmla="*/ 19 w 347"/>
                <a:gd name="T43" fmla="*/ 401 h 824"/>
                <a:gd name="T44" fmla="*/ 36 w 347"/>
                <a:gd name="T45" fmla="*/ 318 h 824"/>
                <a:gd name="T46" fmla="*/ 0 w 347"/>
                <a:gd name="T47" fmla="*/ 211 h 824"/>
                <a:gd name="T48" fmla="*/ 24 w 347"/>
                <a:gd name="T49" fmla="*/ 73 h 824"/>
                <a:gd name="T50" fmla="*/ 46 w 347"/>
                <a:gd name="T51" fmla="*/ 47 h 824"/>
                <a:gd name="T52" fmla="*/ 41 w 347"/>
                <a:gd name="T53" fmla="*/ 26 h 824"/>
                <a:gd name="T54" fmla="*/ 69 w 347"/>
                <a:gd name="T55" fmla="*/ 0 h 824"/>
                <a:gd name="T56" fmla="*/ 133 w 347"/>
                <a:gd name="T57" fmla="*/ 5 h 824"/>
                <a:gd name="T58" fmla="*/ 169 w 347"/>
                <a:gd name="T59" fmla="*/ 43 h 824"/>
                <a:gd name="T60" fmla="*/ 211 w 347"/>
                <a:gd name="T61" fmla="*/ 44 h 824"/>
                <a:gd name="T62" fmla="*/ 253 w 347"/>
                <a:gd name="T63" fmla="*/ 69 h 824"/>
                <a:gd name="T64" fmla="*/ 241 w 347"/>
                <a:gd name="T65" fmla="*/ 99 h 824"/>
                <a:gd name="T66" fmla="*/ 244 w 347"/>
                <a:gd name="T67" fmla="*/ 128 h 824"/>
                <a:gd name="T68" fmla="*/ 304 w 347"/>
                <a:gd name="T69" fmla="*/ 125 h 824"/>
                <a:gd name="T70" fmla="*/ 332 w 347"/>
                <a:gd name="T71" fmla="*/ 82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7" h="824">
                  <a:moveTo>
                    <a:pt x="332" y="82"/>
                  </a:moveTo>
                  <a:lnTo>
                    <a:pt x="332" y="82"/>
                  </a:lnTo>
                  <a:lnTo>
                    <a:pt x="347" y="97"/>
                  </a:lnTo>
                  <a:lnTo>
                    <a:pt x="289" y="183"/>
                  </a:lnTo>
                  <a:lnTo>
                    <a:pt x="269" y="205"/>
                  </a:lnTo>
                  <a:lnTo>
                    <a:pt x="276" y="303"/>
                  </a:lnTo>
                  <a:lnTo>
                    <a:pt x="320" y="357"/>
                  </a:lnTo>
                  <a:lnTo>
                    <a:pt x="283" y="423"/>
                  </a:lnTo>
                  <a:lnTo>
                    <a:pt x="254" y="435"/>
                  </a:lnTo>
                  <a:lnTo>
                    <a:pt x="222" y="435"/>
                  </a:lnTo>
                  <a:lnTo>
                    <a:pt x="231" y="486"/>
                  </a:lnTo>
                  <a:lnTo>
                    <a:pt x="180" y="504"/>
                  </a:lnTo>
                  <a:lnTo>
                    <a:pt x="192" y="547"/>
                  </a:lnTo>
                  <a:lnTo>
                    <a:pt x="162" y="644"/>
                  </a:lnTo>
                  <a:lnTo>
                    <a:pt x="200" y="674"/>
                  </a:lnTo>
                  <a:lnTo>
                    <a:pt x="179" y="724"/>
                  </a:lnTo>
                  <a:lnTo>
                    <a:pt x="145" y="779"/>
                  </a:lnTo>
                  <a:lnTo>
                    <a:pt x="163" y="816"/>
                  </a:lnTo>
                  <a:lnTo>
                    <a:pt x="118" y="824"/>
                  </a:lnTo>
                  <a:lnTo>
                    <a:pt x="82" y="779"/>
                  </a:lnTo>
                  <a:lnTo>
                    <a:pt x="76" y="639"/>
                  </a:lnTo>
                  <a:lnTo>
                    <a:pt x="19" y="401"/>
                  </a:lnTo>
                  <a:lnTo>
                    <a:pt x="36" y="318"/>
                  </a:lnTo>
                  <a:lnTo>
                    <a:pt x="0" y="211"/>
                  </a:lnTo>
                  <a:lnTo>
                    <a:pt x="24" y="73"/>
                  </a:lnTo>
                  <a:lnTo>
                    <a:pt x="46" y="47"/>
                  </a:lnTo>
                  <a:lnTo>
                    <a:pt x="41" y="26"/>
                  </a:lnTo>
                  <a:lnTo>
                    <a:pt x="69" y="0"/>
                  </a:lnTo>
                  <a:lnTo>
                    <a:pt x="133" y="5"/>
                  </a:lnTo>
                  <a:lnTo>
                    <a:pt x="169" y="43"/>
                  </a:lnTo>
                  <a:lnTo>
                    <a:pt x="211" y="44"/>
                  </a:lnTo>
                  <a:lnTo>
                    <a:pt x="253" y="69"/>
                  </a:lnTo>
                  <a:lnTo>
                    <a:pt x="241" y="99"/>
                  </a:lnTo>
                  <a:lnTo>
                    <a:pt x="244" y="128"/>
                  </a:lnTo>
                  <a:lnTo>
                    <a:pt x="304" y="125"/>
                  </a:lnTo>
                  <a:lnTo>
                    <a:pt x="332" y="8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" name="Freeform 223">
              <a:extLst>
                <a:ext uri="{FF2B5EF4-FFF2-40B4-BE49-F238E27FC236}">
                  <a16:creationId xmlns:a16="http://schemas.microsoft.com/office/drawing/2014/main" xmlns="" id="{3B6BED5F-059E-D244-B63A-F483CD43E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2638" y="6062663"/>
              <a:ext cx="61913" cy="85725"/>
            </a:xfrm>
            <a:custGeom>
              <a:avLst/>
              <a:gdLst>
                <a:gd name="T0" fmla="*/ 33 w 59"/>
                <a:gd name="T1" fmla="*/ 0 h 80"/>
                <a:gd name="T2" fmla="*/ 33 w 59"/>
                <a:gd name="T3" fmla="*/ 0 h 80"/>
                <a:gd name="T4" fmla="*/ 0 w 59"/>
                <a:gd name="T5" fmla="*/ 73 h 80"/>
                <a:gd name="T6" fmla="*/ 58 w 59"/>
                <a:gd name="T7" fmla="*/ 80 h 80"/>
                <a:gd name="T8" fmla="*/ 59 w 59"/>
                <a:gd name="T9" fmla="*/ 31 h 80"/>
                <a:gd name="T10" fmla="*/ 33 w 59"/>
                <a:gd name="T1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80">
                  <a:moveTo>
                    <a:pt x="33" y="0"/>
                  </a:moveTo>
                  <a:lnTo>
                    <a:pt x="33" y="0"/>
                  </a:lnTo>
                  <a:lnTo>
                    <a:pt x="0" y="73"/>
                  </a:lnTo>
                  <a:lnTo>
                    <a:pt x="58" y="80"/>
                  </a:lnTo>
                  <a:lnTo>
                    <a:pt x="59" y="3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" name="Freeform 224">
              <a:extLst>
                <a:ext uri="{FF2B5EF4-FFF2-40B4-BE49-F238E27FC236}">
                  <a16:creationId xmlns:a16="http://schemas.microsoft.com/office/drawing/2014/main" xmlns="" id="{69E52ED6-129C-5642-AA40-3D26D41C3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0900" y="6102351"/>
              <a:ext cx="68263" cy="47625"/>
            </a:xfrm>
            <a:custGeom>
              <a:avLst/>
              <a:gdLst>
                <a:gd name="T0" fmla="*/ 0 w 66"/>
                <a:gd name="T1" fmla="*/ 0 h 45"/>
                <a:gd name="T2" fmla="*/ 0 w 66"/>
                <a:gd name="T3" fmla="*/ 0 h 45"/>
                <a:gd name="T4" fmla="*/ 2 w 66"/>
                <a:gd name="T5" fmla="*/ 45 h 45"/>
                <a:gd name="T6" fmla="*/ 36 w 66"/>
                <a:gd name="T7" fmla="*/ 42 h 45"/>
                <a:gd name="T8" fmla="*/ 66 w 66"/>
                <a:gd name="T9" fmla="*/ 22 h 45"/>
                <a:gd name="T10" fmla="*/ 16 w 66"/>
                <a:gd name="T11" fmla="*/ 12 h 45"/>
                <a:gd name="T12" fmla="*/ 0 w 66"/>
                <a:gd name="T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45">
                  <a:moveTo>
                    <a:pt x="0" y="0"/>
                  </a:moveTo>
                  <a:lnTo>
                    <a:pt x="0" y="0"/>
                  </a:lnTo>
                  <a:lnTo>
                    <a:pt x="2" y="45"/>
                  </a:lnTo>
                  <a:lnTo>
                    <a:pt x="36" y="42"/>
                  </a:lnTo>
                  <a:lnTo>
                    <a:pt x="66" y="22"/>
                  </a:lnTo>
                  <a:lnTo>
                    <a:pt x="16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" name="Freeform 225">
              <a:extLst>
                <a:ext uri="{FF2B5EF4-FFF2-40B4-BE49-F238E27FC236}">
                  <a16:creationId xmlns:a16="http://schemas.microsoft.com/office/drawing/2014/main" xmlns="" id="{C99D5056-3984-9B43-B784-7525222DD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5313" y="5084763"/>
              <a:ext cx="211138" cy="1030288"/>
            </a:xfrm>
            <a:custGeom>
              <a:avLst/>
              <a:gdLst>
                <a:gd name="T0" fmla="*/ 199 w 199"/>
                <a:gd name="T1" fmla="*/ 913 h 974"/>
                <a:gd name="T2" fmla="*/ 199 w 199"/>
                <a:gd name="T3" fmla="*/ 913 h 974"/>
                <a:gd name="T4" fmla="*/ 174 w 199"/>
                <a:gd name="T5" fmla="*/ 941 h 974"/>
                <a:gd name="T6" fmla="*/ 171 w 199"/>
                <a:gd name="T7" fmla="*/ 974 h 974"/>
                <a:gd name="T8" fmla="*/ 122 w 199"/>
                <a:gd name="T9" fmla="*/ 946 h 974"/>
                <a:gd name="T10" fmla="*/ 70 w 199"/>
                <a:gd name="T11" fmla="*/ 872 h 974"/>
                <a:gd name="T12" fmla="*/ 55 w 199"/>
                <a:gd name="T13" fmla="*/ 845 h 974"/>
                <a:gd name="T14" fmla="*/ 76 w 199"/>
                <a:gd name="T15" fmla="*/ 817 h 974"/>
                <a:gd name="T16" fmla="*/ 74 w 199"/>
                <a:gd name="T17" fmla="*/ 783 h 974"/>
                <a:gd name="T18" fmla="*/ 50 w 199"/>
                <a:gd name="T19" fmla="*/ 772 h 974"/>
                <a:gd name="T20" fmla="*/ 31 w 199"/>
                <a:gd name="T21" fmla="*/ 758 h 974"/>
                <a:gd name="T22" fmla="*/ 35 w 199"/>
                <a:gd name="T23" fmla="*/ 739 h 974"/>
                <a:gd name="T24" fmla="*/ 60 w 199"/>
                <a:gd name="T25" fmla="*/ 732 h 974"/>
                <a:gd name="T26" fmla="*/ 65 w 199"/>
                <a:gd name="T27" fmla="*/ 619 h 974"/>
                <a:gd name="T28" fmla="*/ 26 w 199"/>
                <a:gd name="T29" fmla="*/ 597 h 974"/>
                <a:gd name="T30" fmla="*/ 0 w 199"/>
                <a:gd name="T31" fmla="*/ 11 h 974"/>
                <a:gd name="T32" fmla="*/ 6 w 199"/>
                <a:gd name="T33" fmla="*/ 0 h 974"/>
                <a:gd name="T34" fmla="*/ 57 w 199"/>
                <a:gd name="T35" fmla="*/ 116 h 974"/>
                <a:gd name="T36" fmla="*/ 73 w 199"/>
                <a:gd name="T37" fmla="*/ 117 h 974"/>
                <a:gd name="T38" fmla="*/ 78 w 199"/>
                <a:gd name="T39" fmla="*/ 135 h 974"/>
                <a:gd name="T40" fmla="*/ 57 w 199"/>
                <a:gd name="T41" fmla="*/ 161 h 974"/>
                <a:gd name="T42" fmla="*/ 32 w 199"/>
                <a:gd name="T43" fmla="*/ 301 h 974"/>
                <a:gd name="T44" fmla="*/ 67 w 199"/>
                <a:gd name="T45" fmla="*/ 409 h 974"/>
                <a:gd name="T46" fmla="*/ 51 w 199"/>
                <a:gd name="T47" fmla="*/ 491 h 974"/>
                <a:gd name="T48" fmla="*/ 108 w 199"/>
                <a:gd name="T49" fmla="*/ 732 h 974"/>
                <a:gd name="T50" fmla="*/ 114 w 199"/>
                <a:gd name="T51" fmla="*/ 872 h 974"/>
                <a:gd name="T52" fmla="*/ 155 w 199"/>
                <a:gd name="T53" fmla="*/ 920 h 974"/>
                <a:gd name="T54" fmla="*/ 199 w 199"/>
                <a:gd name="T55" fmla="*/ 913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9" h="974">
                  <a:moveTo>
                    <a:pt x="199" y="913"/>
                  </a:moveTo>
                  <a:lnTo>
                    <a:pt x="199" y="913"/>
                  </a:lnTo>
                  <a:lnTo>
                    <a:pt x="174" y="941"/>
                  </a:lnTo>
                  <a:lnTo>
                    <a:pt x="171" y="974"/>
                  </a:lnTo>
                  <a:lnTo>
                    <a:pt x="122" y="946"/>
                  </a:lnTo>
                  <a:lnTo>
                    <a:pt x="70" y="872"/>
                  </a:lnTo>
                  <a:lnTo>
                    <a:pt x="55" y="845"/>
                  </a:lnTo>
                  <a:lnTo>
                    <a:pt x="76" y="817"/>
                  </a:lnTo>
                  <a:lnTo>
                    <a:pt x="74" y="783"/>
                  </a:lnTo>
                  <a:lnTo>
                    <a:pt x="50" y="772"/>
                  </a:lnTo>
                  <a:lnTo>
                    <a:pt x="31" y="758"/>
                  </a:lnTo>
                  <a:lnTo>
                    <a:pt x="35" y="739"/>
                  </a:lnTo>
                  <a:lnTo>
                    <a:pt x="60" y="732"/>
                  </a:lnTo>
                  <a:lnTo>
                    <a:pt x="65" y="619"/>
                  </a:lnTo>
                  <a:lnTo>
                    <a:pt x="26" y="597"/>
                  </a:lnTo>
                  <a:lnTo>
                    <a:pt x="0" y="11"/>
                  </a:lnTo>
                  <a:lnTo>
                    <a:pt x="6" y="0"/>
                  </a:lnTo>
                  <a:lnTo>
                    <a:pt x="57" y="116"/>
                  </a:lnTo>
                  <a:lnTo>
                    <a:pt x="73" y="117"/>
                  </a:lnTo>
                  <a:lnTo>
                    <a:pt x="78" y="135"/>
                  </a:lnTo>
                  <a:lnTo>
                    <a:pt x="57" y="161"/>
                  </a:lnTo>
                  <a:lnTo>
                    <a:pt x="32" y="301"/>
                  </a:lnTo>
                  <a:lnTo>
                    <a:pt x="67" y="409"/>
                  </a:lnTo>
                  <a:lnTo>
                    <a:pt x="51" y="491"/>
                  </a:lnTo>
                  <a:lnTo>
                    <a:pt x="108" y="732"/>
                  </a:lnTo>
                  <a:lnTo>
                    <a:pt x="114" y="872"/>
                  </a:lnTo>
                  <a:lnTo>
                    <a:pt x="155" y="920"/>
                  </a:lnTo>
                  <a:lnTo>
                    <a:pt x="199" y="9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" name="Freeform 226">
              <a:extLst>
                <a:ext uri="{FF2B5EF4-FFF2-40B4-BE49-F238E27FC236}">
                  <a16:creationId xmlns:a16="http://schemas.microsoft.com/office/drawing/2014/main" xmlns="" id="{E96EB813-4DD0-9840-A35D-1B34E19F21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25" y="5738813"/>
              <a:ext cx="20638" cy="46038"/>
            </a:xfrm>
            <a:custGeom>
              <a:avLst/>
              <a:gdLst>
                <a:gd name="T0" fmla="*/ 10 w 20"/>
                <a:gd name="T1" fmla="*/ 0 h 43"/>
                <a:gd name="T2" fmla="*/ 10 w 20"/>
                <a:gd name="T3" fmla="*/ 0 h 43"/>
                <a:gd name="T4" fmla="*/ 0 w 20"/>
                <a:gd name="T5" fmla="*/ 15 h 43"/>
                <a:gd name="T6" fmla="*/ 5 w 20"/>
                <a:gd name="T7" fmla="*/ 42 h 43"/>
                <a:gd name="T8" fmla="*/ 15 w 20"/>
                <a:gd name="T9" fmla="*/ 43 h 43"/>
                <a:gd name="T10" fmla="*/ 20 w 20"/>
                <a:gd name="T11" fmla="*/ 9 h 43"/>
                <a:gd name="T12" fmla="*/ 10 w 20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3">
                  <a:moveTo>
                    <a:pt x="10" y="0"/>
                  </a:moveTo>
                  <a:lnTo>
                    <a:pt x="10" y="0"/>
                  </a:lnTo>
                  <a:lnTo>
                    <a:pt x="0" y="15"/>
                  </a:lnTo>
                  <a:lnTo>
                    <a:pt x="5" y="42"/>
                  </a:lnTo>
                  <a:lnTo>
                    <a:pt x="15" y="43"/>
                  </a:lnTo>
                  <a:lnTo>
                    <a:pt x="20" y="9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2" name="Freeform 227">
              <a:extLst>
                <a:ext uri="{FF2B5EF4-FFF2-40B4-BE49-F238E27FC236}">
                  <a16:creationId xmlns:a16="http://schemas.microsoft.com/office/drawing/2014/main" xmlns="" id="{375304E4-459B-2649-A815-40826F14D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3713" y="4494213"/>
              <a:ext cx="909638" cy="942975"/>
            </a:xfrm>
            <a:custGeom>
              <a:avLst/>
              <a:gdLst>
                <a:gd name="T0" fmla="*/ 535 w 861"/>
                <a:gd name="T1" fmla="*/ 892 h 892"/>
                <a:gd name="T2" fmla="*/ 535 w 861"/>
                <a:gd name="T3" fmla="*/ 892 h 892"/>
                <a:gd name="T4" fmla="*/ 584 w 861"/>
                <a:gd name="T5" fmla="*/ 798 h 892"/>
                <a:gd name="T6" fmla="*/ 586 w 861"/>
                <a:gd name="T7" fmla="*/ 719 h 892"/>
                <a:gd name="T8" fmla="*/ 678 w 861"/>
                <a:gd name="T9" fmla="*/ 660 h 892"/>
                <a:gd name="T10" fmla="*/ 729 w 861"/>
                <a:gd name="T11" fmla="*/ 660 h 892"/>
                <a:gd name="T12" fmla="*/ 769 w 861"/>
                <a:gd name="T13" fmla="*/ 592 h 892"/>
                <a:gd name="T14" fmla="*/ 777 w 861"/>
                <a:gd name="T15" fmla="*/ 461 h 892"/>
                <a:gd name="T16" fmla="*/ 760 w 861"/>
                <a:gd name="T17" fmla="*/ 426 h 892"/>
                <a:gd name="T18" fmla="*/ 857 w 861"/>
                <a:gd name="T19" fmla="*/ 337 h 892"/>
                <a:gd name="T20" fmla="*/ 861 w 861"/>
                <a:gd name="T21" fmla="*/ 240 h 892"/>
                <a:gd name="T22" fmla="*/ 729 w 861"/>
                <a:gd name="T23" fmla="*/ 175 h 892"/>
                <a:gd name="T24" fmla="*/ 570 w 861"/>
                <a:gd name="T25" fmla="*/ 125 h 892"/>
                <a:gd name="T26" fmla="*/ 495 w 861"/>
                <a:gd name="T27" fmla="*/ 118 h 892"/>
                <a:gd name="T28" fmla="*/ 515 w 861"/>
                <a:gd name="T29" fmla="*/ 76 h 892"/>
                <a:gd name="T30" fmla="*/ 510 w 861"/>
                <a:gd name="T31" fmla="*/ 11 h 892"/>
                <a:gd name="T32" fmla="*/ 493 w 861"/>
                <a:gd name="T33" fmla="*/ 6 h 892"/>
                <a:gd name="T34" fmla="*/ 469 w 861"/>
                <a:gd name="T35" fmla="*/ 54 h 892"/>
                <a:gd name="T36" fmla="*/ 456 w 861"/>
                <a:gd name="T37" fmla="*/ 70 h 892"/>
                <a:gd name="T38" fmla="*/ 424 w 861"/>
                <a:gd name="T39" fmla="*/ 55 h 892"/>
                <a:gd name="T40" fmla="*/ 314 w 861"/>
                <a:gd name="T41" fmla="*/ 94 h 892"/>
                <a:gd name="T42" fmla="*/ 277 w 861"/>
                <a:gd name="T43" fmla="*/ 48 h 892"/>
                <a:gd name="T44" fmla="*/ 283 w 861"/>
                <a:gd name="T45" fmla="*/ 0 h 892"/>
                <a:gd name="T46" fmla="*/ 249 w 861"/>
                <a:gd name="T47" fmla="*/ 35 h 892"/>
                <a:gd name="T48" fmla="*/ 210 w 861"/>
                <a:gd name="T49" fmla="*/ 14 h 892"/>
                <a:gd name="T50" fmla="*/ 207 w 861"/>
                <a:gd name="T51" fmla="*/ 20 h 892"/>
                <a:gd name="T52" fmla="*/ 207 w 861"/>
                <a:gd name="T53" fmla="*/ 37 h 892"/>
                <a:gd name="T54" fmla="*/ 240 w 861"/>
                <a:gd name="T55" fmla="*/ 54 h 892"/>
                <a:gd name="T56" fmla="*/ 190 w 861"/>
                <a:gd name="T57" fmla="*/ 106 h 892"/>
                <a:gd name="T58" fmla="*/ 159 w 861"/>
                <a:gd name="T59" fmla="*/ 106 h 892"/>
                <a:gd name="T60" fmla="*/ 127 w 861"/>
                <a:gd name="T61" fmla="*/ 74 h 892"/>
                <a:gd name="T62" fmla="*/ 92 w 861"/>
                <a:gd name="T63" fmla="*/ 75 h 892"/>
                <a:gd name="T64" fmla="*/ 87 w 861"/>
                <a:gd name="T65" fmla="*/ 113 h 892"/>
                <a:gd name="T66" fmla="*/ 108 w 861"/>
                <a:gd name="T67" fmla="*/ 138 h 892"/>
                <a:gd name="T68" fmla="*/ 84 w 861"/>
                <a:gd name="T69" fmla="*/ 215 h 892"/>
                <a:gd name="T70" fmla="*/ 55 w 861"/>
                <a:gd name="T71" fmla="*/ 218 h 892"/>
                <a:gd name="T72" fmla="*/ 11 w 861"/>
                <a:gd name="T73" fmla="*/ 246 h 892"/>
                <a:gd name="T74" fmla="*/ 0 w 861"/>
                <a:gd name="T75" fmla="*/ 302 h 892"/>
                <a:gd name="T76" fmla="*/ 39 w 861"/>
                <a:gd name="T77" fmla="*/ 344 h 892"/>
                <a:gd name="T78" fmla="*/ 46 w 861"/>
                <a:gd name="T79" fmla="*/ 335 h 892"/>
                <a:gd name="T80" fmla="*/ 73 w 861"/>
                <a:gd name="T81" fmla="*/ 328 h 892"/>
                <a:gd name="T82" fmla="*/ 96 w 861"/>
                <a:gd name="T83" fmla="*/ 367 h 892"/>
                <a:gd name="T84" fmla="*/ 163 w 861"/>
                <a:gd name="T85" fmla="*/ 339 h 892"/>
                <a:gd name="T86" fmla="*/ 189 w 861"/>
                <a:gd name="T87" fmla="*/ 340 h 892"/>
                <a:gd name="T88" fmla="*/ 207 w 861"/>
                <a:gd name="T89" fmla="*/ 404 h 892"/>
                <a:gd name="T90" fmla="*/ 303 w 861"/>
                <a:gd name="T91" fmla="*/ 434 h 892"/>
                <a:gd name="T92" fmla="*/ 319 w 861"/>
                <a:gd name="T93" fmla="*/ 484 h 892"/>
                <a:gd name="T94" fmla="*/ 360 w 861"/>
                <a:gd name="T95" fmla="*/ 489 h 892"/>
                <a:gd name="T96" fmla="*/ 379 w 861"/>
                <a:gd name="T97" fmla="*/ 538 h 892"/>
                <a:gd name="T98" fmla="*/ 366 w 861"/>
                <a:gd name="T99" fmla="*/ 580 h 892"/>
                <a:gd name="T100" fmla="*/ 383 w 861"/>
                <a:gd name="T101" fmla="*/ 603 h 892"/>
                <a:gd name="T102" fmla="*/ 381 w 861"/>
                <a:gd name="T103" fmla="*/ 636 h 892"/>
                <a:gd name="T104" fmla="*/ 427 w 861"/>
                <a:gd name="T105" fmla="*/ 632 h 892"/>
                <a:gd name="T106" fmla="*/ 468 w 861"/>
                <a:gd name="T107" fmla="*/ 685 h 892"/>
                <a:gd name="T108" fmla="*/ 465 w 861"/>
                <a:gd name="T109" fmla="*/ 722 h 892"/>
                <a:gd name="T110" fmla="*/ 490 w 861"/>
                <a:gd name="T111" fmla="*/ 743 h 892"/>
                <a:gd name="T112" fmla="*/ 430 w 861"/>
                <a:gd name="T113" fmla="*/ 834 h 892"/>
                <a:gd name="T114" fmla="*/ 535 w 861"/>
                <a:gd name="T115" fmla="*/ 892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1" h="892">
                  <a:moveTo>
                    <a:pt x="535" y="892"/>
                  </a:moveTo>
                  <a:lnTo>
                    <a:pt x="535" y="892"/>
                  </a:lnTo>
                  <a:lnTo>
                    <a:pt x="584" y="798"/>
                  </a:lnTo>
                  <a:lnTo>
                    <a:pt x="586" y="719"/>
                  </a:lnTo>
                  <a:lnTo>
                    <a:pt x="678" y="660"/>
                  </a:lnTo>
                  <a:lnTo>
                    <a:pt x="729" y="660"/>
                  </a:lnTo>
                  <a:lnTo>
                    <a:pt x="769" y="592"/>
                  </a:lnTo>
                  <a:lnTo>
                    <a:pt x="777" y="461"/>
                  </a:lnTo>
                  <a:lnTo>
                    <a:pt x="760" y="426"/>
                  </a:lnTo>
                  <a:lnTo>
                    <a:pt x="857" y="337"/>
                  </a:lnTo>
                  <a:lnTo>
                    <a:pt x="861" y="240"/>
                  </a:lnTo>
                  <a:lnTo>
                    <a:pt x="729" y="175"/>
                  </a:lnTo>
                  <a:lnTo>
                    <a:pt x="570" y="125"/>
                  </a:lnTo>
                  <a:lnTo>
                    <a:pt x="495" y="118"/>
                  </a:lnTo>
                  <a:lnTo>
                    <a:pt x="515" y="76"/>
                  </a:lnTo>
                  <a:lnTo>
                    <a:pt x="510" y="11"/>
                  </a:lnTo>
                  <a:lnTo>
                    <a:pt x="493" y="6"/>
                  </a:lnTo>
                  <a:lnTo>
                    <a:pt x="469" y="54"/>
                  </a:lnTo>
                  <a:lnTo>
                    <a:pt x="456" y="70"/>
                  </a:lnTo>
                  <a:lnTo>
                    <a:pt x="424" y="55"/>
                  </a:lnTo>
                  <a:lnTo>
                    <a:pt x="314" y="94"/>
                  </a:lnTo>
                  <a:lnTo>
                    <a:pt x="277" y="48"/>
                  </a:lnTo>
                  <a:lnTo>
                    <a:pt x="283" y="0"/>
                  </a:lnTo>
                  <a:lnTo>
                    <a:pt x="249" y="35"/>
                  </a:lnTo>
                  <a:lnTo>
                    <a:pt x="210" y="14"/>
                  </a:lnTo>
                  <a:lnTo>
                    <a:pt x="207" y="20"/>
                  </a:lnTo>
                  <a:lnTo>
                    <a:pt x="207" y="37"/>
                  </a:lnTo>
                  <a:lnTo>
                    <a:pt x="240" y="54"/>
                  </a:lnTo>
                  <a:lnTo>
                    <a:pt x="190" y="106"/>
                  </a:lnTo>
                  <a:lnTo>
                    <a:pt x="159" y="106"/>
                  </a:lnTo>
                  <a:lnTo>
                    <a:pt x="127" y="74"/>
                  </a:lnTo>
                  <a:lnTo>
                    <a:pt x="92" y="75"/>
                  </a:lnTo>
                  <a:lnTo>
                    <a:pt x="87" y="113"/>
                  </a:lnTo>
                  <a:lnTo>
                    <a:pt x="108" y="138"/>
                  </a:lnTo>
                  <a:lnTo>
                    <a:pt x="84" y="215"/>
                  </a:lnTo>
                  <a:lnTo>
                    <a:pt x="55" y="218"/>
                  </a:lnTo>
                  <a:lnTo>
                    <a:pt x="11" y="246"/>
                  </a:lnTo>
                  <a:lnTo>
                    <a:pt x="0" y="302"/>
                  </a:lnTo>
                  <a:lnTo>
                    <a:pt x="39" y="344"/>
                  </a:lnTo>
                  <a:lnTo>
                    <a:pt x="46" y="335"/>
                  </a:lnTo>
                  <a:lnTo>
                    <a:pt x="73" y="328"/>
                  </a:lnTo>
                  <a:lnTo>
                    <a:pt x="96" y="367"/>
                  </a:lnTo>
                  <a:lnTo>
                    <a:pt x="163" y="339"/>
                  </a:lnTo>
                  <a:lnTo>
                    <a:pt x="189" y="340"/>
                  </a:lnTo>
                  <a:lnTo>
                    <a:pt x="207" y="404"/>
                  </a:lnTo>
                  <a:lnTo>
                    <a:pt x="303" y="434"/>
                  </a:lnTo>
                  <a:lnTo>
                    <a:pt x="319" y="484"/>
                  </a:lnTo>
                  <a:lnTo>
                    <a:pt x="360" y="489"/>
                  </a:lnTo>
                  <a:lnTo>
                    <a:pt x="379" y="538"/>
                  </a:lnTo>
                  <a:lnTo>
                    <a:pt x="366" y="580"/>
                  </a:lnTo>
                  <a:lnTo>
                    <a:pt x="383" y="603"/>
                  </a:lnTo>
                  <a:lnTo>
                    <a:pt x="381" y="636"/>
                  </a:lnTo>
                  <a:lnTo>
                    <a:pt x="427" y="632"/>
                  </a:lnTo>
                  <a:lnTo>
                    <a:pt x="468" y="685"/>
                  </a:lnTo>
                  <a:lnTo>
                    <a:pt x="465" y="722"/>
                  </a:lnTo>
                  <a:lnTo>
                    <a:pt x="490" y="743"/>
                  </a:lnTo>
                  <a:lnTo>
                    <a:pt x="430" y="834"/>
                  </a:lnTo>
                  <a:lnTo>
                    <a:pt x="535" y="89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3" name="Freeform 228">
              <a:extLst>
                <a:ext uri="{FF2B5EF4-FFF2-40B4-BE49-F238E27FC236}">
                  <a16:creationId xmlns:a16="http://schemas.microsoft.com/office/drawing/2014/main" xmlns="" id="{D025164A-6A06-5141-825D-8EDC6E78A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9225" y="4125913"/>
              <a:ext cx="30163" cy="42863"/>
            </a:xfrm>
            <a:custGeom>
              <a:avLst/>
              <a:gdLst>
                <a:gd name="T0" fmla="*/ 1 w 29"/>
                <a:gd name="T1" fmla="*/ 13 h 41"/>
                <a:gd name="T2" fmla="*/ 1 w 29"/>
                <a:gd name="T3" fmla="*/ 13 h 41"/>
                <a:gd name="T4" fmla="*/ 0 w 29"/>
                <a:gd name="T5" fmla="*/ 41 h 41"/>
                <a:gd name="T6" fmla="*/ 7 w 29"/>
                <a:gd name="T7" fmla="*/ 41 h 41"/>
                <a:gd name="T8" fmla="*/ 29 w 29"/>
                <a:gd name="T9" fmla="*/ 0 h 41"/>
                <a:gd name="T10" fmla="*/ 14 w 29"/>
                <a:gd name="T11" fmla="*/ 0 h 41"/>
                <a:gd name="T12" fmla="*/ 1 w 29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1">
                  <a:moveTo>
                    <a:pt x="1" y="13"/>
                  </a:moveTo>
                  <a:lnTo>
                    <a:pt x="1" y="13"/>
                  </a:lnTo>
                  <a:lnTo>
                    <a:pt x="0" y="41"/>
                  </a:lnTo>
                  <a:lnTo>
                    <a:pt x="7" y="41"/>
                  </a:lnTo>
                  <a:lnTo>
                    <a:pt x="29" y="0"/>
                  </a:lnTo>
                  <a:lnTo>
                    <a:pt x="14" y="0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4" name="Freeform 229">
              <a:extLst>
                <a:ext uri="{FF2B5EF4-FFF2-40B4-BE49-F238E27FC236}">
                  <a16:creationId xmlns:a16="http://schemas.microsoft.com/office/drawing/2014/main" xmlns="" id="{55995EBC-CAA2-A54E-A476-0B54216D9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0500" y="1924051"/>
              <a:ext cx="2960688" cy="1606550"/>
            </a:xfrm>
            <a:custGeom>
              <a:avLst/>
              <a:gdLst>
                <a:gd name="T0" fmla="*/ 2413 w 2801"/>
                <a:gd name="T1" fmla="*/ 505 h 1518"/>
                <a:gd name="T2" fmla="*/ 2472 w 2801"/>
                <a:gd name="T3" fmla="*/ 406 h 1518"/>
                <a:gd name="T4" fmla="*/ 2413 w 2801"/>
                <a:gd name="T5" fmla="*/ 676 h 1518"/>
                <a:gd name="T6" fmla="*/ 2545 w 2801"/>
                <a:gd name="T7" fmla="*/ 765 h 1518"/>
                <a:gd name="T8" fmla="*/ 2520 w 2801"/>
                <a:gd name="T9" fmla="*/ 614 h 1518"/>
                <a:gd name="T10" fmla="*/ 2553 w 2801"/>
                <a:gd name="T11" fmla="*/ 477 h 1518"/>
                <a:gd name="T12" fmla="*/ 2661 w 2801"/>
                <a:gd name="T13" fmla="*/ 334 h 1518"/>
                <a:gd name="T14" fmla="*/ 2675 w 2801"/>
                <a:gd name="T15" fmla="*/ 282 h 1518"/>
                <a:gd name="T16" fmla="*/ 2642 w 2801"/>
                <a:gd name="T17" fmla="*/ 129 h 1518"/>
                <a:gd name="T18" fmla="*/ 2797 w 2801"/>
                <a:gd name="T19" fmla="*/ 161 h 1518"/>
                <a:gd name="T20" fmla="*/ 2695 w 2801"/>
                <a:gd name="T21" fmla="*/ 90 h 1518"/>
                <a:gd name="T22" fmla="*/ 2342 w 2801"/>
                <a:gd name="T23" fmla="*/ 38 h 1518"/>
                <a:gd name="T24" fmla="*/ 2312 w 2801"/>
                <a:gd name="T25" fmla="*/ 80 h 1518"/>
                <a:gd name="T26" fmla="*/ 2038 w 2801"/>
                <a:gd name="T27" fmla="*/ 126 h 1518"/>
                <a:gd name="T28" fmla="*/ 1774 w 2801"/>
                <a:gd name="T29" fmla="*/ 165 h 1518"/>
                <a:gd name="T30" fmla="*/ 1541 w 2801"/>
                <a:gd name="T31" fmla="*/ 229 h 1518"/>
                <a:gd name="T32" fmla="*/ 1425 w 2801"/>
                <a:gd name="T33" fmla="*/ 243 h 1518"/>
                <a:gd name="T34" fmla="*/ 1214 w 2801"/>
                <a:gd name="T35" fmla="*/ 308 h 1518"/>
                <a:gd name="T36" fmla="*/ 1279 w 2801"/>
                <a:gd name="T37" fmla="*/ 131 h 1518"/>
                <a:gd name="T38" fmla="*/ 1078 w 2801"/>
                <a:gd name="T39" fmla="*/ 106 h 1518"/>
                <a:gd name="T40" fmla="*/ 865 w 2801"/>
                <a:gd name="T41" fmla="*/ 298 h 1518"/>
                <a:gd name="T42" fmla="*/ 838 w 2801"/>
                <a:gd name="T43" fmla="*/ 463 h 1518"/>
                <a:gd name="T44" fmla="*/ 694 w 2801"/>
                <a:gd name="T45" fmla="*/ 433 h 1518"/>
                <a:gd name="T46" fmla="*/ 798 w 2801"/>
                <a:gd name="T47" fmla="*/ 576 h 1518"/>
                <a:gd name="T48" fmla="*/ 763 w 2801"/>
                <a:gd name="T49" fmla="*/ 630 h 1518"/>
                <a:gd name="T50" fmla="*/ 723 w 2801"/>
                <a:gd name="T51" fmla="*/ 660 h 1518"/>
                <a:gd name="T52" fmla="*/ 615 w 2801"/>
                <a:gd name="T53" fmla="*/ 449 h 1518"/>
                <a:gd name="T54" fmla="*/ 605 w 2801"/>
                <a:gd name="T55" fmla="*/ 578 h 1518"/>
                <a:gd name="T56" fmla="*/ 516 w 2801"/>
                <a:gd name="T57" fmla="*/ 596 h 1518"/>
                <a:gd name="T58" fmla="*/ 315 w 2801"/>
                <a:gd name="T59" fmla="*/ 692 h 1518"/>
                <a:gd name="T60" fmla="*/ 286 w 2801"/>
                <a:gd name="T61" fmla="*/ 680 h 1518"/>
                <a:gd name="T62" fmla="*/ 258 w 2801"/>
                <a:gd name="T63" fmla="*/ 745 h 1518"/>
                <a:gd name="T64" fmla="*/ 193 w 2801"/>
                <a:gd name="T65" fmla="*/ 787 h 1518"/>
                <a:gd name="T66" fmla="*/ 157 w 2801"/>
                <a:gd name="T67" fmla="*/ 853 h 1518"/>
                <a:gd name="T68" fmla="*/ 49 w 2801"/>
                <a:gd name="T69" fmla="*/ 769 h 1518"/>
                <a:gd name="T70" fmla="*/ 203 w 2801"/>
                <a:gd name="T71" fmla="*/ 741 h 1518"/>
                <a:gd name="T72" fmla="*/ 0 w 2801"/>
                <a:gd name="T73" fmla="*/ 684 h 1518"/>
                <a:gd name="T74" fmla="*/ 76 w 2801"/>
                <a:gd name="T75" fmla="*/ 897 h 1518"/>
                <a:gd name="T76" fmla="*/ 34 w 2801"/>
                <a:gd name="T77" fmla="*/ 1004 h 1518"/>
                <a:gd name="T78" fmla="*/ 42 w 2801"/>
                <a:gd name="T79" fmla="*/ 1110 h 1518"/>
                <a:gd name="T80" fmla="*/ 134 w 2801"/>
                <a:gd name="T81" fmla="*/ 1188 h 1518"/>
                <a:gd name="T82" fmla="*/ 211 w 2801"/>
                <a:gd name="T83" fmla="*/ 1264 h 1518"/>
                <a:gd name="T84" fmla="*/ 270 w 2801"/>
                <a:gd name="T85" fmla="*/ 1367 h 1518"/>
                <a:gd name="T86" fmla="*/ 308 w 2801"/>
                <a:gd name="T87" fmla="*/ 1474 h 1518"/>
                <a:gd name="T88" fmla="*/ 458 w 2801"/>
                <a:gd name="T89" fmla="*/ 1472 h 1518"/>
                <a:gd name="T90" fmla="*/ 473 w 2801"/>
                <a:gd name="T91" fmla="*/ 1359 h 1518"/>
                <a:gd name="T92" fmla="*/ 552 w 2801"/>
                <a:gd name="T93" fmla="*/ 1222 h 1518"/>
                <a:gd name="T94" fmla="*/ 663 w 2801"/>
                <a:gd name="T95" fmla="*/ 1188 h 1518"/>
                <a:gd name="T96" fmla="*/ 948 w 2801"/>
                <a:gd name="T97" fmla="*/ 1081 h 1518"/>
                <a:gd name="T98" fmla="*/ 1234 w 2801"/>
                <a:gd name="T99" fmla="*/ 1208 h 1518"/>
                <a:gd name="T100" fmla="*/ 1413 w 2801"/>
                <a:gd name="T101" fmla="*/ 1145 h 1518"/>
                <a:gd name="T102" fmla="*/ 1498 w 2801"/>
                <a:gd name="T103" fmla="*/ 1141 h 1518"/>
                <a:gd name="T104" fmla="*/ 1609 w 2801"/>
                <a:gd name="T105" fmla="*/ 1141 h 1518"/>
                <a:gd name="T106" fmla="*/ 1822 w 2801"/>
                <a:gd name="T107" fmla="*/ 1101 h 1518"/>
                <a:gd name="T108" fmla="*/ 1910 w 2801"/>
                <a:gd name="T109" fmla="*/ 974 h 1518"/>
                <a:gd name="T110" fmla="*/ 2119 w 2801"/>
                <a:gd name="T111" fmla="*/ 1097 h 1518"/>
                <a:gd name="T112" fmla="*/ 2127 w 2801"/>
                <a:gd name="T113" fmla="*/ 1238 h 1518"/>
                <a:gd name="T114" fmla="*/ 2163 w 2801"/>
                <a:gd name="T115" fmla="*/ 1274 h 1518"/>
                <a:gd name="T116" fmla="*/ 2253 w 2801"/>
                <a:gd name="T117" fmla="*/ 1175 h 1518"/>
                <a:gd name="T118" fmla="*/ 2127 w 2801"/>
                <a:gd name="T119" fmla="*/ 876 h 1518"/>
                <a:gd name="T120" fmla="*/ 2107 w 2801"/>
                <a:gd name="T121" fmla="*/ 670 h 1518"/>
                <a:gd name="T122" fmla="*/ 2277 w 2801"/>
                <a:gd name="T123" fmla="*/ 630 h 1518"/>
                <a:gd name="T124" fmla="*/ 2350 w 2801"/>
                <a:gd name="T125" fmla="*/ 583 h 1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01" h="1518">
                  <a:moveTo>
                    <a:pt x="2372" y="449"/>
                  </a:moveTo>
                  <a:lnTo>
                    <a:pt x="2372" y="449"/>
                  </a:lnTo>
                  <a:lnTo>
                    <a:pt x="2386" y="497"/>
                  </a:lnTo>
                  <a:lnTo>
                    <a:pt x="2413" y="505"/>
                  </a:lnTo>
                  <a:lnTo>
                    <a:pt x="2441" y="461"/>
                  </a:lnTo>
                  <a:lnTo>
                    <a:pt x="2425" y="431"/>
                  </a:lnTo>
                  <a:lnTo>
                    <a:pt x="2431" y="406"/>
                  </a:lnTo>
                  <a:lnTo>
                    <a:pt x="2472" y="406"/>
                  </a:lnTo>
                  <a:lnTo>
                    <a:pt x="2463" y="425"/>
                  </a:lnTo>
                  <a:lnTo>
                    <a:pt x="2466" y="497"/>
                  </a:lnTo>
                  <a:lnTo>
                    <a:pt x="2407" y="644"/>
                  </a:lnTo>
                  <a:lnTo>
                    <a:pt x="2413" y="676"/>
                  </a:lnTo>
                  <a:lnTo>
                    <a:pt x="2411" y="729"/>
                  </a:lnTo>
                  <a:lnTo>
                    <a:pt x="2522" y="890"/>
                  </a:lnTo>
                  <a:lnTo>
                    <a:pt x="2543" y="896"/>
                  </a:lnTo>
                  <a:lnTo>
                    <a:pt x="2545" y="765"/>
                  </a:lnTo>
                  <a:lnTo>
                    <a:pt x="2567" y="745"/>
                  </a:lnTo>
                  <a:lnTo>
                    <a:pt x="2543" y="694"/>
                  </a:lnTo>
                  <a:lnTo>
                    <a:pt x="2563" y="672"/>
                  </a:lnTo>
                  <a:lnTo>
                    <a:pt x="2520" y="614"/>
                  </a:lnTo>
                  <a:lnTo>
                    <a:pt x="2496" y="616"/>
                  </a:lnTo>
                  <a:lnTo>
                    <a:pt x="2488" y="521"/>
                  </a:lnTo>
                  <a:lnTo>
                    <a:pt x="2549" y="505"/>
                  </a:lnTo>
                  <a:lnTo>
                    <a:pt x="2553" y="477"/>
                  </a:lnTo>
                  <a:lnTo>
                    <a:pt x="2585" y="469"/>
                  </a:lnTo>
                  <a:lnTo>
                    <a:pt x="2602" y="485"/>
                  </a:lnTo>
                  <a:lnTo>
                    <a:pt x="2624" y="398"/>
                  </a:lnTo>
                  <a:lnTo>
                    <a:pt x="2661" y="334"/>
                  </a:lnTo>
                  <a:lnTo>
                    <a:pt x="2691" y="318"/>
                  </a:lnTo>
                  <a:lnTo>
                    <a:pt x="2717" y="320"/>
                  </a:lnTo>
                  <a:lnTo>
                    <a:pt x="2717" y="290"/>
                  </a:lnTo>
                  <a:lnTo>
                    <a:pt x="2675" y="282"/>
                  </a:lnTo>
                  <a:lnTo>
                    <a:pt x="2618" y="235"/>
                  </a:lnTo>
                  <a:lnTo>
                    <a:pt x="2646" y="203"/>
                  </a:lnTo>
                  <a:lnTo>
                    <a:pt x="2622" y="149"/>
                  </a:lnTo>
                  <a:lnTo>
                    <a:pt x="2642" y="129"/>
                  </a:lnTo>
                  <a:lnTo>
                    <a:pt x="2665" y="161"/>
                  </a:lnTo>
                  <a:lnTo>
                    <a:pt x="2724" y="183"/>
                  </a:lnTo>
                  <a:lnTo>
                    <a:pt x="2790" y="189"/>
                  </a:lnTo>
                  <a:lnTo>
                    <a:pt x="2797" y="161"/>
                  </a:lnTo>
                  <a:lnTo>
                    <a:pt x="2764" y="128"/>
                  </a:lnTo>
                  <a:lnTo>
                    <a:pt x="2801" y="76"/>
                  </a:lnTo>
                  <a:lnTo>
                    <a:pt x="2717" y="46"/>
                  </a:lnTo>
                  <a:lnTo>
                    <a:pt x="2695" y="90"/>
                  </a:lnTo>
                  <a:lnTo>
                    <a:pt x="2667" y="54"/>
                  </a:lnTo>
                  <a:lnTo>
                    <a:pt x="2512" y="0"/>
                  </a:lnTo>
                  <a:lnTo>
                    <a:pt x="2364" y="26"/>
                  </a:lnTo>
                  <a:lnTo>
                    <a:pt x="2342" y="38"/>
                  </a:lnTo>
                  <a:lnTo>
                    <a:pt x="2342" y="50"/>
                  </a:lnTo>
                  <a:lnTo>
                    <a:pt x="2374" y="66"/>
                  </a:lnTo>
                  <a:lnTo>
                    <a:pt x="2370" y="104"/>
                  </a:lnTo>
                  <a:lnTo>
                    <a:pt x="2312" y="80"/>
                  </a:lnTo>
                  <a:lnTo>
                    <a:pt x="2186" y="130"/>
                  </a:lnTo>
                  <a:lnTo>
                    <a:pt x="2165" y="84"/>
                  </a:lnTo>
                  <a:lnTo>
                    <a:pt x="2078" y="84"/>
                  </a:lnTo>
                  <a:lnTo>
                    <a:pt x="2038" y="126"/>
                  </a:lnTo>
                  <a:lnTo>
                    <a:pt x="1898" y="94"/>
                  </a:lnTo>
                  <a:lnTo>
                    <a:pt x="1770" y="120"/>
                  </a:lnTo>
                  <a:lnTo>
                    <a:pt x="1754" y="159"/>
                  </a:lnTo>
                  <a:lnTo>
                    <a:pt x="1774" y="165"/>
                  </a:lnTo>
                  <a:lnTo>
                    <a:pt x="1772" y="195"/>
                  </a:lnTo>
                  <a:lnTo>
                    <a:pt x="1648" y="209"/>
                  </a:lnTo>
                  <a:lnTo>
                    <a:pt x="1656" y="249"/>
                  </a:lnTo>
                  <a:lnTo>
                    <a:pt x="1541" y="229"/>
                  </a:lnTo>
                  <a:lnTo>
                    <a:pt x="1569" y="177"/>
                  </a:lnTo>
                  <a:lnTo>
                    <a:pt x="1453" y="171"/>
                  </a:lnTo>
                  <a:lnTo>
                    <a:pt x="1463" y="225"/>
                  </a:lnTo>
                  <a:lnTo>
                    <a:pt x="1425" y="243"/>
                  </a:lnTo>
                  <a:lnTo>
                    <a:pt x="1394" y="213"/>
                  </a:lnTo>
                  <a:lnTo>
                    <a:pt x="1266" y="235"/>
                  </a:lnTo>
                  <a:lnTo>
                    <a:pt x="1216" y="281"/>
                  </a:lnTo>
                  <a:lnTo>
                    <a:pt x="1214" y="308"/>
                  </a:lnTo>
                  <a:lnTo>
                    <a:pt x="1183" y="310"/>
                  </a:lnTo>
                  <a:lnTo>
                    <a:pt x="1179" y="279"/>
                  </a:lnTo>
                  <a:lnTo>
                    <a:pt x="1279" y="191"/>
                  </a:lnTo>
                  <a:lnTo>
                    <a:pt x="1279" y="131"/>
                  </a:lnTo>
                  <a:lnTo>
                    <a:pt x="1214" y="114"/>
                  </a:lnTo>
                  <a:lnTo>
                    <a:pt x="1130" y="141"/>
                  </a:lnTo>
                  <a:lnTo>
                    <a:pt x="1094" y="106"/>
                  </a:lnTo>
                  <a:lnTo>
                    <a:pt x="1078" y="106"/>
                  </a:lnTo>
                  <a:lnTo>
                    <a:pt x="1059" y="145"/>
                  </a:lnTo>
                  <a:lnTo>
                    <a:pt x="1074" y="163"/>
                  </a:lnTo>
                  <a:lnTo>
                    <a:pt x="962" y="225"/>
                  </a:lnTo>
                  <a:lnTo>
                    <a:pt x="865" y="298"/>
                  </a:lnTo>
                  <a:lnTo>
                    <a:pt x="806" y="380"/>
                  </a:lnTo>
                  <a:lnTo>
                    <a:pt x="806" y="413"/>
                  </a:lnTo>
                  <a:lnTo>
                    <a:pt x="869" y="439"/>
                  </a:lnTo>
                  <a:lnTo>
                    <a:pt x="838" y="463"/>
                  </a:lnTo>
                  <a:lnTo>
                    <a:pt x="771" y="439"/>
                  </a:lnTo>
                  <a:lnTo>
                    <a:pt x="743" y="463"/>
                  </a:lnTo>
                  <a:lnTo>
                    <a:pt x="702" y="415"/>
                  </a:lnTo>
                  <a:lnTo>
                    <a:pt x="694" y="433"/>
                  </a:lnTo>
                  <a:lnTo>
                    <a:pt x="739" y="576"/>
                  </a:lnTo>
                  <a:lnTo>
                    <a:pt x="751" y="580"/>
                  </a:lnTo>
                  <a:lnTo>
                    <a:pt x="783" y="564"/>
                  </a:lnTo>
                  <a:lnTo>
                    <a:pt x="798" y="576"/>
                  </a:lnTo>
                  <a:lnTo>
                    <a:pt x="798" y="602"/>
                  </a:lnTo>
                  <a:lnTo>
                    <a:pt x="769" y="590"/>
                  </a:lnTo>
                  <a:lnTo>
                    <a:pt x="751" y="604"/>
                  </a:lnTo>
                  <a:lnTo>
                    <a:pt x="763" y="630"/>
                  </a:lnTo>
                  <a:lnTo>
                    <a:pt x="753" y="698"/>
                  </a:lnTo>
                  <a:lnTo>
                    <a:pt x="692" y="703"/>
                  </a:lnTo>
                  <a:lnTo>
                    <a:pt x="688" y="682"/>
                  </a:lnTo>
                  <a:lnTo>
                    <a:pt x="723" y="660"/>
                  </a:lnTo>
                  <a:lnTo>
                    <a:pt x="731" y="600"/>
                  </a:lnTo>
                  <a:lnTo>
                    <a:pt x="692" y="548"/>
                  </a:lnTo>
                  <a:lnTo>
                    <a:pt x="678" y="459"/>
                  </a:lnTo>
                  <a:lnTo>
                    <a:pt x="615" y="449"/>
                  </a:lnTo>
                  <a:lnTo>
                    <a:pt x="609" y="481"/>
                  </a:lnTo>
                  <a:lnTo>
                    <a:pt x="621" y="497"/>
                  </a:lnTo>
                  <a:lnTo>
                    <a:pt x="595" y="519"/>
                  </a:lnTo>
                  <a:lnTo>
                    <a:pt x="605" y="578"/>
                  </a:lnTo>
                  <a:lnTo>
                    <a:pt x="643" y="594"/>
                  </a:lnTo>
                  <a:lnTo>
                    <a:pt x="650" y="638"/>
                  </a:lnTo>
                  <a:lnTo>
                    <a:pt x="613" y="614"/>
                  </a:lnTo>
                  <a:lnTo>
                    <a:pt x="516" y="596"/>
                  </a:lnTo>
                  <a:lnTo>
                    <a:pt x="505" y="628"/>
                  </a:lnTo>
                  <a:lnTo>
                    <a:pt x="428" y="656"/>
                  </a:lnTo>
                  <a:lnTo>
                    <a:pt x="416" y="636"/>
                  </a:lnTo>
                  <a:lnTo>
                    <a:pt x="315" y="692"/>
                  </a:lnTo>
                  <a:lnTo>
                    <a:pt x="313" y="729"/>
                  </a:lnTo>
                  <a:lnTo>
                    <a:pt x="274" y="735"/>
                  </a:lnTo>
                  <a:lnTo>
                    <a:pt x="286" y="707"/>
                  </a:lnTo>
                  <a:lnTo>
                    <a:pt x="286" y="680"/>
                  </a:lnTo>
                  <a:lnTo>
                    <a:pt x="246" y="666"/>
                  </a:lnTo>
                  <a:lnTo>
                    <a:pt x="220" y="676"/>
                  </a:lnTo>
                  <a:lnTo>
                    <a:pt x="242" y="718"/>
                  </a:lnTo>
                  <a:lnTo>
                    <a:pt x="258" y="745"/>
                  </a:lnTo>
                  <a:lnTo>
                    <a:pt x="258" y="767"/>
                  </a:lnTo>
                  <a:lnTo>
                    <a:pt x="228" y="761"/>
                  </a:lnTo>
                  <a:lnTo>
                    <a:pt x="222" y="755"/>
                  </a:lnTo>
                  <a:lnTo>
                    <a:pt x="193" y="787"/>
                  </a:lnTo>
                  <a:lnTo>
                    <a:pt x="209" y="815"/>
                  </a:lnTo>
                  <a:lnTo>
                    <a:pt x="142" y="813"/>
                  </a:lnTo>
                  <a:lnTo>
                    <a:pt x="163" y="841"/>
                  </a:lnTo>
                  <a:lnTo>
                    <a:pt x="157" y="853"/>
                  </a:lnTo>
                  <a:lnTo>
                    <a:pt x="122" y="853"/>
                  </a:lnTo>
                  <a:lnTo>
                    <a:pt x="96" y="835"/>
                  </a:lnTo>
                  <a:lnTo>
                    <a:pt x="90" y="785"/>
                  </a:lnTo>
                  <a:lnTo>
                    <a:pt x="49" y="769"/>
                  </a:lnTo>
                  <a:lnTo>
                    <a:pt x="49" y="749"/>
                  </a:lnTo>
                  <a:lnTo>
                    <a:pt x="136" y="767"/>
                  </a:lnTo>
                  <a:lnTo>
                    <a:pt x="183" y="771"/>
                  </a:lnTo>
                  <a:lnTo>
                    <a:pt x="203" y="741"/>
                  </a:lnTo>
                  <a:lnTo>
                    <a:pt x="185" y="710"/>
                  </a:lnTo>
                  <a:lnTo>
                    <a:pt x="59" y="660"/>
                  </a:lnTo>
                  <a:lnTo>
                    <a:pt x="15" y="671"/>
                  </a:lnTo>
                  <a:lnTo>
                    <a:pt x="0" y="684"/>
                  </a:lnTo>
                  <a:lnTo>
                    <a:pt x="5" y="713"/>
                  </a:lnTo>
                  <a:lnTo>
                    <a:pt x="24" y="716"/>
                  </a:lnTo>
                  <a:lnTo>
                    <a:pt x="19" y="762"/>
                  </a:lnTo>
                  <a:lnTo>
                    <a:pt x="76" y="897"/>
                  </a:lnTo>
                  <a:lnTo>
                    <a:pt x="35" y="962"/>
                  </a:lnTo>
                  <a:lnTo>
                    <a:pt x="32" y="977"/>
                  </a:lnTo>
                  <a:lnTo>
                    <a:pt x="53" y="992"/>
                  </a:lnTo>
                  <a:lnTo>
                    <a:pt x="34" y="1004"/>
                  </a:lnTo>
                  <a:lnTo>
                    <a:pt x="22" y="1004"/>
                  </a:lnTo>
                  <a:lnTo>
                    <a:pt x="24" y="1062"/>
                  </a:lnTo>
                  <a:lnTo>
                    <a:pt x="41" y="1087"/>
                  </a:lnTo>
                  <a:lnTo>
                    <a:pt x="42" y="1110"/>
                  </a:lnTo>
                  <a:lnTo>
                    <a:pt x="64" y="1112"/>
                  </a:lnTo>
                  <a:lnTo>
                    <a:pt x="98" y="1125"/>
                  </a:lnTo>
                  <a:lnTo>
                    <a:pt x="134" y="1175"/>
                  </a:lnTo>
                  <a:lnTo>
                    <a:pt x="134" y="1188"/>
                  </a:lnTo>
                  <a:lnTo>
                    <a:pt x="122" y="1208"/>
                  </a:lnTo>
                  <a:lnTo>
                    <a:pt x="149" y="1206"/>
                  </a:lnTo>
                  <a:lnTo>
                    <a:pt x="175" y="1214"/>
                  </a:lnTo>
                  <a:lnTo>
                    <a:pt x="211" y="1264"/>
                  </a:lnTo>
                  <a:lnTo>
                    <a:pt x="298" y="1272"/>
                  </a:lnTo>
                  <a:lnTo>
                    <a:pt x="294" y="1331"/>
                  </a:lnTo>
                  <a:lnTo>
                    <a:pt x="264" y="1357"/>
                  </a:lnTo>
                  <a:lnTo>
                    <a:pt x="270" y="1367"/>
                  </a:lnTo>
                  <a:lnTo>
                    <a:pt x="241" y="1399"/>
                  </a:lnTo>
                  <a:lnTo>
                    <a:pt x="233" y="1429"/>
                  </a:lnTo>
                  <a:lnTo>
                    <a:pt x="250" y="1454"/>
                  </a:lnTo>
                  <a:lnTo>
                    <a:pt x="308" y="1474"/>
                  </a:lnTo>
                  <a:lnTo>
                    <a:pt x="331" y="1460"/>
                  </a:lnTo>
                  <a:lnTo>
                    <a:pt x="483" y="1518"/>
                  </a:lnTo>
                  <a:lnTo>
                    <a:pt x="489" y="1502"/>
                  </a:lnTo>
                  <a:lnTo>
                    <a:pt x="458" y="1472"/>
                  </a:lnTo>
                  <a:lnTo>
                    <a:pt x="458" y="1434"/>
                  </a:lnTo>
                  <a:lnTo>
                    <a:pt x="438" y="1428"/>
                  </a:lnTo>
                  <a:lnTo>
                    <a:pt x="442" y="1397"/>
                  </a:lnTo>
                  <a:lnTo>
                    <a:pt x="473" y="1359"/>
                  </a:lnTo>
                  <a:lnTo>
                    <a:pt x="417" y="1317"/>
                  </a:lnTo>
                  <a:lnTo>
                    <a:pt x="421" y="1258"/>
                  </a:lnTo>
                  <a:lnTo>
                    <a:pt x="481" y="1218"/>
                  </a:lnTo>
                  <a:lnTo>
                    <a:pt x="552" y="1222"/>
                  </a:lnTo>
                  <a:lnTo>
                    <a:pt x="564" y="1244"/>
                  </a:lnTo>
                  <a:lnTo>
                    <a:pt x="637" y="1248"/>
                  </a:lnTo>
                  <a:lnTo>
                    <a:pt x="690" y="1218"/>
                  </a:lnTo>
                  <a:lnTo>
                    <a:pt x="663" y="1188"/>
                  </a:lnTo>
                  <a:lnTo>
                    <a:pt x="669" y="1133"/>
                  </a:lnTo>
                  <a:lnTo>
                    <a:pt x="807" y="1065"/>
                  </a:lnTo>
                  <a:lnTo>
                    <a:pt x="913" y="1113"/>
                  </a:lnTo>
                  <a:lnTo>
                    <a:pt x="948" y="1081"/>
                  </a:lnTo>
                  <a:lnTo>
                    <a:pt x="1053" y="1180"/>
                  </a:lnTo>
                  <a:lnTo>
                    <a:pt x="1132" y="1172"/>
                  </a:lnTo>
                  <a:lnTo>
                    <a:pt x="1159" y="1200"/>
                  </a:lnTo>
                  <a:lnTo>
                    <a:pt x="1234" y="1208"/>
                  </a:lnTo>
                  <a:lnTo>
                    <a:pt x="1283" y="1141"/>
                  </a:lnTo>
                  <a:lnTo>
                    <a:pt x="1346" y="1168"/>
                  </a:lnTo>
                  <a:lnTo>
                    <a:pt x="1380" y="1174"/>
                  </a:lnTo>
                  <a:lnTo>
                    <a:pt x="1413" y="1145"/>
                  </a:lnTo>
                  <a:lnTo>
                    <a:pt x="1384" y="1125"/>
                  </a:lnTo>
                  <a:lnTo>
                    <a:pt x="1410" y="1085"/>
                  </a:lnTo>
                  <a:lnTo>
                    <a:pt x="1482" y="1109"/>
                  </a:lnTo>
                  <a:lnTo>
                    <a:pt x="1498" y="1141"/>
                  </a:lnTo>
                  <a:lnTo>
                    <a:pt x="1530" y="1143"/>
                  </a:lnTo>
                  <a:lnTo>
                    <a:pt x="1549" y="1129"/>
                  </a:lnTo>
                  <a:lnTo>
                    <a:pt x="1603" y="1127"/>
                  </a:lnTo>
                  <a:lnTo>
                    <a:pt x="1609" y="1141"/>
                  </a:lnTo>
                  <a:lnTo>
                    <a:pt x="1670" y="1145"/>
                  </a:lnTo>
                  <a:lnTo>
                    <a:pt x="1711" y="1101"/>
                  </a:lnTo>
                  <a:lnTo>
                    <a:pt x="1796" y="1111"/>
                  </a:lnTo>
                  <a:lnTo>
                    <a:pt x="1822" y="1101"/>
                  </a:lnTo>
                  <a:lnTo>
                    <a:pt x="1830" y="1053"/>
                  </a:lnTo>
                  <a:lnTo>
                    <a:pt x="1804" y="996"/>
                  </a:lnTo>
                  <a:lnTo>
                    <a:pt x="1830" y="974"/>
                  </a:lnTo>
                  <a:lnTo>
                    <a:pt x="1910" y="974"/>
                  </a:lnTo>
                  <a:lnTo>
                    <a:pt x="1987" y="1065"/>
                  </a:lnTo>
                  <a:lnTo>
                    <a:pt x="2086" y="1121"/>
                  </a:lnTo>
                  <a:lnTo>
                    <a:pt x="2115" y="1121"/>
                  </a:lnTo>
                  <a:lnTo>
                    <a:pt x="2119" y="1097"/>
                  </a:lnTo>
                  <a:lnTo>
                    <a:pt x="2155" y="1075"/>
                  </a:lnTo>
                  <a:lnTo>
                    <a:pt x="2159" y="1204"/>
                  </a:lnTo>
                  <a:lnTo>
                    <a:pt x="2127" y="1206"/>
                  </a:lnTo>
                  <a:lnTo>
                    <a:pt x="2127" y="1238"/>
                  </a:lnTo>
                  <a:lnTo>
                    <a:pt x="2145" y="1260"/>
                  </a:lnTo>
                  <a:lnTo>
                    <a:pt x="2142" y="1288"/>
                  </a:lnTo>
                  <a:lnTo>
                    <a:pt x="2155" y="1294"/>
                  </a:lnTo>
                  <a:lnTo>
                    <a:pt x="2163" y="1274"/>
                  </a:lnTo>
                  <a:lnTo>
                    <a:pt x="2174" y="1278"/>
                  </a:lnTo>
                  <a:lnTo>
                    <a:pt x="2182" y="1286"/>
                  </a:lnTo>
                  <a:lnTo>
                    <a:pt x="2218" y="1278"/>
                  </a:lnTo>
                  <a:lnTo>
                    <a:pt x="2253" y="1175"/>
                  </a:lnTo>
                  <a:lnTo>
                    <a:pt x="2257" y="1045"/>
                  </a:lnTo>
                  <a:lnTo>
                    <a:pt x="2212" y="942"/>
                  </a:lnTo>
                  <a:lnTo>
                    <a:pt x="2155" y="872"/>
                  </a:lnTo>
                  <a:lnTo>
                    <a:pt x="2127" y="876"/>
                  </a:lnTo>
                  <a:lnTo>
                    <a:pt x="2127" y="898"/>
                  </a:lnTo>
                  <a:lnTo>
                    <a:pt x="2060" y="873"/>
                  </a:lnTo>
                  <a:lnTo>
                    <a:pt x="2086" y="817"/>
                  </a:lnTo>
                  <a:lnTo>
                    <a:pt x="2107" y="670"/>
                  </a:lnTo>
                  <a:lnTo>
                    <a:pt x="2198" y="642"/>
                  </a:lnTo>
                  <a:lnTo>
                    <a:pt x="2241" y="614"/>
                  </a:lnTo>
                  <a:lnTo>
                    <a:pt x="2289" y="614"/>
                  </a:lnTo>
                  <a:lnTo>
                    <a:pt x="2277" y="630"/>
                  </a:lnTo>
                  <a:lnTo>
                    <a:pt x="2289" y="650"/>
                  </a:lnTo>
                  <a:lnTo>
                    <a:pt x="2330" y="606"/>
                  </a:lnTo>
                  <a:lnTo>
                    <a:pt x="2354" y="608"/>
                  </a:lnTo>
                  <a:lnTo>
                    <a:pt x="2350" y="583"/>
                  </a:lnTo>
                  <a:lnTo>
                    <a:pt x="2312" y="575"/>
                  </a:lnTo>
                  <a:lnTo>
                    <a:pt x="2338" y="481"/>
                  </a:lnTo>
                  <a:lnTo>
                    <a:pt x="2372" y="44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5" name="Freeform 230">
              <a:extLst>
                <a:ext uri="{FF2B5EF4-FFF2-40B4-BE49-F238E27FC236}">
                  <a16:creationId xmlns:a16="http://schemas.microsoft.com/office/drawing/2014/main" xmlns="" id="{05E64CE5-F4D0-7148-86DD-095C214C5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3650" y="2962276"/>
              <a:ext cx="1200150" cy="1054100"/>
            </a:xfrm>
            <a:custGeom>
              <a:avLst/>
              <a:gdLst>
                <a:gd name="T0" fmla="*/ 199 w 1136"/>
                <a:gd name="T1" fmla="*/ 230 h 996"/>
                <a:gd name="T2" fmla="*/ 134 w 1136"/>
                <a:gd name="T3" fmla="*/ 297 h 996"/>
                <a:gd name="T4" fmla="*/ 128 w 1136"/>
                <a:gd name="T5" fmla="*/ 426 h 996"/>
                <a:gd name="T6" fmla="*/ 24 w 1136"/>
                <a:gd name="T7" fmla="*/ 515 h 996"/>
                <a:gd name="T8" fmla="*/ 6 w 1136"/>
                <a:gd name="T9" fmla="*/ 563 h 996"/>
                <a:gd name="T10" fmla="*/ 48 w 1136"/>
                <a:gd name="T11" fmla="*/ 597 h 996"/>
                <a:gd name="T12" fmla="*/ 160 w 1136"/>
                <a:gd name="T13" fmla="*/ 712 h 996"/>
                <a:gd name="T14" fmla="*/ 201 w 1136"/>
                <a:gd name="T15" fmla="*/ 793 h 996"/>
                <a:gd name="T16" fmla="*/ 304 w 1136"/>
                <a:gd name="T17" fmla="*/ 819 h 996"/>
                <a:gd name="T18" fmla="*/ 407 w 1136"/>
                <a:gd name="T19" fmla="*/ 835 h 996"/>
                <a:gd name="T20" fmla="*/ 523 w 1136"/>
                <a:gd name="T21" fmla="*/ 779 h 996"/>
                <a:gd name="T22" fmla="*/ 558 w 1136"/>
                <a:gd name="T23" fmla="*/ 807 h 996"/>
                <a:gd name="T24" fmla="*/ 610 w 1136"/>
                <a:gd name="T25" fmla="*/ 857 h 996"/>
                <a:gd name="T26" fmla="*/ 602 w 1136"/>
                <a:gd name="T27" fmla="*/ 930 h 996"/>
                <a:gd name="T28" fmla="*/ 641 w 1136"/>
                <a:gd name="T29" fmla="*/ 978 h 996"/>
                <a:gd name="T30" fmla="*/ 687 w 1136"/>
                <a:gd name="T31" fmla="*/ 964 h 996"/>
                <a:gd name="T32" fmla="*/ 779 w 1136"/>
                <a:gd name="T33" fmla="*/ 936 h 996"/>
                <a:gd name="T34" fmla="*/ 848 w 1136"/>
                <a:gd name="T35" fmla="*/ 970 h 996"/>
                <a:gd name="T36" fmla="*/ 874 w 1136"/>
                <a:gd name="T37" fmla="*/ 994 h 996"/>
                <a:gd name="T38" fmla="*/ 907 w 1136"/>
                <a:gd name="T39" fmla="*/ 968 h 996"/>
                <a:gd name="T40" fmla="*/ 1057 w 1136"/>
                <a:gd name="T41" fmla="*/ 853 h 996"/>
                <a:gd name="T42" fmla="*/ 1079 w 1136"/>
                <a:gd name="T43" fmla="*/ 718 h 996"/>
                <a:gd name="T44" fmla="*/ 1067 w 1136"/>
                <a:gd name="T45" fmla="*/ 692 h 996"/>
                <a:gd name="T46" fmla="*/ 988 w 1136"/>
                <a:gd name="T47" fmla="*/ 585 h 996"/>
                <a:gd name="T48" fmla="*/ 1010 w 1136"/>
                <a:gd name="T49" fmla="*/ 519 h 996"/>
                <a:gd name="T50" fmla="*/ 1034 w 1136"/>
                <a:gd name="T51" fmla="*/ 487 h 996"/>
                <a:gd name="T52" fmla="*/ 968 w 1136"/>
                <a:gd name="T53" fmla="*/ 517 h 996"/>
                <a:gd name="T54" fmla="*/ 911 w 1136"/>
                <a:gd name="T55" fmla="*/ 477 h 996"/>
                <a:gd name="T56" fmla="*/ 959 w 1136"/>
                <a:gd name="T57" fmla="*/ 396 h 996"/>
                <a:gd name="T58" fmla="*/ 980 w 1136"/>
                <a:gd name="T59" fmla="*/ 444 h 996"/>
                <a:gd name="T60" fmla="*/ 1028 w 1136"/>
                <a:gd name="T61" fmla="*/ 422 h 996"/>
                <a:gd name="T62" fmla="*/ 1036 w 1136"/>
                <a:gd name="T63" fmla="*/ 394 h 996"/>
                <a:gd name="T64" fmla="*/ 1091 w 1136"/>
                <a:gd name="T65" fmla="*/ 358 h 996"/>
                <a:gd name="T66" fmla="*/ 1121 w 1136"/>
                <a:gd name="T67" fmla="*/ 306 h 996"/>
                <a:gd name="T68" fmla="*/ 1107 w 1136"/>
                <a:gd name="T69" fmla="*/ 262 h 996"/>
                <a:gd name="T70" fmla="*/ 1136 w 1136"/>
                <a:gd name="T71" fmla="*/ 217 h 996"/>
                <a:gd name="T72" fmla="*/ 1112 w 1136"/>
                <a:gd name="T73" fmla="*/ 119 h 996"/>
                <a:gd name="T74" fmla="*/ 1069 w 1136"/>
                <a:gd name="T75" fmla="*/ 148 h 996"/>
                <a:gd name="T76" fmla="*/ 893 w 1136"/>
                <a:gd name="T77" fmla="*/ 1 h 996"/>
                <a:gd name="T78" fmla="*/ 798 w 1136"/>
                <a:gd name="T79" fmla="*/ 16 h 996"/>
                <a:gd name="T80" fmla="*/ 814 w 1136"/>
                <a:gd name="T81" fmla="*/ 124 h 996"/>
                <a:gd name="T82" fmla="*/ 767 w 1136"/>
                <a:gd name="T83" fmla="*/ 136 h 996"/>
                <a:gd name="T84" fmla="*/ 783 w 1136"/>
                <a:gd name="T85" fmla="*/ 191 h 996"/>
                <a:gd name="T86" fmla="*/ 856 w 1136"/>
                <a:gd name="T87" fmla="*/ 197 h 996"/>
                <a:gd name="T88" fmla="*/ 827 w 1136"/>
                <a:gd name="T89" fmla="*/ 219 h 996"/>
                <a:gd name="T90" fmla="*/ 781 w 1136"/>
                <a:gd name="T91" fmla="*/ 273 h 996"/>
                <a:gd name="T92" fmla="*/ 624 w 1136"/>
                <a:gd name="T93" fmla="*/ 410 h 996"/>
                <a:gd name="T94" fmla="*/ 531 w 1136"/>
                <a:gd name="T95" fmla="*/ 388 h 996"/>
                <a:gd name="T96" fmla="*/ 420 w 1136"/>
                <a:gd name="T97" fmla="*/ 398 h 996"/>
                <a:gd name="T98" fmla="*/ 310 w 1136"/>
                <a:gd name="T99" fmla="*/ 354 h 996"/>
                <a:gd name="T100" fmla="*/ 237 w 1136"/>
                <a:gd name="T101" fmla="*/ 271 h 996"/>
                <a:gd name="T102" fmla="*/ 199 w 1136"/>
                <a:gd name="T103" fmla="*/ 230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36" h="996">
                  <a:moveTo>
                    <a:pt x="199" y="230"/>
                  </a:moveTo>
                  <a:lnTo>
                    <a:pt x="199" y="230"/>
                  </a:lnTo>
                  <a:lnTo>
                    <a:pt x="172" y="299"/>
                  </a:lnTo>
                  <a:lnTo>
                    <a:pt x="134" y="297"/>
                  </a:lnTo>
                  <a:lnTo>
                    <a:pt x="95" y="383"/>
                  </a:lnTo>
                  <a:lnTo>
                    <a:pt x="128" y="426"/>
                  </a:lnTo>
                  <a:lnTo>
                    <a:pt x="59" y="521"/>
                  </a:lnTo>
                  <a:lnTo>
                    <a:pt x="24" y="515"/>
                  </a:lnTo>
                  <a:lnTo>
                    <a:pt x="0" y="545"/>
                  </a:lnTo>
                  <a:lnTo>
                    <a:pt x="6" y="563"/>
                  </a:lnTo>
                  <a:lnTo>
                    <a:pt x="34" y="565"/>
                  </a:lnTo>
                  <a:lnTo>
                    <a:pt x="48" y="597"/>
                  </a:lnTo>
                  <a:lnTo>
                    <a:pt x="75" y="603"/>
                  </a:lnTo>
                  <a:lnTo>
                    <a:pt x="160" y="712"/>
                  </a:lnTo>
                  <a:lnTo>
                    <a:pt x="160" y="768"/>
                  </a:lnTo>
                  <a:lnTo>
                    <a:pt x="201" y="793"/>
                  </a:lnTo>
                  <a:lnTo>
                    <a:pt x="247" y="785"/>
                  </a:lnTo>
                  <a:lnTo>
                    <a:pt x="304" y="819"/>
                  </a:lnTo>
                  <a:lnTo>
                    <a:pt x="373" y="839"/>
                  </a:lnTo>
                  <a:lnTo>
                    <a:pt x="407" y="835"/>
                  </a:lnTo>
                  <a:lnTo>
                    <a:pt x="444" y="831"/>
                  </a:lnTo>
                  <a:lnTo>
                    <a:pt x="523" y="779"/>
                  </a:lnTo>
                  <a:lnTo>
                    <a:pt x="549" y="783"/>
                  </a:lnTo>
                  <a:lnTo>
                    <a:pt x="558" y="807"/>
                  </a:lnTo>
                  <a:lnTo>
                    <a:pt x="580" y="813"/>
                  </a:lnTo>
                  <a:lnTo>
                    <a:pt x="610" y="857"/>
                  </a:lnTo>
                  <a:lnTo>
                    <a:pt x="590" y="901"/>
                  </a:lnTo>
                  <a:lnTo>
                    <a:pt x="602" y="930"/>
                  </a:lnTo>
                  <a:lnTo>
                    <a:pt x="635" y="942"/>
                  </a:lnTo>
                  <a:lnTo>
                    <a:pt x="641" y="978"/>
                  </a:lnTo>
                  <a:lnTo>
                    <a:pt x="681" y="982"/>
                  </a:lnTo>
                  <a:lnTo>
                    <a:pt x="687" y="964"/>
                  </a:lnTo>
                  <a:lnTo>
                    <a:pt x="744" y="934"/>
                  </a:lnTo>
                  <a:lnTo>
                    <a:pt x="779" y="936"/>
                  </a:lnTo>
                  <a:lnTo>
                    <a:pt x="821" y="982"/>
                  </a:lnTo>
                  <a:lnTo>
                    <a:pt x="848" y="970"/>
                  </a:lnTo>
                  <a:lnTo>
                    <a:pt x="866" y="972"/>
                  </a:lnTo>
                  <a:lnTo>
                    <a:pt x="874" y="994"/>
                  </a:lnTo>
                  <a:lnTo>
                    <a:pt x="888" y="996"/>
                  </a:lnTo>
                  <a:lnTo>
                    <a:pt x="907" y="968"/>
                  </a:lnTo>
                  <a:lnTo>
                    <a:pt x="986" y="938"/>
                  </a:lnTo>
                  <a:lnTo>
                    <a:pt x="1057" y="853"/>
                  </a:lnTo>
                  <a:lnTo>
                    <a:pt x="1081" y="771"/>
                  </a:lnTo>
                  <a:lnTo>
                    <a:pt x="1079" y="718"/>
                  </a:lnTo>
                  <a:lnTo>
                    <a:pt x="1049" y="712"/>
                  </a:lnTo>
                  <a:lnTo>
                    <a:pt x="1067" y="692"/>
                  </a:lnTo>
                  <a:lnTo>
                    <a:pt x="1063" y="660"/>
                  </a:lnTo>
                  <a:lnTo>
                    <a:pt x="988" y="585"/>
                  </a:lnTo>
                  <a:lnTo>
                    <a:pt x="988" y="547"/>
                  </a:lnTo>
                  <a:lnTo>
                    <a:pt x="1010" y="519"/>
                  </a:lnTo>
                  <a:lnTo>
                    <a:pt x="1032" y="509"/>
                  </a:lnTo>
                  <a:lnTo>
                    <a:pt x="1034" y="487"/>
                  </a:lnTo>
                  <a:lnTo>
                    <a:pt x="978" y="487"/>
                  </a:lnTo>
                  <a:lnTo>
                    <a:pt x="968" y="517"/>
                  </a:lnTo>
                  <a:lnTo>
                    <a:pt x="943" y="511"/>
                  </a:lnTo>
                  <a:lnTo>
                    <a:pt x="911" y="477"/>
                  </a:lnTo>
                  <a:lnTo>
                    <a:pt x="931" y="426"/>
                  </a:lnTo>
                  <a:lnTo>
                    <a:pt x="959" y="396"/>
                  </a:lnTo>
                  <a:lnTo>
                    <a:pt x="984" y="398"/>
                  </a:lnTo>
                  <a:lnTo>
                    <a:pt x="980" y="444"/>
                  </a:lnTo>
                  <a:lnTo>
                    <a:pt x="994" y="456"/>
                  </a:lnTo>
                  <a:lnTo>
                    <a:pt x="1028" y="422"/>
                  </a:lnTo>
                  <a:lnTo>
                    <a:pt x="1039" y="420"/>
                  </a:lnTo>
                  <a:lnTo>
                    <a:pt x="1036" y="394"/>
                  </a:lnTo>
                  <a:lnTo>
                    <a:pt x="1067" y="356"/>
                  </a:lnTo>
                  <a:lnTo>
                    <a:pt x="1091" y="358"/>
                  </a:lnTo>
                  <a:lnTo>
                    <a:pt x="1105" y="315"/>
                  </a:lnTo>
                  <a:lnTo>
                    <a:pt x="1121" y="306"/>
                  </a:lnTo>
                  <a:lnTo>
                    <a:pt x="1122" y="279"/>
                  </a:lnTo>
                  <a:lnTo>
                    <a:pt x="1107" y="262"/>
                  </a:lnTo>
                  <a:lnTo>
                    <a:pt x="1105" y="219"/>
                  </a:lnTo>
                  <a:lnTo>
                    <a:pt x="1136" y="217"/>
                  </a:lnTo>
                  <a:lnTo>
                    <a:pt x="1134" y="106"/>
                  </a:lnTo>
                  <a:lnTo>
                    <a:pt x="1112" y="119"/>
                  </a:lnTo>
                  <a:lnTo>
                    <a:pt x="1105" y="148"/>
                  </a:lnTo>
                  <a:lnTo>
                    <a:pt x="1069" y="148"/>
                  </a:lnTo>
                  <a:lnTo>
                    <a:pt x="967" y="90"/>
                  </a:lnTo>
                  <a:lnTo>
                    <a:pt x="893" y="1"/>
                  </a:lnTo>
                  <a:lnTo>
                    <a:pt x="817" y="0"/>
                  </a:lnTo>
                  <a:lnTo>
                    <a:pt x="798" y="16"/>
                  </a:lnTo>
                  <a:lnTo>
                    <a:pt x="823" y="72"/>
                  </a:lnTo>
                  <a:lnTo>
                    <a:pt x="814" y="124"/>
                  </a:lnTo>
                  <a:lnTo>
                    <a:pt x="784" y="137"/>
                  </a:lnTo>
                  <a:lnTo>
                    <a:pt x="767" y="136"/>
                  </a:lnTo>
                  <a:lnTo>
                    <a:pt x="765" y="187"/>
                  </a:lnTo>
                  <a:lnTo>
                    <a:pt x="783" y="191"/>
                  </a:lnTo>
                  <a:lnTo>
                    <a:pt x="815" y="177"/>
                  </a:lnTo>
                  <a:lnTo>
                    <a:pt x="856" y="197"/>
                  </a:lnTo>
                  <a:lnTo>
                    <a:pt x="856" y="217"/>
                  </a:lnTo>
                  <a:lnTo>
                    <a:pt x="827" y="219"/>
                  </a:lnTo>
                  <a:lnTo>
                    <a:pt x="803" y="271"/>
                  </a:lnTo>
                  <a:lnTo>
                    <a:pt x="781" y="273"/>
                  </a:lnTo>
                  <a:lnTo>
                    <a:pt x="704" y="374"/>
                  </a:lnTo>
                  <a:lnTo>
                    <a:pt x="624" y="410"/>
                  </a:lnTo>
                  <a:lnTo>
                    <a:pt x="568" y="414"/>
                  </a:lnTo>
                  <a:lnTo>
                    <a:pt x="531" y="388"/>
                  </a:lnTo>
                  <a:lnTo>
                    <a:pt x="478" y="416"/>
                  </a:lnTo>
                  <a:lnTo>
                    <a:pt x="420" y="398"/>
                  </a:lnTo>
                  <a:lnTo>
                    <a:pt x="407" y="360"/>
                  </a:lnTo>
                  <a:lnTo>
                    <a:pt x="310" y="354"/>
                  </a:lnTo>
                  <a:lnTo>
                    <a:pt x="259" y="271"/>
                  </a:lnTo>
                  <a:lnTo>
                    <a:pt x="237" y="271"/>
                  </a:lnTo>
                  <a:lnTo>
                    <a:pt x="220" y="232"/>
                  </a:lnTo>
                  <a:lnTo>
                    <a:pt x="199" y="23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6" name="Freeform 231">
              <a:extLst>
                <a:ext uri="{FF2B5EF4-FFF2-40B4-BE49-F238E27FC236}">
                  <a16:creationId xmlns:a16="http://schemas.microsoft.com/office/drawing/2014/main" xmlns="" id="{5AE1FF23-4C77-9946-AF6F-1EEAB03FAE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1775" y="3081338"/>
              <a:ext cx="657225" cy="314325"/>
            </a:xfrm>
            <a:custGeom>
              <a:avLst/>
              <a:gdLst>
                <a:gd name="T0" fmla="*/ 0 w 622"/>
                <a:gd name="T1" fmla="*/ 119 h 297"/>
                <a:gd name="T2" fmla="*/ 0 w 622"/>
                <a:gd name="T3" fmla="*/ 119 h 297"/>
                <a:gd name="T4" fmla="*/ 45 w 622"/>
                <a:gd name="T5" fmla="*/ 59 h 297"/>
                <a:gd name="T6" fmla="*/ 100 w 622"/>
                <a:gd name="T7" fmla="*/ 84 h 297"/>
                <a:gd name="T8" fmla="*/ 137 w 622"/>
                <a:gd name="T9" fmla="*/ 94 h 297"/>
                <a:gd name="T10" fmla="*/ 183 w 622"/>
                <a:gd name="T11" fmla="*/ 52 h 297"/>
                <a:gd name="T12" fmla="*/ 152 w 622"/>
                <a:gd name="T13" fmla="*/ 29 h 297"/>
                <a:gd name="T14" fmla="*/ 173 w 622"/>
                <a:gd name="T15" fmla="*/ 0 h 297"/>
                <a:gd name="T16" fmla="*/ 233 w 622"/>
                <a:gd name="T17" fmla="*/ 22 h 297"/>
                <a:gd name="T18" fmla="*/ 255 w 622"/>
                <a:gd name="T19" fmla="*/ 57 h 297"/>
                <a:gd name="T20" fmla="*/ 293 w 622"/>
                <a:gd name="T21" fmla="*/ 58 h 297"/>
                <a:gd name="T22" fmla="*/ 313 w 622"/>
                <a:gd name="T23" fmla="*/ 43 h 297"/>
                <a:gd name="T24" fmla="*/ 354 w 622"/>
                <a:gd name="T25" fmla="*/ 41 h 297"/>
                <a:gd name="T26" fmla="*/ 363 w 622"/>
                <a:gd name="T27" fmla="*/ 56 h 297"/>
                <a:gd name="T28" fmla="*/ 431 w 622"/>
                <a:gd name="T29" fmla="*/ 60 h 297"/>
                <a:gd name="T30" fmla="*/ 474 w 622"/>
                <a:gd name="T31" fmla="*/ 16 h 297"/>
                <a:gd name="T32" fmla="*/ 534 w 622"/>
                <a:gd name="T33" fmla="*/ 22 h 297"/>
                <a:gd name="T34" fmla="*/ 530 w 622"/>
                <a:gd name="T35" fmla="*/ 82 h 297"/>
                <a:gd name="T36" fmla="*/ 556 w 622"/>
                <a:gd name="T37" fmla="*/ 88 h 297"/>
                <a:gd name="T38" fmla="*/ 588 w 622"/>
                <a:gd name="T39" fmla="*/ 73 h 297"/>
                <a:gd name="T40" fmla="*/ 622 w 622"/>
                <a:gd name="T41" fmla="*/ 90 h 297"/>
                <a:gd name="T42" fmla="*/ 622 w 622"/>
                <a:gd name="T43" fmla="*/ 99 h 297"/>
                <a:gd name="T44" fmla="*/ 597 w 622"/>
                <a:gd name="T45" fmla="*/ 99 h 297"/>
                <a:gd name="T46" fmla="*/ 571 w 622"/>
                <a:gd name="T47" fmla="*/ 153 h 297"/>
                <a:gd name="T48" fmla="*/ 551 w 622"/>
                <a:gd name="T49" fmla="*/ 155 h 297"/>
                <a:gd name="T50" fmla="*/ 474 w 622"/>
                <a:gd name="T51" fmla="*/ 256 h 297"/>
                <a:gd name="T52" fmla="*/ 395 w 622"/>
                <a:gd name="T53" fmla="*/ 291 h 297"/>
                <a:gd name="T54" fmla="*/ 345 w 622"/>
                <a:gd name="T55" fmla="*/ 295 h 297"/>
                <a:gd name="T56" fmla="*/ 304 w 622"/>
                <a:gd name="T57" fmla="*/ 269 h 297"/>
                <a:gd name="T58" fmla="*/ 251 w 622"/>
                <a:gd name="T59" fmla="*/ 297 h 297"/>
                <a:gd name="T60" fmla="*/ 200 w 622"/>
                <a:gd name="T61" fmla="*/ 281 h 297"/>
                <a:gd name="T62" fmla="*/ 185 w 622"/>
                <a:gd name="T63" fmla="*/ 243 h 297"/>
                <a:gd name="T64" fmla="*/ 87 w 622"/>
                <a:gd name="T65" fmla="*/ 236 h 297"/>
                <a:gd name="T66" fmla="*/ 37 w 622"/>
                <a:gd name="T67" fmla="*/ 151 h 297"/>
                <a:gd name="T68" fmla="*/ 12 w 622"/>
                <a:gd name="T69" fmla="*/ 149 h 297"/>
                <a:gd name="T70" fmla="*/ 0 w 622"/>
                <a:gd name="T71" fmla="*/ 119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22" h="297">
                  <a:moveTo>
                    <a:pt x="0" y="119"/>
                  </a:moveTo>
                  <a:lnTo>
                    <a:pt x="0" y="119"/>
                  </a:lnTo>
                  <a:lnTo>
                    <a:pt x="45" y="59"/>
                  </a:lnTo>
                  <a:lnTo>
                    <a:pt x="100" y="84"/>
                  </a:lnTo>
                  <a:lnTo>
                    <a:pt x="137" y="94"/>
                  </a:lnTo>
                  <a:lnTo>
                    <a:pt x="183" y="52"/>
                  </a:lnTo>
                  <a:lnTo>
                    <a:pt x="152" y="29"/>
                  </a:lnTo>
                  <a:lnTo>
                    <a:pt x="173" y="0"/>
                  </a:lnTo>
                  <a:lnTo>
                    <a:pt x="233" y="22"/>
                  </a:lnTo>
                  <a:lnTo>
                    <a:pt x="255" y="57"/>
                  </a:lnTo>
                  <a:lnTo>
                    <a:pt x="293" y="58"/>
                  </a:lnTo>
                  <a:lnTo>
                    <a:pt x="313" y="43"/>
                  </a:lnTo>
                  <a:lnTo>
                    <a:pt x="354" y="41"/>
                  </a:lnTo>
                  <a:lnTo>
                    <a:pt x="363" y="56"/>
                  </a:lnTo>
                  <a:lnTo>
                    <a:pt x="431" y="60"/>
                  </a:lnTo>
                  <a:lnTo>
                    <a:pt x="474" y="16"/>
                  </a:lnTo>
                  <a:lnTo>
                    <a:pt x="534" y="22"/>
                  </a:lnTo>
                  <a:lnTo>
                    <a:pt x="530" y="82"/>
                  </a:lnTo>
                  <a:lnTo>
                    <a:pt x="556" y="88"/>
                  </a:lnTo>
                  <a:lnTo>
                    <a:pt x="588" y="73"/>
                  </a:lnTo>
                  <a:lnTo>
                    <a:pt x="622" y="90"/>
                  </a:lnTo>
                  <a:lnTo>
                    <a:pt x="622" y="99"/>
                  </a:lnTo>
                  <a:lnTo>
                    <a:pt x="597" y="99"/>
                  </a:lnTo>
                  <a:lnTo>
                    <a:pt x="571" y="153"/>
                  </a:lnTo>
                  <a:lnTo>
                    <a:pt x="551" y="155"/>
                  </a:lnTo>
                  <a:lnTo>
                    <a:pt x="474" y="256"/>
                  </a:lnTo>
                  <a:lnTo>
                    <a:pt x="395" y="291"/>
                  </a:lnTo>
                  <a:lnTo>
                    <a:pt x="345" y="295"/>
                  </a:lnTo>
                  <a:lnTo>
                    <a:pt x="304" y="269"/>
                  </a:lnTo>
                  <a:lnTo>
                    <a:pt x="251" y="297"/>
                  </a:lnTo>
                  <a:lnTo>
                    <a:pt x="200" y="281"/>
                  </a:lnTo>
                  <a:lnTo>
                    <a:pt x="185" y="243"/>
                  </a:lnTo>
                  <a:lnTo>
                    <a:pt x="87" y="236"/>
                  </a:lnTo>
                  <a:lnTo>
                    <a:pt x="37" y="151"/>
                  </a:lnTo>
                  <a:lnTo>
                    <a:pt x="12" y="149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7" name="Freeform 232">
              <a:extLst>
                <a:ext uri="{FF2B5EF4-FFF2-40B4-BE49-F238E27FC236}">
                  <a16:creationId xmlns:a16="http://schemas.microsoft.com/office/drawing/2014/main" xmlns="" id="{6D679EDB-AF06-3E42-A68E-EB08AA3D3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3788" y="3294063"/>
              <a:ext cx="100013" cy="174625"/>
            </a:xfrm>
            <a:custGeom>
              <a:avLst/>
              <a:gdLst>
                <a:gd name="T0" fmla="*/ 3 w 95"/>
                <a:gd name="T1" fmla="*/ 107 h 166"/>
                <a:gd name="T2" fmla="*/ 3 w 95"/>
                <a:gd name="T3" fmla="*/ 107 h 166"/>
                <a:gd name="T4" fmla="*/ 18 w 95"/>
                <a:gd name="T5" fmla="*/ 113 h 166"/>
                <a:gd name="T6" fmla="*/ 22 w 95"/>
                <a:gd name="T7" fmla="*/ 164 h 166"/>
                <a:gd name="T8" fmla="*/ 51 w 95"/>
                <a:gd name="T9" fmla="*/ 166 h 166"/>
                <a:gd name="T10" fmla="*/ 78 w 95"/>
                <a:gd name="T11" fmla="*/ 134 h 166"/>
                <a:gd name="T12" fmla="*/ 69 w 95"/>
                <a:gd name="T13" fmla="*/ 126 h 166"/>
                <a:gd name="T14" fmla="*/ 70 w 95"/>
                <a:gd name="T15" fmla="*/ 92 h 166"/>
                <a:gd name="T16" fmla="*/ 94 w 95"/>
                <a:gd name="T17" fmla="*/ 62 h 166"/>
                <a:gd name="T18" fmla="*/ 82 w 95"/>
                <a:gd name="T19" fmla="*/ 39 h 166"/>
                <a:gd name="T20" fmla="*/ 90 w 95"/>
                <a:gd name="T21" fmla="*/ 30 h 166"/>
                <a:gd name="T22" fmla="*/ 95 w 95"/>
                <a:gd name="T23" fmla="*/ 6 h 166"/>
                <a:gd name="T24" fmla="*/ 80 w 95"/>
                <a:gd name="T25" fmla="*/ 0 h 166"/>
                <a:gd name="T26" fmla="*/ 68 w 95"/>
                <a:gd name="T27" fmla="*/ 6 h 166"/>
                <a:gd name="T28" fmla="*/ 53 w 95"/>
                <a:gd name="T29" fmla="*/ 52 h 166"/>
                <a:gd name="T30" fmla="*/ 28 w 95"/>
                <a:gd name="T31" fmla="*/ 50 h 166"/>
                <a:gd name="T32" fmla="*/ 0 w 95"/>
                <a:gd name="T33" fmla="*/ 83 h 166"/>
                <a:gd name="T34" fmla="*/ 3 w 95"/>
                <a:gd name="T35" fmla="*/ 10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5" h="166">
                  <a:moveTo>
                    <a:pt x="3" y="107"/>
                  </a:moveTo>
                  <a:lnTo>
                    <a:pt x="3" y="107"/>
                  </a:lnTo>
                  <a:lnTo>
                    <a:pt x="18" y="113"/>
                  </a:lnTo>
                  <a:lnTo>
                    <a:pt x="22" y="164"/>
                  </a:lnTo>
                  <a:lnTo>
                    <a:pt x="51" y="166"/>
                  </a:lnTo>
                  <a:lnTo>
                    <a:pt x="78" y="134"/>
                  </a:lnTo>
                  <a:lnTo>
                    <a:pt x="69" y="126"/>
                  </a:lnTo>
                  <a:lnTo>
                    <a:pt x="70" y="92"/>
                  </a:lnTo>
                  <a:lnTo>
                    <a:pt x="94" y="62"/>
                  </a:lnTo>
                  <a:lnTo>
                    <a:pt x="82" y="39"/>
                  </a:lnTo>
                  <a:lnTo>
                    <a:pt x="90" y="30"/>
                  </a:lnTo>
                  <a:lnTo>
                    <a:pt x="95" y="6"/>
                  </a:lnTo>
                  <a:lnTo>
                    <a:pt x="80" y="0"/>
                  </a:lnTo>
                  <a:lnTo>
                    <a:pt x="68" y="6"/>
                  </a:lnTo>
                  <a:lnTo>
                    <a:pt x="53" y="52"/>
                  </a:lnTo>
                  <a:lnTo>
                    <a:pt x="28" y="50"/>
                  </a:lnTo>
                  <a:lnTo>
                    <a:pt x="0" y="83"/>
                  </a:lnTo>
                  <a:lnTo>
                    <a:pt x="3" y="10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8" name="Freeform 233">
              <a:extLst>
                <a:ext uri="{FF2B5EF4-FFF2-40B4-BE49-F238E27FC236}">
                  <a16:creationId xmlns:a16="http://schemas.microsoft.com/office/drawing/2014/main" xmlns="" id="{3A1EAED7-A075-7E4C-B0DB-A6BD8E0AD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4113" y="3440113"/>
              <a:ext cx="87313" cy="133350"/>
            </a:xfrm>
            <a:custGeom>
              <a:avLst/>
              <a:gdLst>
                <a:gd name="T0" fmla="*/ 25 w 82"/>
                <a:gd name="T1" fmla="*/ 0 h 126"/>
                <a:gd name="T2" fmla="*/ 25 w 82"/>
                <a:gd name="T3" fmla="*/ 0 h 126"/>
                <a:gd name="T4" fmla="*/ 74 w 82"/>
                <a:gd name="T5" fmla="*/ 40 h 126"/>
                <a:gd name="T6" fmla="*/ 82 w 82"/>
                <a:gd name="T7" fmla="*/ 78 h 126"/>
                <a:gd name="T8" fmla="*/ 80 w 82"/>
                <a:gd name="T9" fmla="*/ 99 h 126"/>
                <a:gd name="T10" fmla="*/ 57 w 82"/>
                <a:gd name="T11" fmla="*/ 125 h 126"/>
                <a:gd name="T12" fmla="*/ 36 w 82"/>
                <a:gd name="T13" fmla="*/ 126 h 126"/>
                <a:gd name="T14" fmla="*/ 13 w 82"/>
                <a:gd name="T15" fmla="*/ 76 h 126"/>
                <a:gd name="T16" fmla="*/ 4 w 82"/>
                <a:gd name="T17" fmla="*/ 53 h 126"/>
                <a:gd name="T18" fmla="*/ 14 w 82"/>
                <a:gd name="T19" fmla="*/ 45 h 126"/>
                <a:gd name="T20" fmla="*/ 12 w 82"/>
                <a:gd name="T21" fmla="*/ 35 h 126"/>
                <a:gd name="T22" fmla="*/ 0 w 82"/>
                <a:gd name="T23" fmla="*/ 30 h 126"/>
                <a:gd name="T24" fmla="*/ 25 w 82"/>
                <a:gd name="T2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6">
                  <a:moveTo>
                    <a:pt x="25" y="0"/>
                  </a:moveTo>
                  <a:lnTo>
                    <a:pt x="25" y="0"/>
                  </a:lnTo>
                  <a:lnTo>
                    <a:pt x="74" y="40"/>
                  </a:lnTo>
                  <a:lnTo>
                    <a:pt x="82" y="78"/>
                  </a:lnTo>
                  <a:lnTo>
                    <a:pt x="80" y="99"/>
                  </a:lnTo>
                  <a:lnTo>
                    <a:pt x="57" y="125"/>
                  </a:lnTo>
                  <a:lnTo>
                    <a:pt x="36" y="126"/>
                  </a:lnTo>
                  <a:lnTo>
                    <a:pt x="13" y="76"/>
                  </a:lnTo>
                  <a:lnTo>
                    <a:pt x="4" y="53"/>
                  </a:lnTo>
                  <a:lnTo>
                    <a:pt x="14" y="45"/>
                  </a:lnTo>
                  <a:lnTo>
                    <a:pt x="12" y="35"/>
                  </a:lnTo>
                  <a:lnTo>
                    <a:pt x="0" y="3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9" name="Freeform 234">
              <a:extLst>
                <a:ext uri="{FF2B5EF4-FFF2-40B4-BE49-F238E27FC236}">
                  <a16:creationId xmlns:a16="http://schemas.microsoft.com/office/drawing/2014/main" xmlns="" id="{E5A4582C-7F6D-E241-8523-5EA76A81D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8175" y="3059113"/>
              <a:ext cx="827088" cy="454025"/>
            </a:xfrm>
            <a:custGeom>
              <a:avLst/>
              <a:gdLst>
                <a:gd name="T0" fmla="*/ 55 w 783"/>
                <a:gd name="T1" fmla="*/ 284 h 428"/>
                <a:gd name="T2" fmla="*/ 55 w 783"/>
                <a:gd name="T3" fmla="*/ 284 h 428"/>
                <a:gd name="T4" fmla="*/ 87 w 783"/>
                <a:gd name="T5" fmla="*/ 270 h 428"/>
                <a:gd name="T6" fmla="*/ 123 w 783"/>
                <a:gd name="T7" fmla="*/ 269 h 428"/>
                <a:gd name="T8" fmla="*/ 125 w 783"/>
                <a:gd name="T9" fmla="*/ 324 h 428"/>
                <a:gd name="T10" fmla="*/ 104 w 783"/>
                <a:gd name="T11" fmla="*/ 324 h 428"/>
                <a:gd name="T12" fmla="*/ 88 w 783"/>
                <a:gd name="T13" fmla="*/ 350 h 428"/>
                <a:gd name="T14" fmla="*/ 109 w 783"/>
                <a:gd name="T15" fmla="*/ 385 h 428"/>
                <a:gd name="T16" fmla="*/ 140 w 783"/>
                <a:gd name="T17" fmla="*/ 403 h 428"/>
                <a:gd name="T18" fmla="*/ 143 w 783"/>
                <a:gd name="T19" fmla="*/ 423 h 428"/>
                <a:gd name="T20" fmla="*/ 154 w 783"/>
                <a:gd name="T21" fmla="*/ 419 h 428"/>
                <a:gd name="T22" fmla="*/ 165 w 783"/>
                <a:gd name="T23" fmla="*/ 406 h 428"/>
                <a:gd name="T24" fmla="*/ 182 w 783"/>
                <a:gd name="T25" fmla="*/ 410 h 428"/>
                <a:gd name="T26" fmla="*/ 191 w 783"/>
                <a:gd name="T27" fmla="*/ 428 h 428"/>
                <a:gd name="T28" fmla="*/ 213 w 783"/>
                <a:gd name="T29" fmla="*/ 428 h 428"/>
                <a:gd name="T30" fmla="*/ 213 w 783"/>
                <a:gd name="T31" fmla="*/ 405 h 428"/>
                <a:gd name="T32" fmla="*/ 200 w 783"/>
                <a:gd name="T33" fmla="*/ 365 h 428"/>
                <a:gd name="T34" fmla="*/ 193 w 783"/>
                <a:gd name="T35" fmla="*/ 333 h 428"/>
                <a:gd name="T36" fmla="*/ 233 w 783"/>
                <a:gd name="T37" fmla="*/ 315 h 428"/>
                <a:gd name="T38" fmla="*/ 286 w 783"/>
                <a:gd name="T39" fmla="*/ 324 h 428"/>
                <a:gd name="T40" fmla="*/ 320 w 783"/>
                <a:gd name="T41" fmla="*/ 358 h 428"/>
                <a:gd name="T42" fmla="*/ 395 w 783"/>
                <a:gd name="T43" fmla="*/ 350 h 428"/>
                <a:gd name="T44" fmla="*/ 437 w 783"/>
                <a:gd name="T45" fmla="*/ 410 h 428"/>
                <a:gd name="T46" fmla="*/ 487 w 783"/>
                <a:gd name="T47" fmla="*/ 413 h 428"/>
                <a:gd name="T48" fmla="*/ 501 w 783"/>
                <a:gd name="T49" fmla="*/ 390 h 428"/>
                <a:gd name="T50" fmla="*/ 518 w 783"/>
                <a:gd name="T51" fmla="*/ 386 h 428"/>
                <a:gd name="T52" fmla="*/ 520 w 783"/>
                <a:gd name="T53" fmla="*/ 361 h 428"/>
                <a:gd name="T54" fmla="*/ 546 w 783"/>
                <a:gd name="T55" fmla="*/ 360 h 428"/>
                <a:gd name="T56" fmla="*/ 560 w 783"/>
                <a:gd name="T57" fmla="*/ 376 h 428"/>
                <a:gd name="T58" fmla="*/ 574 w 783"/>
                <a:gd name="T59" fmla="*/ 344 h 428"/>
                <a:gd name="T60" fmla="*/ 691 w 783"/>
                <a:gd name="T61" fmla="*/ 360 h 428"/>
                <a:gd name="T62" fmla="*/ 711 w 783"/>
                <a:gd name="T63" fmla="*/ 334 h 428"/>
                <a:gd name="T64" fmla="*/ 678 w 783"/>
                <a:gd name="T65" fmla="*/ 293 h 428"/>
                <a:gd name="T66" fmla="*/ 722 w 783"/>
                <a:gd name="T67" fmla="*/ 196 h 428"/>
                <a:gd name="T68" fmla="*/ 758 w 783"/>
                <a:gd name="T69" fmla="*/ 198 h 428"/>
                <a:gd name="T70" fmla="*/ 783 w 783"/>
                <a:gd name="T71" fmla="*/ 138 h 428"/>
                <a:gd name="T72" fmla="*/ 733 w 783"/>
                <a:gd name="T73" fmla="*/ 133 h 428"/>
                <a:gd name="T74" fmla="*/ 705 w 783"/>
                <a:gd name="T75" fmla="*/ 106 h 428"/>
                <a:gd name="T76" fmla="*/ 627 w 783"/>
                <a:gd name="T77" fmla="*/ 115 h 428"/>
                <a:gd name="T78" fmla="*/ 525 w 783"/>
                <a:gd name="T79" fmla="*/ 17 h 428"/>
                <a:gd name="T80" fmla="*/ 490 w 783"/>
                <a:gd name="T81" fmla="*/ 49 h 428"/>
                <a:gd name="T82" fmla="*/ 382 w 783"/>
                <a:gd name="T83" fmla="*/ 0 h 428"/>
                <a:gd name="T84" fmla="*/ 249 w 783"/>
                <a:gd name="T85" fmla="*/ 65 h 428"/>
                <a:gd name="T86" fmla="*/ 246 w 783"/>
                <a:gd name="T87" fmla="*/ 111 h 428"/>
                <a:gd name="T88" fmla="*/ 277 w 783"/>
                <a:gd name="T89" fmla="*/ 147 h 428"/>
                <a:gd name="T90" fmla="*/ 216 w 783"/>
                <a:gd name="T91" fmla="*/ 181 h 428"/>
                <a:gd name="T92" fmla="*/ 138 w 783"/>
                <a:gd name="T93" fmla="*/ 179 h 428"/>
                <a:gd name="T94" fmla="*/ 121 w 783"/>
                <a:gd name="T95" fmla="*/ 155 h 428"/>
                <a:gd name="T96" fmla="*/ 60 w 783"/>
                <a:gd name="T97" fmla="*/ 152 h 428"/>
                <a:gd name="T98" fmla="*/ 2 w 783"/>
                <a:gd name="T99" fmla="*/ 189 h 428"/>
                <a:gd name="T100" fmla="*/ 0 w 783"/>
                <a:gd name="T101" fmla="*/ 240 h 428"/>
                <a:gd name="T102" fmla="*/ 55 w 783"/>
                <a:gd name="T103" fmla="*/ 284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83" h="428">
                  <a:moveTo>
                    <a:pt x="55" y="284"/>
                  </a:moveTo>
                  <a:lnTo>
                    <a:pt x="55" y="284"/>
                  </a:lnTo>
                  <a:lnTo>
                    <a:pt x="87" y="270"/>
                  </a:lnTo>
                  <a:lnTo>
                    <a:pt x="123" y="269"/>
                  </a:lnTo>
                  <a:lnTo>
                    <a:pt x="125" y="324"/>
                  </a:lnTo>
                  <a:lnTo>
                    <a:pt x="104" y="324"/>
                  </a:lnTo>
                  <a:lnTo>
                    <a:pt x="88" y="350"/>
                  </a:lnTo>
                  <a:lnTo>
                    <a:pt x="109" y="385"/>
                  </a:lnTo>
                  <a:lnTo>
                    <a:pt x="140" y="403"/>
                  </a:lnTo>
                  <a:lnTo>
                    <a:pt x="143" y="423"/>
                  </a:lnTo>
                  <a:lnTo>
                    <a:pt x="154" y="419"/>
                  </a:lnTo>
                  <a:lnTo>
                    <a:pt x="165" y="406"/>
                  </a:lnTo>
                  <a:lnTo>
                    <a:pt x="182" y="410"/>
                  </a:lnTo>
                  <a:lnTo>
                    <a:pt x="191" y="428"/>
                  </a:lnTo>
                  <a:lnTo>
                    <a:pt x="213" y="428"/>
                  </a:lnTo>
                  <a:lnTo>
                    <a:pt x="213" y="405"/>
                  </a:lnTo>
                  <a:lnTo>
                    <a:pt x="200" y="365"/>
                  </a:lnTo>
                  <a:lnTo>
                    <a:pt x="193" y="333"/>
                  </a:lnTo>
                  <a:lnTo>
                    <a:pt x="233" y="315"/>
                  </a:lnTo>
                  <a:lnTo>
                    <a:pt x="286" y="324"/>
                  </a:lnTo>
                  <a:lnTo>
                    <a:pt x="320" y="358"/>
                  </a:lnTo>
                  <a:lnTo>
                    <a:pt x="395" y="350"/>
                  </a:lnTo>
                  <a:lnTo>
                    <a:pt x="437" y="410"/>
                  </a:lnTo>
                  <a:lnTo>
                    <a:pt x="487" y="413"/>
                  </a:lnTo>
                  <a:lnTo>
                    <a:pt x="501" y="390"/>
                  </a:lnTo>
                  <a:lnTo>
                    <a:pt x="518" y="386"/>
                  </a:lnTo>
                  <a:lnTo>
                    <a:pt x="520" y="361"/>
                  </a:lnTo>
                  <a:lnTo>
                    <a:pt x="546" y="360"/>
                  </a:lnTo>
                  <a:lnTo>
                    <a:pt x="560" y="376"/>
                  </a:lnTo>
                  <a:lnTo>
                    <a:pt x="574" y="344"/>
                  </a:lnTo>
                  <a:lnTo>
                    <a:pt x="691" y="360"/>
                  </a:lnTo>
                  <a:lnTo>
                    <a:pt x="711" y="334"/>
                  </a:lnTo>
                  <a:lnTo>
                    <a:pt x="678" y="293"/>
                  </a:lnTo>
                  <a:lnTo>
                    <a:pt x="722" y="196"/>
                  </a:lnTo>
                  <a:lnTo>
                    <a:pt x="758" y="198"/>
                  </a:lnTo>
                  <a:lnTo>
                    <a:pt x="783" y="138"/>
                  </a:lnTo>
                  <a:lnTo>
                    <a:pt x="733" y="133"/>
                  </a:lnTo>
                  <a:lnTo>
                    <a:pt x="705" y="106"/>
                  </a:lnTo>
                  <a:lnTo>
                    <a:pt x="627" y="115"/>
                  </a:lnTo>
                  <a:lnTo>
                    <a:pt x="525" y="17"/>
                  </a:lnTo>
                  <a:lnTo>
                    <a:pt x="490" y="49"/>
                  </a:lnTo>
                  <a:lnTo>
                    <a:pt x="382" y="0"/>
                  </a:lnTo>
                  <a:lnTo>
                    <a:pt x="249" y="65"/>
                  </a:lnTo>
                  <a:lnTo>
                    <a:pt x="246" y="111"/>
                  </a:lnTo>
                  <a:lnTo>
                    <a:pt x="277" y="147"/>
                  </a:lnTo>
                  <a:lnTo>
                    <a:pt x="216" y="181"/>
                  </a:lnTo>
                  <a:lnTo>
                    <a:pt x="138" y="179"/>
                  </a:lnTo>
                  <a:lnTo>
                    <a:pt x="121" y="155"/>
                  </a:lnTo>
                  <a:lnTo>
                    <a:pt x="60" y="152"/>
                  </a:lnTo>
                  <a:lnTo>
                    <a:pt x="2" y="189"/>
                  </a:lnTo>
                  <a:lnTo>
                    <a:pt x="0" y="240"/>
                  </a:lnTo>
                  <a:lnTo>
                    <a:pt x="55" y="28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0" name="Freeform 235">
              <a:extLst>
                <a:ext uri="{FF2B5EF4-FFF2-40B4-BE49-F238E27FC236}">
                  <a16:creationId xmlns:a16="http://schemas.microsoft.com/office/drawing/2014/main" xmlns="" id="{5D55CE21-EE70-7B42-8CD1-716C53EA1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8513" y="3481388"/>
              <a:ext cx="322263" cy="195263"/>
            </a:xfrm>
            <a:custGeom>
              <a:avLst/>
              <a:gdLst>
                <a:gd name="T0" fmla="*/ 37 w 305"/>
                <a:gd name="T1" fmla="*/ 34 h 184"/>
                <a:gd name="T2" fmla="*/ 37 w 305"/>
                <a:gd name="T3" fmla="*/ 34 h 184"/>
                <a:gd name="T4" fmla="*/ 32 w 305"/>
                <a:gd name="T5" fmla="*/ 54 h 184"/>
                <a:gd name="T6" fmla="*/ 0 w 305"/>
                <a:gd name="T7" fmla="*/ 54 h 184"/>
                <a:gd name="T8" fmla="*/ 0 w 305"/>
                <a:gd name="T9" fmla="*/ 82 h 184"/>
                <a:gd name="T10" fmla="*/ 35 w 305"/>
                <a:gd name="T11" fmla="*/ 105 h 184"/>
                <a:gd name="T12" fmla="*/ 24 w 305"/>
                <a:gd name="T13" fmla="*/ 137 h 184"/>
                <a:gd name="T14" fmla="*/ 24 w 305"/>
                <a:gd name="T15" fmla="*/ 152 h 184"/>
                <a:gd name="T16" fmla="*/ 39 w 305"/>
                <a:gd name="T17" fmla="*/ 154 h 184"/>
                <a:gd name="T18" fmla="*/ 58 w 305"/>
                <a:gd name="T19" fmla="*/ 129 h 184"/>
                <a:gd name="T20" fmla="*/ 101 w 305"/>
                <a:gd name="T21" fmla="*/ 119 h 184"/>
                <a:gd name="T22" fmla="*/ 194 w 305"/>
                <a:gd name="T23" fmla="*/ 154 h 184"/>
                <a:gd name="T24" fmla="*/ 195 w 305"/>
                <a:gd name="T25" fmla="*/ 180 h 184"/>
                <a:gd name="T26" fmla="*/ 247 w 305"/>
                <a:gd name="T27" fmla="*/ 184 h 184"/>
                <a:gd name="T28" fmla="*/ 305 w 305"/>
                <a:gd name="T29" fmla="*/ 124 h 184"/>
                <a:gd name="T30" fmla="*/ 298 w 305"/>
                <a:gd name="T31" fmla="*/ 104 h 184"/>
                <a:gd name="T32" fmla="*/ 259 w 305"/>
                <a:gd name="T33" fmla="*/ 96 h 184"/>
                <a:gd name="T34" fmla="*/ 151 w 305"/>
                <a:gd name="T35" fmla="*/ 25 h 184"/>
                <a:gd name="T36" fmla="*/ 146 w 305"/>
                <a:gd name="T37" fmla="*/ 0 h 184"/>
                <a:gd name="T38" fmla="*/ 105 w 305"/>
                <a:gd name="T39" fmla="*/ 0 h 184"/>
                <a:gd name="T40" fmla="*/ 87 w 305"/>
                <a:gd name="T41" fmla="*/ 34 h 184"/>
                <a:gd name="T42" fmla="*/ 69 w 305"/>
                <a:gd name="T43" fmla="*/ 34 h 184"/>
                <a:gd name="T44" fmla="*/ 37 w 305"/>
                <a:gd name="T45" fmla="*/ 3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5" h="184">
                  <a:moveTo>
                    <a:pt x="37" y="34"/>
                  </a:moveTo>
                  <a:lnTo>
                    <a:pt x="37" y="34"/>
                  </a:lnTo>
                  <a:lnTo>
                    <a:pt x="32" y="54"/>
                  </a:lnTo>
                  <a:lnTo>
                    <a:pt x="0" y="54"/>
                  </a:lnTo>
                  <a:lnTo>
                    <a:pt x="0" y="82"/>
                  </a:lnTo>
                  <a:lnTo>
                    <a:pt x="35" y="105"/>
                  </a:lnTo>
                  <a:lnTo>
                    <a:pt x="24" y="137"/>
                  </a:lnTo>
                  <a:lnTo>
                    <a:pt x="24" y="152"/>
                  </a:lnTo>
                  <a:lnTo>
                    <a:pt x="39" y="154"/>
                  </a:lnTo>
                  <a:lnTo>
                    <a:pt x="58" y="129"/>
                  </a:lnTo>
                  <a:lnTo>
                    <a:pt x="101" y="119"/>
                  </a:lnTo>
                  <a:lnTo>
                    <a:pt x="194" y="154"/>
                  </a:lnTo>
                  <a:lnTo>
                    <a:pt x="195" y="180"/>
                  </a:lnTo>
                  <a:lnTo>
                    <a:pt x="247" y="184"/>
                  </a:lnTo>
                  <a:lnTo>
                    <a:pt x="305" y="124"/>
                  </a:lnTo>
                  <a:lnTo>
                    <a:pt x="298" y="104"/>
                  </a:lnTo>
                  <a:lnTo>
                    <a:pt x="259" y="96"/>
                  </a:lnTo>
                  <a:lnTo>
                    <a:pt x="151" y="25"/>
                  </a:lnTo>
                  <a:lnTo>
                    <a:pt x="146" y="0"/>
                  </a:lnTo>
                  <a:lnTo>
                    <a:pt x="105" y="0"/>
                  </a:lnTo>
                  <a:lnTo>
                    <a:pt x="87" y="34"/>
                  </a:lnTo>
                  <a:lnTo>
                    <a:pt x="69" y="34"/>
                  </a:lnTo>
                  <a:lnTo>
                    <a:pt x="37" y="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1" name="Freeform 236">
              <a:extLst>
                <a:ext uri="{FF2B5EF4-FFF2-40B4-BE49-F238E27FC236}">
                  <a16:creationId xmlns:a16="http://schemas.microsoft.com/office/drawing/2014/main" xmlns="" id="{CA636490-5984-7449-9673-15A25C8B5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9313" y="3398838"/>
              <a:ext cx="398463" cy="215900"/>
            </a:xfrm>
            <a:custGeom>
              <a:avLst/>
              <a:gdLst>
                <a:gd name="T0" fmla="*/ 266 w 378"/>
                <a:gd name="T1" fmla="*/ 202 h 203"/>
                <a:gd name="T2" fmla="*/ 266 w 378"/>
                <a:gd name="T3" fmla="*/ 202 h 203"/>
                <a:gd name="T4" fmla="*/ 290 w 378"/>
                <a:gd name="T5" fmla="*/ 203 h 203"/>
                <a:gd name="T6" fmla="*/ 290 w 378"/>
                <a:gd name="T7" fmla="*/ 162 h 203"/>
                <a:gd name="T8" fmla="*/ 267 w 378"/>
                <a:gd name="T9" fmla="*/ 148 h 203"/>
                <a:gd name="T10" fmla="*/ 305 w 378"/>
                <a:gd name="T11" fmla="*/ 100 h 203"/>
                <a:gd name="T12" fmla="*/ 321 w 378"/>
                <a:gd name="T13" fmla="*/ 100 h 203"/>
                <a:gd name="T14" fmla="*/ 337 w 378"/>
                <a:gd name="T15" fmla="*/ 118 h 203"/>
                <a:gd name="T16" fmla="*/ 378 w 378"/>
                <a:gd name="T17" fmla="*/ 102 h 203"/>
                <a:gd name="T18" fmla="*/ 321 w 378"/>
                <a:gd name="T19" fmla="*/ 83 h 203"/>
                <a:gd name="T20" fmla="*/ 319 w 378"/>
                <a:gd name="T21" fmla="*/ 71 h 203"/>
                <a:gd name="T22" fmla="*/ 305 w 378"/>
                <a:gd name="T23" fmla="*/ 74 h 203"/>
                <a:gd name="T24" fmla="*/ 292 w 378"/>
                <a:gd name="T25" fmla="*/ 97 h 203"/>
                <a:gd name="T26" fmla="*/ 235 w 378"/>
                <a:gd name="T27" fmla="*/ 96 h 203"/>
                <a:gd name="T28" fmla="*/ 193 w 378"/>
                <a:gd name="T29" fmla="*/ 36 h 203"/>
                <a:gd name="T30" fmla="*/ 119 w 378"/>
                <a:gd name="T31" fmla="*/ 43 h 203"/>
                <a:gd name="T32" fmla="*/ 84 w 378"/>
                <a:gd name="T33" fmla="*/ 9 h 203"/>
                <a:gd name="T34" fmla="*/ 35 w 378"/>
                <a:gd name="T35" fmla="*/ 0 h 203"/>
                <a:gd name="T36" fmla="*/ 0 w 378"/>
                <a:gd name="T37" fmla="*/ 15 h 203"/>
                <a:gd name="T38" fmla="*/ 21 w 378"/>
                <a:gd name="T39" fmla="*/ 83 h 203"/>
                <a:gd name="T40" fmla="*/ 21 w 378"/>
                <a:gd name="T41" fmla="*/ 106 h 203"/>
                <a:gd name="T42" fmla="*/ 36 w 378"/>
                <a:gd name="T43" fmla="*/ 106 h 203"/>
                <a:gd name="T44" fmla="*/ 54 w 378"/>
                <a:gd name="T45" fmla="*/ 71 h 203"/>
                <a:gd name="T46" fmla="*/ 103 w 378"/>
                <a:gd name="T47" fmla="*/ 72 h 203"/>
                <a:gd name="T48" fmla="*/ 110 w 378"/>
                <a:gd name="T49" fmla="*/ 99 h 203"/>
                <a:gd name="T50" fmla="*/ 214 w 378"/>
                <a:gd name="T51" fmla="*/ 168 h 203"/>
                <a:gd name="T52" fmla="*/ 254 w 378"/>
                <a:gd name="T53" fmla="*/ 177 h 203"/>
                <a:gd name="T54" fmla="*/ 266 w 378"/>
                <a:gd name="T55" fmla="*/ 20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8" h="203">
                  <a:moveTo>
                    <a:pt x="266" y="202"/>
                  </a:moveTo>
                  <a:lnTo>
                    <a:pt x="266" y="202"/>
                  </a:lnTo>
                  <a:lnTo>
                    <a:pt x="290" y="203"/>
                  </a:lnTo>
                  <a:lnTo>
                    <a:pt x="290" y="162"/>
                  </a:lnTo>
                  <a:lnTo>
                    <a:pt x="267" y="148"/>
                  </a:lnTo>
                  <a:lnTo>
                    <a:pt x="305" y="100"/>
                  </a:lnTo>
                  <a:lnTo>
                    <a:pt x="321" y="100"/>
                  </a:lnTo>
                  <a:lnTo>
                    <a:pt x="337" y="118"/>
                  </a:lnTo>
                  <a:lnTo>
                    <a:pt x="378" y="102"/>
                  </a:lnTo>
                  <a:lnTo>
                    <a:pt x="321" y="83"/>
                  </a:lnTo>
                  <a:lnTo>
                    <a:pt x="319" y="71"/>
                  </a:lnTo>
                  <a:lnTo>
                    <a:pt x="305" y="74"/>
                  </a:lnTo>
                  <a:lnTo>
                    <a:pt x="292" y="97"/>
                  </a:lnTo>
                  <a:lnTo>
                    <a:pt x="235" y="96"/>
                  </a:lnTo>
                  <a:lnTo>
                    <a:pt x="193" y="36"/>
                  </a:lnTo>
                  <a:lnTo>
                    <a:pt x="119" y="43"/>
                  </a:lnTo>
                  <a:lnTo>
                    <a:pt x="84" y="9"/>
                  </a:lnTo>
                  <a:lnTo>
                    <a:pt x="35" y="0"/>
                  </a:lnTo>
                  <a:lnTo>
                    <a:pt x="0" y="15"/>
                  </a:lnTo>
                  <a:lnTo>
                    <a:pt x="21" y="83"/>
                  </a:lnTo>
                  <a:lnTo>
                    <a:pt x="21" y="106"/>
                  </a:lnTo>
                  <a:lnTo>
                    <a:pt x="36" y="106"/>
                  </a:lnTo>
                  <a:lnTo>
                    <a:pt x="54" y="71"/>
                  </a:lnTo>
                  <a:lnTo>
                    <a:pt x="103" y="72"/>
                  </a:lnTo>
                  <a:lnTo>
                    <a:pt x="110" y="99"/>
                  </a:lnTo>
                  <a:lnTo>
                    <a:pt x="214" y="168"/>
                  </a:lnTo>
                  <a:lnTo>
                    <a:pt x="254" y="177"/>
                  </a:lnTo>
                  <a:lnTo>
                    <a:pt x="266" y="20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2" name="Freeform 237">
              <a:extLst>
                <a:ext uri="{FF2B5EF4-FFF2-40B4-BE49-F238E27FC236}">
                  <a16:creationId xmlns:a16="http://schemas.microsoft.com/office/drawing/2014/main" xmlns="" id="{EA693529-90EC-1642-BF93-476B6B492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9825" y="3509963"/>
              <a:ext cx="168275" cy="107950"/>
            </a:xfrm>
            <a:custGeom>
              <a:avLst/>
              <a:gdLst>
                <a:gd name="T0" fmla="*/ 0 w 160"/>
                <a:gd name="T1" fmla="*/ 40 h 101"/>
                <a:gd name="T2" fmla="*/ 0 w 160"/>
                <a:gd name="T3" fmla="*/ 40 h 101"/>
                <a:gd name="T4" fmla="*/ 33 w 160"/>
                <a:gd name="T5" fmla="*/ 0 h 101"/>
                <a:gd name="T6" fmla="*/ 45 w 160"/>
                <a:gd name="T7" fmla="*/ 0 h 101"/>
                <a:gd name="T8" fmla="*/ 49 w 160"/>
                <a:gd name="T9" fmla="*/ 9 h 101"/>
                <a:gd name="T10" fmla="*/ 34 w 160"/>
                <a:gd name="T11" fmla="*/ 20 h 101"/>
                <a:gd name="T12" fmla="*/ 34 w 160"/>
                <a:gd name="T13" fmla="*/ 29 h 101"/>
                <a:gd name="T14" fmla="*/ 44 w 160"/>
                <a:gd name="T15" fmla="*/ 36 h 101"/>
                <a:gd name="T16" fmla="*/ 91 w 160"/>
                <a:gd name="T17" fmla="*/ 39 h 101"/>
                <a:gd name="T18" fmla="*/ 107 w 160"/>
                <a:gd name="T19" fmla="*/ 32 h 101"/>
                <a:gd name="T20" fmla="*/ 114 w 160"/>
                <a:gd name="T21" fmla="*/ 34 h 101"/>
                <a:gd name="T22" fmla="*/ 118 w 160"/>
                <a:gd name="T23" fmla="*/ 49 h 101"/>
                <a:gd name="T24" fmla="*/ 146 w 160"/>
                <a:gd name="T25" fmla="*/ 51 h 101"/>
                <a:gd name="T26" fmla="*/ 160 w 160"/>
                <a:gd name="T27" fmla="*/ 81 h 101"/>
                <a:gd name="T28" fmla="*/ 156 w 160"/>
                <a:gd name="T29" fmla="*/ 90 h 101"/>
                <a:gd name="T30" fmla="*/ 151 w 160"/>
                <a:gd name="T31" fmla="*/ 91 h 101"/>
                <a:gd name="T32" fmla="*/ 145 w 160"/>
                <a:gd name="T33" fmla="*/ 79 h 101"/>
                <a:gd name="T34" fmla="*/ 133 w 160"/>
                <a:gd name="T35" fmla="*/ 78 h 101"/>
                <a:gd name="T36" fmla="*/ 112 w 160"/>
                <a:gd name="T37" fmla="*/ 81 h 101"/>
                <a:gd name="T38" fmla="*/ 110 w 160"/>
                <a:gd name="T39" fmla="*/ 101 h 101"/>
                <a:gd name="T40" fmla="*/ 89 w 160"/>
                <a:gd name="T41" fmla="*/ 100 h 101"/>
                <a:gd name="T42" fmla="*/ 90 w 160"/>
                <a:gd name="T43" fmla="*/ 75 h 101"/>
                <a:gd name="T44" fmla="*/ 75 w 160"/>
                <a:gd name="T45" fmla="*/ 59 h 101"/>
                <a:gd name="T46" fmla="*/ 51 w 160"/>
                <a:gd name="T47" fmla="*/ 79 h 101"/>
                <a:gd name="T48" fmla="*/ 52 w 160"/>
                <a:gd name="T49" fmla="*/ 92 h 101"/>
                <a:gd name="T50" fmla="*/ 31 w 160"/>
                <a:gd name="T51" fmla="*/ 99 h 101"/>
                <a:gd name="T52" fmla="*/ 19 w 160"/>
                <a:gd name="T53" fmla="*/ 99 h 101"/>
                <a:gd name="T54" fmla="*/ 20 w 160"/>
                <a:gd name="T55" fmla="*/ 55 h 101"/>
                <a:gd name="T56" fmla="*/ 0 w 160"/>
                <a:gd name="T57" fmla="*/ 4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0" h="101">
                  <a:moveTo>
                    <a:pt x="0" y="40"/>
                  </a:moveTo>
                  <a:lnTo>
                    <a:pt x="0" y="40"/>
                  </a:lnTo>
                  <a:lnTo>
                    <a:pt x="33" y="0"/>
                  </a:lnTo>
                  <a:lnTo>
                    <a:pt x="45" y="0"/>
                  </a:lnTo>
                  <a:lnTo>
                    <a:pt x="49" y="9"/>
                  </a:lnTo>
                  <a:lnTo>
                    <a:pt x="34" y="20"/>
                  </a:lnTo>
                  <a:lnTo>
                    <a:pt x="34" y="29"/>
                  </a:lnTo>
                  <a:lnTo>
                    <a:pt x="44" y="36"/>
                  </a:lnTo>
                  <a:lnTo>
                    <a:pt x="91" y="39"/>
                  </a:lnTo>
                  <a:lnTo>
                    <a:pt x="107" y="32"/>
                  </a:lnTo>
                  <a:lnTo>
                    <a:pt x="114" y="34"/>
                  </a:lnTo>
                  <a:lnTo>
                    <a:pt x="118" y="49"/>
                  </a:lnTo>
                  <a:lnTo>
                    <a:pt x="146" y="51"/>
                  </a:lnTo>
                  <a:lnTo>
                    <a:pt x="160" y="81"/>
                  </a:lnTo>
                  <a:lnTo>
                    <a:pt x="156" y="90"/>
                  </a:lnTo>
                  <a:lnTo>
                    <a:pt x="151" y="91"/>
                  </a:lnTo>
                  <a:lnTo>
                    <a:pt x="145" y="79"/>
                  </a:lnTo>
                  <a:lnTo>
                    <a:pt x="133" y="78"/>
                  </a:lnTo>
                  <a:lnTo>
                    <a:pt x="112" y="81"/>
                  </a:lnTo>
                  <a:lnTo>
                    <a:pt x="110" y="101"/>
                  </a:lnTo>
                  <a:lnTo>
                    <a:pt x="89" y="100"/>
                  </a:lnTo>
                  <a:lnTo>
                    <a:pt x="90" y="75"/>
                  </a:lnTo>
                  <a:lnTo>
                    <a:pt x="75" y="59"/>
                  </a:lnTo>
                  <a:lnTo>
                    <a:pt x="51" y="79"/>
                  </a:lnTo>
                  <a:lnTo>
                    <a:pt x="52" y="92"/>
                  </a:lnTo>
                  <a:lnTo>
                    <a:pt x="31" y="99"/>
                  </a:lnTo>
                  <a:lnTo>
                    <a:pt x="19" y="99"/>
                  </a:lnTo>
                  <a:lnTo>
                    <a:pt x="20" y="5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3" name="Freeform 238">
              <a:extLst>
                <a:ext uri="{FF2B5EF4-FFF2-40B4-BE49-F238E27FC236}">
                  <a16:creationId xmlns:a16="http://schemas.microsoft.com/office/drawing/2014/main" xmlns="" id="{C0258BDE-993C-C14F-8EB3-1FBE97BA74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1100" y="3430588"/>
              <a:ext cx="184150" cy="114300"/>
            </a:xfrm>
            <a:custGeom>
              <a:avLst/>
              <a:gdLst>
                <a:gd name="T0" fmla="*/ 12 w 174"/>
                <a:gd name="T1" fmla="*/ 17 h 108"/>
                <a:gd name="T2" fmla="*/ 12 w 174"/>
                <a:gd name="T3" fmla="*/ 17 h 108"/>
                <a:gd name="T4" fmla="*/ 10 w 174"/>
                <a:gd name="T5" fmla="*/ 37 h 108"/>
                <a:gd name="T6" fmla="*/ 12 w 174"/>
                <a:gd name="T7" fmla="*/ 49 h 108"/>
                <a:gd name="T8" fmla="*/ 80 w 174"/>
                <a:gd name="T9" fmla="*/ 72 h 108"/>
                <a:gd name="T10" fmla="*/ 20 w 174"/>
                <a:gd name="T11" fmla="*/ 96 h 108"/>
                <a:gd name="T12" fmla="*/ 13 w 174"/>
                <a:gd name="T13" fmla="*/ 91 h 108"/>
                <a:gd name="T14" fmla="*/ 0 w 174"/>
                <a:gd name="T15" fmla="*/ 99 h 108"/>
                <a:gd name="T16" fmla="*/ 1 w 174"/>
                <a:gd name="T17" fmla="*/ 103 h 108"/>
                <a:gd name="T18" fmla="*/ 8 w 174"/>
                <a:gd name="T19" fmla="*/ 107 h 108"/>
                <a:gd name="T20" fmla="*/ 50 w 174"/>
                <a:gd name="T21" fmla="*/ 108 h 108"/>
                <a:gd name="T22" fmla="*/ 71 w 174"/>
                <a:gd name="T23" fmla="*/ 101 h 108"/>
                <a:gd name="T24" fmla="*/ 99 w 174"/>
                <a:gd name="T25" fmla="*/ 67 h 108"/>
                <a:gd name="T26" fmla="*/ 133 w 174"/>
                <a:gd name="T27" fmla="*/ 73 h 108"/>
                <a:gd name="T28" fmla="*/ 174 w 174"/>
                <a:gd name="T29" fmla="*/ 15 h 108"/>
                <a:gd name="T30" fmla="*/ 64 w 174"/>
                <a:gd name="T31" fmla="*/ 0 h 108"/>
                <a:gd name="T32" fmla="*/ 49 w 174"/>
                <a:gd name="T33" fmla="*/ 37 h 108"/>
                <a:gd name="T34" fmla="*/ 29 w 174"/>
                <a:gd name="T35" fmla="*/ 17 h 108"/>
                <a:gd name="T36" fmla="*/ 12 w 174"/>
                <a:gd name="T37" fmla="*/ 1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4" h="108">
                  <a:moveTo>
                    <a:pt x="12" y="17"/>
                  </a:moveTo>
                  <a:lnTo>
                    <a:pt x="12" y="17"/>
                  </a:lnTo>
                  <a:lnTo>
                    <a:pt x="10" y="37"/>
                  </a:lnTo>
                  <a:lnTo>
                    <a:pt x="12" y="49"/>
                  </a:lnTo>
                  <a:lnTo>
                    <a:pt x="80" y="72"/>
                  </a:lnTo>
                  <a:lnTo>
                    <a:pt x="20" y="96"/>
                  </a:lnTo>
                  <a:lnTo>
                    <a:pt x="13" y="91"/>
                  </a:lnTo>
                  <a:lnTo>
                    <a:pt x="0" y="99"/>
                  </a:lnTo>
                  <a:lnTo>
                    <a:pt x="1" y="103"/>
                  </a:lnTo>
                  <a:lnTo>
                    <a:pt x="8" y="107"/>
                  </a:lnTo>
                  <a:lnTo>
                    <a:pt x="50" y="108"/>
                  </a:lnTo>
                  <a:lnTo>
                    <a:pt x="71" y="101"/>
                  </a:lnTo>
                  <a:lnTo>
                    <a:pt x="99" y="67"/>
                  </a:lnTo>
                  <a:lnTo>
                    <a:pt x="133" y="73"/>
                  </a:lnTo>
                  <a:lnTo>
                    <a:pt x="174" y="15"/>
                  </a:lnTo>
                  <a:lnTo>
                    <a:pt x="64" y="0"/>
                  </a:lnTo>
                  <a:lnTo>
                    <a:pt x="49" y="37"/>
                  </a:lnTo>
                  <a:lnTo>
                    <a:pt x="29" y="17"/>
                  </a:lnTo>
                  <a:lnTo>
                    <a:pt x="12" y="1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4" name="Freeform 239">
              <a:extLst>
                <a:ext uri="{FF2B5EF4-FFF2-40B4-BE49-F238E27FC236}">
                  <a16:creationId xmlns:a16="http://schemas.microsoft.com/office/drawing/2014/main" xmlns="" id="{D9A99A9D-5361-7E4B-8F83-25F9AD80E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6475" y="3581401"/>
              <a:ext cx="287338" cy="282575"/>
            </a:xfrm>
            <a:custGeom>
              <a:avLst/>
              <a:gdLst>
                <a:gd name="T0" fmla="*/ 0 w 272"/>
                <a:gd name="T1" fmla="*/ 93 h 267"/>
                <a:gd name="T2" fmla="*/ 0 w 272"/>
                <a:gd name="T3" fmla="*/ 93 h 267"/>
                <a:gd name="T4" fmla="*/ 13 w 272"/>
                <a:gd name="T5" fmla="*/ 190 h 267"/>
                <a:gd name="T6" fmla="*/ 44 w 272"/>
                <a:gd name="T7" fmla="*/ 197 h 267"/>
                <a:gd name="T8" fmla="*/ 47 w 272"/>
                <a:gd name="T9" fmla="*/ 215 h 267"/>
                <a:gd name="T10" fmla="*/ 25 w 272"/>
                <a:gd name="T11" fmla="*/ 233 h 267"/>
                <a:gd name="T12" fmla="*/ 66 w 272"/>
                <a:gd name="T13" fmla="*/ 267 h 267"/>
                <a:gd name="T14" fmla="*/ 147 w 272"/>
                <a:gd name="T15" fmla="*/ 238 h 267"/>
                <a:gd name="T16" fmla="*/ 153 w 272"/>
                <a:gd name="T17" fmla="*/ 203 h 267"/>
                <a:gd name="T18" fmla="*/ 204 w 272"/>
                <a:gd name="T19" fmla="*/ 172 h 267"/>
                <a:gd name="T20" fmla="*/ 223 w 272"/>
                <a:gd name="T21" fmla="*/ 98 h 267"/>
                <a:gd name="T22" fmla="*/ 238 w 272"/>
                <a:gd name="T23" fmla="*/ 83 h 267"/>
                <a:gd name="T24" fmla="*/ 223 w 272"/>
                <a:gd name="T25" fmla="*/ 56 h 267"/>
                <a:gd name="T26" fmla="*/ 272 w 272"/>
                <a:gd name="T27" fmla="*/ 26 h 267"/>
                <a:gd name="T28" fmla="*/ 266 w 272"/>
                <a:gd name="T29" fmla="*/ 17 h 267"/>
                <a:gd name="T30" fmla="*/ 243 w 272"/>
                <a:gd name="T31" fmla="*/ 19 h 267"/>
                <a:gd name="T32" fmla="*/ 241 w 272"/>
                <a:gd name="T33" fmla="*/ 40 h 267"/>
                <a:gd name="T34" fmla="*/ 211 w 272"/>
                <a:gd name="T35" fmla="*/ 39 h 267"/>
                <a:gd name="T36" fmla="*/ 210 w 272"/>
                <a:gd name="T37" fmla="*/ 11 h 267"/>
                <a:gd name="T38" fmla="*/ 200 w 272"/>
                <a:gd name="T39" fmla="*/ 0 h 267"/>
                <a:gd name="T40" fmla="*/ 184 w 272"/>
                <a:gd name="T41" fmla="*/ 15 h 267"/>
                <a:gd name="T42" fmla="*/ 184 w 272"/>
                <a:gd name="T43" fmla="*/ 28 h 267"/>
                <a:gd name="T44" fmla="*/ 159 w 272"/>
                <a:gd name="T45" fmla="*/ 38 h 267"/>
                <a:gd name="T46" fmla="*/ 113 w 272"/>
                <a:gd name="T47" fmla="*/ 35 h 267"/>
                <a:gd name="T48" fmla="*/ 54 w 272"/>
                <a:gd name="T49" fmla="*/ 97 h 267"/>
                <a:gd name="T50" fmla="*/ 0 w 272"/>
                <a:gd name="T51" fmla="*/ 9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72" h="267">
                  <a:moveTo>
                    <a:pt x="0" y="93"/>
                  </a:moveTo>
                  <a:lnTo>
                    <a:pt x="0" y="93"/>
                  </a:lnTo>
                  <a:lnTo>
                    <a:pt x="13" y="190"/>
                  </a:lnTo>
                  <a:lnTo>
                    <a:pt x="44" y="197"/>
                  </a:lnTo>
                  <a:lnTo>
                    <a:pt x="47" y="215"/>
                  </a:lnTo>
                  <a:lnTo>
                    <a:pt x="25" y="233"/>
                  </a:lnTo>
                  <a:lnTo>
                    <a:pt x="66" y="267"/>
                  </a:lnTo>
                  <a:lnTo>
                    <a:pt x="147" y="238"/>
                  </a:lnTo>
                  <a:lnTo>
                    <a:pt x="153" y="203"/>
                  </a:lnTo>
                  <a:lnTo>
                    <a:pt x="204" y="172"/>
                  </a:lnTo>
                  <a:lnTo>
                    <a:pt x="223" y="98"/>
                  </a:lnTo>
                  <a:lnTo>
                    <a:pt x="238" y="83"/>
                  </a:lnTo>
                  <a:lnTo>
                    <a:pt x="223" y="56"/>
                  </a:lnTo>
                  <a:lnTo>
                    <a:pt x="272" y="26"/>
                  </a:lnTo>
                  <a:lnTo>
                    <a:pt x="266" y="17"/>
                  </a:lnTo>
                  <a:lnTo>
                    <a:pt x="243" y="19"/>
                  </a:lnTo>
                  <a:lnTo>
                    <a:pt x="241" y="40"/>
                  </a:lnTo>
                  <a:lnTo>
                    <a:pt x="211" y="39"/>
                  </a:lnTo>
                  <a:lnTo>
                    <a:pt x="210" y="11"/>
                  </a:lnTo>
                  <a:lnTo>
                    <a:pt x="200" y="0"/>
                  </a:lnTo>
                  <a:lnTo>
                    <a:pt x="184" y="15"/>
                  </a:lnTo>
                  <a:lnTo>
                    <a:pt x="184" y="28"/>
                  </a:lnTo>
                  <a:lnTo>
                    <a:pt x="159" y="38"/>
                  </a:lnTo>
                  <a:lnTo>
                    <a:pt x="113" y="35"/>
                  </a:lnTo>
                  <a:lnTo>
                    <a:pt x="54" y="97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5" name="Freeform 240">
              <a:extLst>
                <a:ext uri="{FF2B5EF4-FFF2-40B4-BE49-F238E27FC236}">
                  <a16:creationId xmlns:a16="http://schemas.microsoft.com/office/drawing/2014/main" xmlns="" id="{894D7549-B513-BB4D-80A7-A362D769FB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9975" y="3600451"/>
              <a:ext cx="317500" cy="395288"/>
            </a:xfrm>
            <a:custGeom>
              <a:avLst/>
              <a:gdLst>
                <a:gd name="T0" fmla="*/ 11 w 301"/>
                <a:gd name="T1" fmla="*/ 253 h 374"/>
                <a:gd name="T2" fmla="*/ 11 w 301"/>
                <a:gd name="T3" fmla="*/ 253 h 374"/>
                <a:gd name="T4" fmla="*/ 31 w 301"/>
                <a:gd name="T5" fmla="*/ 284 h 374"/>
                <a:gd name="T6" fmla="*/ 30 w 301"/>
                <a:gd name="T7" fmla="*/ 299 h 374"/>
                <a:gd name="T8" fmla="*/ 2 w 301"/>
                <a:gd name="T9" fmla="*/ 310 h 374"/>
                <a:gd name="T10" fmla="*/ 0 w 301"/>
                <a:gd name="T11" fmla="*/ 335 h 374"/>
                <a:gd name="T12" fmla="*/ 31 w 301"/>
                <a:gd name="T13" fmla="*/ 335 h 374"/>
                <a:gd name="T14" fmla="*/ 42 w 301"/>
                <a:gd name="T15" fmla="*/ 327 h 374"/>
                <a:gd name="T16" fmla="*/ 101 w 301"/>
                <a:gd name="T17" fmla="*/ 327 h 374"/>
                <a:gd name="T18" fmla="*/ 155 w 301"/>
                <a:gd name="T19" fmla="*/ 374 h 374"/>
                <a:gd name="T20" fmla="*/ 161 w 301"/>
                <a:gd name="T21" fmla="*/ 351 h 374"/>
                <a:gd name="T22" fmla="*/ 201 w 301"/>
                <a:gd name="T23" fmla="*/ 351 h 374"/>
                <a:gd name="T24" fmla="*/ 202 w 301"/>
                <a:gd name="T25" fmla="*/ 323 h 374"/>
                <a:gd name="T26" fmla="*/ 161 w 301"/>
                <a:gd name="T27" fmla="*/ 284 h 374"/>
                <a:gd name="T28" fmla="*/ 170 w 301"/>
                <a:gd name="T29" fmla="*/ 262 h 374"/>
                <a:gd name="T30" fmla="*/ 212 w 301"/>
                <a:gd name="T31" fmla="*/ 259 h 374"/>
                <a:gd name="T32" fmla="*/ 268 w 301"/>
                <a:gd name="T33" fmla="*/ 142 h 374"/>
                <a:gd name="T34" fmla="*/ 237 w 301"/>
                <a:gd name="T35" fmla="*/ 118 h 374"/>
                <a:gd name="T36" fmla="*/ 226 w 301"/>
                <a:gd name="T37" fmla="*/ 77 h 374"/>
                <a:gd name="T38" fmla="*/ 301 w 301"/>
                <a:gd name="T39" fmla="*/ 70 h 374"/>
                <a:gd name="T40" fmla="*/ 257 w 301"/>
                <a:gd name="T41" fmla="*/ 6 h 374"/>
                <a:gd name="T42" fmla="*/ 233 w 301"/>
                <a:gd name="T43" fmla="*/ 0 h 374"/>
                <a:gd name="T44" fmla="*/ 223 w 301"/>
                <a:gd name="T45" fmla="*/ 11 h 374"/>
                <a:gd name="T46" fmla="*/ 216 w 301"/>
                <a:gd name="T47" fmla="*/ 12 h 374"/>
                <a:gd name="T48" fmla="*/ 171 w 301"/>
                <a:gd name="T49" fmla="*/ 40 h 374"/>
                <a:gd name="T50" fmla="*/ 186 w 301"/>
                <a:gd name="T51" fmla="*/ 65 h 374"/>
                <a:gd name="T52" fmla="*/ 169 w 301"/>
                <a:gd name="T53" fmla="*/ 82 h 374"/>
                <a:gd name="T54" fmla="*/ 149 w 301"/>
                <a:gd name="T55" fmla="*/ 158 h 374"/>
                <a:gd name="T56" fmla="*/ 98 w 301"/>
                <a:gd name="T57" fmla="*/ 190 h 374"/>
                <a:gd name="T58" fmla="*/ 92 w 301"/>
                <a:gd name="T59" fmla="*/ 225 h 374"/>
                <a:gd name="T60" fmla="*/ 11 w 301"/>
                <a:gd name="T61" fmla="*/ 253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1" h="374">
                  <a:moveTo>
                    <a:pt x="11" y="253"/>
                  </a:moveTo>
                  <a:lnTo>
                    <a:pt x="11" y="253"/>
                  </a:lnTo>
                  <a:lnTo>
                    <a:pt x="31" y="284"/>
                  </a:lnTo>
                  <a:lnTo>
                    <a:pt x="30" y="299"/>
                  </a:lnTo>
                  <a:lnTo>
                    <a:pt x="2" y="310"/>
                  </a:lnTo>
                  <a:lnTo>
                    <a:pt x="0" y="335"/>
                  </a:lnTo>
                  <a:lnTo>
                    <a:pt x="31" y="335"/>
                  </a:lnTo>
                  <a:lnTo>
                    <a:pt x="42" y="327"/>
                  </a:lnTo>
                  <a:lnTo>
                    <a:pt x="101" y="327"/>
                  </a:lnTo>
                  <a:lnTo>
                    <a:pt x="155" y="374"/>
                  </a:lnTo>
                  <a:lnTo>
                    <a:pt x="161" y="351"/>
                  </a:lnTo>
                  <a:lnTo>
                    <a:pt x="201" y="351"/>
                  </a:lnTo>
                  <a:lnTo>
                    <a:pt x="202" y="323"/>
                  </a:lnTo>
                  <a:lnTo>
                    <a:pt x="161" y="284"/>
                  </a:lnTo>
                  <a:lnTo>
                    <a:pt x="170" y="262"/>
                  </a:lnTo>
                  <a:lnTo>
                    <a:pt x="212" y="259"/>
                  </a:lnTo>
                  <a:lnTo>
                    <a:pt x="268" y="142"/>
                  </a:lnTo>
                  <a:lnTo>
                    <a:pt x="237" y="118"/>
                  </a:lnTo>
                  <a:lnTo>
                    <a:pt x="226" y="77"/>
                  </a:lnTo>
                  <a:lnTo>
                    <a:pt x="301" y="70"/>
                  </a:lnTo>
                  <a:lnTo>
                    <a:pt x="257" y="6"/>
                  </a:lnTo>
                  <a:lnTo>
                    <a:pt x="233" y="0"/>
                  </a:lnTo>
                  <a:lnTo>
                    <a:pt x="223" y="11"/>
                  </a:lnTo>
                  <a:lnTo>
                    <a:pt x="216" y="12"/>
                  </a:lnTo>
                  <a:lnTo>
                    <a:pt x="171" y="40"/>
                  </a:lnTo>
                  <a:lnTo>
                    <a:pt x="186" y="65"/>
                  </a:lnTo>
                  <a:lnTo>
                    <a:pt x="169" y="82"/>
                  </a:lnTo>
                  <a:lnTo>
                    <a:pt x="149" y="158"/>
                  </a:lnTo>
                  <a:lnTo>
                    <a:pt x="98" y="190"/>
                  </a:lnTo>
                  <a:lnTo>
                    <a:pt x="92" y="225"/>
                  </a:lnTo>
                  <a:lnTo>
                    <a:pt x="11" y="25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6" name="Freeform 241">
              <a:extLst>
                <a:ext uri="{FF2B5EF4-FFF2-40B4-BE49-F238E27FC236}">
                  <a16:creationId xmlns:a16="http://schemas.microsoft.com/office/drawing/2014/main" xmlns="" id="{84EAF217-74A6-9644-90F1-FE00F1205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1425" y="3679826"/>
              <a:ext cx="606425" cy="712788"/>
            </a:xfrm>
            <a:custGeom>
              <a:avLst/>
              <a:gdLst>
                <a:gd name="T0" fmla="*/ 225 w 574"/>
                <a:gd name="T1" fmla="*/ 674 h 674"/>
                <a:gd name="T2" fmla="*/ 225 w 574"/>
                <a:gd name="T3" fmla="*/ 674 h 674"/>
                <a:gd name="T4" fmla="*/ 260 w 574"/>
                <a:gd name="T5" fmla="*/ 656 h 674"/>
                <a:gd name="T6" fmla="*/ 282 w 574"/>
                <a:gd name="T7" fmla="*/ 579 h 674"/>
                <a:gd name="T8" fmla="*/ 281 w 574"/>
                <a:gd name="T9" fmla="*/ 484 h 674"/>
                <a:gd name="T10" fmla="*/ 403 w 574"/>
                <a:gd name="T11" fmla="*/ 352 h 674"/>
                <a:gd name="T12" fmla="*/ 403 w 574"/>
                <a:gd name="T13" fmla="*/ 321 h 674"/>
                <a:gd name="T14" fmla="*/ 428 w 574"/>
                <a:gd name="T15" fmla="*/ 311 h 674"/>
                <a:gd name="T16" fmla="*/ 427 w 574"/>
                <a:gd name="T17" fmla="*/ 275 h 674"/>
                <a:gd name="T18" fmla="*/ 400 w 574"/>
                <a:gd name="T19" fmla="*/ 222 h 674"/>
                <a:gd name="T20" fmla="*/ 416 w 574"/>
                <a:gd name="T21" fmla="*/ 194 h 674"/>
                <a:gd name="T22" fmla="*/ 450 w 574"/>
                <a:gd name="T23" fmla="*/ 225 h 674"/>
                <a:gd name="T24" fmla="*/ 493 w 574"/>
                <a:gd name="T25" fmla="*/ 227 h 674"/>
                <a:gd name="T26" fmla="*/ 493 w 574"/>
                <a:gd name="T27" fmla="*/ 245 h 674"/>
                <a:gd name="T28" fmla="*/ 480 w 574"/>
                <a:gd name="T29" fmla="*/ 260 h 674"/>
                <a:gd name="T30" fmla="*/ 483 w 574"/>
                <a:gd name="T31" fmla="*/ 267 h 674"/>
                <a:gd name="T32" fmla="*/ 506 w 574"/>
                <a:gd name="T33" fmla="*/ 268 h 674"/>
                <a:gd name="T34" fmla="*/ 511 w 574"/>
                <a:gd name="T35" fmla="*/ 295 h 674"/>
                <a:gd name="T36" fmla="*/ 518 w 574"/>
                <a:gd name="T37" fmla="*/ 295 h 674"/>
                <a:gd name="T38" fmla="*/ 535 w 574"/>
                <a:gd name="T39" fmla="*/ 263 h 674"/>
                <a:gd name="T40" fmla="*/ 544 w 574"/>
                <a:gd name="T41" fmla="*/ 181 h 674"/>
                <a:gd name="T42" fmla="*/ 573 w 574"/>
                <a:gd name="T43" fmla="*/ 161 h 674"/>
                <a:gd name="T44" fmla="*/ 574 w 574"/>
                <a:gd name="T45" fmla="*/ 132 h 674"/>
                <a:gd name="T46" fmla="*/ 562 w 574"/>
                <a:gd name="T47" fmla="*/ 110 h 674"/>
                <a:gd name="T48" fmla="*/ 544 w 574"/>
                <a:gd name="T49" fmla="*/ 109 h 674"/>
                <a:gd name="T50" fmla="*/ 472 w 574"/>
                <a:gd name="T51" fmla="*/ 157 h 674"/>
                <a:gd name="T52" fmla="*/ 476 w 574"/>
                <a:gd name="T53" fmla="*/ 187 h 674"/>
                <a:gd name="T54" fmla="*/ 426 w 574"/>
                <a:gd name="T55" fmla="*/ 187 h 674"/>
                <a:gd name="T56" fmla="*/ 408 w 574"/>
                <a:gd name="T57" fmla="*/ 165 h 674"/>
                <a:gd name="T58" fmla="*/ 398 w 574"/>
                <a:gd name="T59" fmla="*/ 167 h 674"/>
                <a:gd name="T60" fmla="*/ 401 w 574"/>
                <a:gd name="T61" fmla="*/ 197 h 674"/>
                <a:gd name="T62" fmla="*/ 292 w 574"/>
                <a:gd name="T63" fmla="*/ 189 h 674"/>
                <a:gd name="T64" fmla="*/ 224 w 574"/>
                <a:gd name="T65" fmla="*/ 159 h 674"/>
                <a:gd name="T66" fmla="*/ 220 w 574"/>
                <a:gd name="T67" fmla="*/ 122 h 674"/>
                <a:gd name="T68" fmla="*/ 175 w 574"/>
                <a:gd name="T69" fmla="*/ 94 h 674"/>
                <a:gd name="T70" fmla="*/ 174 w 574"/>
                <a:gd name="T71" fmla="*/ 36 h 674"/>
                <a:gd name="T72" fmla="*/ 143 w 574"/>
                <a:gd name="T73" fmla="*/ 0 h 674"/>
                <a:gd name="T74" fmla="*/ 72 w 574"/>
                <a:gd name="T75" fmla="*/ 7 h 674"/>
                <a:gd name="T76" fmla="*/ 80 w 574"/>
                <a:gd name="T77" fmla="*/ 38 h 674"/>
                <a:gd name="T78" fmla="*/ 115 w 574"/>
                <a:gd name="T79" fmla="*/ 66 h 674"/>
                <a:gd name="T80" fmla="*/ 54 w 574"/>
                <a:gd name="T81" fmla="*/ 190 h 674"/>
                <a:gd name="T82" fmla="*/ 14 w 574"/>
                <a:gd name="T83" fmla="*/ 193 h 674"/>
                <a:gd name="T84" fmla="*/ 7 w 574"/>
                <a:gd name="T85" fmla="*/ 208 h 674"/>
                <a:gd name="T86" fmla="*/ 47 w 574"/>
                <a:gd name="T87" fmla="*/ 245 h 674"/>
                <a:gd name="T88" fmla="*/ 45 w 574"/>
                <a:gd name="T89" fmla="*/ 282 h 674"/>
                <a:gd name="T90" fmla="*/ 4 w 574"/>
                <a:gd name="T91" fmla="*/ 282 h 674"/>
                <a:gd name="T92" fmla="*/ 0 w 574"/>
                <a:gd name="T93" fmla="*/ 300 h 674"/>
                <a:gd name="T94" fmla="*/ 33 w 574"/>
                <a:gd name="T95" fmla="*/ 299 h 674"/>
                <a:gd name="T96" fmla="*/ 34 w 574"/>
                <a:gd name="T97" fmla="*/ 313 h 674"/>
                <a:gd name="T98" fmla="*/ 10 w 574"/>
                <a:gd name="T99" fmla="*/ 326 h 674"/>
                <a:gd name="T100" fmla="*/ 26 w 574"/>
                <a:gd name="T101" fmla="*/ 355 h 674"/>
                <a:gd name="T102" fmla="*/ 56 w 574"/>
                <a:gd name="T103" fmla="*/ 365 h 674"/>
                <a:gd name="T104" fmla="*/ 74 w 574"/>
                <a:gd name="T105" fmla="*/ 352 h 674"/>
                <a:gd name="T106" fmla="*/ 83 w 574"/>
                <a:gd name="T107" fmla="*/ 327 h 674"/>
                <a:gd name="T108" fmla="*/ 94 w 574"/>
                <a:gd name="T109" fmla="*/ 322 h 674"/>
                <a:gd name="T110" fmla="*/ 106 w 574"/>
                <a:gd name="T111" fmla="*/ 335 h 674"/>
                <a:gd name="T112" fmla="*/ 102 w 574"/>
                <a:gd name="T113" fmla="*/ 366 h 674"/>
                <a:gd name="T114" fmla="*/ 94 w 574"/>
                <a:gd name="T115" fmla="*/ 381 h 674"/>
                <a:gd name="T116" fmla="*/ 96 w 574"/>
                <a:gd name="T117" fmla="*/ 406 h 674"/>
                <a:gd name="T118" fmla="*/ 225 w 574"/>
                <a:gd name="T119" fmla="*/ 674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74" h="674">
                  <a:moveTo>
                    <a:pt x="225" y="674"/>
                  </a:moveTo>
                  <a:lnTo>
                    <a:pt x="225" y="674"/>
                  </a:lnTo>
                  <a:lnTo>
                    <a:pt x="260" y="656"/>
                  </a:lnTo>
                  <a:lnTo>
                    <a:pt x="282" y="579"/>
                  </a:lnTo>
                  <a:lnTo>
                    <a:pt x="281" y="484"/>
                  </a:lnTo>
                  <a:lnTo>
                    <a:pt x="403" y="352"/>
                  </a:lnTo>
                  <a:lnTo>
                    <a:pt x="403" y="321"/>
                  </a:lnTo>
                  <a:lnTo>
                    <a:pt x="428" y="311"/>
                  </a:lnTo>
                  <a:lnTo>
                    <a:pt x="427" y="275"/>
                  </a:lnTo>
                  <a:lnTo>
                    <a:pt x="400" y="222"/>
                  </a:lnTo>
                  <a:lnTo>
                    <a:pt x="416" y="194"/>
                  </a:lnTo>
                  <a:lnTo>
                    <a:pt x="450" y="225"/>
                  </a:lnTo>
                  <a:lnTo>
                    <a:pt x="493" y="227"/>
                  </a:lnTo>
                  <a:lnTo>
                    <a:pt x="493" y="245"/>
                  </a:lnTo>
                  <a:lnTo>
                    <a:pt x="480" y="260"/>
                  </a:lnTo>
                  <a:lnTo>
                    <a:pt x="483" y="267"/>
                  </a:lnTo>
                  <a:lnTo>
                    <a:pt x="506" y="268"/>
                  </a:lnTo>
                  <a:lnTo>
                    <a:pt x="511" y="295"/>
                  </a:lnTo>
                  <a:lnTo>
                    <a:pt x="518" y="295"/>
                  </a:lnTo>
                  <a:lnTo>
                    <a:pt x="535" y="263"/>
                  </a:lnTo>
                  <a:lnTo>
                    <a:pt x="544" y="181"/>
                  </a:lnTo>
                  <a:lnTo>
                    <a:pt x="573" y="161"/>
                  </a:lnTo>
                  <a:lnTo>
                    <a:pt x="574" y="132"/>
                  </a:lnTo>
                  <a:lnTo>
                    <a:pt x="562" y="110"/>
                  </a:lnTo>
                  <a:lnTo>
                    <a:pt x="544" y="109"/>
                  </a:lnTo>
                  <a:lnTo>
                    <a:pt x="472" y="157"/>
                  </a:lnTo>
                  <a:lnTo>
                    <a:pt x="476" y="187"/>
                  </a:lnTo>
                  <a:lnTo>
                    <a:pt x="426" y="187"/>
                  </a:lnTo>
                  <a:lnTo>
                    <a:pt x="408" y="165"/>
                  </a:lnTo>
                  <a:lnTo>
                    <a:pt x="398" y="167"/>
                  </a:lnTo>
                  <a:lnTo>
                    <a:pt x="401" y="197"/>
                  </a:lnTo>
                  <a:lnTo>
                    <a:pt x="292" y="189"/>
                  </a:lnTo>
                  <a:lnTo>
                    <a:pt x="224" y="159"/>
                  </a:lnTo>
                  <a:lnTo>
                    <a:pt x="220" y="122"/>
                  </a:lnTo>
                  <a:lnTo>
                    <a:pt x="175" y="94"/>
                  </a:lnTo>
                  <a:lnTo>
                    <a:pt x="174" y="36"/>
                  </a:lnTo>
                  <a:lnTo>
                    <a:pt x="143" y="0"/>
                  </a:lnTo>
                  <a:lnTo>
                    <a:pt x="72" y="7"/>
                  </a:lnTo>
                  <a:lnTo>
                    <a:pt x="80" y="38"/>
                  </a:lnTo>
                  <a:lnTo>
                    <a:pt x="115" y="66"/>
                  </a:lnTo>
                  <a:lnTo>
                    <a:pt x="54" y="190"/>
                  </a:lnTo>
                  <a:lnTo>
                    <a:pt x="14" y="193"/>
                  </a:lnTo>
                  <a:lnTo>
                    <a:pt x="7" y="208"/>
                  </a:lnTo>
                  <a:lnTo>
                    <a:pt x="47" y="245"/>
                  </a:lnTo>
                  <a:lnTo>
                    <a:pt x="45" y="282"/>
                  </a:lnTo>
                  <a:lnTo>
                    <a:pt x="4" y="282"/>
                  </a:lnTo>
                  <a:lnTo>
                    <a:pt x="0" y="300"/>
                  </a:lnTo>
                  <a:lnTo>
                    <a:pt x="33" y="299"/>
                  </a:lnTo>
                  <a:lnTo>
                    <a:pt x="34" y="313"/>
                  </a:lnTo>
                  <a:lnTo>
                    <a:pt x="10" y="326"/>
                  </a:lnTo>
                  <a:lnTo>
                    <a:pt x="26" y="355"/>
                  </a:lnTo>
                  <a:lnTo>
                    <a:pt x="56" y="365"/>
                  </a:lnTo>
                  <a:lnTo>
                    <a:pt x="74" y="352"/>
                  </a:lnTo>
                  <a:lnTo>
                    <a:pt x="83" y="327"/>
                  </a:lnTo>
                  <a:lnTo>
                    <a:pt x="94" y="322"/>
                  </a:lnTo>
                  <a:lnTo>
                    <a:pt x="106" y="335"/>
                  </a:lnTo>
                  <a:lnTo>
                    <a:pt x="102" y="366"/>
                  </a:lnTo>
                  <a:lnTo>
                    <a:pt x="94" y="381"/>
                  </a:lnTo>
                  <a:lnTo>
                    <a:pt x="96" y="406"/>
                  </a:lnTo>
                  <a:lnTo>
                    <a:pt x="225" y="67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7" name="Freeform 242">
              <a:extLst>
                <a:ext uri="{FF2B5EF4-FFF2-40B4-BE49-F238E27FC236}">
                  <a16:creationId xmlns:a16="http://schemas.microsoft.com/office/drawing/2014/main" xmlns="" id="{A48FCF4F-A370-0A40-8699-29468C25E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9550" y="3798888"/>
              <a:ext cx="179388" cy="82550"/>
            </a:xfrm>
            <a:custGeom>
              <a:avLst/>
              <a:gdLst>
                <a:gd name="T0" fmla="*/ 0 w 169"/>
                <a:gd name="T1" fmla="*/ 8 h 78"/>
                <a:gd name="T2" fmla="*/ 0 w 169"/>
                <a:gd name="T3" fmla="*/ 8 h 78"/>
                <a:gd name="T4" fmla="*/ 4 w 169"/>
                <a:gd name="T5" fmla="*/ 42 h 78"/>
                <a:gd name="T6" fmla="*/ 67 w 169"/>
                <a:gd name="T7" fmla="*/ 70 h 78"/>
                <a:gd name="T8" fmla="*/ 169 w 169"/>
                <a:gd name="T9" fmla="*/ 78 h 78"/>
                <a:gd name="T10" fmla="*/ 165 w 169"/>
                <a:gd name="T11" fmla="*/ 53 h 78"/>
                <a:gd name="T12" fmla="*/ 97 w 169"/>
                <a:gd name="T13" fmla="*/ 35 h 78"/>
                <a:gd name="T14" fmla="*/ 39 w 169"/>
                <a:gd name="T15" fmla="*/ 0 h 78"/>
                <a:gd name="T16" fmla="*/ 0 w 169"/>
                <a:gd name="T17" fmla="*/ 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78">
                  <a:moveTo>
                    <a:pt x="0" y="8"/>
                  </a:moveTo>
                  <a:lnTo>
                    <a:pt x="0" y="8"/>
                  </a:lnTo>
                  <a:lnTo>
                    <a:pt x="4" y="42"/>
                  </a:lnTo>
                  <a:lnTo>
                    <a:pt x="67" y="70"/>
                  </a:lnTo>
                  <a:lnTo>
                    <a:pt x="169" y="78"/>
                  </a:lnTo>
                  <a:lnTo>
                    <a:pt x="165" y="53"/>
                  </a:lnTo>
                  <a:lnTo>
                    <a:pt x="97" y="35"/>
                  </a:lnTo>
                  <a:lnTo>
                    <a:pt x="39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8" name="Freeform 243">
              <a:extLst>
                <a:ext uri="{FF2B5EF4-FFF2-40B4-BE49-F238E27FC236}">
                  <a16:creationId xmlns:a16="http://schemas.microsoft.com/office/drawing/2014/main" xmlns="" id="{BC4D3867-80E0-634E-B14B-5764960E6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9575" y="3848101"/>
              <a:ext cx="57150" cy="23813"/>
            </a:xfrm>
            <a:custGeom>
              <a:avLst/>
              <a:gdLst>
                <a:gd name="T0" fmla="*/ 0 w 53"/>
                <a:gd name="T1" fmla="*/ 6 h 22"/>
                <a:gd name="T2" fmla="*/ 0 w 53"/>
                <a:gd name="T3" fmla="*/ 6 h 22"/>
                <a:gd name="T4" fmla="*/ 12 w 53"/>
                <a:gd name="T5" fmla="*/ 22 h 22"/>
                <a:gd name="T6" fmla="*/ 53 w 53"/>
                <a:gd name="T7" fmla="*/ 22 h 22"/>
                <a:gd name="T8" fmla="*/ 49 w 53"/>
                <a:gd name="T9" fmla="*/ 0 h 22"/>
                <a:gd name="T10" fmla="*/ 0 w 53"/>
                <a:gd name="T11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22">
                  <a:moveTo>
                    <a:pt x="0" y="6"/>
                  </a:moveTo>
                  <a:lnTo>
                    <a:pt x="0" y="6"/>
                  </a:lnTo>
                  <a:lnTo>
                    <a:pt x="12" y="22"/>
                  </a:lnTo>
                  <a:lnTo>
                    <a:pt x="53" y="22"/>
                  </a:lnTo>
                  <a:lnTo>
                    <a:pt x="49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9" name="Freeform 244">
              <a:extLst>
                <a:ext uri="{FF2B5EF4-FFF2-40B4-BE49-F238E27FC236}">
                  <a16:creationId xmlns:a16="http://schemas.microsoft.com/office/drawing/2014/main" xmlns="" id="{C86FBA82-C4B1-4C4F-9563-178EFCD12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1638" y="3895726"/>
              <a:ext cx="112713" cy="142875"/>
            </a:xfrm>
            <a:custGeom>
              <a:avLst/>
              <a:gdLst>
                <a:gd name="T0" fmla="*/ 10 w 108"/>
                <a:gd name="T1" fmla="*/ 0 h 135"/>
                <a:gd name="T2" fmla="*/ 10 w 108"/>
                <a:gd name="T3" fmla="*/ 0 h 135"/>
                <a:gd name="T4" fmla="*/ 0 w 108"/>
                <a:gd name="T5" fmla="*/ 19 h 135"/>
                <a:gd name="T6" fmla="*/ 27 w 108"/>
                <a:gd name="T7" fmla="*/ 69 h 135"/>
                <a:gd name="T8" fmla="*/ 28 w 108"/>
                <a:gd name="T9" fmla="*/ 109 h 135"/>
                <a:gd name="T10" fmla="*/ 33 w 108"/>
                <a:gd name="T11" fmla="*/ 119 h 135"/>
                <a:gd name="T12" fmla="*/ 64 w 108"/>
                <a:gd name="T13" fmla="*/ 120 h 135"/>
                <a:gd name="T14" fmla="*/ 82 w 108"/>
                <a:gd name="T15" fmla="*/ 103 h 135"/>
                <a:gd name="T16" fmla="*/ 94 w 108"/>
                <a:gd name="T17" fmla="*/ 111 h 135"/>
                <a:gd name="T18" fmla="*/ 97 w 108"/>
                <a:gd name="T19" fmla="*/ 135 h 135"/>
                <a:gd name="T20" fmla="*/ 107 w 108"/>
                <a:gd name="T21" fmla="*/ 128 h 135"/>
                <a:gd name="T22" fmla="*/ 108 w 108"/>
                <a:gd name="T23" fmla="*/ 98 h 135"/>
                <a:gd name="T24" fmla="*/ 99 w 108"/>
                <a:gd name="T25" fmla="*/ 97 h 135"/>
                <a:gd name="T26" fmla="*/ 94 w 108"/>
                <a:gd name="T27" fmla="*/ 70 h 135"/>
                <a:gd name="T28" fmla="*/ 72 w 108"/>
                <a:gd name="T29" fmla="*/ 70 h 135"/>
                <a:gd name="T30" fmla="*/ 67 w 108"/>
                <a:gd name="T31" fmla="*/ 55 h 135"/>
                <a:gd name="T32" fmla="*/ 80 w 108"/>
                <a:gd name="T33" fmla="*/ 37 h 135"/>
                <a:gd name="T34" fmla="*/ 80 w 108"/>
                <a:gd name="T35" fmla="*/ 29 h 135"/>
                <a:gd name="T36" fmla="*/ 41 w 108"/>
                <a:gd name="T37" fmla="*/ 29 h 135"/>
                <a:gd name="T38" fmla="*/ 10 w 108"/>
                <a:gd name="T3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8" h="135">
                  <a:moveTo>
                    <a:pt x="10" y="0"/>
                  </a:moveTo>
                  <a:lnTo>
                    <a:pt x="10" y="0"/>
                  </a:lnTo>
                  <a:lnTo>
                    <a:pt x="0" y="19"/>
                  </a:lnTo>
                  <a:lnTo>
                    <a:pt x="27" y="69"/>
                  </a:lnTo>
                  <a:lnTo>
                    <a:pt x="28" y="109"/>
                  </a:lnTo>
                  <a:lnTo>
                    <a:pt x="33" y="119"/>
                  </a:lnTo>
                  <a:lnTo>
                    <a:pt x="64" y="120"/>
                  </a:lnTo>
                  <a:lnTo>
                    <a:pt x="82" y="103"/>
                  </a:lnTo>
                  <a:lnTo>
                    <a:pt x="94" y="111"/>
                  </a:lnTo>
                  <a:lnTo>
                    <a:pt x="97" y="135"/>
                  </a:lnTo>
                  <a:lnTo>
                    <a:pt x="107" y="128"/>
                  </a:lnTo>
                  <a:lnTo>
                    <a:pt x="108" y="98"/>
                  </a:lnTo>
                  <a:lnTo>
                    <a:pt x="99" y="97"/>
                  </a:lnTo>
                  <a:lnTo>
                    <a:pt x="94" y="70"/>
                  </a:lnTo>
                  <a:lnTo>
                    <a:pt x="72" y="70"/>
                  </a:lnTo>
                  <a:lnTo>
                    <a:pt x="67" y="55"/>
                  </a:lnTo>
                  <a:lnTo>
                    <a:pt x="80" y="37"/>
                  </a:lnTo>
                  <a:lnTo>
                    <a:pt x="80" y="29"/>
                  </a:lnTo>
                  <a:lnTo>
                    <a:pt x="41" y="29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0" name="Freeform 245">
              <a:extLst>
                <a:ext uri="{FF2B5EF4-FFF2-40B4-BE49-F238E27FC236}">
                  <a16:creationId xmlns:a16="http://schemas.microsoft.com/office/drawing/2014/main" xmlns="" id="{C92CE97B-63E2-6744-BE3D-AB83744AA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6413" y="3824288"/>
              <a:ext cx="204788" cy="492125"/>
            </a:xfrm>
            <a:custGeom>
              <a:avLst/>
              <a:gdLst>
                <a:gd name="T0" fmla="*/ 176 w 194"/>
                <a:gd name="T1" fmla="*/ 465 h 465"/>
                <a:gd name="T2" fmla="*/ 176 w 194"/>
                <a:gd name="T3" fmla="*/ 465 h 465"/>
                <a:gd name="T4" fmla="*/ 154 w 194"/>
                <a:gd name="T5" fmla="*/ 430 h 465"/>
                <a:gd name="T6" fmla="*/ 170 w 194"/>
                <a:gd name="T7" fmla="*/ 408 h 465"/>
                <a:gd name="T8" fmla="*/ 155 w 194"/>
                <a:gd name="T9" fmla="*/ 380 h 465"/>
                <a:gd name="T10" fmla="*/ 141 w 194"/>
                <a:gd name="T11" fmla="*/ 378 h 465"/>
                <a:gd name="T12" fmla="*/ 139 w 194"/>
                <a:gd name="T13" fmla="*/ 332 h 465"/>
                <a:gd name="T14" fmla="*/ 118 w 194"/>
                <a:gd name="T15" fmla="*/ 291 h 465"/>
                <a:gd name="T16" fmla="*/ 111 w 194"/>
                <a:gd name="T17" fmla="*/ 301 h 465"/>
                <a:gd name="T18" fmla="*/ 97 w 194"/>
                <a:gd name="T19" fmla="*/ 324 h 465"/>
                <a:gd name="T20" fmla="*/ 80 w 194"/>
                <a:gd name="T21" fmla="*/ 327 h 465"/>
                <a:gd name="T22" fmla="*/ 71 w 194"/>
                <a:gd name="T23" fmla="*/ 316 h 465"/>
                <a:gd name="T24" fmla="*/ 67 w 194"/>
                <a:gd name="T25" fmla="*/ 285 h 465"/>
                <a:gd name="T26" fmla="*/ 54 w 194"/>
                <a:gd name="T27" fmla="*/ 260 h 465"/>
                <a:gd name="T28" fmla="*/ 0 w 194"/>
                <a:gd name="T29" fmla="*/ 209 h 465"/>
                <a:gd name="T30" fmla="*/ 13 w 194"/>
                <a:gd name="T31" fmla="*/ 200 h 465"/>
                <a:gd name="T32" fmla="*/ 15 w 194"/>
                <a:gd name="T33" fmla="*/ 164 h 465"/>
                <a:gd name="T34" fmla="*/ 35 w 194"/>
                <a:gd name="T35" fmla="*/ 131 h 465"/>
                <a:gd name="T36" fmla="*/ 44 w 194"/>
                <a:gd name="T37" fmla="*/ 49 h 465"/>
                <a:gd name="T38" fmla="*/ 72 w 194"/>
                <a:gd name="T39" fmla="*/ 29 h 465"/>
                <a:gd name="T40" fmla="*/ 73 w 194"/>
                <a:gd name="T41" fmla="*/ 0 h 465"/>
                <a:gd name="T42" fmla="*/ 90 w 194"/>
                <a:gd name="T43" fmla="*/ 5 h 465"/>
                <a:gd name="T44" fmla="*/ 117 w 194"/>
                <a:gd name="T45" fmla="*/ 44 h 465"/>
                <a:gd name="T46" fmla="*/ 97 w 194"/>
                <a:gd name="T47" fmla="*/ 87 h 465"/>
                <a:gd name="T48" fmla="*/ 110 w 194"/>
                <a:gd name="T49" fmla="*/ 120 h 465"/>
                <a:gd name="T50" fmla="*/ 143 w 194"/>
                <a:gd name="T51" fmla="*/ 133 h 465"/>
                <a:gd name="T52" fmla="*/ 149 w 194"/>
                <a:gd name="T53" fmla="*/ 170 h 465"/>
                <a:gd name="T54" fmla="*/ 194 w 194"/>
                <a:gd name="T55" fmla="*/ 177 h 465"/>
                <a:gd name="T56" fmla="*/ 182 w 194"/>
                <a:gd name="T57" fmla="*/ 198 h 465"/>
                <a:gd name="T58" fmla="*/ 126 w 194"/>
                <a:gd name="T59" fmla="*/ 220 h 465"/>
                <a:gd name="T60" fmla="*/ 119 w 194"/>
                <a:gd name="T61" fmla="*/ 256 h 465"/>
                <a:gd name="T62" fmla="*/ 161 w 194"/>
                <a:gd name="T63" fmla="*/ 309 h 465"/>
                <a:gd name="T64" fmla="*/ 162 w 194"/>
                <a:gd name="T65" fmla="*/ 338 h 465"/>
                <a:gd name="T66" fmla="*/ 153 w 194"/>
                <a:gd name="T67" fmla="*/ 347 h 465"/>
                <a:gd name="T68" fmla="*/ 154 w 194"/>
                <a:gd name="T69" fmla="*/ 356 h 465"/>
                <a:gd name="T70" fmla="*/ 184 w 194"/>
                <a:gd name="T71" fmla="*/ 401 h 465"/>
                <a:gd name="T72" fmla="*/ 185 w 194"/>
                <a:gd name="T73" fmla="*/ 448 h 465"/>
                <a:gd name="T74" fmla="*/ 176 w 194"/>
                <a:gd name="T75" fmla="*/ 465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4" h="465">
                  <a:moveTo>
                    <a:pt x="176" y="465"/>
                  </a:moveTo>
                  <a:lnTo>
                    <a:pt x="176" y="465"/>
                  </a:lnTo>
                  <a:lnTo>
                    <a:pt x="154" y="430"/>
                  </a:lnTo>
                  <a:lnTo>
                    <a:pt x="170" y="408"/>
                  </a:lnTo>
                  <a:lnTo>
                    <a:pt x="155" y="380"/>
                  </a:lnTo>
                  <a:lnTo>
                    <a:pt x="141" y="378"/>
                  </a:lnTo>
                  <a:lnTo>
                    <a:pt x="139" y="332"/>
                  </a:lnTo>
                  <a:lnTo>
                    <a:pt x="118" y="291"/>
                  </a:lnTo>
                  <a:lnTo>
                    <a:pt x="111" y="301"/>
                  </a:lnTo>
                  <a:lnTo>
                    <a:pt x="97" y="324"/>
                  </a:lnTo>
                  <a:lnTo>
                    <a:pt x="80" y="327"/>
                  </a:lnTo>
                  <a:lnTo>
                    <a:pt x="71" y="316"/>
                  </a:lnTo>
                  <a:lnTo>
                    <a:pt x="67" y="285"/>
                  </a:lnTo>
                  <a:lnTo>
                    <a:pt x="54" y="260"/>
                  </a:lnTo>
                  <a:lnTo>
                    <a:pt x="0" y="209"/>
                  </a:lnTo>
                  <a:lnTo>
                    <a:pt x="13" y="200"/>
                  </a:lnTo>
                  <a:lnTo>
                    <a:pt x="15" y="164"/>
                  </a:lnTo>
                  <a:lnTo>
                    <a:pt x="35" y="131"/>
                  </a:lnTo>
                  <a:lnTo>
                    <a:pt x="44" y="49"/>
                  </a:lnTo>
                  <a:lnTo>
                    <a:pt x="72" y="29"/>
                  </a:lnTo>
                  <a:lnTo>
                    <a:pt x="73" y="0"/>
                  </a:lnTo>
                  <a:lnTo>
                    <a:pt x="90" y="5"/>
                  </a:lnTo>
                  <a:lnTo>
                    <a:pt x="117" y="44"/>
                  </a:lnTo>
                  <a:lnTo>
                    <a:pt x="97" y="87"/>
                  </a:lnTo>
                  <a:lnTo>
                    <a:pt x="110" y="120"/>
                  </a:lnTo>
                  <a:lnTo>
                    <a:pt x="143" y="133"/>
                  </a:lnTo>
                  <a:lnTo>
                    <a:pt x="149" y="170"/>
                  </a:lnTo>
                  <a:lnTo>
                    <a:pt x="194" y="177"/>
                  </a:lnTo>
                  <a:lnTo>
                    <a:pt x="182" y="198"/>
                  </a:lnTo>
                  <a:lnTo>
                    <a:pt x="126" y="220"/>
                  </a:lnTo>
                  <a:lnTo>
                    <a:pt x="119" y="256"/>
                  </a:lnTo>
                  <a:lnTo>
                    <a:pt x="161" y="309"/>
                  </a:lnTo>
                  <a:lnTo>
                    <a:pt x="162" y="338"/>
                  </a:lnTo>
                  <a:lnTo>
                    <a:pt x="153" y="347"/>
                  </a:lnTo>
                  <a:lnTo>
                    <a:pt x="154" y="356"/>
                  </a:lnTo>
                  <a:lnTo>
                    <a:pt x="184" y="401"/>
                  </a:lnTo>
                  <a:lnTo>
                    <a:pt x="185" y="448"/>
                  </a:lnTo>
                  <a:lnTo>
                    <a:pt x="176" y="46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1" name="Freeform 246">
              <a:extLst>
                <a:ext uri="{FF2B5EF4-FFF2-40B4-BE49-F238E27FC236}">
                  <a16:creationId xmlns:a16="http://schemas.microsoft.com/office/drawing/2014/main" xmlns="" id="{FCF8BDA1-A01B-C84B-8F1C-CC114D8C2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9763" y="4040188"/>
              <a:ext cx="196850" cy="400050"/>
            </a:xfrm>
            <a:custGeom>
              <a:avLst/>
              <a:gdLst>
                <a:gd name="T0" fmla="*/ 55 w 186"/>
                <a:gd name="T1" fmla="*/ 0 h 378"/>
                <a:gd name="T2" fmla="*/ 55 w 186"/>
                <a:gd name="T3" fmla="*/ 0 h 378"/>
                <a:gd name="T4" fmla="*/ 80 w 186"/>
                <a:gd name="T5" fmla="*/ 33 h 378"/>
                <a:gd name="T6" fmla="*/ 80 w 186"/>
                <a:gd name="T7" fmla="*/ 73 h 378"/>
                <a:gd name="T8" fmla="*/ 89 w 186"/>
                <a:gd name="T9" fmla="*/ 77 h 378"/>
                <a:gd name="T10" fmla="*/ 129 w 186"/>
                <a:gd name="T11" fmla="*/ 58 h 378"/>
                <a:gd name="T12" fmla="*/ 137 w 186"/>
                <a:gd name="T13" fmla="*/ 60 h 378"/>
                <a:gd name="T14" fmla="*/ 186 w 186"/>
                <a:gd name="T15" fmla="*/ 116 h 378"/>
                <a:gd name="T16" fmla="*/ 184 w 186"/>
                <a:gd name="T17" fmla="*/ 154 h 378"/>
                <a:gd name="T18" fmla="*/ 168 w 186"/>
                <a:gd name="T19" fmla="*/ 151 h 378"/>
                <a:gd name="T20" fmla="*/ 154 w 186"/>
                <a:gd name="T21" fmla="*/ 143 h 378"/>
                <a:gd name="T22" fmla="*/ 144 w 186"/>
                <a:gd name="T23" fmla="*/ 143 h 378"/>
                <a:gd name="T24" fmla="*/ 125 w 186"/>
                <a:gd name="T25" fmla="*/ 174 h 378"/>
                <a:gd name="T26" fmla="*/ 129 w 186"/>
                <a:gd name="T27" fmla="*/ 191 h 378"/>
                <a:gd name="T28" fmla="*/ 144 w 186"/>
                <a:gd name="T29" fmla="*/ 199 h 378"/>
                <a:gd name="T30" fmla="*/ 143 w 186"/>
                <a:gd name="T31" fmla="*/ 218 h 378"/>
                <a:gd name="T32" fmla="*/ 132 w 186"/>
                <a:gd name="T33" fmla="*/ 223 h 378"/>
                <a:gd name="T34" fmla="*/ 96 w 186"/>
                <a:gd name="T35" fmla="*/ 198 h 378"/>
                <a:gd name="T36" fmla="*/ 96 w 186"/>
                <a:gd name="T37" fmla="*/ 176 h 378"/>
                <a:gd name="T38" fmla="*/ 81 w 186"/>
                <a:gd name="T39" fmla="*/ 175 h 378"/>
                <a:gd name="T40" fmla="*/ 75 w 186"/>
                <a:gd name="T41" fmla="*/ 185 h 378"/>
                <a:gd name="T42" fmla="*/ 72 w 186"/>
                <a:gd name="T43" fmla="*/ 284 h 378"/>
                <a:gd name="T44" fmla="*/ 95 w 186"/>
                <a:gd name="T45" fmla="*/ 326 h 378"/>
                <a:gd name="T46" fmla="*/ 137 w 186"/>
                <a:gd name="T47" fmla="*/ 366 h 378"/>
                <a:gd name="T48" fmla="*/ 135 w 186"/>
                <a:gd name="T49" fmla="*/ 378 h 378"/>
                <a:gd name="T50" fmla="*/ 113 w 186"/>
                <a:gd name="T51" fmla="*/ 377 h 378"/>
                <a:gd name="T52" fmla="*/ 93 w 186"/>
                <a:gd name="T53" fmla="*/ 347 h 378"/>
                <a:gd name="T54" fmla="*/ 72 w 186"/>
                <a:gd name="T55" fmla="*/ 347 h 378"/>
                <a:gd name="T56" fmla="*/ 45 w 186"/>
                <a:gd name="T57" fmla="*/ 326 h 378"/>
                <a:gd name="T58" fmla="*/ 37 w 186"/>
                <a:gd name="T59" fmla="*/ 303 h 378"/>
                <a:gd name="T60" fmla="*/ 49 w 186"/>
                <a:gd name="T61" fmla="*/ 285 h 378"/>
                <a:gd name="T62" fmla="*/ 53 w 186"/>
                <a:gd name="T63" fmla="*/ 268 h 378"/>
                <a:gd name="T64" fmla="*/ 65 w 186"/>
                <a:gd name="T65" fmla="*/ 246 h 378"/>
                <a:gd name="T66" fmla="*/ 65 w 186"/>
                <a:gd name="T67" fmla="*/ 196 h 378"/>
                <a:gd name="T68" fmla="*/ 34 w 186"/>
                <a:gd name="T69" fmla="*/ 152 h 378"/>
                <a:gd name="T70" fmla="*/ 33 w 186"/>
                <a:gd name="T71" fmla="*/ 146 h 378"/>
                <a:gd name="T72" fmla="*/ 43 w 186"/>
                <a:gd name="T73" fmla="*/ 137 h 378"/>
                <a:gd name="T74" fmla="*/ 41 w 186"/>
                <a:gd name="T75" fmla="*/ 102 h 378"/>
                <a:gd name="T76" fmla="*/ 0 w 186"/>
                <a:gd name="T77" fmla="*/ 51 h 378"/>
                <a:gd name="T78" fmla="*/ 5 w 186"/>
                <a:gd name="T79" fmla="*/ 21 h 378"/>
                <a:gd name="T80" fmla="*/ 55 w 186"/>
                <a:gd name="T8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6" h="378">
                  <a:moveTo>
                    <a:pt x="55" y="0"/>
                  </a:moveTo>
                  <a:lnTo>
                    <a:pt x="55" y="0"/>
                  </a:lnTo>
                  <a:lnTo>
                    <a:pt x="80" y="33"/>
                  </a:lnTo>
                  <a:lnTo>
                    <a:pt x="80" y="73"/>
                  </a:lnTo>
                  <a:lnTo>
                    <a:pt x="89" y="77"/>
                  </a:lnTo>
                  <a:lnTo>
                    <a:pt x="129" y="58"/>
                  </a:lnTo>
                  <a:lnTo>
                    <a:pt x="137" y="60"/>
                  </a:lnTo>
                  <a:lnTo>
                    <a:pt x="186" y="116"/>
                  </a:lnTo>
                  <a:lnTo>
                    <a:pt x="184" y="154"/>
                  </a:lnTo>
                  <a:lnTo>
                    <a:pt x="168" y="151"/>
                  </a:lnTo>
                  <a:lnTo>
                    <a:pt x="154" y="143"/>
                  </a:lnTo>
                  <a:lnTo>
                    <a:pt x="144" y="143"/>
                  </a:lnTo>
                  <a:lnTo>
                    <a:pt x="125" y="174"/>
                  </a:lnTo>
                  <a:lnTo>
                    <a:pt x="129" y="191"/>
                  </a:lnTo>
                  <a:lnTo>
                    <a:pt x="144" y="199"/>
                  </a:lnTo>
                  <a:lnTo>
                    <a:pt x="143" y="218"/>
                  </a:lnTo>
                  <a:lnTo>
                    <a:pt x="132" y="223"/>
                  </a:lnTo>
                  <a:lnTo>
                    <a:pt x="96" y="198"/>
                  </a:lnTo>
                  <a:lnTo>
                    <a:pt x="96" y="176"/>
                  </a:lnTo>
                  <a:lnTo>
                    <a:pt x="81" y="175"/>
                  </a:lnTo>
                  <a:lnTo>
                    <a:pt x="75" y="185"/>
                  </a:lnTo>
                  <a:lnTo>
                    <a:pt x="72" y="284"/>
                  </a:lnTo>
                  <a:lnTo>
                    <a:pt x="95" y="326"/>
                  </a:lnTo>
                  <a:lnTo>
                    <a:pt x="137" y="366"/>
                  </a:lnTo>
                  <a:lnTo>
                    <a:pt x="135" y="378"/>
                  </a:lnTo>
                  <a:lnTo>
                    <a:pt x="113" y="377"/>
                  </a:lnTo>
                  <a:lnTo>
                    <a:pt x="93" y="347"/>
                  </a:lnTo>
                  <a:lnTo>
                    <a:pt x="72" y="347"/>
                  </a:lnTo>
                  <a:lnTo>
                    <a:pt x="45" y="326"/>
                  </a:lnTo>
                  <a:lnTo>
                    <a:pt x="37" y="303"/>
                  </a:lnTo>
                  <a:lnTo>
                    <a:pt x="49" y="285"/>
                  </a:lnTo>
                  <a:lnTo>
                    <a:pt x="53" y="268"/>
                  </a:lnTo>
                  <a:lnTo>
                    <a:pt x="65" y="246"/>
                  </a:lnTo>
                  <a:lnTo>
                    <a:pt x="65" y="196"/>
                  </a:lnTo>
                  <a:lnTo>
                    <a:pt x="34" y="152"/>
                  </a:lnTo>
                  <a:lnTo>
                    <a:pt x="33" y="146"/>
                  </a:lnTo>
                  <a:lnTo>
                    <a:pt x="43" y="137"/>
                  </a:lnTo>
                  <a:lnTo>
                    <a:pt x="41" y="102"/>
                  </a:lnTo>
                  <a:lnTo>
                    <a:pt x="0" y="51"/>
                  </a:lnTo>
                  <a:lnTo>
                    <a:pt x="5" y="21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2" name="Freeform 247">
              <a:extLst>
                <a:ext uri="{FF2B5EF4-FFF2-40B4-BE49-F238E27FC236}">
                  <a16:creationId xmlns:a16="http://schemas.microsoft.com/office/drawing/2014/main" xmlns="" id="{BA2F3F8B-F472-AA43-B42B-0B944E289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0725" y="4413251"/>
              <a:ext cx="115888" cy="155575"/>
            </a:xfrm>
            <a:custGeom>
              <a:avLst/>
              <a:gdLst>
                <a:gd name="T0" fmla="*/ 0 w 111"/>
                <a:gd name="T1" fmla="*/ 0 h 147"/>
                <a:gd name="T2" fmla="*/ 0 w 111"/>
                <a:gd name="T3" fmla="*/ 0 h 147"/>
                <a:gd name="T4" fmla="*/ 16 w 111"/>
                <a:gd name="T5" fmla="*/ 36 h 147"/>
                <a:gd name="T6" fmla="*/ 19 w 111"/>
                <a:gd name="T7" fmla="*/ 82 h 147"/>
                <a:gd name="T8" fmla="*/ 40 w 111"/>
                <a:gd name="T9" fmla="*/ 114 h 147"/>
                <a:gd name="T10" fmla="*/ 91 w 111"/>
                <a:gd name="T11" fmla="*/ 145 h 147"/>
                <a:gd name="T12" fmla="*/ 111 w 111"/>
                <a:gd name="T13" fmla="*/ 147 h 147"/>
                <a:gd name="T14" fmla="*/ 107 w 111"/>
                <a:gd name="T15" fmla="*/ 115 h 147"/>
                <a:gd name="T16" fmla="*/ 90 w 111"/>
                <a:gd name="T17" fmla="*/ 74 h 147"/>
                <a:gd name="T18" fmla="*/ 66 w 111"/>
                <a:gd name="T19" fmla="*/ 22 h 147"/>
                <a:gd name="T20" fmla="*/ 64 w 111"/>
                <a:gd name="T21" fmla="*/ 32 h 147"/>
                <a:gd name="T22" fmla="*/ 34 w 111"/>
                <a:gd name="T23" fmla="*/ 30 h 147"/>
                <a:gd name="T24" fmla="*/ 13 w 111"/>
                <a:gd name="T25" fmla="*/ 0 h 147"/>
                <a:gd name="T26" fmla="*/ 0 w 111"/>
                <a:gd name="T2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1" h="147">
                  <a:moveTo>
                    <a:pt x="0" y="0"/>
                  </a:moveTo>
                  <a:lnTo>
                    <a:pt x="0" y="0"/>
                  </a:lnTo>
                  <a:lnTo>
                    <a:pt x="16" y="36"/>
                  </a:lnTo>
                  <a:lnTo>
                    <a:pt x="19" y="82"/>
                  </a:lnTo>
                  <a:lnTo>
                    <a:pt x="40" y="114"/>
                  </a:lnTo>
                  <a:lnTo>
                    <a:pt x="91" y="145"/>
                  </a:lnTo>
                  <a:lnTo>
                    <a:pt x="111" y="147"/>
                  </a:lnTo>
                  <a:lnTo>
                    <a:pt x="107" y="115"/>
                  </a:lnTo>
                  <a:lnTo>
                    <a:pt x="90" y="74"/>
                  </a:lnTo>
                  <a:lnTo>
                    <a:pt x="66" y="22"/>
                  </a:lnTo>
                  <a:lnTo>
                    <a:pt x="64" y="32"/>
                  </a:lnTo>
                  <a:lnTo>
                    <a:pt x="34" y="30"/>
                  </a:lnTo>
                  <a:lnTo>
                    <a:pt x="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3" name="Freeform 248">
              <a:extLst>
                <a:ext uri="{FF2B5EF4-FFF2-40B4-BE49-F238E27FC236}">
                  <a16:creationId xmlns:a16="http://schemas.microsoft.com/office/drawing/2014/main" xmlns="" id="{3EF2D2B5-AF8C-944E-B762-2F15DB5EA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875" y="4195763"/>
              <a:ext cx="109538" cy="120650"/>
            </a:xfrm>
            <a:custGeom>
              <a:avLst/>
              <a:gdLst>
                <a:gd name="T0" fmla="*/ 6 w 103"/>
                <a:gd name="T1" fmla="*/ 80 h 114"/>
                <a:gd name="T2" fmla="*/ 6 w 103"/>
                <a:gd name="T3" fmla="*/ 80 h 114"/>
                <a:gd name="T4" fmla="*/ 38 w 103"/>
                <a:gd name="T5" fmla="*/ 114 h 114"/>
                <a:gd name="T6" fmla="*/ 98 w 103"/>
                <a:gd name="T7" fmla="*/ 70 h 114"/>
                <a:gd name="T8" fmla="*/ 103 w 103"/>
                <a:gd name="T9" fmla="*/ 0 h 114"/>
                <a:gd name="T10" fmla="*/ 72 w 103"/>
                <a:gd name="T11" fmla="*/ 21 h 114"/>
                <a:gd name="T12" fmla="*/ 56 w 103"/>
                <a:gd name="T13" fmla="*/ 12 h 114"/>
                <a:gd name="T14" fmla="*/ 34 w 103"/>
                <a:gd name="T15" fmla="*/ 9 h 114"/>
                <a:gd name="T16" fmla="*/ 22 w 103"/>
                <a:gd name="T17" fmla="*/ 1 h 114"/>
                <a:gd name="T18" fmla="*/ 16 w 103"/>
                <a:gd name="T19" fmla="*/ 1 h 114"/>
                <a:gd name="T20" fmla="*/ 0 w 103"/>
                <a:gd name="T21" fmla="*/ 27 h 114"/>
                <a:gd name="T22" fmla="*/ 3 w 103"/>
                <a:gd name="T23" fmla="*/ 39 h 114"/>
                <a:gd name="T24" fmla="*/ 19 w 103"/>
                <a:gd name="T25" fmla="*/ 48 h 114"/>
                <a:gd name="T26" fmla="*/ 17 w 103"/>
                <a:gd name="T27" fmla="*/ 73 h 114"/>
                <a:gd name="T28" fmla="*/ 6 w 103"/>
                <a:gd name="T29" fmla="*/ 8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" h="114">
                  <a:moveTo>
                    <a:pt x="6" y="80"/>
                  </a:moveTo>
                  <a:lnTo>
                    <a:pt x="6" y="80"/>
                  </a:lnTo>
                  <a:lnTo>
                    <a:pt x="38" y="114"/>
                  </a:lnTo>
                  <a:lnTo>
                    <a:pt x="98" y="70"/>
                  </a:lnTo>
                  <a:lnTo>
                    <a:pt x="103" y="0"/>
                  </a:lnTo>
                  <a:lnTo>
                    <a:pt x="72" y="21"/>
                  </a:lnTo>
                  <a:lnTo>
                    <a:pt x="56" y="12"/>
                  </a:lnTo>
                  <a:lnTo>
                    <a:pt x="34" y="9"/>
                  </a:lnTo>
                  <a:lnTo>
                    <a:pt x="22" y="1"/>
                  </a:lnTo>
                  <a:lnTo>
                    <a:pt x="16" y="1"/>
                  </a:lnTo>
                  <a:lnTo>
                    <a:pt x="0" y="27"/>
                  </a:lnTo>
                  <a:lnTo>
                    <a:pt x="3" y="39"/>
                  </a:lnTo>
                  <a:lnTo>
                    <a:pt x="19" y="48"/>
                  </a:lnTo>
                  <a:lnTo>
                    <a:pt x="17" y="73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4" name="Freeform 249">
              <a:extLst>
                <a:ext uri="{FF2B5EF4-FFF2-40B4-BE49-F238E27FC236}">
                  <a16:creationId xmlns:a16="http://schemas.microsoft.com/office/drawing/2014/main" xmlns="" id="{A448531E-DC18-914D-BA7D-E4672625A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438" y="3976688"/>
              <a:ext cx="180975" cy="234950"/>
            </a:xfrm>
            <a:custGeom>
              <a:avLst/>
              <a:gdLst>
                <a:gd name="T0" fmla="*/ 35 w 172"/>
                <a:gd name="T1" fmla="*/ 0 h 221"/>
                <a:gd name="T2" fmla="*/ 35 w 172"/>
                <a:gd name="T3" fmla="*/ 0 h 221"/>
                <a:gd name="T4" fmla="*/ 16 w 172"/>
                <a:gd name="T5" fmla="*/ 10 h 221"/>
                <a:gd name="T6" fmla="*/ 0 w 172"/>
                <a:gd name="T7" fmla="*/ 56 h 221"/>
                <a:gd name="T8" fmla="*/ 26 w 172"/>
                <a:gd name="T9" fmla="*/ 89 h 221"/>
                <a:gd name="T10" fmla="*/ 22 w 172"/>
                <a:gd name="T11" fmla="*/ 126 h 221"/>
                <a:gd name="T12" fmla="*/ 26 w 172"/>
                <a:gd name="T13" fmla="*/ 128 h 221"/>
                <a:gd name="T14" fmla="*/ 70 w 172"/>
                <a:gd name="T15" fmla="*/ 107 h 221"/>
                <a:gd name="T16" fmla="*/ 129 w 172"/>
                <a:gd name="T17" fmla="*/ 173 h 221"/>
                <a:gd name="T18" fmla="*/ 127 w 172"/>
                <a:gd name="T19" fmla="*/ 214 h 221"/>
                <a:gd name="T20" fmla="*/ 140 w 172"/>
                <a:gd name="T21" fmla="*/ 221 h 221"/>
                <a:gd name="T22" fmla="*/ 172 w 172"/>
                <a:gd name="T23" fmla="*/ 195 h 221"/>
                <a:gd name="T24" fmla="*/ 169 w 172"/>
                <a:gd name="T25" fmla="*/ 175 h 221"/>
                <a:gd name="T26" fmla="*/ 78 w 172"/>
                <a:gd name="T27" fmla="*/ 88 h 221"/>
                <a:gd name="T28" fmla="*/ 79 w 172"/>
                <a:gd name="T29" fmla="*/ 75 h 221"/>
                <a:gd name="T30" fmla="*/ 90 w 172"/>
                <a:gd name="T31" fmla="*/ 67 h 221"/>
                <a:gd name="T32" fmla="*/ 82 w 172"/>
                <a:gd name="T33" fmla="*/ 45 h 221"/>
                <a:gd name="T34" fmla="*/ 45 w 172"/>
                <a:gd name="T35" fmla="*/ 39 h 221"/>
                <a:gd name="T36" fmla="*/ 35 w 172"/>
                <a:gd name="T3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2" h="221">
                  <a:moveTo>
                    <a:pt x="35" y="0"/>
                  </a:moveTo>
                  <a:lnTo>
                    <a:pt x="35" y="0"/>
                  </a:lnTo>
                  <a:lnTo>
                    <a:pt x="16" y="10"/>
                  </a:lnTo>
                  <a:lnTo>
                    <a:pt x="0" y="56"/>
                  </a:lnTo>
                  <a:lnTo>
                    <a:pt x="26" y="89"/>
                  </a:lnTo>
                  <a:lnTo>
                    <a:pt x="22" y="126"/>
                  </a:lnTo>
                  <a:lnTo>
                    <a:pt x="26" y="128"/>
                  </a:lnTo>
                  <a:lnTo>
                    <a:pt x="70" y="107"/>
                  </a:lnTo>
                  <a:lnTo>
                    <a:pt x="129" y="173"/>
                  </a:lnTo>
                  <a:lnTo>
                    <a:pt x="127" y="214"/>
                  </a:lnTo>
                  <a:lnTo>
                    <a:pt x="140" y="221"/>
                  </a:lnTo>
                  <a:lnTo>
                    <a:pt x="172" y="195"/>
                  </a:lnTo>
                  <a:lnTo>
                    <a:pt x="169" y="175"/>
                  </a:lnTo>
                  <a:lnTo>
                    <a:pt x="78" y="88"/>
                  </a:lnTo>
                  <a:lnTo>
                    <a:pt x="79" y="75"/>
                  </a:lnTo>
                  <a:lnTo>
                    <a:pt x="90" y="67"/>
                  </a:lnTo>
                  <a:lnTo>
                    <a:pt x="82" y="45"/>
                  </a:lnTo>
                  <a:lnTo>
                    <a:pt x="45" y="39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5" name="Freeform 250">
              <a:extLst>
                <a:ext uri="{FF2B5EF4-FFF2-40B4-BE49-F238E27FC236}">
                  <a16:creationId xmlns:a16="http://schemas.microsoft.com/office/drawing/2014/main" xmlns="" id="{DD42D165-70D0-5B48-BA6B-F66468F21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9300" y="3957638"/>
              <a:ext cx="187325" cy="400050"/>
            </a:xfrm>
            <a:custGeom>
              <a:avLst/>
              <a:gdLst>
                <a:gd name="T0" fmla="*/ 70 w 178"/>
                <a:gd name="T1" fmla="*/ 344 h 378"/>
                <a:gd name="T2" fmla="*/ 70 w 178"/>
                <a:gd name="T3" fmla="*/ 344 h 378"/>
                <a:gd name="T4" fmla="*/ 79 w 178"/>
                <a:gd name="T5" fmla="*/ 359 h 378"/>
                <a:gd name="T6" fmla="*/ 81 w 178"/>
                <a:gd name="T7" fmla="*/ 375 h 378"/>
                <a:gd name="T8" fmla="*/ 105 w 178"/>
                <a:gd name="T9" fmla="*/ 378 h 378"/>
                <a:gd name="T10" fmla="*/ 135 w 178"/>
                <a:gd name="T11" fmla="*/ 338 h 378"/>
                <a:gd name="T12" fmla="*/ 163 w 178"/>
                <a:gd name="T13" fmla="*/ 330 h 378"/>
                <a:gd name="T14" fmla="*/ 178 w 178"/>
                <a:gd name="T15" fmla="*/ 290 h 378"/>
                <a:gd name="T16" fmla="*/ 171 w 178"/>
                <a:gd name="T17" fmla="*/ 224 h 378"/>
                <a:gd name="T18" fmla="*/ 142 w 178"/>
                <a:gd name="T19" fmla="*/ 184 h 378"/>
                <a:gd name="T20" fmla="*/ 112 w 178"/>
                <a:gd name="T21" fmla="*/ 160 h 378"/>
                <a:gd name="T22" fmla="*/ 73 w 178"/>
                <a:gd name="T23" fmla="*/ 93 h 378"/>
                <a:gd name="T24" fmla="*/ 101 w 178"/>
                <a:gd name="T25" fmla="*/ 47 h 378"/>
                <a:gd name="T26" fmla="*/ 61 w 178"/>
                <a:gd name="T27" fmla="*/ 1 h 378"/>
                <a:gd name="T28" fmla="*/ 29 w 178"/>
                <a:gd name="T29" fmla="*/ 0 h 378"/>
                <a:gd name="T30" fmla="*/ 0 w 178"/>
                <a:gd name="T31" fmla="*/ 15 h 378"/>
                <a:gd name="T32" fmla="*/ 9 w 178"/>
                <a:gd name="T33" fmla="*/ 52 h 378"/>
                <a:gd name="T34" fmla="*/ 47 w 178"/>
                <a:gd name="T35" fmla="*/ 59 h 378"/>
                <a:gd name="T36" fmla="*/ 57 w 178"/>
                <a:gd name="T37" fmla="*/ 87 h 378"/>
                <a:gd name="T38" fmla="*/ 44 w 178"/>
                <a:gd name="T39" fmla="*/ 96 h 378"/>
                <a:gd name="T40" fmla="*/ 45 w 178"/>
                <a:gd name="T41" fmla="*/ 103 h 378"/>
                <a:gd name="T42" fmla="*/ 135 w 178"/>
                <a:gd name="T43" fmla="*/ 191 h 378"/>
                <a:gd name="T44" fmla="*/ 138 w 178"/>
                <a:gd name="T45" fmla="*/ 217 h 378"/>
                <a:gd name="T46" fmla="*/ 133 w 178"/>
                <a:gd name="T47" fmla="*/ 298 h 378"/>
                <a:gd name="T48" fmla="*/ 70 w 178"/>
                <a:gd name="T49" fmla="*/ 344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8" h="378">
                  <a:moveTo>
                    <a:pt x="70" y="344"/>
                  </a:moveTo>
                  <a:lnTo>
                    <a:pt x="70" y="344"/>
                  </a:lnTo>
                  <a:lnTo>
                    <a:pt x="79" y="359"/>
                  </a:lnTo>
                  <a:lnTo>
                    <a:pt x="81" y="375"/>
                  </a:lnTo>
                  <a:lnTo>
                    <a:pt x="105" y="378"/>
                  </a:lnTo>
                  <a:lnTo>
                    <a:pt x="135" y="338"/>
                  </a:lnTo>
                  <a:lnTo>
                    <a:pt x="163" y="330"/>
                  </a:lnTo>
                  <a:lnTo>
                    <a:pt x="178" y="290"/>
                  </a:lnTo>
                  <a:lnTo>
                    <a:pt x="171" y="224"/>
                  </a:lnTo>
                  <a:lnTo>
                    <a:pt x="142" y="184"/>
                  </a:lnTo>
                  <a:lnTo>
                    <a:pt x="112" y="160"/>
                  </a:lnTo>
                  <a:lnTo>
                    <a:pt x="73" y="93"/>
                  </a:lnTo>
                  <a:lnTo>
                    <a:pt x="101" y="47"/>
                  </a:lnTo>
                  <a:lnTo>
                    <a:pt x="61" y="1"/>
                  </a:lnTo>
                  <a:lnTo>
                    <a:pt x="29" y="0"/>
                  </a:lnTo>
                  <a:lnTo>
                    <a:pt x="0" y="15"/>
                  </a:lnTo>
                  <a:lnTo>
                    <a:pt x="9" y="52"/>
                  </a:lnTo>
                  <a:lnTo>
                    <a:pt x="47" y="59"/>
                  </a:lnTo>
                  <a:lnTo>
                    <a:pt x="57" y="87"/>
                  </a:lnTo>
                  <a:lnTo>
                    <a:pt x="44" y="96"/>
                  </a:lnTo>
                  <a:lnTo>
                    <a:pt x="45" y="103"/>
                  </a:lnTo>
                  <a:lnTo>
                    <a:pt x="135" y="191"/>
                  </a:lnTo>
                  <a:lnTo>
                    <a:pt x="138" y="217"/>
                  </a:lnTo>
                  <a:lnTo>
                    <a:pt x="133" y="298"/>
                  </a:lnTo>
                  <a:lnTo>
                    <a:pt x="70" y="34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6" name="Freeform 251">
              <a:extLst>
                <a:ext uri="{FF2B5EF4-FFF2-40B4-BE49-F238E27FC236}">
                  <a16:creationId xmlns:a16="http://schemas.microsoft.com/office/drawing/2014/main" xmlns="" id="{1D4D3C07-4BDA-4E46-84EF-D0E52F657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0700" y="3476626"/>
              <a:ext cx="125413" cy="63500"/>
            </a:xfrm>
            <a:custGeom>
              <a:avLst/>
              <a:gdLst>
                <a:gd name="T0" fmla="*/ 0 w 120"/>
                <a:gd name="T1" fmla="*/ 12 h 60"/>
                <a:gd name="T2" fmla="*/ 0 w 120"/>
                <a:gd name="T3" fmla="*/ 12 h 60"/>
                <a:gd name="T4" fmla="*/ 26 w 120"/>
                <a:gd name="T5" fmla="*/ 45 h 60"/>
                <a:gd name="T6" fmla="*/ 58 w 120"/>
                <a:gd name="T7" fmla="*/ 60 h 60"/>
                <a:gd name="T8" fmla="*/ 77 w 120"/>
                <a:gd name="T9" fmla="*/ 60 h 60"/>
                <a:gd name="T10" fmla="*/ 111 w 120"/>
                <a:gd name="T11" fmla="*/ 51 h 60"/>
                <a:gd name="T12" fmla="*/ 120 w 120"/>
                <a:gd name="T13" fmla="*/ 38 h 60"/>
                <a:gd name="T14" fmla="*/ 20 w 120"/>
                <a:gd name="T15" fmla="*/ 0 h 60"/>
                <a:gd name="T16" fmla="*/ 0 w 120"/>
                <a:gd name="T17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60">
                  <a:moveTo>
                    <a:pt x="0" y="12"/>
                  </a:moveTo>
                  <a:lnTo>
                    <a:pt x="0" y="12"/>
                  </a:lnTo>
                  <a:lnTo>
                    <a:pt x="26" y="45"/>
                  </a:lnTo>
                  <a:lnTo>
                    <a:pt x="58" y="60"/>
                  </a:lnTo>
                  <a:lnTo>
                    <a:pt x="77" y="60"/>
                  </a:lnTo>
                  <a:lnTo>
                    <a:pt x="111" y="51"/>
                  </a:lnTo>
                  <a:lnTo>
                    <a:pt x="120" y="38"/>
                  </a:lnTo>
                  <a:lnTo>
                    <a:pt x="20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7" name="Freeform 252">
              <a:extLst>
                <a:ext uri="{FF2B5EF4-FFF2-40B4-BE49-F238E27FC236}">
                  <a16:creationId xmlns:a16="http://schemas.microsoft.com/office/drawing/2014/main" xmlns="" id="{E53CFC43-84B8-7041-9124-7C36C1690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3250" y="3536951"/>
              <a:ext cx="74613" cy="65088"/>
            </a:xfrm>
            <a:custGeom>
              <a:avLst/>
              <a:gdLst>
                <a:gd name="T0" fmla="*/ 33 w 71"/>
                <a:gd name="T1" fmla="*/ 0 h 62"/>
                <a:gd name="T2" fmla="*/ 33 w 71"/>
                <a:gd name="T3" fmla="*/ 0 h 62"/>
                <a:gd name="T4" fmla="*/ 71 w 71"/>
                <a:gd name="T5" fmla="*/ 49 h 62"/>
                <a:gd name="T6" fmla="*/ 60 w 71"/>
                <a:gd name="T7" fmla="*/ 62 h 62"/>
                <a:gd name="T8" fmla="*/ 33 w 71"/>
                <a:gd name="T9" fmla="*/ 57 h 62"/>
                <a:gd name="T10" fmla="*/ 0 w 71"/>
                <a:gd name="T11" fmla="*/ 28 h 62"/>
                <a:gd name="T12" fmla="*/ 2 w 71"/>
                <a:gd name="T13" fmla="*/ 8 h 62"/>
                <a:gd name="T14" fmla="*/ 33 w 71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2">
                  <a:moveTo>
                    <a:pt x="33" y="0"/>
                  </a:moveTo>
                  <a:lnTo>
                    <a:pt x="33" y="0"/>
                  </a:lnTo>
                  <a:lnTo>
                    <a:pt x="71" y="49"/>
                  </a:lnTo>
                  <a:lnTo>
                    <a:pt x="60" y="62"/>
                  </a:lnTo>
                  <a:lnTo>
                    <a:pt x="33" y="57"/>
                  </a:lnTo>
                  <a:lnTo>
                    <a:pt x="0" y="28"/>
                  </a:lnTo>
                  <a:lnTo>
                    <a:pt x="2" y="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8" name="Freeform 253">
              <a:extLst>
                <a:ext uri="{FF2B5EF4-FFF2-40B4-BE49-F238E27FC236}">
                  <a16:creationId xmlns:a16="http://schemas.microsoft.com/office/drawing/2014/main" xmlns="" id="{CC478806-FDB1-8F4F-B9DB-3CF3D29FA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2938" y="3519488"/>
              <a:ext cx="111125" cy="84138"/>
            </a:xfrm>
            <a:custGeom>
              <a:avLst/>
              <a:gdLst>
                <a:gd name="T0" fmla="*/ 8 w 104"/>
                <a:gd name="T1" fmla="*/ 0 h 80"/>
                <a:gd name="T2" fmla="*/ 8 w 104"/>
                <a:gd name="T3" fmla="*/ 0 h 80"/>
                <a:gd name="T4" fmla="*/ 0 w 104"/>
                <a:gd name="T5" fmla="*/ 13 h 80"/>
                <a:gd name="T6" fmla="*/ 37 w 104"/>
                <a:gd name="T7" fmla="*/ 62 h 80"/>
                <a:gd name="T8" fmla="*/ 50 w 104"/>
                <a:gd name="T9" fmla="*/ 58 h 80"/>
                <a:gd name="T10" fmla="*/ 71 w 104"/>
                <a:gd name="T11" fmla="*/ 80 h 80"/>
                <a:gd name="T12" fmla="*/ 81 w 104"/>
                <a:gd name="T13" fmla="*/ 41 h 80"/>
                <a:gd name="T14" fmla="*/ 104 w 104"/>
                <a:gd name="T15" fmla="*/ 45 h 80"/>
                <a:gd name="T16" fmla="*/ 103 w 104"/>
                <a:gd name="T17" fmla="*/ 34 h 80"/>
                <a:gd name="T18" fmla="*/ 65 w 104"/>
                <a:gd name="T19" fmla="*/ 0 h 80"/>
                <a:gd name="T20" fmla="*/ 58 w 104"/>
                <a:gd name="T21" fmla="*/ 20 h 80"/>
                <a:gd name="T22" fmla="*/ 8 w 104"/>
                <a:gd name="T2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80">
                  <a:moveTo>
                    <a:pt x="8" y="0"/>
                  </a:moveTo>
                  <a:lnTo>
                    <a:pt x="8" y="0"/>
                  </a:lnTo>
                  <a:lnTo>
                    <a:pt x="0" y="13"/>
                  </a:lnTo>
                  <a:lnTo>
                    <a:pt x="37" y="62"/>
                  </a:lnTo>
                  <a:lnTo>
                    <a:pt x="50" y="58"/>
                  </a:lnTo>
                  <a:lnTo>
                    <a:pt x="71" y="80"/>
                  </a:lnTo>
                  <a:lnTo>
                    <a:pt x="81" y="41"/>
                  </a:lnTo>
                  <a:lnTo>
                    <a:pt x="104" y="45"/>
                  </a:lnTo>
                  <a:lnTo>
                    <a:pt x="103" y="34"/>
                  </a:lnTo>
                  <a:lnTo>
                    <a:pt x="65" y="0"/>
                  </a:lnTo>
                  <a:lnTo>
                    <a:pt x="58" y="2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9" name="Freeform 254">
              <a:extLst>
                <a:ext uri="{FF2B5EF4-FFF2-40B4-BE49-F238E27FC236}">
                  <a16:creationId xmlns:a16="http://schemas.microsoft.com/office/drawing/2014/main" xmlns="" id="{CE361E05-9FC5-064C-A3EA-126210CC7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063" y="3587751"/>
              <a:ext cx="468313" cy="368300"/>
            </a:xfrm>
            <a:custGeom>
              <a:avLst/>
              <a:gdLst>
                <a:gd name="T0" fmla="*/ 9 w 443"/>
                <a:gd name="T1" fmla="*/ 15 h 348"/>
                <a:gd name="T2" fmla="*/ 9 w 443"/>
                <a:gd name="T3" fmla="*/ 15 h 348"/>
                <a:gd name="T4" fmla="*/ 0 w 443"/>
                <a:gd name="T5" fmla="*/ 25 h 348"/>
                <a:gd name="T6" fmla="*/ 1 w 443"/>
                <a:gd name="T7" fmla="*/ 41 h 348"/>
                <a:gd name="T8" fmla="*/ 13 w 443"/>
                <a:gd name="T9" fmla="*/ 58 h 348"/>
                <a:gd name="T10" fmla="*/ 55 w 443"/>
                <a:gd name="T11" fmla="*/ 104 h 348"/>
                <a:gd name="T12" fmla="*/ 49 w 443"/>
                <a:gd name="T13" fmla="*/ 122 h 348"/>
                <a:gd name="T14" fmla="*/ 41 w 443"/>
                <a:gd name="T15" fmla="*/ 122 h 348"/>
                <a:gd name="T16" fmla="*/ 38 w 443"/>
                <a:gd name="T17" fmla="*/ 141 h 348"/>
                <a:gd name="T18" fmla="*/ 61 w 443"/>
                <a:gd name="T19" fmla="*/ 172 h 348"/>
                <a:gd name="T20" fmla="*/ 84 w 443"/>
                <a:gd name="T21" fmla="*/ 173 h 348"/>
                <a:gd name="T22" fmla="*/ 128 w 443"/>
                <a:gd name="T23" fmla="*/ 235 h 348"/>
                <a:gd name="T24" fmla="*/ 153 w 443"/>
                <a:gd name="T25" fmla="*/ 236 h 348"/>
                <a:gd name="T26" fmla="*/ 172 w 443"/>
                <a:gd name="T27" fmla="*/ 250 h 348"/>
                <a:gd name="T28" fmla="*/ 173 w 443"/>
                <a:gd name="T29" fmla="*/ 278 h 348"/>
                <a:gd name="T30" fmla="*/ 249 w 443"/>
                <a:gd name="T31" fmla="*/ 323 h 348"/>
                <a:gd name="T32" fmla="*/ 278 w 443"/>
                <a:gd name="T33" fmla="*/ 323 h 348"/>
                <a:gd name="T34" fmla="*/ 295 w 443"/>
                <a:gd name="T35" fmla="*/ 308 h 348"/>
                <a:gd name="T36" fmla="*/ 317 w 443"/>
                <a:gd name="T37" fmla="*/ 307 h 348"/>
                <a:gd name="T38" fmla="*/ 330 w 443"/>
                <a:gd name="T39" fmla="*/ 336 h 348"/>
                <a:gd name="T40" fmla="*/ 412 w 443"/>
                <a:gd name="T41" fmla="*/ 348 h 348"/>
                <a:gd name="T42" fmla="*/ 415 w 443"/>
                <a:gd name="T43" fmla="*/ 318 h 348"/>
                <a:gd name="T44" fmla="*/ 442 w 443"/>
                <a:gd name="T45" fmla="*/ 308 h 348"/>
                <a:gd name="T46" fmla="*/ 443 w 443"/>
                <a:gd name="T47" fmla="*/ 297 h 348"/>
                <a:gd name="T48" fmla="*/ 422 w 443"/>
                <a:gd name="T49" fmla="*/ 267 h 348"/>
                <a:gd name="T50" fmla="*/ 373 w 443"/>
                <a:gd name="T51" fmla="*/ 228 h 348"/>
                <a:gd name="T52" fmla="*/ 399 w 443"/>
                <a:gd name="T53" fmla="*/ 205 h 348"/>
                <a:gd name="T54" fmla="*/ 397 w 443"/>
                <a:gd name="T55" fmla="*/ 195 h 348"/>
                <a:gd name="T56" fmla="*/ 365 w 443"/>
                <a:gd name="T57" fmla="*/ 190 h 348"/>
                <a:gd name="T58" fmla="*/ 352 w 443"/>
                <a:gd name="T59" fmla="*/ 83 h 348"/>
                <a:gd name="T60" fmla="*/ 350 w 443"/>
                <a:gd name="T61" fmla="*/ 58 h 348"/>
                <a:gd name="T62" fmla="*/ 264 w 443"/>
                <a:gd name="T63" fmla="*/ 25 h 348"/>
                <a:gd name="T64" fmla="*/ 225 w 443"/>
                <a:gd name="T65" fmla="*/ 33 h 348"/>
                <a:gd name="T66" fmla="*/ 204 w 443"/>
                <a:gd name="T67" fmla="*/ 60 h 348"/>
                <a:gd name="T68" fmla="*/ 185 w 443"/>
                <a:gd name="T69" fmla="*/ 58 h 348"/>
                <a:gd name="T70" fmla="*/ 179 w 443"/>
                <a:gd name="T71" fmla="*/ 63 h 348"/>
                <a:gd name="T72" fmla="*/ 137 w 443"/>
                <a:gd name="T73" fmla="*/ 60 h 348"/>
                <a:gd name="T74" fmla="*/ 84 w 443"/>
                <a:gd name="T75" fmla="*/ 21 h 348"/>
                <a:gd name="T76" fmla="*/ 64 w 443"/>
                <a:gd name="T77" fmla="*/ 0 h 348"/>
                <a:gd name="T78" fmla="*/ 55 w 443"/>
                <a:gd name="T79" fmla="*/ 2 h 348"/>
                <a:gd name="T80" fmla="*/ 38 w 443"/>
                <a:gd name="T81" fmla="*/ 21 h 348"/>
                <a:gd name="T82" fmla="*/ 9 w 443"/>
                <a:gd name="T83" fmla="*/ 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3" h="348">
                  <a:moveTo>
                    <a:pt x="9" y="15"/>
                  </a:moveTo>
                  <a:lnTo>
                    <a:pt x="9" y="15"/>
                  </a:lnTo>
                  <a:lnTo>
                    <a:pt x="0" y="25"/>
                  </a:lnTo>
                  <a:lnTo>
                    <a:pt x="1" y="41"/>
                  </a:lnTo>
                  <a:lnTo>
                    <a:pt x="13" y="58"/>
                  </a:lnTo>
                  <a:lnTo>
                    <a:pt x="55" y="104"/>
                  </a:lnTo>
                  <a:lnTo>
                    <a:pt x="49" y="122"/>
                  </a:lnTo>
                  <a:lnTo>
                    <a:pt x="41" y="122"/>
                  </a:lnTo>
                  <a:lnTo>
                    <a:pt x="38" y="141"/>
                  </a:lnTo>
                  <a:lnTo>
                    <a:pt x="61" y="172"/>
                  </a:lnTo>
                  <a:lnTo>
                    <a:pt x="84" y="173"/>
                  </a:lnTo>
                  <a:lnTo>
                    <a:pt x="128" y="235"/>
                  </a:lnTo>
                  <a:lnTo>
                    <a:pt x="153" y="236"/>
                  </a:lnTo>
                  <a:lnTo>
                    <a:pt x="172" y="250"/>
                  </a:lnTo>
                  <a:lnTo>
                    <a:pt x="173" y="278"/>
                  </a:lnTo>
                  <a:lnTo>
                    <a:pt x="249" y="323"/>
                  </a:lnTo>
                  <a:lnTo>
                    <a:pt x="278" y="323"/>
                  </a:lnTo>
                  <a:lnTo>
                    <a:pt x="295" y="308"/>
                  </a:lnTo>
                  <a:lnTo>
                    <a:pt x="317" y="307"/>
                  </a:lnTo>
                  <a:lnTo>
                    <a:pt x="330" y="336"/>
                  </a:lnTo>
                  <a:lnTo>
                    <a:pt x="412" y="348"/>
                  </a:lnTo>
                  <a:lnTo>
                    <a:pt x="415" y="318"/>
                  </a:lnTo>
                  <a:lnTo>
                    <a:pt x="442" y="308"/>
                  </a:lnTo>
                  <a:lnTo>
                    <a:pt x="443" y="297"/>
                  </a:lnTo>
                  <a:lnTo>
                    <a:pt x="422" y="267"/>
                  </a:lnTo>
                  <a:lnTo>
                    <a:pt x="373" y="228"/>
                  </a:lnTo>
                  <a:lnTo>
                    <a:pt x="399" y="205"/>
                  </a:lnTo>
                  <a:lnTo>
                    <a:pt x="397" y="195"/>
                  </a:lnTo>
                  <a:lnTo>
                    <a:pt x="365" y="190"/>
                  </a:lnTo>
                  <a:lnTo>
                    <a:pt x="352" y="83"/>
                  </a:lnTo>
                  <a:lnTo>
                    <a:pt x="350" y="58"/>
                  </a:lnTo>
                  <a:lnTo>
                    <a:pt x="264" y="25"/>
                  </a:lnTo>
                  <a:lnTo>
                    <a:pt x="225" y="33"/>
                  </a:lnTo>
                  <a:lnTo>
                    <a:pt x="204" y="60"/>
                  </a:lnTo>
                  <a:lnTo>
                    <a:pt x="185" y="58"/>
                  </a:lnTo>
                  <a:lnTo>
                    <a:pt x="179" y="63"/>
                  </a:lnTo>
                  <a:lnTo>
                    <a:pt x="137" y="60"/>
                  </a:lnTo>
                  <a:lnTo>
                    <a:pt x="84" y="21"/>
                  </a:lnTo>
                  <a:lnTo>
                    <a:pt x="64" y="0"/>
                  </a:lnTo>
                  <a:lnTo>
                    <a:pt x="55" y="2"/>
                  </a:lnTo>
                  <a:lnTo>
                    <a:pt x="38" y="21"/>
                  </a:lnTo>
                  <a:lnTo>
                    <a:pt x="9" y="1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0" name="Freeform 255">
              <a:extLst>
                <a:ext uri="{FF2B5EF4-FFF2-40B4-BE49-F238E27FC236}">
                  <a16:creationId xmlns:a16="http://schemas.microsoft.com/office/drawing/2014/main" xmlns="" id="{F344581F-FDD4-5C40-BCD3-77C9EDAC5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9075" y="3522663"/>
              <a:ext cx="415925" cy="177800"/>
            </a:xfrm>
            <a:custGeom>
              <a:avLst/>
              <a:gdLst>
                <a:gd name="T0" fmla="*/ 310 w 393"/>
                <a:gd name="T1" fmla="*/ 7 h 168"/>
                <a:gd name="T2" fmla="*/ 310 w 393"/>
                <a:gd name="T3" fmla="*/ 7 h 168"/>
                <a:gd name="T4" fmla="*/ 292 w 393"/>
                <a:gd name="T5" fmla="*/ 26 h 168"/>
                <a:gd name="T6" fmla="*/ 228 w 393"/>
                <a:gd name="T7" fmla="*/ 24 h 168"/>
                <a:gd name="T8" fmla="*/ 189 w 393"/>
                <a:gd name="T9" fmla="*/ 1 h 168"/>
                <a:gd name="T10" fmla="*/ 151 w 393"/>
                <a:gd name="T11" fmla="*/ 0 h 168"/>
                <a:gd name="T12" fmla="*/ 108 w 393"/>
                <a:gd name="T13" fmla="*/ 31 h 168"/>
                <a:gd name="T14" fmla="*/ 68 w 393"/>
                <a:gd name="T15" fmla="*/ 32 h 168"/>
                <a:gd name="T16" fmla="*/ 64 w 393"/>
                <a:gd name="T17" fmla="*/ 56 h 168"/>
                <a:gd name="T18" fmla="*/ 18 w 393"/>
                <a:gd name="T19" fmla="*/ 56 h 168"/>
                <a:gd name="T20" fmla="*/ 0 w 393"/>
                <a:gd name="T21" fmla="*/ 72 h 168"/>
                <a:gd name="T22" fmla="*/ 0 w 393"/>
                <a:gd name="T23" fmla="*/ 82 h 168"/>
                <a:gd name="T24" fmla="*/ 11 w 393"/>
                <a:gd name="T25" fmla="*/ 91 h 168"/>
                <a:gd name="T26" fmla="*/ 11 w 393"/>
                <a:gd name="T27" fmla="*/ 101 h 168"/>
                <a:gd name="T28" fmla="*/ 6 w 393"/>
                <a:gd name="T29" fmla="*/ 113 h 168"/>
                <a:gd name="T30" fmla="*/ 11 w 393"/>
                <a:gd name="T31" fmla="*/ 123 h 168"/>
                <a:gd name="T32" fmla="*/ 26 w 393"/>
                <a:gd name="T33" fmla="*/ 116 h 168"/>
                <a:gd name="T34" fmla="*/ 40 w 393"/>
                <a:gd name="T35" fmla="*/ 132 h 168"/>
                <a:gd name="T36" fmla="*/ 37 w 393"/>
                <a:gd name="T37" fmla="*/ 143 h 168"/>
                <a:gd name="T38" fmla="*/ 31 w 393"/>
                <a:gd name="T39" fmla="*/ 150 h 168"/>
                <a:gd name="T40" fmla="*/ 39 w 393"/>
                <a:gd name="T41" fmla="*/ 160 h 168"/>
                <a:gd name="T42" fmla="*/ 80 w 393"/>
                <a:gd name="T43" fmla="*/ 168 h 168"/>
                <a:gd name="T44" fmla="*/ 108 w 393"/>
                <a:gd name="T45" fmla="*/ 156 h 168"/>
                <a:gd name="T46" fmla="*/ 108 w 393"/>
                <a:gd name="T47" fmla="*/ 138 h 168"/>
                <a:gd name="T48" fmla="*/ 122 w 393"/>
                <a:gd name="T49" fmla="*/ 141 h 168"/>
                <a:gd name="T50" fmla="*/ 155 w 393"/>
                <a:gd name="T51" fmla="*/ 160 h 168"/>
                <a:gd name="T52" fmla="*/ 191 w 393"/>
                <a:gd name="T53" fmla="*/ 155 h 168"/>
                <a:gd name="T54" fmla="*/ 207 w 393"/>
                <a:gd name="T55" fmla="*/ 140 h 168"/>
                <a:gd name="T56" fmla="*/ 217 w 393"/>
                <a:gd name="T57" fmla="*/ 144 h 168"/>
                <a:gd name="T58" fmla="*/ 217 w 393"/>
                <a:gd name="T59" fmla="*/ 160 h 168"/>
                <a:gd name="T60" fmla="*/ 231 w 393"/>
                <a:gd name="T61" fmla="*/ 160 h 168"/>
                <a:gd name="T62" fmla="*/ 243 w 393"/>
                <a:gd name="T63" fmla="*/ 137 h 168"/>
                <a:gd name="T64" fmla="*/ 347 w 393"/>
                <a:gd name="T65" fmla="*/ 126 h 168"/>
                <a:gd name="T66" fmla="*/ 393 w 393"/>
                <a:gd name="T67" fmla="*/ 121 h 168"/>
                <a:gd name="T68" fmla="*/ 381 w 393"/>
                <a:gd name="T69" fmla="*/ 105 h 168"/>
                <a:gd name="T70" fmla="*/ 381 w 393"/>
                <a:gd name="T71" fmla="*/ 83 h 168"/>
                <a:gd name="T72" fmla="*/ 390 w 393"/>
                <a:gd name="T73" fmla="*/ 72 h 168"/>
                <a:gd name="T74" fmla="*/ 357 w 393"/>
                <a:gd name="T75" fmla="*/ 45 h 168"/>
                <a:gd name="T76" fmla="*/ 358 w 393"/>
                <a:gd name="T77" fmla="*/ 22 h 168"/>
                <a:gd name="T78" fmla="*/ 340 w 393"/>
                <a:gd name="T79" fmla="*/ 22 h 168"/>
                <a:gd name="T80" fmla="*/ 310 w 393"/>
                <a:gd name="T81" fmla="*/ 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3" h="168">
                  <a:moveTo>
                    <a:pt x="310" y="7"/>
                  </a:moveTo>
                  <a:lnTo>
                    <a:pt x="310" y="7"/>
                  </a:lnTo>
                  <a:lnTo>
                    <a:pt x="292" y="26"/>
                  </a:lnTo>
                  <a:lnTo>
                    <a:pt x="228" y="24"/>
                  </a:lnTo>
                  <a:lnTo>
                    <a:pt x="189" y="1"/>
                  </a:lnTo>
                  <a:lnTo>
                    <a:pt x="151" y="0"/>
                  </a:lnTo>
                  <a:lnTo>
                    <a:pt x="108" y="31"/>
                  </a:lnTo>
                  <a:lnTo>
                    <a:pt x="68" y="32"/>
                  </a:lnTo>
                  <a:lnTo>
                    <a:pt x="64" y="56"/>
                  </a:lnTo>
                  <a:lnTo>
                    <a:pt x="18" y="56"/>
                  </a:lnTo>
                  <a:lnTo>
                    <a:pt x="0" y="72"/>
                  </a:lnTo>
                  <a:lnTo>
                    <a:pt x="0" y="82"/>
                  </a:lnTo>
                  <a:lnTo>
                    <a:pt x="11" y="91"/>
                  </a:lnTo>
                  <a:lnTo>
                    <a:pt x="11" y="101"/>
                  </a:lnTo>
                  <a:lnTo>
                    <a:pt x="6" y="113"/>
                  </a:lnTo>
                  <a:lnTo>
                    <a:pt x="11" y="123"/>
                  </a:lnTo>
                  <a:lnTo>
                    <a:pt x="26" y="116"/>
                  </a:lnTo>
                  <a:lnTo>
                    <a:pt x="40" y="132"/>
                  </a:lnTo>
                  <a:lnTo>
                    <a:pt x="37" y="143"/>
                  </a:lnTo>
                  <a:lnTo>
                    <a:pt x="31" y="150"/>
                  </a:lnTo>
                  <a:lnTo>
                    <a:pt x="39" y="160"/>
                  </a:lnTo>
                  <a:lnTo>
                    <a:pt x="80" y="168"/>
                  </a:lnTo>
                  <a:lnTo>
                    <a:pt x="108" y="156"/>
                  </a:lnTo>
                  <a:lnTo>
                    <a:pt x="108" y="138"/>
                  </a:lnTo>
                  <a:lnTo>
                    <a:pt x="122" y="141"/>
                  </a:lnTo>
                  <a:lnTo>
                    <a:pt x="155" y="160"/>
                  </a:lnTo>
                  <a:lnTo>
                    <a:pt x="191" y="155"/>
                  </a:lnTo>
                  <a:lnTo>
                    <a:pt x="207" y="140"/>
                  </a:lnTo>
                  <a:lnTo>
                    <a:pt x="217" y="144"/>
                  </a:lnTo>
                  <a:lnTo>
                    <a:pt x="217" y="160"/>
                  </a:lnTo>
                  <a:lnTo>
                    <a:pt x="231" y="160"/>
                  </a:lnTo>
                  <a:lnTo>
                    <a:pt x="243" y="137"/>
                  </a:lnTo>
                  <a:lnTo>
                    <a:pt x="347" y="126"/>
                  </a:lnTo>
                  <a:lnTo>
                    <a:pt x="393" y="121"/>
                  </a:lnTo>
                  <a:lnTo>
                    <a:pt x="381" y="105"/>
                  </a:lnTo>
                  <a:lnTo>
                    <a:pt x="381" y="83"/>
                  </a:lnTo>
                  <a:lnTo>
                    <a:pt x="390" y="72"/>
                  </a:lnTo>
                  <a:lnTo>
                    <a:pt x="357" y="45"/>
                  </a:lnTo>
                  <a:lnTo>
                    <a:pt x="358" y="22"/>
                  </a:lnTo>
                  <a:lnTo>
                    <a:pt x="340" y="22"/>
                  </a:lnTo>
                  <a:lnTo>
                    <a:pt x="310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1" name="Freeform 256">
              <a:extLst>
                <a:ext uri="{FF2B5EF4-FFF2-40B4-BE49-F238E27FC236}">
                  <a16:creationId xmlns:a16="http://schemas.microsoft.com/office/drawing/2014/main" xmlns="" id="{DA7C4334-E9D1-854F-B128-05D605A64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7225" y="4129088"/>
              <a:ext cx="244475" cy="161925"/>
            </a:xfrm>
            <a:custGeom>
              <a:avLst/>
              <a:gdLst>
                <a:gd name="T0" fmla="*/ 0 w 231"/>
                <a:gd name="T1" fmla="*/ 63 h 154"/>
                <a:gd name="T2" fmla="*/ 0 w 231"/>
                <a:gd name="T3" fmla="*/ 63 h 154"/>
                <a:gd name="T4" fmla="*/ 11 w 231"/>
                <a:gd name="T5" fmla="*/ 97 h 154"/>
                <a:gd name="T6" fmla="*/ 11 w 231"/>
                <a:gd name="T7" fmla="*/ 130 h 154"/>
                <a:gd name="T8" fmla="*/ 38 w 231"/>
                <a:gd name="T9" fmla="*/ 154 h 154"/>
                <a:gd name="T10" fmla="*/ 230 w 231"/>
                <a:gd name="T11" fmla="*/ 77 h 154"/>
                <a:gd name="T12" fmla="*/ 231 w 231"/>
                <a:gd name="T13" fmla="*/ 55 h 154"/>
                <a:gd name="T14" fmla="*/ 201 w 231"/>
                <a:gd name="T15" fmla="*/ 0 h 154"/>
                <a:gd name="T16" fmla="*/ 124 w 231"/>
                <a:gd name="T17" fmla="*/ 25 h 154"/>
                <a:gd name="T18" fmla="*/ 80 w 231"/>
                <a:gd name="T19" fmla="*/ 68 h 154"/>
                <a:gd name="T20" fmla="*/ 28 w 231"/>
                <a:gd name="T21" fmla="*/ 38 h 154"/>
                <a:gd name="T22" fmla="*/ 0 w 231"/>
                <a:gd name="T23" fmla="*/ 6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1" h="154">
                  <a:moveTo>
                    <a:pt x="0" y="63"/>
                  </a:moveTo>
                  <a:lnTo>
                    <a:pt x="0" y="63"/>
                  </a:lnTo>
                  <a:lnTo>
                    <a:pt x="11" y="97"/>
                  </a:lnTo>
                  <a:lnTo>
                    <a:pt x="11" y="130"/>
                  </a:lnTo>
                  <a:lnTo>
                    <a:pt x="38" y="154"/>
                  </a:lnTo>
                  <a:lnTo>
                    <a:pt x="230" y="77"/>
                  </a:lnTo>
                  <a:lnTo>
                    <a:pt x="231" y="55"/>
                  </a:lnTo>
                  <a:lnTo>
                    <a:pt x="201" y="0"/>
                  </a:lnTo>
                  <a:lnTo>
                    <a:pt x="124" y="25"/>
                  </a:lnTo>
                  <a:lnTo>
                    <a:pt x="80" y="68"/>
                  </a:lnTo>
                  <a:lnTo>
                    <a:pt x="28" y="38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2" name="Freeform 257">
              <a:extLst>
                <a:ext uri="{FF2B5EF4-FFF2-40B4-BE49-F238E27FC236}">
                  <a16:creationId xmlns:a16="http://schemas.microsoft.com/office/drawing/2014/main" xmlns="" id="{FEA1F615-E865-9746-9541-B309AF46D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6300" y="3968751"/>
              <a:ext cx="161925" cy="214313"/>
            </a:xfrm>
            <a:custGeom>
              <a:avLst/>
              <a:gdLst>
                <a:gd name="T0" fmla="*/ 0 w 154"/>
                <a:gd name="T1" fmla="*/ 149 h 203"/>
                <a:gd name="T2" fmla="*/ 0 w 154"/>
                <a:gd name="T3" fmla="*/ 149 h 203"/>
                <a:gd name="T4" fmla="*/ 58 w 154"/>
                <a:gd name="T5" fmla="*/ 115 h 203"/>
                <a:gd name="T6" fmla="*/ 68 w 154"/>
                <a:gd name="T7" fmla="*/ 66 h 203"/>
                <a:gd name="T8" fmla="*/ 55 w 154"/>
                <a:gd name="T9" fmla="*/ 59 h 203"/>
                <a:gd name="T10" fmla="*/ 61 w 154"/>
                <a:gd name="T11" fmla="*/ 6 h 203"/>
                <a:gd name="T12" fmla="*/ 72 w 154"/>
                <a:gd name="T13" fmla="*/ 0 h 203"/>
                <a:gd name="T14" fmla="*/ 84 w 154"/>
                <a:gd name="T15" fmla="*/ 18 h 203"/>
                <a:gd name="T16" fmla="*/ 154 w 154"/>
                <a:gd name="T17" fmla="*/ 55 h 203"/>
                <a:gd name="T18" fmla="*/ 154 w 154"/>
                <a:gd name="T19" fmla="*/ 76 h 203"/>
                <a:gd name="T20" fmla="*/ 69 w 154"/>
                <a:gd name="T21" fmla="*/ 202 h 203"/>
                <a:gd name="T22" fmla="*/ 29 w 154"/>
                <a:gd name="T23" fmla="*/ 203 h 203"/>
                <a:gd name="T24" fmla="*/ 0 w 154"/>
                <a:gd name="T25" fmla="*/ 149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203">
                  <a:moveTo>
                    <a:pt x="0" y="149"/>
                  </a:moveTo>
                  <a:lnTo>
                    <a:pt x="0" y="149"/>
                  </a:lnTo>
                  <a:lnTo>
                    <a:pt x="58" y="115"/>
                  </a:lnTo>
                  <a:lnTo>
                    <a:pt x="68" y="66"/>
                  </a:lnTo>
                  <a:lnTo>
                    <a:pt x="55" y="59"/>
                  </a:lnTo>
                  <a:lnTo>
                    <a:pt x="61" y="6"/>
                  </a:lnTo>
                  <a:lnTo>
                    <a:pt x="72" y="0"/>
                  </a:lnTo>
                  <a:lnTo>
                    <a:pt x="84" y="18"/>
                  </a:lnTo>
                  <a:lnTo>
                    <a:pt x="154" y="55"/>
                  </a:lnTo>
                  <a:lnTo>
                    <a:pt x="154" y="76"/>
                  </a:lnTo>
                  <a:lnTo>
                    <a:pt x="69" y="202"/>
                  </a:lnTo>
                  <a:lnTo>
                    <a:pt x="29" y="203"/>
                  </a:lnTo>
                  <a:lnTo>
                    <a:pt x="0" y="14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3" name="Freeform 258">
              <a:extLst>
                <a:ext uri="{FF2B5EF4-FFF2-40B4-BE49-F238E27FC236}">
                  <a16:creationId xmlns:a16="http://schemas.microsoft.com/office/drawing/2014/main" xmlns="" id="{CC108BF5-5CC7-1D40-A212-C5D3A6E4B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9788" y="3940176"/>
              <a:ext cx="114300" cy="90488"/>
            </a:xfrm>
            <a:custGeom>
              <a:avLst/>
              <a:gdLst>
                <a:gd name="T0" fmla="*/ 0 w 108"/>
                <a:gd name="T1" fmla="*/ 51 h 85"/>
                <a:gd name="T2" fmla="*/ 0 w 108"/>
                <a:gd name="T3" fmla="*/ 51 h 85"/>
                <a:gd name="T4" fmla="*/ 6 w 108"/>
                <a:gd name="T5" fmla="*/ 78 h 85"/>
                <a:gd name="T6" fmla="*/ 84 w 108"/>
                <a:gd name="T7" fmla="*/ 85 h 85"/>
                <a:gd name="T8" fmla="*/ 89 w 108"/>
                <a:gd name="T9" fmla="*/ 29 h 85"/>
                <a:gd name="T10" fmla="*/ 104 w 108"/>
                <a:gd name="T11" fmla="*/ 21 h 85"/>
                <a:gd name="T12" fmla="*/ 108 w 108"/>
                <a:gd name="T13" fmla="*/ 0 h 85"/>
                <a:gd name="T14" fmla="*/ 84 w 108"/>
                <a:gd name="T15" fmla="*/ 7 h 85"/>
                <a:gd name="T16" fmla="*/ 57 w 108"/>
                <a:gd name="T17" fmla="*/ 48 h 85"/>
                <a:gd name="T18" fmla="*/ 0 w 108"/>
                <a:gd name="T19" fmla="*/ 5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85">
                  <a:moveTo>
                    <a:pt x="0" y="51"/>
                  </a:moveTo>
                  <a:lnTo>
                    <a:pt x="0" y="51"/>
                  </a:lnTo>
                  <a:lnTo>
                    <a:pt x="6" y="78"/>
                  </a:lnTo>
                  <a:lnTo>
                    <a:pt x="84" y="85"/>
                  </a:lnTo>
                  <a:lnTo>
                    <a:pt x="89" y="29"/>
                  </a:lnTo>
                  <a:lnTo>
                    <a:pt x="104" y="21"/>
                  </a:lnTo>
                  <a:lnTo>
                    <a:pt x="108" y="0"/>
                  </a:lnTo>
                  <a:lnTo>
                    <a:pt x="84" y="7"/>
                  </a:lnTo>
                  <a:lnTo>
                    <a:pt x="57" y="48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4" name="Freeform 259">
              <a:extLst>
                <a:ext uri="{FF2B5EF4-FFF2-40B4-BE49-F238E27FC236}">
                  <a16:creationId xmlns:a16="http://schemas.microsoft.com/office/drawing/2014/main" xmlns="" id="{98A1DABA-3514-764C-80BB-0FD2C0CA2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3913" y="3938588"/>
              <a:ext cx="28575" cy="49213"/>
            </a:xfrm>
            <a:custGeom>
              <a:avLst/>
              <a:gdLst>
                <a:gd name="T0" fmla="*/ 4 w 27"/>
                <a:gd name="T1" fmla="*/ 6 h 47"/>
                <a:gd name="T2" fmla="*/ 4 w 27"/>
                <a:gd name="T3" fmla="*/ 6 h 47"/>
                <a:gd name="T4" fmla="*/ 0 w 27"/>
                <a:gd name="T5" fmla="*/ 38 h 47"/>
                <a:gd name="T6" fmla="*/ 12 w 27"/>
                <a:gd name="T7" fmla="*/ 47 h 47"/>
                <a:gd name="T8" fmla="*/ 23 w 27"/>
                <a:gd name="T9" fmla="*/ 46 h 47"/>
                <a:gd name="T10" fmla="*/ 27 w 27"/>
                <a:gd name="T11" fmla="*/ 6 h 47"/>
                <a:gd name="T12" fmla="*/ 17 w 27"/>
                <a:gd name="T13" fmla="*/ 0 h 47"/>
                <a:gd name="T14" fmla="*/ 4 w 27"/>
                <a:gd name="T15" fmla="*/ 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7">
                  <a:moveTo>
                    <a:pt x="4" y="6"/>
                  </a:moveTo>
                  <a:lnTo>
                    <a:pt x="4" y="6"/>
                  </a:lnTo>
                  <a:lnTo>
                    <a:pt x="0" y="38"/>
                  </a:lnTo>
                  <a:lnTo>
                    <a:pt x="12" y="47"/>
                  </a:lnTo>
                  <a:lnTo>
                    <a:pt x="23" y="46"/>
                  </a:lnTo>
                  <a:lnTo>
                    <a:pt x="27" y="6"/>
                  </a:lnTo>
                  <a:lnTo>
                    <a:pt x="17" y="0"/>
                  </a:lnTo>
                  <a:lnTo>
                    <a:pt x="4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5" name="Freeform 260">
              <a:extLst>
                <a:ext uri="{FF2B5EF4-FFF2-40B4-BE49-F238E27FC236}">
                  <a16:creationId xmlns:a16="http://schemas.microsoft.com/office/drawing/2014/main" xmlns="" id="{175B9C80-480E-A94E-8D8B-4F149F33D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9138" y="3836988"/>
              <a:ext cx="31750" cy="50800"/>
            </a:xfrm>
            <a:custGeom>
              <a:avLst/>
              <a:gdLst>
                <a:gd name="T0" fmla="*/ 29 w 29"/>
                <a:gd name="T1" fmla="*/ 9 h 48"/>
                <a:gd name="T2" fmla="*/ 29 w 29"/>
                <a:gd name="T3" fmla="*/ 9 h 48"/>
                <a:gd name="T4" fmla="*/ 12 w 29"/>
                <a:gd name="T5" fmla="*/ 0 h 48"/>
                <a:gd name="T6" fmla="*/ 0 w 29"/>
                <a:gd name="T7" fmla="*/ 12 h 48"/>
                <a:gd name="T8" fmla="*/ 1 w 29"/>
                <a:gd name="T9" fmla="*/ 37 h 48"/>
                <a:gd name="T10" fmla="*/ 29 w 29"/>
                <a:gd name="T11" fmla="*/ 48 h 48"/>
                <a:gd name="T12" fmla="*/ 29 w 29"/>
                <a:gd name="T13" fmla="*/ 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8">
                  <a:moveTo>
                    <a:pt x="29" y="9"/>
                  </a:moveTo>
                  <a:lnTo>
                    <a:pt x="29" y="9"/>
                  </a:lnTo>
                  <a:lnTo>
                    <a:pt x="12" y="0"/>
                  </a:lnTo>
                  <a:lnTo>
                    <a:pt x="0" y="12"/>
                  </a:lnTo>
                  <a:lnTo>
                    <a:pt x="1" y="37"/>
                  </a:lnTo>
                  <a:lnTo>
                    <a:pt x="29" y="48"/>
                  </a:lnTo>
                  <a:lnTo>
                    <a:pt x="29" y="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6" name="Freeform 261">
              <a:extLst>
                <a:ext uri="{FF2B5EF4-FFF2-40B4-BE49-F238E27FC236}">
                  <a16:creationId xmlns:a16="http://schemas.microsoft.com/office/drawing/2014/main" xmlns="" id="{7F4903A8-B098-2042-8D29-2B1DEDC1D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6088" y="3798888"/>
              <a:ext cx="495300" cy="393700"/>
            </a:xfrm>
            <a:custGeom>
              <a:avLst/>
              <a:gdLst>
                <a:gd name="T0" fmla="*/ 294 w 469"/>
                <a:gd name="T1" fmla="*/ 93 h 372"/>
                <a:gd name="T2" fmla="*/ 294 w 469"/>
                <a:gd name="T3" fmla="*/ 93 h 372"/>
                <a:gd name="T4" fmla="*/ 349 w 469"/>
                <a:gd name="T5" fmla="*/ 170 h 372"/>
                <a:gd name="T6" fmla="*/ 367 w 469"/>
                <a:gd name="T7" fmla="*/ 184 h 372"/>
                <a:gd name="T8" fmla="*/ 375 w 469"/>
                <a:gd name="T9" fmla="*/ 218 h 372"/>
                <a:gd name="T10" fmla="*/ 459 w 469"/>
                <a:gd name="T11" fmla="*/ 225 h 372"/>
                <a:gd name="T12" fmla="*/ 469 w 469"/>
                <a:gd name="T13" fmla="*/ 230 h 372"/>
                <a:gd name="T14" fmla="*/ 459 w 469"/>
                <a:gd name="T15" fmla="*/ 272 h 372"/>
                <a:gd name="T16" fmla="*/ 404 w 469"/>
                <a:gd name="T17" fmla="*/ 305 h 372"/>
                <a:gd name="T18" fmla="*/ 322 w 469"/>
                <a:gd name="T19" fmla="*/ 330 h 372"/>
                <a:gd name="T20" fmla="*/ 279 w 469"/>
                <a:gd name="T21" fmla="*/ 372 h 372"/>
                <a:gd name="T22" fmla="*/ 228 w 469"/>
                <a:gd name="T23" fmla="*/ 342 h 372"/>
                <a:gd name="T24" fmla="*/ 196 w 469"/>
                <a:gd name="T25" fmla="*/ 369 h 372"/>
                <a:gd name="T26" fmla="*/ 153 w 469"/>
                <a:gd name="T27" fmla="*/ 298 h 372"/>
                <a:gd name="T28" fmla="*/ 123 w 469"/>
                <a:gd name="T29" fmla="*/ 285 h 372"/>
                <a:gd name="T30" fmla="*/ 112 w 469"/>
                <a:gd name="T31" fmla="*/ 268 h 372"/>
                <a:gd name="T32" fmla="*/ 112 w 469"/>
                <a:gd name="T33" fmla="*/ 233 h 372"/>
                <a:gd name="T34" fmla="*/ 4 w 469"/>
                <a:gd name="T35" fmla="*/ 102 h 372"/>
                <a:gd name="T36" fmla="*/ 0 w 469"/>
                <a:gd name="T37" fmla="*/ 78 h 372"/>
                <a:gd name="T38" fmla="*/ 31 w 469"/>
                <a:gd name="T39" fmla="*/ 78 h 372"/>
                <a:gd name="T40" fmla="*/ 69 w 469"/>
                <a:gd name="T41" fmla="*/ 45 h 372"/>
                <a:gd name="T42" fmla="*/ 70 w 469"/>
                <a:gd name="T43" fmla="*/ 29 h 372"/>
                <a:gd name="T44" fmla="*/ 59 w 469"/>
                <a:gd name="T45" fmla="*/ 18 h 372"/>
                <a:gd name="T46" fmla="*/ 81 w 469"/>
                <a:gd name="T47" fmla="*/ 0 h 372"/>
                <a:gd name="T48" fmla="*/ 127 w 469"/>
                <a:gd name="T49" fmla="*/ 3 h 372"/>
                <a:gd name="T50" fmla="*/ 206 w 469"/>
                <a:gd name="T51" fmla="*/ 69 h 372"/>
                <a:gd name="T52" fmla="*/ 252 w 469"/>
                <a:gd name="T53" fmla="*/ 67 h 372"/>
                <a:gd name="T54" fmla="*/ 255 w 469"/>
                <a:gd name="T55" fmla="*/ 78 h 372"/>
                <a:gd name="T56" fmla="*/ 294 w 469"/>
                <a:gd name="T57" fmla="*/ 93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69" h="372">
                  <a:moveTo>
                    <a:pt x="294" y="93"/>
                  </a:moveTo>
                  <a:lnTo>
                    <a:pt x="294" y="93"/>
                  </a:lnTo>
                  <a:lnTo>
                    <a:pt x="349" y="170"/>
                  </a:lnTo>
                  <a:lnTo>
                    <a:pt x="367" y="184"/>
                  </a:lnTo>
                  <a:lnTo>
                    <a:pt x="375" y="218"/>
                  </a:lnTo>
                  <a:lnTo>
                    <a:pt x="459" y="225"/>
                  </a:lnTo>
                  <a:lnTo>
                    <a:pt x="469" y="230"/>
                  </a:lnTo>
                  <a:lnTo>
                    <a:pt x="459" y="272"/>
                  </a:lnTo>
                  <a:lnTo>
                    <a:pt x="404" y="305"/>
                  </a:lnTo>
                  <a:lnTo>
                    <a:pt x="322" y="330"/>
                  </a:lnTo>
                  <a:lnTo>
                    <a:pt x="279" y="372"/>
                  </a:lnTo>
                  <a:lnTo>
                    <a:pt x="228" y="342"/>
                  </a:lnTo>
                  <a:lnTo>
                    <a:pt x="196" y="369"/>
                  </a:lnTo>
                  <a:lnTo>
                    <a:pt x="153" y="298"/>
                  </a:lnTo>
                  <a:lnTo>
                    <a:pt x="123" y="285"/>
                  </a:lnTo>
                  <a:lnTo>
                    <a:pt x="112" y="268"/>
                  </a:lnTo>
                  <a:lnTo>
                    <a:pt x="112" y="233"/>
                  </a:lnTo>
                  <a:lnTo>
                    <a:pt x="4" y="102"/>
                  </a:lnTo>
                  <a:lnTo>
                    <a:pt x="0" y="78"/>
                  </a:lnTo>
                  <a:lnTo>
                    <a:pt x="31" y="78"/>
                  </a:lnTo>
                  <a:lnTo>
                    <a:pt x="69" y="45"/>
                  </a:lnTo>
                  <a:lnTo>
                    <a:pt x="70" y="29"/>
                  </a:lnTo>
                  <a:lnTo>
                    <a:pt x="59" y="18"/>
                  </a:lnTo>
                  <a:lnTo>
                    <a:pt x="81" y="0"/>
                  </a:lnTo>
                  <a:lnTo>
                    <a:pt x="127" y="3"/>
                  </a:lnTo>
                  <a:lnTo>
                    <a:pt x="206" y="69"/>
                  </a:lnTo>
                  <a:lnTo>
                    <a:pt x="252" y="67"/>
                  </a:lnTo>
                  <a:lnTo>
                    <a:pt x="255" y="78"/>
                  </a:lnTo>
                  <a:lnTo>
                    <a:pt x="294" y="9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7" name="Freeform 262">
              <a:extLst>
                <a:ext uri="{FF2B5EF4-FFF2-40B4-BE49-F238E27FC236}">
                  <a16:creationId xmlns:a16="http://schemas.microsoft.com/office/drawing/2014/main" xmlns="" id="{462E23FA-13A0-A945-AAB9-B6FC8FBDC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4500" y="3662363"/>
              <a:ext cx="141288" cy="123825"/>
            </a:xfrm>
            <a:custGeom>
              <a:avLst/>
              <a:gdLst>
                <a:gd name="T0" fmla="*/ 3 w 135"/>
                <a:gd name="T1" fmla="*/ 32 h 116"/>
                <a:gd name="T2" fmla="*/ 3 w 135"/>
                <a:gd name="T3" fmla="*/ 32 h 116"/>
                <a:gd name="T4" fmla="*/ 0 w 135"/>
                <a:gd name="T5" fmla="*/ 52 h 116"/>
                <a:gd name="T6" fmla="*/ 23 w 135"/>
                <a:gd name="T7" fmla="*/ 61 h 116"/>
                <a:gd name="T8" fmla="*/ 22 w 135"/>
                <a:gd name="T9" fmla="*/ 116 h 116"/>
                <a:gd name="T10" fmla="*/ 44 w 135"/>
                <a:gd name="T11" fmla="*/ 116 h 116"/>
                <a:gd name="T12" fmla="*/ 66 w 135"/>
                <a:gd name="T13" fmla="*/ 99 h 116"/>
                <a:gd name="T14" fmla="*/ 74 w 135"/>
                <a:gd name="T15" fmla="*/ 98 h 116"/>
                <a:gd name="T16" fmla="*/ 124 w 135"/>
                <a:gd name="T17" fmla="*/ 58 h 116"/>
                <a:gd name="T18" fmla="*/ 135 w 135"/>
                <a:gd name="T19" fmla="*/ 0 h 116"/>
                <a:gd name="T20" fmla="*/ 34 w 135"/>
                <a:gd name="T21" fmla="*/ 10 h 116"/>
                <a:gd name="T22" fmla="*/ 24 w 135"/>
                <a:gd name="T23" fmla="*/ 33 h 116"/>
                <a:gd name="T24" fmla="*/ 3 w 135"/>
                <a:gd name="T25" fmla="*/ 3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5" h="116">
                  <a:moveTo>
                    <a:pt x="3" y="32"/>
                  </a:moveTo>
                  <a:lnTo>
                    <a:pt x="3" y="32"/>
                  </a:lnTo>
                  <a:lnTo>
                    <a:pt x="0" y="52"/>
                  </a:lnTo>
                  <a:lnTo>
                    <a:pt x="23" y="61"/>
                  </a:lnTo>
                  <a:lnTo>
                    <a:pt x="22" y="116"/>
                  </a:lnTo>
                  <a:lnTo>
                    <a:pt x="44" y="116"/>
                  </a:lnTo>
                  <a:lnTo>
                    <a:pt x="66" y="99"/>
                  </a:lnTo>
                  <a:lnTo>
                    <a:pt x="74" y="98"/>
                  </a:lnTo>
                  <a:lnTo>
                    <a:pt x="124" y="58"/>
                  </a:lnTo>
                  <a:lnTo>
                    <a:pt x="135" y="0"/>
                  </a:lnTo>
                  <a:lnTo>
                    <a:pt x="34" y="10"/>
                  </a:lnTo>
                  <a:lnTo>
                    <a:pt x="24" y="33"/>
                  </a:lnTo>
                  <a:lnTo>
                    <a:pt x="3" y="3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8" name="Freeform 263">
              <a:extLst>
                <a:ext uri="{FF2B5EF4-FFF2-40B4-BE49-F238E27FC236}">
                  <a16:creationId xmlns:a16="http://schemas.microsoft.com/office/drawing/2014/main" xmlns="" id="{7B13A24D-5D93-484C-865B-D5F36F1FB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7050" y="3656013"/>
              <a:ext cx="230188" cy="207963"/>
            </a:xfrm>
            <a:custGeom>
              <a:avLst/>
              <a:gdLst>
                <a:gd name="T0" fmla="*/ 63 w 218"/>
                <a:gd name="T1" fmla="*/ 7 h 197"/>
                <a:gd name="T2" fmla="*/ 63 w 218"/>
                <a:gd name="T3" fmla="*/ 7 h 197"/>
                <a:gd name="T4" fmla="*/ 50 w 218"/>
                <a:gd name="T5" fmla="*/ 67 h 197"/>
                <a:gd name="T6" fmla="*/ 0 w 218"/>
                <a:gd name="T7" fmla="*/ 109 h 197"/>
                <a:gd name="T8" fmla="*/ 3 w 218"/>
                <a:gd name="T9" fmla="*/ 129 h 197"/>
                <a:gd name="T10" fmla="*/ 52 w 218"/>
                <a:gd name="T11" fmla="*/ 133 h 197"/>
                <a:gd name="T12" fmla="*/ 131 w 218"/>
                <a:gd name="T13" fmla="*/ 197 h 197"/>
                <a:gd name="T14" fmla="*/ 175 w 218"/>
                <a:gd name="T15" fmla="*/ 196 h 197"/>
                <a:gd name="T16" fmla="*/ 176 w 218"/>
                <a:gd name="T17" fmla="*/ 181 h 197"/>
                <a:gd name="T18" fmla="*/ 193 w 218"/>
                <a:gd name="T19" fmla="*/ 163 h 197"/>
                <a:gd name="T20" fmla="*/ 215 w 218"/>
                <a:gd name="T21" fmla="*/ 176 h 197"/>
                <a:gd name="T22" fmla="*/ 218 w 218"/>
                <a:gd name="T23" fmla="*/ 173 h 197"/>
                <a:gd name="T24" fmla="*/ 175 w 218"/>
                <a:gd name="T25" fmla="*/ 115 h 197"/>
                <a:gd name="T26" fmla="*/ 154 w 218"/>
                <a:gd name="T27" fmla="*/ 114 h 197"/>
                <a:gd name="T28" fmla="*/ 126 w 218"/>
                <a:gd name="T29" fmla="*/ 79 h 197"/>
                <a:gd name="T30" fmla="*/ 132 w 218"/>
                <a:gd name="T31" fmla="*/ 53 h 197"/>
                <a:gd name="T32" fmla="*/ 140 w 218"/>
                <a:gd name="T33" fmla="*/ 51 h 197"/>
                <a:gd name="T34" fmla="*/ 143 w 218"/>
                <a:gd name="T35" fmla="*/ 40 h 197"/>
                <a:gd name="T36" fmla="*/ 106 w 218"/>
                <a:gd name="T37" fmla="*/ 0 h 197"/>
                <a:gd name="T38" fmla="*/ 63 w 218"/>
                <a:gd name="T39" fmla="*/ 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8" h="197">
                  <a:moveTo>
                    <a:pt x="63" y="7"/>
                  </a:moveTo>
                  <a:lnTo>
                    <a:pt x="63" y="7"/>
                  </a:lnTo>
                  <a:lnTo>
                    <a:pt x="50" y="67"/>
                  </a:lnTo>
                  <a:lnTo>
                    <a:pt x="0" y="109"/>
                  </a:lnTo>
                  <a:lnTo>
                    <a:pt x="3" y="129"/>
                  </a:lnTo>
                  <a:lnTo>
                    <a:pt x="52" y="133"/>
                  </a:lnTo>
                  <a:lnTo>
                    <a:pt x="131" y="197"/>
                  </a:lnTo>
                  <a:lnTo>
                    <a:pt x="175" y="196"/>
                  </a:lnTo>
                  <a:lnTo>
                    <a:pt x="176" y="181"/>
                  </a:lnTo>
                  <a:lnTo>
                    <a:pt x="193" y="163"/>
                  </a:lnTo>
                  <a:lnTo>
                    <a:pt x="215" y="176"/>
                  </a:lnTo>
                  <a:lnTo>
                    <a:pt x="218" y="173"/>
                  </a:lnTo>
                  <a:lnTo>
                    <a:pt x="175" y="115"/>
                  </a:lnTo>
                  <a:lnTo>
                    <a:pt x="154" y="114"/>
                  </a:lnTo>
                  <a:lnTo>
                    <a:pt x="126" y="79"/>
                  </a:lnTo>
                  <a:lnTo>
                    <a:pt x="132" y="53"/>
                  </a:lnTo>
                  <a:lnTo>
                    <a:pt x="140" y="51"/>
                  </a:lnTo>
                  <a:lnTo>
                    <a:pt x="143" y="40"/>
                  </a:lnTo>
                  <a:lnTo>
                    <a:pt x="106" y="0"/>
                  </a:lnTo>
                  <a:lnTo>
                    <a:pt x="63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9" name="Freeform 264">
              <a:extLst>
                <a:ext uri="{FF2B5EF4-FFF2-40B4-BE49-F238E27FC236}">
                  <a16:creationId xmlns:a16="http://schemas.microsoft.com/office/drawing/2014/main" xmlns="" id="{F4CA5A94-6EDC-764F-A058-04C9BF7F8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4500" y="3775076"/>
              <a:ext cx="80963" cy="100013"/>
            </a:xfrm>
            <a:custGeom>
              <a:avLst/>
              <a:gdLst>
                <a:gd name="T0" fmla="*/ 21 w 77"/>
                <a:gd name="T1" fmla="*/ 17 h 95"/>
                <a:gd name="T2" fmla="*/ 21 w 77"/>
                <a:gd name="T3" fmla="*/ 17 h 95"/>
                <a:gd name="T4" fmla="*/ 1 w 77"/>
                <a:gd name="T5" fmla="*/ 85 h 95"/>
                <a:gd name="T6" fmla="*/ 0 w 77"/>
                <a:gd name="T7" fmla="*/ 95 h 95"/>
                <a:gd name="T8" fmla="*/ 31 w 77"/>
                <a:gd name="T9" fmla="*/ 95 h 95"/>
                <a:gd name="T10" fmla="*/ 65 w 77"/>
                <a:gd name="T11" fmla="*/ 65 h 95"/>
                <a:gd name="T12" fmla="*/ 66 w 77"/>
                <a:gd name="T13" fmla="*/ 54 h 95"/>
                <a:gd name="T14" fmla="*/ 52 w 77"/>
                <a:gd name="T15" fmla="*/ 39 h 95"/>
                <a:gd name="T16" fmla="*/ 77 w 77"/>
                <a:gd name="T17" fmla="*/ 19 h 95"/>
                <a:gd name="T18" fmla="*/ 73 w 77"/>
                <a:gd name="T19" fmla="*/ 0 h 95"/>
                <a:gd name="T20" fmla="*/ 66 w 77"/>
                <a:gd name="T21" fmla="*/ 1 h 95"/>
                <a:gd name="T22" fmla="*/ 46 w 77"/>
                <a:gd name="T23" fmla="*/ 16 h 95"/>
                <a:gd name="T24" fmla="*/ 21 w 77"/>
                <a:gd name="T25" fmla="*/ 1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95">
                  <a:moveTo>
                    <a:pt x="21" y="17"/>
                  </a:moveTo>
                  <a:lnTo>
                    <a:pt x="21" y="17"/>
                  </a:lnTo>
                  <a:lnTo>
                    <a:pt x="1" y="85"/>
                  </a:lnTo>
                  <a:lnTo>
                    <a:pt x="0" y="95"/>
                  </a:lnTo>
                  <a:lnTo>
                    <a:pt x="31" y="95"/>
                  </a:lnTo>
                  <a:lnTo>
                    <a:pt x="65" y="65"/>
                  </a:lnTo>
                  <a:lnTo>
                    <a:pt x="66" y="54"/>
                  </a:lnTo>
                  <a:lnTo>
                    <a:pt x="52" y="39"/>
                  </a:lnTo>
                  <a:lnTo>
                    <a:pt x="77" y="19"/>
                  </a:lnTo>
                  <a:lnTo>
                    <a:pt x="73" y="0"/>
                  </a:lnTo>
                  <a:lnTo>
                    <a:pt x="66" y="1"/>
                  </a:lnTo>
                  <a:lnTo>
                    <a:pt x="46" y="16"/>
                  </a:lnTo>
                  <a:lnTo>
                    <a:pt x="21" y="1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0" name="Freeform 265">
              <a:extLst>
                <a:ext uri="{FF2B5EF4-FFF2-40B4-BE49-F238E27FC236}">
                  <a16:creationId xmlns:a16="http://schemas.microsoft.com/office/drawing/2014/main" xmlns="" id="{934718BC-A8E6-124D-AE7E-2FACF2807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8150" y="3724276"/>
              <a:ext cx="23813" cy="42863"/>
            </a:xfrm>
            <a:custGeom>
              <a:avLst/>
              <a:gdLst>
                <a:gd name="T0" fmla="*/ 5 w 23"/>
                <a:gd name="T1" fmla="*/ 0 h 40"/>
                <a:gd name="T2" fmla="*/ 5 w 23"/>
                <a:gd name="T3" fmla="*/ 0 h 40"/>
                <a:gd name="T4" fmla="*/ 6 w 23"/>
                <a:gd name="T5" fmla="*/ 15 h 40"/>
                <a:gd name="T6" fmla="*/ 0 w 23"/>
                <a:gd name="T7" fmla="*/ 38 h 40"/>
                <a:gd name="T8" fmla="*/ 22 w 23"/>
                <a:gd name="T9" fmla="*/ 40 h 40"/>
                <a:gd name="T10" fmla="*/ 23 w 23"/>
                <a:gd name="T11" fmla="*/ 7 h 40"/>
                <a:gd name="T12" fmla="*/ 5 w 23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40">
                  <a:moveTo>
                    <a:pt x="5" y="0"/>
                  </a:moveTo>
                  <a:lnTo>
                    <a:pt x="5" y="0"/>
                  </a:lnTo>
                  <a:lnTo>
                    <a:pt x="6" y="15"/>
                  </a:lnTo>
                  <a:lnTo>
                    <a:pt x="0" y="38"/>
                  </a:lnTo>
                  <a:lnTo>
                    <a:pt x="22" y="40"/>
                  </a:lnTo>
                  <a:lnTo>
                    <a:pt x="23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1" name="Freeform 266">
              <a:extLst>
                <a:ext uri="{FF2B5EF4-FFF2-40B4-BE49-F238E27FC236}">
                  <a16:creationId xmlns:a16="http://schemas.microsoft.com/office/drawing/2014/main" xmlns="" id="{5C58EFEB-8C5E-A045-91D0-08DB7F9FF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275" y="3770313"/>
              <a:ext cx="38100" cy="92075"/>
            </a:xfrm>
            <a:custGeom>
              <a:avLst/>
              <a:gdLst>
                <a:gd name="T0" fmla="*/ 13 w 35"/>
                <a:gd name="T1" fmla="*/ 0 h 87"/>
                <a:gd name="T2" fmla="*/ 13 w 35"/>
                <a:gd name="T3" fmla="*/ 0 h 87"/>
                <a:gd name="T4" fmla="*/ 0 w 35"/>
                <a:gd name="T5" fmla="*/ 39 h 87"/>
                <a:gd name="T6" fmla="*/ 16 w 35"/>
                <a:gd name="T7" fmla="*/ 87 h 87"/>
                <a:gd name="T8" fmla="*/ 35 w 35"/>
                <a:gd name="T9" fmla="*/ 18 h 87"/>
                <a:gd name="T10" fmla="*/ 35 w 35"/>
                <a:gd name="T11" fmla="*/ 3 h 87"/>
                <a:gd name="T12" fmla="*/ 13 w 35"/>
                <a:gd name="T1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87">
                  <a:moveTo>
                    <a:pt x="13" y="0"/>
                  </a:moveTo>
                  <a:lnTo>
                    <a:pt x="13" y="0"/>
                  </a:lnTo>
                  <a:lnTo>
                    <a:pt x="0" y="39"/>
                  </a:lnTo>
                  <a:lnTo>
                    <a:pt x="16" y="87"/>
                  </a:lnTo>
                  <a:lnTo>
                    <a:pt x="35" y="18"/>
                  </a:lnTo>
                  <a:lnTo>
                    <a:pt x="35" y="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2" name="Freeform 267">
              <a:extLst>
                <a:ext uri="{FF2B5EF4-FFF2-40B4-BE49-F238E27FC236}">
                  <a16:creationId xmlns:a16="http://schemas.microsoft.com/office/drawing/2014/main" xmlns="" id="{75C16408-C191-544C-B9DD-36AB96069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475" y="3702051"/>
              <a:ext cx="57150" cy="38100"/>
            </a:xfrm>
            <a:custGeom>
              <a:avLst/>
              <a:gdLst>
                <a:gd name="T0" fmla="*/ 45 w 55"/>
                <a:gd name="T1" fmla="*/ 0 h 36"/>
                <a:gd name="T2" fmla="*/ 45 w 55"/>
                <a:gd name="T3" fmla="*/ 0 h 36"/>
                <a:gd name="T4" fmla="*/ 55 w 55"/>
                <a:gd name="T5" fmla="*/ 7 h 36"/>
                <a:gd name="T6" fmla="*/ 25 w 55"/>
                <a:gd name="T7" fmla="*/ 36 h 36"/>
                <a:gd name="T8" fmla="*/ 10 w 55"/>
                <a:gd name="T9" fmla="*/ 35 h 36"/>
                <a:gd name="T10" fmla="*/ 0 w 55"/>
                <a:gd name="T11" fmla="*/ 28 h 36"/>
                <a:gd name="T12" fmla="*/ 1 w 55"/>
                <a:gd name="T13" fmla="*/ 14 h 36"/>
                <a:gd name="T14" fmla="*/ 23 w 55"/>
                <a:gd name="T15" fmla="*/ 13 h 36"/>
                <a:gd name="T16" fmla="*/ 45 w 55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36">
                  <a:moveTo>
                    <a:pt x="45" y="0"/>
                  </a:moveTo>
                  <a:lnTo>
                    <a:pt x="45" y="0"/>
                  </a:lnTo>
                  <a:lnTo>
                    <a:pt x="55" y="7"/>
                  </a:lnTo>
                  <a:lnTo>
                    <a:pt x="25" y="36"/>
                  </a:lnTo>
                  <a:lnTo>
                    <a:pt x="10" y="35"/>
                  </a:lnTo>
                  <a:lnTo>
                    <a:pt x="0" y="28"/>
                  </a:lnTo>
                  <a:lnTo>
                    <a:pt x="1" y="14"/>
                  </a:lnTo>
                  <a:lnTo>
                    <a:pt x="23" y="1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3" name="Freeform 268">
              <a:extLst>
                <a:ext uri="{FF2B5EF4-FFF2-40B4-BE49-F238E27FC236}">
                  <a16:creationId xmlns:a16="http://schemas.microsoft.com/office/drawing/2014/main" xmlns="" id="{4FF05C33-77B0-7642-A2D3-CE75F6A0D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9813" y="2573338"/>
              <a:ext cx="434975" cy="473075"/>
            </a:xfrm>
            <a:custGeom>
              <a:avLst/>
              <a:gdLst>
                <a:gd name="T0" fmla="*/ 396 w 412"/>
                <a:gd name="T1" fmla="*/ 65 h 447"/>
                <a:gd name="T2" fmla="*/ 396 w 412"/>
                <a:gd name="T3" fmla="*/ 65 h 447"/>
                <a:gd name="T4" fmla="*/ 412 w 412"/>
                <a:gd name="T5" fmla="*/ 54 h 447"/>
                <a:gd name="T6" fmla="*/ 411 w 412"/>
                <a:gd name="T7" fmla="*/ 41 h 447"/>
                <a:gd name="T8" fmla="*/ 401 w 412"/>
                <a:gd name="T9" fmla="*/ 35 h 447"/>
                <a:gd name="T10" fmla="*/ 402 w 412"/>
                <a:gd name="T11" fmla="*/ 19 h 447"/>
                <a:gd name="T12" fmla="*/ 411 w 412"/>
                <a:gd name="T13" fmla="*/ 19 h 447"/>
                <a:gd name="T14" fmla="*/ 411 w 412"/>
                <a:gd name="T15" fmla="*/ 10 h 447"/>
                <a:gd name="T16" fmla="*/ 373 w 412"/>
                <a:gd name="T17" fmla="*/ 0 h 447"/>
                <a:gd name="T18" fmla="*/ 317 w 412"/>
                <a:gd name="T19" fmla="*/ 6 h 447"/>
                <a:gd name="T20" fmla="*/ 311 w 412"/>
                <a:gd name="T21" fmla="*/ 31 h 447"/>
                <a:gd name="T22" fmla="*/ 298 w 412"/>
                <a:gd name="T23" fmla="*/ 26 h 447"/>
                <a:gd name="T24" fmla="*/ 290 w 412"/>
                <a:gd name="T25" fmla="*/ 12 h 447"/>
                <a:gd name="T26" fmla="*/ 262 w 412"/>
                <a:gd name="T27" fmla="*/ 13 h 447"/>
                <a:gd name="T28" fmla="*/ 260 w 412"/>
                <a:gd name="T29" fmla="*/ 41 h 447"/>
                <a:gd name="T30" fmla="*/ 247 w 412"/>
                <a:gd name="T31" fmla="*/ 47 h 447"/>
                <a:gd name="T32" fmla="*/ 239 w 412"/>
                <a:gd name="T33" fmla="*/ 32 h 447"/>
                <a:gd name="T34" fmla="*/ 182 w 412"/>
                <a:gd name="T35" fmla="*/ 78 h 447"/>
                <a:gd name="T36" fmla="*/ 193 w 412"/>
                <a:gd name="T37" fmla="*/ 92 h 447"/>
                <a:gd name="T38" fmla="*/ 172 w 412"/>
                <a:gd name="T39" fmla="*/ 102 h 447"/>
                <a:gd name="T40" fmla="*/ 123 w 412"/>
                <a:gd name="T41" fmla="*/ 199 h 447"/>
                <a:gd name="T42" fmla="*/ 106 w 412"/>
                <a:gd name="T43" fmla="*/ 210 h 447"/>
                <a:gd name="T44" fmla="*/ 107 w 412"/>
                <a:gd name="T45" fmla="*/ 219 h 447"/>
                <a:gd name="T46" fmla="*/ 124 w 412"/>
                <a:gd name="T47" fmla="*/ 228 h 447"/>
                <a:gd name="T48" fmla="*/ 120 w 412"/>
                <a:gd name="T49" fmla="*/ 247 h 447"/>
                <a:gd name="T50" fmla="*/ 91 w 412"/>
                <a:gd name="T51" fmla="*/ 245 h 447"/>
                <a:gd name="T52" fmla="*/ 82 w 412"/>
                <a:gd name="T53" fmla="*/ 235 h 447"/>
                <a:gd name="T54" fmla="*/ 64 w 412"/>
                <a:gd name="T55" fmla="*/ 257 h 447"/>
                <a:gd name="T56" fmla="*/ 52 w 412"/>
                <a:gd name="T57" fmla="*/ 265 h 447"/>
                <a:gd name="T58" fmla="*/ 49 w 412"/>
                <a:gd name="T59" fmla="*/ 286 h 447"/>
                <a:gd name="T60" fmla="*/ 39 w 412"/>
                <a:gd name="T61" fmla="*/ 292 h 447"/>
                <a:gd name="T62" fmla="*/ 13 w 412"/>
                <a:gd name="T63" fmla="*/ 297 h 447"/>
                <a:gd name="T64" fmla="*/ 0 w 412"/>
                <a:gd name="T65" fmla="*/ 338 h 447"/>
                <a:gd name="T66" fmla="*/ 9 w 412"/>
                <a:gd name="T67" fmla="*/ 405 h 447"/>
                <a:gd name="T68" fmla="*/ 19 w 412"/>
                <a:gd name="T69" fmla="*/ 435 h 447"/>
                <a:gd name="T70" fmla="*/ 31 w 412"/>
                <a:gd name="T71" fmla="*/ 447 h 447"/>
                <a:gd name="T72" fmla="*/ 57 w 412"/>
                <a:gd name="T73" fmla="*/ 445 h 447"/>
                <a:gd name="T74" fmla="*/ 94 w 412"/>
                <a:gd name="T75" fmla="*/ 409 h 447"/>
                <a:gd name="T76" fmla="*/ 108 w 412"/>
                <a:gd name="T77" fmla="*/ 384 h 447"/>
                <a:gd name="T78" fmla="*/ 113 w 412"/>
                <a:gd name="T79" fmla="*/ 421 h 447"/>
                <a:gd name="T80" fmla="*/ 137 w 412"/>
                <a:gd name="T81" fmla="*/ 377 h 447"/>
                <a:gd name="T82" fmla="*/ 139 w 412"/>
                <a:gd name="T83" fmla="*/ 255 h 447"/>
                <a:gd name="T84" fmla="*/ 159 w 412"/>
                <a:gd name="T85" fmla="*/ 243 h 447"/>
                <a:gd name="T86" fmla="*/ 164 w 412"/>
                <a:gd name="T87" fmla="*/ 176 h 447"/>
                <a:gd name="T88" fmla="*/ 225 w 412"/>
                <a:gd name="T89" fmla="*/ 89 h 447"/>
                <a:gd name="T90" fmla="*/ 254 w 412"/>
                <a:gd name="T91" fmla="*/ 78 h 447"/>
                <a:gd name="T92" fmla="*/ 267 w 412"/>
                <a:gd name="T93" fmla="*/ 63 h 447"/>
                <a:gd name="T94" fmla="*/ 310 w 412"/>
                <a:gd name="T95" fmla="*/ 73 h 447"/>
                <a:gd name="T96" fmla="*/ 331 w 412"/>
                <a:gd name="T97" fmla="*/ 86 h 447"/>
                <a:gd name="T98" fmla="*/ 339 w 412"/>
                <a:gd name="T99" fmla="*/ 49 h 447"/>
                <a:gd name="T100" fmla="*/ 375 w 412"/>
                <a:gd name="T101" fmla="*/ 28 h 447"/>
                <a:gd name="T102" fmla="*/ 396 w 412"/>
                <a:gd name="T103" fmla="*/ 65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12" h="447">
                  <a:moveTo>
                    <a:pt x="396" y="65"/>
                  </a:moveTo>
                  <a:lnTo>
                    <a:pt x="396" y="65"/>
                  </a:lnTo>
                  <a:lnTo>
                    <a:pt x="412" y="54"/>
                  </a:lnTo>
                  <a:lnTo>
                    <a:pt x="411" y="41"/>
                  </a:lnTo>
                  <a:lnTo>
                    <a:pt x="401" y="35"/>
                  </a:lnTo>
                  <a:lnTo>
                    <a:pt x="402" y="19"/>
                  </a:lnTo>
                  <a:lnTo>
                    <a:pt x="411" y="19"/>
                  </a:lnTo>
                  <a:lnTo>
                    <a:pt x="411" y="10"/>
                  </a:lnTo>
                  <a:lnTo>
                    <a:pt x="373" y="0"/>
                  </a:lnTo>
                  <a:lnTo>
                    <a:pt x="317" y="6"/>
                  </a:lnTo>
                  <a:lnTo>
                    <a:pt x="311" y="31"/>
                  </a:lnTo>
                  <a:lnTo>
                    <a:pt x="298" y="26"/>
                  </a:lnTo>
                  <a:lnTo>
                    <a:pt x="290" y="12"/>
                  </a:lnTo>
                  <a:lnTo>
                    <a:pt x="262" y="13"/>
                  </a:lnTo>
                  <a:lnTo>
                    <a:pt x="260" y="41"/>
                  </a:lnTo>
                  <a:lnTo>
                    <a:pt x="247" y="47"/>
                  </a:lnTo>
                  <a:lnTo>
                    <a:pt x="239" y="32"/>
                  </a:lnTo>
                  <a:lnTo>
                    <a:pt x="182" y="78"/>
                  </a:lnTo>
                  <a:lnTo>
                    <a:pt x="193" y="92"/>
                  </a:lnTo>
                  <a:lnTo>
                    <a:pt x="172" y="102"/>
                  </a:lnTo>
                  <a:lnTo>
                    <a:pt x="123" y="199"/>
                  </a:lnTo>
                  <a:lnTo>
                    <a:pt x="106" y="210"/>
                  </a:lnTo>
                  <a:lnTo>
                    <a:pt x="107" y="219"/>
                  </a:lnTo>
                  <a:lnTo>
                    <a:pt x="124" y="228"/>
                  </a:lnTo>
                  <a:lnTo>
                    <a:pt x="120" y="247"/>
                  </a:lnTo>
                  <a:lnTo>
                    <a:pt x="91" y="245"/>
                  </a:lnTo>
                  <a:lnTo>
                    <a:pt x="82" y="235"/>
                  </a:lnTo>
                  <a:lnTo>
                    <a:pt x="64" y="257"/>
                  </a:lnTo>
                  <a:lnTo>
                    <a:pt x="52" y="265"/>
                  </a:lnTo>
                  <a:lnTo>
                    <a:pt x="49" y="286"/>
                  </a:lnTo>
                  <a:lnTo>
                    <a:pt x="39" y="292"/>
                  </a:lnTo>
                  <a:lnTo>
                    <a:pt x="13" y="297"/>
                  </a:lnTo>
                  <a:lnTo>
                    <a:pt x="0" y="338"/>
                  </a:lnTo>
                  <a:lnTo>
                    <a:pt x="9" y="405"/>
                  </a:lnTo>
                  <a:lnTo>
                    <a:pt x="19" y="435"/>
                  </a:lnTo>
                  <a:lnTo>
                    <a:pt x="31" y="447"/>
                  </a:lnTo>
                  <a:lnTo>
                    <a:pt x="57" y="445"/>
                  </a:lnTo>
                  <a:lnTo>
                    <a:pt x="94" y="409"/>
                  </a:lnTo>
                  <a:lnTo>
                    <a:pt x="108" y="384"/>
                  </a:lnTo>
                  <a:lnTo>
                    <a:pt x="113" y="421"/>
                  </a:lnTo>
                  <a:lnTo>
                    <a:pt x="137" y="377"/>
                  </a:lnTo>
                  <a:lnTo>
                    <a:pt x="139" y="255"/>
                  </a:lnTo>
                  <a:lnTo>
                    <a:pt x="159" y="243"/>
                  </a:lnTo>
                  <a:lnTo>
                    <a:pt x="164" y="176"/>
                  </a:lnTo>
                  <a:lnTo>
                    <a:pt x="225" y="89"/>
                  </a:lnTo>
                  <a:lnTo>
                    <a:pt x="254" y="78"/>
                  </a:lnTo>
                  <a:lnTo>
                    <a:pt x="267" y="63"/>
                  </a:lnTo>
                  <a:lnTo>
                    <a:pt x="310" y="73"/>
                  </a:lnTo>
                  <a:lnTo>
                    <a:pt x="331" y="86"/>
                  </a:lnTo>
                  <a:lnTo>
                    <a:pt x="339" y="49"/>
                  </a:lnTo>
                  <a:lnTo>
                    <a:pt x="375" y="28"/>
                  </a:lnTo>
                  <a:lnTo>
                    <a:pt x="396" y="6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4" name="Freeform 269">
              <a:extLst>
                <a:ext uri="{FF2B5EF4-FFF2-40B4-BE49-F238E27FC236}">
                  <a16:creationId xmlns:a16="http://schemas.microsoft.com/office/drawing/2014/main" xmlns="" id="{3979DDCC-A137-2D4E-99C3-47287CE5A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1213" y="3021013"/>
              <a:ext cx="165100" cy="290513"/>
            </a:xfrm>
            <a:custGeom>
              <a:avLst/>
              <a:gdLst>
                <a:gd name="T0" fmla="*/ 68 w 156"/>
                <a:gd name="T1" fmla="*/ 10 h 274"/>
                <a:gd name="T2" fmla="*/ 68 w 156"/>
                <a:gd name="T3" fmla="*/ 10 h 274"/>
                <a:gd name="T4" fmla="*/ 54 w 156"/>
                <a:gd name="T5" fmla="*/ 31 h 274"/>
                <a:gd name="T6" fmla="*/ 60 w 156"/>
                <a:gd name="T7" fmla="*/ 40 h 274"/>
                <a:gd name="T8" fmla="*/ 93 w 156"/>
                <a:gd name="T9" fmla="*/ 40 h 274"/>
                <a:gd name="T10" fmla="*/ 93 w 156"/>
                <a:gd name="T11" fmla="*/ 55 h 274"/>
                <a:gd name="T12" fmla="*/ 84 w 156"/>
                <a:gd name="T13" fmla="*/ 66 h 274"/>
                <a:gd name="T14" fmla="*/ 90 w 156"/>
                <a:gd name="T15" fmla="*/ 97 h 274"/>
                <a:gd name="T16" fmla="*/ 108 w 156"/>
                <a:gd name="T17" fmla="*/ 133 h 274"/>
                <a:gd name="T18" fmla="*/ 123 w 156"/>
                <a:gd name="T19" fmla="*/ 166 h 274"/>
                <a:gd name="T20" fmla="*/ 146 w 156"/>
                <a:gd name="T21" fmla="*/ 175 h 274"/>
                <a:gd name="T22" fmla="*/ 156 w 156"/>
                <a:gd name="T23" fmla="*/ 193 h 274"/>
                <a:gd name="T24" fmla="*/ 154 w 156"/>
                <a:gd name="T25" fmla="*/ 208 h 274"/>
                <a:gd name="T26" fmla="*/ 140 w 156"/>
                <a:gd name="T27" fmla="*/ 217 h 274"/>
                <a:gd name="T28" fmla="*/ 139 w 156"/>
                <a:gd name="T29" fmla="*/ 224 h 274"/>
                <a:gd name="T30" fmla="*/ 149 w 156"/>
                <a:gd name="T31" fmla="*/ 230 h 274"/>
                <a:gd name="T32" fmla="*/ 140 w 156"/>
                <a:gd name="T33" fmla="*/ 242 h 274"/>
                <a:gd name="T34" fmla="*/ 120 w 156"/>
                <a:gd name="T35" fmla="*/ 250 h 274"/>
                <a:gd name="T36" fmla="*/ 81 w 156"/>
                <a:gd name="T37" fmla="*/ 246 h 274"/>
                <a:gd name="T38" fmla="*/ 21 w 156"/>
                <a:gd name="T39" fmla="*/ 274 h 274"/>
                <a:gd name="T40" fmla="*/ 0 w 156"/>
                <a:gd name="T41" fmla="*/ 264 h 274"/>
                <a:gd name="T42" fmla="*/ 58 w 156"/>
                <a:gd name="T43" fmla="*/ 230 h 274"/>
                <a:gd name="T44" fmla="*/ 51 w 156"/>
                <a:gd name="T45" fmla="*/ 226 h 274"/>
                <a:gd name="T46" fmla="*/ 21 w 156"/>
                <a:gd name="T47" fmla="*/ 223 h 274"/>
                <a:gd name="T48" fmla="*/ 39 w 156"/>
                <a:gd name="T49" fmla="*/ 195 h 274"/>
                <a:gd name="T50" fmla="*/ 42 w 156"/>
                <a:gd name="T51" fmla="*/ 172 h 274"/>
                <a:gd name="T52" fmla="*/ 67 w 156"/>
                <a:gd name="T53" fmla="*/ 169 h 274"/>
                <a:gd name="T54" fmla="*/ 62 w 156"/>
                <a:gd name="T55" fmla="*/ 124 h 274"/>
                <a:gd name="T56" fmla="*/ 34 w 156"/>
                <a:gd name="T57" fmla="*/ 123 h 274"/>
                <a:gd name="T58" fmla="*/ 25 w 156"/>
                <a:gd name="T59" fmla="*/ 113 h 274"/>
                <a:gd name="T60" fmla="*/ 26 w 156"/>
                <a:gd name="T61" fmla="*/ 80 h 274"/>
                <a:gd name="T62" fmla="*/ 9 w 156"/>
                <a:gd name="T63" fmla="*/ 81 h 274"/>
                <a:gd name="T64" fmla="*/ 26 w 156"/>
                <a:gd name="T65" fmla="*/ 23 h 274"/>
                <a:gd name="T66" fmla="*/ 58 w 156"/>
                <a:gd name="T67" fmla="*/ 0 h 274"/>
                <a:gd name="T68" fmla="*/ 68 w 156"/>
                <a:gd name="T69" fmla="*/ 1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6" h="274">
                  <a:moveTo>
                    <a:pt x="68" y="10"/>
                  </a:moveTo>
                  <a:lnTo>
                    <a:pt x="68" y="10"/>
                  </a:lnTo>
                  <a:lnTo>
                    <a:pt x="54" y="31"/>
                  </a:lnTo>
                  <a:lnTo>
                    <a:pt x="60" y="40"/>
                  </a:lnTo>
                  <a:lnTo>
                    <a:pt x="93" y="40"/>
                  </a:lnTo>
                  <a:lnTo>
                    <a:pt x="93" y="55"/>
                  </a:lnTo>
                  <a:lnTo>
                    <a:pt x="84" y="66"/>
                  </a:lnTo>
                  <a:lnTo>
                    <a:pt x="90" y="97"/>
                  </a:lnTo>
                  <a:lnTo>
                    <a:pt x="108" y="133"/>
                  </a:lnTo>
                  <a:lnTo>
                    <a:pt x="123" y="166"/>
                  </a:lnTo>
                  <a:lnTo>
                    <a:pt x="146" y="175"/>
                  </a:lnTo>
                  <a:lnTo>
                    <a:pt x="156" y="193"/>
                  </a:lnTo>
                  <a:lnTo>
                    <a:pt x="154" y="208"/>
                  </a:lnTo>
                  <a:lnTo>
                    <a:pt x="140" y="217"/>
                  </a:lnTo>
                  <a:lnTo>
                    <a:pt x="139" y="224"/>
                  </a:lnTo>
                  <a:lnTo>
                    <a:pt x="149" y="230"/>
                  </a:lnTo>
                  <a:lnTo>
                    <a:pt x="140" y="242"/>
                  </a:lnTo>
                  <a:lnTo>
                    <a:pt x="120" y="250"/>
                  </a:lnTo>
                  <a:lnTo>
                    <a:pt x="81" y="246"/>
                  </a:lnTo>
                  <a:lnTo>
                    <a:pt x="21" y="274"/>
                  </a:lnTo>
                  <a:lnTo>
                    <a:pt x="0" y="264"/>
                  </a:lnTo>
                  <a:lnTo>
                    <a:pt x="58" y="230"/>
                  </a:lnTo>
                  <a:lnTo>
                    <a:pt x="51" y="226"/>
                  </a:lnTo>
                  <a:lnTo>
                    <a:pt x="21" y="223"/>
                  </a:lnTo>
                  <a:lnTo>
                    <a:pt x="39" y="195"/>
                  </a:lnTo>
                  <a:lnTo>
                    <a:pt x="42" y="172"/>
                  </a:lnTo>
                  <a:lnTo>
                    <a:pt x="67" y="169"/>
                  </a:lnTo>
                  <a:lnTo>
                    <a:pt x="62" y="124"/>
                  </a:lnTo>
                  <a:lnTo>
                    <a:pt x="34" y="123"/>
                  </a:lnTo>
                  <a:lnTo>
                    <a:pt x="25" y="113"/>
                  </a:lnTo>
                  <a:lnTo>
                    <a:pt x="26" y="80"/>
                  </a:lnTo>
                  <a:lnTo>
                    <a:pt x="9" y="81"/>
                  </a:lnTo>
                  <a:lnTo>
                    <a:pt x="26" y="23"/>
                  </a:lnTo>
                  <a:lnTo>
                    <a:pt x="58" y="0"/>
                  </a:lnTo>
                  <a:lnTo>
                    <a:pt x="68" y="1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5" name="Freeform 270">
              <a:extLst>
                <a:ext uri="{FF2B5EF4-FFF2-40B4-BE49-F238E27FC236}">
                  <a16:creationId xmlns:a16="http://schemas.microsoft.com/office/drawing/2014/main" xmlns="" id="{BA2C10E1-BE3F-B245-A5A6-B50C6FD40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575" y="3135313"/>
              <a:ext cx="46038" cy="39688"/>
            </a:xfrm>
            <a:custGeom>
              <a:avLst/>
              <a:gdLst>
                <a:gd name="T0" fmla="*/ 28 w 44"/>
                <a:gd name="T1" fmla="*/ 0 h 38"/>
                <a:gd name="T2" fmla="*/ 28 w 44"/>
                <a:gd name="T3" fmla="*/ 0 h 38"/>
                <a:gd name="T4" fmla="*/ 2 w 44"/>
                <a:gd name="T5" fmla="*/ 3 h 38"/>
                <a:gd name="T6" fmla="*/ 0 w 44"/>
                <a:gd name="T7" fmla="*/ 26 h 38"/>
                <a:gd name="T8" fmla="*/ 18 w 44"/>
                <a:gd name="T9" fmla="*/ 38 h 38"/>
                <a:gd name="T10" fmla="*/ 36 w 44"/>
                <a:gd name="T11" fmla="*/ 33 h 38"/>
                <a:gd name="T12" fmla="*/ 44 w 44"/>
                <a:gd name="T13" fmla="*/ 20 h 38"/>
                <a:gd name="T14" fmla="*/ 28 w 44"/>
                <a:gd name="T1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38">
                  <a:moveTo>
                    <a:pt x="28" y="0"/>
                  </a:moveTo>
                  <a:lnTo>
                    <a:pt x="28" y="0"/>
                  </a:lnTo>
                  <a:lnTo>
                    <a:pt x="2" y="3"/>
                  </a:lnTo>
                  <a:lnTo>
                    <a:pt x="0" y="26"/>
                  </a:lnTo>
                  <a:lnTo>
                    <a:pt x="18" y="38"/>
                  </a:lnTo>
                  <a:lnTo>
                    <a:pt x="36" y="33"/>
                  </a:lnTo>
                  <a:lnTo>
                    <a:pt x="44" y="2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6" name="Freeform 271">
              <a:extLst>
                <a:ext uri="{FF2B5EF4-FFF2-40B4-BE49-F238E27FC236}">
                  <a16:creationId xmlns:a16="http://schemas.microsoft.com/office/drawing/2014/main" xmlns="" id="{172A97D3-24DF-9848-A29A-512C2BA11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7550" y="3135313"/>
              <a:ext cx="111125" cy="115888"/>
            </a:xfrm>
            <a:custGeom>
              <a:avLst/>
              <a:gdLst>
                <a:gd name="T0" fmla="*/ 105 w 105"/>
                <a:gd name="T1" fmla="*/ 39 h 109"/>
                <a:gd name="T2" fmla="*/ 105 w 105"/>
                <a:gd name="T3" fmla="*/ 39 h 109"/>
                <a:gd name="T4" fmla="*/ 98 w 105"/>
                <a:gd name="T5" fmla="*/ 86 h 109"/>
                <a:gd name="T6" fmla="*/ 35 w 105"/>
                <a:gd name="T7" fmla="*/ 109 h 109"/>
                <a:gd name="T8" fmla="*/ 15 w 105"/>
                <a:gd name="T9" fmla="*/ 109 h 109"/>
                <a:gd name="T10" fmla="*/ 0 w 105"/>
                <a:gd name="T11" fmla="*/ 99 h 109"/>
                <a:gd name="T12" fmla="*/ 0 w 105"/>
                <a:gd name="T13" fmla="*/ 90 h 109"/>
                <a:gd name="T14" fmla="*/ 32 w 105"/>
                <a:gd name="T15" fmla="*/ 70 h 109"/>
                <a:gd name="T16" fmla="*/ 23 w 105"/>
                <a:gd name="T17" fmla="*/ 53 h 109"/>
                <a:gd name="T18" fmla="*/ 25 w 105"/>
                <a:gd name="T19" fmla="*/ 28 h 109"/>
                <a:gd name="T20" fmla="*/ 52 w 105"/>
                <a:gd name="T21" fmla="*/ 29 h 109"/>
                <a:gd name="T22" fmla="*/ 65 w 105"/>
                <a:gd name="T23" fmla="*/ 0 h 109"/>
                <a:gd name="T24" fmla="*/ 63 w 105"/>
                <a:gd name="T25" fmla="*/ 26 h 109"/>
                <a:gd name="T26" fmla="*/ 84 w 105"/>
                <a:gd name="T27" fmla="*/ 43 h 109"/>
                <a:gd name="T28" fmla="*/ 105 w 105"/>
                <a:gd name="T29" fmla="*/ 3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5" h="109">
                  <a:moveTo>
                    <a:pt x="105" y="39"/>
                  </a:moveTo>
                  <a:lnTo>
                    <a:pt x="105" y="39"/>
                  </a:lnTo>
                  <a:lnTo>
                    <a:pt x="98" y="86"/>
                  </a:lnTo>
                  <a:lnTo>
                    <a:pt x="35" y="109"/>
                  </a:lnTo>
                  <a:lnTo>
                    <a:pt x="15" y="109"/>
                  </a:lnTo>
                  <a:lnTo>
                    <a:pt x="0" y="99"/>
                  </a:lnTo>
                  <a:lnTo>
                    <a:pt x="0" y="90"/>
                  </a:lnTo>
                  <a:lnTo>
                    <a:pt x="32" y="70"/>
                  </a:lnTo>
                  <a:lnTo>
                    <a:pt x="23" y="53"/>
                  </a:lnTo>
                  <a:lnTo>
                    <a:pt x="25" y="28"/>
                  </a:lnTo>
                  <a:lnTo>
                    <a:pt x="52" y="29"/>
                  </a:lnTo>
                  <a:lnTo>
                    <a:pt x="65" y="0"/>
                  </a:lnTo>
                  <a:lnTo>
                    <a:pt x="63" y="26"/>
                  </a:lnTo>
                  <a:lnTo>
                    <a:pt x="84" y="43"/>
                  </a:lnTo>
                  <a:lnTo>
                    <a:pt x="105" y="3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7" name="Freeform 272">
              <a:extLst>
                <a:ext uri="{FF2B5EF4-FFF2-40B4-BE49-F238E27FC236}">
                  <a16:creationId xmlns:a16="http://schemas.microsoft.com/office/drawing/2014/main" xmlns="" id="{69FF10EE-A365-7C40-B6E6-CF1B8D96A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463" y="2662238"/>
              <a:ext cx="219075" cy="469900"/>
            </a:xfrm>
            <a:custGeom>
              <a:avLst/>
              <a:gdLst>
                <a:gd name="T0" fmla="*/ 143 w 207"/>
                <a:gd name="T1" fmla="*/ 0 h 444"/>
                <a:gd name="T2" fmla="*/ 143 w 207"/>
                <a:gd name="T3" fmla="*/ 0 h 444"/>
                <a:gd name="T4" fmla="*/ 158 w 207"/>
                <a:gd name="T5" fmla="*/ 14 h 444"/>
                <a:gd name="T6" fmla="*/ 187 w 207"/>
                <a:gd name="T7" fmla="*/ 14 h 444"/>
                <a:gd name="T8" fmla="*/ 203 w 207"/>
                <a:gd name="T9" fmla="*/ 44 h 444"/>
                <a:gd name="T10" fmla="*/ 207 w 207"/>
                <a:gd name="T11" fmla="*/ 96 h 444"/>
                <a:gd name="T12" fmla="*/ 169 w 207"/>
                <a:gd name="T13" fmla="*/ 124 h 444"/>
                <a:gd name="T14" fmla="*/ 169 w 207"/>
                <a:gd name="T15" fmla="*/ 152 h 444"/>
                <a:gd name="T16" fmla="*/ 141 w 207"/>
                <a:gd name="T17" fmla="*/ 189 h 444"/>
                <a:gd name="T18" fmla="*/ 125 w 207"/>
                <a:gd name="T19" fmla="*/ 191 h 444"/>
                <a:gd name="T20" fmla="*/ 104 w 207"/>
                <a:gd name="T21" fmla="*/ 227 h 444"/>
                <a:gd name="T22" fmla="*/ 105 w 207"/>
                <a:gd name="T23" fmla="*/ 262 h 444"/>
                <a:gd name="T24" fmla="*/ 143 w 207"/>
                <a:gd name="T25" fmla="*/ 289 h 444"/>
                <a:gd name="T26" fmla="*/ 140 w 207"/>
                <a:gd name="T27" fmla="*/ 305 h 444"/>
                <a:gd name="T28" fmla="*/ 125 w 207"/>
                <a:gd name="T29" fmla="*/ 327 h 444"/>
                <a:gd name="T30" fmla="*/ 104 w 207"/>
                <a:gd name="T31" fmla="*/ 346 h 444"/>
                <a:gd name="T32" fmla="*/ 105 w 207"/>
                <a:gd name="T33" fmla="*/ 408 h 444"/>
                <a:gd name="T34" fmla="*/ 72 w 207"/>
                <a:gd name="T35" fmla="*/ 420 h 444"/>
                <a:gd name="T36" fmla="*/ 61 w 207"/>
                <a:gd name="T37" fmla="*/ 444 h 444"/>
                <a:gd name="T38" fmla="*/ 45 w 207"/>
                <a:gd name="T39" fmla="*/ 444 h 444"/>
                <a:gd name="T40" fmla="*/ 36 w 207"/>
                <a:gd name="T41" fmla="*/ 401 h 444"/>
                <a:gd name="T42" fmla="*/ 0 w 207"/>
                <a:gd name="T43" fmla="*/ 346 h 444"/>
                <a:gd name="T44" fmla="*/ 30 w 207"/>
                <a:gd name="T45" fmla="*/ 296 h 444"/>
                <a:gd name="T46" fmla="*/ 32 w 207"/>
                <a:gd name="T47" fmla="*/ 174 h 444"/>
                <a:gd name="T48" fmla="*/ 52 w 207"/>
                <a:gd name="T49" fmla="*/ 163 h 444"/>
                <a:gd name="T50" fmla="*/ 57 w 207"/>
                <a:gd name="T51" fmla="*/ 93 h 444"/>
                <a:gd name="T52" fmla="*/ 115 w 207"/>
                <a:gd name="T53" fmla="*/ 9 h 444"/>
                <a:gd name="T54" fmla="*/ 143 w 207"/>
                <a:gd name="T55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7" h="444">
                  <a:moveTo>
                    <a:pt x="143" y="0"/>
                  </a:moveTo>
                  <a:lnTo>
                    <a:pt x="143" y="0"/>
                  </a:lnTo>
                  <a:lnTo>
                    <a:pt x="158" y="14"/>
                  </a:lnTo>
                  <a:lnTo>
                    <a:pt x="187" y="14"/>
                  </a:lnTo>
                  <a:lnTo>
                    <a:pt x="203" y="44"/>
                  </a:lnTo>
                  <a:lnTo>
                    <a:pt x="207" y="96"/>
                  </a:lnTo>
                  <a:lnTo>
                    <a:pt x="169" y="124"/>
                  </a:lnTo>
                  <a:lnTo>
                    <a:pt x="169" y="152"/>
                  </a:lnTo>
                  <a:lnTo>
                    <a:pt x="141" y="189"/>
                  </a:lnTo>
                  <a:lnTo>
                    <a:pt x="125" y="191"/>
                  </a:lnTo>
                  <a:lnTo>
                    <a:pt x="104" y="227"/>
                  </a:lnTo>
                  <a:lnTo>
                    <a:pt x="105" y="262"/>
                  </a:lnTo>
                  <a:lnTo>
                    <a:pt x="143" y="289"/>
                  </a:lnTo>
                  <a:lnTo>
                    <a:pt x="140" y="305"/>
                  </a:lnTo>
                  <a:lnTo>
                    <a:pt x="125" y="327"/>
                  </a:lnTo>
                  <a:lnTo>
                    <a:pt x="104" y="346"/>
                  </a:lnTo>
                  <a:lnTo>
                    <a:pt x="105" y="408"/>
                  </a:lnTo>
                  <a:lnTo>
                    <a:pt x="72" y="420"/>
                  </a:lnTo>
                  <a:lnTo>
                    <a:pt x="61" y="444"/>
                  </a:lnTo>
                  <a:lnTo>
                    <a:pt x="45" y="444"/>
                  </a:lnTo>
                  <a:lnTo>
                    <a:pt x="36" y="401"/>
                  </a:lnTo>
                  <a:lnTo>
                    <a:pt x="0" y="346"/>
                  </a:lnTo>
                  <a:lnTo>
                    <a:pt x="30" y="296"/>
                  </a:lnTo>
                  <a:lnTo>
                    <a:pt x="32" y="174"/>
                  </a:lnTo>
                  <a:lnTo>
                    <a:pt x="52" y="163"/>
                  </a:lnTo>
                  <a:lnTo>
                    <a:pt x="57" y="93"/>
                  </a:lnTo>
                  <a:lnTo>
                    <a:pt x="115" y="9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8" name="Freeform 273">
              <a:extLst>
                <a:ext uri="{FF2B5EF4-FFF2-40B4-BE49-F238E27FC236}">
                  <a16:creationId xmlns:a16="http://schemas.microsoft.com/office/drawing/2014/main" xmlns="" id="{2E9F9B2A-A4CF-DB45-BB79-6275745A6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2611438"/>
              <a:ext cx="217488" cy="358775"/>
            </a:xfrm>
            <a:custGeom>
              <a:avLst/>
              <a:gdLst>
                <a:gd name="T0" fmla="*/ 66 w 206"/>
                <a:gd name="T1" fmla="*/ 146 h 340"/>
                <a:gd name="T2" fmla="*/ 66 w 206"/>
                <a:gd name="T3" fmla="*/ 146 h 340"/>
                <a:gd name="T4" fmla="*/ 82 w 206"/>
                <a:gd name="T5" fmla="*/ 153 h 340"/>
                <a:gd name="T6" fmla="*/ 93 w 206"/>
                <a:gd name="T7" fmla="*/ 172 h 340"/>
                <a:gd name="T8" fmla="*/ 82 w 206"/>
                <a:gd name="T9" fmla="*/ 185 h 340"/>
                <a:gd name="T10" fmla="*/ 32 w 206"/>
                <a:gd name="T11" fmla="*/ 240 h 340"/>
                <a:gd name="T12" fmla="*/ 23 w 206"/>
                <a:gd name="T13" fmla="*/ 269 h 340"/>
                <a:gd name="T14" fmla="*/ 35 w 206"/>
                <a:gd name="T15" fmla="*/ 311 h 340"/>
                <a:gd name="T16" fmla="*/ 74 w 206"/>
                <a:gd name="T17" fmla="*/ 340 h 340"/>
                <a:gd name="T18" fmla="*/ 126 w 206"/>
                <a:gd name="T19" fmla="*/ 315 h 340"/>
                <a:gd name="T20" fmla="*/ 167 w 206"/>
                <a:gd name="T21" fmla="*/ 309 h 340"/>
                <a:gd name="T22" fmla="*/ 206 w 206"/>
                <a:gd name="T23" fmla="*/ 247 h 340"/>
                <a:gd name="T24" fmla="*/ 177 w 206"/>
                <a:gd name="T25" fmla="*/ 179 h 340"/>
                <a:gd name="T26" fmla="*/ 150 w 206"/>
                <a:gd name="T27" fmla="*/ 113 h 340"/>
                <a:gd name="T28" fmla="*/ 154 w 206"/>
                <a:gd name="T29" fmla="*/ 71 h 340"/>
                <a:gd name="T30" fmla="*/ 137 w 206"/>
                <a:gd name="T31" fmla="*/ 69 h 340"/>
                <a:gd name="T32" fmla="*/ 133 w 206"/>
                <a:gd name="T33" fmla="*/ 38 h 340"/>
                <a:gd name="T34" fmla="*/ 109 w 206"/>
                <a:gd name="T35" fmla="*/ 0 h 340"/>
                <a:gd name="T36" fmla="*/ 84 w 206"/>
                <a:gd name="T37" fmla="*/ 18 h 340"/>
                <a:gd name="T38" fmla="*/ 74 w 206"/>
                <a:gd name="T39" fmla="*/ 59 h 340"/>
                <a:gd name="T40" fmla="*/ 46 w 206"/>
                <a:gd name="T41" fmla="*/ 43 h 340"/>
                <a:gd name="T42" fmla="*/ 8 w 206"/>
                <a:gd name="T43" fmla="*/ 33 h 340"/>
                <a:gd name="T44" fmla="*/ 0 w 206"/>
                <a:gd name="T45" fmla="*/ 43 h 340"/>
                <a:gd name="T46" fmla="*/ 14 w 206"/>
                <a:gd name="T47" fmla="*/ 57 h 340"/>
                <a:gd name="T48" fmla="*/ 41 w 206"/>
                <a:gd name="T49" fmla="*/ 56 h 340"/>
                <a:gd name="T50" fmla="*/ 62 w 206"/>
                <a:gd name="T51" fmla="*/ 91 h 340"/>
                <a:gd name="T52" fmla="*/ 66 w 206"/>
                <a:gd name="T53" fmla="*/ 146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6" h="340">
                  <a:moveTo>
                    <a:pt x="66" y="146"/>
                  </a:moveTo>
                  <a:lnTo>
                    <a:pt x="66" y="146"/>
                  </a:lnTo>
                  <a:lnTo>
                    <a:pt x="82" y="153"/>
                  </a:lnTo>
                  <a:lnTo>
                    <a:pt x="93" y="172"/>
                  </a:lnTo>
                  <a:lnTo>
                    <a:pt x="82" y="185"/>
                  </a:lnTo>
                  <a:lnTo>
                    <a:pt x="32" y="240"/>
                  </a:lnTo>
                  <a:lnTo>
                    <a:pt x="23" y="269"/>
                  </a:lnTo>
                  <a:lnTo>
                    <a:pt x="35" y="311"/>
                  </a:lnTo>
                  <a:lnTo>
                    <a:pt x="74" y="340"/>
                  </a:lnTo>
                  <a:lnTo>
                    <a:pt x="126" y="315"/>
                  </a:lnTo>
                  <a:lnTo>
                    <a:pt x="167" y="309"/>
                  </a:lnTo>
                  <a:lnTo>
                    <a:pt x="206" y="247"/>
                  </a:lnTo>
                  <a:lnTo>
                    <a:pt x="177" y="179"/>
                  </a:lnTo>
                  <a:lnTo>
                    <a:pt x="150" y="113"/>
                  </a:lnTo>
                  <a:lnTo>
                    <a:pt x="154" y="71"/>
                  </a:lnTo>
                  <a:lnTo>
                    <a:pt x="137" y="69"/>
                  </a:lnTo>
                  <a:lnTo>
                    <a:pt x="133" y="38"/>
                  </a:lnTo>
                  <a:lnTo>
                    <a:pt x="109" y="0"/>
                  </a:lnTo>
                  <a:lnTo>
                    <a:pt x="84" y="18"/>
                  </a:lnTo>
                  <a:lnTo>
                    <a:pt x="74" y="59"/>
                  </a:lnTo>
                  <a:lnTo>
                    <a:pt x="46" y="43"/>
                  </a:lnTo>
                  <a:lnTo>
                    <a:pt x="8" y="33"/>
                  </a:lnTo>
                  <a:lnTo>
                    <a:pt x="0" y="43"/>
                  </a:lnTo>
                  <a:lnTo>
                    <a:pt x="14" y="57"/>
                  </a:lnTo>
                  <a:lnTo>
                    <a:pt x="41" y="56"/>
                  </a:lnTo>
                  <a:lnTo>
                    <a:pt x="62" y="91"/>
                  </a:lnTo>
                  <a:lnTo>
                    <a:pt x="66" y="14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9" name="Freeform 274">
              <a:extLst>
                <a:ext uri="{FF2B5EF4-FFF2-40B4-BE49-F238E27FC236}">
                  <a16:creationId xmlns:a16="http://schemas.microsoft.com/office/drawing/2014/main" xmlns="" id="{14BDBCFF-4933-5F4F-BE14-69CCDF3B9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3988" y="3041651"/>
              <a:ext cx="74613" cy="65088"/>
            </a:xfrm>
            <a:custGeom>
              <a:avLst/>
              <a:gdLst>
                <a:gd name="T0" fmla="*/ 54 w 71"/>
                <a:gd name="T1" fmla="*/ 9 h 61"/>
                <a:gd name="T2" fmla="*/ 54 w 71"/>
                <a:gd name="T3" fmla="*/ 9 h 61"/>
                <a:gd name="T4" fmla="*/ 0 w 71"/>
                <a:gd name="T5" fmla="*/ 0 h 61"/>
                <a:gd name="T6" fmla="*/ 1 w 71"/>
                <a:gd name="T7" fmla="*/ 30 h 61"/>
                <a:gd name="T8" fmla="*/ 51 w 71"/>
                <a:gd name="T9" fmla="*/ 61 h 61"/>
                <a:gd name="T10" fmla="*/ 71 w 71"/>
                <a:gd name="T11" fmla="*/ 55 h 61"/>
                <a:gd name="T12" fmla="*/ 70 w 71"/>
                <a:gd name="T13" fmla="*/ 32 h 61"/>
                <a:gd name="T14" fmla="*/ 54 w 71"/>
                <a:gd name="T15" fmla="*/ 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1">
                  <a:moveTo>
                    <a:pt x="54" y="9"/>
                  </a:moveTo>
                  <a:lnTo>
                    <a:pt x="54" y="9"/>
                  </a:lnTo>
                  <a:lnTo>
                    <a:pt x="0" y="0"/>
                  </a:lnTo>
                  <a:lnTo>
                    <a:pt x="1" y="30"/>
                  </a:lnTo>
                  <a:lnTo>
                    <a:pt x="51" y="61"/>
                  </a:lnTo>
                  <a:lnTo>
                    <a:pt x="71" y="55"/>
                  </a:lnTo>
                  <a:lnTo>
                    <a:pt x="70" y="32"/>
                  </a:lnTo>
                  <a:lnTo>
                    <a:pt x="54" y="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0" name="Freeform 275">
              <a:extLst>
                <a:ext uri="{FF2B5EF4-FFF2-40B4-BE49-F238E27FC236}">
                  <a16:creationId xmlns:a16="http://schemas.microsoft.com/office/drawing/2014/main" xmlns="" id="{28C3A2D5-170B-4742-8113-0A73F1C06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6838" y="3019426"/>
              <a:ext cx="23813" cy="17463"/>
            </a:xfrm>
            <a:custGeom>
              <a:avLst/>
              <a:gdLst>
                <a:gd name="T0" fmla="*/ 19 w 23"/>
                <a:gd name="T1" fmla="*/ 0 h 16"/>
                <a:gd name="T2" fmla="*/ 19 w 23"/>
                <a:gd name="T3" fmla="*/ 0 h 16"/>
                <a:gd name="T4" fmla="*/ 7 w 23"/>
                <a:gd name="T5" fmla="*/ 0 h 16"/>
                <a:gd name="T6" fmla="*/ 0 w 23"/>
                <a:gd name="T7" fmla="*/ 7 h 16"/>
                <a:gd name="T8" fmla="*/ 5 w 23"/>
                <a:gd name="T9" fmla="*/ 15 h 16"/>
                <a:gd name="T10" fmla="*/ 17 w 23"/>
                <a:gd name="T11" fmla="*/ 16 h 16"/>
                <a:gd name="T12" fmla="*/ 23 w 23"/>
                <a:gd name="T13" fmla="*/ 6 h 16"/>
                <a:gd name="T14" fmla="*/ 19 w 23"/>
                <a:gd name="T1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6">
                  <a:moveTo>
                    <a:pt x="19" y="0"/>
                  </a:moveTo>
                  <a:lnTo>
                    <a:pt x="19" y="0"/>
                  </a:lnTo>
                  <a:lnTo>
                    <a:pt x="7" y="0"/>
                  </a:lnTo>
                  <a:lnTo>
                    <a:pt x="0" y="7"/>
                  </a:lnTo>
                  <a:lnTo>
                    <a:pt x="5" y="15"/>
                  </a:lnTo>
                  <a:lnTo>
                    <a:pt x="17" y="16"/>
                  </a:lnTo>
                  <a:lnTo>
                    <a:pt x="23" y="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1" name="Freeform 276">
              <a:extLst>
                <a:ext uri="{FF2B5EF4-FFF2-40B4-BE49-F238E27FC236}">
                  <a16:creationId xmlns:a16="http://schemas.microsoft.com/office/drawing/2014/main" xmlns="" id="{AD85F16E-930C-0741-8E19-94F892BF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0963" y="3052763"/>
              <a:ext cx="49213" cy="42863"/>
            </a:xfrm>
            <a:custGeom>
              <a:avLst/>
              <a:gdLst>
                <a:gd name="T0" fmla="*/ 33 w 47"/>
                <a:gd name="T1" fmla="*/ 1 h 41"/>
                <a:gd name="T2" fmla="*/ 33 w 47"/>
                <a:gd name="T3" fmla="*/ 1 h 41"/>
                <a:gd name="T4" fmla="*/ 21 w 47"/>
                <a:gd name="T5" fmla="*/ 0 h 41"/>
                <a:gd name="T6" fmla="*/ 0 w 47"/>
                <a:gd name="T7" fmla="*/ 26 h 41"/>
                <a:gd name="T8" fmla="*/ 0 w 47"/>
                <a:gd name="T9" fmla="*/ 37 h 41"/>
                <a:gd name="T10" fmla="*/ 7 w 47"/>
                <a:gd name="T11" fmla="*/ 40 h 41"/>
                <a:gd name="T12" fmla="*/ 21 w 47"/>
                <a:gd name="T13" fmla="*/ 41 h 41"/>
                <a:gd name="T14" fmla="*/ 43 w 47"/>
                <a:gd name="T15" fmla="*/ 22 h 41"/>
                <a:gd name="T16" fmla="*/ 47 w 47"/>
                <a:gd name="T17" fmla="*/ 16 h 41"/>
                <a:gd name="T18" fmla="*/ 33 w 47"/>
                <a:gd name="T19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1">
                  <a:moveTo>
                    <a:pt x="33" y="1"/>
                  </a:moveTo>
                  <a:lnTo>
                    <a:pt x="33" y="1"/>
                  </a:lnTo>
                  <a:lnTo>
                    <a:pt x="21" y="0"/>
                  </a:lnTo>
                  <a:lnTo>
                    <a:pt x="0" y="26"/>
                  </a:lnTo>
                  <a:lnTo>
                    <a:pt x="0" y="37"/>
                  </a:lnTo>
                  <a:lnTo>
                    <a:pt x="7" y="40"/>
                  </a:lnTo>
                  <a:lnTo>
                    <a:pt x="21" y="41"/>
                  </a:lnTo>
                  <a:lnTo>
                    <a:pt x="43" y="22"/>
                  </a:lnTo>
                  <a:lnTo>
                    <a:pt x="47" y="16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2" name="Freeform 277">
              <a:extLst>
                <a:ext uri="{FF2B5EF4-FFF2-40B4-BE49-F238E27FC236}">
                  <a16:creationId xmlns:a16="http://schemas.microsoft.com/office/drawing/2014/main" xmlns="" id="{64DCBD20-420D-E248-A94B-2441A4BE1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6200" y="3078163"/>
              <a:ext cx="127000" cy="90488"/>
            </a:xfrm>
            <a:custGeom>
              <a:avLst/>
              <a:gdLst>
                <a:gd name="T0" fmla="*/ 70 w 121"/>
                <a:gd name="T1" fmla="*/ 1 h 86"/>
                <a:gd name="T2" fmla="*/ 70 w 121"/>
                <a:gd name="T3" fmla="*/ 1 h 86"/>
                <a:gd name="T4" fmla="*/ 53 w 121"/>
                <a:gd name="T5" fmla="*/ 0 h 86"/>
                <a:gd name="T6" fmla="*/ 30 w 121"/>
                <a:gd name="T7" fmla="*/ 23 h 86"/>
                <a:gd name="T8" fmla="*/ 10 w 121"/>
                <a:gd name="T9" fmla="*/ 23 h 86"/>
                <a:gd name="T10" fmla="*/ 11 w 121"/>
                <a:gd name="T11" fmla="*/ 50 h 86"/>
                <a:gd name="T12" fmla="*/ 0 w 121"/>
                <a:gd name="T13" fmla="*/ 72 h 86"/>
                <a:gd name="T14" fmla="*/ 42 w 121"/>
                <a:gd name="T15" fmla="*/ 72 h 86"/>
                <a:gd name="T16" fmla="*/ 54 w 121"/>
                <a:gd name="T17" fmla="*/ 71 h 86"/>
                <a:gd name="T18" fmla="*/ 66 w 121"/>
                <a:gd name="T19" fmla="*/ 86 h 86"/>
                <a:gd name="T20" fmla="*/ 94 w 121"/>
                <a:gd name="T21" fmla="*/ 84 h 86"/>
                <a:gd name="T22" fmla="*/ 121 w 121"/>
                <a:gd name="T23" fmla="*/ 50 h 86"/>
                <a:gd name="T24" fmla="*/ 119 w 121"/>
                <a:gd name="T25" fmla="*/ 30 h 86"/>
                <a:gd name="T26" fmla="*/ 70 w 121"/>
                <a:gd name="T27" fmla="*/ 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" h="86">
                  <a:moveTo>
                    <a:pt x="70" y="1"/>
                  </a:moveTo>
                  <a:lnTo>
                    <a:pt x="70" y="1"/>
                  </a:lnTo>
                  <a:lnTo>
                    <a:pt x="53" y="0"/>
                  </a:lnTo>
                  <a:lnTo>
                    <a:pt x="30" y="23"/>
                  </a:lnTo>
                  <a:lnTo>
                    <a:pt x="10" y="23"/>
                  </a:lnTo>
                  <a:lnTo>
                    <a:pt x="11" y="50"/>
                  </a:lnTo>
                  <a:lnTo>
                    <a:pt x="0" y="72"/>
                  </a:lnTo>
                  <a:lnTo>
                    <a:pt x="42" y="72"/>
                  </a:lnTo>
                  <a:lnTo>
                    <a:pt x="54" y="71"/>
                  </a:lnTo>
                  <a:lnTo>
                    <a:pt x="66" y="86"/>
                  </a:lnTo>
                  <a:lnTo>
                    <a:pt x="94" y="84"/>
                  </a:lnTo>
                  <a:lnTo>
                    <a:pt x="121" y="50"/>
                  </a:lnTo>
                  <a:lnTo>
                    <a:pt x="119" y="30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3" name="Freeform 278">
              <a:extLst>
                <a:ext uri="{FF2B5EF4-FFF2-40B4-BE49-F238E27FC236}">
                  <a16:creationId xmlns:a16="http://schemas.microsoft.com/office/drawing/2014/main" xmlns="" id="{142DFA2B-FA8E-3648-899C-742CE2E57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9225" y="3105151"/>
              <a:ext cx="174625" cy="134938"/>
            </a:xfrm>
            <a:custGeom>
              <a:avLst/>
              <a:gdLst>
                <a:gd name="T0" fmla="*/ 0 w 166"/>
                <a:gd name="T1" fmla="*/ 66 h 128"/>
                <a:gd name="T2" fmla="*/ 0 w 166"/>
                <a:gd name="T3" fmla="*/ 66 h 128"/>
                <a:gd name="T4" fmla="*/ 11 w 166"/>
                <a:gd name="T5" fmla="*/ 85 h 128"/>
                <a:gd name="T6" fmla="*/ 7 w 166"/>
                <a:gd name="T7" fmla="*/ 101 h 128"/>
                <a:gd name="T8" fmla="*/ 7 w 166"/>
                <a:gd name="T9" fmla="*/ 113 h 128"/>
                <a:gd name="T10" fmla="*/ 12 w 166"/>
                <a:gd name="T11" fmla="*/ 128 h 128"/>
                <a:gd name="T12" fmla="*/ 36 w 166"/>
                <a:gd name="T13" fmla="*/ 114 h 128"/>
                <a:gd name="T14" fmla="*/ 66 w 166"/>
                <a:gd name="T15" fmla="*/ 115 h 128"/>
                <a:gd name="T16" fmla="*/ 87 w 166"/>
                <a:gd name="T17" fmla="*/ 123 h 128"/>
                <a:gd name="T18" fmla="*/ 141 w 166"/>
                <a:gd name="T19" fmla="*/ 123 h 128"/>
                <a:gd name="T20" fmla="*/ 157 w 166"/>
                <a:gd name="T21" fmla="*/ 86 h 128"/>
                <a:gd name="T22" fmla="*/ 166 w 166"/>
                <a:gd name="T23" fmla="*/ 71 h 128"/>
                <a:gd name="T24" fmla="*/ 166 w 166"/>
                <a:gd name="T25" fmla="*/ 62 h 128"/>
                <a:gd name="T26" fmla="*/ 133 w 166"/>
                <a:gd name="T27" fmla="*/ 14 h 128"/>
                <a:gd name="T28" fmla="*/ 103 w 166"/>
                <a:gd name="T29" fmla="*/ 3 h 128"/>
                <a:gd name="T30" fmla="*/ 78 w 166"/>
                <a:gd name="T31" fmla="*/ 0 h 128"/>
                <a:gd name="T32" fmla="*/ 57 w 166"/>
                <a:gd name="T33" fmla="*/ 7 h 128"/>
                <a:gd name="T34" fmla="*/ 58 w 166"/>
                <a:gd name="T35" fmla="*/ 28 h 128"/>
                <a:gd name="T36" fmla="*/ 29 w 166"/>
                <a:gd name="T37" fmla="*/ 65 h 128"/>
                <a:gd name="T38" fmla="*/ 0 w 166"/>
                <a:gd name="T39" fmla="*/ 6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6" h="128">
                  <a:moveTo>
                    <a:pt x="0" y="66"/>
                  </a:moveTo>
                  <a:lnTo>
                    <a:pt x="0" y="66"/>
                  </a:lnTo>
                  <a:lnTo>
                    <a:pt x="11" y="85"/>
                  </a:lnTo>
                  <a:lnTo>
                    <a:pt x="7" y="101"/>
                  </a:lnTo>
                  <a:lnTo>
                    <a:pt x="7" y="113"/>
                  </a:lnTo>
                  <a:lnTo>
                    <a:pt x="12" y="128"/>
                  </a:lnTo>
                  <a:lnTo>
                    <a:pt x="36" y="114"/>
                  </a:lnTo>
                  <a:lnTo>
                    <a:pt x="66" y="115"/>
                  </a:lnTo>
                  <a:lnTo>
                    <a:pt x="87" y="123"/>
                  </a:lnTo>
                  <a:lnTo>
                    <a:pt x="141" y="123"/>
                  </a:lnTo>
                  <a:lnTo>
                    <a:pt x="157" y="86"/>
                  </a:lnTo>
                  <a:lnTo>
                    <a:pt x="166" y="71"/>
                  </a:lnTo>
                  <a:lnTo>
                    <a:pt x="166" y="62"/>
                  </a:lnTo>
                  <a:lnTo>
                    <a:pt x="133" y="14"/>
                  </a:lnTo>
                  <a:lnTo>
                    <a:pt x="103" y="3"/>
                  </a:lnTo>
                  <a:lnTo>
                    <a:pt x="78" y="0"/>
                  </a:lnTo>
                  <a:lnTo>
                    <a:pt x="57" y="7"/>
                  </a:lnTo>
                  <a:lnTo>
                    <a:pt x="58" y="28"/>
                  </a:lnTo>
                  <a:lnTo>
                    <a:pt x="29" y="65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4" name="Freeform 279">
              <a:extLst>
                <a:ext uri="{FF2B5EF4-FFF2-40B4-BE49-F238E27FC236}">
                  <a16:creationId xmlns:a16="http://schemas.microsoft.com/office/drawing/2014/main" xmlns="" id="{04EA44B2-E8E0-494E-B7CF-075875D03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9838" y="3143251"/>
              <a:ext cx="193675" cy="174625"/>
            </a:xfrm>
            <a:custGeom>
              <a:avLst/>
              <a:gdLst>
                <a:gd name="T0" fmla="*/ 175 w 183"/>
                <a:gd name="T1" fmla="*/ 96 h 165"/>
                <a:gd name="T2" fmla="*/ 175 w 183"/>
                <a:gd name="T3" fmla="*/ 96 h 165"/>
                <a:gd name="T4" fmla="*/ 182 w 183"/>
                <a:gd name="T5" fmla="*/ 108 h 165"/>
                <a:gd name="T6" fmla="*/ 183 w 183"/>
                <a:gd name="T7" fmla="*/ 122 h 165"/>
                <a:gd name="T8" fmla="*/ 178 w 183"/>
                <a:gd name="T9" fmla="*/ 134 h 165"/>
                <a:gd name="T10" fmla="*/ 165 w 183"/>
                <a:gd name="T11" fmla="*/ 158 h 165"/>
                <a:gd name="T12" fmla="*/ 154 w 183"/>
                <a:gd name="T13" fmla="*/ 163 h 165"/>
                <a:gd name="T14" fmla="*/ 141 w 183"/>
                <a:gd name="T15" fmla="*/ 157 h 165"/>
                <a:gd name="T16" fmla="*/ 133 w 183"/>
                <a:gd name="T17" fmla="*/ 158 h 165"/>
                <a:gd name="T18" fmla="*/ 113 w 183"/>
                <a:gd name="T19" fmla="*/ 165 h 165"/>
                <a:gd name="T20" fmla="*/ 90 w 183"/>
                <a:gd name="T21" fmla="*/ 158 h 165"/>
                <a:gd name="T22" fmla="*/ 53 w 183"/>
                <a:gd name="T23" fmla="*/ 132 h 165"/>
                <a:gd name="T24" fmla="*/ 17 w 183"/>
                <a:gd name="T25" fmla="*/ 113 h 165"/>
                <a:gd name="T26" fmla="*/ 2 w 183"/>
                <a:gd name="T27" fmla="*/ 91 h 165"/>
                <a:gd name="T28" fmla="*/ 0 w 183"/>
                <a:gd name="T29" fmla="*/ 39 h 165"/>
                <a:gd name="T30" fmla="*/ 28 w 183"/>
                <a:gd name="T31" fmla="*/ 14 h 165"/>
                <a:gd name="T32" fmla="*/ 65 w 183"/>
                <a:gd name="T33" fmla="*/ 2 h 165"/>
                <a:gd name="T34" fmla="*/ 78 w 183"/>
                <a:gd name="T35" fmla="*/ 0 h 165"/>
                <a:gd name="T36" fmla="*/ 73 w 183"/>
                <a:gd name="T37" fmla="*/ 11 h 165"/>
                <a:gd name="T38" fmla="*/ 76 w 183"/>
                <a:gd name="T39" fmla="*/ 16 h 165"/>
                <a:gd name="T40" fmla="*/ 138 w 183"/>
                <a:gd name="T41" fmla="*/ 17 h 165"/>
                <a:gd name="T42" fmla="*/ 152 w 183"/>
                <a:gd name="T43" fmla="*/ 16 h 165"/>
                <a:gd name="T44" fmla="*/ 174 w 183"/>
                <a:gd name="T45" fmla="*/ 50 h 165"/>
                <a:gd name="T46" fmla="*/ 168 w 183"/>
                <a:gd name="T47" fmla="*/ 64 h 165"/>
                <a:gd name="T48" fmla="*/ 171 w 183"/>
                <a:gd name="T49" fmla="*/ 80 h 165"/>
                <a:gd name="T50" fmla="*/ 175 w 183"/>
                <a:gd name="T51" fmla="*/ 96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165">
                  <a:moveTo>
                    <a:pt x="175" y="96"/>
                  </a:moveTo>
                  <a:lnTo>
                    <a:pt x="175" y="96"/>
                  </a:lnTo>
                  <a:lnTo>
                    <a:pt x="182" y="108"/>
                  </a:lnTo>
                  <a:lnTo>
                    <a:pt x="183" y="122"/>
                  </a:lnTo>
                  <a:lnTo>
                    <a:pt x="178" y="134"/>
                  </a:lnTo>
                  <a:lnTo>
                    <a:pt x="165" y="158"/>
                  </a:lnTo>
                  <a:lnTo>
                    <a:pt x="154" y="163"/>
                  </a:lnTo>
                  <a:lnTo>
                    <a:pt x="141" y="157"/>
                  </a:lnTo>
                  <a:lnTo>
                    <a:pt x="133" y="158"/>
                  </a:lnTo>
                  <a:lnTo>
                    <a:pt x="113" y="165"/>
                  </a:lnTo>
                  <a:lnTo>
                    <a:pt x="90" y="158"/>
                  </a:lnTo>
                  <a:lnTo>
                    <a:pt x="53" y="132"/>
                  </a:lnTo>
                  <a:lnTo>
                    <a:pt x="17" y="113"/>
                  </a:lnTo>
                  <a:lnTo>
                    <a:pt x="2" y="91"/>
                  </a:lnTo>
                  <a:lnTo>
                    <a:pt x="0" y="39"/>
                  </a:lnTo>
                  <a:lnTo>
                    <a:pt x="28" y="14"/>
                  </a:lnTo>
                  <a:lnTo>
                    <a:pt x="65" y="2"/>
                  </a:lnTo>
                  <a:lnTo>
                    <a:pt x="78" y="0"/>
                  </a:lnTo>
                  <a:lnTo>
                    <a:pt x="73" y="11"/>
                  </a:lnTo>
                  <a:lnTo>
                    <a:pt x="76" y="16"/>
                  </a:lnTo>
                  <a:lnTo>
                    <a:pt x="138" y="17"/>
                  </a:lnTo>
                  <a:lnTo>
                    <a:pt x="152" y="16"/>
                  </a:lnTo>
                  <a:lnTo>
                    <a:pt x="174" y="50"/>
                  </a:lnTo>
                  <a:lnTo>
                    <a:pt x="168" y="64"/>
                  </a:lnTo>
                  <a:lnTo>
                    <a:pt x="171" y="80"/>
                  </a:lnTo>
                  <a:lnTo>
                    <a:pt x="175" y="9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5" name="Freeform 280">
              <a:extLst>
                <a:ext uri="{FF2B5EF4-FFF2-40B4-BE49-F238E27FC236}">
                  <a16:creationId xmlns:a16="http://schemas.microsoft.com/office/drawing/2014/main" xmlns="" id="{F0CA5BF7-DE86-F44E-9105-D28F07B1DB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2475" y="3486151"/>
              <a:ext cx="254000" cy="209550"/>
            </a:xfrm>
            <a:custGeom>
              <a:avLst/>
              <a:gdLst>
                <a:gd name="T0" fmla="*/ 142 w 240"/>
                <a:gd name="T1" fmla="*/ 10 h 198"/>
                <a:gd name="T2" fmla="*/ 142 w 240"/>
                <a:gd name="T3" fmla="*/ 10 h 198"/>
                <a:gd name="T4" fmla="*/ 42 w 240"/>
                <a:gd name="T5" fmla="*/ 10 h 198"/>
                <a:gd name="T6" fmla="*/ 22 w 240"/>
                <a:gd name="T7" fmla="*/ 0 h 198"/>
                <a:gd name="T8" fmla="*/ 12 w 240"/>
                <a:gd name="T9" fmla="*/ 1 h 198"/>
                <a:gd name="T10" fmla="*/ 0 w 240"/>
                <a:gd name="T11" fmla="*/ 26 h 198"/>
                <a:gd name="T12" fmla="*/ 4 w 240"/>
                <a:gd name="T13" fmla="*/ 51 h 198"/>
                <a:gd name="T14" fmla="*/ 43 w 240"/>
                <a:gd name="T15" fmla="*/ 54 h 198"/>
                <a:gd name="T16" fmla="*/ 47 w 240"/>
                <a:gd name="T17" fmla="*/ 70 h 198"/>
                <a:gd name="T18" fmla="*/ 31 w 240"/>
                <a:gd name="T19" fmla="*/ 164 h 198"/>
                <a:gd name="T20" fmla="*/ 31 w 240"/>
                <a:gd name="T21" fmla="*/ 181 h 198"/>
                <a:gd name="T22" fmla="*/ 59 w 240"/>
                <a:gd name="T23" fmla="*/ 196 h 198"/>
                <a:gd name="T24" fmla="*/ 90 w 240"/>
                <a:gd name="T25" fmla="*/ 198 h 198"/>
                <a:gd name="T26" fmla="*/ 152 w 240"/>
                <a:gd name="T27" fmla="*/ 182 h 198"/>
                <a:gd name="T28" fmla="*/ 183 w 240"/>
                <a:gd name="T29" fmla="*/ 144 h 198"/>
                <a:gd name="T30" fmla="*/ 183 w 240"/>
                <a:gd name="T31" fmla="*/ 105 h 198"/>
                <a:gd name="T32" fmla="*/ 238 w 240"/>
                <a:gd name="T33" fmla="*/ 56 h 198"/>
                <a:gd name="T34" fmla="*/ 240 w 240"/>
                <a:gd name="T35" fmla="*/ 34 h 198"/>
                <a:gd name="T36" fmla="*/ 191 w 240"/>
                <a:gd name="T37" fmla="*/ 33 h 198"/>
                <a:gd name="T38" fmla="*/ 142 w 240"/>
                <a:gd name="T39" fmla="*/ 1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98">
                  <a:moveTo>
                    <a:pt x="142" y="10"/>
                  </a:moveTo>
                  <a:lnTo>
                    <a:pt x="142" y="10"/>
                  </a:lnTo>
                  <a:lnTo>
                    <a:pt x="42" y="10"/>
                  </a:lnTo>
                  <a:lnTo>
                    <a:pt x="22" y="0"/>
                  </a:lnTo>
                  <a:lnTo>
                    <a:pt x="12" y="1"/>
                  </a:lnTo>
                  <a:lnTo>
                    <a:pt x="0" y="26"/>
                  </a:lnTo>
                  <a:lnTo>
                    <a:pt x="4" y="51"/>
                  </a:lnTo>
                  <a:lnTo>
                    <a:pt x="43" y="54"/>
                  </a:lnTo>
                  <a:lnTo>
                    <a:pt x="47" y="70"/>
                  </a:lnTo>
                  <a:lnTo>
                    <a:pt x="31" y="164"/>
                  </a:lnTo>
                  <a:lnTo>
                    <a:pt x="31" y="181"/>
                  </a:lnTo>
                  <a:lnTo>
                    <a:pt x="59" y="196"/>
                  </a:lnTo>
                  <a:lnTo>
                    <a:pt x="90" y="198"/>
                  </a:lnTo>
                  <a:lnTo>
                    <a:pt x="152" y="182"/>
                  </a:lnTo>
                  <a:lnTo>
                    <a:pt x="183" y="144"/>
                  </a:lnTo>
                  <a:lnTo>
                    <a:pt x="183" y="105"/>
                  </a:lnTo>
                  <a:lnTo>
                    <a:pt x="238" y="56"/>
                  </a:lnTo>
                  <a:lnTo>
                    <a:pt x="240" y="34"/>
                  </a:lnTo>
                  <a:lnTo>
                    <a:pt x="191" y="33"/>
                  </a:lnTo>
                  <a:lnTo>
                    <a:pt x="142" y="1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6" name="Freeform 281">
              <a:extLst>
                <a:ext uri="{FF2B5EF4-FFF2-40B4-BE49-F238E27FC236}">
                  <a16:creationId xmlns:a16="http://schemas.microsoft.com/office/drawing/2014/main" xmlns="" id="{AF573279-D0DB-CD41-856F-4EC48E6AC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6600" y="3548063"/>
              <a:ext cx="57150" cy="134938"/>
            </a:xfrm>
            <a:custGeom>
              <a:avLst/>
              <a:gdLst>
                <a:gd name="T0" fmla="*/ 19 w 54"/>
                <a:gd name="T1" fmla="*/ 0 h 128"/>
                <a:gd name="T2" fmla="*/ 19 w 54"/>
                <a:gd name="T3" fmla="*/ 0 h 128"/>
                <a:gd name="T4" fmla="*/ 14 w 54"/>
                <a:gd name="T5" fmla="*/ 68 h 128"/>
                <a:gd name="T6" fmla="*/ 0 w 54"/>
                <a:gd name="T7" fmla="*/ 81 h 128"/>
                <a:gd name="T8" fmla="*/ 2 w 54"/>
                <a:gd name="T9" fmla="*/ 89 h 128"/>
                <a:gd name="T10" fmla="*/ 11 w 54"/>
                <a:gd name="T11" fmla="*/ 105 h 128"/>
                <a:gd name="T12" fmla="*/ 5 w 54"/>
                <a:gd name="T13" fmla="*/ 124 h 128"/>
                <a:gd name="T14" fmla="*/ 16 w 54"/>
                <a:gd name="T15" fmla="*/ 128 h 128"/>
                <a:gd name="T16" fmla="*/ 40 w 54"/>
                <a:gd name="T17" fmla="*/ 125 h 128"/>
                <a:gd name="T18" fmla="*/ 38 w 54"/>
                <a:gd name="T19" fmla="*/ 105 h 128"/>
                <a:gd name="T20" fmla="*/ 54 w 54"/>
                <a:gd name="T21" fmla="*/ 14 h 128"/>
                <a:gd name="T22" fmla="*/ 51 w 54"/>
                <a:gd name="T23" fmla="*/ 2 h 128"/>
                <a:gd name="T24" fmla="*/ 19 w 54"/>
                <a:gd name="T2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128">
                  <a:moveTo>
                    <a:pt x="19" y="0"/>
                  </a:moveTo>
                  <a:lnTo>
                    <a:pt x="19" y="0"/>
                  </a:lnTo>
                  <a:lnTo>
                    <a:pt x="14" y="68"/>
                  </a:lnTo>
                  <a:lnTo>
                    <a:pt x="0" y="81"/>
                  </a:lnTo>
                  <a:lnTo>
                    <a:pt x="2" y="89"/>
                  </a:lnTo>
                  <a:lnTo>
                    <a:pt x="11" y="105"/>
                  </a:lnTo>
                  <a:lnTo>
                    <a:pt x="5" y="124"/>
                  </a:lnTo>
                  <a:lnTo>
                    <a:pt x="16" y="128"/>
                  </a:lnTo>
                  <a:lnTo>
                    <a:pt x="40" y="125"/>
                  </a:lnTo>
                  <a:lnTo>
                    <a:pt x="38" y="105"/>
                  </a:lnTo>
                  <a:lnTo>
                    <a:pt x="54" y="14"/>
                  </a:lnTo>
                  <a:lnTo>
                    <a:pt x="51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7" name="Freeform 282">
              <a:extLst>
                <a:ext uri="{FF2B5EF4-FFF2-40B4-BE49-F238E27FC236}">
                  <a16:creationId xmlns:a16="http://schemas.microsoft.com/office/drawing/2014/main" xmlns="" id="{93E8B1FC-11D3-2A42-A8B6-C9D1E0762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3775" y="3597276"/>
              <a:ext cx="31750" cy="17463"/>
            </a:xfrm>
            <a:custGeom>
              <a:avLst/>
              <a:gdLst>
                <a:gd name="T0" fmla="*/ 13 w 29"/>
                <a:gd name="T1" fmla="*/ 0 h 16"/>
                <a:gd name="T2" fmla="*/ 13 w 29"/>
                <a:gd name="T3" fmla="*/ 0 h 16"/>
                <a:gd name="T4" fmla="*/ 0 w 29"/>
                <a:gd name="T5" fmla="*/ 5 h 16"/>
                <a:gd name="T6" fmla="*/ 3 w 29"/>
                <a:gd name="T7" fmla="*/ 16 h 16"/>
                <a:gd name="T8" fmla="*/ 21 w 29"/>
                <a:gd name="T9" fmla="*/ 16 h 16"/>
                <a:gd name="T10" fmla="*/ 29 w 29"/>
                <a:gd name="T11" fmla="*/ 7 h 16"/>
                <a:gd name="T12" fmla="*/ 13 w 29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6">
                  <a:moveTo>
                    <a:pt x="13" y="0"/>
                  </a:moveTo>
                  <a:lnTo>
                    <a:pt x="13" y="0"/>
                  </a:lnTo>
                  <a:lnTo>
                    <a:pt x="0" y="5"/>
                  </a:lnTo>
                  <a:lnTo>
                    <a:pt x="3" y="16"/>
                  </a:lnTo>
                  <a:lnTo>
                    <a:pt x="21" y="16"/>
                  </a:lnTo>
                  <a:lnTo>
                    <a:pt x="29" y="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8" name="Freeform 283">
              <a:extLst>
                <a:ext uri="{FF2B5EF4-FFF2-40B4-BE49-F238E27FC236}">
                  <a16:creationId xmlns:a16="http://schemas.microsoft.com/office/drawing/2014/main" xmlns="" id="{DBFE322A-FC34-A244-B8F4-1DB1240D0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2363" y="3565526"/>
              <a:ext cx="33338" cy="57150"/>
            </a:xfrm>
            <a:custGeom>
              <a:avLst/>
              <a:gdLst>
                <a:gd name="T0" fmla="*/ 21 w 32"/>
                <a:gd name="T1" fmla="*/ 0 h 54"/>
                <a:gd name="T2" fmla="*/ 21 w 32"/>
                <a:gd name="T3" fmla="*/ 0 h 54"/>
                <a:gd name="T4" fmla="*/ 0 w 32"/>
                <a:gd name="T5" fmla="*/ 11 h 54"/>
                <a:gd name="T6" fmla="*/ 3 w 32"/>
                <a:gd name="T7" fmla="*/ 51 h 54"/>
                <a:gd name="T8" fmla="*/ 19 w 32"/>
                <a:gd name="T9" fmla="*/ 54 h 54"/>
                <a:gd name="T10" fmla="*/ 32 w 32"/>
                <a:gd name="T11" fmla="*/ 42 h 54"/>
                <a:gd name="T12" fmla="*/ 32 w 32"/>
                <a:gd name="T13" fmla="*/ 4 h 54"/>
                <a:gd name="T14" fmla="*/ 21 w 32"/>
                <a:gd name="T1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54">
                  <a:moveTo>
                    <a:pt x="21" y="0"/>
                  </a:moveTo>
                  <a:lnTo>
                    <a:pt x="21" y="0"/>
                  </a:lnTo>
                  <a:lnTo>
                    <a:pt x="0" y="11"/>
                  </a:lnTo>
                  <a:lnTo>
                    <a:pt x="3" y="51"/>
                  </a:lnTo>
                  <a:lnTo>
                    <a:pt x="19" y="54"/>
                  </a:lnTo>
                  <a:lnTo>
                    <a:pt x="32" y="42"/>
                  </a:lnTo>
                  <a:lnTo>
                    <a:pt x="32" y="4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9" name="Freeform 284">
              <a:extLst>
                <a:ext uri="{FF2B5EF4-FFF2-40B4-BE49-F238E27FC236}">
                  <a16:creationId xmlns:a16="http://schemas.microsoft.com/office/drawing/2014/main" xmlns="" id="{B0025B0C-3148-F545-B332-EAB10E68C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8713" y="3513138"/>
              <a:ext cx="20638" cy="38100"/>
            </a:xfrm>
            <a:custGeom>
              <a:avLst/>
              <a:gdLst>
                <a:gd name="T0" fmla="*/ 17 w 20"/>
                <a:gd name="T1" fmla="*/ 0 h 37"/>
                <a:gd name="T2" fmla="*/ 17 w 20"/>
                <a:gd name="T3" fmla="*/ 0 h 37"/>
                <a:gd name="T4" fmla="*/ 2 w 20"/>
                <a:gd name="T5" fmla="*/ 15 h 37"/>
                <a:gd name="T6" fmla="*/ 0 w 20"/>
                <a:gd name="T7" fmla="*/ 29 h 37"/>
                <a:gd name="T8" fmla="*/ 13 w 20"/>
                <a:gd name="T9" fmla="*/ 37 h 37"/>
                <a:gd name="T10" fmla="*/ 18 w 20"/>
                <a:gd name="T11" fmla="*/ 36 h 37"/>
                <a:gd name="T12" fmla="*/ 20 w 20"/>
                <a:gd name="T13" fmla="*/ 16 h 37"/>
                <a:gd name="T14" fmla="*/ 17 w 2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37">
                  <a:moveTo>
                    <a:pt x="17" y="0"/>
                  </a:moveTo>
                  <a:lnTo>
                    <a:pt x="17" y="0"/>
                  </a:lnTo>
                  <a:lnTo>
                    <a:pt x="2" y="15"/>
                  </a:lnTo>
                  <a:lnTo>
                    <a:pt x="0" y="29"/>
                  </a:lnTo>
                  <a:lnTo>
                    <a:pt x="13" y="37"/>
                  </a:lnTo>
                  <a:lnTo>
                    <a:pt x="18" y="36"/>
                  </a:lnTo>
                  <a:lnTo>
                    <a:pt x="2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0" name="Freeform 285">
              <a:extLst>
                <a:ext uri="{FF2B5EF4-FFF2-40B4-BE49-F238E27FC236}">
                  <a16:creationId xmlns:a16="http://schemas.microsoft.com/office/drawing/2014/main" xmlns="" id="{49782972-0A65-BA40-A427-0A4A773BE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900" y="3278188"/>
              <a:ext cx="258763" cy="238125"/>
            </a:xfrm>
            <a:custGeom>
              <a:avLst/>
              <a:gdLst>
                <a:gd name="T0" fmla="*/ 143 w 246"/>
                <a:gd name="T1" fmla="*/ 0 h 225"/>
                <a:gd name="T2" fmla="*/ 143 w 246"/>
                <a:gd name="T3" fmla="*/ 0 h 225"/>
                <a:gd name="T4" fmla="*/ 126 w 246"/>
                <a:gd name="T5" fmla="*/ 4 h 225"/>
                <a:gd name="T6" fmla="*/ 91 w 246"/>
                <a:gd name="T7" fmla="*/ 42 h 225"/>
                <a:gd name="T8" fmla="*/ 81 w 246"/>
                <a:gd name="T9" fmla="*/ 43 h 225"/>
                <a:gd name="T10" fmla="*/ 67 w 246"/>
                <a:gd name="T11" fmla="*/ 33 h 225"/>
                <a:gd name="T12" fmla="*/ 58 w 246"/>
                <a:gd name="T13" fmla="*/ 35 h 225"/>
                <a:gd name="T14" fmla="*/ 51 w 246"/>
                <a:gd name="T15" fmla="*/ 57 h 225"/>
                <a:gd name="T16" fmla="*/ 0 w 246"/>
                <a:gd name="T17" fmla="*/ 58 h 225"/>
                <a:gd name="T18" fmla="*/ 2 w 246"/>
                <a:gd name="T19" fmla="*/ 69 h 225"/>
                <a:gd name="T20" fmla="*/ 36 w 246"/>
                <a:gd name="T21" fmla="*/ 93 h 225"/>
                <a:gd name="T22" fmla="*/ 77 w 246"/>
                <a:gd name="T23" fmla="*/ 125 h 225"/>
                <a:gd name="T24" fmla="*/ 76 w 246"/>
                <a:gd name="T25" fmla="*/ 163 h 225"/>
                <a:gd name="T26" fmla="*/ 54 w 246"/>
                <a:gd name="T27" fmla="*/ 201 h 225"/>
                <a:gd name="T28" fmla="*/ 101 w 246"/>
                <a:gd name="T29" fmla="*/ 223 h 225"/>
                <a:gd name="T30" fmla="*/ 148 w 246"/>
                <a:gd name="T31" fmla="*/ 225 h 225"/>
                <a:gd name="T32" fmla="*/ 163 w 246"/>
                <a:gd name="T33" fmla="*/ 208 h 225"/>
                <a:gd name="T34" fmla="*/ 193 w 246"/>
                <a:gd name="T35" fmla="*/ 209 h 225"/>
                <a:gd name="T36" fmla="*/ 201 w 246"/>
                <a:gd name="T37" fmla="*/ 216 h 225"/>
                <a:gd name="T38" fmla="*/ 231 w 246"/>
                <a:gd name="T39" fmla="*/ 214 h 225"/>
                <a:gd name="T40" fmla="*/ 246 w 246"/>
                <a:gd name="T41" fmla="*/ 195 h 225"/>
                <a:gd name="T42" fmla="*/ 227 w 246"/>
                <a:gd name="T43" fmla="*/ 171 h 225"/>
                <a:gd name="T44" fmla="*/ 225 w 246"/>
                <a:gd name="T45" fmla="*/ 157 h 225"/>
                <a:gd name="T46" fmla="*/ 229 w 246"/>
                <a:gd name="T47" fmla="*/ 141 h 225"/>
                <a:gd name="T48" fmla="*/ 220 w 246"/>
                <a:gd name="T49" fmla="*/ 127 h 225"/>
                <a:gd name="T50" fmla="*/ 203 w 246"/>
                <a:gd name="T51" fmla="*/ 132 h 225"/>
                <a:gd name="T52" fmla="*/ 201 w 246"/>
                <a:gd name="T53" fmla="*/ 119 h 225"/>
                <a:gd name="T54" fmla="*/ 238 w 246"/>
                <a:gd name="T55" fmla="*/ 78 h 225"/>
                <a:gd name="T56" fmla="*/ 238 w 246"/>
                <a:gd name="T57" fmla="*/ 54 h 225"/>
                <a:gd name="T58" fmla="*/ 213 w 246"/>
                <a:gd name="T59" fmla="*/ 40 h 225"/>
                <a:gd name="T60" fmla="*/ 201 w 246"/>
                <a:gd name="T61" fmla="*/ 38 h 225"/>
                <a:gd name="T62" fmla="*/ 143 w 246"/>
                <a:gd name="T63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6" h="225">
                  <a:moveTo>
                    <a:pt x="143" y="0"/>
                  </a:moveTo>
                  <a:lnTo>
                    <a:pt x="143" y="0"/>
                  </a:lnTo>
                  <a:lnTo>
                    <a:pt x="126" y="4"/>
                  </a:lnTo>
                  <a:lnTo>
                    <a:pt x="91" y="42"/>
                  </a:lnTo>
                  <a:lnTo>
                    <a:pt x="81" y="43"/>
                  </a:lnTo>
                  <a:lnTo>
                    <a:pt x="67" y="33"/>
                  </a:lnTo>
                  <a:lnTo>
                    <a:pt x="58" y="35"/>
                  </a:lnTo>
                  <a:lnTo>
                    <a:pt x="51" y="57"/>
                  </a:lnTo>
                  <a:lnTo>
                    <a:pt x="0" y="58"/>
                  </a:lnTo>
                  <a:lnTo>
                    <a:pt x="2" y="69"/>
                  </a:lnTo>
                  <a:lnTo>
                    <a:pt x="36" y="93"/>
                  </a:lnTo>
                  <a:lnTo>
                    <a:pt x="77" y="125"/>
                  </a:lnTo>
                  <a:lnTo>
                    <a:pt x="76" y="163"/>
                  </a:lnTo>
                  <a:lnTo>
                    <a:pt x="54" y="201"/>
                  </a:lnTo>
                  <a:lnTo>
                    <a:pt x="101" y="223"/>
                  </a:lnTo>
                  <a:lnTo>
                    <a:pt x="148" y="225"/>
                  </a:lnTo>
                  <a:lnTo>
                    <a:pt x="163" y="208"/>
                  </a:lnTo>
                  <a:lnTo>
                    <a:pt x="193" y="209"/>
                  </a:lnTo>
                  <a:lnTo>
                    <a:pt x="201" y="216"/>
                  </a:lnTo>
                  <a:lnTo>
                    <a:pt x="231" y="214"/>
                  </a:lnTo>
                  <a:lnTo>
                    <a:pt x="246" y="195"/>
                  </a:lnTo>
                  <a:lnTo>
                    <a:pt x="227" y="171"/>
                  </a:lnTo>
                  <a:lnTo>
                    <a:pt x="225" y="157"/>
                  </a:lnTo>
                  <a:lnTo>
                    <a:pt x="229" y="141"/>
                  </a:lnTo>
                  <a:lnTo>
                    <a:pt x="220" y="127"/>
                  </a:lnTo>
                  <a:lnTo>
                    <a:pt x="203" y="132"/>
                  </a:lnTo>
                  <a:lnTo>
                    <a:pt x="201" y="119"/>
                  </a:lnTo>
                  <a:lnTo>
                    <a:pt x="238" y="78"/>
                  </a:lnTo>
                  <a:lnTo>
                    <a:pt x="238" y="54"/>
                  </a:lnTo>
                  <a:lnTo>
                    <a:pt x="213" y="40"/>
                  </a:lnTo>
                  <a:lnTo>
                    <a:pt x="201" y="3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1" name="Freeform 286">
              <a:extLst>
                <a:ext uri="{FF2B5EF4-FFF2-40B4-BE49-F238E27FC236}">
                  <a16:creationId xmlns:a16="http://schemas.microsoft.com/office/drawing/2014/main" xmlns="" id="{F9AFF476-36DC-0848-999D-9ABBFC8D9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0" y="3190876"/>
              <a:ext cx="74613" cy="82550"/>
            </a:xfrm>
            <a:custGeom>
              <a:avLst/>
              <a:gdLst>
                <a:gd name="T0" fmla="*/ 63 w 72"/>
                <a:gd name="T1" fmla="*/ 0 h 78"/>
                <a:gd name="T2" fmla="*/ 63 w 72"/>
                <a:gd name="T3" fmla="*/ 0 h 78"/>
                <a:gd name="T4" fmla="*/ 28 w 72"/>
                <a:gd name="T5" fmla="*/ 18 h 78"/>
                <a:gd name="T6" fmla="*/ 35 w 72"/>
                <a:gd name="T7" fmla="*/ 25 h 78"/>
                <a:gd name="T8" fmla="*/ 36 w 72"/>
                <a:gd name="T9" fmla="*/ 42 h 78"/>
                <a:gd name="T10" fmla="*/ 29 w 72"/>
                <a:gd name="T11" fmla="*/ 41 h 78"/>
                <a:gd name="T12" fmla="*/ 20 w 72"/>
                <a:gd name="T13" fmla="*/ 28 h 78"/>
                <a:gd name="T14" fmla="*/ 0 w 72"/>
                <a:gd name="T15" fmla="*/ 59 h 78"/>
                <a:gd name="T16" fmla="*/ 31 w 72"/>
                <a:gd name="T17" fmla="*/ 66 h 78"/>
                <a:gd name="T18" fmla="*/ 42 w 72"/>
                <a:gd name="T19" fmla="*/ 78 h 78"/>
                <a:gd name="T20" fmla="*/ 48 w 72"/>
                <a:gd name="T21" fmla="*/ 78 h 78"/>
                <a:gd name="T22" fmla="*/ 52 w 72"/>
                <a:gd name="T23" fmla="*/ 51 h 78"/>
                <a:gd name="T24" fmla="*/ 72 w 72"/>
                <a:gd name="T25" fmla="*/ 42 h 78"/>
                <a:gd name="T26" fmla="*/ 63 w 72"/>
                <a:gd name="T2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78">
                  <a:moveTo>
                    <a:pt x="63" y="0"/>
                  </a:moveTo>
                  <a:lnTo>
                    <a:pt x="63" y="0"/>
                  </a:lnTo>
                  <a:lnTo>
                    <a:pt x="28" y="18"/>
                  </a:lnTo>
                  <a:lnTo>
                    <a:pt x="35" y="25"/>
                  </a:lnTo>
                  <a:lnTo>
                    <a:pt x="36" y="42"/>
                  </a:lnTo>
                  <a:lnTo>
                    <a:pt x="29" y="41"/>
                  </a:lnTo>
                  <a:lnTo>
                    <a:pt x="20" y="28"/>
                  </a:lnTo>
                  <a:lnTo>
                    <a:pt x="0" y="59"/>
                  </a:lnTo>
                  <a:lnTo>
                    <a:pt x="31" y="66"/>
                  </a:lnTo>
                  <a:lnTo>
                    <a:pt x="42" y="78"/>
                  </a:lnTo>
                  <a:lnTo>
                    <a:pt x="48" y="78"/>
                  </a:lnTo>
                  <a:lnTo>
                    <a:pt x="52" y="51"/>
                  </a:lnTo>
                  <a:lnTo>
                    <a:pt x="72" y="4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2" name="Freeform 287">
              <a:extLst>
                <a:ext uri="{FF2B5EF4-FFF2-40B4-BE49-F238E27FC236}">
                  <a16:creationId xmlns:a16="http://schemas.microsoft.com/office/drawing/2014/main" xmlns="" id="{A91BD203-E033-DF47-8831-686992408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6475" y="3259138"/>
              <a:ext cx="74613" cy="55563"/>
            </a:xfrm>
            <a:custGeom>
              <a:avLst/>
              <a:gdLst>
                <a:gd name="T0" fmla="*/ 5 w 70"/>
                <a:gd name="T1" fmla="*/ 0 h 52"/>
                <a:gd name="T2" fmla="*/ 5 w 70"/>
                <a:gd name="T3" fmla="*/ 0 h 52"/>
                <a:gd name="T4" fmla="*/ 0 w 70"/>
                <a:gd name="T5" fmla="*/ 13 h 52"/>
                <a:gd name="T6" fmla="*/ 54 w 70"/>
                <a:gd name="T7" fmla="*/ 48 h 52"/>
                <a:gd name="T8" fmla="*/ 69 w 70"/>
                <a:gd name="T9" fmla="*/ 52 h 52"/>
                <a:gd name="T10" fmla="*/ 70 w 70"/>
                <a:gd name="T11" fmla="*/ 35 h 52"/>
                <a:gd name="T12" fmla="*/ 56 w 70"/>
                <a:gd name="T13" fmla="*/ 20 h 52"/>
                <a:gd name="T14" fmla="*/ 48 w 70"/>
                <a:gd name="T15" fmla="*/ 20 h 52"/>
                <a:gd name="T16" fmla="*/ 37 w 70"/>
                <a:gd name="T17" fmla="*/ 7 h 52"/>
                <a:gd name="T18" fmla="*/ 5 w 70"/>
                <a:gd name="T1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52">
                  <a:moveTo>
                    <a:pt x="5" y="0"/>
                  </a:moveTo>
                  <a:lnTo>
                    <a:pt x="5" y="0"/>
                  </a:lnTo>
                  <a:lnTo>
                    <a:pt x="0" y="13"/>
                  </a:lnTo>
                  <a:lnTo>
                    <a:pt x="54" y="48"/>
                  </a:lnTo>
                  <a:lnTo>
                    <a:pt x="69" y="52"/>
                  </a:lnTo>
                  <a:lnTo>
                    <a:pt x="70" y="35"/>
                  </a:lnTo>
                  <a:lnTo>
                    <a:pt x="56" y="20"/>
                  </a:lnTo>
                  <a:lnTo>
                    <a:pt x="48" y="20"/>
                  </a:lnTo>
                  <a:lnTo>
                    <a:pt x="37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3" name="Freeform 288">
              <a:extLst>
                <a:ext uri="{FF2B5EF4-FFF2-40B4-BE49-F238E27FC236}">
                  <a16:creationId xmlns:a16="http://schemas.microsoft.com/office/drawing/2014/main" xmlns="" id="{69283A0A-720A-6948-B11C-F2226D769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3150" y="3157538"/>
              <a:ext cx="179388" cy="223838"/>
            </a:xfrm>
            <a:custGeom>
              <a:avLst/>
              <a:gdLst>
                <a:gd name="T0" fmla="*/ 17 w 170"/>
                <a:gd name="T1" fmla="*/ 28 h 211"/>
                <a:gd name="T2" fmla="*/ 17 w 170"/>
                <a:gd name="T3" fmla="*/ 28 h 211"/>
                <a:gd name="T4" fmla="*/ 45 w 170"/>
                <a:gd name="T5" fmla="*/ 24 h 211"/>
                <a:gd name="T6" fmla="*/ 45 w 170"/>
                <a:gd name="T7" fmla="*/ 4 h 211"/>
                <a:gd name="T8" fmla="*/ 68 w 170"/>
                <a:gd name="T9" fmla="*/ 0 h 211"/>
                <a:gd name="T10" fmla="*/ 81 w 170"/>
                <a:gd name="T11" fmla="*/ 13 h 211"/>
                <a:gd name="T12" fmla="*/ 94 w 170"/>
                <a:gd name="T13" fmla="*/ 15 h 211"/>
                <a:gd name="T14" fmla="*/ 116 w 170"/>
                <a:gd name="T15" fmla="*/ 5 h 211"/>
                <a:gd name="T16" fmla="*/ 135 w 170"/>
                <a:gd name="T17" fmla="*/ 11 h 211"/>
                <a:gd name="T18" fmla="*/ 151 w 170"/>
                <a:gd name="T19" fmla="*/ 25 h 211"/>
                <a:gd name="T20" fmla="*/ 153 w 170"/>
                <a:gd name="T21" fmla="*/ 79 h 211"/>
                <a:gd name="T22" fmla="*/ 170 w 170"/>
                <a:gd name="T23" fmla="*/ 101 h 211"/>
                <a:gd name="T24" fmla="*/ 148 w 170"/>
                <a:gd name="T25" fmla="*/ 104 h 211"/>
                <a:gd name="T26" fmla="*/ 112 w 170"/>
                <a:gd name="T27" fmla="*/ 127 h 211"/>
                <a:gd name="T28" fmla="*/ 115 w 170"/>
                <a:gd name="T29" fmla="*/ 135 h 211"/>
                <a:gd name="T30" fmla="*/ 147 w 170"/>
                <a:gd name="T31" fmla="*/ 165 h 211"/>
                <a:gd name="T32" fmla="*/ 145 w 170"/>
                <a:gd name="T33" fmla="*/ 180 h 211"/>
                <a:gd name="T34" fmla="*/ 115 w 170"/>
                <a:gd name="T35" fmla="*/ 196 h 211"/>
                <a:gd name="T36" fmla="*/ 87 w 170"/>
                <a:gd name="T37" fmla="*/ 196 h 211"/>
                <a:gd name="T38" fmla="*/ 80 w 170"/>
                <a:gd name="T39" fmla="*/ 211 h 211"/>
                <a:gd name="T40" fmla="*/ 66 w 170"/>
                <a:gd name="T41" fmla="*/ 211 h 211"/>
                <a:gd name="T42" fmla="*/ 59 w 170"/>
                <a:gd name="T43" fmla="*/ 196 h 211"/>
                <a:gd name="T44" fmla="*/ 34 w 170"/>
                <a:gd name="T45" fmla="*/ 190 h 211"/>
                <a:gd name="T46" fmla="*/ 33 w 170"/>
                <a:gd name="T47" fmla="*/ 164 h 211"/>
                <a:gd name="T48" fmla="*/ 12 w 170"/>
                <a:gd name="T49" fmla="*/ 150 h 211"/>
                <a:gd name="T50" fmla="*/ 14 w 170"/>
                <a:gd name="T51" fmla="*/ 132 h 211"/>
                <a:gd name="T52" fmla="*/ 0 w 170"/>
                <a:gd name="T53" fmla="*/ 112 h 211"/>
                <a:gd name="T54" fmla="*/ 4 w 170"/>
                <a:gd name="T55" fmla="*/ 86 h 211"/>
                <a:gd name="T56" fmla="*/ 23 w 170"/>
                <a:gd name="T57" fmla="*/ 77 h 211"/>
                <a:gd name="T58" fmla="*/ 17 w 170"/>
                <a:gd name="T59" fmla="*/ 28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0" h="211">
                  <a:moveTo>
                    <a:pt x="17" y="28"/>
                  </a:moveTo>
                  <a:lnTo>
                    <a:pt x="17" y="28"/>
                  </a:lnTo>
                  <a:lnTo>
                    <a:pt x="45" y="24"/>
                  </a:lnTo>
                  <a:lnTo>
                    <a:pt x="45" y="4"/>
                  </a:lnTo>
                  <a:lnTo>
                    <a:pt x="68" y="0"/>
                  </a:lnTo>
                  <a:lnTo>
                    <a:pt x="81" y="13"/>
                  </a:lnTo>
                  <a:lnTo>
                    <a:pt x="94" y="15"/>
                  </a:lnTo>
                  <a:lnTo>
                    <a:pt x="116" y="5"/>
                  </a:lnTo>
                  <a:lnTo>
                    <a:pt x="135" y="11"/>
                  </a:lnTo>
                  <a:lnTo>
                    <a:pt x="151" y="25"/>
                  </a:lnTo>
                  <a:lnTo>
                    <a:pt x="153" y="79"/>
                  </a:lnTo>
                  <a:lnTo>
                    <a:pt x="170" y="101"/>
                  </a:lnTo>
                  <a:lnTo>
                    <a:pt x="148" y="104"/>
                  </a:lnTo>
                  <a:lnTo>
                    <a:pt x="112" y="127"/>
                  </a:lnTo>
                  <a:lnTo>
                    <a:pt x="115" y="135"/>
                  </a:lnTo>
                  <a:lnTo>
                    <a:pt x="147" y="165"/>
                  </a:lnTo>
                  <a:lnTo>
                    <a:pt x="145" y="180"/>
                  </a:lnTo>
                  <a:lnTo>
                    <a:pt x="115" y="196"/>
                  </a:lnTo>
                  <a:lnTo>
                    <a:pt x="87" y="196"/>
                  </a:lnTo>
                  <a:lnTo>
                    <a:pt x="80" y="211"/>
                  </a:lnTo>
                  <a:lnTo>
                    <a:pt x="66" y="211"/>
                  </a:lnTo>
                  <a:lnTo>
                    <a:pt x="59" y="196"/>
                  </a:lnTo>
                  <a:lnTo>
                    <a:pt x="34" y="190"/>
                  </a:lnTo>
                  <a:lnTo>
                    <a:pt x="33" y="164"/>
                  </a:lnTo>
                  <a:lnTo>
                    <a:pt x="12" y="150"/>
                  </a:lnTo>
                  <a:lnTo>
                    <a:pt x="14" y="132"/>
                  </a:lnTo>
                  <a:lnTo>
                    <a:pt x="0" y="112"/>
                  </a:lnTo>
                  <a:lnTo>
                    <a:pt x="4" y="86"/>
                  </a:lnTo>
                  <a:lnTo>
                    <a:pt x="23" y="77"/>
                  </a:lnTo>
                  <a:lnTo>
                    <a:pt x="17" y="2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4" name="Freeform 289">
              <a:extLst>
                <a:ext uri="{FF2B5EF4-FFF2-40B4-BE49-F238E27FC236}">
                  <a16:creationId xmlns:a16="http://schemas.microsoft.com/office/drawing/2014/main" xmlns="" id="{46A9EE4E-9695-0349-A63A-D99FFC6A9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1725" y="3052763"/>
              <a:ext cx="53975" cy="103188"/>
            </a:xfrm>
            <a:custGeom>
              <a:avLst/>
              <a:gdLst>
                <a:gd name="T0" fmla="*/ 34 w 51"/>
                <a:gd name="T1" fmla="*/ 0 h 98"/>
                <a:gd name="T2" fmla="*/ 34 w 51"/>
                <a:gd name="T3" fmla="*/ 0 h 98"/>
                <a:gd name="T4" fmla="*/ 1 w 51"/>
                <a:gd name="T5" fmla="*/ 36 h 98"/>
                <a:gd name="T6" fmla="*/ 0 w 51"/>
                <a:gd name="T7" fmla="*/ 59 h 98"/>
                <a:gd name="T8" fmla="*/ 15 w 51"/>
                <a:gd name="T9" fmla="*/ 98 h 98"/>
                <a:gd name="T10" fmla="*/ 38 w 51"/>
                <a:gd name="T11" fmla="*/ 94 h 98"/>
                <a:gd name="T12" fmla="*/ 35 w 51"/>
                <a:gd name="T13" fmla="*/ 62 h 98"/>
                <a:gd name="T14" fmla="*/ 51 w 51"/>
                <a:gd name="T15" fmla="*/ 44 h 98"/>
                <a:gd name="T16" fmla="*/ 51 w 51"/>
                <a:gd name="T17" fmla="*/ 30 h 98"/>
                <a:gd name="T18" fmla="*/ 40 w 51"/>
                <a:gd name="T19" fmla="*/ 1 h 98"/>
                <a:gd name="T20" fmla="*/ 34 w 51"/>
                <a:gd name="T2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98">
                  <a:moveTo>
                    <a:pt x="34" y="0"/>
                  </a:moveTo>
                  <a:lnTo>
                    <a:pt x="34" y="0"/>
                  </a:lnTo>
                  <a:lnTo>
                    <a:pt x="1" y="36"/>
                  </a:lnTo>
                  <a:lnTo>
                    <a:pt x="0" y="59"/>
                  </a:lnTo>
                  <a:lnTo>
                    <a:pt x="15" y="98"/>
                  </a:lnTo>
                  <a:lnTo>
                    <a:pt x="38" y="94"/>
                  </a:lnTo>
                  <a:lnTo>
                    <a:pt x="35" y="62"/>
                  </a:lnTo>
                  <a:lnTo>
                    <a:pt x="51" y="44"/>
                  </a:lnTo>
                  <a:lnTo>
                    <a:pt x="51" y="30"/>
                  </a:lnTo>
                  <a:lnTo>
                    <a:pt x="40" y="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5" name="Freeform 290">
              <a:extLst>
                <a:ext uri="{FF2B5EF4-FFF2-40B4-BE49-F238E27FC236}">
                  <a16:creationId xmlns:a16="http://schemas.microsoft.com/office/drawing/2014/main" xmlns="" id="{2A13C513-1A8A-DC4E-AEA7-8A8EBB9E7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7288" y="3119438"/>
              <a:ext cx="26988" cy="23813"/>
            </a:xfrm>
            <a:custGeom>
              <a:avLst/>
              <a:gdLst>
                <a:gd name="T0" fmla="*/ 17 w 25"/>
                <a:gd name="T1" fmla="*/ 1 h 23"/>
                <a:gd name="T2" fmla="*/ 17 w 25"/>
                <a:gd name="T3" fmla="*/ 1 h 23"/>
                <a:gd name="T4" fmla="*/ 10 w 25"/>
                <a:gd name="T5" fmla="*/ 0 h 23"/>
                <a:gd name="T6" fmla="*/ 0 w 25"/>
                <a:gd name="T7" fmla="*/ 9 h 23"/>
                <a:gd name="T8" fmla="*/ 2 w 25"/>
                <a:gd name="T9" fmla="*/ 23 h 23"/>
                <a:gd name="T10" fmla="*/ 24 w 25"/>
                <a:gd name="T11" fmla="*/ 23 h 23"/>
                <a:gd name="T12" fmla="*/ 25 w 25"/>
                <a:gd name="T13" fmla="*/ 8 h 23"/>
                <a:gd name="T14" fmla="*/ 17 w 25"/>
                <a:gd name="T1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17" y="1"/>
                  </a:moveTo>
                  <a:lnTo>
                    <a:pt x="17" y="1"/>
                  </a:lnTo>
                  <a:lnTo>
                    <a:pt x="10" y="0"/>
                  </a:lnTo>
                  <a:lnTo>
                    <a:pt x="0" y="9"/>
                  </a:lnTo>
                  <a:lnTo>
                    <a:pt x="2" y="23"/>
                  </a:lnTo>
                  <a:lnTo>
                    <a:pt x="24" y="23"/>
                  </a:lnTo>
                  <a:lnTo>
                    <a:pt x="25" y="8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6" name="Freeform 291">
              <a:extLst>
                <a:ext uri="{FF2B5EF4-FFF2-40B4-BE49-F238E27FC236}">
                  <a16:creationId xmlns:a16="http://schemas.microsoft.com/office/drawing/2014/main" xmlns="" id="{76ED7101-8303-5D45-A1B0-F5ED82EEB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0163" y="3040063"/>
              <a:ext cx="25400" cy="34925"/>
            </a:xfrm>
            <a:custGeom>
              <a:avLst/>
              <a:gdLst>
                <a:gd name="T0" fmla="*/ 16 w 23"/>
                <a:gd name="T1" fmla="*/ 0 h 33"/>
                <a:gd name="T2" fmla="*/ 16 w 23"/>
                <a:gd name="T3" fmla="*/ 0 h 33"/>
                <a:gd name="T4" fmla="*/ 0 w 23"/>
                <a:gd name="T5" fmla="*/ 13 h 33"/>
                <a:gd name="T6" fmla="*/ 8 w 23"/>
                <a:gd name="T7" fmla="*/ 33 h 33"/>
                <a:gd name="T8" fmla="*/ 23 w 23"/>
                <a:gd name="T9" fmla="*/ 18 h 33"/>
                <a:gd name="T10" fmla="*/ 16 w 23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3">
                  <a:moveTo>
                    <a:pt x="16" y="0"/>
                  </a:moveTo>
                  <a:lnTo>
                    <a:pt x="16" y="0"/>
                  </a:lnTo>
                  <a:lnTo>
                    <a:pt x="0" y="13"/>
                  </a:lnTo>
                  <a:lnTo>
                    <a:pt x="8" y="33"/>
                  </a:lnTo>
                  <a:lnTo>
                    <a:pt x="23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7" name="Freeform 292">
              <a:extLst>
                <a:ext uri="{FF2B5EF4-FFF2-40B4-BE49-F238E27FC236}">
                  <a16:creationId xmlns:a16="http://schemas.microsoft.com/office/drawing/2014/main" xmlns="" id="{E41094DB-F462-394B-88F7-91E6E91C5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9975" y="3367088"/>
              <a:ext cx="92075" cy="60325"/>
            </a:xfrm>
            <a:custGeom>
              <a:avLst/>
              <a:gdLst>
                <a:gd name="T0" fmla="*/ 34 w 88"/>
                <a:gd name="T1" fmla="*/ 0 h 57"/>
                <a:gd name="T2" fmla="*/ 34 w 88"/>
                <a:gd name="T3" fmla="*/ 0 h 57"/>
                <a:gd name="T4" fmla="*/ 0 w 88"/>
                <a:gd name="T5" fmla="*/ 36 h 57"/>
                <a:gd name="T6" fmla="*/ 1 w 88"/>
                <a:gd name="T7" fmla="*/ 40 h 57"/>
                <a:gd name="T8" fmla="*/ 15 w 88"/>
                <a:gd name="T9" fmla="*/ 36 h 57"/>
                <a:gd name="T10" fmla="*/ 28 w 88"/>
                <a:gd name="T11" fmla="*/ 53 h 57"/>
                <a:gd name="T12" fmla="*/ 49 w 88"/>
                <a:gd name="T13" fmla="*/ 46 h 57"/>
                <a:gd name="T14" fmla="*/ 64 w 88"/>
                <a:gd name="T15" fmla="*/ 57 h 57"/>
                <a:gd name="T16" fmla="*/ 70 w 88"/>
                <a:gd name="T17" fmla="*/ 54 h 57"/>
                <a:gd name="T18" fmla="*/ 88 w 88"/>
                <a:gd name="T19" fmla="*/ 25 h 57"/>
                <a:gd name="T20" fmla="*/ 83 w 88"/>
                <a:gd name="T21" fmla="*/ 21 h 57"/>
                <a:gd name="T22" fmla="*/ 65 w 88"/>
                <a:gd name="T23" fmla="*/ 20 h 57"/>
                <a:gd name="T24" fmla="*/ 57 w 88"/>
                <a:gd name="T25" fmla="*/ 2 h 57"/>
                <a:gd name="T26" fmla="*/ 34 w 88"/>
                <a:gd name="T2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57">
                  <a:moveTo>
                    <a:pt x="34" y="0"/>
                  </a:moveTo>
                  <a:lnTo>
                    <a:pt x="34" y="0"/>
                  </a:lnTo>
                  <a:lnTo>
                    <a:pt x="0" y="36"/>
                  </a:lnTo>
                  <a:lnTo>
                    <a:pt x="1" y="40"/>
                  </a:lnTo>
                  <a:lnTo>
                    <a:pt x="15" y="36"/>
                  </a:lnTo>
                  <a:lnTo>
                    <a:pt x="28" y="53"/>
                  </a:lnTo>
                  <a:lnTo>
                    <a:pt x="49" y="46"/>
                  </a:lnTo>
                  <a:lnTo>
                    <a:pt x="64" y="57"/>
                  </a:lnTo>
                  <a:lnTo>
                    <a:pt x="70" y="54"/>
                  </a:lnTo>
                  <a:lnTo>
                    <a:pt x="88" y="25"/>
                  </a:lnTo>
                  <a:lnTo>
                    <a:pt x="83" y="21"/>
                  </a:lnTo>
                  <a:lnTo>
                    <a:pt x="65" y="20"/>
                  </a:lnTo>
                  <a:lnTo>
                    <a:pt x="57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8" name="Freeform 293">
              <a:extLst>
                <a:ext uri="{FF2B5EF4-FFF2-40B4-BE49-F238E27FC236}">
                  <a16:creationId xmlns:a16="http://schemas.microsoft.com/office/drawing/2014/main" xmlns="" id="{A4328E5B-4F48-C941-B900-01A78EEF6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0150" y="3270251"/>
              <a:ext cx="127000" cy="73025"/>
            </a:xfrm>
            <a:custGeom>
              <a:avLst/>
              <a:gdLst>
                <a:gd name="T0" fmla="*/ 32 w 120"/>
                <a:gd name="T1" fmla="*/ 56 h 69"/>
                <a:gd name="T2" fmla="*/ 32 w 120"/>
                <a:gd name="T3" fmla="*/ 56 h 69"/>
                <a:gd name="T4" fmla="*/ 55 w 120"/>
                <a:gd name="T5" fmla="*/ 56 h 69"/>
                <a:gd name="T6" fmla="*/ 67 w 120"/>
                <a:gd name="T7" fmla="*/ 56 h 69"/>
                <a:gd name="T8" fmla="*/ 86 w 120"/>
                <a:gd name="T9" fmla="*/ 69 h 69"/>
                <a:gd name="T10" fmla="*/ 120 w 120"/>
                <a:gd name="T11" fmla="*/ 40 h 69"/>
                <a:gd name="T12" fmla="*/ 87 w 120"/>
                <a:gd name="T13" fmla="*/ 16 h 69"/>
                <a:gd name="T14" fmla="*/ 53 w 120"/>
                <a:gd name="T15" fmla="*/ 0 h 69"/>
                <a:gd name="T16" fmla="*/ 31 w 120"/>
                <a:gd name="T17" fmla="*/ 4 h 69"/>
                <a:gd name="T18" fmla="*/ 0 w 120"/>
                <a:gd name="T19" fmla="*/ 24 h 69"/>
                <a:gd name="T20" fmla="*/ 32 w 120"/>
                <a:gd name="T21" fmla="*/ 5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69">
                  <a:moveTo>
                    <a:pt x="32" y="56"/>
                  </a:moveTo>
                  <a:lnTo>
                    <a:pt x="32" y="56"/>
                  </a:lnTo>
                  <a:lnTo>
                    <a:pt x="55" y="56"/>
                  </a:lnTo>
                  <a:lnTo>
                    <a:pt x="67" y="56"/>
                  </a:lnTo>
                  <a:lnTo>
                    <a:pt x="86" y="69"/>
                  </a:lnTo>
                  <a:lnTo>
                    <a:pt x="120" y="40"/>
                  </a:lnTo>
                  <a:lnTo>
                    <a:pt x="87" y="16"/>
                  </a:lnTo>
                  <a:lnTo>
                    <a:pt x="53" y="0"/>
                  </a:lnTo>
                  <a:lnTo>
                    <a:pt x="31" y="4"/>
                  </a:lnTo>
                  <a:lnTo>
                    <a:pt x="0" y="24"/>
                  </a:lnTo>
                  <a:lnTo>
                    <a:pt x="32" y="5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9" name="Freeform 294">
              <a:extLst>
                <a:ext uri="{FF2B5EF4-FFF2-40B4-BE49-F238E27FC236}">
                  <a16:creationId xmlns:a16="http://schemas.microsoft.com/office/drawing/2014/main" xmlns="" id="{5CE50EF2-5177-0844-9535-19527580A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5400" y="3316288"/>
              <a:ext cx="117475" cy="44450"/>
            </a:xfrm>
            <a:custGeom>
              <a:avLst/>
              <a:gdLst>
                <a:gd name="T0" fmla="*/ 0 w 111"/>
                <a:gd name="T1" fmla="*/ 30 h 43"/>
                <a:gd name="T2" fmla="*/ 0 w 111"/>
                <a:gd name="T3" fmla="*/ 30 h 43"/>
                <a:gd name="T4" fmla="*/ 6 w 111"/>
                <a:gd name="T5" fmla="*/ 35 h 43"/>
                <a:gd name="T6" fmla="*/ 6 w 111"/>
                <a:gd name="T7" fmla="*/ 43 h 43"/>
                <a:gd name="T8" fmla="*/ 66 w 111"/>
                <a:gd name="T9" fmla="*/ 42 h 43"/>
                <a:gd name="T10" fmla="*/ 111 w 111"/>
                <a:gd name="T11" fmla="*/ 23 h 43"/>
                <a:gd name="T12" fmla="*/ 110 w 111"/>
                <a:gd name="T13" fmla="*/ 3 h 43"/>
                <a:gd name="T14" fmla="*/ 101 w 111"/>
                <a:gd name="T15" fmla="*/ 7 h 43"/>
                <a:gd name="T16" fmla="*/ 89 w 111"/>
                <a:gd name="T17" fmla="*/ 1 h 43"/>
                <a:gd name="T18" fmla="*/ 82 w 111"/>
                <a:gd name="T19" fmla="*/ 0 h 43"/>
                <a:gd name="T20" fmla="*/ 62 w 111"/>
                <a:gd name="T21" fmla="*/ 8 h 43"/>
                <a:gd name="T22" fmla="*/ 35 w 111"/>
                <a:gd name="T23" fmla="*/ 2 h 43"/>
                <a:gd name="T24" fmla="*/ 0 w 111"/>
                <a:gd name="T25" fmla="*/ 3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" h="43">
                  <a:moveTo>
                    <a:pt x="0" y="30"/>
                  </a:moveTo>
                  <a:lnTo>
                    <a:pt x="0" y="30"/>
                  </a:lnTo>
                  <a:lnTo>
                    <a:pt x="6" y="35"/>
                  </a:lnTo>
                  <a:lnTo>
                    <a:pt x="6" y="43"/>
                  </a:lnTo>
                  <a:lnTo>
                    <a:pt x="66" y="42"/>
                  </a:lnTo>
                  <a:lnTo>
                    <a:pt x="111" y="23"/>
                  </a:lnTo>
                  <a:lnTo>
                    <a:pt x="110" y="3"/>
                  </a:lnTo>
                  <a:lnTo>
                    <a:pt x="101" y="7"/>
                  </a:lnTo>
                  <a:lnTo>
                    <a:pt x="89" y="1"/>
                  </a:lnTo>
                  <a:lnTo>
                    <a:pt x="82" y="0"/>
                  </a:lnTo>
                  <a:lnTo>
                    <a:pt x="62" y="8"/>
                  </a:lnTo>
                  <a:lnTo>
                    <a:pt x="35" y="2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0" name="Freeform 295">
              <a:extLst>
                <a:ext uri="{FF2B5EF4-FFF2-40B4-BE49-F238E27FC236}">
                  <a16:creationId xmlns:a16="http://schemas.microsoft.com/office/drawing/2014/main" xmlns="" id="{8F07B8B6-F8BA-3F4E-85F7-65AD28C1E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3335338"/>
              <a:ext cx="131763" cy="66675"/>
            </a:xfrm>
            <a:custGeom>
              <a:avLst/>
              <a:gdLst>
                <a:gd name="T0" fmla="*/ 5 w 124"/>
                <a:gd name="T1" fmla="*/ 36 h 64"/>
                <a:gd name="T2" fmla="*/ 5 w 124"/>
                <a:gd name="T3" fmla="*/ 36 h 64"/>
                <a:gd name="T4" fmla="*/ 0 w 124"/>
                <a:gd name="T5" fmla="*/ 46 h 64"/>
                <a:gd name="T6" fmla="*/ 4 w 124"/>
                <a:gd name="T7" fmla="*/ 54 h 64"/>
                <a:gd name="T8" fmla="*/ 23 w 124"/>
                <a:gd name="T9" fmla="*/ 50 h 64"/>
                <a:gd name="T10" fmla="*/ 38 w 124"/>
                <a:gd name="T11" fmla="*/ 50 h 64"/>
                <a:gd name="T12" fmla="*/ 55 w 124"/>
                <a:gd name="T13" fmla="*/ 64 h 64"/>
                <a:gd name="T14" fmla="*/ 91 w 124"/>
                <a:gd name="T15" fmla="*/ 58 h 64"/>
                <a:gd name="T16" fmla="*/ 117 w 124"/>
                <a:gd name="T17" fmla="*/ 42 h 64"/>
                <a:gd name="T18" fmla="*/ 124 w 124"/>
                <a:gd name="T19" fmla="*/ 32 h 64"/>
                <a:gd name="T20" fmla="*/ 123 w 124"/>
                <a:gd name="T21" fmla="*/ 18 h 64"/>
                <a:gd name="T22" fmla="*/ 99 w 124"/>
                <a:gd name="T23" fmla="*/ 0 h 64"/>
                <a:gd name="T24" fmla="*/ 67 w 124"/>
                <a:gd name="T25" fmla="*/ 1 h 64"/>
                <a:gd name="T26" fmla="*/ 65 w 124"/>
                <a:gd name="T27" fmla="*/ 19 h 64"/>
                <a:gd name="T28" fmla="*/ 31 w 124"/>
                <a:gd name="T29" fmla="*/ 35 h 64"/>
                <a:gd name="T30" fmla="*/ 5 w 124"/>
                <a:gd name="T31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4" h="64">
                  <a:moveTo>
                    <a:pt x="5" y="36"/>
                  </a:moveTo>
                  <a:lnTo>
                    <a:pt x="5" y="36"/>
                  </a:lnTo>
                  <a:lnTo>
                    <a:pt x="0" y="46"/>
                  </a:lnTo>
                  <a:lnTo>
                    <a:pt x="4" y="54"/>
                  </a:lnTo>
                  <a:lnTo>
                    <a:pt x="23" y="50"/>
                  </a:lnTo>
                  <a:lnTo>
                    <a:pt x="38" y="50"/>
                  </a:lnTo>
                  <a:lnTo>
                    <a:pt x="55" y="64"/>
                  </a:lnTo>
                  <a:lnTo>
                    <a:pt x="91" y="58"/>
                  </a:lnTo>
                  <a:lnTo>
                    <a:pt x="117" y="42"/>
                  </a:lnTo>
                  <a:lnTo>
                    <a:pt x="124" y="32"/>
                  </a:lnTo>
                  <a:lnTo>
                    <a:pt x="123" y="18"/>
                  </a:lnTo>
                  <a:lnTo>
                    <a:pt x="99" y="0"/>
                  </a:lnTo>
                  <a:lnTo>
                    <a:pt x="67" y="1"/>
                  </a:lnTo>
                  <a:lnTo>
                    <a:pt x="65" y="19"/>
                  </a:lnTo>
                  <a:lnTo>
                    <a:pt x="31" y="35"/>
                  </a:lnTo>
                  <a:lnTo>
                    <a:pt x="5" y="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1" name="Freeform 296">
              <a:extLst>
                <a:ext uri="{FF2B5EF4-FFF2-40B4-BE49-F238E27FC236}">
                  <a16:creationId xmlns:a16="http://schemas.microsoft.com/office/drawing/2014/main" xmlns="" id="{CC4F3172-7A69-004F-AA28-EF67AD674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3813" y="3344863"/>
              <a:ext cx="130175" cy="71438"/>
            </a:xfrm>
            <a:custGeom>
              <a:avLst/>
              <a:gdLst>
                <a:gd name="T0" fmla="*/ 9 w 123"/>
                <a:gd name="T1" fmla="*/ 23 h 68"/>
                <a:gd name="T2" fmla="*/ 9 w 123"/>
                <a:gd name="T3" fmla="*/ 23 h 68"/>
                <a:gd name="T4" fmla="*/ 0 w 123"/>
                <a:gd name="T5" fmla="*/ 37 h 68"/>
                <a:gd name="T6" fmla="*/ 1 w 123"/>
                <a:gd name="T7" fmla="*/ 59 h 68"/>
                <a:gd name="T8" fmla="*/ 16 w 123"/>
                <a:gd name="T9" fmla="*/ 66 h 68"/>
                <a:gd name="T10" fmla="*/ 60 w 123"/>
                <a:gd name="T11" fmla="*/ 68 h 68"/>
                <a:gd name="T12" fmla="*/ 122 w 123"/>
                <a:gd name="T13" fmla="*/ 15 h 68"/>
                <a:gd name="T14" fmla="*/ 123 w 123"/>
                <a:gd name="T15" fmla="*/ 4 h 68"/>
                <a:gd name="T16" fmla="*/ 116 w 123"/>
                <a:gd name="T17" fmla="*/ 0 h 68"/>
                <a:gd name="T18" fmla="*/ 71 w 123"/>
                <a:gd name="T19" fmla="*/ 21 h 68"/>
                <a:gd name="T20" fmla="*/ 9 w 123"/>
                <a:gd name="T21" fmla="*/ 2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3" h="68">
                  <a:moveTo>
                    <a:pt x="9" y="23"/>
                  </a:moveTo>
                  <a:lnTo>
                    <a:pt x="9" y="23"/>
                  </a:lnTo>
                  <a:lnTo>
                    <a:pt x="0" y="37"/>
                  </a:lnTo>
                  <a:lnTo>
                    <a:pt x="1" y="59"/>
                  </a:lnTo>
                  <a:lnTo>
                    <a:pt x="16" y="66"/>
                  </a:lnTo>
                  <a:lnTo>
                    <a:pt x="60" y="68"/>
                  </a:lnTo>
                  <a:lnTo>
                    <a:pt x="122" y="15"/>
                  </a:lnTo>
                  <a:lnTo>
                    <a:pt x="123" y="4"/>
                  </a:lnTo>
                  <a:lnTo>
                    <a:pt x="116" y="0"/>
                  </a:lnTo>
                  <a:lnTo>
                    <a:pt x="71" y="21"/>
                  </a:lnTo>
                  <a:lnTo>
                    <a:pt x="9" y="2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2" name="Freeform 297">
              <a:extLst>
                <a:ext uri="{FF2B5EF4-FFF2-40B4-BE49-F238E27FC236}">
                  <a16:creationId xmlns:a16="http://schemas.microsoft.com/office/drawing/2014/main" xmlns="" id="{ADC8D89B-BDE8-8744-B806-72DCDA37C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7138" y="3387726"/>
              <a:ext cx="60325" cy="44450"/>
            </a:xfrm>
            <a:custGeom>
              <a:avLst/>
              <a:gdLst>
                <a:gd name="T0" fmla="*/ 57 w 58"/>
                <a:gd name="T1" fmla="*/ 0 h 42"/>
                <a:gd name="T2" fmla="*/ 57 w 58"/>
                <a:gd name="T3" fmla="*/ 0 h 42"/>
                <a:gd name="T4" fmla="*/ 37 w 58"/>
                <a:gd name="T5" fmla="*/ 12 h 42"/>
                <a:gd name="T6" fmla="*/ 0 w 58"/>
                <a:gd name="T7" fmla="*/ 21 h 42"/>
                <a:gd name="T8" fmla="*/ 7 w 58"/>
                <a:gd name="T9" fmla="*/ 42 h 42"/>
                <a:gd name="T10" fmla="*/ 34 w 58"/>
                <a:gd name="T11" fmla="*/ 42 h 42"/>
                <a:gd name="T12" fmla="*/ 58 w 58"/>
                <a:gd name="T13" fmla="*/ 22 h 42"/>
                <a:gd name="T14" fmla="*/ 57 w 58"/>
                <a:gd name="T1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2">
                  <a:moveTo>
                    <a:pt x="57" y="0"/>
                  </a:moveTo>
                  <a:lnTo>
                    <a:pt x="57" y="0"/>
                  </a:lnTo>
                  <a:lnTo>
                    <a:pt x="37" y="12"/>
                  </a:lnTo>
                  <a:lnTo>
                    <a:pt x="0" y="21"/>
                  </a:lnTo>
                  <a:lnTo>
                    <a:pt x="7" y="42"/>
                  </a:lnTo>
                  <a:lnTo>
                    <a:pt x="34" y="42"/>
                  </a:lnTo>
                  <a:lnTo>
                    <a:pt x="58" y="22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3" name="Freeform 298">
              <a:extLst>
                <a:ext uri="{FF2B5EF4-FFF2-40B4-BE49-F238E27FC236}">
                  <a16:creationId xmlns:a16="http://schemas.microsoft.com/office/drawing/2014/main" xmlns="" id="{3816D000-388E-3F4F-B7A1-F65135532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0313" y="3414713"/>
              <a:ext cx="114300" cy="104775"/>
            </a:xfrm>
            <a:custGeom>
              <a:avLst/>
              <a:gdLst>
                <a:gd name="T0" fmla="*/ 60 w 107"/>
                <a:gd name="T1" fmla="*/ 0 h 100"/>
                <a:gd name="T2" fmla="*/ 60 w 107"/>
                <a:gd name="T3" fmla="*/ 0 h 100"/>
                <a:gd name="T4" fmla="*/ 32 w 107"/>
                <a:gd name="T5" fmla="*/ 23 h 100"/>
                <a:gd name="T6" fmla="*/ 4 w 107"/>
                <a:gd name="T7" fmla="*/ 23 h 100"/>
                <a:gd name="T8" fmla="*/ 0 w 107"/>
                <a:gd name="T9" fmla="*/ 43 h 100"/>
                <a:gd name="T10" fmla="*/ 13 w 107"/>
                <a:gd name="T11" fmla="*/ 46 h 100"/>
                <a:gd name="T12" fmla="*/ 20 w 107"/>
                <a:gd name="T13" fmla="*/ 37 h 100"/>
                <a:gd name="T14" fmla="*/ 30 w 107"/>
                <a:gd name="T15" fmla="*/ 46 h 100"/>
                <a:gd name="T16" fmla="*/ 38 w 107"/>
                <a:gd name="T17" fmla="*/ 74 h 100"/>
                <a:gd name="T18" fmla="*/ 93 w 107"/>
                <a:gd name="T19" fmla="*/ 100 h 100"/>
                <a:gd name="T20" fmla="*/ 99 w 107"/>
                <a:gd name="T21" fmla="*/ 93 h 100"/>
                <a:gd name="T22" fmla="*/ 43 w 107"/>
                <a:gd name="T23" fmla="*/ 35 h 100"/>
                <a:gd name="T24" fmla="*/ 48 w 107"/>
                <a:gd name="T25" fmla="*/ 25 h 100"/>
                <a:gd name="T26" fmla="*/ 102 w 107"/>
                <a:gd name="T27" fmla="*/ 23 h 100"/>
                <a:gd name="T28" fmla="*/ 107 w 107"/>
                <a:gd name="T29" fmla="*/ 6 h 100"/>
                <a:gd name="T30" fmla="*/ 72 w 107"/>
                <a:gd name="T31" fmla="*/ 7 h 100"/>
                <a:gd name="T32" fmla="*/ 60 w 107"/>
                <a:gd name="T3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00">
                  <a:moveTo>
                    <a:pt x="60" y="0"/>
                  </a:moveTo>
                  <a:lnTo>
                    <a:pt x="60" y="0"/>
                  </a:lnTo>
                  <a:lnTo>
                    <a:pt x="32" y="23"/>
                  </a:lnTo>
                  <a:lnTo>
                    <a:pt x="4" y="23"/>
                  </a:lnTo>
                  <a:lnTo>
                    <a:pt x="0" y="43"/>
                  </a:lnTo>
                  <a:lnTo>
                    <a:pt x="13" y="46"/>
                  </a:lnTo>
                  <a:lnTo>
                    <a:pt x="20" y="37"/>
                  </a:lnTo>
                  <a:lnTo>
                    <a:pt x="30" y="46"/>
                  </a:lnTo>
                  <a:lnTo>
                    <a:pt x="38" y="74"/>
                  </a:lnTo>
                  <a:lnTo>
                    <a:pt x="93" y="100"/>
                  </a:lnTo>
                  <a:lnTo>
                    <a:pt x="99" y="93"/>
                  </a:lnTo>
                  <a:lnTo>
                    <a:pt x="43" y="35"/>
                  </a:lnTo>
                  <a:lnTo>
                    <a:pt x="48" y="25"/>
                  </a:lnTo>
                  <a:lnTo>
                    <a:pt x="102" y="23"/>
                  </a:lnTo>
                  <a:lnTo>
                    <a:pt x="107" y="6"/>
                  </a:lnTo>
                  <a:lnTo>
                    <a:pt x="72" y="7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4" name="Freeform 299">
              <a:extLst>
                <a:ext uri="{FF2B5EF4-FFF2-40B4-BE49-F238E27FC236}">
                  <a16:creationId xmlns:a16="http://schemas.microsoft.com/office/drawing/2014/main" xmlns="" id="{74B39768-3CF7-5F49-AA9D-2B723449C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3444876"/>
              <a:ext cx="76200" cy="63500"/>
            </a:xfrm>
            <a:custGeom>
              <a:avLst/>
              <a:gdLst>
                <a:gd name="T0" fmla="*/ 3 w 72"/>
                <a:gd name="T1" fmla="*/ 1 h 60"/>
                <a:gd name="T2" fmla="*/ 3 w 72"/>
                <a:gd name="T3" fmla="*/ 1 h 60"/>
                <a:gd name="T4" fmla="*/ 0 w 72"/>
                <a:gd name="T5" fmla="*/ 6 h 60"/>
                <a:gd name="T6" fmla="*/ 53 w 72"/>
                <a:gd name="T7" fmla="*/ 60 h 60"/>
                <a:gd name="T8" fmla="*/ 72 w 72"/>
                <a:gd name="T9" fmla="*/ 32 h 60"/>
                <a:gd name="T10" fmla="*/ 72 w 72"/>
                <a:gd name="T11" fmla="*/ 20 h 60"/>
                <a:gd name="T12" fmla="*/ 55 w 72"/>
                <a:gd name="T13" fmla="*/ 0 h 60"/>
                <a:gd name="T14" fmla="*/ 3 w 72"/>
                <a:gd name="T15" fmla="*/ 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0">
                  <a:moveTo>
                    <a:pt x="3" y="1"/>
                  </a:moveTo>
                  <a:lnTo>
                    <a:pt x="3" y="1"/>
                  </a:lnTo>
                  <a:lnTo>
                    <a:pt x="0" y="6"/>
                  </a:lnTo>
                  <a:lnTo>
                    <a:pt x="53" y="60"/>
                  </a:lnTo>
                  <a:lnTo>
                    <a:pt x="72" y="32"/>
                  </a:lnTo>
                  <a:lnTo>
                    <a:pt x="72" y="20"/>
                  </a:lnTo>
                  <a:lnTo>
                    <a:pt x="55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5" name="Freeform 300">
              <a:extLst>
                <a:ext uri="{FF2B5EF4-FFF2-40B4-BE49-F238E27FC236}">
                  <a16:creationId xmlns:a16="http://schemas.microsoft.com/office/drawing/2014/main" xmlns="" id="{208090D2-006A-5941-965C-D2120D143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5375" y="3394076"/>
              <a:ext cx="241300" cy="255588"/>
            </a:xfrm>
            <a:custGeom>
              <a:avLst/>
              <a:gdLst>
                <a:gd name="T0" fmla="*/ 4 w 228"/>
                <a:gd name="T1" fmla="*/ 34 h 242"/>
                <a:gd name="T2" fmla="*/ 4 w 228"/>
                <a:gd name="T3" fmla="*/ 34 h 242"/>
                <a:gd name="T4" fmla="*/ 0 w 228"/>
                <a:gd name="T5" fmla="*/ 46 h 242"/>
                <a:gd name="T6" fmla="*/ 1 w 228"/>
                <a:gd name="T7" fmla="*/ 59 h 242"/>
                <a:gd name="T8" fmla="*/ 20 w 228"/>
                <a:gd name="T9" fmla="*/ 81 h 242"/>
                <a:gd name="T10" fmla="*/ 49 w 228"/>
                <a:gd name="T11" fmla="*/ 80 h 242"/>
                <a:gd name="T12" fmla="*/ 114 w 228"/>
                <a:gd name="T13" fmla="*/ 156 h 242"/>
                <a:gd name="T14" fmla="*/ 155 w 228"/>
                <a:gd name="T15" fmla="*/ 168 h 242"/>
                <a:gd name="T16" fmla="*/ 179 w 228"/>
                <a:gd name="T17" fmla="*/ 190 h 242"/>
                <a:gd name="T18" fmla="*/ 185 w 228"/>
                <a:gd name="T19" fmla="*/ 242 h 242"/>
                <a:gd name="T20" fmla="*/ 197 w 228"/>
                <a:gd name="T21" fmla="*/ 234 h 242"/>
                <a:gd name="T22" fmla="*/ 209 w 228"/>
                <a:gd name="T23" fmla="*/ 206 h 242"/>
                <a:gd name="T24" fmla="*/ 206 w 228"/>
                <a:gd name="T25" fmla="*/ 186 h 242"/>
                <a:gd name="T26" fmla="*/ 225 w 228"/>
                <a:gd name="T27" fmla="*/ 184 h 242"/>
                <a:gd name="T28" fmla="*/ 228 w 228"/>
                <a:gd name="T29" fmla="*/ 173 h 242"/>
                <a:gd name="T30" fmla="*/ 174 w 228"/>
                <a:gd name="T31" fmla="*/ 147 h 242"/>
                <a:gd name="T32" fmla="*/ 123 w 228"/>
                <a:gd name="T33" fmla="*/ 97 h 242"/>
                <a:gd name="T34" fmla="*/ 103 w 228"/>
                <a:gd name="T35" fmla="*/ 67 h 242"/>
                <a:gd name="T36" fmla="*/ 98 w 228"/>
                <a:gd name="T37" fmla="*/ 39 h 242"/>
                <a:gd name="T38" fmla="*/ 124 w 228"/>
                <a:gd name="T39" fmla="*/ 32 h 242"/>
                <a:gd name="T40" fmla="*/ 117 w 228"/>
                <a:gd name="T41" fmla="*/ 14 h 242"/>
                <a:gd name="T42" fmla="*/ 101 w 228"/>
                <a:gd name="T43" fmla="*/ 0 h 242"/>
                <a:gd name="T44" fmla="*/ 87 w 228"/>
                <a:gd name="T45" fmla="*/ 0 h 242"/>
                <a:gd name="T46" fmla="*/ 68 w 228"/>
                <a:gd name="T47" fmla="*/ 5 h 242"/>
                <a:gd name="T48" fmla="*/ 50 w 228"/>
                <a:gd name="T49" fmla="*/ 30 h 242"/>
                <a:gd name="T50" fmla="*/ 39 w 228"/>
                <a:gd name="T51" fmla="*/ 37 h 242"/>
                <a:gd name="T52" fmla="*/ 22 w 228"/>
                <a:gd name="T53" fmla="*/ 27 h 242"/>
                <a:gd name="T54" fmla="*/ 4 w 228"/>
                <a:gd name="T55" fmla="*/ 34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8" h="242">
                  <a:moveTo>
                    <a:pt x="4" y="34"/>
                  </a:moveTo>
                  <a:lnTo>
                    <a:pt x="4" y="34"/>
                  </a:lnTo>
                  <a:lnTo>
                    <a:pt x="0" y="46"/>
                  </a:lnTo>
                  <a:lnTo>
                    <a:pt x="1" y="59"/>
                  </a:lnTo>
                  <a:lnTo>
                    <a:pt x="20" y="81"/>
                  </a:lnTo>
                  <a:lnTo>
                    <a:pt x="49" y="80"/>
                  </a:lnTo>
                  <a:lnTo>
                    <a:pt x="114" y="156"/>
                  </a:lnTo>
                  <a:lnTo>
                    <a:pt x="155" y="168"/>
                  </a:lnTo>
                  <a:lnTo>
                    <a:pt x="179" y="190"/>
                  </a:lnTo>
                  <a:lnTo>
                    <a:pt x="185" y="242"/>
                  </a:lnTo>
                  <a:lnTo>
                    <a:pt x="197" y="234"/>
                  </a:lnTo>
                  <a:lnTo>
                    <a:pt x="209" y="206"/>
                  </a:lnTo>
                  <a:lnTo>
                    <a:pt x="206" y="186"/>
                  </a:lnTo>
                  <a:lnTo>
                    <a:pt x="225" y="184"/>
                  </a:lnTo>
                  <a:lnTo>
                    <a:pt x="228" y="173"/>
                  </a:lnTo>
                  <a:lnTo>
                    <a:pt x="174" y="147"/>
                  </a:lnTo>
                  <a:lnTo>
                    <a:pt x="123" y="97"/>
                  </a:lnTo>
                  <a:lnTo>
                    <a:pt x="103" y="67"/>
                  </a:lnTo>
                  <a:lnTo>
                    <a:pt x="98" y="39"/>
                  </a:lnTo>
                  <a:lnTo>
                    <a:pt x="124" y="32"/>
                  </a:lnTo>
                  <a:lnTo>
                    <a:pt x="117" y="14"/>
                  </a:lnTo>
                  <a:lnTo>
                    <a:pt x="101" y="0"/>
                  </a:lnTo>
                  <a:lnTo>
                    <a:pt x="87" y="0"/>
                  </a:lnTo>
                  <a:lnTo>
                    <a:pt x="68" y="5"/>
                  </a:lnTo>
                  <a:lnTo>
                    <a:pt x="50" y="30"/>
                  </a:lnTo>
                  <a:lnTo>
                    <a:pt x="39" y="37"/>
                  </a:lnTo>
                  <a:lnTo>
                    <a:pt x="22" y="27"/>
                  </a:lnTo>
                  <a:lnTo>
                    <a:pt x="4" y="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6" name="Freeform 301">
              <a:extLst>
                <a:ext uri="{FF2B5EF4-FFF2-40B4-BE49-F238E27FC236}">
                  <a16:creationId xmlns:a16="http://schemas.microsoft.com/office/drawing/2014/main" xmlns="" id="{5F23612B-9BC8-BE43-BBFC-A1D83099A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438" y="3640138"/>
              <a:ext cx="53975" cy="42863"/>
            </a:xfrm>
            <a:custGeom>
              <a:avLst/>
              <a:gdLst>
                <a:gd name="T0" fmla="*/ 51 w 51"/>
                <a:gd name="T1" fmla="*/ 6 h 41"/>
                <a:gd name="T2" fmla="*/ 51 w 51"/>
                <a:gd name="T3" fmla="*/ 6 h 41"/>
                <a:gd name="T4" fmla="*/ 39 w 51"/>
                <a:gd name="T5" fmla="*/ 0 h 41"/>
                <a:gd name="T6" fmla="*/ 0 w 51"/>
                <a:gd name="T7" fmla="*/ 6 h 41"/>
                <a:gd name="T8" fmla="*/ 2 w 51"/>
                <a:gd name="T9" fmla="*/ 16 h 41"/>
                <a:gd name="T10" fmla="*/ 37 w 51"/>
                <a:gd name="T11" fmla="*/ 34 h 41"/>
                <a:gd name="T12" fmla="*/ 42 w 51"/>
                <a:gd name="T13" fmla="*/ 40 h 41"/>
                <a:gd name="T14" fmla="*/ 51 w 51"/>
                <a:gd name="T15" fmla="*/ 41 h 41"/>
                <a:gd name="T16" fmla="*/ 51 w 51"/>
                <a:gd name="T17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1">
                  <a:moveTo>
                    <a:pt x="51" y="6"/>
                  </a:moveTo>
                  <a:lnTo>
                    <a:pt x="51" y="6"/>
                  </a:lnTo>
                  <a:lnTo>
                    <a:pt x="39" y="0"/>
                  </a:lnTo>
                  <a:lnTo>
                    <a:pt x="0" y="6"/>
                  </a:lnTo>
                  <a:lnTo>
                    <a:pt x="2" y="16"/>
                  </a:lnTo>
                  <a:lnTo>
                    <a:pt x="37" y="34"/>
                  </a:lnTo>
                  <a:lnTo>
                    <a:pt x="42" y="40"/>
                  </a:lnTo>
                  <a:lnTo>
                    <a:pt x="51" y="41"/>
                  </a:lnTo>
                  <a:lnTo>
                    <a:pt x="51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7" name="Freeform 302">
              <a:extLst>
                <a:ext uri="{FF2B5EF4-FFF2-40B4-BE49-F238E27FC236}">
                  <a16:creationId xmlns:a16="http://schemas.microsoft.com/office/drawing/2014/main" xmlns="" id="{7ED11DE9-42E7-954B-9625-2B42AAB28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5713" y="3706813"/>
              <a:ext cx="17463" cy="22225"/>
            </a:xfrm>
            <a:custGeom>
              <a:avLst/>
              <a:gdLst>
                <a:gd name="T0" fmla="*/ 13 w 17"/>
                <a:gd name="T1" fmla="*/ 0 h 21"/>
                <a:gd name="T2" fmla="*/ 13 w 17"/>
                <a:gd name="T3" fmla="*/ 0 h 21"/>
                <a:gd name="T4" fmla="*/ 0 w 17"/>
                <a:gd name="T5" fmla="*/ 3 h 21"/>
                <a:gd name="T6" fmla="*/ 0 w 17"/>
                <a:gd name="T7" fmla="*/ 18 h 21"/>
                <a:gd name="T8" fmla="*/ 12 w 17"/>
                <a:gd name="T9" fmla="*/ 21 h 21"/>
                <a:gd name="T10" fmla="*/ 17 w 17"/>
                <a:gd name="T11" fmla="*/ 17 h 21"/>
                <a:gd name="T12" fmla="*/ 13 w 17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1">
                  <a:moveTo>
                    <a:pt x="13" y="0"/>
                  </a:moveTo>
                  <a:lnTo>
                    <a:pt x="13" y="0"/>
                  </a:lnTo>
                  <a:lnTo>
                    <a:pt x="0" y="3"/>
                  </a:lnTo>
                  <a:lnTo>
                    <a:pt x="0" y="18"/>
                  </a:lnTo>
                  <a:lnTo>
                    <a:pt x="12" y="21"/>
                  </a:lnTo>
                  <a:lnTo>
                    <a:pt x="17" y="1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8" name="Freeform 303">
              <a:extLst>
                <a:ext uri="{FF2B5EF4-FFF2-40B4-BE49-F238E27FC236}">
                  <a16:creationId xmlns:a16="http://schemas.microsoft.com/office/drawing/2014/main" xmlns="" id="{4DBB609E-8CFA-2A4A-96E9-9419317B2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9225" y="3206751"/>
              <a:ext cx="349250" cy="246063"/>
            </a:xfrm>
            <a:custGeom>
              <a:avLst/>
              <a:gdLst>
                <a:gd name="T0" fmla="*/ 38 w 331"/>
                <a:gd name="T1" fmla="*/ 24 h 233"/>
                <a:gd name="T2" fmla="*/ 38 w 331"/>
                <a:gd name="T3" fmla="*/ 24 h 233"/>
                <a:gd name="T4" fmla="*/ 15 w 331"/>
                <a:gd name="T5" fmla="*/ 36 h 233"/>
                <a:gd name="T6" fmla="*/ 21 w 331"/>
                <a:gd name="T7" fmla="*/ 61 h 233"/>
                <a:gd name="T8" fmla="*/ 0 w 331"/>
                <a:gd name="T9" fmla="*/ 105 h 233"/>
                <a:gd name="T10" fmla="*/ 0 w 331"/>
                <a:gd name="T11" fmla="*/ 124 h 233"/>
                <a:gd name="T12" fmla="*/ 10 w 331"/>
                <a:gd name="T13" fmla="*/ 131 h 233"/>
                <a:gd name="T14" fmla="*/ 73 w 331"/>
                <a:gd name="T15" fmla="*/ 134 h 233"/>
                <a:gd name="T16" fmla="*/ 91 w 331"/>
                <a:gd name="T17" fmla="*/ 119 h 233"/>
                <a:gd name="T18" fmla="*/ 110 w 331"/>
                <a:gd name="T19" fmla="*/ 126 h 233"/>
                <a:gd name="T20" fmla="*/ 137 w 331"/>
                <a:gd name="T21" fmla="*/ 162 h 233"/>
                <a:gd name="T22" fmla="*/ 117 w 331"/>
                <a:gd name="T23" fmla="*/ 198 h 233"/>
                <a:gd name="T24" fmla="*/ 141 w 331"/>
                <a:gd name="T25" fmla="*/ 205 h 233"/>
                <a:gd name="T26" fmla="*/ 172 w 331"/>
                <a:gd name="T27" fmla="*/ 169 h 233"/>
                <a:gd name="T28" fmla="*/ 190 w 331"/>
                <a:gd name="T29" fmla="*/ 172 h 233"/>
                <a:gd name="T30" fmla="*/ 206 w 331"/>
                <a:gd name="T31" fmla="*/ 184 h 233"/>
                <a:gd name="T32" fmla="*/ 192 w 331"/>
                <a:gd name="T33" fmla="*/ 203 h 233"/>
                <a:gd name="T34" fmla="*/ 211 w 331"/>
                <a:gd name="T35" fmla="*/ 233 h 233"/>
                <a:gd name="T36" fmla="*/ 232 w 331"/>
                <a:gd name="T37" fmla="*/ 233 h 233"/>
                <a:gd name="T38" fmla="*/ 243 w 331"/>
                <a:gd name="T39" fmla="*/ 213 h 233"/>
                <a:gd name="T40" fmla="*/ 265 w 331"/>
                <a:gd name="T41" fmla="*/ 208 h 233"/>
                <a:gd name="T42" fmla="*/ 266 w 331"/>
                <a:gd name="T43" fmla="*/ 192 h 233"/>
                <a:gd name="T44" fmla="*/ 225 w 331"/>
                <a:gd name="T45" fmla="*/ 185 h 233"/>
                <a:gd name="T46" fmla="*/ 226 w 331"/>
                <a:gd name="T47" fmla="*/ 168 h 233"/>
                <a:gd name="T48" fmla="*/ 266 w 331"/>
                <a:gd name="T49" fmla="*/ 168 h 233"/>
                <a:gd name="T50" fmla="*/ 309 w 331"/>
                <a:gd name="T51" fmla="*/ 133 h 233"/>
                <a:gd name="T52" fmla="*/ 328 w 331"/>
                <a:gd name="T53" fmla="*/ 117 h 233"/>
                <a:gd name="T54" fmla="*/ 331 w 331"/>
                <a:gd name="T55" fmla="*/ 64 h 233"/>
                <a:gd name="T56" fmla="*/ 246 w 331"/>
                <a:gd name="T57" fmla="*/ 57 h 233"/>
                <a:gd name="T58" fmla="*/ 211 w 331"/>
                <a:gd name="T59" fmla="*/ 8 h 233"/>
                <a:gd name="T60" fmla="*/ 187 w 331"/>
                <a:gd name="T61" fmla="*/ 0 h 233"/>
                <a:gd name="T62" fmla="*/ 158 w 331"/>
                <a:gd name="T63" fmla="*/ 1 h 233"/>
                <a:gd name="T64" fmla="*/ 145 w 331"/>
                <a:gd name="T65" fmla="*/ 33 h 233"/>
                <a:gd name="T66" fmla="*/ 86 w 331"/>
                <a:gd name="T67" fmla="*/ 34 h 233"/>
                <a:gd name="T68" fmla="*/ 66 w 331"/>
                <a:gd name="T69" fmla="*/ 25 h 233"/>
                <a:gd name="T70" fmla="*/ 38 w 331"/>
                <a:gd name="T71" fmla="*/ 2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31" h="233">
                  <a:moveTo>
                    <a:pt x="38" y="24"/>
                  </a:moveTo>
                  <a:lnTo>
                    <a:pt x="38" y="24"/>
                  </a:lnTo>
                  <a:lnTo>
                    <a:pt x="15" y="36"/>
                  </a:lnTo>
                  <a:lnTo>
                    <a:pt x="21" y="61"/>
                  </a:lnTo>
                  <a:lnTo>
                    <a:pt x="0" y="105"/>
                  </a:lnTo>
                  <a:lnTo>
                    <a:pt x="0" y="124"/>
                  </a:lnTo>
                  <a:lnTo>
                    <a:pt x="10" y="131"/>
                  </a:lnTo>
                  <a:lnTo>
                    <a:pt x="73" y="134"/>
                  </a:lnTo>
                  <a:lnTo>
                    <a:pt x="91" y="119"/>
                  </a:lnTo>
                  <a:lnTo>
                    <a:pt x="110" y="126"/>
                  </a:lnTo>
                  <a:lnTo>
                    <a:pt x="137" y="162"/>
                  </a:lnTo>
                  <a:lnTo>
                    <a:pt x="117" y="198"/>
                  </a:lnTo>
                  <a:lnTo>
                    <a:pt x="141" y="205"/>
                  </a:lnTo>
                  <a:lnTo>
                    <a:pt x="172" y="169"/>
                  </a:lnTo>
                  <a:lnTo>
                    <a:pt x="190" y="172"/>
                  </a:lnTo>
                  <a:lnTo>
                    <a:pt x="206" y="184"/>
                  </a:lnTo>
                  <a:lnTo>
                    <a:pt x="192" y="203"/>
                  </a:lnTo>
                  <a:lnTo>
                    <a:pt x="211" y="233"/>
                  </a:lnTo>
                  <a:lnTo>
                    <a:pt x="232" y="233"/>
                  </a:lnTo>
                  <a:lnTo>
                    <a:pt x="243" y="213"/>
                  </a:lnTo>
                  <a:lnTo>
                    <a:pt x="265" y="208"/>
                  </a:lnTo>
                  <a:lnTo>
                    <a:pt x="266" y="192"/>
                  </a:lnTo>
                  <a:lnTo>
                    <a:pt x="225" y="185"/>
                  </a:lnTo>
                  <a:lnTo>
                    <a:pt x="226" y="168"/>
                  </a:lnTo>
                  <a:lnTo>
                    <a:pt x="266" y="168"/>
                  </a:lnTo>
                  <a:lnTo>
                    <a:pt x="309" y="133"/>
                  </a:lnTo>
                  <a:lnTo>
                    <a:pt x="328" y="117"/>
                  </a:lnTo>
                  <a:lnTo>
                    <a:pt x="331" y="64"/>
                  </a:lnTo>
                  <a:lnTo>
                    <a:pt x="246" y="57"/>
                  </a:lnTo>
                  <a:lnTo>
                    <a:pt x="211" y="8"/>
                  </a:lnTo>
                  <a:lnTo>
                    <a:pt x="187" y="0"/>
                  </a:lnTo>
                  <a:lnTo>
                    <a:pt x="158" y="1"/>
                  </a:lnTo>
                  <a:lnTo>
                    <a:pt x="145" y="33"/>
                  </a:lnTo>
                  <a:lnTo>
                    <a:pt x="86" y="34"/>
                  </a:lnTo>
                  <a:lnTo>
                    <a:pt x="66" y="25"/>
                  </a:lnTo>
                  <a:lnTo>
                    <a:pt x="38" y="2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9" name="Freeform 304">
              <a:extLst>
                <a:ext uri="{FF2B5EF4-FFF2-40B4-BE49-F238E27FC236}">
                  <a16:creationId xmlns:a16="http://schemas.microsoft.com/office/drawing/2014/main" xmlns="" id="{67063161-824E-B94F-9C73-3A5EAEDCF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1775" y="3338513"/>
              <a:ext cx="53975" cy="76200"/>
            </a:xfrm>
            <a:custGeom>
              <a:avLst/>
              <a:gdLst>
                <a:gd name="T0" fmla="*/ 0 w 51"/>
                <a:gd name="T1" fmla="*/ 13 h 72"/>
                <a:gd name="T2" fmla="*/ 0 w 51"/>
                <a:gd name="T3" fmla="*/ 13 h 72"/>
                <a:gd name="T4" fmla="*/ 24 w 51"/>
                <a:gd name="T5" fmla="*/ 50 h 72"/>
                <a:gd name="T6" fmla="*/ 22 w 51"/>
                <a:gd name="T7" fmla="*/ 71 h 72"/>
                <a:gd name="T8" fmla="*/ 31 w 51"/>
                <a:gd name="T9" fmla="*/ 72 h 72"/>
                <a:gd name="T10" fmla="*/ 51 w 51"/>
                <a:gd name="T11" fmla="*/ 37 h 72"/>
                <a:gd name="T12" fmla="*/ 27 w 51"/>
                <a:gd name="T13" fmla="*/ 6 h 72"/>
                <a:gd name="T14" fmla="*/ 13 w 51"/>
                <a:gd name="T15" fmla="*/ 0 h 72"/>
                <a:gd name="T16" fmla="*/ 0 w 51"/>
                <a:gd name="T17" fmla="*/ 1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72">
                  <a:moveTo>
                    <a:pt x="0" y="13"/>
                  </a:moveTo>
                  <a:lnTo>
                    <a:pt x="0" y="13"/>
                  </a:lnTo>
                  <a:lnTo>
                    <a:pt x="24" y="50"/>
                  </a:lnTo>
                  <a:lnTo>
                    <a:pt x="22" y="71"/>
                  </a:lnTo>
                  <a:lnTo>
                    <a:pt x="31" y="72"/>
                  </a:lnTo>
                  <a:lnTo>
                    <a:pt x="51" y="37"/>
                  </a:lnTo>
                  <a:lnTo>
                    <a:pt x="27" y="6"/>
                  </a:lnTo>
                  <a:lnTo>
                    <a:pt x="13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0" name="Freeform 305">
              <a:extLst>
                <a:ext uri="{FF2B5EF4-FFF2-40B4-BE49-F238E27FC236}">
                  <a16:creationId xmlns:a16="http://schemas.microsoft.com/office/drawing/2014/main" xmlns="" id="{10A7E8E4-88E6-454A-BB95-88D5D49DD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125" y="3351213"/>
              <a:ext cx="190500" cy="130175"/>
            </a:xfrm>
            <a:custGeom>
              <a:avLst/>
              <a:gdLst>
                <a:gd name="T0" fmla="*/ 48 w 180"/>
                <a:gd name="T1" fmla="*/ 0 h 122"/>
                <a:gd name="T2" fmla="*/ 48 w 180"/>
                <a:gd name="T3" fmla="*/ 0 h 122"/>
                <a:gd name="T4" fmla="*/ 46 w 180"/>
                <a:gd name="T5" fmla="*/ 12 h 122"/>
                <a:gd name="T6" fmla="*/ 0 w 180"/>
                <a:gd name="T7" fmla="*/ 49 h 122"/>
                <a:gd name="T8" fmla="*/ 38 w 180"/>
                <a:gd name="T9" fmla="*/ 105 h 122"/>
                <a:gd name="T10" fmla="*/ 62 w 180"/>
                <a:gd name="T11" fmla="*/ 122 h 122"/>
                <a:gd name="T12" fmla="*/ 106 w 180"/>
                <a:gd name="T13" fmla="*/ 122 h 122"/>
                <a:gd name="T14" fmla="*/ 121 w 180"/>
                <a:gd name="T15" fmla="*/ 110 h 122"/>
                <a:gd name="T16" fmla="*/ 140 w 180"/>
                <a:gd name="T17" fmla="*/ 108 h 122"/>
                <a:gd name="T18" fmla="*/ 154 w 180"/>
                <a:gd name="T19" fmla="*/ 116 h 122"/>
                <a:gd name="T20" fmla="*/ 180 w 180"/>
                <a:gd name="T21" fmla="*/ 87 h 122"/>
                <a:gd name="T22" fmla="*/ 175 w 180"/>
                <a:gd name="T23" fmla="*/ 73 h 122"/>
                <a:gd name="T24" fmla="*/ 149 w 180"/>
                <a:gd name="T25" fmla="*/ 66 h 122"/>
                <a:gd name="T26" fmla="*/ 131 w 180"/>
                <a:gd name="T27" fmla="*/ 65 h 122"/>
                <a:gd name="T28" fmla="*/ 132 w 180"/>
                <a:gd name="T29" fmla="*/ 40 h 122"/>
                <a:gd name="T30" fmla="*/ 109 w 180"/>
                <a:gd name="T31" fmla="*/ 3 h 122"/>
                <a:gd name="T32" fmla="*/ 48 w 180"/>
                <a:gd name="T3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122">
                  <a:moveTo>
                    <a:pt x="48" y="0"/>
                  </a:moveTo>
                  <a:lnTo>
                    <a:pt x="48" y="0"/>
                  </a:lnTo>
                  <a:lnTo>
                    <a:pt x="46" y="12"/>
                  </a:lnTo>
                  <a:lnTo>
                    <a:pt x="0" y="49"/>
                  </a:lnTo>
                  <a:lnTo>
                    <a:pt x="38" y="105"/>
                  </a:lnTo>
                  <a:lnTo>
                    <a:pt x="62" y="122"/>
                  </a:lnTo>
                  <a:lnTo>
                    <a:pt x="106" y="122"/>
                  </a:lnTo>
                  <a:lnTo>
                    <a:pt x="121" y="110"/>
                  </a:lnTo>
                  <a:lnTo>
                    <a:pt x="140" y="108"/>
                  </a:lnTo>
                  <a:lnTo>
                    <a:pt x="154" y="116"/>
                  </a:lnTo>
                  <a:lnTo>
                    <a:pt x="180" y="87"/>
                  </a:lnTo>
                  <a:lnTo>
                    <a:pt x="175" y="73"/>
                  </a:lnTo>
                  <a:lnTo>
                    <a:pt x="149" y="66"/>
                  </a:lnTo>
                  <a:lnTo>
                    <a:pt x="131" y="65"/>
                  </a:lnTo>
                  <a:lnTo>
                    <a:pt x="132" y="40"/>
                  </a:lnTo>
                  <a:lnTo>
                    <a:pt x="109" y="3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1" name="Freeform 306">
              <a:extLst>
                <a:ext uri="{FF2B5EF4-FFF2-40B4-BE49-F238E27FC236}">
                  <a16:creationId xmlns:a16="http://schemas.microsoft.com/office/drawing/2014/main" xmlns="" id="{0D070A6B-B861-FA4C-BFF7-10BF056C0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1438" y="3490913"/>
              <a:ext cx="28575" cy="38100"/>
            </a:xfrm>
            <a:custGeom>
              <a:avLst/>
              <a:gdLst>
                <a:gd name="T0" fmla="*/ 27 w 27"/>
                <a:gd name="T1" fmla="*/ 22 h 36"/>
                <a:gd name="T2" fmla="*/ 27 w 27"/>
                <a:gd name="T3" fmla="*/ 22 h 36"/>
                <a:gd name="T4" fmla="*/ 27 w 27"/>
                <a:gd name="T5" fmla="*/ 15 h 36"/>
                <a:gd name="T6" fmla="*/ 17 w 27"/>
                <a:gd name="T7" fmla="*/ 0 h 36"/>
                <a:gd name="T8" fmla="*/ 0 w 27"/>
                <a:gd name="T9" fmla="*/ 24 h 36"/>
                <a:gd name="T10" fmla="*/ 3 w 27"/>
                <a:gd name="T11" fmla="*/ 34 h 36"/>
                <a:gd name="T12" fmla="*/ 17 w 27"/>
                <a:gd name="T13" fmla="*/ 36 h 36"/>
                <a:gd name="T14" fmla="*/ 27 w 27"/>
                <a:gd name="T15" fmla="*/ 2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36">
                  <a:moveTo>
                    <a:pt x="27" y="22"/>
                  </a:moveTo>
                  <a:lnTo>
                    <a:pt x="27" y="22"/>
                  </a:lnTo>
                  <a:lnTo>
                    <a:pt x="27" y="15"/>
                  </a:lnTo>
                  <a:lnTo>
                    <a:pt x="17" y="0"/>
                  </a:lnTo>
                  <a:lnTo>
                    <a:pt x="0" y="24"/>
                  </a:lnTo>
                  <a:lnTo>
                    <a:pt x="3" y="34"/>
                  </a:lnTo>
                  <a:lnTo>
                    <a:pt x="17" y="36"/>
                  </a:lnTo>
                  <a:lnTo>
                    <a:pt x="27" y="2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2" name="Freeform 307">
              <a:extLst>
                <a:ext uri="{FF2B5EF4-FFF2-40B4-BE49-F238E27FC236}">
                  <a16:creationId xmlns:a16="http://schemas.microsoft.com/office/drawing/2014/main" xmlns="" id="{D2B7BD17-29F8-294F-A3B5-22CAEB803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4613" y="3408363"/>
              <a:ext cx="74613" cy="115888"/>
            </a:xfrm>
            <a:custGeom>
              <a:avLst/>
              <a:gdLst>
                <a:gd name="T0" fmla="*/ 30 w 70"/>
                <a:gd name="T1" fmla="*/ 0 h 109"/>
                <a:gd name="T2" fmla="*/ 30 w 70"/>
                <a:gd name="T3" fmla="*/ 0 h 109"/>
                <a:gd name="T4" fmla="*/ 13 w 70"/>
                <a:gd name="T5" fmla="*/ 13 h 109"/>
                <a:gd name="T6" fmla="*/ 6 w 70"/>
                <a:gd name="T7" fmla="*/ 13 h 109"/>
                <a:gd name="T8" fmla="*/ 0 w 70"/>
                <a:gd name="T9" fmla="*/ 29 h 109"/>
                <a:gd name="T10" fmla="*/ 19 w 70"/>
                <a:gd name="T11" fmla="*/ 51 h 109"/>
                <a:gd name="T12" fmla="*/ 20 w 70"/>
                <a:gd name="T13" fmla="*/ 69 h 109"/>
                <a:gd name="T14" fmla="*/ 18 w 70"/>
                <a:gd name="T15" fmla="*/ 73 h 109"/>
                <a:gd name="T16" fmla="*/ 31 w 70"/>
                <a:gd name="T17" fmla="*/ 91 h 109"/>
                <a:gd name="T18" fmla="*/ 31 w 70"/>
                <a:gd name="T19" fmla="*/ 100 h 109"/>
                <a:gd name="T20" fmla="*/ 40 w 70"/>
                <a:gd name="T21" fmla="*/ 109 h 109"/>
                <a:gd name="T22" fmla="*/ 70 w 70"/>
                <a:gd name="T23" fmla="*/ 100 h 109"/>
                <a:gd name="T24" fmla="*/ 68 w 70"/>
                <a:gd name="T25" fmla="*/ 57 h 109"/>
                <a:gd name="T26" fmla="*/ 30 w 70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109">
                  <a:moveTo>
                    <a:pt x="30" y="0"/>
                  </a:moveTo>
                  <a:lnTo>
                    <a:pt x="30" y="0"/>
                  </a:lnTo>
                  <a:lnTo>
                    <a:pt x="13" y="13"/>
                  </a:lnTo>
                  <a:lnTo>
                    <a:pt x="6" y="13"/>
                  </a:lnTo>
                  <a:lnTo>
                    <a:pt x="0" y="29"/>
                  </a:lnTo>
                  <a:lnTo>
                    <a:pt x="19" y="51"/>
                  </a:lnTo>
                  <a:lnTo>
                    <a:pt x="20" y="69"/>
                  </a:lnTo>
                  <a:lnTo>
                    <a:pt x="18" y="73"/>
                  </a:lnTo>
                  <a:lnTo>
                    <a:pt x="31" y="91"/>
                  </a:lnTo>
                  <a:lnTo>
                    <a:pt x="31" y="100"/>
                  </a:lnTo>
                  <a:lnTo>
                    <a:pt x="40" y="109"/>
                  </a:lnTo>
                  <a:lnTo>
                    <a:pt x="70" y="100"/>
                  </a:lnTo>
                  <a:lnTo>
                    <a:pt x="68" y="5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3" name="Freeform 308">
              <a:extLst>
                <a:ext uri="{FF2B5EF4-FFF2-40B4-BE49-F238E27FC236}">
                  <a16:creationId xmlns:a16="http://schemas.microsoft.com/office/drawing/2014/main" xmlns="" id="{BA66B585-2B9B-5446-9C64-3AF87126C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5575" y="3473451"/>
              <a:ext cx="114300" cy="71438"/>
            </a:xfrm>
            <a:custGeom>
              <a:avLst/>
              <a:gdLst>
                <a:gd name="T0" fmla="*/ 0 w 108"/>
                <a:gd name="T1" fmla="*/ 1 h 68"/>
                <a:gd name="T2" fmla="*/ 0 w 108"/>
                <a:gd name="T3" fmla="*/ 1 h 68"/>
                <a:gd name="T4" fmla="*/ 1 w 108"/>
                <a:gd name="T5" fmla="*/ 40 h 68"/>
                <a:gd name="T6" fmla="*/ 14 w 108"/>
                <a:gd name="T7" fmla="*/ 68 h 68"/>
                <a:gd name="T8" fmla="*/ 64 w 108"/>
                <a:gd name="T9" fmla="*/ 68 h 68"/>
                <a:gd name="T10" fmla="*/ 86 w 108"/>
                <a:gd name="T11" fmla="*/ 53 h 68"/>
                <a:gd name="T12" fmla="*/ 108 w 108"/>
                <a:gd name="T13" fmla="*/ 44 h 68"/>
                <a:gd name="T14" fmla="*/ 103 w 108"/>
                <a:gd name="T15" fmla="*/ 19 h 68"/>
                <a:gd name="T16" fmla="*/ 107 w 108"/>
                <a:gd name="T17" fmla="*/ 6 h 68"/>
                <a:gd name="T18" fmla="*/ 96 w 108"/>
                <a:gd name="T19" fmla="*/ 0 h 68"/>
                <a:gd name="T20" fmla="*/ 81 w 108"/>
                <a:gd name="T21" fmla="*/ 1 h 68"/>
                <a:gd name="T22" fmla="*/ 69 w 108"/>
                <a:gd name="T23" fmla="*/ 13 h 68"/>
                <a:gd name="T24" fmla="*/ 19 w 108"/>
                <a:gd name="T25" fmla="*/ 14 h 68"/>
                <a:gd name="T26" fmla="*/ 0 w 108"/>
                <a:gd name="T27" fmla="*/ 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8" h="68">
                  <a:moveTo>
                    <a:pt x="0" y="1"/>
                  </a:moveTo>
                  <a:lnTo>
                    <a:pt x="0" y="1"/>
                  </a:lnTo>
                  <a:lnTo>
                    <a:pt x="1" y="40"/>
                  </a:lnTo>
                  <a:lnTo>
                    <a:pt x="14" y="68"/>
                  </a:lnTo>
                  <a:lnTo>
                    <a:pt x="64" y="68"/>
                  </a:lnTo>
                  <a:lnTo>
                    <a:pt x="86" y="53"/>
                  </a:lnTo>
                  <a:lnTo>
                    <a:pt x="108" y="44"/>
                  </a:lnTo>
                  <a:lnTo>
                    <a:pt x="103" y="19"/>
                  </a:lnTo>
                  <a:lnTo>
                    <a:pt x="107" y="6"/>
                  </a:lnTo>
                  <a:lnTo>
                    <a:pt x="96" y="0"/>
                  </a:lnTo>
                  <a:lnTo>
                    <a:pt x="81" y="1"/>
                  </a:lnTo>
                  <a:lnTo>
                    <a:pt x="69" y="13"/>
                  </a:lnTo>
                  <a:lnTo>
                    <a:pt x="19" y="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4" name="Freeform 309">
              <a:extLst>
                <a:ext uri="{FF2B5EF4-FFF2-40B4-BE49-F238E27FC236}">
                  <a16:creationId xmlns:a16="http://schemas.microsoft.com/office/drawing/2014/main" xmlns="" id="{3206DBA4-B351-994E-B5DF-2A72C8CB6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3663" y="3521076"/>
              <a:ext cx="31750" cy="74613"/>
            </a:xfrm>
            <a:custGeom>
              <a:avLst/>
              <a:gdLst>
                <a:gd name="T0" fmla="*/ 0 w 30"/>
                <a:gd name="T1" fmla="*/ 14 h 70"/>
                <a:gd name="T2" fmla="*/ 0 w 30"/>
                <a:gd name="T3" fmla="*/ 14 h 70"/>
                <a:gd name="T4" fmla="*/ 0 w 30"/>
                <a:gd name="T5" fmla="*/ 50 h 70"/>
                <a:gd name="T6" fmla="*/ 10 w 30"/>
                <a:gd name="T7" fmla="*/ 70 h 70"/>
                <a:gd name="T8" fmla="*/ 17 w 30"/>
                <a:gd name="T9" fmla="*/ 69 h 70"/>
                <a:gd name="T10" fmla="*/ 30 w 30"/>
                <a:gd name="T11" fmla="*/ 45 h 70"/>
                <a:gd name="T12" fmla="*/ 23 w 30"/>
                <a:gd name="T13" fmla="*/ 35 h 70"/>
                <a:gd name="T14" fmla="*/ 20 w 30"/>
                <a:gd name="T15" fmla="*/ 9 h 70"/>
                <a:gd name="T16" fmla="*/ 10 w 30"/>
                <a:gd name="T17" fmla="*/ 0 h 70"/>
                <a:gd name="T18" fmla="*/ 0 w 30"/>
                <a:gd name="T19" fmla="*/ 1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70">
                  <a:moveTo>
                    <a:pt x="0" y="14"/>
                  </a:moveTo>
                  <a:lnTo>
                    <a:pt x="0" y="14"/>
                  </a:lnTo>
                  <a:lnTo>
                    <a:pt x="0" y="50"/>
                  </a:lnTo>
                  <a:lnTo>
                    <a:pt x="10" y="70"/>
                  </a:lnTo>
                  <a:lnTo>
                    <a:pt x="17" y="69"/>
                  </a:lnTo>
                  <a:lnTo>
                    <a:pt x="30" y="45"/>
                  </a:lnTo>
                  <a:lnTo>
                    <a:pt x="23" y="35"/>
                  </a:lnTo>
                  <a:lnTo>
                    <a:pt x="20" y="9"/>
                  </a:lnTo>
                  <a:lnTo>
                    <a:pt x="1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5" name="Freeform 310">
              <a:extLst>
                <a:ext uri="{FF2B5EF4-FFF2-40B4-BE49-F238E27FC236}">
                  <a16:creationId xmlns:a16="http://schemas.microsoft.com/office/drawing/2014/main" xmlns="" id="{FCD91B76-63C6-DF49-AD09-8B836E0D8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2238" y="3521076"/>
              <a:ext cx="41275" cy="41275"/>
            </a:xfrm>
            <a:custGeom>
              <a:avLst/>
              <a:gdLst>
                <a:gd name="T0" fmla="*/ 27 w 39"/>
                <a:gd name="T1" fmla="*/ 0 h 39"/>
                <a:gd name="T2" fmla="*/ 27 w 39"/>
                <a:gd name="T3" fmla="*/ 0 h 39"/>
                <a:gd name="T4" fmla="*/ 0 w 39"/>
                <a:gd name="T5" fmla="*/ 9 h 39"/>
                <a:gd name="T6" fmla="*/ 1 w 39"/>
                <a:gd name="T7" fmla="*/ 31 h 39"/>
                <a:gd name="T8" fmla="*/ 8 w 39"/>
                <a:gd name="T9" fmla="*/ 39 h 39"/>
                <a:gd name="T10" fmla="*/ 39 w 39"/>
                <a:gd name="T11" fmla="*/ 25 h 39"/>
                <a:gd name="T12" fmla="*/ 27 w 39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9">
                  <a:moveTo>
                    <a:pt x="27" y="0"/>
                  </a:moveTo>
                  <a:lnTo>
                    <a:pt x="27" y="0"/>
                  </a:lnTo>
                  <a:lnTo>
                    <a:pt x="0" y="9"/>
                  </a:lnTo>
                  <a:lnTo>
                    <a:pt x="1" y="31"/>
                  </a:lnTo>
                  <a:lnTo>
                    <a:pt x="8" y="39"/>
                  </a:lnTo>
                  <a:lnTo>
                    <a:pt x="39" y="25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6" name="Freeform 311">
              <a:extLst>
                <a:ext uri="{FF2B5EF4-FFF2-40B4-BE49-F238E27FC236}">
                  <a16:creationId xmlns:a16="http://schemas.microsoft.com/office/drawing/2014/main" xmlns="" id="{06EC72DB-1798-7B4D-ADB0-A1EC05306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5888" y="3538538"/>
              <a:ext cx="128588" cy="152400"/>
            </a:xfrm>
            <a:custGeom>
              <a:avLst/>
              <a:gdLst>
                <a:gd name="T0" fmla="*/ 1 w 122"/>
                <a:gd name="T1" fmla="*/ 58 h 143"/>
                <a:gd name="T2" fmla="*/ 1 w 122"/>
                <a:gd name="T3" fmla="*/ 58 h 143"/>
                <a:gd name="T4" fmla="*/ 0 w 122"/>
                <a:gd name="T5" fmla="*/ 69 h 143"/>
                <a:gd name="T6" fmla="*/ 36 w 122"/>
                <a:gd name="T7" fmla="*/ 87 h 143"/>
                <a:gd name="T8" fmla="*/ 53 w 122"/>
                <a:gd name="T9" fmla="*/ 94 h 143"/>
                <a:gd name="T10" fmla="*/ 44 w 122"/>
                <a:gd name="T11" fmla="*/ 103 h 143"/>
                <a:gd name="T12" fmla="*/ 24 w 122"/>
                <a:gd name="T13" fmla="*/ 105 h 143"/>
                <a:gd name="T14" fmla="*/ 21 w 122"/>
                <a:gd name="T15" fmla="*/ 115 h 143"/>
                <a:gd name="T16" fmla="*/ 28 w 122"/>
                <a:gd name="T17" fmla="*/ 130 h 143"/>
                <a:gd name="T18" fmla="*/ 51 w 122"/>
                <a:gd name="T19" fmla="*/ 142 h 143"/>
                <a:gd name="T20" fmla="*/ 61 w 122"/>
                <a:gd name="T21" fmla="*/ 143 h 143"/>
                <a:gd name="T22" fmla="*/ 62 w 122"/>
                <a:gd name="T23" fmla="*/ 116 h 143"/>
                <a:gd name="T24" fmla="*/ 77 w 122"/>
                <a:gd name="T25" fmla="*/ 98 h 143"/>
                <a:gd name="T26" fmla="*/ 36 w 122"/>
                <a:gd name="T27" fmla="*/ 50 h 143"/>
                <a:gd name="T28" fmla="*/ 42 w 122"/>
                <a:gd name="T29" fmla="*/ 34 h 143"/>
                <a:gd name="T30" fmla="*/ 51 w 122"/>
                <a:gd name="T31" fmla="*/ 34 h 143"/>
                <a:gd name="T32" fmla="*/ 66 w 122"/>
                <a:gd name="T33" fmla="*/ 45 h 143"/>
                <a:gd name="T34" fmla="*/ 75 w 122"/>
                <a:gd name="T35" fmla="*/ 41 h 143"/>
                <a:gd name="T36" fmla="*/ 78 w 122"/>
                <a:gd name="T37" fmla="*/ 25 h 143"/>
                <a:gd name="T38" fmla="*/ 120 w 122"/>
                <a:gd name="T39" fmla="*/ 25 h 143"/>
                <a:gd name="T40" fmla="*/ 122 w 122"/>
                <a:gd name="T41" fmla="*/ 0 h 143"/>
                <a:gd name="T42" fmla="*/ 104 w 122"/>
                <a:gd name="T43" fmla="*/ 13 h 143"/>
                <a:gd name="T44" fmla="*/ 52 w 122"/>
                <a:gd name="T45" fmla="*/ 11 h 143"/>
                <a:gd name="T46" fmla="*/ 18 w 122"/>
                <a:gd name="T47" fmla="*/ 29 h 143"/>
                <a:gd name="T48" fmla="*/ 1 w 122"/>
                <a:gd name="T49" fmla="*/ 58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2" h="143">
                  <a:moveTo>
                    <a:pt x="1" y="58"/>
                  </a:moveTo>
                  <a:lnTo>
                    <a:pt x="1" y="58"/>
                  </a:lnTo>
                  <a:lnTo>
                    <a:pt x="0" y="69"/>
                  </a:lnTo>
                  <a:lnTo>
                    <a:pt x="36" y="87"/>
                  </a:lnTo>
                  <a:lnTo>
                    <a:pt x="53" y="94"/>
                  </a:lnTo>
                  <a:lnTo>
                    <a:pt x="44" y="103"/>
                  </a:lnTo>
                  <a:lnTo>
                    <a:pt x="24" y="105"/>
                  </a:lnTo>
                  <a:lnTo>
                    <a:pt x="21" y="115"/>
                  </a:lnTo>
                  <a:lnTo>
                    <a:pt x="28" y="130"/>
                  </a:lnTo>
                  <a:lnTo>
                    <a:pt x="51" y="142"/>
                  </a:lnTo>
                  <a:lnTo>
                    <a:pt x="61" y="143"/>
                  </a:lnTo>
                  <a:lnTo>
                    <a:pt x="62" y="116"/>
                  </a:lnTo>
                  <a:lnTo>
                    <a:pt x="77" y="98"/>
                  </a:lnTo>
                  <a:lnTo>
                    <a:pt x="36" y="50"/>
                  </a:lnTo>
                  <a:lnTo>
                    <a:pt x="42" y="34"/>
                  </a:lnTo>
                  <a:lnTo>
                    <a:pt x="51" y="34"/>
                  </a:lnTo>
                  <a:lnTo>
                    <a:pt x="66" y="45"/>
                  </a:lnTo>
                  <a:lnTo>
                    <a:pt x="75" y="41"/>
                  </a:lnTo>
                  <a:lnTo>
                    <a:pt x="78" y="25"/>
                  </a:lnTo>
                  <a:lnTo>
                    <a:pt x="120" y="25"/>
                  </a:lnTo>
                  <a:lnTo>
                    <a:pt x="122" y="0"/>
                  </a:lnTo>
                  <a:lnTo>
                    <a:pt x="104" y="13"/>
                  </a:lnTo>
                  <a:lnTo>
                    <a:pt x="52" y="11"/>
                  </a:lnTo>
                  <a:lnTo>
                    <a:pt x="18" y="29"/>
                  </a:lnTo>
                  <a:lnTo>
                    <a:pt x="1" y="5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7" name="Freeform 312">
              <a:extLst>
                <a:ext uri="{FF2B5EF4-FFF2-40B4-BE49-F238E27FC236}">
                  <a16:creationId xmlns:a16="http://schemas.microsoft.com/office/drawing/2014/main" xmlns="" id="{27B68391-E9F8-0F4F-A228-4F9BF1535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9238" y="3525838"/>
              <a:ext cx="38100" cy="38100"/>
            </a:xfrm>
            <a:custGeom>
              <a:avLst/>
              <a:gdLst>
                <a:gd name="T0" fmla="*/ 2 w 36"/>
                <a:gd name="T1" fmla="*/ 8 h 36"/>
                <a:gd name="T2" fmla="*/ 2 w 36"/>
                <a:gd name="T3" fmla="*/ 8 h 36"/>
                <a:gd name="T4" fmla="*/ 0 w 36"/>
                <a:gd name="T5" fmla="*/ 36 h 36"/>
                <a:gd name="T6" fmla="*/ 25 w 36"/>
                <a:gd name="T7" fmla="*/ 29 h 36"/>
                <a:gd name="T8" fmla="*/ 36 w 36"/>
                <a:gd name="T9" fmla="*/ 21 h 36"/>
                <a:gd name="T10" fmla="*/ 33 w 36"/>
                <a:gd name="T11" fmla="*/ 9 h 36"/>
                <a:gd name="T12" fmla="*/ 21 w 36"/>
                <a:gd name="T13" fmla="*/ 0 h 36"/>
                <a:gd name="T14" fmla="*/ 2 w 36"/>
                <a:gd name="T15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6">
                  <a:moveTo>
                    <a:pt x="2" y="8"/>
                  </a:moveTo>
                  <a:lnTo>
                    <a:pt x="2" y="8"/>
                  </a:lnTo>
                  <a:lnTo>
                    <a:pt x="0" y="36"/>
                  </a:lnTo>
                  <a:lnTo>
                    <a:pt x="25" y="29"/>
                  </a:lnTo>
                  <a:lnTo>
                    <a:pt x="36" y="21"/>
                  </a:lnTo>
                  <a:lnTo>
                    <a:pt x="33" y="9"/>
                  </a:lnTo>
                  <a:lnTo>
                    <a:pt x="21" y="0"/>
                  </a:lnTo>
                  <a:lnTo>
                    <a:pt x="2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8" name="Freeform 313">
              <a:extLst>
                <a:ext uri="{FF2B5EF4-FFF2-40B4-BE49-F238E27FC236}">
                  <a16:creationId xmlns:a16="http://schemas.microsoft.com/office/drawing/2014/main" xmlns="" id="{53D92672-F9B4-CC4F-B5FF-2206F356D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3675" y="3708401"/>
              <a:ext cx="61913" cy="22225"/>
            </a:xfrm>
            <a:custGeom>
              <a:avLst/>
              <a:gdLst>
                <a:gd name="T0" fmla="*/ 4 w 58"/>
                <a:gd name="T1" fmla="*/ 0 h 21"/>
                <a:gd name="T2" fmla="*/ 4 w 58"/>
                <a:gd name="T3" fmla="*/ 0 h 21"/>
                <a:gd name="T4" fmla="*/ 17 w 58"/>
                <a:gd name="T5" fmla="*/ 1 h 21"/>
                <a:gd name="T6" fmla="*/ 23 w 58"/>
                <a:gd name="T7" fmla="*/ 9 h 21"/>
                <a:gd name="T8" fmla="*/ 41 w 58"/>
                <a:gd name="T9" fmla="*/ 9 h 21"/>
                <a:gd name="T10" fmla="*/ 54 w 58"/>
                <a:gd name="T11" fmla="*/ 4 h 21"/>
                <a:gd name="T12" fmla="*/ 58 w 58"/>
                <a:gd name="T13" fmla="*/ 9 h 21"/>
                <a:gd name="T14" fmla="*/ 50 w 58"/>
                <a:gd name="T15" fmla="*/ 20 h 21"/>
                <a:gd name="T16" fmla="*/ 13 w 58"/>
                <a:gd name="T17" fmla="*/ 21 h 21"/>
                <a:gd name="T18" fmla="*/ 7 w 58"/>
                <a:gd name="T19" fmla="*/ 12 h 21"/>
                <a:gd name="T20" fmla="*/ 0 w 58"/>
                <a:gd name="T21" fmla="*/ 8 h 21"/>
                <a:gd name="T22" fmla="*/ 4 w 58"/>
                <a:gd name="T2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21">
                  <a:moveTo>
                    <a:pt x="4" y="0"/>
                  </a:moveTo>
                  <a:lnTo>
                    <a:pt x="4" y="0"/>
                  </a:lnTo>
                  <a:lnTo>
                    <a:pt x="17" y="1"/>
                  </a:lnTo>
                  <a:lnTo>
                    <a:pt x="23" y="9"/>
                  </a:lnTo>
                  <a:lnTo>
                    <a:pt x="41" y="9"/>
                  </a:lnTo>
                  <a:lnTo>
                    <a:pt x="54" y="4"/>
                  </a:lnTo>
                  <a:lnTo>
                    <a:pt x="58" y="9"/>
                  </a:lnTo>
                  <a:lnTo>
                    <a:pt x="50" y="20"/>
                  </a:lnTo>
                  <a:lnTo>
                    <a:pt x="13" y="21"/>
                  </a:lnTo>
                  <a:lnTo>
                    <a:pt x="7" y="12"/>
                  </a:lnTo>
                  <a:lnTo>
                    <a:pt x="0" y="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20" name="Freeform 53">
              <a:extLst>
                <a:ext uri="{FF2B5EF4-FFF2-40B4-BE49-F238E27FC236}">
                  <a16:creationId xmlns:a16="http://schemas.microsoft.com/office/drawing/2014/main" xmlns="" id="{B08DD119-2051-6844-B622-B7F722618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3075" y="4475163"/>
              <a:ext cx="179388" cy="227013"/>
            </a:xfrm>
            <a:custGeom>
              <a:avLst/>
              <a:gdLst>
                <a:gd name="T0" fmla="*/ 8 w 169"/>
                <a:gd name="T1" fmla="*/ 29 h 215"/>
                <a:gd name="T2" fmla="*/ 8 w 169"/>
                <a:gd name="T3" fmla="*/ 29 h 215"/>
                <a:gd name="T4" fmla="*/ 29 w 169"/>
                <a:gd name="T5" fmla="*/ 70 h 215"/>
                <a:gd name="T6" fmla="*/ 4 w 169"/>
                <a:gd name="T7" fmla="*/ 122 h 215"/>
                <a:gd name="T8" fmla="*/ 0 w 169"/>
                <a:gd name="T9" fmla="*/ 138 h 215"/>
                <a:gd name="T10" fmla="*/ 125 w 169"/>
                <a:gd name="T11" fmla="*/ 215 h 215"/>
                <a:gd name="T12" fmla="*/ 164 w 169"/>
                <a:gd name="T13" fmla="*/ 155 h 215"/>
                <a:gd name="T14" fmla="*/ 144 w 169"/>
                <a:gd name="T15" fmla="*/ 139 h 215"/>
                <a:gd name="T16" fmla="*/ 144 w 169"/>
                <a:gd name="T17" fmla="*/ 58 h 215"/>
                <a:gd name="T18" fmla="*/ 169 w 169"/>
                <a:gd name="T19" fmla="*/ 32 h 215"/>
                <a:gd name="T20" fmla="*/ 129 w 169"/>
                <a:gd name="T21" fmla="*/ 45 h 215"/>
                <a:gd name="T22" fmla="*/ 100 w 169"/>
                <a:gd name="T23" fmla="*/ 45 h 215"/>
                <a:gd name="T24" fmla="*/ 54 w 169"/>
                <a:gd name="T25" fmla="*/ 6 h 215"/>
                <a:gd name="T26" fmla="*/ 39 w 169"/>
                <a:gd name="T27" fmla="*/ 0 h 215"/>
                <a:gd name="T28" fmla="*/ 12 w 169"/>
                <a:gd name="T29" fmla="*/ 2 h 215"/>
                <a:gd name="T30" fmla="*/ 7 w 169"/>
                <a:gd name="T31" fmla="*/ 10 h 215"/>
                <a:gd name="T32" fmla="*/ 8 w 169"/>
                <a:gd name="T33" fmla="*/ 29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9" h="215">
                  <a:moveTo>
                    <a:pt x="8" y="29"/>
                  </a:moveTo>
                  <a:lnTo>
                    <a:pt x="8" y="29"/>
                  </a:lnTo>
                  <a:lnTo>
                    <a:pt x="29" y="70"/>
                  </a:lnTo>
                  <a:lnTo>
                    <a:pt x="4" y="122"/>
                  </a:lnTo>
                  <a:lnTo>
                    <a:pt x="0" y="138"/>
                  </a:lnTo>
                  <a:lnTo>
                    <a:pt x="125" y="215"/>
                  </a:lnTo>
                  <a:lnTo>
                    <a:pt x="164" y="155"/>
                  </a:lnTo>
                  <a:lnTo>
                    <a:pt x="144" y="139"/>
                  </a:lnTo>
                  <a:lnTo>
                    <a:pt x="144" y="58"/>
                  </a:lnTo>
                  <a:lnTo>
                    <a:pt x="169" y="32"/>
                  </a:lnTo>
                  <a:lnTo>
                    <a:pt x="129" y="45"/>
                  </a:lnTo>
                  <a:lnTo>
                    <a:pt x="100" y="45"/>
                  </a:lnTo>
                  <a:lnTo>
                    <a:pt x="54" y="6"/>
                  </a:lnTo>
                  <a:lnTo>
                    <a:pt x="39" y="0"/>
                  </a:lnTo>
                  <a:lnTo>
                    <a:pt x="12" y="2"/>
                  </a:lnTo>
                  <a:lnTo>
                    <a:pt x="7" y="10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</p:grpSp>
      <p:grpSp>
        <p:nvGrpSpPr>
          <p:cNvPr id="319" name="Group 318"/>
          <p:cNvGrpSpPr/>
          <p:nvPr/>
        </p:nvGrpSpPr>
        <p:grpSpPr>
          <a:xfrm>
            <a:off x="9334437" y="804683"/>
            <a:ext cx="1476442" cy="434378"/>
            <a:chOff x="9334437" y="804683"/>
            <a:chExt cx="1476442" cy="434378"/>
          </a:xfrm>
        </p:grpSpPr>
        <p:pic>
          <p:nvPicPr>
            <p:cNvPr id="321" name="Picture 3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34437" y="804683"/>
              <a:ext cx="1356478" cy="434378"/>
            </a:xfrm>
            <a:prstGeom prst="rect">
              <a:avLst/>
            </a:prstGeom>
          </p:spPr>
        </p:pic>
        <p:sp>
          <p:nvSpPr>
            <p:cNvPr id="322" name="TextBox 321"/>
            <p:cNvSpPr txBox="1"/>
            <p:nvPr/>
          </p:nvSpPr>
          <p:spPr>
            <a:xfrm>
              <a:off x="9595482" y="838189"/>
              <a:ext cx="1215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2"/>
                  </a:solidFill>
                  <a:latin typeface="Tw Cen MT" panose="020B0602020104020603" pitchFamily="34" charset="0"/>
                </a:rPr>
                <a:t>JUNEWBEE</a:t>
              </a:r>
              <a:endParaRPr lang="en-US" dirty="0">
                <a:solidFill>
                  <a:schemeClr val="bg2"/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510" y="519292"/>
            <a:ext cx="1432684" cy="434378"/>
          </a:xfrm>
          <a:prstGeom prst="rect">
            <a:avLst/>
          </a:prstGeom>
        </p:spPr>
      </p:pic>
      <p:grpSp>
        <p:nvGrpSpPr>
          <p:cNvPr id="323" name="Группа 20"/>
          <p:cNvGrpSpPr/>
          <p:nvPr/>
        </p:nvGrpSpPr>
        <p:grpSpPr>
          <a:xfrm>
            <a:off x="589594" y="630119"/>
            <a:ext cx="2584450" cy="3225799"/>
            <a:chOff x="5073650" y="2130426"/>
            <a:chExt cx="2584450" cy="3225799"/>
          </a:xfrm>
          <a:solidFill>
            <a:schemeClr val="bg2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24" name="Freeform 5"/>
            <p:cNvSpPr>
              <a:spLocks noEditPoints="1"/>
            </p:cNvSpPr>
            <p:nvPr/>
          </p:nvSpPr>
          <p:spPr bwMode="auto">
            <a:xfrm>
              <a:off x="6132513" y="2908300"/>
              <a:ext cx="431800" cy="431800"/>
            </a:xfrm>
            <a:custGeom>
              <a:avLst/>
              <a:gdLst>
                <a:gd name="T0" fmla="*/ 161 w 321"/>
                <a:gd name="T1" fmla="*/ 19 h 322"/>
                <a:gd name="T2" fmla="*/ 161 w 321"/>
                <a:gd name="T3" fmla="*/ 19 h 322"/>
                <a:gd name="T4" fmla="*/ 302 w 321"/>
                <a:gd name="T5" fmla="*/ 161 h 322"/>
                <a:gd name="T6" fmla="*/ 161 w 321"/>
                <a:gd name="T7" fmla="*/ 303 h 322"/>
                <a:gd name="T8" fmla="*/ 19 w 321"/>
                <a:gd name="T9" fmla="*/ 161 h 322"/>
                <a:gd name="T10" fmla="*/ 161 w 321"/>
                <a:gd name="T11" fmla="*/ 19 h 322"/>
                <a:gd name="T12" fmla="*/ 161 w 321"/>
                <a:gd name="T13" fmla="*/ 322 h 322"/>
                <a:gd name="T14" fmla="*/ 161 w 321"/>
                <a:gd name="T15" fmla="*/ 322 h 322"/>
                <a:gd name="T16" fmla="*/ 321 w 321"/>
                <a:gd name="T17" fmla="*/ 161 h 322"/>
                <a:gd name="T18" fmla="*/ 161 w 321"/>
                <a:gd name="T19" fmla="*/ 0 h 322"/>
                <a:gd name="T20" fmla="*/ 0 w 321"/>
                <a:gd name="T21" fmla="*/ 161 h 322"/>
                <a:gd name="T22" fmla="*/ 161 w 321"/>
                <a:gd name="T23" fmla="*/ 322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1" h="322">
                  <a:moveTo>
                    <a:pt x="161" y="19"/>
                  </a:moveTo>
                  <a:lnTo>
                    <a:pt x="161" y="19"/>
                  </a:lnTo>
                  <a:cubicBezTo>
                    <a:pt x="239" y="19"/>
                    <a:pt x="302" y="83"/>
                    <a:pt x="302" y="161"/>
                  </a:cubicBezTo>
                  <a:cubicBezTo>
                    <a:pt x="302" y="239"/>
                    <a:pt x="239" y="303"/>
                    <a:pt x="161" y="303"/>
                  </a:cubicBezTo>
                  <a:cubicBezTo>
                    <a:pt x="82" y="303"/>
                    <a:pt x="19" y="239"/>
                    <a:pt x="19" y="161"/>
                  </a:cubicBezTo>
                  <a:cubicBezTo>
                    <a:pt x="19" y="83"/>
                    <a:pt x="82" y="19"/>
                    <a:pt x="161" y="19"/>
                  </a:cubicBezTo>
                  <a:close/>
                  <a:moveTo>
                    <a:pt x="161" y="322"/>
                  </a:moveTo>
                  <a:lnTo>
                    <a:pt x="161" y="322"/>
                  </a:lnTo>
                  <a:cubicBezTo>
                    <a:pt x="249" y="322"/>
                    <a:pt x="321" y="250"/>
                    <a:pt x="321" y="161"/>
                  </a:cubicBezTo>
                  <a:cubicBezTo>
                    <a:pt x="321" y="73"/>
                    <a:pt x="249" y="0"/>
                    <a:pt x="161" y="0"/>
                  </a:cubicBezTo>
                  <a:cubicBezTo>
                    <a:pt x="72" y="0"/>
                    <a:pt x="0" y="73"/>
                    <a:pt x="0" y="161"/>
                  </a:cubicBezTo>
                  <a:cubicBezTo>
                    <a:pt x="0" y="250"/>
                    <a:pt x="72" y="322"/>
                    <a:pt x="161" y="322"/>
                  </a:cubicBez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25" name="Freeform 6"/>
            <p:cNvSpPr>
              <a:spLocks noEditPoints="1"/>
            </p:cNvSpPr>
            <p:nvPr/>
          </p:nvSpPr>
          <p:spPr bwMode="auto">
            <a:xfrm>
              <a:off x="5073650" y="2130426"/>
              <a:ext cx="2584450" cy="3225799"/>
            </a:xfrm>
            <a:custGeom>
              <a:avLst/>
              <a:gdLst>
                <a:gd name="T0" fmla="*/ 289 w 1921"/>
                <a:gd name="T1" fmla="*/ 2332 h 2400"/>
                <a:gd name="T2" fmla="*/ 181 w 1921"/>
                <a:gd name="T3" fmla="*/ 2192 h 2400"/>
                <a:gd name="T4" fmla="*/ 251 w 1921"/>
                <a:gd name="T5" fmla="*/ 2051 h 2400"/>
                <a:gd name="T6" fmla="*/ 409 w 1921"/>
                <a:gd name="T7" fmla="*/ 1984 h 2400"/>
                <a:gd name="T8" fmla="*/ 471 w 1921"/>
                <a:gd name="T9" fmla="*/ 1944 h 2400"/>
                <a:gd name="T10" fmla="*/ 513 w 1921"/>
                <a:gd name="T11" fmla="*/ 1908 h 2400"/>
                <a:gd name="T12" fmla="*/ 856 w 1921"/>
                <a:gd name="T13" fmla="*/ 1997 h 2400"/>
                <a:gd name="T14" fmla="*/ 865 w 1921"/>
                <a:gd name="T15" fmla="*/ 1624 h 2400"/>
                <a:gd name="T16" fmla="*/ 1032 w 1921"/>
                <a:gd name="T17" fmla="*/ 1841 h 2400"/>
                <a:gd name="T18" fmla="*/ 744 w 1921"/>
                <a:gd name="T19" fmla="*/ 2150 h 2400"/>
                <a:gd name="T20" fmla="*/ 842 w 1921"/>
                <a:gd name="T21" fmla="*/ 2072 h 2400"/>
                <a:gd name="T22" fmla="*/ 1004 w 1921"/>
                <a:gd name="T23" fmla="*/ 2112 h 2400"/>
                <a:gd name="T24" fmla="*/ 1216 w 1921"/>
                <a:gd name="T25" fmla="*/ 2064 h 2400"/>
                <a:gd name="T26" fmla="*/ 1050 w 1921"/>
                <a:gd name="T27" fmla="*/ 1987 h 2400"/>
                <a:gd name="T28" fmla="*/ 1244 w 1921"/>
                <a:gd name="T29" fmla="*/ 1835 h 2400"/>
                <a:gd name="T30" fmla="*/ 1441 w 1921"/>
                <a:gd name="T31" fmla="*/ 1892 h 2400"/>
                <a:gd name="T32" fmla="*/ 1485 w 1921"/>
                <a:gd name="T33" fmla="*/ 1930 h 2400"/>
                <a:gd name="T34" fmla="*/ 1574 w 1921"/>
                <a:gd name="T35" fmla="*/ 2025 h 2400"/>
                <a:gd name="T36" fmla="*/ 1649 w 1921"/>
                <a:gd name="T37" fmla="*/ 2068 h 2400"/>
                <a:gd name="T38" fmla="*/ 1736 w 1921"/>
                <a:gd name="T39" fmla="*/ 2126 h 2400"/>
                <a:gd name="T40" fmla="*/ 1657 w 1921"/>
                <a:gd name="T41" fmla="*/ 2204 h 2400"/>
                <a:gd name="T42" fmla="*/ 1726 w 1921"/>
                <a:gd name="T43" fmla="*/ 2196 h 2400"/>
                <a:gd name="T44" fmla="*/ 948 w 1921"/>
                <a:gd name="T45" fmla="*/ 1462 h 2400"/>
                <a:gd name="T46" fmla="*/ 949 w 1921"/>
                <a:gd name="T47" fmla="*/ 1555 h 2400"/>
                <a:gd name="T48" fmla="*/ 652 w 1921"/>
                <a:gd name="T49" fmla="*/ 1363 h 2400"/>
                <a:gd name="T50" fmla="*/ 700 w 1921"/>
                <a:gd name="T51" fmla="*/ 1524 h 2400"/>
                <a:gd name="T52" fmla="*/ 918 w 1921"/>
                <a:gd name="T53" fmla="*/ 252 h 2400"/>
                <a:gd name="T54" fmla="*/ 1148 w 1921"/>
                <a:gd name="T55" fmla="*/ 695 h 2400"/>
                <a:gd name="T56" fmla="*/ 948 w 1921"/>
                <a:gd name="T57" fmla="*/ 1443 h 2400"/>
                <a:gd name="T58" fmla="*/ 765 w 1921"/>
                <a:gd name="T59" fmla="*/ 1039 h 2400"/>
                <a:gd name="T60" fmla="*/ 948 w 1921"/>
                <a:gd name="T61" fmla="*/ 18 h 2400"/>
                <a:gd name="T62" fmla="*/ 936 w 1921"/>
                <a:gd name="T63" fmla="*/ 30 h 2400"/>
                <a:gd name="T64" fmla="*/ 924 w 1921"/>
                <a:gd name="T65" fmla="*/ 234 h 2400"/>
                <a:gd name="T66" fmla="*/ 971 w 1921"/>
                <a:gd name="T67" fmla="*/ 234 h 2400"/>
                <a:gd name="T68" fmla="*/ 1243 w 1921"/>
                <a:gd name="T69" fmla="*/ 1363 h 2400"/>
                <a:gd name="T70" fmla="*/ 1144 w 1921"/>
                <a:gd name="T71" fmla="*/ 1081 h 2400"/>
                <a:gd name="T72" fmla="*/ 850 w 1921"/>
                <a:gd name="T73" fmla="*/ 1588 h 2400"/>
                <a:gd name="T74" fmla="*/ 1047 w 1921"/>
                <a:gd name="T75" fmla="*/ 1588 h 2400"/>
                <a:gd name="T76" fmla="*/ 850 w 1921"/>
                <a:gd name="T77" fmla="*/ 1588 h 2400"/>
                <a:gd name="T78" fmla="*/ 1641 w 1921"/>
                <a:gd name="T79" fmla="*/ 1966 h 2400"/>
                <a:gd name="T80" fmla="*/ 1262 w 1921"/>
                <a:gd name="T81" fmla="*/ 1755 h 2400"/>
                <a:gd name="T82" fmla="*/ 1244 w 1921"/>
                <a:gd name="T83" fmla="*/ 1754 h 2400"/>
                <a:gd name="T84" fmla="*/ 1064 w 1921"/>
                <a:gd name="T85" fmla="*/ 1596 h 2400"/>
                <a:gd name="T86" fmla="*/ 1074 w 1921"/>
                <a:gd name="T87" fmla="*/ 1531 h 2400"/>
                <a:gd name="T88" fmla="*/ 1263 w 1921"/>
                <a:gd name="T89" fmla="*/ 1362 h 2400"/>
                <a:gd name="T90" fmla="*/ 990 w 1921"/>
                <a:gd name="T91" fmla="*/ 239 h 2400"/>
                <a:gd name="T92" fmla="*/ 917 w 1921"/>
                <a:gd name="T93" fmla="*/ 30 h 2400"/>
                <a:gd name="T94" fmla="*/ 729 w 1921"/>
                <a:gd name="T95" fmla="*/ 695 h 2400"/>
                <a:gd name="T96" fmla="*/ 816 w 1921"/>
                <a:gd name="T97" fmla="*/ 1422 h 2400"/>
                <a:gd name="T98" fmla="*/ 823 w 1921"/>
                <a:gd name="T99" fmla="*/ 1532 h 2400"/>
                <a:gd name="T100" fmla="*/ 847 w 1921"/>
                <a:gd name="T101" fmla="*/ 1862 h 2400"/>
                <a:gd name="T102" fmla="*/ 421 w 1921"/>
                <a:gd name="T103" fmla="*/ 1964 h 2400"/>
                <a:gd name="T104" fmla="*/ 0 w 1921"/>
                <a:gd name="T105" fmla="*/ 2223 h 2400"/>
                <a:gd name="T106" fmla="*/ 1635 w 1921"/>
                <a:gd name="T107" fmla="*/ 2350 h 2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21" h="2400">
                  <a:moveTo>
                    <a:pt x="1632" y="2332"/>
                  </a:moveTo>
                  <a:lnTo>
                    <a:pt x="1632" y="2332"/>
                  </a:lnTo>
                  <a:cubicBezTo>
                    <a:pt x="1452" y="2363"/>
                    <a:pt x="1214" y="2381"/>
                    <a:pt x="960" y="2381"/>
                  </a:cubicBezTo>
                  <a:cubicBezTo>
                    <a:pt x="707" y="2381"/>
                    <a:pt x="468" y="2363"/>
                    <a:pt x="289" y="2332"/>
                  </a:cubicBezTo>
                  <a:cubicBezTo>
                    <a:pt x="38" y="2288"/>
                    <a:pt x="18" y="2237"/>
                    <a:pt x="18" y="2223"/>
                  </a:cubicBezTo>
                  <a:cubicBezTo>
                    <a:pt x="18" y="2197"/>
                    <a:pt x="67" y="2168"/>
                    <a:pt x="153" y="2144"/>
                  </a:cubicBezTo>
                  <a:cubicBezTo>
                    <a:pt x="155" y="2156"/>
                    <a:pt x="161" y="2176"/>
                    <a:pt x="174" y="2190"/>
                  </a:cubicBezTo>
                  <a:cubicBezTo>
                    <a:pt x="176" y="2191"/>
                    <a:pt x="179" y="2192"/>
                    <a:pt x="181" y="2192"/>
                  </a:cubicBezTo>
                  <a:cubicBezTo>
                    <a:pt x="183" y="2192"/>
                    <a:pt x="186" y="2191"/>
                    <a:pt x="188" y="2190"/>
                  </a:cubicBezTo>
                  <a:cubicBezTo>
                    <a:pt x="191" y="2186"/>
                    <a:pt x="191" y="2180"/>
                    <a:pt x="188" y="2176"/>
                  </a:cubicBezTo>
                  <a:cubicBezTo>
                    <a:pt x="173" y="2162"/>
                    <a:pt x="170" y="2135"/>
                    <a:pt x="170" y="2132"/>
                  </a:cubicBezTo>
                  <a:cubicBezTo>
                    <a:pt x="170" y="2087"/>
                    <a:pt x="206" y="2051"/>
                    <a:pt x="251" y="2051"/>
                  </a:cubicBezTo>
                  <a:cubicBezTo>
                    <a:pt x="270" y="2051"/>
                    <a:pt x="289" y="2058"/>
                    <a:pt x="303" y="2070"/>
                  </a:cubicBezTo>
                  <a:lnTo>
                    <a:pt x="314" y="2079"/>
                  </a:lnTo>
                  <a:lnTo>
                    <a:pt x="318" y="2066"/>
                  </a:lnTo>
                  <a:cubicBezTo>
                    <a:pt x="333" y="2019"/>
                    <a:pt x="366" y="1990"/>
                    <a:pt x="409" y="1984"/>
                  </a:cubicBezTo>
                  <a:cubicBezTo>
                    <a:pt x="406" y="1992"/>
                    <a:pt x="404" y="2001"/>
                    <a:pt x="404" y="2009"/>
                  </a:cubicBezTo>
                  <a:cubicBezTo>
                    <a:pt x="404" y="2014"/>
                    <a:pt x="408" y="2018"/>
                    <a:pt x="413" y="2018"/>
                  </a:cubicBezTo>
                  <a:cubicBezTo>
                    <a:pt x="418" y="2018"/>
                    <a:pt x="422" y="2014"/>
                    <a:pt x="422" y="2009"/>
                  </a:cubicBezTo>
                  <a:cubicBezTo>
                    <a:pt x="422" y="1988"/>
                    <a:pt x="442" y="1962"/>
                    <a:pt x="471" y="1944"/>
                  </a:cubicBezTo>
                  <a:cubicBezTo>
                    <a:pt x="488" y="1933"/>
                    <a:pt x="536" y="1910"/>
                    <a:pt x="587" y="1936"/>
                  </a:cubicBezTo>
                  <a:cubicBezTo>
                    <a:pt x="592" y="1939"/>
                    <a:pt x="597" y="1937"/>
                    <a:pt x="600" y="1932"/>
                  </a:cubicBezTo>
                  <a:cubicBezTo>
                    <a:pt x="602" y="1928"/>
                    <a:pt x="600" y="1922"/>
                    <a:pt x="596" y="1920"/>
                  </a:cubicBezTo>
                  <a:cubicBezTo>
                    <a:pt x="570" y="1907"/>
                    <a:pt x="541" y="1903"/>
                    <a:pt x="513" y="1908"/>
                  </a:cubicBezTo>
                  <a:cubicBezTo>
                    <a:pt x="554" y="1838"/>
                    <a:pt x="628" y="1822"/>
                    <a:pt x="686" y="1822"/>
                  </a:cubicBezTo>
                  <a:cubicBezTo>
                    <a:pt x="747" y="1822"/>
                    <a:pt x="803" y="1845"/>
                    <a:pt x="847" y="1888"/>
                  </a:cubicBezTo>
                  <a:lnTo>
                    <a:pt x="847" y="1988"/>
                  </a:lnTo>
                  <a:cubicBezTo>
                    <a:pt x="847" y="1993"/>
                    <a:pt x="851" y="1997"/>
                    <a:pt x="856" y="1997"/>
                  </a:cubicBezTo>
                  <a:cubicBezTo>
                    <a:pt x="861" y="1997"/>
                    <a:pt x="865" y="1993"/>
                    <a:pt x="865" y="1988"/>
                  </a:cubicBezTo>
                  <a:lnTo>
                    <a:pt x="865" y="1884"/>
                  </a:lnTo>
                  <a:lnTo>
                    <a:pt x="865" y="1884"/>
                  </a:lnTo>
                  <a:lnTo>
                    <a:pt x="865" y="1624"/>
                  </a:lnTo>
                  <a:cubicBezTo>
                    <a:pt x="887" y="1634"/>
                    <a:pt x="915" y="1639"/>
                    <a:pt x="949" y="1639"/>
                  </a:cubicBezTo>
                  <a:cubicBezTo>
                    <a:pt x="988" y="1639"/>
                    <a:pt x="1014" y="1632"/>
                    <a:pt x="1032" y="1623"/>
                  </a:cubicBezTo>
                  <a:lnTo>
                    <a:pt x="1032" y="1841"/>
                  </a:lnTo>
                  <a:lnTo>
                    <a:pt x="1032" y="1841"/>
                  </a:lnTo>
                  <a:lnTo>
                    <a:pt x="1032" y="1992"/>
                  </a:lnTo>
                  <a:cubicBezTo>
                    <a:pt x="999" y="2004"/>
                    <a:pt x="970" y="2027"/>
                    <a:pt x="955" y="2063"/>
                  </a:cubicBezTo>
                  <a:cubicBezTo>
                    <a:pt x="914" y="2043"/>
                    <a:pt x="870" y="2044"/>
                    <a:pt x="836" y="2054"/>
                  </a:cubicBezTo>
                  <a:cubicBezTo>
                    <a:pt x="786" y="2070"/>
                    <a:pt x="750" y="2108"/>
                    <a:pt x="744" y="2150"/>
                  </a:cubicBezTo>
                  <a:cubicBezTo>
                    <a:pt x="743" y="2155"/>
                    <a:pt x="747" y="2160"/>
                    <a:pt x="752" y="2161"/>
                  </a:cubicBezTo>
                  <a:cubicBezTo>
                    <a:pt x="752" y="2161"/>
                    <a:pt x="753" y="2161"/>
                    <a:pt x="753" y="2161"/>
                  </a:cubicBezTo>
                  <a:cubicBezTo>
                    <a:pt x="758" y="2161"/>
                    <a:pt x="762" y="2157"/>
                    <a:pt x="762" y="2153"/>
                  </a:cubicBezTo>
                  <a:cubicBezTo>
                    <a:pt x="767" y="2117"/>
                    <a:pt x="799" y="2086"/>
                    <a:pt x="842" y="2072"/>
                  </a:cubicBezTo>
                  <a:cubicBezTo>
                    <a:pt x="881" y="2060"/>
                    <a:pt x="922" y="2064"/>
                    <a:pt x="956" y="2084"/>
                  </a:cubicBezTo>
                  <a:cubicBezTo>
                    <a:pt x="956" y="2084"/>
                    <a:pt x="956" y="2084"/>
                    <a:pt x="956" y="2084"/>
                  </a:cubicBezTo>
                  <a:cubicBezTo>
                    <a:pt x="969" y="2091"/>
                    <a:pt x="980" y="2101"/>
                    <a:pt x="991" y="2112"/>
                  </a:cubicBezTo>
                  <a:cubicBezTo>
                    <a:pt x="994" y="2116"/>
                    <a:pt x="1000" y="2116"/>
                    <a:pt x="1004" y="2112"/>
                  </a:cubicBezTo>
                  <a:cubicBezTo>
                    <a:pt x="1008" y="2109"/>
                    <a:pt x="1008" y="2103"/>
                    <a:pt x="1005" y="2099"/>
                  </a:cubicBezTo>
                  <a:cubicBezTo>
                    <a:pt x="994" y="2088"/>
                    <a:pt x="983" y="2079"/>
                    <a:pt x="972" y="2072"/>
                  </a:cubicBezTo>
                  <a:cubicBezTo>
                    <a:pt x="993" y="2016"/>
                    <a:pt x="1056" y="1998"/>
                    <a:pt x="1104" y="2000"/>
                  </a:cubicBezTo>
                  <a:cubicBezTo>
                    <a:pt x="1161" y="2001"/>
                    <a:pt x="1207" y="2028"/>
                    <a:pt x="1216" y="2064"/>
                  </a:cubicBezTo>
                  <a:cubicBezTo>
                    <a:pt x="1217" y="2069"/>
                    <a:pt x="1222" y="2072"/>
                    <a:pt x="1228" y="2071"/>
                  </a:cubicBezTo>
                  <a:cubicBezTo>
                    <a:pt x="1233" y="2069"/>
                    <a:pt x="1236" y="2064"/>
                    <a:pt x="1234" y="2059"/>
                  </a:cubicBezTo>
                  <a:cubicBezTo>
                    <a:pt x="1225" y="2022"/>
                    <a:pt x="1182" y="1983"/>
                    <a:pt x="1105" y="1981"/>
                  </a:cubicBezTo>
                  <a:cubicBezTo>
                    <a:pt x="1087" y="1980"/>
                    <a:pt x="1069" y="1982"/>
                    <a:pt x="1050" y="1987"/>
                  </a:cubicBezTo>
                  <a:lnTo>
                    <a:pt x="1050" y="1845"/>
                  </a:lnTo>
                  <a:cubicBezTo>
                    <a:pt x="1099" y="1798"/>
                    <a:pt x="1163" y="1772"/>
                    <a:pt x="1231" y="1772"/>
                  </a:cubicBezTo>
                  <a:cubicBezTo>
                    <a:pt x="1235" y="1772"/>
                    <a:pt x="1239" y="1773"/>
                    <a:pt x="1244" y="1773"/>
                  </a:cubicBezTo>
                  <a:lnTo>
                    <a:pt x="1244" y="1835"/>
                  </a:lnTo>
                  <a:cubicBezTo>
                    <a:pt x="1244" y="1840"/>
                    <a:pt x="1248" y="1844"/>
                    <a:pt x="1253" y="1844"/>
                  </a:cubicBezTo>
                  <a:cubicBezTo>
                    <a:pt x="1258" y="1844"/>
                    <a:pt x="1262" y="1840"/>
                    <a:pt x="1262" y="1835"/>
                  </a:cubicBezTo>
                  <a:lnTo>
                    <a:pt x="1262" y="1774"/>
                  </a:lnTo>
                  <a:cubicBezTo>
                    <a:pt x="1344" y="1783"/>
                    <a:pt x="1408" y="1825"/>
                    <a:pt x="1441" y="1892"/>
                  </a:cubicBezTo>
                  <a:cubicBezTo>
                    <a:pt x="1415" y="1886"/>
                    <a:pt x="1388" y="1886"/>
                    <a:pt x="1361" y="1892"/>
                  </a:cubicBezTo>
                  <a:cubicBezTo>
                    <a:pt x="1356" y="1893"/>
                    <a:pt x="1353" y="1898"/>
                    <a:pt x="1354" y="1903"/>
                  </a:cubicBezTo>
                  <a:cubicBezTo>
                    <a:pt x="1355" y="1908"/>
                    <a:pt x="1360" y="1911"/>
                    <a:pt x="1365" y="1910"/>
                  </a:cubicBezTo>
                  <a:cubicBezTo>
                    <a:pt x="1407" y="1901"/>
                    <a:pt x="1449" y="1908"/>
                    <a:pt x="1485" y="1930"/>
                  </a:cubicBezTo>
                  <a:cubicBezTo>
                    <a:pt x="1521" y="1953"/>
                    <a:pt x="1547" y="1988"/>
                    <a:pt x="1556" y="2029"/>
                  </a:cubicBezTo>
                  <a:cubicBezTo>
                    <a:pt x="1557" y="2033"/>
                    <a:pt x="1561" y="2036"/>
                    <a:pt x="1565" y="2036"/>
                  </a:cubicBezTo>
                  <a:cubicBezTo>
                    <a:pt x="1566" y="2036"/>
                    <a:pt x="1567" y="2036"/>
                    <a:pt x="1567" y="2036"/>
                  </a:cubicBezTo>
                  <a:cubicBezTo>
                    <a:pt x="1573" y="2035"/>
                    <a:pt x="1576" y="2030"/>
                    <a:pt x="1574" y="2025"/>
                  </a:cubicBezTo>
                  <a:cubicBezTo>
                    <a:pt x="1570" y="2006"/>
                    <a:pt x="1563" y="1989"/>
                    <a:pt x="1553" y="1973"/>
                  </a:cubicBezTo>
                  <a:cubicBezTo>
                    <a:pt x="1580" y="1961"/>
                    <a:pt x="1608" y="1964"/>
                    <a:pt x="1629" y="1981"/>
                  </a:cubicBezTo>
                  <a:cubicBezTo>
                    <a:pt x="1652" y="1998"/>
                    <a:pt x="1661" y="2027"/>
                    <a:pt x="1653" y="2055"/>
                  </a:cubicBezTo>
                  <a:lnTo>
                    <a:pt x="1649" y="2068"/>
                  </a:lnTo>
                  <a:lnTo>
                    <a:pt x="1663" y="2067"/>
                  </a:lnTo>
                  <a:cubicBezTo>
                    <a:pt x="1666" y="2066"/>
                    <a:pt x="1668" y="2066"/>
                    <a:pt x="1671" y="2066"/>
                  </a:cubicBezTo>
                  <a:cubicBezTo>
                    <a:pt x="1704" y="2066"/>
                    <a:pt x="1732" y="2091"/>
                    <a:pt x="1736" y="2124"/>
                  </a:cubicBezTo>
                  <a:cubicBezTo>
                    <a:pt x="1736" y="2124"/>
                    <a:pt x="1736" y="2125"/>
                    <a:pt x="1736" y="2126"/>
                  </a:cubicBezTo>
                  <a:cubicBezTo>
                    <a:pt x="1735" y="2128"/>
                    <a:pt x="1735" y="2131"/>
                    <a:pt x="1737" y="2133"/>
                  </a:cubicBezTo>
                  <a:cubicBezTo>
                    <a:pt x="1735" y="2152"/>
                    <a:pt x="1727" y="2169"/>
                    <a:pt x="1713" y="2182"/>
                  </a:cubicBezTo>
                  <a:cubicBezTo>
                    <a:pt x="1698" y="2197"/>
                    <a:pt x="1678" y="2205"/>
                    <a:pt x="1657" y="2204"/>
                  </a:cubicBezTo>
                  <a:lnTo>
                    <a:pt x="1657" y="2204"/>
                  </a:lnTo>
                  <a:cubicBezTo>
                    <a:pt x="1652" y="2204"/>
                    <a:pt x="1648" y="2208"/>
                    <a:pt x="1648" y="2213"/>
                  </a:cubicBezTo>
                  <a:cubicBezTo>
                    <a:pt x="1648" y="2218"/>
                    <a:pt x="1652" y="2223"/>
                    <a:pt x="1657" y="2223"/>
                  </a:cubicBezTo>
                  <a:cubicBezTo>
                    <a:pt x="1658" y="2223"/>
                    <a:pt x="1658" y="2223"/>
                    <a:pt x="1659" y="2223"/>
                  </a:cubicBezTo>
                  <a:cubicBezTo>
                    <a:pt x="1684" y="2223"/>
                    <a:pt x="1708" y="2213"/>
                    <a:pt x="1726" y="2196"/>
                  </a:cubicBezTo>
                  <a:cubicBezTo>
                    <a:pt x="1742" y="2181"/>
                    <a:pt x="1752" y="2161"/>
                    <a:pt x="1755" y="2140"/>
                  </a:cubicBezTo>
                  <a:cubicBezTo>
                    <a:pt x="1888" y="2176"/>
                    <a:pt x="1903" y="2210"/>
                    <a:pt x="1903" y="2223"/>
                  </a:cubicBezTo>
                  <a:cubicBezTo>
                    <a:pt x="1903" y="2237"/>
                    <a:pt x="1883" y="2288"/>
                    <a:pt x="1632" y="2332"/>
                  </a:cubicBezTo>
                  <a:close/>
                  <a:moveTo>
                    <a:pt x="948" y="1462"/>
                  </a:moveTo>
                  <a:lnTo>
                    <a:pt x="948" y="1462"/>
                  </a:lnTo>
                  <a:cubicBezTo>
                    <a:pt x="977" y="1462"/>
                    <a:pt x="1002" y="1457"/>
                    <a:pt x="1022" y="1451"/>
                  </a:cubicBezTo>
                  <a:cubicBezTo>
                    <a:pt x="1031" y="1465"/>
                    <a:pt x="1054" y="1503"/>
                    <a:pt x="1055" y="1532"/>
                  </a:cubicBezTo>
                  <a:cubicBezTo>
                    <a:pt x="1053" y="1539"/>
                    <a:pt x="1016" y="1555"/>
                    <a:pt x="949" y="1555"/>
                  </a:cubicBezTo>
                  <a:cubicBezTo>
                    <a:pt x="881" y="1555"/>
                    <a:pt x="844" y="1539"/>
                    <a:pt x="842" y="1532"/>
                  </a:cubicBezTo>
                  <a:cubicBezTo>
                    <a:pt x="843" y="1503"/>
                    <a:pt x="865" y="1466"/>
                    <a:pt x="875" y="1452"/>
                  </a:cubicBezTo>
                  <a:cubicBezTo>
                    <a:pt x="894" y="1458"/>
                    <a:pt x="919" y="1462"/>
                    <a:pt x="948" y="1462"/>
                  </a:cubicBezTo>
                  <a:close/>
                  <a:moveTo>
                    <a:pt x="652" y="1363"/>
                  </a:moveTo>
                  <a:lnTo>
                    <a:pt x="652" y="1363"/>
                  </a:lnTo>
                  <a:lnTo>
                    <a:pt x="751" y="1081"/>
                  </a:lnTo>
                  <a:cubicBezTo>
                    <a:pt x="767" y="1212"/>
                    <a:pt x="787" y="1322"/>
                    <a:pt x="805" y="1406"/>
                  </a:cubicBezTo>
                  <a:lnTo>
                    <a:pt x="700" y="1524"/>
                  </a:lnTo>
                  <a:lnTo>
                    <a:pt x="652" y="1363"/>
                  </a:lnTo>
                  <a:close/>
                  <a:moveTo>
                    <a:pt x="813" y="404"/>
                  </a:moveTo>
                  <a:lnTo>
                    <a:pt x="813" y="404"/>
                  </a:lnTo>
                  <a:cubicBezTo>
                    <a:pt x="847" y="333"/>
                    <a:pt x="888" y="283"/>
                    <a:pt x="918" y="252"/>
                  </a:cubicBezTo>
                  <a:cubicBezTo>
                    <a:pt x="928" y="256"/>
                    <a:pt x="942" y="257"/>
                    <a:pt x="948" y="257"/>
                  </a:cubicBezTo>
                  <a:cubicBezTo>
                    <a:pt x="953" y="257"/>
                    <a:pt x="967" y="256"/>
                    <a:pt x="977" y="252"/>
                  </a:cubicBezTo>
                  <a:cubicBezTo>
                    <a:pt x="1007" y="283"/>
                    <a:pt x="1048" y="333"/>
                    <a:pt x="1083" y="404"/>
                  </a:cubicBezTo>
                  <a:cubicBezTo>
                    <a:pt x="1126" y="493"/>
                    <a:pt x="1148" y="591"/>
                    <a:pt x="1148" y="695"/>
                  </a:cubicBezTo>
                  <a:cubicBezTo>
                    <a:pt x="1148" y="820"/>
                    <a:pt x="1140" y="935"/>
                    <a:pt x="1130" y="1038"/>
                  </a:cubicBezTo>
                  <a:cubicBezTo>
                    <a:pt x="1130" y="1038"/>
                    <a:pt x="1130" y="1039"/>
                    <a:pt x="1130" y="1039"/>
                  </a:cubicBezTo>
                  <a:cubicBezTo>
                    <a:pt x="1114" y="1188"/>
                    <a:pt x="1091" y="1312"/>
                    <a:pt x="1072" y="1404"/>
                  </a:cubicBezTo>
                  <a:cubicBezTo>
                    <a:pt x="1063" y="1412"/>
                    <a:pt x="1023" y="1443"/>
                    <a:pt x="948" y="1443"/>
                  </a:cubicBezTo>
                  <a:cubicBezTo>
                    <a:pt x="918" y="1443"/>
                    <a:pt x="894" y="1438"/>
                    <a:pt x="875" y="1432"/>
                  </a:cubicBezTo>
                  <a:cubicBezTo>
                    <a:pt x="874" y="1432"/>
                    <a:pt x="873" y="1431"/>
                    <a:pt x="873" y="1431"/>
                  </a:cubicBezTo>
                  <a:cubicBezTo>
                    <a:pt x="845" y="1421"/>
                    <a:pt x="829" y="1409"/>
                    <a:pt x="824" y="1404"/>
                  </a:cubicBezTo>
                  <a:cubicBezTo>
                    <a:pt x="804" y="1311"/>
                    <a:pt x="781" y="1188"/>
                    <a:pt x="765" y="1039"/>
                  </a:cubicBezTo>
                  <a:cubicBezTo>
                    <a:pt x="765" y="1039"/>
                    <a:pt x="765" y="1038"/>
                    <a:pt x="765" y="1038"/>
                  </a:cubicBezTo>
                  <a:cubicBezTo>
                    <a:pt x="755" y="935"/>
                    <a:pt x="747" y="820"/>
                    <a:pt x="747" y="695"/>
                  </a:cubicBezTo>
                  <a:cubicBezTo>
                    <a:pt x="747" y="590"/>
                    <a:pt x="769" y="492"/>
                    <a:pt x="813" y="404"/>
                  </a:cubicBezTo>
                  <a:close/>
                  <a:moveTo>
                    <a:pt x="948" y="18"/>
                  </a:moveTo>
                  <a:lnTo>
                    <a:pt x="948" y="18"/>
                  </a:lnTo>
                  <a:cubicBezTo>
                    <a:pt x="954" y="18"/>
                    <a:pt x="959" y="23"/>
                    <a:pt x="959" y="30"/>
                  </a:cubicBezTo>
                  <a:cubicBezTo>
                    <a:pt x="959" y="36"/>
                    <a:pt x="954" y="41"/>
                    <a:pt x="948" y="41"/>
                  </a:cubicBezTo>
                  <a:cubicBezTo>
                    <a:pt x="941" y="41"/>
                    <a:pt x="936" y="36"/>
                    <a:pt x="936" y="30"/>
                  </a:cubicBezTo>
                  <a:cubicBezTo>
                    <a:pt x="936" y="23"/>
                    <a:pt x="941" y="18"/>
                    <a:pt x="948" y="18"/>
                  </a:cubicBezTo>
                  <a:close/>
                  <a:moveTo>
                    <a:pt x="924" y="235"/>
                  </a:moveTo>
                  <a:lnTo>
                    <a:pt x="924" y="235"/>
                  </a:lnTo>
                  <a:cubicBezTo>
                    <a:pt x="924" y="235"/>
                    <a:pt x="924" y="235"/>
                    <a:pt x="924" y="234"/>
                  </a:cubicBezTo>
                  <a:lnTo>
                    <a:pt x="944" y="60"/>
                  </a:lnTo>
                  <a:cubicBezTo>
                    <a:pt x="945" y="60"/>
                    <a:pt x="946" y="60"/>
                    <a:pt x="948" y="60"/>
                  </a:cubicBezTo>
                  <a:cubicBezTo>
                    <a:pt x="949" y="60"/>
                    <a:pt x="950" y="60"/>
                    <a:pt x="951" y="60"/>
                  </a:cubicBezTo>
                  <a:lnTo>
                    <a:pt x="971" y="234"/>
                  </a:lnTo>
                  <a:cubicBezTo>
                    <a:pt x="971" y="235"/>
                    <a:pt x="971" y="235"/>
                    <a:pt x="971" y="235"/>
                  </a:cubicBezTo>
                  <a:cubicBezTo>
                    <a:pt x="968" y="236"/>
                    <a:pt x="960" y="238"/>
                    <a:pt x="948" y="238"/>
                  </a:cubicBezTo>
                  <a:cubicBezTo>
                    <a:pt x="936" y="238"/>
                    <a:pt x="927" y="236"/>
                    <a:pt x="924" y="235"/>
                  </a:cubicBezTo>
                  <a:close/>
                  <a:moveTo>
                    <a:pt x="1243" y="1363"/>
                  </a:moveTo>
                  <a:lnTo>
                    <a:pt x="1243" y="1363"/>
                  </a:lnTo>
                  <a:lnTo>
                    <a:pt x="1196" y="1524"/>
                  </a:lnTo>
                  <a:lnTo>
                    <a:pt x="1090" y="1406"/>
                  </a:lnTo>
                  <a:cubicBezTo>
                    <a:pt x="1108" y="1322"/>
                    <a:pt x="1129" y="1212"/>
                    <a:pt x="1144" y="1081"/>
                  </a:cubicBezTo>
                  <a:lnTo>
                    <a:pt x="1243" y="1363"/>
                  </a:lnTo>
                  <a:close/>
                  <a:moveTo>
                    <a:pt x="850" y="1588"/>
                  </a:moveTo>
                  <a:lnTo>
                    <a:pt x="850" y="1588"/>
                  </a:lnTo>
                  <a:lnTo>
                    <a:pt x="850" y="1588"/>
                  </a:lnTo>
                  <a:cubicBezTo>
                    <a:pt x="850" y="1588"/>
                    <a:pt x="845" y="1577"/>
                    <a:pt x="843" y="1556"/>
                  </a:cubicBezTo>
                  <a:cubicBezTo>
                    <a:pt x="867" y="1568"/>
                    <a:pt x="909" y="1573"/>
                    <a:pt x="949" y="1573"/>
                  </a:cubicBezTo>
                  <a:cubicBezTo>
                    <a:pt x="988" y="1573"/>
                    <a:pt x="1030" y="1568"/>
                    <a:pt x="1054" y="1556"/>
                  </a:cubicBezTo>
                  <a:cubicBezTo>
                    <a:pt x="1052" y="1577"/>
                    <a:pt x="1047" y="1588"/>
                    <a:pt x="1047" y="1588"/>
                  </a:cubicBezTo>
                  <a:cubicBezTo>
                    <a:pt x="1047" y="1588"/>
                    <a:pt x="1043" y="1596"/>
                    <a:pt x="1029" y="1604"/>
                  </a:cubicBezTo>
                  <a:cubicBezTo>
                    <a:pt x="1016" y="1611"/>
                    <a:pt x="991" y="1620"/>
                    <a:pt x="949" y="1620"/>
                  </a:cubicBezTo>
                  <a:cubicBezTo>
                    <a:pt x="906" y="1620"/>
                    <a:pt x="881" y="1611"/>
                    <a:pt x="868" y="1604"/>
                  </a:cubicBezTo>
                  <a:cubicBezTo>
                    <a:pt x="854" y="1596"/>
                    <a:pt x="850" y="1588"/>
                    <a:pt x="850" y="1588"/>
                  </a:cubicBezTo>
                  <a:close/>
                  <a:moveTo>
                    <a:pt x="1755" y="2121"/>
                  </a:moveTo>
                  <a:lnTo>
                    <a:pt x="1755" y="2121"/>
                  </a:lnTo>
                  <a:cubicBezTo>
                    <a:pt x="1750" y="2080"/>
                    <a:pt x="1715" y="2049"/>
                    <a:pt x="1674" y="2047"/>
                  </a:cubicBezTo>
                  <a:cubicBezTo>
                    <a:pt x="1678" y="2016"/>
                    <a:pt x="1666" y="1986"/>
                    <a:pt x="1641" y="1966"/>
                  </a:cubicBezTo>
                  <a:cubicBezTo>
                    <a:pt x="1613" y="1944"/>
                    <a:pt x="1577" y="1941"/>
                    <a:pt x="1543" y="1957"/>
                  </a:cubicBezTo>
                  <a:cubicBezTo>
                    <a:pt x="1530" y="1940"/>
                    <a:pt x="1514" y="1926"/>
                    <a:pt x="1495" y="1914"/>
                  </a:cubicBezTo>
                  <a:cubicBezTo>
                    <a:pt x="1485" y="1908"/>
                    <a:pt x="1475" y="1903"/>
                    <a:pt x="1465" y="1899"/>
                  </a:cubicBezTo>
                  <a:cubicBezTo>
                    <a:pt x="1432" y="1817"/>
                    <a:pt x="1358" y="1765"/>
                    <a:pt x="1262" y="1755"/>
                  </a:cubicBezTo>
                  <a:lnTo>
                    <a:pt x="1262" y="1533"/>
                  </a:lnTo>
                  <a:cubicBezTo>
                    <a:pt x="1262" y="1528"/>
                    <a:pt x="1258" y="1524"/>
                    <a:pt x="1253" y="1524"/>
                  </a:cubicBezTo>
                  <a:cubicBezTo>
                    <a:pt x="1248" y="1524"/>
                    <a:pt x="1244" y="1528"/>
                    <a:pt x="1244" y="1533"/>
                  </a:cubicBezTo>
                  <a:lnTo>
                    <a:pt x="1244" y="1754"/>
                  </a:lnTo>
                  <a:cubicBezTo>
                    <a:pt x="1239" y="1754"/>
                    <a:pt x="1235" y="1754"/>
                    <a:pt x="1231" y="1754"/>
                  </a:cubicBezTo>
                  <a:cubicBezTo>
                    <a:pt x="1164" y="1754"/>
                    <a:pt x="1101" y="1777"/>
                    <a:pt x="1050" y="1820"/>
                  </a:cubicBezTo>
                  <a:lnTo>
                    <a:pt x="1050" y="1612"/>
                  </a:lnTo>
                  <a:cubicBezTo>
                    <a:pt x="1061" y="1604"/>
                    <a:pt x="1064" y="1597"/>
                    <a:pt x="1064" y="1596"/>
                  </a:cubicBezTo>
                  <a:cubicBezTo>
                    <a:pt x="1065" y="1595"/>
                    <a:pt x="1074" y="1575"/>
                    <a:pt x="1074" y="1534"/>
                  </a:cubicBezTo>
                  <a:cubicBezTo>
                    <a:pt x="1074" y="1534"/>
                    <a:pt x="1074" y="1533"/>
                    <a:pt x="1074" y="1532"/>
                  </a:cubicBezTo>
                  <a:cubicBezTo>
                    <a:pt x="1074" y="1532"/>
                    <a:pt x="1074" y="1532"/>
                    <a:pt x="1074" y="1532"/>
                  </a:cubicBezTo>
                  <a:cubicBezTo>
                    <a:pt x="1074" y="1531"/>
                    <a:pt x="1074" y="1531"/>
                    <a:pt x="1074" y="1531"/>
                  </a:cubicBezTo>
                  <a:cubicBezTo>
                    <a:pt x="1072" y="1500"/>
                    <a:pt x="1051" y="1462"/>
                    <a:pt x="1040" y="1445"/>
                  </a:cubicBezTo>
                  <a:cubicBezTo>
                    <a:pt x="1059" y="1437"/>
                    <a:pt x="1072" y="1428"/>
                    <a:pt x="1079" y="1422"/>
                  </a:cubicBezTo>
                  <a:lnTo>
                    <a:pt x="1204" y="1561"/>
                  </a:lnTo>
                  <a:lnTo>
                    <a:pt x="1263" y="1362"/>
                  </a:lnTo>
                  <a:lnTo>
                    <a:pt x="1149" y="1038"/>
                  </a:lnTo>
                  <a:cubicBezTo>
                    <a:pt x="1159" y="936"/>
                    <a:pt x="1166" y="821"/>
                    <a:pt x="1166" y="695"/>
                  </a:cubicBezTo>
                  <a:cubicBezTo>
                    <a:pt x="1166" y="588"/>
                    <a:pt x="1144" y="487"/>
                    <a:pt x="1100" y="396"/>
                  </a:cubicBezTo>
                  <a:cubicBezTo>
                    <a:pt x="1064" y="322"/>
                    <a:pt x="1021" y="270"/>
                    <a:pt x="990" y="239"/>
                  </a:cubicBezTo>
                  <a:lnTo>
                    <a:pt x="969" y="51"/>
                  </a:lnTo>
                  <a:cubicBezTo>
                    <a:pt x="974" y="45"/>
                    <a:pt x="978" y="38"/>
                    <a:pt x="978" y="30"/>
                  </a:cubicBezTo>
                  <a:cubicBezTo>
                    <a:pt x="978" y="13"/>
                    <a:pt x="964" y="0"/>
                    <a:pt x="948" y="0"/>
                  </a:cubicBezTo>
                  <a:cubicBezTo>
                    <a:pt x="931" y="0"/>
                    <a:pt x="917" y="13"/>
                    <a:pt x="917" y="30"/>
                  </a:cubicBezTo>
                  <a:cubicBezTo>
                    <a:pt x="917" y="38"/>
                    <a:pt x="921" y="45"/>
                    <a:pt x="926" y="51"/>
                  </a:cubicBezTo>
                  <a:lnTo>
                    <a:pt x="905" y="239"/>
                  </a:lnTo>
                  <a:cubicBezTo>
                    <a:pt x="874" y="270"/>
                    <a:pt x="832" y="322"/>
                    <a:pt x="796" y="395"/>
                  </a:cubicBezTo>
                  <a:cubicBezTo>
                    <a:pt x="751" y="487"/>
                    <a:pt x="729" y="587"/>
                    <a:pt x="729" y="695"/>
                  </a:cubicBezTo>
                  <a:cubicBezTo>
                    <a:pt x="729" y="821"/>
                    <a:pt x="736" y="936"/>
                    <a:pt x="746" y="1038"/>
                  </a:cubicBezTo>
                  <a:lnTo>
                    <a:pt x="632" y="1362"/>
                  </a:lnTo>
                  <a:lnTo>
                    <a:pt x="691" y="1561"/>
                  </a:lnTo>
                  <a:lnTo>
                    <a:pt x="816" y="1422"/>
                  </a:lnTo>
                  <a:cubicBezTo>
                    <a:pt x="823" y="1428"/>
                    <a:pt x="837" y="1437"/>
                    <a:pt x="856" y="1445"/>
                  </a:cubicBezTo>
                  <a:cubicBezTo>
                    <a:pt x="845" y="1463"/>
                    <a:pt x="825" y="1500"/>
                    <a:pt x="823" y="1531"/>
                  </a:cubicBezTo>
                  <a:cubicBezTo>
                    <a:pt x="823" y="1531"/>
                    <a:pt x="823" y="1531"/>
                    <a:pt x="823" y="1532"/>
                  </a:cubicBezTo>
                  <a:cubicBezTo>
                    <a:pt x="823" y="1532"/>
                    <a:pt x="823" y="1532"/>
                    <a:pt x="823" y="1532"/>
                  </a:cubicBezTo>
                  <a:cubicBezTo>
                    <a:pt x="823" y="1533"/>
                    <a:pt x="823" y="1534"/>
                    <a:pt x="823" y="1534"/>
                  </a:cubicBezTo>
                  <a:cubicBezTo>
                    <a:pt x="823" y="1575"/>
                    <a:pt x="832" y="1595"/>
                    <a:pt x="833" y="1596"/>
                  </a:cubicBezTo>
                  <a:cubicBezTo>
                    <a:pt x="833" y="1597"/>
                    <a:pt x="837" y="1604"/>
                    <a:pt x="847" y="1612"/>
                  </a:cubicBezTo>
                  <a:lnTo>
                    <a:pt x="847" y="1862"/>
                  </a:lnTo>
                  <a:cubicBezTo>
                    <a:pt x="802" y="1824"/>
                    <a:pt x="746" y="1803"/>
                    <a:pt x="686" y="1803"/>
                  </a:cubicBezTo>
                  <a:cubicBezTo>
                    <a:pt x="590" y="1803"/>
                    <a:pt x="522" y="1842"/>
                    <a:pt x="489" y="1915"/>
                  </a:cubicBezTo>
                  <a:cubicBezTo>
                    <a:pt x="479" y="1918"/>
                    <a:pt x="470" y="1923"/>
                    <a:pt x="461" y="1928"/>
                  </a:cubicBezTo>
                  <a:cubicBezTo>
                    <a:pt x="444" y="1938"/>
                    <a:pt x="431" y="1951"/>
                    <a:pt x="421" y="1964"/>
                  </a:cubicBezTo>
                  <a:cubicBezTo>
                    <a:pt x="367" y="1966"/>
                    <a:pt x="325" y="1996"/>
                    <a:pt x="305" y="2048"/>
                  </a:cubicBezTo>
                  <a:cubicBezTo>
                    <a:pt x="289" y="2038"/>
                    <a:pt x="270" y="2032"/>
                    <a:pt x="251" y="2032"/>
                  </a:cubicBezTo>
                  <a:cubicBezTo>
                    <a:pt x="198" y="2032"/>
                    <a:pt x="155" y="2073"/>
                    <a:pt x="151" y="2125"/>
                  </a:cubicBezTo>
                  <a:cubicBezTo>
                    <a:pt x="51" y="2153"/>
                    <a:pt x="0" y="2186"/>
                    <a:pt x="0" y="2223"/>
                  </a:cubicBezTo>
                  <a:cubicBezTo>
                    <a:pt x="0" y="2250"/>
                    <a:pt x="26" y="2274"/>
                    <a:pt x="80" y="2297"/>
                  </a:cubicBezTo>
                  <a:cubicBezTo>
                    <a:pt x="129" y="2317"/>
                    <a:pt x="198" y="2335"/>
                    <a:pt x="286" y="2350"/>
                  </a:cubicBezTo>
                  <a:cubicBezTo>
                    <a:pt x="466" y="2382"/>
                    <a:pt x="706" y="2400"/>
                    <a:pt x="960" y="2400"/>
                  </a:cubicBezTo>
                  <a:cubicBezTo>
                    <a:pt x="1215" y="2400"/>
                    <a:pt x="1455" y="2382"/>
                    <a:pt x="1635" y="2350"/>
                  </a:cubicBezTo>
                  <a:cubicBezTo>
                    <a:pt x="1723" y="2335"/>
                    <a:pt x="1792" y="2317"/>
                    <a:pt x="1841" y="2297"/>
                  </a:cubicBezTo>
                  <a:cubicBezTo>
                    <a:pt x="1895" y="2274"/>
                    <a:pt x="1921" y="2250"/>
                    <a:pt x="1921" y="2223"/>
                  </a:cubicBezTo>
                  <a:cubicBezTo>
                    <a:pt x="1921" y="2184"/>
                    <a:pt x="1865" y="2150"/>
                    <a:pt x="1755" y="2121"/>
                  </a:cubicBez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26" name="Freeform 7"/>
            <p:cNvSpPr>
              <a:spLocks/>
            </p:cNvSpPr>
            <p:nvPr/>
          </p:nvSpPr>
          <p:spPr bwMode="auto">
            <a:xfrm>
              <a:off x="5824538" y="4716463"/>
              <a:ext cx="239713" cy="211137"/>
            </a:xfrm>
            <a:custGeom>
              <a:avLst/>
              <a:gdLst>
                <a:gd name="T0" fmla="*/ 171 w 178"/>
                <a:gd name="T1" fmla="*/ 19 h 157"/>
                <a:gd name="T2" fmla="*/ 171 w 178"/>
                <a:gd name="T3" fmla="*/ 19 h 157"/>
                <a:gd name="T4" fmla="*/ 39 w 178"/>
                <a:gd name="T5" fmla="*/ 51 h 157"/>
                <a:gd name="T6" fmla="*/ 11 w 178"/>
                <a:gd name="T7" fmla="*/ 151 h 157"/>
                <a:gd name="T8" fmla="*/ 20 w 178"/>
                <a:gd name="T9" fmla="*/ 157 h 157"/>
                <a:gd name="T10" fmla="*/ 24 w 178"/>
                <a:gd name="T11" fmla="*/ 157 h 157"/>
                <a:gd name="T12" fmla="*/ 29 w 178"/>
                <a:gd name="T13" fmla="*/ 145 h 157"/>
                <a:gd name="T14" fmla="*/ 53 w 178"/>
                <a:gd name="T15" fmla="*/ 64 h 157"/>
                <a:gd name="T16" fmla="*/ 165 w 178"/>
                <a:gd name="T17" fmla="*/ 36 h 157"/>
                <a:gd name="T18" fmla="*/ 177 w 178"/>
                <a:gd name="T19" fmla="*/ 31 h 157"/>
                <a:gd name="T20" fmla="*/ 171 w 178"/>
                <a:gd name="T21" fmla="*/ 1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8" h="157">
                  <a:moveTo>
                    <a:pt x="171" y="19"/>
                  </a:moveTo>
                  <a:lnTo>
                    <a:pt x="171" y="19"/>
                  </a:lnTo>
                  <a:cubicBezTo>
                    <a:pt x="115" y="0"/>
                    <a:pt x="66" y="23"/>
                    <a:pt x="39" y="51"/>
                  </a:cubicBezTo>
                  <a:cubicBezTo>
                    <a:pt x="11" y="80"/>
                    <a:pt x="0" y="120"/>
                    <a:pt x="11" y="151"/>
                  </a:cubicBezTo>
                  <a:cubicBezTo>
                    <a:pt x="13" y="155"/>
                    <a:pt x="16" y="157"/>
                    <a:pt x="20" y="157"/>
                  </a:cubicBezTo>
                  <a:cubicBezTo>
                    <a:pt x="21" y="157"/>
                    <a:pt x="22" y="157"/>
                    <a:pt x="24" y="157"/>
                  </a:cubicBezTo>
                  <a:cubicBezTo>
                    <a:pt x="28" y="155"/>
                    <a:pt x="31" y="150"/>
                    <a:pt x="29" y="145"/>
                  </a:cubicBezTo>
                  <a:cubicBezTo>
                    <a:pt x="20" y="120"/>
                    <a:pt x="29" y="88"/>
                    <a:pt x="53" y="64"/>
                  </a:cubicBezTo>
                  <a:cubicBezTo>
                    <a:pt x="82" y="33"/>
                    <a:pt x="124" y="23"/>
                    <a:pt x="165" y="36"/>
                  </a:cubicBezTo>
                  <a:cubicBezTo>
                    <a:pt x="170" y="38"/>
                    <a:pt x="175" y="35"/>
                    <a:pt x="177" y="31"/>
                  </a:cubicBezTo>
                  <a:cubicBezTo>
                    <a:pt x="178" y="26"/>
                    <a:pt x="176" y="20"/>
                    <a:pt x="171" y="19"/>
                  </a:cubicBez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27" name="Freeform 8"/>
            <p:cNvSpPr>
              <a:spLocks/>
            </p:cNvSpPr>
            <p:nvPr/>
          </p:nvSpPr>
          <p:spPr bwMode="auto">
            <a:xfrm>
              <a:off x="6792913" y="4986338"/>
              <a:ext cx="228600" cy="220662"/>
            </a:xfrm>
            <a:custGeom>
              <a:avLst/>
              <a:gdLst>
                <a:gd name="T0" fmla="*/ 161 w 170"/>
                <a:gd name="T1" fmla="*/ 0 h 164"/>
                <a:gd name="T2" fmla="*/ 161 w 170"/>
                <a:gd name="T3" fmla="*/ 0 h 164"/>
                <a:gd name="T4" fmla="*/ 151 w 170"/>
                <a:gd name="T5" fmla="*/ 9 h 164"/>
                <a:gd name="T6" fmla="*/ 10 w 170"/>
                <a:gd name="T7" fmla="*/ 145 h 164"/>
                <a:gd name="T8" fmla="*/ 0 w 170"/>
                <a:gd name="T9" fmla="*/ 154 h 164"/>
                <a:gd name="T10" fmla="*/ 9 w 170"/>
                <a:gd name="T11" fmla="*/ 164 h 164"/>
                <a:gd name="T12" fmla="*/ 13 w 170"/>
                <a:gd name="T13" fmla="*/ 164 h 164"/>
                <a:gd name="T14" fmla="*/ 170 w 170"/>
                <a:gd name="T15" fmla="*/ 10 h 164"/>
                <a:gd name="T16" fmla="*/ 161 w 170"/>
                <a:gd name="T17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164">
                  <a:moveTo>
                    <a:pt x="161" y="0"/>
                  </a:moveTo>
                  <a:lnTo>
                    <a:pt x="161" y="0"/>
                  </a:lnTo>
                  <a:cubicBezTo>
                    <a:pt x="156" y="0"/>
                    <a:pt x="151" y="4"/>
                    <a:pt x="151" y="9"/>
                  </a:cubicBezTo>
                  <a:cubicBezTo>
                    <a:pt x="150" y="86"/>
                    <a:pt x="86" y="147"/>
                    <a:pt x="10" y="145"/>
                  </a:cubicBezTo>
                  <a:cubicBezTo>
                    <a:pt x="5" y="145"/>
                    <a:pt x="0" y="149"/>
                    <a:pt x="0" y="154"/>
                  </a:cubicBezTo>
                  <a:cubicBezTo>
                    <a:pt x="0" y="160"/>
                    <a:pt x="4" y="164"/>
                    <a:pt x="9" y="164"/>
                  </a:cubicBezTo>
                  <a:cubicBezTo>
                    <a:pt x="11" y="164"/>
                    <a:pt x="12" y="164"/>
                    <a:pt x="13" y="164"/>
                  </a:cubicBezTo>
                  <a:cubicBezTo>
                    <a:pt x="98" y="164"/>
                    <a:pt x="168" y="96"/>
                    <a:pt x="170" y="10"/>
                  </a:cubicBezTo>
                  <a:cubicBezTo>
                    <a:pt x="170" y="5"/>
                    <a:pt x="166" y="0"/>
                    <a:pt x="161" y="0"/>
                  </a:cubicBez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28" name="Freeform 9"/>
            <p:cNvSpPr>
              <a:spLocks/>
            </p:cNvSpPr>
            <p:nvPr/>
          </p:nvSpPr>
          <p:spPr bwMode="auto">
            <a:xfrm>
              <a:off x="5487988" y="5026025"/>
              <a:ext cx="207963" cy="142875"/>
            </a:xfrm>
            <a:custGeom>
              <a:avLst/>
              <a:gdLst>
                <a:gd name="T0" fmla="*/ 143 w 155"/>
                <a:gd name="T1" fmla="*/ 85 h 106"/>
                <a:gd name="T2" fmla="*/ 143 w 155"/>
                <a:gd name="T3" fmla="*/ 85 h 106"/>
                <a:gd name="T4" fmla="*/ 20 w 155"/>
                <a:gd name="T5" fmla="*/ 8 h 106"/>
                <a:gd name="T6" fmla="*/ 8 w 155"/>
                <a:gd name="T7" fmla="*/ 1 h 106"/>
                <a:gd name="T8" fmla="*/ 1 w 155"/>
                <a:gd name="T9" fmla="*/ 12 h 106"/>
                <a:gd name="T10" fmla="*/ 120 w 155"/>
                <a:gd name="T11" fmla="*/ 106 h 106"/>
                <a:gd name="T12" fmla="*/ 147 w 155"/>
                <a:gd name="T13" fmla="*/ 103 h 106"/>
                <a:gd name="T14" fmla="*/ 154 w 155"/>
                <a:gd name="T15" fmla="*/ 92 h 106"/>
                <a:gd name="T16" fmla="*/ 143 w 155"/>
                <a:gd name="T17" fmla="*/ 8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06">
                  <a:moveTo>
                    <a:pt x="143" y="85"/>
                  </a:moveTo>
                  <a:lnTo>
                    <a:pt x="143" y="85"/>
                  </a:lnTo>
                  <a:cubicBezTo>
                    <a:pt x="88" y="98"/>
                    <a:pt x="32" y="63"/>
                    <a:pt x="20" y="8"/>
                  </a:cubicBezTo>
                  <a:cubicBezTo>
                    <a:pt x="18" y="3"/>
                    <a:pt x="13" y="0"/>
                    <a:pt x="8" y="1"/>
                  </a:cubicBezTo>
                  <a:cubicBezTo>
                    <a:pt x="3" y="2"/>
                    <a:pt x="0" y="7"/>
                    <a:pt x="1" y="12"/>
                  </a:cubicBezTo>
                  <a:cubicBezTo>
                    <a:pt x="14" y="68"/>
                    <a:pt x="64" y="106"/>
                    <a:pt x="120" y="106"/>
                  </a:cubicBezTo>
                  <a:cubicBezTo>
                    <a:pt x="129" y="106"/>
                    <a:pt x="138" y="105"/>
                    <a:pt x="147" y="103"/>
                  </a:cubicBezTo>
                  <a:cubicBezTo>
                    <a:pt x="152" y="102"/>
                    <a:pt x="155" y="97"/>
                    <a:pt x="154" y="92"/>
                  </a:cubicBezTo>
                  <a:cubicBezTo>
                    <a:pt x="153" y="87"/>
                    <a:pt x="148" y="84"/>
                    <a:pt x="143" y="85"/>
                  </a:cubicBez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29" name="Freeform 10"/>
            <p:cNvSpPr>
              <a:spLocks/>
            </p:cNvSpPr>
            <p:nvPr/>
          </p:nvSpPr>
          <p:spPr bwMode="auto">
            <a:xfrm>
              <a:off x="6296025" y="4400550"/>
              <a:ext cx="26988" cy="227012"/>
            </a:xfrm>
            <a:custGeom>
              <a:avLst/>
              <a:gdLst>
                <a:gd name="T0" fmla="*/ 9 w 19"/>
                <a:gd name="T1" fmla="*/ 170 h 170"/>
                <a:gd name="T2" fmla="*/ 9 w 19"/>
                <a:gd name="T3" fmla="*/ 170 h 170"/>
                <a:gd name="T4" fmla="*/ 19 w 19"/>
                <a:gd name="T5" fmla="*/ 161 h 170"/>
                <a:gd name="T6" fmla="*/ 19 w 19"/>
                <a:gd name="T7" fmla="*/ 9 h 170"/>
                <a:gd name="T8" fmla="*/ 9 w 19"/>
                <a:gd name="T9" fmla="*/ 0 h 170"/>
                <a:gd name="T10" fmla="*/ 0 w 19"/>
                <a:gd name="T11" fmla="*/ 9 h 170"/>
                <a:gd name="T12" fmla="*/ 0 w 19"/>
                <a:gd name="T13" fmla="*/ 161 h 170"/>
                <a:gd name="T14" fmla="*/ 9 w 19"/>
                <a:gd name="T15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70">
                  <a:moveTo>
                    <a:pt x="9" y="170"/>
                  </a:moveTo>
                  <a:lnTo>
                    <a:pt x="9" y="170"/>
                  </a:lnTo>
                  <a:cubicBezTo>
                    <a:pt x="15" y="170"/>
                    <a:pt x="19" y="166"/>
                    <a:pt x="19" y="161"/>
                  </a:cubicBezTo>
                  <a:lnTo>
                    <a:pt x="19" y="9"/>
                  </a:ln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lnTo>
                    <a:pt x="0" y="161"/>
                  </a:lnTo>
                  <a:cubicBezTo>
                    <a:pt x="0" y="166"/>
                    <a:pt x="4" y="170"/>
                    <a:pt x="9" y="170"/>
                  </a:cubicBez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30" name="Freeform 11"/>
            <p:cNvSpPr>
              <a:spLocks/>
            </p:cNvSpPr>
            <p:nvPr/>
          </p:nvSpPr>
          <p:spPr bwMode="auto">
            <a:xfrm>
              <a:off x="6075363" y="4300538"/>
              <a:ext cx="23813" cy="228600"/>
            </a:xfrm>
            <a:custGeom>
              <a:avLst/>
              <a:gdLst>
                <a:gd name="T0" fmla="*/ 18 w 18"/>
                <a:gd name="T1" fmla="*/ 161 h 170"/>
                <a:gd name="T2" fmla="*/ 18 w 18"/>
                <a:gd name="T3" fmla="*/ 161 h 170"/>
                <a:gd name="T4" fmla="*/ 18 w 18"/>
                <a:gd name="T5" fmla="*/ 10 h 170"/>
                <a:gd name="T6" fmla="*/ 9 w 18"/>
                <a:gd name="T7" fmla="*/ 0 h 170"/>
                <a:gd name="T8" fmla="*/ 0 w 18"/>
                <a:gd name="T9" fmla="*/ 10 h 170"/>
                <a:gd name="T10" fmla="*/ 0 w 18"/>
                <a:gd name="T11" fmla="*/ 161 h 170"/>
                <a:gd name="T12" fmla="*/ 9 w 18"/>
                <a:gd name="T13" fmla="*/ 170 h 170"/>
                <a:gd name="T14" fmla="*/ 18 w 18"/>
                <a:gd name="T15" fmla="*/ 161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70">
                  <a:moveTo>
                    <a:pt x="18" y="161"/>
                  </a:moveTo>
                  <a:lnTo>
                    <a:pt x="18" y="161"/>
                  </a:lnTo>
                  <a:lnTo>
                    <a:pt x="18" y="10"/>
                  </a:lnTo>
                  <a:cubicBezTo>
                    <a:pt x="18" y="4"/>
                    <a:pt x="14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lnTo>
                    <a:pt x="0" y="161"/>
                  </a:lnTo>
                  <a:cubicBezTo>
                    <a:pt x="0" y="166"/>
                    <a:pt x="4" y="170"/>
                    <a:pt x="9" y="170"/>
                  </a:cubicBezTo>
                  <a:cubicBezTo>
                    <a:pt x="14" y="170"/>
                    <a:pt x="18" y="166"/>
                    <a:pt x="18" y="161"/>
                  </a:cubicBez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31" name="Freeform 12"/>
            <p:cNvSpPr>
              <a:spLocks/>
            </p:cNvSpPr>
            <p:nvPr/>
          </p:nvSpPr>
          <p:spPr bwMode="auto">
            <a:xfrm>
              <a:off x="6127750" y="4135438"/>
              <a:ext cx="25400" cy="125412"/>
            </a:xfrm>
            <a:custGeom>
              <a:avLst/>
              <a:gdLst>
                <a:gd name="T0" fmla="*/ 19 w 19"/>
                <a:gd name="T1" fmla="*/ 85 h 94"/>
                <a:gd name="T2" fmla="*/ 19 w 19"/>
                <a:gd name="T3" fmla="*/ 85 h 94"/>
                <a:gd name="T4" fmla="*/ 19 w 19"/>
                <a:gd name="T5" fmla="*/ 9 h 94"/>
                <a:gd name="T6" fmla="*/ 10 w 19"/>
                <a:gd name="T7" fmla="*/ 0 h 94"/>
                <a:gd name="T8" fmla="*/ 0 w 19"/>
                <a:gd name="T9" fmla="*/ 9 h 94"/>
                <a:gd name="T10" fmla="*/ 0 w 19"/>
                <a:gd name="T11" fmla="*/ 85 h 94"/>
                <a:gd name="T12" fmla="*/ 10 w 19"/>
                <a:gd name="T13" fmla="*/ 94 h 94"/>
                <a:gd name="T14" fmla="*/ 19 w 19"/>
                <a:gd name="T15" fmla="*/ 8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94">
                  <a:moveTo>
                    <a:pt x="19" y="85"/>
                  </a:moveTo>
                  <a:lnTo>
                    <a:pt x="19" y="85"/>
                  </a:lnTo>
                  <a:lnTo>
                    <a:pt x="19" y="9"/>
                  </a:ln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lnTo>
                    <a:pt x="0" y="85"/>
                  </a:lnTo>
                  <a:cubicBezTo>
                    <a:pt x="0" y="90"/>
                    <a:pt x="5" y="94"/>
                    <a:pt x="10" y="94"/>
                  </a:cubicBezTo>
                  <a:cubicBezTo>
                    <a:pt x="15" y="94"/>
                    <a:pt x="19" y="90"/>
                    <a:pt x="19" y="85"/>
                  </a:cubicBez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32" name="Freeform 13"/>
            <p:cNvSpPr>
              <a:spLocks/>
            </p:cNvSpPr>
            <p:nvPr/>
          </p:nvSpPr>
          <p:spPr bwMode="auto">
            <a:xfrm>
              <a:off x="6581775" y="4160838"/>
              <a:ext cx="23813" cy="155575"/>
            </a:xfrm>
            <a:custGeom>
              <a:avLst/>
              <a:gdLst>
                <a:gd name="T0" fmla="*/ 0 w 18"/>
                <a:gd name="T1" fmla="*/ 10 h 116"/>
                <a:gd name="T2" fmla="*/ 0 w 18"/>
                <a:gd name="T3" fmla="*/ 10 h 116"/>
                <a:gd name="T4" fmla="*/ 0 w 18"/>
                <a:gd name="T5" fmla="*/ 106 h 116"/>
                <a:gd name="T6" fmla="*/ 9 w 18"/>
                <a:gd name="T7" fmla="*/ 116 h 116"/>
                <a:gd name="T8" fmla="*/ 18 w 18"/>
                <a:gd name="T9" fmla="*/ 106 h 116"/>
                <a:gd name="T10" fmla="*/ 18 w 18"/>
                <a:gd name="T11" fmla="*/ 10 h 116"/>
                <a:gd name="T12" fmla="*/ 9 w 18"/>
                <a:gd name="T13" fmla="*/ 0 h 116"/>
                <a:gd name="T14" fmla="*/ 0 w 18"/>
                <a:gd name="T15" fmla="*/ 1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16">
                  <a:moveTo>
                    <a:pt x="0" y="10"/>
                  </a:moveTo>
                  <a:lnTo>
                    <a:pt x="0" y="10"/>
                  </a:lnTo>
                  <a:lnTo>
                    <a:pt x="0" y="106"/>
                  </a:lnTo>
                  <a:cubicBezTo>
                    <a:pt x="0" y="111"/>
                    <a:pt x="4" y="116"/>
                    <a:pt x="9" y="116"/>
                  </a:cubicBezTo>
                  <a:cubicBezTo>
                    <a:pt x="14" y="116"/>
                    <a:pt x="18" y="111"/>
                    <a:pt x="18" y="106"/>
                  </a:cubicBezTo>
                  <a:lnTo>
                    <a:pt x="18" y="10"/>
                  </a:lnTo>
                  <a:cubicBezTo>
                    <a:pt x="18" y="5"/>
                    <a:pt x="14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33" name="Freeform 14"/>
            <p:cNvSpPr>
              <a:spLocks/>
            </p:cNvSpPr>
            <p:nvPr/>
          </p:nvSpPr>
          <p:spPr bwMode="auto">
            <a:xfrm>
              <a:off x="6681788" y="4308475"/>
              <a:ext cx="23813" cy="100012"/>
            </a:xfrm>
            <a:custGeom>
              <a:avLst/>
              <a:gdLst>
                <a:gd name="T0" fmla="*/ 0 w 18"/>
                <a:gd name="T1" fmla="*/ 9 h 75"/>
                <a:gd name="T2" fmla="*/ 0 w 18"/>
                <a:gd name="T3" fmla="*/ 9 h 75"/>
                <a:gd name="T4" fmla="*/ 0 w 18"/>
                <a:gd name="T5" fmla="*/ 66 h 75"/>
                <a:gd name="T6" fmla="*/ 9 w 18"/>
                <a:gd name="T7" fmla="*/ 75 h 75"/>
                <a:gd name="T8" fmla="*/ 18 w 18"/>
                <a:gd name="T9" fmla="*/ 66 h 75"/>
                <a:gd name="T10" fmla="*/ 18 w 18"/>
                <a:gd name="T11" fmla="*/ 9 h 75"/>
                <a:gd name="T12" fmla="*/ 9 w 18"/>
                <a:gd name="T13" fmla="*/ 0 h 75"/>
                <a:gd name="T14" fmla="*/ 0 w 18"/>
                <a:gd name="T15" fmla="*/ 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75">
                  <a:moveTo>
                    <a:pt x="0" y="9"/>
                  </a:moveTo>
                  <a:lnTo>
                    <a:pt x="0" y="9"/>
                  </a:lnTo>
                  <a:lnTo>
                    <a:pt x="0" y="66"/>
                  </a:lnTo>
                  <a:cubicBezTo>
                    <a:pt x="0" y="71"/>
                    <a:pt x="4" y="75"/>
                    <a:pt x="9" y="75"/>
                  </a:cubicBezTo>
                  <a:cubicBezTo>
                    <a:pt x="14" y="75"/>
                    <a:pt x="18" y="71"/>
                    <a:pt x="18" y="66"/>
                  </a:cubicBezTo>
                  <a:lnTo>
                    <a:pt x="18" y="9"/>
                  </a:lnTo>
                  <a:cubicBezTo>
                    <a:pt x="18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34" name="Freeform 15"/>
            <p:cNvSpPr>
              <a:spLocks/>
            </p:cNvSpPr>
            <p:nvPr/>
          </p:nvSpPr>
          <p:spPr bwMode="auto">
            <a:xfrm>
              <a:off x="5926138" y="4121150"/>
              <a:ext cx="25400" cy="357187"/>
            </a:xfrm>
            <a:custGeom>
              <a:avLst/>
              <a:gdLst>
                <a:gd name="T0" fmla="*/ 19 w 19"/>
                <a:gd name="T1" fmla="*/ 256 h 266"/>
                <a:gd name="T2" fmla="*/ 19 w 19"/>
                <a:gd name="T3" fmla="*/ 256 h 266"/>
                <a:gd name="T4" fmla="*/ 19 w 19"/>
                <a:gd name="T5" fmla="*/ 10 h 266"/>
                <a:gd name="T6" fmla="*/ 9 w 19"/>
                <a:gd name="T7" fmla="*/ 0 h 266"/>
                <a:gd name="T8" fmla="*/ 0 w 19"/>
                <a:gd name="T9" fmla="*/ 10 h 266"/>
                <a:gd name="T10" fmla="*/ 0 w 19"/>
                <a:gd name="T11" fmla="*/ 256 h 266"/>
                <a:gd name="T12" fmla="*/ 9 w 19"/>
                <a:gd name="T13" fmla="*/ 266 h 266"/>
                <a:gd name="T14" fmla="*/ 19 w 19"/>
                <a:gd name="T15" fmla="*/ 25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266">
                  <a:moveTo>
                    <a:pt x="19" y="256"/>
                  </a:moveTo>
                  <a:lnTo>
                    <a:pt x="19" y="256"/>
                  </a:lnTo>
                  <a:lnTo>
                    <a:pt x="19" y="10"/>
                  </a:lnTo>
                  <a:cubicBezTo>
                    <a:pt x="19" y="5"/>
                    <a:pt x="14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lnTo>
                    <a:pt x="0" y="256"/>
                  </a:lnTo>
                  <a:cubicBezTo>
                    <a:pt x="0" y="262"/>
                    <a:pt x="4" y="266"/>
                    <a:pt x="9" y="266"/>
                  </a:cubicBezTo>
                  <a:cubicBezTo>
                    <a:pt x="14" y="266"/>
                    <a:pt x="19" y="262"/>
                    <a:pt x="19" y="256"/>
                  </a:cubicBez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35" name="Freeform 16"/>
            <p:cNvSpPr>
              <a:spLocks/>
            </p:cNvSpPr>
            <p:nvPr/>
          </p:nvSpPr>
          <p:spPr bwMode="auto">
            <a:xfrm>
              <a:off x="6296025" y="4660900"/>
              <a:ext cx="26988" cy="88900"/>
            </a:xfrm>
            <a:custGeom>
              <a:avLst/>
              <a:gdLst>
                <a:gd name="T0" fmla="*/ 9 w 19"/>
                <a:gd name="T1" fmla="*/ 66 h 66"/>
                <a:gd name="T2" fmla="*/ 9 w 19"/>
                <a:gd name="T3" fmla="*/ 66 h 66"/>
                <a:gd name="T4" fmla="*/ 19 w 19"/>
                <a:gd name="T5" fmla="*/ 56 h 66"/>
                <a:gd name="T6" fmla="*/ 19 w 19"/>
                <a:gd name="T7" fmla="*/ 9 h 66"/>
                <a:gd name="T8" fmla="*/ 9 w 19"/>
                <a:gd name="T9" fmla="*/ 0 h 66"/>
                <a:gd name="T10" fmla="*/ 0 w 19"/>
                <a:gd name="T11" fmla="*/ 9 h 66"/>
                <a:gd name="T12" fmla="*/ 0 w 19"/>
                <a:gd name="T13" fmla="*/ 56 h 66"/>
                <a:gd name="T14" fmla="*/ 9 w 19"/>
                <a:gd name="T15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66">
                  <a:moveTo>
                    <a:pt x="9" y="66"/>
                  </a:moveTo>
                  <a:lnTo>
                    <a:pt x="9" y="66"/>
                  </a:lnTo>
                  <a:cubicBezTo>
                    <a:pt x="15" y="66"/>
                    <a:pt x="19" y="62"/>
                    <a:pt x="19" y="56"/>
                  </a:cubicBezTo>
                  <a:lnTo>
                    <a:pt x="19" y="9"/>
                  </a:ln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lnTo>
                    <a:pt x="0" y="56"/>
                  </a:lnTo>
                  <a:cubicBezTo>
                    <a:pt x="0" y="62"/>
                    <a:pt x="4" y="66"/>
                    <a:pt x="9" y="66"/>
                  </a:cubicBez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36" name="Freeform 17"/>
            <p:cNvSpPr>
              <a:spLocks/>
            </p:cNvSpPr>
            <p:nvPr/>
          </p:nvSpPr>
          <p:spPr bwMode="auto">
            <a:xfrm>
              <a:off x="6384925" y="4487863"/>
              <a:ext cx="23813" cy="271462"/>
            </a:xfrm>
            <a:custGeom>
              <a:avLst/>
              <a:gdLst>
                <a:gd name="T0" fmla="*/ 9 w 18"/>
                <a:gd name="T1" fmla="*/ 201 h 201"/>
                <a:gd name="T2" fmla="*/ 9 w 18"/>
                <a:gd name="T3" fmla="*/ 201 h 201"/>
                <a:gd name="T4" fmla="*/ 18 w 18"/>
                <a:gd name="T5" fmla="*/ 191 h 201"/>
                <a:gd name="T6" fmla="*/ 18 w 18"/>
                <a:gd name="T7" fmla="*/ 9 h 201"/>
                <a:gd name="T8" fmla="*/ 9 w 18"/>
                <a:gd name="T9" fmla="*/ 0 h 201"/>
                <a:gd name="T10" fmla="*/ 0 w 18"/>
                <a:gd name="T11" fmla="*/ 9 h 201"/>
                <a:gd name="T12" fmla="*/ 0 w 18"/>
                <a:gd name="T13" fmla="*/ 191 h 201"/>
                <a:gd name="T14" fmla="*/ 9 w 18"/>
                <a:gd name="T1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201">
                  <a:moveTo>
                    <a:pt x="9" y="201"/>
                  </a:moveTo>
                  <a:lnTo>
                    <a:pt x="9" y="201"/>
                  </a:lnTo>
                  <a:cubicBezTo>
                    <a:pt x="14" y="201"/>
                    <a:pt x="18" y="196"/>
                    <a:pt x="18" y="191"/>
                  </a:cubicBezTo>
                  <a:lnTo>
                    <a:pt x="18" y="9"/>
                  </a:lnTo>
                  <a:cubicBezTo>
                    <a:pt x="18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lnTo>
                    <a:pt x="0" y="191"/>
                  </a:lnTo>
                  <a:cubicBezTo>
                    <a:pt x="0" y="196"/>
                    <a:pt x="4" y="201"/>
                    <a:pt x="9" y="201"/>
                  </a:cubicBezTo>
                  <a:close/>
                </a:path>
              </a:pathLst>
            </a:custGeom>
            <a:grpFill/>
            <a:ln w="0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pic>
        <p:nvPicPr>
          <p:cNvPr id="337" name="Picture 3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8479" y="671321"/>
            <a:ext cx="1950889" cy="70110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38" name="Заголовок 3">
            <a:extLst>
              <a:ext uri="{FF2B5EF4-FFF2-40B4-BE49-F238E27FC236}">
                <a16:creationId xmlns:a16="http://schemas.microsoft.com/office/drawing/2014/main" xmlns="" id="{754D572B-F5D7-984E-AF61-AC43E68B4D4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1940" y="4246743"/>
            <a:ext cx="4608053" cy="4953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/>
            <a:r>
              <a:rPr lang="en-US" altLang="ru-RU" sz="4400" dirty="0" smtClean="0">
                <a:latin typeface="Tw Cen MT" panose="020B0602020104020603" pitchFamily="34" charset="0"/>
              </a:rPr>
              <a:t>Thank You All</a:t>
            </a:r>
            <a:endParaRPr lang="ru-RU" altLang="ru-RU" sz="4400" dirty="0"/>
          </a:p>
        </p:txBody>
      </p:sp>
    </p:spTree>
    <p:extLst>
      <p:ext uri="{BB962C8B-B14F-4D97-AF65-F5344CB8AC3E}">
        <p14:creationId xmlns:p14="http://schemas.microsoft.com/office/powerpoint/2010/main" val="249481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Rectangle 318"/>
          <p:cNvSpPr/>
          <p:nvPr/>
        </p:nvSpPr>
        <p:spPr>
          <a:xfrm>
            <a:off x="1530668" y="668770"/>
            <a:ext cx="3618000" cy="6034331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410" name="Заголовок 1">
            <a:extLst>
              <a:ext uri="{FF2B5EF4-FFF2-40B4-BE49-F238E27FC236}">
                <a16:creationId xmlns:a16="http://schemas.microsoft.com/office/drawing/2014/main" xmlns="" id="{AC50D048-7BDB-6E4B-95C8-671A1B4AED3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09677" y="-129614"/>
            <a:ext cx="3213701" cy="92815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>
              <a:defRPr/>
            </a:pPr>
            <a:r>
              <a:rPr lang="en-US" altLang="ru-RU" sz="4000" dirty="0" smtClean="0">
                <a:solidFill>
                  <a:schemeClr val="tx2"/>
                </a:solidFill>
                <a:latin typeface="Tw Cen MT" panose="020B0602020104020603" pitchFamily="34" charset="0"/>
              </a:rPr>
              <a:t>Member Roles</a:t>
            </a:r>
            <a:endParaRPr lang="ru-RU" altLang="ru-RU" sz="4000" dirty="0">
              <a:solidFill>
                <a:schemeClr val="tx2"/>
              </a:solidFill>
              <a:latin typeface="Fira Sans Medium" panose="020B0503050000020004" pitchFamily="34" charset="0"/>
            </a:endParaRPr>
          </a:p>
        </p:txBody>
      </p:sp>
      <p:sp>
        <p:nvSpPr>
          <p:cNvPr id="17415" name="Freeform 448">
            <a:extLst>
              <a:ext uri="{FF2B5EF4-FFF2-40B4-BE49-F238E27FC236}">
                <a16:creationId xmlns:a16="http://schemas.microsoft.com/office/drawing/2014/main" xmlns="" id="{47736E77-0527-9946-9E34-368C72B0E33B}"/>
              </a:ext>
            </a:extLst>
          </p:cNvPr>
          <p:cNvSpPr>
            <a:spLocks noEditPoints="1"/>
          </p:cNvSpPr>
          <p:nvPr/>
        </p:nvSpPr>
        <p:spPr bwMode="auto">
          <a:xfrm>
            <a:off x="1527267" y="9222"/>
            <a:ext cx="571500" cy="571500"/>
          </a:xfrm>
          <a:custGeom>
            <a:avLst/>
            <a:gdLst>
              <a:gd name="T0" fmla="*/ 2147483646 w 340"/>
              <a:gd name="T1" fmla="*/ 2147483646 h 340"/>
              <a:gd name="T2" fmla="*/ 2147483646 w 340"/>
              <a:gd name="T3" fmla="*/ 2147483646 h 340"/>
              <a:gd name="T4" fmla="*/ 2147483646 w 340"/>
              <a:gd name="T5" fmla="*/ 2147483646 h 340"/>
              <a:gd name="T6" fmla="*/ 2147483646 w 340"/>
              <a:gd name="T7" fmla="*/ 2147483646 h 340"/>
              <a:gd name="T8" fmla="*/ 2147483646 w 340"/>
              <a:gd name="T9" fmla="*/ 2147483646 h 340"/>
              <a:gd name="T10" fmla="*/ 2147483646 w 340"/>
              <a:gd name="T11" fmla="*/ 2147483646 h 340"/>
              <a:gd name="T12" fmla="*/ 2147483646 w 340"/>
              <a:gd name="T13" fmla="*/ 2147483646 h 340"/>
              <a:gd name="T14" fmla="*/ 2147483646 w 340"/>
              <a:gd name="T15" fmla="*/ 2147483646 h 340"/>
              <a:gd name="T16" fmla="*/ 2147483646 w 340"/>
              <a:gd name="T17" fmla="*/ 2147483646 h 340"/>
              <a:gd name="T18" fmla="*/ 2147483646 w 340"/>
              <a:gd name="T19" fmla="*/ 2147483646 h 340"/>
              <a:gd name="T20" fmla="*/ 2147483646 w 340"/>
              <a:gd name="T21" fmla="*/ 2147483646 h 340"/>
              <a:gd name="T22" fmla="*/ 2147483646 w 340"/>
              <a:gd name="T23" fmla="*/ 2147483646 h 340"/>
              <a:gd name="T24" fmla="*/ 2147483646 w 340"/>
              <a:gd name="T25" fmla="*/ 2147483646 h 340"/>
              <a:gd name="T26" fmla="*/ 2147483646 w 340"/>
              <a:gd name="T27" fmla="*/ 2147483646 h 340"/>
              <a:gd name="T28" fmla="*/ 2147483646 w 340"/>
              <a:gd name="T29" fmla="*/ 2147483646 h 340"/>
              <a:gd name="T30" fmla="*/ 2147483646 w 340"/>
              <a:gd name="T31" fmla="*/ 2147483646 h 340"/>
              <a:gd name="T32" fmla="*/ 2147483646 w 340"/>
              <a:gd name="T33" fmla="*/ 2147483646 h 340"/>
              <a:gd name="T34" fmla="*/ 2147483646 w 340"/>
              <a:gd name="T35" fmla="*/ 2147483646 h 340"/>
              <a:gd name="T36" fmla="*/ 2147483646 w 340"/>
              <a:gd name="T37" fmla="*/ 2147483646 h 340"/>
              <a:gd name="T38" fmla="*/ 2147483646 w 340"/>
              <a:gd name="T39" fmla="*/ 2147483646 h 340"/>
              <a:gd name="T40" fmla="*/ 2147483646 w 340"/>
              <a:gd name="T41" fmla="*/ 2147483646 h 340"/>
              <a:gd name="T42" fmla="*/ 2147483646 w 340"/>
              <a:gd name="T43" fmla="*/ 2147483646 h 340"/>
              <a:gd name="T44" fmla="*/ 2147483646 w 340"/>
              <a:gd name="T45" fmla="*/ 2147483646 h 340"/>
              <a:gd name="T46" fmla="*/ 2147483646 w 340"/>
              <a:gd name="T47" fmla="*/ 2147483646 h 340"/>
              <a:gd name="T48" fmla="*/ 2147483646 w 340"/>
              <a:gd name="T49" fmla="*/ 2147483646 h 340"/>
              <a:gd name="T50" fmla="*/ 2147483646 w 340"/>
              <a:gd name="T51" fmla="*/ 2147483646 h 340"/>
              <a:gd name="T52" fmla="*/ 2147483646 w 340"/>
              <a:gd name="T53" fmla="*/ 2147483646 h 340"/>
              <a:gd name="T54" fmla="*/ 2147483646 w 340"/>
              <a:gd name="T55" fmla="*/ 2147483646 h 340"/>
              <a:gd name="T56" fmla="*/ 2147483646 w 340"/>
              <a:gd name="T57" fmla="*/ 2147483646 h 340"/>
              <a:gd name="T58" fmla="*/ 2147483646 w 340"/>
              <a:gd name="T59" fmla="*/ 2147483646 h 340"/>
              <a:gd name="T60" fmla="*/ 2147483646 w 340"/>
              <a:gd name="T61" fmla="*/ 2147483646 h 340"/>
              <a:gd name="T62" fmla="*/ 2147483646 w 340"/>
              <a:gd name="T63" fmla="*/ 2147483646 h 340"/>
              <a:gd name="T64" fmla="*/ 2147483646 w 340"/>
              <a:gd name="T65" fmla="*/ 2147483646 h 340"/>
              <a:gd name="T66" fmla="*/ 2147483646 w 340"/>
              <a:gd name="T67" fmla="*/ 2147483646 h 340"/>
              <a:gd name="T68" fmla="*/ 2147483646 w 340"/>
              <a:gd name="T69" fmla="*/ 2147483646 h 340"/>
              <a:gd name="T70" fmla="*/ 2147483646 w 340"/>
              <a:gd name="T71" fmla="*/ 2147483646 h 340"/>
              <a:gd name="T72" fmla="*/ 2147483646 w 340"/>
              <a:gd name="T73" fmla="*/ 2147483646 h 340"/>
              <a:gd name="T74" fmla="*/ 2147483646 w 340"/>
              <a:gd name="T75" fmla="*/ 2147483646 h 340"/>
              <a:gd name="T76" fmla="*/ 2147483646 w 340"/>
              <a:gd name="T77" fmla="*/ 2147483646 h 340"/>
              <a:gd name="T78" fmla="*/ 2147483646 w 340"/>
              <a:gd name="T79" fmla="*/ 2147483646 h 340"/>
              <a:gd name="T80" fmla="*/ 2147483646 w 340"/>
              <a:gd name="T81" fmla="*/ 2147483646 h 340"/>
              <a:gd name="T82" fmla="*/ 2147483646 w 340"/>
              <a:gd name="T83" fmla="*/ 2147483646 h 340"/>
              <a:gd name="T84" fmla="*/ 2147483646 w 340"/>
              <a:gd name="T85" fmla="*/ 2147483646 h 340"/>
              <a:gd name="T86" fmla="*/ 2147483646 w 340"/>
              <a:gd name="T87" fmla="*/ 2147483646 h 340"/>
              <a:gd name="T88" fmla="*/ 2147483646 w 340"/>
              <a:gd name="T89" fmla="*/ 2147483646 h 340"/>
              <a:gd name="T90" fmla="*/ 2147483646 w 340"/>
              <a:gd name="T91" fmla="*/ 2147483646 h 340"/>
              <a:gd name="T92" fmla="*/ 2147483646 w 340"/>
              <a:gd name="T93" fmla="*/ 2147483646 h 340"/>
              <a:gd name="T94" fmla="*/ 2147483646 w 340"/>
              <a:gd name="T95" fmla="*/ 2147483646 h 340"/>
              <a:gd name="T96" fmla="*/ 2147483646 w 340"/>
              <a:gd name="T97" fmla="*/ 2147483646 h 340"/>
              <a:gd name="T98" fmla="*/ 2147483646 w 340"/>
              <a:gd name="T99" fmla="*/ 2147483646 h 340"/>
              <a:gd name="T100" fmla="*/ 2147483646 w 340"/>
              <a:gd name="T101" fmla="*/ 2147483646 h 340"/>
              <a:gd name="T102" fmla="*/ 2147483646 w 340"/>
              <a:gd name="T103" fmla="*/ 2147483646 h 340"/>
              <a:gd name="T104" fmla="*/ 2147483646 w 340"/>
              <a:gd name="T105" fmla="*/ 0 h 340"/>
              <a:gd name="T106" fmla="*/ 2147483646 w 340"/>
              <a:gd name="T107" fmla="*/ 0 h 340"/>
              <a:gd name="T108" fmla="*/ 2147483646 w 340"/>
              <a:gd name="T109" fmla="*/ 2147483646 h 340"/>
              <a:gd name="T110" fmla="*/ 2147483646 w 340"/>
              <a:gd name="T111" fmla="*/ 2147483646 h 340"/>
              <a:gd name="T112" fmla="*/ 2147483646 w 340"/>
              <a:gd name="T113" fmla="*/ 2147483646 h 340"/>
              <a:gd name="T114" fmla="*/ 0 w 340"/>
              <a:gd name="T115" fmla="*/ 2147483646 h 340"/>
              <a:gd name="T116" fmla="*/ 2147483646 w 340"/>
              <a:gd name="T117" fmla="*/ 2147483646 h 340"/>
              <a:gd name="T118" fmla="*/ 2147483646 w 340"/>
              <a:gd name="T119" fmla="*/ 2147483646 h 340"/>
              <a:gd name="T120" fmla="*/ 2147483646 w 340"/>
              <a:gd name="T121" fmla="*/ 2147483646 h 340"/>
              <a:gd name="T122" fmla="*/ 2147483646 w 340"/>
              <a:gd name="T123" fmla="*/ 2147483646 h 340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40" h="340">
                <a:moveTo>
                  <a:pt x="324" y="324"/>
                </a:moveTo>
                <a:lnTo>
                  <a:pt x="324" y="324"/>
                </a:lnTo>
                <a:cubicBezTo>
                  <a:pt x="320" y="328"/>
                  <a:pt x="315" y="330"/>
                  <a:pt x="310" y="330"/>
                </a:cubicBezTo>
                <a:lnTo>
                  <a:pt x="30" y="330"/>
                </a:lnTo>
                <a:cubicBezTo>
                  <a:pt x="25" y="330"/>
                  <a:pt x="20" y="328"/>
                  <a:pt x="16" y="324"/>
                </a:cubicBezTo>
                <a:cubicBezTo>
                  <a:pt x="12" y="320"/>
                  <a:pt x="10" y="315"/>
                  <a:pt x="10" y="310"/>
                </a:cubicBezTo>
                <a:lnTo>
                  <a:pt x="10" y="185"/>
                </a:lnTo>
                <a:lnTo>
                  <a:pt x="135" y="212"/>
                </a:lnTo>
                <a:lnTo>
                  <a:pt x="135" y="220"/>
                </a:lnTo>
                <a:lnTo>
                  <a:pt x="135" y="225"/>
                </a:lnTo>
                <a:lnTo>
                  <a:pt x="140" y="225"/>
                </a:lnTo>
                <a:lnTo>
                  <a:pt x="147" y="225"/>
                </a:lnTo>
                <a:lnTo>
                  <a:pt x="150" y="237"/>
                </a:lnTo>
                <a:cubicBezTo>
                  <a:pt x="152" y="242"/>
                  <a:pt x="156" y="245"/>
                  <a:pt x="160" y="245"/>
                </a:cubicBezTo>
                <a:lnTo>
                  <a:pt x="180" y="245"/>
                </a:lnTo>
                <a:cubicBezTo>
                  <a:pt x="185" y="245"/>
                  <a:pt x="189" y="242"/>
                  <a:pt x="190" y="237"/>
                </a:cubicBezTo>
                <a:lnTo>
                  <a:pt x="193" y="225"/>
                </a:lnTo>
                <a:lnTo>
                  <a:pt x="200" y="225"/>
                </a:lnTo>
                <a:lnTo>
                  <a:pt x="205" y="225"/>
                </a:lnTo>
                <a:lnTo>
                  <a:pt x="205" y="220"/>
                </a:lnTo>
                <a:lnTo>
                  <a:pt x="205" y="212"/>
                </a:lnTo>
                <a:lnTo>
                  <a:pt x="330" y="185"/>
                </a:lnTo>
                <a:lnTo>
                  <a:pt x="330" y="310"/>
                </a:lnTo>
                <a:cubicBezTo>
                  <a:pt x="330" y="315"/>
                  <a:pt x="328" y="320"/>
                  <a:pt x="324" y="324"/>
                </a:cubicBezTo>
                <a:close/>
                <a:moveTo>
                  <a:pt x="215" y="40"/>
                </a:moveTo>
                <a:lnTo>
                  <a:pt x="215" y="40"/>
                </a:lnTo>
                <a:lnTo>
                  <a:pt x="125" y="40"/>
                </a:lnTo>
                <a:lnTo>
                  <a:pt x="125" y="10"/>
                </a:lnTo>
                <a:lnTo>
                  <a:pt x="215" y="10"/>
                </a:lnTo>
                <a:lnTo>
                  <a:pt x="215" y="40"/>
                </a:lnTo>
                <a:close/>
                <a:moveTo>
                  <a:pt x="210" y="60"/>
                </a:moveTo>
                <a:lnTo>
                  <a:pt x="210" y="60"/>
                </a:lnTo>
                <a:lnTo>
                  <a:pt x="190" y="60"/>
                </a:lnTo>
                <a:lnTo>
                  <a:pt x="150" y="60"/>
                </a:lnTo>
                <a:lnTo>
                  <a:pt x="130" y="60"/>
                </a:lnTo>
                <a:lnTo>
                  <a:pt x="130" y="50"/>
                </a:lnTo>
                <a:lnTo>
                  <a:pt x="210" y="50"/>
                </a:lnTo>
                <a:lnTo>
                  <a:pt x="210" y="60"/>
                </a:lnTo>
                <a:close/>
                <a:moveTo>
                  <a:pt x="190" y="195"/>
                </a:moveTo>
                <a:lnTo>
                  <a:pt x="190" y="195"/>
                </a:lnTo>
                <a:lnTo>
                  <a:pt x="150" y="195"/>
                </a:lnTo>
                <a:lnTo>
                  <a:pt x="150" y="70"/>
                </a:lnTo>
                <a:lnTo>
                  <a:pt x="190" y="70"/>
                </a:lnTo>
                <a:lnTo>
                  <a:pt x="190" y="195"/>
                </a:lnTo>
                <a:close/>
                <a:moveTo>
                  <a:pt x="220" y="10"/>
                </a:moveTo>
                <a:lnTo>
                  <a:pt x="220" y="10"/>
                </a:lnTo>
                <a:lnTo>
                  <a:pt x="250" y="40"/>
                </a:lnTo>
                <a:lnTo>
                  <a:pt x="250" y="65"/>
                </a:lnTo>
                <a:lnTo>
                  <a:pt x="220" y="65"/>
                </a:lnTo>
                <a:lnTo>
                  <a:pt x="220" y="40"/>
                </a:lnTo>
                <a:lnTo>
                  <a:pt x="220" y="10"/>
                </a:lnTo>
                <a:close/>
                <a:moveTo>
                  <a:pt x="120" y="40"/>
                </a:moveTo>
                <a:lnTo>
                  <a:pt x="120" y="40"/>
                </a:lnTo>
                <a:lnTo>
                  <a:pt x="120" y="65"/>
                </a:lnTo>
                <a:lnTo>
                  <a:pt x="90" y="65"/>
                </a:lnTo>
                <a:lnTo>
                  <a:pt x="90" y="40"/>
                </a:lnTo>
                <a:lnTo>
                  <a:pt x="120" y="10"/>
                </a:lnTo>
                <a:lnTo>
                  <a:pt x="120" y="40"/>
                </a:lnTo>
                <a:close/>
                <a:moveTo>
                  <a:pt x="135" y="195"/>
                </a:moveTo>
                <a:lnTo>
                  <a:pt x="135" y="195"/>
                </a:lnTo>
                <a:lnTo>
                  <a:pt x="135" y="200"/>
                </a:lnTo>
                <a:lnTo>
                  <a:pt x="135" y="207"/>
                </a:lnTo>
                <a:lnTo>
                  <a:pt x="10" y="180"/>
                </a:lnTo>
                <a:lnTo>
                  <a:pt x="10" y="80"/>
                </a:lnTo>
                <a:cubicBezTo>
                  <a:pt x="10" y="75"/>
                  <a:pt x="15" y="70"/>
                  <a:pt x="20" y="70"/>
                </a:cubicBezTo>
                <a:lnTo>
                  <a:pt x="90" y="70"/>
                </a:lnTo>
                <a:lnTo>
                  <a:pt x="120" y="70"/>
                </a:lnTo>
                <a:lnTo>
                  <a:pt x="145" y="70"/>
                </a:lnTo>
                <a:lnTo>
                  <a:pt x="145" y="195"/>
                </a:lnTo>
                <a:lnTo>
                  <a:pt x="140" y="195"/>
                </a:lnTo>
                <a:lnTo>
                  <a:pt x="135" y="195"/>
                </a:lnTo>
                <a:close/>
                <a:moveTo>
                  <a:pt x="188" y="225"/>
                </a:moveTo>
                <a:lnTo>
                  <a:pt x="188" y="225"/>
                </a:lnTo>
                <a:lnTo>
                  <a:pt x="185" y="236"/>
                </a:lnTo>
                <a:cubicBezTo>
                  <a:pt x="185" y="238"/>
                  <a:pt x="182" y="240"/>
                  <a:pt x="180" y="240"/>
                </a:cubicBezTo>
                <a:lnTo>
                  <a:pt x="160" y="240"/>
                </a:lnTo>
                <a:cubicBezTo>
                  <a:pt x="158" y="240"/>
                  <a:pt x="156" y="238"/>
                  <a:pt x="155" y="236"/>
                </a:cubicBezTo>
                <a:lnTo>
                  <a:pt x="152" y="225"/>
                </a:lnTo>
                <a:lnTo>
                  <a:pt x="188" y="225"/>
                </a:lnTo>
                <a:close/>
                <a:moveTo>
                  <a:pt x="140" y="200"/>
                </a:moveTo>
                <a:lnTo>
                  <a:pt x="140" y="200"/>
                </a:lnTo>
                <a:lnTo>
                  <a:pt x="200" y="200"/>
                </a:lnTo>
                <a:lnTo>
                  <a:pt x="200" y="220"/>
                </a:lnTo>
                <a:lnTo>
                  <a:pt x="140" y="220"/>
                </a:lnTo>
                <a:lnTo>
                  <a:pt x="140" y="200"/>
                </a:lnTo>
                <a:close/>
                <a:moveTo>
                  <a:pt x="200" y="195"/>
                </a:moveTo>
                <a:lnTo>
                  <a:pt x="200" y="195"/>
                </a:lnTo>
                <a:lnTo>
                  <a:pt x="195" y="195"/>
                </a:lnTo>
                <a:lnTo>
                  <a:pt x="195" y="70"/>
                </a:lnTo>
                <a:lnTo>
                  <a:pt x="220" y="70"/>
                </a:lnTo>
                <a:lnTo>
                  <a:pt x="250" y="70"/>
                </a:lnTo>
                <a:lnTo>
                  <a:pt x="320" y="70"/>
                </a:lnTo>
                <a:cubicBezTo>
                  <a:pt x="325" y="70"/>
                  <a:pt x="330" y="75"/>
                  <a:pt x="330" y="80"/>
                </a:cubicBezTo>
                <a:lnTo>
                  <a:pt x="330" y="180"/>
                </a:lnTo>
                <a:lnTo>
                  <a:pt x="205" y="207"/>
                </a:lnTo>
                <a:lnTo>
                  <a:pt x="205" y="200"/>
                </a:lnTo>
                <a:lnTo>
                  <a:pt x="205" y="195"/>
                </a:lnTo>
                <a:lnTo>
                  <a:pt x="200" y="195"/>
                </a:lnTo>
                <a:close/>
                <a:moveTo>
                  <a:pt x="320" y="60"/>
                </a:moveTo>
                <a:lnTo>
                  <a:pt x="320" y="60"/>
                </a:lnTo>
                <a:lnTo>
                  <a:pt x="260" y="60"/>
                </a:lnTo>
                <a:lnTo>
                  <a:pt x="260" y="40"/>
                </a:lnTo>
                <a:lnTo>
                  <a:pt x="260" y="36"/>
                </a:lnTo>
                <a:lnTo>
                  <a:pt x="257" y="33"/>
                </a:lnTo>
                <a:lnTo>
                  <a:pt x="227" y="3"/>
                </a:lnTo>
                <a:lnTo>
                  <a:pt x="224" y="0"/>
                </a:lnTo>
                <a:lnTo>
                  <a:pt x="220" y="0"/>
                </a:lnTo>
                <a:lnTo>
                  <a:pt x="120" y="0"/>
                </a:lnTo>
                <a:lnTo>
                  <a:pt x="116" y="0"/>
                </a:lnTo>
                <a:lnTo>
                  <a:pt x="113" y="3"/>
                </a:lnTo>
                <a:lnTo>
                  <a:pt x="83" y="33"/>
                </a:lnTo>
                <a:lnTo>
                  <a:pt x="80" y="36"/>
                </a:lnTo>
                <a:lnTo>
                  <a:pt x="80" y="40"/>
                </a:lnTo>
                <a:lnTo>
                  <a:pt x="80" y="60"/>
                </a:lnTo>
                <a:lnTo>
                  <a:pt x="20" y="60"/>
                </a:lnTo>
                <a:cubicBezTo>
                  <a:pt x="9" y="60"/>
                  <a:pt x="0" y="69"/>
                  <a:pt x="0" y="80"/>
                </a:cubicBezTo>
                <a:lnTo>
                  <a:pt x="0" y="310"/>
                </a:lnTo>
                <a:cubicBezTo>
                  <a:pt x="0" y="318"/>
                  <a:pt x="4" y="325"/>
                  <a:pt x="9" y="331"/>
                </a:cubicBezTo>
                <a:cubicBezTo>
                  <a:pt x="15" y="337"/>
                  <a:pt x="23" y="340"/>
                  <a:pt x="30" y="340"/>
                </a:cubicBezTo>
                <a:lnTo>
                  <a:pt x="310" y="340"/>
                </a:lnTo>
                <a:cubicBezTo>
                  <a:pt x="318" y="340"/>
                  <a:pt x="325" y="337"/>
                  <a:pt x="331" y="331"/>
                </a:cubicBezTo>
                <a:cubicBezTo>
                  <a:pt x="337" y="325"/>
                  <a:pt x="340" y="318"/>
                  <a:pt x="340" y="310"/>
                </a:cubicBezTo>
                <a:lnTo>
                  <a:pt x="340" y="80"/>
                </a:lnTo>
                <a:cubicBezTo>
                  <a:pt x="340" y="69"/>
                  <a:pt x="331" y="60"/>
                  <a:pt x="320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009" y="2645470"/>
            <a:ext cx="1950889" cy="70110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Group 4">
            <a:extLst>
              <a:ext uri="{FF2B5EF4-FFF2-40B4-BE49-F238E27FC236}">
                <a16:creationId xmlns:a16="http://schemas.microsoft.com/office/drawing/2014/main" xmlns="" id="{FC517442-AAA4-FC40-9535-A1F30A61DD7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923824" y="610140"/>
            <a:ext cx="4036743" cy="2299709"/>
            <a:chOff x="1646" y="1145"/>
            <a:chExt cx="4613" cy="2628"/>
          </a:xfrm>
          <a:solidFill>
            <a:schemeClr val="bg1">
              <a:lumMod val="95000"/>
            </a:schemeClr>
          </a:soli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xmlns="" id="{D6AD007E-75FF-7E42-89B5-C238830C5C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46" y="1145"/>
              <a:ext cx="4613" cy="2628"/>
              <a:chOff x="1646" y="1145"/>
              <a:chExt cx="4613" cy="2628"/>
            </a:xfrm>
            <a:grpFill/>
          </p:grpSpPr>
          <p:sp>
            <p:nvSpPr>
              <p:cNvPr id="105" name="Freeform 5">
                <a:extLst>
                  <a:ext uri="{FF2B5EF4-FFF2-40B4-BE49-F238E27FC236}">
                    <a16:creationId xmlns:a16="http://schemas.microsoft.com/office/drawing/2014/main" xmlns="" id="{507E0A1E-AD93-7844-B1B5-7E3529E087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0" y="2821"/>
                <a:ext cx="164" cy="129"/>
              </a:xfrm>
              <a:custGeom>
                <a:avLst/>
                <a:gdLst>
                  <a:gd name="T0" fmla="*/ 80 w 247"/>
                  <a:gd name="T1" fmla="*/ 67 h 193"/>
                  <a:gd name="T2" fmla="*/ 102 w 247"/>
                  <a:gd name="T3" fmla="*/ 64 h 193"/>
                  <a:gd name="T4" fmla="*/ 119 w 247"/>
                  <a:gd name="T5" fmla="*/ 50 h 193"/>
                  <a:gd name="T6" fmla="*/ 130 w 247"/>
                  <a:gd name="T7" fmla="*/ 48 h 193"/>
                  <a:gd name="T8" fmla="*/ 140 w 247"/>
                  <a:gd name="T9" fmla="*/ 54 h 193"/>
                  <a:gd name="T10" fmla="*/ 146 w 247"/>
                  <a:gd name="T11" fmla="*/ 59 h 193"/>
                  <a:gd name="T12" fmla="*/ 162 w 247"/>
                  <a:gd name="T13" fmla="*/ 55 h 193"/>
                  <a:gd name="T14" fmla="*/ 165 w 247"/>
                  <a:gd name="T15" fmla="*/ 51 h 193"/>
                  <a:gd name="T16" fmla="*/ 172 w 247"/>
                  <a:gd name="T17" fmla="*/ 43 h 193"/>
                  <a:gd name="T18" fmla="*/ 178 w 247"/>
                  <a:gd name="T19" fmla="*/ 36 h 193"/>
                  <a:gd name="T20" fmla="*/ 185 w 247"/>
                  <a:gd name="T21" fmla="*/ 15 h 193"/>
                  <a:gd name="T22" fmla="*/ 190 w 247"/>
                  <a:gd name="T23" fmla="*/ 7 h 193"/>
                  <a:gd name="T24" fmla="*/ 203 w 247"/>
                  <a:gd name="T25" fmla="*/ 32 h 193"/>
                  <a:gd name="T26" fmla="*/ 214 w 247"/>
                  <a:gd name="T27" fmla="*/ 42 h 193"/>
                  <a:gd name="T28" fmla="*/ 219 w 247"/>
                  <a:gd name="T29" fmla="*/ 47 h 193"/>
                  <a:gd name="T30" fmla="*/ 219 w 247"/>
                  <a:gd name="T31" fmla="*/ 65 h 193"/>
                  <a:gd name="T32" fmla="*/ 223 w 247"/>
                  <a:gd name="T33" fmla="*/ 86 h 193"/>
                  <a:gd name="T34" fmla="*/ 215 w 247"/>
                  <a:gd name="T35" fmla="*/ 88 h 193"/>
                  <a:gd name="T36" fmla="*/ 204 w 247"/>
                  <a:gd name="T37" fmla="*/ 94 h 193"/>
                  <a:gd name="T38" fmla="*/ 215 w 247"/>
                  <a:gd name="T39" fmla="*/ 103 h 193"/>
                  <a:gd name="T40" fmla="*/ 222 w 247"/>
                  <a:gd name="T41" fmla="*/ 113 h 193"/>
                  <a:gd name="T42" fmla="*/ 232 w 247"/>
                  <a:gd name="T43" fmla="*/ 125 h 193"/>
                  <a:gd name="T44" fmla="*/ 243 w 247"/>
                  <a:gd name="T45" fmla="*/ 135 h 193"/>
                  <a:gd name="T46" fmla="*/ 240 w 247"/>
                  <a:gd name="T47" fmla="*/ 160 h 193"/>
                  <a:gd name="T48" fmla="*/ 227 w 247"/>
                  <a:gd name="T49" fmla="*/ 173 h 193"/>
                  <a:gd name="T50" fmla="*/ 216 w 247"/>
                  <a:gd name="T51" fmla="*/ 184 h 193"/>
                  <a:gd name="T52" fmla="*/ 195 w 247"/>
                  <a:gd name="T53" fmla="*/ 187 h 193"/>
                  <a:gd name="T54" fmla="*/ 185 w 247"/>
                  <a:gd name="T55" fmla="*/ 189 h 193"/>
                  <a:gd name="T56" fmla="*/ 177 w 247"/>
                  <a:gd name="T57" fmla="*/ 188 h 193"/>
                  <a:gd name="T58" fmla="*/ 161 w 247"/>
                  <a:gd name="T59" fmla="*/ 184 h 193"/>
                  <a:gd name="T60" fmla="*/ 159 w 247"/>
                  <a:gd name="T61" fmla="*/ 192 h 193"/>
                  <a:gd name="T62" fmla="*/ 151 w 247"/>
                  <a:gd name="T63" fmla="*/ 189 h 193"/>
                  <a:gd name="T64" fmla="*/ 145 w 247"/>
                  <a:gd name="T65" fmla="*/ 179 h 193"/>
                  <a:gd name="T66" fmla="*/ 134 w 247"/>
                  <a:gd name="T67" fmla="*/ 167 h 193"/>
                  <a:gd name="T68" fmla="*/ 123 w 247"/>
                  <a:gd name="T69" fmla="*/ 171 h 193"/>
                  <a:gd name="T70" fmla="*/ 114 w 247"/>
                  <a:gd name="T71" fmla="*/ 171 h 193"/>
                  <a:gd name="T72" fmla="*/ 103 w 247"/>
                  <a:gd name="T73" fmla="*/ 176 h 193"/>
                  <a:gd name="T74" fmla="*/ 90 w 247"/>
                  <a:gd name="T75" fmla="*/ 167 h 193"/>
                  <a:gd name="T76" fmla="*/ 86 w 247"/>
                  <a:gd name="T77" fmla="*/ 160 h 193"/>
                  <a:gd name="T78" fmla="*/ 78 w 247"/>
                  <a:gd name="T79" fmla="*/ 148 h 193"/>
                  <a:gd name="T80" fmla="*/ 67 w 247"/>
                  <a:gd name="T81" fmla="*/ 139 h 193"/>
                  <a:gd name="T82" fmla="*/ 59 w 247"/>
                  <a:gd name="T83" fmla="*/ 130 h 193"/>
                  <a:gd name="T84" fmla="*/ 49 w 247"/>
                  <a:gd name="T85" fmla="*/ 118 h 193"/>
                  <a:gd name="T86" fmla="*/ 37 w 247"/>
                  <a:gd name="T87" fmla="*/ 113 h 193"/>
                  <a:gd name="T88" fmla="*/ 42 w 247"/>
                  <a:gd name="T89" fmla="*/ 104 h 193"/>
                  <a:gd name="T90" fmla="*/ 32 w 247"/>
                  <a:gd name="T91" fmla="*/ 97 h 193"/>
                  <a:gd name="T92" fmla="*/ 17 w 247"/>
                  <a:gd name="T93" fmla="*/ 90 h 193"/>
                  <a:gd name="T94" fmla="*/ 10 w 247"/>
                  <a:gd name="T95" fmla="*/ 82 h 193"/>
                  <a:gd name="T96" fmla="*/ 0 w 247"/>
                  <a:gd name="T97" fmla="*/ 75 h 193"/>
                  <a:gd name="T98" fmla="*/ 7 w 247"/>
                  <a:gd name="T99" fmla="*/ 67 h 193"/>
                  <a:gd name="T100" fmla="*/ 20 w 247"/>
                  <a:gd name="T101" fmla="*/ 59 h 193"/>
                  <a:gd name="T102" fmla="*/ 40 w 247"/>
                  <a:gd name="T103" fmla="*/ 59 h 193"/>
                  <a:gd name="T104" fmla="*/ 46 w 247"/>
                  <a:gd name="T105" fmla="*/ 64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47" h="193">
                    <a:moveTo>
                      <a:pt x="52" y="66"/>
                    </a:moveTo>
                    <a:lnTo>
                      <a:pt x="52" y="66"/>
                    </a:lnTo>
                    <a:cubicBezTo>
                      <a:pt x="61" y="63"/>
                      <a:pt x="70" y="64"/>
                      <a:pt x="79" y="64"/>
                    </a:cubicBezTo>
                    <a:cubicBezTo>
                      <a:pt x="79" y="65"/>
                      <a:pt x="79" y="66"/>
                      <a:pt x="80" y="67"/>
                    </a:cubicBezTo>
                    <a:cubicBezTo>
                      <a:pt x="80" y="69"/>
                      <a:pt x="82" y="70"/>
                      <a:pt x="84" y="70"/>
                    </a:cubicBezTo>
                    <a:cubicBezTo>
                      <a:pt x="88" y="70"/>
                      <a:pt x="91" y="70"/>
                      <a:pt x="94" y="70"/>
                    </a:cubicBezTo>
                    <a:cubicBezTo>
                      <a:pt x="98" y="70"/>
                      <a:pt x="100" y="69"/>
                      <a:pt x="100" y="65"/>
                    </a:cubicBezTo>
                    <a:cubicBezTo>
                      <a:pt x="101" y="65"/>
                      <a:pt x="102" y="65"/>
                      <a:pt x="102" y="64"/>
                    </a:cubicBezTo>
                    <a:cubicBezTo>
                      <a:pt x="105" y="63"/>
                      <a:pt x="107" y="60"/>
                      <a:pt x="111" y="60"/>
                    </a:cubicBezTo>
                    <a:cubicBezTo>
                      <a:pt x="118" y="61"/>
                      <a:pt x="118" y="60"/>
                      <a:pt x="118" y="54"/>
                    </a:cubicBezTo>
                    <a:cubicBezTo>
                      <a:pt x="118" y="53"/>
                      <a:pt x="118" y="52"/>
                      <a:pt x="118" y="52"/>
                    </a:cubicBezTo>
                    <a:cubicBezTo>
                      <a:pt x="118" y="52"/>
                      <a:pt x="119" y="51"/>
                      <a:pt x="119" y="50"/>
                    </a:cubicBezTo>
                    <a:cubicBezTo>
                      <a:pt x="119" y="50"/>
                      <a:pt x="120" y="50"/>
                      <a:pt x="121" y="50"/>
                    </a:cubicBezTo>
                    <a:cubicBezTo>
                      <a:pt x="121" y="50"/>
                      <a:pt x="121" y="50"/>
                      <a:pt x="120" y="50"/>
                    </a:cubicBezTo>
                    <a:lnTo>
                      <a:pt x="123" y="49"/>
                    </a:lnTo>
                    <a:cubicBezTo>
                      <a:pt x="126" y="48"/>
                      <a:pt x="128" y="48"/>
                      <a:pt x="130" y="48"/>
                    </a:cubicBezTo>
                    <a:cubicBezTo>
                      <a:pt x="130" y="49"/>
                      <a:pt x="130" y="49"/>
                      <a:pt x="131" y="49"/>
                    </a:cubicBezTo>
                    <a:cubicBezTo>
                      <a:pt x="132" y="51"/>
                      <a:pt x="134" y="52"/>
                      <a:pt x="136" y="52"/>
                    </a:cubicBezTo>
                    <a:cubicBezTo>
                      <a:pt x="137" y="53"/>
                      <a:pt x="137" y="53"/>
                      <a:pt x="139" y="53"/>
                    </a:cubicBezTo>
                    <a:cubicBezTo>
                      <a:pt x="139" y="54"/>
                      <a:pt x="139" y="54"/>
                      <a:pt x="140" y="54"/>
                    </a:cubicBezTo>
                    <a:cubicBezTo>
                      <a:pt x="140" y="55"/>
                      <a:pt x="140" y="55"/>
                      <a:pt x="141" y="55"/>
                    </a:cubicBezTo>
                    <a:cubicBezTo>
                      <a:pt x="142" y="56"/>
                      <a:pt x="142" y="57"/>
                      <a:pt x="143" y="57"/>
                    </a:cubicBezTo>
                    <a:cubicBezTo>
                      <a:pt x="144" y="57"/>
                      <a:pt x="144" y="58"/>
                      <a:pt x="145" y="58"/>
                    </a:cubicBezTo>
                    <a:cubicBezTo>
                      <a:pt x="145" y="59"/>
                      <a:pt x="145" y="59"/>
                      <a:pt x="146" y="59"/>
                    </a:cubicBezTo>
                    <a:cubicBezTo>
                      <a:pt x="147" y="61"/>
                      <a:pt x="148" y="62"/>
                      <a:pt x="149" y="61"/>
                    </a:cubicBezTo>
                    <a:cubicBezTo>
                      <a:pt x="153" y="60"/>
                      <a:pt x="157" y="62"/>
                      <a:pt x="160" y="58"/>
                    </a:cubicBezTo>
                    <a:cubicBezTo>
                      <a:pt x="160" y="58"/>
                      <a:pt x="161" y="57"/>
                      <a:pt x="161" y="57"/>
                    </a:cubicBezTo>
                    <a:cubicBezTo>
                      <a:pt x="162" y="57"/>
                      <a:pt x="162" y="56"/>
                      <a:pt x="162" y="55"/>
                    </a:cubicBezTo>
                    <a:cubicBezTo>
                      <a:pt x="163" y="55"/>
                      <a:pt x="163" y="55"/>
                      <a:pt x="163" y="54"/>
                    </a:cubicBezTo>
                    <a:lnTo>
                      <a:pt x="164" y="53"/>
                    </a:lnTo>
                    <a:cubicBezTo>
                      <a:pt x="165" y="52"/>
                      <a:pt x="165" y="52"/>
                      <a:pt x="166" y="52"/>
                    </a:cubicBezTo>
                    <a:cubicBezTo>
                      <a:pt x="165" y="52"/>
                      <a:pt x="165" y="51"/>
                      <a:pt x="165" y="51"/>
                    </a:cubicBezTo>
                    <a:lnTo>
                      <a:pt x="168" y="49"/>
                    </a:lnTo>
                    <a:cubicBezTo>
                      <a:pt x="168" y="49"/>
                      <a:pt x="168" y="48"/>
                      <a:pt x="168" y="48"/>
                    </a:cubicBezTo>
                    <a:cubicBezTo>
                      <a:pt x="169" y="48"/>
                      <a:pt x="169" y="47"/>
                      <a:pt x="170" y="47"/>
                    </a:cubicBezTo>
                    <a:cubicBezTo>
                      <a:pt x="172" y="47"/>
                      <a:pt x="172" y="45"/>
                      <a:pt x="172" y="43"/>
                    </a:cubicBezTo>
                    <a:cubicBezTo>
                      <a:pt x="173" y="43"/>
                      <a:pt x="173" y="42"/>
                      <a:pt x="173" y="41"/>
                    </a:cubicBezTo>
                    <a:cubicBezTo>
                      <a:pt x="174" y="41"/>
                      <a:pt x="174" y="40"/>
                      <a:pt x="174" y="39"/>
                    </a:cubicBezTo>
                    <a:cubicBezTo>
                      <a:pt x="175" y="39"/>
                      <a:pt x="176" y="38"/>
                      <a:pt x="176" y="37"/>
                    </a:cubicBezTo>
                    <a:cubicBezTo>
                      <a:pt x="177" y="37"/>
                      <a:pt x="178" y="37"/>
                      <a:pt x="178" y="36"/>
                    </a:cubicBezTo>
                    <a:cubicBezTo>
                      <a:pt x="180" y="35"/>
                      <a:pt x="182" y="34"/>
                      <a:pt x="182" y="32"/>
                    </a:cubicBezTo>
                    <a:cubicBezTo>
                      <a:pt x="183" y="32"/>
                      <a:pt x="184" y="32"/>
                      <a:pt x="184" y="31"/>
                    </a:cubicBezTo>
                    <a:cubicBezTo>
                      <a:pt x="186" y="30"/>
                      <a:pt x="187" y="29"/>
                      <a:pt x="186" y="27"/>
                    </a:cubicBezTo>
                    <a:cubicBezTo>
                      <a:pt x="185" y="23"/>
                      <a:pt x="186" y="19"/>
                      <a:pt x="185" y="15"/>
                    </a:cubicBezTo>
                    <a:cubicBezTo>
                      <a:pt x="185" y="13"/>
                      <a:pt x="185" y="12"/>
                      <a:pt x="183" y="11"/>
                    </a:cubicBezTo>
                    <a:cubicBezTo>
                      <a:pt x="183" y="10"/>
                      <a:pt x="182" y="10"/>
                      <a:pt x="182" y="10"/>
                    </a:cubicBezTo>
                    <a:cubicBezTo>
                      <a:pt x="182" y="9"/>
                      <a:pt x="181" y="9"/>
                      <a:pt x="181" y="8"/>
                    </a:cubicBezTo>
                    <a:cubicBezTo>
                      <a:pt x="183" y="6"/>
                      <a:pt x="187" y="8"/>
                      <a:pt x="190" y="7"/>
                    </a:cubicBezTo>
                    <a:cubicBezTo>
                      <a:pt x="192" y="7"/>
                      <a:pt x="194" y="7"/>
                      <a:pt x="194" y="4"/>
                    </a:cubicBezTo>
                    <a:cubicBezTo>
                      <a:pt x="194" y="1"/>
                      <a:pt x="198" y="0"/>
                      <a:pt x="202" y="1"/>
                    </a:cubicBezTo>
                    <a:cubicBezTo>
                      <a:pt x="205" y="2"/>
                      <a:pt x="204" y="4"/>
                      <a:pt x="203" y="6"/>
                    </a:cubicBezTo>
                    <a:cubicBezTo>
                      <a:pt x="200" y="14"/>
                      <a:pt x="203" y="23"/>
                      <a:pt x="203" y="32"/>
                    </a:cubicBezTo>
                    <a:cubicBezTo>
                      <a:pt x="204" y="35"/>
                      <a:pt x="205" y="37"/>
                      <a:pt x="209" y="37"/>
                    </a:cubicBezTo>
                    <a:cubicBezTo>
                      <a:pt x="209" y="38"/>
                      <a:pt x="210" y="38"/>
                      <a:pt x="211" y="38"/>
                    </a:cubicBezTo>
                    <a:cubicBezTo>
                      <a:pt x="211" y="39"/>
                      <a:pt x="212" y="39"/>
                      <a:pt x="213" y="39"/>
                    </a:cubicBezTo>
                    <a:cubicBezTo>
                      <a:pt x="212" y="40"/>
                      <a:pt x="213" y="41"/>
                      <a:pt x="214" y="42"/>
                    </a:cubicBezTo>
                    <a:cubicBezTo>
                      <a:pt x="214" y="42"/>
                      <a:pt x="215" y="43"/>
                      <a:pt x="215" y="43"/>
                    </a:cubicBezTo>
                    <a:cubicBezTo>
                      <a:pt x="215" y="44"/>
                      <a:pt x="216" y="44"/>
                      <a:pt x="216" y="44"/>
                    </a:cubicBezTo>
                    <a:cubicBezTo>
                      <a:pt x="216" y="45"/>
                      <a:pt x="217" y="45"/>
                      <a:pt x="217" y="45"/>
                    </a:cubicBezTo>
                    <a:cubicBezTo>
                      <a:pt x="218" y="46"/>
                      <a:pt x="218" y="47"/>
                      <a:pt x="219" y="47"/>
                    </a:cubicBezTo>
                    <a:cubicBezTo>
                      <a:pt x="219" y="48"/>
                      <a:pt x="219" y="49"/>
                      <a:pt x="220" y="49"/>
                    </a:cubicBezTo>
                    <a:cubicBezTo>
                      <a:pt x="220" y="50"/>
                      <a:pt x="220" y="50"/>
                      <a:pt x="221" y="50"/>
                    </a:cubicBezTo>
                    <a:cubicBezTo>
                      <a:pt x="221" y="54"/>
                      <a:pt x="220" y="58"/>
                      <a:pt x="219" y="62"/>
                    </a:cubicBezTo>
                    <a:cubicBezTo>
                      <a:pt x="219" y="63"/>
                      <a:pt x="219" y="64"/>
                      <a:pt x="219" y="65"/>
                    </a:cubicBezTo>
                    <a:cubicBezTo>
                      <a:pt x="219" y="66"/>
                      <a:pt x="220" y="66"/>
                      <a:pt x="221" y="66"/>
                    </a:cubicBezTo>
                    <a:cubicBezTo>
                      <a:pt x="223" y="67"/>
                      <a:pt x="223" y="68"/>
                      <a:pt x="224" y="69"/>
                    </a:cubicBezTo>
                    <a:lnTo>
                      <a:pt x="224" y="76"/>
                    </a:lnTo>
                    <a:lnTo>
                      <a:pt x="223" y="86"/>
                    </a:lnTo>
                    <a:lnTo>
                      <a:pt x="221" y="88"/>
                    </a:lnTo>
                    <a:lnTo>
                      <a:pt x="219" y="90"/>
                    </a:lnTo>
                    <a:lnTo>
                      <a:pt x="217" y="90"/>
                    </a:lnTo>
                    <a:lnTo>
                      <a:pt x="215" y="88"/>
                    </a:lnTo>
                    <a:lnTo>
                      <a:pt x="211" y="89"/>
                    </a:lnTo>
                    <a:lnTo>
                      <a:pt x="206" y="88"/>
                    </a:lnTo>
                    <a:lnTo>
                      <a:pt x="206" y="93"/>
                    </a:lnTo>
                    <a:lnTo>
                      <a:pt x="204" y="94"/>
                    </a:lnTo>
                    <a:lnTo>
                      <a:pt x="201" y="99"/>
                    </a:lnTo>
                    <a:lnTo>
                      <a:pt x="202" y="101"/>
                    </a:lnTo>
                    <a:lnTo>
                      <a:pt x="206" y="103"/>
                    </a:lnTo>
                    <a:lnTo>
                      <a:pt x="215" y="103"/>
                    </a:lnTo>
                    <a:lnTo>
                      <a:pt x="216" y="105"/>
                    </a:lnTo>
                    <a:lnTo>
                      <a:pt x="220" y="109"/>
                    </a:lnTo>
                    <a:lnTo>
                      <a:pt x="221" y="112"/>
                    </a:lnTo>
                    <a:lnTo>
                      <a:pt x="222" y="113"/>
                    </a:lnTo>
                    <a:lnTo>
                      <a:pt x="226" y="120"/>
                    </a:lnTo>
                    <a:lnTo>
                      <a:pt x="230" y="121"/>
                    </a:lnTo>
                    <a:lnTo>
                      <a:pt x="230" y="123"/>
                    </a:lnTo>
                    <a:lnTo>
                      <a:pt x="232" y="125"/>
                    </a:lnTo>
                    <a:lnTo>
                      <a:pt x="235" y="125"/>
                    </a:lnTo>
                    <a:lnTo>
                      <a:pt x="238" y="128"/>
                    </a:lnTo>
                    <a:lnTo>
                      <a:pt x="240" y="131"/>
                    </a:lnTo>
                    <a:lnTo>
                      <a:pt x="243" y="135"/>
                    </a:lnTo>
                    <a:lnTo>
                      <a:pt x="244" y="142"/>
                    </a:lnTo>
                    <a:lnTo>
                      <a:pt x="246" y="145"/>
                    </a:lnTo>
                    <a:lnTo>
                      <a:pt x="247" y="152"/>
                    </a:lnTo>
                    <a:lnTo>
                      <a:pt x="240" y="160"/>
                    </a:lnTo>
                    <a:lnTo>
                      <a:pt x="235" y="167"/>
                    </a:lnTo>
                    <a:lnTo>
                      <a:pt x="233" y="167"/>
                    </a:lnTo>
                    <a:lnTo>
                      <a:pt x="229" y="170"/>
                    </a:lnTo>
                    <a:lnTo>
                      <a:pt x="227" y="173"/>
                    </a:lnTo>
                    <a:lnTo>
                      <a:pt x="226" y="174"/>
                    </a:lnTo>
                    <a:lnTo>
                      <a:pt x="223" y="177"/>
                    </a:lnTo>
                    <a:lnTo>
                      <a:pt x="219" y="180"/>
                    </a:lnTo>
                    <a:lnTo>
                      <a:pt x="216" y="184"/>
                    </a:lnTo>
                    <a:lnTo>
                      <a:pt x="212" y="186"/>
                    </a:lnTo>
                    <a:lnTo>
                      <a:pt x="207" y="184"/>
                    </a:lnTo>
                    <a:lnTo>
                      <a:pt x="200" y="185"/>
                    </a:lnTo>
                    <a:lnTo>
                      <a:pt x="195" y="187"/>
                    </a:lnTo>
                    <a:lnTo>
                      <a:pt x="192" y="187"/>
                    </a:lnTo>
                    <a:lnTo>
                      <a:pt x="190" y="187"/>
                    </a:lnTo>
                    <a:lnTo>
                      <a:pt x="187" y="187"/>
                    </a:lnTo>
                    <a:lnTo>
                      <a:pt x="185" y="189"/>
                    </a:lnTo>
                    <a:lnTo>
                      <a:pt x="185" y="193"/>
                    </a:lnTo>
                    <a:lnTo>
                      <a:pt x="183" y="193"/>
                    </a:lnTo>
                    <a:lnTo>
                      <a:pt x="178" y="191"/>
                    </a:lnTo>
                    <a:lnTo>
                      <a:pt x="177" y="188"/>
                    </a:lnTo>
                    <a:lnTo>
                      <a:pt x="174" y="187"/>
                    </a:lnTo>
                    <a:lnTo>
                      <a:pt x="170" y="188"/>
                    </a:lnTo>
                    <a:lnTo>
                      <a:pt x="165" y="186"/>
                    </a:lnTo>
                    <a:lnTo>
                      <a:pt x="161" y="184"/>
                    </a:lnTo>
                    <a:lnTo>
                      <a:pt x="159" y="187"/>
                    </a:lnTo>
                    <a:lnTo>
                      <a:pt x="158" y="190"/>
                    </a:lnTo>
                    <a:lnTo>
                      <a:pt x="159" y="191"/>
                    </a:lnTo>
                    <a:lnTo>
                      <a:pt x="159" y="192"/>
                    </a:lnTo>
                    <a:lnTo>
                      <a:pt x="157" y="191"/>
                    </a:lnTo>
                    <a:lnTo>
                      <a:pt x="152" y="191"/>
                    </a:lnTo>
                    <a:lnTo>
                      <a:pt x="152" y="191"/>
                    </a:lnTo>
                    <a:lnTo>
                      <a:pt x="151" y="189"/>
                    </a:lnTo>
                    <a:lnTo>
                      <a:pt x="150" y="186"/>
                    </a:lnTo>
                    <a:lnTo>
                      <a:pt x="149" y="184"/>
                    </a:lnTo>
                    <a:lnTo>
                      <a:pt x="147" y="181"/>
                    </a:lnTo>
                    <a:lnTo>
                      <a:pt x="145" y="179"/>
                    </a:lnTo>
                    <a:lnTo>
                      <a:pt x="140" y="177"/>
                    </a:lnTo>
                    <a:lnTo>
                      <a:pt x="138" y="175"/>
                    </a:lnTo>
                    <a:lnTo>
                      <a:pt x="136" y="173"/>
                    </a:lnTo>
                    <a:lnTo>
                      <a:pt x="134" y="167"/>
                    </a:lnTo>
                    <a:lnTo>
                      <a:pt x="132" y="166"/>
                    </a:lnTo>
                    <a:lnTo>
                      <a:pt x="127" y="166"/>
                    </a:lnTo>
                    <a:lnTo>
                      <a:pt x="125" y="169"/>
                    </a:lnTo>
                    <a:lnTo>
                      <a:pt x="123" y="171"/>
                    </a:lnTo>
                    <a:lnTo>
                      <a:pt x="119" y="172"/>
                    </a:lnTo>
                    <a:lnTo>
                      <a:pt x="117" y="172"/>
                    </a:lnTo>
                    <a:lnTo>
                      <a:pt x="117" y="171"/>
                    </a:lnTo>
                    <a:lnTo>
                      <a:pt x="114" y="171"/>
                    </a:lnTo>
                    <a:lnTo>
                      <a:pt x="109" y="171"/>
                    </a:lnTo>
                    <a:lnTo>
                      <a:pt x="107" y="172"/>
                    </a:lnTo>
                    <a:lnTo>
                      <a:pt x="105" y="175"/>
                    </a:lnTo>
                    <a:lnTo>
                      <a:pt x="103" y="176"/>
                    </a:lnTo>
                    <a:lnTo>
                      <a:pt x="99" y="174"/>
                    </a:lnTo>
                    <a:lnTo>
                      <a:pt x="95" y="170"/>
                    </a:lnTo>
                    <a:lnTo>
                      <a:pt x="92" y="168"/>
                    </a:lnTo>
                    <a:lnTo>
                      <a:pt x="90" y="167"/>
                    </a:lnTo>
                    <a:lnTo>
                      <a:pt x="88" y="165"/>
                    </a:lnTo>
                    <a:lnTo>
                      <a:pt x="87" y="161"/>
                    </a:lnTo>
                    <a:lnTo>
                      <a:pt x="86" y="161"/>
                    </a:lnTo>
                    <a:lnTo>
                      <a:pt x="86" y="160"/>
                    </a:lnTo>
                    <a:lnTo>
                      <a:pt x="85" y="158"/>
                    </a:lnTo>
                    <a:lnTo>
                      <a:pt x="81" y="155"/>
                    </a:lnTo>
                    <a:lnTo>
                      <a:pt x="79" y="154"/>
                    </a:lnTo>
                    <a:lnTo>
                      <a:pt x="78" y="148"/>
                    </a:lnTo>
                    <a:lnTo>
                      <a:pt x="79" y="146"/>
                    </a:lnTo>
                    <a:lnTo>
                      <a:pt x="75" y="143"/>
                    </a:lnTo>
                    <a:lnTo>
                      <a:pt x="68" y="141"/>
                    </a:lnTo>
                    <a:lnTo>
                      <a:pt x="67" y="139"/>
                    </a:lnTo>
                    <a:lnTo>
                      <a:pt x="67" y="135"/>
                    </a:lnTo>
                    <a:lnTo>
                      <a:pt x="66" y="134"/>
                    </a:lnTo>
                    <a:lnTo>
                      <a:pt x="61" y="132"/>
                    </a:lnTo>
                    <a:lnTo>
                      <a:pt x="59" y="130"/>
                    </a:lnTo>
                    <a:lnTo>
                      <a:pt x="59" y="124"/>
                    </a:lnTo>
                    <a:lnTo>
                      <a:pt x="57" y="122"/>
                    </a:lnTo>
                    <a:lnTo>
                      <a:pt x="51" y="118"/>
                    </a:lnTo>
                    <a:lnTo>
                      <a:pt x="49" y="118"/>
                    </a:lnTo>
                    <a:lnTo>
                      <a:pt x="46" y="116"/>
                    </a:lnTo>
                    <a:lnTo>
                      <a:pt x="44" y="117"/>
                    </a:lnTo>
                    <a:lnTo>
                      <a:pt x="41" y="116"/>
                    </a:lnTo>
                    <a:lnTo>
                      <a:pt x="37" y="113"/>
                    </a:lnTo>
                    <a:lnTo>
                      <a:pt x="38" y="111"/>
                    </a:lnTo>
                    <a:lnTo>
                      <a:pt x="39" y="109"/>
                    </a:lnTo>
                    <a:lnTo>
                      <a:pt x="41" y="107"/>
                    </a:lnTo>
                    <a:lnTo>
                      <a:pt x="42" y="104"/>
                    </a:lnTo>
                    <a:lnTo>
                      <a:pt x="41" y="102"/>
                    </a:lnTo>
                    <a:lnTo>
                      <a:pt x="37" y="101"/>
                    </a:lnTo>
                    <a:lnTo>
                      <a:pt x="33" y="100"/>
                    </a:lnTo>
                    <a:lnTo>
                      <a:pt x="32" y="97"/>
                    </a:lnTo>
                    <a:lnTo>
                      <a:pt x="29" y="95"/>
                    </a:lnTo>
                    <a:lnTo>
                      <a:pt x="25" y="95"/>
                    </a:lnTo>
                    <a:lnTo>
                      <a:pt x="21" y="93"/>
                    </a:lnTo>
                    <a:lnTo>
                      <a:pt x="17" y="90"/>
                    </a:lnTo>
                    <a:lnTo>
                      <a:pt x="17" y="86"/>
                    </a:lnTo>
                    <a:lnTo>
                      <a:pt x="18" y="83"/>
                    </a:lnTo>
                    <a:lnTo>
                      <a:pt x="16" y="82"/>
                    </a:lnTo>
                    <a:lnTo>
                      <a:pt x="10" y="82"/>
                    </a:lnTo>
                    <a:lnTo>
                      <a:pt x="8" y="84"/>
                    </a:lnTo>
                    <a:lnTo>
                      <a:pt x="3" y="83"/>
                    </a:lnTo>
                    <a:lnTo>
                      <a:pt x="0" y="81"/>
                    </a:lnTo>
                    <a:lnTo>
                      <a:pt x="0" y="75"/>
                    </a:lnTo>
                    <a:lnTo>
                      <a:pt x="1" y="71"/>
                    </a:lnTo>
                    <a:lnTo>
                      <a:pt x="3" y="69"/>
                    </a:lnTo>
                    <a:lnTo>
                      <a:pt x="4" y="64"/>
                    </a:lnTo>
                    <a:cubicBezTo>
                      <a:pt x="5" y="63"/>
                      <a:pt x="6" y="69"/>
                      <a:pt x="7" y="67"/>
                    </a:cubicBezTo>
                    <a:cubicBezTo>
                      <a:pt x="7" y="67"/>
                      <a:pt x="15" y="66"/>
                      <a:pt x="15" y="65"/>
                    </a:cubicBezTo>
                    <a:cubicBezTo>
                      <a:pt x="16" y="65"/>
                      <a:pt x="16" y="64"/>
                      <a:pt x="16" y="64"/>
                    </a:cubicBezTo>
                    <a:cubicBezTo>
                      <a:pt x="17" y="64"/>
                      <a:pt x="17" y="63"/>
                      <a:pt x="17" y="63"/>
                    </a:cubicBezTo>
                    <a:cubicBezTo>
                      <a:pt x="19" y="62"/>
                      <a:pt x="20" y="60"/>
                      <a:pt x="20" y="59"/>
                    </a:cubicBezTo>
                    <a:cubicBezTo>
                      <a:pt x="20" y="56"/>
                      <a:pt x="21" y="55"/>
                      <a:pt x="24" y="54"/>
                    </a:cubicBezTo>
                    <a:cubicBezTo>
                      <a:pt x="25" y="54"/>
                      <a:pt x="26" y="54"/>
                      <a:pt x="27" y="53"/>
                    </a:cubicBezTo>
                    <a:cubicBezTo>
                      <a:pt x="31" y="52"/>
                      <a:pt x="34" y="53"/>
                      <a:pt x="37" y="54"/>
                    </a:cubicBezTo>
                    <a:cubicBezTo>
                      <a:pt x="39" y="54"/>
                      <a:pt x="37" y="58"/>
                      <a:pt x="40" y="59"/>
                    </a:cubicBezTo>
                    <a:cubicBezTo>
                      <a:pt x="40" y="60"/>
                      <a:pt x="41" y="60"/>
                      <a:pt x="42" y="60"/>
                    </a:cubicBezTo>
                    <a:cubicBezTo>
                      <a:pt x="42" y="61"/>
                      <a:pt x="43" y="61"/>
                      <a:pt x="43" y="61"/>
                    </a:cubicBezTo>
                    <a:cubicBezTo>
                      <a:pt x="43" y="62"/>
                      <a:pt x="44" y="63"/>
                      <a:pt x="44" y="63"/>
                    </a:cubicBezTo>
                    <a:cubicBezTo>
                      <a:pt x="45" y="63"/>
                      <a:pt x="45" y="64"/>
                      <a:pt x="46" y="64"/>
                    </a:cubicBezTo>
                    <a:cubicBezTo>
                      <a:pt x="46" y="65"/>
                      <a:pt x="46" y="66"/>
                      <a:pt x="47" y="66"/>
                    </a:cubicBezTo>
                    <a:lnTo>
                      <a:pt x="52" y="6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06" name="Freeform 6">
                <a:extLst>
                  <a:ext uri="{FF2B5EF4-FFF2-40B4-BE49-F238E27FC236}">
                    <a16:creationId xmlns:a16="http://schemas.microsoft.com/office/drawing/2014/main" xmlns="" id="{158C0EFA-AD5C-8249-8DC1-E8005D0DF3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3" y="2825"/>
                <a:ext cx="147" cy="148"/>
              </a:xfrm>
              <a:custGeom>
                <a:avLst/>
                <a:gdLst>
                  <a:gd name="T0" fmla="*/ 160 w 222"/>
                  <a:gd name="T1" fmla="*/ 3 h 222"/>
                  <a:gd name="T2" fmla="*/ 160 w 222"/>
                  <a:gd name="T3" fmla="*/ 3 h 222"/>
                  <a:gd name="T4" fmla="*/ 142 w 222"/>
                  <a:gd name="T5" fmla="*/ 71 h 222"/>
                  <a:gd name="T6" fmla="*/ 44 w 222"/>
                  <a:gd name="T7" fmla="*/ 105 h 222"/>
                  <a:gd name="T8" fmla="*/ 14 w 222"/>
                  <a:gd name="T9" fmla="*/ 70 h 222"/>
                  <a:gd name="T10" fmla="*/ 0 w 222"/>
                  <a:gd name="T11" fmla="*/ 74 h 222"/>
                  <a:gd name="T12" fmla="*/ 27 w 222"/>
                  <a:gd name="T13" fmla="*/ 177 h 222"/>
                  <a:gd name="T14" fmla="*/ 67 w 222"/>
                  <a:gd name="T15" fmla="*/ 181 h 222"/>
                  <a:gd name="T16" fmla="*/ 120 w 222"/>
                  <a:gd name="T17" fmla="*/ 202 h 222"/>
                  <a:gd name="T18" fmla="*/ 120 w 222"/>
                  <a:gd name="T19" fmla="*/ 222 h 222"/>
                  <a:gd name="T20" fmla="*/ 144 w 222"/>
                  <a:gd name="T21" fmla="*/ 217 h 222"/>
                  <a:gd name="T22" fmla="*/ 180 w 222"/>
                  <a:gd name="T23" fmla="*/ 168 h 222"/>
                  <a:gd name="T24" fmla="*/ 180 w 222"/>
                  <a:gd name="T25" fmla="*/ 128 h 222"/>
                  <a:gd name="T26" fmla="*/ 200 w 222"/>
                  <a:gd name="T27" fmla="*/ 88 h 222"/>
                  <a:gd name="T28" fmla="*/ 222 w 222"/>
                  <a:gd name="T29" fmla="*/ 92 h 222"/>
                  <a:gd name="T30" fmla="*/ 195 w 222"/>
                  <a:gd name="T31" fmla="*/ 36 h 222"/>
                  <a:gd name="T32" fmla="*/ 191 w 222"/>
                  <a:gd name="T33" fmla="*/ 0 h 222"/>
                  <a:gd name="T34" fmla="*/ 160 w 222"/>
                  <a:gd name="T35" fmla="*/ 3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2" h="222">
                    <a:moveTo>
                      <a:pt x="160" y="3"/>
                    </a:moveTo>
                    <a:lnTo>
                      <a:pt x="160" y="3"/>
                    </a:lnTo>
                    <a:lnTo>
                      <a:pt x="142" y="71"/>
                    </a:lnTo>
                    <a:lnTo>
                      <a:pt x="44" y="105"/>
                    </a:lnTo>
                    <a:lnTo>
                      <a:pt x="14" y="70"/>
                    </a:lnTo>
                    <a:lnTo>
                      <a:pt x="0" y="74"/>
                    </a:lnTo>
                    <a:lnTo>
                      <a:pt x="27" y="177"/>
                    </a:lnTo>
                    <a:lnTo>
                      <a:pt x="67" y="181"/>
                    </a:lnTo>
                    <a:lnTo>
                      <a:pt x="120" y="202"/>
                    </a:lnTo>
                    <a:lnTo>
                      <a:pt x="120" y="222"/>
                    </a:lnTo>
                    <a:lnTo>
                      <a:pt x="144" y="217"/>
                    </a:lnTo>
                    <a:lnTo>
                      <a:pt x="180" y="168"/>
                    </a:lnTo>
                    <a:lnTo>
                      <a:pt x="180" y="128"/>
                    </a:lnTo>
                    <a:lnTo>
                      <a:pt x="200" y="88"/>
                    </a:lnTo>
                    <a:lnTo>
                      <a:pt x="222" y="92"/>
                    </a:lnTo>
                    <a:lnTo>
                      <a:pt x="195" y="36"/>
                    </a:lnTo>
                    <a:lnTo>
                      <a:pt x="191" y="0"/>
                    </a:lnTo>
                    <a:lnTo>
                      <a:pt x="160" y="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07" name="Freeform 7">
                <a:extLst>
                  <a:ext uri="{FF2B5EF4-FFF2-40B4-BE49-F238E27FC236}">
                    <a16:creationId xmlns:a16="http://schemas.microsoft.com/office/drawing/2014/main" xmlns="" id="{1178CF34-B87B-9743-B3B1-DD8AA4EE6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9" y="2952"/>
                <a:ext cx="132" cy="169"/>
              </a:xfrm>
              <a:custGeom>
                <a:avLst/>
                <a:gdLst>
                  <a:gd name="T0" fmla="*/ 3 w 199"/>
                  <a:gd name="T1" fmla="*/ 0 h 254"/>
                  <a:gd name="T2" fmla="*/ 3 w 199"/>
                  <a:gd name="T3" fmla="*/ 0 h 254"/>
                  <a:gd name="T4" fmla="*/ 0 w 199"/>
                  <a:gd name="T5" fmla="*/ 192 h 254"/>
                  <a:gd name="T6" fmla="*/ 28 w 199"/>
                  <a:gd name="T7" fmla="*/ 190 h 254"/>
                  <a:gd name="T8" fmla="*/ 64 w 199"/>
                  <a:gd name="T9" fmla="*/ 148 h 254"/>
                  <a:gd name="T10" fmla="*/ 94 w 199"/>
                  <a:gd name="T11" fmla="*/ 149 h 254"/>
                  <a:gd name="T12" fmla="*/ 114 w 199"/>
                  <a:gd name="T13" fmla="*/ 167 h 254"/>
                  <a:gd name="T14" fmla="*/ 121 w 199"/>
                  <a:gd name="T15" fmla="*/ 221 h 254"/>
                  <a:gd name="T16" fmla="*/ 183 w 199"/>
                  <a:gd name="T17" fmla="*/ 254 h 254"/>
                  <a:gd name="T18" fmla="*/ 199 w 199"/>
                  <a:gd name="T19" fmla="*/ 248 h 254"/>
                  <a:gd name="T20" fmla="*/ 199 w 199"/>
                  <a:gd name="T21" fmla="*/ 228 h 254"/>
                  <a:gd name="T22" fmla="*/ 149 w 199"/>
                  <a:gd name="T23" fmla="*/ 186 h 254"/>
                  <a:gd name="T24" fmla="*/ 124 w 199"/>
                  <a:gd name="T25" fmla="*/ 129 h 254"/>
                  <a:gd name="T26" fmla="*/ 144 w 199"/>
                  <a:gd name="T27" fmla="*/ 120 h 254"/>
                  <a:gd name="T28" fmla="*/ 129 w 199"/>
                  <a:gd name="T29" fmla="*/ 88 h 254"/>
                  <a:gd name="T30" fmla="*/ 100 w 199"/>
                  <a:gd name="T31" fmla="*/ 88 h 254"/>
                  <a:gd name="T32" fmla="*/ 93 w 199"/>
                  <a:gd name="T33" fmla="*/ 54 h 254"/>
                  <a:gd name="T34" fmla="*/ 16 w 199"/>
                  <a:gd name="T35" fmla="*/ 2 h 254"/>
                  <a:gd name="T36" fmla="*/ 3 w 199"/>
                  <a:gd name="T37" fmla="*/ 0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9" h="254">
                    <a:moveTo>
                      <a:pt x="3" y="0"/>
                    </a:moveTo>
                    <a:lnTo>
                      <a:pt x="3" y="0"/>
                    </a:lnTo>
                    <a:lnTo>
                      <a:pt x="0" y="192"/>
                    </a:lnTo>
                    <a:lnTo>
                      <a:pt x="28" y="190"/>
                    </a:lnTo>
                    <a:lnTo>
                      <a:pt x="64" y="148"/>
                    </a:lnTo>
                    <a:lnTo>
                      <a:pt x="94" y="149"/>
                    </a:lnTo>
                    <a:lnTo>
                      <a:pt x="114" y="167"/>
                    </a:lnTo>
                    <a:lnTo>
                      <a:pt x="121" y="221"/>
                    </a:lnTo>
                    <a:lnTo>
                      <a:pt x="183" y="254"/>
                    </a:lnTo>
                    <a:lnTo>
                      <a:pt x="199" y="248"/>
                    </a:lnTo>
                    <a:lnTo>
                      <a:pt x="199" y="228"/>
                    </a:lnTo>
                    <a:lnTo>
                      <a:pt x="149" y="186"/>
                    </a:lnTo>
                    <a:lnTo>
                      <a:pt x="124" y="129"/>
                    </a:lnTo>
                    <a:lnTo>
                      <a:pt x="144" y="120"/>
                    </a:lnTo>
                    <a:lnTo>
                      <a:pt x="129" y="88"/>
                    </a:lnTo>
                    <a:lnTo>
                      <a:pt x="100" y="88"/>
                    </a:lnTo>
                    <a:lnTo>
                      <a:pt x="93" y="54"/>
                    </a:lnTo>
                    <a:lnTo>
                      <a:pt x="16" y="2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08" name="Freeform 8">
                <a:extLst>
                  <a:ext uri="{FF2B5EF4-FFF2-40B4-BE49-F238E27FC236}">
                    <a16:creationId xmlns:a16="http://schemas.microsoft.com/office/drawing/2014/main" xmlns="" id="{F0A07D0B-85D7-5B4C-8C95-DD60076975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5" y="2307"/>
                <a:ext cx="397" cy="345"/>
              </a:xfrm>
              <a:custGeom>
                <a:avLst/>
                <a:gdLst>
                  <a:gd name="T0" fmla="*/ 0 w 597"/>
                  <a:gd name="T1" fmla="*/ 3 h 517"/>
                  <a:gd name="T2" fmla="*/ 0 w 597"/>
                  <a:gd name="T3" fmla="*/ 3 h 517"/>
                  <a:gd name="T4" fmla="*/ 37 w 597"/>
                  <a:gd name="T5" fmla="*/ 122 h 517"/>
                  <a:gd name="T6" fmla="*/ 20 w 597"/>
                  <a:gd name="T7" fmla="*/ 132 h 517"/>
                  <a:gd name="T8" fmla="*/ 22 w 597"/>
                  <a:gd name="T9" fmla="*/ 156 h 517"/>
                  <a:gd name="T10" fmla="*/ 55 w 597"/>
                  <a:gd name="T11" fmla="*/ 181 h 517"/>
                  <a:gd name="T12" fmla="*/ 55 w 597"/>
                  <a:gd name="T13" fmla="*/ 229 h 517"/>
                  <a:gd name="T14" fmla="*/ 96 w 597"/>
                  <a:gd name="T15" fmla="*/ 268 h 517"/>
                  <a:gd name="T16" fmla="*/ 79 w 597"/>
                  <a:gd name="T17" fmla="*/ 152 h 517"/>
                  <a:gd name="T18" fmla="*/ 55 w 597"/>
                  <a:gd name="T19" fmla="*/ 75 h 517"/>
                  <a:gd name="T20" fmla="*/ 61 w 597"/>
                  <a:gd name="T21" fmla="*/ 21 h 517"/>
                  <a:gd name="T22" fmla="*/ 81 w 597"/>
                  <a:gd name="T23" fmla="*/ 23 h 517"/>
                  <a:gd name="T24" fmla="*/ 88 w 597"/>
                  <a:gd name="T25" fmla="*/ 41 h 517"/>
                  <a:gd name="T26" fmla="*/ 81 w 597"/>
                  <a:gd name="T27" fmla="*/ 87 h 517"/>
                  <a:gd name="T28" fmla="*/ 183 w 597"/>
                  <a:gd name="T29" fmla="*/ 286 h 517"/>
                  <a:gd name="T30" fmla="*/ 183 w 597"/>
                  <a:gd name="T31" fmla="*/ 357 h 517"/>
                  <a:gd name="T32" fmla="*/ 265 w 597"/>
                  <a:gd name="T33" fmla="*/ 454 h 517"/>
                  <a:gd name="T34" fmla="*/ 355 w 597"/>
                  <a:gd name="T35" fmla="*/ 496 h 517"/>
                  <a:gd name="T36" fmla="*/ 393 w 597"/>
                  <a:gd name="T37" fmla="*/ 474 h 517"/>
                  <a:gd name="T38" fmla="*/ 445 w 597"/>
                  <a:gd name="T39" fmla="*/ 517 h 517"/>
                  <a:gd name="T40" fmla="*/ 477 w 597"/>
                  <a:gd name="T41" fmla="*/ 486 h 517"/>
                  <a:gd name="T42" fmla="*/ 463 w 597"/>
                  <a:gd name="T43" fmla="*/ 450 h 517"/>
                  <a:gd name="T44" fmla="*/ 508 w 597"/>
                  <a:gd name="T45" fmla="*/ 436 h 517"/>
                  <a:gd name="T46" fmla="*/ 522 w 597"/>
                  <a:gd name="T47" fmla="*/ 444 h 517"/>
                  <a:gd name="T48" fmla="*/ 536 w 597"/>
                  <a:gd name="T49" fmla="*/ 430 h 517"/>
                  <a:gd name="T50" fmla="*/ 557 w 597"/>
                  <a:gd name="T51" fmla="*/ 430 h 517"/>
                  <a:gd name="T52" fmla="*/ 597 w 597"/>
                  <a:gd name="T53" fmla="*/ 361 h 517"/>
                  <a:gd name="T54" fmla="*/ 577 w 597"/>
                  <a:gd name="T55" fmla="*/ 343 h 517"/>
                  <a:gd name="T56" fmla="*/ 500 w 597"/>
                  <a:gd name="T57" fmla="*/ 361 h 517"/>
                  <a:gd name="T58" fmla="*/ 483 w 597"/>
                  <a:gd name="T59" fmla="*/ 413 h 517"/>
                  <a:gd name="T60" fmla="*/ 438 w 597"/>
                  <a:gd name="T61" fmla="*/ 421 h 517"/>
                  <a:gd name="T62" fmla="*/ 385 w 597"/>
                  <a:gd name="T63" fmla="*/ 399 h 517"/>
                  <a:gd name="T64" fmla="*/ 361 w 597"/>
                  <a:gd name="T65" fmla="*/ 324 h 517"/>
                  <a:gd name="T66" fmla="*/ 379 w 597"/>
                  <a:gd name="T67" fmla="*/ 229 h 517"/>
                  <a:gd name="T68" fmla="*/ 343 w 597"/>
                  <a:gd name="T69" fmla="*/ 206 h 517"/>
                  <a:gd name="T70" fmla="*/ 325 w 597"/>
                  <a:gd name="T71" fmla="*/ 115 h 517"/>
                  <a:gd name="T72" fmla="*/ 311 w 597"/>
                  <a:gd name="T73" fmla="*/ 109 h 517"/>
                  <a:gd name="T74" fmla="*/ 284 w 597"/>
                  <a:gd name="T75" fmla="*/ 136 h 517"/>
                  <a:gd name="T76" fmla="*/ 254 w 597"/>
                  <a:gd name="T77" fmla="*/ 120 h 517"/>
                  <a:gd name="T78" fmla="*/ 242 w 597"/>
                  <a:gd name="T79" fmla="*/ 59 h 517"/>
                  <a:gd name="T80" fmla="*/ 121 w 597"/>
                  <a:gd name="T81" fmla="*/ 47 h 517"/>
                  <a:gd name="T82" fmla="*/ 59 w 597"/>
                  <a:gd name="T83" fmla="*/ 0 h 517"/>
                  <a:gd name="T84" fmla="*/ 0 w 597"/>
                  <a:gd name="T85" fmla="*/ 3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97" h="517">
                    <a:moveTo>
                      <a:pt x="0" y="3"/>
                    </a:moveTo>
                    <a:lnTo>
                      <a:pt x="0" y="3"/>
                    </a:lnTo>
                    <a:lnTo>
                      <a:pt x="37" y="122"/>
                    </a:lnTo>
                    <a:lnTo>
                      <a:pt x="20" y="132"/>
                    </a:lnTo>
                    <a:lnTo>
                      <a:pt x="22" y="156"/>
                    </a:lnTo>
                    <a:lnTo>
                      <a:pt x="55" y="181"/>
                    </a:lnTo>
                    <a:lnTo>
                      <a:pt x="55" y="229"/>
                    </a:lnTo>
                    <a:lnTo>
                      <a:pt x="96" y="268"/>
                    </a:lnTo>
                    <a:lnTo>
                      <a:pt x="79" y="152"/>
                    </a:lnTo>
                    <a:lnTo>
                      <a:pt x="55" y="75"/>
                    </a:lnTo>
                    <a:lnTo>
                      <a:pt x="61" y="21"/>
                    </a:lnTo>
                    <a:lnTo>
                      <a:pt x="81" y="23"/>
                    </a:lnTo>
                    <a:lnTo>
                      <a:pt x="88" y="41"/>
                    </a:lnTo>
                    <a:lnTo>
                      <a:pt x="81" y="87"/>
                    </a:lnTo>
                    <a:lnTo>
                      <a:pt x="183" y="286"/>
                    </a:lnTo>
                    <a:lnTo>
                      <a:pt x="183" y="357"/>
                    </a:lnTo>
                    <a:lnTo>
                      <a:pt x="265" y="454"/>
                    </a:lnTo>
                    <a:lnTo>
                      <a:pt x="355" y="496"/>
                    </a:lnTo>
                    <a:lnTo>
                      <a:pt x="393" y="474"/>
                    </a:lnTo>
                    <a:lnTo>
                      <a:pt x="445" y="517"/>
                    </a:lnTo>
                    <a:lnTo>
                      <a:pt x="477" y="486"/>
                    </a:lnTo>
                    <a:lnTo>
                      <a:pt x="463" y="450"/>
                    </a:lnTo>
                    <a:lnTo>
                      <a:pt x="508" y="436"/>
                    </a:lnTo>
                    <a:lnTo>
                      <a:pt x="522" y="444"/>
                    </a:lnTo>
                    <a:lnTo>
                      <a:pt x="536" y="430"/>
                    </a:lnTo>
                    <a:lnTo>
                      <a:pt x="557" y="430"/>
                    </a:lnTo>
                    <a:lnTo>
                      <a:pt x="597" y="361"/>
                    </a:lnTo>
                    <a:lnTo>
                      <a:pt x="577" y="343"/>
                    </a:lnTo>
                    <a:lnTo>
                      <a:pt x="500" y="361"/>
                    </a:lnTo>
                    <a:lnTo>
                      <a:pt x="483" y="413"/>
                    </a:lnTo>
                    <a:lnTo>
                      <a:pt x="438" y="421"/>
                    </a:lnTo>
                    <a:lnTo>
                      <a:pt x="385" y="399"/>
                    </a:lnTo>
                    <a:lnTo>
                      <a:pt x="361" y="324"/>
                    </a:lnTo>
                    <a:lnTo>
                      <a:pt x="379" y="229"/>
                    </a:lnTo>
                    <a:lnTo>
                      <a:pt x="343" y="206"/>
                    </a:lnTo>
                    <a:lnTo>
                      <a:pt x="325" y="115"/>
                    </a:lnTo>
                    <a:lnTo>
                      <a:pt x="311" y="109"/>
                    </a:lnTo>
                    <a:lnTo>
                      <a:pt x="284" y="136"/>
                    </a:lnTo>
                    <a:lnTo>
                      <a:pt x="254" y="120"/>
                    </a:lnTo>
                    <a:lnTo>
                      <a:pt x="242" y="59"/>
                    </a:lnTo>
                    <a:lnTo>
                      <a:pt x="121" y="47"/>
                    </a:lnTo>
                    <a:lnTo>
                      <a:pt x="59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09" name="Freeform 9">
                <a:extLst>
                  <a:ext uri="{FF2B5EF4-FFF2-40B4-BE49-F238E27FC236}">
                    <a16:creationId xmlns:a16="http://schemas.microsoft.com/office/drawing/2014/main" xmlns="" id="{A715B0BB-9464-5047-BB05-C15A54B6D7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3" y="1881"/>
                <a:ext cx="49" cy="37"/>
              </a:xfrm>
              <a:custGeom>
                <a:avLst/>
                <a:gdLst>
                  <a:gd name="T0" fmla="*/ 72 w 74"/>
                  <a:gd name="T1" fmla="*/ 1 h 56"/>
                  <a:gd name="T2" fmla="*/ 72 w 74"/>
                  <a:gd name="T3" fmla="*/ 1 h 56"/>
                  <a:gd name="T4" fmla="*/ 28 w 74"/>
                  <a:gd name="T5" fmla="*/ 0 h 56"/>
                  <a:gd name="T6" fmla="*/ 1 w 74"/>
                  <a:gd name="T7" fmla="*/ 17 h 56"/>
                  <a:gd name="T8" fmla="*/ 0 w 74"/>
                  <a:gd name="T9" fmla="*/ 29 h 56"/>
                  <a:gd name="T10" fmla="*/ 18 w 74"/>
                  <a:gd name="T11" fmla="*/ 46 h 56"/>
                  <a:gd name="T12" fmla="*/ 74 w 74"/>
                  <a:gd name="T13" fmla="*/ 56 h 56"/>
                  <a:gd name="T14" fmla="*/ 72 w 74"/>
                  <a:gd name="T15" fmla="*/ 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4" h="56">
                    <a:moveTo>
                      <a:pt x="72" y="1"/>
                    </a:moveTo>
                    <a:lnTo>
                      <a:pt x="72" y="1"/>
                    </a:lnTo>
                    <a:lnTo>
                      <a:pt x="28" y="0"/>
                    </a:lnTo>
                    <a:lnTo>
                      <a:pt x="1" y="17"/>
                    </a:lnTo>
                    <a:lnTo>
                      <a:pt x="0" y="29"/>
                    </a:lnTo>
                    <a:lnTo>
                      <a:pt x="18" y="46"/>
                    </a:lnTo>
                    <a:lnTo>
                      <a:pt x="74" y="56"/>
                    </a:lnTo>
                    <a:lnTo>
                      <a:pt x="72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C66CD8BD-E8F8-2F4E-A6ED-04327981A1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7" y="2313"/>
                <a:ext cx="290" cy="294"/>
              </a:xfrm>
              <a:custGeom>
                <a:avLst/>
                <a:gdLst>
                  <a:gd name="T0" fmla="*/ 337 w 435"/>
                  <a:gd name="T1" fmla="*/ 11 h 442"/>
                  <a:gd name="T2" fmla="*/ 337 w 435"/>
                  <a:gd name="T3" fmla="*/ 11 h 442"/>
                  <a:gd name="T4" fmla="*/ 305 w 435"/>
                  <a:gd name="T5" fmla="*/ 0 h 442"/>
                  <a:gd name="T6" fmla="*/ 172 w 435"/>
                  <a:gd name="T7" fmla="*/ 25 h 442"/>
                  <a:gd name="T8" fmla="*/ 143 w 435"/>
                  <a:gd name="T9" fmla="*/ 47 h 442"/>
                  <a:gd name="T10" fmla="*/ 160 w 435"/>
                  <a:gd name="T11" fmla="*/ 139 h 442"/>
                  <a:gd name="T12" fmla="*/ 108 w 435"/>
                  <a:gd name="T13" fmla="*/ 141 h 442"/>
                  <a:gd name="T14" fmla="*/ 76 w 435"/>
                  <a:gd name="T15" fmla="*/ 192 h 442"/>
                  <a:gd name="T16" fmla="*/ 0 w 435"/>
                  <a:gd name="T17" fmla="*/ 210 h 442"/>
                  <a:gd name="T18" fmla="*/ 0 w 435"/>
                  <a:gd name="T19" fmla="*/ 248 h 442"/>
                  <a:gd name="T20" fmla="*/ 250 w 435"/>
                  <a:gd name="T21" fmla="*/ 439 h 442"/>
                  <a:gd name="T22" fmla="*/ 293 w 435"/>
                  <a:gd name="T23" fmla="*/ 442 h 442"/>
                  <a:gd name="T24" fmla="*/ 435 w 435"/>
                  <a:gd name="T25" fmla="*/ 331 h 442"/>
                  <a:gd name="T26" fmla="*/ 420 w 435"/>
                  <a:gd name="T27" fmla="*/ 313 h 442"/>
                  <a:gd name="T28" fmla="*/ 394 w 435"/>
                  <a:gd name="T29" fmla="*/ 310 h 442"/>
                  <a:gd name="T30" fmla="*/ 378 w 435"/>
                  <a:gd name="T31" fmla="*/ 283 h 442"/>
                  <a:gd name="T32" fmla="*/ 378 w 435"/>
                  <a:gd name="T33" fmla="*/ 172 h 442"/>
                  <a:gd name="T34" fmla="*/ 367 w 435"/>
                  <a:gd name="T35" fmla="*/ 161 h 442"/>
                  <a:gd name="T36" fmla="*/ 369 w 435"/>
                  <a:gd name="T37" fmla="*/ 133 h 442"/>
                  <a:gd name="T38" fmla="*/ 340 w 435"/>
                  <a:gd name="T39" fmla="*/ 104 h 442"/>
                  <a:gd name="T40" fmla="*/ 337 w 435"/>
                  <a:gd name="T41" fmla="*/ 74 h 442"/>
                  <a:gd name="T42" fmla="*/ 349 w 435"/>
                  <a:gd name="T43" fmla="*/ 65 h 442"/>
                  <a:gd name="T44" fmla="*/ 344 w 435"/>
                  <a:gd name="T45" fmla="*/ 32 h 442"/>
                  <a:gd name="T46" fmla="*/ 337 w 435"/>
                  <a:gd name="T47" fmla="*/ 11 h 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35" h="442">
                    <a:moveTo>
                      <a:pt x="337" y="11"/>
                    </a:moveTo>
                    <a:lnTo>
                      <a:pt x="337" y="11"/>
                    </a:lnTo>
                    <a:lnTo>
                      <a:pt x="305" y="0"/>
                    </a:lnTo>
                    <a:lnTo>
                      <a:pt x="172" y="25"/>
                    </a:lnTo>
                    <a:lnTo>
                      <a:pt x="143" y="47"/>
                    </a:lnTo>
                    <a:lnTo>
                      <a:pt x="160" y="139"/>
                    </a:lnTo>
                    <a:lnTo>
                      <a:pt x="108" y="141"/>
                    </a:lnTo>
                    <a:lnTo>
                      <a:pt x="76" y="192"/>
                    </a:lnTo>
                    <a:lnTo>
                      <a:pt x="0" y="210"/>
                    </a:lnTo>
                    <a:lnTo>
                      <a:pt x="0" y="248"/>
                    </a:lnTo>
                    <a:lnTo>
                      <a:pt x="250" y="439"/>
                    </a:lnTo>
                    <a:lnTo>
                      <a:pt x="293" y="442"/>
                    </a:lnTo>
                    <a:lnTo>
                      <a:pt x="435" y="331"/>
                    </a:lnTo>
                    <a:lnTo>
                      <a:pt x="420" y="313"/>
                    </a:lnTo>
                    <a:lnTo>
                      <a:pt x="394" y="310"/>
                    </a:lnTo>
                    <a:lnTo>
                      <a:pt x="378" y="283"/>
                    </a:lnTo>
                    <a:lnTo>
                      <a:pt x="378" y="172"/>
                    </a:lnTo>
                    <a:lnTo>
                      <a:pt x="367" y="161"/>
                    </a:lnTo>
                    <a:lnTo>
                      <a:pt x="369" y="133"/>
                    </a:lnTo>
                    <a:lnTo>
                      <a:pt x="340" y="104"/>
                    </a:lnTo>
                    <a:lnTo>
                      <a:pt x="337" y="74"/>
                    </a:lnTo>
                    <a:lnTo>
                      <a:pt x="349" y="65"/>
                    </a:lnTo>
                    <a:lnTo>
                      <a:pt x="344" y="32"/>
                    </a:lnTo>
                    <a:lnTo>
                      <a:pt x="337" y="1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DE409B5D-26BC-2140-AE96-F32F12A881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1" y="2345"/>
                <a:ext cx="237" cy="228"/>
              </a:xfrm>
              <a:custGeom>
                <a:avLst/>
                <a:gdLst>
                  <a:gd name="T0" fmla="*/ 341 w 357"/>
                  <a:gd name="T1" fmla="*/ 0 h 342"/>
                  <a:gd name="T2" fmla="*/ 341 w 357"/>
                  <a:gd name="T3" fmla="*/ 0 h 342"/>
                  <a:gd name="T4" fmla="*/ 251 w 357"/>
                  <a:gd name="T5" fmla="*/ 0 h 342"/>
                  <a:gd name="T6" fmla="*/ 233 w 357"/>
                  <a:gd name="T7" fmla="*/ 39 h 342"/>
                  <a:gd name="T8" fmla="*/ 192 w 357"/>
                  <a:gd name="T9" fmla="*/ 59 h 342"/>
                  <a:gd name="T10" fmla="*/ 158 w 357"/>
                  <a:gd name="T11" fmla="*/ 150 h 342"/>
                  <a:gd name="T12" fmla="*/ 93 w 357"/>
                  <a:gd name="T13" fmla="*/ 189 h 342"/>
                  <a:gd name="T14" fmla="*/ 0 w 357"/>
                  <a:gd name="T15" fmla="*/ 342 h 342"/>
                  <a:gd name="T16" fmla="*/ 91 w 357"/>
                  <a:gd name="T17" fmla="*/ 340 h 342"/>
                  <a:gd name="T18" fmla="*/ 94 w 357"/>
                  <a:gd name="T19" fmla="*/ 295 h 342"/>
                  <a:gd name="T20" fmla="*/ 117 w 357"/>
                  <a:gd name="T21" fmla="*/ 295 h 342"/>
                  <a:gd name="T22" fmla="*/ 117 w 357"/>
                  <a:gd name="T23" fmla="*/ 234 h 342"/>
                  <a:gd name="T24" fmla="*/ 197 w 357"/>
                  <a:gd name="T25" fmla="*/ 234 h 342"/>
                  <a:gd name="T26" fmla="*/ 199 w 357"/>
                  <a:gd name="T27" fmla="*/ 155 h 342"/>
                  <a:gd name="T28" fmla="*/ 276 w 357"/>
                  <a:gd name="T29" fmla="*/ 137 h 342"/>
                  <a:gd name="T30" fmla="*/ 308 w 357"/>
                  <a:gd name="T31" fmla="*/ 85 h 342"/>
                  <a:gd name="T32" fmla="*/ 357 w 357"/>
                  <a:gd name="T33" fmla="*/ 84 h 342"/>
                  <a:gd name="T34" fmla="*/ 341 w 357"/>
                  <a:gd name="T35" fmla="*/ 0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7" h="342">
                    <a:moveTo>
                      <a:pt x="341" y="0"/>
                    </a:moveTo>
                    <a:lnTo>
                      <a:pt x="341" y="0"/>
                    </a:lnTo>
                    <a:lnTo>
                      <a:pt x="251" y="0"/>
                    </a:lnTo>
                    <a:lnTo>
                      <a:pt x="233" y="39"/>
                    </a:lnTo>
                    <a:lnTo>
                      <a:pt x="192" y="59"/>
                    </a:lnTo>
                    <a:lnTo>
                      <a:pt x="158" y="150"/>
                    </a:lnTo>
                    <a:lnTo>
                      <a:pt x="93" y="189"/>
                    </a:lnTo>
                    <a:lnTo>
                      <a:pt x="0" y="342"/>
                    </a:lnTo>
                    <a:lnTo>
                      <a:pt x="91" y="340"/>
                    </a:lnTo>
                    <a:lnTo>
                      <a:pt x="94" y="295"/>
                    </a:lnTo>
                    <a:lnTo>
                      <a:pt x="117" y="295"/>
                    </a:lnTo>
                    <a:lnTo>
                      <a:pt x="117" y="234"/>
                    </a:lnTo>
                    <a:lnTo>
                      <a:pt x="197" y="234"/>
                    </a:lnTo>
                    <a:lnTo>
                      <a:pt x="199" y="155"/>
                    </a:lnTo>
                    <a:lnTo>
                      <a:pt x="276" y="137"/>
                    </a:lnTo>
                    <a:lnTo>
                      <a:pt x="308" y="85"/>
                    </a:lnTo>
                    <a:lnTo>
                      <a:pt x="357" y="84"/>
                    </a:lnTo>
                    <a:lnTo>
                      <a:pt x="3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12" name="Freeform 12">
                <a:extLst>
                  <a:ext uri="{FF2B5EF4-FFF2-40B4-BE49-F238E27FC236}">
                    <a16:creationId xmlns:a16="http://schemas.microsoft.com/office/drawing/2014/main" xmlns="" id="{DB4CB90D-9ADA-C646-BA83-F5667BB1AD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1" y="2484"/>
                <a:ext cx="179" cy="191"/>
              </a:xfrm>
              <a:custGeom>
                <a:avLst/>
                <a:gdLst>
                  <a:gd name="T0" fmla="*/ 0 w 268"/>
                  <a:gd name="T1" fmla="*/ 140 h 286"/>
                  <a:gd name="T2" fmla="*/ 0 w 268"/>
                  <a:gd name="T3" fmla="*/ 140 h 286"/>
                  <a:gd name="T4" fmla="*/ 17 w 268"/>
                  <a:gd name="T5" fmla="*/ 162 h 286"/>
                  <a:gd name="T6" fmla="*/ 13 w 268"/>
                  <a:gd name="T7" fmla="*/ 259 h 286"/>
                  <a:gd name="T8" fmla="*/ 38 w 268"/>
                  <a:gd name="T9" fmla="*/ 241 h 286"/>
                  <a:gd name="T10" fmla="*/ 56 w 268"/>
                  <a:gd name="T11" fmla="*/ 237 h 286"/>
                  <a:gd name="T12" fmla="*/ 81 w 268"/>
                  <a:gd name="T13" fmla="*/ 246 h 286"/>
                  <a:gd name="T14" fmla="*/ 109 w 268"/>
                  <a:gd name="T15" fmla="*/ 286 h 286"/>
                  <a:gd name="T16" fmla="*/ 136 w 268"/>
                  <a:gd name="T17" fmla="*/ 268 h 286"/>
                  <a:gd name="T18" fmla="*/ 266 w 268"/>
                  <a:gd name="T19" fmla="*/ 266 h 286"/>
                  <a:gd name="T20" fmla="*/ 234 w 268"/>
                  <a:gd name="T21" fmla="*/ 49 h 286"/>
                  <a:gd name="T22" fmla="*/ 268 w 268"/>
                  <a:gd name="T23" fmla="*/ 49 h 286"/>
                  <a:gd name="T24" fmla="*/ 204 w 268"/>
                  <a:gd name="T25" fmla="*/ 0 h 286"/>
                  <a:gd name="T26" fmla="*/ 204 w 268"/>
                  <a:gd name="T27" fmla="*/ 32 h 286"/>
                  <a:gd name="T28" fmla="*/ 123 w 268"/>
                  <a:gd name="T29" fmla="*/ 32 h 286"/>
                  <a:gd name="T30" fmla="*/ 123 w 268"/>
                  <a:gd name="T31" fmla="*/ 93 h 286"/>
                  <a:gd name="T32" fmla="*/ 99 w 268"/>
                  <a:gd name="T33" fmla="*/ 93 h 286"/>
                  <a:gd name="T34" fmla="*/ 96 w 268"/>
                  <a:gd name="T35" fmla="*/ 138 h 286"/>
                  <a:gd name="T36" fmla="*/ 0 w 268"/>
                  <a:gd name="T37" fmla="*/ 14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8" h="286">
                    <a:moveTo>
                      <a:pt x="0" y="140"/>
                    </a:moveTo>
                    <a:lnTo>
                      <a:pt x="0" y="140"/>
                    </a:lnTo>
                    <a:lnTo>
                      <a:pt x="17" y="162"/>
                    </a:lnTo>
                    <a:lnTo>
                      <a:pt x="13" y="259"/>
                    </a:lnTo>
                    <a:lnTo>
                      <a:pt x="38" y="241"/>
                    </a:lnTo>
                    <a:lnTo>
                      <a:pt x="56" y="237"/>
                    </a:lnTo>
                    <a:lnTo>
                      <a:pt x="81" y="246"/>
                    </a:lnTo>
                    <a:lnTo>
                      <a:pt x="109" y="286"/>
                    </a:lnTo>
                    <a:lnTo>
                      <a:pt x="136" y="268"/>
                    </a:lnTo>
                    <a:lnTo>
                      <a:pt x="266" y="266"/>
                    </a:lnTo>
                    <a:lnTo>
                      <a:pt x="234" y="49"/>
                    </a:lnTo>
                    <a:lnTo>
                      <a:pt x="268" y="49"/>
                    </a:lnTo>
                    <a:lnTo>
                      <a:pt x="204" y="0"/>
                    </a:lnTo>
                    <a:lnTo>
                      <a:pt x="204" y="32"/>
                    </a:lnTo>
                    <a:lnTo>
                      <a:pt x="123" y="32"/>
                    </a:lnTo>
                    <a:lnTo>
                      <a:pt x="123" y="93"/>
                    </a:lnTo>
                    <a:lnTo>
                      <a:pt x="99" y="93"/>
                    </a:lnTo>
                    <a:lnTo>
                      <a:pt x="96" y="138"/>
                    </a:lnTo>
                    <a:lnTo>
                      <a:pt x="0" y="1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13" name="Freeform 13">
                <a:extLst>
                  <a:ext uri="{FF2B5EF4-FFF2-40B4-BE49-F238E27FC236}">
                    <a16:creationId xmlns:a16="http://schemas.microsoft.com/office/drawing/2014/main" xmlns="" id="{0DBEA156-3E51-544E-8046-F670DADDED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2" y="2646"/>
                <a:ext cx="89" cy="65"/>
              </a:xfrm>
              <a:custGeom>
                <a:avLst/>
                <a:gdLst>
                  <a:gd name="T0" fmla="*/ 40 w 134"/>
                  <a:gd name="T1" fmla="*/ 4 h 98"/>
                  <a:gd name="T2" fmla="*/ 40 w 134"/>
                  <a:gd name="T3" fmla="*/ 4 h 98"/>
                  <a:gd name="T4" fmla="*/ 9 w 134"/>
                  <a:gd name="T5" fmla="*/ 26 h 98"/>
                  <a:gd name="T6" fmla="*/ 2 w 134"/>
                  <a:gd name="T7" fmla="*/ 39 h 98"/>
                  <a:gd name="T8" fmla="*/ 0 w 134"/>
                  <a:gd name="T9" fmla="*/ 52 h 98"/>
                  <a:gd name="T10" fmla="*/ 11 w 134"/>
                  <a:gd name="T11" fmla="*/ 60 h 98"/>
                  <a:gd name="T12" fmla="*/ 49 w 134"/>
                  <a:gd name="T13" fmla="*/ 59 h 98"/>
                  <a:gd name="T14" fmla="*/ 73 w 134"/>
                  <a:gd name="T15" fmla="*/ 53 h 98"/>
                  <a:gd name="T16" fmla="*/ 76 w 134"/>
                  <a:gd name="T17" fmla="*/ 65 h 98"/>
                  <a:gd name="T18" fmla="*/ 74 w 134"/>
                  <a:gd name="T19" fmla="*/ 80 h 98"/>
                  <a:gd name="T20" fmla="*/ 97 w 134"/>
                  <a:gd name="T21" fmla="*/ 92 h 98"/>
                  <a:gd name="T22" fmla="*/ 102 w 134"/>
                  <a:gd name="T23" fmla="*/ 97 h 98"/>
                  <a:gd name="T24" fmla="*/ 133 w 134"/>
                  <a:gd name="T25" fmla="*/ 98 h 98"/>
                  <a:gd name="T26" fmla="*/ 134 w 134"/>
                  <a:gd name="T27" fmla="*/ 85 h 98"/>
                  <a:gd name="T28" fmla="*/ 106 w 134"/>
                  <a:gd name="T29" fmla="*/ 51 h 98"/>
                  <a:gd name="T30" fmla="*/ 74 w 134"/>
                  <a:gd name="T31" fmla="*/ 8 h 98"/>
                  <a:gd name="T32" fmla="*/ 55 w 134"/>
                  <a:gd name="T33" fmla="*/ 0 h 98"/>
                  <a:gd name="T34" fmla="*/ 40 w 134"/>
                  <a:gd name="T3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4" h="98">
                    <a:moveTo>
                      <a:pt x="40" y="4"/>
                    </a:moveTo>
                    <a:lnTo>
                      <a:pt x="40" y="4"/>
                    </a:lnTo>
                    <a:lnTo>
                      <a:pt x="9" y="26"/>
                    </a:lnTo>
                    <a:lnTo>
                      <a:pt x="2" y="39"/>
                    </a:lnTo>
                    <a:lnTo>
                      <a:pt x="0" y="52"/>
                    </a:lnTo>
                    <a:lnTo>
                      <a:pt x="11" y="60"/>
                    </a:lnTo>
                    <a:lnTo>
                      <a:pt x="49" y="59"/>
                    </a:lnTo>
                    <a:lnTo>
                      <a:pt x="73" y="53"/>
                    </a:lnTo>
                    <a:lnTo>
                      <a:pt x="76" y="65"/>
                    </a:lnTo>
                    <a:lnTo>
                      <a:pt x="74" y="80"/>
                    </a:lnTo>
                    <a:lnTo>
                      <a:pt x="97" y="92"/>
                    </a:lnTo>
                    <a:lnTo>
                      <a:pt x="102" y="97"/>
                    </a:lnTo>
                    <a:lnTo>
                      <a:pt x="133" y="98"/>
                    </a:lnTo>
                    <a:lnTo>
                      <a:pt x="134" y="85"/>
                    </a:lnTo>
                    <a:lnTo>
                      <a:pt x="106" y="51"/>
                    </a:lnTo>
                    <a:lnTo>
                      <a:pt x="74" y="8"/>
                    </a:lnTo>
                    <a:lnTo>
                      <a:pt x="55" y="0"/>
                    </a:lnTo>
                    <a:lnTo>
                      <a:pt x="40" y="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14" name="Freeform 14">
                <a:extLst>
                  <a:ext uri="{FF2B5EF4-FFF2-40B4-BE49-F238E27FC236}">
                    <a16:creationId xmlns:a16="http://schemas.microsoft.com/office/drawing/2014/main" xmlns="" id="{57F385E3-8BF5-CE40-960C-92F9275C7F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1" y="2685"/>
                <a:ext cx="38" cy="12"/>
              </a:xfrm>
              <a:custGeom>
                <a:avLst/>
                <a:gdLst>
                  <a:gd name="T0" fmla="*/ 1 w 57"/>
                  <a:gd name="T1" fmla="*/ 8 h 17"/>
                  <a:gd name="T2" fmla="*/ 1 w 57"/>
                  <a:gd name="T3" fmla="*/ 8 h 17"/>
                  <a:gd name="T4" fmla="*/ 0 w 57"/>
                  <a:gd name="T5" fmla="*/ 17 h 17"/>
                  <a:gd name="T6" fmla="*/ 55 w 57"/>
                  <a:gd name="T7" fmla="*/ 16 h 17"/>
                  <a:gd name="T8" fmla="*/ 57 w 57"/>
                  <a:gd name="T9" fmla="*/ 8 h 17"/>
                  <a:gd name="T10" fmla="*/ 56 w 57"/>
                  <a:gd name="T11" fmla="*/ 0 h 17"/>
                  <a:gd name="T12" fmla="*/ 41 w 57"/>
                  <a:gd name="T13" fmla="*/ 6 h 17"/>
                  <a:gd name="T14" fmla="*/ 1 w 57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17">
                    <a:moveTo>
                      <a:pt x="1" y="8"/>
                    </a:moveTo>
                    <a:lnTo>
                      <a:pt x="1" y="8"/>
                    </a:lnTo>
                    <a:lnTo>
                      <a:pt x="0" y="17"/>
                    </a:lnTo>
                    <a:lnTo>
                      <a:pt x="55" y="16"/>
                    </a:lnTo>
                    <a:lnTo>
                      <a:pt x="57" y="8"/>
                    </a:lnTo>
                    <a:lnTo>
                      <a:pt x="56" y="0"/>
                    </a:lnTo>
                    <a:lnTo>
                      <a:pt x="41" y="6"/>
                    </a:lnTo>
                    <a:lnTo>
                      <a:pt x="1" y="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15" name="Freeform 15">
                <a:extLst>
                  <a:ext uri="{FF2B5EF4-FFF2-40B4-BE49-F238E27FC236}">
                    <a16:creationId xmlns:a16="http://schemas.microsoft.com/office/drawing/2014/main" xmlns="" id="{F8A7F7BD-D267-5D42-8055-6C2C2B5C32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1" y="2701"/>
                <a:ext cx="54" cy="15"/>
              </a:xfrm>
              <a:custGeom>
                <a:avLst/>
                <a:gdLst>
                  <a:gd name="T0" fmla="*/ 0 w 81"/>
                  <a:gd name="T1" fmla="*/ 0 h 23"/>
                  <a:gd name="T2" fmla="*/ 0 w 81"/>
                  <a:gd name="T3" fmla="*/ 0 h 23"/>
                  <a:gd name="T4" fmla="*/ 9 w 81"/>
                  <a:gd name="T5" fmla="*/ 23 h 23"/>
                  <a:gd name="T6" fmla="*/ 15 w 81"/>
                  <a:gd name="T7" fmla="*/ 9 h 23"/>
                  <a:gd name="T8" fmla="*/ 81 w 81"/>
                  <a:gd name="T9" fmla="*/ 16 h 23"/>
                  <a:gd name="T10" fmla="*/ 52 w 81"/>
                  <a:gd name="T11" fmla="*/ 1 h 23"/>
                  <a:gd name="T12" fmla="*/ 0 w 81"/>
                  <a:gd name="T1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23">
                    <a:moveTo>
                      <a:pt x="0" y="0"/>
                    </a:moveTo>
                    <a:lnTo>
                      <a:pt x="0" y="0"/>
                    </a:lnTo>
                    <a:lnTo>
                      <a:pt x="9" y="23"/>
                    </a:lnTo>
                    <a:lnTo>
                      <a:pt x="15" y="9"/>
                    </a:lnTo>
                    <a:lnTo>
                      <a:pt x="81" y="16"/>
                    </a:lnTo>
                    <a:lnTo>
                      <a:pt x="52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16" name="Freeform 16">
                <a:extLst>
                  <a:ext uri="{FF2B5EF4-FFF2-40B4-BE49-F238E27FC236}">
                    <a16:creationId xmlns:a16="http://schemas.microsoft.com/office/drawing/2014/main" xmlns="" id="{1D29BF5C-296E-494D-B514-7313824D6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1" y="2711"/>
                <a:ext cx="28" cy="26"/>
              </a:xfrm>
              <a:custGeom>
                <a:avLst/>
                <a:gdLst>
                  <a:gd name="T0" fmla="*/ 0 w 42"/>
                  <a:gd name="T1" fmla="*/ 18 h 40"/>
                  <a:gd name="T2" fmla="*/ 0 w 42"/>
                  <a:gd name="T3" fmla="*/ 18 h 40"/>
                  <a:gd name="T4" fmla="*/ 11 w 42"/>
                  <a:gd name="T5" fmla="*/ 40 h 40"/>
                  <a:gd name="T6" fmla="*/ 42 w 42"/>
                  <a:gd name="T7" fmla="*/ 14 h 40"/>
                  <a:gd name="T8" fmla="*/ 42 w 42"/>
                  <a:gd name="T9" fmla="*/ 6 h 40"/>
                  <a:gd name="T10" fmla="*/ 6 w 42"/>
                  <a:gd name="T11" fmla="*/ 0 h 40"/>
                  <a:gd name="T12" fmla="*/ 0 w 42"/>
                  <a:gd name="T13" fmla="*/ 1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40">
                    <a:moveTo>
                      <a:pt x="0" y="18"/>
                    </a:moveTo>
                    <a:lnTo>
                      <a:pt x="0" y="18"/>
                    </a:lnTo>
                    <a:lnTo>
                      <a:pt x="11" y="40"/>
                    </a:lnTo>
                    <a:lnTo>
                      <a:pt x="42" y="14"/>
                    </a:lnTo>
                    <a:lnTo>
                      <a:pt x="42" y="6"/>
                    </a:lnTo>
                    <a:lnTo>
                      <a:pt x="6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17" name="Freeform 17">
                <a:extLst>
                  <a:ext uri="{FF2B5EF4-FFF2-40B4-BE49-F238E27FC236}">
                    <a16:creationId xmlns:a16="http://schemas.microsoft.com/office/drawing/2014/main" xmlns="" id="{0A7A69A4-0A5E-A04A-8C72-EDBD3AD2E7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0" y="2713"/>
                <a:ext cx="101" cy="67"/>
              </a:xfrm>
              <a:custGeom>
                <a:avLst/>
                <a:gdLst>
                  <a:gd name="T0" fmla="*/ 0 w 152"/>
                  <a:gd name="T1" fmla="*/ 41 h 100"/>
                  <a:gd name="T2" fmla="*/ 0 w 152"/>
                  <a:gd name="T3" fmla="*/ 41 h 100"/>
                  <a:gd name="T4" fmla="*/ 24 w 152"/>
                  <a:gd name="T5" fmla="*/ 78 h 100"/>
                  <a:gd name="T6" fmla="*/ 55 w 152"/>
                  <a:gd name="T7" fmla="*/ 51 h 100"/>
                  <a:gd name="T8" fmla="*/ 87 w 152"/>
                  <a:gd name="T9" fmla="*/ 50 h 100"/>
                  <a:gd name="T10" fmla="*/ 113 w 152"/>
                  <a:gd name="T11" fmla="*/ 85 h 100"/>
                  <a:gd name="T12" fmla="*/ 136 w 152"/>
                  <a:gd name="T13" fmla="*/ 100 h 100"/>
                  <a:gd name="T14" fmla="*/ 144 w 152"/>
                  <a:gd name="T15" fmla="*/ 83 h 100"/>
                  <a:gd name="T16" fmla="*/ 152 w 152"/>
                  <a:gd name="T17" fmla="*/ 79 h 100"/>
                  <a:gd name="T18" fmla="*/ 151 w 152"/>
                  <a:gd name="T19" fmla="*/ 43 h 100"/>
                  <a:gd name="T20" fmla="*/ 136 w 152"/>
                  <a:gd name="T21" fmla="*/ 0 h 100"/>
                  <a:gd name="T22" fmla="*/ 90 w 152"/>
                  <a:gd name="T23" fmla="*/ 5 h 100"/>
                  <a:gd name="T24" fmla="*/ 34 w 152"/>
                  <a:gd name="T25" fmla="*/ 0 h 100"/>
                  <a:gd name="T26" fmla="*/ 33 w 152"/>
                  <a:gd name="T27" fmla="*/ 15 h 100"/>
                  <a:gd name="T28" fmla="*/ 0 w 152"/>
                  <a:gd name="T29" fmla="*/ 41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2" h="100">
                    <a:moveTo>
                      <a:pt x="0" y="41"/>
                    </a:moveTo>
                    <a:lnTo>
                      <a:pt x="0" y="41"/>
                    </a:lnTo>
                    <a:lnTo>
                      <a:pt x="24" y="78"/>
                    </a:lnTo>
                    <a:lnTo>
                      <a:pt x="55" y="51"/>
                    </a:lnTo>
                    <a:lnTo>
                      <a:pt x="87" y="50"/>
                    </a:lnTo>
                    <a:lnTo>
                      <a:pt x="113" y="85"/>
                    </a:lnTo>
                    <a:lnTo>
                      <a:pt x="136" y="100"/>
                    </a:lnTo>
                    <a:lnTo>
                      <a:pt x="144" y="83"/>
                    </a:lnTo>
                    <a:lnTo>
                      <a:pt x="152" y="79"/>
                    </a:lnTo>
                    <a:lnTo>
                      <a:pt x="151" y="43"/>
                    </a:lnTo>
                    <a:lnTo>
                      <a:pt x="136" y="0"/>
                    </a:lnTo>
                    <a:lnTo>
                      <a:pt x="90" y="5"/>
                    </a:lnTo>
                    <a:lnTo>
                      <a:pt x="34" y="0"/>
                    </a:lnTo>
                    <a:lnTo>
                      <a:pt x="33" y="15"/>
                    </a:lnTo>
                    <a:lnTo>
                      <a:pt x="0" y="4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18" name="Freeform 18">
                <a:extLst>
                  <a:ext uri="{FF2B5EF4-FFF2-40B4-BE49-F238E27FC236}">
                    <a16:creationId xmlns:a16="http://schemas.microsoft.com/office/drawing/2014/main" xmlns="" id="{DE8F0F11-3C20-2642-804F-FDC819A4C8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9" y="2750"/>
                <a:ext cx="50" cy="47"/>
              </a:xfrm>
              <a:custGeom>
                <a:avLst/>
                <a:gdLst>
                  <a:gd name="T0" fmla="*/ 0 w 76"/>
                  <a:gd name="T1" fmla="*/ 27 h 70"/>
                  <a:gd name="T2" fmla="*/ 0 w 76"/>
                  <a:gd name="T3" fmla="*/ 27 h 70"/>
                  <a:gd name="T4" fmla="*/ 44 w 76"/>
                  <a:gd name="T5" fmla="*/ 70 h 70"/>
                  <a:gd name="T6" fmla="*/ 76 w 76"/>
                  <a:gd name="T7" fmla="*/ 31 h 70"/>
                  <a:gd name="T8" fmla="*/ 56 w 76"/>
                  <a:gd name="T9" fmla="*/ 0 h 70"/>
                  <a:gd name="T10" fmla="*/ 29 w 76"/>
                  <a:gd name="T11" fmla="*/ 3 h 70"/>
                  <a:gd name="T12" fmla="*/ 0 w 76"/>
                  <a:gd name="T13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70">
                    <a:moveTo>
                      <a:pt x="0" y="27"/>
                    </a:moveTo>
                    <a:lnTo>
                      <a:pt x="0" y="27"/>
                    </a:lnTo>
                    <a:lnTo>
                      <a:pt x="44" y="70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9" y="3"/>
                    </a:lnTo>
                    <a:lnTo>
                      <a:pt x="0" y="2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19" name="Freeform 19">
                <a:extLst>
                  <a:ext uri="{FF2B5EF4-FFF2-40B4-BE49-F238E27FC236}">
                    <a16:creationId xmlns:a16="http://schemas.microsoft.com/office/drawing/2014/main" xmlns="" id="{DA915A63-2241-7E44-B6A1-10F5C287E2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1" y="2773"/>
                <a:ext cx="57" cy="65"/>
              </a:xfrm>
              <a:custGeom>
                <a:avLst/>
                <a:gdLst>
                  <a:gd name="T0" fmla="*/ 0 w 86"/>
                  <a:gd name="T1" fmla="*/ 40 h 97"/>
                  <a:gd name="T2" fmla="*/ 0 w 86"/>
                  <a:gd name="T3" fmla="*/ 40 h 97"/>
                  <a:gd name="T4" fmla="*/ 86 w 86"/>
                  <a:gd name="T5" fmla="*/ 97 h 97"/>
                  <a:gd name="T6" fmla="*/ 84 w 86"/>
                  <a:gd name="T7" fmla="*/ 53 h 97"/>
                  <a:gd name="T8" fmla="*/ 58 w 86"/>
                  <a:gd name="T9" fmla="*/ 23 h 97"/>
                  <a:gd name="T10" fmla="*/ 32 w 86"/>
                  <a:gd name="T11" fmla="*/ 0 h 97"/>
                  <a:gd name="T12" fmla="*/ 0 w 86"/>
                  <a:gd name="T13" fmla="*/ 4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" h="97">
                    <a:moveTo>
                      <a:pt x="0" y="40"/>
                    </a:moveTo>
                    <a:lnTo>
                      <a:pt x="0" y="40"/>
                    </a:lnTo>
                    <a:lnTo>
                      <a:pt x="86" y="97"/>
                    </a:lnTo>
                    <a:lnTo>
                      <a:pt x="84" y="53"/>
                    </a:lnTo>
                    <a:lnTo>
                      <a:pt x="58" y="23"/>
                    </a:lnTo>
                    <a:lnTo>
                      <a:pt x="32" y="0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20" name="Freeform 20">
                <a:extLst>
                  <a:ext uri="{FF2B5EF4-FFF2-40B4-BE49-F238E27FC236}">
                    <a16:creationId xmlns:a16="http://schemas.microsoft.com/office/drawing/2014/main" xmlns="" id="{3E196EC7-3B6F-0446-86A3-8257BACA7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2740"/>
                <a:ext cx="100" cy="99"/>
              </a:xfrm>
              <a:custGeom>
                <a:avLst/>
                <a:gdLst>
                  <a:gd name="T0" fmla="*/ 31 w 149"/>
                  <a:gd name="T1" fmla="*/ 149 h 149"/>
                  <a:gd name="T2" fmla="*/ 31 w 149"/>
                  <a:gd name="T3" fmla="*/ 149 h 149"/>
                  <a:gd name="T4" fmla="*/ 65 w 149"/>
                  <a:gd name="T5" fmla="*/ 125 h 149"/>
                  <a:gd name="T6" fmla="*/ 106 w 149"/>
                  <a:gd name="T7" fmla="*/ 118 h 149"/>
                  <a:gd name="T8" fmla="*/ 149 w 149"/>
                  <a:gd name="T9" fmla="*/ 127 h 149"/>
                  <a:gd name="T10" fmla="*/ 127 w 149"/>
                  <a:gd name="T11" fmla="*/ 94 h 149"/>
                  <a:gd name="T12" fmla="*/ 121 w 149"/>
                  <a:gd name="T13" fmla="*/ 74 h 149"/>
                  <a:gd name="T14" fmla="*/ 127 w 149"/>
                  <a:gd name="T15" fmla="*/ 15 h 149"/>
                  <a:gd name="T16" fmla="*/ 89 w 149"/>
                  <a:gd name="T17" fmla="*/ 16 h 149"/>
                  <a:gd name="T18" fmla="*/ 72 w 149"/>
                  <a:gd name="T19" fmla="*/ 0 h 149"/>
                  <a:gd name="T20" fmla="*/ 36 w 149"/>
                  <a:gd name="T21" fmla="*/ 1 h 149"/>
                  <a:gd name="T22" fmla="*/ 18 w 149"/>
                  <a:gd name="T23" fmla="*/ 4 h 149"/>
                  <a:gd name="T24" fmla="*/ 20 w 149"/>
                  <a:gd name="T25" fmla="*/ 44 h 149"/>
                  <a:gd name="T26" fmla="*/ 11 w 149"/>
                  <a:gd name="T27" fmla="*/ 47 h 149"/>
                  <a:gd name="T28" fmla="*/ 0 w 149"/>
                  <a:gd name="T29" fmla="*/ 68 h 149"/>
                  <a:gd name="T30" fmla="*/ 28 w 149"/>
                  <a:gd name="T31" fmla="*/ 100 h 149"/>
                  <a:gd name="T32" fmla="*/ 31 w 149"/>
                  <a:gd name="T33" fmla="*/ 149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9" h="149">
                    <a:moveTo>
                      <a:pt x="31" y="149"/>
                    </a:moveTo>
                    <a:lnTo>
                      <a:pt x="31" y="149"/>
                    </a:lnTo>
                    <a:lnTo>
                      <a:pt x="65" y="125"/>
                    </a:lnTo>
                    <a:lnTo>
                      <a:pt x="106" y="118"/>
                    </a:lnTo>
                    <a:lnTo>
                      <a:pt x="149" y="127"/>
                    </a:lnTo>
                    <a:lnTo>
                      <a:pt x="127" y="94"/>
                    </a:lnTo>
                    <a:lnTo>
                      <a:pt x="121" y="74"/>
                    </a:lnTo>
                    <a:lnTo>
                      <a:pt x="127" y="15"/>
                    </a:lnTo>
                    <a:lnTo>
                      <a:pt x="89" y="16"/>
                    </a:lnTo>
                    <a:lnTo>
                      <a:pt x="72" y="0"/>
                    </a:lnTo>
                    <a:lnTo>
                      <a:pt x="36" y="1"/>
                    </a:lnTo>
                    <a:lnTo>
                      <a:pt x="18" y="4"/>
                    </a:lnTo>
                    <a:lnTo>
                      <a:pt x="20" y="44"/>
                    </a:lnTo>
                    <a:lnTo>
                      <a:pt x="11" y="47"/>
                    </a:lnTo>
                    <a:lnTo>
                      <a:pt x="0" y="68"/>
                    </a:lnTo>
                    <a:lnTo>
                      <a:pt x="28" y="100"/>
                    </a:lnTo>
                    <a:lnTo>
                      <a:pt x="31" y="14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21" name="Freeform 21">
                <a:extLst>
                  <a:ext uri="{FF2B5EF4-FFF2-40B4-BE49-F238E27FC236}">
                    <a16:creationId xmlns:a16="http://schemas.microsoft.com/office/drawing/2014/main" xmlns="" id="{9E740751-ACE5-6B49-84E5-630C83183F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7" y="2521"/>
                <a:ext cx="239" cy="216"/>
              </a:xfrm>
              <a:custGeom>
                <a:avLst/>
                <a:gdLst>
                  <a:gd name="T0" fmla="*/ 0 w 358"/>
                  <a:gd name="T1" fmla="*/ 234 h 324"/>
                  <a:gd name="T2" fmla="*/ 0 w 358"/>
                  <a:gd name="T3" fmla="*/ 234 h 324"/>
                  <a:gd name="T4" fmla="*/ 24 w 358"/>
                  <a:gd name="T5" fmla="*/ 218 h 324"/>
                  <a:gd name="T6" fmla="*/ 159 w 358"/>
                  <a:gd name="T7" fmla="*/ 217 h 324"/>
                  <a:gd name="T8" fmla="*/ 127 w 358"/>
                  <a:gd name="T9" fmla="*/ 1 h 324"/>
                  <a:gd name="T10" fmla="*/ 163 w 358"/>
                  <a:gd name="T11" fmla="*/ 0 h 324"/>
                  <a:gd name="T12" fmla="*/ 335 w 358"/>
                  <a:gd name="T13" fmla="*/ 131 h 324"/>
                  <a:gd name="T14" fmla="*/ 358 w 358"/>
                  <a:gd name="T15" fmla="*/ 134 h 324"/>
                  <a:gd name="T16" fmla="*/ 349 w 358"/>
                  <a:gd name="T17" fmla="*/ 207 h 324"/>
                  <a:gd name="T18" fmla="*/ 241 w 358"/>
                  <a:gd name="T19" fmla="*/ 217 h 324"/>
                  <a:gd name="T20" fmla="*/ 158 w 358"/>
                  <a:gd name="T21" fmla="*/ 279 h 324"/>
                  <a:gd name="T22" fmla="*/ 143 w 358"/>
                  <a:gd name="T23" fmla="*/ 321 h 324"/>
                  <a:gd name="T24" fmla="*/ 85 w 358"/>
                  <a:gd name="T25" fmla="*/ 324 h 324"/>
                  <a:gd name="T26" fmla="*/ 70 w 358"/>
                  <a:gd name="T27" fmla="*/ 281 h 324"/>
                  <a:gd name="T28" fmla="*/ 26 w 358"/>
                  <a:gd name="T29" fmla="*/ 285 h 324"/>
                  <a:gd name="T30" fmla="*/ 27 w 358"/>
                  <a:gd name="T31" fmla="*/ 271 h 324"/>
                  <a:gd name="T32" fmla="*/ 0 w 358"/>
                  <a:gd name="T33" fmla="*/ 234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8" h="324">
                    <a:moveTo>
                      <a:pt x="0" y="234"/>
                    </a:moveTo>
                    <a:lnTo>
                      <a:pt x="0" y="234"/>
                    </a:lnTo>
                    <a:lnTo>
                      <a:pt x="24" y="218"/>
                    </a:lnTo>
                    <a:lnTo>
                      <a:pt x="159" y="217"/>
                    </a:lnTo>
                    <a:lnTo>
                      <a:pt x="127" y="1"/>
                    </a:lnTo>
                    <a:lnTo>
                      <a:pt x="163" y="0"/>
                    </a:lnTo>
                    <a:lnTo>
                      <a:pt x="335" y="131"/>
                    </a:lnTo>
                    <a:lnTo>
                      <a:pt x="358" y="134"/>
                    </a:lnTo>
                    <a:lnTo>
                      <a:pt x="349" y="207"/>
                    </a:lnTo>
                    <a:lnTo>
                      <a:pt x="241" y="217"/>
                    </a:lnTo>
                    <a:lnTo>
                      <a:pt x="158" y="279"/>
                    </a:lnTo>
                    <a:lnTo>
                      <a:pt x="143" y="321"/>
                    </a:lnTo>
                    <a:lnTo>
                      <a:pt x="85" y="324"/>
                    </a:lnTo>
                    <a:lnTo>
                      <a:pt x="70" y="281"/>
                    </a:lnTo>
                    <a:lnTo>
                      <a:pt x="26" y="285"/>
                    </a:lnTo>
                    <a:lnTo>
                      <a:pt x="27" y="271"/>
                    </a:lnTo>
                    <a:lnTo>
                      <a:pt x="0" y="23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22" name="Freeform 22">
                <a:extLst>
                  <a:ext uri="{FF2B5EF4-FFF2-40B4-BE49-F238E27FC236}">
                    <a16:creationId xmlns:a16="http://schemas.microsoft.com/office/drawing/2014/main" xmlns="" id="{A6E513C6-AAA4-EC4F-8FC6-8BAE057A14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7" y="2668"/>
                <a:ext cx="113" cy="79"/>
              </a:xfrm>
              <a:custGeom>
                <a:avLst/>
                <a:gdLst>
                  <a:gd name="T0" fmla="*/ 94 w 170"/>
                  <a:gd name="T1" fmla="*/ 2 h 118"/>
                  <a:gd name="T2" fmla="*/ 94 w 170"/>
                  <a:gd name="T3" fmla="*/ 2 h 118"/>
                  <a:gd name="T4" fmla="*/ 123 w 170"/>
                  <a:gd name="T5" fmla="*/ 0 h 118"/>
                  <a:gd name="T6" fmla="*/ 170 w 170"/>
                  <a:gd name="T7" fmla="*/ 66 h 118"/>
                  <a:gd name="T8" fmla="*/ 126 w 170"/>
                  <a:gd name="T9" fmla="*/ 99 h 118"/>
                  <a:gd name="T10" fmla="*/ 95 w 170"/>
                  <a:gd name="T11" fmla="*/ 91 h 118"/>
                  <a:gd name="T12" fmla="*/ 52 w 170"/>
                  <a:gd name="T13" fmla="*/ 91 h 118"/>
                  <a:gd name="T14" fmla="*/ 46 w 170"/>
                  <a:gd name="T15" fmla="*/ 116 h 118"/>
                  <a:gd name="T16" fmla="*/ 10 w 170"/>
                  <a:gd name="T17" fmla="*/ 118 h 118"/>
                  <a:gd name="T18" fmla="*/ 0 w 170"/>
                  <a:gd name="T19" fmla="*/ 105 h 118"/>
                  <a:gd name="T20" fmla="*/ 13 w 170"/>
                  <a:gd name="T21" fmla="*/ 64 h 118"/>
                  <a:gd name="T22" fmla="*/ 94 w 170"/>
                  <a:gd name="T23" fmla="*/ 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0" h="118">
                    <a:moveTo>
                      <a:pt x="94" y="2"/>
                    </a:moveTo>
                    <a:lnTo>
                      <a:pt x="94" y="2"/>
                    </a:lnTo>
                    <a:lnTo>
                      <a:pt x="123" y="0"/>
                    </a:lnTo>
                    <a:lnTo>
                      <a:pt x="170" y="66"/>
                    </a:lnTo>
                    <a:lnTo>
                      <a:pt x="126" y="99"/>
                    </a:lnTo>
                    <a:lnTo>
                      <a:pt x="95" y="91"/>
                    </a:lnTo>
                    <a:lnTo>
                      <a:pt x="52" y="91"/>
                    </a:lnTo>
                    <a:lnTo>
                      <a:pt x="46" y="116"/>
                    </a:lnTo>
                    <a:lnTo>
                      <a:pt x="10" y="118"/>
                    </a:lnTo>
                    <a:lnTo>
                      <a:pt x="0" y="105"/>
                    </a:lnTo>
                    <a:lnTo>
                      <a:pt x="13" y="64"/>
                    </a:lnTo>
                    <a:lnTo>
                      <a:pt x="94" y="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23" name="Freeform 23">
                <a:extLst>
                  <a:ext uri="{FF2B5EF4-FFF2-40B4-BE49-F238E27FC236}">
                    <a16:creationId xmlns:a16="http://schemas.microsoft.com/office/drawing/2014/main" xmlns="" id="{A92F5BAF-B932-0245-824B-26101198F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5" y="2537"/>
                <a:ext cx="222" cy="173"/>
              </a:xfrm>
              <a:custGeom>
                <a:avLst/>
                <a:gdLst>
                  <a:gd name="T0" fmla="*/ 43 w 334"/>
                  <a:gd name="T1" fmla="*/ 260 h 260"/>
                  <a:gd name="T2" fmla="*/ 43 w 334"/>
                  <a:gd name="T3" fmla="*/ 260 h 260"/>
                  <a:gd name="T4" fmla="*/ 63 w 334"/>
                  <a:gd name="T5" fmla="*/ 259 h 260"/>
                  <a:gd name="T6" fmla="*/ 81 w 334"/>
                  <a:gd name="T7" fmla="*/ 232 h 260"/>
                  <a:gd name="T8" fmla="*/ 111 w 334"/>
                  <a:gd name="T9" fmla="*/ 227 h 260"/>
                  <a:gd name="T10" fmla="*/ 144 w 334"/>
                  <a:gd name="T11" fmla="*/ 246 h 260"/>
                  <a:gd name="T12" fmla="*/ 212 w 334"/>
                  <a:gd name="T13" fmla="*/ 248 h 260"/>
                  <a:gd name="T14" fmla="*/ 266 w 334"/>
                  <a:gd name="T15" fmla="*/ 227 h 260"/>
                  <a:gd name="T16" fmla="*/ 286 w 334"/>
                  <a:gd name="T17" fmla="*/ 209 h 260"/>
                  <a:gd name="T18" fmla="*/ 287 w 334"/>
                  <a:gd name="T19" fmla="*/ 187 h 260"/>
                  <a:gd name="T20" fmla="*/ 324 w 334"/>
                  <a:gd name="T21" fmla="*/ 149 h 260"/>
                  <a:gd name="T22" fmla="*/ 334 w 334"/>
                  <a:gd name="T23" fmla="*/ 67 h 260"/>
                  <a:gd name="T24" fmla="*/ 310 w 334"/>
                  <a:gd name="T25" fmla="*/ 16 h 260"/>
                  <a:gd name="T26" fmla="*/ 247 w 334"/>
                  <a:gd name="T27" fmla="*/ 0 h 260"/>
                  <a:gd name="T28" fmla="*/ 103 w 334"/>
                  <a:gd name="T29" fmla="*/ 113 h 260"/>
                  <a:gd name="T30" fmla="*/ 82 w 334"/>
                  <a:gd name="T31" fmla="*/ 111 h 260"/>
                  <a:gd name="T32" fmla="*/ 73 w 334"/>
                  <a:gd name="T33" fmla="*/ 189 h 260"/>
                  <a:gd name="T34" fmla="*/ 0 w 334"/>
                  <a:gd name="T35" fmla="*/ 197 h 260"/>
                  <a:gd name="T36" fmla="*/ 43 w 334"/>
                  <a:gd name="T37" fmla="*/ 26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4" h="260">
                    <a:moveTo>
                      <a:pt x="43" y="260"/>
                    </a:moveTo>
                    <a:lnTo>
                      <a:pt x="43" y="260"/>
                    </a:lnTo>
                    <a:lnTo>
                      <a:pt x="63" y="259"/>
                    </a:lnTo>
                    <a:lnTo>
                      <a:pt x="81" y="232"/>
                    </a:lnTo>
                    <a:lnTo>
                      <a:pt x="111" y="227"/>
                    </a:lnTo>
                    <a:lnTo>
                      <a:pt x="144" y="246"/>
                    </a:lnTo>
                    <a:lnTo>
                      <a:pt x="212" y="248"/>
                    </a:lnTo>
                    <a:lnTo>
                      <a:pt x="266" y="227"/>
                    </a:lnTo>
                    <a:lnTo>
                      <a:pt x="286" y="209"/>
                    </a:lnTo>
                    <a:lnTo>
                      <a:pt x="287" y="187"/>
                    </a:lnTo>
                    <a:lnTo>
                      <a:pt x="324" y="149"/>
                    </a:lnTo>
                    <a:lnTo>
                      <a:pt x="334" y="67"/>
                    </a:lnTo>
                    <a:lnTo>
                      <a:pt x="310" y="16"/>
                    </a:lnTo>
                    <a:lnTo>
                      <a:pt x="247" y="0"/>
                    </a:lnTo>
                    <a:lnTo>
                      <a:pt x="103" y="113"/>
                    </a:lnTo>
                    <a:lnTo>
                      <a:pt x="82" y="111"/>
                    </a:lnTo>
                    <a:lnTo>
                      <a:pt x="73" y="189"/>
                    </a:lnTo>
                    <a:lnTo>
                      <a:pt x="0" y="197"/>
                    </a:lnTo>
                    <a:lnTo>
                      <a:pt x="43" y="26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24" name="Freeform 24">
                <a:extLst>
                  <a:ext uri="{FF2B5EF4-FFF2-40B4-BE49-F238E27FC236}">
                    <a16:creationId xmlns:a16="http://schemas.microsoft.com/office/drawing/2014/main" xmlns="" id="{F1EE61E6-0699-9B46-BC88-B2C26D239D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7" y="2733"/>
                <a:ext cx="53" cy="93"/>
              </a:xfrm>
              <a:custGeom>
                <a:avLst/>
                <a:gdLst>
                  <a:gd name="T0" fmla="*/ 0 w 79"/>
                  <a:gd name="T1" fmla="*/ 84 h 140"/>
                  <a:gd name="T2" fmla="*/ 0 w 79"/>
                  <a:gd name="T3" fmla="*/ 84 h 140"/>
                  <a:gd name="T4" fmla="*/ 9 w 79"/>
                  <a:gd name="T5" fmla="*/ 104 h 140"/>
                  <a:gd name="T6" fmla="*/ 32 w 79"/>
                  <a:gd name="T7" fmla="*/ 140 h 140"/>
                  <a:gd name="T8" fmla="*/ 45 w 79"/>
                  <a:gd name="T9" fmla="*/ 140 h 140"/>
                  <a:gd name="T10" fmla="*/ 79 w 79"/>
                  <a:gd name="T11" fmla="*/ 120 h 140"/>
                  <a:gd name="T12" fmla="*/ 77 w 79"/>
                  <a:gd name="T13" fmla="*/ 8 h 140"/>
                  <a:gd name="T14" fmla="*/ 50 w 79"/>
                  <a:gd name="T15" fmla="*/ 0 h 140"/>
                  <a:gd name="T16" fmla="*/ 12 w 79"/>
                  <a:gd name="T17" fmla="*/ 1 h 140"/>
                  <a:gd name="T18" fmla="*/ 0 w 79"/>
                  <a:gd name="T19" fmla="*/ 8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9" h="140">
                    <a:moveTo>
                      <a:pt x="0" y="84"/>
                    </a:moveTo>
                    <a:lnTo>
                      <a:pt x="0" y="84"/>
                    </a:lnTo>
                    <a:lnTo>
                      <a:pt x="9" y="104"/>
                    </a:lnTo>
                    <a:lnTo>
                      <a:pt x="32" y="140"/>
                    </a:lnTo>
                    <a:lnTo>
                      <a:pt x="45" y="140"/>
                    </a:lnTo>
                    <a:lnTo>
                      <a:pt x="79" y="120"/>
                    </a:lnTo>
                    <a:lnTo>
                      <a:pt x="77" y="8"/>
                    </a:lnTo>
                    <a:lnTo>
                      <a:pt x="50" y="0"/>
                    </a:lnTo>
                    <a:lnTo>
                      <a:pt x="12" y="1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25" name="Freeform 25">
                <a:extLst>
                  <a:ext uri="{FF2B5EF4-FFF2-40B4-BE49-F238E27FC236}">
                    <a16:creationId xmlns:a16="http://schemas.microsoft.com/office/drawing/2014/main" xmlns="" id="{4583F163-F4F5-694C-AC94-D0D6C3B766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3" y="2733"/>
                <a:ext cx="15" cy="78"/>
              </a:xfrm>
              <a:custGeom>
                <a:avLst/>
                <a:gdLst>
                  <a:gd name="T0" fmla="*/ 2 w 23"/>
                  <a:gd name="T1" fmla="*/ 116 h 116"/>
                  <a:gd name="T2" fmla="*/ 2 w 23"/>
                  <a:gd name="T3" fmla="*/ 116 h 116"/>
                  <a:gd name="T4" fmla="*/ 23 w 23"/>
                  <a:gd name="T5" fmla="*/ 103 h 116"/>
                  <a:gd name="T6" fmla="*/ 22 w 23"/>
                  <a:gd name="T7" fmla="*/ 22 h 116"/>
                  <a:gd name="T8" fmla="*/ 9 w 23"/>
                  <a:gd name="T9" fmla="*/ 0 h 116"/>
                  <a:gd name="T10" fmla="*/ 0 w 23"/>
                  <a:gd name="T11" fmla="*/ 7 h 116"/>
                  <a:gd name="T12" fmla="*/ 2 w 23"/>
                  <a:gd name="T13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116">
                    <a:moveTo>
                      <a:pt x="2" y="116"/>
                    </a:moveTo>
                    <a:lnTo>
                      <a:pt x="2" y="116"/>
                    </a:lnTo>
                    <a:lnTo>
                      <a:pt x="23" y="103"/>
                    </a:lnTo>
                    <a:lnTo>
                      <a:pt x="22" y="22"/>
                    </a:lnTo>
                    <a:lnTo>
                      <a:pt x="9" y="0"/>
                    </a:lnTo>
                    <a:lnTo>
                      <a:pt x="0" y="7"/>
                    </a:lnTo>
                    <a:lnTo>
                      <a:pt x="2" y="11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26" name="Freeform 26">
                <a:extLst>
                  <a:ext uri="{FF2B5EF4-FFF2-40B4-BE49-F238E27FC236}">
                    <a16:creationId xmlns:a16="http://schemas.microsoft.com/office/drawing/2014/main" xmlns="" id="{983DB090-21A8-734D-B24F-78A1EF4C42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3" y="2714"/>
                <a:ext cx="35" cy="87"/>
              </a:xfrm>
              <a:custGeom>
                <a:avLst/>
                <a:gdLst>
                  <a:gd name="T0" fmla="*/ 14 w 53"/>
                  <a:gd name="T1" fmla="*/ 131 h 131"/>
                  <a:gd name="T2" fmla="*/ 14 w 53"/>
                  <a:gd name="T3" fmla="*/ 131 h 131"/>
                  <a:gd name="T4" fmla="*/ 31 w 53"/>
                  <a:gd name="T5" fmla="*/ 131 h 131"/>
                  <a:gd name="T6" fmla="*/ 32 w 53"/>
                  <a:gd name="T7" fmla="*/ 84 h 131"/>
                  <a:gd name="T8" fmla="*/ 53 w 53"/>
                  <a:gd name="T9" fmla="*/ 53 h 131"/>
                  <a:gd name="T10" fmla="*/ 52 w 53"/>
                  <a:gd name="T11" fmla="*/ 0 h 131"/>
                  <a:gd name="T12" fmla="*/ 33 w 53"/>
                  <a:gd name="T13" fmla="*/ 0 h 131"/>
                  <a:gd name="T14" fmla="*/ 0 w 53"/>
                  <a:gd name="T15" fmla="*/ 25 h 131"/>
                  <a:gd name="T16" fmla="*/ 14 w 53"/>
                  <a:gd name="T17" fmla="*/ 51 h 131"/>
                  <a:gd name="T18" fmla="*/ 14 w 53"/>
                  <a:gd name="T19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131">
                    <a:moveTo>
                      <a:pt x="14" y="131"/>
                    </a:moveTo>
                    <a:lnTo>
                      <a:pt x="14" y="131"/>
                    </a:lnTo>
                    <a:lnTo>
                      <a:pt x="31" y="131"/>
                    </a:lnTo>
                    <a:lnTo>
                      <a:pt x="32" y="84"/>
                    </a:lnTo>
                    <a:lnTo>
                      <a:pt x="53" y="53"/>
                    </a:lnTo>
                    <a:lnTo>
                      <a:pt x="52" y="0"/>
                    </a:lnTo>
                    <a:lnTo>
                      <a:pt x="33" y="0"/>
                    </a:lnTo>
                    <a:lnTo>
                      <a:pt x="0" y="25"/>
                    </a:lnTo>
                    <a:lnTo>
                      <a:pt x="14" y="51"/>
                    </a:lnTo>
                    <a:lnTo>
                      <a:pt x="14" y="13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27" name="Freeform 27">
                <a:extLst>
                  <a:ext uri="{FF2B5EF4-FFF2-40B4-BE49-F238E27FC236}">
                    <a16:creationId xmlns:a16="http://schemas.microsoft.com/office/drawing/2014/main" xmlns="" id="{AAB84506-31A8-6542-A07C-A8AC5075DF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7" y="2691"/>
                <a:ext cx="165" cy="142"/>
              </a:xfrm>
              <a:custGeom>
                <a:avLst/>
                <a:gdLst>
                  <a:gd name="T0" fmla="*/ 0 w 248"/>
                  <a:gd name="T1" fmla="*/ 164 h 212"/>
                  <a:gd name="T2" fmla="*/ 0 w 248"/>
                  <a:gd name="T3" fmla="*/ 164 h 212"/>
                  <a:gd name="T4" fmla="*/ 31 w 248"/>
                  <a:gd name="T5" fmla="*/ 165 h 212"/>
                  <a:gd name="T6" fmla="*/ 68 w 248"/>
                  <a:gd name="T7" fmla="*/ 207 h 212"/>
                  <a:gd name="T8" fmla="*/ 86 w 248"/>
                  <a:gd name="T9" fmla="*/ 212 h 212"/>
                  <a:gd name="T10" fmla="*/ 100 w 248"/>
                  <a:gd name="T11" fmla="*/ 205 h 212"/>
                  <a:gd name="T12" fmla="*/ 122 w 248"/>
                  <a:gd name="T13" fmla="*/ 202 h 212"/>
                  <a:gd name="T14" fmla="*/ 129 w 248"/>
                  <a:gd name="T15" fmla="*/ 172 h 212"/>
                  <a:gd name="T16" fmla="*/ 159 w 248"/>
                  <a:gd name="T17" fmla="*/ 153 h 212"/>
                  <a:gd name="T18" fmla="*/ 190 w 248"/>
                  <a:gd name="T19" fmla="*/ 151 h 212"/>
                  <a:gd name="T20" fmla="*/ 248 w 248"/>
                  <a:gd name="T21" fmla="*/ 44 h 212"/>
                  <a:gd name="T22" fmla="*/ 247 w 248"/>
                  <a:gd name="T23" fmla="*/ 20 h 212"/>
                  <a:gd name="T24" fmla="*/ 221 w 248"/>
                  <a:gd name="T25" fmla="*/ 0 h 212"/>
                  <a:gd name="T26" fmla="*/ 167 w 248"/>
                  <a:gd name="T27" fmla="*/ 23 h 212"/>
                  <a:gd name="T28" fmla="*/ 95 w 248"/>
                  <a:gd name="T29" fmla="*/ 22 h 212"/>
                  <a:gd name="T30" fmla="*/ 61 w 248"/>
                  <a:gd name="T31" fmla="*/ 1 h 212"/>
                  <a:gd name="T32" fmla="*/ 36 w 248"/>
                  <a:gd name="T33" fmla="*/ 6 h 212"/>
                  <a:gd name="T34" fmla="*/ 24 w 248"/>
                  <a:gd name="T35" fmla="*/ 28 h 212"/>
                  <a:gd name="T36" fmla="*/ 23 w 248"/>
                  <a:gd name="T37" fmla="*/ 91 h 212"/>
                  <a:gd name="T38" fmla="*/ 2 w 248"/>
                  <a:gd name="T39" fmla="*/ 120 h 212"/>
                  <a:gd name="T40" fmla="*/ 0 w 248"/>
                  <a:gd name="T41" fmla="*/ 16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8" h="212">
                    <a:moveTo>
                      <a:pt x="0" y="164"/>
                    </a:moveTo>
                    <a:lnTo>
                      <a:pt x="0" y="164"/>
                    </a:lnTo>
                    <a:lnTo>
                      <a:pt x="31" y="165"/>
                    </a:lnTo>
                    <a:lnTo>
                      <a:pt x="68" y="207"/>
                    </a:lnTo>
                    <a:lnTo>
                      <a:pt x="86" y="212"/>
                    </a:lnTo>
                    <a:lnTo>
                      <a:pt x="100" y="205"/>
                    </a:lnTo>
                    <a:lnTo>
                      <a:pt x="122" y="202"/>
                    </a:lnTo>
                    <a:lnTo>
                      <a:pt x="129" y="172"/>
                    </a:lnTo>
                    <a:lnTo>
                      <a:pt x="159" y="153"/>
                    </a:lnTo>
                    <a:lnTo>
                      <a:pt x="190" y="151"/>
                    </a:lnTo>
                    <a:lnTo>
                      <a:pt x="248" y="44"/>
                    </a:lnTo>
                    <a:lnTo>
                      <a:pt x="247" y="20"/>
                    </a:lnTo>
                    <a:lnTo>
                      <a:pt x="221" y="0"/>
                    </a:lnTo>
                    <a:lnTo>
                      <a:pt x="167" y="23"/>
                    </a:lnTo>
                    <a:lnTo>
                      <a:pt x="95" y="22"/>
                    </a:lnTo>
                    <a:lnTo>
                      <a:pt x="61" y="1"/>
                    </a:lnTo>
                    <a:lnTo>
                      <a:pt x="36" y="6"/>
                    </a:lnTo>
                    <a:lnTo>
                      <a:pt x="24" y="28"/>
                    </a:lnTo>
                    <a:lnTo>
                      <a:pt x="23" y="91"/>
                    </a:lnTo>
                    <a:lnTo>
                      <a:pt x="2" y="120"/>
                    </a:lnTo>
                    <a:lnTo>
                      <a:pt x="0" y="16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28" name="Freeform 28">
                <a:extLst>
                  <a:ext uri="{FF2B5EF4-FFF2-40B4-BE49-F238E27FC236}">
                    <a16:creationId xmlns:a16="http://schemas.microsoft.com/office/drawing/2014/main" xmlns="" id="{513A551D-29A0-C644-9BDE-DF2902CA54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" y="2307"/>
                <a:ext cx="55" cy="117"/>
              </a:xfrm>
              <a:custGeom>
                <a:avLst/>
                <a:gdLst>
                  <a:gd name="T0" fmla="*/ 1 w 83"/>
                  <a:gd name="T1" fmla="*/ 18 h 175"/>
                  <a:gd name="T2" fmla="*/ 1 w 83"/>
                  <a:gd name="T3" fmla="*/ 18 h 175"/>
                  <a:gd name="T4" fmla="*/ 44 w 83"/>
                  <a:gd name="T5" fmla="*/ 0 h 175"/>
                  <a:gd name="T6" fmla="*/ 59 w 83"/>
                  <a:gd name="T7" fmla="*/ 9 h 175"/>
                  <a:gd name="T8" fmla="*/ 59 w 83"/>
                  <a:gd name="T9" fmla="*/ 21 h 175"/>
                  <a:gd name="T10" fmla="*/ 53 w 83"/>
                  <a:gd name="T11" fmla="*/ 30 h 175"/>
                  <a:gd name="T12" fmla="*/ 54 w 83"/>
                  <a:gd name="T13" fmla="*/ 45 h 175"/>
                  <a:gd name="T14" fmla="*/ 60 w 83"/>
                  <a:gd name="T15" fmla="*/ 49 h 175"/>
                  <a:gd name="T16" fmla="*/ 60 w 83"/>
                  <a:gd name="T17" fmla="*/ 76 h 175"/>
                  <a:gd name="T18" fmla="*/ 53 w 83"/>
                  <a:gd name="T19" fmla="*/ 89 h 175"/>
                  <a:gd name="T20" fmla="*/ 54 w 83"/>
                  <a:gd name="T21" fmla="*/ 97 h 175"/>
                  <a:gd name="T22" fmla="*/ 83 w 83"/>
                  <a:gd name="T23" fmla="*/ 108 h 175"/>
                  <a:gd name="T24" fmla="*/ 59 w 83"/>
                  <a:gd name="T25" fmla="*/ 144 h 175"/>
                  <a:gd name="T26" fmla="*/ 50 w 83"/>
                  <a:gd name="T27" fmla="*/ 144 h 175"/>
                  <a:gd name="T28" fmla="*/ 49 w 83"/>
                  <a:gd name="T29" fmla="*/ 173 h 175"/>
                  <a:gd name="T30" fmla="*/ 38 w 83"/>
                  <a:gd name="T31" fmla="*/ 175 h 175"/>
                  <a:gd name="T32" fmla="*/ 30 w 83"/>
                  <a:gd name="T33" fmla="*/ 167 h 175"/>
                  <a:gd name="T34" fmla="*/ 32 w 83"/>
                  <a:gd name="T35" fmla="*/ 137 h 175"/>
                  <a:gd name="T36" fmla="*/ 3 w 83"/>
                  <a:gd name="T37" fmla="*/ 109 h 175"/>
                  <a:gd name="T38" fmla="*/ 0 w 83"/>
                  <a:gd name="T39" fmla="*/ 85 h 175"/>
                  <a:gd name="T40" fmla="*/ 13 w 83"/>
                  <a:gd name="T41" fmla="*/ 74 h 175"/>
                  <a:gd name="T42" fmla="*/ 1 w 83"/>
                  <a:gd name="T43" fmla="*/ 18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3" h="175">
                    <a:moveTo>
                      <a:pt x="1" y="18"/>
                    </a:moveTo>
                    <a:lnTo>
                      <a:pt x="1" y="18"/>
                    </a:lnTo>
                    <a:lnTo>
                      <a:pt x="44" y="0"/>
                    </a:lnTo>
                    <a:lnTo>
                      <a:pt x="59" y="9"/>
                    </a:lnTo>
                    <a:lnTo>
                      <a:pt x="59" y="21"/>
                    </a:lnTo>
                    <a:lnTo>
                      <a:pt x="53" y="30"/>
                    </a:lnTo>
                    <a:lnTo>
                      <a:pt x="54" y="45"/>
                    </a:lnTo>
                    <a:lnTo>
                      <a:pt x="60" y="49"/>
                    </a:lnTo>
                    <a:lnTo>
                      <a:pt x="60" y="76"/>
                    </a:lnTo>
                    <a:lnTo>
                      <a:pt x="53" y="89"/>
                    </a:lnTo>
                    <a:lnTo>
                      <a:pt x="54" y="97"/>
                    </a:lnTo>
                    <a:lnTo>
                      <a:pt x="83" y="108"/>
                    </a:lnTo>
                    <a:lnTo>
                      <a:pt x="59" y="144"/>
                    </a:lnTo>
                    <a:lnTo>
                      <a:pt x="50" y="144"/>
                    </a:lnTo>
                    <a:lnTo>
                      <a:pt x="49" y="173"/>
                    </a:lnTo>
                    <a:lnTo>
                      <a:pt x="38" y="175"/>
                    </a:lnTo>
                    <a:lnTo>
                      <a:pt x="30" y="167"/>
                    </a:lnTo>
                    <a:lnTo>
                      <a:pt x="32" y="137"/>
                    </a:lnTo>
                    <a:lnTo>
                      <a:pt x="3" y="109"/>
                    </a:lnTo>
                    <a:lnTo>
                      <a:pt x="0" y="85"/>
                    </a:lnTo>
                    <a:lnTo>
                      <a:pt x="13" y="74"/>
                    </a:lnTo>
                    <a:lnTo>
                      <a:pt x="1" y="1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29" name="Freeform 29">
                <a:extLst>
                  <a:ext uri="{FF2B5EF4-FFF2-40B4-BE49-F238E27FC236}">
                    <a16:creationId xmlns:a16="http://schemas.microsoft.com/office/drawing/2014/main" xmlns="" id="{CAC20C5D-24DD-EA47-9AE0-6CCC9279CD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3" y="2380"/>
                <a:ext cx="218" cy="214"/>
              </a:xfrm>
              <a:custGeom>
                <a:avLst/>
                <a:gdLst>
                  <a:gd name="T0" fmla="*/ 0 w 327"/>
                  <a:gd name="T1" fmla="*/ 71 h 321"/>
                  <a:gd name="T2" fmla="*/ 0 w 327"/>
                  <a:gd name="T3" fmla="*/ 71 h 321"/>
                  <a:gd name="T4" fmla="*/ 13 w 327"/>
                  <a:gd name="T5" fmla="*/ 69 h 321"/>
                  <a:gd name="T6" fmla="*/ 16 w 327"/>
                  <a:gd name="T7" fmla="*/ 41 h 321"/>
                  <a:gd name="T8" fmla="*/ 22 w 327"/>
                  <a:gd name="T9" fmla="*/ 41 h 321"/>
                  <a:gd name="T10" fmla="*/ 47 w 327"/>
                  <a:gd name="T11" fmla="*/ 0 h 321"/>
                  <a:gd name="T12" fmla="*/ 109 w 327"/>
                  <a:gd name="T13" fmla="*/ 18 h 321"/>
                  <a:gd name="T14" fmla="*/ 126 w 327"/>
                  <a:gd name="T15" fmla="*/ 44 h 321"/>
                  <a:gd name="T16" fmla="*/ 187 w 327"/>
                  <a:gd name="T17" fmla="*/ 72 h 321"/>
                  <a:gd name="T18" fmla="*/ 218 w 327"/>
                  <a:gd name="T19" fmla="*/ 58 h 321"/>
                  <a:gd name="T20" fmla="*/ 215 w 327"/>
                  <a:gd name="T21" fmla="*/ 45 h 321"/>
                  <a:gd name="T22" fmla="*/ 202 w 327"/>
                  <a:gd name="T23" fmla="*/ 32 h 321"/>
                  <a:gd name="T24" fmla="*/ 203 w 327"/>
                  <a:gd name="T25" fmla="*/ 22 h 321"/>
                  <a:gd name="T26" fmla="*/ 226 w 327"/>
                  <a:gd name="T27" fmla="*/ 3 h 321"/>
                  <a:gd name="T28" fmla="*/ 270 w 327"/>
                  <a:gd name="T29" fmla="*/ 3 h 321"/>
                  <a:gd name="T30" fmla="*/ 287 w 327"/>
                  <a:gd name="T31" fmla="*/ 26 h 321"/>
                  <a:gd name="T32" fmla="*/ 323 w 327"/>
                  <a:gd name="T33" fmla="*/ 31 h 321"/>
                  <a:gd name="T34" fmla="*/ 327 w 327"/>
                  <a:gd name="T35" fmla="*/ 321 h 321"/>
                  <a:gd name="T36" fmla="*/ 301 w 327"/>
                  <a:gd name="T37" fmla="*/ 320 h 321"/>
                  <a:gd name="T38" fmla="*/ 140 w 327"/>
                  <a:gd name="T39" fmla="*/ 236 h 321"/>
                  <a:gd name="T40" fmla="*/ 123 w 327"/>
                  <a:gd name="T41" fmla="*/ 246 h 321"/>
                  <a:gd name="T42" fmla="*/ 57 w 327"/>
                  <a:gd name="T43" fmla="*/ 230 h 321"/>
                  <a:gd name="T44" fmla="*/ 39 w 327"/>
                  <a:gd name="T45" fmla="*/ 206 h 321"/>
                  <a:gd name="T46" fmla="*/ 13 w 327"/>
                  <a:gd name="T47" fmla="*/ 202 h 321"/>
                  <a:gd name="T48" fmla="*/ 0 w 327"/>
                  <a:gd name="T49" fmla="*/ 179 h 321"/>
                  <a:gd name="T50" fmla="*/ 0 w 327"/>
                  <a:gd name="T51" fmla="*/ 71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27" h="321">
                    <a:moveTo>
                      <a:pt x="0" y="71"/>
                    </a:moveTo>
                    <a:lnTo>
                      <a:pt x="0" y="71"/>
                    </a:lnTo>
                    <a:lnTo>
                      <a:pt x="13" y="69"/>
                    </a:lnTo>
                    <a:lnTo>
                      <a:pt x="16" y="41"/>
                    </a:lnTo>
                    <a:lnTo>
                      <a:pt x="22" y="41"/>
                    </a:lnTo>
                    <a:lnTo>
                      <a:pt x="47" y="0"/>
                    </a:lnTo>
                    <a:lnTo>
                      <a:pt x="109" y="18"/>
                    </a:lnTo>
                    <a:lnTo>
                      <a:pt x="126" y="44"/>
                    </a:lnTo>
                    <a:lnTo>
                      <a:pt x="187" y="72"/>
                    </a:lnTo>
                    <a:lnTo>
                      <a:pt x="218" y="58"/>
                    </a:lnTo>
                    <a:lnTo>
                      <a:pt x="215" y="45"/>
                    </a:lnTo>
                    <a:lnTo>
                      <a:pt x="202" y="32"/>
                    </a:lnTo>
                    <a:lnTo>
                      <a:pt x="203" y="22"/>
                    </a:lnTo>
                    <a:lnTo>
                      <a:pt x="226" y="3"/>
                    </a:lnTo>
                    <a:lnTo>
                      <a:pt x="270" y="3"/>
                    </a:lnTo>
                    <a:lnTo>
                      <a:pt x="287" y="26"/>
                    </a:lnTo>
                    <a:lnTo>
                      <a:pt x="323" y="31"/>
                    </a:lnTo>
                    <a:lnTo>
                      <a:pt x="327" y="321"/>
                    </a:lnTo>
                    <a:lnTo>
                      <a:pt x="301" y="320"/>
                    </a:lnTo>
                    <a:lnTo>
                      <a:pt x="140" y="236"/>
                    </a:lnTo>
                    <a:lnTo>
                      <a:pt x="123" y="246"/>
                    </a:lnTo>
                    <a:lnTo>
                      <a:pt x="57" y="230"/>
                    </a:lnTo>
                    <a:lnTo>
                      <a:pt x="39" y="206"/>
                    </a:lnTo>
                    <a:lnTo>
                      <a:pt x="13" y="202"/>
                    </a:lnTo>
                    <a:lnTo>
                      <a:pt x="0" y="179"/>
                    </a:lnTo>
                    <a:lnTo>
                      <a:pt x="0" y="7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30" name="Freeform 30">
                <a:extLst>
                  <a:ext uri="{FF2B5EF4-FFF2-40B4-BE49-F238E27FC236}">
                    <a16:creationId xmlns:a16="http://schemas.microsoft.com/office/drawing/2014/main" xmlns="" id="{F23E207C-A2B5-7F40-84BE-218FD4819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2" y="2396"/>
                <a:ext cx="151" cy="163"/>
              </a:xfrm>
              <a:custGeom>
                <a:avLst/>
                <a:gdLst>
                  <a:gd name="T0" fmla="*/ 0 w 226"/>
                  <a:gd name="T1" fmla="*/ 8 h 245"/>
                  <a:gd name="T2" fmla="*/ 0 w 226"/>
                  <a:gd name="T3" fmla="*/ 8 h 245"/>
                  <a:gd name="T4" fmla="*/ 21 w 226"/>
                  <a:gd name="T5" fmla="*/ 9 h 245"/>
                  <a:gd name="T6" fmla="*/ 62 w 226"/>
                  <a:gd name="T7" fmla="*/ 20 h 245"/>
                  <a:gd name="T8" fmla="*/ 81 w 226"/>
                  <a:gd name="T9" fmla="*/ 21 h 245"/>
                  <a:gd name="T10" fmla="*/ 105 w 226"/>
                  <a:gd name="T11" fmla="*/ 0 h 245"/>
                  <a:gd name="T12" fmla="*/ 116 w 226"/>
                  <a:gd name="T13" fmla="*/ 0 h 245"/>
                  <a:gd name="T14" fmla="*/ 137 w 226"/>
                  <a:gd name="T15" fmla="*/ 12 h 245"/>
                  <a:gd name="T16" fmla="*/ 163 w 226"/>
                  <a:gd name="T17" fmla="*/ 12 h 245"/>
                  <a:gd name="T18" fmla="*/ 167 w 226"/>
                  <a:gd name="T19" fmla="*/ 11 h 245"/>
                  <a:gd name="T20" fmla="*/ 184 w 226"/>
                  <a:gd name="T21" fmla="*/ 58 h 245"/>
                  <a:gd name="T22" fmla="*/ 188 w 226"/>
                  <a:gd name="T23" fmla="*/ 74 h 245"/>
                  <a:gd name="T24" fmla="*/ 193 w 226"/>
                  <a:gd name="T25" fmla="*/ 96 h 245"/>
                  <a:gd name="T26" fmla="*/ 185 w 226"/>
                  <a:gd name="T27" fmla="*/ 102 h 245"/>
                  <a:gd name="T28" fmla="*/ 172 w 226"/>
                  <a:gd name="T29" fmla="*/ 95 h 245"/>
                  <a:gd name="T30" fmla="*/ 156 w 226"/>
                  <a:gd name="T31" fmla="*/ 45 h 245"/>
                  <a:gd name="T32" fmla="*/ 142 w 226"/>
                  <a:gd name="T33" fmla="*/ 44 h 245"/>
                  <a:gd name="T34" fmla="*/ 141 w 226"/>
                  <a:gd name="T35" fmla="*/ 61 h 245"/>
                  <a:gd name="T36" fmla="*/ 151 w 226"/>
                  <a:gd name="T37" fmla="*/ 91 h 245"/>
                  <a:gd name="T38" fmla="*/ 224 w 226"/>
                  <a:gd name="T39" fmla="*/ 182 h 245"/>
                  <a:gd name="T40" fmla="*/ 226 w 226"/>
                  <a:gd name="T41" fmla="*/ 221 h 245"/>
                  <a:gd name="T42" fmla="*/ 204 w 226"/>
                  <a:gd name="T43" fmla="*/ 245 h 245"/>
                  <a:gd name="T44" fmla="*/ 3 w 226"/>
                  <a:gd name="T45" fmla="*/ 243 h 245"/>
                  <a:gd name="T46" fmla="*/ 0 w 226"/>
                  <a:gd name="T47" fmla="*/ 8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6" h="245">
                    <a:moveTo>
                      <a:pt x="0" y="8"/>
                    </a:moveTo>
                    <a:lnTo>
                      <a:pt x="0" y="8"/>
                    </a:lnTo>
                    <a:lnTo>
                      <a:pt x="21" y="9"/>
                    </a:lnTo>
                    <a:lnTo>
                      <a:pt x="62" y="20"/>
                    </a:lnTo>
                    <a:lnTo>
                      <a:pt x="81" y="21"/>
                    </a:lnTo>
                    <a:lnTo>
                      <a:pt x="105" y="0"/>
                    </a:lnTo>
                    <a:lnTo>
                      <a:pt x="116" y="0"/>
                    </a:lnTo>
                    <a:lnTo>
                      <a:pt x="137" y="12"/>
                    </a:lnTo>
                    <a:lnTo>
                      <a:pt x="163" y="12"/>
                    </a:lnTo>
                    <a:lnTo>
                      <a:pt x="167" y="11"/>
                    </a:lnTo>
                    <a:lnTo>
                      <a:pt x="184" y="58"/>
                    </a:lnTo>
                    <a:lnTo>
                      <a:pt x="188" y="74"/>
                    </a:lnTo>
                    <a:lnTo>
                      <a:pt x="193" y="96"/>
                    </a:lnTo>
                    <a:lnTo>
                      <a:pt x="185" y="102"/>
                    </a:lnTo>
                    <a:lnTo>
                      <a:pt x="172" y="95"/>
                    </a:lnTo>
                    <a:lnTo>
                      <a:pt x="156" y="45"/>
                    </a:lnTo>
                    <a:lnTo>
                      <a:pt x="142" y="44"/>
                    </a:lnTo>
                    <a:lnTo>
                      <a:pt x="141" y="61"/>
                    </a:lnTo>
                    <a:lnTo>
                      <a:pt x="151" y="91"/>
                    </a:lnTo>
                    <a:lnTo>
                      <a:pt x="224" y="182"/>
                    </a:lnTo>
                    <a:lnTo>
                      <a:pt x="226" y="221"/>
                    </a:lnTo>
                    <a:lnTo>
                      <a:pt x="204" y="245"/>
                    </a:lnTo>
                    <a:lnTo>
                      <a:pt x="3" y="243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31" name="Freeform 31">
                <a:extLst>
                  <a:ext uri="{FF2B5EF4-FFF2-40B4-BE49-F238E27FC236}">
                    <a16:creationId xmlns:a16="http://schemas.microsoft.com/office/drawing/2014/main" xmlns="" id="{671BC78A-40D1-A047-B944-A3E626F80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7" y="2542"/>
                <a:ext cx="152" cy="241"/>
              </a:xfrm>
              <a:custGeom>
                <a:avLst/>
                <a:gdLst>
                  <a:gd name="T0" fmla="*/ 19 w 228"/>
                  <a:gd name="T1" fmla="*/ 205 h 361"/>
                  <a:gd name="T2" fmla="*/ 19 w 228"/>
                  <a:gd name="T3" fmla="*/ 205 h 361"/>
                  <a:gd name="T4" fmla="*/ 20 w 228"/>
                  <a:gd name="T5" fmla="*/ 181 h 361"/>
                  <a:gd name="T6" fmla="*/ 58 w 228"/>
                  <a:gd name="T7" fmla="*/ 145 h 361"/>
                  <a:gd name="T8" fmla="*/ 68 w 228"/>
                  <a:gd name="T9" fmla="*/ 56 h 361"/>
                  <a:gd name="T10" fmla="*/ 43 w 228"/>
                  <a:gd name="T11" fmla="*/ 9 h 361"/>
                  <a:gd name="T12" fmla="*/ 60 w 228"/>
                  <a:gd name="T13" fmla="*/ 0 h 361"/>
                  <a:gd name="T14" fmla="*/ 228 w 228"/>
                  <a:gd name="T15" fmla="*/ 88 h 361"/>
                  <a:gd name="T16" fmla="*/ 227 w 228"/>
                  <a:gd name="T17" fmla="*/ 173 h 361"/>
                  <a:gd name="T18" fmla="*/ 197 w 228"/>
                  <a:gd name="T19" fmla="*/ 199 h 361"/>
                  <a:gd name="T20" fmla="*/ 197 w 228"/>
                  <a:gd name="T21" fmla="*/ 243 h 361"/>
                  <a:gd name="T22" fmla="*/ 217 w 228"/>
                  <a:gd name="T23" fmla="*/ 280 h 361"/>
                  <a:gd name="T24" fmla="*/ 183 w 228"/>
                  <a:gd name="T25" fmla="*/ 280 h 361"/>
                  <a:gd name="T26" fmla="*/ 126 w 228"/>
                  <a:gd name="T27" fmla="*/ 336 h 361"/>
                  <a:gd name="T28" fmla="*/ 124 w 228"/>
                  <a:gd name="T29" fmla="*/ 353 h 361"/>
                  <a:gd name="T30" fmla="*/ 83 w 228"/>
                  <a:gd name="T31" fmla="*/ 353 h 361"/>
                  <a:gd name="T32" fmla="*/ 82 w 228"/>
                  <a:gd name="T33" fmla="*/ 361 h 361"/>
                  <a:gd name="T34" fmla="*/ 58 w 228"/>
                  <a:gd name="T35" fmla="*/ 357 h 361"/>
                  <a:gd name="T36" fmla="*/ 42 w 228"/>
                  <a:gd name="T37" fmla="*/ 327 h 361"/>
                  <a:gd name="T38" fmla="*/ 30 w 228"/>
                  <a:gd name="T39" fmla="*/ 321 h 361"/>
                  <a:gd name="T40" fmla="*/ 31 w 228"/>
                  <a:gd name="T41" fmla="*/ 311 h 361"/>
                  <a:gd name="T42" fmla="*/ 47 w 228"/>
                  <a:gd name="T43" fmla="*/ 299 h 361"/>
                  <a:gd name="T44" fmla="*/ 47 w 228"/>
                  <a:gd name="T45" fmla="*/ 244 h 361"/>
                  <a:gd name="T46" fmla="*/ 25 w 228"/>
                  <a:gd name="T47" fmla="*/ 241 h 361"/>
                  <a:gd name="T48" fmla="*/ 0 w 228"/>
                  <a:gd name="T49" fmla="*/ 222 h 361"/>
                  <a:gd name="T50" fmla="*/ 19 w 228"/>
                  <a:gd name="T51" fmla="*/ 205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28" h="361">
                    <a:moveTo>
                      <a:pt x="19" y="205"/>
                    </a:moveTo>
                    <a:lnTo>
                      <a:pt x="19" y="205"/>
                    </a:lnTo>
                    <a:lnTo>
                      <a:pt x="20" y="181"/>
                    </a:lnTo>
                    <a:lnTo>
                      <a:pt x="58" y="145"/>
                    </a:lnTo>
                    <a:lnTo>
                      <a:pt x="68" y="56"/>
                    </a:lnTo>
                    <a:lnTo>
                      <a:pt x="43" y="9"/>
                    </a:lnTo>
                    <a:lnTo>
                      <a:pt x="60" y="0"/>
                    </a:lnTo>
                    <a:lnTo>
                      <a:pt x="228" y="88"/>
                    </a:lnTo>
                    <a:lnTo>
                      <a:pt x="227" y="173"/>
                    </a:lnTo>
                    <a:lnTo>
                      <a:pt x="197" y="199"/>
                    </a:lnTo>
                    <a:lnTo>
                      <a:pt x="197" y="243"/>
                    </a:lnTo>
                    <a:lnTo>
                      <a:pt x="217" y="280"/>
                    </a:lnTo>
                    <a:lnTo>
                      <a:pt x="183" y="280"/>
                    </a:lnTo>
                    <a:lnTo>
                      <a:pt x="126" y="336"/>
                    </a:lnTo>
                    <a:lnTo>
                      <a:pt x="124" y="353"/>
                    </a:lnTo>
                    <a:lnTo>
                      <a:pt x="83" y="353"/>
                    </a:lnTo>
                    <a:lnTo>
                      <a:pt x="82" y="361"/>
                    </a:lnTo>
                    <a:lnTo>
                      <a:pt x="58" y="357"/>
                    </a:lnTo>
                    <a:lnTo>
                      <a:pt x="42" y="327"/>
                    </a:lnTo>
                    <a:lnTo>
                      <a:pt x="30" y="321"/>
                    </a:lnTo>
                    <a:lnTo>
                      <a:pt x="31" y="311"/>
                    </a:lnTo>
                    <a:lnTo>
                      <a:pt x="47" y="299"/>
                    </a:lnTo>
                    <a:lnTo>
                      <a:pt x="47" y="244"/>
                    </a:lnTo>
                    <a:lnTo>
                      <a:pt x="25" y="241"/>
                    </a:lnTo>
                    <a:lnTo>
                      <a:pt x="0" y="222"/>
                    </a:lnTo>
                    <a:lnTo>
                      <a:pt x="19" y="20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32" name="Freeform 32">
                <a:extLst>
                  <a:ext uri="{FF2B5EF4-FFF2-40B4-BE49-F238E27FC236}">
                    <a16:creationId xmlns:a16="http://schemas.microsoft.com/office/drawing/2014/main" xmlns="" id="{CA452831-C6A1-7045-8B8B-81E0B36667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4" y="2709"/>
                <a:ext cx="176" cy="126"/>
              </a:xfrm>
              <a:custGeom>
                <a:avLst/>
                <a:gdLst>
                  <a:gd name="T0" fmla="*/ 225 w 264"/>
                  <a:gd name="T1" fmla="*/ 67 h 190"/>
                  <a:gd name="T2" fmla="*/ 225 w 264"/>
                  <a:gd name="T3" fmla="*/ 67 h 190"/>
                  <a:gd name="T4" fmla="*/ 202 w 264"/>
                  <a:gd name="T5" fmla="*/ 28 h 190"/>
                  <a:gd name="T6" fmla="*/ 200 w 264"/>
                  <a:gd name="T7" fmla="*/ 0 h 190"/>
                  <a:gd name="T8" fmla="*/ 194 w 264"/>
                  <a:gd name="T9" fmla="*/ 1 h 190"/>
                  <a:gd name="T10" fmla="*/ 193 w 264"/>
                  <a:gd name="T11" fmla="*/ 10 h 190"/>
                  <a:gd name="T12" fmla="*/ 162 w 264"/>
                  <a:gd name="T13" fmla="*/ 54 h 190"/>
                  <a:gd name="T14" fmla="*/ 138 w 264"/>
                  <a:gd name="T15" fmla="*/ 42 h 190"/>
                  <a:gd name="T16" fmla="*/ 114 w 264"/>
                  <a:gd name="T17" fmla="*/ 63 h 190"/>
                  <a:gd name="T18" fmla="*/ 64 w 264"/>
                  <a:gd name="T19" fmla="*/ 60 h 190"/>
                  <a:gd name="T20" fmla="*/ 42 w 264"/>
                  <a:gd name="T21" fmla="*/ 42 h 190"/>
                  <a:gd name="T22" fmla="*/ 10 w 264"/>
                  <a:gd name="T23" fmla="*/ 58 h 190"/>
                  <a:gd name="T24" fmla="*/ 9 w 264"/>
                  <a:gd name="T25" fmla="*/ 69 h 190"/>
                  <a:gd name="T26" fmla="*/ 0 w 264"/>
                  <a:gd name="T27" fmla="*/ 75 h 190"/>
                  <a:gd name="T28" fmla="*/ 96 w 264"/>
                  <a:gd name="T29" fmla="*/ 174 h 190"/>
                  <a:gd name="T30" fmla="*/ 149 w 264"/>
                  <a:gd name="T31" fmla="*/ 177 h 190"/>
                  <a:gd name="T32" fmla="*/ 157 w 264"/>
                  <a:gd name="T33" fmla="*/ 189 h 190"/>
                  <a:gd name="T34" fmla="*/ 232 w 264"/>
                  <a:gd name="T35" fmla="*/ 190 h 190"/>
                  <a:gd name="T36" fmla="*/ 233 w 264"/>
                  <a:gd name="T37" fmla="*/ 174 h 190"/>
                  <a:gd name="T38" fmla="*/ 239 w 264"/>
                  <a:gd name="T39" fmla="*/ 162 h 190"/>
                  <a:gd name="T40" fmla="*/ 264 w 264"/>
                  <a:gd name="T41" fmla="*/ 159 h 190"/>
                  <a:gd name="T42" fmla="*/ 233 w 264"/>
                  <a:gd name="T43" fmla="*/ 113 h 190"/>
                  <a:gd name="T44" fmla="*/ 210 w 264"/>
                  <a:gd name="T45" fmla="*/ 113 h 190"/>
                  <a:gd name="T46" fmla="*/ 204 w 264"/>
                  <a:gd name="T47" fmla="*/ 81 h 190"/>
                  <a:gd name="T48" fmla="*/ 222 w 264"/>
                  <a:gd name="T49" fmla="*/ 73 h 190"/>
                  <a:gd name="T50" fmla="*/ 225 w 264"/>
                  <a:gd name="T51" fmla="*/ 67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64" h="190">
                    <a:moveTo>
                      <a:pt x="225" y="67"/>
                    </a:moveTo>
                    <a:lnTo>
                      <a:pt x="225" y="67"/>
                    </a:lnTo>
                    <a:lnTo>
                      <a:pt x="202" y="28"/>
                    </a:lnTo>
                    <a:lnTo>
                      <a:pt x="200" y="0"/>
                    </a:lnTo>
                    <a:lnTo>
                      <a:pt x="194" y="1"/>
                    </a:lnTo>
                    <a:lnTo>
                      <a:pt x="193" y="10"/>
                    </a:lnTo>
                    <a:lnTo>
                      <a:pt x="162" y="54"/>
                    </a:lnTo>
                    <a:lnTo>
                      <a:pt x="138" y="42"/>
                    </a:lnTo>
                    <a:lnTo>
                      <a:pt x="114" y="63"/>
                    </a:lnTo>
                    <a:lnTo>
                      <a:pt x="64" y="60"/>
                    </a:lnTo>
                    <a:lnTo>
                      <a:pt x="42" y="42"/>
                    </a:lnTo>
                    <a:lnTo>
                      <a:pt x="10" y="58"/>
                    </a:lnTo>
                    <a:lnTo>
                      <a:pt x="9" y="69"/>
                    </a:lnTo>
                    <a:lnTo>
                      <a:pt x="0" y="75"/>
                    </a:lnTo>
                    <a:lnTo>
                      <a:pt x="96" y="174"/>
                    </a:lnTo>
                    <a:lnTo>
                      <a:pt x="149" y="177"/>
                    </a:lnTo>
                    <a:lnTo>
                      <a:pt x="157" y="189"/>
                    </a:lnTo>
                    <a:lnTo>
                      <a:pt x="232" y="190"/>
                    </a:lnTo>
                    <a:lnTo>
                      <a:pt x="233" y="174"/>
                    </a:lnTo>
                    <a:lnTo>
                      <a:pt x="239" y="162"/>
                    </a:lnTo>
                    <a:lnTo>
                      <a:pt x="264" y="159"/>
                    </a:lnTo>
                    <a:lnTo>
                      <a:pt x="233" y="113"/>
                    </a:lnTo>
                    <a:lnTo>
                      <a:pt x="210" y="113"/>
                    </a:lnTo>
                    <a:lnTo>
                      <a:pt x="204" y="81"/>
                    </a:lnTo>
                    <a:lnTo>
                      <a:pt x="222" y="73"/>
                    </a:lnTo>
                    <a:lnTo>
                      <a:pt x="225" y="6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33" name="Freeform 33">
                <a:extLst>
                  <a:ext uri="{FF2B5EF4-FFF2-40B4-BE49-F238E27FC236}">
                    <a16:creationId xmlns:a16="http://schemas.microsoft.com/office/drawing/2014/main" xmlns="" id="{1D75FE50-FCDE-2B4D-BD5A-969B216DA6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3" y="2545"/>
                <a:ext cx="228" cy="202"/>
              </a:xfrm>
              <a:custGeom>
                <a:avLst/>
                <a:gdLst>
                  <a:gd name="T0" fmla="*/ 280 w 342"/>
                  <a:gd name="T1" fmla="*/ 0 h 303"/>
                  <a:gd name="T2" fmla="*/ 280 w 342"/>
                  <a:gd name="T3" fmla="*/ 0 h 303"/>
                  <a:gd name="T4" fmla="*/ 251 w 342"/>
                  <a:gd name="T5" fmla="*/ 30 h 303"/>
                  <a:gd name="T6" fmla="*/ 49 w 342"/>
                  <a:gd name="T7" fmla="*/ 28 h 303"/>
                  <a:gd name="T8" fmla="*/ 51 w 342"/>
                  <a:gd name="T9" fmla="*/ 79 h 303"/>
                  <a:gd name="T10" fmla="*/ 31 w 342"/>
                  <a:gd name="T11" fmla="*/ 79 h 303"/>
                  <a:gd name="T12" fmla="*/ 30 w 342"/>
                  <a:gd name="T13" fmla="*/ 172 h 303"/>
                  <a:gd name="T14" fmla="*/ 1 w 342"/>
                  <a:gd name="T15" fmla="*/ 197 h 303"/>
                  <a:gd name="T16" fmla="*/ 0 w 342"/>
                  <a:gd name="T17" fmla="*/ 235 h 303"/>
                  <a:gd name="T18" fmla="*/ 21 w 342"/>
                  <a:gd name="T19" fmla="*/ 277 h 303"/>
                  <a:gd name="T20" fmla="*/ 44 w 342"/>
                  <a:gd name="T21" fmla="*/ 291 h 303"/>
                  <a:gd name="T22" fmla="*/ 44 w 342"/>
                  <a:gd name="T23" fmla="*/ 294 h 303"/>
                  <a:gd name="T24" fmla="*/ 75 w 342"/>
                  <a:gd name="T25" fmla="*/ 278 h 303"/>
                  <a:gd name="T26" fmla="*/ 99 w 342"/>
                  <a:gd name="T27" fmla="*/ 297 h 303"/>
                  <a:gd name="T28" fmla="*/ 143 w 342"/>
                  <a:gd name="T29" fmla="*/ 300 h 303"/>
                  <a:gd name="T30" fmla="*/ 169 w 342"/>
                  <a:gd name="T31" fmla="*/ 278 h 303"/>
                  <a:gd name="T32" fmla="*/ 192 w 342"/>
                  <a:gd name="T33" fmla="*/ 289 h 303"/>
                  <a:gd name="T34" fmla="*/ 217 w 342"/>
                  <a:gd name="T35" fmla="*/ 252 h 303"/>
                  <a:gd name="T36" fmla="*/ 219 w 342"/>
                  <a:gd name="T37" fmla="*/ 239 h 303"/>
                  <a:gd name="T38" fmla="*/ 239 w 342"/>
                  <a:gd name="T39" fmla="*/ 236 h 303"/>
                  <a:gd name="T40" fmla="*/ 242 w 342"/>
                  <a:gd name="T41" fmla="*/ 271 h 303"/>
                  <a:gd name="T42" fmla="*/ 261 w 342"/>
                  <a:gd name="T43" fmla="*/ 303 h 303"/>
                  <a:gd name="T44" fmla="*/ 308 w 342"/>
                  <a:gd name="T45" fmla="*/ 202 h 303"/>
                  <a:gd name="T46" fmla="*/ 308 w 342"/>
                  <a:gd name="T47" fmla="*/ 141 h 303"/>
                  <a:gd name="T48" fmla="*/ 342 w 342"/>
                  <a:gd name="T49" fmla="*/ 100 h 303"/>
                  <a:gd name="T50" fmla="*/ 280 w 342"/>
                  <a:gd name="T51" fmla="*/ 0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42" h="303">
                    <a:moveTo>
                      <a:pt x="280" y="0"/>
                    </a:moveTo>
                    <a:lnTo>
                      <a:pt x="280" y="0"/>
                    </a:lnTo>
                    <a:lnTo>
                      <a:pt x="251" y="30"/>
                    </a:lnTo>
                    <a:lnTo>
                      <a:pt x="49" y="28"/>
                    </a:lnTo>
                    <a:lnTo>
                      <a:pt x="51" y="79"/>
                    </a:lnTo>
                    <a:lnTo>
                      <a:pt x="31" y="79"/>
                    </a:lnTo>
                    <a:lnTo>
                      <a:pt x="30" y="172"/>
                    </a:lnTo>
                    <a:lnTo>
                      <a:pt x="1" y="197"/>
                    </a:lnTo>
                    <a:lnTo>
                      <a:pt x="0" y="235"/>
                    </a:lnTo>
                    <a:lnTo>
                      <a:pt x="21" y="277"/>
                    </a:lnTo>
                    <a:lnTo>
                      <a:pt x="44" y="291"/>
                    </a:lnTo>
                    <a:lnTo>
                      <a:pt x="44" y="294"/>
                    </a:lnTo>
                    <a:lnTo>
                      <a:pt x="75" y="278"/>
                    </a:lnTo>
                    <a:lnTo>
                      <a:pt x="99" y="297"/>
                    </a:lnTo>
                    <a:lnTo>
                      <a:pt x="143" y="300"/>
                    </a:lnTo>
                    <a:lnTo>
                      <a:pt x="169" y="278"/>
                    </a:lnTo>
                    <a:lnTo>
                      <a:pt x="192" y="289"/>
                    </a:lnTo>
                    <a:lnTo>
                      <a:pt x="217" y="252"/>
                    </a:lnTo>
                    <a:lnTo>
                      <a:pt x="219" y="239"/>
                    </a:lnTo>
                    <a:lnTo>
                      <a:pt x="239" y="236"/>
                    </a:lnTo>
                    <a:lnTo>
                      <a:pt x="242" y="271"/>
                    </a:lnTo>
                    <a:lnTo>
                      <a:pt x="261" y="303"/>
                    </a:lnTo>
                    <a:lnTo>
                      <a:pt x="308" y="202"/>
                    </a:lnTo>
                    <a:lnTo>
                      <a:pt x="308" y="141"/>
                    </a:lnTo>
                    <a:lnTo>
                      <a:pt x="342" y="100"/>
                    </a:lnTo>
                    <a:lnTo>
                      <a:pt x="2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34" name="Freeform 34">
                <a:extLst>
                  <a:ext uri="{FF2B5EF4-FFF2-40B4-BE49-F238E27FC236}">
                    <a16:creationId xmlns:a16="http://schemas.microsoft.com/office/drawing/2014/main" xmlns="" id="{EBA51427-BC6F-9E43-8B06-7EAB94630A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2" y="2707"/>
                <a:ext cx="115" cy="159"/>
              </a:xfrm>
              <a:custGeom>
                <a:avLst/>
                <a:gdLst>
                  <a:gd name="T0" fmla="*/ 0 w 173"/>
                  <a:gd name="T1" fmla="*/ 179 h 239"/>
                  <a:gd name="T2" fmla="*/ 0 w 173"/>
                  <a:gd name="T3" fmla="*/ 179 h 239"/>
                  <a:gd name="T4" fmla="*/ 25 w 173"/>
                  <a:gd name="T5" fmla="*/ 203 h 239"/>
                  <a:gd name="T6" fmla="*/ 23 w 173"/>
                  <a:gd name="T7" fmla="*/ 239 h 239"/>
                  <a:gd name="T8" fmla="*/ 162 w 173"/>
                  <a:gd name="T9" fmla="*/ 235 h 239"/>
                  <a:gd name="T10" fmla="*/ 173 w 173"/>
                  <a:gd name="T11" fmla="*/ 223 h 239"/>
                  <a:gd name="T12" fmla="*/ 134 w 173"/>
                  <a:gd name="T13" fmla="*/ 180 h 239"/>
                  <a:gd name="T14" fmla="*/ 128 w 173"/>
                  <a:gd name="T15" fmla="*/ 164 h 239"/>
                  <a:gd name="T16" fmla="*/ 153 w 173"/>
                  <a:gd name="T17" fmla="*/ 117 h 239"/>
                  <a:gd name="T18" fmla="*/ 136 w 173"/>
                  <a:gd name="T19" fmla="*/ 86 h 239"/>
                  <a:gd name="T20" fmla="*/ 121 w 173"/>
                  <a:gd name="T21" fmla="*/ 78 h 239"/>
                  <a:gd name="T22" fmla="*/ 121 w 173"/>
                  <a:gd name="T23" fmla="*/ 62 h 239"/>
                  <a:gd name="T24" fmla="*/ 138 w 173"/>
                  <a:gd name="T25" fmla="*/ 51 h 239"/>
                  <a:gd name="T26" fmla="*/ 139 w 173"/>
                  <a:gd name="T27" fmla="*/ 2 h 239"/>
                  <a:gd name="T28" fmla="*/ 126 w 173"/>
                  <a:gd name="T29" fmla="*/ 0 h 239"/>
                  <a:gd name="T30" fmla="*/ 125 w 173"/>
                  <a:gd name="T31" fmla="*/ 26 h 239"/>
                  <a:gd name="T32" fmla="*/ 67 w 173"/>
                  <a:gd name="T33" fmla="*/ 135 h 239"/>
                  <a:gd name="T34" fmla="*/ 32 w 173"/>
                  <a:gd name="T35" fmla="*/ 137 h 239"/>
                  <a:gd name="T36" fmla="*/ 7 w 173"/>
                  <a:gd name="T37" fmla="*/ 153 h 239"/>
                  <a:gd name="T38" fmla="*/ 0 w 173"/>
                  <a:gd name="T39" fmla="*/ 17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3" h="239">
                    <a:moveTo>
                      <a:pt x="0" y="179"/>
                    </a:moveTo>
                    <a:lnTo>
                      <a:pt x="0" y="179"/>
                    </a:lnTo>
                    <a:lnTo>
                      <a:pt x="25" y="203"/>
                    </a:lnTo>
                    <a:lnTo>
                      <a:pt x="23" y="239"/>
                    </a:lnTo>
                    <a:lnTo>
                      <a:pt x="162" y="235"/>
                    </a:lnTo>
                    <a:lnTo>
                      <a:pt x="173" y="223"/>
                    </a:lnTo>
                    <a:lnTo>
                      <a:pt x="134" y="180"/>
                    </a:lnTo>
                    <a:lnTo>
                      <a:pt x="128" y="164"/>
                    </a:lnTo>
                    <a:lnTo>
                      <a:pt x="153" y="117"/>
                    </a:lnTo>
                    <a:lnTo>
                      <a:pt x="136" y="86"/>
                    </a:lnTo>
                    <a:lnTo>
                      <a:pt x="121" y="78"/>
                    </a:lnTo>
                    <a:lnTo>
                      <a:pt x="121" y="62"/>
                    </a:lnTo>
                    <a:lnTo>
                      <a:pt x="138" y="51"/>
                    </a:lnTo>
                    <a:lnTo>
                      <a:pt x="139" y="2"/>
                    </a:lnTo>
                    <a:lnTo>
                      <a:pt x="126" y="0"/>
                    </a:lnTo>
                    <a:lnTo>
                      <a:pt x="125" y="26"/>
                    </a:lnTo>
                    <a:lnTo>
                      <a:pt x="67" y="135"/>
                    </a:lnTo>
                    <a:lnTo>
                      <a:pt x="32" y="137"/>
                    </a:lnTo>
                    <a:lnTo>
                      <a:pt x="7" y="153"/>
                    </a:lnTo>
                    <a:lnTo>
                      <a:pt x="0" y="1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35" name="Freeform 35">
                <a:extLst>
                  <a:ext uri="{FF2B5EF4-FFF2-40B4-BE49-F238E27FC236}">
                    <a16:creationId xmlns:a16="http://schemas.microsoft.com/office/drawing/2014/main" xmlns="" id="{59799316-8579-6549-A162-AC52D55D98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2617"/>
                <a:ext cx="85" cy="86"/>
              </a:xfrm>
              <a:custGeom>
                <a:avLst/>
                <a:gdLst>
                  <a:gd name="T0" fmla="*/ 2 w 128"/>
                  <a:gd name="T1" fmla="*/ 82 h 129"/>
                  <a:gd name="T2" fmla="*/ 2 w 128"/>
                  <a:gd name="T3" fmla="*/ 82 h 129"/>
                  <a:gd name="T4" fmla="*/ 0 w 128"/>
                  <a:gd name="T5" fmla="*/ 36 h 129"/>
                  <a:gd name="T6" fmla="*/ 31 w 128"/>
                  <a:gd name="T7" fmla="*/ 0 h 129"/>
                  <a:gd name="T8" fmla="*/ 39 w 128"/>
                  <a:gd name="T9" fmla="*/ 6 h 129"/>
                  <a:gd name="T10" fmla="*/ 55 w 128"/>
                  <a:gd name="T11" fmla="*/ 57 h 129"/>
                  <a:gd name="T12" fmla="*/ 128 w 128"/>
                  <a:gd name="T13" fmla="*/ 112 h 129"/>
                  <a:gd name="T14" fmla="*/ 115 w 128"/>
                  <a:gd name="T15" fmla="*/ 129 h 129"/>
                  <a:gd name="T16" fmla="*/ 61 w 128"/>
                  <a:gd name="T17" fmla="*/ 82 h 129"/>
                  <a:gd name="T18" fmla="*/ 2 w 128"/>
                  <a:gd name="T19" fmla="*/ 8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8" h="129">
                    <a:moveTo>
                      <a:pt x="2" y="82"/>
                    </a:moveTo>
                    <a:lnTo>
                      <a:pt x="2" y="82"/>
                    </a:lnTo>
                    <a:lnTo>
                      <a:pt x="0" y="36"/>
                    </a:lnTo>
                    <a:lnTo>
                      <a:pt x="31" y="0"/>
                    </a:lnTo>
                    <a:lnTo>
                      <a:pt x="39" y="6"/>
                    </a:lnTo>
                    <a:lnTo>
                      <a:pt x="55" y="57"/>
                    </a:lnTo>
                    <a:lnTo>
                      <a:pt x="128" y="112"/>
                    </a:lnTo>
                    <a:lnTo>
                      <a:pt x="115" y="129"/>
                    </a:lnTo>
                    <a:lnTo>
                      <a:pt x="61" y="82"/>
                    </a:lnTo>
                    <a:lnTo>
                      <a:pt x="2" y="8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36" name="Freeform 36">
                <a:extLst>
                  <a:ext uri="{FF2B5EF4-FFF2-40B4-BE49-F238E27FC236}">
                    <a16:creationId xmlns:a16="http://schemas.microsoft.com/office/drawing/2014/main" xmlns="" id="{A9373751-1BDE-5141-899A-AE88981601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8" y="2694"/>
                <a:ext cx="21" cy="31"/>
              </a:xfrm>
              <a:custGeom>
                <a:avLst/>
                <a:gdLst>
                  <a:gd name="T0" fmla="*/ 5 w 32"/>
                  <a:gd name="T1" fmla="*/ 20 h 46"/>
                  <a:gd name="T2" fmla="*/ 5 w 32"/>
                  <a:gd name="T3" fmla="*/ 20 h 46"/>
                  <a:gd name="T4" fmla="*/ 0 w 32"/>
                  <a:gd name="T5" fmla="*/ 46 h 46"/>
                  <a:gd name="T6" fmla="*/ 31 w 32"/>
                  <a:gd name="T7" fmla="*/ 46 h 46"/>
                  <a:gd name="T8" fmla="*/ 32 w 32"/>
                  <a:gd name="T9" fmla="*/ 7 h 46"/>
                  <a:gd name="T10" fmla="*/ 21 w 32"/>
                  <a:gd name="T11" fmla="*/ 0 h 46"/>
                  <a:gd name="T12" fmla="*/ 5 w 32"/>
                  <a:gd name="T13" fmla="*/ 2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46">
                    <a:moveTo>
                      <a:pt x="5" y="20"/>
                    </a:moveTo>
                    <a:lnTo>
                      <a:pt x="5" y="20"/>
                    </a:lnTo>
                    <a:lnTo>
                      <a:pt x="0" y="46"/>
                    </a:lnTo>
                    <a:lnTo>
                      <a:pt x="31" y="46"/>
                    </a:lnTo>
                    <a:lnTo>
                      <a:pt x="32" y="7"/>
                    </a:lnTo>
                    <a:lnTo>
                      <a:pt x="21" y="0"/>
                    </a:lnTo>
                    <a:lnTo>
                      <a:pt x="5" y="2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37" name="Freeform 37">
                <a:extLst>
                  <a:ext uri="{FF2B5EF4-FFF2-40B4-BE49-F238E27FC236}">
                    <a16:creationId xmlns:a16="http://schemas.microsoft.com/office/drawing/2014/main" xmlns="" id="{253C10E8-C2DE-384E-8E96-53F5B64FDD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5" y="2676"/>
                <a:ext cx="215" cy="168"/>
              </a:xfrm>
              <a:custGeom>
                <a:avLst/>
                <a:gdLst>
                  <a:gd name="T0" fmla="*/ 17 w 323"/>
                  <a:gd name="T1" fmla="*/ 127 h 252"/>
                  <a:gd name="T2" fmla="*/ 17 w 323"/>
                  <a:gd name="T3" fmla="*/ 127 h 252"/>
                  <a:gd name="T4" fmla="*/ 74 w 323"/>
                  <a:gd name="T5" fmla="*/ 0 h 252"/>
                  <a:gd name="T6" fmla="*/ 131 w 323"/>
                  <a:gd name="T7" fmla="*/ 0 h 252"/>
                  <a:gd name="T8" fmla="*/ 181 w 323"/>
                  <a:gd name="T9" fmla="*/ 44 h 252"/>
                  <a:gd name="T10" fmla="*/ 178 w 323"/>
                  <a:gd name="T11" fmla="*/ 80 h 252"/>
                  <a:gd name="T12" fmla="*/ 217 w 323"/>
                  <a:gd name="T13" fmla="*/ 80 h 252"/>
                  <a:gd name="T14" fmla="*/ 221 w 323"/>
                  <a:gd name="T15" fmla="*/ 102 h 252"/>
                  <a:gd name="T16" fmla="*/ 284 w 323"/>
                  <a:gd name="T17" fmla="*/ 140 h 252"/>
                  <a:gd name="T18" fmla="*/ 323 w 323"/>
                  <a:gd name="T19" fmla="*/ 141 h 252"/>
                  <a:gd name="T20" fmla="*/ 249 w 323"/>
                  <a:gd name="T21" fmla="*/ 221 h 252"/>
                  <a:gd name="T22" fmla="*/ 147 w 323"/>
                  <a:gd name="T23" fmla="*/ 252 h 252"/>
                  <a:gd name="T24" fmla="*/ 122 w 323"/>
                  <a:gd name="T25" fmla="*/ 252 h 252"/>
                  <a:gd name="T26" fmla="*/ 77 w 323"/>
                  <a:gd name="T27" fmla="*/ 214 h 252"/>
                  <a:gd name="T28" fmla="*/ 59 w 323"/>
                  <a:gd name="T29" fmla="*/ 207 h 252"/>
                  <a:gd name="T30" fmla="*/ 25 w 323"/>
                  <a:gd name="T31" fmla="*/ 156 h 252"/>
                  <a:gd name="T32" fmla="*/ 2 w 323"/>
                  <a:gd name="T33" fmla="*/ 156 h 252"/>
                  <a:gd name="T34" fmla="*/ 0 w 323"/>
                  <a:gd name="T35" fmla="*/ 133 h 252"/>
                  <a:gd name="T36" fmla="*/ 17 w 323"/>
                  <a:gd name="T37" fmla="*/ 127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3" h="252">
                    <a:moveTo>
                      <a:pt x="17" y="127"/>
                    </a:moveTo>
                    <a:lnTo>
                      <a:pt x="17" y="127"/>
                    </a:lnTo>
                    <a:lnTo>
                      <a:pt x="74" y="0"/>
                    </a:lnTo>
                    <a:lnTo>
                      <a:pt x="131" y="0"/>
                    </a:lnTo>
                    <a:lnTo>
                      <a:pt x="181" y="44"/>
                    </a:lnTo>
                    <a:lnTo>
                      <a:pt x="178" y="80"/>
                    </a:lnTo>
                    <a:lnTo>
                      <a:pt x="217" y="80"/>
                    </a:lnTo>
                    <a:lnTo>
                      <a:pt x="221" y="102"/>
                    </a:lnTo>
                    <a:lnTo>
                      <a:pt x="284" y="140"/>
                    </a:lnTo>
                    <a:lnTo>
                      <a:pt x="323" y="141"/>
                    </a:lnTo>
                    <a:lnTo>
                      <a:pt x="249" y="221"/>
                    </a:lnTo>
                    <a:lnTo>
                      <a:pt x="147" y="252"/>
                    </a:lnTo>
                    <a:lnTo>
                      <a:pt x="122" y="252"/>
                    </a:lnTo>
                    <a:lnTo>
                      <a:pt x="77" y="214"/>
                    </a:lnTo>
                    <a:lnTo>
                      <a:pt x="59" y="207"/>
                    </a:lnTo>
                    <a:lnTo>
                      <a:pt x="25" y="156"/>
                    </a:lnTo>
                    <a:lnTo>
                      <a:pt x="2" y="156"/>
                    </a:lnTo>
                    <a:lnTo>
                      <a:pt x="0" y="133"/>
                    </a:lnTo>
                    <a:lnTo>
                      <a:pt x="17" y="12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38" name="Freeform 38">
                <a:extLst>
                  <a:ext uri="{FF2B5EF4-FFF2-40B4-BE49-F238E27FC236}">
                    <a16:creationId xmlns:a16="http://schemas.microsoft.com/office/drawing/2014/main" xmlns="" id="{53855A65-17A8-944E-B56F-DF2612BBA3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3" y="2722"/>
                <a:ext cx="87" cy="45"/>
              </a:xfrm>
              <a:custGeom>
                <a:avLst/>
                <a:gdLst>
                  <a:gd name="T0" fmla="*/ 0 w 130"/>
                  <a:gd name="T1" fmla="*/ 5 h 67"/>
                  <a:gd name="T2" fmla="*/ 0 w 130"/>
                  <a:gd name="T3" fmla="*/ 5 h 67"/>
                  <a:gd name="T4" fmla="*/ 32 w 130"/>
                  <a:gd name="T5" fmla="*/ 27 h 67"/>
                  <a:gd name="T6" fmla="*/ 42 w 130"/>
                  <a:gd name="T7" fmla="*/ 27 h 67"/>
                  <a:gd name="T8" fmla="*/ 121 w 130"/>
                  <a:gd name="T9" fmla="*/ 0 h 67"/>
                  <a:gd name="T10" fmla="*/ 130 w 130"/>
                  <a:gd name="T11" fmla="*/ 29 h 67"/>
                  <a:gd name="T12" fmla="*/ 124 w 130"/>
                  <a:gd name="T13" fmla="*/ 53 h 67"/>
                  <a:gd name="T14" fmla="*/ 107 w 130"/>
                  <a:gd name="T15" fmla="*/ 67 h 67"/>
                  <a:gd name="T16" fmla="*/ 64 w 130"/>
                  <a:gd name="T17" fmla="*/ 64 h 67"/>
                  <a:gd name="T18" fmla="*/ 2 w 130"/>
                  <a:gd name="T19" fmla="*/ 26 h 67"/>
                  <a:gd name="T20" fmla="*/ 0 w 130"/>
                  <a:gd name="T21" fmla="*/ 5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0" h="67">
                    <a:moveTo>
                      <a:pt x="0" y="5"/>
                    </a:moveTo>
                    <a:lnTo>
                      <a:pt x="0" y="5"/>
                    </a:lnTo>
                    <a:lnTo>
                      <a:pt x="32" y="27"/>
                    </a:lnTo>
                    <a:lnTo>
                      <a:pt x="42" y="27"/>
                    </a:lnTo>
                    <a:lnTo>
                      <a:pt x="121" y="0"/>
                    </a:lnTo>
                    <a:lnTo>
                      <a:pt x="130" y="29"/>
                    </a:lnTo>
                    <a:lnTo>
                      <a:pt x="124" y="53"/>
                    </a:lnTo>
                    <a:lnTo>
                      <a:pt x="107" y="67"/>
                    </a:lnTo>
                    <a:lnTo>
                      <a:pt x="64" y="64"/>
                    </a:lnTo>
                    <a:lnTo>
                      <a:pt x="2" y="26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39" name="Freeform 39">
                <a:extLst>
                  <a:ext uri="{FF2B5EF4-FFF2-40B4-BE49-F238E27FC236}">
                    <a16:creationId xmlns:a16="http://schemas.microsoft.com/office/drawing/2014/main" xmlns="" id="{393DB228-3D99-AE48-982C-B5F6883FE5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9" y="2692"/>
                <a:ext cx="31" cy="18"/>
              </a:xfrm>
              <a:custGeom>
                <a:avLst/>
                <a:gdLst>
                  <a:gd name="T0" fmla="*/ 0 w 47"/>
                  <a:gd name="T1" fmla="*/ 8 h 27"/>
                  <a:gd name="T2" fmla="*/ 0 w 47"/>
                  <a:gd name="T3" fmla="*/ 8 h 27"/>
                  <a:gd name="T4" fmla="*/ 16 w 47"/>
                  <a:gd name="T5" fmla="*/ 27 h 27"/>
                  <a:gd name="T6" fmla="*/ 39 w 47"/>
                  <a:gd name="T7" fmla="*/ 13 h 27"/>
                  <a:gd name="T8" fmla="*/ 47 w 47"/>
                  <a:gd name="T9" fmla="*/ 10 h 27"/>
                  <a:gd name="T10" fmla="*/ 37 w 47"/>
                  <a:gd name="T11" fmla="*/ 0 h 27"/>
                  <a:gd name="T12" fmla="*/ 17 w 47"/>
                  <a:gd name="T13" fmla="*/ 6 h 27"/>
                  <a:gd name="T14" fmla="*/ 0 w 47"/>
                  <a:gd name="T15" fmla="*/ 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" h="27">
                    <a:moveTo>
                      <a:pt x="0" y="8"/>
                    </a:moveTo>
                    <a:lnTo>
                      <a:pt x="0" y="8"/>
                    </a:lnTo>
                    <a:lnTo>
                      <a:pt x="16" y="27"/>
                    </a:lnTo>
                    <a:lnTo>
                      <a:pt x="39" y="13"/>
                    </a:lnTo>
                    <a:lnTo>
                      <a:pt x="47" y="10"/>
                    </a:lnTo>
                    <a:lnTo>
                      <a:pt x="37" y="0"/>
                    </a:lnTo>
                    <a:lnTo>
                      <a:pt x="17" y="6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40" name="Freeform 40">
                <a:extLst>
                  <a:ext uri="{FF2B5EF4-FFF2-40B4-BE49-F238E27FC236}">
                    <a16:creationId xmlns:a16="http://schemas.microsoft.com/office/drawing/2014/main" xmlns="" id="{B62522F4-37FB-0D44-91CE-A036069EA1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9" y="2712"/>
                <a:ext cx="150" cy="207"/>
              </a:xfrm>
              <a:custGeom>
                <a:avLst/>
                <a:gdLst>
                  <a:gd name="T0" fmla="*/ 179 w 225"/>
                  <a:gd name="T1" fmla="*/ 13 h 311"/>
                  <a:gd name="T2" fmla="*/ 179 w 225"/>
                  <a:gd name="T3" fmla="*/ 13 h 311"/>
                  <a:gd name="T4" fmla="*/ 213 w 225"/>
                  <a:gd name="T5" fmla="*/ 0 h 311"/>
                  <a:gd name="T6" fmla="*/ 225 w 225"/>
                  <a:gd name="T7" fmla="*/ 7 h 311"/>
                  <a:gd name="T8" fmla="*/ 224 w 225"/>
                  <a:gd name="T9" fmla="*/ 37 h 311"/>
                  <a:gd name="T10" fmla="*/ 192 w 225"/>
                  <a:gd name="T11" fmla="*/ 127 h 311"/>
                  <a:gd name="T12" fmla="*/ 21 w 225"/>
                  <a:gd name="T13" fmla="*/ 311 h 311"/>
                  <a:gd name="T14" fmla="*/ 1 w 225"/>
                  <a:gd name="T15" fmla="*/ 297 h 311"/>
                  <a:gd name="T16" fmla="*/ 0 w 225"/>
                  <a:gd name="T17" fmla="*/ 220 h 311"/>
                  <a:gd name="T18" fmla="*/ 26 w 225"/>
                  <a:gd name="T19" fmla="*/ 190 h 311"/>
                  <a:gd name="T20" fmla="*/ 80 w 225"/>
                  <a:gd name="T21" fmla="*/ 173 h 311"/>
                  <a:gd name="T22" fmla="*/ 160 w 225"/>
                  <a:gd name="T23" fmla="*/ 89 h 311"/>
                  <a:gd name="T24" fmla="*/ 181 w 225"/>
                  <a:gd name="T25" fmla="*/ 70 h 311"/>
                  <a:gd name="T26" fmla="*/ 187 w 225"/>
                  <a:gd name="T27" fmla="*/ 43 h 311"/>
                  <a:gd name="T28" fmla="*/ 179 w 225"/>
                  <a:gd name="T29" fmla="*/ 1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5" h="311">
                    <a:moveTo>
                      <a:pt x="179" y="13"/>
                    </a:moveTo>
                    <a:lnTo>
                      <a:pt x="179" y="13"/>
                    </a:lnTo>
                    <a:lnTo>
                      <a:pt x="213" y="0"/>
                    </a:lnTo>
                    <a:lnTo>
                      <a:pt x="225" y="7"/>
                    </a:lnTo>
                    <a:lnTo>
                      <a:pt x="224" y="37"/>
                    </a:lnTo>
                    <a:lnTo>
                      <a:pt x="192" y="127"/>
                    </a:lnTo>
                    <a:lnTo>
                      <a:pt x="21" y="311"/>
                    </a:lnTo>
                    <a:lnTo>
                      <a:pt x="1" y="297"/>
                    </a:lnTo>
                    <a:lnTo>
                      <a:pt x="0" y="220"/>
                    </a:lnTo>
                    <a:lnTo>
                      <a:pt x="26" y="190"/>
                    </a:lnTo>
                    <a:lnTo>
                      <a:pt x="80" y="173"/>
                    </a:lnTo>
                    <a:lnTo>
                      <a:pt x="160" y="89"/>
                    </a:lnTo>
                    <a:lnTo>
                      <a:pt x="181" y="70"/>
                    </a:lnTo>
                    <a:lnTo>
                      <a:pt x="187" y="43"/>
                    </a:lnTo>
                    <a:lnTo>
                      <a:pt x="179" y="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41" name="Freeform 41">
                <a:extLst>
                  <a:ext uri="{FF2B5EF4-FFF2-40B4-BE49-F238E27FC236}">
                    <a16:creationId xmlns:a16="http://schemas.microsoft.com/office/drawing/2014/main" xmlns="" id="{89E77680-B776-9849-AFD1-0515870929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2" y="2733"/>
                <a:ext cx="190" cy="118"/>
              </a:xfrm>
              <a:custGeom>
                <a:avLst/>
                <a:gdLst>
                  <a:gd name="T0" fmla="*/ 5 w 285"/>
                  <a:gd name="T1" fmla="*/ 138 h 177"/>
                  <a:gd name="T2" fmla="*/ 5 w 285"/>
                  <a:gd name="T3" fmla="*/ 138 h 177"/>
                  <a:gd name="T4" fmla="*/ 41 w 285"/>
                  <a:gd name="T5" fmla="*/ 177 h 177"/>
                  <a:gd name="T6" fmla="*/ 56 w 285"/>
                  <a:gd name="T7" fmla="*/ 159 h 177"/>
                  <a:gd name="T8" fmla="*/ 79 w 285"/>
                  <a:gd name="T9" fmla="*/ 159 h 177"/>
                  <a:gd name="T10" fmla="*/ 84 w 285"/>
                  <a:gd name="T11" fmla="*/ 141 h 177"/>
                  <a:gd name="T12" fmla="*/ 106 w 285"/>
                  <a:gd name="T13" fmla="*/ 127 h 177"/>
                  <a:gd name="T14" fmla="*/ 153 w 285"/>
                  <a:gd name="T15" fmla="*/ 159 h 177"/>
                  <a:gd name="T16" fmla="*/ 180 w 285"/>
                  <a:gd name="T17" fmla="*/ 133 h 177"/>
                  <a:gd name="T18" fmla="*/ 285 w 285"/>
                  <a:gd name="T19" fmla="*/ 137 h 177"/>
                  <a:gd name="T20" fmla="*/ 188 w 285"/>
                  <a:gd name="T21" fmla="*/ 37 h 177"/>
                  <a:gd name="T22" fmla="*/ 201 w 285"/>
                  <a:gd name="T23" fmla="*/ 28 h 177"/>
                  <a:gd name="T24" fmla="*/ 203 w 285"/>
                  <a:gd name="T25" fmla="*/ 11 h 177"/>
                  <a:gd name="T26" fmla="*/ 181 w 285"/>
                  <a:gd name="T27" fmla="*/ 0 h 177"/>
                  <a:gd name="T28" fmla="*/ 148 w 285"/>
                  <a:gd name="T29" fmla="*/ 0 h 177"/>
                  <a:gd name="T30" fmla="*/ 96 w 285"/>
                  <a:gd name="T31" fmla="*/ 52 h 177"/>
                  <a:gd name="T32" fmla="*/ 94 w 285"/>
                  <a:gd name="T33" fmla="*/ 74 h 177"/>
                  <a:gd name="T34" fmla="*/ 53 w 285"/>
                  <a:gd name="T35" fmla="*/ 72 h 177"/>
                  <a:gd name="T36" fmla="*/ 51 w 285"/>
                  <a:gd name="T37" fmla="*/ 81 h 177"/>
                  <a:gd name="T38" fmla="*/ 24 w 285"/>
                  <a:gd name="T39" fmla="*/ 79 h 177"/>
                  <a:gd name="T40" fmla="*/ 0 w 285"/>
                  <a:gd name="T41" fmla="*/ 125 h 177"/>
                  <a:gd name="T42" fmla="*/ 5 w 285"/>
                  <a:gd name="T43" fmla="*/ 138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5" h="177">
                    <a:moveTo>
                      <a:pt x="5" y="138"/>
                    </a:moveTo>
                    <a:lnTo>
                      <a:pt x="5" y="138"/>
                    </a:lnTo>
                    <a:lnTo>
                      <a:pt x="41" y="177"/>
                    </a:lnTo>
                    <a:lnTo>
                      <a:pt x="56" y="159"/>
                    </a:lnTo>
                    <a:lnTo>
                      <a:pt x="79" y="159"/>
                    </a:lnTo>
                    <a:lnTo>
                      <a:pt x="84" y="141"/>
                    </a:lnTo>
                    <a:lnTo>
                      <a:pt x="106" y="127"/>
                    </a:lnTo>
                    <a:lnTo>
                      <a:pt x="153" y="159"/>
                    </a:lnTo>
                    <a:lnTo>
                      <a:pt x="180" y="133"/>
                    </a:lnTo>
                    <a:lnTo>
                      <a:pt x="285" y="137"/>
                    </a:lnTo>
                    <a:lnTo>
                      <a:pt x="188" y="37"/>
                    </a:lnTo>
                    <a:lnTo>
                      <a:pt x="201" y="28"/>
                    </a:lnTo>
                    <a:lnTo>
                      <a:pt x="203" y="11"/>
                    </a:lnTo>
                    <a:lnTo>
                      <a:pt x="181" y="0"/>
                    </a:lnTo>
                    <a:lnTo>
                      <a:pt x="148" y="0"/>
                    </a:lnTo>
                    <a:lnTo>
                      <a:pt x="96" y="52"/>
                    </a:lnTo>
                    <a:lnTo>
                      <a:pt x="94" y="74"/>
                    </a:lnTo>
                    <a:lnTo>
                      <a:pt x="53" y="72"/>
                    </a:lnTo>
                    <a:lnTo>
                      <a:pt x="51" y="81"/>
                    </a:lnTo>
                    <a:lnTo>
                      <a:pt x="24" y="79"/>
                    </a:lnTo>
                    <a:lnTo>
                      <a:pt x="0" y="125"/>
                    </a:lnTo>
                    <a:lnTo>
                      <a:pt x="5" y="1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42" name="Freeform 42">
                <a:extLst>
                  <a:ext uri="{FF2B5EF4-FFF2-40B4-BE49-F238E27FC236}">
                    <a16:creationId xmlns:a16="http://schemas.microsoft.com/office/drawing/2014/main" xmlns="" id="{C6D0ECFE-24EB-DF40-9771-64A7B2906F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5" y="2891"/>
                <a:ext cx="10" cy="10"/>
              </a:xfrm>
              <a:custGeom>
                <a:avLst/>
                <a:gdLst>
                  <a:gd name="T0" fmla="*/ 0 w 16"/>
                  <a:gd name="T1" fmla="*/ 4 h 16"/>
                  <a:gd name="T2" fmla="*/ 0 w 16"/>
                  <a:gd name="T3" fmla="*/ 4 h 16"/>
                  <a:gd name="T4" fmla="*/ 9 w 16"/>
                  <a:gd name="T5" fmla="*/ 0 h 16"/>
                  <a:gd name="T6" fmla="*/ 16 w 16"/>
                  <a:gd name="T7" fmla="*/ 5 h 16"/>
                  <a:gd name="T8" fmla="*/ 9 w 16"/>
                  <a:gd name="T9" fmla="*/ 16 h 16"/>
                  <a:gd name="T10" fmla="*/ 1 w 16"/>
                  <a:gd name="T11" fmla="*/ 13 h 16"/>
                  <a:gd name="T12" fmla="*/ 0 w 16"/>
                  <a:gd name="T13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6">
                    <a:moveTo>
                      <a:pt x="0" y="4"/>
                    </a:moveTo>
                    <a:lnTo>
                      <a:pt x="0" y="4"/>
                    </a:lnTo>
                    <a:lnTo>
                      <a:pt x="9" y="0"/>
                    </a:lnTo>
                    <a:lnTo>
                      <a:pt x="16" y="5"/>
                    </a:lnTo>
                    <a:lnTo>
                      <a:pt x="9" y="16"/>
                    </a:lnTo>
                    <a:lnTo>
                      <a:pt x="1" y="13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43" name="Freeform 43">
                <a:extLst>
                  <a:ext uri="{FF2B5EF4-FFF2-40B4-BE49-F238E27FC236}">
                    <a16:creationId xmlns:a16="http://schemas.microsoft.com/office/drawing/2014/main" xmlns="" id="{CA12200C-EE6C-B14C-AD2E-4A0EAA79DC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7" y="2873"/>
                <a:ext cx="12" cy="10"/>
              </a:xfrm>
              <a:custGeom>
                <a:avLst/>
                <a:gdLst>
                  <a:gd name="T0" fmla="*/ 0 w 18"/>
                  <a:gd name="T1" fmla="*/ 2 h 15"/>
                  <a:gd name="T2" fmla="*/ 0 w 18"/>
                  <a:gd name="T3" fmla="*/ 2 h 15"/>
                  <a:gd name="T4" fmla="*/ 13 w 18"/>
                  <a:gd name="T5" fmla="*/ 0 h 15"/>
                  <a:gd name="T6" fmla="*/ 18 w 18"/>
                  <a:gd name="T7" fmla="*/ 8 h 15"/>
                  <a:gd name="T8" fmla="*/ 11 w 18"/>
                  <a:gd name="T9" fmla="*/ 15 h 15"/>
                  <a:gd name="T10" fmla="*/ 4 w 18"/>
                  <a:gd name="T11" fmla="*/ 14 h 15"/>
                  <a:gd name="T12" fmla="*/ 0 w 18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15">
                    <a:moveTo>
                      <a:pt x="0" y="2"/>
                    </a:moveTo>
                    <a:lnTo>
                      <a:pt x="0" y="2"/>
                    </a:lnTo>
                    <a:lnTo>
                      <a:pt x="13" y="0"/>
                    </a:lnTo>
                    <a:lnTo>
                      <a:pt x="18" y="8"/>
                    </a:lnTo>
                    <a:lnTo>
                      <a:pt x="11" y="15"/>
                    </a:lnTo>
                    <a:lnTo>
                      <a:pt x="4" y="14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44" name="Freeform 44">
                <a:extLst>
                  <a:ext uri="{FF2B5EF4-FFF2-40B4-BE49-F238E27FC236}">
                    <a16:creationId xmlns:a16="http://schemas.microsoft.com/office/drawing/2014/main" xmlns="" id="{740632B0-00BF-EA4B-94A8-3EFE295CF0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5" y="2841"/>
                <a:ext cx="14" cy="16"/>
              </a:xfrm>
              <a:custGeom>
                <a:avLst/>
                <a:gdLst>
                  <a:gd name="T0" fmla="*/ 3 w 21"/>
                  <a:gd name="T1" fmla="*/ 2 h 23"/>
                  <a:gd name="T2" fmla="*/ 3 w 21"/>
                  <a:gd name="T3" fmla="*/ 2 h 23"/>
                  <a:gd name="T4" fmla="*/ 0 w 21"/>
                  <a:gd name="T5" fmla="*/ 17 h 23"/>
                  <a:gd name="T6" fmla="*/ 10 w 21"/>
                  <a:gd name="T7" fmla="*/ 23 h 23"/>
                  <a:gd name="T8" fmla="*/ 21 w 21"/>
                  <a:gd name="T9" fmla="*/ 16 h 23"/>
                  <a:gd name="T10" fmla="*/ 17 w 21"/>
                  <a:gd name="T11" fmla="*/ 0 h 23"/>
                  <a:gd name="T12" fmla="*/ 3 w 21"/>
                  <a:gd name="T13" fmla="*/ 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3">
                    <a:moveTo>
                      <a:pt x="3" y="2"/>
                    </a:moveTo>
                    <a:lnTo>
                      <a:pt x="3" y="2"/>
                    </a:lnTo>
                    <a:lnTo>
                      <a:pt x="0" y="17"/>
                    </a:lnTo>
                    <a:lnTo>
                      <a:pt x="10" y="23"/>
                    </a:lnTo>
                    <a:lnTo>
                      <a:pt x="21" y="16"/>
                    </a:lnTo>
                    <a:lnTo>
                      <a:pt x="17" y="0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45" name="Freeform 45">
                <a:extLst>
                  <a:ext uri="{FF2B5EF4-FFF2-40B4-BE49-F238E27FC236}">
                    <a16:creationId xmlns:a16="http://schemas.microsoft.com/office/drawing/2014/main" xmlns="" id="{0AE2A377-2906-D74C-9984-66E363B6EE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9" y="2869"/>
                <a:ext cx="92" cy="94"/>
              </a:xfrm>
              <a:custGeom>
                <a:avLst/>
                <a:gdLst>
                  <a:gd name="T0" fmla="*/ 72 w 138"/>
                  <a:gd name="T1" fmla="*/ 1 h 141"/>
                  <a:gd name="T2" fmla="*/ 72 w 138"/>
                  <a:gd name="T3" fmla="*/ 1 h 141"/>
                  <a:gd name="T4" fmla="*/ 71 w 138"/>
                  <a:gd name="T5" fmla="*/ 20 h 141"/>
                  <a:gd name="T6" fmla="*/ 27 w 138"/>
                  <a:gd name="T7" fmla="*/ 20 h 141"/>
                  <a:gd name="T8" fmla="*/ 0 w 138"/>
                  <a:gd name="T9" fmla="*/ 72 h 141"/>
                  <a:gd name="T10" fmla="*/ 64 w 138"/>
                  <a:gd name="T11" fmla="*/ 141 h 141"/>
                  <a:gd name="T12" fmla="*/ 79 w 138"/>
                  <a:gd name="T13" fmla="*/ 128 h 141"/>
                  <a:gd name="T14" fmla="*/ 79 w 138"/>
                  <a:gd name="T15" fmla="*/ 115 h 141"/>
                  <a:gd name="T16" fmla="*/ 68 w 138"/>
                  <a:gd name="T17" fmla="*/ 110 h 141"/>
                  <a:gd name="T18" fmla="*/ 68 w 138"/>
                  <a:gd name="T19" fmla="*/ 100 h 141"/>
                  <a:gd name="T20" fmla="*/ 92 w 138"/>
                  <a:gd name="T21" fmla="*/ 85 h 141"/>
                  <a:gd name="T22" fmla="*/ 114 w 138"/>
                  <a:gd name="T23" fmla="*/ 101 h 141"/>
                  <a:gd name="T24" fmla="*/ 138 w 138"/>
                  <a:gd name="T25" fmla="*/ 101 h 141"/>
                  <a:gd name="T26" fmla="*/ 138 w 138"/>
                  <a:gd name="T27" fmla="*/ 19 h 141"/>
                  <a:gd name="T28" fmla="*/ 100 w 138"/>
                  <a:gd name="T29" fmla="*/ 17 h 141"/>
                  <a:gd name="T30" fmla="*/ 99 w 138"/>
                  <a:gd name="T31" fmla="*/ 0 h 141"/>
                  <a:gd name="T32" fmla="*/ 72 w 138"/>
                  <a:gd name="T33" fmla="*/ 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8" h="141">
                    <a:moveTo>
                      <a:pt x="72" y="1"/>
                    </a:moveTo>
                    <a:lnTo>
                      <a:pt x="72" y="1"/>
                    </a:lnTo>
                    <a:lnTo>
                      <a:pt x="71" y="20"/>
                    </a:lnTo>
                    <a:lnTo>
                      <a:pt x="27" y="20"/>
                    </a:lnTo>
                    <a:lnTo>
                      <a:pt x="0" y="72"/>
                    </a:lnTo>
                    <a:lnTo>
                      <a:pt x="64" y="141"/>
                    </a:lnTo>
                    <a:lnTo>
                      <a:pt x="79" y="128"/>
                    </a:lnTo>
                    <a:lnTo>
                      <a:pt x="79" y="115"/>
                    </a:lnTo>
                    <a:lnTo>
                      <a:pt x="68" y="110"/>
                    </a:lnTo>
                    <a:lnTo>
                      <a:pt x="68" y="100"/>
                    </a:lnTo>
                    <a:lnTo>
                      <a:pt x="92" y="85"/>
                    </a:lnTo>
                    <a:lnTo>
                      <a:pt x="114" y="101"/>
                    </a:lnTo>
                    <a:lnTo>
                      <a:pt x="138" y="101"/>
                    </a:lnTo>
                    <a:lnTo>
                      <a:pt x="138" y="19"/>
                    </a:lnTo>
                    <a:lnTo>
                      <a:pt x="100" y="17"/>
                    </a:lnTo>
                    <a:lnTo>
                      <a:pt x="99" y="0"/>
                    </a:lnTo>
                    <a:lnTo>
                      <a:pt x="72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46" name="Freeform 46">
                <a:extLst>
                  <a:ext uri="{FF2B5EF4-FFF2-40B4-BE49-F238E27FC236}">
                    <a16:creationId xmlns:a16="http://schemas.microsoft.com/office/drawing/2014/main" xmlns="" id="{19FDB28F-08F4-8D45-8790-56CE4C3B63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8" y="2870"/>
                <a:ext cx="24" cy="9"/>
              </a:xfrm>
              <a:custGeom>
                <a:avLst/>
                <a:gdLst>
                  <a:gd name="T0" fmla="*/ 1 w 36"/>
                  <a:gd name="T1" fmla="*/ 0 h 13"/>
                  <a:gd name="T2" fmla="*/ 1 w 36"/>
                  <a:gd name="T3" fmla="*/ 0 h 13"/>
                  <a:gd name="T4" fmla="*/ 0 w 36"/>
                  <a:gd name="T5" fmla="*/ 11 h 13"/>
                  <a:gd name="T6" fmla="*/ 36 w 36"/>
                  <a:gd name="T7" fmla="*/ 13 h 13"/>
                  <a:gd name="T8" fmla="*/ 35 w 36"/>
                  <a:gd name="T9" fmla="*/ 1 h 13"/>
                  <a:gd name="T10" fmla="*/ 1 w 36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3">
                    <a:moveTo>
                      <a:pt x="1" y="0"/>
                    </a:moveTo>
                    <a:lnTo>
                      <a:pt x="1" y="0"/>
                    </a:lnTo>
                    <a:lnTo>
                      <a:pt x="0" y="11"/>
                    </a:lnTo>
                    <a:lnTo>
                      <a:pt x="36" y="13"/>
                    </a:lnTo>
                    <a:lnTo>
                      <a:pt x="35" y="1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47" name="Freeform 47">
                <a:extLst>
                  <a:ext uri="{FF2B5EF4-FFF2-40B4-BE49-F238E27FC236}">
                    <a16:creationId xmlns:a16="http://schemas.microsoft.com/office/drawing/2014/main" xmlns="" id="{041BE066-5BDF-D147-B517-0B10ED919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3" y="2845"/>
                <a:ext cx="102" cy="130"/>
              </a:xfrm>
              <a:custGeom>
                <a:avLst/>
                <a:gdLst>
                  <a:gd name="T0" fmla="*/ 42 w 153"/>
                  <a:gd name="T1" fmla="*/ 37 h 195"/>
                  <a:gd name="T2" fmla="*/ 42 w 153"/>
                  <a:gd name="T3" fmla="*/ 37 h 195"/>
                  <a:gd name="T4" fmla="*/ 42 w 153"/>
                  <a:gd name="T5" fmla="*/ 48 h 195"/>
                  <a:gd name="T6" fmla="*/ 79 w 153"/>
                  <a:gd name="T7" fmla="*/ 49 h 195"/>
                  <a:gd name="T8" fmla="*/ 81 w 153"/>
                  <a:gd name="T9" fmla="*/ 147 h 195"/>
                  <a:gd name="T10" fmla="*/ 46 w 153"/>
                  <a:gd name="T11" fmla="*/ 146 h 195"/>
                  <a:gd name="T12" fmla="*/ 27 w 153"/>
                  <a:gd name="T13" fmla="*/ 130 h 195"/>
                  <a:gd name="T14" fmla="*/ 11 w 153"/>
                  <a:gd name="T15" fmla="*/ 139 h 195"/>
                  <a:gd name="T16" fmla="*/ 10 w 153"/>
                  <a:gd name="T17" fmla="*/ 143 h 195"/>
                  <a:gd name="T18" fmla="*/ 18 w 153"/>
                  <a:gd name="T19" fmla="*/ 147 h 195"/>
                  <a:gd name="T20" fmla="*/ 21 w 153"/>
                  <a:gd name="T21" fmla="*/ 167 h 195"/>
                  <a:gd name="T22" fmla="*/ 0 w 153"/>
                  <a:gd name="T23" fmla="*/ 185 h 195"/>
                  <a:gd name="T24" fmla="*/ 4 w 153"/>
                  <a:gd name="T25" fmla="*/ 195 h 195"/>
                  <a:gd name="T26" fmla="*/ 28 w 153"/>
                  <a:gd name="T27" fmla="*/ 177 h 195"/>
                  <a:gd name="T28" fmla="*/ 39 w 153"/>
                  <a:gd name="T29" fmla="*/ 177 h 195"/>
                  <a:gd name="T30" fmla="*/ 42 w 153"/>
                  <a:gd name="T31" fmla="*/ 188 h 195"/>
                  <a:gd name="T32" fmla="*/ 57 w 153"/>
                  <a:gd name="T33" fmla="*/ 194 h 195"/>
                  <a:gd name="T34" fmla="*/ 105 w 153"/>
                  <a:gd name="T35" fmla="*/ 154 h 195"/>
                  <a:gd name="T36" fmla="*/ 104 w 153"/>
                  <a:gd name="T37" fmla="*/ 124 h 195"/>
                  <a:gd name="T38" fmla="*/ 114 w 153"/>
                  <a:gd name="T39" fmla="*/ 100 h 195"/>
                  <a:gd name="T40" fmla="*/ 145 w 153"/>
                  <a:gd name="T41" fmla="*/ 77 h 195"/>
                  <a:gd name="T42" fmla="*/ 153 w 153"/>
                  <a:gd name="T43" fmla="*/ 0 h 195"/>
                  <a:gd name="T44" fmla="*/ 131 w 153"/>
                  <a:gd name="T45" fmla="*/ 0 h 195"/>
                  <a:gd name="T46" fmla="*/ 106 w 153"/>
                  <a:gd name="T47" fmla="*/ 35 h 195"/>
                  <a:gd name="T48" fmla="*/ 42 w 153"/>
                  <a:gd name="T49" fmla="*/ 37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3" h="195">
                    <a:moveTo>
                      <a:pt x="42" y="37"/>
                    </a:moveTo>
                    <a:lnTo>
                      <a:pt x="42" y="37"/>
                    </a:lnTo>
                    <a:lnTo>
                      <a:pt x="42" y="48"/>
                    </a:lnTo>
                    <a:lnTo>
                      <a:pt x="79" y="49"/>
                    </a:lnTo>
                    <a:lnTo>
                      <a:pt x="81" y="147"/>
                    </a:lnTo>
                    <a:lnTo>
                      <a:pt x="46" y="146"/>
                    </a:lnTo>
                    <a:lnTo>
                      <a:pt x="27" y="130"/>
                    </a:lnTo>
                    <a:lnTo>
                      <a:pt x="11" y="139"/>
                    </a:lnTo>
                    <a:lnTo>
                      <a:pt x="10" y="143"/>
                    </a:lnTo>
                    <a:lnTo>
                      <a:pt x="18" y="147"/>
                    </a:lnTo>
                    <a:lnTo>
                      <a:pt x="21" y="167"/>
                    </a:lnTo>
                    <a:lnTo>
                      <a:pt x="0" y="185"/>
                    </a:lnTo>
                    <a:lnTo>
                      <a:pt x="4" y="195"/>
                    </a:lnTo>
                    <a:lnTo>
                      <a:pt x="28" y="177"/>
                    </a:lnTo>
                    <a:lnTo>
                      <a:pt x="39" y="177"/>
                    </a:lnTo>
                    <a:lnTo>
                      <a:pt x="42" y="188"/>
                    </a:lnTo>
                    <a:lnTo>
                      <a:pt x="57" y="194"/>
                    </a:lnTo>
                    <a:lnTo>
                      <a:pt x="105" y="154"/>
                    </a:lnTo>
                    <a:lnTo>
                      <a:pt x="104" y="124"/>
                    </a:lnTo>
                    <a:lnTo>
                      <a:pt x="114" y="100"/>
                    </a:lnTo>
                    <a:lnTo>
                      <a:pt x="145" y="77"/>
                    </a:lnTo>
                    <a:lnTo>
                      <a:pt x="153" y="0"/>
                    </a:lnTo>
                    <a:lnTo>
                      <a:pt x="131" y="0"/>
                    </a:lnTo>
                    <a:lnTo>
                      <a:pt x="106" y="35"/>
                    </a:lnTo>
                    <a:lnTo>
                      <a:pt x="42" y="3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48" name="Freeform 48">
                <a:extLst>
                  <a:ext uri="{FF2B5EF4-FFF2-40B4-BE49-F238E27FC236}">
                    <a16:creationId xmlns:a16="http://schemas.microsoft.com/office/drawing/2014/main" xmlns="" id="{09604096-92A1-F343-91DD-CA675B8D9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7" y="2967"/>
                <a:ext cx="22" cy="22"/>
              </a:xfrm>
              <a:custGeom>
                <a:avLst/>
                <a:gdLst>
                  <a:gd name="T0" fmla="*/ 0 w 32"/>
                  <a:gd name="T1" fmla="*/ 17 h 34"/>
                  <a:gd name="T2" fmla="*/ 0 w 32"/>
                  <a:gd name="T3" fmla="*/ 17 h 34"/>
                  <a:gd name="T4" fmla="*/ 14 w 32"/>
                  <a:gd name="T5" fmla="*/ 34 h 34"/>
                  <a:gd name="T6" fmla="*/ 32 w 32"/>
                  <a:gd name="T7" fmla="*/ 18 h 34"/>
                  <a:gd name="T8" fmla="*/ 27 w 32"/>
                  <a:gd name="T9" fmla="*/ 0 h 34"/>
                  <a:gd name="T10" fmla="*/ 22 w 32"/>
                  <a:gd name="T11" fmla="*/ 0 h 34"/>
                  <a:gd name="T12" fmla="*/ 0 w 32"/>
                  <a:gd name="T13" fmla="*/ 1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34">
                    <a:moveTo>
                      <a:pt x="0" y="17"/>
                    </a:moveTo>
                    <a:lnTo>
                      <a:pt x="0" y="17"/>
                    </a:lnTo>
                    <a:lnTo>
                      <a:pt x="14" y="34"/>
                    </a:lnTo>
                    <a:lnTo>
                      <a:pt x="32" y="18"/>
                    </a:lnTo>
                    <a:lnTo>
                      <a:pt x="27" y="0"/>
                    </a:lnTo>
                    <a:lnTo>
                      <a:pt x="22" y="0"/>
                    </a:lnTo>
                    <a:lnTo>
                      <a:pt x="0" y="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49" name="Freeform 49">
                <a:extLst>
                  <a:ext uri="{FF2B5EF4-FFF2-40B4-BE49-F238E27FC236}">
                    <a16:creationId xmlns:a16="http://schemas.microsoft.com/office/drawing/2014/main" xmlns="" id="{C5FDB5FE-A2AF-9147-BE31-FD80777BAB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3" y="2824"/>
                <a:ext cx="275" cy="281"/>
              </a:xfrm>
              <a:custGeom>
                <a:avLst/>
                <a:gdLst>
                  <a:gd name="T0" fmla="*/ 0 w 414"/>
                  <a:gd name="T1" fmla="*/ 250 h 421"/>
                  <a:gd name="T2" fmla="*/ 0 w 414"/>
                  <a:gd name="T3" fmla="*/ 250 h 421"/>
                  <a:gd name="T4" fmla="*/ 81 w 414"/>
                  <a:gd name="T5" fmla="*/ 249 h 421"/>
                  <a:gd name="T6" fmla="*/ 97 w 414"/>
                  <a:gd name="T7" fmla="*/ 272 h 421"/>
                  <a:gd name="T8" fmla="*/ 96 w 414"/>
                  <a:gd name="T9" fmla="*/ 289 h 421"/>
                  <a:gd name="T10" fmla="*/ 102 w 414"/>
                  <a:gd name="T11" fmla="*/ 295 h 421"/>
                  <a:gd name="T12" fmla="*/ 143 w 414"/>
                  <a:gd name="T13" fmla="*/ 295 h 421"/>
                  <a:gd name="T14" fmla="*/ 154 w 414"/>
                  <a:gd name="T15" fmla="*/ 272 h 421"/>
                  <a:gd name="T16" fmla="*/ 170 w 414"/>
                  <a:gd name="T17" fmla="*/ 272 h 421"/>
                  <a:gd name="T18" fmla="*/ 177 w 414"/>
                  <a:gd name="T19" fmla="*/ 279 h 421"/>
                  <a:gd name="T20" fmla="*/ 200 w 414"/>
                  <a:gd name="T21" fmla="*/ 278 h 421"/>
                  <a:gd name="T22" fmla="*/ 206 w 414"/>
                  <a:gd name="T23" fmla="*/ 357 h 421"/>
                  <a:gd name="T24" fmla="*/ 245 w 414"/>
                  <a:gd name="T25" fmla="*/ 358 h 421"/>
                  <a:gd name="T26" fmla="*/ 245 w 414"/>
                  <a:gd name="T27" fmla="*/ 365 h 421"/>
                  <a:gd name="T28" fmla="*/ 350 w 414"/>
                  <a:gd name="T29" fmla="*/ 412 h 421"/>
                  <a:gd name="T30" fmla="*/ 355 w 414"/>
                  <a:gd name="T31" fmla="*/ 421 h 421"/>
                  <a:gd name="T32" fmla="*/ 377 w 414"/>
                  <a:gd name="T33" fmla="*/ 421 h 421"/>
                  <a:gd name="T34" fmla="*/ 374 w 414"/>
                  <a:gd name="T35" fmla="*/ 388 h 421"/>
                  <a:gd name="T36" fmla="*/ 335 w 414"/>
                  <a:gd name="T37" fmla="*/ 369 h 421"/>
                  <a:gd name="T38" fmla="*/ 337 w 414"/>
                  <a:gd name="T39" fmla="*/ 344 h 421"/>
                  <a:gd name="T40" fmla="*/ 354 w 414"/>
                  <a:gd name="T41" fmla="*/ 304 h 421"/>
                  <a:gd name="T42" fmla="*/ 393 w 414"/>
                  <a:gd name="T43" fmla="*/ 303 h 421"/>
                  <a:gd name="T44" fmla="*/ 360 w 414"/>
                  <a:gd name="T45" fmla="*/ 192 h 421"/>
                  <a:gd name="T46" fmla="*/ 360 w 414"/>
                  <a:gd name="T47" fmla="*/ 144 h 421"/>
                  <a:gd name="T48" fmla="*/ 413 w 414"/>
                  <a:gd name="T49" fmla="*/ 62 h 421"/>
                  <a:gd name="T50" fmla="*/ 414 w 414"/>
                  <a:gd name="T51" fmla="*/ 50 h 421"/>
                  <a:gd name="T52" fmla="*/ 406 w 414"/>
                  <a:gd name="T53" fmla="*/ 46 h 421"/>
                  <a:gd name="T54" fmla="*/ 406 w 414"/>
                  <a:gd name="T55" fmla="*/ 23 h 421"/>
                  <a:gd name="T56" fmla="*/ 396 w 414"/>
                  <a:gd name="T57" fmla="*/ 23 h 421"/>
                  <a:gd name="T58" fmla="*/ 387 w 414"/>
                  <a:gd name="T59" fmla="*/ 10 h 421"/>
                  <a:gd name="T60" fmla="*/ 227 w 414"/>
                  <a:gd name="T61" fmla="*/ 3 h 421"/>
                  <a:gd name="T62" fmla="*/ 198 w 414"/>
                  <a:gd name="T63" fmla="*/ 31 h 421"/>
                  <a:gd name="T64" fmla="*/ 150 w 414"/>
                  <a:gd name="T65" fmla="*/ 0 h 421"/>
                  <a:gd name="T66" fmla="*/ 133 w 414"/>
                  <a:gd name="T67" fmla="*/ 10 h 421"/>
                  <a:gd name="T68" fmla="*/ 121 w 414"/>
                  <a:gd name="T69" fmla="*/ 113 h 421"/>
                  <a:gd name="T70" fmla="*/ 90 w 414"/>
                  <a:gd name="T71" fmla="*/ 137 h 421"/>
                  <a:gd name="T72" fmla="*/ 81 w 414"/>
                  <a:gd name="T73" fmla="*/ 157 h 421"/>
                  <a:gd name="T74" fmla="*/ 83 w 414"/>
                  <a:gd name="T75" fmla="*/ 188 h 421"/>
                  <a:gd name="T76" fmla="*/ 28 w 414"/>
                  <a:gd name="T77" fmla="*/ 233 h 421"/>
                  <a:gd name="T78" fmla="*/ 14 w 414"/>
                  <a:gd name="T79" fmla="*/ 226 h 421"/>
                  <a:gd name="T80" fmla="*/ 16 w 414"/>
                  <a:gd name="T81" fmla="*/ 235 h 421"/>
                  <a:gd name="T82" fmla="*/ 0 w 414"/>
                  <a:gd name="T83" fmla="*/ 250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14" h="421">
                    <a:moveTo>
                      <a:pt x="0" y="250"/>
                    </a:moveTo>
                    <a:lnTo>
                      <a:pt x="0" y="250"/>
                    </a:lnTo>
                    <a:lnTo>
                      <a:pt x="81" y="249"/>
                    </a:lnTo>
                    <a:lnTo>
                      <a:pt x="97" y="272"/>
                    </a:lnTo>
                    <a:lnTo>
                      <a:pt x="96" y="289"/>
                    </a:lnTo>
                    <a:lnTo>
                      <a:pt x="102" y="295"/>
                    </a:lnTo>
                    <a:lnTo>
                      <a:pt x="143" y="295"/>
                    </a:lnTo>
                    <a:lnTo>
                      <a:pt x="154" y="272"/>
                    </a:lnTo>
                    <a:lnTo>
                      <a:pt x="170" y="272"/>
                    </a:lnTo>
                    <a:lnTo>
                      <a:pt x="177" y="279"/>
                    </a:lnTo>
                    <a:lnTo>
                      <a:pt x="200" y="278"/>
                    </a:lnTo>
                    <a:lnTo>
                      <a:pt x="206" y="357"/>
                    </a:lnTo>
                    <a:lnTo>
                      <a:pt x="245" y="358"/>
                    </a:lnTo>
                    <a:lnTo>
                      <a:pt x="245" y="365"/>
                    </a:lnTo>
                    <a:lnTo>
                      <a:pt x="350" y="412"/>
                    </a:lnTo>
                    <a:lnTo>
                      <a:pt x="355" y="421"/>
                    </a:lnTo>
                    <a:lnTo>
                      <a:pt x="377" y="421"/>
                    </a:lnTo>
                    <a:lnTo>
                      <a:pt x="374" y="388"/>
                    </a:lnTo>
                    <a:lnTo>
                      <a:pt x="335" y="369"/>
                    </a:lnTo>
                    <a:lnTo>
                      <a:pt x="337" y="344"/>
                    </a:lnTo>
                    <a:lnTo>
                      <a:pt x="354" y="304"/>
                    </a:lnTo>
                    <a:lnTo>
                      <a:pt x="393" y="303"/>
                    </a:lnTo>
                    <a:lnTo>
                      <a:pt x="360" y="192"/>
                    </a:lnTo>
                    <a:lnTo>
                      <a:pt x="360" y="144"/>
                    </a:lnTo>
                    <a:lnTo>
                      <a:pt x="413" y="62"/>
                    </a:lnTo>
                    <a:lnTo>
                      <a:pt x="414" y="50"/>
                    </a:lnTo>
                    <a:lnTo>
                      <a:pt x="406" y="46"/>
                    </a:lnTo>
                    <a:lnTo>
                      <a:pt x="406" y="23"/>
                    </a:lnTo>
                    <a:lnTo>
                      <a:pt x="396" y="23"/>
                    </a:lnTo>
                    <a:lnTo>
                      <a:pt x="387" y="10"/>
                    </a:lnTo>
                    <a:lnTo>
                      <a:pt x="227" y="3"/>
                    </a:lnTo>
                    <a:lnTo>
                      <a:pt x="198" y="31"/>
                    </a:lnTo>
                    <a:lnTo>
                      <a:pt x="150" y="0"/>
                    </a:lnTo>
                    <a:lnTo>
                      <a:pt x="133" y="10"/>
                    </a:lnTo>
                    <a:lnTo>
                      <a:pt x="121" y="113"/>
                    </a:lnTo>
                    <a:lnTo>
                      <a:pt x="90" y="137"/>
                    </a:lnTo>
                    <a:lnTo>
                      <a:pt x="81" y="157"/>
                    </a:lnTo>
                    <a:lnTo>
                      <a:pt x="83" y="188"/>
                    </a:lnTo>
                    <a:lnTo>
                      <a:pt x="28" y="233"/>
                    </a:lnTo>
                    <a:lnTo>
                      <a:pt x="14" y="226"/>
                    </a:lnTo>
                    <a:lnTo>
                      <a:pt x="16" y="235"/>
                    </a:lnTo>
                    <a:lnTo>
                      <a:pt x="0" y="25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50" name="Freeform 50">
                <a:extLst>
                  <a:ext uri="{FF2B5EF4-FFF2-40B4-BE49-F238E27FC236}">
                    <a16:creationId xmlns:a16="http://schemas.microsoft.com/office/drawing/2014/main" xmlns="" id="{D9CBC1B3-9D27-A941-B34A-9AAFB210F6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7" y="2908"/>
                <a:ext cx="23" cy="29"/>
              </a:xfrm>
              <a:custGeom>
                <a:avLst/>
                <a:gdLst>
                  <a:gd name="T0" fmla="*/ 13 w 35"/>
                  <a:gd name="T1" fmla="*/ 0 h 43"/>
                  <a:gd name="T2" fmla="*/ 13 w 35"/>
                  <a:gd name="T3" fmla="*/ 0 h 43"/>
                  <a:gd name="T4" fmla="*/ 35 w 35"/>
                  <a:gd name="T5" fmla="*/ 20 h 43"/>
                  <a:gd name="T6" fmla="*/ 34 w 35"/>
                  <a:gd name="T7" fmla="*/ 42 h 43"/>
                  <a:gd name="T8" fmla="*/ 0 w 35"/>
                  <a:gd name="T9" fmla="*/ 43 h 43"/>
                  <a:gd name="T10" fmla="*/ 0 w 35"/>
                  <a:gd name="T11" fmla="*/ 19 h 43"/>
                  <a:gd name="T12" fmla="*/ 13 w 35"/>
                  <a:gd name="T13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43">
                    <a:moveTo>
                      <a:pt x="13" y="0"/>
                    </a:moveTo>
                    <a:lnTo>
                      <a:pt x="13" y="0"/>
                    </a:lnTo>
                    <a:lnTo>
                      <a:pt x="35" y="20"/>
                    </a:lnTo>
                    <a:lnTo>
                      <a:pt x="34" y="42"/>
                    </a:lnTo>
                    <a:lnTo>
                      <a:pt x="0" y="43"/>
                    </a:lnTo>
                    <a:lnTo>
                      <a:pt x="0" y="19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51" name="Freeform 51">
                <a:extLst>
                  <a:ext uri="{FF2B5EF4-FFF2-40B4-BE49-F238E27FC236}">
                    <a16:creationId xmlns:a16="http://schemas.microsoft.com/office/drawing/2014/main" xmlns="" id="{B84E0B9C-5533-F045-838F-2EEF76E380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6" y="2941"/>
                <a:ext cx="24" cy="24"/>
              </a:xfrm>
              <a:custGeom>
                <a:avLst/>
                <a:gdLst>
                  <a:gd name="T0" fmla="*/ 1 w 35"/>
                  <a:gd name="T1" fmla="*/ 1 h 37"/>
                  <a:gd name="T2" fmla="*/ 1 w 35"/>
                  <a:gd name="T3" fmla="*/ 1 h 37"/>
                  <a:gd name="T4" fmla="*/ 35 w 35"/>
                  <a:gd name="T5" fmla="*/ 0 h 37"/>
                  <a:gd name="T6" fmla="*/ 26 w 35"/>
                  <a:gd name="T7" fmla="*/ 29 h 37"/>
                  <a:gd name="T8" fmla="*/ 17 w 35"/>
                  <a:gd name="T9" fmla="*/ 37 h 37"/>
                  <a:gd name="T10" fmla="*/ 7 w 35"/>
                  <a:gd name="T11" fmla="*/ 37 h 37"/>
                  <a:gd name="T12" fmla="*/ 0 w 35"/>
                  <a:gd name="T13" fmla="*/ 17 h 37"/>
                  <a:gd name="T14" fmla="*/ 1 w 35"/>
                  <a:gd name="T15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37">
                    <a:moveTo>
                      <a:pt x="1" y="1"/>
                    </a:moveTo>
                    <a:lnTo>
                      <a:pt x="1" y="1"/>
                    </a:lnTo>
                    <a:lnTo>
                      <a:pt x="35" y="0"/>
                    </a:lnTo>
                    <a:lnTo>
                      <a:pt x="26" y="29"/>
                    </a:lnTo>
                    <a:lnTo>
                      <a:pt x="17" y="37"/>
                    </a:lnTo>
                    <a:lnTo>
                      <a:pt x="7" y="37"/>
                    </a:lnTo>
                    <a:lnTo>
                      <a:pt x="0" y="17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52" name="Freeform 52">
                <a:extLst>
                  <a:ext uri="{FF2B5EF4-FFF2-40B4-BE49-F238E27FC236}">
                    <a16:creationId xmlns:a16="http://schemas.microsoft.com/office/drawing/2014/main" xmlns="" id="{67E81329-10D0-9347-A51F-4E7054B03E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8" y="2840"/>
                <a:ext cx="74" cy="79"/>
              </a:xfrm>
              <a:custGeom>
                <a:avLst/>
                <a:gdLst>
                  <a:gd name="T0" fmla="*/ 0 w 112"/>
                  <a:gd name="T1" fmla="*/ 96 h 118"/>
                  <a:gd name="T2" fmla="*/ 0 w 112"/>
                  <a:gd name="T3" fmla="*/ 96 h 118"/>
                  <a:gd name="T4" fmla="*/ 24 w 112"/>
                  <a:gd name="T5" fmla="*/ 118 h 118"/>
                  <a:gd name="T6" fmla="*/ 39 w 112"/>
                  <a:gd name="T7" fmla="*/ 108 h 118"/>
                  <a:gd name="T8" fmla="*/ 79 w 112"/>
                  <a:gd name="T9" fmla="*/ 102 h 118"/>
                  <a:gd name="T10" fmla="*/ 86 w 112"/>
                  <a:gd name="T11" fmla="*/ 103 h 118"/>
                  <a:gd name="T12" fmla="*/ 89 w 112"/>
                  <a:gd name="T13" fmla="*/ 87 h 118"/>
                  <a:gd name="T14" fmla="*/ 112 w 112"/>
                  <a:gd name="T15" fmla="*/ 39 h 118"/>
                  <a:gd name="T16" fmla="*/ 93 w 112"/>
                  <a:gd name="T17" fmla="*/ 0 h 118"/>
                  <a:gd name="T18" fmla="*/ 31 w 112"/>
                  <a:gd name="T19" fmla="*/ 0 h 118"/>
                  <a:gd name="T20" fmla="*/ 30 w 112"/>
                  <a:gd name="T21" fmla="*/ 16 h 118"/>
                  <a:gd name="T22" fmla="*/ 38 w 112"/>
                  <a:gd name="T23" fmla="*/ 24 h 118"/>
                  <a:gd name="T24" fmla="*/ 37 w 112"/>
                  <a:gd name="T25" fmla="*/ 41 h 118"/>
                  <a:gd name="T26" fmla="*/ 0 w 112"/>
                  <a:gd name="T27" fmla="*/ 96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2" h="118">
                    <a:moveTo>
                      <a:pt x="0" y="96"/>
                    </a:moveTo>
                    <a:lnTo>
                      <a:pt x="0" y="96"/>
                    </a:lnTo>
                    <a:lnTo>
                      <a:pt x="24" y="118"/>
                    </a:lnTo>
                    <a:lnTo>
                      <a:pt x="39" y="108"/>
                    </a:lnTo>
                    <a:lnTo>
                      <a:pt x="79" y="102"/>
                    </a:lnTo>
                    <a:lnTo>
                      <a:pt x="86" y="103"/>
                    </a:lnTo>
                    <a:lnTo>
                      <a:pt x="89" y="87"/>
                    </a:lnTo>
                    <a:lnTo>
                      <a:pt x="112" y="39"/>
                    </a:lnTo>
                    <a:lnTo>
                      <a:pt x="93" y="0"/>
                    </a:lnTo>
                    <a:lnTo>
                      <a:pt x="31" y="0"/>
                    </a:lnTo>
                    <a:lnTo>
                      <a:pt x="30" y="16"/>
                    </a:lnTo>
                    <a:lnTo>
                      <a:pt x="38" y="24"/>
                    </a:lnTo>
                    <a:lnTo>
                      <a:pt x="37" y="41"/>
                    </a:lnTo>
                    <a:lnTo>
                      <a:pt x="0" y="9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53" name="Freeform 53">
                <a:extLst>
                  <a:ext uri="{FF2B5EF4-FFF2-40B4-BE49-F238E27FC236}">
                    <a16:creationId xmlns:a16="http://schemas.microsoft.com/office/drawing/2014/main" xmlns="" id="{B08DD119-2051-6844-B622-B7F722618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8" y="2819"/>
                <a:ext cx="113" cy="143"/>
              </a:xfrm>
              <a:custGeom>
                <a:avLst/>
                <a:gdLst>
                  <a:gd name="T0" fmla="*/ 8 w 169"/>
                  <a:gd name="T1" fmla="*/ 29 h 215"/>
                  <a:gd name="T2" fmla="*/ 8 w 169"/>
                  <a:gd name="T3" fmla="*/ 29 h 215"/>
                  <a:gd name="T4" fmla="*/ 29 w 169"/>
                  <a:gd name="T5" fmla="*/ 70 h 215"/>
                  <a:gd name="T6" fmla="*/ 4 w 169"/>
                  <a:gd name="T7" fmla="*/ 122 h 215"/>
                  <a:gd name="T8" fmla="*/ 0 w 169"/>
                  <a:gd name="T9" fmla="*/ 138 h 215"/>
                  <a:gd name="T10" fmla="*/ 125 w 169"/>
                  <a:gd name="T11" fmla="*/ 215 h 215"/>
                  <a:gd name="T12" fmla="*/ 164 w 169"/>
                  <a:gd name="T13" fmla="*/ 155 h 215"/>
                  <a:gd name="T14" fmla="*/ 144 w 169"/>
                  <a:gd name="T15" fmla="*/ 139 h 215"/>
                  <a:gd name="T16" fmla="*/ 144 w 169"/>
                  <a:gd name="T17" fmla="*/ 58 h 215"/>
                  <a:gd name="T18" fmla="*/ 169 w 169"/>
                  <a:gd name="T19" fmla="*/ 32 h 215"/>
                  <a:gd name="T20" fmla="*/ 129 w 169"/>
                  <a:gd name="T21" fmla="*/ 45 h 215"/>
                  <a:gd name="T22" fmla="*/ 100 w 169"/>
                  <a:gd name="T23" fmla="*/ 45 h 215"/>
                  <a:gd name="T24" fmla="*/ 54 w 169"/>
                  <a:gd name="T25" fmla="*/ 6 h 215"/>
                  <a:gd name="T26" fmla="*/ 39 w 169"/>
                  <a:gd name="T27" fmla="*/ 0 h 215"/>
                  <a:gd name="T28" fmla="*/ 12 w 169"/>
                  <a:gd name="T29" fmla="*/ 2 h 215"/>
                  <a:gd name="T30" fmla="*/ 7 w 169"/>
                  <a:gd name="T31" fmla="*/ 10 h 215"/>
                  <a:gd name="T32" fmla="*/ 8 w 169"/>
                  <a:gd name="T33" fmla="*/ 29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9" h="215">
                    <a:moveTo>
                      <a:pt x="8" y="29"/>
                    </a:moveTo>
                    <a:lnTo>
                      <a:pt x="8" y="29"/>
                    </a:lnTo>
                    <a:lnTo>
                      <a:pt x="29" y="70"/>
                    </a:lnTo>
                    <a:lnTo>
                      <a:pt x="4" y="122"/>
                    </a:lnTo>
                    <a:lnTo>
                      <a:pt x="0" y="138"/>
                    </a:lnTo>
                    <a:lnTo>
                      <a:pt x="125" y="215"/>
                    </a:lnTo>
                    <a:lnTo>
                      <a:pt x="164" y="155"/>
                    </a:lnTo>
                    <a:lnTo>
                      <a:pt x="144" y="139"/>
                    </a:lnTo>
                    <a:lnTo>
                      <a:pt x="144" y="58"/>
                    </a:lnTo>
                    <a:lnTo>
                      <a:pt x="169" y="32"/>
                    </a:lnTo>
                    <a:lnTo>
                      <a:pt x="129" y="45"/>
                    </a:lnTo>
                    <a:lnTo>
                      <a:pt x="100" y="45"/>
                    </a:lnTo>
                    <a:lnTo>
                      <a:pt x="54" y="6"/>
                    </a:lnTo>
                    <a:lnTo>
                      <a:pt x="39" y="0"/>
                    </a:lnTo>
                    <a:lnTo>
                      <a:pt x="12" y="2"/>
                    </a:lnTo>
                    <a:lnTo>
                      <a:pt x="7" y="10"/>
                    </a:lnTo>
                    <a:lnTo>
                      <a:pt x="8" y="2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54" name="Freeform 54">
                <a:extLst>
                  <a:ext uri="{FF2B5EF4-FFF2-40B4-BE49-F238E27FC236}">
                    <a16:creationId xmlns:a16="http://schemas.microsoft.com/office/drawing/2014/main" xmlns="" id="{05068568-5E11-354F-9871-D41A630D1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2" y="2911"/>
                <a:ext cx="161" cy="162"/>
              </a:xfrm>
              <a:custGeom>
                <a:avLst/>
                <a:gdLst>
                  <a:gd name="T0" fmla="*/ 105 w 242"/>
                  <a:gd name="T1" fmla="*/ 242 h 242"/>
                  <a:gd name="T2" fmla="*/ 105 w 242"/>
                  <a:gd name="T3" fmla="*/ 242 h 242"/>
                  <a:gd name="T4" fmla="*/ 242 w 242"/>
                  <a:gd name="T5" fmla="*/ 226 h 242"/>
                  <a:gd name="T6" fmla="*/ 211 w 242"/>
                  <a:gd name="T7" fmla="*/ 166 h 242"/>
                  <a:gd name="T8" fmla="*/ 209 w 242"/>
                  <a:gd name="T9" fmla="*/ 109 h 242"/>
                  <a:gd name="T10" fmla="*/ 219 w 242"/>
                  <a:gd name="T11" fmla="*/ 81 h 242"/>
                  <a:gd name="T12" fmla="*/ 89 w 242"/>
                  <a:gd name="T13" fmla="*/ 0 h 242"/>
                  <a:gd name="T14" fmla="*/ 48 w 242"/>
                  <a:gd name="T15" fmla="*/ 6 h 242"/>
                  <a:gd name="T16" fmla="*/ 34 w 242"/>
                  <a:gd name="T17" fmla="*/ 17 h 242"/>
                  <a:gd name="T18" fmla="*/ 33 w 242"/>
                  <a:gd name="T19" fmla="*/ 41 h 242"/>
                  <a:gd name="T20" fmla="*/ 23 w 242"/>
                  <a:gd name="T21" fmla="*/ 74 h 242"/>
                  <a:gd name="T22" fmla="*/ 14 w 242"/>
                  <a:gd name="T23" fmla="*/ 85 h 242"/>
                  <a:gd name="T24" fmla="*/ 0 w 242"/>
                  <a:gd name="T25" fmla="*/ 87 h 242"/>
                  <a:gd name="T26" fmla="*/ 26 w 242"/>
                  <a:gd name="T27" fmla="*/ 178 h 242"/>
                  <a:gd name="T28" fmla="*/ 69 w 242"/>
                  <a:gd name="T29" fmla="*/ 198 h 242"/>
                  <a:gd name="T30" fmla="*/ 99 w 242"/>
                  <a:gd name="T31" fmla="*/ 199 h 242"/>
                  <a:gd name="T32" fmla="*/ 105 w 242"/>
                  <a:gd name="T33" fmla="*/ 242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2" h="242">
                    <a:moveTo>
                      <a:pt x="105" y="242"/>
                    </a:moveTo>
                    <a:lnTo>
                      <a:pt x="105" y="242"/>
                    </a:lnTo>
                    <a:lnTo>
                      <a:pt x="242" y="226"/>
                    </a:lnTo>
                    <a:lnTo>
                      <a:pt x="211" y="166"/>
                    </a:lnTo>
                    <a:lnTo>
                      <a:pt x="209" y="109"/>
                    </a:lnTo>
                    <a:lnTo>
                      <a:pt x="219" y="81"/>
                    </a:lnTo>
                    <a:lnTo>
                      <a:pt x="89" y="0"/>
                    </a:lnTo>
                    <a:lnTo>
                      <a:pt x="48" y="6"/>
                    </a:lnTo>
                    <a:lnTo>
                      <a:pt x="34" y="17"/>
                    </a:lnTo>
                    <a:lnTo>
                      <a:pt x="33" y="41"/>
                    </a:lnTo>
                    <a:lnTo>
                      <a:pt x="23" y="74"/>
                    </a:lnTo>
                    <a:lnTo>
                      <a:pt x="14" y="85"/>
                    </a:lnTo>
                    <a:lnTo>
                      <a:pt x="0" y="87"/>
                    </a:lnTo>
                    <a:lnTo>
                      <a:pt x="26" y="178"/>
                    </a:lnTo>
                    <a:lnTo>
                      <a:pt x="69" y="198"/>
                    </a:lnTo>
                    <a:lnTo>
                      <a:pt x="99" y="199"/>
                    </a:lnTo>
                    <a:lnTo>
                      <a:pt x="105" y="2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55" name="Freeform 55">
                <a:extLst>
                  <a:ext uri="{FF2B5EF4-FFF2-40B4-BE49-F238E27FC236}">
                    <a16:creationId xmlns:a16="http://schemas.microsoft.com/office/drawing/2014/main" xmlns="" id="{8827359A-D3A1-7D4D-9AD0-B208D10847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4" y="3029"/>
                <a:ext cx="172" cy="143"/>
              </a:xfrm>
              <a:custGeom>
                <a:avLst/>
                <a:gdLst>
                  <a:gd name="T0" fmla="*/ 0 w 258"/>
                  <a:gd name="T1" fmla="*/ 170 h 214"/>
                  <a:gd name="T2" fmla="*/ 0 w 258"/>
                  <a:gd name="T3" fmla="*/ 170 h 214"/>
                  <a:gd name="T4" fmla="*/ 25 w 258"/>
                  <a:gd name="T5" fmla="*/ 204 h 214"/>
                  <a:gd name="T6" fmla="*/ 64 w 258"/>
                  <a:gd name="T7" fmla="*/ 206 h 214"/>
                  <a:gd name="T8" fmla="*/ 77 w 258"/>
                  <a:gd name="T9" fmla="*/ 214 h 214"/>
                  <a:gd name="T10" fmla="*/ 118 w 258"/>
                  <a:gd name="T11" fmla="*/ 214 h 214"/>
                  <a:gd name="T12" fmla="*/ 152 w 258"/>
                  <a:gd name="T13" fmla="*/ 166 h 214"/>
                  <a:gd name="T14" fmla="*/ 249 w 258"/>
                  <a:gd name="T15" fmla="*/ 122 h 214"/>
                  <a:gd name="T16" fmla="*/ 258 w 258"/>
                  <a:gd name="T17" fmla="*/ 84 h 214"/>
                  <a:gd name="T18" fmla="*/ 247 w 258"/>
                  <a:gd name="T19" fmla="*/ 29 h 214"/>
                  <a:gd name="T20" fmla="*/ 196 w 258"/>
                  <a:gd name="T21" fmla="*/ 0 h 214"/>
                  <a:gd name="T22" fmla="*/ 162 w 258"/>
                  <a:gd name="T23" fmla="*/ 3 h 214"/>
                  <a:gd name="T24" fmla="*/ 145 w 258"/>
                  <a:gd name="T25" fmla="*/ 40 h 214"/>
                  <a:gd name="T26" fmla="*/ 146 w 258"/>
                  <a:gd name="T27" fmla="*/ 57 h 214"/>
                  <a:gd name="T28" fmla="*/ 186 w 258"/>
                  <a:gd name="T29" fmla="*/ 76 h 214"/>
                  <a:gd name="T30" fmla="*/ 188 w 258"/>
                  <a:gd name="T31" fmla="*/ 118 h 214"/>
                  <a:gd name="T32" fmla="*/ 154 w 258"/>
                  <a:gd name="T33" fmla="*/ 120 h 214"/>
                  <a:gd name="T34" fmla="*/ 145 w 258"/>
                  <a:gd name="T35" fmla="*/ 106 h 214"/>
                  <a:gd name="T36" fmla="*/ 50 w 258"/>
                  <a:gd name="T37" fmla="*/ 65 h 214"/>
                  <a:gd name="T38" fmla="*/ 47 w 258"/>
                  <a:gd name="T39" fmla="*/ 97 h 214"/>
                  <a:gd name="T40" fmla="*/ 2 w 258"/>
                  <a:gd name="T41" fmla="*/ 98 h 214"/>
                  <a:gd name="T42" fmla="*/ 0 w 258"/>
                  <a:gd name="T43" fmla="*/ 17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58" h="214">
                    <a:moveTo>
                      <a:pt x="0" y="170"/>
                    </a:moveTo>
                    <a:lnTo>
                      <a:pt x="0" y="170"/>
                    </a:lnTo>
                    <a:lnTo>
                      <a:pt x="25" y="204"/>
                    </a:lnTo>
                    <a:lnTo>
                      <a:pt x="64" y="206"/>
                    </a:lnTo>
                    <a:lnTo>
                      <a:pt x="77" y="214"/>
                    </a:lnTo>
                    <a:lnTo>
                      <a:pt x="118" y="214"/>
                    </a:lnTo>
                    <a:lnTo>
                      <a:pt x="152" y="166"/>
                    </a:lnTo>
                    <a:lnTo>
                      <a:pt x="249" y="122"/>
                    </a:lnTo>
                    <a:lnTo>
                      <a:pt x="258" y="84"/>
                    </a:lnTo>
                    <a:lnTo>
                      <a:pt x="247" y="29"/>
                    </a:lnTo>
                    <a:lnTo>
                      <a:pt x="196" y="0"/>
                    </a:lnTo>
                    <a:lnTo>
                      <a:pt x="162" y="3"/>
                    </a:lnTo>
                    <a:lnTo>
                      <a:pt x="145" y="40"/>
                    </a:lnTo>
                    <a:lnTo>
                      <a:pt x="146" y="57"/>
                    </a:lnTo>
                    <a:lnTo>
                      <a:pt x="186" y="76"/>
                    </a:lnTo>
                    <a:lnTo>
                      <a:pt x="188" y="118"/>
                    </a:lnTo>
                    <a:lnTo>
                      <a:pt x="154" y="120"/>
                    </a:lnTo>
                    <a:lnTo>
                      <a:pt x="145" y="106"/>
                    </a:lnTo>
                    <a:lnTo>
                      <a:pt x="50" y="65"/>
                    </a:lnTo>
                    <a:lnTo>
                      <a:pt x="47" y="97"/>
                    </a:lnTo>
                    <a:lnTo>
                      <a:pt x="2" y="98"/>
                    </a:lnTo>
                    <a:lnTo>
                      <a:pt x="0" y="17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56" name="Freeform 56">
                <a:extLst>
                  <a:ext uri="{FF2B5EF4-FFF2-40B4-BE49-F238E27FC236}">
                    <a16:creationId xmlns:a16="http://schemas.microsoft.com/office/drawing/2014/main" xmlns="" id="{F7010275-17DB-2344-A82A-77B21CCFC5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6" y="2995"/>
                <a:ext cx="175" cy="175"/>
              </a:xfrm>
              <a:custGeom>
                <a:avLst/>
                <a:gdLst>
                  <a:gd name="T0" fmla="*/ 19 w 263"/>
                  <a:gd name="T1" fmla="*/ 1 h 262"/>
                  <a:gd name="T2" fmla="*/ 19 w 263"/>
                  <a:gd name="T3" fmla="*/ 1 h 262"/>
                  <a:gd name="T4" fmla="*/ 45 w 263"/>
                  <a:gd name="T5" fmla="*/ 101 h 262"/>
                  <a:gd name="T6" fmla="*/ 45 w 263"/>
                  <a:gd name="T7" fmla="*/ 132 h 262"/>
                  <a:gd name="T8" fmla="*/ 6 w 263"/>
                  <a:gd name="T9" fmla="*/ 174 h 262"/>
                  <a:gd name="T10" fmla="*/ 0 w 263"/>
                  <a:gd name="T11" fmla="*/ 243 h 262"/>
                  <a:gd name="T12" fmla="*/ 150 w 263"/>
                  <a:gd name="T13" fmla="*/ 244 h 262"/>
                  <a:gd name="T14" fmla="*/ 199 w 263"/>
                  <a:gd name="T15" fmla="*/ 262 h 262"/>
                  <a:gd name="T16" fmla="*/ 240 w 263"/>
                  <a:gd name="T17" fmla="*/ 257 h 262"/>
                  <a:gd name="T18" fmla="*/ 216 w 263"/>
                  <a:gd name="T19" fmla="*/ 227 h 262"/>
                  <a:gd name="T20" fmla="*/ 216 w 263"/>
                  <a:gd name="T21" fmla="*/ 143 h 262"/>
                  <a:gd name="T22" fmla="*/ 263 w 263"/>
                  <a:gd name="T23" fmla="*/ 141 h 262"/>
                  <a:gd name="T24" fmla="*/ 263 w 263"/>
                  <a:gd name="T25" fmla="*/ 108 h 262"/>
                  <a:gd name="T26" fmla="*/ 225 w 263"/>
                  <a:gd name="T27" fmla="*/ 106 h 262"/>
                  <a:gd name="T28" fmla="*/ 218 w 263"/>
                  <a:gd name="T29" fmla="*/ 29 h 262"/>
                  <a:gd name="T30" fmla="*/ 202 w 263"/>
                  <a:gd name="T31" fmla="*/ 29 h 262"/>
                  <a:gd name="T32" fmla="*/ 193 w 263"/>
                  <a:gd name="T33" fmla="*/ 21 h 262"/>
                  <a:gd name="T34" fmla="*/ 184 w 263"/>
                  <a:gd name="T35" fmla="*/ 22 h 262"/>
                  <a:gd name="T36" fmla="*/ 171 w 263"/>
                  <a:gd name="T37" fmla="*/ 46 h 262"/>
                  <a:gd name="T38" fmla="*/ 124 w 263"/>
                  <a:gd name="T39" fmla="*/ 46 h 262"/>
                  <a:gd name="T40" fmla="*/ 113 w 263"/>
                  <a:gd name="T41" fmla="*/ 34 h 262"/>
                  <a:gd name="T42" fmla="*/ 116 w 263"/>
                  <a:gd name="T43" fmla="*/ 19 h 262"/>
                  <a:gd name="T44" fmla="*/ 103 w 263"/>
                  <a:gd name="T45" fmla="*/ 0 h 262"/>
                  <a:gd name="T46" fmla="*/ 19 w 263"/>
                  <a:gd name="T47" fmla="*/ 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63" h="262">
                    <a:moveTo>
                      <a:pt x="19" y="1"/>
                    </a:moveTo>
                    <a:lnTo>
                      <a:pt x="19" y="1"/>
                    </a:lnTo>
                    <a:lnTo>
                      <a:pt x="45" y="101"/>
                    </a:lnTo>
                    <a:lnTo>
                      <a:pt x="45" y="132"/>
                    </a:lnTo>
                    <a:lnTo>
                      <a:pt x="6" y="174"/>
                    </a:lnTo>
                    <a:lnTo>
                      <a:pt x="0" y="243"/>
                    </a:lnTo>
                    <a:lnTo>
                      <a:pt x="150" y="244"/>
                    </a:lnTo>
                    <a:lnTo>
                      <a:pt x="199" y="262"/>
                    </a:lnTo>
                    <a:lnTo>
                      <a:pt x="240" y="257"/>
                    </a:lnTo>
                    <a:lnTo>
                      <a:pt x="216" y="227"/>
                    </a:lnTo>
                    <a:lnTo>
                      <a:pt x="216" y="143"/>
                    </a:lnTo>
                    <a:lnTo>
                      <a:pt x="263" y="141"/>
                    </a:lnTo>
                    <a:lnTo>
                      <a:pt x="263" y="108"/>
                    </a:lnTo>
                    <a:lnTo>
                      <a:pt x="225" y="106"/>
                    </a:lnTo>
                    <a:lnTo>
                      <a:pt x="218" y="29"/>
                    </a:lnTo>
                    <a:lnTo>
                      <a:pt x="202" y="29"/>
                    </a:lnTo>
                    <a:lnTo>
                      <a:pt x="193" y="21"/>
                    </a:lnTo>
                    <a:lnTo>
                      <a:pt x="184" y="22"/>
                    </a:lnTo>
                    <a:lnTo>
                      <a:pt x="171" y="46"/>
                    </a:lnTo>
                    <a:lnTo>
                      <a:pt x="124" y="46"/>
                    </a:lnTo>
                    <a:lnTo>
                      <a:pt x="113" y="34"/>
                    </a:lnTo>
                    <a:lnTo>
                      <a:pt x="116" y="19"/>
                    </a:lnTo>
                    <a:lnTo>
                      <a:pt x="103" y="0"/>
                    </a:lnTo>
                    <a:lnTo>
                      <a:pt x="19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57" name="Freeform 57">
                <a:extLst>
                  <a:ext uri="{FF2B5EF4-FFF2-40B4-BE49-F238E27FC236}">
                    <a16:creationId xmlns:a16="http://schemas.microsoft.com/office/drawing/2014/main" xmlns="" id="{58B28015-0882-1049-B568-AB0E3887F3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3" y="3048"/>
                <a:ext cx="42" cy="115"/>
              </a:xfrm>
              <a:custGeom>
                <a:avLst/>
                <a:gdLst>
                  <a:gd name="T0" fmla="*/ 2 w 63"/>
                  <a:gd name="T1" fmla="*/ 100 h 172"/>
                  <a:gd name="T2" fmla="*/ 2 w 63"/>
                  <a:gd name="T3" fmla="*/ 100 h 172"/>
                  <a:gd name="T4" fmla="*/ 26 w 63"/>
                  <a:gd name="T5" fmla="*/ 125 h 172"/>
                  <a:gd name="T6" fmla="*/ 26 w 63"/>
                  <a:gd name="T7" fmla="*/ 158 h 172"/>
                  <a:gd name="T8" fmla="*/ 31 w 63"/>
                  <a:gd name="T9" fmla="*/ 172 h 172"/>
                  <a:gd name="T10" fmla="*/ 63 w 63"/>
                  <a:gd name="T11" fmla="*/ 137 h 172"/>
                  <a:gd name="T12" fmla="*/ 59 w 63"/>
                  <a:gd name="T13" fmla="*/ 92 h 172"/>
                  <a:gd name="T14" fmla="*/ 42 w 63"/>
                  <a:gd name="T15" fmla="*/ 79 h 172"/>
                  <a:gd name="T16" fmla="*/ 26 w 63"/>
                  <a:gd name="T17" fmla="*/ 1 h 172"/>
                  <a:gd name="T18" fmla="*/ 0 w 63"/>
                  <a:gd name="T19" fmla="*/ 0 h 172"/>
                  <a:gd name="T20" fmla="*/ 12 w 63"/>
                  <a:gd name="T21" fmla="*/ 56 h 172"/>
                  <a:gd name="T22" fmla="*/ 2 w 63"/>
                  <a:gd name="T23" fmla="*/ 10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172">
                    <a:moveTo>
                      <a:pt x="2" y="100"/>
                    </a:moveTo>
                    <a:lnTo>
                      <a:pt x="2" y="100"/>
                    </a:lnTo>
                    <a:lnTo>
                      <a:pt x="26" y="125"/>
                    </a:lnTo>
                    <a:lnTo>
                      <a:pt x="26" y="158"/>
                    </a:lnTo>
                    <a:lnTo>
                      <a:pt x="31" y="172"/>
                    </a:lnTo>
                    <a:lnTo>
                      <a:pt x="63" y="137"/>
                    </a:lnTo>
                    <a:lnTo>
                      <a:pt x="59" y="92"/>
                    </a:lnTo>
                    <a:lnTo>
                      <a:pt x="42" y="79"/>
                    </a:lnTo>
                    <a:lnTo>
                      <a:pt x="26" y="1"/>
                    </a:lnTo>
                    <a:lnTo>
                      <a:pt x="0" y="0"/>
                    </a:lnTo>
                    <a:lnTo>
                      <a:pt x="12" y="56"/>
                    </a:lnTo>
                    <a:lnTo>
                      <a:pt x="2" y="10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58" name="Freeform 58">
                <a:extLst>
                  <a:ext uri="{FF2B5EF4-FFF2-40B4-BE49-F238E27FC236}">
                    <a16:creationId xmlns:a16="http://schemas.microsoft.com/office/drawing/2014/main" xmlns="" id="{14B0AA33-0D60-034A-BC01-DB28899BAF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8" y="3066"/>
                <a:ext cx="162" cy="237"/>
              </a:xfrm>
              <a:custGeom>
                <a:avLst/>
                <a:gdLst>
                  <a:gd name="T0" fmla="*/ 22 w 243"/>
                  <a:gd name="T1" fmla="*/ 339 h 356"/>
                  <a:gd name="T2" fmla="*/ 22 w 243"/>
                  <a:gd name="T3" fmla="*/ 339 h 356"/>
                  <a:gd name="T4" fmla="*/ 43 w 243"/>
                  <a:gd name="T5" fmla="*/ 356 h 356"/>
                  <a:gd name="T6" fmla="*/ 93 w 243"/>
                  <a:gd name="T7" fmla="*/ 326 h 356"/>
                  <a:gd name="T8" fmla="*/ 101 w 243"/>
                  <a:gd name="T9" fmla="*/ 281 h 356"/>
                  <a:gd name="T10" fmla="*/ 101 w 243"/>
                  <a:gd name="T11" fmla="*/ 207 h 356"/>
                  <a:gd name="T12" fmla="*/ 181 w 243"/>
                  <a:gd name="T13" fmla="*/ 142 h 356"/>
                  <a:gd name="T14" fmla="*/ 194 w 243"/>
                  <a:gd name="T15" fmla="*/ 142 h 356"/>
                  <a:gd name="T16" fmla="*/ 243 w 243"/>
                  <a:gd name="T17" fmla="*/ 96 h 356"/>
                  <a:gd name="T18" fmla="*/ 235 w 243"/>
                  <a:gd name="T19" fmla="*/ 0 h 356"/>
                  <a:gd name="T20" fmla="*/ 107 w 243"/>
                  <a:gd name="T21" fmla="*/ 16 h 356"/>
                  <a:gd name="T22" fmla="*/ 111 w 243"/>
                  <a:gd name="T23" fmla="*/ 45 h 356"/>
                  <a:gd name="T24" fmla="*/ 133 w 243"/>
                  <a:gd name="T25" fmla="*/ 62 h 356"/>
                  <a:gd name="T26" fmla="*/ 138 w 243"/>
                  <a:gd name="T27" fmla="*/ 114 h 356"/>
                  <a:gd name="T28" fmla="*/ 95 w 243"/>
                  <a:gd name="T29" fmla="*/ 156 h 356"/>
                  <a:gd name="T30" fmla="*/ 84 w 243"/>
                  <a:gd name="T31" fmla="*/ 133 h 356"/>
                  <a:gd name="T32" fmla="*/ 86 w 243"/>
                  <a:gd name="T33" fmla="*/ 101 h 356"/>
                  <a:gd name="T34" fmla="*/ 61 w 243"/>
                  <a:gd name="T35" fmla="*/ 74 h 356"/>
                  <a:gd name="T36" fmla="*/ 0 w 243"/>
                  <a:gd name="T37" fmla="*/ 103 h 356"/>
                  <a:gd name="T38" fmla="*/ 57 w 243"/>
                  <a:gd name="T39" fmla="*/ 132 h 356"/>
                  <a:gd name="T40" fmla="*/ 59 w 243"/>
                  <a:gd name="T41" fmla="*/ 216 h 356"/>
                  <a:gd name="T42" fmla="*/ 22 w 243"/>
                  <a:gd name="T43" fmla="*/ 272 h 356"/>
                  <a:gd name="T44" fmla="*/ 22 w 243"/>
                  <a:gd name="T45" fmla="*/ 339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3" h="356">
                    <a:moveTo>
                      <a:pt x="22" y="339"/>
                    </a:moveTo>
                    <a:lnTo>
                      <a:pt x="22" y="339"/>
                    </a:lnTo>
                    <a:lnTo>
                      <a:pt x="43" y="356"/>
                    </a:lnTo>
                    <a:lnTo>
                      <a:pt x="93" y="326"/>
                    </a:lnTo>
                    <a:lnTo>
                      <a:pt x="101" y="281"/>
                    </a:lnTo>
                    <a:lnTo>
                      <a:pt x="101" y="207"/>
                    </a:lnTo>
                    <a:lnTo>
                      <a:pt x="181" y="142"/>
                    </a:lnTo>
                    <a:lnTo>
                      <a:pt x="194" y="142"/>
                    </a:lnTo>
                    <a:lnTo>
                      <a:pt x="243" y="96"/>
                    </a:lnTo>
                    <a:lnTo>
                      <a:pt x="235" y="0"/>
                    </a:lnTo>
                    <a:lnTo>
                      <a:pt x="107" y="16"/>
                    </a:lnTo>
                    <a:lnTo>
                      <a:pt x="111" y="45"/>
                    </a:lnTo>
                    <a:lnTo>
                      <a:pt x="133" y="62"/>
                    </a:lnTo>
                    <a:lnTo>
                      <a:pt x="138" y="114"/>
                    </a:lnTo>
                    <a:lnTo>
                      <a:pt x="95" y="156"/>
                    </a:lnTo>
                    <a:lnTo>
                      <a:pt x="84" y="133"/>
                    </a:lnTo>
                    <a:lnTo>
                      <a:pt x="86" y="101"/>
                    </a:lnTo>
                    <a:lnTo>
                      <a:pt x="61" y="74"/>
                    </a:lnTo>
                    <a:lnTo>
                      <a:pt x="0" y="103"/>
                    </a:lnTo>
                    <a:lnTo>
                      <a:pt x="57" y="132"/>
                    </a:lnTo>
                    <a:lnTo>
                      <a:pt x="59" y="216"/>
                    </a:lnTo>
                    <a:lnTo>
                      <a:pt x="22" y="272"/>
                    </a:lnTo>
                    <a:lnTo>
                      <a:pt x="22" y="33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59" name="Freeform 59">
                <a:extLst>
                  <a:ext uri="{FF2B5EF4-FFF2-40B4-BE49-F238E27FC236}">
                    <a16:creationId xmlns:a16="http://schemas.microsoft.com/office/drawing/2014/main" xmlns="" id="{DC322C04-FBB7-C640-BF15-6D03EEE609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6" y="3136"/>
                <a:ext cx="108" cy="108"/>
              </a:xfrm>
              <a:custGeom>
                <a:avLst/>
                <a:gdLst>
                  <a:gd name="T0" fmla="*/ 1 w 162"/>
                  <a:gd name="T1" fmla="*/ 69 h 162"/>
                  <a:gd name="T2" fmla="*/ 1 w 162"/>
                  <a:gd name="T3" fmla="*/ 69 h 162"/>
                  <a:gd name="T4" fmla="*/ 72 w 162"/>
                  <a:gd name="T5" fmla="*/ 149 h 162"/>
                  <a:gd name="T6" fmla="*/ 126 w 162"/>
                  <a:gd name="T7" fmla="*/ 162 h 162"/>
                  <a:gd name="T8" fmla="*/ 162 w 162"/>
                  <a:gd name="T9" fmla="*/ 106 h 162"/>
                  <a:gd name="T10" fmla="*/ 159 w 162"/>
                  <a:gd name="T11" fmla="*/ 30 h 162"/>
                  <a:gd name="T12" fmla="*/ 100 w 162"/>
                  <a:gd name="T13" fmla="*/ 0 h 162"/>
                  <a:gd name="T14" fmla="*/ 78 w 162"/>
                  <a:gd name="T15" fmla="*/ 10 h 162"/>
                  <a:gd name="T16" fmla="*/ 46 w 162"/>
                  <a:gd name="T17" fmla="*/ 60 h 162"/>
                  <a:gd name="T18" fmla="*/ 0 w 162"/>
                  <a:gd name="T19" fmla="*/ 60 h 162"/>
                  <a:gd name="T20" fmla="*/ 1 w 162"/>
                  <a:gd name="T21" fmla="*/ 69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2" h="162">
                    <a:moveTo>
                      <a:pt x="1" y="69"/>
                    </a:moveTo>
                    <a:lnTo>
                      <a:pt x="1" y="69"/>
                    </a:lnTo>
                    <a:lnTo>
                      <a:pt x="72" y="149"/>
                    </a:lnTo>
                    <a:lnTo>
                      <a:pt x="126" y="162"/>
                    </a:lnTo>
                    <a:lnTo>
                      <a:pt x="162" y="106"/>
                    </a:lnTo>
                    <a:lnTo>
                      <a:pt x="159" y="30"/>
                    </a:lnTo>
                    <a:lnTo>
                      <a:pt x="100" y="0"/>
                    </a:lnTo>
                    <a:lnTo>
                      <a:pt x="78" y="10"/>
                    </a:lnTo>
                    <a:lnTo>
                      <a:pt x="46" y="60"/>
                    </a:lnTo>
                    <a:lnTo>
                      <a:pt x="0" y="60"/>
                    </a:lnTo>
                    <a:lnTo>
                      <a:pt x="1" y="6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60" name="Freeform 60">
                <a:extLst>
                  <a:ext uri="{FF2B5EF4-FFF2-40B4-BE49-F238E27FC236}">
                    <a16:creationId xmlns:a16="http://schemas.microsoft.com/office/drawing/2014/main" xmlns="" id="{8E30BE69-27C8-E645-AF46-4C0B34DC04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5" y="3161"/>
                <a:ext cx="188" cy="188"/>
              </a:xfrm>
              <a:custGeom>
                <a:avLst/>
                <a:gdLst>
                  <a:gd name="T0" fmla="*/ 82 w 282"/>
                  <a:gd name="T1" fmla="*/ 264 h 282"/>
                  <a:gd name="T2" fmla="*/ 82 w 282"/>
                  <a:gd name="T3" fmla="*/ 264 h 282"/>
                  <a:gd name="T4" fmla="*/ 108 w 282"/>
                  <a:gd name="T5" fmla="*/ 266 h 282"/>
                  <a:gd name="T6" fmla="*/ 124 w 282"/>
                  <a:gd name="T7" fmla="*/ 281 h 282"/>
                  <a:gd name="T8" fmla="*/ 160 w 282"/>
                  <a:gd name="T9" fmla="*/ 282 h 282"/>
                  <a:gd name="T10" fmla="*/ 169 w 282"/>
                  <a:gd name="T11" fmla="*/ 178 h 282"/>
                  <a:gd name="T12" fmla="*/ 169 w 282"/>
                  <a:gd name="T13" fmla="*/ 110 h 282"/>
                  <a:gd name="T14" fmla="*/ 193 w 282"/>
                  <a:gd name="T15" fmla="*/ 105 h 282"/>
                  <a:gd name="T16" fmla="*/ 202 w 282"/>
                  <a:gd name="T17" fmla="*/ 34 h 282"/>
                  <a:gd name="T18" fmla="*/ 261 w 282"/>
                  <a:gd name="T19" fmla="*/ 32 h 282"/>
                  <a:gd name="T20" fmla="*/ 282 w 282"/>
                  <a:gd name="T21" fmla="*/ 14 h 282"/>
                  <a:gd name="T22" fmla="*/ 247 w 282"/>
                  <a:gd name="T23" fmla="*/ 13 h 282"/>
                  <a:gd name="T24" fmla="*/ 198 w 282"/>
                  <a:gd name="T25" fmla="*/ 19 h 282"/>
                  <a:gd name="T26" fmla="*/ 146 w 282"/>
                  <a:gd name="T27" fmla="*/ 0 h 282"/>
                  <a:gd name="T28" fmla="*/ 0 w 282"/>
                  <a:gd name="T29" fmla="*/ 0 h 282"/>
                  <a:gd name="T30" fmla="*/ 4 w 282"/>
                  <a:gd name="T31" fmla="*/ 42 h 282"/>
                  <a:gd name="T32" fmla="*/ 52 w 282"/>
                  <a:gd name="T33" fmla="*/ 114 h 282"/>
                  <a:gd name="T34" fmla="*/ 44 w 282"/>
                  <a:gd name="T35" fmla="*/ 151 h 282"/>
                  <a:gd name="T36" fmla="*/ 44 w 282"/>
                  <a:gd name="T37" fmla="*/ 170 h 282"/>
                  <a:gd name="T38" fmla="*/ 82 w 282"/>
                  <a:gd name="T39" fmla="*/ 264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2" h="282">
                    <a:moveTo>
                      <a:pt x="82" y="264"/>
                    </a:moveTo>
                    <a:lnTo>
                      <a:pt x="82" y="264"/>
                    </a:lnTo>
                    <a:lnTo>
                      <a:pt x="108" y="266"/>
                    </a:lnTo>
                    <a:lnTo>
                      <a:pt x="124" y="281"/>
                    </a:lnTo>
                    <a:lnTo>
                      <a:pt x="160" y="282"/>
                    </a:lnTo>
                    <a:lnTo>
                      <a:pt x="169" y="178"/>
                    </a:lnTo>
                    <a:lnTo>
                      <a:pt x="169" y="110"/>
                    </a:lnTo>
                    <a:lnTo>
                      <a:pt x="193" y="105"/>
                    </a:lnTo>
                    <a:lnTo>
                      <a:pt x="202" y="34"/>
                    </a:lnTo>
                    <a:lnTo>
                      <a:pt x="261" y="32"/>
                    </a:lnTo>
                    <a:lnTo>
                      <a:pt x="282" y="14"/>
                    </a:lnTo>
                    <a:lnTo>
                      <a:pt x="247" y="13"/>
                    </a:lnTo>
                    <a:lnTo>
                      <a:pt x="198" y="19"/>
                    </a:lnTo>
                    <a:lnTo>
                      <a:pt x="146" y="0"/>
                    </a:lnTo>
                    <a:lnTo>
                      <a:pt x="0" y="0"/>
                    </a:lnTo>
                    <a:lnTo>
                      <a:pt x="4" y="42"/>
                    </a:lnTo>
                    <a:lnTo>
                      <a:pt x="52" y="114"/>
                    </a:lnTo>
                    <a:lnTo>
                      <a:pt x="44" y="151"/>
                    </a:lnTo>
                    <a:lnTo>
                      <a:pt x="44" y="170"/>
                    </a:lnTo>
                    <a:lnTo>
                      <a:pt x="82" y="26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61" name="Freeform 61">
                <a:extLst>
                  <a:ext uri="{FF2B5EF4-FFF2-40B4-BE49-F238E27FC236}">
                    <a16:creationId xmlns:a16="http://schemas.microsoft.com/office/drawing/2014/main" xmlns="" id="{4F8AF053-CF29-0245-9739-09A32152FD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3" y="3173"/>
                <a:ext cx="128" cy="145"/>
              </a:xfrm>
              <a:custGeom>
                <a:avLst/>
                <a:gdLst>
                  <a:gd name="T0" fmla="*/ 0 w 193"/>
                  <a:gd name="T1" fmla="*/ 163 h 218"/>
                  <a:gd name="T2" fmla="*/ 0 w 193"/>
                  <a:gd name="T3" fmla="*/ 163 h 218"/>
                  <a:gd name="T4" fmla="*/ 17 w 193"/>
                  <a:gd name="T5" fmla="*/ 168 h 218"/>
                  <a:gd name="T6" fmla="*/ 14 w 193"/>
                  <a:gd name="T7" fmla="*/ 216 h 218"/>
                  <a:gd name="T8" fmla="*/ 32 w 193"/>
                  <a:gd name="T9" fmla="*/ 218 h 218"/>
                  <a:gd name="T10" fmla="*/ 71 w 193"/>
                  <a:gd name="T11" fmla="*/ 183 h 218"/>
                  <a:gd name="T12" fmla="*/ 119 w 193"/>
                  <a:gd name="T13" fmla="*/ 188 h 218"/>
                  <a:gd name="T14" fmla="*/ 132 w 193"/>
                  <a:gd name="T15" fmla="*/ 156 h 218"/>
                  <a:gd name="T16" fmla="*/ 193 w 193"/>
                  <a:gd name="T17" fmla="*/ 100 h 218"/>
                  <a:gd name="T18" fmla="*/ 120 w 193"/>
                  <a:gd name="T19" fmla="*/ 17 h 218"/>
                  <a:gd name="T20" fmla="*/ 119 w 193"/>
                  <a:gd name="T21" fmla="*/ 3 h 218"/>
                  <a:gd name="T22" fmla="*/ 111 w 193"/>
                  <a:gd name="T23" fmla="*/ 0 h 218"/>
                  <a:gd name="T24" fmla="*/ 89 w 193"/>
                  <a:gd name="T25" fmla="*/ 21 h 218"/>
                  <a:gd name="T26" fmla="*/ 32 w 193"/>
                  <a:gd name="T27" fmla="*/ 22 h 218"/>
                  <a:gd name="T28" fmla="*/ 24 w 193"/>
                  <a:gd name="T29" fmla="*/ 94 h 218"/>
                  <a:gd name="T30" fmla="*/ 1 w 193"/>
                  <a:gd name="T31" fmla="*/ 99 h 218"/>
                  <a:gd name="T32" fmla="*/ 0 w 193"/>
                  <a:gd name="T33" fmla="*/ 16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3" h="218">
                    <a:moveTo>
                      <a:pt x="0" y="163"/>
                    </a:moveTo>
                    <a:lnTo>
                      <a:pt x="0" y="163"/>
                    </a:lnTo>
                    <a:lnTo>
                      <a:pt x="17" y="168"/>
                    </a:lnTo>
                    <a:lnTo>
                      <a:pt x="14" y="216"/>
                    </a:lnTo>
                    <a:lnTo>
                      <a:pt x="32" y="218"/>
                    </a:lnTo>
                    <a:lnTo>
                      <a:pt x="71" y="183"/>
                    </a:lnTo>
                    <a:lnTo>
                      <a:pt x="119" y="188"/>
                    </a:lnTo>
                    <a:lnTo>
                      <a:pt x="132" y="156"/>
                    </a:lnTo>
                    <a:lnTo>
                      <a:pt x="193" y="100"/>
                    </a:lnTo>
                    <a:lnTo>
                      <a:pt x="120" y="17"/>
                    </a:lnTo>
                    <a:lnTo>
                      <a:pt x="119" y="3"/>
                    </a:lnTo>
                    <a:lnTo>
                      <a:pt x="111" y="0"/>
                    </a:lnTo>
                    <a:lnTo>
                      <a:pt x="89" y="21"/>
                    </a:lnTo>
                    <a:lnTo>
                      <a:pt x="32" y="22"/>
                    </a:lnTo>
                    <a:lnTo>
                      <a:pt x="24" y="94"/>
                    </a:lnTo>
                    <a:lnTo>
                      <a:pt x="1" y="99"/>
                    </a:lnTo>
                    <a:lnTo>
                      <a:pt x="0" y="16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62" name="Freeform 62">
                <a:extLst>
                  <a:ext uri="{FF2B5EF4-FFF2-40B4-BE49-F238E27FC236}">
                    <a16:creationId xmlns:a16="http://schemas.microsoft.com/office/drawing/2014/main" xmlns="" id="{B195A580-EA87-C643-BE63-715D35FFA6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2" y="3295"/>
                <a:ext cx="33" cy="28"/>
              </a:xfrm>
              <a:custGeom>
                <a:avLst/>
                <a:gdLst>
                  <a:gd name="T0" fmla="*/ 29 w 49"/>
                  <a:gd name="T1" fmla="*/ 0 h 41"/>
                  <a:gd name="T2" fmla="*/ 29 w 49"/>
                  <a:gd name="T3" fmla="*/ 0 h 41"/>
                  <a:gd name="T4" fmla="*/ 9 w 49"/>
                  <a:gd name="T5" fmla="*/ 4 h 41"/>
                  <a:gd name="T6" fmla="*/ 0 w 49"/>
                  <a:gd name="T7" fmla="*/ 27 h 41"/>
                  <a:gd name="T8" fmla="*/ 16 w 49"/>
                  <a:gd name="T9" fmla="*/ 41 h 41"/>
                  <a:gd name="T10" fmla="*/ 34 w 49"/>
                  <a:gd name="T11" fmla="*/ 41 h 41"/>
                  <a:gd name="T12" fmla="*/ 49 w 49"/>
                  <a:gd name="T13" fmla="*/ 18 h 41"/>
                  <a:gd name="T14" fmla="*/ 29 w 49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" h="41">
                    <a:moveTo>
                      <a:pt x="29" y="0"/>
                    </a:moveTo>
                    <a:lnTo>
                      <a:pt x="29" y="0"/>
                    </a:lnTo>
                    <a:lnTo>
                      <a:pt x="9" y="4"/>
                    </a:lnTo>
                    <a:lnTo>
                      <a:pt x="0" y="27"/>
                    </a:lnTo>
                    <a:lnTo>
                      <a:pt x="16" y="41"/>
                    </a:lnTo>
                    <a:lnTo>
                      <a:pt x="34" y="41"/>
                    </a:lnTo>
                    <a:lnTo>
                      <a:pt x="49" y="18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63" name="Freeform 63">
                <a:extLst>
                  <a:ext uri="{FF2B5EF4-FFF2-40B4-BE49-F238E27FC236}">
                    <a16:creationId xmlns:a16="http://schemas.microsoft.com/office/drawing/2014/main" xmlns="" id="{F8396252-E67B-DA46-B354-5214735F93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6" y="3343"/>
                <a:ext cx="38" cy="33"/>
              </a:xfrm>
              <a:custGeom>
                <a:avLst/>
                <a:gdLst>
                  <a:gd name="T0" fmla="*/ 7 w 56"/>
                  <a:gd name="T1" fmla="*/ 19 h 50"/>
                  <a:gd name="T2" fmla="*/ 7 w 56"/>
                  <a:gd name="T3" fmla="*/ 19 h 50"/>
                  <a:gd name="T4" fmla="*/ 31 w 56"/>
                  <a:gd name="T5" fmla="*/ 0 h 50"/>
                  <a:gd name="T6" fmla="*/ 42 w 56"/>
                  <a:gd name="T7" fmla="*/ 1 h 50"/>
                  <a:gd name="T8" fmla="*/ 56 w 56"/>
                  <a:gd name="T9" fmla="*/ 18 h 50"/>
                  <a:gd name="T10" fmla="*/ 55 w 56"/>
                  <a:gd name="T11" fmla="*/ 35 h 50"/>
                  <a:gd name="T12" fmla="*/ 32 w 56"/>
                  <a:gd name="T13" fmla="*/ 43 h 50"/>
                  <a:gd name="T14" fmla="*/ 32 w 56"/>
                  <a:gd name="T15" fmla="*/ 50 h 50"/>
                  <a:gd name="T16" fmla="*/ 6 w 56"/>
                  <a:gd name="T17" fmla="*/ 49 h 50"/>
                  <a:gd name="T18" fmla="*/ 0 w 56"/>
                  <a:gd name="T19" fmla="*/ 30 h 50"/>
                  <a:gd name="T20" fmla="*/ 7 w 56"/>
                  <a:gd name="T21" fmla="*/ 19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" h="50">
                    <a:moveTo>
                      <a:pt x="7" y="19"/>
                    </a:moveTo>
                    <a:lnTo>
                      <a:pt x="7" y="19"/>
                    </a:lnTo>
                    <a:lnTo>
                      <a:pt x="31" y="0"/>
                    </a:lnTo>
                    <a:lnTo>
                      <a:pt x="42" y="1"/>
                    </a:lnTo>
                    <a:lnTo>
                      <a:pt x="56" y="18"/>
                    </a:lnTo>
                    <a:lnTo>
                      <a:pt x="55" y="35"/>
                    </a:lnTo>
                    <a:lnTo>
                      <a:pt x="32" y="43"/>
                    </a:lnTo>
                    <a:lnTo>
                      <a:pt x="32" y="50"/>
                    </a:lnTo>
                    <a:lnTo>
                      <a:pt x="6" y="49"/>
                    </a:lnTo>
                    <a:lnTo>
                      <a:pt x="0" y="30"/>
                    </a:lnTo>
                    <a:lnTo>
                      <a:pt x="7" y="1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64" name="Freeform 64">
                <a:extLst>
                  <a:ext uri="{FF2B5EF4-FFF2-40B4-BE49-F238E27FC236}">
                    <a16:creationId xmlns:a16="http://schemas.microsoft.com/office/drawing/2014/main" xmlns="" id="{80D9E490-5A03-844D-9BDE-0AD1240C3EF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22" y="3241"/>
                <a:ext cx="244" cy="213"/>
              </a:xfrm>
              <a:custGeom>
                <a:avLst/>
                <a:gdLst>
                  <a:gd name="T0" fmla="*/ 262 w 367"/>
                  <a:gd name="T1" fmla="*/ 145 h 319"/>
                  <a:gd name="T2" fmla="*/ 262 w 367"/>
                  <a:gd name="T3" fmla="*/ 145 h 319"/>
                  <a:gd name="T4" fmla="*/ 274 w 367"/>
                  <a:gd name="T5" fmla="*/ 145 h 319"/>
                  <a:gd name="T6" fmla="*/ 293 w 367"/>
                  <a:gd name="T7" fmla="*/ 166 h 319"/>
                  <a:gd name="T8" fmla="*/ 293 w 367"/>
                  <a:gd name="T9" fmla="*/ 190 h 319"/>
                  <a:gd name="T10" fmla="*/ 270 w 367"/>
                  <a:gd name="T11" fmla="*/ 201 h 319"/>
                  <a:gd name="T12" fmla="*/ 269 w 367"/>
                  <a:gd name="T13" fmla="*/ 209 h 319"/>
                  <a:gd name="T14" fmla="*/ 234 w 367"/>
                  <a:gd name="T15" fmla="*/ 210 h 319"/>
                  <a:gd name="T16" fmla="*/ 224 w 367"/>
                  <a:gd name="T17" fmla="*/ 184 h 319"/>
                  <a:gd name="T18" fmla="*/ 234 w 367"/>
                  <a:gd name="T19" fmla="*/ 165 h 319"/>
                  <a:gd name="T20" fmla="*/ 262 w 367"/>
                  <a:gd name="T21" fmla="*/ 145 h 319"/>
                  <a:gd name="T22" fmla="*/ 292 w 367"/>
                  <a:gd name="T23" fmla="*/ 0 h 319"/>
                  <a:gd name="T24" fmla="*/ 292 w 367"/>
                  <a:gd name="T25" fmla="*/ 0 h 319"/>
                  <a:gd name="T26" fmla="*/ 230 w 367"/>
                  <a:gd name="T27" fmla="*/ 57 h 319"/>
                  <a:gd name="T28" fmla="*/ 215 w 367"/>
                  <a:gd name="T29" fmla="*/ 93 h 319"/>
                  <a:gd name="T30" fmla="*/ 166 w 367"/>
                  <a:gd name="T31" fmla="*/ 87 h 319"/>
                  <a:gd name="T32" fmla="*/ 125 w 367"/>
                  <a:gd name="T33" fmla="*/ 123 h 319"/>
                  <a:gd name="T34" fmla="*/ 98 w 367"/>
                  <a:gd name="T35" fmla="*/ 120 h 319"/>
                  <a:gd name="T36" fmla="*/ 100 w 367"/>
                  <a:gd name="T37" fmla="*/ 70 h 319"/>
                  <a:gd name="T38" fmla="*/ 91 w 367"/>
                  <a:gd name="T39" fmla="*/ 67 h 319"/>
                  <a:gd name="T40" fmla="*/ 84 w 367"/>
                  <a:gd name="T41" fmla="*/ 169 h 319"/>
                  <a:gd name="T42" fmla="*/ 36 w 367"/>
                  <a:gd name="T43" fmla="*/ 169 h 319"/>
                  <a:gd name="T44" fmla="*/ 21 w 367"/>
                  <a:gd name="T45" fmla="*/ 152 h 319"/>
                  <a:gd name="T46" fmla="*/ 0 w 367"/>
                  <a:gd name="T47" fmla="*/ 152 h 319"/>
                  <a:gd name="T48" fmla="*/ 19 w 367"/>
                  <a:gd name="T49" fmla="*/ 207 h 319"/>
                  <a:gd name="T50" fmla="*/ 54 w 367"/>
                  <a:gd name="T51" fmla="*/ 240 h 319"/>
                  <a:gd name="T52" fmla="*/ 29 w 367"/>
                  <a:gd name="T53" fmla="*/ 269 h 319"/>
                  <a:gd name="T54" fmla="*/ 45 w 367"/>
                  <a:gd name="T55" fmla="*/ 305 h 319"/>
                  <a:gd name="T56" fmla="*/ 82 w 367"/>
                  <a:gd name="T57" fmla="*/ 319 h 319"/>
                  <a:gd name="T58" fmla="*/ 112 w 367"/>
                  <a:gd name="T59" fmla="*/ 294 h 319"/>
                  <a:gd name="T60" fmla="*/ 196 w 367"/>
                  <a:gd name="T61" fmla="*/ 294 h 319"/>
                  <a:gd name="T62" fmla="*/ 202 w 367"/>
                  <a:gd name="T63" fmla="*/ 287 h 319"/>
                  <a:gd name="T64" fmla="*/ 240 w 367"/>
                  <a:gd name="T65" fmla="*/ 280 h 319"/>
                  <a:gd name="T66" fmla="*/ 367 w 367"/>
                  <a:gd name="T67" fmla="*/ 154 h 319"/>
                  <a:gd name="T68" fmla="*/ 366 w 367"/>
                  <a:gd name="T69" fmla="*/ 114 h 319"/>
                  <a:gd name="T70" fmla="*/ 353 w 367"/>
                  <a:gd name="T71" fmla="*/ 132 h 319"/>
                  <a:gd name="T72" fmla="*/ 332 w 367"/>
                  <a:gd name="T73" fmla="*/ 132 h 319"/>
                  <a:gd name="T74" fmla="*/ 308 w 367"/>
                  <a:gd name="T75" fmla="*/ 111 h 319"/>
                  <a:gd name="T76" fmla="*/ 320 w 367"/>
                  <a:gd name="T77" fmla="*/ 80 h 319"/>
                  <a:gd name="T78" fmla="*/ 342 w 367"/>
                  <a:gd name="T79" fmla="*/ 75 h 319"/>
                  <a:gd name="T80" fmla="*/ 340 w 367"/>
                  <a:gd name="T81" fmla="*/ 11 h 319"/>
                  <a:gd name="T82" fmla="*/ 292 w 367"/>
                  <a:gd name="T83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67" h="319">
                    <a:moveTo>
                      <a:pt x="262" y="145"/>
                    </a:moveTo>
                    <a:lnTo>
                      <a:pt x="262" y="145"/>
                    </a:lnTo>
                    <a:lnTo>
                      <a:pt x="274" y="145"/>
                    </a:lnTo>
                    <a:lnTo>
                      <a:pt x="293" y="166"/>
                    </a:lnTo>
                    <a:lnTo>
                      <a:pt x="293" y="190"/>
                    </a:lnTo>
                    <a:lnTo>
                      <a:pt x="270" y="201"/>
                    </a:lnTo>
                    <a:lnTo>
                      <a:pt x="269" y="209"/>
                    </a:lnTo>
                    <a:lnTo>
                      <a:pt x="234" y="210"/>
                    </a:lnTo>
                    <a:lnTo>
                      <a:pt x="224" y="184"/>
                    </a:lnTo>
                    <a:lnTo>
                      <a:pt x="234" y="165"/>
                    </a:lnTo>
                    <a:lnTo>
                      <a:pt x="262" y="145"/>
                    </a:lnTo>
                    <a:close/>
                    <a:moveTo>
                      <a:pt x="292" y="0"/>
                    </a:moveTo>
                    <a:lnTo>
                      <a:pt x="292" y="0"/>
                    </a:lnTo>
                    <a:lnTo>
                      <a:pt x="230" y="57"/>
                    </a:lnTo>
                    <a:lnTo>
                      <a:pt x="215" y="93"/>
                    </a:lnTo>
                    <a:lnTo>
                      <a:pt x="166" y="87"/>
                    </a:lnTo>
                    <a:lnTo>
                      <a:pt x="125" y="123"/>
                    </a:lnTo>
                    <a:lnTo>
                      <a:pt x="98" y="120"/>
                    </a:lnTo>
                    <a:lnTo>
                      <a:pt x="100" y="70"/>
                    </a:lnTo>
                    <a:lnTo>
                      <a:pt x="91" y="67"/>
                    </a:lnTo>
                    <a:lnTo>
                      <a:pt x="84" y="169"/>
                    </a:lnTo>
                    <a:lnTo>
                      <a:pt x="36" y="169"/>
                    </a:lnTo>
                    <a:lnTo>
                      <a:pt x="21" y="152"/>
                    </a:lnTo>
                    <a:lnTo>
                      <a:pt x="0" y="152"/>
                    </a:lnTo>
                    <a:lnTo>
                      <a:pt x="19" y="207"/>
                    </a:lnTo>
                    <a:lnTo>
                      <a:pt x="54" y="240"/>
                    </a:lnTo>
                    <a:lnTo>
                      <a:pt x="29" y="269"/>
                    </a:lnTo>
                    <a:lnTo>
                      <a:pt x="45" y="305"/>
                    </a:lnTo>
                    <a:lnTo>
                      <a:pt x="82" y="319"/>
                    </a:lnTo>
                    <a:lnTo>
                      <a:pt x="112" y="294"/>
                    </a:lnTo>
                    <a:lnTo>
                      <a:pt x="196" y="294"/>
                    </a:lnTo>
                    <a:lnTo>
                      <a:pt x="202" y="287"/>
                    </a:lnTo>
                    <a:lnTo>
                      <a:pt x="240" y="280"/>
                    </a:lnTo>
                    <a:lnTo>
                      <a:pt x="367" y="154"/>
                    </a:lnTo>
                    <a:lnTo>
                      <a:pt x="366" y="114"/>
                    </a:lnTo>
                    <a:lnTo>
                      <a:pt x="353" y="132"/>
                    </a:lnTo>
                    <a:lnTo>
                      <a:pt x="332" y="132"/>
                    </a:lnTo>
                    <a:lnTo>
                      <a:pt x="308" y="111"/>
                    </a:lnTo>
                    <a:lnTo>
                      <a:pt x="320" y="80"/>
                    </a:lnTo>
                    <a:lnTo>
                      <a:pt x="342" y="75"/>
                    </a:lnTo>
                    <a:lnTo>
                      <a:pt x="340" y="11"/>
                    </a:lnTo>
                    <a:lnTo>
                      <a:pt x="29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65" name="Freeform 65">
                <a:extLst>
                  <a:ext uri="{FF2B5EF4-FFF2-40B4-BE49-F238E27FC236}">
                    <a16:creationId xmlns:a16="http://schemas.microsoft.com/office/drawing/2014/main" xmlns="" id="{FD0DF86B-0D2A-A748-AA62-9BE374E6F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7" y="1277"/>
                <a:ext cx="611" cy="597"/>
              </a:xfrm>
              <a:custGeom>
                <a:avLst/>
                <a:gdLst>
                  <a:gd name="T0" fmla="*/ 10 w 919"/>
                  <a:gd name="T1" fmla="*/ 173 h 896"/>
                  <a:gd name="T2" fmla="*/ 19 w 919"/>
                  <a:gd name="T3" fmla="*/ 209 h 896"/>
                  <a:gd name="T4" fmla="*/ 38 w 919"/>
                  <a:gd name="T5" fmla="*/ 265 h 896"/>
                  <a:gd name="T6" fmla="*/ 117 w 919"/>
                  <a:gd name="T7" fmla="*/ 250 h 896"/>
                  <a:gd name="T8" fmla="*/ 203 w 919"/>
                  <a:gd name="T9" fmla="*/ 397 h 896"/>
                  <a:gd name="T10" fmla="*/ 213 w 919"/>
                  <a:gd name="T11" fmla="*/ 448 h 896"/>
                  <a:gd name="T12" fmla="*/ 237 w 919"/>
                  <a:gd name="T13" fmla="*/ 489 h 896"/>
                  <a:gd name="T14" fmla="*/ 215 w 919"/>
                  <a:gd name="T15" fmla="*/ 516 h 896"/>
                  <a:gd name="T16" fmla="*/ 177 w 919"/>
                  <a:gd name="T17" fmla="*/ 617 h 896"/>
                  <a:gd name="T18" fmla="*/ 183 w 919"/>
                  <a:gd name="T19" fmla="*/ 721 h 896"/>
                  <a:gd name="T20" fmla="*/ 192 w 919"/>
                  <a:gd name="T21" fmla="*/ 809 h 896"/>
                  <a:gd name="T22" fmla="*/ 239 w 919"/>
                  <a:gd name="T23" fmla="*/ 847 h 896"/>
                  <a:gd name="T24" fmla="*/ 264 w 919"/>
                  <a:gd name="T25" fmla="*/ 875 h 896"/>
                  <a:gd name="T26" fmla="*/ 307 w 919"/>
                  <a:gd name="T27" fmla="*/ 894 h 896"/>
                  <a:gd name="T28" fmla="*/ 392 w 919"/>
                  <a:gd name="T29" fmla="*/ 736 h 896"/>
                  <a:gd name="T30" fmla="*/ 548 w 919"/>
                  <a:gd name="T31" fmla="*/ 623 h 896"/>
                  <a:gd name="T32" fmla="*/ 633 w 919"/>
                  <a:gd name="T33" fmla="*/ 636 h 896"/>
                  <a:gd name="T34" fmla="*/ 738 w 919"/>
                  <a:gd name="T35" fmla="*/ 565 h 896"/>
                  <a:gd name="T36" fmla="*/ 708 w 919"/>
                  <a:gd name="T37" fmla="*/ 497 h 896"/>
                  <a:gd name="T38" fmla="*/ 659 w 919"/>
                  <a:gd name="T39" fmla="*/ 442 h 896"/>
                  <a:gd name="T40" fmla="*/ 764 w 919"/>
                  <a:gd name="T41" fmla="*/ 452 h 896"/>
                  <a:gd name="T42" fmla="*/ 751 w 919"/>
                  <a:gd name="T43" fmla="*/ 410 h 896"/>
                  <a:gd name="T44" fmla="*/ 811 w 919"/>
                  <a:gd name="T45" fmla="*/ 269 h 896"/>
                  <a:gd name="T46" fmla="*/ 789 w 919"/>
                  <a:gd name="T47" fmla="*/ 228 h 896"/>
                  <a:gd name="T48" fmla="*/ 919 w 919"/>
                  <a:gd name="T49" fmla="*/ 132 h 896"/>
                  <a:gd name="T50" fmla="*/ 796 w 919"/>
                  <a:gd name="T51" fmla="*/ 113 h 896"/>
                  <a:gd name="T52" fmla="*/ 774 w 919"/>
                  <a:gd name="T53" fmla="*/ 98 h 896"/>
                  <a:gd name="T54" fmla="*/ 721 w 919"/>
                  <a:gd name="T55" fmla="*/ 124 h 896"/>
                  <a:gd name="T56" fmla="*/ 616 w 919"/>
                  <a:gd name="T57" fmla="*/ 109 h 896"/>
                  <a:gd name="T58" fmla="*/ 764 w 919"/>
                  <a:gd name="T59" fmla="*/ 71 h 896"/>
                  <a:gd name="T60" fmla="*/ 595 w 919"/>
                  <a:gd name="T61" fmla="*/ 2 h 896"/>
                  <a:gd name="T62" fmla="*/ 542 w 919"/>
                  <a:gd name="T63" fmla="*/ 39 h 896"/>
                  <a:gd name="T64" fmla="*/ 486 w 919"/>
                  <a:gd name="T65" fmla="*/ 0 h 896"/>
                  <a:gd name="T66" fmla="*/ 437 w 919"/>
                  <a:gd name="T67" fmla="*/ 30 h 896"/>
                  <a:gd name="T68" fmla="*/ 435 w 919"/>
                  <a:gd name="T69" fmla="*/ 77 h 896"/>
                  <a:gd name="T70" fmla="*/ 358 w 919"/>
                  <a:gd name="T71" fmla="*/ 28 h 896"/>
                  <a:gd name="T72" fmla="*/ 307 w 919"/>
                  <a:gd name="T73" fmla="*/ 62 h 896"/>
                  <a:gd name="T74" fmla="*/ 220 w 919"/>
                  <a:gd name="T75" fmla="*/ 15 h 896"/>
                  <a:gd name="T76" fmla="*/ 179 w 919"/>
                  <a:gd name="T77" fmla="*/ 60 h 896"/>
                  <a:gd name="T78" fmla="*/ 100 w 919"/>
                  <a:gd name="T79" fmla="*/ 66 h 896"/>
                  <a:gd name="T80" fmla="*/ 102 w 919"/>
                  <a:gd name="T81" fmla="*/ 111 h 896"/>
                  <a:gd name="T82" fmla="*/ 21 w 919"/>
                  <a:gd name="T83" fmla="*/ 105 h 896"/>
                  <a:gd name="T84" fmla="*/ 30 w 919"/>
                  <a:gd name="T85" fmla="*/ 160 h 896"/>
                  <a:gd name="T86" fmla="*/ 87 w 919"/>
                  <a:gd name="T87" fmla="*/ 171 h 896"/>
                  <a:gd name="T88" fmla="*/ 10 w 919"/>
                  <a:gd name="T89" fmla="*/ 173 h 8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19" h="896">
                    <a:moveTo>
                      <a:pt x="10" y="173"/>
                    </a:moveTo>
                    <a:lnTo>
                      <a:pt x="10" y="173"/>
                    </a:lnTo>
                    <a:lnTo>
                      <a:pt x="0" y="190"/>
                    </a:lnTo>
                    <a:lnTo>
                      <a:pt x="19" y="209"/>
                    </a:lnTo>
                    <a:lnTo>
                      <a:pt x="10" y="228"/>
                    </a:lnTo>
                    <a:lnTo>
                      <a:pt x="38" y="265"/>
                    </a:lnTo>
                    <a:lnTo>
                      <a:pt x="72" y="254"/>
                    </a:lnTo>
                    <a:lnTo>
                      <a:pt x="117" y="250"/>
                    </a:lnTo>
                    <a:lnTo>
                      <a:pt x="168" y="305"/>
                    </a:lnTo>
                    <a:lnTo>
                      <a:pt x="203" y="397"/>
                    </a:lnTo>
                    <a:lnTo>
                      <a:pt x="175" y="454"/>
                    </a:lnTo>
                    <a:lnTo>
                      <a:pt x="213" y="448"/>
                    </a:lnTo>
                    <a:lnTo>
                      <a:pt x="235" y="461"/>
                    </a:lnTo>
                    <a:lnTo>
                      <a:pt x="237" y="489"/>
                    </a:lnTo>
                    <a:lnTo>
                      <a:pt x="190" y="491"/>
                    </a:lnTo>
                    <a:lnTo>
                      <a:pt x="215" y="516"/>
                    </a:lnTo>
                    <a:lnTo>
                      <a:pt x="247" y="523"/>
                    </a:lnTo>
                    <a:lnTo>
                      <a:pt x="177" y="617"/>
                    </a:lnTo>
                    <a:lnTo>
                      <a:pt x="168" y="674"/>
                    </a:lnTo>
                    <a:lnTo>
                      <a:pt x="183" y="721"/>
                    </a:lnTo>
                    <a:lnTo>
                      <a:pt x="173" y="749"/>
                    </a:lnTo>
                    <a:lnTo>
                      <a:pt x="192" y="809"/>
                    </a:lnTo>
                    <a:lnTo>
                      <a:pt x="228" y="849"/>
                    </a:lnTo>
                    <a:lnTo>
                      <a:pt x="239" y="847"/>
                    </a:lnTo>
                    <a:lnTo>
                      <a:pt x="262" y="841"/>
                    </a:lnTo>
                    <a:lnTo>
                      <a:pt x="264" y="875"/>
                    </a:lnTo>
                    <a:lnTo>
                      <a:pt x="279" y="896"/>
                    </a:lnTo>
                    <a:lnTo>
                      <a:pt x="307" y="894"/>
                    </a:lnTo>
                    <a:lnTo>
                      <a:pt x="328" y="815"/>
                    </a:lnTo>
                    <a:lnTo>
                      <a:pt x="392" y="736"/>
                    </a:lnTo>
                    <a:lnTo>
                      <a:pt x="488" y="698"/>
                    </a:lnTo>
                    <a:lnTo>
                      <a:pt x="548" y="623"/>
                    </a:lnTo>
                    <a:lnTo>
                      <a:pt x="576" y="636"/>
                    </a:lnTo>
                    <a:lnTo>
                      <a:pt x="633" y="636"/>
                    </a:lnTo>
                    <a:lnTo>
                      <a:pt x="680" y="589"/>
                    </a:lnTo>
                    <a:lnTo>
                      <a:pt x="738" y="565"/>
                    </a:lnTo>
                    <a:lnTo>
                      <a:pt x="744" y="529"/>
                    </a:lnTo>
                    <a:lnTo>
                      <a:pt x="708" y="497"/>
                    </a:lnTo>
                    <a:lnTo>
                      <a:pt x="676" y="487"/>
                    </a:lnTo>
                    <a:lnTo>
                      <a:pt x="659" y="442"/>
                    </a:lnTo>
                    <a:lnTo>
                      <a:pt x="700" y="418"/>
                    </a:lnTo>
                    <a:lnTo>
                      <a:pt x="764" y="452"/>
                    </a:lnTo>
                    <a:lnTo>
                      <a:pt x="785" y="429"/>
                    </a:lnTo>
                    <a:lnTo>
                      <a:pt x="751" y="410"/>
                    </a:lnTo>
                    <a:lnTo>
                      <a:pt x="823" y="312"/>
                    </a:lnTo>
                    <a:lnTo>
                      <a:pt x="811" y="269"/>
                    </a:lnTo>
                    <a:lnTo>
                      <a:pt x="776" y="267"/>
                    </a:lnTo>
                    <a:lnTo>
                      <a:pt x="789" y="228"/>
                    </a:lnTo>
                    <a:lnTo>
                      <a:pt x="832" y="209"/>
                    </a:lnTo>
                    <a:lnTo>
                      <a:pt x="919" y="132"/>
                    </a:lnTo>
                    <a:lnTo>
                      <a:pt x="894" y="105"/>
                    </a:lnTo>
                    <a:lnTo>
                      <a:pt x="796" y="113"/>
                    </a:lnTo>
                    <a:lnTo>
                      <a:pt x="744" y="164"/>
                    </a:lnTo>
                    <a:lnTo>
                      <a:pt x="774" y="98"/>
                    </a:lnTo>
                    <a:lnTo>
                      <a:pt x="740" y="90"/>
                    </a:lnTo>
                    <a:lnTo>
                      <a:pt x="721" y="124"/>
                    </a:lnTo>
                    <a:lnTo>
                      <a:pt x="693" y="100"/>
                    </a:lnTo>
                    <a:lnTo>
                      <a:pt x="616" y="109"/>
                    </a:lnTo>
                    <a:lnTo>
                      <a:pt x="638" y="75"/>
                    </a:lnTo>
                    <a:lnTo>
                      <a:pt x="764" y="71"/>
                    </a:lnTo>
                    <a:lnTo>
                      <a:pt x="732" y="28"/>
                    </a:lnTo>
                    <a:lnTo>
                      <a:pt x="595" y="2"/>
                    </a:lnTo>
                    <a:lnTo>
                      <a:pt x="540" y="11"/>
                    </a:lnTo>
                    <a:lnTo>
                      <a:pt x="542" y="39"/>
                    </a:lnTo>
                    <a:lnTo>
                      <a:pt x="484" y="19"/>
                    </a:lnTo>
                    <a:lnTo>
                      <a:pt x="486" y="0"/>
                    </a:lnTo>
                    <a:lnTo>
                      <a:pt x="446" y="9"/>
                    </a:lnTo>
                    <a:lnTo>
                      <a:pt x="437" y="30"/>
                    </a:lnTo>
                    <a:lnTo>
                      <a:pt x="480" y="45"/>
                    </a:lnTo>
                    <a:lnTo>
                      <a:pt x="435" y="77"/>
                    </a:lnTo>
                    <a:lnTo>
                      <a:pt x="403" y="41"/>
                    </a:lnTo>
                    <a:lnTo>
                      <a:pt x="358" y="28"/>
                    </a:lnTo>
                    <a:lnTo>
                      <a:pt x="352" y="62"/>
                    </a:lnTo>
                    <a:lnTo>
                      <a:pt x="307" y="62"/>
                    </a:lnTo>
                    <a:lnTo>
                      <a:pt x="290" y="26"/>
                    </a:lnTo>
                    <a:lnTo>
                      <a:pt x="220" y="15"/>
                    </a:lnTo>
                    <a:lnTo>
                      <a:pt x="181" y="34"/>
                    </a:lnTo>
                    <a:lnTo>
                      <a:pt x="179" y="60"/>
                    </a:lnTo>
                    <a:lnTo>
                      <a:pt x="130" y="54"/>
                    </a:lnTo>
                    <a:lnTo>
                      <a:pt x="100" y="66"/>
                    </a:lnTo>
                    <a:lnTo>
                      <a:pt x="102" y="96"/>
                    </a:lnTo>
                    <a:lnTo>
                      <a:pt x="102" y="111"/>
                    </a:lnTo>
                    <a:lnTo>
                      <a:pt x="47" y="122"/>
                    </a:lnTo>
                    <a:lnTo>
                      <a:pt x="21" y="105"/>
                    </a:lnTo>
                    <a:lnTo>
                      <a:pt x="4" y="132"/>
                    </a:lnTo>
                    <a:lnTo>
                      <a:pt x="30" y="160"/>
                    </a:lnTo>
                    <a:lnTo>
                      <a:pt x="83" y="154"/>
                    </a:lnTo>
                    <a:lnTo>
                      <a:pt x="87" y="171"/>
                    </a:lnTo>
                    <a:lnTo>
                      <a:pt x="47" y="190"/>
                    </a:lnTo>
                    <a:lnTo>
                      <a:pt x="10" y="17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66" name="Freeform 66">
                <a:extLst>
                  <a:ext uri="{FF2B5EF4-FFF2-40B4-BE49-F238E27FC236}">
                    <a16:creationId xmlns:a16="http://schemas.microsoft.com/office/drawing/2014/main" xmlns="" id="{AA62776B-F6D8-744C-BEFC-FE6BC255FD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2" y="1614"/>
                <a:ext cx="24" cy="28"/>
              </a:xfrm>
              <a:custGeom>
                <a:avLst/>
                <a:gdLst>
                  <a:gd name="T0" fmla="*/ 23 w 36"/>
                  <a:gd name="T1" fmla="*/ 0 h 42"/>
                  <a:gd name="T2" fmla="*/ 23 w 36"/>
                  <a:gd name="T3" fmla="*/ 0 h 42"/>
                  <a:gd name="T4" fmla="*/ 36 w 36"/>
                  <a:gd name="T5" fmla="*/ 19 h 42"/>
                  <a:gd name="T6" fmla="*/ 30 w 36"/>
                  <a:gd name="T7" fmla="*/ 42 h 42"/>
                  <a:gd name="T8" fmla="*/ 17 w 36"/>
                  <a:gd name="T9" fmla="*/ 42 h 42"/>
                  <a:gd name="T10" fmla="*/ 0 w 36"/>
                  <a:gd name="T11" fmla="*/ 23 h 42"/>
                  <a:gd name="T12" fmla="*/ 4 w 36"/>
                  <a:gd name="T13" fmla="*/ 8 h 42"/>
                  <a:gd name="T14" fmla="*/ 23 w 36"/>
                  <a:gd name="T15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42">
                    <a:moveTo>
                      <a:pt x="23" y="0"/>
                    </a:moveTo>
                    <a:lnTo>
                      <a:pt x="23" y="0"/>
                    </a:lnTo>
                    <a:lnTo>
                      <a:pt x="36" y="19"/>
                    </a:lnTo>
                    <a:lnTo>
                      <a:pt x="30" y="42"/>
                    </a:lnTo>
                    <a:lnTo>
                      <a:pt x="17" y="42"/>
                    </a:lnTo>
                    <a:lnTo>
                      <a:pt x="0" y="23"/>
                    </a:lnTo>
                    <a:lnTo>
                      <a:pt x="4" y="8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67" name="Freeform 67">
                <a:extLst>
                  <a:ext uri="{FF2B5EF4-FFF2-40B4-BE49-F238E27FC236}">
                    <a16:creationId xmlns:a16="http://schemas.microsoft.com/office/drawing/2014/main" xmlns="" id="{16616C20-67D8-664A-AB58-75BB0F3251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4" y="1578"/>
                <a:ext cx="33" cy="27"/>
              </a:xfrm>
              <a:custGeom>
                <a:avLst/>
                <a:gdLst>
                  <a:gd name="T0" fmla="*/ 13 w 49"/>
                  <a:gd name="T1" fmla="*/ 0 h 41"/>
                  <a:gd name="T2" fmla="*/ 13 w 49"/>
                  <a:gd name="T3" fmla="*/ 0 h 41"/>
                  <a:gd name="T4" fmla="*/ 49 w 49"/>
                  <a:gd name="T5" fmla="*/ 11 h 41"/>
                  <a:gd name="T6" fmla="*/ 47 w 49"/>
                  <a:gd name="T7" fmla="*/ 41 h 41"/>
                  <a:gd name="T8" fmla="*/ 8 w 49"/>
                  <a:gd name="T9" fmla="*/ 22 h 41"/>
                  <a:gd name="T10" fmla="*/ 0 w 49"/>
                  <a:gd name="T11" fmla="*/ 11 h 41"/>
                  <a:gd name="T12" fmla="*/ 13 w 49"/>
                  <a:gd name="T13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41">
                    <a:moveTo>
                      <a:pt x="13" y="0"/>
                    </a:moveTo>
                    <a:lnTo>
                      <a:pt x="13" y="0"/>
                    </a:lnTo>
                    <a:lnTo>
                      <a:pt x="49" y="11"/>
                    </a:lnTo>
                    <a:lnTo>
                      <a:pt x="47" y="41"/>
                    </a:lnTo>
                    <a:lnTo>
                      <a:pt x="8" y="22"/>
                    </a:lnTo>
                    <a:lnTo>
                      <a:pt x="0" y="11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68" name="Freeform 68">
                <a:extLst>
                  <a:ext uri="{FF2B5EF4-FFF2-40B4-BE49-F238E27FC236}">
                    <a16:creationId xmlns:a16="http://schemas.microsoft.com/office/drawing/2014/main" xmlns="" id="{8C41403F-61B3-3B4E-8037-ED9DE26B96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8" y="3123"/>
                <a:ext cx="599" cy="560"/>
              </a:xfrm>
              <a:custGeom>
                <a:avLst/>
                <a:gdLst>
                  <a:gd name="T0" fmla="*/ 36 w 899"/>
                  <a:gd name="T1" fmla="*/ 368 h 839"/>
                  <a:gd name="T2" fmla="*/ 36 w 899"/>
                  <a:gd name="T3" fmla="*/ 368 h 839"/>
                  <a:gd name="T4" fmla="*/ 33 w 899"/>
                  <a:gd name="T5" fmla="*/ 567 h 839"/>
                  <a:gd name="T6" fmla="*/ 3 w 899"/>
                  <a:gd name="T7" fmla="*/ 590 h 839"/>
                  <a:gd name="T8" fmla="*/ 0 w 899"/>
                  <a:gd name="T9" fmla="*/ 609 h 839"/>
                  <a:gd name="T10" fmla="*/ 42 w 899"/>
                  <a:gd name="T11" fmla="*/ 637 h 839"/>
                  <a:gd name="T12" fmla="*/ 145 w 899"/>
                  <a:gd name="T13" fmla="*/ 618 h 839"/>
                  <a:gd name="T14" fmla="*/ 198 w 899"/>
                  <a:gd name="T15" fmla="*/ 618 h 839"/>
                  <a:gd name="T16" fmla="*/ 217 w 899"/>
                  <a:gd name="T17" fmla="*/ 590 h 839"/>
                  <a:gd name="T18" fmla="*/ 334 w 899"/>
                  <a:gd name="T19" fmla="*/ 567 h 839"/>
                  <a:gd name="T20" fmla="*/ 418 w 899"/>
                  <a:gd name="T21" fmla="*/ 592 h 839"/>
                  <a:gd name="T22" fmla="*/ 412 w 899"/>
                  <a:gd name="T23" fmla="*/ 626 h 839"/>
                  <a:gd name="T24" fmla="*/ 423 w 899"/>
                  <a:gd name="T25" fmla="*/ 660 h 839"/>
                  <a:gd name="T26" fmla="*/ 487 w 899"/>
                  <a:gd name="T27" fmla="*/ 649 h 839"/>
                  <a:gd name="T28" fmla="*/ 490 w 899"/>
                  <a:gd name="T29" fmla="*/ 665 h 839"/>
                  <a:gd name="T30" fmla="*/ 448 w 899"/>
                  <a:gd name="T31" fmla="*/ 696 h 839"/>
                  <a:gd name="T32" fmla="*/ 462 w 899"/>
                  <a:gd name="T33" fmla="*/ 707 h 839"/>
                  <a:gd name="T34" fmla="*/ 493 w 899"/>
                  <a:gd name="T35" fmla="*/ 696 h 839"/>
                  <a:gd name="T36" fmla="*/ 484 w 899"/>
                  <a:gd name="T37" fmla="*/ 789 h 839"/>
                  <a:gd name="T38" fmla="*/ 543 w 899"/>
                  <a:gd name="T39" fmla="*/ 834 h 839"/>
                  <a:gd name="T40" fmla="*/ 576 w 899"/>
                  <a:gd name="T41" fmla="*/ 822 h 839"/>
                  <a:gd name="T42" fmla="*/ 593 w 899"/>
                  <a:gd name="T43" fmla="*/ 839 h 839"/>
                  <a:gd name="T44" fmla="*/ 690 w 899"/>
                  <a:gd name="T45" fmla="*/ 825 h 839"/>
                  <a:gd name="T46" fmla="*/ 782 w 899"/>
                  <a:gd name="T47" fmla="*/ 676 h 839"/>
                  <a:gd name="T48" fmla="*/ 816 w 899"/>
                  <a:gd name="T49" fmla="*/ 668 h 839"/>
                  <a:gd name="T50" fmla="*/ 883 w 899"/>
                  <a:gd name="T51" fmla="*/ 545 h 839"/>
                  <a:gd name="T52" fmla="*/ 899 w 899"/>
                  <a:gd name="T53" fmla="*/ 438 h 839"/>
                  <a:gd name="T54" fmla="*/ 857 w 899"/>
                  <a:gd name="T55" fmla="*/ 385 h 839"/>
                  <a:gd name="T56" fmla="*/ 874 w 899"/>
                  <a:gd name="T57" fmla="*/ 374 h 839"/>
                  <a:gd name="T58" fmla="*/ 841 w 899"/>
                  <a:gd name="T59" fmla="*/ 270 h 839"/>
                  <a:gd name="T60" fmla="*/ 805 w 899"/>
                  <a:gd name="T61" fmla="*/ 245 h 839"/>
                  <a:gd name="T62" fmla="*/ 810 w 899"/>
                  <a:gd name="T63" fmla="*/ 104 h 839"/>
                  <a:gd name="T64" fmla="*/ 777 w 899"/>
                  <a:gd name="T65" fmla="*/ 79 h 839"/>
                  <a:gd name="T66" fmla="*/ 768 w 899"/>
                  <a:gd name="T67" fmla="*/ 1 h 839"/>
                  <a:gd name="T68" fmla="*/ 752 w 899"/>
                  <a:gd name="T69" fmla="*/ 1 h 839"/>
                  <a:gd name="T70" fmla="*/ 696 w 899"/>
                  <a:gd name="T71" fmla="*/ 186 h 839"/>
                  <a:gd name="T72" fmla="*/ 665 w 899"/>
                  <a:gd name="T73" fmla="*/ 188 h 839"/>
                  <a:gd name="T74" fmla="*/ 596 w 899"/>
                  <a:gd name="T75" fmla="*/ 118 h 839"/>
                  <a:gd name="T76" fmla="*/ 635 w 899"/>
                  <a:gd name="T77" fmla="*/ 14 h 839"/>
                  <a:gd name="T78" fmla="*/ 562 w 899"/>
                  <a:gd name="T79" fmla="*/ 0 h 839"/>
                  <a:gd name="T80" fmla="*/ 482 w 899"/>
                  <a:gd name="T81" fmla="*/ 23 h 839"/>
                  <a:gd name="T82" fmla="*/ 459 w 899"/>
                  <a:gd name="T83" fmla="*/ 87 h 839"/>
                  <a:gd name="T84" fmla="*/ 423 w 899"/>
                  <a:gd name="T85" fmla="*/ 96 h 839"/>
                  <a:gd name="T86" fmla="*/ 421 w 899"/>
                  <a:gd name="T87" fmla="*/ 51 h 839"/>
                  <a:gd name="T88" fmla="*/ 273 w 899"/>
                  <a:gd name="T89" fmla="*/ 141 h 839"/>
                  <a:gd name="T90" fmla="*/ 276 w 899"/>
                  <a:gd name="T91" fmla="*/ 174 h 839"/>
                  <a:gd name="T92" fmla="*/ 253 w 899"/>
                  <a:gd name="T93" fmla="*/ 205 h 839"/>
                  <a:gd name="T94" fmla="*/ 198 w 899"/>
                  <a:gd name="T95" fmla="*/ 205 h 839"/>
                  <a:gd name="T96" fmla="*/ 78 w 899"/>
                  <a:gd name="T97" fmla="*/ 256 h 839"/>
                  <a:gd name="T98" fmla="*/ 36 w 899"/>
                  <a:gd name="T99" fmla="*/ 368 h 8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99" h="839">
                    <a:moveTo>
                      <a:pt x="36" y="368"/>
                    </a:moveTo>
                    <a:lnTo>
                      <a:pt x="36" y="368"/>
                    </a:lnTo>
                    <a:lnTo>
                      <a:pt x="33" y="567"/>
                    </a:lnTo>
                    <a:lnTo>
                      <a:pt x="3" y="590"/>
                    </a:lnTo>
                    <a:lnTo>
                      <a:pt x="0" y="609"/>
                    </a:lnTo>
                    <a:lnTo>
                      <a:pt x="42" y="637"/>
                    </a:lnTo>
                    <a:lnTo>
                      <a:pt x="145" y="618"/>
                    </a:lnTo>
                    <a:lnTo>
                      <a:pt x="198" y="618"/>
                    </a:lnTo>
                    <a:lnTo>
                      <a:pt x="217" y="590"/>
                    </a:lnTo>
                    <a:lnTo>
                      <a:pt x="334" y="567"/>
                    </a:lnTo>
                    <a:lnTo>
                      <a:pt x="418" y="592"/>
                    </a:lnTo>
                    <a:lnTo>
                      <a:pt x="412" y="626"/>
                    </a:lnTo>
                    <a:lnTo>
                      <a:pt x="423" y="660"/>
                    </a:lnTo>
                    <a:lnTo>
                      <a:pt x="487" y="649"/>
                    </a:lnTo>
                    <a:lnTo>
                      <a:pt x="490" y="665"/>
                    </a:lnTo>
                    <a:lnTo>
                      <a:pt x="448" y="696"/>
                    </a:lnTo>
                    <a:lnTo>
                      <a:pt x="462" y="707"/>
                    </a:lnTo>
                    <a:lnTo>
                      <a:pt x="493" y="696"/>
                    </a:lnTo>
                    <a:lnTo>
                      <a:pt x="484" y="789"/>
                    </a:lnTo>
                    <a:lnTo>
                      <a:pt x="543" y="834"/>
                    </a:lnTo>
                    <a:lnTo>
                      <a:pt x="576" y="822"/>
                    </a:lnTo>
                    <a:lnTo>
                      <a:pt x="593" y="839"/>
                    </a:lnTo>
                    <a:lnTo>
                      <a:pt x="690" y="825"/>
                    </a:lnTo>
                    <a:lnTo>
                      <a:pt x="782" y="676"/>
                    </a:lnTo>
                    <a:lnTo>
                      <a:pt x="816" y="668"/>
                    </a:lnTo>
                    <a:lnTo>
                      <a:pt x="883" y="545"/>
                    </a:lnTo>
                    <a:lnTo>
                      <a:pt x="899" y="438"/>
                    </a:lnTo>
                    <a:lnTo>
                      <a:pt x="857" y="385"/>
                    </a:lnTo>
                    <a:lnTo>
                      <a:pt x="874" y="374"/>
                    </a:lnTo>
                    <a:lnTo>
                      <a:pt x="841" y="270"/>
                    </a:lnTo>
                    <a:lnTo>
                      <a:pt x="805" y="245"/>
                    </a:lnTo>
                    <a:lnTo>
                      <a:pt x="810" y="104"/>
                    </a:lnTo>
                    <a:lnTo>
                      <a:pt x="777" y="79"/>
                    </a:lnTo>
                    <a:lnTo>
                      <a:pt x="768" y="1"/>
                    </a:lnTo>
                    <a:lnTo>
                      <a:pt x="752" y="1"/>
                    </a:lnTo>
                    <a:lnTo>
                      <a:pt x="696" y="186"/>
                    </a:lnTo>
                    <a:lnTo>
                      <a:pt x="665" y="188"/>
                    </a:lnTo>
                    <a:lnTo>
                      <a:pt x="596" y="118"/>
                    </a:lnTo>
                    <a:lnTo>
                      <a:pt x="635" y="14"/>
                    </a:lnTo>
                    <a:lnTo>
                      <a:pt x="562" y="0"/>
                    </a:lnTo>
                    <a:lnTo>
                      <a:pt x="482" y="23"/>
                    </a:lnTo>
                    <a:lnTo>
                      <a:pt x="459" y="87"/>
                    </a:lnTo>
                    <a:lnTo>
                      <a:pt x="423" y="96"/>
                    </a:lnTo>
                    <a:lnTo>
                      <a:pt x="421" y="51"/>
                    </a:lnTo>
                    <a:lnTo>
                      <a:pt x="273" y="141"/>
                    </a:lnTo>
                    <a:lnTo>
                      <a:pt x="276" y="174"/>
                    </a:lnTo>
                    <a:lnTo>
                      <a:pt x="253" y="205"/>
                    </a:lnTo>
                    <a:lnTo>
                      <a:pt x="198" y="205"/>
                    </a:lnTo>
                    <a:lnTo>
                      <a:pt x="78" y="256"/>
                    </a:lnTo>
                    <a:lnTo>
                      <a:pt x="36" y="36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69" name="Freeform 72">
                <a:extLst>
                  <a:ext uri="{FF2B5EF4-FFF2-40B4-BE49-F238E27FC236}">
                    <a16:creationId xmlns:a16="http://schemas.microsoft.com/office/drawing/2014/main" xmlns="" id="{08194AE5-B5DE-364F-BC12-F8ABD995DE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0" y="3329"/>
                <a:ext cx="39" cy="49"/>
              </a:xfrm>
              <a:custGeom>
                <a:avLst/>
                <a:gdLst>
                  <a:gd name="T0" fmla="*/ 3 w 58"/>
                  <a:gd name="T1" fmla="*/ 0 h 73"/>
                  <a:gd name="T2" fmla="*/ 3 w 58"/>
                  <a:gd name="T3" fmla="*/ 0 h 73"/>
                  <a:gd name="T4" fmla="*/ 0 w 58"/>
                  <a:gd name="T5" fmla="*/ 14 h 73"/>
                  <a:gd name="T6" fmla="*/ 36 w 58"/>
                  <a:gd name="T7" fmla="*/ 65 h 73"/>
                  <a:gd name="T8" fmla="*/ 55 w 58"/>
                  <a:gd name="T9" fmla="*/ 73 h 73"/>
                  <a:gd name="T10" fmla="*/ 58 w 58"/>
                  <a:gd name="T11" fmla="*/ 53 h 73"/>
                  <a:gd name="T12" fmla="*/ 3 w 58"/>
                  <a:gd name="T13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73">
                    <a:moveTo>
                      <a:pt x="3" y="0"/>
                    </a:moveTo>
                    <a:lnTo>
                      <a:pt x="3" y="0"/>
                    </a:lnTo>
                    <a:lnTo>
                      <a:pt x="0" y="14"/>
                    </a:lnTo>
                    <a:lnTo>
                      <a:pt x="36" y="65"/>
                    </a:lnTo>
                    <a:lnTo>
                      <a:pt x="55" y="73"/>
                    </a:lnTo>
                    <a:lnTo>
                      <a:pt x="58" y="5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70" name="Freeform 73">
                <a:extLst>
                  <a:ext uri="{FF2B5EF4-FFF2-40B4-BE49-F238E27FC236}">
                    <a16:creationId xmlns:a16="http://schemas.microsoft.com/office/drawing/2014/main" xmlns="" id="{E5A987D3-F038-5D4C-AD49-9FCE26195C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8" y="2791"/>
                <a:ext cx="165" cy="198"/>
              </a:xfrm>
              <a:custGeom>
                <a:avLst/>
                <a:gdLst>
                  <a:gd name="T0" fmla="*/ 3 w 247"/>
                  <a:gd name="T1" fmla="*/ 0 h 297"/>
                  <a:gd name="T2" fmla="*/ 3 w 247"/>
                  <a:gd name="T3" fmla="*/ 0 h 297"/>
                  <a:gd name="T4" fmla="*/ 0 w 247"/>
                  <a:gd name="T5" fmla="*/ 18 h 297"/>
                  <a:gd name="T6" fmla="*/ 54 w 247"/>
                  <a:gd name="T7" fmla="*/ 107 h 297"/>
                  <a:gd name="T8" fmla="*/ 69 w 247"/>
                  <a:gd name="T9" fmla="*/ 107 h 297"/>
                  <a:gd name="T10" fmla="*/ 180 w 247"/>
                  <a:gd name="T11" fmla="*/ 293 h 297"/>
                  <a:gd name="T12" fmla="*/ 225 w 247"/>
                  <a:gd name="T13" fmla="*/ 297 h 297"/>
                  <a:gd name="T14" fmla="*/ 247 w 247"/>
                  <a:gd name="T15" fmla="*/ 233 h 297"/>
                  <a:gd name="T16" fmla="*/ 211 w 247"/>
                  <a:gd name="T17" fmla="*/ 210 h 297"/>
                  <a:gd name="T18" fmla="*/ 205 w 247"/>
                  <a:gd name="T19" fmla="*/ 174 h 297"/>
                  <a:gd name="T20" fmla="*/ 3 w 247"/>
                  <a:gd name="T21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7" h="297">
                    <a:moveTo>
                      <a:pt x="3" y="0"/>
                    </a:moveTo>
                    <a:lnTo>
                      <a:pt x="3" y="0"/>
                    </a:lnTo>
                    <a:lnTo>
                      <a:pt x="0" y="18"/>
                    </a:lnTo>
                    <a:lnTo>
                      <a:pt x="54" y="107"/>
                    </a:lnTo>
                    <a:lnTo>
                      <a:pt x="69" y="107"/>
                    </a:lnTo>
                    <a:lnTo>
                      <a:pt x="180" y="293"/>
                    </a:lnTo>
                    <a:lnTo>
                      <a:pt x="225" y="297"/>
                    </a:lnTo>
                    <a:lnTo>
                      <a:pt x="247" y="233"/>
                    </a:lnTo>
                    <a:lnTo>
                      <a:pt x="211" y="210"/>
                    </a:lnTo>
                    <a:lnTo>
                      <a:pt x="205" y="174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71" name="Freeform 74">
                <a:extLst>
                  <a:ext uri="{FF2B5EF4-FFF2-40B4-BE49-F238E27FC236}">
                    <a16:creationId xmlns:a16="http://schemas.microsoft.com/office/drawing/2014/main" xmlns="" id="{C61C947A-B1AD-2C49-BCD7-3562B69EE1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7" y="2767"/>
                <a:ext cx="141" cy="123"/>
              </a:xfrm>
              <a:custGeom>
                <a:avLst/>
                <a:gdLst>
                  <a:gd name="T0" fmla="*/ 0 w 211"/>
                  <a:gd name="T1" fmla="*/ 157 h 185"/>
                  <a:gd name="T2" fmla="*/ 0 w 211"/>
                  <a:gd name="T3" fmla="*/ 157 h 185"/>
                  <a:gd name="T4" fmla="*/ 24 w 211"/>
                  <a:gd name="T5" fmla="*/ 185 h 185"/>
                  <a:gd name="T6" fmla="*/ 115 w 211"/>
                  <a:gd name="T7" fmla="*/ 153 h 185"/>
                  <a:gd name="T8" fmla="*/ 133 w 211"/>
                  <a:gd name="T9" fmla="*/ 84 h 185"/>
                  <a:gd name="T10" fmla="*/ 174 w 211"/>
                  <a:gd name="T11" fmla="*/ 81 h 185"/>
                  <a:gd name="T12" fmla="*/ 211 w 211"/>
                  <a:gd name="T13" fmla="*/ 54 h 185"/>
                  <a:gd name="T14" fmla="*/ 163 w 211"/>
                  <a:gd name="T15" fmla="*/ 19 h 185"/>
                  <a:gd name="T16" fmla="*/ 152 w 211"/>
                  <a:gd name="T17" fmla="*/ 0 h 185"/>
                  <a:gd name="T18" fmla="*/ 128 w 211"/>
                  <a:gd name="T19" fmla="*/ 44 h 185"/>
                  <a:gd name="T20" fmla="*/ 137 w 211"/>
                  <a:gd name="T21" fmla="*/ 69 h 185"/>
                  <a:gd name="T22" fmla="*/ 122 w 211"/>
                  <a:gd name="T23" fmla="*/ 90 h 185"/>
                  <a:gd name="T24" fmla="*/ 95 w 211"/>
                  <a:gd name="T25" fmla="*/ 83 h 185"/>
                  <a:gd name="T26" fmla="*/ 29 w 211"/>
                  <a:gd name="T27" fmla="*/ 131 h 185"/>
                  <a:gd name="T28" fmla="*/ 31 w 211"/>
                  <a:gd name="T29" fmla="*/ 159 h 185"/>
                  <a:gd name="T30" fmla="*/ 0 w 211"/>
                  <a:gd name="T31" fmla="*/ 157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1" h="185">
                    <a:moveTo>
                      <a:pt x="0" y="157"/>
                    </a:moveTo>
                    <a:lnTo>
                      <a:pt x="0" y="157"/>
                    </a:lnTo>
                    <a:lnTo>
                      <a:pt x="24" y="185"/>
                    </a:lnTo>
                    <a:lnTo>
                      <a:pt x="115" y="153"/>
                    </a:lnTo>
                    <a:lnTo>
                      <a:pt x="133" y="84"/>
                    </a:lnTo>
                    <a:lnTo>
                      <a:pt x="174" y="81"/>
                    </a:lnTo>
                    <a:lnTo>
                      <a:pt x="211" y="54"/>
                    </a:lnTo>
                    <a:lnTo>
                      <a:pt x="163" y="19"/>
                    </a:lnTo>
                    <a:lnTo>
                      <a:pt x="152" y="0"/>
                    </a:lnTo>
                    <a:lnTo>
                      <a:pt x="128" y="44"/>
                    </a:lnTo>
                    <a:lnTo>
                      <a:pt x="137" y="69"/>
                    </a:lnTo>
                    <a:lnTo>
                      <a:pt x="122" y="90"/>
                    </a:lnTo>
                    <a:lnTo>
                      <a:pt x="95" y="83"/>
                    </a:lnTo>
                    <a:lnTo>
                      <a:pt x="29" y="131"/>
                    </a:lnTo>
                    <a:lnTo>
                      <a:pt x="31" y="159"/>
                    </a:lnTo>
                    <a:lnTo>
                      <a:pt x="0" y="15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72" name="Freeform 75">
                <a:extLst>
                  <a:ext uri="{FF2B5EF4-FFF2-40B4-BE49-F238E27FC236}">
                    <a16:creationId xmlns:a16="http://schemas.microsoft.com/office/drawing/2014/main" xmlns="" id="{D2C78FED-4328-C142-A9A2-EAFB41834F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5" y="2800"/>
                <a:ext cx="18" cy="22"/>
              </a:xfrm>
              <a:custGeom>
                <a:avLst/>
                <a:gdLst>
                  <a:gd name="T0" fmla="*/ 22 w 28"/>
                  <a:gd name="T1" fmla="*/ 0 h 33"/>
                  <a:gd name="T2" fmla="*/ 22 w 28"/>
                  <a:gd name="T3" fmla="*/ 0 h 33"/>
                  <a:gd name="T4" fmla="*/ 0 w 28"/>
                  <a:gd name="T5" fmla="*/ 27 h 33"/>
                  <a:gd name="T6" fmla="*/ 18 w 28"/>
                  <a:gd name="T7" fmla="*/ 33 h 33"/>
                  <a:gd name="T8" fmla="*/ 28 w 28"/>
                  <a:gd name="T9" fmla="*/ 19 h 33"/>
                  <a:gd name="T10" fmla="*/ 22 w 28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33">
                    <a:moveTo>
                      <a:pt x="22" y="0"/>
                    </a:moveTo>
                    <a:lnTo>
                      <a:pt x="22" y="0"/>
                    </a:lnTo>
                    <a:lnTo>
                      <a:pt x="0" y="27"/>
                    </a:lnTo>
                    <a:lnTo>
                      <a:pt x="18" y="33"/>
                    </a:lnTo>
                    <a:lnTo>
                      <a:pt x="28" y="19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73" name="Freeform 76">
                <a:extLst>
                  <a:ext uri="{FF2B5EF4-FFF2-40B4-BE49-F238E27FC236}">
                    <a16:creationId xmlns:a16="http://schemas.microsoft.com/office/drawing/2014/main" xmlns="" id="{9A0B23D8-39B2-BD41-BF03-980DE4AE56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0" y="2865"/>
                <a:ext cx="106" cy="132"/>
              </a:xfrm>
              <a:custGeom>
                <a:avLst/>
                <a:gdLst>
                  <a:gd name="T0" fmla="*/ 0 w 158"/>
                  <a:gd name="T1" fmla="*/ 137 h 198"/>
                  <a:gd name="T2" fmla="*/ 0 w 158"/>
                  <a:gd name="T3" fmla="*/ 137 h 198"/>
                  <a:gd name="T4" fmla="*/ 17 w 158"/>
                  <a:gd name="T5" fmla="*/ 159 h 198"/>
                  <a:gd name="T6" fmla="*/ 6 w 158"/>
                  <a:gd name="T7" fmla="*/ 192 h 198"/>
                  <a:gd name="T8" fmla="*/ 6 w 158"/>
                  <a:gd name="T9" fmla="*/ 198 h 198"/>
                  <a:gd name="T10" fmla="*/ 32 w 158"/>
                  <a:gd name="T11" fmla="*/ 198 h 198"/>
                  <a:gd name="T12" fmla="*/ 41 w 158"/>
                  <a:gd name="T13" fmla="*/ 116 h 198"/>
                  <a:gd name="T14" fmla="*/ 50 w 158"/>
                  <a:gd name="T15" fmla="*/ 119 h 198"/>
                  <a:gd name="T16" fmla="*/ 65 w 158"/>
                  <a:gd name="T17" fmla="*/ 193 h 198"/>
                  <a:gd name="T18" fmla="*/ 80 w 158"/>
                  <a:gd name="T19" fmla="*/ 197 h 198"/>
                  <a:gd name="T20" fmla="*/ 94 w 158"/>
                  <a:gd name="T21" fmla="*/ 165 h 198"/>
                  <a:gd name="T22" fmla="*/ 80 w 158"/>
                  <a:gd name="T23" fmla="*/ 117 h 198"/>
                  <a:gd name="T24" fmla="*/ 68 w 158"/>
                  <a:gd name="T25" fmla="*/ 96 h 198"/>
                  <a:gd name="T26" fmla="*/ 105 w 158"/>
                  <a:gd name="T27" fmla="*/ 70 h 198"/>
                  <a:gd name="T28" fmla="*/ 96 w 158"/>
                  <a:gd name="T29" fmla="*/ 58 h 198"/>
                  <a:gd name="T30" fmla="*/ 61 w 158"/>
                  <a:gd name="T31" fmla="*/ 80 h 198"/>
                  <a:gd name="T32" fmla="*/ 52 w 158"/>
                  <a:gd name="T33" fmla="*/ 80 h 198"/>
                  <a:gd name="T34" fmla="*/ 35 w 158"/>
                  <a:gd name="T35" fmla="*/ 56 h 198"/>
                  <a:gd name="T36" fmla="*/ 41 w 158"/>
                  <a:gd name="T37" fmla="*/ 45 h 198"/>
                  <a:gd name="T38" fmla="*/ 69 w 158"/>
                  <a:gd name="T39" fmla="*/ 31 h 198"/>
                  <a:gd name="T40" fmla="*/ 112 w 158"/>
                  <a:gd name="T41" fmla="*/ 44 h 198"/>
                  <a:gd name="T42" fmla="*/ 126 w 158"/>
                  <a:gd name="T43" fmla="*/ 43 h 198"/>
                  <a:gd name="T44" fmla="*/ 158 w 158"/>
                  <a:gd name="T45" fmla="*/ 13 h 198"/>
                  <a:gd name="T46" fmla="*/ 145 w 158"/>
                  <a:gd name="T47" fmla="*/ 0 h 198"/>
                  <a:gd name="T48" fmla="*/ 115 w 158"/>
                  <a:gd name="T49" fmla="*/ 23 h 198"/>
                  <a:gd name="T50" fmla="*/ 95 w 158"/>
                  <a:gd name="T51" fmla="*/ 23 h 198"/>
                  <a:gd name="T52" fmla="*/ 66 w 158"/>
                  <a:gd name="T53" fmla="*/ 9 h 198"/>
                  <a:gd name="T54" fmla="*/ 45 w 158"/>
                  <a:gd name="T55" fmla="*/ 10 h 198"/>
                  <a:gd name="T56" fmla="*/ 22 w 158"/>
                  <a:gd name="T57" fmla="*/ 47 h 198"/>
                  <a:gd name="T58" fmla="*/ 8 w 158"/>
                  <a:gd name="T59" fmla="*/ 112 h 198"/>
                  <a:gd name="T60" fmla="*/ 0 w 158"/>
                  <a:gd name="T61" fmla="*/ 137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58" h="198">
                    <a:moveTo>
                      <a:pt x="0" y="137"/>
                    </a:moveTo>
                    <a:lnTo>
                      <a:pt x="0" y="137"/>
                    </a:lnTo>
                    <a:lnTo>
                      <a:pt x="17" y="159"/>
                    </a:lnTo>
                    <a:lnTo>
                      <a:pt x="6" y="192"/>
                    </a:lnTo>
                    <a:lnTo>
                      <a:pt x="6" y="198"/>
                    </a:lnTo>
                    <a:lnTo>
                      <a:pt x="32" y="198"/>
                    </a:lnTo>
                    <a:lnTo>
                      <a:pt x="41" y="116"/>
                    </a:lnTo>
                    <a:lnTo>
                      <a:pt x="50" y="119"/>
                    </a:lnTo>
                    <a:lnTo>
                      <a:pt x="65" y="193"/>
                    </a:lnTo>
                    <a:lnTo>
                      <a:pt x="80" y="197"/>
                    </a:lnTo>
                    <a:lnTo>
                      <a:pt x="94" y="165"/>
                    </a:lnTo>
                    <a:lnTo>
                      <a:pt x="80" y="117"/>
                    </a:lnTo>
                    <a:lnTo>
                      <a:pt x="68" y="96"/>
                    </a:lnTo>
                    <a:lnTo>
                      <a:pt x="105" y="70"/>
                    </a:lnTo>
                    <a:lnTo>
                      <a:pt x="96" y="58"/>
                    </a:lnTo>
                    <a:lnTo>
                      <a:pt x="61" y="80"/>
                    </a:lnTo>
                    <a:lnTo>
                      <a:pt x="52" y="80"/>
                    </a:lnTo>
                    <a:lnTo>
                      <a:pt x="35" y="56"/>
                    </a:lnTo>
                    <a:lnTo>
                      <a:pt x="41" y="45"/>
                    </a:lnTo>
                    <a:lnTo>
                      <a:pt x="69" y="31"/>
                    </a:lnTo>
                    <a:lnTo>
                      <a:pt x="112" y="44"/>
                    </a:lnTo>
                    <a:lnTo>
                      <a:pt x="126" y="43"/>
                    </a:lnTo>
                    <a:lnTo>
                      <a:pt x="158" y="13"/>
                    </a:lnTo>
                    <a:lnTo>
                      <a:pt x="145" y="0"/>
                    </a:lnTo>
                    <a:lnTo>
                      <a:pt x="115" y="23"/>
                    </a:lnTo>
                    <a:lnTo>
                      <a:pt x="95" y="23"/>
                    </a:lnTo>
                    <a:lnTo>
                      <a:pt x="66" y="9"/>
                    </a:lnTo>
                    <a:lnTo>
                      <a:pt x="45" y="10"/>
                    </a:lnTo>
                    <a:lnTo>
                      <a:pt x="22" y="47"/>
                    </a:lnTo>
                    <a:lnTo>
                      <a:pt x="8" y="112"/>
                    </a:lnTo>
                    <a:lnTo>
                      <a:pt x="0" y="13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74" name="Freeform 77">
                <a:extLst>
                  <a:ext uri="{FF2B5EF4-FFF2-40B4-BE49-F238E27FC236}">
                    <a16:creationId xmlns:a16="http://schemas.microsoft.com/office/drawing/2014/main" xmlns="" id="{5730D4A8-87F3-3F4A-AC50-6AB246DE69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0" y="2859"/>
                <a:ext cx="30" cy="44"/>
              </a:xfrm>
              <a:custGeom>
                <a:avLst/>
                <a:gdLst>
                  <a:gd name="T0" fmla="*/ 14 w 46"/>
                  <a:gd name="T1" fmla="*/ 0 h 66"/>
                  <a:gd name="T2" fmla="*/ 14 w 46"/>
                  <a:gd name="T3" fmla="*/ 0 h 66"/>
                  <a:gd name="T4" fmla="*/ 0 w 46"/>
                  <a:gd name="T5" fmla="*/ 36 h 66"/>
                  <a:gd name="T6" fmla="*/ 23 w 46"/>
                  <a:gd name="T7" fmla="*/ 66 h 66"/>
                  <a:gd name="T8" fmla="*/ 30 w 46"/>
                  <a:gd name="T9" fmla="*/ 66 h 66"/>
                  <a:gd name="T10" fmla="*/ 40 w 46"/>
                  <a:gd name="T11" fmla="*/ 46 h 66"/>
                  <a:gd name="T12" fmla="*/ 46 w 46"/>
                  <a:gd name="T13" fmla="*/ 39 h 66"/>
                  <a:gd name="T14" fmla="*/ 36 w 46"/>
                  <a:gd name="T15" fmla="*/ 28 h 66"/>
                  <a:gd name="T16" fmla="*/ 21 w 46"/>
                  <a:gd name="T17" fmla="*/ 23 h 66"/>
                  <a:gd name="T18" fmla="*/ 14 w 46"/>
                  <a:gd name="T1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66">
                    <a:moveTo>
                      <a:pt x="14" y="0"/>
                    </a:moveTo>
                    <a:lnTo>
                      <a:pt x="14" y="0"/>
                    </a:lnTo>
                    <a:lnTo>
                      <a:pt x="0" y="36"/>
                    </a:lnTo>
                    <a:lnTo>
                      <a:pt x="23" y="66"/>
                    </a:lnTo>
                    <a:lnTo>
                      <a:pt x="30" y="66"/>
                    </a:lnTo>
                    <a:lnTo>
                      <a:pt x="40" y="46"/>
                    </a:lnTo>
                    <a:lnTo>
                      <a:pt x="46" y="39"/>
                    </a:lnTo>
                    <a:lnTo>
                      <a:pt x="36" y="28"/>
                    </a:lnTo>
                    <a:lnTo>
                      <a:pt x="21" y="23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75" name="Freeform 78">
                <a:extLst>
                  <a:ext uri="{FF2B5EF4-FFF2-40B4-BE49-F238E27FC236}">
                    <a16:creationId xmlns:a16="http://schemas.microsoft.com/office/drawing/2014/main" xmlns="" id="{A96C54EA-DC39-3548-B73F-85D192E845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2" y="2937"/>
                <a:ext cx="46" cy="20"/>
              </a:xfrm>
              <a:custGeom>
                <a:avLst/>
                <a:gdLst>
                  <a:gd name="T0" fmla="*/ 41 w 69"/>
                  <a:gd name="T1" fmla="*/ 0 h 30"/>
                  <a:gd name="T2" fmla="*/ 41 w 69"/>
                  <a:gd name="T3" fmla="*/ 0 h 30"/>
                  <a:gd name="T4" fmla="*/ 9 w 69"/>
                  <a:gd name="T5" fmla="*/ 7 h 30"/>
                  <a:gd name="T6" fmla="*/ 0 w 69"/>
                  <a:gd name="T7" fmla="*/ 17 h 30"/>
                  <a:gd name="T8" fmla="*/ 8 w 69"/>
                  <a:gd name="T9" fmla="*/ 30 h 30"/>
                  <a:gd name="T10" fmla="*/ 28 w 69"/>
                  <a:gd name="T11" fmla="*/ 22 h 30"/>
                  <a:gd name="T12" fmla="*/ 41 w 69"/>
                  <a:gd name="T13" fmla="*/ 14 h 30"/>
                  <a:gd name="T14" fmla="*/ 61 w 69"/>
                  <a:gd name="T15" fmla="*/ 30 h 30"/>
                  <a:gd name="T16" fmla="*/ 69 w 69"/>
                  <a:gd name="T17" fmla="*/ 23 h 30"/>
                  <a:gd name="T18" fmla="*/ 54 w 69"/>
                  <a:gd name="T19" fmla="*/ 4 h 30"/>
                  <a:gd name="T20" fmla="*/ 41 w 69"/>
                  <a:gd name="T2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9" h="30">
                    <a:moveTo>
                      <a:pt x="41" y="0"/>
                    </a:moveTo>
                    <a:lnTo>
                      <a:pt x="41" y="0"/>
                    </a:lnTo>
                    <a:lnTo>
                      <a:pt x="9" y="7"/>
                    </a:lnTo>
                    <a:lnTo>
                      <a:pt x="0" y="17"/>
                    </a:lnTo>
                    <a:lnTo>
                      <a:pt x="8" y="30"/>
                    </a:lnTo>
                    <a:lnTo>
                      <a:pt x="28" y="22"/>
                    </a:lnTo>
                    <a:lnTo>
                      <a:pt x="41" y="14"/>
                    </a:lnTo>
                    <a:lnTo>
                      <a:pt x="61" y="30"/>
                    </a:lnTo>
                    <a:lnTo>
                      <a:pt x="69" y="23"/>
                    </a:lnTo>
                    <a:lnTo>
                      <a:pt x="54" y="4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76" name="Freeform 79">
                <a:extLst>
                  <a:ext uri="{FF2B5EF4-FFF2-40B4-BE49-F238E27FC236}">
                    <a16:creationId xmlns:a16="http://schemas.microsoft.com/office/drawing/2014/main" xmlns="" id="{D4197557-8E8E-304A-9A32-F79A98B660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6" y="3005"/>
                <a:ext cx="142" cy="55"/>
              </a:xfrm>
              <a:custGeom>
                <a:avLst/>
                <a:gdLst>
                  <a:gd name="T0" fmla="*/ 21 w 213"/>
                  <a:gd name="T1" fmla="*/ 0 h 83"/>
                  <a:gd name="T2" fmla="*/ 21 w 213"/>
                  <a:gd name="T3" fmla="*/ 0 h 83"/>
                  <a:gd name="T4" fmla="*/ 0 w 213"/>
                  <a:gd name="T5" fmla="*/ 14 h 83"/>
                  <a:gd name="T6" fmla="*/ 4 w 213"/>
                  <a:gd name="T7" fmla="*/ 27 h 83"/>
                  <a:gd name="T8" fmla="*/ 73 w 213"/>
                  <a:gd name="T9" fmla="*/ 42 h 83"/>
                  <a:gd name="T10" fmla="*/ 108 w 213"/>
                  <a:gd name="T11" fmla="*/ 48 h 83"/>
                  <a:gd name="T12" fmla="*/ 122 w 213"/>
                  <a:gd name="T13" fmla="*/ 64 h 83"/>
                  <a:gd name="T14" fmla="*/ 162 w 213"/>
                  <a:gd name="T15" fmla="*/ 67 h 83"/>
                  <a:gd name="T16" fmla="*/ 180 w 213"/>
                  <a:gd name="T17" fmla="*/ 83 h 83"/>
                  <a:gd name="T18" fmla="*/ 197 w 213"/>
                  <a:gd name="T19" fmla="*/ 79 h 83"/>
                  <a:gd name="T20" fmla="*/ 213 w 213"/>
                  <a:gd name="T21" fmla="*/ 65 h 83"/>
                  <a:gd name="T22" fmla="*/ 184 w 213"/>
                  <a:gd name="T23" fmla="*/ 52 h 83"/>
                  <a:gd name="T24" fmla="*/ 160 w 213"/>
                  <a:gd name="T25" fmla="*/ 31 h 83"/>
                  <a:gd name="T26" fmla="*/ 95 w 213"/>
                  <a:gd name="T27" fmla="*/ 15 h 83"/>
                  <a:gd name="T28" fmla="*/ 21 w 213"/>
                  <a:gd name="T2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3" h="83">
                    <a:moveTo>
                      <a:pt x="21" y="0"/>
                    </a:moveTo>
                    <a:lnTo>
                      <a:pt x="21" y="0"/>
                    </a:lnTo>
                    <a:lnTo>
                      <a:pt x="0" y="14"/>
                    </a:lnTo>
                    <a:lnTo>
                      <a:pt x="4" y="27"/>
                    </a:lnTo>
                    <a:lnTo>
                      <a:pt x="73" y="42"/>
                    </a:lnTo>
                    <a:lnTo>
                      <a:pt x="108" y="48"/>
                    </a:lnTo>
                    <a:lnTo>
                      <a:pt x="122" y="64"/>
                    </a:lnTo>
                    <a:lnTo>
                      <a:pt x="162" y="67"/>
                    </a:lnTo>
                    <a:lnTo>
                      <a:pt x="180" y="83"/>
                    </a:lnTo>
                    <a:lnTo>
                      <a:pt x="197" y="79"/>
                    </a:lnTo>
                    <a:lnTo>
                      <a:pt x="213" y="65"/>
                    </a:lnTo>
                    <a:lnTo>
                      <a:pt x="184" y="52"/>
                    </a:lnTo>
                    <a:lnTo>
                      <a:pt x="160" y="31"/>
                    </a:lnTo>
                    <a:lnTo>
                      <a:pt x="95" y="15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77" name="Freeform 80">
                <a:extLst>
                  <a:ext uri="{FF2B5EF4-FFF2-40B4-BE49-F238E27FC236}">
                    <a16:creationId xmlns:a16="http://schemas.microsoft.com/office/drawing/2014/main" xmlns="" id="{C13A993A-94D8-DB48-9DA8-7F295C9F52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9" y="3049"/>
                <a:ext cx="23" cy="14"/>
              </a:xfrm>
              <a:custGeom>
                <a:avLst/>
                <a:gdLst>
                  <a:gd name="T0" fmla="*/ 17 w 35"/>
                  <a:gd name="T1" fmla="*/ 0 h 20"/>
                  <a:gd name="T2" fmla="*/ 17 w 35"/>
                  <a:gd name="T3" fmla="*/ 0 h 20"/>
                  <a:gd name="T4" fmla="*/ 0 w 35"/>
                  <a:gd name="T5" fmla="*/ 9 h 20"/>
                  <a:gd name="T6" fmla="*/ 10 w 35"/>
                  <a:gd name="T7" fmla="*/ 20 h 20"/>
                  <a:gd name="T8" fmla="*/ 35 w 35"/>
                  <a:gd name="T9" fmla="*/ 11 h 20"/>
                  <a:gd name="T10" fmla="*/ 17 w 35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20">
                    <a:moveTo>
                      <a:pt x="17" y="0"/>
                    </a:moveTo>
                    <a:lnTo>
                      <a:pt x="17" y="0"/>
                    </a:lnTo>
                    <a:lnTo>
                      <a:pt x="0" y="9"/>
                    </a:lnTo>
                    <a:lnTo>
                      <a:pt x="10" y="20"/>
                    </a:lnTo>
                    <a:lnTo>
                      <a:pt x="35" y="11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78" name="Freeform 81">
                <a:extLst>
                  <a:ext uri="{FF2B5EF4-FFF2-40B4-BE49-F238E27FC236}">
                    <a16:creationId xmlns:a16="http://schemas.microsoft.com/office/drawing/2014/main" xmlns="" id="{2DFBEAD8-226E-7B43-84CC-2C5415073E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9" y="3044"/>
                <a:ext cx="19" cy="13"/>
              </a:xfrm>
              <a:custGeom>
                <a:avLst/>
                <a:gdLst>
                  <a:gd name="T0" fmla="*/ 0 w 28"/>
                  <a:gd name="T1" fmla="*/ 1 h 20"/>
                  <a:gd name="T2" fmla="*/ 0 w 28"/>
                  <a:gd name="T3" fmla="*/ 1 h 20"/>
                  <a:gd name="T4" fmla="*/ 3 w 28"/>
                  <a:gd name="T5" fmla="*/ 16 h 20"/>
                  <a:gd name="T6" fmla="*/ 21 w 28"/>
                  <a:gd name="T7" fmla="*/ 20 h 20"/>
                  <a:gd name="T8" fmla="*/ 28 w 28"/>
                  <a:gd name="T9" fmla="*/ 12 h 20"/>
                  <a:gd name="T10" fmla="*/ 20 w 28"/>
                  <a:gd name="T11" fmla="*/ 0 h 20"/>
                  <a:gd name="T12" fmla="*/ 0 w 28"/>
                  <a:gd name="T13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20">
                    <a:moveTo>
                      <a:pt x="0" y="1"/>
                    </a:moveTo>
                    <a:lnTo>
                      <a:pt x="0" y="1"/>
                    </a:lnTo>
                    <a:lnTo>
                      <a:pt x="3" y="16"/>
                    </a:lnTo>
                    <a:lnTo>
                      <a:pt x="21" y="20"/>
                    </a:lnTo>
                    <a:lnTo>
                      <a:pt x="28" y="12"/>
                    </a:lnTo>
                    <a:lnTo>
                      <a:pt x="20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79" name="Freeform 82">
                <a:extLst>
                  <a:ext uri="{FF2B5EF4-FFF2-40B4-BE49-F238E27FC236}">
                    <a16:creationId xmlns:a16="http://schemas.microsoft.com/office/drawing/2014/main" xmlns="" id="{6295E608-8587-8648-9E01-598BD18D4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3" y="3071"/>
                <a:ext cx="23" cy="12"/>
              </a:xfrm>
              <a:custGeom>
                <a:avLst/>
                <a:gdLst>
                  <a:gd name="T0" fmla="*/ 22 w 35"/>
                  <a:gd name="T1" fmla="*/ 0 h 19"/>
                  <a:gd name="T2" fmla="*/ 22 w 35"/>
                  <a:gd name="T3" fmla="*/ 0 h 19"/>
                  <a:gd name="T4" fmla="*/ 0 w 35"/>
                  <a:gd name="T5" fmla="*/ 3 h 19"/>
                  <a:gd name="T6" fmla="*/ 19 w 35"/>
                  <a:gd name="T7" fmla="*/ 19 h 19"/>
                  <a:gd name="T8" fmla="*/ 35 w 35"/>
                  <a:gd name="T9" fmla="*/ 19 h 19"/>
                  <a:gd name="T10" fmla="*/ 22 w 35"/>
                  <a:gd name="T1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9">
                    <a:moveTo>
                      <a:pt x="22" y="0"/>
                    </a:moveTo>
                    <a:lnTo>
                      <a:pt x="22" y="0"/>
                    </a:lnTo>
                    <a:lnTo>
                      <a:pt x="0" y="3"/>
                    </a:lnTo>
                    <a:lnTo>
                      <a:pt x="19" y="19"/>
                    </a:lnTo>
                    <a:lnTo>
                      <a:pt x="35" y="19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80" name="Freeform 83">
                <a:extLst>
                  <a:ext uri="{FF2B5EF4-FFF2-40B4-BE49-F238E27FC236}">
                    <a16:creationId xmlns:a16="http://schemas.microsoft.com/office/drawing/2014/main" xmlns="" id="{A2EB0F6D-CACC-7C4D-AE6B-7A2ACA59E8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8" y="3049"/>
                <a:ext cx="42" cy="14"/>
              </a:xfrm>
              <a:custGeom>
                <a:avLst/>
                <a:gdLst>
                  <a:gd name="T0" fmla="*/ 5 w 62"/>
                  <a:gd name="T1" fmla="*/ 6 h 21"/>
                  <a:gd name="T2" fmla="*/ 5 w 62"/>
                  <a:gd name="T3" fmla="*/ 6 h 21"/>
                  <a:gd name="T4" fmla="*/ 0 w 62"/>
                  <a:gd name="T5" fmla="*/ 16 h 21"/>
                  <a:gd name="T6" fmla="*/ 35 w 62"/>
                  <a:gd name="T7" fmla="*/ 21 h 21"/>
                  <a:gd name="T8" fmla="*/ 62 w 62"/>
                  <a:gd name="T9" fmla="*/ 5 h 21"/>
                  <a:gd name="T10" fmla="*/ 46 w 62"/>
                  <a:gd name="T11" fmla="*/ 1 h 21"/>
                  <a:gd name="T12" fmla="*/ 22 w 62"/>
                  <a:gd name="T13" fmla="*/ 8 h 21"/>
                  <a:gd name="T14" fmla="*/ 12 w 62"/>
                  <a:gd name="T15" fmla="*/ 0 h 21"/>
                  <a:gd name="T16" fmla="*/ 5 w 62"/>
                  <a:gd name="T17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21">
                    <a:moveTo>
                      <a:pt x="5" y="6"/>
                    </a:moveTo>
                    <a:lnTo>
                      <a:pt x="5" y="6"/>
                    </a:lnTo>
                    <a:lnTo>
                      <a:pt x="0" y="16"/>
                    </a:lnTo>
                    <a:lnTo>
                      <a:pt x="35" y="21"/>
                    </a:lnTo>
                    <a:lnTo>
                      <a:pt x="62" y="5"/>
                    </a:lnTo>
                    <a:lnTo>
                      <a:pt x="46" y="1"/>
                    </a:lnTo>
                    <a:lnTo>
                      <a:pt x="22" y="8"/>
                    </a:lnTo>
                    <a:lnTo>
                      <a:pt x="12" y="0"/>
                    </a:lnTo>
                    <a:lnTo>
                      <a:pt x="5" y="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81" name="Freeform 84">
                <a:extLst>
                  <a:ext uri="{FF2B5EF4-FFF2-40B4-BE49-F238E27FC236}">
                    <a16:creationId xmlns:a16="http://schemas.microsoft.com/office/drawing/2014/main" xmlns="" id="{118AE466-DC2D-AA49-9764-0F39120A39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0" y="3057"/>
                <a:ext cx="54" cy="28"/>
              </a:xfrm>
              <a:custGeom>
                <a:avLst/>
                <a:gdLst>
                  <a:gd name="T0" fmla="*/ 40 w 80"/>
                  <a:gd name="T1" fmla="*/ 0 h 42"/>
                  <a:gd name="T2" fmla="*/ 40 w 80"/>
                  <a:gd name="T3" fmla="*/ 0 h 42"/>
                  <a:gd name="T4" fmla="*/ 0 w 80"/>
                  <a:gd name="T5" fmla="*/ 33 h 42"/>
                  <a:gd name="T6" fmla="*/ 4 w 80"/>
                  <a:gd name="T7" fmla="*/ 42 h 42"/>
                  <a:gd name="T8" fmla="*/ 21 w 80"/>
                  <a:gd name="T9" fmla="*/ 39 h 42"/>
                  <a:gd name="T10" fmla="*/ 41 w 80"/>
                  <a:gd name="T11" fmla="*/ 20 h 42"/>
                  <a:gd name="T12" fmla="*/ 80 w 80"/>
                  <a:gd name="T13" fmla="*/ 15 h 42"/>
                  <a:gd name="T14" fmla="*/ 72 w 80"/>
                  <a:gd name="T15" fmla="*/ 1 h 42"/>
                  <a:gd name="T16" fmla="*/ 40 w 80"/>
                  <a:gd name="T17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0" h="42">
                    <a:moveTo>
                      <a:pt x="40" y="0"/>
                    </a:moveTo>
                    <a:lnTo>
                      <a:pt x="40" y="0"/>
                    </a:lnTo>
                    <a:lnTo>
                      <a:pt x="0" y="33"/>
                    </a:lnTo>
                    <a:lnTo>
                      <a:pt x="4" y="42"/>
                    </a:lnTo>
                    <a:lnTo>
                      <a:pt x="21" y="39"/>
                    </a:lnTo>
                    <a:lnTo>
                      <a:pt x="41" y="20"/>
                    </a:lnTo>
                    <a:lnTo>
                      <a:pt x="80" y="15"/>
                    </a:lnTo>
                    <a:lnTo>
                      <a:pt x="72" y="1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82" name="Freeform 85">
                <a:extLst>
                  <a:ext uri="{FF2B5EF4-FFF2-40B4-BE49-F238E27FC236}">
                    <a16:creationId xmlns:a16="http://schemas.microsoft.com/office/drawing/2014/main" xmlns="" id="{0C8B2AAC-8309-CA4F-A753-23A42A22DC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0" y="2955"/>
                <a:ext cx="37" cy="42"/>
              </a:xfrm>
              <a:custGeom>
                <a:avLst/>
                <a:gdLst>
                  <a:gd name="T0" fmla="*/ 7 w 55"/>
                  <a:gd name="T1" fmla="*/ 0 h 63"/>
                  <a:gd name="T2" fmla="*/ 7 w 55"/>
                  <a:gd name="T3" fmla="*/ 0 h 63"/>
                  <a:gd name="T4" fmla="*/ 0 w 55"/>
                  <a:gd name="T5" fmla="*/ 10 h 63"/>
                  <a:gd name="T6" fmla="*/ 38 w 55"/>
                  <a:gd name="T7" fmla="*/ 44 h 63"/>
                  <a:gd name="T8" fmla="*/ 43 w 55"/>
                  <a:gd name="T9" fmla="*/ 63 h 63"/>
                  <a:gd name="T10" fmla="*/ 54 w 55"/>
                  <a:gd name="T11" fmla="*/ 62 h 63"/>
                  <a:gd name="T12" fmla="*/ 55 w 55"/>
                  <a:gd name="T13" fmla="*/ 42 h 63"/>
                  <a:gd name="T14" fmla="*/ 43 w 55"/>
                  <a:gd name="T15" fmla="*/ 32 h 63"/>
                  <a:gd name="T16" fmla="*/ 7 w 55"/>
                  <a:gd name="T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63">
                    <a:moveTo>
                      <a:pt x="7" y="0"/>
                    </a:moveTo>
                    <a:lnTo>
                      <a:pt x="7" y="0"/>
                    </a:lnTo>
                    <a:lnTo>
                      <a:pt x="0" y="10"/>
                    </a:lnTo>
                    <a:lnTo>
                      <a:pt x="38" y="44"/>
                    </a:lnTo>
                    <a:lnTo>
                      <a:pt x="43" y="63"/>
                    </a:lnTo>
                    <a:lnTo>
                      <a:pt x="54" y="62"/>
                    </a:lnTo>
                    <a:lnTo>
                      <a:pt x="55" y="42"/>
                    </a:lnTo>
                    <a:lnTo>
                      <a:pt x="43" y="32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83" name="Freeform 86">
                <a:extLst>
                  <a:ext uri="{FF2B5EF4-FFF2-40B4-BE49-F238E27FC236}">
                    <a16:creationId xmlns:a16="http://schemas.microsoft.com/office/drawing/2014/main" xmlns="" id="{16966F8C-A3B2-E144-8598-4D69D0B035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2" y="2987"/>
                <a:ext cx="50" cy="37"/>
              </a:xfrm>
              <a:custGeom>
                <a:avLst/>
                <a:gdLst>
                  <a:gd name="T0" fmla="*/ 69 w 76"/>
                  <a:gd name="T1" fmla="*/ 0 h 55"/>
                  <a:gd name="T2" fmla="*/ 69 w 76"/>
                  <a:gd name="T3" fmla="*/ 0 h 55"/>
                  <a:gd name="T4" fmla="*/ 62 w 76"/>
                  <a:gd name="T5" fmla="*/ 1 h 55"/>
                  <a:gd name="T6" fmla="*/ 57 w 76"/>
                  <a:gd name="T7" fmla="*/ 22 h 55"/>
                  <a:gd name="T8" fmla="*/ 43 w 76"/>
                  <a:gd name="T9" fmla="*/ 31 h 55"/>
                  <a:gd name="T10" fmla="*/ 0 w 76"/>
                  <a:gd name="T11" fmla="*/ 38 h 55"/>
                  <a:gd name="T12" fmla="*/ 2 w 76"/>
                  <a:gd name="T13" fmla="*/ 55 h 55"/>
                  <a:gd name="T14" fmla="*/ 47 w 76"/>
                  <a:gd name="T15" fmla="*/ 52 h 55"/>
                  <a:gd name="T16" fmla="*/ 76 w 76"/>
                  <a:gd name="T17" fmla="*/ 34 h 55"/>
                  <a:gd name="T18" fmla="*/ 74 w 76"/>
                  <a:gd name="T19" fmla="*/ 3 h 55"/>
                  <a:gd name="T20" fmla="*/ 69 w 76"/>
                  <a:gd name="T21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55">
                    <a:moveTo>
                      <a:pt x="69" y="0"/>
                    </a:moveTo>
                    <a:lnTo>
                      <a:pt x="69" y="0"/>
                    </a:lnTo>
                    <a:lnTo>
                      <a:pt x="62" y="1"/>
                    </a:lnTo>
                    <a:lnTo>
                      <a:pt x="57" y="22"/>
                    </a:lnTo>
                    <a:lnTo>
                      <a:pt x="43" y="31"/>
                    </a:lnTo>
                    <a:lnTo>
                      <a:pt x="0" y="38"/>
                    </a:lnTo>
                    <a:lnTo>
                      <a:pt x="2" y="55"/>
                    </a:lnTo>
                    <a:lnTo>
                      <a:pt x="47" y="52"/>
                    </a:lnTo>
                    <a:lnTo>
                      <a:pt x="76" y="34"/>
                    </a:lnTo>
                    <a:lnTo>
                      <a:pt x="74" y="3"/>
                    </a:lnTo>
                    <a:lnTo>
                      <a:pt x="6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84" name="Freeform 87">
                <a:extLst>
                  <a:ext uri="{FF2B5EF4-FFF2-40B4-BE49-F238E27FC236}">
                    <a16:creationId xmlns:a16="http://schemas.microsoft.com/office/drawing/2014/main" xmlns="" id="{C54B288A-AE4F-A646-AB31-1770B4EC19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2" y="3009"/>
                <a:ext cx="21" cy="31"/>
              </a:xfrm>
              <a:custGeom>
                <a:avLst/>
                <a:gdLst>
                  <a:gd name="T0" fmla="*/ 0 w 32"/>
                  <a:gd name="T1" fmla="*/ 2 h 46"/>
                  <a:gd name="T2" fmla="*/ 0 w 32"/>
                  <a:gd name="T3" fmla="*/ 2 h 46"/>
                  <a:gd name="T4" fmla="*/ 10 w 32"/>
                  <a:gd name="T5" fmla="*/ 29 h 46"/>
                  <a:gd name="T6" fmla="*/ 27 w 32"/>
                  <a:gd name="T7" fmla="*/ 46 h 46"/>
                  <a:gd name="T8" fmla="*/ 32 w 32"/>
                  <a:gd name="T9" fmla="*/ 41 h 46"/>
                  <a:gd name="T10" fmla="*/ 31 w 32"/>
                  <a:gd name="T11" fmla="*/ 23 h 46"/>
                  <a:gd name="T12" fmla="*/ 11 w 32"/>
                  <a:gd name="T13" fmla="*/ 0 h 46"/>
                  <a:gd name="T14" fmla="*/ 0 w 32"/>
                  <a:gd name="T15" fmla="*/ 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46">
                    <a:moveTo>
                      <a:pt x="0" y="2"/>
                    </a:moveTo>
                    <a:lnTo>
                      <a:pt x="0" y="2"/>
                    </a:lnTo>
                    <a:lnTo>
                      <a:pt x="10" y="29"/>
                    </a:lnTo>
                    <a:lnTo>
                      <a:pt x="27" y="46"/>
                    </a:lnTo>
                    <a:lnTo>
                      <a:pt x="32" y="41"/>
                    </a:lnTo>
                    <a:lnTo>
                      <a:pt x="31" y="23"/>
                    </a:lnTo>
                    <a:lnTo>
                      <a:pt x="11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85" name="Freeform 88">
                <a:extLst>
                  <a:ext uri="{FF2B5EF4-FFF2-40B4-BE49-F238E27FC236}">
                    <a16:creationId xmlns:a16="http://schemas.microsoft.com/office/drawing/2014/main" xmlns="" id="{A4BF2B95-2052-BE44-BB2C-571EEC0F89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4" y="3037"/>
                <a:ext cx="14" cy="19"/>
              </a:xfrm>
              <a:custGeom>
                <a:avLst/>
                <a:gdLst>
                  <a:gd name="T0" fmla="*/ 0 w 22"/>
                  <a:gd name="T1" fmla="*/ 0 h 28"/>
                  <a:gd name="T2" fmla="*/ 0 w 22"/>
                  <a:gd name="T3" fmla="*/ 0 h 28"/>
                  <a:gd name="T4" fmla="*/ 1 w 22"/>
                  <a:gd name="T5" fmla="*/ 18 h 28"/>
                  <a:gd name="T6" fmla="*/ 12 w 22"/>
                  <a:gd name="T7" fmla="*/ 28 h 28"/>
                  <a:gd name="T8" fmla="*/ 22 w 22"/>
                  <a:gd name="T9" fmla="*/ 22 h 28"/>
                  <a:gd name="T10" fmla="*/ 13 w 22"/>
                  <a:gd name="T11" fmla="*/ 3 h 28"/>
                  <a:gd name="T12" fmla="*/ 0 w 22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28">
                    <a:moveTo>
                      <a:pt x="0" y="0"/>
                    </a:moveTo>
                    <a:lnTo>
                      <a:pt x="0" y="0"/>
                    </a:lnTo>
                    <a:lnTo>
                      <a:pt x="1" y="18"/>
                    </a:lnTo>
                    <a:lnTo>
                      <a:pt x="12" y="28"/>
                    </a:lnTo>
                    <a:lnTo>
                      <a:pt x="22" y="22"/>
                    </a:lnTo>
                    <a:lnTo>
                      <a:pt x="13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86" name="Freeform 89">
                <a:extLst>
                  <a:ext uri="{FF2B5EF4-FFF2-40B4-BE49-F238E27FC236}">
                    <a16:creationId xmlns:a16="http://schemas.microsoft.com/office/drawing/2014/main" xmlns="" id="{F52206A0-F078-9A44-8284-78AF28634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6" y="3067"/>
                <a:ext cx="14" cy="21"/>
              </a:xfrm>
              <a:custGeom>
                <a:avLst/>
                <a:gdLst>
                  <a:gd name="T0" fmla="*/ 9 w 21"/>
                  <a:gd name="T1" fmla="*/ 0 h 31"/>
                  <a:gd name="T2" fmla="*/ 9 w 21"/>
                  <a:gd name="T3" fmla="*/ 0 h 31"/>
                  <a:gd name="T4" fmla="*/ 0 w 21"/>
                  <a:gd name="T5" fmla="*/ 9 h 31"/>
                  <a:gd name="T6" fmla="*/ 10 w 21"/>
                  <a:gd name="T7" fmla="*/ 27 h 31"/>
                  <a:gd name="T8" fmla="*/ 21 w 21"/>
                  <a:gd name="T9" fmla="*/ 31 h 31"/>
                  <a:gd name="T10" fmla="*/ 21 w 21"/>
                  <a:gd name="T11" fmla="*/ 19 h 31"/>
                  <a:gd name="T12" fmla="*/ 9 w 21"/>
                  <a:gd name="T13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31">
                    <a:moveTo>
                      <a:pt x="9" y="0"/>
                    </a:moveTo>
                    <a:lnTo>
                      <a:pt x="9" y="0"/>
                    </a:lnTo>
                    <a:lnTo>
                      <a:pt x="0" y="9"/>
                    </a:lnTo>
                    <a:lnTo>
                      <a:pt x="10" y="27"/>
                    </a:lnTo>
                    <a:lnTo>
                      <a:pt x="21" y="31"/>
                    </a:lnTo>
                    <a:lnTo>
                      <a:pt x="21" y="19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87" name="Freeform 90">
                <a:extLst>
                  <a:ext uri="{FF2B5EF4-FFF2-40B4-BE49-F238E27FC236}">
                    <a16:creationId xmlns:a16="http://schemas.microsoft.com/office/drawing/2014/main" xmlns="" id="{A8EEDE13-1EC4-E944-A568-FB167974A5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8" y="3060"/>
                <a:ext cx="21" cy="25"/>
              </a:xfrm>
              <a:custGeom>
                <a:avLst/>
                <a:gdLst>
                  <a:gd name="T0" fmla="*/ 0 w 32"/>
                  <a:gd name="T1" fmla="*/ 0 h 38"/>
                  <a:gd name="T2" fmla="*/ 0 w 32"/>
                  <a:gd name="T3" fmla="*/ 0 h 38"/>
                  <a:gd name="T4" fmla="*/ 8 w 32"/>
                  <a:gd name="T5" fmla="*/ 20 h 38"/>
                  <a:gd name="T6" fmla="*/ 23 w 32"/>
                  <a:gd name="T7" fmla="*/ 38 h 38"/>
                  <a:gd name="T8" fmla="*/ 32 w 32"/>
                  <a:gd name="T9" fmla="*/ 24 h 38"/>
                  <a:gd name="T10" fmla="*/ 20 w 32"/>
                  <a:gd name="T11" fmla="*/ 5 h 38"/>
                  <a:gd name="T12" fmla="*/ 0 w 32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38">
                    <a:moveTo>
                      <a:pt x="0" y="0"/>
                    </a:moveTo>
                    <a:lnTo>
                      <a:pt x="0" y="0"/>
                    </a:lnTo>
                    <a:lnTo>
                      <a:pt x="8" y="20"/>
                    </a:lnTo>
                    <a:lnTo>
                      <a:pt x="23" y="38"/>
                    </a:lnTo>
                    <a:lnTo>
                      <a:pt x="32" y="24"/>
                    </a:lnTo>
                    <a:lnTo>
                      <a:pt x="20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88" name="Freeform 91">
                <a:extLst>
                  <a:ext uri="{FF2B5EF4-FFF2-40B4-BE49-F238E27FC236}">
                    <a16:creationId xmlns:a16="http://schemas.microsoft.com/office/drawing/2014/main" xmlns="" id="{B6C48BD5-36E7-BF4E-887A-960452D760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4" y="3080"/>
                <a:ext cx="16" cy="26"/>
              </a:xfrm>
              <a:custGeom>
                <a:avLst/>
                <a:gdLst>
                  <a:gd name="T0" fmla="*/ 0 w 24"/>
                  <a:gd name="T1" fmla="*/ 0 h 39"/>
                  <a:gd name="T2" fmla="*/ 0 w 24"/>
                  <a:gd name="T3" fmla="*/ 0 h 39"/>
                  <a:gd name="T4" fmla="*/ 4 w 24"/>
                  <a:gd name="T5" fmla="*/ 24 h 39"/>
                  <a:gd name="T6" fmla="*/ 15 w 24"/>
                  <a:gd name="T7" fmla="*/ 39 h 39"/>
                  <a:gd name="T8" fmla="*/ 24 w 24"/>
                  <a:gd name="T9" fmla="*/ 20 h 39"/>
                  <a:gd name="T10" fmla="*/ 0 w 24"/>
                  <a:gd name="T1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39">
                    <a:moveTo>
                      <a:pt x="0" y="0"/>
                    </a:moveTo>
                    <a:lnTo>
                      <a:pt x="0" y="0"/>
                    </a:lnTo>
                    <a:lnTo>
                      <a:pt x="4" y="24"/>
                    </a:lnTo>
                    <a:lnTo>
                      <a:pt x="15" y="39"/>
                    </a:lnTo>
                    <a:lnTo>
                      <a:pt x="24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89" name="Freeform 92">
                <a:extLst>
                  <a:ext uri="{FF2B5EF4-FFF2-40B4-BE49-F238E27FC236}">
                    <a16:creationId xmlns:a16="http://schemas.microsoft.com/office/drawing/2014/main" xmlns="" id="{3070D09F-EDA4-384A-84F4-53F0F6162D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0" y="3116"/>
                <a:ext cx="15" cy="17"/>
              </a:xfrm>
              <a:custGeom>
                <a:avLst/>
                <a:gdLst>
                  <a:gd name="T0" fmla="*/ 4 w 23"/>
                  <a:gd name="T1" fmla="*/ 0 h 25"/>
                  <a:gd name="T2" fmla="*/ 4 w 23"/>
                  <a:gd name="T3" fmla="*/ 0 h 25"/>
                  <a:gd name="T4" fmla="*/ 0 w 23"/>
                  <a:gd name="T5" fmla="*/ 7 h 25"/>
                  <a:gd name="T6" fmla="*/ 14 w 23"/>
                  <a:gd name="T7" fmla="*/ 24 h 25"/>
                  <a:gd name="T8" fmla="*/ 23 w 23"/>
                  <a:gd name="T9" fmla="*/ 25 h 25"/>
                  <a:gd name="T10" fmla="*/ 17 w 23"/>
                  <a:gd name="T11" fmla="*/ 2 h 25"/>
                  <a:gd name="T12" fmla="*/ 4 w 23"/>
                  <a:gd name="T13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25">
                    <a:moveTo>
                      <a:pt x="4" y="0"/>
                    </a:moveTo>
                    <a:lnTo>
                      <a:pt x="4" y="0"/>
                    </a:lnTo>
                    <a:lnTo>
                      <a:pt x="0" y="7"/>
                    </a:lnTo>
                    <a:lnTo>
                      <a:pt x="14" y="24"/>
                    </a:lnTo>
                    <a:lnTo>
                      <a:pt x="23" y="25"/>
                    </a:lnTo>
                    <a:lnTo>
                      <a:pt x="17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90" name="Freeform 93">
                <a:extLst>
                  <a:ext uri="{FF2B5EF4-FFF2-40B4-BE49-F238E27FC236}">
                    <a16:creationId xmlns:a16="http://schemas.microsoft.com/office/drawing/2014/main" xmlns="" id="{9E6757E4-505F-8747-8F50-4958A5BA55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4" y="3139"/>
                <a:ext cx="15" cy="15"/>
              </a:xfrm>
              <a:custGeom>
                <a:avLst/>
                <a:gdLst>
                  <a:gd name="T0" fmla="*/ 14 w 23"/>
                  <a:gd name="T1" fmla="*/ 0 h 23"/>
                  <a:gd name="T2" fmla="*/ 14 w 23"/>
                  <a:gd name="T3" fmla="*/ 0 h 23"/>
                  <a:gd name="T4" fmla="*/ 0 w 23"/>
                  <a:gd name="T5" fmla="*/ 7 h 23"/>
                  <a:gd name="T6" fmla="*/ 12 w 23"/>
                  <a:gd name="T7" fmla="*/ 23 h 23"/>
                  <a:gd name="T8" fmla="*/ 23 w 23"/>
                  <a:gd name="T9" fmla="*/ 18 h 23"/>
                  <a:gd name="T10" fmla="*/ 14 w 23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23">
                    <a:moveTo>
                      <a:pt x="14" y="0"/>
                    </a:moveTo>
                    <a:lnTo>
                      <a:pt x="14" y="0"/>
                    </a:lnTo>
                    <a:lnTo>
                      <a:pt x="0" y="7"/>
                    </a:lnTo>
                    <a:lnTo>
                      <a:pt x="12" y="23"/>
                    </a:lnTo>
                    <a:lnTo>
                      <a:pt x="23" y="18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91" name="Freeform 94">
                <a:extLst>
                  <a:ext uri="{FF2B5EF4-FFF2-40B4-BE49-F238E27FC236}">
                    <a16:creationId xmlns:a16="http://schemas.microsoft.com/office/drawing/2014/main" xmlns="" id="{0E6BA3E0-A382-8345-8FF5-8DF5AF3BF6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0" y="3208"/>
                <a:ext cx="11" cy="21"/>
              </a:xfrm>
              <a:custGeom>
                <a:avLst/>
                <a:gdLst>
                  <a:gd name="T0" fmla="*/ 9 w 17"/>
                  <a:gd name="T1" fmla="*/ 0 h 31"/>
                  <a:gd name="T2" fmla="*/ 9 w 17"/>
                  <a:gd name="T3" fmla="*/ 0 h 31"/>
                  <a:gd name="T4" fmla="*/ 0 w 17"/>
                  <a:gd name="T5" fmla="*/ 13 h 31"/>
                  <a:gd name="T6" fmla="*/ 4 w 17"/>
                  <a:gd name="T7" fmla="*/ 27 h 31"/>
                  <a:gd name="T8" fmla="*/ 8 w 17"/>
                  <a:gd name="T9" fmla="*/ 31 h 31"/>
                  <a:gd name="T10" fmla="*/ 17 w 17"/>
                  <a:gd name="T11" fmla="*/ 19 h 31"/>
                  <a:gd name="T12" fmla="*/ 9 w 17"/>
                  <a:gd name="T13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1">
                    <a:moveTo>
                      <a:pt x="9" y="0"/>
                    </a:moveTo>
                    <a:lnTo>
                      <a:pt x="9" y="0"/>
                    </a:lnTo>
                    <a:lnTo>
                      <a:pt x="0" y="13"/>
                    </a:lnTo>
                    <a:lnTo>
                      <a:pt x="4" y="27"/>
                    </a:lnTo>
                    <a:lnTo>
                      <a:pt x="8" y="31"/>
                    </a:lnTo>
                    <a:lnTo>
                      <a:pt x="17" y="19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92" name="Freeform 95">
                <a:extLst>
                  <a:ext uri="{FF2B5EF4-FFF2-40B4-BE49-F238E27FC236}">
                    <a16:creationId xmlns:a16="http://schemas.microsoft.com/office/drawing/2014/main" xmlns="" id="{D0A7A843-D24D-B140-AEF4-CDF490A8AF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9" y="3233"/>
                <a:ext cx="13" cy="11"/>
              </a:xfrm>
              <a:custGeom>
                <a:avLst/>
                <a:gdLst>
                  <a:gd name="T0" fmla="*/ 0 w 19"/>
                  <a:gd name="T1" fmla="*/ 2 h 16"/>
                  <a:gd name="T2" fmla="*/ 0 w 19"/>
                  <a:gd name="T3" fmla="*/ 2 h 16"/>
                  <a:gd name="T4" fmla="*/ 1 w 19"/>
                  <a:gd name="T5" fmla="*/ 12 h 16"/>
                  <a:gd name="T6" fmla="*/ 11 w 19"/>
                  <a:gd name="T7" fmla="*/ 16 h 16"/>
                  <a:gd name="T8" fmla="*/ 19 w 19"/>
                  <a:gd name="T9" fmla="*/ 11 h 16"/>
                  <a:gd name="T10" fmla="*/ 11 w 19"/>
                  <a:gd name="T11" fmla="*/ 0 h 16"/>
                  <a:gd name="T12" fmla="*/ 0 w 19"/>
                  <a:gd name="T13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6">
                    <a:moveTo>
                      <a:pt x="0" y="2"/>
                    </a:moveTo>
                    <a:lnTo>
                      <a:pt x="0" y="2"/>
                    </a:lnTo>
                    <a:lnTo>
                      <a:pt x="1" y="12"/>
                    </a:lnTo>
                    <a:lnTo>
                      <a:pt x="11" y="16"/>
                    </a:lnTo>
                    <a:lnTo>
                      <a:pt x="19" y="11"/>
                    </a:lnTo>
                    <a:lnTo>
                      <a:pt x="11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93" name="Freeform 96">
                <a:extLst>
                  <a:ext uri="{FF2B5EF4-FFF2-40B4-BE49-F238E27FC236}">
                    <a16:creationId xmlns:a16="http://schemas.microsoft.com/office/drawing/2014/main" xmlns="" id="{4B48454D-9151-0E4E-92E2-DBD3E0FBBF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7" y="3297"/>
                <a:ext cx="12" cy="11"/>
              </a:xfrm>
              <a:custGeom>
                <a:avLst/>
                <a:gdLst>
                  <a:gd name="T0" fmla="*/ 4 w 19"/>
                  <a:gd name="T1" fmla="*/ 0 h 16"/>
                  <a:gd name="T2" fmla="*/ 4 w 19"/>
                  <a:gd name="T3" fmla="*/ 0 h 16"/>
                  <a:gd name="T4" fmla="*/ 0 w 19"/>
                  <a:gd name="T5" fmla="*/ 8 h 16"/>
                  <a:gd name="T6" fmla="*/ 7 w 19"/>
                  <a:gd name="T7" fmla="*/ 16 h 16"/>
                  <a:gd name="T8" fmla="*/ 19 w 19"/>
                  <a:gd name="T9" fmla="*/ 12 h 16"/>
                  <a:gd name="T10" fmla="*/ 4 w 19"/>
                  <a:gd name="T1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16">
                    <a:moveTo>
                      <a:pt x="4" y="0"/>
                    </a:moveTo>
                    <a:lnTo>
                      <a:pt x="4" y="0"/>
                    </a:lnTo>
                    <a:lnTo>
                      <a:pt x="0" y="8"/>
                    </a:lnTo>
                    <a:lnTo>
                      <a:pt x="7" y="16"/>
                    </a:lnTo>
                    <a:lnTo>
                      <a:pt x="19" y="1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94" name="Freeform 97">
                <a:extLst>
                  <a:ext uri="{FF2B5EF4-FFF2-40B4-BE49-F238E27FC236}">
                    <a16:creationId xmlns:a16="http://schemas.microsoft.com/office/drawing/2014/main" xmlns="" id="{303E4628-F767-6049-91F6-2BD5B8CA4C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7" y="2687"/>
                <a:ext cx="45" cy="57"/>
              </a:xfrm>
              <a:custGeom>
                <a:avLst/>
                <a:gdLst>
                  <a:gd name="T0" fmla="*/ 48 w 67"/>
                  <a:gd name="T1" fmla="*/ 0 h 86"/>
                  <a:gd name="T2" fmla="*/ 48 w 67"/>
                  <a:gd name="T3" fmla="*/ 0 h 86"/>
                  <a:gd name="T4" fmla="*/ 42 w 67"/>
                  <a:gd name="T5" fmla="*/ 12 h 86"/>
                  <a:gd name="T6" fmla="*/ 38 w 67"/>
                  <a:gd name="T7" fmla="*/ 28 h 86"/>
                  <a:gd name="T8" fmla="*/ 0 w 67"/>
                  <a:gd name="T9" fmla="*/ 76 h 86"/>
                  <a:gd name="T10" fmla="*/ 3 w 67"/>
                  <a:gd name="T11" fmla="*/ 86 h 86"/>
                  <a:gd name="T12" fmla="*/ 18 w 67"/>
                  <a:gd name="T13" fmla="*/ 83 h 86"/>
                  <a:gd name="T14" fmla="*/ 67 w 67"/>
                  <a:gd name="T15" fmla="*/ 29 h 86"/>
                  <a:gd name="T16" fmla="*/ 48 w 67"/>
                  <a:gd name="T17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86">
                    <a:moveTo>
                      <a:pt x="48" y="0"/>
                    </a:moveTo>
                    <a:lnTo>
                      <a:pt x="48" y="0"/>
                    </a:lnTo>
                    <a:lnTo>
                      <a:pt x="42" y="12"/>
                    </a:lnTo>
                    <a:lnTo>
                      <a:pt x="38" y="28"/>
                    </a:lnTo>
                    <a:lnTo>
                      <a:pt x="0" y="76"/>
                    </a:lnTo>
                    <a:lnTo>
                      <a:pt x="3" y="86"/>
                    </a:lnTo>
                    <a:lnTo>
                      <a:pt x="18" y="83"/>
                    </a:lnTo>
                    <a:lnTo>
                      <a:pt x="67" y="29"/>
                    </a:lnTo>
                    <a:lnTo>
                      <a:pt x="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95" name="Freeform 98">
                <a:extLst>
                  <a:ext uri="{FF2B5EF4-FFF2-40B4-BE49-F238E27FC236}">
                    <a16:creationId xmlns:a16="http://schemas.microsoft.com/office/drawing/2014/main" xmlns="" id="{D65ED9F8-6F74-0C4F-8AFA-982385F629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9" y="2674"/>
                <a:ext cx="27" cy="57"/>
              </a:xfrm>
              <a:custGeom>
                <a:avLst/>
                <a:gdLst>
                  <a:gd name="T0" fmla="*/ 1 w 41"/>
                  <a:gd name="T1" fmla="*/ 0 h 85"/>
                  <a:gd name="T2" fmla="*/ 1 w 41"/>
                  <a:gd name="T3" fmla="*/ 0 h 85"/>
                  <a:gd name="T4" fmla="*/ 0 w 41"/>
                  <a:gd name="T5" fmla="*/ 40 h 85"/>
                  <a:gd name="T6" fmla="*/ 15 w 41"/>
                  <a:gd name="T7" fmla="*/ 54 h 85"/>
                  <a:gd name="T8" fmla="*/ 20 w 41"/>
                  <a:gd name="T9" fmla="*/ 82 h 85"/>
                  <a:gd name="T10" fmla="*/ 34 w 41"/>
                  <a:gd name="T11" fmla="*/ 85 h 85"/>
                  <a:gd name="T12" fmla="*/ 41 w 41"/>
                  <a:gd name="T13" fmla="*/ 68 h 85"/>
                  <a:gd name="T14" fmla="*/ 30 w 41"/>
                  <a:gd name="T15" fmla="*/ 59 h 85"/>
                  <a:gd name="T16" fmla="*/ 27 w 41"/>
                  <a:gd name="T17" fmla="*/ 10 h 85"/>
                  <a:gd name="T18" fmla="*/ 1 w 41"/>
                  <a:gd name="T19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85">
                    <a:moveTo>
                      <a:pt x="1" y="0"/>
                    </a:moveTo>
                    <a:lnTo>
                      <a:pt x="1" y="0"/>
                    </a:lnTo>
                    <a:lnTo>
                      <a:pt x="0" y="40"/>
                    </a:lnTo>
                    <a:lnTo>
                      <a:pt x="15" y="54"/>
                    </a:lnTo>
                    <a:lnTo>
                      <a:pt x="20" y="82"/>
                    </a:lnTo>
                    <a:lnTo>
                      <a:pt x="34" y="85"/>
                    </a:lnTo>
                    <a:lnTo>
                      <a:pt x="41" y="68"/>
                    </a:lnTo>
                    <a:lnTo>
                      <a:pt x="30" y="59"/>
                    </a:lnTo>
                    <a:lnTo>
                      <a:pt x="27" y="1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96" name="Freeform 99">
                <a:extLst>
                  <a:ext uri="{FF2B5EF4-FFF2-40B4-BE49-F238E27FC236}">
                    <a16:creationId xmlns:a16="http://schemas.microsoft.com/office/drawing/2014/main" xmlns="" id="{6ECC2250-1CF2-F146-8418-05B36660F7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6" y="2685"/>
                <a:ext cx="15" cy="32"/>
              </a:xfrm>
              <a:custGeom>
                <a:avLst/>
                <a:gdLst>
                  <a:gd name="T0" fmla="*/ 1 w 22"/>
                  <a:gd name="T1" fmla="*/ 0 h 48"/>
                  <a:gd name="T2" fmla="*/ 1 w 22"/>
                  <a:gd name="T3" fmla="*/ 0 h 48"/>
                  <a:gd name="T4" fmla="*/ 0 w 22"/>
                  <a:gd name="T5" fmla="*/ 34 h 48"/>
                  <a:gd name="T6" fmla="*/ 8 w 22"/>
                  <a:gd name="T7" fmla="*/ 48 h 48"/>
                  <a:gd name="T8" fmla="*/ 22 w 22"/>
                  <a:gd name="T9" fmla="*/ 31 h 48"/>
                  <a:gd name="T10" fmla="*/ 19 w 22"/>
                  <a:gd name="T11" fmla="*/ 1 h 48"/>
                  <a:gd name="T12" fmla="*/ 1 w 22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48">
                    <a:moveTo>
                      <a:pt x="1" y="0"/>
                    </a:moveTo>
                    <a:lnTo>
                      <a:pt x="1" y="0"/>
                    </a:lnTo>
                    <a:lnTo>
                      <a:pt x="0" y="34"/>
                    </a:lnTo>
                    <a:lnTo>
                      <a:pt x="8" y="48"/>
                    </a:lnTo>
                    <a:lnTo>
                      <a:pt x="22" y="31"/>
                    </a:lnTo>
                    <a:lnTo>
                      <a:pt x="19" y="1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97" name="Freeform 100">
                <a:extLst>
                  <a:ext uri="{FF2B5EF4-FFF2-40B4-BE49-F238E27FC236}">
                    <a16:creationId xmlns:a16="http://schemas.microsoft.com/office/drawing/2014/main" xmlns="" id="{7FC1C8F9-818B-6D48-AFD0-EF1A23DFB3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3" y="2662"/>
                <a:ext cx="23" cy="27"/>
              </a:xfrm>
              <a:custGeom>
                <a:avLst/>
                <a:gdLst>
                  <a:gd name="T0" fmla="*/ 0 w 34"/>
                  <a:gd name="T1" fmla="*/ 3 h 40"/>
                  <a:gd name="T2" fmla="*/ 0 w 34"/>
                  <a:gd name="T3" fmla="*/ 3 h 40"/>
                  <a:gd name="T4" fmla="*/ 14 w 34"/>
                  <a:gd name="T5" fmla="*/ 22 h 40"/>
                  <a:gd name="T6" fmla="*/ 21 w 34"/>
                  <a:gd name="T7" fmla="*/ 40 h 40"/>
                  <a:gd name="T8" fmla="*/ 34 w 34"/>
                  <a:gd name="T9" fmla="*/ 40 h 40"/>
                  <a:gd name="T10" fmla="*/ 31 w 34"/>
                  <a:gd name="T11" fmla="*/ 9 h 40"/>
                  <a:gd name="T12" fmla="*/ 17 w 34"/>
                  <a:gd name="T13" fmla="*/ 0 h 40"/>
                  <a:gd name="T14" fmla="*/ 0 w 34"/>
                  <a:gd name="T15" fmla="*/ 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40">
                    <a:moveTo>
                      <a:pt x="0" y="3"/>
                    </a:moveTo>
                    <a:lnTo>
                      <a:pt x="0" y="3"/>
                    </a:lnTo>
                    <a:lnTo>
                      <a:pt x="14" y="22"/>
                    </a:lnTo>
                    <a:lnTo>
                      <a:pt x="21" y="40"/>
                    </a:lnTo>
                    <a:lnTo>
                      <a:pt x="34" y="40"/>
                    </a:lnTo>
                    <a:lnTo>
                      <a:pt x="31" y="9"/>
                    </a:lnTo>
                    <a:lnTo>
                      <a:pt x="17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98" name="Freeform 101">
                <a:extLst>
                  <a:ext uri="{FF2B5EF4-FFF2-40B4-BE49-F238E27FC236}">
                    <a16:creationId xmlns:a16="http://schemas.microsoft.com/office/drawing/2014/main" xmlns="" id="{9AC5F184-FA41-9448-B9F2-790FE2B10C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6" y="2711"/>
                <a:ext cx="68" cy="77"/>
              </a:xfrm>
              <a:custGeom>
                <a:avLst/>
                <a:gdLst>
                  <a:gd name="T0" fmla="*/ 68 w 103"/>
                  <a:gd name="T1" fmla="*/ 0 h 115"/>
                  <a:gd name="T2" fmla="*/ 68 w 103"/>
                  <a:gd name="T3" fmla="*/ 0 h 115"/>
                  <a:gd name="T4" fmla="*/ 71 w 103"/>
                  <a:gd name="T5" fmla="*/ 23 h 115"/>
                  <a:gd name="T6" fmla="*/ 45 w 103"/>
                  <a:gd name="T7" fmla="*/ 44 h 115"/>
                  <a:gd name="T8" fmla="*/ 23 w 103"/>
                  <a:gd name="T9" fmla="*/ 47 h 115"/>
                  <a:gd name="T10" fmla="*/ 0 w 103"/>
                  <a:gd name="T11" fmla="*/ 71 h 115"/>
                  <a:gd name="T12" fmla="*/ 1 w 103"/>
                  <a:gd name="T13" fmla="*/ 83 h 115"/>
                  <a:gd name="T14" fmla="*/ 23 w 103"/>
                  <a:gd name="T15" fmla="*/ 76 h 115"/>
                  <a:gd name="T16" fmla="*/ 38 w 103"/>
                  <a:gd name="T17" fmla="*/ 66 h 115"/>
                  <a:gd name="T18" fmla="*/ 50 w 103"/>
                  <a:gd name="T19" fmla="*/ 99 h 115"/>
                  <a:gd name="T20" fmla="*/ 73 w 103"/>
                  <a:gd name="T21" fmla="*/ 115 h 115"/>
                  <a:gd name="T22" fmla="*/ 82 w 103"/>
                  <a:gd name="T23" fmla="*/ 111 h 115"/>
                  <a:gd name="T24" fmla="*/ 90 w 103"/>
                  <a:gd name="T25" fmla="*/ 102 h 115"/>
                  <a:gd name="T26" fmla="*/ 72 w 103"/>
                  <a:gd name="T27" fmla="*/ 84 h 115"/>
                  <a:gd name="T28" fmla="*/ 83 w 103"/>
                  <a:gd name="T29" fmla="*/ 75 h 115"/>
                  <a:gd name="T30" fmla="*/ 95 w 103"/>
                  <a:gd name="T31" fmla="*/ 85 h 115"/>
                  <a:gd name="T32" fmla="*/ 103 w 103"/>
                  <a:gd name="T33" fmla="*/ 71 h 115"/>
                  <a:gd name="T34" fmla="*/ 95 w 103"/>
                  <a:gd name="T35" fmla="*/ 55 h 115"/>
                  <a:gd name="T36" fmla="*/ 93 w 103"/>
                  <a:gd name="T37" fmla="*/ 18 h 115"/>
                  <a:gd name="T38" fmla="*/ 68 w 103"/>
                  <a:gd name="T39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3" h="115">
                    <a:moveTo>
                      <a:pt x="68" y="0"/>
                    </a:moveTo>
                    <a:lnTo>
                      <a:pt x="68" y="0"/>
                    </a:lnTo>
                    <a:lnTo>
                      <a:pt x="71" y="23"/>
                    </a:lnTo>
                    <a:lnTo>
                      <a:pt x="45" y="44"/>
                    </a:lnTo>
                    <a:lnTo>
                      <a:pt x="23" y="47"/>
                    </a:lnTo>
                    <a:lnTo>
                      <a:pt x="0" y="71"/>
                    </a:lnTo>
                    <a:lnTo>
                      <a:pt x="1" y="83"/>
                    </a:lnTo>
                    <a:lnTo>
                      <a:pt x="23" y="76"/>
                    </a:lnTo>
                    <a:lnTo>
                      <a:pt x="38" y="66"/>
                    </a:lnTo>
                    <a:lnTo>
                      <a:pt x="50" y="99"/>
                    </a:lnTo>
                    <a:lnTo>
                      <a:pt x="73" y="115"/>
                    </a:lnTo>
                    <a:lnTo>
                      <a:pt x="82" y="111"/>
                    </a:lnTo>
                    <a:lnTo>
                      <a:pt x="90" y="102"/>
                    </a:lnTo>
                    <a:lnTo>
                      <a:pt x="72" y="84"/>
                    </a:lnTo>
                    <a:lnTo>
                      <a:pt x="83" y="75"/>
                    </a:lnTo>
                    <a:lnTo>
                      <a:pt x="95" y="85"/>
                    </a:lnTo>
                    <a:lnTo>
                      <a:pt x="103" y="71"/>
                    </a:lnTo>
                    <a:lnTo>
                      <a:pt x="95" y="55"/>
                    </a:lnTo>
                    <a:lnTo>
                      <a:pt x="93" y="18"/>
                    </a:lnTo>
                    <a:lnTo>
                      <a:pt x="6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199" name="Freeform 102">
                <a:extLst>
                  <a:ext uri="{FF2B5EF4-FFF2-40B4-BE49-F238E27FC236}">
                    <a16:creationId xmlns:a16="http://schemas.microsoft.com/office/drawing/2014/main" xmlns="" id="{CE599F2D-84BA-D240-8C85-EA24E3EF04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5" y="2558"/>
                <a:ext cx="72" cy="97"/>
              </a:xfrm>
              <a:custGeom>
                <a:avLst/>
                <a:gdLst>
                  <a:gd name="T0" fmla="*/ 22 w 108"/>
                  <a:gd name="T1" fmla="*/ 0 h 146"/>
                  <a:gd name="T2" fmla="*/ 22 w 108"/>
                  <a:gd name="T3" fmla="*/ 0 h 146"/>
                  <a:gd name="T4" fmla="*/ 2 w 108"/>
                  <a:gd name="T5" fmla="*/ 14 h 146"/>
                  <a:gd name="T6" fmla="*/ 0 w 108"/>
                  <a:gd name="T7" fmla="*/ 60 h 146"/>
                  <a:gd name="T8" fmla="*/ 31 w 108"/>
                  <a:gd name="T9" fmla="*/ 121 h 146"/>
                  <a:gd name="T10" fmla="*/ 42 w 108"/>
                  <a:gd name="T11" fmla="*/ 129 h 146"/>
                  <a:gd name="T12" fmla="*/ 55 w 108"/>
                  <a:gd name="T13" fmla="*/ 120 h 146"/>
                  <a:gd name="T14" fmla="*/ 79 w 108"/>
                  <a:gd name="T15" fmla="*/ 124 h 146"/>
                  <a:gd name="T16" fmla="*/ 83 w 108"/>
                  <a:gd name="T17" fmla="*/ 144 h 146"/>
                  <a:gd name="T18" fmla="*/ 100 w 108"/>
                  <a:gd name="T19" fmla="*/ 146 h 146"/>
                  <a:gd name="T20" fmla="*/ 108 w 108"/>
                  <a:gd name="T21" fmla="*/ 134 h 146"/>
                  <a:gd name="T22" fmla="*/ 98 w 108"/>
                  <a:gd name="T23" fmla="*/ 120 h 146"/>
                  <a:gd name="T24" fmla="*/ 85 w 108"/>
                  <a:gd name="T25" fmla="*/ 108 h 146"/>
                  <a:gd name="T26" fmla="*/ 58 w 108"/>
                  <a:gd name="T27" fmla="*/ 105 h 146"/>
                  <a:gd name="T28" fmla="*/ 44 w 108"/>
                  <a:gd name="T29" fmla="*/ 81 h 146"/>
                  <a:gd name="T30" fmla="*/ 60 w 108"/>
                  <a:gd name="T31" fmla="*/ 56 h 146"/>
                  <a:gd name="T32" fmla="*/ 62 w 108"/>
                  <a:gd name="T33" fmla="*/ 35 h 146"/>
                  <a:gd name="T34" fmla="*/ 51 w 108"/>
                  <a:gd name="T35" fmla="*/ 7 h 146"/>
                  <a:gd name="T36" fmla="*/ 22 w 108"/>
                  <a:gd name="T37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8" h="146">
                    <a:moveTo>
                      <a:pt x="22" y="0"/>
                    </a:moveTo>
                    <a:lnTo>
                      <a:pt x="22" y="0"/>
                    </a:lnTo>
                    <a:lnTo>
                      <a:pt x="2" y="14"/>
                    </a:lnTo>
                    <a:lnTo>
                      <a:pt x="0" y="60"/>
                    </a:lnTo>
                    <a:lnTo>
                      <a:pt x="31" y="121"/>
                    </a:lnTo>
                    <a:lnTo>
                      <a:pt x="42" y="129"/>
                    </a:lnTo>
                    <a:lnTo>
                      <a:pt x="55" y="120"/>
                    </a:lnTo>
                    <a:lnTo>
                      <a:pt x="79" y="124"/>
                    </a:lnTo>
                    <a:lnTo>
                      <a:pt x="83" y="144"/>
                    </a:lnTo>
                    <a:lnTo>
                      <a:pt x="100" y="146"/>
                    </a:lnTo>
                    <a:lnTo>
                      <a:pt x="108" y="134"/>
                    </a:lnTo>
                    <a:lnTo>
                      <a:pt x="98" y="120"/>
                    </a:lnTo>
                    <a:lnTo>
                      <a:pt x="85" y="108"/>
                    </a:lnTo>
                    <a:lnTo>
                      <a:pt x="58" y="105"/>
                    </a:lnTo>
                    <a:lnTo>
                      <a:pt x="44" y="81"/>
                    </a:lnTo>
                    <a:lnTo>
                      <a:pt x="60" y="56"/>
                    </a:lnTo>
                    <a:lnTo>
                      <a:pt x="62" y="35"/>
                    </a:lnTo>
                    <a:lnTo>
                      <a:pt x="51" y="7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00" name="Freeform 103">
                <a:extLst>
                  <a:ext uri="{FF2B5EF4-FFF2-40B4-BE49-F238E27FC236}">
                    <a16:creationId xmlns:a16="http://schemas.microsoft.com/office/drawing/2014/main" xmlns="" id="{65F1C1CE-C764-F843-B728-1C74D85CEF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7" y="2648"/>
                <a:ext cx="16" cy="19"/>
              </a:xfrm>
              <a:custGeom>
                <a:avLst/>
                <a:gdLst>
                  <a:gd name="T0" fmla="*/ 0 w 24"/>
                  <a:gd name="T1" fmla="*/ 0 h 28"/>
                  <a:gd name="T2" fmla="*/ 0 w 24"/>
                  <a:gd name="T3" fmla="*/ 0 h 28"/>
                  <a:gd name="T4" fmla="*/ 6 w 24"/>
                  <a:gd name="T5" fmla="*/ 21 h 28"/>
                  <a:gd name="T6" fmla="*/ 16 w 24"/>
                  <a:gd name="T7" fmla="*/ 28 h 28"/>
                  <a:gd name="T8" fmla="*/ 24 w 24"/>
                  <a:gd name="T9" fmla="*/ 18 h 28"/>
                  <a:gd name="T10" fmla="*/ 12 w 24"/>
                  <a:gd name="T11" fmla="*/ 2 h 28"/>
                  <a:gd name="T12" fmla="*/ 0 w 24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8">
                    <a:moveTo>
                      <a:pt x="0" y="0"/>
                    </a:moveTo>
                    <a:lnTo>
                      <a:pt x="0" y="0"/>
                    </a:lnTo>
                    <a:lnTo>
                      <a:pt x="6" y="21"/>
                    </a:lnTo>
                    <a:lnTo>
                      <a:pt x="16" y="28"/>
                    </a:lnTo>
                    <a:lnTo>
                      <a:pt x="24" y="18"/>
                    </a:lnTo>
                    <a:lnTo>
                      <a:pt x="1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01" name="Freeform 104">
                <a:extLst>
                  <a:ext uri="{FF2B5EF4-FFF2-40B4-BE49-F238E27FC236}">
                    <a16:creationId xmlns:a16="http://schemas.microsoft.com/office/drawing/2014/main" xmlns="" id="{A73AEB5A-03B1-284D-9141-EF2D086FDF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3" y="2543"/>
                <a:ext cx="34" cy="30"/>
              </a:xfrm>
              <a:custGeom>
                <a:avLst/>
                <a:gdLst>
                  <a:gd name="T0" fmla="*/ 33 w 51"/>
                  <a:gd name="T1" fmla="*/ 0 h 45"/>
                  <a:gd name="T2" fmla="*/ 33 w 51"/>
                  <a:gd name="T3" fmla="*/ 0 h 45"/>
                  <a:gd name="T4" fmla="*/ 14 w 51"/>
                  <a:gd name="T5" fmla="*/ 5 h 45"/>
                  <a:gd name="T6" fmla="*/ 0 w 51"/>
                  <a:gd name="T7" fmla="*/ 22 h 45"/>
                  <a:gd name="T8" fmla="*/ 12 w 51"/>
                  <a:gd name="T9" fmla="*/ 44 h 45"/>
                  <a:gd name="T10" fmla="*/ 28 w 51"/>
                  <a:gd name="T11" fmla="*/ 45 h 45"/>
                  <a:gd name="T12" fmla="*/ 47 w 51"/>
                  <a:gd name="T13" fmla="*/ 29 h 45"/>
                  <a:gd name="T14" fmla="*/ 51 w 51"/>
                  <a:gd name="T15" fmla="*/ 7 h 45"/>
                  <a:gd name="T16" fmla="*/ 33 w 51"/>
                  <a:gd name="T1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" h="45">
                    <a:moveTo>
                      <a:pt x="33" y="0"/>
                    </a:moveTo>
                    <a:lnTo>
                      <a:pt x="33" y="0"/>
                    </a:lnTo>
                    <a:lnTo>
                      <a:pt x="14" y="5"/>
                    </a:lnTo>
                    <a:lnTo>
                      <a:pt x="0" y="22"/>
                    </a:lnTo>
                    <a:lnTo>
                      <a:pt x="12" y="44"/>
                    </a:lnTo>
                    <a:lnTo>
                      <a:pt x="28" y="45"/>
                    </a:lnTo>
                    <a:lnTo>
                      <a:pt x="47" y="29"/>
                    </a:lnTo>
                    <a:lnTo>
                      <a:pt x="51" y="7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02" name="Freeform 105">
                <a:extLst>
                  <a:ext uri="{FF2B5EF4-FFF2-40B4-BE49-F238E27FC236}">
                    <a16:creationId xmlns:a16="http://schemas.microsoft.com/office/drawing/2014/main" xmlns="" id="{0540A428-3F0D-EF41-8C05-084D1F9553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0" y="2429"/>
                <a:ext cx="20" cy="60"/>
              </a:xfrm>
              <a:custGeom>
                <a:avLst/>
                <a:gdLst>
                  <a:gd name="T0" fmla="*/ 29 w 30"/>
                  <a:gd name="T1" fmla="*/ 0 h 90"/>
                  <a:gd name="T2" fmla="*/ 29 w 30"/>
                  <a:gd name="T3" fmla="*/ 0 h 90"/>
                  <a:gd name="T4" fmla="*/ 2 w 30"/>
                  <a:gd name="T5" fmla="*/ 22 h 90"/>
                  <a:gd name="T6" fmla="*/ 0 w 30"/>
                  <a:gd name="T7" fmla="*/ 62 h 90"/>
                  <a:gd name="T8" fmla="*/ 24 w 30"/>
                  <a:gd name="T9" fmla="*/ 90 h 90"/>
                  <a:gd name="T10" fmla="*/ 30 w 30"/>
                  <a:gd name="T11" fmla="*/ 85 h 90"/>
                  <a:gd name="T12" fmla="*/ 29 w 30"/>
                  <a:gd name="T13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0">
                    <a:moveTo>
                      <a:pt x="29" y="0"/>
                    </a:moveTo>
                    <a:lnTo>
                      <a:pt x="29" y="0"/>
                    </a:lnTo>
                    <a:lnTo>
                      <a:pt x="2" y="22"/>
                    </a:lnTo>
                    <a:lnTo>
                      <a:pt x="0" y="62"/>
                    </a:lnTo>
                    <a:lnTo>
                      <a:pt x="24" y="90"/>
                    </a:lnTo>
                    <a:lnTo>
                      <a:pt x="30" y="85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03" name="Freeform 106">
                <a:extLst>
                  <a:ext uri="{FF2B5EF4-FFF2-40B4-BE49-F238E27FC236}">
                    <a16:creationId xmlns:a16="http://schemas.microsoft.com/office/drawing/2014/main" xmlns="" id="{37632101-136F-124A-A23D-4B9CEAD457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3" y="2262"/>
                <a:ext cx="37" cy="54"/>
              </a:xfrm>
              <a:custGeom>
                <a:avLst/>
                <a:gdLst>
                  <a:gd name="T0" fmla="*/ 13 w 56"/>
                  <a:gd name="T1" fmla="*/ 0 h 81"/>
                  <a:gd name="T2" fmla="*/ 13 w 56"/>
                  <a:gd name="T3" fmla="*/ 0 h 81"/>
                  <a:gd name="T4" fmla="*/ 0 w 56"/>
                  <a:gd name="T5" fmla="*/ 13 h 81"/>
                  <a:gd name="T6" fmla="*/ 6 w 56"/>
                  <a:gd name="T7" fmla="*/ 31 h 81"/>
                  <a:gd name="T8" fmla="*/ 17 w 56"/>
                  <a:gd name="T9" fmla="*/ 32 h 81"/>
                  <a:gd name="T10" fmla="*/ 24 w 56"/>
                  <a:gd name="T11" fmla="*/ 71 h 81"/>
                  <a:gd name="T12" fmla="*/ 33 w 56"/>
                  <a:gd name="T13" fmla="*/ 81 h 81"/>
                  <a:gd name="T14" fmla="*/ 49 w 56"/>
                  <a:gd name="T15" fmla="*/ 67 h 81"/>
                  <a:gd name="T16" fmla="*/ 56 w 56"/>
                  <a:gd name="T17" fmla="*/ 41 h 81"/>
                  <a:gd name="T18" fmla="*/ 36 w 56"/>
                  <a:gd name="T19" fmla="*/ 13 h 81"/>
                  <a:gd name="T20" fmla="*/ 13 w 56"/>
                  <a:gd name="T21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" h="81">
                    <a:moveTo>
                      <a:pt x="13" y="0"/>
                    </a:moveTo>
                    <a:lnTo>
                      <a:pt x="13" y="0"/>
                    </a:lnTo>
                    <a:lnTo>
                      <a:pt x="0" y="13"/>
                    </a:lnTo>
                    <a:lnTo>
                      <a:pt x="6" y="31"/>
                    </a:lnTo>
                    <a:lnTo>
                      <a:pt x="17" y="32"/>
                    </a:lnTo>
                    <a:lnTo>
                      <a:pt x="24" y="71"/>
                    </a:lnTo>
                    <a:lnTo>
                      <a:pt x="33" y="81"/>
                    </a:lnTo>
                    <a:lnTo>
                      <a:pt x="49" y="67"/>
                    </a:lnTo>
                    <a:lnTo>
                      <a:pt x="56" y="41"/>
                    </a:lnTo>
                    <a:lnTo>
                      <a:pt x="36" y="13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04" name="Freeform 107">
                <a:extLst>
                  <a:ext uri="{FF2B5EF4-FFF2-40B4-BE49-F238E27FC236}">
                    <a16:creationId xmlns:a16="http://schemas.microsoft.com/office/drawing/2014/main" xmlns="" id="{9E7E9BB1-D68F-084E-AF35-2CDD0B3E86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3" y="2245"/>
                <a:ext cx="23" cy="34"/>
              </a:xfrm>
              <a:custGeom>
                <a:avLst/>
                <a:gdLst>
                  <a:gd name="T0" fmla="*/ 22 w 34"/>
                  <a:gd name="T1" fmla="*/ 0 h 51"/>
                  <a:gd name="T2" fmla="*/ 22 w 34"/>
                  <a:gd name="T3" fmla="*/ 0 h 51"/>
                  <a:gd name="T4" fmla="*/ 1 w 34"/>
                  <a:gd name="T5" fmla="*/ 21 h 51"/>
                  <a:gd name="T6" fmla="*/ 0 w 34"/>
                  <a:gd name="T7" fmla="*/ 44 h 51"/>
                  <a:gd name="T8" fmla="*/ 5 w 34"/>
                  <a:gd name="T9" fmla="*/ 51 h 51"/>
                  <a:gd name="T10" fmla="*/ 34 w 34"/>
                  <a:gd name="T11" fmla="*/ 26 h 51"/>
                  <a:gd name="T12" fmla="*/ 32 w 34"/>
                  <a:gd name="T13" fmla="*/ 1 h 51"/>
                  <a:gd name="T14" fmla="*/ 22 w 34"/>
                  <a:gd name="T15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51">
                    <a:moveTo>
                      <a:pt x="22" y="0"/>
                    </a:moveTo>
                    <a:lnTo>
                      <a:pt x="22" y="0"/>
                    </a:lnTo>
                    <a:lnTo>
                      <a:pt x="1" y="21"/>
                    </a:lnTo>
                    <a:lnTo>
                      <a:pt x="0" y="44"/>
                    </a:lnTo>
                    <a:lnTo>
                      <a:pt x="5" y="51"/>
                    </a:lnTo>
                    <a:lnTo>
                      <a:pt x="34" y="26"/>
                    </a:lnTo>
                    <a:lnTo>
                      <a:pt x="32" y="1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05" name="Freeform 108">
                <a:extLst>
                  <a:ext uri="{FF2B5EF4-FFF2-40B4-BE49-F238E27FC236}">
                    <a16:creationId xmlns:a16="http://schemas.microsoft.com/office/drawing/2014/main" xmlns="" id="{4AD31F5F-A9AA-8F4D-98EC-75A30C78A9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2" y="2089"/>
                <a:ext cx="131" cy="162"/>
              </a:xfrm>
              <a:custGeom>
                <a:avLst/>
                <a:gdLst>
                  <a:gd name="T0" fmla="*/ 38 w 196"/>
                  <a:gd name="T1" fmla="*/ 185 h 242"/>
                  <a:gd name="T2" fmla="*/ 38 w 196"/>
                  <a:gd name="T3" fmla="*/ 185 h 242"/>
                  <a:gd name="T4" fmla="*/ 0 w 196"/>
                  <a:gd name="T5" fmla="*/ 229 h 242"/>
                  <a:gd name="T6" fmla="*/ 7 w 196"/>
                  <a:gd name="T7" fmla="*/ 240 h 242"/>
                  <a:gd name="T8" fmla="*/ 25 w 196"/>
                  <a:gd name="T9" fmla="*/ 242 h 242"/>
                  <a:gd name="T10" fmla="*/ 61 w 196"/>
                  <a:gd name="T11" fmla="*/ 215 h 242"/>
                  <a:gd name="T12" fmla="*/ 85 w 196"/>
                  <a:gd name="T13" fmla="*/ 210 h 242"/>
                  <a:gd name="T14" fmla="*/ 108 w 196"/>
                  <a:gd name="T15" fmla="*/ 236 h 242"/>
                  <a:gd name="T16" fmla="*/ 125 w 196"/>
                  <a:gd name="T17" fmla="*/ 230 h 242"/>
                  <a:gd name="T18" fmla="*/ 132 w 196"/>
                  <a:gd name="T19" fmla="*/ 205 h 242"/>
                  <a:gd name="T20" fmla="*/ 164 w 196"/>
                  <a:gd name="T21" fmla="*/ 204 h 242"/>
                  <a:gd name="T22" fmla="*/ 196 w 196"/>
                  <a:gd name="T23" fmla="*/ 166 h 242"/>
                  <a:gd name="T24" fmla="*/ 179 w 196"/>
                  <a:gd name="T25" fmla="*/ 103 h 242"/>
                  <a:gd name="T26" fmla="*/ 172 w 196"/>
                  <a:gd name="T27" fmla="*/ 70 h 242"/>
                  <a:gd name="T28" fmla="*/ 188 w 196"/>
                  <a:gd name="T29" fmla="*/ 56 h 242"/>
                  <a:gd name="T30" fmla="*/ 151 w 196"/>
                  <a:gd name="T31" fmla="*/ 0 h 242"/>
                  <a:gd name="T32" fmla="*/ 141 w 196"/>
                  <a:gd name="T33" fmla="*/ 1 h 242"/>
                  <a:gd name="T34" fmla="*/ 121 w 196"/>
                  <a:gd name="T35" fmla="*/ 23 h 242"/>
                  <a:gd name="T36" fmla="*/ 121 w 196"/>
                  <a:gd name="T37" fmla="*/ 42 h 242"/>
                  <a:gd name="T38" fmla="*/ 130 w 196"/>
                  <a:gd name="T39" fmla="*/ 53 h 242"/>
                  <a:gd name="T40" fmla="*/ 133 w 196"/>
                  <a:gd name="T41" fmla="*/ 103 h 242"/>
                  <a:gd name="T42" fmla="*/ 110 w 196"/>
                  <a:gd name="T43" fmla="*/ 131 h 242"/>
                  <a:gd name="T44" fmla="*/ 96 w 196"/>
                  <a:gd name="T45" fmla="*/ 123 h 242"/>
                  <a:gd name="T46" fmla="*/ 86 w 196"/>
                  <a:gd name="T47" fmla="*/ 147 h 242"/>
                  <a:gd name="T48" fmla="*/ 83 w 196"/>
                  <a:gd name="T49" fmla="*/ 168 h 242"/>
                  <a:gd name="T50" fmla="*/ 91 w 196"/>
                  <a:gd name="T51" fmla="*/ 181 h 242"/>
                  <a:gd name="T52" fmla="*/ 86 w 196"/>
                  <a:gd name="T53" fmla="*/ 191 h 242"/>
                  <a:gd name="T54" fmla="*/ 69 w 196"/>
                  <a:gd name="T55" fmla="*/ 177 h 242"/>
                  <a:gd name="T56" fmla="*/ 57 w 196"/>
                  <a:gd name="T57" fmla="*/ 177 h 242"/>
                  <a:gd name="T58" fmla="*/ 46 w 196"/>
                  <a:gd name="T59" fmla="*/ 183 h 242"/>
                  <a:gd name="T60" fmla="*/ 38 w 196"/>
                  <a:gd name="T61" fmla="*/ 185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6" h="242">
                    <a:moveTo>
                      <a:pt x="38" y="185"/>
                    </a:moveTo>
                    <a:lnTo>
                      <a:pt x="38" y="185"/>
                    </a:lnTo>
                    <a:lnTo>
                      <a:pt x="0" y="229"/>
                    </a:lnTo>
                    <a:lnTo>
                      <a:pt x="7" y="240"/>
                    </a:lnTo>
                    <a:lnTo>
                      <a:pt x="25" y="242"/>
                    </a:lnTo>
                    <a:lnTo>
                      <a:pt x="61" y="215"/>
                    </a:lnTo>
                    <a:lnTo>
                      <a:pt x="85" y="210"/>
                    </a:lnTo>
                    <a:lnTo>
                      <a:pt x="108" y="236"/>
                    </a:lnTo>
                    <a:lnTo>
                      <a:pt x="125" y="230"/>
                    </a:lnTo>
                    <a:lnTo>
                      <a:pt x="132" y="205"/>
                    </a:lnTo>
                    <a:lnTo>
                      <a:pt x="164" y="204"/>
                    </a:lnTo>
                    <a:lnTo>
                      <a:pt x="196" y="166"/>
                    </a:lnTo>
                    <a:lnTo>
                      <a:pt x="179" y="103"/>
                    </a:lnTo>
                    <a:lnTo>
                      <a:pt x="172" y="70"/>
                    </a:lnTo>
                    <a:lnTo>
                      <a:pt x="188" y="56"/>
                    </a:lnTo>
                    <a:lnTo>
                      <a:pt x="151" y="0"/>
                    </a:lnTo>
                    <a:lnTo>
                      <a:pt x="141" y="1"/>
                    </a:lnTo>
                    <a:lnTo>
                      <a:pt x="121" y="23"/>
                    </a:lnTo>
                    <a:lnTo>
                      <a:pt x="121" y="42"/>
                    </a:lnTo>
                    <a:lnTo>
                      <a:pt x="130" y="53"/>
                    </a:lnTo>
                    <a:lnTo>
                      <a:pt x="133" y="103"/>
                    </a:lnTo>
                    <a:lnTo>
                      <a:pt x="110" y="131"/>
                    </a:lnTo>
                    <a:lnTo>
                      <a:pt x="96" y="123"/>
                    </a:lnTo>
                    <a:lnTo>
                      <a:pt x="86" y="147"/>
                    </a:lnTo>
                    <a:lnTo>
                      <a:pt x="83" y="168"/>
                    </a:lnTo>
                    <a:lnTo>
                      <a:pt x="91" y="181"/>
                    </a:lnTo>
                    <a:lnTo>
                      <a:pt x="86" y="191"/>
                    </a:lnTo>
                    <a:lnTo>
                      <a:pt x="69" y="177"/>
                    </a:lnTo>
                    <a:lnTo>
                      <a:pt x="57" y="177"/>
                    </a:lnTo>
                    <a:lnTo>
                      <a:pt x="46" y="183"/>
                    </a:lnTo>
                    <a:lnTo>
                      <a:pt x="38" y="18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06" name="Freeform 109">
                <a:extLst>
                  <a:ext uri="{FF2B5EF4-FFF2-40B4-BE49-F238E27FC236}">
                    <a16:creationId xmlns:a16="http://schemas.microsoft.com/office/drawing/2014/main" xmlns="" id="{B9314201-45B5-C744-8D0E-C98B1D6C14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8" y="1985"/>
                <a:ext cx="79" cy="100"/>
              </a:xfrm>
              <a:custGeom>
                <a:avLst/>
                <a:gdLst>
                  <a:gd name="T0" fmla="*/ 20 w 120"/>
                  <a:gd name="T1" fmla="*/ 0 h 150"/>
                  <a:gd name="T2" fmla="*/ 20 w 120"/>
                  <a:gd name="T3" fmla="*/ 0 h 150"/>
                  <a:gd name="T4" fmla="*/ 8 w 120"/>
                  <a:gd name="T5" fmla="*/ 11 h 150"/>
                  <a:gd name="T6" fmla="*/ 14 w 120"/>
                  <a:gd name="T7" fmla="*/ 34 h 150"/>
                  <a:gd name="T8" fmla="*/ 24 w 120"/>
                  <a:gd name="T9" fmla="*/ 44 h 150"/>
                  <a:gd name="T10" fmla="*/ 24 w 120"/>
                  <a:gd name="T11" fmla="*/ 79 h 150"/>
                  <a:gd name="T12" fmla="*/ 10 w 120"/>
                  <a:gd name="T13" fmla="*/ 84 h 150"/>
                  <a:gd name="T14" fmla="*/ 0 w 120"/>
                  <a:gd name="T15" fmla="*/ 108 h 150"/>
                  <a:gd name="T16" fmla="*/ 30 w 120"/>
                  <a:gd name="T17" fmla="*/ 150 h 150"/>
                  <a:gd name="T18" fmla="*/ 51 w 120"/>
                  <a:gd name="T19" fmla="*/ 143 h 150"/>
                  <a:gd name="T20" fmla="*/ 54 w 120"/>
                  <a:gd name="T21" fmla="*/ 133 h 150"/>
                  <a:gd name="T22" fmla="*/ 33 w 120"/>
                  <a:gd name="T23" fmla="*/ 113 h 150"/>
                  <a:gd name="T24" fmla="*/ 46 w 120"/>
                  <a:gd name="T25" fmla="*/ 96 h 150"/>
                  <a:gd name="T26" fmla="*/ 60 w 120"/>
                  <a:gd name="T27" fmla="*/ 98 h 150"/>
                  <a:gd name="T28" fmla="*/ 72 w 120"/>
                  <a:gd name="T29" fmla="*/ 110 h 150"/>
                  <a:gd name="T30" fmla="*/ 72 w 120"/>
                  <a:gd name="T31" fmla="*/ 85 h 150"/>
                  <a:gd name="T32" fmla="*/ 103 w 120"/>
                  <a:gd name="T33" fmla="*/ 60 h 150"/>
                  <a:gd name="T34" fmla="*/ 120 w 120"/>
                  <a:gd name="T35" fmla="*/ 56 h 150"/>
                  <a:gd name="T36" fmla="*/ 106 w 120"/>
                  <a:gd name="T37" fmla="*/ 31 h 150"/>
                  <a:gd name="T38" fmla="*/ 99 w 120"/>
                  <a:gd name="T39" fmla="*/ 21 h 150"/>
                  <a:gd name="T40" fmla="*/ 88 w 120"/>
                  <a:gd name="T41" fmla="*/ 28 h 150"/>
                  <a:gd name="T42" fmla="*/ 78 w 120"/>
                  <a:gd name="T43" fmla="*/ 40 h 150"/>
                  <a:gd name="T44" fmla="*/ 57 w 120"/>
                  <a:gd name="T45" fmla="*/ 36 h 150"/>
                  <a:gd name="T46" fmla="*/ 36 w 120"/>
                  <a:gd name="T47" fmla="*/ 21 h 150"/>
                  <a:gd name="T48" fmla="*/ 20 w 120"/>
                  <a:gd name="T4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0" h="150">
                    <a:moveTo>
                      <a:pt x="20" y="0"/>
                    </a:moveTo>
                    <a:lnTo>
                      <a:pt x="20" y="0"/>
                    </a:lnTo>
                    <a:lnTo>
                      <a:pt x="8" y="11"/>
                    </a:lnTo>
                    <a:lnTo>
                      <a:pt x="14" y="34"/>
                    </a:lnTo>
                    <a:lnTo>
                      <a:pt x="24" y="44"/>
                    </a:lnTo>
                    <a:lnTo>
                      <a:pt x="24" y="79"/>
                    </a:lnTo>
                    <a:lnTo>
                      <a:pt x="10" y="84"/>
                    </a:lnTo>
                    <a:lnTo>
                      <a:pt x="0" y="108"/>
                    </a:lnTo>
                    <a:lnTo>
                      <a:pt x="30" y="150"/>
                    </a:lnTo>
                    <a:lnTo>
                      <a:pt x="51" y="143"/>
                    </a:lnTo>
                    <a:lnTo>
                      <a:pt x="54" y="133"/>
                    </a:lnTo>
                    <a:lnTo>
                      <a:pt x="33" y="113"/>
                    </a:lnTo>
                    <a:lnTo>
                      <a:pt x="46" y="96"/>
                    </a:lnTo>
                    <a:lnTo>
                      <a:pt x="60" y="98"/>
                    </a:lnTo>
                    <a:lnTo>
                      <a:pt x="72" y="110"/>
                    </a:lnTo>
                    <a:lnTo>
                      <a:pt x="72" y="85"/>
                    </a:lnTo>
                    <a:lnTo>
                      <a:pt x="103" y="60"/>
                    </a:lnTo>
                    <a:lnTo>
                      <a:pt x="120" y="56"/>
                    </a:lnTo>
                    <a:lnTo>
                      <a:pt x="106" y="31"/>
                    </a:lnTo>
                    <a:lnTo>
                      <a:pt x="99" y="21"/>
                    </a:lnTo>
                    <a:lnTo>
                      <a:pt x="88" y="28"/>
                    </a:lnTo>
                    <a:lnTo>
                      <a:pt x="78" y="40"/>
                    </a:lnTo>
                    <a:lnTo>
                      <a:pt x="57" y="36"/>
                    </a:lnTo>
                    <a:lnTo>
                      <a:pt x="36" y="21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07" name="Freeform 110">
                <a:extLst>
                  <a:ext uri="{FF2B5EF4-FFF2-40B4-BE49-F238E27FC236}">
                    <a16:creationId xmlns:a16="http://schemas.microsoft.com/office/drawing/2014/main" xmlns="" id="{3CE92644-F74E-BD4E-979D-042973E0CF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2" y="1969"/>
                <a:ext cx="25" cy="30"/>
              </a:xfrm>
              <a:custGeom>
                <a:avLst/>
                <a:gdLst>
                  <a:gd name="T0" fmla="*/ 21 w 37"/>
                  <a:gd name="T1" fmla="*/ 0 h 44"/>
                  <a:gd name="T2" fmla="*/ 21 w 37"/>
                  <a:gd name="T3" fmla="*/ 0 h 44"/>
                  <a:gd name="T4" fmla="*/ 0 w 37"/>
                  <a:gd name="T5" fmla="*/ 29 h 44"/>
                  <a:gd name="T6" fmla="*/ 1 w 37"/>
                  <a:gd name="T7" fmla="*/ 44 h 44"/>
                  <a:gd name="T8" fmla="*/ 12 w 37"/>
                  <a:gd name="T9" fmla="*/ 39 h 44"/>
                  <a:gd name="T10" fmla="*/ 37 w 37"/>
                  <a:gd name="T11" fmla="*/ 8 h 44"/>
                  <a:gd name="T12" fmla="*/ 21 w 37"/>
                  <a:gd name="T13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44">
                    <a:moveTo>
                      <a:pt x="21" y="0"/>
                    </a:moveTo>
                    <a:lnTo>
                      <a:pt x="21" y="0"/>
                    </a:lnTo>
                    <a:lnTo>
                      <a:pt x="0" y="29"/>
                    </a:lnTo>
                    <a:lnTo>
                      <a:pt x="1" y="44"/>
                    </a:lnTo>
                    <a:lnTo>
                      <a:pt x="12" y="39"/>
                    </a:lnTo>
                    <a:lnTo>
                      <a:pt x="37" y="8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08" name="Freeform 111">
                <a:extLst>
                  <a:ext uri="{FF2B5EF4-FFF2-40B4-BE49-F238E27FC236}">
                    <a16:creationId xmlns:a16="http://schemas.microsoft.com/office/drawing/2014/main" xmlns="" id="{A08D1BBF-46C7-E549-A1BF-C28B332917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9" y="1935"/>
                <a:ext cx="18" cy="28"/>
              </a:xfrm>
              <a:custGeom>
                <a:avLst/>
                <a:gdLst>
                  <a:gd name="T0" fmla="*/ 8 w 26"/>
                  <a:gd name="T1" fmla="*/ 8 h 42"/>
                  <a:gd name="T2" fmla="*/ 8 w 26"/>
                  <a:gd name="T3" fmla="*/ 8 h 42"/>
                  <a:gd name="T4" fmla="*/ 0 w 26"/>
                  <a:gd name="T5" fmla="*/ 28 h 42"/>
                  <a:gd name="T6" fmla="*/ 1 w 26"/>
                  <a:gd name="T7" fmla="*/ 42 h 42"/>
                  <a:gd name="T8" fmla="*/ 14 w 26"/>
                  <a:gd name="T9" fmla="*/ 34 h 42"/>
                  <a:gd name="T10" fmla="*/ 26 w 26"/>
                  <a:gd name="T11" fmla="*/ 9 h 42"/>
                  <a:gd name="T12" fmla="*/ 26 w 26"/>
                  <a:gd name="T13" fmla="*/ 0 h 42"/>
                  <a:gd name="T14" fmla="*/ 8 w 26"/>
                  <a:gd name="T15" fmla="*/ 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42">
                    <a:moveTo>
                      <a:pt x="8" y="8"/>
                    </a:moveTo>
                    <a:lnTo>
                      <a:pt x="8" y="8"/>
                    </a:lnTo>
                    <a:lnTo>
                      <a:pt x="0" y="28"/>
                    </a:lnTo>
                    <a:lnTo>
                      <a:pt x="1" y="42"/>
                    </a:lnTo>
                    <a:lnTo>
                      <a:pt x="14" y="34"/>
                    </a:lnTo>
                    <a:lnTo>
                      <a:pt x="26" y="9"/>
                    </a:lnTo>
                    <a:lnTo>
                      <a:pt x="26" y="0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09" name="Freeform 112">
                <a:extLst>
                  <a:ext uri="{FF2B5EF4-FFF2-40B4-BE49-F238E27FC236}">
                    <a16:creationId xmlns:a16="http://schemas.microsoft.com/office/drawing/2014/main" xmlns="" id="{8BD76CA6-404C-4E48-80EB-1A71A05D3F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7" y="1821"/>
                <a:ext cx="17" cy="20"/>
              </a:xfrm>
              <a:custGeom>
                <a:avLst/>
                <a:gdLst>
                  <a:gd name="T0" fmla="*/ 10 w 25"/>
                  <a:gd name="T1" fmla="*/ 0 h 31"/>
                  <a:gd name="T2" fmla="*/ 10 w 25"/>
                  <a:gd name="T3" fmla="*/ 0 h 31"/>
                  <a:gd name="T4" fmla="*/ 0 w 25"/>
                  <a:gd name="T5" fmla="*/ 12 h 31"/>
                  <a:gd name="T6" fmla="*/ 1 w 25"/>
                  <a:gd name="T7" fmla="*/ 31 h 31"/>
                  <a:gd name="T8" fmla="*/ 10 w 25"/>
                  <a:gd name="T9" fmla="*/ 30 h 31"/>
                  <a:gd name="T10" fmla="*/ 25 w 25"/>
                  <a:gd name="T11" fmla="*/ 4 h 31"/>
                  <a:gd name="T12" fmla="*/ 10 w 25"/>
                  <a:gd name="T13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31">
                    <a:moveTo>
                      <a:pt x="10" y="0"/>
                    </a:moveTo>
                    <a:lnTo>
                      <a:pt x="10" y="0"/>
                    </a:lnTo>
                    <a:lnTo>
                      <a:pt x="0" y="12"/>
                    </a:lnTo>
                    <a:lnTo>
                      <a:pt x="1" y="31"/>
                    </a:lnTo>
                    <a:lnTo>
                      <a:pt x="10" y="30"/>
                    </a:lnTo>
                    <a:lnTo>
                      <a:pt x="25" y="4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10" name="Freeform 113">
                <a:extLst>
                  <a:ext uri="{FF2B5EF4-FFF2-40B4-BE49-F238E27FC236}">
                    <a16:creationId xmlns:a16="http://schemas.microsoft.com/office/drawing/2014/main" xmlns="" id="{267D5A4E-FE0A-564F-9936-45AA9B6D86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2" y="1851"/>
                <a:ext cx="12" cy="25"/>
              </a:xfrm>
              <a:custGeom>
                <a:avLst/>
                <a:gdLst>
                  <a:gd name="T0" fmla="*/ 0 w 18"/>
                  <a:gd name="T1" fmla="*/ 1 h 38"/>
                  <a:gd name="T2" fmla="*/ 0 w 18"/>
                  <a:gd name="T3" fmla="*/ 1 h 38"/>
                  <a:gd name="T4" fmla="*/ 0 w 18"/>
                  <a:gd name="T5" fmla="*/ 34 h 38"/>
                  <a:gd name="T6" fmla="*/ 11 w 18"/>
                  <a:gd name="T7" fmla="*/ 38 h 38"/>
                  <a:gd name="T8" fmla="*/ 18 w 18"/>
                  <a:gd name="T9" fmla="*/ 26 h 38"/>
                  <a:gd name="T10" fmla="*/ 18 w 18"/>
                  <a:gd name="T11" fmla="*/ 0 h 38"/>
                  <a:gd name="T12" fmla="*/ 0 w 18"/>
                  <a:gd name="T13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38">
                    <a:moveTo>
                      <a:pt x="0" y="1"/>
                    </a:moveTo>
                    <a:lnTo>
                      <a:pt x="0" y="1"/>
                    </a:lnTo>
                    <a:lnTo>
                      <a:pt x="0" y="34"/>
                    </a:lnTo>
                    <a:lnTo>
                      <a:pt x="11" y="38"/>
                    </a:lnTo>
                    <a:lnTo>
                      <a:pt x="18" y="26"/>
                    </a:lnTo>
                    <a:lnTo>
                      <a:pt x="18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11" name="Freeform 114">
                <a:extLst>
                  <a:ext uri="{FF2B5EF4-FFF2-40B4-BE49-F238E27FC236}">
                    <a16:creationId xmlns:a16="http://schemas.microsoft.com/office/drawing/2014/main" xmlns="" id="{48FC848A-834E-D147-A9D2-4EFF3A6A25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7" y="1771"/>
                <a:ext cx="103" cy="202"/>
              </a:xfrm>
              <a:custGeom>
                <a:avLst/>
                <a:gdLst>
                  <a:gd name="T0" fmla="*/ 1 w 155"/>
                  <a:gd name="T1" fmla="*/ 0 h 302"/>
                  <a:gd name="T2" fmla="*/ 1 w 155"/>
                  <a:gd name="T3" fmla="*/ 0 h 302"/>
                  <a:gd name="T4" fmla="*/ 0 w 155"/>
                  <a:gd name="T5" fmla="*/ 48 h 302"/>
                  <a:gd name="T6" fmla="*/ 61 w 155"/>
                  <a:gd name="T7" fmla="*/ 142 h 302"/>
                  <a:gd name="T8" fmla="*/ 83 w 155"/>
                  <a:gd name="T9" fmla="*/ 224 h 302"/>
                  <a:gd name="T10" fmla="*/ 121 w 155"/>
                  <a:gd name="T11" fmla="*/ 296 h 302"/>
                  <a:gd name="T12" fmla="*/ 136 w 155"/>
                  <a:gd name="T13" fmla="*/ 302 h 302"/>
                  <a:gd name="T14" fmla="*/ 149 w 155"/>
                  <a:gd name="T15" fmla="*/ 291 h 302"/>
                  <a:gd name="T16" fmla="*/ 155 w 155"/>
                  <a:gd name="T17" fmla="*/ 274 h 302"/>
                  <a:gd name="T18" fmla="*/ 100 w 155"/>
                  <a:gd name="T19" fmla="*/ 214 h 302"/>
                  <a:gd name="T20" fmla="*/ 102 w 155"/>
                  <a:gd name="T21" fmla="*/ 183 h 302"/>
                  <a:gd name="T22" fmla="*/ 114 w 155"/>
                  <a:gd name="T23" fmla="*/ 178 h 302"/>
                  <a:gd name="T24" fmla="*/ 117 w 155"/>
                  <a:gd name="T25" fmla="*/ 159 h 302"/>
                  <a:gd name="T26" fmla="*/ 9 w 155"/>
                  <a:gd name="T27" fmla="*/ 8 h 302"/>
                  <a:gd name="T28" fmla="*/ 1 w 155"/>
                  <a:gd name="T29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5" h="302">
                    <a:moveTo>
                      <a:pt x="1" y="0"/>
                    </a:moveTo>
                    <a:lnTo>
                      <a:pt x="1" y="0"/>
                    </a:lnTo>
                    <a:lnTo>
                      <a:pt x="0" y="48"/>
                    </a:lnTo>
                    <a:lnTo>
                      <a:pt x="61" y="142"/>
                    </a:lnTo>
                    <a:lnTo>
                      <a:pt x="83" y="224"/>
                    </a:lnTo>
                    <a:lnTo>
                      <a:pt x="121" y="296"/>
                    </a:lnTo>
                    <a:lnTo>
                      <a:pt x="136" y="302"/>
                    </a:lnTo>
                    <a:lnTo>
                      <a:pt x="149" y="291"/>
                    </a:lnTo>
                    <a:lnTo>
                      <a:pt x="155" y="274"/>
                    </a:lnTo>
                    <a:lnTo>
                      <a:pt x="100" y="214"/>
                    </a:lnTo>
                    <a:lnTo>
                      <a:pt x="102" y="183"/>
                    </a:lnTo>
                    <a:lnTo>
                      <a:pt x="114" y="178"/>
                    </a:lnTo>
                    <a:lnTo>
                      <a:pt x="117" y="159"/>
                    </a:lnTo>
                    <a:lnTo>
                      <a:pt x="9" y="8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12" name="Freeform 115">
                <a:extLst>
                  <a:ext uri="{FF2B5EF4-FFF2-40B4-BE49-F238E27FC236}">
                    <a16:creationId xmlns:a16="http://schemas.microsoft.com/office/drawing/2014/main" xmlns="" id="{C374AB92-D4A6-C445-A6A0-3FE741E38F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4" y="1331"/>
                <a:ext cx="40" cy="27"/>
              </a:xfrm>
              <a:custGeom>
                <a:avLst/>
                <a:gdLst>
                  <a:gd name="T0" fmla="*/ 23 w 59"/>
                  <a:gd name="T1" fmla="*/ 0 h 41"/>
                  <a:gd name="T2" fmla="*/ 23 w 59"/>
                  <a:gd name="T3" fmla="*/ 0 h 41"/>
                  <a:gd name="T4" fmla="*/ 4 w 59"/>
                  <a:gd name="T5" fmla="*/ 12 h 41"/>
                  <a:gd name="T6" fmla="*/ 0 w 59"/>
                  <a:gd name="T7" fmla="*/ 28 h 41"/>
                  <a:gd name="T8" fmla="*/ 9 w 59"/>
                  <a:gd name="T9" fmla="*/ 38 h 41"/>
                  <a:gd name="T10" fmla="*/ 28 w 59"/>
                  <a:gd name="T11" fmla="*/ 31 h 41"/>
                  <a:gd name="T12" fmla="*/ 48 w 59"/>
                  <a:gd name="T13" fmla="*/ 38 h 41"/>
                  <a:gd name="T14" fmla="*/ 59 w 59"/>
                  <a:gd name="T15" fmla="*/ 41 h 41"/>
                  <a:gd name="T16" fmla="*/ 58 w 59"/>
                  <a:gd name="T17" fmla="*/ 5 h 41"/>
                  <a:gd name="T18" fmla="*/ 23 w 59"/>
                  <a:gd name="T1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" h="41">
                    <a:moveTo>
                      <a:pt x="23" y="0"/>
                    </a:moveTo>
                    <a:lnTo>
                      <a:pt x="23" y="0"/>
                    </a:lnTo>
                    <a:lnTo>
                      <a:pt x="4" y="12"/>
                    </a:lnTo>
                    <a:lnTo>
                      <a:pt x="0" y="28"/>
                    </a:lnTo>
                    <a:lnTo>
                      <a:pt x="9" y="38"/>
                    </a:lnTo>
                    <a:lnTo>
                      <a:pt x="28" y="31"/>
                    </a:lnTo>
                    <a:lnTo>
                      <a:pt x="48" y="38"/>
                    </a:lnTo>
                    <a:lnTo>
                      <a:pt x="59" y="41"/>
                    </a:lnTo>
                    <a:lnTo>
                      <a:pt x="58" y="5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13" name="Freeform 116">
                <a:extLst>
                  <a:ext uri="{FF2B5EF4-FFF2-40B4-BE49-F238E27FC236}">
                    <a16:creationId xmlns:a16="http://schemas.microsoft.com/office/drawing/2014/main" xmlns="" id="{50B7057D-C308-654E-ABAB-56EA71A910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5" y="1707"/>
                <a:ext cx="11" cy="16"/>
              </a:xfrm>
              <a:custGeom>
                <a:avLst/>
                <a:gdLst>
                  <a:gd name="T0" fmla="*/ 1 w 17"/>
                  <a:gd name="T1" fmla="*/ 0 h 24"/>
                  <a:gd name="T2" fmla="*/ 1 w 17"/>
                  <a:gd name="T3" fmla="*/ 0 h 24"/>
                  <a:gd name="T4" fmla="*/ 0 w 17"/>
                  <a:gd name="T5" fmla="*/ 24 h 24"/>
                  <a:gd name="T6" fmla="*/ 17 w 17"/>
                  <a:gd name="T7" fmla="*/ 20 h 24"/>
                  <a:gd name="T8" fmla="*/ 17 w 17"/>
                  <a:gd name="T9" fmla="*/ 9 h 24"/>
                  <a:gd name="T10" fmla="*/ 1 w 17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4">
                    <a:moveTo>
                      <a:pt x="1" y="0"/>
                    </a:moveTo>
                    <a:lnTo>
                      <a:pt x="1" y="0"/>
                    </a:lnTo>
                    <a:lnTo>
                      <a:pt x="0" y="24"/>
                    </a:lnTo>
                    <a:lnTo>
                      <a:pt x="17" y="20"/>
                    </a:lnTo>
                    <a:lnTo>
                      <a:pt x="17" y="9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14" name="Freeform 117">
                <a:extLst>
                  <a:ext uri="{FF2B5EF4-FFF2-40B4-BE49-F238E27FC236}">
                    <a16:creationId xmlns:a16="http://schemas.microsoft.com/office/drawing/2014/main" xmlns="" id="{6F2DD99C-58A8-3A46-A721-A069FBE743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6" y="1714"/>
                <a:ext cx="29" cy="23"/>
              </a:xfrm>
              <a:custGeom>
                <a:avLst/>
                <a:gdLst>
                  <a:gd name="T0" fmla="*/ 33 w 44"/>
                  <a:gd name="T1" fmla="*/ 0 h 35"/>
                  <a:gd name="T2" fmla="*/ 33 w 44"/>
                  <a:gd name="T3" fmla="*/ 0 h 35"/>
                  <a:gd name="T4" fmla="*/ 0 w 44"/>
                  <a:gd name="T5" fmla="*/ 17 h 35"/>
                  <a:gd name="T6" fmla="*/ 5 w 44"/>
                  <a:gd name="T7" fmla="*/ 35 h 35"/>
                  <a:gd name="T8" fmla="*/ 18 w 44"/>
                  <a:gd name="T9" fmla="*/ 25 h 35"/>
                  <a:gd name="T10" fmla="*/ 44 w 44"/>
                  <a:gd name="T11" fmla="*/ 13 h 35"/>
                  <a:gd name="T12" fmla="*/ 33 w 44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35">
                    <a:moveTo>
                      <a:pt x="33" y="0"/>
                    </a:moveTo>
                    <a:lnTo>
                      <a:pt x="33" y="0"/>
                    </a:lnTo>
                    <a:lnTo>
                      <a:pt x="0" y="17"/>
                    </a:lnTo>
                    <a:lnTo>
                      <a:pt x="5" y="35"/>
                    </a:lnTo>
                    <a:lnTo>
                      <a:pt x="18" y="25"/>
                    </a:lnTo>
                    <a:lnTo>
                      <a:pt x="44" y="13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15" name="Freeform 118">
                <a:extLst>
                  <a:ext uri="{FF2B5EF4-FFF2-40B4-BE49-F238E27FC236}">
                    <a16:creationId xmlns:a16="http://schemas.microsoft.com/office/drawing/2014/main" xmlns="" id="{D87CFD86-87DD-954B-B2E5-AF58B320ED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8" y="3743"/>
                <a:ext cx="38" cy="30"/>
              </a:xfrm>
              <a:custGeom>
                <a:avLst/>
                <a:gdLst>
                  <a:gd name="T0" fmla="*/ 1 w 57"/>
                  <a:gd name="T1" fmla="*/ 0 h 45"/>
                  <a:gd name="T2" fmla="*/ 1 w 57"/>
                  <a:gd name="T3" fmla="*/ 0 h 45"/>
                  <a:gd name="T4" fmla="*/ 0 w 57"/>
                  <a:gd name="T5" fmla="*/ 34 h 45"/>
                  <a:gd name="T6" fmla="*/ 47 w 57"/>
                  <a:gd name="T7" fmla="*/ 45 h 45"/>
                  <a:gd name="T8" fmla="*/ 57 w 57"/>
                  <a:gd name="T9" fmla="*/ 17 h 45"/>
                  <a:gd name="T10" fmla="*/ 41 w 57"/>
                  <a:gd name="T11" fmla="*/ 22 h 45"/>
                  <a:gd name="T12" fmla="*/ 19 w 57"/>
                  <a:gd name="T13" fmla="*/ 27 h 45"/>
                  <a:gd name="T14" fmla="*/ 13 w 57"/>
                  <a:gd name="T15" fmla="*/ 1 h 45"/>
                  <a:gd name="T16" fmla="*/ 1 w 57"/>
                  <a:gd name="T1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45">
                    <a:moveTo>
                      <a:pt x="1" y="0"/>
                    </a:moveTo>
                    <a:lnTo>
                      <a:pt x="1" y="0"/>
                    </a:lnTo>
                    <a:lnTo>
                      <a:pt x="0" y="34"/>
                    </a:lnTo>
                    <a:lnTo>
                      <a:pt x="47" y="45"/>
                    </a:lnTo>
                    <a:lnTo>
                      <a:pt x="57" y="17"/>
                    </a:lnTo>
                    <a:lnTo>
                      <a:pt x="41" y="22"/>
                    </a:lnTo>
                    <a:lnTo>
                      <a:pt x="19" y="27"/>
                    </a:lnTo>
                    <a:lnTo>
                      <a:pt x="13" y="1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16" name="Freeform 119">
                <a:extLst>
                  <a:ext uri="{FF2B5EF4-FFF2-40B4-BE49-F238E27FC236}">
                    <a16:creationId xmlns:a16="http://schemas.microsoft.com/office/drawing/2014/main" xmlns="" id="{E0E1BA60-ECE9-A948-B050-D40717722C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" y="3217"/>
                <a:ext cx="18" cy="22"/>
              </a:xfrm>
              <a:custGeom>
                <a:avLst/>
                <a:gdLst>
                  <a:gd name="T0" fmla="*/ 12 w 27"/>
                  <a:gd name="T1" fmla="*/ 0 h 32"/>
                  <a:gd name="T2" fmla="*/ 12 w 27"/>
                  <a:gd name="T3" fmla="*/ 0 h 32"/>
                  <a:gd name="T4" fmla="*/ 0 w 27"/>
                  <a:gd name="T5" fmla="*/ 15 h 32"/>
                  <a:gd name="T6" fmla="*/ 2 w 27"/>
                  <a:gd name="T7" fmla="*/ 32 h 32"/>
                  <a:gd name="T8" fmla="*/ 27 w 27"/>
                  <a:gd name="T9" fmla="*/ 12 h 32"/>
                  <a:gd name="T10" fmla="*/ 12 w 27"/>
                  <a:gd name="T11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32">
                    <a:moveTo>
                      <a:pt x="12" y="0"/>
                    </a:moveTo>
                    <a:lnTo>
                      <a:pt x="12" y="0"/>
                    </a:lnTo>
                    <a:lnTo>
                      <a:pt x="0" y="15"/>
                    </a:lnTo>
                    <a:lnTo>
                      <a:pt x="2" y="32"/>
                    </a:lnTo>
                    <a:lnTo>
                      <a:pt x="27" y="12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17" name="Freeform 120">
                <a:extLst>
                  <a:ext uri="{FF2B5EF4-FFF2-40B4-BE49-F238E27FC236}">
                    <a16:creationId xmlns:a16="http://schemas.microsoft.com/office/drawing/2014/main" xmlns="" id="{B3E5695F-356C-2A46-8C5E-2BF2E1EC45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6" y="3235"/>
                <a:ext cx="20" cy="12"/>
              </a:xfrm>
              <a:custGeom>
                <a:avLst/>
                <a:gdLst>
                  <a:gd name="T0" fmla="*/ 20 w 30"/>
                  <a:gd name="T1" fmla="*/ 0 h 19"/>
                  <a:gd name="T2" fmla="*/ 20 w 30"/>
                  <a:gd name="T3" fmla="*/ 0 h 19"/>
                  <a:gd name="T4" fmla="*/ 2 w 30"/>
                  <a:gd name="T5" fmla="*/ 1 h 19"/>
                  <a:gd name="T6" fmla="*/ 0 w 30"/>
                  <a:gd name="T7" fmla="*/ 17 h 19"/>
                  <a:gd name="T8" fmla="*/ 12 w 30"/>
                  <a:gd name="T9" fmla="*/ 19 h 19"/>
                  <a:gd name="T10" fmla="*/ 30 w 30"/>
                  <a:gd name="T11" fmla="*/ 11 h 19"/>
                  <a:gd name="T12" fmla="*/ 20 w 30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9">
                    <a:moveTo>
                      <a:pt x="20" y="0"/>
                    </a:moveTo>
                    <a:lnTo>
                      <a:pt x="20" y="0"/>
                    </a:lnTo>
                    <a:lnTo>
                      <a:pt x="2" y="1"/>
                    </a:lnTo>
                    <a:lnTo>
                      <a:pt x="0" y="17"/>
                    </a:lnTo>
                    <a:lnTo>
                      <a:pt x="12" y="19"/>
                    </a:lnTo>
                    <a:lnTo>
                      <a:pt x="30" y="11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18" name="Freeform 121">
                <a:extLst>
                  <a:ext uri="{FF2B5EF4-FFF2-40B4-BE49-F238E27FC236}">
                    <a16:creationId xmlns:a16="http://schemas.microsoft.com/office/drawing/2014/main" xmlns="" id="{A734DC3D-27B6-8248-A45A-EBB24835C8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4" y="3079"/>
                <a:ext cx="118" cy="218"/>
              </a:xfrm>
              <a:custGeom>
                <a:avLst/>
                <a:gdLst>
                  <a:gd name="T0" fmla="*/ 144 w 177"/>
                  <a:gd name="T1" fmla="*/ 2 h 326"/>
                  <a:gd name="T2" fmla="*/ 144 w 177"/>
                  <a:gd name="T3" fmla="*/ 2 h 326"/>
                  <a:gd name="T4" fmla="*/ 127 w 177"/>
                  <a:gd name="T5" fmla="*/ 42 h 326"/>
                  <a:gd name="T6" fmla="*/ 99 w 177"/>
                  <a:gd name="T7" fmla="*/ 92 h 326"/>
                  <a:gd name="T8" fmla="*/ 49 w 177"/>
                  <a:gd name="T9" fmla="*/ 96 h 326"/>
                  <a:gd name="T10" fmla="*/ 27 w 177"/>
                  <a:gd name="T11" fmla="*/ 121 h 326"/>
                  <a:gd name="T12" fmla="*/ 31 w 177"/>
                  <a:gd name="T13" fmla="*/ 198 h 326"/>
                  <a:gd name="T14" fmla="*/ 0 w 177"/>
                  <a:gd name="T15" fmla="*/ 234 h 326"/>
                  <a:gd name="T16" fmla="*/ 3 w 177"/>
                  <a:gd name="T17" fmla="*/ 296 h 326"/>
                  <a:gd name="T18" fmla="*/ 30 w 177"/>
                  <a:gd name="T19" fmla="*/ 326 h 326"/>
                  <a:gd name="T20" fmla="*/ 61 w 177"/>
                  <a:gd name="T21" fmla="*/ 322 h 326"/>
                  <a:gd name="T22" fmla="*/ 92 w 177"/>
                  <a:gd name="T23" fmla="*/ 299 h 326"/>
                  <a:gd name="T24" fmla="*/ 85 w 177"/>
                  <a:gd name="T25" fmla="*/ 263 h 326"/>
                  <a:gd name="T26" fmla="*/ 156 w 177"/>
                  <a:gd name="T27" fmla="*/ 139 h 326"/>
                  <a:gd name="T28" fmla="*/ 142 w 177"/>
                  <a:gd name="T29" fmla="*/ 124 h 326"/>
                  <a:gd name="T30" fmla="*/ 156 w 177"/>
                  <a:gd name="T31" fmla="*/ 93 h 326"/>
                  <a:gd name="T32" fmla="*/ 172 w 177"/>
                  <a:gd name="T33" fmla="*/ 98 h 326"/>
                  <a:gd name="T34" fmla="*/ 177 w 177"/>
                  <a:gd name="T35" fmla="*/ 86 h 326"/>
                  <a:gd name="T36" fmla="*/ 162 w 177"/>
                  <a:gd name="T37" fmla="*/ 25 h 326"/>
                  <a:gd name="T38" fmla="*/ 154 w 177"/>
                  <a:gd name="T39" fmla="*/ 0 h 326"/>
                  <a:gd name="T40" fmla="*/ 144 w 177"/>
                  <a:gd name="T41" fmla="*/ 2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7" h="326">
                    <a:moveTo>
                      <a:pt x="144" y="2"/>
                    </a:moveTo>
                    <a:lnTo>
                      <a:pt x="144" y="2"/>
                    </a:lnTo>
                    <a:lnTo>
                      <a:pt x="127" y="42"/>
                    </a:lnTo>
                    <a:lnTo>
                      <a:pt x="99" y="92"/>
                    </a:lnTo>
                    <a:lnTo>
                      <a:pt x="49" y="96"/>
                    </a:lnTo>
                    <a:lnTo>
                      <a:pt x="27" y="121"/>
                    </a:lnTo>
                    <a:lnTo>
                      <a:pt x="31" y="198"/>
                    </a:lnTo>
                    <a:lnTo>
                      <a:pt x="0" y="234"/>
                    </a:lnTo>
                    <a:lnTo>
                      <a:pt x="3" y="296"/>
                    </a:lnTo>
                    <a:lnTo>
                      <a:pt x="30" y="326"/>
                    </a:lnTo>
                    <a:lnTo>
                      <a:pt x="61" y="322"/>
                    </a:lnTo>
                    <a:lnTo>
                      <a:pt x="92" y="299"/>
                    </a:lnTo>
                    <a:lnTo>
                      <a:pt x="85" y="263"/>
                    </a:lnTo>
                    <a:lnTo>
                      <a:pt x="156" y="139"/>
                    </a:lnTo>
                    <a:lnTo>
                      <a:pt x="142" y="124"/>
                    </a:lnTo>
                    <a:lnTo>
                      <a:pt x="156" y="93"/>
                    </a:lnTo>
                    <a:lnTo>
                      <a:pt x="172" y="98"/>
                    </a:lnTo>
                    <a:lnTo>
                      <a:pt x="177" y="86"/>
                    </a:lnTo>
                    <a:lnTo>
                      <a:pt x="162" y="25"/>
                    </a:lnTo>
                    <a:lnTo>
                      <a:pt x="154" y="0"/>
                    </a:lnTo>
                    <a:lnTo>
                      <a:pt x="144" y="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19" name="Freeform 122">
                <a:extLst>
                  <a:ext uri="{FF2B5EF4-FFF2-40B4-BE49-F238E27FC236}">
                    <a16:creationId xmlns:a16="http://schemas.microsoft.com/office/drawing/2014/main" xmlns="" id="{80BB5D30-ED3A-3244-BD1F-52B2240F5F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4" y="3071"/>
                <a:ext cx="17" cy="10"/>
              </a:xfrm>
              <a:custGeom>
                <a:avLst/>
                <a:gdLst>
                  <a:gd name="T0" fmla="*/ 0 w 25"/>
                  <a:gd name="T1" fmla="*/ 1 h 15"/>
                  <a:gd name="T2" fmla="*/ 0 w 25"/>
                  <a:gd name="T3" fmla="*/ 1 h 15"/>
                  <a:gd name="T4" fmla="*/ 3 w 25"/>
                  <a:gd name="T5" fmla="*/ 13 h 15"/>
                  <a:gd name="T6" fmla="*/ 19 w 25"/>
                  <a:gd name="T7" fmla="*/ 15 h 15"/>
                  <a:gd name="T8" fmla="*/ 25 w 25"/>
                  <a:gd name="T9" fmla="*/ 0 h 15"/>
                  <a:gd name="T10" fmla="*/ 0 w 25"/>
                  <a:gd name="T11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15">
                    <a:moveTo>
                      <a:pt x="0" y="1"/>
                    </a:moveTo>
                    <a:lnTo>
                      <a:pt x="0" y="1"/>
                    </a:lnTo>
                    <a:lnTo>
                      <a:pt x="3" y="13"/>
                    </a:lnTo>
                    <a:lnTo>
                      <a:pt x="19" y="15"/>
                    </a:lnTo>
                    <a:lnTo>
                      <a:pt x="25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20" name="Freeform 123">
                <a:extLst>
                  <a:ext uri="{FF2B5EF4-FFF2-40B4-BE49-F238E27FC236}">
                    <a16:creationId xmlns:a16="http://schemas.microsoft.com/office/drawing/2014/main" xmlns="" id="{9DE7A166-D857-4044-A574-8F2C95B087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9" y="3085"/>
                <a:ext cx="14" cy="12"/>
              </a:xfrm>
              <a:custGeom>
                <a:avLst/>
                <a:gdLst>
                  <a:gd name="T0" fmla="*/ 0 w 21"/>
                  <a:gd name="T1" fmla="*/ 4 h 17"/>
                  <a:gd name="T2" fmla="*/ 0 w 21"/>
                  <a:gd name="T3" fmla="*/ 4 h 17"/>
                  <a:gd name="T4" fmla="*/ 6 w 21"/>
                  <a:gd name="T5" fmla="*/ 17 h 17"/>
                  <a:gd name="T6" fmla="*/ 16 w 21"/>
                  <a:gd name="T7" fmla="*/ 17 h 17"/>
                  <a:gd name="T8" fmla="*/ 21 w 21"/>
                  <a:gd name="T9" fmla="*/ 0 h 17"/>
                  <a:gd name="T10" fmla="*/ 0 w 21"/>
                  <a:gd name="T11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7">
                    <a:moveTo>
                      <a:pt x="0" y="4"/>
                    </a:moveTo>
                    <a:lnTo>
                      <a:pt x="0" y="4"/>
                    </a:lnTo>
                    <a:lnTo>
                      <a:pt x="6" y="17"/>
                    </a:lnTo>
                    <a:lnTo>
                      <a:pt x="16" y="17"/>
                    </a:lnTo>
                    <a:lnTo>
                      <a:pt x="21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21" name="Freeform 124">
                <a:extLst>
                  <a:ext uri="{FF2B5EF4-FFF2-40B4-BE49-F238E27FC236}">
                    <a16:creationId xmlns:a16="http://schemas.microsoft.com/office/drawing/2014/main" xmlns="" id="{8841796D-8B42-EA43-BB62-769AD31E0F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9" y="3005"/>
                <a:ext cx="16" cy="13"/>
              </a:xfrm>
              <a:custGeom>
                <a:avLst/>
                <a:gdLst>
                  <a:gd name="T0" fmla="*/ 5 w 23"/>
                  <a:gd name="T1" fmla="*/ 0 h 20"/>
                  <a:gd name="T2" fmla="*/ 5 w 23"/>
                  <a:gd name="T3" fmla="*/ 0 h 20"/>
                  <a:gd name="T4" fmla="*/ 0 w 23"/>
                  <a:gd name="T5" fmla="*/ 9 h 20"/>
                  <a:gd name="T6" fmla="*/ 13 w 23"/>
                  <a:gd name="T7" fmla="*/ 20 h 20"/>
                  <a:gd name="T8" fmla="*/ 23 w 23"/>
                  <a:gd name="T9" fmla="*/ 9 h 20"/>
                  <a:gd name="T10" fmla="*/ 5 w 23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20">
                    <a:moveTo>
                      <a:pt x="5" y="0"/>
                    </a:moveTo>
                    <a:lnTo>
                      <a:pt x="5" y="0"/>
                    </a:lnTo>
                    <a:lnTo>
                      <a:pt x="0" y="9"/>
                    </a:lnTo>
                    <a:lnTo>
                      <a:pt x="13" y="20"/>
                    </a:lnTo>
                    <a:lnTo>
                      <a:pt x="23" y="9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22" name="Freeform 125">
                <a:extLst>
                  <a:ext uri="{FF2B5EF4-FFF2-40B4-BE49-F238E27FC236}">
                    <a16:creationId xmlns:a16="http://schemas.microsoft.com/office/drawing/2014/main" xmlns="" id="{716EFFC4-E7DA-E84A-B3B8-FD3FAA2736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8" y="2956"/>
                <a:ext cx="16" cy="18"/>
              </a:xfrm>
              <a:custGeom>
                <a:avLst/>
                <a:gdLst>
                  <a:gd name="T0" fmla="*/ 14 w 25"/>
                  <a:gd name="T1" fmla="*/ 0 h 27"/>
                  <a:gd name="T2" fmla="*/ 14 w 25"/>
                  <a:gd name="T3" fmla="*/ 0 h 27"/>
                  <a:gd name="T4" fmla="*/ 0 w 25"/>
                  <a:gd name="T5" fmla="*/ 10 h 27"/>
                  <a:gd name="T6" fmla="*/ 10 w 25"/>
                  <a:gd name="T7" fmla="*/ 27 h 27"/>
                  <a:gd name="T8" fmla="*/ 25 w 25"/>
                  <a:gd name="T9" fmla="*/ 27 h 27"/>
                  <a:gd name="T10" fmla="*/ 14 w 25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7">
                    <a:moveTo>
                      <a:pt x="14" y="0"/>
                    </a:moveTo>
                    <a:lnTo>
                      <a:pt x="14" y="0"/>
                    </a:lnTo>
                    <a:lnTo>
                      <a:pt x="0" y="10"/>
                    </a:lnTo>
                    <a:lnTo>
                      <a:pt x="10" y="27"/>
                    </a:lnTo>
                    <a:lnTo>
                      <a:pt x="25" y="27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23" name="Freeform 126">
                <a:extLst>
                  <a:ext uri="{FF2B5EF4-FFF2-40B4-BE49-F238E27FC236}">
                    <a16:creationId xmlns:a16="http://schemas.microsoft.com/office/drawing/2014/main" xmlns="" id="{BAABE006-AE1F-404C-8544-59ECA62382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4" y="2985"/>
                <a:ext cx="15" cy="16"/>
              </a:xfrm>
              <a:custGeom>
                <a:avLst/>
                <a:gdLst>
                  <a:gd name="T0" fmla="*/ 10 w 22"/>
                  <a:gd name="T1" fmla="*/ 0 h 24"/>
                  <a:gd name="T2" fmla="*/ 10 w 22"/>
                  <a:gd name="T3" fmla="*/ 0 h 24"/>
                  <a:gd name="T4" fmla="*/ 0 w 22"/>
                  <a:gd name="T5" fmla="*/ 10 h 24"/>
                  <a:gd name="T6" fmla="*/ 7 w 22"/>
                  <a:gd name="T7" fmla="*/ 21 h 24"/>
                  <a:gd name="T8" fmla="*/ 21 w 22"/>
                  <a:gd name="T9" fmla="*/ 24 h 24"/>
                  <a:gd name="T10" fmla="*/ 22 w 22"/>
                  <a:gd name="T11" fmla="*/ 1 h 24"/>
                  <a:gd name="T12" fmla="*/ 10 w 22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24">
                    <a:moveTo>
                      <a:pt x="10" y="0"/>
                    </a:moveTo>
                    <a:lnTo>
                      <a:pt x="10" y="0"/>
                    </a:lnTo>
                    <a:lnTo>
                      <a:pt x="0" y="10"/>
                    </a:lnTo>
                    <a:lnTo>
                      <a:pt x="7" y="21"/>
                    </a:lnTo>
                    <a:lnTo>
                      <a:pt x="21" y="24"/>
                    </a:lnTo>
                    <a:lnTo>
                      <a:pt x="22" y="1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24" name="Freeform 127">
                <a:extLst>
                  <a:ext uri="{FF2B5EF4-FFF2-40B4-BE49-F238E27FC236}">
                    <a16:creationId xmlns:a16="http://schemas.microsoft.com/office/drawing/2014/main" xmlns="" id="{38A4ABB7-0E6C-4748-B485-591595292C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5" y="2808"/>
                <a:ext cx="12" cy="17"/>
              </a:xfrm>
              <a:custGeom>
                <a:avLst/>
                <a:gdLst>
                  <a:gd name="T0" fmla="*/ 0 w 18"/>
                  <a:gd name="T1" fmla="*/ 0 h 25"/>
                  <a:gd name="T2" fmla="*/ 0 w 18"/>
                  <a:gd name="T3" fmla="*/ 0 h 25"/>
                  <a:gd name="T4" fmla="*/ 2 w 18"/>
                  <a:gd name="T5" fmla="*/ 20 h 25"/>
                  <a:gd name="T6" fmla="*/ 16 w 18"/>
                  <a:gd name="T7" fmla="*/ 25 h 25"/>
                  <a:gd name="T8" fmla="*/ 18 w 18"/>
                  <a:gd name="T9" fmla="*/ 7 h 25"/>
                  <a:gd name="T10" fmla="*/ 0 w 18"/>
                  <a:gd name="T1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25">
                    <a:moveTo>
                      <a:pt x="0" y="0"/>
                    </a:moveTo>
                    <a:lnTo>
                      <a:pt x="0" y="0"/>
                    </a:lnTo>
                    <a:lnTo>
                      <a:pt x="2" y="20"/>
                    </a:lnTo>
                    <a:lnTo>
                      <a:pt x="16" y="25"/>
                    </a:lnTo>
                    <a:lnTo>
                      <a:pt x="18" y="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25" name="Freeform 128">
                <a:extLst>
                  <a:ext uri="{FF2B5EF4-FFF2-40B4-BE49-F238E27FC236}">
                    <a16:creationId xmlns:a16="http://schemas.microsoft.com/office/drawing/2014/main" xmlns="" id="{4D8A1483-F0F5-2E4B-A012-29B36D0C94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5" y="2837"/>
                <a:ext cx="12" cy="20"/>
              </a:xfrm>
              <a:custGeom>
                <a:avLst/>
                <a:gdLst>
                  <a:gd name="T0" fmla="*/ 1 w 18"/>
                  <a:gd name="T1" fmla="*/ 0 h 30"/>
                  <a:gd name="T2" fmla="*/ 1 w 18"/>
                  <a:gd name="T3" fmla="*/ 0 h 30"/>
                  <a:gd name="T4" fmla="*/ 0 w 18"/>
                  <a:gd name="T5" fmla="*/ 25 h 30"/>
                  <a:gd name="T6" fmla="*/ 9 w 18"/>
                  <a:gd name="T7" fmla="*/ 30 h 30"/>
                  <a:gd name="T8" fmla="*/ 18 w 18"/>
                  <a:gd name="T9" fmla="*/ 13 h 30"/>
                  <a:gd name="T10" fmla="*/ 1 w 18"/>
                  <a:gd name="T1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30">
                    <a:moveTo>
                      <a:pt x="1" y="0"/>
                    </a:moveTo>
                    <a:lnTo>
                      <a:pt x="1" y="0"/>
                    </a:lnTo>
                    <a:lnTo>
                      <a:pt x="0" y="25"/>
                    </a:lnTo>
                    <a:lnTo>
                      <a:pt x="9" y="30"/>
                    </a:lnTo>
                    <a:lnTo>
                      <a:pt x="18" y="13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26" name="Freeform 129">
                <a:extLst>
                  <a:ext uri="{FF2B5EF4-FFF2-40B4-BE49-F238E27FC236}">
                    <a16:creationId xmlns:a16="http://schemas.microsoft.com/office/drawing/2014/main" xmlns="" id="{D6F03BC0-38C3-D44E-ADEA-306EB07D92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2" y="2869"/>
                <a:ext cx="14" cy="12"/>
              </a:xfrm>
              <a:custGeom>
                <a:avLst/>
                <a:gdLst>
                  <a:gd name="T0" fmla="*/ 8 w 21"/>
                  <a:gd name="T1" fmla="*/ 0 h 17"/>
                  <a:gd name="T2" fmla="*/ 8 w 21"/>
                  <a:gd name="T3" fmla="*/ 0 h 17"/>
                  <a:gd name="T4" fmla="*/ 0 w 21"/>
                  <a:gd name="T5" fmla="*/ 9 h 17"/>
                  <a:gd name="T6" fmla="*/ 9 w 21"/>
                  <a:gd name="T7" fmla="*/ 17 h 17"/>
                  <a:gd name="T8" fmla="*/ 21 w 21"/>
                  <a:gd name="T9" fmla="*/ 9 h 17"/>
                  <a:gd name="T10" fmla="*/ 8 w 21"/>
                  <a:gd name="T1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7">
                    <a:moveTo>
                      <a:pt x="8" y="0"/>
                    </a:moveTo>
                    <a:lnTo>
                      <a:pt x="8" y="0"/>
                    </a:lnTo>
                    <a:lnTo>
                      <a:pt x="0" y="9"/>
                    </a:lnTo>
                    <a:lnTo>
                      <a:pt x="9" y="17"/>
                    </a:lnTo>
                    <a:lnTo>
                      <a:pt x="21" y="9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27" name="Freeform 130">
                <a:extLst>
                  <a:ext uri="{FF2B5EF4-FFF2-40B4-BE49-F238E27FC236}">
                    <a16:creationId xmlns:a16="http://schemas.microsoft.com/office/drawing/2014/main" xmlns="" id="{8C2040AE-0D40-5B49-8F53-B97DA40FEA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6" y="2265"/>
                <a:ext cx="14" cy="14"/>
              </a:xfrm>
              <a:custGeom>
                <a:avLst/>
                <a:gdLst>
                  <a:gd name="T0" fmla="*/ 11 w 21"/>
                  <a:gd name="T1" fmla="*/ 0 h 21"/>
                  <a:gd name="T2" fmla="*/ 11 w 21"/>
                  <a:gd name="T3" fmla="*/ 0 h 21"/>
                  <a:gd name="T4" fmla="*/ 0 w 21"/>
                  <a:gd name="T5" fmla="*/ 11 h 21"/>
                  <a:gd name="T6" fmla="*/ 19 w 21"/>
                  <a:gd name="T7" fmla="*/ 21 h 21"/>
                  <a:gd name="T8" fmla="*/ 21 w 21"/>
                  <a:gd name="T9" fmla="*/ 6 h 21"/>
                  <a:gd name="T10" fmla="*/ 11 w 21"/>
                  <a:gd name="T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1">
                    <a:moveTo>
                      <a:pt x="11" y="0"/>
                    </a:moveTo>
                    <a:lnTo>
                      <a:pt x="11" y="0"/>
                    </a:lnTo>
                    <a:lnTo>
                      <a:pt x="0" y="11"/>
                    </a:lnTo>
                    <a:lnTo>
                      <a:pt x="19" y="21"/>
                    </a:lnTo>
                    <a:lnTo>
                      <a:pt x="21" y="6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28" name="Freeform 131">
                <a:extLst>
                  <a:ext uri="{FF2B5EF4-FFF2-40B4-BE49-F238E27FC236}">
                    <a16:creationId xmlns:a16="http://schemas.microsoft.com/office/drawing/2014/main" xmlns="" id="{E4E7C81F-E399-F948-8F2D-DF04CF406B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2" y="2261"/>
                <a:ext cx="19" cy="12"/>
              </a:xfrm>
              <a:custGeom>
                <a:avLst/>
                <a:gdLst>
                  <a:gd name="T0" fmla="*/ 13 w 28"/>
                  <a:gd name="T1" fmla="*/ 0 h 18"/>
                  <a:gd name="T2" fmla="*/ 13 w 28"/>
                  <a:gd name="T3" fmla="*/ 0 h 18"/>
                  <a:gd name="T4" fmla="*/ 0 w 28"/>
                  <a:gd name="T5" fmla="*/ 9 h 18"/>
                  <a:gd name="T6" fmla="*/ 11 w 28"/>
                  <a:gd name="T7" fmla="*/ 18 h 18"/>
                  <a:gd name="T8" fmla="*/ 28 w 28"/>
                  <a:gd name="T9" fmla="*/ 13 h 18"/>
                  <a:gd name="T10" fmla="*/ 13 w 28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18">
                    <a:moveTo>
                      <a:pt x="13" y="0"/>
                    </a:moveTo>
                    <a:lnTo>
                      <a:pt x="13" y="0"/>
                    </a:lnTo>
                    <a:lnTo>
                      <a:pt x="0" y="9"/>
                    </a:lnTo>
                    <a:lnTo>
                      <a:pt x="11" y="18"/>
                    </a:lnTo>
                    <a:lnTo>
                      <a:pt x="28" y="13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29" name="Freeform 132">
                <a:extLst>
                  <a:ext uri="{FF2B5EF4-FFF2-40B4-BE49-F238E27FC236}">
                    <a16:creationId xmlns:a16="http://schemas.microsoft.com/office/drawing/2014/main" xmlns="" id="{8844B6A4-0182-D34D-95F8-FCBCF53407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2" y="2281"/>
                <a:ext cx="13" cy="18"/>
              </a:xfrm>
              <a:custGeom>
                <a:avLst/>
                <a:gdLst>
                  <a:gd name="T0" fmla="*/ 7 w 19"/>
                  <a:gd name="T1" fmla="*/ 0 h 28"/>
                  <a:gd name="T2" fmla="*/ 7 w 19"/>
                  <a:gd name="T3" fmla="*/ 0 h 28"/>
                  <a:gd name="T4" fmla="*/ 0 w 19"/>
                  <a:gd name="T5" fmla="*/ 18 h 28"/>
                  <a:gd name="T6" fmla="*/ 9 w 19"/>
                  <a:gd name="T7" fmla="*/ 28 h 28"/>
                  <a:gd name="T8" fmla="*/ 19 w 19"/>
                  <a:gd name="T9" fmla="*/ 20 h 28"/>
                  <a:gd name="T10" fmla="*/ 7 w 19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28">
                    <a:moveTo>
                      <a:pt x="7" y="0"/>
                    </a:moveTo>
                    <a:lnTo>
                      <a:pt x="7" y="0"/>
                    </a:lnTo>
                    <a:lnTo>
                      <a:pt x="0" y="18"/>
                    </a:lnTo>
                    <a:lnTo>
                      <a:pt x="9" y="28"/>
                    </a:lnTo>
                    <a:lnTo>
                      <a:pt x="19" y="2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30" name="Freeform 133">
                <a:extLst>
                  <a:ext uri="{FF2B5EF4-FFF2-40B4-BE49-F238E27FC236}">
                    <a16:creationId xmlns:a16="http://schemas.microsoft.com/office/drawing/2014/main" xmlns="" id="{75854B62-E08A-1548-9702-1AD6AD4824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7" y="2304"/>
                <a:ext cx="16" cy="11"/>
              </a:xfrm>
              <a:custGeom>
                <a:avLst/>
                <a:gdLst>
                  <a:gd name="T0" fmla="*/ 5 w 24"/>
                  <a:gd name="T1" fmla="*/ 0 h 17"/>
                  <a:gd name="T2" fmla="*/ 5 w 24"/>
                  <a:gd name="T3" fmla="*/ 0 h 17"/>
                  <a:gd name="T4" fmla="*/ 0 w 24"/>
                  <a:gd name="T5" fmla="*/ 10 h 17"/>
                  <a:gd name="T6" fmla="*/ 7 w 24"/>
                  <a:gd name="T7" fmla="*/ 17 h 17"/>
                  <a:gd name="T8" fmla="*/ 24 w 24"/>
                  <a:gd name="T9" fmla="*/ 6 h 17"/>
                  <a:gd name="T10" fmla="*/ 5 w 24"/>
                  <a:gd name="T1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17">
                    <a:moveTo>
                      <a:pt x="5" y="0"/>
                    </a:moveTo>
                    <a:lnTo>
                      <a:pt x="5" y="0"/>
                    </a:lnTo>
                    <a:lnTo>
                      <a:pt x="0" y="10"/>
                    </a:lnTo>
                    <a:lnTo>
                      <a:pt x="7" y="17"/>
                    </a:lnTo>
                    <a:lnTo>
                      <a:pt x="24" y="6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31" name="Freeform 134">
                <a:extLst>
                  <a:ext uri="{FF2B5EF4-FFF2-40B4-BE49-F238E27FC236}">
                    <a16:creationId xmlns:a16="http://schemas.microsoft.com/office/drawing/2014/main" xmlns="" id="{D8C90C0D-69E1-F249-B6A7-00C2D1E1EF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3" y="2367"/>
                <a:ext cx="14" cy="14"/>
              </a:xfrm>
              <a:custGeom>
                <a:avLst/>
                <a:gdLst>
                  <a:gd name="T0" fmla="*/ 9 w 21"/>
                  <a:gd name="T1" fmla="*/ 0 h 22"/>
                  <a:gd name="T2" fmla="*/ 9 w 21"/>
                  <a:gd name="T3" fmla="*/ 0 h 22"/>
                  <a:gd name="T4" fmla="*/ 0 w 21"/>
                  <a:gd name="T5" fmla="*/ 11 h 22"/>
                  <a:gd name="T6" fmla="*/ 9 w 21"/>
                  <a:gd name="T7" fmla="*/ 22 h 22"/>
                  <a:gd name="T8" fmla="*/ 21 w 21"/>
                  <a:gd name="T9" fmla="*/ 15 h 22"/>
                  <a:gd name="T10" fmla="*/ 9 w 21"/>
                  <a:gd name="T1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2">
                    <a:moveTo>
                      <a:pt x="9" y="0"/>
                    </a:moveTo>
                    <a:lnTo>
                      <a:pt x="9" y="0"/>
                    </a:lnTo>
                    <a:lnTo>
                      <a:pt x="0" y="11"/>
                    </a:lnTo>
                    <a:lnTo>
                      <a:pt x="9" y="22"/>
                    </a:lnTo>
                    <a:lnTo>
                      <a:pt x="21" y="15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32" name="Freeform 135">
                <a:extLst>
                  <a:ext uri="{FF2B5EF4-FFF2-40B4-BE49-F238E27FC236}">
                    <a16:creationId xmlns:a16="http://schemas.microsoft.com/office/drawing/2014/main" xmlns="" id="{179628A8-448D-3D41-99C0-1C3C1B4C0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8" y="2457"/>
                <a:ext cx="9" cy="10"/>
              </a:xfrm>
              <a:custGeom>
                <a:avLst/>
                <a:gdLst>
                  <a:gd name="T0" fmla="*/ 14 w 14"/>
                  <a:gd name="T1" fmla="*/ 0 h 14"/>
                  <a:gd name="T2" fmla="*/ 14 w 14"/>
                  <a:gd name="T3" fmla="*/ 0 h 14"/>
                  <a:gd name="T4" fmla="*/ 0 w 14"/>
                  <a:gd name="T5" fmla="*/ 8 h 14"/>
                  <a:gd name="T6" fmla="*/ 7 w 14"/>
                  <a:gd name="T7" fmla="*/ 14 h 14"/>
                  <a:gd name="T8" fmla="*/ 14 w 14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8"/>
                    </a:lnTo>
                    <a:lnTo>
                      <a:pt x="7" y="14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33" name="Freeform 136">
                <a:extLst>
                  <a:ext uri="{FF2B5EF4-FFF2-40B4-BE49-F238E27FC236}">
                    <a16:creationId xmlns:a16="http://schemas.microsoft.com/office/drawing/2014/main" xmlns="" id="{CC3C7D66-EBFD-AC43-85F4-AD25932614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2458"/>
                <a:ext cx="14" cy="12"/>
              </a:xfrm>
              <a:custGeom>
                <a:avLst/>
                <a:gdLst>
                  <a:gd name="T0" fmla="*/ 17 w 21"/>
                  <a:gd name="T1" fmla="*/ 0 h 18"/>
                  <a:gd name="T2" fmla="*/ 17 w 21"/>
                  <a:gd name="T3" fmla="*/ 0 h 18"/>
                  <a:gd name="T4" fmla="*/ 0 w 21"/>
                  <a:gd name="T5" fmla="*/ 5 h 18"/>
                  <a:gd name="T6" fmla="*/ 9 w 21"/>
                  <a:gd name="T7" fmla="*/ 18 h 18"/>
                  <a:gd name="T8" fmla="*/ 21 w 21"/>
                  <a:gd name="T9" fmla="*/ 18 h 18"/>
                  <a:gd name="T10" fmla="*/ 17 w 21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8">
                    <a:moveTo>
                      <a:pt x="17" y="0"/>
                    </a:moveTo>
                    <a:lnTo>
                      <a:pt x="17" y="0"/>
                    </a:lnTo>
                    <a:lnTo>
                      <a:pt x="0" y="5"/>
                    </a:lnTo>
                    <a:lnTo>
                      <a:pt x="9" y="18"/>
                    </a:lnTo>
                    <a:lnTo>
                      <a:pt x="21" y="18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34" name="Freeform 137">
                <a:extLst>
                  <a:ext uri="{FF2B5EF4-FFF2-40B4-BE49-F238E27FC236}">
                    <a16:creationId xmlns:a16="http://schemas.microsoft.com/office/drawing/2014/main" xmlns="" id="{53BB1842-1926-C94D-8BF9-65A2B271BC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1" y="2450"/>
                <a:ext cx="16" cy="15"/>
              </a:xfrm>
              <a:custGeom>
                <a:avLst/>
                <a:gdLst>
                  <a:gd name="T0" fmla="*/ 11 w 23"/>
                  <a:gd name="T1" fmla="*/ 0 h 23"/>
                  <a:gd name="T2" fmla="*/ 11 w 23"/>
                  <a:gd name="T3" fmla="*/ 0 h 23"/>
                  <a:gd name="T4" fmla="*/ 0 w 23"/>
                  <a:gd name="T5" fmla="*/ 10 h 23"/>
                  <a:gd name="T6" fmla="*/ 15 w 23"/>
                  <a:gd name="T7" fmla="*/ 23 h 23"/>
                  <a:gd name="T8" fmla="*/ 23 w 23"/>
                  <a:gd name="T9" fmla="*/ 4 h 23"/>
                  <a:gd name="T10" fmla="*/ 11 w 23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23">
                    <a:moveTo>
                      <a:pt x="11" y="0"/>
                    </a:moveTo>
                    <a:lnTo>
                      <a:pt x="11" y="0"/>
                    </a:lnTo>
                    <a:lnTo>
                      <a:pt x="0" y="10"/>
                    </a:lnTo>
                    <a:lnTo>
                      <a:pt x="15" y="23"/>
                    </a:lnTo>
                    <a:lnTo>
                      <a:pt x="23" y="4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35" name="Freeform 138">
                <a:extLst>
                  <a:ext uri="{FF2B5EF4-FFF2-40B4-BE49-F238E27FC236}">
                    <a16:creationId xmlns:a16="http://schemas.microsoft.com/office/drawing/2014/main" xmlns="" id="{876B2B24-BCD7-AC4F-AA6B-69F9E7751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1" y="2650"/>
                <a:ext cx="15" cy="11"/>
              </a:xfrm>
              <a:custGeom>
                <a:avLst/>
                <a:gdLst>
                  <a:gd name="T0" fmla="*/ 15 w 23"/>
                  <a:gd name="T1" fmla="*/ 0 h 17"/>
                  <a:gd name="T2" fmla="*/ 15 w 23"/>
                  <a:gd name="T3" fmla="*/ 0 h 17"/>
                  <a:gd name="T4" fmla="*/ 0 w 23"/>
                  <a:gd name="T5" fmla="*/ 8 h 17"/>
                  <a:gd name="T6" fmla="*/ 10 w 23"/>
                  <a:gd name="T7" fmla="*/ 17 h 17"/>
                  <a:gd name="T8" fmla="*/ 23 w 23"/>
                  <a:gd name="T9" fmla="*/ 10 h 17"/>
                  <a:gd name="T10" fmla="*/ 15 w 23"/>
                  <a:gd name="T1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17">
                    <a:moveTo>
                      <a:pt x="15" y="0"/>
                    </a:moveTo>
                    <a:lnTo>
                      <a:pt x="15" y="0"/>
                    </a:lnTo>
                    <a:lnTo>
                      <a:pt x="0" y="8"/>
                    </a:lnTo>
                    <a:lnTo>
                      <a:pt x="10" y="17"/>
                    </a:lnTo>
                    <a:lnTo>
                      <a:pt x="23" y="1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36" name="Freeform 139">
                <a:extLst>
                  <a:ext uri="{FF2B5EF4-FFF2-40B4-BE49-F238E27FC236}">
                    <a16:creationId xmlns:a16="http://schemas.microsoft.com/office/drawing/2014/main" xmlns="" id="{803FB5EC-22F8-2444-A350-1CDB7E322A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9" y="2661"/>
                <a:ext cx="15" cy="14"/>
              </a:xfrm>
              <a:custGeom>
                <a:avLst/>
                <a:gdLst>
                  <a:gd name="T0" fmla="*/ 9 w 23"/>
                  <a:gd name="T1" fmla="*/ 0 h 21"/>
                  <a:gd name="T2" fmla="*/ 9 w 23"/>
                  <a:gd name="T3" fmla="*/ 0 h 21"/>
                  <a:gd name="T4" fmla="*/ 0 w 23"/>
                  <a:gd name="T5" fmla="*/ 9 h 21"/>
                  <a:gd name="T6" fmla="*/ 7 w 23"/>
                  <a:gd name="T7" fmla="*/ 21 h 21"/>
                  <a:gd name="T8" fmla="*/ 23 w 23"/>
                  <a:gd name="T9" fmla="*/ 14 h 21"/>
                  <a:gd name="T10" fmla="*/ 9 w 23"/>
                  <a:gd name="T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21">
                    <a:moveTo>
                      <a:pt x="9" y="0"/>
                    </a:moveTo>
                    <a:lnTo>
                      <a:pt x="9" y="0"/>
                    </a:lnTo>
                    <a:lnTo>
                      <a:pt x="0" y="9"/>
                    </a:lnTo>
                    <a:lnTo>
                      <a:pt x="7" y="21"/>
                    </a:lnTo>
                    <a:lnTo>
                      <a:pt x="23" y="14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37" name="Freeform 140">
                <a:extLst>
                  <a:ext uri="{FF2B5EF4-FFF2-40B4-BE49-F238E27FC236}">
                    <a16:creationId xmlns:a16="http://schemas.microsoft.com/office/drawing/2014/main" xmlns="" id="{F90AF8DA-8283-004C-B510-55121C12C2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3" y="2677"/>
                <a:ext cx="16" cy="18"/>
              </a:xfrm>
              <a:custGeom>
                <a:avLst/>
                <a:gdLst>
                  <a:gd name="T0" fmla="*/ 12 w 24"/>
                  <a:gd name="T1" fmla="*/ 0 h 26"/>
                  <a:gd name="T2" fmla="*/ 12 w 24"/>
                  <a:gd name="T3" fmla="*/ 0 h 26"/>
                  <a:gd name="T4" fmla="*/ 0 w 24"/>
                  <a:gd name="T5" fmla="*/ 8 h 26"/>
                  <a:gd name="T6" fmla="*/ 13 w 24"/>
                  <a:gd name="T7" fmla="*/ 26 h 26"/>
                  <a:gd name="T8" fmla="*/ 24 w 24"/>
                  <a:gd name="T9" fmla="*/ 20 h 26"/>
                  <a:gd name="T10" fmla="*/ 12 w 24"/>
                  <a:gd name="T1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6">
                    <a:moveTo>
                      <a:pt x="12" y="0"/>
                    </a:moveTo>
                    <a:lnTo>
                      <a:pt x="12" y="0"/>
                    </a:lnTo>
                    <a:lnTo>
                      <a:pt x="0" y="8"/>
                    </a:lnTo>
                    <a:lnTo>
                      <a:pt x="13" y="26"/>
                    </a:lnTo>
                    <a:lnTo>
                      <a:pt x="24" y="2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38" name="Freeform 141">
                <a:extLst>
                  <a:ext uri="{FF2B5EF4-FFF2-40B4-BE49-F238E27FC236}">
                    <a16:creationId xmlns:a16="http://schemas.microsoft.com/office/drawing/2014/main" xmlns="" id="{C4579688-AB59-A842-95A4-3D8CAD169D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" y="2612"/>
                <a:ext cx="12" cy="11"/>
              </a:xfrm>
              <a:custGeom>
                <a:avLst/>
                <a:gdLst>
                  <a:gd name="T0" fmla="*/ 12 w 18"/>
                  <a:gd name="T1" fmla="*/ 0 h 16"/>
                  <a:gd name="T2" fmla="*/ 12 w 18"/>
                  <a:gd name="T3" fmla="*/ 0 h 16"/>
                  <a:gd name="T4" fmla="*/ 0 w 18"/>
                  <a:gd name="T5" fmla="*/ 5 h 16"/>
                  <a:gd name="T6" fmla="*/ 4 w 18"/>
                  <a:gd name="T7" fmla="*/ 16 h 16"/>
                  <a:gd name="T8" fmla="*/ 18 w 18"/>
                  <a:gd name="T9" fmla="*/ 7 h 16"/>
                  <a:gd name="T10" fmla="*/ 16 w 18"/>
                  <a:gd name="T11" fmla="*/ 4 h 16"/>
                  <a:gd name="T12" fmla="*/ 12 w 18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16">
                    <a:moveTo>
                      <a:pt x="12" y="0"/>
                    </a:moveTo>
                    <a:lnTo>
                      <a:pt x="12" y="0"/>
                    </a:lnTo>
                    <a:lnTo>
                      <a:pt x="0" y="5"/>
                    </a:lnTo>
                    <a:lnTo>
                      <a:pt x="4" y="16"/>
                    </a:lnTo>
                    <a:lnTo>
                      <a:pt x="18" y="7"/>
                    </a:lnTo>
                    <a:lnTo>
                      <a:pt x="16" y="4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39" name="Freeform 142">
                <a:extLst>
                  <a:ext uri="{FF2B5EF4-FFF2-40B4-BE49-F238E27FC236}">
                    <a16:creationId xmlns:a16="http://schemas.microsoft.com/office/drawing/2014/main" xmlns="" id="{43CD1ABC-111D-BE4D-8BFC-21264AEB1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0" y="2620"/>
                <a:ext cx="12" cy="17"/>
              </a:xfrm>
              <a:custGeom>
                <a:avLst/>
                <a:gdLst>
                  <a:gd name="T0" fmla="*/ 6 w 18"/>
                  <a:gd name="T1" fmla="*/ 0 h 26"/>
                  <a:gd name="T2" fmla="*/ 6 w 18"/>
                  <a:gd name="T3" fmla="*/ 0 h 26"/>
                  <a:gd name="T4" fmla="*/ 0 w 18"/>
                  <a:gd name="T5" fmla="*/ 15 h 26"/>
                  <a:gd name="T6" fmla="*/ 8 w 18"/>
                  <a:gd name="T7" fmla="*/ 26 h 26"/>
                  <a:gd name="T8" fmla="*/ 18 w 18"/>
                  <a:gd name="T9" fmla="*/ 17 h 26"/>
                  <a:gd name="T10" fmla="*/ 6 w 18"/>
                  <a:gd name="T1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26">
                    <a:moveTo>
                      <a:pt x="6" y="0"/>
                    </a:moveTo>
                    <a:lnTo>
                      <a:pt x="6" y="0"/>
                    </a:lnTo>
                    <a:lnTo>
                      <a:pt x="0" y="15"/>
                    </a:lnTo>
                    <a:lnTo>
                      <a:pt x="8" y="26"/>
                    </a:lnTo>
                    <a:lnTo>
                      <a:pt x="18" y="17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40" name="Freeform 143">
                <a:extLst>
                  <a:ext uri="{FF2B5EF4-FFF2-40B4-BE49-F238E27FC236}">
                    <a16:creationId xmlns:a16="http://schemas.microsoft.com/office/drawing/2014/main" xmlns="" id="{7B87C0A8-E234-654E-8F58-19064EA73B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4" y="2647"/>
                <a:ext cx="12" cy="14"/>
              </a:xfrm>
              <a:custGeom>
                <a:avLst/>
                <a:gdLst>
                  <a:gd name="T0" fmla="*/ 8 w 18"/>
                  <a:gd name="T1" fmla="*/ 0 h 20"/>
                  <a:gd name="T2" fmla="*/ 8 w 18"/>
                  <a:gd name="T3" fmla="*/ 0 h 20"/>
                  <a:gd name="T4" fmla="*/ 0 w 18"/>
                  <a:gd name="T5" fmla="*/ 7 h 20"/>
                  <a:gd name="T6" fmla="*/ 6 w 18"/>
                  <a:gd name="T7" fmla="*/ 20 h 20"/>
                  <a:gd name="T8" fmla="*/ 18 w 18"/>
                  <a:gd name="T9" fmla="*/ 16 h 20"/>
                  <a:gd name="T10" fmla="*/ 8 w 18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20">
                    <a:moveTo>
                      <a:pt x="8" y="0"/>
                    </a:moveTo>
                    <a:lnTo>
                      <a:pt x="8" y="0"/>
                    </a:lnTo>
                    <a:lnTo>
                      <a:pt x="0" y="7"/>
                    </a:lnTo>
                    <a:lnTo>
                      <a:pt x="6" y="20"/>
                    </a:lnTo>
                    <a:lnTo>
                      <a:pt x="18" y="16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41" name="Freeform 144">
                <a:extLst>
                  <a:ext uri="{FF2B5EF4-FFF2-40B4-BE49-F238E27FC236}">
                    <a16:creationId xmlns:a16="http://schemas.microsoft.com/office/drawing/2014/main" xmlns="" id="{98E2B25B-6973-694F-95FD-8412F47517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6" y="2668"/>
                <a:ext cx="14" cy="15"/>
              </a:xfrm>
              <a:custGeom>
                <a:avLst/>
                <a:gdLst>
                  <a:gd name="T0" fmla="*/ 5 w 21"/>
                  <a:gd name="T1" fmla="*/ 0 h 22"/>
                  <a:gd name="T2" fmla="*/ 5 w 21"/>
                  <a:gd name="T3" fmla="*/ 0 h 22"/>
                  <a:gd name="T4" fmla="*/ 0 w 21"/>
                  <a:gd name="T5" fmla="*/ 12 h 22"/>
                  <a:gd name="T6" fmla="*/ 9 w 21"/>
                  <a:gd name="T7" fmla="*/ 22 h 22"/>
                  <a:gd name="T8" fmla="*/ 21 w 21"/>
                  <a:gd name="T9" fmla="*/ 15 h 22"/>
                  <a:gd name="T10" fmla="*/ 5 w 21"/>
                  <a:gd name="T1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2">
                    <a:moveTo>
                      <a:pt x="5" y="0"/>
                    </a:moveTo>
                    <a:lnTo>
                      <a:pt x="5" y="0"/>
                    </a:lnTo>
                    <a:lnTo>
                      <a:pt x="0" y="12"/>
                    </a:lnTo>
                    <a:lnTo>
                      <a:pt x="9" y="22"/>
                    </a:lnTo>
                    <a:lnTo>
                      <a:pt x="21" y="15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42" name="Freeform 145">
                <a:extLst>
                  <a:ext uri="{FF2B5EF4-FFF2-40B4-BE49-F238E27FC236}">
                    <a16:creationId xmlns:a16="http://schemas.microsoft.com/office/drawing/2014/main" xmlns="" id="{5FFBEE0B-258A-8B49-B860-8814CCB462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3" y="2688"/>
                <a:ext cx="13" cy="14"/>
              </a:xfrm>
              <a:custGeom>
                <a:avLst/>
                <a:gdLst>
                  <a:gd name="T0" fmla="*/ 10 w 20"/>
                  <a:gd name="T1" fmla="*/ 0 h 21"/>
                  <a:gd name="T2" fmla="*/ 10 w 20"/>
                  <a:gd name="T3" fmla="*/ 0 h 21"/>
                  <a:gd name="T4" fmla="*/ 0 w 20"/>
                  <a:gd name="T5" fmla="*/ 7 h 21"/>
                  <a:gd name="T6" fmla="*/ 8 w 20"/>
                  <a:gd name="T7" fmla="*/ 21 h 21"/>
                  <a:gd name="T8" fmla="*/ 20 w 20"/>
                  <a:gd name="T9" fmla="*/ 14 h 21"/>
                  <a:gd name="T10" fmla="*/ 10 w 20"/>
                  <a:gd name="T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1">
                    <a:moveTo>
                      <a:pt x="10" y="0"/>
                    </a:moveTo>
                    <a:lnTo>
                      <a:pt x="10" y="0"/>
                    </a:lnTo>
                    <a:lnTo>
                      <a:pt x="0" y="7"/>
                    </a:lnTo>
                    <a:lnTo>
                      <a:pt x="8" y="21"/>
                    </a:lnTo>
                    <a:lnTo>
                      <a:pt x="20" y="14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43" name="Freeform 146">
                <a:extLst>
                  <a:ext uri="{FF2B5EF4-FFF2-40B4-BE49-F238E27FC236}">
                    <a16:creationId xmlns:a16="http://schemas.microsoft.com/office/drawing/2014/main" xmlns="" id="{C784EE73-FD8C-BF4B-B8BF-6F1BDE828F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6" y="2706"/>
                <a:ext cx="12" cy="10"/>
              </a:xfrm>
              <a:custGeom>
                <a:avLst/>
                <a:gdLst>
                  <a:gd name="T0" fmla="*/ 9 w 18"/>
                  <a:gd name="T1" fmla="*/ 0 h 15"/>
                  <a:gd name="T2" fmla="*/ 9 w 18"/>
                  <a:gd name="T3" fmla="*/ 0 h 15"/>
                  <a:gd name="T4" fmla="*/ 0 w 18"/>
                  <a:gd name="T5" fmla="*/ 9 h 15"/>
                  <a:gd name="T6" fmla="*/ 4 w 18"/>
                  <a:gd name="T7" fmla="*/ 15 h 15"/>
                  <a:gd name="T8" fmla="*/ 15 w 18"/>
                  <a:gd name="T9" fmla="*/ 15 h 15"/>
                  <a:gd name="T10" fmla="*/ 18 w 18"/>
                  <a:gd name="T11" fmla="*/ 6 h 15"/>
                  <a:gd name="T12" fmla="*/ 9 w 18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15">
                    <a:moveTo>
                      <a:pt x="9" y="0"/>
                    </a:moveTo>
                    <a:lnTo>
                      <a:pt x="9" y="0"/>
                    </a:lnTo>
                    <a:lnTo>
                      <a:pt x="0" y="9"/>
                    </a:lnTo>
                    <a:lnTo>
                      <a:pt x="4" y="15"/>
                    </a:lnTo>
                    <a:lnTo>
                      <a:pt x="15" y="15"/>
                    </a:lnTo>
                    <a:lnTo>
                      <a:pt x="18" y="6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44" name="Freeform 147">
                <a:extLst>
                  <a:ext uri="{FF2B5EF4-FFF2-40B4-BE49-F238E27FC236}">
                    <a16:creationId xmlns:a16="http://schemas.microsoft.com/office/drawing/2014/main" xmlns="" id="{F9D0C9DA-697C-C949-BB25-7E5CC7AD6D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9" y="2724"/>
                <a:ext cx="19" cy="24"/>
              </a:xfrm>
              <a:custGeom>
                <a:avLst/>
                <a:gdLst>
                  <a:gd name="T0" fmla="*/ 17 w 28"/>
                  <a:gd name="T1" fmla="*/ 0 h 36"/>
                  <a:gd name="T2" fmla="*/ 17 w 28"/>
                  <a:gd name="T3" fmla="*/ 0 h 36"/>
                  <a:gd name="T4" fmla="*/ 9 w 28"/>
                  <a:gd name="T5" fmla="*/ 8 h 36"/>
                  <a:gd name="T6" fmla="*/ 0 w 28"/>
                  <a:gd name="T7" fmla="*/ 10 h 36"/>
                  <a:gd name="T8" fmla="*/ 0 w 28"/>
                  <a:gd name="T9" fmla="*/ 21 h 36"/>
                  <a:gd name="T10" fmla="*/ 17 w 28"/>
                  <a:gd name="T11" fmla="*/ 36 h 36"/>
                  <a:gd name="T12" fmla="*/ 24 w 28"/>
                  <a:gd name="T13" fmla="*/ 25 h 36"/>
                  <a:gd name="T14" fmla="*/ 28 w 28"/>
                  <a:gd name="T15" fmla="*/ 12 h 36"/>
                  <a:gd name="T16" fmla="*/ 26 w 28"/>
                  <a:gd name="T17" fmla="*/ 2 h 36"/>
                  <a:gd name="T18" fmla="*/ 17 w 28"/>
                  <a:gd name="T1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36">
                    <a:moveTo>
                      <a:pt x="17" y="0"/>
                    </a:moveTo>
                    <a:lnTo>
                      <a:pt x="17" y="0"/>
                    </a:lnTo>
                    <a:lnTo>
                      <a:pt x="9" y="8"/>
                    </a:lnTo>
                    <a:lnTo>
                      <a:pt x="0" y="10"/>
                    </a:lnTo>
                    <a:lnTo>
                      <a:pt x="0" y="21"/>
                    </a:lnTo>
                    <a:lnTo>
                      <a:pt x="17" y="36"/>
                    </a:lnTo>
                    <a:lnTo>
                      <a:pt x="24" y="25"/>
                    </a:lnTo>
                    <a:lnTo>
                      <a:pt x="28" y="12"/>
                    </a:lnTo>
                    <a:lnTo>
                      <a:pt x="26" y="2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45" name="Freeform 148">
                <a:extLst>
                  <a:ext uri="{FF2B5EF4-FFF2-40B4-BE49-F238E27FC236}">
                    <a16:creationId xmlns:a16="http://schemas.microsoft.com/office/drawing/2014/main" xmlns="" id="{862E925E-3242-754F-A6B4-81CD47140C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" y="2595"/>
                <a:ext cx="25" cy="17"/>
              </a:xfrm>
              <a:custGeom>
                <a:avLst/>
                <a:gdLst>
                  <a:gd name="T0" fmla="*/ 38 w 38"/>
                  <a:gd name="T1" fmla="*/ 7 h 25"/>
                  <a:gd name="T2" fmla="*/ 38 w 38"/>
                  <a:gd name="T3" fmla="*/ 7 h 25"/>
                  <a:gd name="T4" fmla="*/ 17 w 38"/>
                  <a:gd name="T5" fmla="*/ 0 h 25"/>
                  <a:gd name="T6" fmla="*/ 0 w 38"/>
                  <a:gd name="T7" fmla="*/ 11 h 25"/>
                  <a:gd name="T8" fmla="*/ 9 w 38"/>
                  <a:gd name="T9" fmla="*/ 21 h 25"/>
                  <a:gd name="T10" fmla="*/ 37 w 38"/>
                  <a:gd name="T11" fmla="*/ 25 h 25"/>
                  <a:gd name="T12" fmla="*/ 38 w 38"/>
                  <a:gd name="T13" fmla="*/ 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25">
                    <a:moveTo>
                      <a:pt x="38" y="7"/>
                    </a:moveTo>
                    <a:lnTo>
                      <a:pt x="38" y="7"/>
                    </a:lnTo>
                    <a:lnTo>
                      <a:pt x="17" y="0"/>
                    </a:lnTo>
                    <a:lnTo>
                      <a:pt x="0" y="11"/>
                    </a:lnTo>
                    <a:lnTo>
                      <a:pt x="9" y="21"/>
                    </a:lnTo>
                    <a:lnTo>
                      <a:pt x="37" y="25"/>
                    </a:lnTo>
                    <a:lnTo>
                      <a:pt x="38" y="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46" name="Freeform 149">
                <a:extLst>
                  <a:ext uri="{FF2B5EF4-FFF2-40B4-BE49-F238E27FC236}">
                    <a16:creationId xmlns:a16="http://schemas.microsoft.com/office/drawing/2014/main" xmlns="" id="{0B2D889B-1708-DD4A-978D-7F2EF2B0D3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7" y="2571"/>
                <a:ext cx="83" cy="44"/>
              </a:xfrm>
              <a:custGeom>
                <a:avLst/>
                <a:gdLst>
                  <a:gd name="T0" fmla="*/ 29 w 125"/>
                  <a:gd name="T1" fmla="*/ 0 h 66"/>
                  <a:gd name="T2" fmla="*/ 29 w 125"/>
                  <a:gd name="T3" fmla="*/ 0 h 66"/>
                  <a:gd name="T4" fmla="*/ 16 w 125"/>
                  <a:gd name="T5" fmla="*/ 13 h 66"/>
                  <a:gd name="T6" fmla="*/ 31 w 125"/>
                  <a:gd name="T7" fmla="*/ 19 h 66"/>
                  <a:gd name="T8" fmla="*/ 33 w 125"/>
                  <a:gd name="T9" fmla="*/ 38 h 66"/>
                  <a:gd name="T10" fmla="*/ 0 w 125"/>
                  <a:gd name="T11" fmla="*/ 41 h 66"/>
                  <a:gd name="T12" fmla="*/ 3 w 125"/>
                  <a:gd name="T13" fmla="*/ 59 h 66"/>
                  <a:gd name="T14" fmla="*/ 13 w 125"/>
                  <a:gd name="T15" fmla="*/ 60 h 66"/>
                  <a:gd name="T16" fmla="*/ 19 w 125"/>
                  <a:gd name="T17" fmla="*/ 51 h 66"/>
                  <a:gd name="T18" fmla="*/ 57 w 125"/>
                  <a:gd name="T19" fmla="*/ 53 h 66"/>
                  <a:gd name="T20" fmla="*/ 64 w 125"/>
                  <a:gd name="T21" fmla="*/ 66 h 66"/>
                  <a:gd name="T22" fmla="*/ 73 w 125"/>
                  <a:gd name="T23" fmla="*/ 56 h 66"/>
                  <a:gd name="T24" fmla="*/ 99 w 125"/>
                  <a:gd name="T25" fmla="*/ 48 h 66"/>
                  <a:gd name="T26" fmla="*/ 122 w 125"/>
                  <a:gd name="T27" fmla="*/ 53 h 66"/>
                  <a:gd name="T28" fmla="*/ 125 w 125"/>
                  <a:gd name="T29" fmla="*/ 39 h 66"/>
                  <a:gd name="T30" fmla="*/ 84 w 125"/>
                  <a:gd name="T31" fmla="*/ 12 h 66"/>
                  <a:gd name="T32" fmla="*/ 57 w 125"/>
                  <a:gd name="T33" fmla="*/ 2 h 66"/>
                  <a:gd name="T34" fmla="*/ 29 w 125"/>
                  <a:gd name="T35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5" h="66">
                    <a:moveTo>
                      <a:pt x="29" y="0"/>
                    </a:moveTo>
                    <a:lnTo>
                      <a:pt x="29" y="0"/>
                    </a:lnTo>
                    <a:lnTo>
                      <a:pt x="16" y="13"/>
                    </a:lnTo>
                    <a:lnTo>
                      <a:pt x="31" y="19"/>
                    </a:lnTo>
                    <a:lnTo>
                      <a:pt x="33" y="38"/>
                    </a:lnTo>
                    <a:lnTo>
                      <a:pt x="0" y="41"/>
                    </a:lnTo>
                    <a:lnTo>
                      <a:pt x="3" y="59"/>
                    </a:lnTo>
                    <a:lnTo>
                      <a:pt x="13" y="60"/>
                    </a:lnTo>
                    <a:lnTo>
                      <a:pt x="19" y="51"/>
                    </a:lnTo>
                    <a:lnTo>
                      <a:pt x="57" y="53"/>
                    </a:lnTo>
                    <a:lnTo>
                      <a:pt x="64" y="66"/>
                    </a:lnTo>
                    <a:lnTo>
                      <a:pt x="73" y="56"/>
                    </a:lnTo>
                    <a:lnTo>
                      <a:pt x="99" y="48"/>
                    </a:lnTo>
                    <a:lnTo>
                      <a:pt x="122" y="53"/>
                    </a:lnTo>
                    <a:lnTo>
                      <a:pt x="125" y="39"/>
                    </a:lnTo>
                    <a:lnTo>
                      <a:pt x="84" y="12"/>
                    </a:lnTo>
                    <a:lnTo>
                      <a:pt x="57" y="2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47" name="Freeform 150">
                <a:extLst>
                  <a:ext uri="{FF2B5EF4-FFF2-40B4-BE49-F238E27FC236}">
                    <a16:creationId xmlns:a16="http://schemas.microsoft.com/office/drawing/2014/main" xmlns="" id="{DC181004-CD76-664F-84B3-09BB4A4BBB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6" y="2575"/>
                <a:ext cx="44" cy="40"/>
              </a:xfrm>
              <a:custGeom>
                <a:avLst/>
                <a:gdLst>
                  <a:gd name="T0" fmla="*/ 67 w 67"/>
                  <a:gd name="T1" fmla="*/ 33 h 60"/>
                  <a:gd name="T2" fmla="*/ 67 w 67"/>
                  <a:gd name="T3" fmla="*/ 33 h 60"/>
                  <a:gd name="T4" fmla="*/ 26 w 67"/>
                  <a:gd name="T5" fmla="*/ 6 h 60"/>
                  <a:gd name="T6" fmla="*/ 6 w 67"/>
                  <a:gd name="T7" fmla="*/ 0 h 60"/>
                  <a:gd name="T8" fmla="*/ 0 w 67"/>
                  <a:gd name="T9" fmla="*/ 47 h 60"/>
                  <a:gd name="T10" fmla="*/ 6 w 67"/>
                  <a:gd name="T11" fmla="*/ 60 h 60"/>
                  <a:gd name="T12" fmla="*/ 15 w 67"/>
                  <a:gd name="T13" fmla="*/ 50 h 60"/>
                  <a:gd name="T14" fmla="*/ 42 w 67"/>
                  <a:gd name="T15" fmla="*/ 43 h 60"/>
                  <a:gd name="T16" fmla="*/ 65 w 67"/>
                  <a:gd name="T17" fmla="*/ 47 h 60"/>
                  <a:gd name="T18" fmla="*/ 67 w 67"/>
                  <a:gd name="T19" fmla="*/ 33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" h="60">
                    <a:moveTo>
                      <a:pt x="67" y="33"/>
                    </a:moveTo>
                    <a:lnTo>
                      <a:pt x="67" y="33"/>
                    </a:lnTo>
                    <a:lnTo>
                      <a:pt x="26" y="6"/>
                    </a:lnTo>
                    <a:lnTo>
                      <a:pt x="6" y="0"/>
                    </a:lnTo>
                    <a:lnTo>
                      <a:pt x="0" y="47"/>
                    </a:lnTo>
                    <a:lnTo>
                      <a:pt x="6" y="60"/>
                    </a:lnTo>
                    <a:lnTo>
                      <a:pt x="15" y="50"/>
                    </a:lnTo>
                    <a:lnTo>
                      <a:pt x="42" y="43"/>
                    </a:lnTo>
                    <a:lnTo>
                      <a:pt x="65" y="47"/>
                    </a:lnTo>
                    <a:lnTo>
                      <a:pt x="67" y="3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48" name="Freeform 151">
                <a:extLst>
                  <a:ext uri="{FF2B5EF4-FFF2-40B4-BE49-F238E27FC236}">
                    <a16:creationId xmlns:a16="http://schemas.microsoft.com/office/drawing/2014/main" xmlns="" id="{4CAFFD50-237D-6E43-8803-1BEC91B575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7" y="2571"/>
                <a:ext cx="37" cy="40"/>
              </a:xfrm>
              <a:custGeom>
                <a:avLst/>
                <a:gdLst>
                  <a:gd name="T0" fmla="*/ 29 w 56"/>
                  <a:gd name="T1" fmla="*/ 0 h 60"/>
                  <a:gd name="T2" fmla="*/ 29 w 56"/>
                  <a:gd name="T3" fmla="*/ 0 h 60"/>
                  <a:gd name="T4" fmla="*/ 56 w 56"/>
                  <a:gd name="T5" fmla="*/ 3 h 60"/>
                  <a:gd name="T6" fmla="*/ 53 w 56"/>
                  <a:gd name="T7" fmla="*/ 36 h 60"/>
                  <a:gd name="T8" fmla="*/ 50 w 56"/>
                  <a:gd name="T9" fmla="*/ 53 h 60"/>
                  <a:gd name="T10" fmla="*/ 19 w 56"/>
                  <a:gd name="T11" fmla="*/ 51 h 60"/>
                  <a:gd name="T12" fmla="*/ 13 w 56"/>
                  <a:gd name="T13" fmla="*/ 60 h 60"/>
                  <a:gd name="T14" fmla="*/ 4 w 56"/>
                  <a:gd name="T15" fmla="*/ 59 h 60"/>
                  <a:gd name="T16" fmla="*/ 0 w 56"/>
                  <a:gd name="T17" fmla="*/ 41 h 60"/>
                  <a:gd name="T18" fmla="*/ 33 w 56"/>
                  <a:gd name="T19" fmla="*/ 38 h 60"/>
                  <a:gd name="T20" fmla="*/ 31 w 56"/>
                  <a:gd name="T21" fmla="*/ 19 h 60"/>
                  <a:gd name="T22" fmla="*/ 16 w 56"/>
                  <a:gd name="T23" fmla="*/ 13 h 60"/>
                  <a:gd name="T24" fmla="*/ 29 w 56"/>
                  <a:gd name="T25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" h="60">
                    <a:moveTo>
                      <a:pt x="29" y="0"/>
                    </a:moveTo>
                    <a:lnTo>
                      <a:pt x="29" y="0"/>
                    </a:lnTo>
                    <a:lnTo>
                      <a:pt x="56" y="3"/>
                    </a:lnTo>
                    <a:lnTo>
                      <a:pt x="53" y="36"/>
                    </a:lnTo>
                    <a:lnTo>
                      <a:pt x="50" y="53"/>
                    </a:lnTo>
                    <a:lnTo>
                      <a:pt x="19" y="51"/>
                    </a:lnTo>
                    <a:lnTo>
                      <a:pt x="13" y="60"/>
                    </a:lnTo>
                    <a:lnTo>
                      <a:pt x="4" y="59"/>
                    </a:lnTo>
                    <a:lnTo>
                      <a:pt x="0" y="41"/>
                    </a:lnTo>
                    <a:lnTo>
                      <a:pt x="33" y="38"/>
                    </a:lnTo>
                    <a:lnTo>
                      <a:pt x="31" y="19"/>
                    </a:lnTo>
                    <a:lnTo>
                      <a:pt x="16" y="13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49" name="Freeform 154">
                <a:extLst>
                  <a:ext uri="{FF2B5EF4-FFF2-40B4-BE49-F238E27FC236}">
                    <a16:creationId xmlns:a16="http://schemas.microsoft.com/office/drawing/2014/main" xmlns="" id="{AB0512A0-2F28-C549-A5C5-966C302358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3" y="1738"/>
                <a:ext cx="121" cy="79"/>
              </a:xfrm>
              <a:custGeom>
                <a:avLst/>
                <a:gdLst>
                  <a:gd name="T0" fmla="*/ 54 w 182"/>
                  <a:gd name="T1" fmla="*/ 8 h 118"/>
                  <a:gd name="T2" fmla="*/ 54 w 182"/>
                  <a:gd name="T3" fmla="*/ 8 h 118"/>
                  <a:gd name="T4" fmla="*/ 39 w 182"/>
                  <a:gd name="T5" fmla="*/ 0 h 118"/>
                  <a:gd name="T6" fmla="*/ 18 w 182"/>
                  <a:gd name="T7" fmla="*/ 13 h 118"/>
                  <a:gd name="T8" fmla="*/ 0 w 182"/>
                  <a:gd name="T9" fmla="*/ 29 h 118"/>
                  <a:gd name="T10" fmla="*/ 1 w 182"/>
                  <a:gd name="T11" fmla="*/ 39 h 118"/>
                  <a:gd name="T12" fmla="*/ 24 w 182"/>
                  <a:gd name="T13" fmla="*/ 41 h 118"/>
                  <a:gd name="T14" fmla="*/ 22 w 182"/>
                  <a:gd name="T15" fmla="*/ 58 h 118"/>
                  <a:gd name="T16" fmla="*/ 14 w 182"/>
                  <a:gd name="T17" fmla="*/ 66 h 118"/>
                  <a:gd name="T18" fmla="*/ 16 w 182"/>
                  <a:gd name="T19" fmla="*/ 71 h 118"/>
                  <a:gd name="T20" fmla="*/ 39 w 182"/>
                  <a:gd name="T21" fmla="*/ 73 h 118"/>
                  <a:gd name="T22" fmla="*/ 39 w 182"/>
                  <a:gd name="T23" fmla="*/ 100 h 118"/>
                  <a:gd name="T24" fmla="*/ 73 w 182"/>
                  <a:gd name="T25" fmla="*/ 105 h 118"/>
                  <a:gd name="T26" fmla="*/ 92 w 182"/>
                  <a:gd name="T27" fmla="*/ 117 h 118"/>
                  <a:gd name="T28" fmla="*/ 114 w 182"/>
                  <a:gd name="T29" fmla="*/ 118 h 118"/>
                  <a:gd name="T30" fmla="*/ 152 w 182"/>
                  <a:gd name="T31" fmla="*/ 99 h 118"/>
                  <a:gd name="T32" fmla="*/ 182 w 182"/>
                  <a:gd name="T33" fmla="*/ 60 h 118"/>
                  <a:gd name="T34" fmla="*/ 182 w 182"/>
                  <a:gd name="T35" fmla="*/ 34 h 118"/>
                  <a:gd name="T36" fmla="*/ 164 w 182"/>
                  <a:gd name="T37" fmla="*/ 19 h 118"/>
                  <a:gd name="T38" fmla="*/ 149 w 182"/>
                  <a:gd name="T39" fmla="*/ 6 h 118"/>
                  <a:gd name="T40" fmla="*/ 143 w 182"/>
                  <a:gd name="T41" fmla="*/ 11 h 118"/>
                  <a:gd name="T42" fmla="*/ 133 w 182"/>
                  <a:gd name="T43" fmla="*/ 24 h 118"/>
                  <a:gd name="T44" fmla="*/ 121 w 182"/>
                  <a:gd name="T45" fmla="*/ 22 h 118"/>
                  <a:gd name="T46" fmla="*/ 109 w 182"/>
                  <a:gd name="T47" fmla="*/ 10 h 118"/>
                  <a:gd name="T48" fmla="*/ 95 w 182"/>
                  <a:gd name="T49" fmla="*/ 11 h 118"/>
                  <a:gd name="T50" fmla="*/ 73 w 182"/>
                  <a:gd name="T51" fmla="*/ 29 h 118"/>
                  <a:gd name="T52" fmla="*/ 60 w 182"/>
                  <a:gd name="T53" fmla="*/ 43 h 118"/>
                  <a:gd name="T54" fmla="*/ 53 w 182"/>
                  <a:gd name="T55" fmla="*/ 37 h 118"/>
                  <a:gd name="T56" fmla="*/ 52 w 182"/>
                  <a:gd name="T57" fmla="*/ 21 h 118"/>
                  <a:gd name="T58" fmla="*/ 59 w 182"/>
                  <a:gd name="T59" fmla="*/ 17 h 118"/>
                  <a:gd name="T60" fmla="*/ 54 w 182"/>
                  <a:gd name="T61" fmla="*/ 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2" h="118">
                    <a:moveTo>
                      <a:pt x="54" y="8"/>
                    </a:moveTo>
                    <a:lnTo>
                      <a:pt x="54" y="8"/>
                    </a:lnTo>
                    <a:lnTo>
                      <a:pt x="39" y="0"/>
                    </a:lnTo>
                    <a:lnTo>
                      <a:pt x="18" y="13"/>
                    </a:lnTo>
                    <a:lnTo>
                      <a:pt x="0" y="29"/>
                    </a:lnTo>
                    <a:lnTo>
                      <a:pt x="1" y="39"/>
                    </a:lnTo>
                    <a:lnTo>
                      <a:pt x="24" y="41"/>
                    </a:lnTo>
                    <a:lnTo>
                      <a:pt x="22" y="58"/>
                    </a:lnTo>
                    <a:lnTo>
                      <a:pt x="14" y="66"/>
                    </a:lnTo>
                    <a:lnTo>
                      <a:pt x="16" y="71"/>
                    </a:lnTo>
                    <a:lnTo>
                      <a:pt x="39" y="73"/>
                    </a:lnTo>
                    <a:lnTo>
                      <a:pt x="39" y="100"/>
                    </a:lnTo>
                    <a:lnTo>
                      <a:pt x="73" y="105"/>
                    </a:lnTo>
                    <a:lnTo>
                      <a:pt x="92" y="117"/>
                    </a:lnTo>
                    <a:lnTo>
                      <a:pt x="114" y="118"/>
                    </a:lnTo>
                    <a:lnTo>
                      <a:pt x="152" y="99"/>
                    </a:lnTo>
                    <a:lnTo>
                      <a:pt x="182" y="60"/>
                    </a:lnTo>
                    <a:lnTo>
                      <a:pt x="182" y="34"/>
                    </a:lnTo>
                    <a:lnTo>
                      <a:pt x="164" y="19"/>
                    </a:lnTo>
                    <a:lnTo>
                      <a:pt x="149" y="6"/>
                    </a:lnTo>
                    <a:lnTo>
                      <a:pt x="143" y="11"/>
                    </a:lnTo>
                    <a:lnTo>
                      <a:pt x="133" y="24"/>
                    </a:lnTo>
                    <a:lnTo>
                      <a:pt x="121" y="22"/>
                    </a:lnTo>
                    <a:lnTo>
                      <a:pt x="109" y="10"/>
                    </a:lnTo>
                    <a:lnTo>
                      <a:pt x="95" y="11"/>
                    </a:lnTo>
                    <a:lnTo>
                      <a:pt x="73" y="29"/>
                    </a:lnTo>
                    <a:lnTo>
                      <a:pt x="60" y="43"/>
                    </a:lnTo>
                    <a:lnTo>
                      <a:pt x="53" y="37"/>
                    </a:lnTo>
                    <a:lnTo>
                      <a:pt x="52" y="21"/>
                    </a:lnTo>
                    <a:lnTo>
                      <a:pt x="59" y="17"/>
                    </a:lnTo>
                    <a:lnTo>
                      <a:pt x="54" y="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50" name="Freeform 155">
                <a:extLst>
                  <a:ext uri="{FF2B5EF4-FFF2-40B4-BE49-F238E27FC236}">
                    <a16:creationId xmlns:a16="http://schemas.microsoft.com/office/drawing/2014/main" xmlns="" id="{F40C0936-4225-3142-BB51-799C74C43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8" y="1403"/>
                <a:ext cx="91" cy="83"/>
              </a:xfrm>
              <a:custGeom>
                <a:avLst/>
                <a:gdLst>
                  <a:gd name="T0" fmla="*/ 103 w 137"/>
                  <a:gd name="T1" fmla="*/ 13 h 124"/>
                  <a:gd name="T2" fmla="*/ 103 w 137"/>
                  <a:gd name="T3" fmla="*/ 13 h 124"/>
                  <a:gd name="T4" fmla="*/ 90 w 137"/>
                  <a:gd name="T5" fmla="*/ 0 h 124"/>
                  <a:gd name="T6" fmla="*/ 61 w 137"/>
                  <a:gd name="T7" fmla="*/ 14 h 124"/>
                  <a:gd name="T8" fmla="*/ 8 w 137"/>
                  <a:gd name="T9" fmla="*/ 14 h 124"/>
                  <a:gd name="T10" fmla="*/ 0 w 137"/>
                  <a:gd name="T11" fmla="*/ 45 h 124"/>
                  <a:gd name="T12" fmla="*/ 30 w 137"/>
                  <a:gd name="T13" fmla="*/ 71 h 124"/>
                  <a:gd name="T14" fmla="*/ 43 w 137"/>
                  <a:gd name="T15" fmla="*/ 69 h 124"/>
                  <a:gd name="T16" fmla="*/ 61 w 137"/>
                  <a:gd name="T17" fmla="*/ 38 h 124"/>
                  <a:gd name="T18" fmla="*/ 77 w 137"/>
                  <a:gd name="T19" fmla="*/ 49 h 124"/>
                  <a:gd name="T20" fmla="*/ 66 w 137"/>
                  <a:gd name="T21" fmla="*/ 71 h 124"/>
                  <a:gd name="T22" fmla="*/ 60 w 137"/>
                  <a:gd name="T23" fmla="*/ 104 h 124"/>
                  <a:gd name="T24" fmla="*/ 73 w 137"/>
                  <a:gd name="T25" fmla="*/ 124 h 124"/>
                  <a:gd name="T26" fmla="*/ 101 w 137"/>
                  <a:gd name="T27" fmla="*/ 78 h 124"/>
                  <a:gd name="T28" fmla="*/ 137 w 137"/>
                  <a:gd name="T29" fmla="*/ 34 h 124"/>
                  <a:gd name="T30" fmla="*/ 123 w 137"/>
                  <a:gd name="T31" fmla="*/ 22 h 124"/>
                  <a:gd name="T32" fmla="*/ 103 w 137"/>
                  <a:gd name="T33" fmla="*/ 1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7" h="124">
                    <a:moveTo>
                      <a:pt x="103" y="13"/>
                    </a:moveTo>
                    <a:lnTo>
                      <a:pt x="103" y="13"/>
                    </a:lnTo>
                    <a:lnTo>
                      <a:pt x="90" y="0"/>
                    </a:lnTo>
                    <a:lnTo>
                      <a:pt x="61" y="14"/>
                    </a:lnTo>
                    <a:lnTo>
                      <a:pt x="8" y="14"/>
                    </a:lnTo>
                    <a:lnTo>
                      <a:pt x="0" y="45"/>
                    </a:lnTo>
                    <a:lnTo>
                      <a:pt x="30" y="71"/>
                    </a:lnTo>
                    <a:lnTo>
                      <a:pt x="43" y="69"/>
                    </a:lnTo>
                    <a:lnTo>
                      <a:pt x="61" y="38"/>
                    </a:lnTo>
                    <a:lnTo>
                      <a:pt x="77" y="49"/>
                    </a:lnTo>
                    <a:lnTo>
                      <a:pt x="66" y="71"/>
                    </a:lnTo>
                    <a:lnTo>
                      <a:pt x="60" y="104"/>
                    </a:lnTo>
                    <a:lnTo>
                      <a:pt x="73" y="124"/>
                    </a:lnTo>
                    <a:lnTo>
                      <a:pt x="101" y="78"/>
                    </a:lnTo>
                    <a:lnTo>
                      <a:pt x="137" y="34"/>
                    </a:lnTo>
                    <a:lnTo>
                      <a:pt x="123" y="22"/>
                    </a:lnTo>
                    <a:lnTo>
                      <a:pt x="103" y="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51" name="Freeform 156">
                <a:extLst>
                  <a:ext uri="{FF2B5EF4-FFF2-40B4-BE49-F238E27FC236}">
                    <a16:creationId xmlns:a16="http://schemas.microsoft.com/office/drawing/2014/main" xmlns="" id="{F43661AE-AD4C-C942-B8FF-88A136FF81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1" y="1375"/>
                <a:ext cx="93" cy="48"/>
              </a:xfrm>
              <a:custGeom>
                <a:avLst/>
                <a:gdLst>
                  <a:gd name="T0" fmla="*/ 24 w 139"/>
                  <a:gd name="T1" fmla="*/ 0 h 73"/>
                  <a:gd name="T2" fmla="*/ 24 w 139"/>
                  <a:gd name="T3" fmla="*/ 0 h 73"/>
                  <a:gd name="T4" fmla="*/ 0 w 139"/>
                  <a:gd name="T5" fmla="*/ 22 h 73"/>
                  <a:gd name="T6" fmla="*/ 14 w 139"/>
                  <a:gd name="T7" fmla="*/ 43 h 73"/>
                  <a:gd name="T8" fmla="*/ 39 w 139"/>
                  <a:gd name="T9" fmla="*/ 43 h 73"/>
                  <a:gd name="T10" fmla="*/ 49 w 139"/>
                  <a:gd name="T11" fmla="*/ 57 h 73"/>
                  <a:gd name="T12" fmla="*/ 80 w 139"/>
                  <a:gd name="T13" fmla="*/ 73 h 73"/>
                  <a:gd name="T14" fmla="*/ 115 w 139"/>
                  <a:gd name="T15" fmla="*/ 53 h 73"/>
                  <a:gd name="T16" fmla="*/ 139 w 139"/>
                  <a:gd name="T17" fmla="*/ 32 h 73"/>
                  <a:gd name="T18" fmla="*/ 131 w 139"/>
                  <a:gd name="T19" fmla="*/ 15 h 73"/>
                  <a:gd name="T20" fmla="*/ 107 w 139"/>
                  <a:gd name="T21" fmla="*/ 1 h 73"/>
                  <a:gd name="T22" fmla="*/ 89 w 139"/>
                  <a:gd name="T23" fmla="*/ 17 h 73"/>
                  <a:gd name="T24" fmla="*/ 77 w 139"/>
                  <a:gd name="T25" fmla="*/ 2 h 73"/>
                  <a:gd name="T26" fmla="*/ 68 w 139"/>
                  <a:gd name="T27" fmla="*/ 3 h 73"/>
                  <a:gd name="T28" fmla="*/ 56 w 139"/>
                  <a:gd name="T29" fmla="*/ 29 h 73"/>
                  <a:gd name="T30" fmla="*/ 38 w 139"/>
                  <a:gd name="T31" fmla="*/ 12 h 73"/>
                  <a:gd name="T32" fmla="*/ 36 w 139"/>
                  <a:gd name="T33" fmla="*/ 0 h 73"/>
                  <a:gd name="T34" fmla="*/ 24 w 139"/>
                  <a:gd name="T3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9" h="73">
                    <a:moveTo>
                      <a:pt x="24" y="0"/>
                    </a:moveTo>
                    <a:lnTo>
                      <a:pt x="24" y="0"/>
                    </a:lnTo>
                    <a:lnTo>
                      <a:pt x="0" y="22"/>
                    </a:lnTo>
                    <a:lnTo>
                      <a:pt x="14" y="43"/>
                    </a:lnTo>
                    <a:lnTo>
                      <a:pt x="39" y="43"/>
                    </a:lnTo>
                    <a:lnTo>
                      <a:pt x="49" y="57"/>
                    </a:lnTo>
                    <a:lnTo>
                      <a:pt x="80" y="73"/>
                    </a:lnTo>
                    <a:lnTo>
                      <a:pt x="115" y="53"/>
                    </a:lnTo>
                    <a:lnTo>
                      <a:pt x="139" y="32"/>
                    </a:lnTo>
                    <a:lnTo>
                      <a:pt x="131" y="15"/>
                    </a:lnTo>
                    <a:lnTo>
                      <a:pt x="107" y="1"/>
                    </a:lnTo>
                    <a:lnTo>
                      <a:pt x="89" y="17"/>
                    </a:lnTo>
                    <a:lnTo>
                      <a:pt x="77" y="2"/>
                    </a:lnTo>
                    <a:lnTo>
                      <a:pt x="68" y="3"/>
                    </a:lnTo>
                    <a:lnTo>
                      <a:pt x="56" y="29"/>
                    </a:lnTo>
                    <a:lnTo>
                      <a:pt x="38" y="12"/>
                    </a:lnTo>
                    <a:lnTo>
                      <a:pt x="36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52" name="Freeform 157">
                <a:extLst>
                  <a:ext uri="{FF2B5EF4-FFF2-40B4-BE49-F238E27FC236}">
                    <a16:creationId xmlns:a16="http://schemas.microsoft.com/office/drawing/2014/main" xmlns="" id="{15A06D71-4EF1-B346-B324-C1121A3B52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9" y="1439"/>
                <a:ext cx="38" cy="31"/>
              </a:xfrm>
              <a:custGeom>
                <a:avLst/>
                <a:gdLst>
                  <a:gd name="T0" fmla="*/ 34 w 57"/>
                  <a:gd name="T1" fmla="*/ 0 h 46"/>
                  <a:gd name="T2" fmla="*/ 34 w 57"/>
                  <a:gd name="T3" fmla="*/ 0 h 46"/>
                  <a:gd name="T4" fmla="*/ 16 w 57"/>
                  <a:gd name="T5" fmla="*/ 16 h 46"/>
                  <a:gd name="T6" fmla="*/ 0 w 57"/>
                  <a:gd name="T7" fmla="*/ 28 h 46"/>
                  <a:gd name="T8" fmla="*/ 7 w 57"/>
                  <a:gd name="T9" fmla="*/ 41 h 46"/>
                  <a:gd name="T10" fmla="*/ 22 w 57"/>
                  <a:gd name="T11" fmla="*/ 46 h 46"/>
                  <a:gd name="T12" fmla="*/ 46 w 57"/>
                  <a:gd name="T13" fmla="*/ 35 h 46"/>
                  <a:gd name="T14" fmla="*/ 57 w 57"/>
                  <a:gd name="T15" fmla="*/ 21 h 46"/>
                  <a:gd name="T16" fmla="*/ 47 w 57"/>
                  <a:gd name="T17" fmla="*/ 4 h 46"/>
                  <a:gd name="T18" fmla="*/ 34 w 57"/>
                  <a:gd name="T1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46">
                    <a:moveTo>
                      <a:pt x="34" y="0"/>
                    </a:moveTo>
                    <a:lnTo>
                      <a:pt x="34" y="0"/>
                    </a:lnTo>
                    <a:lnTo>
                      <a:pt x="16" y="16"/>
                    </a:lnTo>
                    <a:lnTo>
                      <a:pt x="0" y="28"/>
                    </a:lnTo>
                    <a:lnTo>
                      <a:pt x="7" y="41"/>
                    </a:lnTo>
                    <a:lnTo>
                      <a:pt x="22" y="46"/>
                    </a:lnTo>
                    <a:lnTo>
                      <a:pt x="46" y="35"/>
                    </a:lnTo>
                    <a:lnTo>
                      <a:pt x="57" y="21"/>
                    </a:lnTo>
                    <a:lnTo>
                      <a:pt x="47" y="4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53" name="Freeform 158">
                <a:extLst>
                  <a:ext uri="{FF2B5EF4-FFF2-40B4-BE49-F238E27FC236}">
                    <a16:creationId xmlns:a16="http://schemas.microsoft.com/office/drawing/2014/main" xmlns="" id="{12ABF3AD-C164-5E49-BFB6-04BAAD76CD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4" y="1333"/>
                <a:ext cx="43" cy="38"/>
              </a:xfrm>
              <a:custGeom>
                <a:avLst/>
                <a:gdLst>
                  <a:gd name="T0" fmla="*/ 50 w 64"/>
                  <a:gd name="T1" fmla="*/ 0 h 58"/>
                  <a:gd name="T2" fmla="*/ 50 w 64"/>
                  <a:gd name="T3" fmla="*/ 0 h 58"/>
                  <a:gd name="T4" fmla="*/ 64 w 64"/>
                  <a:gd name="T5" fmla="*/ 6 h 58"/>
                  <a:gd name="T6" fmla="*/ 54 w 64"/>
                  <a:gd name="T7" fmla="*/ 22 h 58"/>
                  <a:gd name="T8" fmla="*/ 54 w 64"/>
                  <a:gd name="T9" fmla="*/ 45 h 58"/>
                  <a:gd name="T10" fmla="*/ 34 w 64"/>
                  <a:gd name="T11" fmla="*/ 58 h 58"/>
                  <a:gd name="T12" fmla="*/ 12 w 64"/>
                  <a:gd name="T13" fmla="*/ 58 h 58"/>
                  <a:gd name="T14" fmla="*/ 0 w 64"/>
                  <a:gd name="T15" fmla="*/ 43 h 58"/>
                  <a:gd name="T16" fmla="*/ 2 w 64"/>
                  <a:gd name="T17" fmla="*/ 26 h 58"/>
                  <a:gd name="T18" fmla="*/ 11 w 64"/>
                  <a:gd name="T19" fmla="*/ 14 h 58"/>
                  <a:gd name="T20" fmla="*/ 30 w 64"/>
                  <a:gd name="T21" fmla="*/ 14 h 58"/>
                  <a:gd name="T22" fmla="*/ 50 w 64"/>
                  <a:gd name="T2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" h="58">
                    <a:moveTo>
                      <a:pt x="50" y="0"/>
                    </a:moveTo>
                    <a:lnTo>
                      <a:pt x="50" y="0"/>
                    </a:lnTo>
                    <a:lnTo>
                      <a:pt x="64" y="6"/>
                    </a:lnTo>
                    <a:lnTo>
                      <a:pt x="54" y="22"/>
                    </a:lnTo>
                    <a:lnTo>
                      <a:pt x="54" y="45"/>
                    </a:lnTo>
                    <a:lnTo>
                      <a:pt x="34" y="58"/>
                    </a:lnTo>
                    <a:lnTo>
                      <a:pt x="12" y="58"/>
                    </a:lnTo>
                    <a:lnTo>
                      <a:pt x="0" y="43"/>
                    </a:lnTo>
                    <a:lnTo>
                      <a:pt x="2" y="26"/>
                    </a:lnTo>
                    <a:lnTo>
                      <a:pt x="11" y="14"/>
                    </a:lnTo>
                    <a:lnTo>
                      <a:pt x="30" y="14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54" name="Freeform 159">
                <a:extLst>
                  <a:ext uri="{FF2B5EF4-FFF2-40B4-BE49-F238E27FC236}">
                    <a16:creationId xmlns:a16="http://schemas.microsoft.com/office/drawing/2014/main" xmlns="" id="{7F2190B5-F0F9-A444-9F36-9EB8995B59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319"/>
                <a:ext cx="32" cy="22"/>
              </a:xfrm>
              <a:custGeom>
                <a:avLst/>
                <a:gdLst>
                  <a:gd name="T0" fmla="*/ 0 w 49"/>
                  <a:gd name="T1" fmla="*/ 6 h 34"/>
                  <a:gd name="T2" fmla="*/ 0 w 49"/>
                  <a:gd name="T3" fmla="*/ 6 h 34"/>
                  <a:gd name="T4" fmla="*/ 0 w 49"/>
                  <a:gd name="T5" fmla="*/ 23 h 34"/>
                  <a:gd name="T6" fmla="*/ 14 w 49"/>
                  <a:gd name="T7" fmla="*/ 34 h 34"/>
                  <a:gd name="T8" fmla="*/ 33 w 49"/>
                  <a:gd name="T9" fmla="*/ 32 h 34"/>
                  <a:gd name="T10" fmla="*/ 49 w 49"/>
                  <a:gd name="T11" fmla="*/ 17 h 34"/>
                  <a:gd name="T12" fmla="*/ 49 w 49"/>
                  <a:gd name="T13" fmla="*/ 6 h 34"/>
                  <a:gd name="T14" fmla="*/ 34 w 49"/>
                  <a:gd name="T15" fmla="*/ 6 h 34"/>
                  <a:gd name="T16" fmla="*/ 22 w 49"/>
                  <a:gd name="T17" fmla="*/ 10 h 34"/>
                  <a:gd name="T18" fmla="*/ 13 w 49"/>
                  <a:gd name="T19" fmla="*/ 0 h 34"/>
                  <a:gd name="T20" fmla="*/ 0 w 49"/>
                  <a:gd name="T21" fmla="*/ 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34">
                    <a:moveTo>
                      <a:pt x="0" y="6"/>
                    </a:moveTo>
                    <a:lnTo>
                      <a:pt x="0" y="6"/>
                    </a:lnTo>
                    <a:lnTo>
                      <a:pt x="0" y="23"/>
                    </a:lnTo>
                    <a:lnTo>
                      <a:pt x="14" y="34"/>
                    </a:lnTo>
                    <a:lnTo>
                      <a:pt x="33" y="32"/>
                    </a:lnTo>
                    <a:lnTo>
                      <a:pt x="49" y="17"/>
                    </a:lnTo>
                    <a:lnTo>
                      <a:pt x="49" y="6"/>
                    </a:lnTo>
                    <a:lnTo>
                      <a:pt x="34" y="6"/>
                    </a:lnTo>
                    <a:lnTo>
                      <a:pt x="22" y="10"/>
                    </a:lnTo>
                    <a:lnTo>
                      <a:pt x="13" y="0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55" name="Freeform 160">
                <a:extLst>
                  <a:ext uri="{FF2B5EF4-FFF2-40B4-BE49-F238E27FC236}">
                    <a16:creationId xmlns:a16="http://schemas.microsoft.com/office/drawing/2014/main" xmlns="" id="{02D34F88-A550-BA4A-B29E-0E25F022D8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3" y="1319"/>
                <a:ext cx="28" cy="20"/>
              </a:xfrm>
              <a:custGeom>
                <a:avLst/>
                <a:gdLst>
                  <a:gd name="T0" fmla="*/ 0 w 41"/>
                  <a:gd name="T1" fmla="*/ 7 h 29"/>
                  <a:gd name="T2" fmla="*/ 0 w 41"/>
                  <a:gd name="T3" fmla="*/ 7 h 29"/>
                  <a:gd name="T4" fmla="*/ 9 w 41"/>
                  <a:gd name="T5" fmla="*/ 27 h 29"/>
                  <a:gd name="T6" fmla="*/ 28 w 41"/>
                  <a:gd name="T7" fmla="*/ 29 h 29"/>
                  <a:gd name="T8" fmla="*/ 41 w 41"/>
                  <a:gd name="T9" fmla="*/ 23 h 29"/>
                  <a:gd name="T10" fmla="*/ 35 w 41"/>
                  <a:gd name="T11" fmla="*/ 4 h 29"/>
                  <a:gd name="T12" fmla="*/ 17 w 41"/>
                  <a:gd name="T13" fmla="*/ 0 h 29"/>
                  <a:gd name="T14" fmla="*/ 0 w 41"/>
                  <a:gd name="T15" fmla="*/ 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29">
                    <a:moveTo>
                      <a:pt x="0" y="7"/>
                    </a:moveTo>
                    <a:lnTo>
                      <a:pt x="0" y="7"/>
                    </a:lnTo>
                    <a:lnTo>
                      <a:pt x="9" y="27"/>
                    </a:lnTo>
                    <a:lnTo>
                      <a:pt x="28" y="29"/>
                    </a:lnTo>
                    <a:lnTo>
                      <a:pt x="41" y="23"/>
                    </a:lnTo>
                    <a:lnTo>
                      <a:pt x="35" y="4"/>
                    </a:lnTo>
                    <a:lnTo>
                      <a:pt x="17" y="0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56" name="Freeform 161">
                <a:extLst>
                  <a:ext uri="{FF2B5EF4-FFF2-40B4-BE49-F238E27FC236}">
                    <a16:creationId xmlns:a16="http://schemas.microsoft.com/office/drawing/2014/main" xmlns="" id="{59EE059F-97DC-2643-B8D9-9761F66E4C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5" y="1304"/>
                <a:ext cx="22" cy="30"/>
              </a:xfrm>
              <a:custGeom>
                <a:avLst/>
                <a:gdLst>
                  <a:gd name="T0" fmla="*/ 29 w 33"/>
                  <a:gd name="T1" fmla="*/ 3 h 45"/>
                  <a:gd name="T2" fmla="*/ 29 w 33"/>
                  <a:gd name="T3" fmla="*/ 3 h 45"/>
                  <a:gd name="T4" fmla="*/ 14 w 33"/>
                  <a:gd name="T5" fmla="*/ 0 h 45"/>
                  <a:gd name="T6" fmla="*/ 0 w 33"/>
                  <a:gd name="T7" fmla="*/ 13 h 45"/>
                  <a:gd name="T8" fmla="*/ 7 w 33"/>
                  <a:gd name="T9" fmla="*/ 26 h 45"/>
                  <a:gd name="T10" fmla="*/ 11 w 33"/>
                  <a:gd name="T11" fmla="*/ 45 h 45"/>
                  <a:gd name="T12" fmla="*/ 29 w 33"/>
                  <a:gd name="T13" fmla="*/ 31 h 45"/>
                  <a:gd name="T14" fmla="*/ 33 w 33"/>
                  <a:gd name="T15" fmla="*/ 16 h 45"/>
                  <a:gd name="T16" fmla="*/ 29 w 33"/>
                  <a:gd name="T17" fmla="*/ 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45">
                    <a:moveTo>
                      <a:pt x="29" y="3"/>
                    </a:moveTo>
                    <a:lnTo>
                      <a:pt x="29" y="3"/>
                    </a:lnTo>
                    <a:lnTo>
                      <a:pt x="14" y="0"/>
                    </a:lnTo>
                    <a:lnTo>
                      <a:pt x="0" y="13"/>
                    </a:lnTo>
                    <a:lnTo>
                      <a:pt x="7" y="26"/>
                    </a:lnTo>
                    <a:lnTo>
                      <a:pt x="11" y="45"/>
                    </a:lnTo>
                    <a:lnTo>
                      <a:pt x="29" y="31"/>
                    </a:lnTo>
                    <a:lnTo>
                      <a:pt x="33" y="16"/>
                    </a:lnTo>
                    <a:lnTo>
                      <a:pt x="29" y="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57" name="Freeform 162">
                <a:extLst>
                  <a:ext uri="{FF2B5EF4-FFF2-40B4-BE49-F238E27FC236}">
                    <a16:creationId xmlns:a16="http://schemas.microsoft.com/office/drawing/2014/main" xmlns="" id="{151580C9-4AEF-AB4C-B383-F392682C5E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9" y="1402"/>
                <a:ext cx="130" cy="127"/>
              </a:xfrm>
              <a:custGeom>
                <a:avLst/>
                <a:gdLst>
                  <a:gd name="T0" fmla="*/ 165 w 195"/>
                  <a:gd name="T1" fmla="*/ 0 h 191"/>
                  <a:gd name="T2" fmla="*/ 165 w 195"/>
                  <a:gd name="T3" fmla="*/ 0 h 191"/>
                  <a:gd name="T4" fmla="*/ 161 w 195"/>
                  <a:gd name="T5" fmla="*/ 19 h 191"/>
                  <a:gd name="T6" fmla="*/ 130 w 195"/>
                  <a:gd name="T7" fmla="*/ 46 h 191"/>
                  <a:gd name="T8" fmla="*/ 64 w 195"/>
                  <a:gd name="T9" fmla="*/ 61 h 191"/>
                  <a:gd name="T10" fmla="*/ 9 w 195"/>
                  <a:gd name="T11" fmla="*/ 151 h 191"/>
                  <a:gd name="T12" fmla="*/ 0 w 195"/>
                  <a:gd name="T13" fmla="*/ 177 h 191"/>
                  <a:gd name="T14" fmla="*/ 54 w 195"/>
                  <a:gd name="T15" fmla="*/ 191 h 191"/>
                  <a:gd name="T16" fmla="*/ 62 w 195"/>
                  <a:gd name="T17" fmla="*/ 158 h 191"/>
                  <a:gd name="T18" fmla="*/ 78 w 195"/>
                  <a:gd name="T19" fmla="*/ 108 h 191"/>
                  <a:gd name="T20" fmla="*/ 120 w 195"/>
                  <a:gd name="T21" fmla="*/ 86 h 191"/>
                  <a:gd name="T22" fmla="*/ 155 w 195"/>
                  <a:gd name="T23" fmla="*/ 58 h 191"/>
                  <a:gd name="T24" fmla="*/ 181 w 195"/>
                  <a:gd name="T25" fmla="*/ 48 h 191"/>
                  <a:gd name="T26" fmla="*/ 195 w 195"/>
                  <a:gd name="T27" fmla="*/ 48 h 191"/>
                  <a:gd name="T28" fmla="*/ 195 w 195"/>
                  <a:gd name="T29" fmla="*/ 11 h 191"/>
                  <a:gd name="T30" fmla="*/ 165 w 195"/>
                  <a:gd name="T31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5" h="191">
                    <a:moveTo>
                      <a:pt x="165" y="0"/>
                    </a:moveTo>
                    <a:lnTo>
                      <a:pt x="165" y="0"/>
                    </a:lnTo>
                    <a:lnTo>
                      <a:pt x="161" y="19"/>
                    </a:lnTo>
                    <a:lnTo>
                      <a:pt x="130" y="46"/>
                    </a:lnTo>
                    <a:lnTo>
                      <a:pt x="64" y="61"/>
                    </a:lnTo>
                    <a:lnTo>
                      <a:pt x="9" y="151"/>
                    </a:lnTo>
                    <a:lnTo>
                      <a:pt x="0" y="177"/>
                    </a:lnTo>
                    <a:lnTo>
                      <a:pt x="54" y="191"/>
                    </a:lnTo>
                    <a:lnTo>
                      <a:pt x="62" y="158"/>
                    </a:lnTo>
                    <a:lnTo>
                      <a:pt x="78" y="108"/>
                    </a:lnTo>
                    <a:lnTo>
                      <a:pt x="120" y="86"/>
                    </a:lnTo>
                    <a:lnTo>
                      <a:pt x="155" y="58"/>
                    </a:lnTo>
                    <a:lnTo>
                      <a:pt x="181" y="48"/>
                    </a:lnTo>
                    <a:lnTo>
                      <a:pt x="195" y="48"/>
                    </a:lnTo>
                    <a:lnTo>
                      <a:pt x="195" y="11"/>
                    </a:lnTo>
                    <a:lnTo>
                      <a:pt x="1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58" name="Freeform 163">
                <a:extLst>
                  <a:ext uri="{FF2B5EF4-FFF2-40B4-BE49-F238E27FC236}">
                    <a16:creationId xmlns:a16="http://schemas.microsoft.com/office/drawing/2014/main" xmlns="" id="{3A2AB14D-59FB-4648-9369-E6C23083B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8" y="1535"/>
                <a:ext cx="68" cy="66"/>
              </a:xfrm>
              <a:custGeom>
                <a:avLst/>
                <a:gdLst>
                  <a:gd name="T0" fmla="*/ 23 w 102"/>
                  <a:gd name="T1" fmla="*/ 0 h 100"/>
                  <a:gd name="T2" fmla="*/ 23 w 102"/>
                  <a:gd name="T3" fmla="*/ 0 h 100"/>
                  <a:gd name="T4" fmla="*/ 59 w 102"/>
                  <a:gd name="T5" fmla="*/ 4 h 100"/>
                  <a:gd name="T6" fmla="*/ 71 w 102"/>
                  <a:gd name="T7" fmla="*/ 46 h 100"/>
                  <a:gd name="T8" fmla="*/ 102 w 102"/>
                  <a:gd name="T9" fmla="*/ 79 h 100"/>
                  <a:gd name="T10" fmla="*/ 92 w 102"/>
                  <a:gd name="T11" fmla="*/ 100 h 100"/>
                  <a:gd name="T12" fmla="*/ 73 w 102"/>
                  <a:gd name="T13" fmla="*/ 100 h 100"/>
                  <a:gd name="T14" fmla="*/ 55 w 102"/>
                  <a:gd name="T15" fmla="*/ 80 h 100"/>
                  <a:gd name="T16" fmla="*/ 16 w 102"/>
                  <a:gd name="T17" fmla="*/ 79 h 100"/>
                  <a:gd name="T18" fmla="*/ 0 w 102"/>
                  <a:gd name="T19" fmla="*/ 57 h 100"/>
                  <a:gd name="T20" fmla="*/ 0 w 102"/>
                  <a:gd name="T21" fmla="*/ 42 h 100"/>
                  <a:gd name="T22" fmla="*/ 24 w 102"/>
                  <a:gd name="T23" fmla="*/ 35 h 100"/>
                  <a:gd name="T24" fmla="*/ 23 w 102"/>
                  <a:gd name="T25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2" h="100">
                    <a:moveTo>
                      <a:pt x="23" y="0"/>
                    </a:moveTo>
                    <a:lnTo>
                      <a:pt x="23" y="0"/>
                    </a:lnTo>
                    <a:lnTo>
                      <a:pt x="59" y="4"/>
                    </a:lnTo>
                    <a:lnTo>
                      <a:pt x="71" y="46"/>
                    </a:lnTo>
                    <a:lnTo>
                      <a:pt x="102" y="79"/>
                    </a:lnTo>
                    <a:lnTo>
                      <a:pt x="92" y="100"/>
                    </a:lnTo>
                    <a:lnTo>
                      <a:pt x="73" y="100"/>
                    </a:lnTo>
                    <a:lnTo>
                      <a:pt x="55" y="80"/>
                    </a:lnTo>
                    <a:lnTo>
                      <a:pt x="16" y="79"/>
                    </a:lnTo>
                    <a:lnTo>
                      <a:pt x="0" y="57"/>
                    </a:lnTo>
                    <a:lnTo>
                      <a:pt x="0" y="42"/>
                    </a:lnTo>
                    <a:lnTo>
                      <a:pt x="24" y="35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59" name="Freeform 164">
                <a:extLst>
                  <a:ext uri="{FF2B5EF4-FFF2-40B4-BE49-F238E27FC236}">
                    <a16:creationId xmlns:a16="http://schemas.microsoft.com/office/drawing/2014/main" xmlns="" id="{F4BBCB2E-9BC8-5546-9ABE-A539373B7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8" y="1218"/>
                <a:ext cx="55" cy="32"/>
              </a:xfrm>
              <a:custGeom>
                <a:avLst/>
                <a:gdLst>
                  <a:gd name="T0" fmla="*/ 83 w 83"/>
                  <a:gd name="T1" fmla="*/ 10 h 48"/>
                  <a:gd name="T2" fmla="*/ 83 w 83"/>
                  <a:gd name="T3" fmla="*/ 10 h 48"/>
                  <a:gd name="T4" fmla="*/ 65 w 83"/>
                  <a:gd name="T5" fmla="*/ 0 h 48"/>
                  <a:gd name="T6" fmla="*/ 45 w 83"/>
                  <a:gd name="T7" fmla="*/ 0 h 48"/>
                  <a:gd name="T8" fmla="*/ 41 w 83"/>
                  <a:gd name="T9" fmla="*/ 12 h 48"/>
                  <a:gd name="T10" fmla="*/ 19 w 83"/>
                  <a:gd name="T11" fmla="*/ 24 h 48"/>
                  <a:gd name="T12" fmla="*/ 3 w 83"/>
                  <a:gd name="T13" fmla="*/ 29 h 48"/>
                  <a:gd name="T14" fmla="*/ 0 w 83"/>
                  <a:gd name="T15" fmla="*/ 46 h 48"/>
                  <a:gd name="T16" fmla="*/ 38 w 83"/>
                  <a:gd name="T17" fmla="*/ 48 h 48"/>
                  <a:gd name="T18" fmla="*/ 83 w 83"/>
                  <a:gd name="T19" fmla="*/ 1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3" h="48">
                    <a:moveTo>
                      <a:pt x="83" y="10"/>
                    </a:moveTo>
                    <a:lnTo>
                      <a:pt x="83" y="10"/>
                    </a:lnTo>
                    <a:lnTo>
                      <a:pt x="65" y="0"/>
                    </a:lnTo>
                    <a:lnTo>
                      <a:pt x="45" y="0"/>
                    </a:lnTo>
                    <a:lnTo>
                      <a:pt x="41" y="12"/>
                    </a:lnTo>
                    <a:lnTo>
                      <a:pt x="19" y="24"/>
                    </a:lnTo>
                    <a:lnTo>
                      <a:pt x="3" y="29"/>
                    </a:lnTo>
                    <a:lnTo>
                      <a:pt x="0" y="46"/>
                    </a:lnTo>
                    <a:lnTo>
                      <a:pt x="38" y="48"/>
                    </a:lnTo>
                    <a:lnTo>
                      <a:pt x="83" y="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60" name="Freeform 165">
                <a:extLst>
                  <a:ext uri="{FF2B5EF4-FFF2-40B4-BE49-F238E27FC236}">
                    <a16:creationId xmlns:a16="http://schemas.microsoft.com/office/drawing/2014/main" xmlns="" id="{FFD85856-01C2-2248-95B1-59B2190D22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6" y="1228"/>
                <a:ext cx="66" cy="46"/>
              </a:xfrm>
              <a:custGeom>
                <a:avLst/>
                <a:gdLst>
                  <a:gd name="T0" fmla="*/ 67 w 98"/>
                  <a:gd name="T1" fmla="*/ 0 h 69"/>
                  <a:gd name="T2" fmla="*/ 67 w 98"/>
                  <a:gd name="T3" fmla="*/ 0 h 69"/>
                  <a:gd name="T4" fmla="*/ 57 w 98"/>
                  <a:gd name="T5" fmla="*/ 20 h 69"/>
                  <a:gd name="T6" fmla="*/ 38 w 98"/>
                  <a:gd name="T7" fmla="*/ 19 h 69"/>
                  <a:gd name="T8" fmla="*/ 9 w 98"/>
                  <a:gd name="T9" fmla="*/ 40 h 69"/>
                  <a:gd name="T10" fmla="*/ 0 w 98"/>
                  <a:gd name="T11" fmla="*/ 68 h 69"/>
                  <a:gd name="T12" fmla="*/ 19 w 98"/>
                  <a:gd name="T13" fmla="*/ 68 h 69"/>
                  <a:gd name="T14" fmla="*/ 30 w 98"/>
                  <a:gd name="T15" fmla="*/ 50 h 69"/>
                  <a:gd name="T16" fmla="*/ 56 w 98"/>
                  <a:gd name="T17" fmla="*/ 69 h 69"/>
                  <a:gd name="T18" fmla="*/ 80 w 98"/>
                  <a:gd name="T19" fmla="*/ 58 h 69"/>
                  <a:gd name="T20" fmla="*/ 98 w 98"/>
                  <a:gd name="T21" fmla="*/ 43 h 69"/>
                  <a:gd name="T22" fmla="*/ 91 w 98"/>
                  <a:gd name="T23" fmla="*/ 20 h 69"/>
                  <a:gd name="T24" fmla="*/ 81 w 98"/>
                  <a:gd name="T25" fmla="*/ 4 h 69"/>
                  <a:gd name="T26" fmla="*/ 67 w 98"/>
                  <a:gd name="T27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8" h="69">
                    <a:moveTo>
                      <a:pt x="67" y="0"/>
                    </a:moveTo>
                    <a:lnTo>
                      <a:pt x="67" y="0"/>
                    </a:lnTo>
                    <a:lnTo>
                      <a:pt x="57" y="20"/>
                    </a:lnTo>
                    <a:lnTo>
                      <a:pt x="38" y="19"/>
                    </a:lnTo>
                    <a:lnTo>
                      <a:pt x="9" y="40"/>
                    </a:lnTo>
                    <a:lnTo>
                      <a:pt x="0" y="68"/>
                    </a:lnTo>
                    <a:lnTo>
                      <a:pt x="19" y="68"/>
                    </a:lnTo>
                    <a:lnTo>
                      <a:pt x="30" y="50"/>
                    </a:lnTo>
                    <a:lnTo>
                      <a:pt x="56" y="69"/>
                    </a:lnTo>
                    <a:lnTo>
                      <a:pt x="80" y="58"/>
                    </a:lnTo>
                    <a:lnTo>
                      <a:pt x="98" y="43"/>
                    </a:lnTo>
                    <a:lnTo>
                      <a:pt x="91" y="20"/>
                    </a:lnTo>
                    <a:lnTo>
                      <a:pt x="81" y="4"/>
                    </a:lnTo>
                    <a:lnTo>
                      <a:pt x="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61" name="Freeform 166">
                <a:extLst>
                  <a:ext uri="{FF2B5EF4-FFF2-40B4-BE49-F238E27FC236}">
                    <a16:creationId xmlns:a16="http://schemas.microsoft.com/office/drawing/2014/main" xmlns="" id="{AF03687B-91A1-FE47-8471-B4567D514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7" y="1238"/>
                <a:ext cx="48" cy="49"/>
              </a:xfrm>
              <a:custGeom>
                <a:avLst/>
                <a:gdLst>
                  <a:gd name="T0" fmla="*/ 0 w 72"/>
                  <a:gd name="T1" fmla="*/ 0 h 73"/>
                  <a:gd name="T2" fmla="*/ 0 w 72"/>
                  <a:gd name="T3" fmla="*/ 0 h 73"/>
                  <a:gd name="T4" fmla="*/ 9 w 72"/>
                  <a:gd name="T5" fmla="*/ 38 h 73"/>
                  <a:gd name="T6" fmla="*/ 24 w 72"/>
                  <a:gd name="T7" fmla="*/ 73 h 73"/>
                  <a:gd name="T8" fmla="*/ 40 w 72"/>
                  <a:gd name="T9" fmla="*/ 44 h 73"/>
                  <a:gd name="T10" fmla="*/ 72 w 72"/>
                  <a:gd name="T11" fmla="*/ 38 h 73"/>
                  <a:gd name="T12" fmla="*/ 72 w 72"/>
                  <a:gd name="T13" fmla="*/ 17 h 73"/>
                  <a:gd name="T14" fmla="*/ 51 w 72"/>
                  <a:gd name="T15" fmla="*/ 2 h 73"/>
                  <a:gd name="T16" fmla="*/ 0 w 72"/>
                  <a:gd name="T1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73">
                    <a:moveTo>
                      <a:pt x="0" y="0"/>
                    </a:moveTo>
                    <a:lnTo>
                      <a:pt x="0" y="0"/>
                    </a:lnTo>
                    <a:lnTo>
                      <a:pt x="9" y="38"/>
                    </a:lnTo>
                    <a:lnTo>
                      <a:pt x="24" y="73"/>
                    </a:lnTo>
                    <a:lnTo>
                      <a:pt x="40" y="44"/>
                    </a:lnTo>
                    <a:lnTo>
                      <a:pt x="72" y="38"/>
                    </a:lnTo>
                    <a:lnTo>
                      <a:pt x="72" y="17"/>
                    </a:lnTo>
                    <a:lnTo>
                      <a:pt x="51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62" name="Freeform 167">
                <a:extLst>
                  <a:ext uri="{FF2B5EF4-FFF2-40B4-BE49-F238E27FC236}">
                    <a16:creationId xmlns:a16="http://schemas.microsoft.com/office/drawing/2014/main" xmlns="" id="{61A52A82-D249-434B-A5B0-171F3DA91F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6" y="1174"/>
                <a:ext cx="101" cy="81"/>
              </a:xfrm>
              <a:custGeom>
                <a:avLst/>
                <a:gdLst>
                  <a:gd name="T0" fmla="*/ 112 w 153"/>
                  <a:gd name="T1" fmla="*/ 34 h 122"/>
                  <a:gd name="T2" fmla="*/ 112 w 153"/>
                  <a:gd name="T3" fmla="*/ 34 h 122"/>
                  <a:gd name="T4" fmla="*/ 133 w 153"/>
                  <a:gd name="T5" fmla="*/ 52 h 122"/>
                  <a:gd name="T6" fmla="*/ 148 w 153"/>
                  <a:gd name="T7" fmla="*/ 46 h 122"/>
                  <a:gd name="T8" fmla="*/ 153 w 153"/>
                  <a:gd name="T9" fmla="*/ 21 h 122"/>
                  <a:gd name="T10" fmla="*/ 122 w 153"/>
                  <a:gd name="T11" fmla="*/ 0 h 122"/>
                  <a:gd name="T12" fmla="*/ 102 w 153"/>
                  <a:gd name="T13" fmla="*/ 13 h 122"/>
                  <a:gd name="T14" fmla="*/ 52 w 153"/>
                  <a:gd name="T15" fmla="*/ 18 h 122"/>
                  <a:gd name="T16" fmla="*/ 52 w 153"/>
                  <a:gd name="T17" fmla="*/ 40 h 122"/>
                  <a:gd name="T18" fmla="*/ 0 w 153"/>
                  <a:gd name="T19" fmla="*/ 41 h 122"/>
                  <a:gd name="T20" fmla="*/ 0 w 153"/>
                  <a:gd name="T21" fmla="*/ 77 h 122"/>
                  <a:gd name="T22" fmla="*/ 61 w 153"/>
                  <a:gd name="T23" fmla="*/ 122 h 122"/>
                  <a:gd name="T24" fmla="*/ 77 w 153"/>
                  <a:gd name="T25" fmla="*/ 111 h 122"/>
                  <a:gd name="T26" fmla="*/ 74 w 153"/>
                  <a:gd name="T27" fmla="*/ 79 h 122"/>
                  <a:gd name="T28" fmla="*/ 112 w 153"/>
                  <a:gd name="T29" fmla="*/ 69 h 122"/>
                  <a:gd name="T30" fmla="*/ 104 w 153"/>
                  <a:gd name="T31" fmla="*/ 54 h 122"/>
                  <a:gd name="T32" fmla="*/ 90 w 153"/>
                  <a:gd name="T33" fmla="*/ 40 h 122"/>
                  <a:gd name="T34" fmla="*/ 112 w 153"/>
                  <a:gd name="T35" fmla="*/ 3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3" h="122">
                    <a:moveTo>
                      <a:pt x="112" y="34"/>
                    </a:moveTo>
                    <a:lnTo>
                      <a:pt x="112" y="34"/>
                    </a:lnTo>
                    <a:lnTo>
                      <a:pt x="133" y="52"/>
                    </a:lnTo>
                    <a:lnTo>
                      <a:pt x="148" y="46"/>
                    </a:lnTo>
                    <a:lnTo>
                      <a:pt x="153" y="21"/>
                    </a:lnTo>
                    <a:lnTo>
                      <a:pt x="122" y="0"/>
                    </a:lnTo>
                    <a:lnTo>
                      <a:pt x="102" y="13"/>
                    </a:lnTo>
                    <a:lnTo>
                      <a:pt x="52" y="18"/>
                    </a:lnTo>
                    <a:lnTo>
                      <a:pt x="52" y="40"/>
                    </a:lnTo>
                    <a:lnTo>
                      <a:pt x="0" y="41"/>
                    </a:lnTo>
                    <a:lnTo>
                      <a:pt x="0" y="77"/>
                    </a:lnTo>
                    <a:lnTo>
                      <a:pt x="61" y="122"/>
                    </a:lnTo>
                    <a:lnTo>
                      <a:pt x="77" y="111"/>
                    </a:lnTo>
                    <a:lnTo>
                      <a:pt x="74" y="79"/>
                    </a:lnTo>
                    <a:lnTo>
                      <a:pt x="112" y="69"/>
                    </a:lnTo>
                    <a:lnTo>
                      <a:pt x="104" y="54"/>
                    </a:lnTo>
                    <a:lnTo>
                      <a:pt x="90" y="40"/>
                    </a:lnTo>
                    <a:lnTo>
                      <a:pt x="112" y="3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63" name="Freeform 168">
                <a:extLst>
                  <a:ext uri="{FF2B5EF4-FFF2-40B4-BE49-F238E27FC236}">
                    <a16:creationId xmlns:a16="http://schemas.microsoft.com/office/drawing/2014/main" xmlns="" id="{7D95B33D-D4BA-0A44-A323-6E54BB83DA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" y="1168"/>
                <a:ext cx="55" cy="33"/>
              </a:xfrm>
              <a:custGeom>
                <a:avLst/>
                <a:gdLst>
                  <a:gd name="T0" fmla="*/ 0 w 83"/>
                  <a:gd name="T1" fmla="*/ 22 h 49"/>
                  <a:gd name="T2" fmla="*/ 0 w 83"/>
                  <a:gd name="T3" fmla="*/ 22 h 49"/>
                  <a:gd name="T4" fmla="*/ 14 w 83"/>
                  <a:gd name="T5" fmla="*/ 49 h 49"/>
                  <a:gd name="T6" fmla="*/ 68 w 83"/>
                  <a:gd name="T7" fmla="*/ 43 h 49"/>
                  <a:gd name="T8" fmla="*/ 83 w 83"/>
                  <a:gd name="T9" fmla="*/ 23 h 49"/>
                  <a:gd name="T10" fmla="*/ 80 w 83"/>
                  <a:gd name="T11" fmla="*/ 6 h 49"/>
                  <a:gd name="T12" fmla="*/ 65 w 83"/>
                  <a:gd name="T13" fmla="*/ 0 h 49"/>
                  <a:gd name="T14" fmla="*/ 51 w 83"/>
                  <a:gd name="T15" fmla="*/ 11 h 49"/>
                  <a:gd name="T16" fmla="*/ 10 w 83"/>
                  <a:gd name="T17" fmla="*/ 20 h 49"/>
                  <a:gd name="T18" fmla="*/ 0 w 83"/>
                  <a:gd name="T19" fmla="*/ 2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3" h="49">
                    <a:moveTo>
                      <a:pt x="0" y="22"/>
                    </a:moveTo>
                    <a:lnTo>
                      <a:pt x="0" y="22"/>
                    </a:lnTo>
                    <a:lnTo>
                      <a:pt x="14" y="49"/>
                    </a:lnTo>
                    <a:lnTo>
                      <a:pt x="68" y="43"/>
                    </a:lnTo>
                    <a:lnTo>
                      <a:pt x="83" y="23"/>
                    </a:lnTo>
                    <a:lnTo>
                      <a:pt x="80" y="6"/>
                    </a:lnTo>
                    <a:lnTo>
                      <a:pt x="65" y="0"/>
                    </a:lnTo>
                    <a:lnTo>
                      <a:pt x="51" y="11"/>
                    </a:lnTo>
                    <a:lnTo>
                      <a:pt x="10" y="2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64" name="Freeform 169">
                <a:extLst>
                  <a:ext uri="{FF2B5EF4-FFF2-40B4-BE49-F238E27FC236}">
                    <a16:creationId xmlns:a16="http://schemas.microsoft.com/office/drawing/2014/main" xmlns="" id="{C54978AF-D5E5-0543-8952-BE364F08E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2" y="1247"/>
                <a:ext cx="43" cy="27"/>
              </a:xfrm>
              <a:custGeom>
                <a:avLst/>
                <a:gdLst>
                  <a:gd name="T0" fmla="*/ 50 w 65"/>
                  <a:gd name="T1" fmla="*/ 7 h 40"/>
                  <a:gd name="T2" fmla="*/ 50 w 65"/>
                  <a:gd name="T3" fmla="*/ 7 h 40"/>
                  <a:gd name="T4" fmla="*/ 23 w 65"/>
                  <a:gd name="T5" fmla="*/ 0 h 40"/>
                  <a:gd name="T6" fmla="*/ 7 w 65"/>
                  <a:gd name="T7" fmla="*/ 17 h 40"/>
                  <a:gd name="T8" fmla="*/ 0 w 65"/>
                  <a:gd name="T9" fmla="*/ 40 h 40"/>
                  <a:gd name="T10" fmla="*/ 37 w 65"/>
                  <a:gd name="T11" fmla="*/ 36 h 40"/>
                  <a:gd name="T12" fmla="*/ 65 w 65"/>
                  <a:gd name="T13" fmla="*/ 22 h 40"/>
                  <a:gd name="T14" fmla="*/ 50 w 65"/>
                  <a:gd name="T15" fmla="*/ 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5" h="40">
                    <a:moveTo>
                      <a:pt x="50" y="7"/>
                    </a:moveTo>
                    <a:lnTo>
                      <a:pt x="50" y="7"/>
                    </a:lnTo>
                    <a:lnTo>
                      <a:pt x="23" y="0"/>
                    </a:lnTo>
                    <a:lnTo>
                      <a:pt x="7" y="17"/>
                    </a:lnTo>
                    <a:lnTo>
                      <a:pt x="0" y="40"/>
                    </a:lnTo>
                    <a:lnTo>
                      <a:pt x="37" y="36"/>
                    </a:lnTo>
                    <a:lnTo>
                      <a:pt x="65" y="22"/>
                    </a:lnTo>
                    <a:lnTo>
                      <a:pt x="50" y="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65" name="Freeform 170">
                <a:extLst>
                  <a:ext uri="{FF2B5EF4-FFF2-40B4-BE49-F238E27FC236}">
                    <a16:creationId xmlns:a16="http://schemas.microsoft.com/office/drawing/2014/main" xmlns="" id="{4E75C26E-6ED6-8346-9C0C-A5311CEF24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5" y="1145"/>
                <a:ext cx="46" cy="34"/>
              </a:xfrm>
              <a:custGeom>
                <a:avLst/>
                <a:gdLst>
                  <a:gd name="T0" fmla="*/ 63 w 70"/>
                  <a:gd name="T1" fmla="*/ 7 h 51"/>
                  <a:gd name="T2" fmla="*/ 63 w 70"/>
                  <a:gd name="T3" fmla="*/ 7 h 51"/>
                  <a:gd name="T4" fmla="*/ 40 w 70"/>
                  <a:gd name="T5" fmla="*/ 0 h 51"/>
                  <a:gd name="T6" fmla="*/ 13 w 70"/>
                  <a:gd name="T7" fmla="*/ 9 h 51"/>
                  <a:gd name="T8" fmla="*/ 0 w 70"/>
                  <a:gd name="T9" fmla="*/ 29 h 51"/>
                  <a:gd name="T10" fmla="*/ 17 w 70"/>
                  <a:gd name="T11" fmla="*/ 51 h 51"/>
                  <a:gd name="T12" fmla="*/ 61 w 70"/>
                  <a:gd name="T13" fmla="*/ 31 h 51"/>
                  <a:gd name="T14" fmla="*/ 70 w 70"/>
                  <a:gd name="T15" fmla="*/ 22 h 51"/>
                  <a:gd name="T16" fmla="*/ 63 w 70"/>
                  <a:gd name="T17" fmla="*/ 7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0" h="51">
                    <a:moveTo>
                      <a:pt x="63" y="7"/>
                    </a:moveTo>
                    <a:lnTo>
                      <a:pt x="63" y="7"/>
                    </a:lnTo>
                    <a:lnTo>
                      <a:pt x="40" y="0"/>
                    </a:lnTo>
                    <a:lnTo>
                      <a:pt x="13" y="9"/>
                    </a:lnTo>
                    <a:lnTo>
                      <a:pt x="0" y="29"/>
                    </a:lnTo>
                    <a:lnTo>
                      <a:pt x="17" y="51"/>
                    </a:lnTo>
                    <a:lnTo>
                      <a:pt x="61" y="31"/>
                    </a:lnTo>
                    <a:lnTo>
                      <a:pt x="70" y="22"/>
                    </a:lnTo>
                    <a:lnTo>
                      <a:pt x="63" y="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66" name="Freeform 171">
                <a:extLst>
                  <a:ext uri="{FF2B5EF4-FFF2-40B4-BE49-F238E27FC236}">
                    <a16:creationId xmlns:a16="http://schemas.microsoft.com/office/drawing/2014/main" xmlns="" id="{83092BAC-59C7-364C-B03D-3251D26264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6" y="2737"/>
                <a:ext cx="33" cy="60"/>
              </a:xfrm>
              <a:custGeom>
                <a:avLst/>
                <a:gdLst>
                  <a:gd name="T0" fmla="*/ 8 w 50"/>
                  <a:gd name="T1" fmla="*/ 6 h 90"/>
                  <a:gd name="T2" fmla="*/ 8 w 50"/>
                  <a:gd name="T3" fmla="*/ 6 h 90"/>
                  <a:gd name="T4" fmla="*/ 9 w 50"/>
                  <a:gd name="T5" fmla="*/ 27 h 90"/>
                  <a:gd name="T6" fmla="*/ 11 w 50"/>
                  <a:gd name="T7" fmla="*/ 43 h 90"/>
                  <a:gd name="T8" fmla="*/ 0 w 50"/>
                  <a:gd name="T9" fmla="*/ 45 h 90"/>
                  <a:gd name="T10" fmla="*/ 6 w 50"/>
                  <a:gd name="T11" fmla="*/ 80 h 90"/>
                  <a:gd name="T12" fmla="*/ 23 w 50"/>
                  <a:gd name="T13" fmla="*/ 90 h 90"/>
                  <a:gd name="T14" fmla="*/ 50 w 50"/>
                  <a:gd name="T15" fmla="*/ 74 h 90"/>
                  <a:gd name="T16" fmla="*/ 42 w 50"/>
                  <a:gd name="T17" fmla="*/ 37 h 90"/>
                  <a:gd name="T18" fmla="*/ 44 w 50"/>
                  <a:gd name="T19" fmla="*/ 24 h 90"/>
                  <a:gd name="T20" fmla="*/ 19 w 50"/>
                  <a:gd name="T21" fmla="*/ 0 h 90"/>
                  <a:gd name="T22" fmla="*/ 8 w 50"/>
                  <a:gd name="T23" fmla="*/ 6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90">
                    <a:moveTo>
                      <a:pt x="8" y="6"/>
                    </a:moveTo>
                    <a:lnTo>
                      <a:pt x="8" y="6"/>
                    </a:lnTo>
                    <a:lnTo>
                      <a:pt x="9" y="27"/>
                    </a:lnTo>
                    <a:lnTo>
                      <a:pt x="11" y="43"/>
                    </a:lnTo>
                    <a:lnTo>
                      <a:pt x="0" y="45"/>
                    </a:lnTo>
                    <a:lnTo>
                      <a:pt x="6" y="80"/>
                    </a:lnTo>
                    <a:lnTo>
                      <a:pt x="23" y="90"/>
                    </a:lnTo>
                    <a:lnTo>
                      <a:pt x="50" y="74"/>
                    </a:lnTo>
                    <a:lnTo>
                      <a:pt x="42" y="37"/>
                    </a:lnTo>
                    <a:lnTo>
                      <a:pt x="44" y="24"/>
                    </a:lnTo>
                    <a:lnTo>
                      <a:pt x="19" y="0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67" name="Freeform 172">
                <a:extLst>
                  <a:ext uri="{FF2B5EF4-FFF2-40B4-BE49-F238E27FC236}">
                    <a16:creationId xmlns:a16="http://schemas.microsoft.com/office/drawing/2014/main" xmlns="" id="{383EB237-8CAE-CF48-B9D9-91D5E37DD2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0" y="2514"/>
                <a:ext cx="139" cy="67"/>
              </a:xfrm>
              <a:custGeom>
                <a:avLst/>
                <a:gdLst>
                  <a:gd name="T0" fmla="*/ 0 w 209"/>
                  <a:gd name="T1" fmla="*/ 18 h 101"/>
                  <a:gd name="T2" fmla="*/ 0 w 209"/>
                  <a:gd name="T3" fmla="*/ 18 h 101"/>
                  <a:gd name="T4" fmla="*/ 0 w 209"/>
                  <a:gd name="T5" fmla="*/ 28 h 101"/>
                  <a:gd name="T6" fmla="*/ 41 w 209"/>
                  <a:gd name="T7" fmla="*/ 29 h 101"/>
                  <a:gd name="T8" fmla="*/ 61 w 209"/>
                  <a:gd name="T9" fmla="*/ 18 h 101"/>
                  <a:gd name="T10" fmla="*/ 64 w 209"/>
                  <a:gd name="T11" fmla="*/ 26 h 101"/>
                  <a:gd name="T12" fmla="*/ 105 w 209"/>
                  <a:gd name="T13" fmla="*/ 36 h 101"/>
                  <a:gd name="T14" fmla="*/ 142 w 209"/>
                  <a:gd name="T15" fmla="*/ 69 h 101"/>
                  <a:gd name="T16" fmla="*/ 133 w 209"/>
                  <a:gd name="T17" fmla="*/ 80 h 101"/>
                  <a:gd name="T18" fmla="*/ 135 w 209"/>
                  <a:gd name="T19" fmla="*/ 93 h 101"/>
                  <a:gd name="T20" fmla="*/ 165 w 209"/>
                  <a:gd name="T21" fmla="*/ 101 h 101"/>
                  <a:gd name="T22" fmla="*/ 195 w 209"/>
                  <a:gd name="T23" fmla="*/ 87 h 101"/>
                  <a:gd name="T24" fmla="*/ 209 w 209"/>
                  <a:gd name="T25" fmla="*/ 74 h 101"/>
                  <a:gd name="T26" fmla="*/ 189 w 209"/>
                  <a:gd name="T27" fmla="*/ 64 h 101"/>
                  <a:gd name="T28" fmla="*/ 88 w 209"/>
                  <a:gd name="T29" fmla="*/ 4 h 101"/>
                  <a:gd name="T30" fmla="*/ 52 w 209"/>
                  <a:gd name="T31" fmla="*/ 0 h 101"/>
                  <a:gd name="T32" fmla="*/ 0 w 209"/>
                  <a:gd name="T33" fmla="*/ 1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9" h="101">
                    <a:moveTo>
                      <a:pt x="0" y="18"/>
                    </a:moveTo>
                    <a:lnTo>
                      <a:pt x="0" y="18"/>
                    </a:lnTo>
                    <a:lnTo>
                      <a:pt x="0" y="28"/>
                    </a:lnTo>
                    <a:lnTo>
                      <a:pt x="41" y="29"/>
                    </a:lnTo>
                    <a:lnTo>
                      <a:pt x="61" y="18"/>
                    </a:lnTo>
                    <a:lnTo>
                      <a:pt x="64" y="26"/>
                    </a:lnTo>
                    <a:lnTo>
                      <a:pt x="105" y="36"/>
                    </a:lnTo>
                    <a:lnTo>
                      <a:pt x="142" y="69"/>
                    </a:lnTo>
                    <a:lnTo>
                      <a:pt x="133" y="80"/>
                    </a:lnTo>
                    <a:lnTo>
                      <a:pt x="135" y="93"/>
                    </a:lnTo>
                    <a:lnTo>
                      <a:pt x="165" y="101"/>
                    </a:lnTo>
                    <a:lnTo>
                      <a:pt x="195" y="87"/>
                    </a:lnTo>
                    <a:lnTo>
                      <a:pt x="209" y="74"/>
                    </a:lnTo>
                    <a:lnTo>
                      <a:pt x="189" y="64"/>
                    </a:lnTo>
                    <a:lnTo>
                      <a:pt x="88" y="4"/>
                    </a:lnTo>
                    <a:lnTo>
                      <a:pt x="52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68" name="Freeform 173">
                <a:extLst>
                  <a:ext uri="{FF2B5EF4-FFF2-40B4-BE49-F238E27FC236}">
                    <a16:creationId xmlns:a16="http://schemas.microsoft.com/office/drawing/2014/main" xmlns="" id="{39512ED3-432D-B242-82BE-EC58ADB809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1" y="2483"/>
                <a:ext cx="14" cy="22"/>
              </a:xfrm>
              <a:custGeom>
                <a:avLst/>
                <a:gdLst>
                  <a:gd name="T0" fmla="*/ 11 w 21"/>
                  <a:gd name="T1" fmla="*/ 3 h 32"/>
                  <a:gd name="T2" fmla="*/ 11 w 21"/>
                  <a:gd name="T3" fmla="*/ 3 h 32"/>
                  <a:gd name="T4" fmla="*/ 1 w 21"/>
                  <a:gd name="T5" fmla="*/ 0 h 32"/>
                  <a:gd name="T6" fmla="*/ 0 w 21"/>
                  <a:gd name="T7" fmla="*/ 19 h 32"/>
                  <a:gd name="T8" fmla="*/ 12 w 21"/>
                  <a:gd name="T9" fmla="*/ 32 h 32"/>
                  <a:gd name="T10" fmla="*/ 21 w 21"/>
                  <a:gd name="T11" fmla="*/ 19 h 32"/>
                  <a:gd name="T12" fmla="*/ 11 w 21"/>
                  <a:gd name="T13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32">
                    <a:moveTo>
                      <a:pt x="11" y="3"/>
                    </a:moveTo>
                    <a:lnTo>
                      <a:pt x="11" y="3"/>
                    </a:lnTo>
                    <a:lnTo>
                      <a:pt x="1" y="0"/>
                    </a:lnTo>
                    <a:lnTo>
                      <a:pt x="0" y="19"/>
                    </a:lnTo>
                    <a:lnTo>
                      <a:pt x="12" y="32"/>
                    </a:lnTo>
                    <a:lnTo>
                      <a:pt x="21" y="19"/>
                    </a:lnTo>
                    <a:lnTo>
                      <a:pt x="11" y="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69" name="Freeform 174">
                <a:extLst>
                  <a:ext uri="{FF2B5EF4-FFF2-40B4-BE49-F238E27FC236}">
                    <a16:creationId xmlns:a16="http://schemas.microsoft.com/office/drawing/2014/main" xmlns="" id="{D846E7C4-5437-034D-9861-91E3CC44C4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2" y="2505"/>
                <a:ext cx="13" cy="18"/>
              </a:xfrm>
              <a:custGeom>
                <a:avLst/>
                <a:gdLst>
                  <a:gd name="T0" fmla="*/ 14 w 20"/>
                  <a:gd name="T1" fmla="*/ 0 h 26"/>
                  <a:gd name="T2" fmla="*/ 14 w 20"/>
                  <a:gd name="T3" fmla="*/ 0 h 26"/>
                  <a:gd name="T4" fmla="*/ 0 w 20"/>
                  <a:gd name="T5" fmla="*/ 8 h 26"/>
                  <a:gd name="T6" fmla="*/ 13 w 20"/>
                  <a:gd name="T7" fmla="*/ 26 h 26"/>
                  <a:gd name="T8" fmla="*/ 20 w 20"/>
                  <a:gd name="T9" fmla="*/ 17 h 26"/>
                  <a:gd name="T10" fmla="*/ 14 w 20"/>
                  <a:gd name="T1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6">
                    <a:moveTo>
                      <a:pt x="14" y="0"/>
                    </a:moveTo>
                    <a:lnTo>
                      <a:pt x="14" y="0"/>
                    </a:lnTo>
                    <a:lnTo>
                      <a:pt x="0" y="8"/>
                    </a:lnTo>
                    <a:lnTo>
                      <a:pt x="13" y="26"/>
                    </a:lnTo>
                    <a:lnTo>
                      <a:pt x="20" y="17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70" name="Freeform 175">
                <a:extLst>
                  <a:ext uri="{FF2B5EF4-FFF2-40B4-BE49-F238E27FC236}">
                    <a16:creationId xmlns:a16="http://schemas.microsoft.com/office/drawing/2014/main" xmlns="" id="{F6D8B3A3-A9AA-F942-AC04-D5504033A7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1" y="2514"/>
                <a:ext cx="13" cy="16"/>
              </a:xfrm>
              <a:custGeom>
                <a:avLst/>
                <a:gdLst>
                  <a:gd name="T0" fmla="*/ 15 w 21"/>
                  <a:gd name="T1" fmla="*/ 1 h 24"/>
                  <a:gd name="T2" fmla="*/ 15 w 21"/>
                  <a:gd name="T3" fmla="*/ 1 h 24"/>
                  <a:gd name="T4" fmla="*/ 0 w 21"/>
                  <a:gd name="T5" fmla="*/ 0 h 24"/>
                  <a:gd name="T6" fmla="*/ 2 w 21"/>
                  <a:gd name="T7" fmla="*/ 9 h 24"/>
                  <a:gd name="T8" fmla="*/ 12 w 21"/>
                  <a:gd name="T9" fmla="*/ 24 h 24"/>
                  <a:gd name="T10" fmla="*/ 21 w 21"/>
                  <a:gd name="T11" fmla="*/ 15 h 24"/>
                  <a:gd name="T12" fmla="*/ 15 w 21"/>
                  <a:gd name="T13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4">
                    <a:moveTo>
                      <a:pt x="15" y="1"/>
                    </a:moveTo>
                    <a:lnTo>
                      <a:pt x="15" y="1"/>
                    </a:lnTo>
                    <a:lnTo>
                      <a:pt x="0" y="0"/>
                    </a:lnTo>
                    <a:lnTo>
                      <a:pt x="2" y="9"/>
                    </a:lnTo>
                    <a:lnTo>
                      <a:pt x="12" y="24"/>
                    </a:lnTo>
                    <a:lnTo>
                      <a:pt x="21" y="15"/>
                    </a:lnTo>
                    <a:lnTo>
                      <a:pt x="15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71" name="Freeform 176">
                <a:extLst>
                  <a:ext uri="{FF2B5EF4-FFF2-40B4-BE49-F238E27FC236}">
                    <a16:creationId xmlns:a16="http://schemas.microsoft.com/office/drawing/2014/main" xmlns="" id="{20B33153-8ED0-E54C-B57E-B4D6281DC9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7" y="2477"/>
                <a:ext cx="19" cy="26"/>
              </a:xfrm>
              <a:custGeom>
                <a:avLst/>
                <a:gdLst>
                  <a:gd name="T0" fmla="*/ 28 w 28"/>
                  <a:gd name="T1" fmla="*/ 38 h 38"/>
                  <a:gd name="T2" fmla="*/ 28 w 28"/>
                  <a:gd name="T3" fmla="*/ 38 h 38"/>
                  <a:gd name="T4" fmla="*/ 4 w 28"/>
                  <a:gd name="T5" fmla="*/ 28 h 38"/>
                  <a:gd name="T6" fmla="*/ 0 w 28"/>
                  <a:gd name="T7" fmla="*/ 4 h 38"/>
                  <a:gd name="T8" fmla="*/ 9 w 28"/>
                  <a:gd name="T9" fmla="*/ 0 h 38"/>
                  <a:gd name="T10" fmla="*/ 18 w 28"/>
                  <a:gd name="T11" fmla="*/ 18 h 38"/>
                  <a:gd name="T12" fmla="*/ 27 w 28"/>
                  <a:gd name="T13" fmla="*/ 25 h 38"/>
                  <a:gd name="T14" fmla="*/ 28 w 28"/>
                  <a:gd name="T1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38">
                    <a:moveTo>
                      <a:pt x="28" y="38"/>
                    </a:moveTo>
                    <a:lnTo>
                      <a:pt x="28" y="38"/>
                    </a:lnTo>
                    <a:lnTo>
                      <a:pt x="4" y="28"/>
                    </a:lnTo>
                    <a:lnTo>
                      <a:pt x="0" y="4"/>
                    </a:lnTo>
                    <a:lnTo>
                      <a:pt x="9" y="0"/>
                    </a:lnTo>
                    <a:lnTo>
                      <a:pt x="18" y="18"/>
                    </a:lnTo>
                    <a:lnTo>
                      <a:pt x="27" y="25"/>
                    </a:lnTo>
                    <a:lnTo>
                      <a:pt x="28" y="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72" name="Freeform 177">
                <a:extLst>
                  <a:ext uri="{FF2B5EF4-FFF2-40B4-BE49-F238E27FC236}">
                    <a16:creationId xmlns:a16="http://schemas.microsoft.com/office/drawing/2014/main" xmlns="" id="{22EDA91C-40CE-4443-863D-28BEC25BBF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3" y="2449"/>
                <a:ext cx="23" cy="21"/>
              </a:xfrm>
              <a:custGeom>
                <a:avLst/>
                <a:gdLst>
                  <a:gd name="T0" fmla="*/ 27 w 35"/>
                  <a:gd name="T1" fmla="*/ 31 h 31"/>
                  <a:gd name="T2" fmla="*/ 27 w 35"/>
                  <a:gd name="T3" fmla="*/ 31 h 31"/>
                  <a:gd name="T4" fmla="*/ 15 w 35"/>
                  <a:gd name="T5" fmla="*/ 28 h 31"/>
                  <a:gd name="T6" fmla="*/ 13 w 35"/>
                  <a:gd name="T7" fmla="*/ 13 h 31"/>
                  <a:gd name="T8" fmla="*/ 0 w 35"/>
                  <a:gd name="T9" fmla="*/ 8 h 31"/>
                  <a:gd name="T10" fmla="*/ 8 w 35"/>
                  <a:gd name="T11" fmla="*/ 0 h 31"/>
                  <a:gd name="T12" fmla="*/ 23 w 35"/>
                  <a:gd name="T13" fmla="*/ 5 h 31"/>
                  <a:gd name="T14" fmla="*/ 35 w 35"/>
                  <a:gd name="T15" fmla="*/ 12 h 31"/>
                  <a:gd name="T16" fmla="*/ 27 w 35"/>
                  <a:gd name="T1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1">
                    <a:moveTo>
                      <a:pt x="27" y="31"/>
                    </a:moveTo>
                    <a:lnTo>
                      <a:pt x="27" y="31"/>
                    </a:lnTo>
                    <a:lnTo>
                      <a:pt x="15" y="28"/>
                    </a:lnTo>
                    <a:lnTo>
                      <a:pt x="13" y="13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23" y="5"/>
                    </a:lnTo>
                    <a:lnTo>
                      <a:pt x="35" y="12"/>
                    </a:lnTo>
                    <a:lnTo>
                      <a:pt x="27" y="3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73" name="Freeform 178">
                <a:extLst>
                  <a:ext uri="{FF2B5EF4-FFF2-40B4-BE49-F238E27FC236}">
                    <a16:creationId xmlns:a16="http://schemas.microsoft.com/office/drawing/2014/main" xmlns="" id="{5F4F8EC3-88FB-5640-AC99-8D65E8D28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6" y="2593"/>
                <a:ext cx="29" cy="15"/>
              </a:xfrm>
              <a:custGeom>
                <a:avLst/>
                <a:gdLst>
                  <a:gd name="T0" fmla="*/ 28 w 43"/>
                  <a:gd name="T1" fmla="*/ 0 h 23"/>
                  <a:gd name="T2" fmla="*/ 28 w 43"/>
                  <a:gd name="T3" fmla="*/ 0 h 23"/>
                  <a:gd name="T4" fmla="*/ 0 w 43"/>
                  <a:gd name="T5" fmla="*/ 7 h 23"/>
                  <a:gd name="T6" fmla="*/ 0 w 43"/>
                  <a:gd name="T7" fmla="*/ 14 h 23"/>
                  <a:gd name="T8" fmla="*/ 16 w 43"/>
                  <a:gd name="T9" fmla="*/ 23 h 23"/>
                  <a:gd name="T10" fmla="*/ 33 w 43"/>
                  <a:gd name="T11" fmla="*/ 23 h 23"/>
                  <a:gd name="T12" fmla="*/ 43 w 43"/>
                  <a:gd name="T13" fmla="*/ 11 h 23"/>
                  <a:gd name="T14" fmla="*/ 28 w 43"/>
                  <a:gd name="T1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23">
                    <a:moveTo>
                      <a:pt x="28" y="0"/>
                    </a:moveTo>
                    <a:lnTo>
                      <a:pt x="28" y="0"/>
                    </a:lnTo>
                    <a:lnTo>
                      <a:pt x="0" y="7"/>
                    </a:lnTo>
                    <a:lnTo>
                      <a:pt x="0" y="14"/>
                    </a:lnTo>
                    <a:lnTo>
                      <a:pt x="16" y="23"/>
                    </a:lnTo>
                    <a:lnTo>
                      <a:pt x="33" y="23"/>
                    </a:lnTo>
                    <a:lnTo>
                      <a:pt x="43" y="11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74" name="Freeform 179">
                <a:extLst>
                  <a:ext uri="{FF2B5EF4-FFF2-40B4-BE49-F238E27FC236}">
                    <a16:creationId xmlns:a16="http://schemas.microsoft.com/office/drawing/2014/main" xmlns="" id="{6F288126-0734-4446-BD43-EA2893398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6" y="2905"/>
                <a:ext cx="140" cy="175"/>
              </a:xfrm>
              <a:custGeom>
                <a:avLst/>
                <a:gdLst>
                  <a:gd name="T0" fmla="*/ 53 w 210"/>
                  <a:gd name="T1" fmla="*/ 0 h 262"/>
                  <a:gd name="T2" fmla="*/ 53 w 210"/>
                  <a:gd name="T3" fmla="*/ 0 h 262"/>
                  <a:gd name="T4" fmla="*/ 21 w 210"/>
                  <a:gd name="T5" fmla="*/ 3 h 262"/>
                  <a:gd name="T6" fmla="*/ 0 w 210"/>
                  <a:gd name="T7" fmla="*/ 19 h 262"/>
                  <a:gd name="T8" fmla="*/ 8 w 210"/>
                  <a:gd name="T9" fmla="*/ 36 h 262"/>
                  <a:gd name="T10" fmla="*/ 44 w 210"/>
                  <a:gd name="T11" fmla="*/ 43 h 262"/>
                  <a:gd name="T12" fmla="*/ 44 w 210"/>
                  <a:gd name="T13" fmla="*/ 49 h 262"/>
                  <a:gd name="T14" fmla="*/ 21 w 210"/>
                  <a:gd name="T15" fmla="*/ 68 h 262"/>
                  <a:gd name="T16" fmla="*/ 32 w 210"/>
                  <a:gd name="T17" fmla="*/ 106 h 262"/>
                  <a:gd name="T18" fmla="*/ 43 w 210"/>
                  <a:gd name="T19" fmla="*/ 106 h 262"/>
                  <a:gd name="T20" fmla="*/ 53 w 210"/>
                  <a:gd name="T21" fmla="*/ 69 h 262"/>
                  <a:gd name="T22" fmla="*/ 70 w 210"/>
                  <a:gd name="T23" fmla="*/ 69 h 262"/>
                  <a:gd name="T24" fmla="*/ 77 w 210"/>
                  <a:gd name="T25" fmla="*/ 106 h 262"/>
                  <a:gd name="T26" fmla="*/ 162 w 210"/>
                  <a:gd name="T27" fmla="*/ 176 h 262"/>
                  <a:gd name="T28" fmla="*/ 165 w 210"/>
                  <a:gd name="T29" fmla="*/ 231 h 262"/>
                  <a:gd name="T30" fmla="*/ 194 w 210"/>
                  <a:gd name="T31" fmla="*/ 262 h 262"/>
                  <a:gd name="T32" fmla="*/ 207 w 210"/>
                  <a:gd name="T33" fmla="*/ 262 h 262"/>
                  <a:gd name="T34" fmla="*/ 210 w 210"/>
                  <a:gd name="T35" fmla="*/ 68 h 262"/>
                  <a:gd name="T36" fmla="*/ 160 w 210"/>
                  <a:gd name="T37" fmla="*/ 33 h 262"/>
                  <a:gd name="T38" fmla="*/ 114 w 210"/>
                  <a:gd name="T39" fmla="*/ 65 h 262"/>
                  <a:gd name="T40" fmla="*/ 97 w 210"/>
                  <a:gd name="T41" fmla="*/ 75 h 262"/>
                  <a:gd name="T42" fmla="*/ 69 w 210"/>
                  <a:gd name="T43" fmla="*/ 58 h 262"/>
                  <a:gd name="T44" fmla="*/ 69 w 210"/>
                  <a:gd name="T45" fmla="*/ 2 h 262"/>
                  <a:gd name="T46" fmla="*/ 53 w 210"/>
                  <a:gd name="T47" fmla="*/ 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10" h="262">
                    <a:moveTo>
                      <a:pt x="53" y="0"/>
                    </a:moveTo>
                    <a:lnTo>
                      <a:pt x="53" y="0"/>
                    </a:lnTo>
                    <a:lnTo>
                      <a:pt x="21" y="3"/>
                    </a:lnTo>
                    <a:lnTo>
                      <a:pt x="0" y="19"/>
                    </a:lnTo>
                    <a:lnTo>
                      <a:pt x="8" y="36"/>
                    </a:lnTo>
                    <a:lnTo>
                      <a:pt x="44" y="43"/>
                    </a:lnTo>
                    <a:lnTo>
                      <a:pt x="44" y="49"/>
                    </a:lnTo>
                    <a:lnTo>
                      <a:pt x="21" y="68"/>
                    </a:lnTo>
                    <a:lnTo>
                      <a:pt x="32" y="106"/>
                    </a:lnTo>
                    <a:lnTo>
                      <a:pt x="43" y="106"/>
                    </a:lnTo>
                    <a:lnTo>
                      <a:pt x="53" y="69"/>
                    </a:lnTo>
                    <a:lnTo>
                      <a:pt x="70" y="69"/>
                    </a:lnTo>
                    <a:lnTo>
                      <a:pt x="77" y="106"/>
                    </a:lnTo>
                    <a:lnTo>
                      <a:pt x="162" y="176"/>
                    </a:lnTo>
                    <a:lnTo>
                      <a:pt x="165" y="231"/>
                    </a:lnTo>
                    <a:lnTo>
                      <a:pt x="194" y="262"/>
                    </a:lnTo>
                    <a:lnTo>
                      <a:pt x="207" y="262"/>
                    </a:lnTo>
                    <a:lnTo>
                      <a:pt x="210" y="68"/>
                    </a:lnTo>
                    <a:lnTo>
                      <a:pt x="160" y="33"/>
                    </a:lnTo>
                    <a:lnTo>
                      <a:pt x="114" y="65"/>
                    </a:lnTo>
                    <a:lnTo>
                      <a:pt x="97" y="75"/>
                    </a:lnTo>
                    <a:lnTo>
                      <a:pt x="69" y="58"/>
                    </a:lnTo>
                    <a:lnTo>
                      <a:pt x="69" y="2"/>
                    </a:lnTo>
                    <a:lnTo>
                      <a:pt x="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75" name="Freeform 180">
                <a:extLst>
                  <a:ext uri="{FF2B5EF4-FFF2-40B4-BE49-F238E27FC236}">
                    <a16:creationId xmlns:a16="http://schemas.microsoft.com/office/drawing/2014/main" xmlns="" id="{F1F51F7E-F412-9D4E-80BD-46C38FE9CA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5" y="1267"/>
                <a:ext cx="534" cy="527"/>
              </a:xfrm>
              <a:custGeom>
                <a:avLst/>
                <a:gdLst>
                  <a:gd name="T0" fmla="*/ 296 w 802"/>
                  <a:gd name="T1" fmla="*/ 146 h 790"/>
                  <a:gd name="T2" fmla="*/ 296 w 802"/>
                  <a:gd name="T3" fmla="*/ 146 h 790"/>
                  <a:gd name="T4" fmla="*/ 231 w 802"/>
                  <a:gd name="T5" fmla="*/ 162 h 790"/>
                  <a:gd name="T6" fmla="*/ 244 w 802"/>
                  <a:gd name="T7" fmla="*/ 236 h 790"/>
                  <a:gd name="T8" fmla="*/ 316 w 802"/>
                  <a:gd name="T9" fmla="*/ 256 h 790"/>
                  <a:gd name="T10" fmla="*/ 320 w 802"/>
                  <a:gd name="T11" fmla="*/ 271 h 790"/>
                  <a:gd name="T12" fmla="*/ 213 w 802"/>
                  <a:gd name="T13" fmla="*/ 304 h 790"/>
                  <a:gd name="T14" fmla="*/ 153 w 802"/>
                  <a:gd name="T15" fmla="*/ 404 h 790"/>
                  <a:gd name="T16" fmla="*/ 174 w 802"/>
                  <a:gd name="T17" fmla="*/ 509 h 790"/>
                  <a:gd name="T18" fmla="*/ 209 w 802"/>
                  <a:gd name="T19" fmla="*/ 533 h 790"/>
                  <a:gd name="T20" fmla="*/ 236 w 802"/>
                  <a:gd name="T21" fmla="*/ 507 h 790"/>
                  <a:gd name="T22" fmla="*/ 244 w 802"/>
                  <a:gd name="T23" fmla="*/ 523 h 790"/>
                  <a:gd name="T24" fmla="*/ 211 w 802"/>
                  <a:gd name="T25" fmla="*/ 562 h 790"/>
                  <a:gd name="T26" fmla="*/ 83 w 802"/>
                  <a:gd name="T27" fmla="*/ 620 h 790"/>
                  <a:gd name="T28" fmla="*/ 2 w 802"/>
                  <a:gd name="T29" fmla="*/ 640 h 790"/>
                  <a:gd name="T30" fmla="*/ 0 w 802"/>
                  <a:gd name="T31" fmla="*/ 669 h 790"/>
                  <a:gd name="T32" fmla="*/ 188 w 802"/>
                  <a:gd name="T33" fmla="*/ 615 h 790"/>
                  <a:gd name="T34" fmla="*/ 265 w 802"/>
                  <a:gd name="T35" fmla="*/ 593 h 790"/>
                  <a:gd name="T36" fmla="*/ 337 w 802"/>
                  <a:gd name="T37" fmla="*/ 505 h 790"/>
                  <a:gd name="T38" fmla="*/ 416 w 802"/>
                  <a:gd name="T39" fmla="*/ 453 h 790"/>
                  <a:gd name="T40" fmla="*/ 376 w 802"/>
                  <a:gd name="T41" fmla="*/ 521 h 790"/>
                  <a:gd name="T42" fmla="*/ 420 w 802"/>
                  <a:gd name="T43" fmla="*/ 527 h 790"/>
                  <a:gd name="T44" fmla="*/ 496 w 802"/>
                  <a:gd name="T45" fmla="*/ 494 h 790"/>
                  <a:gd name="T46" fmla="*/ 509 w 802"/>
                  <a:gd name="T47" fmla="*/ 548 h 790"/>
                  <a:gd name="T48" fmla="*/ 562 w 802"/>
                  <a:gd name="T49" fmla="*/ 560 h 790"/>
                  <a:gd name="T50" fmla="*/ 616 w 802"/>
                  <a:gd name="T51" fmla="*/ 613 h 790"/>
                  <a:gd name="T52" fmla="*/ 620 w 802"/>
                  <a:gd name="T53" fmla="*/ 652 h 790"/>
                  <a:gd name="T54" fmla="*/ 612 w 802"/>
                  <a:gd name="T55" fmla="*/ 661 h 790"/>
                  <a:gd name="T56" fmla="*/ 622 w 802"/>
                  <a:gd name="T57" fmla="*/ 698 h 790"/>
                  <a:gd name="T58" fmla="*/ 635 w 802"/>
                  <a:gd name="T59" fmla="*/ 698 h 790"/>
                  <a:gd name="T60" fmla="*/ 637 w 802"/>
                  <a:gd name="T61" fmla="*/ 636 h 790"/>
                  <a:gd name="T62" fmla="*/ 653 w 802"/>
                  <a:gd name="T63" fmla="*/ 636 h 790"/>
                  <a:gd name="T64" fmla="*/ 656 w 802"/>
                  <a:gd name="T65" fmla="*/ 790 h 790"/>
                  <a:gd name="T66" fmla="*/ 695 w 802"/>
                  <a:gd name="T67" fmla="*/ 757 h 790"/>
                  <a:gd name="T68" fmla="*/ 668 w 802"/>
                  <a:gd name="T69" fmla="*/ 597 h 790"/>
                  <a:gd name="T70" fmla="*/ 627 w 802"/>
                  <a:gd name="T71" fmla="*/ 597 h 790"/>
                  <a:gd name="T72" fmla="*/ 583 w 802"/>
                  <a:gd name="T73" fmla="*/ 540 h 790"/>
                  <a:gd name="T74" fmla="*/ 802 w 802"/>
                  <a:gd name="T75" fmla="*/ 169 h 790"/>
                  <a:gd name="T76" fmla="*/ 585 w 802"/>
                  <a:gd name="T77" fmla="*/ 0 h 790"/>
                  <a:gd name="T78" fmla="*/ 343 w 802"/>
                  <a:gd name="T79" fmla="*/ 47 h 790"/>
                  <a:gd name="T80" fmla="*/ 333 w 802"/>
                  <a:gd name="T81" fmla="*/ 121 h 790"/>
                  <a:gd name="T82" fmla="*/ 385 w 802"/>
                  <a:gd name="T83" fmla="*/ 152 h 790"/>
                  <a:gd name="T84" fmla="*/ 366 w 802"/>
                  <a:gd name="T85" fmla="*/ 203 h 790"/>
                  <a:gd name="T86" fmla="*/ 296 w 802"/>
                  <a:gd name="T87" fmla="*/ 146 h 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2" h="790">
                    <a:moveTo>
                      <a:pt x="296" y="146"/>
                    </a:moveTo>
                    <a:lnTo>
                      <a:pt x="296" y="146"/>
                    </a:lnTo>
                    <a:lnTo>
                      <a:pt x="231" y="162"/>
                    </a:lnTo>
                    <a:lnTo>
                      <a:pt x="244" y="236"/>
                    </a:lnTo>
                    <a:lnTo>
                      <a:pt x="316" y="256"/>
                    </a:lnTo>
                    <a:lnTo>
                      <a:pt x="320" y="271"/>
                    </a:lnTo>
                    <a:lnTo>
                      <a:pt x="213" y="304"/>
                    </a:lnTo>
                    <a:lnTo>
                      <a:pt x="153" y="404"/>
                    </a:lnTo>
                    <a:lnTo>
                      <a:pt x="174" y="509"/>
                    </a:lnTo>
                    <a:lnTo>
                      <a:pt x="209" y="533"/>
                    </a:lnTo>
                    <a:lnTo>
                      <a:pt x="236" y="507"/>
                    </a:lnTo>
                    <a:lnTo>
                      <a:pt x="244" y="523"/>
                    </a:lnTo>
                    <a:lnTo>
                      <a:pt x="211" y="562"/>
                    </a:lnTo>
                    <a:lnTo>
                      <a:pt x="83" y="620"/>
                    </a:lnTo>
                    <a:lnTo>
                      <a:pt x="2" y="640"/>
                    </a:lnTo>
                    <a:lnTo>
                      <a:pt x="0" y="669"/>
                    </a:lnTo>
                    <a:lnTo>
                      <a:pt x="188" y="615"/>
                    </a:lnTo>
                    <a:lnTo>
                      <a:pt x="265" y="593"/>
                    </a:lnTo>
                    <a:lnTo>
                      <a:pt x="337" y="505"/>
                    </a:lnTo>
                    <a:lnTo>
                      <a:pt x="416" y="453"/>
                    </a:lnTo>
                    <a:lnTo>
                      <a:pt x="376" y="521"/>
                    </a:lnTo>
                    <a:lnTo>
                      <a:pt x="420" y="527"/>
                    </a:lnTo>
                    <a:lnTo>
                      <a:pt x="496" y="494"/>
                    </a:lnTo>
                    <a:lnTo>
                      <a:pt x="509" y="548"/>
                    </a:lnTo>
                    <a:lnTo>
                      <a:pt x="562" y="560"/>
                    </a:lnTo>
                    <a:lnTo>
                      <a:pt x="616" y="613"/>
                    </a:lnTo>
                    <a:lnTo>
                      <a:pt x="620" y="652"/>
                    </a:lnTo>
                    <a:lnTo>
                      <a:pt x="612" y="661"/>
                    </a:lnTo>
                    <a:lnTo>
                      <a:pt x="622" y="698"/>
                    </a:lnTo>
                    <a:lnTo>
                      <a:pt x="635" y="698"/>
                    </a:lnTo>
                    <a:lnTo>
                      <a:pt x="637" y="636"/>
                    </a:lnTo>
                    <a:lnTo>
                      <a:pt x="653" y="636"/>
                    </a:lnTo>
                    <a:lnTo>
                      <a:pt x="656" y="790"/>
                    </a:lnTo>
                    <a:lnTo>
                      <a:pt x="695" y="757"/>
                    </a:lnTo>
                    <a:lnTo>
                      <a:pt x="668" y="597"/>
                    </a:lnTo>
                    <a:lnTo>
                      <a:pt x="627" y="597"/>
                    </a:lnTo>
                    <a:lnTo>
                      <a:pt x="583" y="540"/>
                    </a:lnTo>
                    <a:lnTo>
                      <a:pt x="802" y="169"/>
                    </a:lnTo>
                    <a:lnTo>
                      <a:pt x="585" y="0"/>
                    </a:lnTo>
                    <a:lnTo>
                      <a:pt x="343" y="47"/>
                    </a:lnTo>
                    <a:lnTo>
                      <a:pt x="333" y="121"/>
                    </a:lnTo>
                    <a:lnTo>
                      <a:pt x="385" y="152"/>
                    </a:lnTo>
                    <a:lnTo>
                      <a:pt x="366" y="203"/>
                    </a:lnTo>
                    <a:lnTo>
                      <a:pt x="296" y="14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76" name="Freeform 181">
                <a:extLst>
                  <a:ext uri="{FF2B5EF4-FFF2-40B4-BE49-F238E27FC236}">
                    <a16:creationId xmlns:a16="http://schemas.microsoft.com/office/drawing/2014/main" xmlns="" id="{AC03703E-927E-8040-9E1C-2D69364DA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6" y="2899"/>
                <a:ext cx="19" cy="28"/>
              </a:xfrm>
              <a:custGeom>
                <a:avLst/>
                <a:gdLst>
                  <a:gd name="T0" fmla="*/ 14 w 29"/>
                  <a:gd name="T1" fmla="*/ 0 h 41"/>
                  <a:gd name="T2" fmla="*/ 14 w 29"/>
                  <a:gd name="T3" fmla="*/ 0 h 41"/>
                  <a:gd name="T4" fmla="*/ 9 w 29"/>
                  <a:gd name="T5" fmla="*/ 21 h 41"/>
                  <a:gd name="T6" fmla="*/ 0 w 29"/>
                  <a:gd name="T7" fmla="*/ 30 h 41"/>
                  <a:gd name="T8" fmla="*/ 6 w 29"/>
                  <a:gd name="T9" fmla="*/ 41 h 41"/>
                  <a:gd name="T10" fmla="*/ 22 w 29"/>
                  <a:gd name="T11" fmla="*/ 35 h 41"/>
                  <a:gd name="T12" fmla="*/ 29 w 29"/>
                  <a:gd name="T13" fmla="*/ 22 h 41"/>
                  <a:gd name="T14" fmla="*/ 25 w 29"/>
                  <a:gd name="T15" fmla="*/ 8 h 41"/>
                  <a:gd name="T16" fmla="*/ 14 w 29"/>
                  <a:gd name="T1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41">
                    <a:moveTo>
                      <a:pt x="14" y="0"/>
                    </a:moveTo>
                    <a:lnTo>
                      <a:pt x="14" y="0"/>
                    </a:lnTo>
                    <a:lnTo>
                      <a:pt x="9" y="21"/>
                    </a:lnTo>
                    <a:lnTo>
                      <a:pt x="0" y="30"/>
                    </a:lnTo>
                    <a:lnTo>
                      <a:pt x="6" y="41"/>
                    </a:lnTo>
                    <a:lnTo>
                      <a:pt x="22" y="35"/>
                    </a:lnTo>
                    <a:lnTo>
                      <a:pt x="29" y="22"/>
                    </a:lnTo>
                    <a:lnTo>
                      <a:pt x="25" y="8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77" name="Freeform 182">
                <a:extLst>
                  <a:ext uri="{FF2B5EF4-FFF2-40B4-BE49-F238E27FC236}">
                    <a16:creationId xmlns:a16="http://schemas.microsoft.com/office/drawing/2014/main" xmlns="" id="{F146305B-4787-0D4E-90FA-E4E594EFE1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0" y="1315"/>
                <a:ext cx="137" cy="102"/>
              </a:xfrm>
              <a:custGeom>
                <a:avLst/>
                <a:gdLst>
                  <a:gd name="T0" fmla="*/ 61 w 207"/>
                  <a:gd name="T1" fmla="*/ 4 h 153"/>
                  <a:gd name="T2" fmla="*/ 61 w 207"/>
                  <a:gd name="T3" fmla="*/ 4 h 153"/>
                  <a:gd name="T4" fmla="*/ 63 w 207"/>
                  <a:gd name="T5" fmla="*/ 35 h 153"/>
                  <a:gd name="T6" fmla="*/ 0 w 207"/>
                  <a:gd name="T7" fmla="*/ 100 h 153"/>
                  <a:gd name="T8" fmla="*/ 16 w 207"/>
                  <a:gd name="T9" fmla="*/ 153 h 153"/>
                  <a:gd name="T10" fmla="*/ 61 w 207"/>
                  <a:gd name="T11" fmla="*/ 140 h 153"/>
                  <a:gd name="T12" fmla="*/ 87 w 207"/>
                  <a:gd name="T13" fmla="*/ 102 h 153"/>
                  <a:gd name="T14" fmla="*/ 154 w 207"/>
                  <a:gd name="T15" fmla="*/ 77 h 153"/>
                  <a:gd name="T16" fmla="*/ 207 w 207"/>
                  <a:gd name="T17" fmla="*/ 74 h 153"/>
                  <a:gd name="T18" fmla="*/ 166 w 207"/>
                  <a:gd name="T19" fmla="*/ 28 h 153"/>
                  <a:gd name="T20" fmla="*/ 145 w 207"/>
                  <a:gd name="T21" fmla="*/ 44 h 153"/>
                  <a:gd name="T22" fmla="*/ 129 w 207"/>
                  <a:gd name="T23" fmla="*/ 39 h 153"/>
                  <a:gd name="T24" fmla="*/ 120 w 207"/>
                  <a:gd name="T25" fmla="*/ 19 h 153"/>
                  <a:gd name="T26" fmla="*/ 101 w 207"/>
                  <a:gd name="T27" fmla="*/ 0 h 153"/>
                  <a:gd name="T28" fmla="*/ 61 w 207"/>
                  <a:gd name="T29" fmla="*/ 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7" h="153">
                    <a:moveTo>
                      <a:pt x="61" y="4"/>
                    </a:moveTo>
                    <a:lnTo>
                      <a:pt x="61" y="4"/>
                    </a:lnTo>
                    <a:lnTo>
                      <a:pt x="63" y="35"/>
                    </a:lnTo>
                    <a:lnTo>
                      <a:pt x="0" y="100"/>
                    </a:lnTo>
                    <a:lnTo>
                      <a:pt x="16" y="153"/>
                    </a:lnTo>
                    <a:lnTo>
                      <a:pt x="61" y="140"/>
                    </a:lnTo>
                    <a:lnTo>
                      <a:pt x="87" y="102"/>
                    </a:lnTo>
                    <a:lnTo>
                      <a:pt x="154" y="77"/>
                    </a:lnTo>
                    <a:lnTo>
                      <a:pt x="207" y="74"/>
                    </a:lnTo>
                    <a:lnTo>
                      <a:pt x="166" y="28"/>
                    </a:lnTo>
                    <a:lnTo>
                      <a:pt x="145" y="44"/>
                    </a:lnTo>
                    <a:lnTo>
                      <a:pt x="129" y="39"/>
                    </a:lnTo>
                    <a:lnTo>
                      <a:pt x="120" y="19"/>
                    </a:lnTo>
                    <a:lnTo>
                      <a:pt x="101" y="0"/>
                    </a:lnTo>
                    <a:lnTo>
                      <a:pt x="61" y="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78" name="Freeform 183">
                <a:extLst>
                  <a:ext uri="{FF2B5EF4-FFF2-40B4-BE49-F238E27FC236}">
                    <a16:creationId xmlns:a16="http://schemas.microsoft.com/office/drawing/2014/main" xmlns="" id="{31F3B674-075F-394B-9457-65F459DC06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5" y="1241"/>
                <a:ext cx="102" cy="48"/>
              </a:xfrm>
              <a:custGeom>
                <a:avLst/>
                <a:gdLst>
                  <a:gd name="T0" fmla="*/ 14 w 153"/>
                  <a:gd name="T1" fmla="*/ 23 h 72"/>
                  <a:gd name="T2" fmla="*/ 14 w 153"/>
                  <a:gd name="T3" fmla="*/ 23 h 72"/>
                  <a:gd name="T4" fmla="*/ 0 w 153"/>
                  <a:gd name="T5" fmla="*/ 47 h 72"/>
                  <a:gd name="T6" fmla="*/ 68 w 153"/>
                  <a:gd name="T7" fmla="*/ 72 h 72"/>
                  <a:gd name="T8" fmla="*/ 92 w 153"/>
                  <a:gd name="T9" fmla="*/ 35 h 72"/>
                  <a:gd name="T10" fmla="*/ 103 w 153"/>
                  <a:gd name="T11" fmla="*/ 60 h 72"/>
                  <a:gd name="T12" fmla="*/ 120 w 153"/>
                  <a:gd name="T13" fmla="*/ 60 h 72"/>
                  <a:gd name="T14" fmla="*/ 153 w 153"/>
                  <a:gd name="T15" fmla="*/ 23 h 72"/>
                  <a:gd name="T16" fmla="*/ 113 w 153"/>
                  <a:gd name="T17" fmla="*/ 12 h 72"/>
                  <a:gd name="T18" fmla="*/ 98 w 153"/>
                  <a:gd name="T19" fmla="*/ 0 h 72"/>
                  <a:gd name="T20" fmla="*/ 77 w 153"/>
                  <a:gd name="T21" fmla="*/ 21 h 72"/>
                  <a:gd name="T22" fmla="*/ 14 w 153"/>
                  <a:gd name="T23" fmla="*/ 23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3" h="72">
                    <a:moveTo>
                      <a:pt x="14" y="23"/>
                    </a:moveTo>
                    <a:lnTo>
                      <a:pt x="14" y="23"/>
                    </a:lnTo>
                    <a:lnTo>
                      <a:pt x="0" y="47"/>
                    </a:lnTo>
                    <a:lnTo>
                      <a:pt x="68" y="72"/>
                    </a:lnTo>
                    <a:lnTo>
                      <a:pt x="92" y="35"/>
                    </a:lnTo>
                    <a:lnTo>
                      <a:pt x="103" y="60"/>
                    </a:lnTo>
                    <a:lnTo>
                      <a:pt x="120" y="60"/>
                    </a:lnTo>
                    <a:lnTo>
                      <a:pt x="153" y="23"/>
                    </a:lnTo>
                    <a:lnTo>
                      <a:pt x="113" y="12"/>
                    </a:lnTo>
                    <a:lnTo>
                      <a:pt x="98" y="0"/>
                    </a:lnTo>
                    <a:lnTo>
                      <a:pt x="77" y="21"/>
                    </a:lnTo>
                    <a:lnTo>
                      <a:pt x="14" y="2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79" name="Freeform 184">
                <a:extLst>
                  <a:ext uri="{FF2B5EF4-FFF2-40B4-BE49-F238E27FC236}">
                    <a16:creationId xmlns:a16="http://schemas.microsoft.com/office/drawing/2014/main" xmlns="" id="{CB001E0F-CFAF-E849-A2D6-F34E107AEF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8" y="1289"/>
                <a:ext cx="127" cy="76"/>
              </a:xfrm>
              <a:custGeom>
                <a:avLst/>
                <a:gdLst>
                  <a:gd name="T0" fmla="*/ 53 w 191"/>
                  <a:gd name="T1" fmla="*/ 0 h 115"/>
                  <a:gd name="T2" fmla="*/ 53 w 191"/>
                  <a:gd name="T3" fmla="*/ 0 h 115"/>
                  <a:gd name="T4" fmla="*/ 0 w 191"/>
                  <a:gd name="T5" fmla="*/ 23 h 115"/>
                  <a:gd name="T6" fmla="*/ 0 w 191"/>
                  <a:gd name="T7" fmla="*/ 40 h 115"/>
                  <a:gd name="T8" fmla="*/ 69 w 191"/>
                  <a:gd name="T9" fmla="*/ 66 h 115"/>
                  <a:gd name="T10" fmla="*/ 53 w 191"/>
                  <a:gd name="T11" fmla="*/ 84 h 115"/>
                  <a:gd name="T12" fmla="*/ 64 w 191"/>
                  <a:gd name="T13" fmla="*/ 107 h 115"/>
                  <a:gd name="T14" fmla="*/ 107 w 191"/>
                  <a:gd name="T15" fmla="*/ 87 h 115"/>
                  <a:gd name="T16" fmla="*/ 144 w 191"/>
                  <a:gd name="T17" fmla="*/ 87 h 115"/>
                  <a:gd name="T18" fmla="*/ 161 w 191"/>
                  <a:gd name="T19" fmla="*/ 115 h 115"/>
                  <a:gd name="T20" fmla="*/ 191 w 191"/>
                  <a:gd name="T21" fmla="*/ 86 h 115"/>
                  <a:gd name="T22" fmla="*/ 184 w 191"/>
                  <a:gd name="T23" fmla="*/ 57 h 115"/>
                  <a:gd name="T24" fmla="*/ 160 w 191"/>
                  <a:gd name="T25" fmla="*/ 66 h 115"/>
                  <a:gd name="T26" fmla="*/ 156 w 191"/>
                  <a:gd name="T27" fmla="*/ 31 h 115"/>
                  <a:gd name="T28" fmla="*/ 168 w 191"/>
                  <a:gd name="T29" fmla="*/ 10 h 115"/>
                  <a:gd name="T30" fmla="*/ 156 w 191"/>
                  <a:gd name="T31" fmla="*/ 10 h 115"/>
                  <a:gd name="T32" fmla="*/ 137 w 191"/>
                  <a:gd name="T33" fmla="*/ 22 h 115"/>
                  <a:gd name="T34" fmla="*/ 128 w 191"/>
                  <a:gd name="T35" fmla="*/ 29 h 115"/>
                  <a:gd name="T36" fmla="*/ 134 w 191"/>
                  <a:gd name="T37" fmla="*/ 54 h 115"/>
                  <a:gd name="T38" fmla="*/ 120 w 191"/>
                  <a:gd name="T39" fmla="*/ 64 h 115"/>
                  <a:gd name="T40" fmla="*/ 99 w 191"/>
                  <a:gd name="T41" fmla="*/ 63 h 115"/>
                  <a:gd name="T42" fmla="*/ 94 w 191"/>
                  <a:gd name="T43" fmla="*/ 31 h 115"/>
                  <a:gd name="T44" fmla="*/ 53 w 191"/>
                  <a:gd name="T4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1" h="115">
                    <a:moveTo>
                      <a:pt x="53" y="0"/>
                    </a:moveTo>
                    <a:lnTo>
                      <a:pt x="53" y="0"/>
                    </a:lnTo>
                    <a:lnTo>
                      <a:pt x="0" y="23"/>
                    </a:lnTo>
                    <a:lnTo>
                      <a:pt x="0" y="40"/>
                    </a:lnTo>
                    <a:lnTo>
                      <a:pt x="69" y="66"/>
                    </a:lnTo>
                    <a:lnTo>
                      <a:pt x="53" y="84"/>
                    </a:lnTo>
                    <a:lnTo>
                      <a:pt x="64" y="107"/>
                    </a:lnTo>
                    <a:lnTo>
                      <a:pt x="107" y="87"/>
                    </a:lnTo>
                    <a:lnTo>
                      <a:pt x="144" y="87"/>
                    </a:lnTo>
                    <a:lnTo>
                      <a:pt x="161" y="115"/>
                    </a:lnTo>
                    <a:lnTo>
                      <a:pt x="191" y="86"/>
                    </a:lnTo>
                    <a:lnTo>
                      <a:pt x="184" y="57"/>
                    </a:lnTo>
                    <a:lnTo>
                      <a:pt x="160" y="66"/>
                    </a:lnTo>
                    <a:lnTo>
                      <a:pt x="156" y="31"/>
                    </a:lnTo>
                    <a:lnTo>
                      <a:pt x="168" y="10"/>
                    </a:lnTo>
                    <a:lnTo>
                      <a:pt x="156" y="10"/>
                    </a:lnTo>
                    <a:lnTo>
                      <a:pt x="137" y="22"/>
                    </a:lnTo>
                    <a:lnTo>
                      <a:pt x="128" y="29"/>
                    </a:lnTo>
                    <a:lnTo>
                      <a:pt x="134" y="54"/>
                    </a:lnTo>
                    <a:lnTo>
                      <a:pt x="120" y="64"/>
                    </a:lnTo>
                    <a:lnTo>
                      <a:pt x="99" y="63"/>
                    </a:lnTo>
                    <a:lnTo>
                      <a:pt x="94" y="31"/>
                    </a:lnTo>
                    <a:lnTo>
                      <a:pt x="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80" name="Freeform 185">
                <a:extLst>
                  <a:ext uri="{FF2B5EF4-FFF2-40B4-BE49-F238E27FC236}">
                    <a16:creationId xmlns:a16="http://schemas.microsoft.com/office/drawing/2014/main" xmlns="" id="{C1CA8E48-CF30-2249-A5EA-ABC8C38B87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7" y="1252"/>
                <a:ext cx="39" cy="23"/>
              </a:xfrm>
              <a:custGeom>
                <a:avLst/>
                <a:gdLst>
                  <a:gd name="T0" fmla="*/ 6 w 58"/>
                  <a:gd name="T1" fmla="*/ 0 h 34"/>
                  <a:gd name="T2" fmla="*/ 6 w 58"/>
                  <a:gd name="T3" fmla="*/ 0 h 34"/>
                  <a:gd name="T4" fmla="*/ 0 w 58"/>
                  <a:gd name="T5" fmla="*/ 18 h 34"/>
                  <a:gd name="T6" fmla="*/ 34 w 58"/>
                  <a:gd name="T7" fmla="*/ 34 h 34"/>
                  <a:gd name="T8" fmla="*/ 58 w 58"/>
                  <a:gd name="T9" fmla="*/ 20 h 34"/>
                  <a:gd name="T10" fmla="*/ 56 w 58"/>
                  <a:gd name="T11" fmla="*/ 9 h 34"/>
                  <a:gd name="T12" fmla="*/ 6 w 58"/>
                  <a:gd name="T1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4">
                    <a:moveTo>
                      <a:pt x="6" y="0"/>
                    </a:moveTo>
                    <a:lnTo>
                      <a:pt x="6" y="0"/>
                    </a:lnTo>
                    <a:lnTo>
                      <a:pt x="0" y="18"/>
                    </a:lnTo>
                    <a:lnTo>
                      <a:pt x="34" y="34"/>
                    </a:lnTo>
                    <a:lnTo>
                      <a:pt x="58" y="20"/>
                    </a:lnTo>
                    <a:lnTo>
                      <a:pt x="56" y="9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81" name="Freeform 186">
                <a:extLst>
                  <a:ext uri="{FF2B5EF4-FFF2-40B4-BE49-F238E27FC236}">
                    <a16:creationId xmlns:a16="http://schemas.microsoft.com/office/drawing/2014/main" xmlns="" id="{C2DBDABF-00E0-B14B-A457-6E7C176EA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2" y="1233"/>
                <a:ext cx="37" cy="14"/>
              </a:xfrm>
              <a:custGeom>
                <a:avLst/>
                <a:gdLst>
                  <a:gd name="T0" fmla="*/ 25 w 56"/>
                  <a:gd name="T1" fmla="*/ 0 h 21"/>
                  <a:gd name="T2" fmla="*/ 25 w 56"/>
                  <a:gd name="T3" fmla="*/ 0 h 21"/>
                  <a:gd name="T4" fmla="*/ 0 w 56"/>
                  <a:gd name="T5" fmla="*/ 8 h 21"/>
                  <a:gd name="T6" fmla="*/ 2 w 56"/>
                  <a:gd name="T7" fmla="*/ 21 h 21"/>
                  <a:gd name="T8" fmla="*/ 56 w 56"/>
                  <a:gd name="T9" fmla="*/ 17 h 21"/>
                  <a:gd name="T10" fmla="*/ 54 w 56"/>
                  <a:gd name="T11" fmla="*/ 5 h 21"/>
                  <a:gd name="T12" fmla="*/ 25 w 56"/>
                  <a:gd name="T1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21">
                    <a:moveTo>
                      <a:pt x="25" y="0"/>
                    </a:moveTo>
                    <a:lnTo>
                      <a:pt x="25" y="0"/>
                    </a:lnTo>
                    <a:lnTo>
                      <a:pt x="0" y="8"/>
                    </a:lnTo>
                    <a:lnTo>
                      <a:pt x="2" y="21"/>
                    </a:lnTo>
                    <a:lnTo>
                      <a:pt x="56" y="17"/>
                    </a:lnTo>
                    <a:lnTo>
                      <a:pt x="54" y="5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82" name="Freeform 187">
                <a:extLst>
                  <a:ext uri="{FF2B5EF4-FFF2-40B4-BE49-F238E27FC236}">
                    <a16:creationId xmlns:a16="http://schemas.microsoft.com/office/drawing/2014/main" xmlns="" id="{D1020AFD-CE5D-C24F-8697-4706CC79E5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8" y="1251"/>
                <a:ext cx="53" cy="46"/>
              </a:xfrm>
              <a:custGeom>
                <a:avLst/>
                <a:gdLst>
                  <a:gd name="T0" fmla="*/ 12 w 80"/>
                  <a:gd name="T1" fmla="*/ 1 h 68"/>
                  <a:gd name="T2" fmla="*/ 12 w 80"/>
                  <a:gd name="T3" fmla="*/ 1 h 68"/>
                  <a:gd name="T4" fmla="*/ 9 w 80"/>
                  <a:gd name="T5" fmla="*/ 14 h 68"/>
                  <a:gd name="T6" fmla="*/ 0 w 80"/>
                  <a:gd name="T7" fmla="*/ 26 h 68"/>
                  <a:gd name="T8" fmla="*/ 0 w 80"/>
                  <a:gd name="T9" fmla="*/ 43 h 68"/>
                  <a:gd name="T10" fmla="*/ 33 w 80"/>
                  <a:gd name="T11" fmla="*/ 38 h 68"/>
                  <a:gd name="T12" fmla="*/ 68 w 80"/>
                  <a:gd name="T13" fmla="*/ 68 h 68"/>
                  <a:gd name="T14" fmla="*/ 80 w 80"/>
                  <a:gd name="T15" fmla="*/ 68 h 68"/>
                  <a:gd name="T16" fmla="*/ 80 w 80"/>
                  <a:gd name="T17" fmla="*/ 38 h 68"/>
                  <a:gd name="T18" fmla="*/ 45 w 80"/>
                  <a:gd name="T19" fmla="*/ 0 h 68"/>
                  <a:gd name="T20" fmla="*/ 12 w 80"/>
                  <a:gd name="T21" fmla="*/ 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" h="68">
                    <a:moveTo>
                      <a:pt x="12" y="1"/>
                    </a:moveTo>
                    <a:lnTo>
                      <a:pt x="12" y="1"/>
                    </a:lnTo>
                    <a:lnTo>
                      <a:pt x="9" y="14"/>
                    </a:lnTo>
                    <a:lnTo>
                      <a:pt x="0" y="26"/>
                    </a:lnTo>
                    <a:lnTo>
                      <a:pt x="0" y="43"/>
                    </a:lnTo>
                    <a:lnTo>
                      <a:pt x="33" y="38"/>
                    </a:lnTo>
                    <a:lnTo>
                      <a:pt x="68" y="68"/>
                    </a:lnTo>
                    <a:lnTo>
                      <a:pt x="80" y="68"/>
                    </a:lnTo>
                    <a:lnTo>
                      <a:pt x="80" y="38"/>
                    </a:lnTo>
                    <a:lnTo>
                      <a:pt x="45" y="0"/>
                    </a:lnTo>
                    <a:lnTo>
                      <a:pt x="12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83" name="Freeform 188">
                <a:extLst>
                  <a:ext uri="{FF2B5EF4-FFF2-40B4-BE49-F238E27FC236}">
                    <a16:creationId xmlns:a16="http://schemas.microsoft.com/office/drawing/2014/main" xmlns="" id="{DEAD7889-8EC0-E440-9FD0-C672F15BAF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5" y="1273"/>
                <a:ext cx="33" cy="42"/>
              </a:xfrm>
              <a:custGeom>
                <a:avLst/>
                <a:gdLst>
                  <a:gd name="T0" fmla="*/ 0 w 49"/>
                  <a:gd name="T1" fmla="*/ 4 h 63"/>
                  <a:gd name="T2" fmla="*/ 0 w 49"/>
                  <a:gd name="T3" fmla="*/ 4 h 63"/>
                  <a:gd name="T4" fmla="*/ 14 w 49"/>
                  <a:gd name="T5" fmla="*/ 19 h 63"/>
                  <a:gd name="T6" fmla="*/ 2 w 49"/>
                  <a:gd name="T7" fmla="*/ 40 h 63"/>
                  <a:gd name="T8" fmla="*/ 11 w 49"/>
                  <a:gd name="T9" fmla="*/ 63 h 63"/>
                  <a:gd name="T10" fmla="*/ 49 w 49"/>
                  <a:gd name="T11" fmla="*/ 42 h 63"/>
                  <a:gd name="T12" fmla="*/ 49 w 49"/>
                  <a:gd name="T13" fmla="*/ 26 h 63"/>
                  <a:gd name="T14" fmla="*/ 26 w 49"/>
                  <a:gd name="T15" fmla="*/ 0 h 63"/>
                  <a:gd name="T16" fmla="*/ 0 w 49"/>
                  <a:gd name="T17" fmla="*/ 4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63">
                    <a:moveTo>
                      <a:pt x="0" y="4"/>
                    </a:moveTo>
                    <a:lnTo>
                      <a:pt x="0" y="4"/>
                    </a:lnTo>
                    <a:lnTo>
                      <a:pt x="14" y="19"/>
                    </a:lnTo>
                    <a:lnTo>
                      <a:pt x="2" y="40"/>
                    </a:lnTo>
                    <a:lnTo>
                      <a:pt x="11" y="63"/>
                    </a:lnTo>
                    <a:lnTo>
                      <a:pt x="49" y="42"/>
                    </a:lnTo>
                    <a:lnTo>
                      <a:pt x="49" y="26"/>
                    </a:lnTo>
                    <a:lnTo>
                      <a:pt x="26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84" name="Freeform 189">
                <a:extLst>
                  <a:ext uri="{FF2B5EF4-FFF2-40B4-BE49-F238E27FC236}">
                    <a16:creationId xmlns:a16="http://schemas.microsoft.com/office/drawing/2014/main" xmlns="" id="{836A7889-DD8C-8743-AFC2-7F337F9868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9" y="1221"/>
                <a:ext cx="94" cy="97"/>
              </a:xfrm>
              <a:custGeom>
                <a:avLst/>
                <a:gdLst>
                  <a:gd name="T0" fmla="*/ 0 w 142"/>
                  <a:gd name="T1" fmla="*/ 42 h 146"/>
                  <a:gd name="T2" fmla="*/ 0 w 142"/>
                  <a:gd name="T3" fmla="*/ 42 h 146"/>
                  <a:gd name="T4" fmla="*/ 1 w 142"/>
                  <a:gd name="T5" fmla="*/ 70 h 146"/>
                  <a:gd name="T6" fmla="*/ 48 w 142"/>
                  <a:gd name="T7" fmla="*/ 70 h 146"/>
                  <a:gd name="T8" fmla="*/ 60 w 142"/>
                  <a:gd name="T9" fmla="*/ 81 h 146"/>
                  <a:gd name="T10" fmla="*/ 59 w 142"/>
                  <a:gd name="T11" fmla="*/ 93 h 146"/>
                  <a:gd name="T12" fmla="*/ 17 w 142"/>
                  <a:gd name="T13" fmla="*/ 98 h 146"/>
                  <a:gd name="T14" fmla="*/ 47 w 142"/>
                  <a:gd name="T15" fmla="*/ 139 h 146"/>
                  <a:gd name="T16" fmla="*/ 87 w 142"/>
                  <a:gd name="T17" fmla="*/ 146 h 146"/>
                  <a:gd name="T18" fmla="*/ 142 w 142"/>
                  <a:gd name="T19" fmla="*/ 121 h 146"/>
                  <a:gd name="T20" fmla="*/ 62 w 142"/>
                  <a:gd name="T21" fmla="*/ 0 h 146"/>
                  <a:gd name="T22" fmla="*/ 38 w 142"/>
                  <a:gd name="T23" fmla="*/ 16 h 146"/>
                  <a:gd name="T24" fmla="*/ 40 w 142"/>
                  <a:gd name="T25" fmla="*/ 37 h 146"/>
                  <a:gd name="T26" fmla="*/ 12 w 142"/>
                  <a:gd name="T27" fmla="*/ 26 h 146"/>
                  <a:gd name="T28" fmla="*/ 0 w 142"/>
                  <a:gd name="T29" fmla="*/ 42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2" h="146">
                    <a:moveTo>
                      <a:pt x="0" y="42"/>
                    </a:moveTo>
                    <a:lnTo>
                      <a:pt x="0" y="42"/>
                    </a:lnTo>
                    <a:lnTo>
                      <a:pt x="1" y="70"/>
                    </a:lnTo>
                    <a:lnTo>
                      <a:pt x="48" y="70"/>
                    </a:lnTo>
                    <a:lnTo>
                      <a:pt x="60" y="81"/>
                    </a:lnTo>
                    <a:lnTo>
                      <a:pt x="59" y="93"/>
                    </a:lnTo>
                    <a:lnTo>
                      <a:pt x="17" y="98"/>
                    </a:lnTo>
                    <a:lnTo>
                      <a:pt x="47" y="139"/>
                    </a:lnTo>
                    <a:lnTo>
                      <a:pt x="87" y="146"/>
                    </a:lnTo>
                    <a:lnTo>
                      <a:pt x="142" y="121"/>
                    </a:lnTo>
                    <a:lnTo>
                      <a:pt x="62" y="0"/>
                    </a:lnTo>
                    <a:lnTo>
                      <a:pt x="38" y="16"/>
                    </a:lnTo>
                    <a:lnTo>
                      <a:pt x="40" y="37"/>
                    </a:lnTo>
                    <a:lnTo>
                      <a:pt x="12" y="26"/>
                    </a:lnTo>
                    <a:lnTo>
                      <a:pt x="0" y="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85" name="Freeform 190">
                <a:extLst>
                  <a:ext uri="{FF2B5EF4-FFF2-40B4-BE49-F238E27FC236}">
                    <a16:creationId xmlns:a16="http://schemas.microsoft.com/office/drawing/2014/main" xmlns="" id="{B633D789-228F-7E4D-9FED-928A12782C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5" y="1381"/>
                <a:ext cx="174" cy="160"/>
              </a:xfrm>
              <a:custGeom>
                <a:avLst/>
                <a:gdLst>
                  <a:gd name="T0" fmla="*/ 111 w 261"/>
                  <a:gd name="T1" fmla="*/ 0 h 240"/>
                  <a:gd name="T2" fmla="*/ 111 w 261"/>
                  <a:gd name="T3" fmla="*/ 0 h 240"/>
                  <a:gd name="T4" fmla="*/ 45 w 261"/>
                  <a:gd name="T5" fmla="*/ 18 h 240"/>
                  <a:gd name="T6" fmla="*/ 7 w 261"/>
                  <a:gd name="T7" fmla="*/ 51 h 240"/>
                  <a:gd name="T8" fmla="*/ 10 w 261"/>
                  <a:gd name="T9" fmla="*/ 88 h 240"/>
                  <a:gd name="T10" fmla="*/ 80 w 261"/>
                  <a:gd name="T11" fmla="*/ 109 h 240"/>
                  <a:gd name="T12" fmla="*/ 64 w 261"/>
                  <a:gd name="T13" fmla="*/ 144 h 240"/>
                  <a:gd name="T14" fmla="*/ 14 w 261"/>
                  <a:gd name="T15" fmla="*/ 113 h 240"/>
                  <a:gd name="T16" fmla="*/ 0 w 261"/>
                  <a:gd name="T17" fmla="*/ 139 h 240"/>
                  <a:gd name="T18" fmla="*/ 33 w 261"/>
                  <a:gd name="T19" fmla="*/ 162 h 240"/>
                  <a:gd name="T20" fmla="*/ 31 w 261"/>
                  <a:gd name="T21" fmla="*/ 198 h 240"/>
                  <a:gd name="T22" fmla="*/ 82 w 261"/>
                  <a:gd name="T23" fmla="*/ 212 h 240"/>
                  <a:gd name="T24" fmla="*/ 143 w 261"/>
                  <a:gd name="T25" fmla="*/ 209 h 240"/>
                  <a:gd name="T26" fmla="*/ 153 w 261"/>
                  <a:gd name="T27" fmla="*/ 190 h 240"/>
                  <a:gd name="T28" fmla="*/ 198 w 261"/>
                  <a:gd name="T29" fmla="*/ 240 h 240"/>
                  <a:gd name="T30" fmla="*/ 229 w 261"/>
                  <a:gd name="T31" fmla="*/ 230 h 240"/>
                  <a:gd name="T32" fmla="*/ 235 w 261"/>
                  <a:gd name="T33" fmla="*/ 195 h 240"/>
                  <a:gd name="T34" fmla="*/ 257 w 261"/>
                  <a:gd name="T35" fmla="*/ 211 h 240"/>
                  <a:gd name="T36" fmla="*/ 261 w 261"/>
                  <a:gd name="T37" fmla="*/ 176 h 240"/>
                  <a:gd name="T38" fmla="*/ 233 w 261"/>
                  <a:gd name="T39" fmla="*/ 158 h 240"/>
                  <a:gd name="T40" fmla="*/ 235 w 261"/>
                  <a:gd name="T41" fmla="*/ 48 h 240"/>
                  <a:gd name="T42" fmla="*/ 210 w 261"/>
                  <a:gd name="T43" fmla="*/ 28 h 240"/>
                  <a:gd name="T44" fmla="*/ 184 w 261"/>
                  <a:gd name="T45" fmla="*/ 63 h 240"/>
                  <a:gd name="T46" fmla="*/ 111 w 261"/>
                  <a:gd name="T47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61" h="240">
                    <a:moveTo>
                      <a:pt x="111" y="0"/>
                    </a:moveTo>
                    <a:lnTo>
                      <a:pt x="111" y="0"/>
                    </a:lnTo>
                    <a:lnTo>
                      <a:pt x="45" y="18"/>
                    </a:lnTo>
                    <a:lnTo>
                      <a:pt x="7" y="51"/>
                    </a:lnTo>
                    <a:lnTo>
                      <a:pt x="10" y="88"/>
                    </a:lnTo>
                    <a:lnTo>
                      <a:pt x="80" y="109"/>
                    </a:lnTo>
                    <a:lnTo>
                      <a:pt x="64" y="144"/>
                    </a:lnTo>
                    <a:lnTo>
                      <a:pt x="14" y="113"/>
                    </a:lnTo>
                    <a:lnTo>
                      <a:pt x="0" y="139"/>
                    </a:lnTo>
                    <a:lnTo>
                      <a:pt x="33" y="162"/>
                    </a:lnTo>
                    <a:lnTo>
                      <a:pt x="31" y="198"/>
                    </a:lnTo>
                    <a:lnTo>
                      <a:pt x="82" y="212"/>
                    </a:lnTo>
                    <a:lnTo>
                      <a:pt x="143" y="209"/>
                    </a:lnTo>
                    <a:lnTo>
                      <a:pt x="153" y="190"/>
                    </a:lnTo>
                    <a:lnTo>
                      <a:pt x="198" y="240"/>
                    </a:lnTo>
                    <a:lnTo>
                      <a:pt x="229" y="230"/>
                    </a:lnTo>
                    <a:lnTo>
                      <a:pt x="235" y="195"/>
                    </a:lnTo>
                    <a:lnTo>
                      <a:pt x="257" y="211"/>
                    </a:lnTo>
                    <a:lnTo>
                      <a:pt x="261" y="176"/>
                    </a:lnTo>
                    <a:lnTo>
                      <a:pt x="233" y="158"/>
                    </a:lnTo>
                    <a:lnTo>
                      <a:pt x="235" y="48"/>
                    </a:lnTo>
                    <a:lnTo>
                      <a:pt x="210" y="28"/>
                    </a:lnTo>
                    <a:lnTo>
                      <a:pt x="184" y="63"/>
                    </a:lnTo>
                    <a:lnTo>
                      <a:pt x="1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86" name="Freeform 191">
                <a:extLst>
                  <a:ext uri="{FF2B5EF4-FFF2-40B4-BE49-F238E27FC236}">
                    <a16:creationId xmlns:a16="http://schemas.microsoft.com/office/drawing/2014/main" xmlns="" id="{52785443-EA0B-3C4A-9104-E4C1F62EE7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7" y="1413"/>
                <a:ext cx="65" cy="73"/>
              </a:xfrm>
              <a:custGeom>
                <a:avLst/>
                <a:gdLst>
                  <a:gd name="T0" fmla="*/ 34 w 97"/>
                  <a:gd name="T1" fmla="*/ 29 h 110"/>
                  <a:gd name="T2" fmla="*/ 34 w 97"/>
                  <a:gd name="T3" fmla="*/ 29 h 110"/>
                  <a:gd name="T4" fmla="*/ 12 w 97"/>
                  <a:gd name="T5" fmla="*/ 19 h 110"/>
                  <a:gd name="T6" fmla="*/ 0 w 97"/>
                  <a:gd name="T7" fmla="*/ 35 h 110"/>
                  <a:gd name="T8" fmla="*/ 24 w 97"/>
                  <a:gd name="T9" fmla="*/ 73 h 110"/>
                  <a:gd name="T10" fmla="*/ 26 w 97"/>
                  <a:gd name="T11" fmla="*/ 110 h 110"/>
                  <a:gd name="T12" fmla="*/ 78 w 97"/>
                  <a:gd name="T13" fmla="*/ 79 h 110"/>
                  <a:gd name="T14" fmla="*/ 78 w 97"/>
                  <a:gd name="T15" fmla="*/ 33 h 110"/>
                  <a:gd name="T16" fmla="*/ 97 w 97"/>
                  <a:gd name="T17" fmla="*/ 14 h 110"/>
                  <a:gd name="T18" fmla="*/ 78 w 97"/>
                  <a:gd name="T19" fmla="*/ 0 h 110"/>
                  <a:gd name="T20" fmla="*/ 47 w 97"/>
                  <a:gd name="T21" fmla="*/ 0 h 110"/>
                  <a:gd name="T22" fmla="*/ 34 w 97"/>
                  <a:gd name="T23" fmla="*/ 2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110">
                    <a:moveTo>
                      <a:pt x="34" y="29"/>
                    </a:moveTo>
                    <a:lnTo>
                      <a:pt x="34" y="29"/>
                    </a:lnTo>
                    <a:lnTo>
                      <a:pt x="12" y="19"/>
                    </a:lnTo>
                    <a:lnTo>
                      <a:pt x="0" y="35"/>
                    </a:lnTo>
                    <a:lnTo>
                      <a:pt x="24" y="73"/>
                    </a:lnTo>
                    <a:lnTo>
                      <a:pt x="26" y="110"/>
                    </a:lnTo>
                    <a:lnTo>
                      <a:pt x="78" y="79"/>
                    </a:lnTo>
                    <a:lnTo>
                      <a:pt x="78" y="33"/>
                    </a:lnTo>
                    <a:lnTo>
                      <a:pt x="97" y="14"/>
                    </a:lnTo>
                    <a:lnTo>
                      <a:pt x="78" y="0"/>
                    </a:lnTo>
                    <a:lnTo>
                      <a:pt x="47" y="0"/>
                    </a:lnTo>
                    <a:lnTo>
                      <a:pt x="34" y="2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87" name="Freeform 192">
                <a:extLst>
                  <a:ext uri="{FF2B5EF4-FFF2-40B4-BE49-F238E27FC236}">
                    <a16:creationId xmlns:a16="http://schemas.microsoft.com/office/drawing/2014/main" xmlns="" id="{251AA8D0-F8FB-9848-BD97-75BC504B29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0" y="1422"/>
                <a:ext cx="76" cy="44"/>
              </a:xfrm>
              <a:custGeom>
                <a:avLst/>
                <a:gdLst>
                  <a:gd name="T0" fmla="*/ 37 w 115"/>
                  <a:gd name="T1" fmla="*/ 0 h 66"/>
                  <a:gd name="T2" fmla="*/ 37 w 115"/>
                  <a:gd name="T3" fmla="*/ 0 h 66"/>
                  <a:gd name="T4" fmla="*/ 0 w 115"/>
                  <a:gd name="T5" fmla="*/ 30 h 66"/>
                  <a:gd name="T6" fmla="*/ 9 w 115"/>
                  <a:gd name="T7" fmla="*/ 66 h 66"/>
                  <a:gd name="T8" fmla="*/ 32 w 115"/>
                  <a:gd name="T9" fmla="*/ 66 h 66"/>
                  <a:gd name="T10" fmla="*/ 42 w 115"/>
                  <a:gd name="T11" fmla="*/ 47 h 66"/>
                  <a:gd name="T12" fmla="*/ 58 w 115"/>
                  <a:gd name="T13" fmla="*/ 63 h 66"/>
                  <a:gd name="T14" fmla="*/ 73 w 115"/>
                  <a:gd name="T15" fmla="*/ 61 h 66"/>
                  <a:gd name="T16" fmla="*/ 115 w 115"/>
                  <a:gd name="T17" fmla="*/ 26 h 66"/>
                  <a:gd name="T18" fmla="*/ 37 w 115"/>
                  <a:gd name="T1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5" h="66">
                    <a:moveTo>
                      <a:pt x="37" y="0"/>
                    </a:moveTo>
                    <a:lnTo>
                      <a:pt x="37" y="0"/>
                    </a:lnTo>
                    <a:lnTo>
                      <a:pt x="0" y="30"/>
                    </a:lnTo>
                    <a:lnTo>
                      <a:pt x="9" y="66"/>
                    </a:lnTo>
                    <a:lnTo>
                      <a:pt x="32" y="66"/>
                    </a:lnTo>
                    <a:lnTo>
                      <a:pt x="42" y="47"/>
                    </a:lnTo>
                    <a:lnTo>
                      <a:pt x="58" y="63"/>
                    </a:lnTo>
                    <a:lnTo>
                      <a:pt x="73" y="61"/>
                    </a:lnTo>
                    <a:lnTo>
                      <a:pt x="115" y="26"/>
                    </a:lnTo>
                    <a:lnTo>
                      <a:pt x="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88" name="Freeform 193">
                <a:extLst>
                  <a:ext uri="{FF2B5EF4-FFF2-40B4-BE49-F238E27FC236}">
                    <a16:creationId xmlns:a16="http://schemas.microsoft.com/office/drawing/2014/main" xmlns="" id="{3A5A8E80-1728-E448-B8FA-0DBC43860C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6" y="1383"/>
                <a:ext cx="32" cy="21"/>
              </a:xfrm>
              <a:custGeom>
                <a:avLst/>
                <a:gdLst>
                  <a:gd name="T0" fmla="*/ 8 w 48"/>
                  <a:gd name="T1" fmla="*/ 0 h 31"/>
                  <a:gd name="T2" fmla="*/ 8 w 48"/>
                  <a:gd name="T3" fmla="*/ 0 h 31"/>
                  <a:gd name="T4" fmla="*/ 0 w 48"/>
                  <a:gd name="T5" fmla="*/ 17 h 31"/>
                  <a:gd name="T6" fmla="*/ 38 w 48"/>
                  <a:gd name="T7" fmla="*/ 31 h 31"/>
                  <a:gd name="T8" fmla="*/ 48 w 48"/>
                  <a:gd name="T9" fmla="*/ 16 h 31"/>
                  <a:gd name="T10" fmla="*/ 8 w 48"/>
                  <a:gd name="T1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31">
                    <a:moveTo>
                      <a:pt x="8" y="0"/>
                    </a:moveTo>
                    <a:lnTo>
                      <a:pt x="8" y="0"/>
                    </a:lnTo>
                    <a:lnTo>
                      <a:pt x="0" y="17"/>
                    </a:lnTo>
                    <a:lnTo>
                      <a:pt x="38" y="31"/>
                    </a:lnTo>
                    <a:lnTo>
                      <a:pt x="48" y="16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89" name="Freeform 194">
                <a:extLst>
                  <a:ext uri="{FF2B5EF4-FFF2-40B4-BE49-F238E27FC236}">
                    <a16:creationId xmlns:a16="http://schemas.microsoft.com/office/drawing/2014/main" xmlns="" id="{6CDCB563-EA19-0D4E-BE92-8B762D18A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6" y="1339"/>
                <a:ext cx="54" cy="49"/>
              </a:xfrm>
              <a:custGeom>
                <a:avLst/>
                <a:gdLst>
                  <a:gd name="T0" fmla="*/ 61 w 80"/>
                  <a:gd name="T1" fmla="*/ 0 h 74"/>
                  <a:gd name="T2" fmla="*/ 61 w 80"/>
                  <a:gd name="T3" fmla="*/ 0 h 74"/>
                  <a:gd name="T4" fmla="*/ 22 w 80"/>
                  <a:gd name="T5" fmla="*/ 5 h 74"/>
                  <a:gd name="T6" fmla="*/ 0 w 80"/>
                  <a:gd name="T7" fmla="*/ 26 h 74"/>
                  <a:gd name="T8" fmla="*/ 42 w 80"/>
                  <a:gd name="T9" fmla="*/ 28 h 74"/>
                  <a:gd name="T10" fmla="*/ 29 w 80"/>
                  <a:gd name="T11" fmla="*/ 60 h 74"/>
                  <a:gd name="T12" fmla="*/ 38 w 80"/>
                  <a:gd name="T13" fmla="*/ 74 h 74"/>
                  <a:gd name="T14" fmla="*/ 50 w 80"/>
                  <a:gd name="T15" fmla="*/ 72 h 74"/>
                  <a:gd name="T16" fmla="*/ 80 w 80"/>
                  <a:gd name="T17" fmla="*/ 25 h 74"/>
                  <a:gd name="T18" fmla="*/ 61 w 80"/>
                  <a:gd name="T1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" h="74">
                    <a:moveTo>
                      <a:pt x="61" y="0"/>
                    </a:moveTo>
                    <a:lnTo>
                      <a:pt x="61" y="0"/>
                    </a:lnTo>
                    <a:lnTo>
                      <a:pt x="22" y="5"/>
                    </a:lnTo>
                    <a:lnTo>
                      <a:pt x="0" y="26"/>
                    </a:lnTo>
                    <a:lnTo>
                      <a:pt x="42" y="28"/>
                    </a:lnTo>
                    <a:lnTo>
                      <a:pt x="29" y="60"/>
                    </a:lnTo>
                    <a:lnTo>
                      <a:pt x="38" y="74"/>
                    </a:lnTo>
                    <a:lnTo>
                      <a:pt x="50" y="72"/>
                    </a:lnTo>
                    <a:lnTo>
                      <a:pt x="80" y="25"/>
                    </a:lnTo>
                    <a:lnTo>
                      <a:pt x="6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90" name="Freeform 195">
                <a:extLst>
                  <a:ext uri="{FF2B5EF4-FFF2-40B4-BE49-F238E27FC236}">
                    <a16:creationId xmlns:a16="http://schemas.microsoft.com/office/drawing/2014/main" xmlns="" id="{50C6FC87-3FA0-7847-B93C-DBBD97A79F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" y="1331"/>
                <a:ext cx="161" cy="118"/>
              </a:xfrm>
              <a:custGeom>
                <a:avLst/>
                <a:gdLst>
                  <a:gd name="T0" fmla="*/ 21 w 242"/>
                  <a:gd name="T1" fmla="*/ 0 h 177"/>
                  <a:gd name="T2" fmla="*/ 21 w 242"/>
                  <a:gd name="T3" fmla="*/ 0 h 177"/>
                  <a:gd name="T4" fmla="*/ 0 w 242"/>
                  <a:gd name="T5" fmla="*/ 7 h 177"/>
                  <a:gd name="T6" fmla="*/ 3 w 242"/>
                  <a:gd name="T7" fmla="*/ 35 h 177"/>
                  <a:gd name="T8" fmla="*/ 38 w 242"/>
                  <a:gd name="T9" fmla="*/ 58 h 177"/>
                  <a:gd name="T10" fmla="*/ 40 w 242"/>
                  <a:gd name="T11" fmla="*/ 75 h 177"/>
                  <a:gd name="T12" fmla="*/ 29 w 242"/>
                  <a:gd name="T13" fmla="*/ 86 h 177"/>
                  <a:gd name="T14" fmla="*/ 35 w 242"/>
                  <a:gd name="T15" fmla="*/ 121 h 177"/>
                  <a:gd name="T16" fmla="*/ 169 w 242"/>
                  <a:gd name="T17" fmla="*/ 165 h 177"/>
                  <a:gd name="T18" fmla="*/ 205 w 242"/>
                  <a:gd name="T19" fmla="*/ 177 h 177"/>
                  <a:gd name="T20" fmla="*/ 242 w 242"/>
                  <a:gd name="T21" fmla="*/ 145 h 177"/>
                  <a:gd name="T22" fmla="*/ 198 w 242"/>
                  <a:gd name="T23" fmla="*/ 110 h 177"/>
                  <a:gd name="T24" fmla="*/ 158 w 242"/>
                  <a:gd name="T25" fmla="*/ 121 h 177"/>
                  <a:gd name="T26" fmla="*/ 103 w 242"/>
                  <a:gd name="T27" fmla="*/ 115 h 177"/>
                  <a:gd name="T28" fmla="*/ 82 w 242"/>
                  <a:gd name="T29" fmla="*/ 94 h 177"/>
                  <a:gd name="T30" fmla="*/ 77 w 242"/>
                  <a:gd name="T31" fmla="*/ 37 h 177"/>
                  <a:gd name="T32" fmla="*/ 42 w 242"/>
                  <a:gd name="T33" fmla="*/ 19 h 177"/>
                  <a:gd name="T34" fmla="*/ 21 w 242"/>
                  <a:gd name="T35" fmla="*/ 0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2" h="177">
                    <a:moveTo>
                      <a:pt x="21" y="0"/>
                    </a:moveTo>
                    <a:lnTo>
                      <a:pt x="21" y="0"/>
                    </a:lnTo>
                    <a:lnTo>
                      <a:pt x="0" y="7"/>
                    </a:lnTo>
                    <a:lnTo>
                      <a:pt x="3" y="35"/>
                    </a:lnTo>
                    <a:lnTo>
                      <a:pt x="38" y="58"/>
                    </a:lnTo>
                    <a:lnTo>
                      <a:pt x="40" y="75"/>
                    </a:lnTo>
                    <a:lnTo>
                      <a:pt x="29" y="86"/>
                    </a:lnTo>
                    <a:lnTo>
                      <a:pt x="35" y="121"/>
                    </a:lnTo>
                    <a:lnTo>
                      <a:pt x="169" y="165"/>
                    </a:lnTo>
                    <a:lnTo>
                      <a:pt x="205" y="177"/>
                    </a:lnTo>
                    <a:lnTo>
                      <a:pt x="242" y="145"/>
                    </a:lnTo>
                    <a:lnTo>
                      <a:pt x="198" y="110"/>
                    </a:lnTo>
                    <a:lnTo>
                      <a:pt x="158" y="121"/>
                    </a:lnTo>
                    <a:lnTo>
                      <a:pt x="103" y="115"/>
                    </a:lnTo>
                    <a:lnTo>
                      <a:pt x="82" y="94"/>
                    </a:lnTo>
                    <a:lnTo>
                      <a:pt x="77" y="37"/>
                    </a:lnTo>
                    <a:lnTo>
                      <a:pt x="42" y="19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91" name="Freeform 196">
                <a:extLst>
                  <a:ext uri="{FF2B5EF4-FFF2-40B4-BE49-F238E27FC236}">
                    <a16:creationId xmlns:a16="http://schemas.microsoft.com/office/drawing/2014/main" xmlns="" id="{7B64A4FD-E8DE-674E-9773-F0E54A3CD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2" y="1450"/>
                <a:ext cx="278" cy="347"/>
              </a:xfrm>
              <a:custGeom>
                <a:avLst/>
                <a:gdLst>
                  <a:gd name="T0" fmla="*/ 107 w 417"/>
                  <a:gd name="T1" fmla="*/ 3 h 520"/>
                  <a:gd name="T2" fmla="*/ 107 w 417"/>
                  <a:gd name="T3" fmla="*/ 3 h 520"/>
                  <a:gd name="T4" fmla="*/ 69 w 417"/>
                  <a:gd name="T5" fmla="*/ 0 h 520"/>
                  <a:gd name="T6" fmla="*/ 24 w 417"/>
                  <a:gd name="T7" fmla="*/ 17 h 520"/>
                  <a:gd name="T8" fmla="*/ 0 w 417"/>
                  <a:gd name="T9" fmla="*/ 51 h 520"/>
                  <a:gd name="T10" fmla="*/ 7 w 417"/>
                  <a:gd name="T11" fmla="*/ 142 h 520"/>
                  <a:gd name="T12" fmla="*/ 81 w 417"/>
                  <a:gd name="T13" fmla="*/ 145 h 520"/>
                  <a:gd name="T14" fmla="*/ 153 w 417"/>
                  <a:gd name="T15" fmla="*/ 180 h 520"/>
                  <a:gd name="T16" fmla="*/ 203 w 417"/>
                  <a:gd name="T17" fmla="*/ 238 h 520"/>
                  <a:gd name="T18" fmla="*/ 241 w 417"/>
                  <a:gd name="T19" fmla="*/ 236 h 520"/>
                  <a:gd name="T20" fmla="*/ 231 w 417"/>
                  <a:gd name="T21" fmla="*/ 291 h 520"/>
                  <a:gd name="T22" fmla="*/ 196 w 417"/>
                  <a:gd name="T23" fmla="*/ 349 h 520"/>
                  <a:gd name="T24" fmla="*/ 158 w 417"/>
                  <a:gd name="T25" fmla="*/ 366 h 520"/>
                  <a:gd name="T26" fmla="*/ 130 w 417"/>
                  <a:gd name="T27" fmla="*/ 361 h 520"/>
                  <a:gd name="T28" fmla="*/ 116 w 417"/>
                  <a:gd name="T29" fmla="*/ 349 h 520"/>
                  <a:gd name="T30" fmla="*/ 95 w 417"/>
                  <a:gd name="T31" fmla="*/ 377 h 520"/>
                  <a:gd name="T32" fmla="*/ 104 w 417"/>
                  <a:gd name="T33" fmla="*/ 405 h 520"/>
                  <a:gd name="T34" fmla="*/ 134 w 417"/>
                  <a:gd name="T35" fmla="*/ 406 h 520"/>
                  <a:gd name="T36" fmla="*/ 170 w 417"/>
                  <a:gd name="T37" fmla="*/ 389 h 520"/>
                  <a:gd name="T38" fmla="*/ 201 w 417"/>
                  <a:gd name="T39" fmla="*/ 469 h 520"/>
                  <a:gd name="T40" fmla="*/ 280 w 417"/>
                  <a:gd name="T41" fmla="*/ 520 h 520"/>
                  <a:gd name="T42" fmla="*/ 334 w 417"/>
                  <a:gd name="T43" fmla="*/ 452 h 520"/>
                  <a:gd name="T44" fmla="*/ 288 w 417"/>
                  <a:gd name="T45" fmla="*/ 378 h 520"/>
                  <a:gd name="T46" fmla="*/ 315 w 417"/>
                  <a:gd name="T47" fmla="*/ 349 h 520"/>
                  <a:gd name="T48" fmla="*/ 351 w 417"/>
                  <a:gd name="T49" fmla="*/ 410 h 520"/>
                  <a:gd name="T50" fmla="*/ 417 w 417"/>
                  <a:gd name="T51" fmla="*/ 352 h 520"/>
                  <a:gd name="T52" fmla="*/ 405 w 417"/>
                  <a:gd name="T53" fmla="*/ 326 h 520"/>
                  <a:gd name="T54" fmla="*/ 360 w 417"/>
                  <a:gd name="T55" fmla="*/ 340 h 520"/>
                  <a:gd name="T56" fmla="*/ 329 w 417"/>
                  <a:gd name="T57" fmla="*/ 254 h 520"/>
                  <a:gd name="T58" fmla="*/ 358 w 417"/>
                  <a:gd name="T59" fmla="*/ 205 h 520"/>
                  <a:gd name="T60" fmla="*/ 299 w 417"/>
                  <a:gd name="T61" fmla="*/ 142 h 520"/>
                  <a:gd name="T62" fmla="*/ 266 w 417"/>
                  <a:gd name="T63" fmla="*/ 165 h 520"/>
                  <a:gd name="T64" fmla="*/ 235 w 417"/>
                  <a:gd name="T65" fmla="*/ 96 h 520"/>
                  <a:gd name="T66" fmla="*/ 169 w 417"/>
                  <a:gd name="T67" fmla="*/ 105 h 520"/>
                  <a:gd name="T68" fmla="*/ 151 w 417"/>
                  <a:gd name="T69" fmla="*/ 23 h 520"/>
                  <a:gd name="T70" fmla="*/ 97 w 417"/>
                  <a:gd name="T71" fmla="*/ 59 h 520"/>
                  <a:gd name="T72" fmla="*/ 92 w 417"/>
                  <a:gd name="T73" fmla="*/ 105 h 520"/>
                  <a:gd name="T74" fmla="*/ 62 w 417"/>
                  <a:gd name="T75" fmla="*/ 105 h 520"/>
                  <a:gd name="T76" fmla="*/ 66 w 417"/>
                  <a:gd name="T77" fmla="*/ 65 h 520"/>
                  <a:gd name="T78" fmla="*/ 107 w 417"/>
                  <a:gd name="T79" fmla="*/ 3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7" h="520">
                    <a:moveTo>
                      <a:pt x="107" y="3"/>
                    </a:moveTo>
                    <a:lnTo>
                      <a:pt x="107" y="3"/>
                    </a:lnTo>
                    <a:lnTo>
                      <a:pt x="69" y="0"/>
                    </a:lnTo>
                    <a:lnTo>
                      <a:pt x="24" y="17"/>
                    </a:lnTo>
                    <a:lnTo>
                      <a:pt x="0" y="51"/>
                    </a:lnTo>
                    <a:lnTo>
                      <a:pt x="7" y="142"/>
                    </a:lnTo>
                    <a:lnTo>
                      <a:pt x="81" y="145"/>
                    </a:lnTo>
                    <a:lnTo>
                      <a:pt x="153" y="180"/>
                    </a:lnTo>
                    <a:lnTo>
                      <a:pt x="203" y="238"/>
                    </a:lnTo>
                    <a:lnTo>
                      <a:pt x="241" y="236"/>
                    </a:lnTo>
                    <a:lnTo>
                      <a:pt x="231" y="291"/>
                    </a:lnTo>
                    <a:lnTo>
                      <a:pt x="196" y="349"/>
                    </a:lnTo>
                    <a:lnTo>
                      <a:pt x="158" y="366"/>
                    </a:lnTo>
                    <a:lnTo>
                      <a:pt x="130" y="361"/>
                    </a:lnTo>
                    <a:lnTo>
                      <a:pt x="116" y="349"/>
                    </a:lnTo>
                    <a:lnTo>
                      <a:pt x="95" y="377"/>
                    </a:lnTo>
                    <a:lnTo>
                      <a:pt x="104" y="405"/>
                    </a:lnTo>
                    <a:lnTo>
                      <a:pt x="134" y="406"/>
                    </a:lnTo>
                    <a:lnTo>
                      <a:pt x="170" y="389"/>
                    </a:lnTo>
                    <a:lnTo>
                      <a:pt x="201" y="469"/>
                    </a:lnTo>
                    <a:lnTo>
                      <a:pt x="280" y="520"/>
                    </a:lnTo>
                    <a:lnTo>
                      <a:pt x="334" y="452"/>
                    </a:lnTo>
                    <a:lnTo>
                      <a:pt x="288" y="378"/>
                    </a:lnTo>
                    <a:lnTo>
                      <a:pt x="315" y="349"/>
                    </a:lnTo>
                    <a:lnTo>
                      <a:pt x="351" y="410"/>
                    </a:lnTo>
                    <a:lnTo>
                      <a:pt x="417" y="352"/>
                    </a:lnTo>
                    <a:lnTo>
                      <a:pt x="405" y="326"/>
                    </a:lnTo>
                    <a:lnTo>
                      <a:pt x="360" y="340"/>
                    </a:lnTo>
                    <a:lnTo>
                      <a:pt x="329" y="254"/>
                    </a:lnTo>
                    <a:lnTo>
                      <a:pt x="358" y="205"/>
                    </a:lnTo>
                    <a:lnTo>
                      <a:pt x="299" y="142"/>
                    </a:lnTo>
                    <a:lnTo>
                      <a:pt x="266" y="165"/>
                    </a:lnTo>
                    <a:lnTo>
                      <a:pt x="235" y="96"/>
                    </a:lnTo>
                    <a:lnTo>
                      <a:pt x="169" y="105"/>
                    </a:lnTo>
                    <a:lnTo>
                      <a:pt x="151" y="23"/>
                    </a:lnTo>
                    <a:lnTo>
                      <a:pt x="97" y="59"/>
                    </a:lnTo>
                    <a:lnTo>
                      <a:pt x="92" y="105"/>
                    </a:lnTo>
                    <a:lnTo>
                      <a:pt x="62" y="105"/>
                    </a:lnTo>
                    <a:lnTo>
                      <a:pt x="66" y="65"/>
                    </a:lnTo>
                    <a:lnTo>
                      <a:pt x="107" y="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92" name="Freeform 197">
                <a:extLst>
                  <a:ext uri="{FF2B5EF4-FFF2-40B4-BE49-F238E27FC236}">
                    <a16:creationId xmlns:a16="http://schemas.microsoft.com/office/drawing/2014/main" xmlns="" id="{AAFE266F-44A0-8B40-8B49-0F1227F118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7" y="1473"/>
                <a:ext cx="46" cy="27"/>
              </a:xfrm>
              <a:custGeom>
                <a:avLst/>
                <a:gdLst>
                  <a:gd name="T0" fmla="*/ 14 w 69"/>
                  <a:gd name="T1" fmla="*/ 0 h 40"/>
                  <a:gd name="T2" fmla="*/ 14 w 69"/>
                  <a:gd name="T3" fmla="*/ 0 h 40"/>
                  <a:gd name="T4" fmla="*/ 0 w 69"/>
                  <a:gd name="T5" fmla="*/ 14 h 40"/>
                  <a:gd name="T6" fmla="*/ 12 w 69"/>
                  <a:gd name="T7" fmla="*/ 33 h 40"/>
                  <a:gd name="T8" fmla="*/ 69 w 69"/>
                  <a:gd name="T9" fmla="*/ 40 h 40"/>
                  <a:gd name="T10" fmla="*/ 33 w 69"/>
                  <a:gd name="T11" fmla="*/ 2 h 40"/>
                  <a:gd name="T12" fmla="*/ 14 w 69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40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12" y="33"/>
                    </a:lnTo>
                    <a:lnTo>
                      <a:pt x="69" y="40"/>
                    </a:lnTo>
                    <a:lnTo>
                      <a:pt x="33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93" name="Freeform 198">
                <a:extLst>
                  <a:ext uri="{FF2B5EF4-FFF2-40B4-BE49-F238E27FC236}">
                    <a16:creationId xmlns:a16="http://schemas.microsoft.com/office/drawing/2014/main" xmlns="" id="{B05A8AE4-4C75-C242-ABA1-CB0F089FF6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4" y="1219"/>
                <a:ext cx="313" cy="182"/>
              </a:xfrm>
              <a:custGeom>
                <a:avLst/>
                <a:gdLst>
                  <a:gd name="T0" fmla="*/ 38 w 471"/>
                  <a:gd name="T1" fmla="*/ 184 h 273"/>
                  <a:gd name="T2" fmla="*/ 38 w 471"/>
                  <a:gd name="T3" fmla="*/ 184 h 273"/>
                  <a:gd name="T4" fmla="*/ 38 w 471"/>
                  <a:gd name="T5" fmla="*/ 199 h 273"/>
                  <a:gd name="T6" fmla="*/ 0 w 471"/>
                  <a:gd name="T7" fmla="*/ 208 h 273"/>
                  <a:gd name="T8" fmla="*/ 10 w 471"/>
                  <a:gd name="T9" fmla="*/ 226 h 273"/>
                  <a:gd name="T10" fmla="*/ 54 w 471"/>
                  <a:gd name="T11" fmla="*/ 243 h 273"/>
                  <a:gd name="T12" fmla="*/ 102 w 471"/>
                  <a:gd name="T13" fmla="*/ 249 h 273"/>
                  <a:gd name="T14" fmla="*/ 137 w 471"/>
                  <a:gd name="T15" fmla="*/ 273 h 273"/>
                  <a:gd name="T16" fmla="*/ 172 w 471"/>
                  <a:gd name="T17" fmla="*/ 254 h 273"/>
                  <a:gd name="T18" fmla="*/ 148 w 471"/>
                  <a:gd name="T19" fmla="*/ 229 h 273"/>
                  <a:gd name="T20" fmla="*/ 179 w 471"/>
                  <a:gd name="T21" fmla="*/ 229 h 273"/>
                  <a:gd name="T22" fmla="*/ 198 w 471"/>
                  <a:gd name="T23" fmla="*/ 208 h 273"/>
                  <a:gd name="T24" fmla="*/ 245 w 471"/>
                  <a:gd name="T25" fmla="*/ 201 h 273"/>
                  <a:gd name="T26" fmla="*/ 245 w 471"/>
                  <a:gd name="T27" fmla="*/ 191 h 273"/>
                  <a:gd name="T28" fmla="*/ 219 w 471"/>
                  <a:gd name="T29" fmla="*/ 173 h 273"/>
                  <a:gd name="T30" fmla="*/ 222 w 471"/>
                  <a:gd name="T31" fmla="*/ 154 h 273"/>
                  <a:gd name="T32" fmla="*/ 295 w 471"/>
                  <a:gd name="T33" fmla="*/ 166 h 273"/>
                  <a:gd name="T34" fmla="*/ 403 w 471"/>
                  <a:gd name="T35" fmla="*/ 124 h 273"/>
                  <a:gd name="T36" fmla="*/ 363 w 471"/>
                  <a:gd name="T37" fmla="*/ 112 h 273"/>
                  <a:gd name="T38" fmla="*/ 374 w 471"/>
                  <a:gd name="T39" fmla="*/ 98 h 273"/>
                  <a:gd name="T40" fmla="*/ 457 w 471"/>
                  <a:gd name="T41" fmla="*/ 98 h 273"/>
                  <a:gd name="T42" fmla="*/ 471 w 471"/>
                  <a:gd name="T43" fmla="*/ 84 h 273"/>
                  <a:gd name="T44" fmla="*/ 302 w 471"/>
                  <a:gd name="T45" fmla="*/ 24 h 273"/>
                  <a:gd name="T46" fmla="*/ 262 w 471"/>
                  <a:gd name="T47" fmla="*/ 10 h 273"/>
                  <a:gd name="T48" fmla="*/ 219 w 471"/>
                  <a:gd name="T49" fmla="*/ 42 h 273"/>
                  <a:gd name="T50" fmla="*/ 170 w 471"/>
                  <a:gd name="T51" fmla="*/ 1 h 273"/>
                  <a:gd name="T52" fmla="*/ 144 w 471"/>
                  <a:gd name="T53" fmla="*/ 0 h 273"/>
                  <a:gd name="T54" fmla="*/ 139 w 471"/>
                  <a:gd name="T55" fmla="*/ 33 h 273"/>
                  <a:gd name="T56" fmla="*/ 106 w 471"/>
                  <a:gd name="T57" fmla="*/ 3 h 273"/>
                  <a:gd name="T58" fmla="*/ 67 w 471"/>
                  <a:gd name="T59" fmla="*/ 15 h 273"/>
                  <a:gd name="T60" fmla="*/ 74 w 471"/>
                  <a:gd name="T61" fmla="*/ 35 h 273"/>
                  <a:gd name="T62" fmla="*/ 132 w 471"/>
                  <a:gd name="T63" fmla="*/ 47 h 273"/>
                  <a:gd name="T64" fmla="*/ 128 w 471"/>
                  <a:gd name="T65" fmla="*/ 75 h 273"/>
                  <a:gd name="T66" fmla="*/ 160 w 471"/>
                  <a:gd name="T67" fmla="*/ 94 h 273"/>
                  <a:gd name="T68" fmla="*/ 236 w 471"/>
                  <a:gd name="T69" fmla="*/ 75 h 273"/>
                  <a:gd name="T70" fmla="*/ 238 w 471"/>
                  <a:gd name="T71" fmla="*/ 101 h 273"/>
                  <a:gd name="T72" fmla="*/ 175 w 471"/>
                  <a:gd name="T73" fmla="*/ 131 h 273"/>
                  <a:gd name="T74" fmla="*/ 137 w 471"/>
                  <a:gd name="T75" fmla="*/ 101 h 273"/>
                  <a:gd name="T76" fmla="*/ 102 w 471"/>
                  <a:gd name="T77" fmla="*/ 105 h 273"/>
                  <a:gd name="T78" fmla="*/ 137 w 471"/>
                  <a:gd name="T79" fmla="*/ 154 h 273"/>
                  <a:gd name="T80" fmla="*/ 120 w 471"/>
                  <a:gd name="T81" fmla="*/ 163 h 273"/>
                  <a:gd name="T82" fmla="*/ 94 w 471"/>
                  <a:gd name="T83" fmla="*/ 140 h 273"/>
                  <a:gd name="T84" fmla="*/ 74 w 471"/>
                  <a:gd name="T85" fmla="*/ 152 h 273"/>
                  <a:gd name="T86" fmla="*/ 92 w 471"/>
                  <a:gd name="T87" fmla="*/ 185 h 273"/>
                  <a:gd name="T88" fmla="*/ 121 w 471"/>
                  <a:gd name="T89" fmla="*/ 185 h 273"/>
                  <a:gd name="T90" fmla="*/ 114 w 471"/>
                  <a:gd name="T91" fmla="*/ 217 h 273"/>
                  <a:gd name="T92" fmla="*/ 90 w 471"/>
                  <a:gd name="T93" fmla="*/ 213 h 273"/>
                  <a:gd name="T94" fmla="*/ 59 w 471"/>
                  <a:gd name="T95" fmla="*/ 180 h 273"/>
                  <a:gd name="T96" fmla="*/ 38 w 471"/>
                  <a:gd name="T97" fmla="*/ 184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71" h="273">
                    <a:moveTo>
                      <a:pt x="38" y="184"/>
                    </a:moveTo>
                    <a:lnTo>
                      <a:pt x="38" y="184"/>
                    </a:lnTo>
                    <a:lnTo>
                      <a:pt x="38" y="199"/>
                    </a:lnTo>
                    <a:lnTo>
                      <a:pt x="0" y="208"/>
                    </a:lnTo>
                    <a:lnTo>
                      <a:pt x="10" y="226"/>
                    </a:lnTo>
                    <a:lnTo>
                      <a:pt x="54" y="243"/>
                    </a:lnTo>
                    <a:lnTo>
                      <a:pt x="102" y="249"/>
                    </a:lnTo>
                    <a:lnTo>
                      <a:pt x="137" y="273"/>
                    </a:lnTo>
                    <a:lnTo>
                      <a:pt x="172" y="254"/>
                    </a:lnTo>
                    <a:lnTo>
                      <a:pt x="148" y="229"/>
                    </a:lnTo>
                    <a:lnTo>
                      <a:pt x="179" y="229"/>
                    </a:lnTo>
                    <a:lnTo>
                      <a:pt x="198" y="208"/>
                    </a:lnTo>
                    <a:lnTo>
                      <a:pt x="245" y="201"/>
                    </a:lnTo>
                    <a:lnTo>
                      <a:pt x="245" y="191"/>
                    </a:lnTo>
                    <a:lnTo>
                      <a:pt x="219" y="173"/>
                    </a:lnTo>
                    <a:lnTo>
                      <a:pt x="222" y="154"/>
                    </a:lnTo>
                    <a:lnTo>
                      <a:pt x="295" y="166"/>
                    </a:lnTo>
                    <a:lnTo>
                      <a:pt x="403" y="124"/>
                    </a:lnTo>
                    <a:lnTo>
                      <a:pt x="363" y="112"/>
                    </a:lnTo>
                    <a:lnTo>
                      <a:pt x="374" y="98"/>
                    </a:lnTo>
                    <a:lnTo>
                      <a:pt x="457" y="98"/>
                    </a:lnTo>
                    <a:lnTo>
                      <a:pt x="471" y="84"/>
                    </a:lnTo>
                    <a:lnTo>
                      <a:pt x="302" y="24"/>
                    </a:lnTo>
                    <a:lnTo>
                      <a:pt x="262" y="10"/>
                    </a:lnTo>
                    <a:lnTo>
                      <a:pt x="219" y="42"/>
                    </a:lnTo>
                    <a:lnTo>
                      <a:pt x="170" y="1"/>
                    </a:lnTo>
                    <a:lnTo>
                      <a:pt x="144" y="0"/>
                    </a:lnTo>
                    <a:lnTo>
                      <a:pt x="139" y="33"/>
                    </a:lnTo>
                    <a:lnTo>
                      <a:pt x="106" y="3"/>
                    </a:lnTo>
                    <a:lnTo>
                      <a:pt x="67" y="15"/>
                    </a:lnTo>
                    <a:lnTo>
                      <a:pt x="74" y="35"/>
                    </a:lnTo>
                    <a:lnTo>
                      <a:pt x="132" y="47"/>
                    </a:lnTo>
                    <a:lnTo>
                      <a:pt x="128" y="75"/>
                    </a:lnTo>
                    <a:lnTo>
                      <a:pt x="160" y="94"/>
                    </a:lnTo>
                    <a:lnTo>
                      <a:pt x="236" y="75"/>
                    </a:lnTo>
                    <a:lnTo>
                      <a:pt x="238" y="101"/>
                    </a:lnTo>
                    <a:lnTo>
                      <a:pt x="175" y="131"/>
                    </a:lnTo>
                    <a:lnTo>
                      <a:pt x="137" y="101"/>
                    </a:lnTo>
                    <a:lnTo>
                      <a:pt x="102" y="105"/>
                    </a:lnTo>
                    <a:lnTo>
                      <a:pt x="137" y="154"/>
                    </a:lnTo>
                    <a:lnTo>
                      <a:pt x="120" y="163"/>
                    </a:lnTo>
                    <a:lnTo>
                      <a:pt x="94" y="140"/>
                    </a:lnTo>
                    <a:lnTo>
                      <a:pt x="74" y="152"/>
                    </a:lnTo>
                    <a:lnTo>
                      <a:pt x="92" y="185"/>
                    </a:lnTo>
                    <a:lnTo>
                      <a:pt x="121" y="185"/>
                    </a:lnTo>
                    <a:lnTo>
                      <a:pt x="114" y="217"/>
                    </a:lnTo>
                    <a:lnTo>
                      <a:pt x="90" y="213"/>
                    </a:lnTo>
                    <a:lnTo>
                      <a:pt x="59" y="180"/>
                    </a:lnTo>
                    <a:lnTo>
                      <a:pt x="38" y="1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94" name="Freeform 199">
                <a:extLst>
                  <a:ext uri="{FF2B5EF4-FFF2-40B4-BE49-F238E27FC236}">
                    <a16:creationId xmlns:a16="http://schemas.microsoft.com/office/drawing/2014/main" xmlns="" id="{D23DDE24-CD6B-7D4F-AD80-0267DC087F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2" y="1663"/>
                <a:ext cx="75" cy="62"/>
              </a:xfrm>
              <a:custGeom>
                <a:avLst/>
                <a:gdLst>
                  <a:gd name="T0" fmla="*/ 35 w 112"/>
                  <a:gd name="T1" fmla="*/ 0 h 94"/>
                  <a:gd name="T2" fmla="*/ 35 w 112"/>
                  <a:gd name="T3" fmla="*/ 0 h 94"/>
                  <a:gd name="T4" fmla="*/ 2 w 112"/>
                  <a:gd name="T5" fmla="*/ 42 h 94"/>
                  <a:gd name="T6" fmla="*/ 0 w 112"/>
                  <a:gd name="T7" fmla="*/ 88 h 94"/>
                  <a:gd name="T8" fmla="*/ 29 w 112"/>
                  <a:gd name="T9" fmla="*/ 71 h 94"/>
                  <a:gd name="T10" fmla="*/ 64 w 112"/>
                  <a:gd name="T11" fmla="*/ 71 h 94"/>
                  <a:gd name="T12" fmla="*/ 89 w 112"/>
                  <a:gd name="T13" fmla="*/ 94 h 94"/>
                  <a:gd name="T14" fmla="*/ 112 w 112"/>
                  <a:gd name="T15" fmla="*/ 75 h 94"/>
                  <a:gd name="T16" fmla="*/ 35 w 112"/>
                  <a:gd name="T17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2" h="94">
                    <a:moveTo>
                      <a:pt x="35" y="0"/>
                    </a:moveTo>
                    <a:lnTo>
                      <a:pt x="35" y="0"/>
                    </a:lnTo>
                    <a:lnTo>
                      <a:pt x="2" y="42"/>
                    </a:lnTo>
                    <a:lnTo>
                      <a:pt x="0" y="88"/>
                    </a:lnTo>
                    <a:lnTo>
                      <a:pt x="29" y="71"/>
                    </a:lnTo>
                    <a:lnTo>
                      <a:pt x="64" y="71"/>
                    </a:lnTo>
                    <a:lnTo>
                      <a:pt x="89" y="94"/>
                    </a:lnTo>
                    <a:lnTo>
                      <a:pt x="112" y="75"/>
                    </a:lnTo>
                    <a:lnTo>
                      <a:pt x="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95" name="Freeform 200">
                <a:extLst>
                  <a:ext uri="{FF2B5EF4-FFF2-40B4-BE49-F238E27FC236}">
                    <a16:creationId xmlns:a16="http://schemas.microsoft.com/office/drawing/2014/main" xmlns="" id="{7B0EE3FC-2D88-964D-B253-BF5E0E7F08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9" y="2025"/>
                <a:ext cx="84" cy="90"/>
              </a:xfrm>
              <a:custGeom>
                <a:avLst/>
                <a:gdLst>
                  <a:gd name="T0" fmla="*/ 83 w 125"/>
                  <a:gd name="T1" fmla="*/ 0 h 136"/>
                  <a:gd name="T2" fmla="*/ 83 w 125"/>
                  <a:gd name="T3" fmla="*/ 0 h 136"/>
                  <a:gd name="T4" fmla="*/ 0 w 125"/>
                  <a:gd name="T5" fmla="*/ 80 h 136"/>
                  <a:gd name="T6" fmla="*/ 9 w 125"/>
                  <a:gd name="T7" fmla="*/ 98 h 136"/>
                  <a:gd name="T8" fmla="*/ 110 w 125"/>
                  <a:gd name="T9" fmla="*/ 136 h 136"/>
                  <a:gd name="T10" fmla="*/ 125 w 125"/>
                  <a:gd name="T11" fmla="*/ 111 h 136"/>
                  <a:gd name="T12" fmla="*/ 116 w 125"/>
                  <a:gd name="T13" fmla="*/ 69 h 136"/>
                  <a:gd name="T14" fmla="*/ 83 w 125"/>
                  <a:gd name="T15" fmla="*/ 73 h 136"/>
                  <a:gd name="T16" fmla="*/ 64 w 125"/>
                  <a:gd name="T17" fmla="*/ 52 h 136"/>
                  <a:gd name="T18" fmla="*/ 95 w 125"/>
                  <a:gd name="T19" fmla="*/ 21 h 136"/>
                  <a:gd name="T20" fmla="*/ 83 w 125"/>
                  <a:gd name="T2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5" h="136">
                    <a:moveTo>
                      <a:pt x="83" y="0"/>
                    </a:moveTo>
                    <a:lnTo>
                      <a:pt x="83" y="0"/>
                    </a:lnTo>
                    <a:lnTo>
                      <a:pt x="0" y="80"/>
                    </a:lnTo>
                    <a:lnTo>
                      <a:pt x="9" y="98"/>
                    </a:lnTo>
                    <a:lnTo>
                      <a:pt x="110" y="136"/>
                    </a:lnTo>
                    <a:lnTo>
                      <a:pt x="125" y="111"/>
                    </a:lnTo>
                    <a:lnTo>
                      <a:pt x="116" y="69"/>
                    </a:lnTo>
                    <a:lnTo>
                      <a:pt x="83" y="73"/>
                    </a:lnTo>
                    <a:lnTo>
                      <a:pt x="64" y="52"/>
                    </a:lnTo>
                    <a:lnTo>
                      <a:pt x="95" y="21"/>
                    </a:lnTo>
                    <a:lnTo>
                      <a:pt x="8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96" name="Freeform 201">
                <a:extLst>
                  <a:ext uri="{FF2B5EF4-FFF2-40B4-BE49-F238E27FC236}">
                    <a16:creationId xmlns:a16="http://schemas.microsoft.com/office/drawing/2014/main" xmlns="" id="{85238BCD-F4D6-D84D-920A-919F22607A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0" y="1385"/>
                <a:ext cx="986" cy="797"/>
              </a:xfrm>
              <a:custGeom>
                <a:avLst/>
                <a:gdLst>
                  <a:gd name="T0" fmla="*/ 214 w 1481"/>
                  <a:gd name="T1" fmla="*/ 0 h 1196"/>
                  <a:gd name="T2" fmla="*/ 238 w 1481"/>
                  <a:gd name="T3" fmla="*/ 55 h 1196"/>
                  <a:gd name="T4" fmla="*/ 304 w 1481"/>
                  <a:gd name="T5" fmla="*/ 35 h 1196"/>
                  <a:gd name="T6" fmla="*/ 394 w 1481"/>
                  <a:gd name="T7" fmla="*/ 53 h 1196"/>
                  <a:gd name="T8" fmla="*/ 449 w 1481"/>
                  <a:gd name="T9" fmla="*/ 98 h 1196"/>
                  <a:gd name="T10" fmla="*/ 476 w 1481"/>
                  <a:gd name="T11" fmla="*/ 71 h 1196"/>
                  <a:gd name="T12" fmla="*/ 572 w 1481"/>
                  <a:gd name="T13" fmla="*/ 153 h 1196"/>
                  <a:gd name="T14" fmla="*/ 594 w 1481"/>
                  <a:gd name="T15" fmla="*/ 218 h 1196"/>
                  <a:gd name="T16" fmla="*/ 691 w 1481"/>
                  <a:gd name="T17" fmla="*/ 246 h 1196"/>
                  <a:gd name="T18" fmla="*/ 717 w 1481"/>
                  <a:gd name="T19" fmla="*/ 289 h 1196"/>
                  <a:gd name="T20" fmla="*/ 760 w 1481"/>
                  <a:gd name="T21" fmla="*/ 220 h 1196"/>
                  <a:gd name="T22" fmla="*/ 846 w 1481"/>
                  <a:gd name="T23" fmla="*/ 289 h 1196"/>
                  <a:gd name="T24" fmla="*/ 894 w 1481"/>
                  <a:gd name="T25" fmla="*/ 272 h 1196"/>
                  <a:gd name="T26" fmla="*/ 932 w 1481"/>
                  <a:gd name="T27" fmla="*/ 212 h 1196"/>
                  <a:gd name="T28" fmla="*/ 912 w 1481"/>
                  <a:gd name="T29" fmla="*/ 299 h 1196"/>
                  <a:gd name="T30" fmla="*/ 933 w 1481"/>
                  <a:gd name="T31" fmla="*/ 299 h 1196"/>
                  <a:gd name="T32" fmla="*/ 971 w 1481"/>
                  <a:gd name="T33" fmla="*/ 226 h 1196"/>
                  <a:gd name="T34" fmla="*/ 957 w 1481"/>
                  <a:gd name="T35" fmla="*/ 169 h 1196"/>
                  <a:gd name="T36" fmla="*/ 1025 w 1481"/>
                  <a:gd name="T37" fmla="*/ 161 h 1196"/>
                  <a:gd name="T38" fmla="*/ 1062 w 1481"/>
                  <a:gd name="T39" fmla="*/ 270 h 1196"/>
                  <a:gd name="T40" fmla="*/ 1055 w 1481"/>
                  <a:gd name="T41" fmla="*/ 329 h 1196"/>
                  <a:gd name="T42" fmla="*/ 1141 w 1481"/>
                  <a:gd name="T43" fmla="*/ 258 h 1196"/>
                  <a:gd name="T44" fmla="*/ 1166 w 1481"/>
                  <a:gd name="T45" fmla="*/ 384 h 1196"/>
                  <a:gd name="T46" fmla="*/ 1082 w 1481"/>
                  <a:gd name="T47" fmla="*/ 388 h 1196"/>
                  <a:gd name="T48" fmla="*/ 1016 w 1481"/>
                  <a:gd name="T49" fmla="*/ 429 h 1196"/>
                  <a:gd name="T50" fmla="*/ 935 w 1481"/>
                  <a:gd name="T51" fmla="*/ 474 h 1196"/>
                  <a:gd name="T52" fmla="*/ 806 w 1481"/>
                  <a:gd name="T53" fmla="*/ 608 h 1196"/>
                  <a:gd name="T54" fmla="*/ 840 w 1481"/>
                  <a:gd name="T55" fmla="*/ 650 h 1196"/>
                  <a:gd name="T56" fmla="*/ 912 w 1481"/>
                  <a:gd name="T57" fmla="*/ 746 h 1196"/>
                  <a:gd name="T58" fmla="*/ 982 w 1481"/>
                  <a:gd name="T59" fmla="*/ 876 h 1196"/>
                  <a:gd name="T60" fmla="*/ 1004 w 1481"/>
                  <a:gd name="T61" fmla="*/ 918 h 1196"/>
                  <a:gd name="T62" fmla="*/ 1039 w 1481"/>
                  <a:gd name="T63" fmla="*/ 797 h 1196"/>
                  <a:gd name="T64" fmla="*/ 1111 w 1481"/>
                  <a:gd name="T65" fmla="*/ 750 h 1196"/>
                  <a:gd name="T66" fmla="*/ 1178 w 1481"/>
                  <a:gd name="T67" fmla="*/ 559 h 1196"/>
                  <a:gd name="T68" fmla="*/ 1297 w 1481"/>
                  <a:gd name="T69" fmla="*/ 644 h 1196"/>
                  <a:gd name="T70" fmla="*/ 1311 w 1481"/>
                  <a:gd name="T71" fmla="*/ 719 h 1196"/>
                  <a:gd name="T72" fmla="*/ 1408 w 1481"/>
                  <a:gd name="T73" fmla="*/ 807 h 1196"/>
                  <a:gd name="T74" fmla="*/ 1481 w 1481"/>
                  <a:gd name="T75" fmla="*/ 935 h 1196"/>
                  <a:gd name="T76" fmla="*/ 1366 w 1481"/>
                  <a:gd name="T77" fmla="*/ 994 h 1196"/>
                  <a:gd name="T78" fmla="*/ 1248 w 1481"/>
                  <a:gd name="T79" fmla="*/ 975 h 1196"/>
                  <a:gd name="T80" fmla="*/ 1221 w 1481"/>
                  <a:gd name="T81" fmla="*/ 1018 h 1196"/>
                  <a:gd name="T82" fmla="*/ 1282 w 1481"/>
                  <a:gd name="T83" fmla="*/ 1020 h 1196"/>
                  <a:gd name="T84" fmla="*/ 1270 w 1481"/>
                  <a:gd name="T85" fmla="*/ 1103 h 1196"/>
                  <a:gd name="T86" fmla="*/ 1317 w 1481"/>
                  <a:gd name="T87" fmla="*/ 1113 h 1196"/>
                  <a:gd name="T88" fmla="*/ 1344 w 1481"/>
                  <a:gd name="T89" fmla="*/ 1095 h 1196"/>
                  <a:gd name="T90" fmla="*/ 1270 w 1481"/>
                  <a:gd name="T91" fmla="*/ 1144 h 1196"/>
                  <a:gd name="T92" fmla="*/ 1221 w 1481"/>
                  <a:gd name="T93" fmla="*/ 1176 h 1196"/>
                  <a:gd name="T94" fmla="*/ 1252 w 1481"/>
                  <a:gd name="T95" fmla="*/ 1113 h 1196"/>
                  <a:gd name="T96" fmla="*/ 1203 w 1481"/>
                  <a:gd name="T97" fmla="*/ 1062 h 1196"/>
                  <a:gd name="T98" fmla="*/ 1149 w 1481"/>
                  <a:gd name="T99" fmla="*/ 1071 h 1196"/>
                  <a:gd name="T100" fmla="*/ 1051 w 1481"/>
                  <a:gd name="T101" fmla="*/ 1105 h 1196"/>
                  <a:gd name="T102" fmla="*/ 863 w 1481"/>
                  <a:gd name="T103" fmla="*/ 1196 h 1196"/>
                  <a:gd name="T104" fmla="*/ 906 w 1481"/>
                  <a:gd name="T105" fmla="*/ 1099 h 1196"/>
                  <a:gd name="T106" fmla="*/ 855 w 1481"/>
                  <a:gd name="T107" fmla="*/ 1032 h 1196"/>
                  <a:gd name="T108" fmla="*/ 773 w 1481"/>
                  <a:gd name="T109" fmla="*/ 998 h 1196"/>
                  <a:gd name="T110" fmla="*/ 142 w 1481"/>
                  <a:gd name="T111" fmla="*/ 853 h 1196"/>
                  <a:gd name="T112" fmla="*/ 82 w 1481"/>
                  <a:gd name="T113" fmla="*/ 768 h 1196"/>
                  <a:gd name="T114" fmla="*/ 89 w 1481"/>
                  <a:gd name="T115" fmla="*/ 694 h 1196"/>
                  <a:gd name="T116" fmla="*/ 66 w 1481"/>
                  <a:gd name="T117" fmla="*/ 654 h 1196"/>
                  <a:gd name="T118" fmla="*/ 113 w 1481"/>
                  <a:gd name="T119" fmla="*/ 587 h 1196"/>
                  <a:gd name="T120" fmla="*/ 39 w 1481"/>
                  <a:gd name="T121" fmla="*/ 416 h 1196"/>
                  <a:gd name="T122" fmla="*/ 214 w 1481"/>
                  <a:gd name="T123" fmla="*/ 0 h 1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481" h="1196">
                    <a:moveTo>
                      <a:pt x="214" y="0"/>
                    </a:moveTo>
                    <a:lnTo>
                      <a:pt x="214" y="0"/>
                    </a:lnTo>
                    <a:lnTo>
                      <a:pt x="230" y="23"/>
                    </a:lnTo>
                    <a:lnTo>
                      <a:pt x="238" y="55"/>
                    </a:lnTo>
                    <a:lnTo>
                      <a:pt x="277" y="65"/>
                    </a:lnTo>
                    <a:lnTo>
                      <a:pt x="304" y="35"/>
                    </a:lnTo>
                    <a:lnTo>
                      <a:pt x="328" y="47"/>
                    </a:lnTo>
                    <a:lnTo>
                      <a:pt x="394" y="53"/>
                    </a:lnTo>
                    <a:lnTo>
                      <a:pt x="441" y="33"/>
                    </a:lnTo>
                    <a:lnTo>
                      <a:pt x="449" y="98"/>
                    </a:lnTo>
                    <a:lnTo>
                      <a:pt x="476" y="98"/>
                    </a:lnTo>
                    <a:lnTo>
                      <a:pt x="476" y="71"/>
                    </a:lnTo>
                    <a:lnTo>
                      <a:pt x="504" y="73"/>
                    </a:lnTo>
                    <a:lnTo>
                      <a:pt x="572" y="153"/>
                    </a:lnTo>
                    <a:lnTo>
                      <a:pt x="617" y="181"/>
                    </a:lnTo>
                    <a:lnTo>
                      <a:pt x="594" y="218"/>
                    </a:lnTo>
                    <a:lnTo>
                      <a:pt x="603" y="228"/>
                    </a:lnTo>
                    <a:lnTo>
                      <a:pt x="691" y="246"/>
                    </a:lnTo>
                    <a:lnTo>
                      <a:pt x="693" y="285"/>
                    </a:lnTo>
                    <a:lnTo>
                      <a:pt x="717" y="289"/>
                    </a:lnTo>
                    <a:lnTo>
                      <a:pt x="722" y="230"/>
                    </a:lnTo>
                    <a:lnTo>
                      <a:pt x="760" y="220"/>
                    </a:lnTo>
                    <a:lnTo>
                      <a:pt x="787" y="262"/>
                    </a:lnTo>
                    <a:lnTo>
                      <a:pt x="846" y="289"/>
                    </a:lnTo>
                    <a:lnTo>
                      <a:pt x="875" y="295"/>
                    </a:lnTo>
                    <a:lnTo>
                      <a:pt x="894" y="272"/>
                    </a:lnTo>
                    <a:lnTo>
                      <a:pt x="896" y="234"/>
                    </a:lnTo>
                    <a:lnTo>
                      <a:pt x="932" y="212"/>
                    </a:lnTo>
                    <a:lnTo>
                      <a:pt x="943" y="244"/>
                    </a:lnTo>
                    <a:lnTo>
                      <a:pt x="912" y="299"/>
                    </a:lnTo>
                    <a:lnTo>
                      <a:pt x="916" y="327"/>
                    </a:lnTo>
                    <a:lnTo>
                      <a:pt x="933" y="299"/>
                    </a:lnTo>
                    <a:lnTo>
                      <a:pt x="969" y="268"/>
                    </a:lnTo>
                    <a:lnTo>
                      <a:pt x="971" y="226"/>
                    </a:lnTo>
                    <a:lnTo>
                      <a:pt x="951" y="195"/>
                    </a:lnTo>
                    <a:lnTo>
                      <a:pt x="957" y="169"/>
                    </a:lnTo>
                    <a:lnTo>
                      <a:pt x="1004" y="146"/>
                    </a:lnTo>
                    <a:lnTo>
                      <a:pt x="1025" y="161"/>
                    </a:lnTo>
                    <a:lnTo>
                      <a:pt x="1029" y="299"/>
                    </a:lnTo>
                    <a:lnTo>
                      <a:pt x="1062" y="270"/>
                    </a:lnTo>
                    <a:lnTo>
                      <a:pt x="1082" y="282"/>
                    </a:lnTo>
                    <a:lnTo>
                      <a:pt x="1055" y="329"/>
                    </a:lnTo>
                    <a:lnTo>
                      <a:pt x="1090" y="337"/>
                    </a:lnTo>
                    <a:lnTo>
                      <a:pt x="1141" y="258"/>
                    </a:lnTo>
                    <a:lnTo>
                      <a:pt x="1184" y="303"/>
                    </a:lnTo>
                    <a:lnTo>
                      <a:pt x="1166" y="384"/>
                    </a:lnTo>
                    <a:lnTo>
                      <a:pt x="1123" y="407"/>
                    </a:lnTo>
                    <a:lnTo>
                      <a:pt x="1082" y="388"/>
                    </a:lnTo>
                    <a:lnTo>
                      <a:pt x="1008" y="404"/>
                    </a:lnTo>
                    <a:lnTo>
                      <a:pt x="1016" y="429"/>
                    </a:lnTo>
                    <a:lnTo>
                      <a:pt x="996" y="461"/>
                    </a:lnTo>
                    <a:lnTo>
                      <a:pt x="935" y="474"/>
                    </a:lnTo>
                    <a:lnTo>
                      <a:pt x="867" y="528"/>
                    </a:lnTo>
                    <a:lnTo>
                      <a:pt x="806" y="608"/>
                    </a:lnTo>
                    <a:lnTo>
                      <a:pt x="799" y="634"/>
                    </a:lnTo>
                    <a:lnTo>
                      <a:pt x="840" y="650"/>
                    </a:lnTo>
                    <a:lnTo>
                      <a:pt x="855" y="689"/>
                    </a:lnTo>
                    <a:lnTo>
                      <a:pt x="912" y="746"/>
                    </a:lnTo>
                    <a:lnTo>
                      <a:pt x="1002" y="786"/>
                    </a:lnTo>
                    <a:lnTo>
                      <a:pt x="982" y="876"/>
                    </a:lnTo>
                    <a:lnTo>
                      <a:pt x="980" y="902"/>
                    </a:lnTo>
                    <a:lnTo>
                      <a:pt x="1004" y="918"/>
                    </a:lnTo>
                    <a:lnTo>
                      <a:pt x="1035" y="876"/>
                    </a:lnTo>
                    <a:lnTo>
                      <a:pt x="1039" y="797"/>
                    </a:lnTo>
                    <a:lnTo>
                      <a:pt x="1088" y="795"/>
                    </a:lnTo>
                    <a:lnTo>
                      <a:pt x="1111" y="750"/>
                    </a:lnTo>
                    <a:lnTo>
                      <a:pt x="1115" y="681"/>
                    </a:lnTo>
                    <a:lnTo>
                      <a:pt x="1178" y="559"/>
                    </a:lnTo>
                    <a:lnTo>
                      <a:pt x="1256" y="587"/>
                    </a:lnTo>
                    <a:lnTo>
                      <a:pt x="1297" y="644"/>
                    </a:lnTo>
                    <a:lnTo>
                      <a:pt x="1279" y="701"/>
                    </a:lnTo>
                    <a:lnTo>
                      <a:pt x="1311" y="719"/>
                    </a:lnTo>
                    <a:lnTo>
                      <a:pt x="1387" y="667"/>
                    </a:lnTo>
                    <a:lnTo>
                      <a:pt x="1408" y="807"/>
                    </a:lnTo>
                    <a:lnTo>
                      <a:pt x="1479" y="892"/>
                    </a:lnTo>
                    <a:lnTo>
                      <a:pt x="1481" y="935"/>
                    </a:lnTo>
                    <a:lnTo>
                      <a:pt x="1403" y="955"/>
                    </a:lnTo>
                    <a:lnTo>
                      <a:pt x="1366" y="994"/>
                    </a:lnTo>
                    <a:lnTo>
                      <a:pt x="1287" y="977"/>
                    </a:lnTo>
                    <a:lnTo>
                      <a:pt x="1248" y="975"/>
                    </a:lnTo>
                    <a:lnTo>
                      <a:pt x="1180" y="1028"/>
                    </a:lnTo>
                    <a:lnTo>
                      <a:pt x="1221" y="1018"/>
                    </a:lnTo>
                    <a:lnTo>
                      <a:pt x="1272" y="1008"/>
                    </a:lnTo>
                    <a:lnTo>
                      <a:pt x="1282" y="1020"/>
                    </a:lnTo>
                    <a:lnTo>
                      <a:pt x="1268" y="1063"/>
                    </a:lnTo>
                    <a:lnTo>
                      <a:pt x="1270" y="1103"/>
                    </a:lnTo>
                    <a:lnTo>
                      <a:pt x="1293" y="1119"/>
                    </a:lnTo>
                    <a:lnTo>
                      <a:pt x="1317" y="1113"/>
                    </a:lnTo>
                    <a:lnTo>
                      <a:pt x="1329" y="1095"/>
                    </a:lnTo>
                    <a:lnTo>
                      <a:pt x="1344" y="1095"/>
                    </a:lnTo>
                    <a:lnTo>
                      <a:pt x="1319" y="1142"/>
                    </a:lnTo>
                    <a:lnTo>
                      <a:pt x="1270" y="1144"/>
                    </a:lnTo>
                    <a:lnTo>
                      <a:pt x="1248" y="1176"/>
                    </a:lnTo>
                    <a:lnTo>
                      <a:pt x="1221" y="1176"/>
                    </a:lnTo>
                    <a:lnTo>
                      <a:pt x="1213" y="1152"/>
                    </a:lnTo>
                    <a:lnTo>
                      <a:pt x="1252" y="1113"/>
                    </a:lnTo>
                    <a:lnTo>
                      <a:pt x="1205" y="1128"/>
                    </a:lnTo>
                    <a:lnTo>
                      <a:pt x="1203" y="1062"/>
                    </a:lnTo>
                    <a:lnTo>
                      <a:pt x="1190" y="1054"/>
                    </a:lnTo>
                    <a:lnTo>
                      <a:pt x="1149" y="1071"/>
                    </a:lnTo>
                    <a:lnTo>
                      <a:pt x="1145" y="1105"/>
                    </a:lnTo>
                    <a:lnTo>
                      <a:pt x="1051" y="1105"/>
                    </a:lnTo>
                    <a:lnTo>
                      <a:pt x="971" y="1160"/>
                    </a:lnTo>
                    <a:lnTo>
                      <a:pt x="863" y="1196"/>
                    </a:lnTo>
                    <a:lnTo>
                      <a:pt x="852" y="1180"/>
                    </a:lnTo>
                    <a:lnTo>
                      <a:pt x="906" y="1099"/>
                    </a:lnTo>
                    <a:lnTo>
                      <a:pt x="875" y="1069"/>
                    </a:lnTo>
                    <a:lnTo>
                      <a:pt x="855" y="1032"/>
                    </a:lnTo>
                    <a:lnTo>
                      <a:pt x="816" y="1002"/>
                    </a:lnTo>
                    <a:lnTo>
                      <a:pt x="773" y="998"/>
                    </a:lnTo>
                    <a:lnTo>
                      <a:pt x="696" y="944"/>
                    </a:lnTo>
                    <a:lnTo>
                      <a:pt x="142" y="853"/>
                    </a:lnTo>
                    <a:lnTo>
                      <a:pt x="132" y="816"/>
                    </a:lnTo>
                    <a:lnTo>
                      <a:pt x="82" y="768"/>
                    </a:lnTo>
                    <a:lnTo>
                      <a:pt x="82" y="729"/>
                    </a:lnTo>
                    <a:lnTo>
                      <a:pt x="89" y="694"/>
                    </a:lnTo>
                    <a:lnTo>
                      <a:pt x="86" y="674"/>
                    </a:lnTo>
                    <a:lnTo>
                      <a:pt x="66" y="654"/>
                    </a:lnTo>
                    <a:lnTo>
                      <a:pt x="62" y="623"/>
                    </a:lnTo>
                    <a:lnTo>
                      <a:pt x="113" y="587"/>
                    </a:lnTo>
                    <a:lnTo>
                      <a:pt x="82" y="418"/>
                    </a:lnTo>
                    <a:lnTo>
                      <a:pt x="39" y="416"/>
                    </a:lnTo>
                    <a:lnTo>
                      <a:pt x="0" y="365"/>
                    </a:lnTo>
                    <a:lnTo>
                      <a:pt x="2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97" name="Freeform 202">
                <a:extLst>
                  <a:ext uri="{FF2B5EF4-FFF2-40B4-BE49-F238E27FC236}">
                    <a16:creationId xmlns:a16="http://schemas.microsoft.com/office/drawing/2014/main" xmlns="" id="{34BD5686-96E4-FE44-8740-76F1B15093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1" y="1958"/>
                <a:ext cx="805" cy="521"/>
              </a:xfrm>
              <a:custGeom>
                <a:avLst/>
                <a:gdLst>
                  <a:gd name="T0" fmla="*/ 153 w 1208"/>
                  <a:gd name="T1" fmla="*/ 0 h 782"/>
                  <a:gd name="T2" fmla="*/ 153 w 1208"/>
                  <a:gd name="T3" fmla="*/ 0 h 782"/>
                  <a:gd name="T4" fmla="*/ 145 w 1208"/>
                  <a:gd name="T5" fmla="*/ 32 h 782"/>
                  <a:gd name="T6" fmla="*/ 118 w 1208"/>
                  <a:gd name="T7" fmla="*/ 14 h 782"/>
                  <a:gd name="T8" fmla="*/ 104 w 1208"/>
                  <a:gd name="T9" fmla="*/ 14 h 782"/>
                  <a:gd name="T10" fmla="*/ 96 w 1208"/>
                  <a:gd name="T11" fmla="*/ 48 h 782"/>
                  <a:gd name="T12" fmla="*/ 0 w 1208"/>
                  <a:gd name="T13" fmla="*/ 262 h 782"/>
                  <a:gd name="T14" fmla="*/ 26 w 1208"/>
                  <a:gd name="T15" fmla="*/ 449 h 782"/>
                  <a:gd name="T16" fmla="*/ 57 w 1208"/>
                  <a:gd name="T17" fmla="*/ 465 h 782"/>
                  <a:gd name="T18" fmla="*/ 63 w 1208"/>
                  <a:gd name="T19" fmla="*/ 516 h 782"/>
                  <a:gd name="T20" fmla="*/ 128 w 1208"/>
                  <a:gd name="T21" fmla="*/ 516 h 782"/>
                  <a:gd name="T22" fmla="*/ 190 w 1208"/>
                  <a:gd name="T23" fmla="*/ 564 h 782"/>
                  <a:gd name="T24" fmla="*/ 313 w 1208"/>
                  <a:gd name="T25" fmla="*/ 576 h 782"/>
                  <a:gd name="T26" fmla="*/ 327 w 1208"/>
                  <a:gd name="T27" fmla="*/ 639 h 782"/>
                  <a:gd name="T28" fmla="*/ 346 w 1208"/>
                  <a:gd name="T29" fmla="*/ 652 h 782"/>
                  <a:gd name="T30" fmla="*/ 374 w 1208"/>
                  <a:gd name="T31" fmla="*/ 625 h 782"/>
                  <a:gd name="T32" fmla="*/ 395 w 1208"/>
                  <a:gd name="T33" fmla="*/ 635 h 782"/>
                  <a:gd name="T34" fmla="*/ 415 w 1208"/>
                  <a:gd name="T35" fmla="*/ 725 h 782"/>
                  <a:gd name="T36" fmla="*/ 448 w 1208"/>
                  <a:gd name="T37" fmla="*/ 747 h 782"/>
                  <a:gd name="T38" fmla="*/ 475 w 1208"/>
                  <a:gd name="T39" fmla="*/ 696 h 782"/>
                  <a:gd name="T40" fmla="*/ 559 w 1208"/>
                  <a:gd name="T41" fmla="*/ 635 h 782"/>
                  <a:gd name="T42" fmla="*/ 614 w 1208"/>
                  <a:gd name="T43" fmla="*/ 660 h 782"/>
                  <a:gd name="T44" fmla="*/ 661 w 1208"/>
                  <a:gd name="T45" fmla="*/ 664 h 782"/>
                  <a:gd name="T46" fmla="*/ 663 w 1208"/>
                  <a:gd name="T47" fmla="*/ 635 h 782"/>
                  <a:gd name="T48" fmla="*/ 761 w 1208"/>
                  <a:gd name="T49" fmla="*/ 637 h 782"/>
                  <a:gd name="T50" fmla="*/ 780 w 1208"/>
                  <a:gd name="T51" fmla="*/ 658 h 782"/>
                  <a:gd name="T52" fmla="*/ 784 w 1208"/>
                  <a:gd name="T53" fmla="*/ 707 h 782"/>
                  <a:gd name="T54" fmla="*/ 772 w 1208"/>
                  <a:gd name="T55" fmla="*/ 735 h 782"/>
                  <a:gd name="T56" fmla="*/ 786 w 1208"/>
                  <a:gd name="T57" fmla="*/ 782 h 782"/>
                  <a:gd name="T58" fmla="*/ 815 w 1208"/>
                  <a:gd name="T59" fmla="*/ 782 h 782"/>
                  <a:gd name="T60" fmla="*/ 845 w 1208"/>
                  <a:gd name="T61" fmla="*/ 737 h 782"/>
                  <a:gd name="T62" fmla="*/ 833 w 1208"/>
                  <a:gd name="T63" fmla="*/ 715 h 782"/>
                  <a:gd name="T64" fmla="*/ 821 w 1208"/>
                  <a:gd name="T65" fmla="*/ 668 h 782"/>
                  <a:gd name="T66" fmla="*/ 839 w 1208"/>
                  <a:gd name="T67" fmla="*/ 615 h 782"/>
                  <a:gd name="T68" fmla="*/ 919 w 1208"/>
                  <a:gd name="T69" fmla="*/ 546 h 782"/>
                  <a:gd name="T70" fmla="*/ 980 w 1208"/>
                  <a:gd name="T71" fmla="*/ 528 h 782"/>
                  <a:gd name="T72" fmla="*/ 972 w 1208"/>
                  <a:gd name="T73" fmla="*/ 471 h 782"/>
                  <a:gd name="T74" fmla="*/ 1056 w 1208"/>
                  <a:gd name="T75" fmla="*/ 380 h 782"/>
                  <a:gd name="T76" fmla="*/ 1140 w 1208"/>
                  <a:gd name="T77" fmla="*/ 367 h 782"/>
                  <a:gd name="T78" fmla="*/ 1126 w 1208"/>
                  <a:gd name="T79" fmla="*/ 319 h 782"/>
                  <a:gd name="T80" fmla="*/ 1208 w 1208"/>
                  <a:gd name="T81" fmla="*/ 272 h 782"/>
                  <a:gd name="T82" fmla="*/ 1208 w 1208"/>
                  <a:gd name="T83" fmla="*/ 209 h 782"/>
                  <a:gd name="T84" fmla="*/ 1201 w 1208"/>
                  <a:gd name="T85" fmla="*/ 205 h 782"/>
                  <a:gd name="T86" fmla="*/ 1171 w 1208"/>
                  <a:gd name="T87" fmla="*/ 215 h 782"/>
                  <a:gd name="T88" fmla="*/ 1167 w 1208"/>
                  <a:gd name="T89" fmla="*/ 254 h 782"/>
                  <a:gd name="T90" fmla="*/ 1070 w 1208"/>
                  <a:gd name="T91" fmla="*/ 255 h 782"/>
                  <a:gd name="T92" fmla="*/ 993 w 1208"/>
                  <a:gd name="T93" fmla="*/ 306 h 782"/>
                  <a:gd name="T94" fmla="*/ 873 w 1208"/>
                  <a:gd name="T95" fmla="*/ 345 h 782"/>
                  <a:gd name="T96" fmla="*/ 854 w 1208"/>
                  <a:gd name="T97" fmla="*/ 321 h 782"/>
                  <a:gd name="T98" fmla="*/ 909 w 1208"/>
                  <a:gd name="T99" fmla="*/ 239 h 782"/>
                  <a:gd name="T100" fmla="*/ 882 w 1208"/>
                  <a:gd name="T101" fmla="*/ 213 h 782"/>
                  <a:gd name="T102" fmla="*/ 863 w 1208"/>
                  <a:gd name="T103" fmla="*/ 179 h 782"/>
                  <a:gd name="T104" fmla="*/ 826 w 1208"/>
                  <a:gd name="T105" fmla="*/ 148 h 782"/>
                  <a:gd name="T106" fmla="*/ 784 w 1208"/>
                  <a:gd name="T107" fmla="*/ 145 h 782"/>
                  <a:gd name="T108" fmla="*/ 707 w 1208"/>
                  <a:gd name="T109" fmla="*/ 92 h 782"/>
                  <a:gd name="T110" fmla="*/ 153 w 1208"/>
                  <a:gd name="T111" fmla="*/ 0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208" h="782">
                    <a:moveTo>
                      <a:pt x="153" y="0"/>
                    </a:moveTo>
                    <a:lnTo>
                      <a:pt x="153" y="0"/>
                    </a:lnTo>
                    <a:lnTo>
                      <a:pt x="145" y="32"/>
                    </a:lnTo>
                    <a:lnTo>
                      <a:pt x="118" y="14"/>
                    </a:lnTo>
                    <a:lnTo>
                      <a:pt x="104" y="14"/>
                    </a:lnTo>
                    <a:lnTo>
                      <a:pt x="96" y="48"/>
                    </a:lnTo>
                    <a:lnTo>
                      <a:pt x="0" y="262"/>
                    </a:lnTo>
                    <a:lnTo>
                      <a:pt x="26" y="449"/>
                    </a:lnTo>
                    <a:lnTo>
                      <a:pt x="57" y="465"/>
                    </a:lnTo>
                    <a:lnTo>
                      <a:pt x="63" y="516"/>
                    </a:lnTo>
                    <a:lnTo>
                      <a:pt x="128" y="516"/>
                    </a:lnTo>
                    <a:lnTo>
                      <a:pt x="190" y="564"/>
                    </a:lnTo>
                    <a:lnTo>
                      <a:pt x="313" y="576"/>
                    </a:lnTo>
                    <a:lnTo>
                      <a:pt x="327" y="639"/>
                    </a:lnTo>
                    <a:lnTo>
                      <a:pt x="346" y="652"/>
                    </a:lnTo>
                    <a:lnTo>
                      <a:pt x="374" y="625"/>
                    </a:lnTo>
                    <a:lnTo>
                      <a:pt x="395" y="635"/>
                    </a:lnTo>
                    <a:lnTo>
                      <a:pt x="415" y="725"/>
                    </a:lnTo>
                    <a:lnTo>
                      <a:pt x="448" y="747"/>
                    </a:lnTo>
                    <a:lnTo>
                      <a:pt x="475" y="696"/>
                    </a:lnTo>
                    <a:lnTo>
                      <a:pt x="559" y="635"/>
                    </a:lnTo>
                    <a:lnTo>
                      <a:pt x="614" y="660"/>
                    </a:lnTo>
                    <a:lnTo>
                      <a:pt x="661" y="664"/>
                    </a:lnTo>
                    <a:lnTo>
                      <a:pt x="663" y="635"/>
                    </a:lnTo>
                    <a:lnTo>
                      <a:pt x="761" y="637"/>
                    </a:lnTo>
                    <a:lnTo>
                      <a:pt x="780" y="658"/>
                    </a:lnTo>
                    <a:lnTo>
                      <a:pt x="784" y="707"/>
                    </a:lnTo>
                    <a:lnTo>
                      <a:pt x="772" y="735"/>
                    </a:lnTo>
                    <a:lnTo>
                      <a:pt x="786" y="782"/>
                    </a:lnTo>
                    <a:lnTo>
                      <a:pt x="815" y="782"/>
                    </a:lnTo>
                    <a:lnTo>
                      <a:pt x="845" y="737"/>
                    </a:lnTo>
                    <a:lnTo>
                      <a:pt x="833" y="715"/>
                    </a:lnTo>
                    <a:lnTo>
                      <a:pt x="821" y="668"/>
                    </a:lnTo>
                    <a:lnTo>
                      <a:pt x="839" y="615"/>
                    </a:lnTo>
                    <a:lnTo>
                      <a:pt x="919" y="546"/>
                    </a:lnTo>
                    <a:lnTo>
                      <a:pt x="980" y="528"/>
                    </a:lnTo>
                    <a:lnTo>
                      <a:pt x="972" y="471"/>
                    </a:lnTo>
                    <a:lnTo>
                      <a:pt x="1056" y="380"/>
                    </a:lnTo>
                    <a:lnTo>
                      <a:pt x="1140" y="367"/>
                    </a:lnTo>
                    <a:lnTo>
                      <a:pt x="1126" y="319"/>
                    </a:lnTo>
                    <a:lnTo>
                      <a:pt x="1208" y="272"/>
                    </a:lnTo>
                    <a:lnTo>
                      <a:pt x="1208" y="209"/>
                    </a:lnTo>
                    <a:lnTo>
                      <a:pt x="1201" y="205"/>
                    </a:lnTo>
                    <a:lnTo>
                      <a:pt x="1171" y="215"/>
                    </a:lnTo>
                    <a:lnTo>
                      <a:pt x="1167" y="254"/>
                    </a:lnTo>
                    <a:lnTo>
                      <a:pt x="1070" y="255"/>
                    </a:lnTo>
                    <a:lnTo>
                      <a:pt x="993" y="306"/>
                    </a:lnTo>
                    <a:lnTo>
                      <a:pt x="873" y="345"/>
                    </a:lnTo>
                    <a:lnTo>
                      <a:pt x="854" y="321"/>
                    </a:lnTo>
                    <a:lnTo>
                      <a:pt x="909" y="239"/>
                    </a:lnTo>
                    <a:lnTo>
                      <a:pt x="882" y="213"/>
                    </a:lnTo>
                    <a:lnTo>
                      <a:pt x="863" y="179"/>
                    </a:lnTo>
                    <a:lnTo>
                      <a:pt x="826" y="148"/>
                    </a:lnTo>
                    <a:lnTo>
                      <a:pt x="784" y="145"/>
                    </a:lnTo>
                    <a:lnTo>
                      <a:pt x="707" y="92"/>
                    </a:lnTo>
                    <a:lnTo>
                      <a:pt x="15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98" name="Freeform 203">
                <a:extLst>
                  <a:ext uri="{FF2B5EF4-FFF2-40B4-BE49-F238E27FC236}">
                    <a16:creationId xmlns:a16="http://schemas.microsoft.com/office/drawing/2014/main" xmlns="" id="{EE99C178-20D5-9D4E-864E-D7FD36DA24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7" y="1802"/>
                <a:ext cx="22" cy="64"/>
              </a:xfrm>
              <a:custGeom>
                <a:avLst/>
                <a:gdLst>
                  <a:gd name="T0" fmla="*/ 13 w 33"/>
                  <a:gd name="T1" fmla="*/ 0 h 96"/>
                  <a:gd name="T2" fmla="*/ 13 w 33"/>
                  <a:gd name="T3" fmla="*/ 0 h 96"/>
                  <a:gd name="T4" fmla="*/ 0 w 33"/>
                  <a:gd name="T5" fmla="*/ 25 h 96"/>
                  <a:gd name="T6" fmla="*/ 4 w 33"/>
                  <a:gd name="T7" fmla="*/ 43 h 96"/>
                  <a:gd name="T8" fmla="*/ 13 w 33"/>
                  <a:gd name="T9" fmla="*/ 49 h 96"/>
                  <a:gd name="T10" fmla="*/ 11 w 33"/>
                  <a:gd name="T11" fmla="*/ 56 h 96"/>
                  <a:gd name="T12" fmla="*/ 1 w 33"/>
                  <a:gd name="T13" fmla="*/ 59 h 96"/>
                  <a:gd name="T14" fmla="*/ 4 w 33"/>
                  <a:gd name="T15" fmla="*/ 86 h 96"/>
                  <a:gd name="T16" fmla="*/ 14 w 33"/>
                  <a:gd name="T17" fmla="*/ 96 h 96"/>
                  <a:gd name="T18" fmla="*/ 22 w 33"/>
                  <a:gd name="T19" fmla="*/ 87 h 96"/>
                  <a:gd name="T20" fmla="*/ 12 w 33"/>
                  <a:gd name="T21" fmla="*/ 61 h 96"/>
                  <a:gd name="T22" fmla="*/ 18 w 33"/>
                  <a:gd name="T23" fmla="*/ 40 h 96"/>
                  <a:gd name="T24" fmla="*/ 33 w 33"/>
                  <a:gd name="T25" fmla="*/ 20 h 96"/>
                  <a:gd name="T26" fmla="*/ 22 w 33"/>
                  <a:gd name="T27" fmla="*/ 2 h 96"/>
                  <a:gd name="T28" fmla="*/ 13 w 33"/>
                  <a:gd name="T2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3" h="96">
                    <a:moveTo>
                      <a:pt x="13" y="0"/>
                    </a:moveTo>
                    <a:lnTo>
                      <a:pt x="13" y="0"/>
                    </a:lnTo>
                    <a:lnTo>
                      <a:pt x="0" y="25"/>
                    </a:lnTo>
                    <a:lnTo>
                      <a:pt x="4" y="43"/>
                    </a:lnTo>
                    <a:lnTo>
                      <a:pt x="13" y="49"/>
                    </a:lnTo>
                    <a:lnTo>
                      <a:pt x="11" y="56"/>
                    </a:lnTo>
                    <a:lnTo>
                      <a:pt x="1" y="59"/>
                    </a:lnTo>
                    <a:lnTo>
                      <a:pt x="4" y="86"/>
                    </a:lnTo>
                    <a:lnTo>
                      <a:pt x="14" y="96"/>
                    </a:lnTo>
                    <a:lnTo>
                      <a:pt x="22" y="87"/>
                    </a:lnTo>
                    <a:lnTo>
                      <a:pt x="12" y="61"/>
                    </a:lnTo>
                    <a:lnTo>
                      <a:pt x="18" y="40"/>
                    </a:lnTo>
                    <a:lnTo>
                      <a:pt x="33" y="20"/>
                    </a:lnTo>
                    <a:lnTo>
                      <a:pt x="22" y="2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299" name="Freeform 204">
                <a:extLst>
                  <a:ext uri="{FF2B5EF4-FFF2-40B4-BE49-F238E27FC236}">
                    <a16:creationId xmlns:a16="http://schemas.microsoft.com/office/drawing/2014/main" xmlns="" id="{BD8C9BB7-C091-EF41-BE62-8FBF49B46B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7" y="1904"/>
                <a:ext cx="45" cy="56"/>
              </a:xfrm>
              <a:custGeom>
                <a:avLst/>
                <a:gdLst>
                  <a:gd name="T0" fmla="*/ 12 w 68"/>
                  <a:gd name="T1" fmla="*/ 0 h 84"/>
                  <a:gd name="T2" fmla="*/ 12 w 68"/>
                  <a:gd name="T3" fmla="*/ 0 h 84"/>
                  <a:gd name="T4" fmla="*/ 0 w 68"/>
                  <a:gd name="T5" fmla="*/ 5 h 84"/>
                  <a:gd name="T6" fmla="*/ 22 w 68"/>
                  <a:gd name="T7" fmla="*/ 30 h 84"/>
                  <a:gd name="T8" fmla="*/ 27 w 68"/>
                  <a:gd name="T9" fmla="*/ 60 h 84"/>
                  <a:gd name="T10" fmla="*/ 49 w 68"/>
                  <a:gd name="T11" fmla="*/ 84 h 84"/>
                  <a:gd name="T12" fmla="*/ 68 w 68"/>
                  <a:gd name="T13" fmla="*/ 81 h 84"/>
                  <a:gd name="T14" fmla="*/ 68 w 68"/>
                  <a:gd name="T15" fmla="*/ 50 h 84"/>
                  <a:gd name="T16" fmla="*/ 45 w 68"/>
                  <a:gd name="T17" fmla="*/ 36 h 84"/>
                  <a:gd name="T18" fmla="*/ 12 w 68"/>
                  <a:gd name="T1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84">
                    <a:moveTo>
                      <a:pt x="12" y="0"/>
                    </a:moveTo>
                    <a:lnTo>
                      <a:pt x="12" y="0"/>
                    </a:lnTo>
                    <a:lnTo>
                      <a:pt x="0" y="5"/>
                    </a:lnTo>
                    <a:lnTo>
                      <a:pt x="22" y="30"/>
                    </a:lnTo>
                    <a:lnTo>
                      <a:pt x="27" y="60"/>
                    </a:lnTo>
                    <a:lnTo>
                      <a:pt x="49" y="84"/>
                    </a:lnTo>
                    <a:lnTo>
                      <a:pt x="68" y="81"/>
                    </a:lnTo>
                    <a:lnTo>
                      <a:pt x="68" y="50"/>
                    </a:lnTo>
                    <a:lnTo>
                      <a:pt x="45" y="36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</p:grpSp>
        <p:sp>
          <p:nvSpPr>
            <p:cNvPr id="13" name="Freeform 206">
              <a:extLst>
                <a:ext uri="{FF2B5EF4-FFF2-40B4-BE49-F238E27FC236}">
                  <a16:creationId xmlns:a16="http://schemas.microsoft.com/office/drawing/2014/main" xmlns="" id="{F9A3BF75-DCD4-7744-BC84-B564696B8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4" y="2603"/>
              <a:ext cx="62" cy="74"/>
            </a:xfrm>
            <a:custGeom>
              <a:avLst/>
              <a:gdLst>
                <a:gd name="T0" fmla="*/ 0 w 93"/>
                <a:gd name="T1" fmla="*/ 78 h 112"/>
                <a:gd name="T2" fmla="*/ 0 w 93"/>
                <a:gd name="T3" fmla="*/ 78 h 112"/>
                <a:gd name="T4" fmla="*/ 46 w 93"/>
                <a:gd name="T5" fmla="*/ 112 h 112"/>
                <a:gd name="T6" fmla="*/ 93 w 93"/>
                <a:gd name="T7" fmla="*/ 54 h 112"/>
                <a:gd name="T8" fmla="*/ 85 w 93"/>
                <a:gd name="T9" fmla="*/ 42 h 112"/>
                <a:gd name="T10" fmla="*/ 69 w 93"/>
                <a:gd name="T11" fmla="*/ 42 h 112"/>
                <a:gd name="T12" fmla="*/ 69 w 93"/>
                <a:gd name="T13" fmla="*/ 7 h 112"/>
                <a:gd name="T14" fmla="*/ 57 w 93"/>
                <a:gd name="T15" fmla="*/ 0 h 112"/>
                <a:gd name="T16" fmla="*/ 21 w 93"/>
                <a:gd name="T17" fmla="*/ 11 h 112"/>
                <a:gd name="T18" fmla="*/ 35 w 93"/>
                <a:gd name="T19" fmla="*/ 43 h 112"/>
                <a:gd name="T20" fmla="*/ 0 w 93"/>
                <a:gd name="T21" fmla="*/ 7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112">
                  <a:moveTo>
                    <a:pt x="0" y="78"/>
                  </a:moveTo>
                  <a:lnTo>
                    <a:pt x="0" y="78"/>
                  </a:lnTo>
                  <a:lnTo>
                    <a:pt x="46" y="112"/>
                  </a:lnTo>
                  <a:lnTo>
                    <a:pt x="93" y="54"/>
                  </a:lnTo>
                  <a:lnTo>
                    <a:pt x="85" y="42"/>
                  </a:lnTo>
                  <a:lnTo>
                    <a:pt x="69" y="42"/>
                  </a:lnTo>
                  <a:lnTo>
                    <a:pt x="69" y="7"/>
                  </a:lnTo>
                  <a:lnTo>
                    <a:pt x="57" y="0"/>
                  </a:lnTo>
                  <a:lnTo>
                    <a:pt x="21" y="11"/>
                  </a:lnTo>
                  <a:lnTo>
                    <a:pt x="35" y="43"/>
                  </a:lnTo>
                  <a:lnTo>
                    <a:pt x="0" y="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" name="Freeform 207">
              <a:extLst>
                <a:ext uri="{FF2B5EF4-FFF2-40B4-BE49-F238E27FC236}">
                  <a16:creationId xmlns:a16="http://schemas.microsoft.com/office/drawing/2014/main" xmlns="" id="{C5176756-5D43-AE41-B259-FA6243DF0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4" y="2639"/>
              <a:ext cx="79" cy="58"/>
            </a:xfrm>
            <a:custGeom>
              <a:avLst/>
              <a:gdLst>
                <a:gd name="T0" fmla="*/ 24 w 118"/>
                <a:gd name="T1" fmla="*/ 3 h 88"/>
                <a:gd name="T2" fmla="*/ 24 w 118"/>
                <a:gd name="T3" fmla="*/ 3 h 88"/>
                <a:gd name="T4" fmla="*/ 97 w 118"/>
                <a:gd name="T5" fmla="*/ 0 h 88"/>
                <a:gd name="T6" fmla="*/ 118 w 118"/>
                <a:gd name="T7" fmla="*/ 26 h 88"/>
                <a:gd name="T8" fmla="*/ 105 w 118"/>
                <a:gd name="T9" fmla="*/ 23 h 88"/>
                <a:gd name="T10" fmla="*/ 79 w 118"/>
                <a:gd name="T11" fmla="*/ 24 h 88"/>
                <a:gd name="T12" fmla="*/ 45 w 118"/>
                <a:gd name="T13" fmla="*/ 55 h 88"/>
                <a:gd name="T14" fmla="*/ 31 w 118"/>
                <a:gd name="T15" fmla="*/ 88 h 88"/>
                <a:gd name="T16" fmla="*/ 21 w 118"/>
                <a:gd name="T17" fmla="*/ 83 h 88"/>
                <a:gd name="T18" fmla="*/ 21 w 118"/>
                <a:gd name="T19" fmla="*/ 47 h 88"/>
                <a:gd name="T20" fmla="*/ 0 w 118"/>
                <a:gd name="T21" fmla="*/ 33 h 88"/>
                <a:gd name="T22" fmla="*/ 24 w 118"/>
                <a:gd name="T23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8" h="88">
                  <a:moveTo>
                    <a:pt x="24" y="3"/>
                  </a:moveTo>
                  <a:lnTo>
                    <a:pt x="24" y="3"/>
                  </a:lnTo>
                  <a:lnTo>
                    <a:pt x="97" y="0"/>
                  </a:lnTo>
                  <a:lnTo>
                    <a:pt x="118" y="26"/>
                  </a:lnTo>
                  <a:lnTo>
                    <a:pt x="105" y="23"/>
                  </a:lnTo>
                  <a:lnTo>
                    <a:pt x="79" y="24"/>
                  </a:lnTo>
                  <a:lnTo>
                    <a:pt x="45" y="55"/>
                  </a:lnTo>
                  <a:lnTo>
                    <a:pt x="31" y="88"/>
                  </a:lnTo>
                  <a:lnTo>
                    <a:pt x="21" y="83"/>
                  </a:lnTo>
                  <a:lnTo>
                    <a:pt x="21" y="47"/>
                  </a:lnTo>
                  <a:lnTo>
                    <a:pt x="0" y="33"/>
                  </a:lnTo>
                  <a:lnTo>
                    <a:pt x="24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" name="Freeform 208">
              <a:extLst>
                <a:ext uri="{FF2B5EF4-FFF2-40B4-BE49-F238E27FC236}">
                  <a16:creationId xmlns:a16="http://schemas.microsoft.com/office/drawing/2014/main" xmlns="" id="{91C0D17E-1E28-324D-A84D-FF268A17A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0" y="2665"/>
              <a:ext cx="24" cy="27"/>
            </a:xfrm>
            <a:custGeom>
              <a:avLst/>
              <a:gdLst>
                <a:gd name="T0" fmla="*/ 0 w 37"/>
                <a:gd name="T1" fmla="*/ 23 h 41"/>
                <a:gd name="T2" fmla="*/ 0 w 37"/>
                <a:gd name="T3" fmla="*/ 23 h 41"/>
                <a:gd name="T4" fmla="*/ 37 w 37"/>
                <a:gd name="T5" fmla="*/ 41 h 41"/>
                <a:gd name="T6" fmla="*/ 36 w 37"/>
                <a:gd name="T7" fmla="*/ 12 h 41"/>
                <a:gd name="T8" fmla="*/ 17 w 37"/>
                <a:gd name="T9" fmla="*/ 0 h 41"/>
                <a:gd name="T10" fmla="*/ 0 w 37"/>
                <a:gd name="T11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41">
                  <a:moveTo>
                    <a:pt x="0" y="23"/>
                  </a:moveTo>
                  <a:lnTo>
                    <a:pt x="0" y="23"/>
                  </a:lnTo>
                  <a:lnTo>
                    <a:pt x="37" y="41"/>
                  </a:lnTo>
                  <a:lnTo>
                    <a:pt x="36" y="12"/>
                  </a:lnTo>
                  <a:lnTo>
                    <a:pt x="17" y="0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" name="Freeform 209">
              <a:extLst>
                <a:ext uri="{FF2B5EF4-FFF2-40B4-BE49-F238E27FC236}">
                  <a16:creationId xmlns:a16="http://schemas.microsoft.com/office/drawing/2014/main" xmlns="" id="{AB1F8126-9C88-434C-8454-98C054AB9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8" y="2658"/>
              <a:ext cx="57" cy="64"/>
            </a:xfrm>
            <a:custGeom>
              <a:avLst/>
              <a:gdLst>
                <a:gd name="T0" fmla="*/ 68 w 86"/>
                <a:gd name="T1" fmla="*/ 0 h 96"/>
                <a:gd name="T2" fmla="*/ 68 w 86"/>
                <a:gd name="T3" fmla="*/ 0 h 96"/>
                <a:gd name="T4" fmla="*/ 85 w 86"/>
                <a:gd name="T5" fmla="*/ 3 h 96"/>
                <a:gd name="T6" fmla="*/ 86 w 86"/>
                <a:gd name="T7" fmla="*/ 39 h 96"/>
                <a:gd name="T8" fmla="*/ 66 w 86"/>
                <a:gd name="T9" fmla="*/ 96 h 96"/>
                <a:gd name="T10" fmla="*/ 12 w 86"/>
                <a:gd name="T11" fmla="*/ 90 h 96"/>
                <a:gd name="T12" fmla="*/ 0 w 86"/>
                <a:gd name="T13" fmla="*/ 63 h 96"/>
                <a:gd name="T14" fmla="*/ 16 w 86"/>
                <a:gd name="T15" fmla="*/ 30 h 96"/>
                <a:gd name="T16" fmla="*/ 46 w 86"/>
                <a:gd name="T17" fmla="*/ 1 h 96"/>
                <a:gd name="T18" fmla="*/ 68 w 86"/>
                <a:gd name="T1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96">
                  <a:moveTo>
                    <a:pt x="68" y="0"/>
                  </a:moveTo>
                  <a:lnTo>
                    <a:pt x="68" y="0"/>
                  </a:lnTo>
                  <a:lnTo>
                    <a:pt x="85" y="3"/>
                  </a:lnTo>
                  <a:lnTo>
                    <a:pt x="86" y="39"/>
                  </a:lnTo>
                  <a:lnTo>
                    <a:pt x="66" y="96"/>
                  </a:lnTo>
                  <a:lnTo>
                    <a:pt x="12" y="90"/>
                  </a:lnTo>
                  <a:lnTo>
                    <a:pt x="0" y="63"/>
                  </a:lnTo>
                  <a:lnTo>
                    <a:pt x="16" y="30"/>
                  </a:lnTo>
                  <a:lnTo>
                    <a:pt x="46" y="1"/>
                  </a:lnTo>
                  <a:lnTo>
                    <a:pt x="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" name="Freeform 210">
              <a:extLst>
                <a:ext uri="{FF2B5EF4-FFF2-40B4-BE49-F238E27FC236}">
                  <a16:creationId xmlns:a16="http://schemas.microsoft.com/office/drawing/2014/main" xmlns="" id="{9ECE937D-31FF-BC4A-9424-1486EB0AF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7" y="2723"/>
              <a:ext cx="48" cy="48"/>
            </a:xfrm>
            <a:custGeom>
              <a:avLst/>
              <a:gdLst>
                <a:gd name="T0" fmla="*/ 52 w 72"/>
                <a:gd name="T1" fmla="*/ 4 h 72"/>
                <a:gd name="T2" fmla="*/ 52 w 72"/>
                <a:gd name="T3" fmla="*/ 4 h 72"/>
                <a:gd name="T4" fmla="*/ 63 w 72"/>
                <a:gd name="T5" fmla="*/ 25 h 72"/>
                <a:gd name="T6" fmla="*/ 72 w 72"/>
                <a:gd name="T7" fmla="*/ 37 h 72"/>
                <a:gd name="T8" fmla="*/ 60 w 72"/>
                <a:gd name="T9" fmla="*/ 72 h 72"/>
                <a:gd name="T10" fmla="*/ 38 w 72"/>
                <a:gd name="T11" fmla="*/ 56 h 72"/>
                <a:gd name="T12" fmla="*/ 0 w 72"/>
                <a:gd name="T13" fmla="*/ 22 h 72"/>
                <a:gd name="T14" fmla="*/ 0 w 72"/>
                <a:gd name="T15" fmla="*/ 0 h 72"/>
                <a:gd name="T16" fmla="*/ 52 w 72"/>
                <a:gd name="T17" fmla="*/ 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52" y="4"/>
                  </a:moveTo>
                  <a:lnTo>
                    <a:pt x="52" y="4"/>
                  </a:lnTo>
                  <a:lnTo>
                    <a:pt x="63" y="25"/>
                  </a:lnTo>
                  <a:lnTo>
                    <a:pt x="72" y="37"/>
                  </a:lnTo>
                  <a:lnTo>
                    <a:pt x="60" y="72"/>
                  </a:lnTo>
                  <a:lnTo>
                    <a:pt x="38" y="56"/>
                  </a:lnTo>
                  <a:lnTo>
                    <a:pt x="0" y="22"/>
                  </a:lnTo>
                  <a:lnTo>
                    <a:pt x="0" y="0"/>
                  </a:lnTo>
                  <a:lnTo>
                    <a:pt x="52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" name="Freeform 211">
              <a:extLst>
                <a:ext uri="{FF2B5EF4-FFF2-40B4-BE49-F238E27FC236}">
                  <a16:creationId xmlns:a16="http://schemas.microsoft.com/office/drawing/2014/main" xmlns="" id="{54BE971D-6DE9-424B-A5DF-2C32D36DA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1" y="2740"/>
              <a:ext cx="94" cy="43"/>
            </a:xfrm>
            <a:custGeom>
              <a:avLst/>
              <a:gdLst>
                <a:gd name="T0" fmla="*/ 12 w 141"/>
                <a:gd name="T1" fmla="*/ 14 h 65"/>
                <a:gd name="T2" fmla="*/ 12 w 141"/>
                <a:gd name="T3" fmla="*/ 14 h 65"/>
                <a:gd name="T4" fmla="*/ 0 w 141"/>
                <a:gd name="T5" fmla="*/ 50 h 65"/>
                <a:gd name="T6" fmla="*/ 38 w 141"/>
                <a:gd name="T7" fmla="*/ 60 h 65"/>
                <a:gd name="T8" fmla="*/ 61 w 141"/>
                <a:gd name="T9" fmla="*/ 65 h 65"/>
                <a:gd name="T10" fmla="*/ 65 w 141"/>
                <a:gd name="T11" fmla="*/ 37 h 65"/>
                <a:gd name="T12" fmla="*/ 91 w 141"/>
                <a:gd name="T13" fmla="*/ 24 h 65"/>
                <a:gd name="T14" fmla="*/ 113 w 141"/>
                <a:gd name="T15" fmla="*/ 36 h 65"/>
                <a:gd name="T16" fmla="*/ 122 w 141"/>
                <a:gd name="T17" fmla="*/ 50 h 65"/>
                <a:gd name="T18" fmla="*/ 132 w 141"/>
                <a:gd name="T19" fmla="*/ 48 h 65"/>
                <a:gd name="T20" fmla="*/ 141 w 141"/>
                <a:gd name="T21" fmla="*/ 23 h 65"/>
                <a:gd name="T22" fmla="*/ 113 w 141"/>
                <a:gd name="T23" fmla="*/ 11 h 65"/>
                <a:gd name="T24" fmla="*/ 92 w 141"/>
                <a:gd name="T25" fmla="*/ 0 h 65"/>
                <a:gd name="T26" fmla="*/ 71 w 141"/>
                <a:gd name="T27" fmla="*/ 14 h 65"/>
                <a:gd name="T28" fmla="*/ 45 w 141"/>
                <a:gd name="T29" fmla="*/ 27 h 65"/>
                <a:gd name="T30" fmla="*/ 20 w 141"/>
                <a:gd name="T31" fmla="*/ 17 h 65"/>
                <a:gd name="T32" fmla="*/ 12 w 141"/>
                <a:gd name="T33" fmla="*/ 1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1" h="65">
                  <a:moveTo>
                    <a:pt x="12" y="14"/>
                  </a:moveTo>
                  <a:lnTo>
                    <a:pt x="12" y="14"/>
                  </a:lnTo>
                  <a:lnTo>
                    <a:pt x="0" y="50"/>
                  </a:lnTo>
                  <a:lnTo>
                    <a:pt x="38" y="60"/>
                  </a:lnTo>
                  <a:lnTo>
                    <a:pt x="61" y="65"/>
                  </a:lnTo>
                  <a:lnTo>
                    <a:pt x="65" y="37"/>
                  </a:lnTo>
                  <a:lnTo>
                    <a:pt x="91" y="24"/>
                  </a:lnTo>
                  <a:lnTo>
                    <a:pt x="113" y="36"/>
                  </a:lnTo>
                  <a:lnTo>
                    <a:pt x="122" y="50"/>
                  </a:lnTo>
                  <a:lnTo>
                    <a:pt x="132" y="48"/>
                  </a:lnTo>
                  <a:lnTo>
                    <a:pt x="141" y="23"/>
                  </a:lnTo>
                  <a:lnTo>
                    <a:pt x="113" y="11"/>
                  </a:lnTo>
                  <a:lnTo>
                    <a:pt x="92" y="0"/>
                  </a:lnTo>
                  <a:lnTo>
                    <a:pt x="71" y="14"/>
                  </a:lnTo>
                  <a:lnTo>
                    <a:pt x="45" y="27"/>
                  </a:lnTo>
                  <a:lnTo>
                    <a:pt x="20" y="17"/>
                  </a:lnTo>
                  <a:lnTo>
                    <a:pt x="12" y="1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" name="Freeform 228">
              <a:extLst>
                <a:ext uri="{FF2B5EF4-FFF2-40B4-BE49-F238E27FC236}">
                  <a16:creationId xmlns:a16="http://schemas.microsoft.com/office/drawing/2014/main" xmlns="" id="{D025164A-6A06-5141-825D-8EDC6E78A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4" y="2599"/>
              <a:ext cx="19" cy="27"/>
            </a:xfrm>
            <a:custGeom>
              <a:avLst/>
              <a:gdLst>
                <a:gd name="T0" fmla="*/ 1 w 29"/>
                <a:gd name="T1" fmla="*/ 13 h 41"/>
                <a:gd name="T2" fmla="*/ 1 w 29"/>
                <a:gd name="T3" fmla="*/ 13 h 41"/>
                <a:gd name="T4" fmla="*/ 0 w 29"/>
                <a:gd name="T5" fmla="*/ 41 h 41"/>
                <a:gd name="T6" fmla="*/ 7 w 29"/>
                <a:gd name="T7" fmla="*/ 41 h 41"/>
                <a:gd name="T8" fmla="*/ 29 w 29"/>
                <a:gd name="T9" fmla="*/ 0 h 41"/>
                <a:gd name="T10" fmla="*/ 14 w 29"/>
                <a:gd name="T11" fmla="*/ 0 h 41"/>
                <a:gd name="T12" fmla="*/ 1 w 29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1">
                  <a:moveTo>
                    <a:pt x="1" y="13"/>
                  </a:moveTo>
                  <a:lnTo>
                    <a:pt x="1" y="13"/>
                  </a:lnTo>
                  <a:lnTo>
                    <a:pt x="0" y="41"/>
                  </a:lnTo>
                  <a:lnTo>
                    <a:pt x="7" y="41"/>
                  </a:lnTo>
                  <a:lnTo>
                    <a:pt x="29" y="0"/>
                  </a:lnTo>
                  <a:lnTo>
                    <a:pt x="14" y="0"/>
                  </a:lnTo>
                  <a:lnTo>
                    <a:pt x="1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" name="Freeform 229">
              <a:extLst>
                <a:ext uri="{FF2B5EF4-FFF2-40B4-BE49-F238E27FC236}">
                  <a16:creationId xmlns:a16="http://schemas.microsoft.com/office/drawing/2014/main" xmlns="" id="{55995EBC-CAA2-A54E-A476-0B54216D9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0" y="1212"/>
              <a:ext cx="1865" cy="1012"/>
            </a:xfrm>
            <a:custGeom>
              <a:avLst/>
              <a:gdLst>
                <a:gd name="T0" fmla="*/ 2413 w 2801"/>
                <a:gd name="T1" fmla="*/ 505 h 1518"/>
                <a:gd name="T2" fmla="*/ 2472 w 2801"/>
                <a:gd name="T3" fmla="*/ 406 h 1518"/>
                <a:gd name="T4" fmla="*/ 2413 w 2801"/>
                <a:gd name="T5" fmla="*/ 676 h 1518"/>
                <a:gd name="T6" fmla="*/ 2545 w 2801"/>
                <a:gd name="T7" fmla="*/ 765 h 1518"/>
                <a:gd name="T8" fmla="*/ 2520 w 2801"/>
                <a:gd name="T9" fmla="*/ 614 h 1518"/>
                <a:gd name="T10" fmla="*/ 2553 w 2801"/>
                <a:gd name="T11" fmla="*/ 477 h 1518"/>
                <a:gd name="T12" fmla="*/ 2661 w 2801"/>
                <a:gd name="T13" fmla="*/ 334 h 1518"/>
                <a:gd name="T14" fmla="*/ 2675 w 2801"/>
                <a:gd name="T15" fmla="*/ 282 h 1518"/>
                <a:gd name="T16" fmla="*/ 2642 w 2801"/>
                <a:gd name="T17" fmla="*/ 129 h 1518"/>
                <a:gd name="T18" fmla="*/ 2797 w 2801"/>
                <a:gd name="T19" fmla="*/ 161 h 1518"/>
                <a:gd name="T20" fmla="*/ 2695 w 2801"/>
                <a:gd name="T21" fmla="*/ 90 h 1518"/>
                <a:gd name="T22" fmla="*/ 2342 w 2801"/>
                <a:gd name="T23" fmla="*/ 38 h 1518"/>
                <a:gd name="T24" fmla="*/ 2312 w 2801"/>
                <a:gd name="T25" fmla="*/ 80 h 1518"/>
                <a:gd name="T26" fmla="*/ 2038 w 2801"/>
                <a:gd name="T27" fmla="*/ 126 h 1518"/>
                <a:gd name="T28" fmla="*/ 1774 w 2801"/>
                <a:gd name="T29" fmla="*/ 165 h 1518"/>
                <a:gd name="T30" fmla="*/ 1541 w 2801"/>
                <a:gd name="T31" fmla="*/ 229 h 1518"/>
                <a:gd name="T32" fmla="*/ 1425 w 2801"/>
                <a:gd name="T33" fmla="*/ 243 h 1518"/>
                <a:gd name="T34" fmla="*/ 1214 w 2801"/>
                <a:gd name="T35" fmla="*/ 308 h 1518"/>
                <a:gd name="T36" fmla="*/ 1279 w 2801"/>
                <a:gd name="T37" fmla="*/ 131 h 1518"/>
                <a:gd name="T38" fmla="*/ 1078 w 2801"/>
                <a:gd name="T39" fmla="*/ 106 h 1518"/>
                <a:gd name="T40" fmla="*/ 865 w 2801"/>
                <a:gd name="T41" fmla="*/ 298 h 1518"/>
                <a:gd name="T42" fmla="*/ 838 w 2801"/>
                <a:gd name="T43" fmla="*/ 463 h 1518"/>
                <a:gd name="T44" fmla="*/ 694 w 2801"/>
                <a:gd name="T45" fmla="*/ 433 h 1518"/>
                <a:gd name="T46" fmla="*/ 798 w 2801"/>
                <a:gd name="T47" fmla="*/ 576 h 1518"/>
                <a:gd name="T48" fmla="*/ 763 w 2801"/>
                <a:gd name="T49" fmla="*/ 630 h 1518"/>
                <a:gd name="T50" fmla="*/ 723 w 2801"/>
                <a:gd name="T51" fmla="*/ 660 h 1518"/>
                <a:gd name="T52" fmla="*/ 615 w 2801"/>
                <a:gd name="T53" fmla="*/ 449 h 1518"/>
                <a:gd name="T54" fmla="*/ 605 w 2801"/>
                <a:gd name="T55" fmla="*/ 578 h 1518"/>
                <a:gd name="T56" fmla="*/ 516 w 2801"/>
                <a:gd name="T57" fmla="*/ 596 h 1518"/>
                <a:gd name="T58" fmla="*/ 315 w 2801"/>
                <a:gd name="T59" fmla="*/ 692 h 1518"/>
                <a:gd name="T60" fmla="*/ 286 w 2801"/>
                <a:gd name="T61" fmla="*/ 680 h 1518"/>
                <a:gd name="T62" fmla="*/ 258 w 2801"/>
                <a:gd name="T63" fmla="*/ 745 h 1518"/>
                <a:gd name="T64" fmla="*/ 193 w 2801"/>
                <a:gd name="T65" fmla="*/ 787 h 1518"/>
                <a:gd name="T66" fmla="*/ 157 w 2801"/>
                <a:gd name="T67" fmla="*/ 853 h 1518"/>
                <a:gd name="T68" fmla="*/ 49 w 2801"/>
                <a:gd name="T69" fmla="*/ 769 h 1518"/>
                <a:gd name="T70" fmla="*/ 203 w 2801"/>
                <a:gd name="T71" fmla="*/ 741 h 1518"/>
                <a:gd name="T72" fmla="*/ 0 w 2801"/>
                <a:gd name="T73" fmla="*/ 684 h 1518"/>
                <a:gd name="T74" fmla="*/ 76 w 2801"/>
                <a:gd name="T75" fmla="*/ 897 h 1518"/>
                <a:gd name="T76" fmla="*/ 34 w 2801"/>
                <a:gd name="T77" fmla="*/ 1004 h 1518"/>
                <a:gd name="T78" fmla="*/ 42 w 2801"/>
                <a:gd name="T79" fmla="*/ 1110 h 1518"/>
                <a:gd name="T80" fmla="*/ 134 w 2801"/>
                <a:gd name="T81" fmla="*/ 1188 h 1518"/>
                <a:gd name="T82" fmla="*/ 211 w 2801"/>
                <a:gd name="T83" fmla="*/ 1264 h 1518"/>
                <a:gd name="T84" fmla="*/ 270 w 2801"/>
                <a:gd name="T85" fmla="*/ 1367 h 1518"/>
                <a:gd name="T86" fmla="*/ 308 w 2801"/>
                <a:gd name="T87" fmla="*/ 1474 h 1518"/>
                <a:gd name="T88" fmla="*/ 458 w 2801"/>
                <a:gd name="T89" fmla="*/ 1472 h 1518"/>
                <a:gd name="T90" fmla="*/ 473 w 2801"/>
                <a:gd name="T91" fmla="*/ 1359 h 1518"/>
                <a:gd name="T92" fmla="*/ 552 w 2801"/>
                <a:gd name="T93" fmla="*/ 1222 h 1518"/>
                <a:gd name="T94" fmla="*/ 663 w 2801"/>
                <a:gd name="T95" fmla="*/ 1188 h 1518"/>
                <a:gd name="T96" fmla="*/ 948 w 2801"/>
                <a:gd name="T97" fmla="*/ 1081 h 1518"/>
                <a:gd name="T98" fmla="*/ 1234 w 2801"/>
                <a:gd name="T99" fmla="*/ 1208 h 1518"/>
                <a:gd name="T100" fmla="*/ 1413 w 2801"/>
                <a:gd name="T101" fmla="*/ 1145 h 1518"/>
                <a:gd name="T102" fmla="*/ 1498 w 2801"/>
                <a:gd name="T103" fmla="*/ 1141 h 1518"/>
                <a:gd name="T104" fmla="*/ 1609 w 2801"/>
                <a:gd name="T105" fmla="*/ 1141 h 1518"/>
                <a:gd name="T106" fmla="*/ 1822 w 2801"/>
                <a:gd name="T107" fmla="*/ 1101 h 1518"/>
                <a:gd name="T108" fmla="*/ 1910 w 2801"/>
                <a:gd name="T109" fmla="*/ 974 h 1518"/>
                <a:gd name="T110" fmla="*/ 2119 w 2801"/>
                <a:gd name="T111" fmla="*/ 1097 h 1518"/>
                <a:gd name="T112" fmla="*/ 2127 w 2801"/>
                <a:gd name="T113" fmla="*/ 1238 h 1518"/>
                <a:gd name="T114" fmla="*/ 2163 w 2801"/>
                <a:gd name="T115" fmla="*/ 1274 h 1518"/>
                <a:gd name="T116" fmla="*/ 2253 w 2801"/>
                <a:gd name="T117" fmla="*/ 1175 h 1518"/>
                <a:gd name="T118" fmla="*/ 2127 w 2801"/>
                <a:gd name="T119" fmla="*/ 876 h 1518"/>
                <a:gd name="T120" fmla="*/ 2107 w 2801"/>
                <a:gd name="T121" fmla="*/ 670 h 1518"/>
                <a:gd name="T122" fmla="*/ 2277 w 2801"/>
                <a:gd name="T123" fmla="*/ 630 h 1518"/>
                <a:gd name="T124" fmla="*/ 2350 w 2801"/>
                <a:gd name="T125" fmla="*/ 583 h 1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01" h="1518">
                  <a:moveTo>
                    <a:pt x="2372" y="449"/>
                  </a:moveTo>
                  <a:lnTo>
                    <a:pt x="2372" y="449"/>
                  </a:lnTo>
                  <a:lnTo>
                    <a:pt x="2386" y="497"/>
                  </a:lnTo>
                  <a:lnTo>
                    <a:pt x="2413" y="505"/>
                  </a:lnTo>
                  <a:lnTo>
                    <a:pt x="2441" y="461"/>
                  </a:lnTo>
                  <a:lnTo>
                    <a:pt x="2425" y="431"/>
                  </a:lnTo>
                  <a:lnTo>
                    <a:pt x="2431" y="406"/>
                  </a:lnTo>
                  <a:lnTo>
                    <a:pt x="2472" y="406"/>
                  </a:lnTo>
                  <a:lnTo>
                    <a:pt x="2463" y="425"/>
                  </a:lnTo>
                  <a:lnTo>
                    <a:pt x="2466" y="497"/>
                  </a:lnTo>
                  <a:lnTo>
                    <a:pt x="2407" y="644"/>
                  </a:lnTo>
                  <a:lnTo>
                    <a:pt x="2413" y="676"/>
                  </a:lnTo>
                  <a:lnTo>
                    <a:pt x="2411" y="729"/>
                  </a:lnTo>
                  <a:lnTo>
                    <a:pt x="2522" y="890"/>
                  </a:lnTo>
                  <a:lnTo>
                    <a:pt x="2543" y="896"/>
                  </a:lnTo>
                  <a:lnTo>
                    <a:pt x="2545" y="765"/>
                  </a:lnTo>
                  <a:lnTo>
                    <a:pt x="2567" y="745"/>
                  </a:lnTo>
                  <a:lnTo>
                    <a:pt x="2543" y="694"/>
                  </a:lnTo>
                  <a:lnTo>
                    <a:pt x="2563" y="672"/>
                  </a:lnTo>
                  <a:lnTo>
                    <a:pt x="2520" y="614"/>
                  </a:lnTo>
                  <a:lnTo>
                    <a:pt x="2496" y="616"/>
                  </a:lnTo>
                  <a:lnTo>
                    <a:pt x="2488" y="521"/>
                  </a:lnTo>
                  <a:lnTo>
                    <a:pt x="2549" y="505"/>
                  </a:lnTo>
                  <a:lnTo>
                    <a:pt x="2553" y="477"/>
                  </a:lnTo>
                  <a:lnTo>
                    <a:pt x="2585" y="469"/>
                  </a:lnTo>
                  <a:lnTo>
                    <a:pt x="2602" y="485"/>
                  </a:lnTo>
                  <a:lnTo>
                    <a:pt x="2624" y="398"/>
                  </a:lnTo>
                  <a:lnTo>
                    <a:pt x="2661" y="334"/>
                  </a:lnTo>
                  <a:lnTo>
                    <a:pt x="2691" y="318"/>
                  </a:lnTo>
                  <a:lnTo>
                    <a:pt x="2717" y="320"/>
                  </a:lnTo>
                  <a:lnTo>
                    <a:pt x="2717" y="290"/>
                  </a:lnTo>
                  <a:lnTo>
                    <a:pt x="2675" y="282"/>
                  </a:lnTo>
                  <a:lnTo>
                    <a:pt x="2618" y="235"/>
                  </a:lnTo>
                  <a:lnTo>
                    <a:pt x="2646" y="203"/>
                  </a:lnTo>
                  <a:lnTo>
                    <a:pt x="2622" y="149"/>
                  </a:lnTo>
                  <a:lnTo>
                    <a:pt x="2642" y="129"/>
                  </a:lnTo>
                  <a:lnTo>
                    <a:pt x="2665" y="161"/>
                  </a:lnTo>
                  <a:lnTo>
                    <a:pt x="2724" y="183"/>
                  </a:lnTo>
                  <a:lnTo>
                    <a:pt x="2790" y="189"/>
                  </a:lnTo>
                  <a:lnTo>
                    <a:pt x="2797" y="161"/>
                  </a:lnTo>
                  <a:lnTo>
                    <a:pt x="2764" y="128"/>
                  </a:lnTo>
                  <a:lnTo>
                    <a:pt x="2801" y="76"/>
                  </a:lnTo>
                  <a:lnTo>
                    <a:pt x="2717" y="46"/>
                  </a:lnTo>
                  <a:lnTo>
                    <a:pt x="2695" y="90"/>
                  </a:lnTo>
                  <a:lnTo>
                    <a:pt x="2667" y="54"/>
                  </a:lnTo>
                  <a:lnTo>
                    <a:pt x="2512" y="0"/>
                  </a:lnTo>
                  <a:lnTo>
                    <a:pt x="2364" y="26"/>
                  </a:lnTo>
                  <a:lnTo>
                    <a:pt x="2342" y="38"/>
                  </a:lnTo>
                  <a:lnTo>
                    <a:pt x="2342" y="50"/>
                  </a:lnTo>
                  <a:lnTo>
                    <a:pt x="2374" y="66"/>
                  </a:lnTo>
                  <a:lnTo>
                    <a:pt x="2370" y="104"/>
                  </a:lnTo>
                  <a:lnTo>
                    <a:pt x="2312" y="80"/>
                  </a:lnTo>
                  <a:lnTo>
                    <a:pt x="2186" y="130"/>
                  </a:lnTo>
                  <a:lnTo>
                    <a:pt x="2165" y="84"/>
                  </a:lnTo>
                  <a:lnTo>
                    <a:pt x="2078" y="84"/>
                  </a:lnTo>
                  <a:lnTo>
                    <a:pt x="2038" y="126"/>
                  </a:lnTo>
                  <a:lnTo>
                    <a:pt x="1898" y="94"/>
                  </a:lnTo>
                  <a:lnTo>
                    <a:pt x="1770" y="120"/>
                  </a:lnTo>
                  <a:lnTo>
                    <a:pt x="1754" y="159"/>
                  </a:lnTo>
                  <a:lnTo>
                    <a:pt x="1774" y="165"/>
                  </a:lnTo>
                  <a:lnTo>
                    <a:pt x="1772" y="195"/>
                  </a:lnTo>
                  <a:lnTo>
                    <a:pt x="1648" y="209"/>
                  </a:lnTo>
                  <a:lnTo>
                    <a:pt x="1656" y="249"/>
                  </a:lnTo>
                  <a:lnTo>
                    <a:pt x="1541" y="229"/>
                  </a:lnTo>
                  <a:lnTo>
                    <a:pt x="1569" y="177"/>
                  </a:lnTo>
                  <a:lnTo>
                    <a:pt x="1453" y="171"/>
                  </a:lnTo>
                  <a:lnTo>
                    <a:pt x="1463" y="225"/>
                  </a:lnTo>
                  <a:lnTo>
                    <a:pt x="1425" y="243"/>
                  </a:lnTo>
                  <a:lnTo>
                    <a:pt x="1394" y="213"/>
                  </a:lnTo>
                  <a:lnTo>
                    <a:pt x="1266" y="235"/>
                  </a:lnTo>
                  <a:lnTo>
                    <a:pt x="1216" y="281"/>
                  </a:lnTo>
                  <a:lnTo>
                    <a:pt x="1214" y="308"/>
                  </a:lnTo>
                  <a:lnTo>
                    <a:pt x="1183" y="310"/>
                  </a:lnTo>
                  <a:lnTo>
                    <a:pt x="1179" y="279"/>
                  </a:lnTo>
                  <a:lnTo>
                    <a:pt x="1279" y="191"/>
                  </a:lnTo>
                  <a:lnTo>
                    <a:pt x="1279" y="131"/>
                  </a:lnTo>
                  <a:lnTo>
                    <a:pt x="1214" y="114"/>
                  </a:lnTo>
                  <a:lnTo>
                    <a:pt x="1130" y="141"/>
                  </a:lnTo>
                  <a:lnTo>
                    <a:pt x="1094" y="106"/>
                  </a:lnTo>
                  <a:lnTo>
                    <a:pt x="1078" y="106"/>
                  </a:lnTo>
                  <a:lnTo>
                    <a:pt x="1059" y="145"/>
                  </a:lnTo>
                  <a:lnTo>
                    <a:pt x="1074" y="163"/>
                  </a:lnTo>
                  <a:lnTo>
                    <a:pt x="962" y="225"/>
                  </a:lnTo>
                  <a:lnTo>
                    <a:pt x="865" y="298"/>
                  </a:lnTo>
                  <a:lnTo>
                    <a:pt x="806" y="380"/>
                  </a:lnTo>
                  <a:lnTo>
                    <a:pt x="806" y="413"/>
                  </a:lnTo>
                  <a:lnTo>
                    <a:pt x="869" y="439"/>
                  </a:lnTo>
                  <a:lnTo>
                    <a:pt x="838" y="463"/>
                  </a:lnTo>
                  <a:lnTo>
                    <a:pt x="771" y="439"/>
                  </a:lnTo>
                  <a:lnTo>
                    <a:pt x="743" y="463"/>
                  </a:lnTo>
                  <a:lnTo>
                    <a:pt x="702" y="415"/>
                  </a:lnTo>
                  <a:lnTo>
                    <a:pt x="694" y="433"/>
                  </a:lnTo>
                  <a:lnTo>
                    <a:pt x="739" y="576"/>
                  </a:lnTo>
                  <a:lnTo>
                    <a:pt x="751" y="580"/>
                  </a:lnTo>
                  <a:lnTo>
                    <a:pt x="783" y="564"/>
                  </a:lnTo>
                  <a:lnTo>
                    <a:pt x="798" y="576"/>
                  </a:lnTo>
                  <a:lnTo>
                    <a:pt x="798" y="602"/>
                  </a:lnTo>
                  <a:lnTo>
                    <a:pt x="769" y="590"/>
                  </a:lnTo>
                  <a:lnTo>
                    <a:pt x="751" y="604"/>
                  </a:lnTo>
                  <a:lnTo>
                    <a:pt x="763" y="630"/>
                  </a:lnTo>
                  <a:lnTo>
                    <a:pt x="753" y="698"/>
                  </a:lnTo>
                  <a:lnTo>
                    <a:pt x="692" y="703"/>
                  </a:lnTo>
                  <a:lnTo>
                    <a:pt x="688" y="682"/>
                  </a:lnTo>
                  <a:lnTo>
                    <a:pt x="723" y="660"/>
                  </a:lnTo>
                  <a:lnTo>
                    <a:pt x="731" y="600"/>
                  </a:lnTo>
                  <a:lnTo>
                    <a:pt x="692" y="548"/>
                  </a:lnTo>
                  <a:lnTo>
                    <a:pt x="678" y="459"/>
                  </a:lnTo>
                  <a:lnTo>
                    <a:pt x="615" y="449"/>
                  </a:lnTo>
                  <a:lnTo>
                    <a:pt x="609" y="481"/>
                  </a:lnTo>
                  <a:lnTo>
                    <a:pt x="621" y="497"/>
                  </a:lnTo>
                  <a:lnTo>
                    <a:pt x="595" y="519"/>
                  </a:lnTo>
                  <a:lnTo>
                    <a:pt x="605" y="578"/>
                  </a:lnTo>
                  <a:lnTo>
                    <a:pt x="643" y="594"/>
                  </a:lnTo>
                  <a:lnTo>
                    <a:pt x="650" y="638"/>
                  </a:lnTo>
                  <a:lnTo>
                    <a:pt x="613" y="614"/>
                  </a:lnTo>
                  <a:lnTo>
                    <a:pt x="516" y="596"/>
                  </a:lnTo>
                  <a:lnTo>
                    <a:pt x="505" y="628"/>
                  </a:lnTo>
                  <a:lnTo>
                    <a:pt x="428" y="656"/>
                  </a:lnTo>
                  <a:lnTo>
                    <a:pt x="416" y="636"/>
                  </a:lnTo>
                  <a:lnTo>
                    <a:pt x="315" y="692"/>
                  </a:lnTo>
                  <a:lnTo>
                    <a:pt x="313" y="729"/>
                  </a:lnTo>
                  <a:lnTo>
                    <a:pt x="274" y="735"/>
                  </a:lnTo>
                  <a:lnTo>
                    <a:pt x="286" y="707"/>
                  </a:lnTo>
                  <a:lnTo>
                    <a:pt x="286" y="680"/>
                  </a:lnTo>
                  <a:lnTo>
                    <a:pt x="246" y="666"/>
                  </a:lnTo>
                  <a:lnTo>
                    <a:pt x="220" y="676"/>
                  </a:lnTo>
                  <a:lnTo>
                    <a:pt x="242" y="718"/>
                  </a:lnTo>
                  <a:lnTo>
                    <a:pt x="258" y="745"/>
                  </a:lnTo>
                  <a:lnTo>
                    <a:pt x="258" y="767"/>
                  </a:lnTo>
                  <a:lnTo>
                    <a:pt x="228" y="761"/>
                  </a:lnTo>
                  <a:lnTo>
                    <a:pt x="222" y="755"/>
                  </a:lnTo>
                  <a:lnTo>
                    <a:pt x="193" y="787"/>
                  </a:lnTo>
                  <a:lnTo>
                    <a:pt x="209" y="815"/>
                  </a:lnTo>
                  <a:lnTo>
                    <a:pt x="142" y="813"/>
                  </a:lnTo>
                  <a:lnTo>
                    <a:pt x="163" y="841"/>
                  </a:lnTo>
                  <a:lnTo>
                    <a:pt x="157" y="853"/>
                  </a:lnTo>
                  <a:lnTo>
                    <a:pt x="122" y="853"/>
                  </a:lnTo>
                  <a:lnTo>
                    <a:pt x="96" y="835"/>
                  </a:lnTo>
                  <a:lnTo>
                    <a:pt x="90" y="785"/>
                  </a:lnTo>
                  <a:lnTo>
                    <a:pt x="49" y="769"/>
                  </a:lnTo>
                  <a:lnTo>
                    <a:pt x="49" y="749"/>
                  </a:lnTo>
                  <a:lnTo>
                    <a:pt x="136" y="767"/>
                  </a:lnTo>
                  <a:lnTo>
                    <a:pt x="183" y="771"/>
                  </a:lnTo>
                  <a:lnTo>
                    <a:pt x="203" y="741"/>
                  </a:lnTo>
                  <a:lnTo>
                    <a:pt x="185" y="710"/>
                  </a:lnTo>
                  <a:lnTo>
                    <a:pt x="59" y="660"/>
                  </a:lnTo>
                  <a:lnTo>
                    <a:pt x="15" y="671"/>
                  </a:lnTo>
                  <a:lnTo>
                    <a:pt x="0" y="684"/>
                  </a:lnTo>
                  <a:lnTo>
                    <a:pt x="5" y="713"/>
                  </a:lnTo>
                  <a:lnTo>
                    <a:pt x="24" y="716"/>
                  </a:lnTo>
                  <a:lnTo>
                    <a:pt x="19" y="762"/>
                  </a:lnTo>
                  <a:lnTo>
                    <a:pt x="76" y="897"/>
                  </a:lnTo>
                  <a:lnTo>
                    <a:pt x="35" y="962"/>
                  </a:lnTo>
                  <a:lnTo>
                    <a:pt x="32" y="977"/>
                  </a:lnTo>
                  <a:lnTo>
                    <a:pt x="53" y="992"/>
                  </a:lnTo>
                  <a:lnTo>
                    <a:pt x="34" y="1004"/>
                  </a:lnTo>
                  <a:lnTo>
                    <a:pt x="22" y="1004"/>
                  </a:lnTo>
                  <a:lnTo>
                    <a:pt x="24" y="1062"/>
                  </a:lnTo>
                  <a:lnTo>
                    <a:pt x="41" y="1087"/>
                  </a:lnTo>
                  <a:lnTo>
                    <a:pt x="42" y="1110"/>
                  </a:lnTo>
                  <a:lnTo>
                    <a:pt x="64" y="1112"/>
                  </a:lnTo>
                  <a:lnTo>
                    <a:pt x="98" y="1125"/>
                  </a:lnTo>
                  <a:lnTo>
                    <a:pt x="134" y="1175"/>
                  </a:lnTo>
                  <a:lnTo>
                    <a:pt x="134" y="1188"/>
                  </a:lnTo>
                  <a:lnTo>
                    <a:pt x="122" y="1208"/>
                  </a:lnTo>
                  <a:lnTo>
                    <a:pt x="149" y="1206"/>
                  </a:lnTo>
                  <a:lnTo>
                    <a:pt x="175" y="1214"/>
                  </a:lnTo>
                  <a:lnTo>
                    <a:pt x="211" y="1264"/>
                  </a:lnTo>
                  <a:lnTo>
                    <a:pt x="298" y="1272"/>
                  </a:lnTo>
                  <a:lnTo>
                    <a:pt x="294" y="1331"/>
                  </a:lnTo>
                  <a:lnTo>
                    <a:pt x="264" y="1357"/>
                  </a:lnTo>
                  <a:lnTo>
                    <a:pt x="270" y="1367"/>
                  </a:lnTo>
                  <a:lnTo>
                    <a:pt x="241" y="1399"/>
                  </a:lnTo>
                  <a:lnTo>
                    <a:pt x="233" y="1429"/>
                  </a:lnTo>
                  <a:lnTo>
                    <a:pt x="250" y="1454"/>
                  </a:lnTo>
                  <a:lnTo>
                    <a:pt x="308" y="1474"/>
                  </a:lnTo>
                  <a:lnTo>
                    <a:pt x="331" y="1460"/>
                  </a:lnTo>
                  <a:lnTo>
                    <a:pt x="483" y="1518"/>
                  </a:lnTo>
                  <a:lnTo>
                    <a:pt x="489" y="1502"/>
                  </a:lnTo>
                  <a:lnTo>
                    <a:pt x="458" y="1472"/>
                  </a:lnTo>
                  <a:lnTo>
                    <a:pt x="458" y="1434"/>
                  </a:lnTo>
                  <a:lnTo>
                    <a:pt x="438" y="1428"/>
                  </a:lnTo>
                  <a:lnTo>
                    <a:pt x="442" y="1397"/>
                  </a:lnTo>
                  <a:lnTo>
                    <a:pt x="473" y="1359"/>
                  </a:lnTo>
                  <a:lnTo>
                    <a:pt x="417" y="1317"/>
                  </a:lnTo>
                  <a:lnTo>
                    <a:pt x="421" y="1258"/>
                  </a:lnTo>
                  <a:lnTo>
                    <a:pt x="481" y="1218"/>
                  </a:lnTo>
                  <a:lnTo>
                    <a:pt x="552" y="1222"/>
                  </a:lnTo>
                  <a:lnTo>
                    <a:pt x="564" y="1244"/>
                  </a:lnTo>
                  <a:lnTo>
                    <a:pt x="637" y="1248"/>
                  </a:lnTo>
                  <a:lnTo>
                    <a:pt x="690" y="1218"/>
                  </a:lnTo>
                  <a:lnTo>
                    <a:pt x="663" y="1188"/>
                  </a:lnTo>
                  <a:lnTo>
                    <a:pt x="669" y="1133"/>
                  </a:lnTo>
                  <a:lnTo>
                    <a:pt x="807" y="1065"/>
                  </a:lnTo>
                  <a:lnTo>
                    <a:pt x="913" y="1113"/>
                  </a:lnTo>
                  <a:lnTo>
                    <a:pt x="948" y="1081"/>
                  </a:lnTo>
                  <a:lnTo>
                    <a:pt x="1053" y="1180"/>
                  </a:lnTo>
                  <a:lnTo>
                    <a:pt x="1132" y="1172"/>
                  </a:lnTo>
                  <a:lnTo>
                    <a:pt x="1159" y="1200"/>
                  </a:lnTo>
                  <a:lnTo>
                    <a:pt x="1234" y="1208"/>
                  </a:lnTo>
                  <a:lnTo>
                    <a:pt x="1283" y="1141"/>
                  </a:lnTo>
                  <a:lnTo>
                    <a:pt x="1346" y="1168"/>
                  </a:lnTo>
                  <a:lnTo>
                    <a:pt x="1380" y="1174"/>
                  </a:lnTo>
                  <a:lnTo>
                    <a:pt x="1413" y="1145"/>
                  </a:lnTo>
                  <a:lnTo>
                    <a:pt x="1384" y="1125"/>
                  </a:lnTo>
                  <a:lnTo>
                    <a:pt x="1410" y="1085"/>
                  </a:lnTo>
                  <a:lnTo>
                    <a:pt x="1482" y="1109"/>
                  </a:lnTo>
                  <a:lnTo>
                    <a:pt x="1498" y="1141"/>
                  </a:lnTo>
                  <a:lnTo>
                    <a:pt x="1530" y="1143"/>
                  </a:lnTo>
                  <a:lnTo>
                    <a:pt x="1549" y="1129"/>
                  </a:lnTo>
                  <a:lnTo>
                    <a:pt x="1603" y="1127"/>
                  </a:lnTo>
                  <a:lnTo>
                    <a:pt x="1609" y="1141"/>
                  </a:lnTo>
                  <a:lnTo>
                    <a:pt x="1670" y="1145"/>
                  </a:lnTo>
                  <a:lnTo>
                    <a:pt x="1711" y="1101"/>
                  </a:lnTo>
                  <a:lnTo>
                    <a:pt x="1796" y="1111"/>
                  </a:lnTo>
                  <a:lnTo>
                    <a:pt x="1822" y="1101"/>
                  </a:lnTo>
                  <a:lnTo>
                    <a:pt x="1830" y="1053"/>
                  </a:lnTo>
                  <a:lnTo>
                    <a:pt x="1804" y="996"/>
                  </a:lnTo>
                  <a:lnTo>
                    <a:pt x="1830" y="974"/>
                  </a:lnTo>
                  <a:lnTo>
                    <a:pt x="1910" y="974"/>
                  </a:lnTo>
                  <a:lnTo>
                    <a:pt x="1987" y="1065"/>
                  </a:lnTo>
                  <a:lnTo>
                    <a:pt x="2086" y="1121"/>
                  </a:lnTo>
                  <a:lnTo>
                    <a:pt x="2115" y="1121"/>
                  </a:lnTo>
                  <a:lnTo>
                    <a:pt x="2119" y="1097"/>
                  </a:lnTo>
                  <a:lnTo>
                    <a:pt x="2155" y="1075"/>
                  </a:lnTo>
                  <a:lnTo>
                    <a:pt x="2159" y="1204"/>
                  </a:lnTo>
                  <a:lnTo>
                    <a:pt x="2127" y="1206"/>
                  </a:lnTo>
                  <a:lnTo>
                    <a:pt x="2127" y="1238"/>
                  </a:lnTo>
                  <a:lnTo>
                    <a:pt x="2145" y="1260"/>
                  </a:lnTo>
                  <a:lnTo>
                    <a:pt x="2142" y="1288"/>
                  </a:lnTo>
                  <a:lnTo>
                    <a:pt x="2155" y="1294"/>
                  </a:lnTo>
                  <a:lnTo>
                    <a:pt x="2163" y="1274"/>
                  </a:lnTo>
                  <a:lnTo>
                    <a:pt x="2174" y="1278"/>
                  </a:lnTo>
                  <a:lnTo>
                    <a:pt x="2182" y="1286"/>
                  </a:lnTo>
                  <a:lnTo>
                    <a:pt x="2218" y="1278"/>
                  </a:lnTo>
                  <a:lnTo>
                    <a:pt x="2253" y="1175"/>
                  </a:lnTo>
                  <a:lnTo>
                    <a:pt x="2257" y="1045"/>
                  </a:lnTo>
                  <a:lnTo>
                    <a:pt x="2212" y="942"/>
                  </a:lnTo>
                  <a:lnTo>
                    <a:pt x="2155" y="872"/>
                  </a:lnTo>
                  <a:lnTo>
                    <a:pt x="2127" y="876"/>
                  </a:lnTo>
                  <a:lnTo>
                    <a:pt x="2127" y="898"/>
                  </a:lnTo>
                  <a:lnTo>
                    <a:pt x="2060" y="873"/>
                  </a:lnTo>
                  <a:lnTo>
                    <a:pt x="2086" y="817"/>
                  </a:lnTo>
                  <a:lnTo>
                    <a:pt x="2107" y="670"/>
                  </a:lnTo>
                  <a:lnTo>
                    <a:pt x="2198" y="642"/>
                  </a:lnTo>
                  <a:lnTo>
                    <a:pt x="2241" y="614"/>
                  </a:lnTo>
                  <a:lnTo>
                    <a:pt x="2289" y="614"/>
                  </a:lnTo>
                  <a:lnTo>
                    <a:pt x="2277" y="630"/>
                  </a:lnTo>
                  <a:lnTo>
                    <a:pt x="2289" y="650"/>
                  </a:lnTo>
                  <a:lnTo>
                    <a:pt x="2330" y="606"/>
                  </a:lnTo>
                  <a:lnTo>
                    <a:pt x="2354" y="608"/>
                  </a:lnTo>
                  <a:lnTo>
                    <a:pt x="2350" y="583"/>
                  </a:lnTo>
                  <a:lnTo>
                    <a:pt x="2312" y="575"/>
                  </a:lnTo>
                  <a:lnTo>
                    <a:pt x="2338" y="481"/>
                  </a:lnTo>
                  <a:lnTo>
                    <a:pt x="2372" y="44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" name="Freeform 230">
              <a:extLst>
                <a:ext uri="{FF2B5EF4-FFF2-40B4-BE49-F238E27FC236}">
                  <a16:creationId xmlns:a16="http://schemas.microsoft.com/office/drawing/2014/main" xmlns="" id="{05E64CE5-F4D0-7148-86DD-095C214C5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6" y="1866"/>
              <a:ext cx="756" cy="664"/>
            </a:xfrm>
            <a:custGeom>
              <a:avLst/>
              <a:gdLst>
                <a:gd name="T0" fmla="*/ 199 w 1136"/>
                <a:gd name="T1" fmla="*/ 230 h 996"/>
                <a:gd name="T2" fmla="*/ 134 w 1136"/>
                <a:gd name="T3" fmla="*/ 297 h 996"/>
                <a:gd name="T4" fmla="*/ 128 w 1136"/>
                <a:gd name="T5" fmla="*/ 426 h 996"/>
                <a:gd name="T6" fmla="*/ 24 w 1136"/>
                <a:gd name="T7" fmla="*/ 515 h 996"/>
                <a:gd name="T8" fmla="*/ 6 w 1136"/>
                <a:gd name="T9" fmla="*/ 563 h 996"/>
                <a:gd name="T10" fmla="*/ 48 w 1136"/>
                <a:gd name="T11" fmla="*/ 597 h 996"/>
                <a:gd name="T12" fmla="*/ 160 w 1136"/>
                <a:gd name="T13" fmla="*/ 712 h 996"/>
                <a:gd name="T14" fmla="*/ 201 w 1136"/>
                <a:gd name="T15" fmla="*/ 793 h 996"/>
                <a:gd name="T16" fmla="*/ 304 w 1136"/>
                <a:gd name="T17" fmla="*/ 819 h 996"/>
                <a:gd name="T18" fmla="*/ 407 w 1136"/>
                <a:gd name="T19" fmla="*/ 835 h 996"/>
                <a:gd name="T20" fmla="*/ 523 w 1136"/>
                <a:gd name="T21" fmla="*/ 779 h 996"/>
                <a:gd name="T22" fmla="*/ 558 w 1136"/>
                <a:gd name="T23" fmla="*/ 807 h 996"/>
                <a:gd name="T24" fmla="*/ 610 w 1136"/>
                <a:gd name="T25" fmla="*/ 857 h 996"/>
                <a:gd name="T26" fmla="*/ 602 w 1136"/>
                <a:gd name="T27" fmla="*/ 930 h 996"/>
                <a:gd name="T28" fmla="*/ 641 w 1136"/>
                <a:gd name="T29" fmla="*/ 978 h 996"/>
                <a:gd name="T30" fmla="*/ 687 w 1136"/>
                <a:gd name="T31" fmla="*/ 964 h 996"/>
                <a:gd name="T32" fmla="*/ 779 w 1136"/>
                <a:gd name="T33" fmla="*/ 936 h 996"/>
                <a:gd name="T34" fmla="*/ 848 w 1136"/>
                <a:gd name="T35" fmla="*/ 970 h 996"/>
                <a:gd name="T36" fmla="*/ 874 w 1136"/>
                <a:gd name="T37" fmla="*/ 994 h 996"/>
                <a:gd name="T38" fmla="*/ 907 w 1136"/>
                <a:gd name="T39" fmla="*/ 968 h 996"/>
                <a:gd name="T40" fmla="*/ 1057 w 1136"/>
                <a:gd name="T41" fmla="*/ 853 h 996"/>
                <a:gd name="T42" fmla="*/ 1079 w 1136"/>
                <a:gd name="T43" fmla="*/ 718 h 996"/>
                <a:gd name="T44" fmla="*/ 1067 w 1136"/>
                <a:gd name="T45" fmla="*/ 692 h 996"/>
                <a:gd name="T46" fmla="*/ 988 w 1136"/>
                <a:gd name="T47" fmla="*/ 585 h 996"/>
                <a:gd name="T48" fmla="*/ 1010 w 1136"/>
                <a:gd name="T49" fmla="*/ 519 h 996"/>
                <a:gd name="T50" fmla="*/ 1034 w 1136"/>
                <a:gd name="T51" fmla="*/ 487 h 996"/>
                <a:gd name="T52" fmla="*/ 968 w 1136"/>
                <a:gd name="T53" fmla="*/ 517 h 996"/>
                <a:gd name="T54" fmla="*/ 911 w 1136"/>
                <a:gd name="T55" fmla="*/ 477 h 996"/>
                <a:gd name="T56" fmla="*/ 959 w 1136"/>
                <a:gd name="T57" fmla="*/ 396 h 996"/>
                <a:gd name="T58" fmla="*/ 980 w 1136"/>
                <a:gd name="T59" fmla="*/ 444 h 996"/>
                <a:gd name="T60" fmla="*/ 1028 w 1136"/>
                <a:gd name="T61" fmla="*/ 422 h 996"/>
                <a:gd name="T62" fmla="*/ 1036 w 1136"/>
                <a:gd name="T63" fmla="*/ 394 h 996"/>
                <a:gd name="T64" fmla="*/ 1091 w 1136"/>
                <a:gd name="T65" fmla="*/ 358 h 996"/>
                <a:gd name="T66" fmla="*/ 1121 w 1136"/>
                <a:gd name="T67" fmla="*/ 306 h 996"/>
                <a:gd name="T68" fmla="*/ 1107 w 1136"/>
                <a:gd name="T69" fmla="*/ 262 h 996"/>
                <a:gd name="T70" fmla="*/ 1136 w 1136"/>
                <a:gd name="T71" fmla="*/ 217 h 996"/>
                <a:gd name="T72" fmla="*/ 1112 w 1136"/>
                <a:gd name="T73" fmla="*/ 119 h 996"/>
                <a:gd name="T74" fmla="*/ 1069 w 1136"/>
                <a:gd name="T75" fmla="*/ 148 h 996"/>
                <a:gd name="T76" fmla="*/ 893 w 1136"/>
                <a:gd name="T77" fmla="*/ 1 h 996"/>
                <a:gd name="T78" fmla="*/ 798 w 1136"/>
                <a:gd name="T79" fmla="*/ 16 h 996"/>
                <a:gd name="T80" fmla="*/ 814 w 1136"/>
                <a:gd name="T81" fmla="*/ 124 h 996"/>
                <a:gd name="T82" fmla="*/ 767 w 1136"/>
                <a:gd name="T83" fmla="*/ 136 h 996"/>
                <a:gd name="T84" fmla="*/ 783 w 1136"/>
                <a:gd name="T85" fmla="*/ 191 h 996"/>
                <a:gd name="T86" fmla="*/ 856 w 1136"/>
                <a:gd name="T87" fmla="*/ 197 h 996"/>
                <a:gd name="T88" fmla="*/ 827 w 1136"/>
                <a:gd name="T89" fmla="*/ 219 h 996"/>
                <a:gd name="T90" fmla="*/ 781 w 1136"/>
                <a:gd name="T91" fmla="*/ 273 h 996"/>
                <a:gd name="T92" fmla="*/ 624 w 1136"/>
                <a:gd name="T93" fmla="*/ 410 h 996"/>
                <a:gd name="T94" fmla="*/ 531 w 1136"/>
                <a:gd name="T95" fmla="*/ 388 h 996"/>
                <a:gd name="T96" fmla="*/ 420 w 1136"/>
                <a:gd name="T97" fmla="*/ 398 h 996"/>
                <a:gd name="T98" fmla="*/ 310 w 1136"/>
                <a:gd name="T99" fmla="*/ 354 h 996"/>
                <a:gd name="T100" fmla="*/ 237 w 1136"/>
                <a:gd name="T101" fmla="*/ 271 h 996"/>
                <a:gd name="T102" fmla="*/ 199 w 1136"/>
                <a:gd name="T103" fmla="*/ 230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36" h="996">
                  <a:moveTo>
                    <a:pt x="199" y="230"/>
                  </a:moveTo>
                  <a:lnTo>
                    <a:pt x="199" y="230"/>
                  </a:lnTo>
                  <a:lnTo>
                    <a:pt x="172" y="299"/>
                  </a:lnTo>
                  <a:lnTo>
                    <a:pt x="134" y="297"/>
                  </a:lnTo>
                  <a:lnTo>
                    <a:pt x="95" y="383"/>
                  </a:lnTo>
                  <a:lnTo>
                    <a:pt x="128" y="426"/>
                  </a:lnTo>
                  <a:lnTo>
                    <a:pt x="59" y="521"/>
                  </a:lnTo>
                  <a:lnTo>
                    <a:pt x="24" y="515"/>
                  </a:lnTo>
                  <a:lnTo>
                    <a:pt x="0" y="545"/>
                  </a:lnTo>
                  <a:lnTo>
                    <a:pt x="6" y="563"/>
                  </a:lnTo>
                  <a:lnTo>
                    <a:pt x="34" y="565"/>
                  </a:lnTo>
                  <a:lnTo>
                    <a:pt x="48" y="597"/>
                  </a:lnTo>
                  <a:lnTo>
                    <a:pt x="75" y="603"/>
                  </a:lnTo>
                  <a:lnTo>
                    <a:pt x="160" y="712"/>
                  </a:lnTo>
                  <a:lnTo>
                    <a:pt x="160" y="768"/>
                  </a:lnTo>
                  <a:lnTo>
                    <a:pt x="201" y="793"/>
                  </a:lnTo>
                  <a:lnTo>
                    <a:pt x="247" y="785"/>
                  </a:lnTo>
                  <a:lnTo>
                    <a:pt x="304" y="819"/>
                  </a:lnTo>
                  <a:lnTo>
                    <a:pt x="373" y="839"/>
                  </a:lnTo>
                  <a:lnTo>
                    <a:pt x="407" y="835"/>
                  </a:lnTo>
                  <a:lnTo>
                    <a:pt x="444" y="831"/>
                  </a:lnTo>
                  <a:lnTo>
                    <a:pt x="523" y="779"/>
                  </a:lnTo>
                  <a:lnTo>
                    <a:pt x="549" y="783"/>
                  </a:lnTo>
                  <a:lnTo>
                    <a:pt x="558" y="807"/>
                  </a:lnTo>
                  <a:lnTo>
                    <a:pt x="580" y="813"/>
                  </a:lnTo>
                  <a:lnTo>
                    <a:pt x="610" y="857"/>
                  </a:lnTo>
                  <a:lnTo>
                    <a:pt x="590" y="901"/>
                  </a:lnTo>
                  <a:lnTo>
                    <a:pt x="602" y="930"/>
                  </a:lnTo>
                  <a:lnTo>
                    <a:pt x="635" y="942"/>
                  </a:lnTo>
                  <a:lnTo>
                    <a:pt x="641" y="978"/>
                  </a:lnTo>
                  <a:lnTo>
                    <a:pt x="681" y="982"/>
                  </a:lnTo>
                  <a:lnTo>
                    <a:pt x="687" y="964"/>
                  </a:lnTo>
                  <a:lnTo>
                    <a:pt x="744" y="934"/>
                  </a:lnTo>
                  <a:lnTo>
                    <a:pt x="779" y="936"/>
                  </a:lnTo>
                  <a:lnTo>
                    <a:pt x="821" y="982"/>
                  </a:lnTo>
                  <a:lnTo>
                    <a:pt x="848" y="970"/>
                  </a:lnTo>
                  <a:lnTo>
                    <a:pt x="866" y="972"/>
                  </a:lnTo>
                  <a:lnTo>
                    <a:pt x="874" y="994"/>
                  </a:lnTo>
                  <a:lnTo>
                    <a:pt x="888" y="996"/>
                  </a:lnTo>
                  <a:lnTo>
                    <a:pt x="907" y="968"/>
                  </a:lnTo>
                  <a:lnTo>
                    <a:pt x="986" y="938"/>
                  </a:lnTo>
                  <a:lnTo>
                    <a:pt x="1057" y="853"/>
                  </a:lnTo>
                  <a:lnTo>
                    <a:pt x="1081" y="771"/>
                  </a:lnTo>
                  <a:lnTo>
                    <a:pt x="1079" y="718"/>
                  </a:lnTo>
                  <a:lnTo>
                    <a:pt x="1049" y="712"/>
                  </a:lnTo>
                  <a:lnTo>
                    <a:pt x="1067" y="692"/>
                  </a:lnTo>
                  <a:lnTo>
                    <a:pt x="1063" y="660"/>
                  </a:lnTo>
                  <a:lnTo>
                    <a:pt x="988" y="585"/>
                  </a:lnTo>
                  <a:lnTo>
                    <a:pt x="988" y="547"/>
                  </a:lnTo>
                  <a:lnTo>
                    <a:pt x="1010" y="519"/>
                  </a:lnTo>
                  <a:lnTo>
                    <a:pt x="1032" y="509"/>
                  </a:lnTo>
                  <a:lnTo>
                    <a:pt x="1034" y="487"/>
                  </a:lnTo>
                  <a:lnTo>
                    <a:pt x="978" y="487"/>
                  </a:lnTo>
                  <a:lnTo>
                    <a:pt x="968" y="517"/>
                  </a:lnTo>
                  <a:lnTo>
                    <a:pt x="943" y="511"/>
                  </a:lnTo>
                  <a:lnTo>
                    <a:pt x="911" y="477"/>
                  </a:lnTo>
                  <a:lnTo>
                    <a:pt x="931" y="426"/>
                  </a:lnTo>
                  <a:lnTo>
                    <a:pt x="959" y="396"/>
                  </a:lnTo>
                  <a:lnTo>
                    <a:pt x="984" y="398"/>
                  </a:lnTo>
                  <a:lnTo>
                    <a:pt x="980" y="444"/>
                  </a:lnTo>
                  <a:lnTo>
                    <a:pt x="994" y="456"/>
                  </a:lnTo>
                  <a:lnTo>
                    <a:pt x="1028" y="422"/>
                  </a:lnTo>
                  <a:lnTo>
                    <a:pt x="1039" y="420"/>
                  </a:lnTo>
                  <a:lnTo>
                    <a:pt x="1036" y="394"/>
                  </a:lnTo>
                  <a:lnTo>
                    <a:pt x="1067" y="356"/>
                  </a:lnTo>
                  <a:lnTo>
                    <a:pt x="1091" y="358"/>
                  </a:lnTo>
                  <a:lnTo>
                    <a:pt x="1105" y="315"/>
                  </a:lnTo>
                  <a:lnTo>
                    <a:pt x="1121" y="306"/>
                  </a:lnTo>
                  <a:lnTo>
                    <a:pt x="1122" y="279"/>
                  </a:lnTo>
                  <a:lnTo>
                    <a:pt x="1107" y="262"/>
                  </a:lnTo>
                  <a:lnTo>
                    <a:pt x="1105" y="219"/>
                  </a:lnTo>
                  <a:lnTo>
                    <a:pt x="1136" y="217"/>
                  </a:lnTo>
                  <a:lnTo>
                    <a:pt x="1134" y="106"/>
                  </a:lnTo>
                  <a:lnTo>
                    <a:pt x="1112" y="119"/>
                  </a:lnTo>
                  <a:lnTo>
                    <a:pt x="1105" y="148"/>
                  </a:lnTo>
                  <a:lnTo>
                    <a:pt x="1069" y="148"/>
                  </a:lnTo>
                  <a:lnTo>
                    <a:pt x="967" y="90"/>
                  </a:lnTo>
                  <a:lnTo>
                    <a:pt x="893" y="1"/>
                  </a:lnTo>
                  <a:lnTo>
                    <a:pt x="817" y="0"/>
                  </a:lnTo>
                  <a:lnTo>
                    <a:pt x="798" y="16"/>
                  </a:lnTo>
                  <a:lnTo>
                    <a:pt x="823" y="72"/>
                  </a:lnTo>
                  <a:lnTo>
                    <a:pt x="814" y="124"/>
                  </a:lnTo>
                  <a:lnTo>
                    <a:pt x="784" y="137"/>
                  </a:lnTo>
                  <a:lnTo>
                    <a:pt x="767" y="136"/>
                  </a:lnTo>
                  <a:lnTo>
                    <a:pt x="765" y="187"/>
                  </a:lnTo>
                  <a:lnTo>
                    <a:pt x="783" y="191"/>
                  </a:lnTo>
                  <a:lnTo>
                    <a:pt x="815" y="177"/>
                  </a:lnTo>
                  <a:lnTo>
                    <a:pt x="856" y="197"/>
                  </a:lnTo>
                  <a:lnTo>
                    <a:pt x="856" y="217"/>
                  </a:lnTo>
                  <a:lnTo>
                    <a:pt x="827" y="219"/>
                  </a:lnTo>
                  <a:lnTo>
                    <a:pt x="803" y="271"/>
                  </a:lnTo>
                  <a:lnTo>
                    <a:pt x="781" y="273"/>
                  </a:lnTo>
                  <a:lnTo>
                    <a:pt x="704" y="374"/>
                  </a:lnTo>
                  <a:lnTo>
                    <a:pt x="624" y="410"/>
                  </a:lnTo>
                  <a:lnTo>
                    <a:pt x="568" y="414"/>
                  </a:lnTo>
                  <a:lnTo>
                    <a:pt x="531" y="388"/>
                  </a:lnTo>
                  <a:lnTo>
                    <a:pt x="478" y="416"/>
                  </a:lnTo>
                  <a:lnTo>
                    <a:pt x="420" y="398"/>
                  </a:lnTo>
                  <a:lnTo>
                    <a:pt x="407" y="360"/>
                  </a:lnTo>
                  <a:lnTo>
                    <a:pt x="310" y="354"/>
                  </a:lnTo>
                  <a:lnTo>
                    <a:pt x="259" y="271"/>
                  </a:lnTo>
                  <a:lnTo>
                    <a:pt x="237" y="271"/>
                  </a:lnTo>
                  <a:lnTo>
                    <a:pt x="220" y="232"/>
                  </a:lnTo>
                  <a:lnTo>
                    <a:pt x="199" y="2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" name="Freeform 231">
              <a:extLst>
                <a:ext uri="{FF2B5EF4-FFF2-40B4-BE49-F238E27FC236}">
                  <a16:creationId xmlns:a16="http://schemas.microsoft.com/office/drawing/2014/main" xmlns="" id="{5AE1FF23-4C77-9946-AF6F-1EEAB03FAE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6" y="1941"/>
              <a:ext cx="414" cy="198"/>
            </a:xfrm>
            <a:custGeom>
              <a:avLst/>
              <a:gdLst>
                <a:gd name="T0" fmla="*/ 0 w 622"/>
                <a:gd name="T1" fmla="*/ 119 h 297"/>
                <a:gd name="T2" fmla="*/ 0 w 622"/>
                <a:gd name="T3" fmla="*/ 119 h 297"/>
                <a:gd name="T4" fmla="*/ 45 w 622"/>
                <a:gd name="T5" fmla="*/ 59 h 297"/>
                <a:gd name="T6" fmla="*/ 100 w 622"/>
                <a:gd name="T7" fmla="*/ 84 h 297"/>
                <a:gd name="T8" fmla="*/ 137 w 622"/>
                <a:gd name="T9" fmla="*/ 94 h 297"/>
                <a:gd name="T10" fmla="*/ 183 w 622"/>
                <a:gd name="T11" fmla="*/ 52 h 297"/>
                <a:gd name="T12" fmla="*/ 152 w 622"/>
                <a:gd name="T13" fmla="*/ 29 h 297"/>
                <a:gd name="T14" fmla="*/ 173 w 622"/>
                <a:gd name="T15" fmla="*/ 0 h 297"/>
                <a:gd name="T16" fmla="*/ 233 w 622"/>
                <a:gd name="T17" fmla="*/ 22 h 297"/>
                <a:gd name="T18" fmla="*/ 255 w 622"/>
                <a:gd name="T19" fmla="*/ 57 h 297"/>
                <a:gd name="T20" fmla="*/ 293 w 622"/>
                <a:gd name="T21" fmla="*/ 58 h 297"/>
                <a:gd name="T22" fmla="*/ 313 w 622"/>
                <a:gd name="T23" fmla="*/ 43 h 297"/>
                <a:gd name="T24" fmla="*/ 354 w 622"/>
                <a:gd name="T25" fmla="*/ 41 h 297"/>
                <a:gd name="T26" fmla="*/ 363 w 622"/>
                <a:gd name="T27" fmla="*/ 56 h 297"/>
                <a:gd name="T28" fmla="*/ 431 w 622"/>
                <a:gd name="T29" fmla="*/ 60 h 297"/>
                <a:gd name="T30" fmla="*/ 474 w 622"/>
                <a:gd name="T31" fmla="*/ 16 h 297"/>
                <a:gd name="T32" fmla="*/ 534 w 622"/>
                <a:gd name="T33" fmla="*/ 22 h 297"/>
                <a:gd name="T34" fmla="*/ 530 w 622"/>
                <a:gd name="T35" fmla="*/ 82 h 297"/>
                <a:gd name="T36" fmla="*/ 556 w 622"/>
                <a:gd name="T37" fmla="*/ 88 h 297"/>
                <a:gd name="T38" fmla="*/ 588 w 622"/>
                <a:gd name="T39" fmla="*/ 73 h 297"/>
                <a:gd name="T40" fmla="*/ 622 w 622"/>
                <a:gd name="T41" fmla="*/ 90 h 297"/>
                <a:gd name="T42" fmla="*/ 622 w 622"/>
                <a:gd name="T43" fmla="*/ 99 h 297"/>
                <a:gd name="T44" fmla="*/ 597 w 622"/>
                <a:gd name="T45" fmla="*/ 99 h 297"/>
                <a:gd name="T46" fmla="*/ 571 w 622"/>
                <a:gd name="T47" fmla="*/ 153 h 297"/>
                <a:gd name="T48" fmla="*/ 551 w 622"/>
                <a:gd name="T49" fmla="*/ 155 h 297"/>
                <a:gd name="T50" fmla="*/ 474 w 622"/>
                <a:gd name="T51" fmla="*/ 256 h 297"/>
                <a:gd name="T52" fmla="*/ 395 w 622"/>
                <a:gd name="T53" fmla="*/ 291 h 297"/>
                <a:gd name="T54" fmla="*/ 345 w 622"/>
                <a:gd name="T55" fmla="*/ 295 h 297"/>
                <a:gd name="T56" fmla="*/ 304 w 622"/>
                <a:gd name="T57" fmla="*/ 269 h 297"/>
                <a:gd name="T58" fmla="*/ 251 w 622"/>
                <a:gd name="T59" fmla="*/ 297 h 297"/>
                <a:gd name="T60" fmla="*/ 200 w 622"/>
                <a:gd name="T61" fmla="*/ 281 h 297"/>
                <a:gd name="T62" fmla="*/ 185 w 622"/>
                <a:gd name="T63" fmla="*/ 243 h 297"/>
                <a:gd name="T64" fmla="*/ 87 w 622"/>
                <a:gd name="T65" fmla="*/ 236 h 297"/>
                <a:gd name="T66" fmla="*/ 37 w 622"/>
                <a:gd name="T67" fmla="*/ 151 h 297"/>
                <a:gd name="T68" fmla="*/ 12 w 622"/>
                <a:gd name="T69" fmla="*/ 149 h 297"/>
                <a:gd name="T70" fmla="*/ 0 w 622"/>
                <a:gd name="T71" fmla="*/ 119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22" h="297">
                  <a:moveTo>
                    <a:pt x="0" y="119"/>
                  </a:moveTo>
                  <a:lnTo>
                    <a:pt x="0" y="119"/>
                  </a:lnTo>
                  <a:lnTo>
                    <a:pt x="45" y="59"/>
                  </a:lnTo>
                  <a:lnTo>
                    <a:pt x="100" y="84"/>
                  </a:lnTo>
                  <a:lnTo>
                    <a:pt x="137" y="94"/>
                  </a:lnTo>
                  <a:lnTo>
                    <a:pt x="183" y="52"/>
                  </a:lnTo>
                  <a:lnTo>
                    <a:pt x="152" y="29"/>
                  </a:lnTo>
                  <a:lnTo>
                    <a:pt x="173" y="0"/>
                  </a:lnTo>
                  <a:lnTo>
                    <a:pt x="233" y="22"/>
                  </a:lnTo>
                  <a:lnTo>
                    <a:pt x="255" y="57"/>
                  </a:lnTo>
                  <a:lnTo>
                    <a:pt x="293" y="58"/>
                  </a:lnTo>
                  <a:lnTo>
                    <a:pt x="313" y="43"/>
                  </a:lnTo>
                  <a:lnTo>
                    <a:pt x="354" y="41"/>
                  </a:lnTo>
                  <a:lnTo>
                    <a:pt x="363" y="56"/>
                  </a:lnTo>
                  <a:lnTo>
                    <a:pt x="431" y="60"/>
                  </a:lnTo>
                  <a:lnTo>
                    <a:pt x="474" y="16"/>
                  </a:lnTo>
                  <a:lnTo>
                    <a:pt x="534" y="22"/>
                  </a:lnTo>
                  <a:lnTo>
                    <a:pt x="530" y="82"/>
                  </a:lnTo>
                  <a:lnTo>
                    <a:pt x="556" y="88"/>
                  </a:lnTo>
                  <a:lnTo>
                    <a:pt x="588" y="73"/>
                  </a:lnTo>
                  <a:lnTo>
                    <a:pt x="622" y="90"/>
                  </a:lnTo>
                  <a:lnTo>
                    <a:pt x="622" y="99"/>
                  </a:lnTo>
                  <a:lnTo>
                    <a:pt x="597" y="99"/>
                  </a:lnTo>
                  <a:lnTo>
                    <a:pt x="571" y="153"/>
                  </a:lnTo>
                  <a:lnTo>
                    <a:pt x="551" y="155"/>
                  </a:lnTo>
                  <a:lnTo>
                    <a:pt x="474" y="256"/>
                  </a:lnTo>
                  <a:lnTo>
                    <a:pt x="395" y="291"/>
                  </a:lnTo>
                  <a:lnTo>
                    <a:pt x="345" y="295"/>
                  </a:lnTo>
                  <a:lnTo>
                    <a:pt x="304" y="269"/>
                  </a:lnTo>
                  <a:lnTo>
                    <a:pt x="251" y="297"/>
                  </a:lnTo>
                  <a:lnTo>
                    <a:pt x="200" y="281"/>
                  </a:lnTo>
                  <a:lnTo>
                    <a:pt x="185" y="243"/>
                  </a:lnTo>
                  <a:lnTo>
                    <a:pt x="87" y="236"/>
                  </a:lnTo>
                  <a:lnTo>
                    <a:pt x="37" y="151"/>
                  </a:lnTo>
                  <a:lnTo>
                    <a:pt x="12" y="149"/>
                  </a:lnTo>
                  <a:lnTo>
                    <a:pt x="0" y="11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" name="Freeform 232">
              <a:extLst>
                <a:ext uri="{FF2B5EF4-FFF2-40B4-BE49-F238E27FC236}">
                  <a16:creationId xmlns:a16="http://schemas.microsoft.com/office/drawing/2014/main" xmlns="" id="{6D679EDB-AF06-3E42-A68E-EB08AA3D3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9" y="2075"/>
              <a:ext cx="63" cy="110"/>
            </a:xfrm>
            <a:custGeom>
              <a:avLst/>
              <a:gdLst>
                <a:gd name="T0" fmla="*/ 3 w 95"/>
                <a:gd name="T1" fmla="*/ 107 h 166"/>
                <a:gd name="T2" fmla="*/ 3 w 95"/>
                <a:gd name="T3" fmla="*/ 107 h 166"/>
                <a:gd name="T4" fmla="*/ 18 w 95"/>
                <a:gd name="T5" fmla="*/ 113 h 166"/>
                <a:gd name="T6" fmla="*/ 22 w 95"/>
                <a:gd name="T7" fmla="*/ 164 h 166"/>
                <a:gd name="T8" fmla="*/ 51 w 95"/>
                <a:gd name="T9" fmla="*/ 166 h 166"/>
                <a:gd name="T10" fmla="*/ 78 w 95"/>
                <a:gd name="T11" fmla="*/ 134 h 166"/>
                <a:gd name="T12" fmla="*/ 69 w 95"/>
                <a:gd name="T13" fmla="*/ 126 h 166"/>
                <a:gd name="T14" fmla="*/ 70 w 95"/>
                <a:gd name="T15" fmla="*/ 92 h 166"/>
                <a:gd name="T16" fmla="*/ 94 w 95"/>
                <a:gd name="T17" fmla="*/ 62 h 166"/>
                <a:gd name="T18" fmla="*/ 82 w 95"/>
                <a:gd name="T19" fmla="*/ 39 h 166"/>
                <a:gd name="T20" fmla="*/ 90 w 95"/>
                <a:gd name="T21" fmla="*/ 30 h 166"/>
                <a:gd name="T22" fmla="*/ 95 w 95"/>
                <a:gd name="T23" fmla="*/ 6 h 166"/>
                <a:gd name="T24" fmla="*/ 80 w 95"/>
                <a:gd name="T25" fmla="*/ 0 h 166"/>
                <a:gd name="T26" fmla="*/ 68 w 95"/>
                <a:gd name="T27" fmla="*/ 6 h 166"/>
                <a:gd name="T28" fmla="*/ 53 w 95"/>
                <a:gd name="T29" fmla="*/ 52 h 166"/>
                <a:gd name="T30" fmla="*/ 28 w 95"/>
                <a:gd name="T31" fmla="*/ 50 h 166"/>
                <a:gd name="T32" fmla="*/ 0 w 95"/>
                <a:gd name="T33" fmla="*/ 83 h 166"/>
                <a:gd name="T34" fmla="*/ 3 w 95"/>
                <a:gd name="T35" fmla="*/ 10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5" h="166">
                  <a:moveTo>
                    <a:pt x="3" y="107"/>
                  </a:moveTo>
                  <a:lnTo>
                    <a:pt x="3" y="107"/>
                  </a:lnTo>
                  <a:lnTo>
                    <a:pt x="18" y="113"/>
                  </a:lnTo>
                  <a:lnTo>
                    <a:pt x="22" y="164"/>
                  </a:lnTo>
                  <a:lnTo>
                    <a:pt x="51" y="166"/>
                  </a:lnTo>
                  <a:lnTo>
                    <a:pt x="78" y="134"/>
                  </a:lnTo>
                  <a:lnTo>
                    <a:pt x="69" y="126"/>
                  </a:lnTo>
                  <a:lnTo>
                    <a:pt x="70" y="92"/>
                  </a:lnTo>
                  <a:lnTo>
                    <a:pt x="94" y="62"/>
                  </a:lnTo>
                  <a:lnTo>
                    <a:pt x="82" y="39"/>
                  </a:lnTo>
                  <a:lnTo>
                    <a:pt x="90" y="30"/>
                  </a:lnTo>
                  <a:lnTo>
                    <a:pt x="95" y="6"/>
                  </a:lnTo>
                  <a:lnTo>
                    <a:pt x="80" y="0"/>
                  </a:lnTo>
                  <a:lnTo>
                    <a:pt x="68" y="6"/>
                  </a:lnTo>
                  <a:lnTo>
                    <a:pt x="53" y="52"/>
                  </a:lnTo>
                  <a:lnTo>
                    <a:pt x="28" y="50"/>
                  </a:lnTo>
                  <a:lnTo>
                    <a:pt x="0" y="83"/>
                  </a:lnTo>
                  <a:lnTo>
                    <a:pt x="3" y="10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" name="Freeform 233">
              <a:extLst>
                <a:ext uri="{FF2B5EF4-FFF2-40B4-BE49-F238E27FC236}">
                  <a16:creationId xmlns:a16="http://schemas.microsoft.com/office/drawing/2014/main" xmlns="" id="{3A1EAED7-A075-7E4C-B0DB-A6BD8E0AD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7" y="2167"/>
              <a:ext cx="55" cy="84"/>
            </a:xfrm>
            <a:custGeom>
              <a:avLst/>
              <a:gdLst>
                <a:gd name="T0" fmla="*/ 25 w 82"/>
                <a:gd name="T1" fmla="*/ 0 h 126"/>
                <a:gd name="T2" fmla="*/ 25 w 82"/>
                <a:gd name="T3" fmla="*/ 0 h 126"/>
                <a:gd name="T4" fmla="*/ 74 w 82"/>
                <a:gd name="T5" fmla="*/ 40 h 126"/>
                <a:gd name="T6" fmla="*/ 82 w 82"/>
                <a:gd name="T7" fmla="*/ 78 h 126"/>
                <a:gd name="T8" fmla="*/ 80 w 82"/>
                <a:gd name="T9" fmla="*/ 99 h 126"/>
                <a:gd name="T10" fmla="*/ 57 w 82"/>
                <a:gd name="T11" fmla="*/ 125 h 126"/>
                <a:gd name="T12" fmla="*/ 36 w 82"/>
                <a:gd name="T13" fmla="*/ 126 h 126"/>
                <a:gd name="T14" fmla="*/ 13 w 82"/>
                <a:gd name="T15" fmla="*/ 76 h 126"/>
                <a:gd name="T16" fmla="*/ 4 w 82"/>
                <a:gd name="T17" fmla="*/ 53 h 126"/>
                <a:gd name="T18" fmla="*/ 14 w 82"/>
                <a:gd name="T19" fmla="*/ 45 h 126"/>
                <a:gd name="T20" fmla="*/ 12 w 82"/>
                <a:gd name="T21" fmla="*/ 35 h 126"/>
                <a:gd name="T22" fmla="*/ 0 w 82"/>
                <a:gd name="T23" fmla="*/ 30 h 126"/>
                <a:gd name="T24" fmla="*/ 25 w 82"/>
                <a:gd name="T2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6">
                  <a:moveTo>
                    <a:pt x="25" y="0"/>
                  </a:moveTo>
                  <a:lnTo>
                    <a:pt x="25" y="0"/>
                  </a:lnTo>
                  <a:lnTo>
                    <a:pt x="74" y="40"/>
                  </a:lnTo>
                  <a:lnTo>
                    <a:pt x="82" y="78"/>
                  </a:lnTo>
                  <a:lnTo>
                    <a:pt x="80" y="99"/>
                  </a:lnTo>
                  <a:lnTo>
                    <a:pt x="57" y="125"/>
                  </a:lnTo>
                  <a:lnTo>
                    <a:pt x="36" y="126"/>
                  </a:lnTo>
                  <a:lnTo>
                    <a:pt x="13" y="76"/>
                  </a:lnTo>
                  <a:lnTo>
                    <a:pt x="4" y="53"/>
                  </a:lnTo>
                  <a:lnTo>
                    <a:pt x="14" y="45"/>
                  </a:lnTo>
                  <a:lnTo>
                    <a:pt x="12" y="35"/>
                  </a:lnTo>
                  <a:lnTo>
                    <a:pt x="0" y="30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" name="Freeform 234">
              <a:extLst>
                <a:ext uri="{FF2B5EF4-FFF2-40B4-BE49-F238E27FC236}">
                  <a16:creationId xmlns:a16="http://schemas.microsoft.com/office/drawing/2014/main" xmlns="" id="{E5A4582C-7F6D-E241-8523-5EA76A81D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2" y="1927"/>
              <a:ext cx="521" cy="286"/>
            </a:xfrm>
            <a:custGeom>
              <a:avLst/>
              <a:gdLst>
                <a:gd name="T0" fmla="*/ 55 w 783"/>
                <a:gd name="T1" fmla="*/ 284 h 428"/>
                <a:gd name="T2" fmla="*/ 55 w 783"/>
                <a:gd name="T3" fmla="*/ 284 h 428"/>
                <a:gd name="T4" fmla="*/ 87 w 783"/>
                <a:gd name="T5" fmla="*/ 270 h 428"/>
                <a:gd name="T6" fmla="*/ 123 w 783"/>
                <a:gd name="T7" fmla="*/ 269 h 428"/>
                <a:gd name="T8" fmla="*/ 125 w 783"/>
                <a:gd name="T9" fmla="*/ 324 h 428"/>
                <a:gd name="T10" fmla="*/ 104 w 783"/>
                <a:gd name="T11" fmla="*/ 324 h 428"/>
                <a:gd name="T12" fmla="*/ 88 w 783"/>
                <a:gd name="T13" fmla="*/ 350 h 428"/>
                <a:gd name="T14" fmla="*/ 109 w 783"/>
                <a:gd name="T15" fmla="*/ 385 h 428"/>
                <a:gd name="T16" fmla="*/ 140 w 783"/>
                <a:gd name="T17" fmla="*/ 403 h 428"/>
                <a:gd name="T18" fmla="*/ 143 w 783"/>
                <a:gd name="T19" fmla="*/ 423 h 428"/>
                <a:gd name="T20" fmla="*/ 154 w 783"/>
                <a:gd name="T21" fmla="*/ 419 h 428"/>
                <a:gd name="T22" fmla="*/ 165 w 783"/>
                <a:gd name="T23" fmla="*/ 406 h 428"/>
                <a:gd name="T24" fmla="*/ 182 w 783"/>
                <a:gd name="T25" fmla="*/ 410 h 428"/>
                <a:gd name="T26" fmla="*/ 191 w 783"/>
                <a:gd name="T27" fmla="*/ 428 h 428"/>
                <a:gd name="T28" fmla="*/ 213 w 783"/>
                <a:gd name="T29" fmla="*/ 428 h 428"/>
                <a:gd name="T30" fmla="*/ 213 w 783"/>
                <a:gd name="T31" fmla="*/ 405 h 428"/>
                <a:gd name="T32" fmla="*/ 200 w 783"/>
                <a:gd name="T33" fmla="*/ 365 h 428"/>
                <a:gd name="T34" fmla="*/ 193 w 783"/>
                <a:gd name="T35" fmla="*/ 333 h 428"/>
                <a:gd name="T36" fmla="*/ 233 w 783"/>
                <a:gd name="T37" fmla="*/ 315 h 428"/>
                <a:gd name="T38" fmla="*/ 286 w 783"/>
                <a:gd name="T39" fmla="*/ 324 h 428"/>
                <a:gd name="T40" fmla="*/ 320 w 783"/>
                <a:gd name="T41" fmla="*/ 358 h 428"/>
                <a:gd name="T42" fmla="*/ 395 w 783"/>
                <a:gd name="T43" fmla="*/ 350 h 428"/>
                <a:gd name="T44" fmla="*/ 437 w 783"/>
                <a:gd name="T45" fmla="*/ 410 h 428"/>
                <a:gd name="T46" fmla="*/ 487 w 783"/>
                <a:gd name="T47" fmla="*/ 413 h 428"/>
                <a:gd name="T48" fmla="*/ 501 w 783"/>
                <a:gd name="T49" fmla="*/ 390 h 428"/>
                <a:gd name="T50" fmla="*/ 518 w 783"/>
                <a:gd name="T51" fmla="*/ 386 h 428"/>
                <a:gd name="T52" fmla="*/ 520 w 783"/>
                <a:gd name="T53" fmla="*/ 361 h 428"/>
                <a:gd name="T54" fmla="*/ 546 w 783"/>
                <a:gd name="T55" fmla="*/ 360 h 428"/>
                <a:gd name="T56" fmla="*/ 560 w 783"/>
                <a:gd name="T57" fmla="*/ 376 h 428"/>
                <a:gd name="T58" fmla="*/ 574 w 783"/>
                <a:gd name="T59" fmla="*/ 344 h 428"/>
                <a:gd name="T60" fmla="*/ 691 w 783"/>
                <a:gd name="T61" fmla="*/ 360 h 428"/>
                <a:gd name="T62" fmla="*/ 711 w 783"/>
                <a:gd name="T63" fmla="*/ 334 h 428"/>
                <a:gd name="T64" fmla="*/ 678 w 783"/>
                <a:gd name="T65" fmla="*/ 293 h 428"/>
                <a:gd name="T66" fmla="*/ 722 w 783"/>
                <a:gd name="T67" fmla="*/ 196 h 428"/>
                <a:gd name="T68" fmla="*/ 758 w 783"/>
                <a:gd name="T69" fmla="*/ 198 h 428"/>
                <a:gd name="T70" fmla="*/ 783 w 783"/>
                <a:gd name="T71" fmla="*/ 138 h 428"/>
                <a:gd name="T72" fmla="*/ 733 w 783"/>
                <a:gd name="T73" fmla="*/ 133 h 428"/>
                <a:gd name="T74" fmla="*/ 705 w 783"/>
                <a:gd name="T75" fmla="*/ 106 h 428"/>
                <a:gd name="T76" fmla="*/ 627 w 783"/>
                <a:gd name="T77" fmla="*/ 115 h 428"/>
                <a:gd name="T78" fmla="*/ 525 w 783"/>
                <a:gd name="T79" fmla="*/ 17 h 428"/>
                <a:gd name="T80" fmla="*/ 490 w 783"/>
                <a:gd name="T81" fmla="*/ 49 h 428"/>
                <a:gd name="T82" fmla="*/ 382 w 783"/>
                <a:gd name="T83" fmla="*/ 0 h 428"/>
                <a:gd name="T84" fmla="*/ 249 w 783"/>
                <a:gd name="T85" fmla="*/ 65 h 428"/>
                <a:gd name="T86" fmla="*/ 246 w 783"/>
                <a:gd name="T87" fmla="*/ 111 h 428"/>
                <a:gd name="T88" fmla="*/ 277 w 783"/>
                <a:gd name="T89" fmla="*/ 147 h 428"/>
                <a:gd name="T90" fmla="*/ 216 w 783"/>
                <a:gd name="T91" fmla="*/ 181 h 428"/>
                <a:gd name="T92" fmla="*/ 138 w 783"/>
                <a:gd name="T93" fmla="*/ 179 h 428"/>
                <a:gd name="T94" fmla="*/ 121 w 783"/>
                <a:gd name="T95" fmla="*/ 155 h 428"/>
                <a:gd name="T96" fmla="*/ 60 w 783"/>
                <a:gd name="T97" fmla="*/ 152 h 428"/>
                <a:gd name="T98" fmla="*/ 2 w 783"/>
                <a:gd name="T99" fmla="*/ 189 h 428"/>
                <a:gd name="T100" fmla="*/ 0 w 783"/>
                <a:gd name="T101" fmla="*/ 240 h 428"/>
                <a:gd name="T102" fmla="*/ 55 w 783"/>
                <a:gd name="T103" fmla="*/ 284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83" h="428">
                  <a:moveTo>
                    <a:pt x="55" y="284"/>
                  </a:moveTo>
                  <a:lnTo>
                    <a:pt x="55" y="284"/>
                  </a:lnTo>
                  <a:lnTo>
                    <a:pt x="87" y="270"/>
                  </a:lnTo>
                  <a:lnTo>
                    <a:pt x="123" y="269"/>
                  </a:lnTo>
                  <a:lnTo>
                    <a:pt x="125" y="324"/>
                  </a:lnTo>
                  <a:lnTo>
                    <a:pt x="104" y="324"/>
                  </a:lnTo>
                  <a:lnTo>
                    <a:pt x="88" y="350"/>
                  </a:lnTo>
                  <a:lnTo>
                    <a:pt x="109" y="385"/>
                  </a:lnTo>
                  <a:lnTo>
                    <a:pt x="140" y="403"/>
                  </a:lnTo>
                  <a:lnTo>
                    <a:pt x="143" y="423"/>
                  </a:lnTo>
                  <a:lnTo>
                    <a:pt x="154" y="419"/>
                  </a:lnTo>
                  <a:lnTo>
                    <a:pt x="165" y="406"/>
                  </a:lnTo>
                  <a:lnTo>
                    <a:pt x="182" y="410"/>
                  </a:lnTo>
                  <a:lnTo>
                    <a:pt x="191" y="428"/>
                  </a:lnTo>
                  <a:lnTo>
                    <a:pt x="213" y="428"/>
                  </a:lnTo>
                  <a:lnTo>
                    <a:pt x="213" y="405"/>
                  </a:lnTo>
                  <a:lnTo>
                    <a:pt x="200" y="365"/>
                  </a:lnTo>
                  <a:lnTo>
                    <a:pt x="193" y="333"/>
                  </a:lnTo>
                  <a:lnTo>
                    <a:pt x="233" y="315"/>
                  </a:lnTo>
                  <a:lnTo>
                    <a:pt x="286" y="324"/>
                  </a:lnTo>
                  <a:lnTo>
                    <a:pt x="320" y="358"/>
                  </a:lnTo>
                  <a:lnTo>
                    <a:pt x="395" y="350"/>
                  </a:lnTo>
                  <a:lnTo>
                    <a:pt x="437" y="410"/>
                  </a:lnTo>
                  <a:lnTo>
                    <a:pt x="487" y="413"/>
                  </a:lnTo>
                  <a:lnTo>
                    <a:pt x="501" y="390"/>
                  </a:lnTo>
                  <a:lnTo>
                    <a:pt x="518" y="386"/>
                  </a:lnTo>
                  <a:lnTo>
                    <a:pt x="520" y="361"/>
                  </a:lnTo>
                  <a:lnTo>
                    <a:pt x="546" y="360"/>
                  </a:lnTo>
                  <a:lnTo>
                    <a:pt x="560" y="376"/>
                  </a:lnTo>
                  <a:lnTo>
                    <a:pt x="574" y="344"/>
                  </a:lnTo>
                  <a:lnTo>
                    <a:pt x="691" y="360"/>
                  </a:lnTo>
                  <a:lnTo>
                    <a:pt x="711" y="334"/>
                  </a:lnTo>
                  <a:lnTo>
                    <a:pt x="678" y="293"/>
                  </a:lnTo>
                  <a:lnTo>
                    <a:pt x="722" y="196"/>
                  </a:lnTo>
                  <a:lnTo>
                    <a:pt x="758" y="198"/>
                  </a:lnTo>
                  <a:lnTo>
                    <a:pt x="783" y="138"/>
                  </a:lnTo>
                  <a:lnTo>
                    <a:pt x="733" y="133"/>
                  </a:lnTo>
                  <a:lnTo>
                    <a:pt x="705" y="106"/>
                  </a:lnTo>
                  <a:lnTo>
                    <a:pt x="627" y="115"/>
                  </a:lnTo>
                  <a:lnTo>
                    <a:pt x="525" y="17"/>
                  </a:lnTo>
                  <a:lnTo>
                    <a:pt x="490" y="49"/>
                  </a:lnTo>
                  <a:lnTo>
                    <a:pt x="382" y="0"/>
                  </a:lnTo>
                  <a:lnTo>
                    <a:pt x="249" y="65"/>
                  </a:lnTo>
                  <a:lnTo>
                    <a:pt x="246" y="111"/>
                  </a:lnTo>
                  <a:lnTo>
                    <a:pt x="277" y="147"/>
                  </a:lnTo>
                  <a:lnTo>
                    <a:pt x="216" y="181"/>
                  </a:lnTo>
                  <a:lnTo>
                    <a:pt x="138" y="179"/>
                  </a:lnTo>
                  <a:lnTo>
                    <a:pt x="121" y="155"/>
                  </a:lnTo>
                  <a:lnTo>
                    <a:pt x="60" y="152"/>
                  </a:lnTo>
                  <a:lnTo>
                    <a:pt x="2" y="189"/>
                  </a:lnTo>
                  <a:lnTo>
                    <a:pt x="0" y="240"/>
                  </a:lnTo>
                  <a:lnTo>
                    <a:pt x="55" y="28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" name="Freeform 235">
              <a:extLst>
                <a:ext uri="{FF2B5EF4-FFF2-40B4-BE49-F238E27FC236}">
                  <a16:creationId xmlns:a16="http://schemas.microsoft.com/office/drawing/2014/main" xmlns="" id="{5D55CE21-EE70-7B42-8CD1-716C53EA1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3" y="2193"/>
              <a:ext cx="203" cy="123"/>
            </a:xfrm>
            <a:custGeom>
              <a:avLst/>
              <a:gdLst>
                <a:gd name="T0" fmla="*/ 37 w 305"/>
                <a:gd name="T1" fmla="*/ 34 h 184"/>
                <a:gd name="T2" fmla="*/ 37 w 305"/>
                <a:gd name="T3" fmla="*/ 34 h 184"/>
                <a:gd name="T4" fmla="*/ 32 w 305"/>
                <a:gd name="T5" fmla="*/ 54 h 184"/>
                <a:gd name="T6" fmla="*/ 0 w 305"/>
                <a:gd name="T7" fmla="*/ 54 h 184"/>
                <a:gd name="T8" fmla="*/ 0 w 305"/>
                <a:gd name="T9" fmla="*/ 82 h 184"/>
                <a:gd name="T10" fmla="*/ 35 w 305"/>
                <a:gd name="T11" fmla="*/ 105 h 184"/>
                <a:gd name="T12" fmla="*/ 24 w 305"/>
                <a:gd name="T13" fmla="*/ 137 h 184"/>
                <a:gd name="T14" fmla="*/ 24 w 305"/>
                <a:gd name="T15" fmla="*/ 152 h 184"/>
                <a:gd name="T16" fmla="*/ 39 w 305"/>
                <a:gd name="T17" fmla="*/ 154 h 184"/>
                <a:gd name="T18" fmla="*/ 58 w 305"/>
                <a:gd name="T19" fmla="*/ 129 h 184"/>
                <a:gd name="T20" fmla="*/ 101 w 305"/>
                <a:gd name="T21" fmla="*/ 119 h 184"/>
                <a:gd name="T22" fmla="*/ 194 w 305"/>
                <a:gd name="T23" fmla="*/ 154 h 184"/>
                <a:gd name="T24" fmla="*/ 195 w 305"/>
                <a:gd name="T25" fmla="*/ 180 h 184"/>
                <a:gd name="T26" fmla="*/ 247 w 305"/>
                <a:gd name="T27" fmla="*/ 184 h 184"/>
                <a:gd name="T28" fmla="*/ 305 w 305"/>
                <a:gd name="T29" fmla="*/ 124 h 184"/>
                <a:gd name="T30" fmla="*/ 298 w 305"/>
                <a:gd name="T31" fmla="*/ 104 h 184"/>
                <a:gd name="T32" fmla="*/ 259 w 305"/>
                <a:gd name="T33" fmla="*/ 96 h 184"/>
                <a:gd name="T34" fmla="*/ 151 w 305"/>
                <a:gd name="T35" fmla="*/ 25 h 184"/>
                <a:gd name="T36" fmla="*/ 146 w 305"/>
                <a:gd name="T37" fmla="*/ 0 h 184"/>
                <a:gd name="T38" fmla="*/ 105 w 305"/>
                <a:gd name="T39" fmla="*/ 0 h 184"/>
                <a:gd name="T40" fmla="*/ 87 w 305"/>
                <a:gd name="T41" fmla="*/ 34 h 184"/>
                <a:gd name="T42" fmla="*/ 69 w 305"/>
                <a:gd name="T43" fmla="*/ 34 h 184"/>
                <a:gd name="T44" fmla="*/ 37 w 305"/>
                <a:gd name="T45" fmla="*/ 3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5" h="184">
                  <a:moveTo>
                    <a:pt x="37" y="34"/>
                  </a:moveTo>
                  <a:lnTo>
                    <a:pt x="37" y="34"/>
                  </a:lnTo>
                  <a:lnTo>
                    <a:pt x="32" y="54"/>
                  </a:lnTo>
                  <a:lnTo>
                    <a:pt x="0" y="54"/>
                  </a:lnTo>
                  <a:lnTo>
                    <a:pt x="0" y="82"/>
                  </a:lnTo>
                  <a:lnTo>
                    <a:pt x="35" y="105"/>
                  </a:lnTo>
                  <a:lnTo>
                    <a:pt x="24" y="137"/>
                  </a:lnTo>
                  <a:lnTo>
                    <a:pt x="24" y="152"/>
                  </a:lnTo>
                  <a:lnTo>
                    <a:pt x="39" y="154"/>
                  </a:lnTo>
                  <a:lnTo>
                    <a:pt x="58" y="129"/>
                  </a:lnTo>
                  <a:lnTo>
                    <a:pt x="101" y="119"/>
                  </a:lnTo>
                  <a:lnTo>
                    <a:pt x="194" y="154"/>
                  </a:lnTo>
                  <a:lnTo>
                    <a:pt x="195" y="180"/>
                  </a:lnTo>
                  <a:lnTo>
                    <a:pt x="247" y="184"/>
                  </a:lnTo>
                  <a:lnTo>
                    <a:pt x="305" y="124"/>
                  </a:lnTo>
                  <a:lnTo>
                    <a:pt x="298" y="104"/>
                  </a:lnTo>
                  <a:lnTo>
                    <a:pt x="259" y="96"/>
                  </a:lnTo>
                  <a:lnTo>
                    <a:pt x="151" y="25"/>
                  </a:lnTo>
                  <a:lnTo>
                    <a:pt x="146" y="0"/>
                  </a:lnTo>
                  <a:lnTo>
                    <a:pt x="105" y="0"/>
                  </a:lnTo>
                  <a:lnTo>
                    <a:pt x="87" y="34"/>
                  </a:lnTo>
                  <a:lnTo>
                    <a:pt x="69" y="34"/>
                  </a:lnTo>
                  <a:lnTo>
                    <a:pt x="37" y="3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" name="Freeform 236">
              <a:extLst>
                <a:ext uri="{FF2B5EF4-FFF2-40B4-BE49-F238E27FC236}">
                  <a16:creationId xmlns:a16="http://schemas.microsoft.com/office/drawing/2014/main" xmlns="" id="{CA636490-5984-7449-9673-15A25C8B5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5" y="2141"/>
              <a:ext cx="251" cy="136"/>
            </a:xfrm>
            <a:custGeom>
              <a:avLst/>
              <a:gdLst>
                <a:gd name="T0" fmla="*/ 266 w 378"/>
                <a:gd name="T1" fmla="*/ 202 h 203"/>
                <a:gd name="T2" fmla="*/ 266 w 378"/>
                <a:gd name="T3" fmla="*/ 202 h 203"/>
                <a:gd name="T4" fmla="*/ 290 w 378"/>
                <a:gd name="T5" fmla="*/ 203 h 203"/>
                <a:gd name="T6" fmla="*/ 290 w 378"/>
                <a:gd name="T7" fmla="*/ 162 h 203"/>
                <a:gd name="T8" fmla="*/ 267 w 378"/>
                <a:gd name="T9" fmla="*/ 148 h 203"/>
                <a:gd name="T10" fmla="*/ 305 w 378"/>
                <a:gd name="T11" fmla="*/ 100 h 203"/>
                <a:gd name="T12" fmla="*/ 321 w 378"/>
                <a:gd name="T13" fmla="*/ 100 h 203"/>
                <a:gd name="T14" fmla="*/ 337 w 378"/>
                <a:gd name="T15" fmla="*/ 118 h 203"/>
                <a:gd name="T16" fmla="*/ 378 w 378"/>
                <a:gd name="T17" fmla="*/ 102 h 203"/>
                <a:gd name="T18" fmla="*/ 321 w 378"/>
                <a:gd name="T19" fmla="*/ 83 h 203"/>
                <a:gd name="T20" fmla="*/ 319 w 378"/>
                <a:gd name="T21" fmla="*/ 71 h 203"/>
                <a:gd name="T22" fmla="*/ 305 w 378"/>
                <a:gd name="T23" fmla="*/ 74 h 203"/>
                <a:gd name="T24" fmla="*/ 292 w 378"/>
                <a:gd name="T25" fmla="*/ 97 h 203"/>
                <a:gd name="T26" fmla="*/ 235 w 378"/>
                <a:gd name="T27" fmla="*/ 96 h 203"/>
                <a:gd name="T28" fmla="*/ 193 w 378"/>
                <a:gd name="T29" fmla="*/ 36 h 203"/>
                <a:gd name="T30" fmla="*/ 119 w 378"/>
                <a:gd name="T31" fmla="*/ 43 h 203"/>
                <a:gd name="T32" fmla="*/ 84 w 378"/>
                <a:gd name="T33" fmla="*/ 9 h 203"/>
                <a:gd name="T34" fmla="*/ 35 w 378"/>
                <a:gd name="T35" fmla="*/ 0 h 203"/>
                <a:gd name="T36" fmla="*/ 0 w 378"/>
                <a:gd name="T37" fmla="*/ 15 h 203"/>
                <a:gd name="T38" fmla="*/ 21 w 378"/>
                <a:gd name="T39" fmla="*/ 83 h 203"/>
                <a:gd name="T40" fmla="*/ 21 w 378"/>
                <a:gd name="T41" fmla="*/ 106 h 203"/>
                <a:gd name="T42" fmla="*/ 36 w 378"/>
                <a:gd name="T43" fmla="*/ 106 h 203"/>
                <a:gd name="T44" fmla="*/ 54 w 378"/>
                <a:gd name="T45" fmla="*/ 71 h 203"/>
                <a:gd name="T46" fmla="*/ 103 w 378"/>
                <a:gd name="T47" fmla="*/ 72 h 203"/>
                <a:gd name="T48" fmla="*/ 110 w 378"/>
                <a:gd name="T49" fmla="*/ 99 h 203"/>
                <a:gd name="T50" fmla="*/ 214 w 378"/>
                <a:gd name="T51" fmla="*/ 168 h 203"/>
                <a:gd name="T52" fmla="*/ 254 w 378"/>
                <a:gd name="T53" fmla="*/ 177 h 203"/>
                <a:gd name="T54" fmla="*/ 266 w 378"/>
                <a:gd name="T55" fmla="*/ 20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8" h="203">
                  <a:moveTo>
                    <a:pt x="266" y="202"/>
                  </a:moveTo>
                  <a:lnTo>
                    <a:pt x="266" y="202"/>
                  </a:lnTo>
                  <a:lnTo>
                    <a:pt x="290" y="203"/>
                  </a:lnTo>
                  <a:lnTo>
                    <a:pt x="290" y="162"/>
                  </a:lnTo>
                  <a:lnTo>
                    <a:pt x="267" y="148"/>
                  </a:lnTo>
                  <a:lnTo>
                    <a:pt x="305" y="100"/>
                  </a:lnTo>
                  <a:lnTo>
                    <a:pt x="321" y="100"/>
                  </a:lnTo>
                  <a:lnTo>
                    <a:pt x="337" y="118"/>
                  </a:lnTo>
                  <a:lnTo>
                    <a:pt x="378" y="102"/>
                  </a:lnTo>
                  <a:lnTo>
                    <a:pt x="321" y="83"/>
                  </a:lnTo>
                  <a:lnTo>
                    <a:pt x="319" y="71"/>
                  </a:lnTo>
                  <a:lnTo>
                    <a:pt x="305" y="74"/>
                  </a:lnTo>
                  <a:lnTo>
                    <a:pt x="292" y="97"/>
                  </a:lnTo>
                  <a:lnTo>
                    <a:pt x="235" y="96"/>
                  </a:lnTo>
                  <a:lnTo>
                    <a:pt x="193" y="36"/>
                  </a:lnTo>
                  <a:lnTo>
                    <a:pt x="119" y="43"/>
                  </a:lnTo>
                  <a:lnTo>
                    <a:pt x="84" y="9"/>
                  </a:lnTo>
                  <a:lnTo>
                    <a:pt x="35" y="0"/>
                  </a:lnTo>
                  <a:lnTo>
                    <a:pt x="0" y="15"/>
                  </a:lnTo>
                  <a:lnTo>
                    <a:pt x="21" y="83"/>
                  </a:lnTo>
                  <a:lnTo>
                    <a:pt x="21" y="106"/>
                  </a:lnTo>
                  <a:lnTo>
                    <a:pt x="36" y="106"/>
                  </a:lnTo>
                  <a:lnTo>
                    <a:pt x="54" y="71"/>
                  </a:lnTo>
                  <a:lnTo>
                    <a:pt x="103" y="72"/>
                  </a:lnTo>
                  <a:lnTo>
                    <a:pt x="110" y="99"/>
                  </a:lnTo>
                  <a:lnTo>
                    <a:pt x="214" y="168"/>
                  </a:lnTo>
                  <a:lnTo>
                    <a:pt x="254" y="177"/>
                  </a:lnTo>
                  <a:lnTo>
                    <a:pt x="266" y="20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" name="Freeform 237">
              <a:extLst>
                <a:ext uri="{FF2B5EF4-FFF2-40B4-BE49-F238E27FC236}">
                  <a16:creationId xmlns:a16="http://schemas.microsoft.com/office/drawing/2014/main" xmlns="" id="{EA693529-90EC-1642-BF93-476B6B492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8" y="2211"/>
              <a:ext cx="106" cy="68"/>
            </a:xfrm>
            <a:custGeom>
              <a:avLst/>
              <a:gdLst>
                <a:gd name="T0" fmla="*/ 0 w 160"/>
                <a:gd name="T1" fmla="*/ 40 h 101"/>
                <a:gd name="T2" fmla="*/ 0 w 160"/>
                <a:gd name="T3" fmla="*/ 40 h 101"/>
                <a:gd name="T4" fmla="*/ 33 w 160"/>
                <a:gd name="T5" fmla="*/ 0 h 101"/>
                <a:gd name="T6" fmla="*/ 45 w 160"/>
                <a:gd name="T7" fmla="*/ 0 h 101"/>
                <a:gd name="T8" fmla="*/ 49 w 160"/>
                <a:gd name="T9" fmla="*/ 9 h 101"/>
                <a:gd name="T10" fmla="*/ 34 w 160"/>
                <a:gd name="T11" fmla="*/ 20 h 101"/>
                <a:gd name="T12" fmla="*/ 34 w 160"/>
                <a:gd name="T13" fmla="*/ 29 h 101"/>
                <a:gd name="T14" fmla="*/ 44 w 160"/>
                <a:gd name="T15" fmla="*/ 36 h 101"/>
                <a:gd name="T16" fmla="*/ 91 w 160"/>
                <a:gd name="T17" fmla="*/ 39 h 101"/>
                <a:gd name="T18" fmla="*/ 107 w 160"/>
                <a:gd name="T19" fmla="*/ 32 h 101"/>
                <a:gd name="T20" fmla="*/ 114 w 160"/>
                <a:gd name="T21" fmla="*/ 34 h 101"/>
                <a:gd name="T22" fmla="*/ 118 w 160"/>
                <a:gd name="T23" fmla="*/ 49 h 101"/>
                <a:gd name="T24" fmla="*/ 146 w 160"/>
                <a:gd name="T25" fmla="*/ 51 h 101"/>
                <a:gd name="T26" fmla="*/ 160 w 160"/>
                <a:gd name="T27" fmla="*/ 81 h 101"/>
                <a:gd name="T28" fmla="*/ 156 w 160"/>
                <a:gd name="T29" fmla="*/ 90 h 101"/>
                <a:gd name="T30" fmla="*/ 151 w 160"/>
                <a:gd name="T31" fmla="*/ 91 h 101"/>
                <a:gd name="T32" fmla="*/ 145 w 160"/>
                <a:gd name="T33" fmla="*/ 79 h 101"/>
                <a:gd name="T34" fmla="*/ 133 w 160"/>
                <a:gd name="T35" fmla="*/ 78 h 101"/>
                <a:gd name="T36" fmla="*/ 112 w 160"/>
                <a:gd name="T37" fmla="*/ 81 h 101"/>
                <a:gd name="T38" fmla="*/ 110 w 160"/>
                <a:gd name="T39" fmla="*/ 101 h 101"/>
                <a:gd name="T40" fmla="*/ 89 w 160"/>
                <a:gd name="T41" fmla="*/ 100 h 101"/>
                <a:gd name="T42" fmla="*/ 90 w 160"/>
                <a:gd name="T43" fmla="*/ 75 h 101"/>
                <a:gd name="T44" fmla="*/ 75 w 160"/>
                <a:gd name="T45" fmla="*/ 59 h 101"/>
                <a:gd name="T46" fmla="*/ 51 w 160"/>
                <a:gd name="T47" fmla="*/ 79 h 101"/>
                <a:gd name="T48" fmla="*/ 52 w 160"/>
                <a:gd name="T49" fmla="*/ 92 h 101"/>
                <a:gd name="T50" fmla="*/ 31 w 160"/>
                <a:gd name="T51" fmla="*/ 99 h 101"/>
                <a:gd name="T52" fmla="*/ 19 w 160"/>
                <a:gd name="T53" fmla="*/ 99 h 101"/>
                <a:gd name="T54" fmla="*/ 20 w 160"/>
                <a:gd name="T55" fmla="*/ 55 h 101"/>
                <a:gd name="T56" fmla="*/ 0 w 160"/>
                <a:gd name="T57" fmla="*/ 4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0" h="101">
                  <a:moveTo>
                    <a:pt x="0" y="40"/>
                  </a:moveTo>
                  <a:lnTo>
                    <a:pt x="0" y="40"/>
                  </a:lnTo>
                  <a:lnTo>
                    <a:pt x="33" y="0"/>
                  </a:lnTo>
                  <a:lnTo>
                    <a:pt x="45" y="0"/>
                  </a:lnTo>
                  <a:lnTo>
                    <a:pt x="49" y="9"/>
                  </a:lnTo>
                  <a:lnTo>
                    <a:pt x="34" y="20"/>
                  </a:lnTo>
                  <a:lnTo>
                    <a:pt x="34" y="29"/>
                  </a:lnTo>
                  <a:lnTo>
                    <a:pt x="44" y="36"/>
                  </a:lnTo>
                  <a:lnTo>
                    <a:pt x="91" y="39"/>
                  </a:lnTo>
                  <a:lnTo>
                    <a:pt x="107" y="32"/>
                  </a:lnTo>
                  <a:lnTo>
                    <a:pt x="114" y="34"/>
                  </a:lnTo>
                  <a:lnTo>
                    <a:pt x="118" y="49"/>
                  </a:lnTo>
                  <a:lnTo>
                    <a:pt x="146" y="51"/>
                  </a:lnTo>
                  <a:lnTo>
                    <a:pt x="160" y="81"/>
                  </a:lnTo>
                  <a:lnTo>
                    <a:pt x="156" y="90"/>
                  </a:lnTo>
                  <a:lnTo>
                    <a:pt x="151" y="91"/>
                  </a:lnTo>
                  <a:lnTo>
                    <a:pt x="145" y="79"/>
                  </a:lnTo>
                  <a:lnTo>
                    <a:pt x="133" y="78"/>
                  </a:lnTo>
                  <a:lnTo>
                    <a:pt x="112" y="81"/>
                  </a:lnTo>
                  <a:lnTo>
                    <a:pt x="110" y="101"/>
                  </a:lnTo>
                  <a:lnTo>
                    <a:pt x="89" y="100"/>
                  </a:lnTo>
                  <a:lnTo>
                    <a:pt x="90" y="75"/>
                  </a:lnTo>
                  <a:lnTo>
                    <a:pt x="75" y="59"/>
                  </a:lnTo>
                  <a:lnTo>
                    <a:pt x="51" y="79"/>
                  </a:lnTo>
                  <a:lnTo>
                    <a:pt x="52" y="92"/>
                  </a:lnTo>
                  <a:lnTo>
                    <a:pt x="31" y="99"/>
                  </a:lnTo>
                  <a:lnTo>
                    <a:pt x="19" y="99"/>
                  </a:lnTo>
                  <a:lnTo>
                    <a:pt x="20" y="55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" name="Freeform 238">
              <a:extLst>
                <a:ext uri="{FF2B5EF4-FFF2-40B4-BE49-F238E27FC236}">
                  <a16:creationId xmlns:a16="http://schemas.microsoft.com/office/drawing/2014/main" xmlns="" id="{C0258BDE-993C-C14F-8EB3-1FBE97BA74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4" y="2161"/>
              <a:ext cx="116" cy="72"/>
            </a:xfrm>
            <a:custGeom>
              <a:avLst/>
              <a:gdLst>
                <a:gd name="T0" fmla="*/ 12 w 174"/>
                <a:gd name="T1" fmla="*/ 17 h 108"/>
                <a:gd name="T2" fmla="*/ 12 w 174"/>
                <a:gd name="T3" fmla="*/ 17 h 108"/>
                <a:gd name="T4" fmla="*/ 10 w 174"/>
                <a:gd name="T5" fmla="*/ 37 h 108"/>
                <a:gd name="T6" fmla="*/ 12 w 174"/>
                <a:gd name="T7" fmla="*/ 49 h 108"/>
                <a:gd name="T8" fmla="*/ 80 w 174"/>
                <a:gd name="T9" fmla="*/ 72 h 108"/>
                <a:gd name="T10" fmla="*/ 20 w 174"/>
                <a:gd name="T11" fmla="*/ 96 h 108"/>
                <a:gd name="T12" fmla="*/ 13 w 174"/>
                <a:gd name="T13" fmla="*/ 91 h 108"/>
                <a:gd name="T14" fmla="*/ 0 w 174"/>
                <a:gd name="T15" fmla="*/ 99 h 108"/>
                <a:gd name="T16" fmla="*/ 1 w 174"/>
                <a:gd name="T17" fmla="*/ 103 h 108"/>
                <a:gd name="T18" fmla="*/ 8 w 174"/>
                <a:gd name="T19" fmla="*/ 107 h 108"/>
                <a:gd name="T20" fmla="*/ 50 w 174"/>
                <a:gd name="T21" fmla="*/ 108 h 108"/>
                <a:gd name="T22" fmla="*/ 71 w 174"/>
                <a:gd name="T23" fmla="*/ 101 h 108"/>
                <a:gd name="T24" fmla="*/ 99 w 174"/>
                <a:gd name="T25" fmla="*/ 67 h 108"/>
                <a:gd name="T26" fmla="*/ 133 w 174"/>
                <a:gd name="T27" fmla="*/ 73 h 108"/>
                <a:gd name="T28" fmla="*/ 174 w 174"/>
                <a:gd name="T29" fmla="*/ 15 h 108"/>
                <a:gd name="T30" fmla="*/ 64 w 174"/>
                <a:gd name="T31" fmla="*/ 0 h 108"/>
                <a:gd name="T32" fmla="*/ 49 w 174"/>
                <a:gd name="T33" fmla="*/ 37 h 108"/>
                <a:gd name="T34" fmla="*/ 29 w 174"/>
                <a:gd name="T35" fmla="*/ 17 h 108"/>
                <a:gd name="T36" fmla="*/ 12 w 174"/>
                <a:gd name="T37" fmla="*/ 1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4" h="108">
                  <a:moveTo>
                    <a:pt x="12" y="17"/>
                  </a:moveTo>
                  <a:lnTo>
                    <a:pt x="12" y="17"/>
                  </a:lnTo>
                  <a:lnTo>
                    <a:pt x="10" y="37"/>
                  </a:lnTo>
                  <a:lnTo>
                    <a:pt x="12" y="49"/>
                  </a:lnTo>
                  <a:lnTo>
                    <a:pt x="80" y="72"/>
                  </a:lnTo>
                  <a:lnTo>
                    <a:pt x="20" y="96"/>
                  </a:lnTo>
                  <a:lnTo>
                    <a:pt x="13" y="91"/>
                  </a:lnTo>
                  <a:lnTo>
                    <a:pt x="0" y="99"/>
                  </a:lnTo>
                  <a:lnTo>
                    <a:pt x="1" y="103"/>
                  </a:lnTo>
                  <a:lnTo>
                    <a:pt x="8" y="107"/>
                  </a:lnTo>
                  <a:lnTo>
                    <a:pt x="50" y="108"/>
                  </a:lnTo>
                  <a:lnTo>
                    <a:pt x="71" y="101"/>
                  </a:lnTo>
                  <a:lnTo>
                    <a:pt x="99" y="67"/>
                  </a:lnTo>
                  <a:lnTo>
                    <a:pt x="133" y="73"/>
                  </a:lnTo>
                  <a:lnTo>
                    <a:pt x="174" y="15"/>
                  </a:lnTo>
                  <a:lnTo>
                    <a:pt x="64" y="0"/>
                  </a:lnTo>
                  <a:lnTo>
                    <a:pt x="49" y="37"/>
                  </a:lnTo>
                  <a:lnTo>
                    <a:pt x="29" y="17"/>
                  </a:lnTo>
                  <a:lnTo>
                    <a:pt x="12" y="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" name="Freeform 239">
              <a:extLst>
                <a:ext uri="{FF2B5EF4-FFF2-40B4-BE49-F238E27FC236}">
                  <a16:creationId xmlns:a16="http://schemas.microsoft.com/office/drawing/2014/main" xmlns="" id="{D9A99A9D-5361-7E4B-8F83-25F9AD80E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4" y="2256"/>
              <a:ext cx="181" cy="178"/>
            </a:xfrm>
            <a:custGeom>
              <a:avLst/>
              <a:gdLst>
                <a:gd name="T0" fmla="*/ 0 w 272"/>
                <a:gd name="T1" fmla="*/ 93 h 267"/>
                <a:gd name="T2" fmla="*/ 0 w 272"/>
                <a:gd name="T3" fmla="*/ 93 h 267"/>
                <a:gd name="T4" fmla="*/ 13 w 272"/>
                <a:gd name="T5" fmla="*/ 190 h 267"/>
                <a:gd name="T6" fmla="*/ 44 w 272"/>
                <a:gd name="T7" fmla="*/ 197 h 267"/>
                <a:gd name="T8" fmla="*/ 47 w 272"/>
                <a:gd name="T9" fmla="*/ 215 h 267"/>
                <a:gd name="T10" fmla="*/ 25 w 272"/>
                <a:gd name="T11" fmla="*/ 233 h 267"/>
                <a:gd name="T12" fmla="*/ 66 w 272"/>
                <a:gd name="T13" fmla="*/ 267 h 267"/>
                <a:gd name="T14" fmla="*/ 147 w 272"/>
                <a:gd name="T15" fmla="*/ 238 h 267"/>
                <a:gd name="T16" fmla="*/ 153 w 272"/>
                <a:gd name="T17" fmla="*/ 203 h 267"/>
                <a:gd name="T18" fmla="*/ 204 w 272"/>
                <a:gd name="T19" fmla="*/ 172 h 267"/>
                <a:gd name="T20" fmla="*/ 223 w 272"/>
                <a:gd name="T21" fmla="*/ 98 h 267"/>
                <a:gd name="T22" fmla="*/ 238 w 272"/>
                <a:gd name="T23" fmla="*/ 83 h 267"/>
                <a:gd name="T24" fmla="*/ 223 w 272"/>
                <a:gd name="T25" fmla="*/ 56 h 267"/>
                <a:gd name="T26" fmla="*/ 272 w 272"/>
                <a:gd name="T27" fmla="*/ 26 h 267"/>
                <a:gd name="T28" fmla="*/ 266 w 272"/>
                <a:gd name="T29" fmla="*/ 17 h 267"/>
                <a:gd name="T30" fmla="*/ 243 w 272"/>
                <a:gd name="T31" fmla="*/ 19 h 267"/>
                <a:gd name="T32" fmla="*/ 241 w 272"/>
                <a:gd name="T33" fmla="*/ 40 h 267"/>
                <a:gd name="T34" fmla="*/ 211 w 272"/>
                <a:gd name="T35" fmla="*/ 39 h 267"/>
                <a:gd name="T36" fmla="*/ 210 w 272"/>
                <a:gd name="T37" fmla="*/ 11 h 267"/>
                <a:gd name="T38" fmla="*/ 200 w 272"/>
                <a:gd name="T39" fmla="*/ 0 h 267"/>
                <a:gd name="T40" fmla="*/ 184 w 272"/>
                <a:gd name="T41" fmla="*/ 15 h 267"/>
                <a:gd name="T42" fmla="*/ 184 w 272"/>
                <a:gd name="T43" fmla="*/ 28 h 267"/>
                <a:gd name="T44" fmla="*/ 159 w 272"/>
                <a:gd name="T45" fmla="*/ 38 h 267"/>
                <a:gd name="T46" fmla="*/ 113 w 272"/>
                <a:gd name="T47" fmla="*/ 35 h 267"/>
                <a:gd name="T48" fmla="*/ 54 w 272"/>
                <a:gd name="T49" fmla="*/ 97 h 267"/>
                <a:gd name="T50" fmla="*/ 0 w 272"/>
                <a:gd name="T51" fmla="*/ 9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72" h="267">
                  <a:moveTo>
                    <a:pt x="0" y="93"/>
                  </a:moveTo>
                  <a:lnTo>
                    <a:pt x="0" y="93"/>
                  </a:lnTo>
                  <a:lnTo>
                    <a:pt x="13" y="190"/>
                  </a:lnTo>
                  <a:lnTo>
                    <a:pt x="44" y="197"/>
                  </a:lnTo>
                  <a:lnTo>
                    <a:pt x="47" y="215"/>
                  </a:lnTo>
                  <a:lnTo>
                    <a:pt x="25" y="233"/>
                  </a:lnTo>
                  <a:lnTo>
                    <a:pt x="66" y="267"/>
                  </a:lnTo>
                  <a:lnTo>
                    <a:pt x="147" y="238"/>
                  </a:lnTo>
                  <a:lnTo>
                    <a:pt x="153" y="203"/>
                  </a:lnTo>
                  <a:lnTo>
                    <a:pt x="204" y="172"/>
                  </a:lnTo>
                  <a:lnTo>
                    <a:pt x="223" y="98"/>
                  </a:lnTo>
                  <a:lnTo>
                    <a:pt x="238" y="83"/>
                  </a:lnTo>
                  <a:lnTo>
                    <a:pt x="223" y="56"/>
                  </a:lnTo>
                  <a:lnTo>
                    <a:pt x="272" y="26"/>
                  </a:lnTo>
                  <a:lnTo>
                    <a:pt x="266" y="17"/>
                  </a:lnTo>
                  <a:lnTo>
                    <a:pt x="243" y="19"/>
                  </a:lnTo>
                  <a:lnTo>
                    <a:pt x="241" y="40"/>
                  </a:lnTo>
                  <a:lnTo>
                    <a:pt x="211" y="39"/>
                  </a:lnTo>
                  <a:lnTo>
                    <a:pt x="210" y="11"/>
                  </a:lnTo>
                  <a:lnTo>
                    <a:pt x="200" y="0"/>
                  </a:lnTo>
                  <a:lnTo>
                    <a:pt x="184" y="15"/>
                  </a:lnTo>
                  <a:lnTo>
                    <a:pt x="184" y="28"/>
                  </a:lnTo>
                  <a:lnTo>
                    <a:pt x="159" y="38"/>
                  </a:lnTo>
                  <a:lnTo>
                    <a:pt x="113" y="35"/>
                  </a:lnTo>
                  <a:lnTo>
                    <a:pt x="54" y="97"/>
                  </a:lnTo>
                  <a:lnTo>
                    <a:pt x="0" y="9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" name="Freeform 240">
              <a:extLst>
                <a:ext uri="{FF2B5EF4-FFF2-40B4-BE49-F238E27FC236}">
                  <a16:creationId xmlns:a16="http://schemas.microsoft.com/office/drawing/2014/main" xmlns="" id="{894D7549-B513-BB4D-80A7-A362D769FB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4" y="2268"/>
              <a:ext cx="200" cy="249"/>
            </a:xfrm>
            <a:custGeom>
              <a:avLst/>
              <a:gdLst>
                <a:gd name="T0" fmla="*/ 11 w 301"/>
                <a:gd name="T1" fmla="*/ 253 h 374"/>
                <a:gd name="T2" fmla="*/ 11 w 301"/>
                <a:gd name="T3" fmla="*/ 253 h 374"/>
                <a:gd name="T4" fmla="*/ 31 w 301"/>
                <a:gd name="T5" fmla="*/ 284 h 374"/>
                <a:gd name="T6" fmla="*/ 30 w 301"/>
                <a:gd name="T7" fmla="*/ 299 h 374"/>
                <a:gd name="T8" fmla="*/ 2 w 301"/>
                <a:gd name="T9" fmla="*/ 310 h 374"/>
                <a:gd name="T10" fmla="*/ 0 w 301"/>
                <a:gd name="T11" fmla="*/ 335 h 374"/>
                <a:gd name="T12" fmla="*/ 31 w 301"/>
                <a:gd name="T13" fmla="*/ 335 h 374"/>
                <a:gd name="T14" fmla="*/ 42 w 301"/>
                <a:gd name="T15" fmla="*/ 327 h 374"/>
                <a:gd name="T16" fmla="*/ 101 w 301"/>
                <a:gd name="T17" fmla="*/ 327 h 374"/>
                <a:gd name="T18" fmla="*/ 155 w 301"/>
                <a:gd name="T19" fmla="*/ 374 h 374"/>
                <a:gd name="T20" fmla="*/ 161 w 301"/>
                <a:gd name="T21" fmla="*/ 351 h 374"/>
                <a:gd name="T22" fmla="*/ 201 w 301"/>
                <a:gd name="T23" fmla="*/ 351 h 374"/>
                <a:gd name="T24" fmla="*/ 202 w 301"/>
                <a:gd name="T25" fmla="*/ 323 h 374"/>
                <a:gd name="T26" fmla="*/ 161 w 301"/>
                <a:gd name="T27" fmla="*/ 284 h 374"/>
                <a:gd name="T28" fmla="*/ 170 w 301"/>
                <a:gd name="T29" fmla="*/ 262 h 374"/>
                <a:gd name="T30" fmla="*/ 212 w 301"/>
                <a:gd name="T31" fmla="*/ 259 h 374"/>
                <a:gd name="T32" fmla="*/ 268 w 301"/>
                <a:gd name="T33" fmla="*/ 142 h 374"/>
                <a:gd name="T34" fmla="*/ 237 w 301"/>
                <a:gd name="T35" fmla="*/ 118 h 374"/>
                <a:gd name="T36" fmla="*/ 226 w 301"/>
                <a:gd name="T37" fmla="*/ 77 h 374"/>
                <a:gd name="T38" fmla="*/ 301 w 301"/>
                <a:gd name="T39" fmla="*/ 70 h 374"/>
                <a:gd name="T40" fmla="*/ 257 w 301"/>
                <a:gd name="T41" fmla="*/ 6 h 374"/>
                <a:gd name="T42" fmla="*/ 233 w 301"/>
                <a:gd name="T43" fmla="*/ 0 h 374"/>
                <a:gd name="T44" fmla="*/ 223 w 301"/>
                <a:gd name="T45" fmla="*/ 11 h 374"/>
                <a:gd name="T46" fmla="*/ 216 w 301"/>
                <a:gd name="T47" fmla="*/ 12 h 374"/>
                <a:gd name="T48" fmla="*/ 171 w 301"/>
                <a:gd name="T49" fmla="*/ 40 h 374"/>
                <a:gd name="T50" fmla="*/ 186 w 301"/>
                <a:gd name="T51" fmla="*/ 65 h 374"/>
                <a:gd name="T52" fmla="*/ 169 w 301"/>
                <a:gd name="T53" fmla="*/ 82 h 374"/>
                <a:gd name="T54" fmla="*/ 149 w 301"/>
                <a:gd name="T55" fmla="*/ 158 h 374"/>
                <a:gd name="T56" fmla="*/ 98 w 301"/>
                <a:gd name="T57" fmla="*/ 190 h 374"/>
                <a:gd name="T58" fmla="*/ 92 w 301"/>
                <a:gd name="T59" fmla="*/ 225 h 374"/>
                <a:gd name="T60" fmla="*/ 11 w 301"/>
                <a:gd name="T61" fmla="*/ 253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1" h="374">
                  <a:moveTo>
                    <a:pt x="11" y="253"/>
                  </a:moveTo>
                  <a:lnTo>
                    <a:pt x="11" y="253"/>
                  </a:lnTo>
                  <a:lnTo>
                    <a:pt x="31" y="284"/>
                  </a:lnTo>
                  <a:lnTo>
                    <a:pt x="30" y="299"/>
                  </a:lnTo>
                  <a:lnTo>
                    <a:pt x="2" y="310"/>
                  </a:lnTo>
                  <a:lnTo>
                    <a:pt x="0" y="335"/>
                  </a:lnTo>
                  <a:lnTo>
                    <a:pt x="31" y="335"/>
                  </a:lnTo>
                  <a:lnTo>
                    <a:pt x="42" y="327"/>
                  </a:lnTo>
                  <a:lnTo>
                    <a:pt x="101" y="327"/>
                  </a:lnTo>
                  <a:lnTo>
                    <a:pt x="155" y="374"/>
                  </a:lnTo>
                  <a:lnTo>
                    <a:pt x="161" y="351"/>
                  </a:lnTo>
                  <a:lnTo>
                    <a:pt x="201" y="351"/>
                  </a:lnTo>
                  <a:lnTo>
                    <a:pt x="202" y="323"/>
                  </a:lnTo>
                  <a:lnTo>
                    <a:pt x="161" y="284"/>
                  </a:lnTo>
                  <a:lnTo>
                    <a:pt x="170" y="262"/>
                  </a:lnTo>
                  <a:lnTo>
                    <a:pt x="212" y="259"/>
                  </a:lnTo>
                  <a:lnTo>
                    <a:pt x="268" y="142"/>
                  </a:lnTo>
                  <a:lnTo>
                    <a:pt x="237" y="118"/>
                  </a:lnTo>
                  <a:lnTo>
                    <a:pt x="226" y="77"/>
                  </a:lnTo>
                  <a:lnTo>
                    <a:pt x="301" y="70"/>
                  </a:lnTo>
                  <a:lnTo>
                    <a:pt x="257" y="6"/>
                  </a:lnTo>
                  <a:lnTo>
                    <a:pt x="233" y="0"/>
                  </a:lnTo>
                  <a:lnTo>
                    <a:pt x="223" y="11"/>
                  </a:lnTo>
                  <a:lnTo>
                    <a:pt x="216" y="12"/>
                  </a:lnTo>
                  <a:lnTo>
                    <a:pt x="171" y="40"/>
                  </a:lnTo>
                  <a:lnTo>
                    <a:pt x="186" y="65"/>
                  </a:lnTo>
                  <a:lnTo>
                    <a:pt x="169" y="82"/>
                  </a:lnTo>
                  <a:lnTo>
                    <a:pt x="149" y="158"/>
                  </a:lnTo>
                  <a:lnTo>
                    <a:pt x="98" y="190"/>
                  </a:lnTo>
                  <a:lnTo>
                    <a:pt x="92" y="225"/>
                  </a:lnTo>
                  <a:lnTo>
                    <a:pt x="11" y="25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2" name="Freeform 241">
              <a:extLst>
                <a:ext uri="{FF2B5EF4-FFF2-40B4-BE49-F238E27FC236}">
                  <a16:creationId xmlns:a16="http://schemas.microsoft.com/office/drawing/2014/main" xmlns="" id="{84EAF217-74A6-9644-90F1-FE00F1205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2" y="2318"/>
              <a:ext cx="382" cy="449"/>
            </a:xfrm>
            <a:custGeom>
              <a:avLst/>
              <a:gdLst>
                <a:gd name="T0" fmla="*/ 225 w 574"/>
                <a:gd name="T1" fmla="*/ 674 h 674"/>
                <a:gd name="T2" fmla="*/ 225 w 574"/>
                <a:gd name="T3" fmla="*/ 674 h 674"/>
                <a:gd name="T4" fmla="*/ 260 w 574"/>
                <a:gd name="T5" fmla="*/ 656 h 674"/>
                <a:gd name="T6" fmla="*/ 282 w 574"/>
                <a:gd name="T7" fmla="*/ 579 h 674"/>
                <a:gd name="T8" fmla="*/ 281 w 574"/>
                <a:gd name="T9" fmla="*/ 484 h 674"/>
                <a:gd name="T10" fmla="*/ 403 w 574"/>
                <a:gd name="T11" fmla="*/ 352 h 674"/>
                <a:gd name="T12" fmla="*/ 403 w 574"/>
                <a:gd name="T13" fmla="*/ 321 h 674"/>
                <a:gd name="T14" fmla="*/ 428 w 574"/>
                <a:gd name="T15" fmla="*/ 311 h 674"/>
                <a:gd name="T16" fmla="*/ 427 w 574"/>
                <a:gd name="T17" fmla="*/ 275 h 674"/>
                <a:gd name="T18" fmla="*/ 400 w 574"/>
                <a:gd name="T19" fmla="*/ 222 h 674"/>
                <a:gd name="T20" fmla="*/ 416 w 574"/>
                <a:gd name="T21" fmla="*/ 194 h 674"/>
                <a:gd name="T22" fmla="*/ 450 w 574"/>
                <a:gd name="T23" fmla="*/ 225 h 674"/>
                <a:gd name="T24" fmla="*/ 493 w 574"/>
                <a:gd name="T25" fmla="*/ 227 h 674"/>
                <a:gd name="T26" fmla="*/ 493 w 574"/>
                <a:gd name="T27" fmla="*/ 245 h 674"/>
                <a:gd name="T28" fmla="*/ 480 w 574"/>
                <a:gd name="T29" fmla="*/ 260 h 674"/>
                <a:gd name="T30" fmla="*/ 483 w 574"/>
                <a:gd name="T31" fmla="*/ 267 h 674"/>
                <a:gd name="T32" fmla="*/ 506 w 574"/>
                <a:gd name="T33" fmla="*/ 268 h 674"/>
                <a:gd name="T34" fmla="*/ 511 w 574"/>
                <a:gd name="T35" fmla="*/ 295 h 674"/>
                <a:gd name="T36" fmla="*/ 518 w 574"/>
                <a:gd name="T37" fmla="*/ 295 h 674"/>
                <a:gd name="T38" fmla="*/ 535 w 574"/>
                <a:gd name="T39" fmla="*/ 263 h 674"/>
                <a:gd name="T40" fmla="*/ 544 w 574"/>
                <a:gd name="T41" fmla="*/ 181 h 674"/>
                <a:gd name="T42" fmla="*/ 573 w 574"/>
                <a:gd name="T43" fmla="*/ 161 h 674"/>
                <a:gd name="T44" fmla="*/ 574 w 574"/>
                <a:gd name="T45" fmla="*/ 132 h 674"/>
                <a:gd name="T46" fmla="*/ 562 w 574"/>
                <a:gd name="T47" fmla="*/ 110 h 674"/>
                <a:gd name="T48" fmla="*/ 544 w 574"/>
                <a:gd name="T49" fmla="*/ 109 h 674"/>
                <a:gd name="T50" fmla="*/ 472 w 574"/>
                <a:gd name="T51" fmla="*/ 157 h 674"/>
                <a:gd name="T52" fmla="*/ 476 w 574"/>
                <a:gd name="T53" fmla="*/ 187 h 674"/>
                <a:gd name="T54" fmla="*/ 426 w 574"/>
                <a:gd name="T55" fmla="*/ 187 h 674"/>
                <a:gd name="T56" fmla="*/ 408 w 574"/>
                <a:gd name="T57" fmla="*/ 165 h 674"/>
                <a:gd name="T58" fmla="*/ 398 w 574"/>
                <a:gd name="T59" fmla="*/ 167 h 674"/>
                <a:gd name="T60" fmla="*/ 401 w 574"/>
                <a:gd name="T61" fmla="*/ 197 h 674"/>
                <a:gd name="T62" fmla="*/ 292 w 574"/>
                <a:gd name="T63" fmla="*/ 189 h 674"/>
                <a:gd name="T64" fmla="*/ 224 w 574"/>
                <a:gd name="T65" fmla="*/ 159 h 674"/>
                <a:gd name="T66" fmla="*/ 220 w 574"/>
                <a:gd name="T67" fmla="*/ 122 h 674"/>
                <a:gd name="T68" fmla="*/ 175 w 574"/>
                <a:gd name="T69" fmla="*/ 94 h 674"/>
                <a:gd name="T70" fmla="*/ 174 w 574"/>
                <a:gd name="T71" fmla="*/ 36 h 674"/>
                <a:gd name="T72" fmla="*/ 143 w 574"/>
                <a:gd name="T73" fmla="*/ 0 h 674"/>
                <a:gd name="T74" fmla="*/ 72 w 574"/>
                <a:gd name="T75" fmla="*/ 7 h 674"/>
                <a:gd name="T76" fmla="*/ 80 w 574"/>
                <a:gd name="T77" fmla="*/ 38 h 674"/>
                <a:gd name="T78" fmla="*/ 115 w 574"/>
                <a:gd name="T79" fmla="*/ 66 h 674"/>
                <a:gd name="T80" fmla="*/ 54 w 574"/>
                <a:gd name="T81" fmla="*/ 190 h 674"/>
                <a:gd name="T82" fmla="*/ 14 w 574"/>
                <a:gd name="T83" fmla="*/ 193 h 674"/>
                <a:gd name="T84" fmla="*/ 7 w 574"/>
                <a:gd name="T85" fmla="*/ 208 h 674"/>
                <a:gd name="T86" fmla="*/ 47 w 574"/>
                <a:gd name="T87" fmla="*/ 245 h 674"/>
                <a:gd name="T88" fmla="*/ 45 w 574"/>
                <a:gd name="T89" fmla="*/ 282 h 674"/>
                <a:gd name="T90" fmla="*/ 4 w 574"/>
                <a:gd name="T91" fmla="*/ 282 h 674"/>
                <a:gd name="T92" fmla="*/ 0 w 574"/>
                <a:gd name="T93" fmla="*/ 300 h 674"/>
                <a:gd name="T94" fmla="*/ 33 w 574"/>
                <a:gd name="T95" fmla="*/ 299 h 674"/>
                <a:gd name="T96" fmla="*/ 34 w 574"/>
                <a:gd name="T97" fmla="*/ 313 h 674"/>
                <a:gd name="T98" fmla="*/ 10 w 574"/>
                <a:gd name="T99" fmla="*/ 326 h 674"/>
                <a:gd name="T100" fmla="*/ 26 w 574"/>
                <a:gd name="T101" fmla="*/ 355 h 674"/>
                <a:gd name="T102" fmla="*/ 56 w 574"/>
                <a:gd name="T103" fmla="*/ 365 h 674"/>
                <a:gd name="T104" fmla="*/ 74 w 574"/>
                <a:gd name="T105" fmla="*/ 352 h 674"/>
                <a:gd name="T106" fmla="*/ 83 w 574"/>
                <a:gd name="T107" fmla="*/ 327 h 674"/>
                <a:gd name="T108" fmla="*/ 94 w 574"/>
                <a:gd name="T109" fmla="*/ 322 h 674"/>
                <a:gd name="T110" fmla="*/ 106 w 574"/>
                <a:gd name="T111" fmla="*/ 335 h 674"/>
                <a:gd name="T112" fmla="*/ 102 w 574"/>
                <a:gd name="T113" fmla="*/ 366 h 674"/>
                <a:gd name="T114" fmla="*/ 94 w 574"/>
                <a:gd name="T115" fmla="*/ 381 h 674"/>
                <a:gd name="T116" fmla="*/ 96 w 574"/>
                <a:gd name="T117" fmla="*/ 406 h 674"/>
                <a:gd name="T118" fmla="*/ 225 w 574"/>
                <a:gd name="T119" fmla="*/ 674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74" h="674">
                  <a:moveTo>
                    <a:pt x="225" y="674"/>
                  </a:moveTo>
                  <a:lnTo>
                    <a:pt x="225" y="674"/>
                  </a:lnTo>
                  <a:lnTo>
                    <a:pt x="260" y="656"/>
                  </a:lnTo>
                  <a:lnTo>
                    <a:pt x="282" y="579"/>
                  </a:lnTo>
                  <a:lnTo>
                    <a:pt x="281" y="484"/>
                  </a:lnTo>
                  <a:lnTo>
                    <a:pt x="403" y="352"/>
                  </a:lnTo>
                  <a:lnTo>
                    <a:pt x="403" y="321"/>
                  </a:lnTo>
                  <a:lnTo>
                    <a:pt x="428" y="311"/>
                  </a:lnTo>
                  <a:lnTo>
                    <a:pt x="427" y="275"/>
                  </a:lnTo>
                  <a:lnTo>
                    <a:pt x="400" y="222"/>
                  </a:lnTo>
                  <a:lnTo>
                    <a:pt x="416" y="194"/>
                  </a:lnTo>
                  <a:lnTo>
                    <a:pt x="450" y="225"/>
                  </a:lnTo>
                  <a:lnTo>
                    <a:pt x="493" y="227"/>
                  </a:lnTo>
                  <a:lnTo>
                    <a:pt x="493" y="245"/>
                  </a:lnTo>
                  <a:lnTo>
                    <a:pt x="480" y="260"/>
                  </a:lnTo>
                  <a:lnTo>
                    <a:pt x="483" y="267"/>
                  </a:lnTo>
                  <a:lnTo>
                    <a:pt x="506" y="268"/>
                  </a:lnTo>
                  <a:lnTo>
                    <a:pt x="511" y="295"/>
                  </a:lnTo>
                  <a:lnTo>
                    <a:pt x="518" y="295"/>
                  </a:lnTo>
                  <a:lnTo>
                    <a:pt x="535" y="263"/>
                  </a:lnTo>
                  <a:lnTo>
                    <a:pt x="544" y="181"/>
                  </a:lnTo>
                  <a:lnTo>
                    <a:pt x="573" y="161"/>
                  </a:lnTo>
                  <a:lnTo>
                    <a:pt x="574" y="132"/>
                  </a:lnTo>
                  <a:lnTo>
                    <a:pt x="562" y="110"/>
                  </a:lnTo>
                  <a:lnTo>
                    <a:pt x="544" y="109"/>
                  </a:lnTo>
                  <a:lnTo>
                    <a:pt x="472" y="157"/>
                  </a:lnTo>
                  <a:lnTo>
                    <a:pt x="476" y="187"/>
                  </a:lnTo>
                  <a:lnTo>
                    <a:pt x="426" y="187"/>
                  </a:lnTo>
                  <a:lnTo>
                    <a:pt x="408" y="165"/>
                  </a:lnTo>
                  <a:lnTo>
                    <a:pt x="398" y="167"/>
                  </a:lnTo>
                  <a:lnTo>
                    <a:pt x="401" y="197"/>
                  </a:lnTo>
                  <a:lnTo>
                    <a:pt x="292" y="189"/>
                  </a:lnTo>
                  <a:lnTo>
                    <a:pt x="224" y="159"/>
                  </a:lnTo>
                  <a:lnTo>
                    <a:pt x="220" y="122"/>
                  </a:lnTo>
                  <a:lnTo>
                    <a:pt x="175" y="94"/>
                  </a:lnTo>
                  <a:lnTo>
                    <a:pt x="174" y="36"/>
                  </a:lnTo>
                  <a:lnTo>
                    <a:pt x="143" y="0"/>
                  </a:lnTo>
                  <a:lnTo>
                    <a:pt x="72" y="7"/>
                  </a:lnTo>
                  <a:lnTo>
                    <a:pt x="80" y="38"/>
                  </a:lnTo>
                  <a:lnTo>
                    <a:pt x="115" y="66"/>
                  </a:lnTo>
                  <a:lnTo>
                    <a:pt x="54" y="190"/>
                  </a:lnTo>
                  <a:lnTo>
                    <a:pt x="14" y="193"/>
                  </a:lnTo>
                  <a:lnTo>
                    <a:pt x="7" y="208"/>
                  </a:lnTo>
                  <a:lnTo>
                    <a:pt x="47" y="245"/>
                  </a:lnTo>
                  <a:lnTo>
                    <a:pt x="45" y="282"/>
                  </a:lnTo>
                  <a:lnTo>
                    <a:pt x="4" y="282"/>
                  </a:lnTo>
                  <a:lnTo>
                    <a:pt x="0" y="300"/>
                  </a:lnTo>
                  <a:lnTo>
                    <a:pt x="33" y="299"/>
                  </a:lnTo>
                  <a:lnTo>
                    <a:pt x="34" y="313"/>
                  </a:lnTo>
                  <a:lnTo>
                    <a:pt x="10" y="326"/>
                  </a:lnTo>
                  <a:lnTo>
                    <a:pt x="26" y="355"/>
                  </a:lnTo>
                  <a:lnTo>
                    <a:pt x="56" y="365"/>
                  </a:lnTo>
                  <a:lnTo>
                    <a:pt x="74" y="352"/>
                  </a:lnTo>
                  <a:lnTo>
                    <a:pt x="83" y="327"/>
                  </a:lnTo>
                  <a:lnTo>
                    <a:pt x="94" y="322"/>
                  </a:lnTo>
                  <a:lnTo>
                    <a:pt x="106" y="335"/>
                  </a:lnTo>
                  <a:lnTo>
                    <a:pt x="102" y="366"/>
                  </a:lnTo>
                  <a:lnTo>
                    <a:pt x="94" y="381"/>
                  </a:lnTo>
                  <a:lnTo>
                    <a:pt x="96" y="406"/>
                  </a:lnTo>
                  <a:lnTo>
                    <a:pt x="225" y="67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3" name="Freeform 242">
              <a:extLst>
                <a:ext uri="{FF2B5EF4-FFF2-40B4-BE49-F238E27FC236}">
                  <a16:creationId xmlns:a16="http://schemas.microsoft.com/office/drawing/2014/main" xmlns="" id="{A48FCF4F-A370-0A40-8699-29468C25E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2" y="2393"/>
              <a:ext cx="113" cy="52"/>
            </a:xfrm>
            <a:custGeom>
              <a:avLst/>
              <a:gdLst>
                <a:gd name="T0" fmla="*/ 0 w 169"/>
                <a:gd name="T1" fmla="*/ 8 h 78"/>
                <a:gd name="T2" fmla="*/ 0 w 169"/>
                <a:gd name="T3" fmla="*/ 8 h 78"/>
                <a:gd name="T4" fmla="*/ 4 w 169"/>
                <a:gd name="T5" fmla="*/ 42 h 78"/>
                <a:gd name="T6" fmla="*/ 67 w 169"/>
                <a:gd name="T7" fmla="*/ 70 h 78"/>
                <a:gd name="T8" fmla="*/ 169 w 169"/>
                <a:gd name="T9" fmla="*/ 78 h 78"/>
                <a:gd name="T10" fmla="*/ 165 w 169"/>
                <a:gd name="T11" fmla="*/ 53 h 78"/>
                <a:gd name="T12" fmla="*/ 97 w 169"/>
                <a:gd name="T13" fmla="*/ 35 h 78"/>
                <a:gd name="T14" fmla="*/ 39 w 169"/>
                <a:gd name="T15" fmla="*/ 0 h 78"/>
                <a:gd name="T16" fmla="*/ 0 w 169"/>
                <a:gd name="T17" fmla="*/ 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78">
                  <a:moveTo>
                    <a:pt x="0" y="8"/>
                  </a:moveTo>
                  <a:lnTo>
                    <a:pt x="0" y="8"/>
                  </a:lnTo>
                  <a:lnTo>
                    <a:pt x="4" y="42"/>
                  </a:lnTo>
                  <a:lnTo>
                    <a:pt x="67" y="70"/>
                  </a:lnTo>
                  <a:lnTo>
                    <a:pt x="169" y="78"/>
                  </a:lnTo>
                  <a:lnTo>
                    <a:pt x="165" y="53"/>
                  </a:lnTo>
                  <a:lnTo>
                    <a:pt x="97" y="35"/>
                  </a:lnTo>
                  <a:lnTo>
                    <a:pt x="39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4" name="Freeform 243">
              <a:extLst>
                <a:ext uri="{FF2B5EF4-FFF2-40B4-BE49-F238E27FC236}">
                  <a16:creationId xmlns:a16="http://schemas.microsoft.com/office/drawing/2014/main" xmlns="" id="{BC4D3867-80E0-634E-B14B-5764960E6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8" y="2424"/>
              <a:ext cx="36" cy="15"/>
            </a:xfrm>
            <a:custGeom>
              <a:avLst/>
              <a:gdLst>
                <a:gd name="T0" fmla="*/ 0 w 53"/>
                <a:gd name="T1" fmla="*/ 6 h 22"/>
                <a:gd name="T2" fmla="*/ 0 w 53"/>
                <a:gd name="T3" fmla="*/ 6 h 22"/>
                <a:gd name="T4" fmla="*/ 12 w 53"/>
                <a:gd name="T5" fmla="*/ 22 h 22"/>
                <a:gd name="T6" fmla="*/ 53 w 53"/>
                <a:gd name="T7" fmla="*/ 22 h 22"/>
                <a:gd name="T8" fmla="*/ 49 w 53"/>
                <a:gd name="T9" fmla="*/ 0 h 22"/>
                <a:gd name="T10" fmla="*/ 0 w 53"/>
                <a:gd name="T11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22">
                  <a:moveTo>
                    <a:pt x="0" y="6"/>
                  </a:moveTo>
                  <a:lnTo>
                    <a:pt x="0" y="6"/>
                  </a:lnTo>
                  <a:lnTo>
                    <a:pt x="12" y="22"/>
                  </a:lnTo>
                  <a:lnTo>
                    <a:pt x="53" y="22"/>
                  </a:lnTo>
                  <a:lnTo>
                    <a:pt x="49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5" name="Freeform 244">
              <a:extLst>
                <a:ext uri="{FF2B5EF4-FFF2-40B4-BE49-F238E27FC236}">
                  <a16:creationId xmlns:a16="http://schemas.microsoft.com/office/drawing/2014/main" xmlns="" id="{C86FBA82-C4B1-4C4F-9563-178EFCD12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3" y="2454"/>
              <a:ext cx="71" cy="90"/>
            </a:xfrm>
            <a:custGeom>
              <a:avLst/>
              <a:gdLst>
                <a:gd name="T0" fmla="*/ 10 w 108"/>
                <a:gd name="T1" fmla="*/ 0 h 135"/>
                <a:gd name="T2" fmla="*/ 10 w 108"/>
                <a:gd name="T3" fmla="*/ 0 h 135"/>
                <a:gd name="T4" fmla="*/ 0 w 108"/>
                <a:gd name="T5" fmla="*/ 19 h 135"/>
                <a:gd name="T6" fmla="*/ 27 w 108"/>
                <a:gd name="T7" fmla="*/ 69 h 135"/>
                <a:gd name="T8" fmla="*/ 28 w 108"/>
                <a:gd name="T9" fmla="*/ 109 h 135"/>
                <a:gd name="T10" fmla="*/ 33 w 108"/>
                <a:gd name="T11" fmla="*/ 119 h 135"/>
                <a:gd name="T12" fmla="*/ 64 w 108"/>
                <a:gd name="T13" fmla="*/ 120 h 135"/>
                <a:gd name="T14" fmla="*/ 82 w 108"/>
                <a:gd name="T15" fmla="*/ 103 h 135"/>
                <a:gd name="T16" fmla="*/ 94 w 108"/>
                <a:gd name="T17" fmla="*/ 111 h 135"/>
                <a:gd name="T18" fmla="*/ 97 w 108"/>
                <a:gd name="T19" fmla="*/ 135 h 135"/>
                <a:gd name="T20" fmla="*/ 107 w 108"/>
                <a:gd name="T21" fmla="*/ 128 h 135"/>
                <a:gd name="T22" fmla="*/ 108 w 108"/>
                <a:gd name="T23" fmla="*/ 98 h 135"/>
                <a:gd name="T24" fmla="*/ 99 w 108"/>
                <a:gd name="T25" fmla="*/ 97 h 135"/>
                <a:gd name="T26" fmla="*/ 94 w 108"/>
                <a:gd name="T27" fmla="*/ 70 h 135"/>
                <a:gd name="T28" fmla="*/ 72 w 108"/>
                <a:gd name="T29" fmla="*/ 70 h 135"/>
                <a:gd name="T30" fmla="*/ 67 w 108"/>
                <a:gd name="T31" fmla="*/ 55 h 135"/>
                <a:gd name="T32" fmla="*/ 80 w 108"/>
                <a:gd name="T33" fmla="*/ 37 h 135"/>
                <a:gd name="T34" fmla="*/ 80 w 108"/>
                <a:gd name="T35" fmla="*/ 29 h 135"/>
                <a:gd name="T36" fmla="*/ 41 w 108"/>
                <a:gd name="T37" fmla="*/ 29 h 135"/>
                <a:gd name="T38" fmla="*/ 10 w 108"/>
                <a:gd name="T3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8" h="135">
                  <a:moveTo>
                    <a:pt x="10" y="0"/>
                  </a:moveTo>
                  <a:lnTo>
                    <a:pt x="10" y="0"/>
                  </a:lnTo>
                  <a:lnTo>
                    <a:pt x="0" y="19"/>
                  </a:lnTo>
                  <a:lnTo>
                    <a:pt x="27" y="69"/>
                  </a:lnTo>
                  <a:lnTo>
                    <a:pt x="28" y="109"/>
                  </a:lnTo>
                  <a:lnTo>
                    <a:pt x="33" y="119"/>
                  </a:lnTo>
                  <a:lnTo>
                    <a:pt x="64" y="120"/>
                  </a:lnTo>
                  <a:lnTo>
                    <a:pt x="82" y="103"/>
                  </a:lnTo>
                  <a:lnTo>
                    <a:pt x="94" y="111"/>
                  </a:lnTo>
                  <a:lnTo>
                    <a:pt x="97" y="135"/>
                  </a:lnTo>
                  <a:lnTo>
                    <a:pt x="107" y="128"/>
                  </a:lnTo>
                  <a:lnTo>
                    <a:pt x="108" y="98"/>
                  </a:lnTo>
                  <a:lnTo>
                    <a:pt x="99" y="97"/>
                  </a:lnTo>
                  <a:lnTo>
                    <a:pt x="94" y="70"/>
                  </a:lnTo>
                  <a:lnTo>
                    <a:pt x="72" y="70"/>
                  </a:lnTo>
                  <a:lnTo>
                    <a:pt x="67" y="55"/>
                  </a:lnTo>
                  <a:lnTo>
                    <a:pt x="80" y="37"/>
                  </a:lnTo>
                  <a:lnTo>
                    <a:pt x="80" y="29"/>
                  </a:lnTo>
                  <a:lnTo>
                    <a:pt x="41" y="29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6" name="Freeform 245">
              <a:extLst>
                <a:ext uri="{FF2B5EF4-FFF2-40B4-BE49-F238E27FC236}">
                  <a16:creationId xmlns:a16="http://schemas.microsoft.com/office/drawing/2014/main" xmlns="" id="{C92CE97B-63E2-6744-BE3D-AB83744AA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9" y="2409"/>
              <a:ext cx="129" cy="310"/>
            </a:xfrm>
            <a:custGeom>
              <a:avLst/>
              <a:gdLst>
                <a:gd name="T0" fmla="*/ 176 w 194"/>
                <a:gd name="T1" fmla="*/ 465 h 465"/>
                <a:gd name="T2" fmla="*/ 176 w 194"/>
                <a:gd name="T3" fmla="*/ 465 h 465"/>
                <a:gd name="T4" fmla="*/ 154 w 194"/>
                <a:gd name="T5" fmla="*/ 430 h 465"/>
                <a:gd name="T6" fmla="*/ 170 w 194"/>
                <a:gd name="T7" fmla="*/ 408 h 465"/>
                <a:gd name="T8" fmla="*/ 155 w 194"/>
                <a:gd name="T9" fmla="*/ 380 h 465"/>
                <a:gd name="T10" fmla="*/ 141 w 194"/>
                <a:gd name="T11" fmla="*/ 378 h 465"/>
                <a:gd name="T12" fmla="*/ 139 w 194"/>
                <a:gd name="T13" fmla="*/ 332 h 465"/>
                <a:gd name="T14" fmla="*/ 118 w 194"/>
                <a:gd name="T15" fmla="*/ 291 h 465"/>
                <a:gd name="T16" fmla="*/ 111 w 194"/>
                <a:gd name="T17" fmla="*/ 301 h 465"/>
                <a:gd name="T18" fmla="*/ 97 w 194"/>
                <a:gd name="T19" fmla="*/ 324 h 465"/>
                <a:gd name="T20" fmla="*/ 80 w 194"/>
                <a:gd name="T21" fmla="*/ 327 h 465"/>
                <a:gd name="T22" fmla="*/ 71 w 194"/>
                <a:gd name="T23" fmla="*/ 316 h 465"/>
                <a:gd name="T24" fmla="*/ 67 w 194"/>
                <a:gd name="T25" fmla="*/ 285 h 465"/>
                <a:gd name="T26" fmla="*/ 54 w 194"/>
                <a:gd name="T27" fmla="*/ 260 h 465"/>
                <a:gd name="T28" fmla="*/ 0 w 194"/>
                <a:gd name="T29" fmla="*/ 209 h 465"/>
                <a:gd name="T30" fmla="*/ 13 w 194"/>
                <a:gd name="T31" fmla="*/ 200 h 465"/>
                <a:gd name="T32" fmla="*/ 15 w 194"/>
                <a:gd name="T33" fmla="*/ 164 h 465"/>
                <a:gd name="T34" fmla="*/ 35 w 194"/>
                <a:gd name="T35" fmla="*/ 131 h 465"/>
                <a:gd name="T36" fmla="*/ 44 w 194"/>
                <a:gd name="T37" fmla="*/ 49 h 465"/>
                <a:gd name="T38" fmla="*/ 72 w 194"/>
                <a:gd name="T39" fmla="*/ 29 h 465"/>
                <a:gd name="T40" fmla="*/ 73 w 194"/>
                <a:gd name="T41" fmla="*/ 0 h 465"/>
                <a:gd name="T42" fmla="*/ 90 w 194"/>
                <a:gd name="T43" fmla="*/ 5 h 465"/>
                <a:gd name="T44" fmla="*/ 117 w 194"/>
                <a:gd name="T45" fmla="*/ 44 h 465"/>
                <a:gd name="T46" fmla="*/ 97 w 194"/>
                <a:gd name="T47" fmla="*/ 87 h 465"/>
                <a:gd name="T48" fmla="*/ 110 w 194"/>
                <a:gd name="T49" fmla="*/ 120 h 465"/>
                <a:gd name="T50" fmla="*/ 143 w 194"/>
                <a:gd name="T51" fmla="*/ 133 h 465"/>
                <a:gd name="T52" fmla="*/ 149 w 194"/>
                <a:gd name="T53" fmla="*/ 170 h 465"/>
                <a:gd name="T54" fmla="*/ 194 w 194"/>
                <a:gd name="T55" fmla="*/ 177 h 465"/>
                <a:gd name="T56" fmla="*/ 182 w 194"/>
                <a:gd name="T57" fmla="*/ 198 h 465"/>
                <a:gd name="T58" fmla="*/ 126 w 194"/>
                <a:gd name="T59" fmla="*/ 220 h 465"/>
                <a:gd name="T60" fmla="*/ 119 w 194"/>
                <a:gd name="T61" fmla="*/ 256 h 465"/>
                <a:gd name="T62" fmla="*/ 161 w 194"/>
                <a:gd name="T63" fmla="*/ 309 h 465"/>
                <a:gd name="T64" fmla="*/ 162 w 194"/>
                <a:gd name="T65" fmla="*/ 338 h 465"/>
                <a:gd name="T66" fmla="*/ 153 w 194"/>
                <a:gd name="T67" fmla="*/ 347 h 465"/>
                <a:gd name="T68" fmla="*/ 154 w 194"/>
                <a:gd name="T69" fmla="*/ 356 h 465"/>
                <a:gd name="T70" fmla="*/ 184 w 194"/>
                <a:gd name="T71" fmla="*/ 401 h 465"/>
                <a:gd name="T72" fmla="*/ 185 w 194"/>
                <a:gd name="T73" fmla="*/ 448 h 465"/>
                <a:gd name="T74" fmla="*/ 176 w 194"/>
                <a:gd name="T75" fmla="*/ 465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4" h="465">
                  <a:moveTo>
                    <a:pt x="176" y="465"/>
                  </a:moveTo>
                  <a:lnTo>
                    <a:pt x="176" y="465"/>
                  </a:lnTo>
                  <a:lnTo>
                    <a:pt x="154" y="430"/>
                  </a:lnTo>
                  <a:lnTo>
                    <a:pt x="170" y="408"/>
                  </a:lnTo>
                  <a:lnTo>
                    <a:pt x="155" y="380"/>
                  </a:lnTo>
                  <a:lnTo>
                    <a:pt x="141" y="378"/>
                  </a:lnTo>
                  <a:lnTo>
                    <a:pt x="139" y="332"/>
                  </a:lnTo>
                  <a:lnTo>
                    <a:pt x="118" y="291"/>
                  </a:lnTo>
                  <a:lnTo>
                    <a:pt x="111" y="301"/>
                  </a:lnTo>
                  <a:lnTo>
                    <a:pt x="97" y="324"/>
                  </a:lnTo>
                  <a:lnTo>
                    <a:pt x="80" y="327"/>
                  </a:lnTo>
                  <a:lnTo>
                    <a:pt x="71" y="316"/>
                  </a:lnTo>
                  <a:lnTo>
                    <a:pt x="67" y="285"/>
                  </a:lnTo>
                  <a:lnTo>
                    <a:pt x="54" y="260"/>
                  </a:lnTo>
                  <a:lnTo>
                    <a:pt x="0" y="209"/>
                  </a:lnTo>
                  <a:lnTo>
                    <a:pt x="13" y="200"/>
                  </a:lnTo>
                  <a:lnTo>
                    <a:pt x="15" y="164"/>
                  </a:lnTo>
                  <a:lnTo>
                    <a:pt x="35" y="131"/>
                  </a:lnTo>
                  <a:lnTo>
                    <a:pt x="44" y="49"/>
                  </a:lnTo>
                  <a:lnTo>
                    <a:pt x="72" y="29"/>
                  </a:lnTo>
                  <a:lnTo>
                    <a:pt x="73" y="0"/>
                  </a:lnTo>
                  <a:lnTo>
                    <a:pt x="90" y="5"/>
                  </a:lnTo>
                  <a:lnTo>
                    <a:pt x="117" y="44"/>
                  </a:lnTo>
                  <a:lnTo>
                    <a:pt x="97" y="87"/>
                  </a:lnTo>
                  <a:lnTo>
                    <a:pt x="110" y="120"/>
                  </a:lnTo>
                  <a:lnTo>
                    <a:pt x="143" y="133"/>
                  </a:lnTo>
                  <a:lnTo>
                    <a:pt x="149" y="170"/>
                  </a:lnTo>
                  <a:lnTo>
                    <a:pt x="194" y="177"/>
                  </a:lnTo>
                  <a:lnTo>
                    <a:pt x="182" y="198"/>
                  </a:lnTo>
                  <a:lnTo>
                    <a:pt x="126" y="220"/>
                  </a:lnTo>
                  <a:lnTo>
                    <a:pt x="119" y="256"/>
                  </a:lnTo>
                  <a:lnTo>
                    <a:pt x="161" y="309"/>
                  </a:lnTo>
                  <a:lnTo>
                    <a:pt x="162" y="338"/>
                  </a:lnTo>
                  <a:lnTo>
                    <a:pt x="153" y="347"/>
                  </a:lnTo>
                  <a:lnTo>
                    <a:pt x="154" y="356"/>
                  </a:lnTo>
                  <a:lnTo>
                    <a:pt x="184" y="401"/>
                  </a:lnTo>
                  <a:lnTo>
                    <a:pt x="185" y="448"/>
                  </a:lnTo>
                  <a:lnTo>
                    <a:pt x="176" y="46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7" name="Freeform 246">
              <a:extLst>
                <a:ext uri="{FF2B5EF4-FFF2-40B4-BE49-F238E27FC236}">
                  <a16:creationId xmlns:a16="http://schemas.microsoft.com/office/drawing/2014/main" xmlns="" id="{FCF8BDA1-A01B-C84B-8F1C-CC114D8C2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3" y="2545"/>
              <a:ext cx="124" cy="252"/>
            </a:xfrm>
            <a:custGeom>
              <a:avLst/>
              <a:gdLst>
                <a:gd name="T0" fmla="*/ 55 w 186"/>
                <a:gd name="T1" fmla="*/ 0 h 378"/>
                <a:gd name="T2" fmla="*/ 55 w 186"/>
                <a:gd name="T3" fmla="*/ 0 h 378"/>
                <a:gd name="T4" fmla="*/ 80 w 186"/>
                <a:gd name="T5" fmla="*/ 33 h 378"/>
                <a:gd name="T6" fmla="*/ 80 w 186"/>
                <a:gd name="T7" fmla="*/ 73 h 378"/>
                <a:gd name="T8" fmla="*/ 89 w 186"/>
                <a:gd name="T9" fmla="*/ 77 h 378"/>
                <a:gd name="T10" fmla="*/ 129 w 186"/>
                <a:gd name="T11" fmla="*/ 58 h 378"/>
                <a:gd name="T12" fmla="*/ 137 w 186"/>
                <a:gd name="T13" fmla="*/ 60 h 378"/>
                <a:gd name="T14" fmla="*/ 186 w 186"/>
                <a:gd name="T15" fmla="*/ 116 h 378"/>
                <a:gd name="T16" fmla="*/ 184 w 186"/>
                <a:gd name="T17" fmla="*/ 154 h 378"/>
                <a:gd name="T18" fmla="*/ 168 w 186"/>
                <a:gd name="T19" fmla="*/ 151 h 378"/>
                <a:gd name="T20" fmla="*/ 154 w 186"/>
                <a:gd name="T21" fmla="*/ 143 h 378"/>
                <a:gd name="T22" fmla="*/ 144 w 186"/>
                <a:gd name="T23" fmla="*/ 143 h 378"/>
                <a:gd name="T24" fmla="*/ 125 w 186"/>
                <a:gd name="T25" fmla="*/ 174 h 378"/>
                <a:gd name="T26" fmla="*/ 129 w 186"/>
                <a:gd name="T27" fmla="*/ 191 h 378"/>
                <a:gd name="T28" fmla="*/ 144 w 186"/>
                <a:gd name="T29" fmla="*/ 199 h 378"/>
                <a:gd name="T30" fmla="*/ 143 w 186"/>
                <a:gd name="T31" fmla="*/ 218 h 378"/>
                <a:gd name="T32" fmla="*/ 132 w 186"/>
                <a:gd name="T33" fmla="*/ 223 h 378"/>
                <a:gd name="T34" fmla="*/ 96 w 186"/>
                <a:gd name="T35" fmla="*/ 198 h 378"/>
                <a:gd name="T36" fmla="*/ 96 w 186"/>
                <a:gd name="T37" fmla="*/ 176 h 378"/>
                <a:gd name="T38" fmla="*/ 81 w 186"/>
                <a:gd name="T39" fmla="*/ 175 h 378"/>
                <a:gd name="T40" fmla="*/ 75 w 186"/>
                <a:gd name="T41" fmla="*/ 185 h 378"/>
                <a:gd name="T42" fmla="*/ 72 w 186"/>
                <a:gd name="T43" fmla="*/ 284 h 378"/>
                <a:gd name="T44" fmla="*/ 95 w 186"/>
                <a:gd name="T45" fmla="*/ 326 h 378"/>
                <a:gd name="T46" fmla="*/ 137 w 186"/>
                <a:gd name="T47" fmla="*/ 366 h 378"/>
                <a:gd name="T48" fmla="*/ 135 w 186"/>
                <a:gd name="T49" fmla="*/ 378 h 378"/>
                <a:gd name="T50" fmla="*/ 113 w 186"/>
                <a:gd name="T51" fmla="*/ 377 h 378"/>
                <a:gd name="T52" fmla="*/ 93 w 186"/>
                <a:gd name="T53" fmla="*/ 347 h 378"/>
                <a:gd name="T54" fmla="*/ 72 w 186"/>
                <a:gd name="T55" fmla="*/ 347 h 378"/>
                <a:gd name="T56" fmla="*/ 45 w 186"/>
                <a:gd name="T57" fmla="*/ 326 h 378"/>
                <a:gd name="T58" fmla="*/ 37 w 186"/>
                <a:gd name="T59" fmla="*/ 303 h 378"/>
                <a:gd name="T60" fmla="*/ 49 w 186"/>
                <a:gd name="T61" fmla="*/ 285 h 378"/>
                <a:gd name="T62" fmla="*/ 53 w 186"/>
                <a:gd name="T63" fmla="*/ 268 h 378"/>
                <a:gd name="T64" fmla="*/ 65 w 186"/>
                <a:gd name="T65" fmla="*/ 246 h 378"/>
                <a:gd name="T66" fmla="*/ 65 w 186"/>
                <a:gd name="T67" fmla="*/ 196 h 378"/>
                <a:gd name="T68" fmla="*/ 34 w 186"/>
                <a:gd name="T69" fmla="*/ 152 h 378"/>
                <a:gd name="T70" fmla="*/ 33 w 186"/>
                <a:gd name="T71" fmla="*/ 146 h 378"/>
                <a:gd name="T72" fmla="*/ 43 w 186"/>
                <a:gd name="T73" fmla="*/ 137 h 378"/>
                <a:gd name="T74" fmla="*/ 41 w 186"/>
                <a:gd name="T75" fmla="*/ 102 h 378"/>
                <a:gd name="T76" fmla="*/ 0 w 186"/>
                <a:gd name="T77" fmla="*/ 51 h 378"/>
                <a:gd name="T78" fmla="*/ 5 w 186"/>
                <a:gd name="T79" fmla="*/ 21 h 378"/>
                <a:gd name="T80" fmla="*/ 55 w 186"/>
                <a:gd name="T8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6" h="378">
                  <a:moveTo>
                    <a:pt x="55" y="0"/>
                  </a:moveTo>
                  <a:lnTo>
                    <a:pt x="55" y="0"/>
                  </a:lnTo>
                  <a:lnTo>
                    <a:pt x="80" y="33"/>
                  </a:lnTo>
                  <a:lnTo>
                    <a:pt x="80" y="73"/>
                  </a:lnTo>
                  <a:lnTo>
                    <a:pt x="89" y="77"/>
                  </a:lnTo>
                  <a:lnTo>
                    <a:pt x="129" y="58"/>
                  </a:lnTo>
                  <a:lnTo>
                    <a:pt x="137" y="60"/>
                  </a:lnTo>
                  <a:lnTo>
                    <a:pt x="186" y="116"/>
                  </a:lnTo>
                  <a:lnTo>
                    <a:pt x="184" y="154"/>
                  </a:lnTo>
                  <a:lnTo>
                    <a:pt x="168" y="151"/>
                  </a:lnTo>
                  <a:lnTo>
                    <a:pt x="154" y="143"/>
                  </a:lnTo>
                  <a:lnTo>
                    <a:pt x="144" y="143"/>
                  </a:lnTo>
                  <a:lnTo>
                    <a:pt x="125" y="174"/>
                  </a:lnTo>
                  <a:lnTo>
                    <a:pt x="129" y="191"/>
                  </a:lnTo>
                  <a:lnTo>
                    <a:pt x="144" y="199"/>
                  </a:lnTo>
                  <a:lnTo>
                    <a:pt x="143" y="218"/>
                  </a:lnTo>
                  <a:lnTo>
                    <a:pt x="132" y="223"/>
                  </a:lnTo>
                  <a:lnTo>
                    <a:pt x="96" y="198"/>
                  </a:lnTo>
                  <a:lnTo>
                    <a:pt x="96" y="176"/>
                  </a:lnTo>
                  <a:lnTo>
                    <a:pt x="81" y="175"/>
                  </a:lnTo>
                  <a:lnTo>
                    <a:pt x="75" y="185"/>
                  </a:lnTo>
                  <a:lnTo>
                    <a:pt x="72" y="284"/>
                  </a:lnTo>
                  <a:lnTo>
                    <a:pt x="95" y="326"/>
                  </a:lnTo>
                  <a:lnTo>
                    <a:pt x="137" y="366"/>
                  </a:lnTo>
                  <a:lnTo>
                    <a:pt x="135" y="378"/>
                  </a:lnTo>
                  <a:lnTo>
                    <a:pt x="113" y="377"/>
                  </a:lnTo>
                  <a:lnTo>
                    <a:pt x="93" y="347"/>
                  </a:lnTo>
                  <a:lnTo>
                    <a:pt x="72" y="347"/>
                  </a:lnTo>
                  <a:lnTo>
                    <a:pt x="45" y="326"/>
                  </a:lnTo>
                  <a:lnTo>
                    <a:pt x="37" y="303"/>
                  </a:lnTo>
                  <a:lnTo>
                    <a:pt x="49" y="285"/>
                  </a:lnTo>
                  <a:lnTo>
                    <a:pt x="53" y="268"/>
                  </a:lnTo>
                  <a:lnTo>
                    <a:pt x="65" y="246"/>
                  </a:lnTo>
                  <a:lnTo>
                    <a:pt x="65" y="196"/>
                  </a:lnTo>
                  <a:lnTo>
                    <a:pt x="34" y="152"/>
                  </a:lnTo>
                  <a:lnTo>
                    <a:pt x="33" y="146"/>
                  </a:lnTo>
                  <a:lnTo>
                    <a:pt x="43" y="137"/>
                  </a:lnTo>
                  <a:lnTo>
                    <a:pt x="41" y="102"/>
                  </a:lnTo>
                  <a:lnTo>
                    <a:pt x="0" y="51"/>
                  </a:lnTo>
                  <a:lnTo>
                    <a:pt x="5" y="21"/>
                  </a:lnTo>
                  <a:lnTo>
                    <a:pt x="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8" name="Freeform 247">
              <a:extLst>
                <a:ext uri="{FF2B5EF4-FFF2-40B4-BE49-F238E27FC236}">
                  <a16:creationId xmlns:a16="http://schemas.microsoft.com/office/drawing/2014/main" xmlns="" id="{BA2F3F8B-F472-AA43-B42B-0B944E289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" y="2780"/>
              <a:ext cx="73" cy="98"/>
            </a:xfrm>
            <a:custGeom>
              <a:avLst/>
              <a:gdLst>
                <a:gd name="T0" fmla="*/ 0 w 111"/>
                <a:gd name="T1" fmla="*/ 0 h 147"/>
                <a:gd name="T2" fmla="*/ 0 w 111"/>
                <a:gd name="T3" fmla="*/ 0 h 147"/>
                <a:gd name="T4" fmla="*/ 16 w 111"/>
                <a:gd name="T5" fmla="*/ 36 h 147"/>
                <a:gd name="T6" fmla="*/ 19 w 111"/>
                <a:gd name="T7" fmla="*/ 82 h 147"/>
                <a:gd name="T8" fmla="*/ 40 w 111"/>
                <a:gd name="T9" fmla="*/ 114 h 147"/>
                <a:gd name="T10" fmla="*/ 91 w 111"/>
                <a:gd name="T11" fmla="*/ 145 h 147"/>
                <a:gd name="T12" fmla="*/ 111 w 111"/>
                <a:gd name="T13" fmla="*/ 147 h 147"/>
                <a:gd name="T14" fmla="*/ 107 w 111"/>
                <a:gd name="T15" fmla="*/ 115 h 147"/>
                <a:gd name="T16" fmla="*/ 90 w 111"/>
                <a:gd name="T17" fmla="*/ 74 h 147"/>
                <a:gd name="T18" fmla="*/ 66 w 111"/>
                <a:gd name="T19" fmla="*/ 22 h 147"/>
                <a:gd name="T20" fmla="*/ 64 w 111"/>
                <a:gd name="T21" fmla="*/ 32 h 147"/>
                <a:gd name="T22" fmla="*/ 34 w 111"/>
                <a:gd name="T23" fmla="*/ 30 h 147"/>
                <a:gd name="T24" fmla="*/ 13 w 111"/>
                <a:gd name="T25" fmla="*/ 0 h 147"/>
                <a:gd name="T26" fmla="*/ 0 w 111"/>
                <a:gd name="T2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1" h="147">
                  <a:moveTo>
                    <a:pt x="0" y="0"/>
                  </a:moveTo>
                  <a:lnTo>
                    <a:pt x="0" y="0"/>
                  </a:lnTo>
                  <a:lnTo>
                    <a:pt x="16" y="36"/>
                  </a:lnTo>
                  <a:lnTo>
                    <a:pt x="19" y="82"/>
                  </a:lnTo>
                  <a:lnTo>
                    <a:pt x="40" y="114"/>
                  </a:lnTo>
                  <a:lnTo>
                    <a:pt x="91" y="145"/>
                  </a:lnTo>
                  <a:lnTo>
                    <a:pt x="111" y="147"/>
                  </a:lnTo>
                  <a:lnTo>
                    <a:pt x="107" y="115"/>
                  </a:lnTo>
                  <a:lnTo>
                    <a:pt x="90" y="74"/>
                  </a:lnTo>
                  <a:lnTo>
                    <a:pt x="66" y="22"/>
                  </a:lnTo>
                  <a:lnTo>
                    <a:pt x="64" y="32"/>
                  </a:lnTo>
                  <a:lnTo>
                    <a:pt x="34" y="30"/>
                  </a:lnTo>
                  <a:lnTo>
                    <a:pt x="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9" name="Freeform 248">
              <a:extLst>
                <a:ext uri="{FF2B5EF4-FFF2-40B4-BE49-F238E27FC236}">
                  <a16:creationId xmlns:a16="http://schemas.microsoft.com/office/drawing/2014/main" xmlns="" id="{3EF2D2B5-AF8C-944E-B762-2F15DB5EA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0" y="2643"/>
              <a:ext cx="69" cy="76"/>
            </a:xfrm>
            <a:custGeom>
              <a:avLst/>
              <a:gdLst>
                <a:gd name="T0" fmla="*/ 6 w 103"/>
                <a:gd name="T1" fmla="*/ 80 h 114"/>
                <a:gd name="T2" fmla="*/ 6 w 103"/>
                <a:gd name="T3" fmla="*/ 80 h 114"/>
                <a:gd name="T4" fmla="*/ 38 w 103"/>
                <a:gd name="T5" fmla="*/ 114 h 114"/>
                <a:gd name="T6" fmla="*/ 98 w 103"/>
                <a:gd name="T7" fmla="*/ 70 h 114"/>
                <a:gd name="T8" fmla="*/ 103 w 103"/>
                <a:gd name="T9" fmla="*/ 0 h 114"/>
                <a:gd name="T10" fmla="*/ 72 w 103"/>
                <a:gd name="T11" fmla="*/ 21 h 114"/>
                <a:gd name="T12" fmla="*/ 56 w 103"/>
                <a:gd name="T13" fmla="*/ 12 h 114"/>
                <a:gd name="T14" fmla="*/ 34 w 103"/>
                <a:gd name="T15" fmla="*/ 9 h 114"/>
                <a:gd name="T16" fmla="*/ 22 w 103"/>
                <a:gd name="T17" fmla="*/ 1 h 114"/>
                <a:gd name="T18" fmla="*/ 16 w 103"/>
                <a:gd name="T19" fmla="*/ 1 h 114"/>
                <a:gd name="T20" fmla="*/ 0 w 103"/>
                <a:gd name="T21" fmla="*/ 27 h 114"/>
                <a:gd name="T22" fmla="*/ 3 w 103"/>
                <a:gd name="T23" fmla="*/ 39 h 114"/>
                <a:gd name="T24" fmla="*/ 19 w 103"/>
                <a:gd name="T25" fmla="*/ 48 h 114"/>
                <a:gd name="T26" fmla="*/ 17 w 103"/>
                <a:gd name="T27" fmla="*/ 73 h 114"/>
                <a:gd name="T28" fmla="*/ 6 w 103"/>
                <a:gd name="T29" fmla="*/ 8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" h="114">
                  <a:moveTo>
                    <a:pt x="6" y="80"/>
                  </a:moveTo>
                  <a:lnTo>
                    <a:pt x="6" y="80"/>
                  </a:lnTo>
                  <a:lnTo>
                    <a:pt x="38" y="114"/>
                  </a:lnTo>
                  <a:lnTo>
                    <a:pt x="98" y="70"/>
                  </a:lnTo>
                  <a:lnTo>
                    <a:pt x="103" y="0"/>
                  </a:lnTo>
                  <a:lnTo>
                    <a:pt x="72" y="21"/>
                  </a:lnTo>
                  <a:lnTo>
                    <a:pt x="56" y="12"/>
                  </a:lnTo>
                  <a:lnTo>
                    <a:pt x="34" y="9"/>
                  </a:lnTo>
                  <a:lnTo>
                    <a:pt x="22" y="1"/>
                  </a:lnTo>
                  <a:lnTo>
                    <a:pt x="16" y="1"/>
                  </a:lnTo>
                  <a:lnTo>
                    <a:pt x="0" y="27"/>
                  </a:lnTo>
                  <a:lnTo>
                    <a:pt x="3" y="39"/>
                  </a:lnTo>
                  <a:lnTo>
                    <a:pt x="19" y="48"/>
                  </a:lnTo>
                  <a:lnTo>
                    <a:pt x="17" y="73"/>
                  </a:lnTo>
                  <a:lnTo>
                    <a:pt x="6" y="8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0" name="Freeform 249">
              <a:extLst>
                <a:ext uri="{FF2B5EF4-FFF2-40B4-BE49-F238E27FC236}">
                  <a16:creationId xmlns:a16="http://schemas.microsoft.com/office/drawing/2014/main" xmlns="" id="{A448531E-DC18-914D-BA7D-E4672625A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5" y="2505"/>
              <a:ext cx="114" cy="148"/>
            </a:xfrm>
            <a:custGeom>
              <a:avLst/>
              <a:gdLst>
                <a:gd name="T0" fmla="*/ 35 w 172"/>
                <a:gd name="T1" fmla="*/ 0 h 221"/>
                <a:gd name="T2" fmla="*/ 35 w 172"/>
                <a:gd name="T3" fmla="*/ 0 h 221"/>
                <a:gd name="T4" fmla="*/ 16 w 172"/>
                <a:gd name="T5" fmla="*/ 10 h 221"/>
                <a:gd name="T6" fmla="*/ 0 w 172"/>
                <a:gd name="T7" fmla="*/ 56 h 221"/>
                <a:gd name="T8" fmla="*/ 26 w 172"/>
                <a:gd name="T9" fmla="*/ 89 h 221"/>
                <a:gd name="T10" fmla="*/ 22 w 172"/>
                <a:gd name="T11" fmla="*/ 126 h 221"/>
                <a:gd name="T12" fmla="*/ 26 w 172"/>
                <a:gd name="T13" fmla="*/ 128 h 221"/>
                <a:gd name="T14" fmla="*/ 70 w 172"/>
                <a:gd name="T15" fmla="*/ 107 h 221"/>
                <a:gd name="T16" fmla="*/ 129 w 172"/>
                <a:gd name="T17" fmla="*/ 173 h 221"/>
                <a:gd name="T18" fmla="*/ 127 w 172"/>
                <a:gd name="T19" fmla="*/ 214 h 221"/>
                <a:gd name="T20" fmla="*/ 140 w 172"/>
                <a:gd name="T21" fmla="*/ 221 h 221"/>
                <a:gd name="T22" fmla="*/ 172 w 172"/>
                <a:gd name="T23" fmla="*/ 195 h 221"/>
                <a:gd name="T24" fmla="*/ 169 w 172"/>
                <a:gd name="T25" fmla="*/ 175 h 221"/>
                <a:gd name="T26" fmla="*/ 78 w 172"/>
                <a:gd name="T27" fmla="*/ 88 h 221"/>
                <a:gd name="T28" fmla="*/ 79 w 172"/>
                <a:gd name="T29" fmla="*/ 75 h 221"/>
                <a:gd name="T30" fmla="*/ 90 w 172"/>
                <a:gd name="T31" fmla="*/ 67 h 221"/>
                <a:gd name="T32" fmla="*/ 82 w 172"/>
                <a:gd name="T33" fmla="*/ 45 h 221"/>
                <a:gd name="T34" fmla="*/ 45 w 172"/>
                <a:gd name="T35" fmla="*/ 39 h 221"/>
                <a:gd name="T36" fmla="*/ 35 w 172"/>
                <a:gd name="T3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2" h="221">
                  <a:moveTo>
                    <a:pt x="35" y="0"/>
                  </a:moveTo>
                  <a:lnTo>
                    <a:pt x="35" y="0"/>
                  </a:lnTo>
                  <a:lnTo>
                    <a:pt x="16" y="10"/>
                  </a:lnTo>
                  <a:lnTo>
                    <a:pt x="0" y="56"/>
                  </a:lnTo>
                  <a:lnTo>
                    <a:pt x="26" y="89"/>
                  </a:lnTo>
                  <a:lnTo>
                    <a:pt x="22" y="126"/>
                  </a:lnTo>
                  <a:lnTo>
                    <a:pt x="26" y="128"/>
                  </a:lnTo>
                  <a:lnTo>
                    <a:pt x="70" y="107"/>
                  </a:lnTo>
                  <a:lnTo>
                    <a:pt x="129" y="173"/>
                  </a:lnTo>
                  <a:lnTo>
                    <a:pt x="127" y="214"/>
                  </a:lnTo>
                  <a:lnTo>
                    <a:pt x="140" y="221"/>
                  </a:lnTo>
                  <a:lnTo>
                    <a:pt x="172" y="195"/>
                  </a:lnTo>
                  <a:lnTo>
                    <a:pt x="169" y="175"/>
                  </a:lnTo>
                  <a:lnTo>
                    <a:pt x="78" y="88"/>
                  </a:lnTo>
                  <a:lnTo>
                    <a:pt x="79" y="75"/>
                  </a:lnTo>
                  <a:lnTo>
                    <a:pt x="90" y="67"/>
                  </a:lnTo>
                  <a:lnTo>
                    <a:pt x="82" y="45"/>
                  </a:lnTo>
                  <a:lnTo>
                    <a:pt x="45" y="39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1" name="Freeform 250">
              <a:extLst>
                <a:ext uri="{FF2B5EF4-FFF2-40B4-BE49-F238E27FC236}">
                  <a16:creationId xmlns:a16="http://schemas.microsoft.com/office/drawing/2014/main" xmlns="" id="{DD42D165-70D0-5B48-BA6B-F66468F21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" y="2493"/>
              <a:ext cx="118" cy="252"/>
            </a:xfrm>
            <a:custGeom>
              <a:avLst/>
              <a:gdLst>
                <a:gd name="T0" fmla="*/ 70 w 178"/>
                <a:gd name="T1" fmla="*/ 344 h 378"/>
                <a:gd name="T2" fmla="*/ 70 w 178"/>
                <a:gd name="T3" fmla="*/ 344 h 378"/>
                <a:gd name="T4" fmla="*/ 79 w 178"/>
                <a:gd name="T5" fmla="*/ 359 h 378"/>
                <a:gd name="T6" fmla="*/ 81 w 178"/>
                <a:gd name="T7" fmla="*/ 375 h 378"/>
                <a:gd name="T8" fmla="*/ 105 w 178"/>
                <a:gd name="T9" fmla="*/ 378 h 378"/>
                <a:gd name="T10" fmla="*/ 135 w 178"/>
                <a:gd name="T11" fmla="*/ 338 h 378"/>
                <a:gd name="T12" fmla="*/ 163 w 178"/>
                <a:gd name="T13" fmla="*/ 330 h 378"/>
                <a:gd name="T14" fmla="*/ 178 w 178"/>
                <a:gd name="T15" fmla="*/ 290 h 378"/>
                <a:gd name="T16" fmla="*/ 171 w 178"/>
                <a:gd name="T17" fmla="*/ 224 h 378"/>
                <a:gd name="T18" fmla="*/ 142 w 178"/>
                <a:gd name="T19" fmla="*/ 184 h 378"/>
                <a:gd name="T20" fmla="*/ 112 w 178"/>
                <a:gd name="T21" fmla="*/ 160 h 378"/>
                <a:gd name="T22" fmla="*/ 73 w 178"/>
                <a:gd name="T23" fmla="*/ 93 h 378"/>
                <a:gd name="T24" fmla="*/ 101 w 178"/>
                <a:gd name="T25" fmla="*/ 47 h 378"/>
                <a:gd name="T26" fmla="*/ 61 w 178"/>
                <a:gd name="T27" fmla="*/ 1 h 378"/>
                <a:gd name="T28" fmla="*/ 29 w 178"/>
                <a:gd name="T29" fmla="*/ 0 h 378"/>
                <a:gd name="T30" fmla="*/ 0 w 178"/>
                <a:gd name="T31" fmla="*/ 15 h 378"/>
                <a:gd name="T32" fmla="*/ 9 w 178"/>
                <a:gd name="T33" fmla="*/ 52 h 378"/>
                <a:gd name="T34" fmla="*/ 47 w 178"/>
                <a:gd name="T35" fmla="*/ 59 h 378"/>
                <a:gd name="T36" fmla="*/ 57 w 178"/>
                <a:gd name="T37" fmla="*/ 87 h 378"/>
                <a:gd name="T38" fmla="*/ 44 w 178"/>
                <a:gd name="T39" fmla="*/ 96 h 378"/>
                <a:gd name="T40" fmla="*/ 45 w 178"/>
                <a:gd name="T41" fmla="*/ 103 h 378"/>
                <a:gd name="T42" fmla="*/ 135 w 178"/>
                <a:gd name="T43" fmla="*/ 191 h 378"/>
                <a:gd name="T44" fmla="*/ 138 w 178"/>
                <a:gd name="T45" fmla="*/ 217 h 378"/>
                <a:gd name="T46" fmla="*/ 133 w 178"/>
                <a:gd name="T47" fmla="*/ 298 h 378"/>
                <a:gd name="T48" fmla="*/ 70 w 178"/>
                <a:gd name="T49" fmla="*/ 344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8" h="378">
                  <a:moveTo>
                    <a:pt x="70" y="344"/>
                  </a:moveTo>
                  <a:lnTo>
                    <a:pt x="70" y="344"/>
                  </a:lnTo>
                  <a:lnTo>
                    <a:pt x="79" y="359"/>
                  </a:lnTo>
                  <a:lnTo>
                    <a:pt x="81" y="375"/>
                  </a:lnTo>
                  <a:lnTo>
                    <a:pt x="105" y="378"/>
                  </a:lnTo>
                  <a:lnTo>
                    <a:pt x="135" y="338"/>
                  </a:lnTo>
                  <a:lnTo>
                    <a:pt x="163" y="330"/>
                  </a:lnTo>
                  <a:lnTo>
                    <a:pt x="178" y="290"/>
                  </a:lnTo>
                  <a:lnTo>
                    <a:pt x="171" y="224"/>
                  </a:lnTo>
                  <a:lnTo>
                    <a:pt x="142" y="184"/>
                  </a:lnTo>
                  <a:lnTo>
                    <a:pt x="112" y="160"/>
                  </a:lnTo>
                  <a:lnTo>
                    <a:pt x="73" y="93"/>
                  </a:lnTo>
                  <a:lnTo>
                    <a:pt x="101" y="47"/>
                  </a:lnTo>
                  <a:lnTo>
                    <a:pt x="61" y="1"/>
                  </a:lnTo>
                  <a:lnTo>
                    <a:pt x="29" y="0"/>
                  </a:lnTo>
                  <a:lnTo>
                    <a:pt x="0" y="15"/>
                  </a:lnTo>
                  <a:lnTo>
                    <a:pt x="9" y="52"/>
                  </a:lnTo>
                  <a:lnTo>
                    <a:pt x="47" y="59"/>
                  </a:lnTo>
                  <a:lnTo>
                    <a:pt x="57" y="87"/>
                  </a:lnTo>
                  <a:lnTo>
                    <a:pt x="44" y="96"/>
                  </a:lnTo>
                  <a:lnTo>
                    <a:pt x="45" y="103"/>
                  </a:lnTo>
                  <a:lnTo>
                    <a:pt x="135" y="191"/>
                  </a:lnTo>
                  <a:lnTo>
                    <a:pt x="138" y="217"/>
                  </a:lnTo>
                  <a:lnTo>
                    <a:pt x="133" y="298"/>
                  </a:lnTo>
                  <a:lnTo>
                    <a:pt x="70" y="34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2" name="Freeform 251">
              <a:extLst>
                <a:ext uri="{FF2B5EF4-FFF2-40B4-BE49-F238E27FC236}">
                  <a16:creationId xmlns:a16="http://schemas.microsoft.com/office/drawing/2014/main" xmlns="" id="{1D4D3C07-4BDA-4E46-84EF-D0E52F657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8" y="2190"/>
              <a:ext cx="79" cy="40"/>
            </a:xfrm>
            <a:custGeom>
              <a:avLst/>
              <a:gdLst>
                <a:gd name="T0" fmla="*/ 0 w 120"/>
                <a:gd name="T1" fmla="*/ 12 h 60"/>
                <a:gd name="T2" fmla="*/ 0 w 120"/>
                <a:gd name="T3" fmla="*/ 12 h 60"/>
                <a:gd name="T4" fmla="*/ 26 w 120"/>
                <a:gd name="T5" fmla="*/ 45 h 60"/>
                <a:gd name="T6" fmla="*/ 58 w 120"/>
                <a:gd name="T7" fmla="*/ 60 h 60"/>
                <a:gd name="T8" fmla="*/ 77 w 120"/>
                <a:gd name="T9" fmla="*/ 60 h 60"/>
                <a:gd name="T10" fmla="*/ 111 w 120"/>
                <a:gd name="T11" fmla="*/ 51 h 60"/>
                <a:gd name="T12" fmla="*/ 120 w 120"/>
                <a:gd name="T13" fmla="*/ 38 h 60"/>
                <a:gd name="T14" fmla="*/ 20 w 120"/>
                <a:gd name="T15" fmla="*/ 0 h 60"/>
                <a:gd name="T16" fmla="*/ 0 w 120"/>
                <a:gd name="T17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60">
                  <a:moveTo>
                    <a:pt x="0" y="12"/>
                  </a:moveTo>
                  <a:lnTo>
                    <a:pt x="0" y="12"/>
                  </a:lnTo>
                  <a:lnTo>
                    <a:pt x="26" y="45"/>
                  </a:lnTo>
                  <a:lnTo>
                    <a:pt x="58" y="60"/>
                  </a:lnTo>
                  <a:lnTo>
                    <a:pt x="77" y="60"/>
                  </a:lnTo>
                  <a:lnTo>
                    <a:pt x="111" y="51"/>
                  </a:lnTo>
                  <a:lnTo>
                    <a:pt x="120" y="38"/>
                  </a:lnTo>
                  <a:lnTo>
                    <a:pt x="2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3" name="Freeform 252">
              <a:extLst>
                <a:ext uri="{FF2B5EF4-FFF2-40B4-BE49-F238E27FC236}">
                  <a16:creationId xmlns:a16="http://schemas.microsoft.com/office/drawing/2014/main" xmlns="" id="{E53CFC43-84B8-7041-9124-7C36C1690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0" y="2228"/>
              <a:ext cx="47" cy="41"/>
            </a:xfrm>
            <a:custGeom>
              <a:avLst/>
              <a:gdLst>
                <a:gd name="T0" fmla="*/ 33 w 71"/>
                <a:gd name="T1" fmla="*/ 0 h 62"/>
                <a:gd name="T2" fmla="*/ 33 w 71"/>
                <a:gd name="T3" fmla="*/ 0 h 62"/>
                <a:gd name="T4" fmla="*/ 71 w 71"/>
                <a:gd name="T5" fmla="*/ 49 h 62"/>
                <a:gd name="T6" fmla="*/ 60 w 71"/>
                <a:gd name="T7" fmla="*/ 62 h 62"/>
                <a:gd name="T8" fmla="*/ 33 w 71"/>
                <a:gd name="T9" fmla="*/ 57 h 62"/>
                <a:gd name="T10" fmla="*/ 0 w 71"/>
                <a:gd name="T11" fmla="*/ 28 h 62"/>
                <a:gd name="T12" fmla="*/ 2 w 71"/>
                <a:gd name="T13" fmla="*/ 8 h 62"/>
                <a:gd name="T14" fmla="*/ 33 w 71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2">
                  <a:moveTo>
                    <a:pt x="33" y="0"/>
                  </a:moveTo>
                  <a:lnTo>
                    <a:pt x="33" y="0"/>
                  </a:lnTo>
                  <a:lnTo>
                    <a:pt x="71" y="49"/>
                  </a:lnTo>
                  <a:lnTo>
                    <a:pt x="60" y="62"/>
                  </a:lnTo>
                  <a:lnTo>
                    <a:pt x="33" y="57"/>
                  </a:lnTo>
                  <a:lnTo>
                    <a:pt x="0" y="28"/>
                  </a:lnTo>
                  <a:lnTo>
                    <a:pt x="2" y="8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4" name="Freeform 253">
              <a:extLst>
                <a:ext uri="{FF2B5EF4-FFF2-40B4-BE49-F238E27FC236}">
                  <a16:creationId xmlns:a16="http://schemas.microsoft.com/office/drawing/2014/main" xmlns="" id="{CC478806-FDB1-8F4F-B9DB-3CF3D29FA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5" y="2217"/>
              <a:ext cx="70" cy="53"/>
            </a:xfrm>
            <a:custGeom>
              <a:avLst/>
              <a:gdLst>
                <a:gd name="T0" fmla="*/ 8 w 104"/>
                <a:gd name="T1" fmla="*/ 0 h 80"/>
                <a:gd name="T2" fmla="*/ 8 w 104"/>
                <a:gd name="T3" fmla="*/ 0 h 80"/>
                <a:gd name="T4" fmla="*/ 0 w 104"/>
                <a:gd name="T5" fmla="*/ 13 h 80"/>
                <a:gd name="T6" fmla="*/ 37 w 104"/>
                <a:gd name="T7" fmla="*/ 62 h 80"/>
                <a:gd name="T8" fmla="*/ 50 w 104"/>
                <a:gd name="T9" fmla="*/ 58 h 80"/>
                <a:gd name="T10" fmla="*/ 71 w 104"/>
                <a:gd name="T11" fmla="*/ 80 h 80"/>
                <a:gd name="T12" fmla="*/ 81 w 104"/>
                <a:gd name="T13" fmla="*/ 41 h 80"/>
                <a:gd name="T14" fmla="*/ 104 w 104"/>
                <a:gd name="T15" fmla="*/ 45 h 80"/>
                <a:gd name="T16" fmla="*/ 103 w 104"/>
                <a:gd name="T17" fmla="*/ 34 h 80"/>
                <a:gd name="T18" fmla="*/ 65 w 104"/>
                <a:gd name="T19" fmla="*/ 0 h 80"/>
                <a:gd name="T20" fmla="*/ 58 w 104"/>
                <a:gd name="T21" fmla="*/ 20 h 80"/>
                <a:gd name="T22" fmla="*/ 8 w 104"/>
                <a:gd name="T2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80">
                  <a:moveTo>
                    <a:pt x="8" y="0"/>
                  </a:moveTo>
                  <a:lnTo>
                    <a:pt x="8" y="0"/>
                  </a:lnTo>
                  <a:lnTo>
                    <a:pt x="0" y="13"/>
                  </a:lnTo>
                  <a:lnTo>
                    <a:pt x="37" y="62"/>
                  </a:lnTo>
                  <a:lnTo>
                    <a:pt x="50" y="58"/>
                  </a:lnTo>
                  <a:lnTo>
                    <a:pt x="71" y="80"/>
                  </a:lnTo>
                  <a:lnTo>
                    <a:pt x="81" y="41"/>
                  </a:lnTo>
                  <a:lnTo>
                    <a:pt x="104" y="45"/>
                  </a:lnTo>
                  <a:lnTo>
                    <a:pt x="103" y="34"/>
                  </a:lnTo>
                  <a:lnTo>
                    <a:pt x="65" y="0"/>
                  </a:lnTo>
                  <a:lnTo>
                    <a:pt x="58" y="2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5" name="Freeform 254">
              <a:extLst>
                <a:ext uri="{FF2B5EF4-FFF2-40B4-BE49-F238E27FC236}">
                  <a16:creationId xmlns:a16="http://schemas.microsoft.com/office/drawing/2014/main" xmlns="" id="{CE361E05-9FC5-064C-A3EA-126210CC7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5" y="2260"/>
              <a:ext cx="295" cy="232"/>
            </a:xfrm>
            <a:custGeom>
              <a:avLst/>
              <a:gdLst>
                <a:gd name="T0" fmla="*/ 9 w 443"/>
                <a:gd name="T1" fmla="*/ 15 h 348"/>
                <a:gd name="T2" fmla="*/ 9 w 443"/>
                <a:gd name="T3" fmla="*/ 15 h 348"/>
                <a:gd name="T4" fmla="*/ 0 w 443"/>
                <a:gd name="T5" fmla="*/ 25 h 348"/>
                <a:gd name="T6" fmla="*/ 1 w 443"/>
                <a:gd name="T7" fmla="*/ 41 h 348"/>
                <a:gd name="T8" fmla="*/ 13 w 443"/>
                <a:gd name="T9" fmla="*/ 58 h 348"/>
                <a:gd name="T10" fmla="*/ 55 w 443"/>
                <a:gd name="T11" fmla="*/ 104 h 348"/>
                <a:gd name="T12" fmla="*/ 49 w 443"/>
                <a:gd name="T13" fmla="*/ 122 h 348"/>
                <a:gd name="T14" fmla="*/ 41 w 443"/>
                <a:gd name="T15" fmla="*/ 122 h 348"/>
                <a:gd name="T16" fmla="*/ 38 w 443"/>
                <a:gd name="T17" fmla="*/ 141 h 348"/>
                <a:gd name="T18" fmla="*/ 61 w 443"/>
                <a:gd name="T19" fmla="*/ 172 h 348"/>
                <a:gd name="T20" fmla="*/ 84 w 443"/>
                <a:gd name="T21" fmla="*/ 173 h 348"/>
                <a:gd name="T22" fmla="*/ 128 w 443"/>
                <a:gd name="T23" fmla="*/ 235 h 348"/>
                <a:gd name="T24" fmla="*/ 153 w 443"/>
                <a:gd name="T25" fmla="*/ 236 h 348"/>
                <a:gd name="T26" fmla="*/ 172 w 443"/>
                <a:gd name="T27" fmla="*/ 250 h 348"/>
                <a:gd name="T28" fmla="*/ 173 w 443"/>
                <a:gd name="T29" fmla="*/ 278 h 348"/>
                <a:gd name="T30" fmla="*/ 249 w 443"/>
                <a:gd name="T31" fmla="*/ 323 h 348"/>
                <a:gd name="T32" fmla="*/ 278 w 443"/>
                <a:gd name="T33" fmla="*/ 323 h 348"/>
                <a:gd name="T34" fmla="*/ 295 w 443"/>
                <a:gd name="T35" fmla="*/ 308 h 348"/>
                <a:gd name="T36" fmla="*/ 317 w 443"/>
                <a:gd name="T37" fmla="*/ 307 h 348"/>
                <a:gd name="T38" fmla="*/ 330 w 443"/>
                <a:gd name="T39" fmla="*/ 336 h 348"/>
                <a:gd name="T40" fmla="*/ 412 w 443"/>
                <a:gd name="T41" fmla="*/ 348 h 348"/>
                <a:gd name="T42" fmla="*/ 415 w 443"/>
                <a:gd name="T43" fmla="*/ 318 h 348"/>
                <a:gd name="T44" fmla="*/ 442 w 443"/>
                <a:gd name="T45" fmla="*/ 308 h 348"/>
                <a:gd name="T46" fmla="*/ 443 w 443"/>
                <a:gd name="T47" fmla="*/ 297 h 348"/>
                <a:gd name="T48" fmla="*/ 422 w 443"/>
                <a:gd name="T49" fmla="*/ 267 h 348"/>
                <a:gd name="T50" fmla="*/ 373 w 443"/>
                <a:gd name="T51" fmla="*/ 228 h 348"/>
                <a:gd name="T52" fmla="*/ 399 w 443"/>
                <a:gd name="T53" fmla="*/ 205 h 348"/>
                <a:gd name="T54" fmla="*/ 397 w 443"/>
                <a:gd name="T55" fmla="*/ 195 h 348"/>
                <a:gd name="T56" fmla="*/ 365 w 443"/>
                <a:gd name="T57" fmla="*/ 190 h 348"/>
                <a:gd name="T58" fmla="*/ 352 w 443"/>
                <a:gd name="T59" fmla="*/ 83 h 348"/>
                <a:gd name="T60" fmla="*/ 350 w 443"/>
                <a:gd name="T61" fmla="*/ 58 h 348"/>
                <a:gd name="T62" fmla="*/ 264 w 443"/>
                <a:gd name="T63" fmla="*/ 25 h 348"/>
                <a:gd name="T64" fmla="*/ 225 w 443"/>
                <a:gd name="T65" fmla="*/ 33 h 348"/>
                <a:gd name="T66" fmla="*/ 204 w 443"/>
                <a:gd name="T67" fmla="*/ 60 h 348"/>
                <a:gd name="T68" fmla="*/ 185 w 443"/>
                <a:gd name="T69" fmla="*/ 58 h 348"/>
                <a:gd name="T70" fmla="*/ 179 w 443"/>
                <a:gd name="T71" fmla="*/ 63 h 348"/>
                <a:gd name="T72" fmla="*/ 137 w 443"/>
                <a:gd name="T73" fmla="*/ 60 h 348"/>
                <a:gd name="T74" fmla="*/ 84 w 443"/>
                <a:gd name="T75" fmla="*/ 21 h 348"/>
                <a:gd name="T76" fmla="*/ 64 w 443"/>
                <a:gd name="T77" fmla="*/ 0 h 348"/>
                <a:gd name="T78" fmla="*/ 55 w 443"/>
                <a:gd name="T79" fmla="*/ 2 h 348"/>
                <a:gd name="T80" fmla="*/ 38 w 443"/>
                <a:gd name="T81" fmla="*/ 21 h 348"/>
                <a:gd name="T82" fmla="*/ 9 w 443"/>
                <a:gd name="T83" fmla="*/ 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3" h="348">
                  <a:moveTo>
                    <a:pt x="9" y="15"/>
                  </a:moveTo>
                  <a:lnTo>
                    <a:pt x="9" y="15"/>
                  </a:lnTo>
                  <a:lnTo>
                    <a:pt x="0" y="25"/>
                  </a:lnTo>
                  <a:lnTo>
                    <a:pt x="1" y="41"/>
                  </a:lnTo>
                  <a:lnTo>
                    <a:pt x="13" y="58"/>
                  </a:lnTo>
                  <a:lnTo>
                    <a:pt x="55" y="104"/>
                  </a:lnTo>
                  <a:lnTo>
                    <a:pt x="49" y="122"/>
                  </a:lnTo>
                  <a:lnTo>
                    <a:pt x="41" y="122"/>
                  </a:lnTo>
                  <a:lnTo>
                    <a:pt x="38" y="141"/>
                  </a:lnTo>
                  <a:lnTo>
                    <a:pt x="61" y="172"/>
                  </a:lnTo>
                  <a:lnTo>
                    <a:pt x="84" y="173"/>
                  </a:lnTo>
                  <a:lnTo>
                    <a:pt x="128" y="235"/>
                  </a:lnTo>
                  <a:lnTo>
                    <a:pt x="153" y="236"/>
                  </a:lnTo>
                  <a:lnTo>
                    <a:pt x="172" y="250"/>
                  </a:lnTo>
                  <a:lnTo>
                    <a:pt x="173" y="278"/>
                  </a:lnTo>
                  <a:lnTo>
                    <a:pt x="249" y="323"/>
                  </a:lnTo>
                  <a:lnTo>
                    <a:pt x="278" y="323"/>
                  </a:lnTo>
                  <a:lnTo>
                    <a:pt x="295" y="308"/>
                  </a:lnTo>
                  <a:lnTo>
                    <a:pt x="317" y="307"/>
                  </a:lnTo>
                  <a:lnTo>
                    <a:pt x="330" y="336"/>
                  </a:lnTo>
                  <a:lnTo>
                    <a:pt x="412" y="348"/>
                  </a:lnTo>
                  <a:lnTo>
                    <a:pt x="415" y="318"/>
                  </a:lnTo>
                  <a:lnTo>
                    <a:pt x="442" y="308"/>
                  </a:lnTo>
                  <a:lnTo>
                    <a:pt x="443" y="297"/>
                  </a:lnTo>
                  <a:lnTo>
                    <a:pt x="422" y="267"/>
                  </a:lnTo>
                  <a:lnTo>
                    <a:pt x="373" y="228"/>
                  </a:lnTo>
                  <a:lnTo>
                    <a:pt x="399" y="205"/>
                  </a:lnTo>
                  <a:lnTo>
                    <a:pt x="397" y="195"/>
                  </a:lnTo>
                  <a:lnTo>
                    <a:pt x="365" y="190"/>
                  </a:lnTo>
                  <a:lnTo>
                    <a:pt x="352" y="83"/>
                  </a:lnTo>
                  <a:lnTo>
                    <a:pt x="350" y="58"/>
                  </a:lnTo>
                  <a:lnTo>
                    <a:pt x="264" y="25"/>
                  </a:lnTo>
                  <a:lnTo>
                    <a:pt x="225" y="33"/>
                  </a:lnTo>
                  <a:lnTo>
                    <a:pt x="204" y="60"/>
                  </a:lnTo>
                  <a:lnTo>
                    <a:pt x="185" y="58"/>
                  </a:lnTo>
                  <a:lnTo>
                    <a:pt x="179" y="63"/>
                  </a:lnTo>
                  <a:lnTo>
                    <a:pt x="137" y="60"/>
                  </a:lnTo>
                  <a:lnTo>
                    <a:pt x="84" y="21"/>
                  </a:lnTo>
                  <a:lnTo>
                    <a:pt x="64" y="0"/>
                  </a:lnTo>
                  <a:lnTo>
                    <a:pt x="55" y="2"/>
                  </a:lnTo>
                  <a:lnTo>
                    <a:pt x="38" y="21"/>
                  </a:lnTo>
                  <a:lnTo>
                    <a:pt x="9" y="1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6" name="Freeform 255">
              <a:extLst>
                <a:ext uri="{FF2B5EF4-FFF2-40B4-BE49-F238E27FC236}">
                  <a16:creationId xmlns:a16="http://schemas.microsoft.com/office/drawing/2014/main" xmlns="" id="{F344581F-FDD4-5C40-BCD3-77C9EDAC5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8" y="2219"/>
              <a:ext cx="262" cy="112"/>
            </a:xfrm>
            <a:custGeom>
              <a:avLst/>
              <a:gdLst>
                <a:gd name="T0" fmla="*/ 310 w 393"/>
                <a:gd name="T1" fmla="*/ 7 h 168"/>
                <a:gd name="T2" fmla="*/ 310 w 393"/>
                <a:gd name="T3" fmla="*/ 7 h 168"/>
                <a:gd name="T4" fmla="*/ 292 w 393"/>
                <a:gd name="T5" fmla="*/ 26 h 168"/>
                <a:gd name="T6" fmla="*/ 228 w 393"/>
                <a:gd name="T7" fmla="*/ 24 h 168"/>
                <a:gd name="T8" fmla="*/ 189 w 393"/>
                <a:gd name="T9" fmla="*/ 1 h 168"/>
                <a:gd name="T10" fmla="*/ 151 w 393"/>
                <a:gd name="T11" fmla="*/ 0 h 168"/>
                <a:gd name="T12" fmla="*/ 108 w 393"/>
                <a:gd name="T13" fmla="*/ 31 h 168"/>
                <a:gd name="T14" fmla="*/ 68 w 393"/>
                <a:gd name="T15" fmla="*/ 32 h 168"/>
                <a:gd name="T16" fmla="*/ 64 w 393"/>
                <a:gd name="T17" fmla="*/ 56 h 168"/>
                <a:gd name="T18" fmla="*/ 18 w 393"/>
                <a:gd name="T19" fmla="*/ 56 h 168"/>
                <a:gd name="T20" fmla="*/ 0 w 393"/>
                <a:gd name="T21" fmla="*/ 72 h 168"/>
                <a:gd name="T22" fmla="*/ 0 w 393"/>
                <a:gd name="T23" fmla="*/ 82 h 168"/>
                <a:gd name="T24" fmla="*/ 11 w 393"/>
                <a:gd name="T25" fmla="*/ 91 h 168"/>
                <a:gd name="T26" fmla="*/ 11 w 393"/>
                <a:gd name="T27" fmla="*/ 101 h 168"/>
                <a:gd name="T28" fmla="*/ 6 w 393"/>
                <a:gd name="T29" fmla="*/ 113 h 168"/>
                <a:gd name="T30" fmla="*/ 11 w 393"/>
                <a:gd name="T31" fmla="*/ 123 h 168"/>
                <a:gd name="T32" fmla="*/ 26 w 393"/>
                <a:gd name="T33" fmla="*/ 116 h 168"/>
                <a:gd name="T34" fmla="*/ 40 w 393"/>
                <a:gd name="T35" fmla="*/ 132 h 168"/>
                <a:gd name="T36" fmla="*/ 37 w 393"/>
                <a:gd name="T37" fmla="*/ 143 h 168"/>
                <a:gd name="T38" fmla="*/ 31 w 393"/>
                <a:gd name="T39" fmla="*/ 150 h 168"/>
                <a:gd name="T40" fmla="*/ 39 w 393"/>
                <a:gd name="T41" fmla="*/ 160 h 168"/>
                <a:gd name="T42" fmla="*/ 80 w 393"/>
                <a:gd name="T43" fmla="*/ 168 h 168"/>
                <a:gd name="T44" fmla="*/ 108 w 393"/>
                <a:gd name="T45" fmla="*/ 156 h 168"/>
                <a:gd name="T46" fmla="*/ 108 w 393"/>
                <a:gd name="T47" fmla="*/ 138 h 168"/>
                <a:gd name="T48" fmla="*/ 122 w 393"/>
                <a:gd name="T49" fmla="*/ 141 h 168"/>
                <a:gd name="T50" fmla="*/ 155 w 393"/>
                <a:gd name="T51" fmla="*/ 160 h 168"/>
                <a:gd name="T52" fmla="*/ 191 w 393"/>
                <a:gd name="T53" fmla="*/ 155 h 168"/>
                <a:gd name="T54" fmla="*/ 207 w 393"/>
                <a:gd name="T55" fmla="*/ 140 h 168"/>
                <a:gd name="T56" fmla="*/ 217 w 393"/>
                <a:gd name="T57" fmla="*/ 144 h 168"/>
                <a:gd name="T58" fmla="*/ 217 w 393"/>
                <a:gd name="T59" fmla="*/ 160 h 168"/>
                <a:gd name="T60" fmla="*/ 231 w 393"/>
                <a:gd name="T61" fmla="*/ 160 h 168"/>
                <a:gd name="T62" fmla="*/ 243 w 393"/>
                <a:gd name="T63" fmla="*/ 137 h 168"/>
                <a:gd name="T64" fmla="*/ 347 w 393"/>
                <a:gd name="T65" fmla="*/ 126 h 168"/>
                <a:gd name="T66" fmla="*/ 393 w 393"/>
                <a:gd name="T67" fmla="*/ 121 h 168"/>
                <a:gd name="T68" fmla="*/ 381 w 393"/>
                <a:gd name="T69" fmla="*/ 105 h 168"/>
                <a:gd name="T70" fmla="*/ 381 w 393"/>
                <a:gd name="T71" fmla="*/ 83 h 168"/>
                <a:gd name="T72" fmla="*/ 390 w 393"/>
                <a:gd name="T73" fmla="*/ 72 h 168"/>
                <a:gd name="T74" fmla="*/ 357 w 393"/>
                <a:gd name="T75" fmla="*/ 45 h 168"/>
                <a:gd name="T76" fmla="*/ 358 w 393"/>
                <a:gd name="T77" fmla="*/ 22 h 168"/>
                <a:gd name="T78" fmla="*/ 340 w 393"/>
                <a:gd name="T79" fmla="*/ 22 h 168"/>
                <a:gd name="T80" fmla="*/ 310 w 393"/>
                <a:gd name="T81" fmla="*/ 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3" h="168">
                  <a:moveTo>
                    <a:pt x="310" y="7"/>
                  </a:moveTo>
                  <a:lnTo>
                    <a:pt x="310" y="7"/>
                  </a:lnTo>
                  <a:lnTo>
                    <a:pt x="292" y="26"/>
                  </a:lnTo>
                  <a:lnTo>
                    <a:pt x="228" y="24"/>
                  </a:lnTo>
                  <a:lnTo>
                    <a:pt x="189" y="1"/>
                  </a:lnTo>
                  <a:lnTo>
                    <a:pt x="151" y="0"/>
                  </a:lnTo>
                  <a:lnTo>
                    <a:pt x="108" y="31"/>
                  </a:lnTo>
                  <a:lnTo>
                    <a:pt x="68" y="32"/>
                  </a:lnTo>
                  <a:lnTo>
                    <a:pt x="64" y="56"/>
                  </a:lnTo>
                  <a:lnTo>
                    <a:pt x="18" y="56"/>
                  </a:lnTo>
                  <a:lnTo>
                    <a:pt x="0" y="72"/>
                  </a:lnTo>
                  <a:lnTo>
                    <a:pt x="0" y="82"/>
                  </a:lnTo>
                  <a:lnTo>
                    <a:pt x="11" y="91"/>
                  </a:lnTo>
                  <a:lnTo>
                    <a:pt x="11" y="101"/>
                  </a:lnTo>
                  <a:lnTo>
                    <a:pt x="6" y="113"/>
                  </a:lnTo>
                  <a:lnTo>
                    <a:pt x="11" y="123"/>
                  </a:lnTo>
                  <a:lnTo>
                    <a:pt x="26" y="116"/>
                  </a:lnTo>
                  <a:lnTo>
                    <a:pt x="40" y="132"/>
                  </a:lnTo>
                  <a:lnTo>
                    <a:pt x="37" y="143"/>
                  </a:lnTo>
                  <a:lnTo>
                    <a:pt x="31" y="150"/>
                  </a:lnTo>
                  <a:lnTo>
                    <a:pt x="39" y="160"/>
                  </a:lnTo>
                  <a:lnTo>
                    <a:pt x="80" y="168"/>
                  </a:lnTo>
                  <a:lnTo>
                    <a:pt x="108" y="156"/>
                  </a:lnTo>
                  <a:lnTo>
                    <a:pt x="108" y="138"/>
                  </a:lnTo>
                  <a:lnTo>
                    <a:pt x="122" y="141"/>
                  </a:lnTo>
                  <a:lnTo>
                    <a:pt x="155" y="160"/>
                  </a:lnTo>
                  <a:lnTo>
                    <a:pt x="191" y="155"/>
                  </a:lnTo>
                  <a:lnTo>
                    <a:pt x="207" y="140"/>
                  </a:lnTo>
                  <a:lnTo>
                    <a:pt x="217" y="144"/>
                  </a:lnTo>
                  <a:lnTo>
                    <a:pt x="217" y="160"/>
                  </a:lnTo>
                  <a:lnTo>
                    <a:pt x="231" y="160"/>
                  </a:lnTo>
                  <a:lnTo>
                    <a:pt x="243" y="137"/>
                  </a:lnTo>
                  <a:lnTo>
                    <a:pt x="347" y="126"/>
                  </a:lnTo>
                  <a:lnTo>
                    <a:pt x="393" y="121"/>
                  </a:lnTo>
                  <a:lnTo>
                    <a:pt x="381" y="105"/>
                  </a:lnTo>
                  <a:lnTo>
                    <a:pt x="381" y="83"/>
                  </a:lnTo>
                  <a:lnTo>
                    <a:pt x="390" y="72"/>
                  </a:lnTo>
                  <a:lnTo>
                    <a:pt x="357" y="45"/>
                  </a:lnTo>
                  <a:lnTo>
                    <a:pt x="358" y="22"/>
                  </a:lnTo>
                  <a:lnTo>
                    <a:pt x="340" y="22"/>
                  </a:lnTo>
                  <a:lnTo>
                    <a:pt x="310" y="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7" name="Freeform 256">
              <a:extLst>
                <a:ext uri="{FF2B5EF4-FFF2-40B4-BE49-F238E27FC236}">
                  <a16:creationId xmlns:a16="http://schemas.microsoft.com/office/drawing/2014/main" xmlns="" id="{DA7C4334-E9D1-854F-B128-05D605A64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4" y="2601"/>
              <a:ext cx="154" cy="102"/>
            </a:xfrm>
            <a:custGeom>
              <a:avLst/>
              <a:gdLst>
                <a:gd name="T0" fmla="*/ 0 w 231"/>
                <a:gd name="T1" fmla="*/ 63 h 154"/>
                <a:gd name="T2" fmla="*/ 0 w 231"/>
                <a:gd name="T3" fmla="*/ 63 h 154"/>
                <a:gd name="T4" fmla="*/ 11 w 231"/>
                <a:gd name="T5" fmla="*/ 97 h 154"/>
                <a:gd name="T6" fmla="*/ 11 w 231"/>
                <a:gd name="T7" fmla="*/ 130 h 154"/>
                <a:gd name="T8" fmla="*/ 38 w 231"/>
                <a:gd name="T9" fmla="*/ 154 h 154"/>
                <a:gd name="T10" fmla="*/ 230 w 231"/>
                <a:gd name="T11" fmla="*/ 77 h 154"/>
                <a:gd name="T12" fmla="*/ 231 w 231"/>
                <a:gd name="T13" fmla="*/ 55 h 154"/>
                <a:gd name="T14" fmla="*/ 201 w 231"/>
                <a:gd name="T15" fmla="*/ 0 h 154"/>
                <a:gd name="T16" fmla="*/ 124 w 231"/>
                <a:gd name="T17" fmla="*/ 25 h 154"/>
                <a:gd name="T18" fmla="*/ 80 w 231"/>
                <a:gd name="T19" fmla="*/ 68 h 154"/>
                <a:gd name="T20" fmla="*/ 28 w 231"/>
                <a:gd name="T21" fmla="*/ 38 h 154"/>
                <a:gd name="T22" fmla="*/ 0 w 231"/>
                <a:gd name="T23" fmla="*/ 6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1" h="154">
                  <a:moveTo>
                    <a:pt x="0" y="63"/>
                  </a:moveTo>
                  <a:lnTo>
                    <a:pt x="0" y="63"/>
                  </a:lnTo>
                  <a:lnTo>
                    <a:pt x="11" y="97"/>
                  </a:lnTo>
                  <a:lnTo>
                    <a:pt x="11" y="130"/>
                  </a:lnTo>
                  <a:lnTo>
                    <a:pt x="38" y="154"/>
                  </a:lnTo>
                  <a:lnTo>
                    <a:pt x="230" y="77"/>
                  </a:lnTo>
                  <a:lnTo>
                    <a:pt x="231" y="55"/>
                  </a:lnTo>
                  <a:lnTo>
                    <a:pt x="201" y="0"/>
                  </a:lnTo>
                  <a:lnTo>
                    <a:pt x="124" y="25"/>
                  </a:lnTo>
                  <a:lnTo>
                    <a:pt x="80" y="68"/>
                  </a:lnTo>
                  <a:lnTo>
                    <a:pt x="28" y="38"/>
                  </a:lnTo>
                  <a:lnTo>
                    <a:pt x="0" y="6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8" name="Freeform 257">
              <a:extLst>
                <a:ext uri="{FF2B5EF4-FFF2-40B4-BE49-F238E27FC236}">
                  <a16:creationId xmlns:a16="http://schemas.microsoft.com/office/drawing/2014/main" xmlns="" id="{FEA1F615-E865-9746-9541-B309AF46D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2" y="2500"/>
              <a:ext cx="102" cy="135"/>
            </a:xfrm>
            <a:custGeom>
              <a:avLst/>
              <a:gdLst>
                <a:gd name="T0" fmla="*/ 0 w 154"/>
                <a:gd name="T1" fmla="*/ 149 h 203"/>
                <a:gd name="T2" fmla="*/ 0 w 154"/>
                <a:gd name="T3" fmla="*/ 149 h 203"/>
                <a:gd name="T4" fmla="*/ 58 w 154"/>
                <a:gd name="T5" fmla="*/ 115 h 203"/>
                <a:gd name="T6" fmla="*/ 68 w 154"/>
                <a:gd name="T7" fmla="*/ 66 h 203"/>
                <a:gd name="T8" fmla="*/ 55 w 154"/>
                <a:gd name="T9" fmla="*/ 59 h 203"/>
                <a:gd name="T10" fmla="*/ 61 w 154"/>
                <a:gd name="T11" fmla="*/ 6 h 203"/>
                <a:gd name="T12" fmla="*/ 72 w 154"/>
                <a:gd name="T13" fmla="*/ 0 h 203"/>
                <a:gd name="T14" fmla="*/ 84 w 154"/>
                <a:gd name="T15" fmla="*/ 18 h 203"/>
                <a:gd name="T16" fmla="*/ 154 w 154"/>
                <a:gd name="T17" fmla="*/ 55 h 203"/>
                <a:gd name="T18" fmla="*/ 154 w 154"/>
                <a:gd name="T19" fmla="*/ 76 h 203"/>
                <a:gd name="T20" fmla="*/ 69 w 154"/>
                <a:gd name="T21" fmla="*/ 202 h 203"/>
                <a:gd name="T22" fmla="*/ 29 w 154"/>
                <a:gd name="T23" fmla="*/ 203 h 203"/>
                <a:gd name="T24" fmla="*/ 0 w 154"/>
                <a:gd name="T25" fmla="*/ 149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203">
                  <a:moveTo>
                    <a:pt x="0" y="149"/>
                  </a:moveTo>
                  <a:lnTo>
                    <a:pt x="0" y="149"/>
                  </a:lnTo>
                  <a:lnTo>
                    <a:pt x="58" y="115"/>
                  </a:lnTo>
                  <a:lnTo>
                    <a:pt x="68" y="66"/>
                  </a:lnTo>
                  <a:lnTo>
                    <a:pt x="55" y="59"/>
                  </a:lnTo>
                  <a:lnTo>
                    <a:pt x="61" y="6"/>
                  </a:lnTo>
                  <a:lnTo>
                    <a:pt x="72" y="0"/>
                  </a:lnTo>
                  <a:lnTo>
                    <a:pt x="84" y="18"/>
                  </a:lnTo>
                  <a:lnTo>
                    <a:pt x="154" y="55"/>
                  </a:lnTo>
                  <a:lnTo>
                    <a:pt x="154" y="76"/>
                  </a:lnTo>
                  <a:lnTo>
                    <a:pt x="69" y="202"/>
                  </a:lnTo>
                  <a:lnTo>
                    <a:pt x="29" y="203"/>
                  </a:lnTo>
                  <a:lnTo>
                    <a:pt x="0" y="14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9" name="Freeform 258">
              <a:extLst>
                <a:ext uri="{FF2B5EF4-FFF2-40B4-BE49-F238E27FC236}">
                  <a16:creationId xmlns:a16="http://schemas.microsoft.com/office/drawing/2014/main" xmlns="" id="{CC108BF5-5CC7-1D40-A212-C5D3A6E4B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9" y="2482"/>
              <a:ext cx="72" cy="57"/>
            </a:xfrm>
            <a:custGeom>
              <a:avLst/>
              <a:gdLst>
                <a:gd name="T0" fmla="*/ 0 w 108"/>
                <a:gd name="T1" fmla="*/ 51 h 85"/>
                <a:gd name="T2" fmla="*/ 0 w 108"/>
                <a:gd name="T3" fmla="*/ 51 h 85"/>
                <a:gd name="T4" fmla="*/ 6 w 108"/>
                <a:gd name="T5" fmla="*/ 78 h 85"/>
                <a:gd name="T6" fmla="*/ 84 w 108"/>
                <a:gd name="T7" fmla="*/ 85 h 85"/>
                <a:gd name="T8" fmla="*/ 89 w 108"/>
                <a:gd name="T9" fmla="*/ 29 h 85"/>
                <a:gd name="T10" fmla="*/ 104 w 108"/>
                <a:gd name="T11" fmla="*/ 21 h 85"/>
                <a:gd name="T12" fmla="*/ 108 w 108"/>
                <a:gd name="T13" fmla="*/ 0 h 85"/>
                <a:gd name="T14" fmla="*/ 84 w 108"/>
                <a:gd name="T15" fmla="*/ 7 h 85"/>
                <a:gd name="T16" fmla="*/ 57 w 108"/>
                <a:gd name="T17" fmla="*/ 48 h 85"/>
                <a:gd name="T18" fmla="*/ 0 w 108"/>
                <a:gd name="T19" fmla="*/ 5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85">
                  <a:moveTo>
                    <a:pt x="0" y="51"/>
                  </a:moveTo>
                  <a:lnTo>
                    <a:pt x="0" y="51"/>
                  </a:lnTo>
                  <a:lnTo>
                    <a:pt x="6" y="78"/>
                  </a:lnTo>
                  <a:lnTo>
                    <a:pt x="84" y="85"/>
                  </a:lnTo>
                  <a:lnTo>
                    <a:pt x="89" y="29"/>
                  </a:lnTo>
                  <a:lnTo>
                    <a:pt x="104" y="21"/>
                  </a:lnTo>
                  <a:lnTo>
                    <a:pt x="108" y="0"/>
                  </a:lnTo>
                  <a:lnTo>
                    <a:pt x="84" y="7"/>
                  </a:lnTo>
                  <a:lnTo>
                    <a:pt x="57" y="48"/>
                  </a:lnTo>
                  <a:lnTo>
                    <a:pt x="0" y="5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0" name="Freeform 259">
              <a:extLst>
                <a:ext uri="{FF2B5EF4-FFF2-40B4-BE49-F238E27FC236}">
                  <a16:creationId xmlns:a16="http://schemas.microsoft.com/office/drawing/2014/main" xmlns="" id="{98A1DABA-3514-764C-80BB-0FD2C0CA2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9" y="2481"/>
              <a:ext cx="18" cy="31"/>
            </a:xfrm>
            <a:custGeom>
              <a:avLst/>
              <a:gdLst>
                <a:gd name="T0" fmla="*/ 4 w 27"/>
                <a:gd name="T1" fmla="*/ 6 h 47"/>
                <a:gd name="T2" fmla="*/ 4 w 27"/>
                <a:gd name="T3" fmla="*/ 6 h 47"/>
                <a:gd name="T4" fmla="*/ 0 w 27"/>
                <a:gd name="T5" fmla="*/ 38 h 47"/>
                <a:gd name="T6" fmla="*/ 12 w 27"/>
                <a:gd name="T7" fmla="*/ 47 h 47"/>
                <a:gd name="T8" fmla="*/ 23 w 27"/>
                <a:gd name="T9" fmla="*/ 46 h 47"/>
                <a:gd name="T10" fmla="*/ 27 w 27"/>
                <a:gd name="T11" fmla="*/ 6 h 47"/>
                <a:gd name="T12" fmla="*/ 17 w 27"/>
                <a:gd name="T13" fmla="*/ 0 h 47"/>
                <a:gd name="T14" fmla="*/ 4 w 27"/>
                <a:gd name="T15" fmla="*/ 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7">
                  <a:moveTo>
                    <a:pt x="4" y="6"/>
                  </a:moveTo>
                  <a:lnTo>
                    <a:pt x="4" y="6"/>
                  </a:lnTo>
                  <a:lnTo>
                    <a:pt x="0" y="38"/>
                  </a:lnTo>
                  <a:lnTo>
                    <a:pt x="12" y="47"/>
                  </a:lnTo>
                  <a:lnTo>
                    <a:pt x="23" y="46"/>
                  </a:lnTo>
                  <a:lnTo>
                    <a:pt x="27" y="6"/>
                  </a:lnTo>
                  <a:lnTo>
                    <a:pt x="17" y="0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1" name="Freeform 260">
              <a:extLst>
                <a:ext uri="{FF2B5EF4-FFF2-40B4-BE49-F238E27FC236}">
                  <a16:creationId xmlns:a16="http://schemas.microsoft.com/office/drawing/2014/main" xmlns="" id="{175B9C80-480E-A94E-8D8B-4F149F33D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3" y="2417"/>
              <a:ext cx="20" cy="32"/>
            </a:xfrm>
            <a:custGeom>
              <a:avLst/>
              <a:gdLst>
                <a:gd name="T0" fmla="*/ 29 w 29"/>
                <a:gd name="T1" fmla="*/ 9 h 48"/>
                <a:gd name="T2" fmla="*/ 29 w 29"/>
                <a:gd name="T3" fmla="*/ 9 h 48"/>
                <a:gd name="T4" fmla="*/ 12 w 29"/>
                <a:gd name="T5" fmla="*/ 0 h 48"/>
                <a:gd name="T6" fmla="*/ 0 w 29"/>
                <a:gd name="T7" fmla="*/ 12 h 48"/>
                <a:gd name="T8" fmla="*/ 1 w 29"/>
                <a:gd name="T9" fmla="*/ 37 h 48"/>
                <a:gd name="T10" fmla="*/ 29 w 29"/>
                <a:gd name="T11" fmla="*/ 48 h 48"/>
                <a:gd name="T12" fmla="*/ 29 w 29"/>
                <a:gd name="T13" fmla="*/ 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8">
                  <a:moveTo>
                    <a:pt x="29" y="9"/>
                  </a:moveTo>
                  <a:lnTo>
                    <a:pt x="29" y="9"/>
                  </a:lnTo>
                  <a:lnTo>
                    <a:pt x="12" y="0"/>
                  </a:lnTo>
                  <a:lnTo>
                    <a:pt x="0" y="12"/>
                  </a:lnTo>
                  <a:lnTo>
                    <a:pt x="1" y="37"/>
                  </a:lnTo>
                  <a:lnTo>
                    <a:pt x="29" y="48"/>
                  </a:lnTo>
                  <a:lnTo>
                    <a:pt x="29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2" name="Freeform 261">
              <a:extLst>
                <a:ext uri="{FF2B5EF4-FFF2-40B4-BE49-F238E27FC236}">
                  <a16:creationId xmlns:a16="http://schemas.microsoft.com/office/drawing/2014/main" xmlns="" id="{7F4903A8-B098-2042-8D29-2B1DEDC1D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1" y="2393"/>
              <a:ext cx="312" cy="248"/>
            </a:xfrm>
            <a:custGeom>
              <a:avLst/>
              <a:gdLst>
                <a:gd name="T0" fmla="*/ 294 w 469"/>
                <a:gd name="T1" fmla="*/ 93 h 372"/>
                <a:gd name="T2" fmla="*/ 294 w 469"/>
                <a:gd name="T3" fmla="*/ 93 h 372"/>
                <a:gd name="T4" fmla="*/ 349 w 469"/>
                <a:gd name="T5" fmla="*/ 170 h 372"/>
                <a:gd name="T6" fmla="*/ 367 w 469"/>
                <a:gd name="T7" fmla="*/ 184 h 372"/>
                <a:gd name="T8" fmla="*/ 375 w 469"/>
                <a:gd name="T9" fmla="*/ 218 h 372"/>
                <a:gd name="T10" fmla="*/ 459 w 469"/>
                <a:gd name="T11" fmla="*/ 225 h 372"/>
                <a:gd name="T12" fmla="*/ 469 w 469"/>
                <a:gd name="T13" fmla="*/ 230 h 372"/>
                <a:gd name="T14" fmla="*/ 459 w 469"/>
                <a:gd name="T15" fmla="*/ 272 h 372"/>
                <a:gd name="T16" fmla="*/ 404 w 469"/>
                <a:gd name="T17" fmla="*/ 305 h 372"/>
                <a:gd name="T18" fmla="*/ 322 w 469"/>
                <a:gd name="T19" fmla="*/ 330 h 372"/>
                <a:gd name="T20" fmla="*/ 279 w 469"/>
                <a:gd name="T21" fmla="*/ 372 h 372"/>
                <a:gd name="T22" fmla="*/ 228 w 469"/>
                <a:gd name="T23" fmla="*/ 342 h 372"/>
                <a:gd name="T24" fmla="*/ 196 w 469"/>
                <a:gd name="T25" fmla="*/ 369 h 372"/>
                <a:gd name="T26" fmla="*/ 153 w 469"/>
                <a:gd name="T27" fmla="*/ 298 h 372"/>
                <a:gd name="T28" fmla="*/ 123 w 469"/>
                <a:gd name="T29" fmla="*/ 285 h 372"/>
                <a:gd name="T30" fmla="*/ 112 w 469"/>
                <a:gd name="T31" fmla="*/ 268 h 372"/>
                <a:gd name="T32" fmla="*/ 112 w 469"/>
                <a:gd name="T33" fmla="*/ 233 h 372"/>
                <a:gd name="T34" fmla="*/ 4 w 469"/>
                <a:gd name="T35" fmla="*/ 102 h 372"/>
                <a:gd name="T36" fmla="*/ 0 w 469"/>
                <a:gd name="T37" fmla="*/ 78 h 372"/>
                <a:gd name="T38" fmla="*/ 31 w 469"/>
                <a:gd name="T39" fmla="*/ 78 h 372"/>
                <a:gd name="T40" fmla="*/ 69 w 469"/>
                <a:gd name="T41" fmla="*/ 45 h 372"/>
                <a:gd name="T42" fmla="*/ 70 w 469"/>
                <a:gd name="T43" fmla="*/ 29 h 372"/>
                <a:gd name="T44" fmla="*/ 59 w 469"/>
                <a:gd name="T45" fmla="*/ 18 h 372"/>
                <a:gd name="T46" fmla="*/ 81 w 469"/>
                <a:gd name="T47" fmla="*/ 0 h 372"/>
                <a:gd name="T48" fmla="*/ 127 w 469"/>
                <a:gd name="T49" fmla="*/ 3 h 372"/>
                <a:gd name="T50" fmla="*/ 206 w 469"/>
                <a:gd name="T51" fmla="*/ 69 h 372"/>
                <a:gd name="T52" fmla="*/ 252 w 469"/>
                <a:gd name="T53" fmla="*/ 67 h 372"/>
                <a:gd name="T54" fmla="*/ 255 w 469"/>
                <a:gd name="T55" fmla="*/ 78 h 372"/>
                <a:gd name="T56" fmla="*/ 294 w 469"/>
                <a:gd name="T57" fmla="*/ 93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69" h="372">
                  <a:moveTo>
                    <a:pt x="294" y="93"/>
                  </a:moveTo>
                  <a:lnTo>
                    <a:pt x="294" y="93"/>
                  </a:lnTo>
                  <a:lnTo>
                    <a:pt x="349" y="170"/>
                  </a:lnTo>
                  <a:lnTo>
                    <a:pt x="367" y="184"/>
                  </a:lnTo>
                  <a:lnTo>
                    <a:pt x="375" y="218"/>
                  </a:lnTo>
                  <a:lnTo>
                    <a:pt x="459" y="225"/>
                  </a:lnTo>
                  <a:lnTo>
                    <a:pt x="469" y="230"/>
                  </a:lnTo>
                  <a:lnTo>
                    <a:pt x="459" y="272"/>
                  </a:lnTo>
                  <a:lnTo>
                    <a:pt x="404" y="305"/>
                  </a:lnTo>
                  <a:lnTo>
                    <a:pt x="322" y="330"/>
                  </a:lnTo>
                  <a:lnTo>
                    <a:pt x="279" y="372"/>
                  </a:lnTo>
                  <a:lnTo>
                    <a:pt x="228" y="342"/>
                  </a:lnTo>
                  <a:lnTo>
                    <a:pt x="196" y="369"/>
                  </a:lnTo>
                  <a:lnTo>
                    <a:pt x="153" y="298"/>
                  </a:lnTo>
                  <a:lnTo>
                    <a:pt x="123" y="285"/>
                  </a:lnTo>
                  <a:lnTo>
                    <a:pt x="112" y="268"/>
                  </a:lnTo>
                  <a:lnTo>
                    <a:pt x="112" y="233"/>
                  </a:lnTo>
                  <a:lnTo>
                    <a:pt x="4" y="102"/>
                  </a:lnTo>
                  <a:lnTo>
                    <a:pt x="0" y="78"/>
                  </a:lnTo>
                  <a:lnTo>
                    <a:pt x="31" y="78"/>
                  </a:lnTo>
                  <a:lnTo>
                    <a:pt x="69" y="45"/>
                  </a:lnTo>
                  <a:lnTo>
                    <a:pt x="70" y="29"/>
                  </a:lnTo>
                  <a:lnTo>
                    <a:pt x="59" y="18"/>
                  </a:lnTo>
                  <a:lnTo>
                    <a:pt x="81" y="0"/>
                  </a:lnTo>
                  <a:lnTo>
                    <a:pt x="127" y="3"/>
                  </a:lnTo>
                  <a:lnTo>
                    <a:pt x="206" y="69"/>
                  </a:lnTo>
                  <a:lnTo>
                    <a:pt x="252" y="67"/>
                  </a:lnTo>
                  <a:lnTo>
                    <a:pt x="255" y="78"/>
                  </a:lnTo>
                  <a:lnTo>
                    <a:pt x="294" y="9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3" name="Freeform 262">
              <a:extLst>
                <a:ext uri="{FF2B5EF4-FFF2-40B4-BE49-F238E27FC236}">
                  <a16:creationId xmlns:a16="http://schemas.microsoft.com/office/drawing/2014/main" xmlns="" id="{462E23FA-13A0-A945-AAB9-B6FC8FBDC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0" y="2307"/>
              <a:ext cx="89" cy="78"/>
            </a:xfrm>
            <a:custGeom>
              <a:avLst/>
              <a:gdLst>
                <a:gd name="T0" fmla="*/ 3 w 135"/>
                <a:gd name="T1" fmla="*/ 32 h 116"/>
                <a:gd name="T2" fmla="*/ 3 w 135"/>
                <a:gd name="T3" fmla="*/ 32 h 116"/>
                <a:gd name="T4" fmla="*/ 0 w 135"/>
                <a:gd name="T5" fmla="*/ 52 h 116"/>
                <a:gd name="T6" fmla="*/ 23 w 135"/>
                <a:gd name="T7" fmla="*/ 61 h 116"/>
                <a:gd name="T8" fmla="*/ 22 w 135"/>
                <a:gd name="T9" fmla="*/ 116 h 116"/>
                <a:gd name="T10" fmla="*/ 44 w 135"/>
                <a:gd name="T11" fmla="*/ 116 h 116"/>
                <a:gd name="T12" fmla="*/ 66 w 135"/>
                <a:gd name="T13" fmla="*/ 99 h 116"/>
                <a:gd name="T14" fmla="*/ 74 w 135"/>
                <a:gd name="T15" fmla="*/ 98 h 116"/>
                <a:gd name="T16" fmla="*/ 124 w 135"/>
                <a:gd name="T17" fmla="*/ 58 h 116"/>
                <a:gd name="T18" fmla="*/ 135 w 135"/>
                <a:gd name="T19" fmla="*/ 0 h 116"/>
                <a:gd name="T20" fmla="*/ 34 w 135"/>
                <a:gd name="T21" fmla="*/ 10 h 116"/>
                <a:gd name="T22" fmla="*/ 24 w 135"/>
                <a:gd name="T23" fmla="*/ 33 h 116"/>
                <a:gd name="T24" fmla="*/ 3 w 135"/>
                <a:gd name="T25" fmla="*/ 3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5" h="116">
                  <a:moveTo>
                    <a:pt x="3" y="32"/>
                  </a:moveTo>
                  <a:lnTo>
                    <a:pt x="3" y="32"/>
                  </a:lnTo>
                  <a:lnTo>
                    <a:pt x="0" y="52"/>
                  </a:lnTo>
                  <a:lnTo>
                    <a:pt x="23" y="61"/>
                  </a:lnTo>
                  <a:lnTo>
                    <a:pt x="22" y="116"/>
                  </a:lnTo>
                  <a:lnTo>
                    <a:pt x="44" y="116"/>
                  </a:lnTo>
                  <a:lnTo>
                    <a:pt x="66" y="99"/>
                  </a:lnTo>
                  <a:lnTo>
                    <a:pt x="74" y="98"/>
                  </a:lnTo>
                  <a:lnTo>
                    <a:pt x="124" y="58"/>
                  </a:lnTo>
                  <a:lnTo>
                    <a:pt x="135" y="0"/>
                  </a:lnTo>
                  <a:lnTo>
                    <a:pt x="34" y="10"/>
                  </a:lnTo>
                  <a:lnTo>
                    <a:pt x="24" y="33"/>
                  </a:lnTo>
                  <a:lnTo>
                    <a:pt x="3" y="3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4" name="Freeform 263">
              <a:extLst>
                <a:ext uri="{FF2B5EF4-FFF2-40B4-BE49-F238E27FC236}">
                  <a16:creationId xmlns:a16="http://schemas.microsoft.com/office/drawing/2014/main" xmlns="" id="{7B13A24D-5D93-484C-865B-D5F36F1FB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2" y="2303"/>
              <a:ext cx="145" cy="131"/>
            </a:xfrm>
            <a:custGeom>
              <a:avLst/>
              <a:gdLst>
                <a:gd name="T0" fmla="*/ 63 w 218"/>
                <a:gd name="T1" fmla="*/ 7 h 197"/>
                <a:gd name="T2" fmla="*/ 63 w 218"/>
                <a:gd name="T3" fmla="*/ 7 h 197"/>
                <a:gd name="T4" fmla="*/ 50 w 218"/>
                <a:gd name="T5" fmla="*/ 67 h 197"/>
                <a:gd name="T6" fmla="*/ 0 w 218"/>
                <a:gd name="T7" fmla="*/ 109 h 197"/>
                <a:gd name="T8" fmla="*/ 3 w 218"/>
                <a:gd name="T9" fmla="*/ 129 h 197"/>
                <a:gd name="T10" fmla="*/ 52 w 218"/>
                <a:gd name="T11" fmla="*/ 133 h 197"/>
                <a:gd name="T12" fmla="*/ 131 w 218"/>
                <a:gd name="T13" fmla="*/ 197 h 197"/>
                <a:gd name="T14" fmla="*/ 175 w 218"/>
                <a:gd name="T15" fmla="*/ 196 h 197"/>
                <a:gd name="T16" fmla="*/ 176 w 218"/>
                <a:gd name="T17" fmla="*/ 181 h 197"/>
                <a:gd name="T18" fmla="*/ 193 w 218"/>
                <a:gd name="T19" fmla="*/ 163 h 197"/>
                <a:gd name="T20" fmla="*/ 215 w 218"/>
                <a:gd name="T21" fmla="*/ 176 h 197"/>
                <a:gd name="T22" fmla="*/ 218 w 218"/>
                <a:gd name="T23" fmla="*/ 173 h 197"/>
                <a:gd name="T24" fmla="*/ 175 w 218"/>
                <a:gd name="T25" fmla="*/ 115 h 197"/>
                <a:gd name="T26" fmla="*/ 154 w 218"/>
                <a:gd name="T27" fmla="*/ 114 h 197"/>
                <a:gd name="T28" fmla="*/ 126 w 218"/>
                <a:gd name="T29" fmla="*/ 79 h 197"/>
                <a:gd name="T30" fmla="*/ 132 w 218"/>
                <a:gd name="T31" fmla="*/ 53 h 197"/>
                <a:gd name="T32" fmla="*/ 140 w 218"/>
                <a:gd name="T33" fmla="*/ 51 h 197"/>
                <a:gd name="T34" fmla="*/ 143 w 218"/>
                <a:gd name="T35" fmla="*/ 40 h 197"/>
                <a:gd name="T36" fmla="*/ 106 w 218"/>
                <a:gd name="T37" fmla="*/ 0 h 197"/>
                <a:gd name="T38" fmla="*/ 63 w 218"/>
                <a:gd name="T39" fmla="*/ 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8" h="197">
                  <a:moveTo>
                    <a:pt x="63" y="7"/>
                  </a:moveTo>
                  <a:lnTo>
                    <a:pt x="63" y="7"/>
                  </a:lnTo>
                  <a:lnTo>
                    <a:pt x="50" y="67"/>
                  </a:lnTo>
                  <a:lnTo>
                    <a:pt x="0" y="109"/>
                  </a:lnTo>
                  <a:lnTo>
                    <a:pt x="3" y="129"/>
                  </a:lnTo>
                  <a:lnTo>
                    <a:pt x="52" y="133"/>
                  </a:lnTo>
                  <a:lnTo>
                    <a:pt x="131" y="197"/>
                  </a:lnTo>
                  <a:lnTo>
                    <a:pt x="175" y="196"/>
                  </a:lnTo>
                  <a:lnTo>
                    <a:pt x="176" y="181"/>
                  </a:lnTo>
                  <a:lnTo>
                    <a:pt x="193" y="163"/>
                  </a:lnTo>
                  <a:lnTo>
                    <a:pt x="215" y="176"/>
                  </a:lnTo>
                  <a:lnTo>
                    <a:pt x="218" y="173"/>
                  </a:lnTo>
                  <a:lnTo>
                    <a:pt x="175" y="115"/>
                  </a:lnTo>
                  <a:lnTo>
                    <a:pt x="154" y="114"/>
                  </a:lnTo>
                  <a:lnTo>
                    <a:pt x="126" y="79"/>
                  </a:lnTo>
                  <a:lnTo>
                    <a:pt x="132" y="53"/>
                  </a:lnTo>
                  <a:lnTo>
                    <a:pt x="140" y="51"/>
                  </a:lnTo>
                  <a:lnTo>
                    <a:pt x="143" y="40"/>
                  </a:lnTo>
                  <a:lnTo>
                    <a:pt x="106" y="0"/>
                  </a:lnTo>
                  <a:lnTo>
                    <a:pt x="63" y="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5" name="Freeform 264">
              <a:extLst>
                <a:ext uri="{FF2B5EF4-FFF2-40B4-BE49-F238E27FC236}">
                  <a16:creationId xmlns:a16="http://schemas.microsoft.com/office/drawing/2014/main" xmlns="" id="{F4CA5A94-6EDC-764F-A058-04C9BF7F8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0" y="2378"/>
              <a:ext cx="51" cy="63"/>
            </a:xfrm>
            <a:custGeom>
              <a:avLst/>
              <a:gdLst>
                <a:gd name="T0" fmla="*/ 21 w 77"/>
                <a:gd name="T1" fmla="*/ 17 h 95"/>
                <a:gd name="T2" fmla="*/ 21 w 77"/>
                <a:gd name="T3" fmla="*/ 17 h 95"/>
                <a:gd name="T4" fmla="*/ 1 w 77"/>
                <a:gd name="T5" fmla="*/ 85 h 95"/>
                <a:gd name="T6" fmla="*/ 0 w 77"/>
                <a:gd name="T7" fmla="*/ 95 h 95"/>
                <a:gd name="T8" fmla="*/ 31 w 77"/>
                <a:gd name="T9" fmla="*/ 95 h 95"/>
                <a:gd name="T10" fmla="*/ 65 w 77"/>
                <a:gd name="T11" fmla="*/ 65 h 95"/>
                <a:gd name="T12" fmla="*/ 66 w 77"/>
                <a:gd name="T13" fmla="*/ 54 h 95"/>
                <a:gd name="T14" fmla="*/ 52 w 77"/>
                <a:gd name="T15" fmla="*/ 39 h 95"/>
                <a:gd name="T16" fmla="*/ 77 w 77"/>
                <a:gd name="T17" fmla="*/ 19 h 95"/>
                <a:gd name="T18" fmla="*/ 73 w 77"/>
                <a:gd name="T19" fmla="*/ 0 h 95"/>
                <a:gd name="T20" fmla="*/ 66 w 77"/>
                <a:gd name="T21" fmla="*/ 1 h 95"/>
                <a:gd name="T22" fmla="*/ 46 w 77"/>
                <a:gd name="T23" fmla="*/ 16 h 95"/>
                <a:gd name="T24" fmla="*/ 21 w 77"/>
                <a:gd name="T25" fmla="*/ 1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95">
                  <a:moveTo>
                    <a:pt x="21" y="17"/>
                  </a:moveTo>
                  <a:lnTo>
                    <a:pt x="21" y="17"/>
                  </a:lnTo>
                  <a:lnTo>
                    <a:pt x="1" y="85"/>
                  </a:lnTo>
                  <a:lnTo>
                    <a:pt x="0" y="95"/>
                  </a:lnTo>
                  <a:lnTo>
                    <a:pt x="31" y="95"/>
                  </a:lnTo>
                  <a:lnTo>
                    <a:pt x="65" y="65"/>
                  </a:lnTo>
                  <a:lnTo>
                    <a:pt x="66" y="54"/>
                  </a:lnTo>
                  <a:lnTo>
                    <a:pt x="52" y="39"/>
                  </a:lnTo>
                  <a:lnTo>
                    <a:pt x="77" y="19"/>
                  </a:lnTo>
                  <a:lnTo>
                    <a:pt x="73" y="0"/>
                  </a:lnTo>
                  <a:lnTo>
                    <a:pt x="66" y="1"/>
                  </a:lnTo>
                  <a:lnTo>
                    <a:pt x="46" y="16"/>
                  </a:lnTo>
                  <a:lnTo>
                    <a:pt x="21" y="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6" name="Freeform 265">
              <a:extLst>
                <a:ext uri="{FF2B5EF4-FFF2-40B4-BE49-F238E27FC236}">
                  <a16:creationId xmlns:a16="http://schemas.microsoft.com/office/drawing/2014/main" xmlns="" id="{934718BC-A8E6-124D-AE7E-2FACF2807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6" y="2346"/>
              <a:ext cx="15" cy="27"/>
            </a:xfrm>
            <a:custGeom>
              <a:avLst/>
              <a:gdLst>
                <a:gd name="T0" fmla="*/ 5 w 23"/>
                <a:gd name="T1" fmla="*/ 0 h 40"/>
                <a:gd name="T2" fmla="*/ 5 w 23"/>
                <a:gd name="T3" fmla="*/ 0 h 40"/>
                <a:gd name="T4" fmla="*/ 6 w 23"/>
                <a:gd name="T5" fmla="*/ 15 h 40"/>
                <a:gd name="T6" fmla="*/ 0 w 23"/>
                <a:gd name="T7" fmla="*/ 38 h 40"/>
                <a:gd name="T8" fmla="*/ 22 w 23"/>
                <a:gd name="T9" fmla="*/ 40 h 40"/>
                <a:gd name="T10" fmla="*/ 23 w 23"/>
                <a:gd name="T11" fmla="*/ 7 h 40"/>
                <a:gd name="T12" fmla="*/ 5 w 23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40">
                  <a:moveTo>
                    <a:pt x="5" y="0"/>
                  </a:moveTo>
                  <a:lnTo>
                    <a:pt x="5" y="0"/>
                  </a:lnTo>
                  <a:lnTo>
                    <a:pt x="6" y="15"/>
                  </a:lnTo>
                  <a:lnTo>
                    <a:pt x="0" y="38"/>
                  </a:lnTo>
                  <a:lnTo>
                    <a:pt x="22" y="40"/>
                  </a:lnTo>
                  <a:lnTo>
                    <a:pt x="23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7" name="Freeform 266">
              <a:extLst>
                <a:ext uri="{FF2B5EF4-FFF2-40B4-BE49-F238E27FC236}">
                  <a16:creationId xmlns:a16="http://schemas.microsoft.com/office/drawing/2014/main" xmlns="" id="{5C58EFEB-8C5E-A045-91D0-08DB7F9FF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6" y="2375"/>
              <a:ext cx="24" cy="58"/>
            </a:xfrm>
            <a:custGeom>
              <a:avLst/>
              <a:gdLst>
                <a:gd name="T0" fmla="*/ 13 w 35"/>
                <a:gd name="T1" fmla="*/ 0 h 87"/>
                <a:gd name="T2" fmla="*/ 13 w 35"/>
                <a:gd name="T3" fmla="*/ 0 h 87"/>
                <a:gd name="T4" fmla="*/ 0 w 35"/>
                <a:gd name="T5" fmla="*/ 39 h 87"/>
                <a:gd name="T6" fmla="*/ 16 w 35"/>
                <a:gd name="T7" fmla="*/ 87 h 87"/>
                <a:gd name="T8" fmla="*/ 35 w 35"/>
                <a:gd name="T9" fmla="*/ 18 h 87"/>
                <a:gd name="T10" fmla="*/ 35 w 35"/>
                <a:gd name="T11" fmla="*/ 3 h 87"/>
                <a:gd name="T12" fmla="*/ 13 w 35"/>
                <a:gd name="T1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87">
                  <a:moveTo>
                    <a:pt x="13" y="0"/>
                  </a:moveTo>
                  <a:lnTo>
                    <a:pt x="13" y="0"/>
                  </a:lnTo>
                  <a:lnTo>
                    <a:pt x="0" y="39"/>
                  </a:lnTo>
                  <a:lnTo>
                    <a:pt x="16" y="87"/>
                  </a:lnTo>
                  <a:lnTo>
                    <a:pt x="35" y="18"/>
                  </a:lnTo>
                  <a:lnTo>
                    <a:pt x="35" y="3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8" name="Freeform 267">
              <a:extLst>
                <a:ext uri="{FF2B5EF4-FFF2-40B4-BE49-F238E27FC236}">
                  <a16:creationId xmlns:a16="http://schemas.microsoft.com/office/drawing/2014/main" xmlns="" id="{75C16408-C191-544C-B9DD-36AB96069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4" y="2332"/>
              <a:ext cx="36" cy="24"/>
            </a:xfrm>
            <a:custGeom>
              <a:avLst/>
              <a:gdLst>
                <a:gd name="T0" fmla="*/ 45 w 55"/>
                <a:gd name="T1" fmla="*/ 0 h 36"/>
                <a:gd name="T2" fmla="*/ 45 w 55"/>
                <a:gd name="T3" fmla="*/ 0 h 36"/>
                <a:gd name="T4" fmla="*/ 55 w 55"/>
                <a:gd name="T5" fmla="*/ 7 h 36"/>
                <a:gd name="T6" fmla="*/ 25 w 55"/>
                <a:gd name="T7" fmla="*/ 36 h 36"/>
                <a:gd name="T8" fmla="*/ 10 w 55"/>
                <a:gd name="T9" fmla="*/ 35 h 36"/>
                <a:gd name="T10" fmla="*/ 0 w 55"/>
                <a:gd name="T11" fmla="*/ 28 h 36"/>
                <a:gd name="T12" fmla="*/ 1 w 55"/>
                <a:gd name="T13" fmla="*/ 14 h 36"/>
                <a:gd name="T14" fmla="*/ 23 w 55"/>
                <a:gd name="T15" fmla="*/ 13 h 36"/>
                <a:gd name="T16" fmla="*/ 45 w 55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36">
                  <a:moveTo>
                    <a:pt x="45" y="0"/>
                  </a:moveTo>
                  <a:lnTo>
                    <a:pt x="45" y="0"/>
                  </a:lnTo>
                  <a:lnTo>
                    <a:pt x="55" y="7"/>
                  </a:lnTo>
                  <a:lnTo>
                    <a:pt x="25" y="36"/>
                  </a:lnTo>
                  <a:lnTo>
                    <a:pt x="10" y="35"/>
                  </a:lnTo>
                  <a:lnTo>
                    <a:pt x="0" y="28"/>
                  </a:lnTo>
                  <a:lnTo>
                    <a:pt x="1" y="14"/>
                  </a:lnTo>
                  <a:lnTo>
                    <a:pt x="23" y="13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9" name="Freeform 268">
              <a:extLst>
                <a:ext uri="{FF2B5EF4-FFF2-40B4-BE49-F238E27FC236}">
                  <a16:creationId xmlns:a16="http://schemas.microsoft.com/office/drawing/2014/main" xmlns="" id="{4FF05C33-77B0-7642-A2D3-CE75F6A0D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5" y="1621"/>
              <a:ext cx="274" cy="298"/>
            </a:xfrm>
            <a:custGeom>
              <a:avLst/>
              <a:gdLst>
                <a:gd name="T0" fmla="*/ 396 w 412"/>
                <a:gd name="T1" fmla="*/ 65 h 447"/>
                <a:gd name="T2" fmla="*/ 396 w 412"/>
                <a:gd name="T3" fmla="*/ 65 h 447"/>
                <a:gd name="T4" fmla="*/ 412 w 412"/>
                <a:gd name="T5" fmla="*/ 54 h 447"/>
                <a:gd name="T6" fmla="*/ 411 w 412"/>
                <a:gd name="T7" fmla="*/ 41 h 447"/>
                <a:gd name="T8" fmla="*/ 401 w 412"/>
                <a:gd name="T9" fmla="*/ 35 h 447"/>
                <a:gd name="T10" fmla="*/ 402 w 412"/>
                <a:gd name="T11" fmla="*/ 19 h 447"/>
                <a:gd name="T12" fmla="*/ 411 w 412"/>
                <a:gd name="T13" fmla="*/ 19 h 447"/>
                <a:gd name="T14" fmla="*/ 411 w 412"/>
                <a:gd name="T15" fmla="*/ 10 h 447"/>
                <a:gd name="T16" fmla="*/ 373 w 412"/>
                <a:gd name="T17" fmla="*/ 0 h 447"/>
                <a:gd name="T18" fmla="*/ 317 w 412"/>
                <a:gd name="T19" fmla="*/ 6 h 447"/>
                <a:gd name="T20" fmla="*/ 311 w 412"/>
                <a:gd name="T21" fmla="*/ 31 h 447"/>
                <a:gd name="T22" fmla="*/ 298 w 412"/>
                <a:gd name="T23" fmla="*/ 26 h 447"/>
                <a:gd name="T24" fmla="*/ 290 w 412"/>
                <a:gd name="T25" fmla="*/ 12 h 447"/>
                <a:gd name="T26" fmla="*/ 262 w 412"/>
                <a:gd name="T27" fmla="*/ 13 h 447"/>
                <a:gd name="T28" fmla="*/ 260 w 412"/>
                <a:gd name="T29" fmla="*/ 41 h 447"/>
                <a:gd name="T30" fmla="*/ 247 w 412"/>
                <a:gd name="T31" fmla="*/ 47 h 447"/>
                <a:gd name="T32" fmla="*/ 239 w 412"/>
                <a:gd name="T33" fmla="*/ 32 h 447"/>
                <a:gd name="T34" fmla="*/ 182 w 412"/>
                <a:gd name="T35" fmla="*/ 78 h 447"/>
                <a:gd name="T36" fmla="*/ 193 w 412"/>
                <a:gd name="T37" fmla="*/ 92 h 447"/>
                <a:gd name="T38" fmla="*/ 172 w 412"/>
                <a:gd name="T39" fmla="*/ 102 h 447"/>
                <a:gd name="T40" fmla="*/ 123 w 412"/>
                <a:gd name="T41" fmla="*/ 199 h 447"/>
                <a:gd name="T42" fmla="*/ 106 w 412"/>
                <a:gd name="T43" fmla="*/ 210 h 447"/>
                <a:gd name="T44" fmla="*/ 107 w 412"/>
                <a:gd name="T45" fmla="*/ 219 h 447"/>
                <a:gd name="T46" fmla="*/ 124 w 412"/>
                <a:gd name="T47" fmla="*/ 228 h 447"/>
                <a:gd name="T48" fmla="*/ 120 w 412"/>
                <a:gd name="T49" fmla="*/ 247 h 447"/>
                <a:gd name="T50" fmla="*/ 91 w 412"/>
                <a:gd name="T51" fmla="*/ 245 h 447"/>
                <a:gd name="T52" fmla="*/ 82 w 412"/>
                <a:gd name="T53" fmla="*/ 235 h 447"/>
                <a:gd name="T54" fmla="*/ 64 w 412"/>
                <a:gd name="T55" fmla="*/ 257 h 447"/>
                <a:gd name="T56" fmla="*/ 52 w 412"/>
                <a:gd name="T57" fmla="*/ 265 h 447"/>
                <a:gd name="T58" fmla="*/ 49 w 412"/>
                <a:gd name="T59" fmla="*/ 286 h 447"/>
                <a:gd name="T60" fmla="*/ 39 w 412"/>
                <a:gd name="T61" fmla="*/ 292 h 447"/>
                <a:gd name="T62" fmla="*/ 13 w 412"/>
                <a:gd name="T63" fmla="*/ 297 h 447"/>
                <a:gd name="T64" fmla="*/ 0 w 412"/>
                <a:gd name="T65" fmla="*/ 338 h 447"/>
                <a:gd name="T66" fmla="*/ 9 w 412"/>
                <a:gd name="T67" fmla="*/ 405 h 447"/>
                <a:gd name="T68" fmla="*/ 19 w 412"/>
                <a:gd name="T69" fmla="*/ 435 h 447"/>
                <a:gd name="T70" fmla="*/ 31 w 412"/>
                <a:gd name="T71" fmla="*/ 447 h 447"/>
                <a:gd name="T72" fmla="*/ 57 w 412"/>
                <a:gd name="T73" fmla="*/ 445 h 447"/>
                <a:gd name="T74" fmla="*/ 94 w 412"/>
                <a:gd name="T75" fmla="*/ 409 h 447"/>
                <a:gd name="T76" fmla="*/ 108 w 412"/>
                <a:gd name="T77" fmla="*/ 384 h 447"/>
                <a:gd name="T78" fmla="*/ 113 w 412"/>
                <a:gd name="T79" fmla="*/ 421 h 447"/>
                <a:gd name="T80" fmla="*/ 137 w 412"/>
                <a:gd name="T81" fmla="*/ 377 h 447"/>
                <a:gd name="T82" fmla="*/ 139 w 412"/>
                <a:gd name="T83" fmla="*/ 255 h 447"/>
                <a:gd name="T84" fmla="*/ 159 w 412"/>
                <a:gd name="T85" fmla="*/ 243 h 447"/>
                <a:gd name="T86" fmla="*/ 164 w 412"/>
                <a:gd name="T87" fmla="*/ 176 h 447"/>
                <a:gd name="T88" fmla="*/ 225 w 412"/>
                <a:gd name="T89" fmla="*/ 89 h 447"/>
                <a:gd name="T90" fmla="*/ 254 w 412"/>
                <a:gd name="T91" fmla="*/ 78 h 447"/>
                <a:gd name="T92" fmla="*/ 267 w 412"/>
                <a:gd name="T93" fmla="*/ 63 h 447"/>
                <a:gd name="T94" fmla="*/ 310 w 412"/>
                <a:gd name="T95" fmla="*/ 73 h 447"/>
                <a:gd name="T96" fmla="*/ 331 w 412"/>
                <a:gd name="T97" fmla="*/ 86 h 447"/>
                <a:gd name="T98" fmla="*/ 339 w 412"/>
                <a:gd name="T99" fmla="*/ 49 h 447"/>
                <a:gd name="T100" fmla="*/ 375 w 412"/>
                <a:gd name="T101" fmla="*/ 28 h 447"/>
                <a:gd name="T102" fmla="*/ 396 w 412"/>
                <a:gd name="T103" fmla="*/ 65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12" h="447">
                  <a:moveTo>
                    <a:pt x="396" y="65"/>
                  </a:moveTo>
                  <a:lnTo>
                    <a:pt x="396" y="65"/>
                  </a:lnTo>
                  <a:lnTo>
                    <a:pt x="412" y="54"/>
                  </a:lnTo>
                  <a:lnTo>
                    <a:pt x="411" y="41"/>
                  </a:lnTo>
                  <a:lnTo>
                    <a:pt x="401" y="35"/>
                  </a:lnTo>
                  <a:lnTo>
                    <a:pt x="402" y="19"/>
                  </a:lnTo>
                  <a:lnTo>
                    <a:pt x="411" y="19"/>
                  </a:lnTo>
                  <a:lnTo>
                    <a:pt x="411" y="10"/>
                  </a:lnTo>
                  <a:lnTo>
                    <a:pt x="373" y="0"/>
                  </a:lnTo>
                  <a:lnTo>
                    <a:pt x="317" y="6"/>
                  </a:lnTo>
                  <a:lnTo>
                    <a:pt x="311" y="31"/>
                  </a:lnTo>
                  <a:lnTo>
                    <a:pt x="298" y="26"/>
                  </a:lnTo>
                  <a:lnTo>
                    <a:pt x="290" y="12"/>
                  </a:lnTo>
                  <a:lnTo>
                    <a:pt x="262" y="13"/>
                  </a:lnTo>
                  <a:lnTo>
                    <a:pt x="260" y="41"/>
                  </a:lnTo>
                  <a:lnTo>
                    <a:pt x="247" y="47"/>
                  </a:lnTo>
                  <a:lnTo>
                    <a:pt x="239" y="32"/>
                  </a:lnTo>
                  <a:lnTo>
                    <a:pt x="182" y="78"/>
                  </a:lnTo>
                  <a:lnTo>
                    <a:pt x="193" y="92"/>
                  </a:lnTo>
                  <a:lnTo>
                    <a:pt x="172" y="102"/>
                  </a:lnTo>
                  <a:lnTo>
                    <a:pt x="123" y="199"/>
                  </a:lnTo>
                  <a:lnTo>
                    <a:pt x="106" y="210"/>
                  </a:lnTo>
                  <a:lnTo>
                    <a:pt x="107" y="219"/>
                  </a:lnTo>
                  <a:lnTo>
                    <a:pt x="124" y="228"/>
                  </a:lnTo>
                  <a:lnTo>
                    <a:pt x="120" y="247"/>
                  </a:lnTo>
                  <a:lnTo>
                    <a:pt x="91" y="245"/>
                  </a:lnTo>
                  <a:lnTo>
                    <a:pt x="82" y="235"/>
                  </a:lnTo>
                  <a:lnTo>
                    <a:pt x="64" y="257"/>
                  </a:lnTo>
                  <a:lnTo>
                    <a:pt x="52" y="265"/>
                  </a:lnTo>
                  <a:lnTo>
                    <a:pt x="49" y="286"/>
                  </a:lnTo>
                  <a:lnTo>
                    <a:pt x="39" y="292"/>
                  </a:lnTo>
                  <a:lnTo>
                    <a:pt x="13" y="297"/>
                  </a:lnTo>
                  <a:lnTo>
                    <a:pt x="0" y="338"/>
                  </a:lnTo>
                  <a:lnTo>
                    <a:pt x="9" y="405"/>
                  </a:lnTo>
                  <a:lnTo>
                    <a:pt x="19" y="435"/>
                  </a:lnTo>
                  <a:lnTo>
                    <a:pt x="31" y="447"/>
                  </a:lnTo>
                  <a:lnTo>
                    <a:pt x="57" y="445"/>
                  </a:lnTo>
                  <a:lnTo>
                    <a:pt x="94" y="409"/>
                  </a:lnTo>
                  <a:lnTo>
                    <a:pt x="108" y="384"/>
                  </a:lnTo>
                  <a:lnTo>
                    <a:pt x="113" y="421"/>
                  </a:lnTo>
                  <a:lnTo>
                    <a:pt x="137" y="377"/>
                  </a:lnTo>
                  <a:lnTo>
                    <a:pt x="139" y="255"/>
                  </a:lnTo>
                  <a:lnTo>
                    <a:pt x="159" y="243"/>
                  </a:lnTo>
                  <a:lnTo>
                    <a:pt x="164" y="176"/>
                  </a:lnTo>
                  <a:lnTo>
                    <a:pt x="225" y="89"/>
                  </a:lnTo>
                  <a:lnTo>
                    <a:pt x="254" y="78"/>
                  </a:lnTo>
                  <a:lnTo>
                    <a:pt x="267" y="63"/>
                  </a:lnTo>
                  <a:lnTo>
                    <a:pt x="310" y="73"/>
                  </a:lnTo>
                  <a:lnTo>
                    <a:pt x="331" y="86"/>
                  </a:lnTo>
                  <a:lnTo>
                    <a:pt x="339" y="49"/>
                  </a:lnTo>
                  <a:lnTo>
                    <a:pt x="375" y="28"/>
                  </a:lnTo>
                  <a:lnTo>
                    <a:pt x="396" y="6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0" name="Freeform 269">
              <a:extLst>
                <a:ext uri="{FF2B5EF4-FFF2-40B4-BE49-F238E27FC236}">
                  <a16:creationId xmlns:a16="http://schemas.microsoft.com/office/drawing/2014/main" xmlns="" id="{3979DDCC-A137-2D4E-99C3-47287CE5A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1" y="1903"/>
              <a:ext cx="104" cy="183"/>
            </a:xfrm>
            <a:custGeom>
              <a:avLst/>
              <a:gdLst>
                <a:gd name="T0" fmla="*/ 68 w 156"/>
                <a:gd name="T1" fmla="*/ 10 h 274"/>
                <a:gd name="T2" fmla="*/ 68 w 156"/>
                <a:gd name="T3" fmla="*/ 10 h 274"/>
                <a:gd name="T4" fmla="*/ 54 w 156"/>
                <a:gd name="T5" fmla="*/ 31 h 274"/>
                <a:gd name="T6" fmla="*/ 60 w 156"/>
                <a:gd name="T7" fmla="*/ 40 h 274"/>
                <a:gd name="T8" fmla="*/ 93 w 156"/>
                <a:gd name="T9" fmla="*/ 40 h 274"/>
                <a:gd name="T10" fmla="*/ 93 w 156"/>
                <a:gd name="T11" fmla="*/ 55 h 274"/>
                <a:gd name="T12" fmla="*/ 84 w 156"/>
                <a:gd name="T13" fmla="*/ 66 h 274"/>
                <a:gd name="T14" fmla="*/ 90 w 156"/>
                <a:gd name="T15" fmla="*/ 97 h 274"/>
                <a:gd name="T16" fmla="*/ 108 w 156"/>
                <a:gd name="T17" fmla="*/ 133 h 274"/>
                <a:gd name="T18" fmla="*/ 123 w 156"/>
                <a:gd name="T19" fmla="*/ 166 h 274"/>
                <a:gd name="T20" fmla="*/ 146 w 156"/>
                <a:gd name="T21" fmla="*/ 175 h 274"/>
                <a:gd name="T22" fmla="*/ 156 w 156"/>
                <a:gd name="T23" fmla="*/ 193 h 274"/>
                <a:gd name="T24" fmla="*/ 154 w 156"/>
                <a:gd name="T25" fmla="*/ 208 h 274"/>
                <a:gd name="T26" fmla="*/ 140 w 156"/>
                <a:gd name="T27" fmla="*/ 217 h 274"/>
                <a:gd name="T28" fmla="*/ 139 w 156"/>
                <a:gd name="T29" fmla="*/ 224 h 274"/>
                <a:gd name="T30" fmla="*/ 149 w 156"/>
                <a:gd name="T31" fmla="*/ 230 h 274"/>
                <a:gd name="T32" fmla="*/ 140 w 156"/>
                <a:gd name="T33" fmla="*/ 242 h 274"/>
                <a:gd name="T34" fmla="*/ 120 w 156"/>
                <a:gd name="T35" fmla="*/ 250 h 274"/>
                <a:gd name="T36" fmla="*/ 81 w 156"/>
                <a:gd name="T37" fmla="*/ 246 h 274"/>
                <a:gd name="T38" fmla="*/ 21 w 156"/>
                <a:gd name="T39" fmla="*/ 274 h 274"/>
                <a:gd name="T40" fmla="*/ 0 w 156"/>
                <a:gd name="T41" fmla="*/ 264 h 274"/>
                <a:gd name="T42" fmla="*/ 58 w 156"/>
                <a:gd name="T43" fmla="*/ 230 h 274"/>
                <a:gd name="T44" fmla="*/ 51 w 156"/>
                <a:gd name="T45" fmla="*/ 226 h 274"/>
                <a:gd name="T46" fmla="*/ 21 w 156"/>
                <a:gd name="T47" fmla="*/ 223 h 274"/>
                <a:gd name="T48" fmla="*/ 39 w 156"/>
                <a:gd name="T49" fmla="*/ 195 h 274"/>
                <a:gd name="T50" fmla="*/ 42 w 156"/>
                <a:gd name="T51" fmla="*/ 172 h 274"/>
                <a:gd name="T52" fmla="*/ 67 w 156"/>
                <a:gd name="T53" fmla="*/ 169 h 274"/>
                <a:gd name="T54" fmla="*/ 62 w 156"/>
                <a:gd name="T55" fmla="*/ 124 h 274"/>
                <a:gd name="T56" fmla="*/ 34 w 156"/>
                <a:gd name="T57" fmla="*/ 123 h 274"/>
                <a:gd name="T58" fmla="*/ 25 w 156"/>
                <a:gd name="T59" fmla="*/ 113 h 274"/>
                <a:gd name="T60" fmla="*/ 26 w 156"/>
                <a:gd name="T61" fmla="*/ 80 h 274"/>
                <a:gd name="T62" fmla="*/ 9 w 156"/>
                <a:gd name="T63" fmla="*/ 81 h 274"/>
                <a:gd name="T64" fmla="*/ 26 w 156"/>
                <a:gd name="T65" fmla="*/ 23 h 274"/>
                <a:gd name="T66" fmla="*/ 58 w 156"/>
                <a:gd name="T67" fmla="*/ 0 h 274"/>
                <a:gd name="T68" fmla="*/ 68 w 156"/>
                <a:gd name="T69" fmla="*/ 1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6" h="274">
                  <a:moveTo>
                    <a:pt x="68" y="10"/>
                  </a:moveTo>
                  <a:lnTo>
                    <a:pt x="68" y="10"/>
                  </a:lnTo>
                  <a:lnTo>
                    <a:pt x="54" y="31"/>
                  </a:lnTo>
                  <a:lnTo>
                    <a:pt x="60" y="40"/>
                  </a:lnTo>
                  <a:lnTo>
                    <a:pt x="93" y="40"/>
                  </a:lnTo>
                  <a:lnTo>
                    <a:pt x="93" y="55"/>
                  </a:lnTo>
                  <a:lnTo>
                    <a:pt x="84" y="66"/>
                  </a:lnTo>
                  <a:lnTo>
                    <a:pt x="90" y="97"/>
                  </a:lnTo>
                  <a:lnTo>
                    <a:pt x="108" y="133"/>
                  </a:lnTo>
                  <a:lnTo>
                    <a:pt x="123" y="166"/>
                  </a:lnTo>
                  <a:lnTo>
                    <a:pt x="146" y="175"/>
                  </a:lnTo>
                  <a:lnTo>
                    <a:pt x="156" y="193"/>
                  </a:lnTo>
                  <a:lnTo>
                    <a:pt x="154" y="208"/>
                  </a:lnTo>
                  <a:lnTo>
                    <a:pt x="140" y="217"/>
                  </a:lnTo>
                  <a:lnTo>
                    <a:pt x="139" y="224"/>
                  </a:lnTo>
                  <a:lnTo>
                    <a:pt x="149" y="230"/>
                  </a:lnTo>
                  <a:lnTo>
                    <a:pt x="140" y="242"/>
                  </a:lnTo>
                  <a:lnTo>
                    <a:pt x="120" y="250"/>
                  </a:lnTo>
                  <a:lnTo>
                    <a:pt x="81" y="246"/>
                  </a:lnTo>
                  <a:lnTo>
                    <a:pt x="21" y="274"/>
                  </a:lnTo>
                  <a:lnTo>
                    <a:pt x="0" y="264"/>
                  </a:lnTo>
                  <a:lnTo>
                    <a:pt x="58" y="230"/>
                  </a:lnTo>
                  <a:lnTo>
                    <a:pt x="51" y="226"/>
                  </a:lnTo>
                  <a:lnTo>
                    <a:pt x="21" y="223"/>
                  </a:lnTo>
                  <a:lnTo>
                    <a:pt x="39" y="195"/>
                  </a:lnTo>
                  <a:lnTo>
                    <a:pt x="42" y="172"/>
                  </a:lnTo>
                  <a:lnTo>
                    <a:pt x="67" y="169"/>
                  </a:lnTo>
                  <a:lnTo>
                    <a:pt x="62" y="124"/>
                  </a:lnTo>
                  <a:lnTo>
                    <a:pt x="34" y="123"/>
                  </a:lnTo>
                  <a:lnTo>
                    <a:pt x="25" y="113"/>
                  </a:lnTo>
                  <a:lnTo>
                    <a:pt x="26" y="80"/>
                  </a:lnTo>
                  <a:lnTo>
                    <a:pt x="9" y="81"/>
                  </a:lnTo>
                  <a:lnTo>
                    <a:pt x="26" y="23"/>
                  </a:lnTo>
                  <a:lnTo>
                    <a:pt x="58" y="0"/>
                  </a:lnTo>
                  <a:lnTo>
                    <a:pt x="68" y="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1" name="Freeform 270">
              <a:extLst>
                <a:ext uri="{FF2B5EF4-FFF2-40B4-BE49-F238E27FC236}">
                  <a16:creationId xmlns:a16="http://schemas.microsoft.com/office/drawing/2014/main" xmlns="" id="{BA2C10E1-BE3F-B245-A5A6-B50C6FD40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8" y="1975"/>
              <a:ext cx="29" cy="25"/>
            </a:xfrm>
            <a:custGeom>
              <a:avLst/>
              <a:gdLst>
                <a:gd name="T0" fmla="*/ 28 w 44"/>
                <a:gd name="T1" fmla="*/ 0 h 38"/>
                <a:gd name="T2" fmla="*/ 28 w 44"/>
                <a:gd name="T3" fmla="*/ 0 h 38"/>
                <a:gd name="T4" fmla="*/ 2 w 44"/>
                <a:gd name="T5" fmla="*/ 3 h 38"/>
                <a:gd name="T6" fmla="*/ 0 w 44"/>
                <a:gd name="T7" fmla="*/ 26 h 38"/>
                <a:gd name="T8" fmla="*/ 18 w 44"/>
                <a:gd name="T9" fmla="*/ 38 h 38"/>
                <a:gd name="T10" fmla="*/ 36 w 44"/>
                <a:gd name="T11" fmla="*/ 33 h 38"/>
                <a:gd name="T12" fmla="*/ 44 w 44"/>
                <a:gd name="T13" fmla="*/ 20 h 38"/>
                <a:gd name="T14" fmla="*/ 28 w 44"/>
                <a:gd name="T1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38">
                  <a:moveTo>
                    <a:pt x="28" y="0"/>
                  </a:moveTo>
                  <a:lnTo>
                    <a:pt x="28" y="0"/>
                  </a:lnTo>
                  <a:lnTo>
                    <a:pt x="2" y="3"/>
                  </a:lnTo>
                  <a:lnTo>
                    <a:pt x="0" y="26"/>
                  </a:lnTo>
                  <a:lnTo>
                    <a:pt x="18" y="38"/>
                  </a:lnTo>
                  <a:lnTo>
                    <a:pt x="36" y="33"/>
                  </a:lnTo>
                  <a:lnTo>
                    <a:pt x="44" y="20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2" name="Freeform 271">
              <a:extLst>
                <a:ext uri="{FF2B5EF4-FFF2-40B4-BE49-F238E27FC236}">
                  <a16:creationId xmlns:a16="http://schemas.microsoft.com/office/drawing/2014/main" xmlns="" id="{172A97D3-24DF-9848-A29A-512C2BA11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2" y="1975"/>
              <a:ext cx="70" cy="73"/>
            </a:xfrm>
            <a:custGeom>
              <a:avLst/>
              <a:gdLst>
                <a:gd name="T0" fmla="*/ 105 w 105"/>
                <a:gd name="T1" fmla="*/ 39 h 109"/>
                <a:gd name="T2" fmla="*/ 105 w 105"/>
                <a:gd name="T3" fmla="*/ 39 h 109"/>
                <a:gd name="T4" fmla="*/ 98 w 105"/>
                <a:gd name="T5" fmla="*/ 86 h 109"/>
                <a:gd name="T6" fmla="*/ 35 w 105"/>
                <a:gd name="T7" fmla="*/ 109 h 109"/>
                <a:gd name="T8" fmla="*/ 15 w 105"/>
                <a:gd name="T9" fmla="*/ 109 h 109"/>
                <a:gd name="T10" fmla="*/ 0 w 105"/>
                <a:gd name="T11" fmla="*/ 99 h 109"/>
                <a:gd name="T12" fmla="*/ 0 w 105"/>
                <a:gd name="T13" fmla="*/ 90 h 109"/>
                <a:gd name="T14" fmla="*/ 32 w 105"/>
                <a:gd name="T15" fmla="*/ 70 h 109"/>
                <a:gd name="T16" fmla="*/ 23 w 105"/>
                <a:gd name="T17" fmla="*/ 53 h 109"/>
                <a:gd name="T18" fmla="*/ 25 w 105"/>
                <a:gd name="T19" fmla="*/ 28 h 109"/>
                <a:gd name="T20" fmla="*/ 52 w 105"/>
                <a:gd name="T21" fmla="*/ 29 h 109"/>
                <a:gd name="T22" fmla="*/ 65 w 105"/>
                <a:gd name="T23" fmla="*/ 0 h 109"/>
                <a:gd name="T24" fmla="*/ 63 w 105"/>
                <a:gd name="T25" fmla="*/ 26 h 109"/>
                <a:gd name="T26" fmla="*/ 84 w 105"/>
                <a:gd name="T27" fmla="*/ 43 h 109"/>
                <a:gd name="T28" fmla="*/ 105 w 105"/>
                <a:gd name="T29" fmla="*/ 3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5" h="109">
                  <a:moveTo>
                    <a:pt x="105" y="39"/>
                  </a:moveTo>
                  <a:lnTo>
                    <a:pt x="105" y="39"/>
                  </a:lnTo>
                  <a:lnTo>
                    <a:pt x="98" y="86"/>
                  </a:lnTo>
                  <a:lnTo>
                    <a:pt x="35" y="109"/>
                  </a:lnTo>
                  <a:lnTo>
                    <a:pt x="15" y="109"/>
                  </a:lnTo>
                  <a:lnTo>
                    <a:pt x="0" y="99"/>
                  </a:lnTo>
                  <a:lnTo>
                    <a:pt x="0" y="90"/>
                  </a:lnTo>
                  <a:lnTo>
                    <a:pt x="32" y="70"/>
                  </a:lnTo>
                  <a:lnTo>
                    <a:pt x="23" y="53"/>
                  </a:lnTo>
                  <a:lnTo>
                    <a:pt x="25" y="28"/>
                  </a:lnTo>
                  <a:lnTo>
                    <a:pt x="52" y="29"/>
                  </a:lnTo>
                  <a:lnTo>
                    <a:pt x="65" y="0"/>
                  </a:lnTo>
                  <a:lnTo>
                    <a:pt x="63" y="26"/>
                  </a:lnTo>
                  <a:lnTo>
                    <a:pt x="84" y="43"/>
                  </a:lnTo>
                  <a:lnTo>
                    <a:pt x="105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3" name="Freeform 272">
              <a:extLst>
                <a:ext uri="{FF2B5EF4-FFF2-40B4-BE49-F238E27FC236}">
                  <a16:creationId xmlns:a16="http://schemas.microsoft.com/office/drawing/2014/main" xmlns="" id="{69FF10EE-A365-7C40-B6E6-CF1B8D96A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1" y="1677"/>
              <a:ext cx="138" cy="296"/>
            </a:xfrm>
            <a:custGeom>
              <a:avLst/>
              <a:gdLst>
                <a:gd name="T0" fmla="*/ 143 w 207"/>
                <a:gd name="T1" fmla="*/ 0 h 444"/>
                <a:gd name="T2" fmla="*/ 143 w 207"/>
                <a:gd name="T3" fmla="*/ 0 h 444"/>
                <a:gd name="T4" fmla="*/ 158 w 207"/>
                <a:gd name="T5" fmla="*/ 14 h 444"/>
                <a:gd name="T6" fmla="*/ 187 w 207"/>
                <a:gd name="T7" fmla="*/ 14 h 444"/>
                <a:gd name="T8" fmla="*/ 203 w 207"/>
                <a:gd name="T9" fmla="*/ 44 h 444"/>
                <a:gd name="T10" fmla="*/ 207 w 207"/>
                <a:gd name="T11" fmla="*/ 96 h 444"/>
                <a:gd name="T12" fmla="*/ 169 w 207"/>
                <a:gd name="T13" fmla="*/ 124 h 444"/>
                <a:gd name="T14" fmla="*/ 169 w 207"/>
                <a:gd name="T15" fmla="*/ 152 h 444"/>
                <a:gd name="T16" fmla="*/ 141 w 207"/>
                <a:gd name="T17" fmla="*/ 189 h 444"/>
                <a:gd name="T18" fmla="*/ 125 w 207"/>
                <a:gd name="T19" fmla="*/ 191 h 444"/>
                <a:gd name="T20" fmla="*/ 104 w 207"/>
                <a:gd name="T21" fmla="*/ 227 h 444"/>
                <a:gd name="T22" fmla="*/ 105 w 207"/>
                <a:gd name="T23" fmla="*/ 262 h 444"/>
                <a:gd name="T24" fmla="*/ 143 w 207"/>
                <a:gd name="T25" fmla="*/ 289 h 444"/>
                <a:gd name="T26" fmla="*/ 140 w 207"/>
                <a:gd name="T27" fmla="*/ 305 h 444"/>
                <a:gd name="T28" fmla="*/ 125 w 207"/>
                <a:gd name="T29" fmla="*/ 327 h 444"/>
                <a:gd name="T30" fmla="*/ 104 w 207"/>
                <a:gd name="T31" fmla="*/ 346 h 444"/>
                <a:gd name="T32" fmla="*/ 105 w 207"/>
                <a:gd name="T33" fmla="*/ 408 h 444"/>
                <a:gd name="T34" fmla="*/ 72 w 207"/>
                <a:gd name="T35" fmla="*/ 420 h 444"/>
                <a:gd name="T36" fmla="*/ 61 w 207"/>
                <a:gd name="T37" fmla="*/ 444 h 444"/>
                <a:gd name="T38" fmla="*/ 45 w 207"/>
                <a:gd name="T39" fmla="*/ 444 h 444"/>
                <a:gd name="T40" fmla="*/ 36 w 207"/>
                <a:gd name="T41" fmla="*/ 401 h 444"/>
                <a:gd name="T42" fmla="*/ 0 w 207"/>
                <a:gd name="T43" fmla="*/ 346 h 444"/>
                <a:gd name="T44" fmla="*/ 30 w 207"/>
                <a:gd name="T45" fmla="*/ 296 h 444"/>
                <a:gd name="T46" fmla="*/ 32 w 207"/>
                <a:gd name="T47" fmla="*/ 174 h 444"/>
                <a:gd name="T48" fmla="*/ 52 w 207"/>
                <a:gd name="T49" fmla="*/ 163 h 444"/>
                <a:gd name="T50" fmla="*/ 57 w 207"/>
                <a:gd name="T51" fmla="*/ 93 h 444"/>
                <a:gd name="T52" fmla="*/ 115 w 207"/>
                <a:gd name="T53" fmla="*/ 9 h 444"/>
                <a:gd name="T54" fmla="*/ 143 w 207"/>
                <a:gd name="T55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7" h="444">
                  <a:moveTo>
                    <a:pt x="143" y="0"/>
                  </a:moveTo>
                  <a:lnTo>
                    <a:pt x="143" y="0"/>
                  </a:lnTo>
                  <a:lnTo>
                    <a:pt x="158" y="14"/>
                  </a:lnTo>
                  <a:lnTo>
                    <a:pt x="187" y="14"/>
                  </a:lnTo>
                  <a:lnTo>
                    <a:pt x="203" y="44"/>
                  </a:lnTo>
                  <a:lnTo>
                    <a:pt x="207" y="96"/>
                  </a:lnTo>
                  <a:lnTo>
                    <a:pt x="169" y="124"/>
                  </a:lnTo>
                  <a:lnTo>
                    <a:pt x="169" y="152"/>
                  </a:lnTo>
                  <a:lnTo>
                    <a:pt x="141" y="189"/>
                  </a:lnTo>
                  <a:lnTo>
                    <a:pt x="125" y="191"/>
                  </a:lnTo>
                  <a:lnTo>
                    <a:pt x="104" y="227"/>
                  </a:lnTo>
                  <a:lnTo>
                    <a:pt x="105" y="262"/>
                  </a:lnTo>
                  <a:lnTo>
                    <a:pt x="143" y="289"/>
                  </a:lnTo>
                  <a:lnTo>
                    <a:pt x="140" y="305"/>
                  </a:lnTo>
                  <a:lnTo>
                    <a:pt x="125" y="327"/>
                  </a:lnTo>
                  <a:lnTo>
                    <a:pt x="104" y="346"/>
                  </a:lnTo>
                  <a:lnTo>
                    <a:pt x="105" y="408"/>
                  </a:lnTo>
                  <a:lnTo>
                    <a:pt x="72" y="420"/>
                  </a:lnTo>
                  <a:lnTo>
                    <a:pt x="61" y="444"/>
                  </a:lnTo>
                  <a:lnTo>
                    <a:pt x="45" y="444"/>
                  </a:lnTo>
                  <a:lnTo>
                    <a:pt x="36" y="401"/>
                  </a:lnTo>
                  <a:lnTo>
                    <a:pt x="0" y="346"/>
                  </a:lnTo>
                  <a:lnTo>
                    <a:pt x="30" y="296"/>
                  </a:lnTo>
                  <a:lnTo>
                    <a:pt x="32" y="174"/>
                  </a:lnTo>
                  <a:lnTo>
                    <a:pt x="52" y="163"/>
                  </a:lnTo>
                  <a:lnTo>
                    <a:pt x="57" y="93"/>
                  </a:lnTo>
                  <a:lnTo>
                    <a:pt x="115" y="9"/>
                  </a:lnTo>
                  <a:lnTo>
                    <a:pt x="1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4" name="Freeform 273">
              <a:extLst>
                <a:ext uri="{FF2B5EF4-FFF2-40B4-BE49-F238E27FC236}">
                  <a16:creationId xmlns:a16="http://schemas.microsoft.com/office/drawing/2014/main" xmlns="" id="{2E9F9B2A-A4CF-DB45-BB79-6275745A6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645"/>
              <a:ext cx="137" cy="226"/>
            </a:xfrm>
            <a:custGeom>
              <a:avLst/>
              <a:gdLst>
                <a:gd name="T0" fmla="*/ 66 w 206"/>
                <a:gd name="T1" fmla="*/ 146 h 340"/>
                <a:gd name="T2" fmla="*/ 66 w 206"/>
                <a:gd name="T3" fmla="*/ 146 h 340"/>
                <a:gd name="T4" fmla="*/ 82 w 206"/>
                <a:gd name="T5" fmla="*/ 153 h 340"/>
                <a:gd name="T6" fmla="*/ 93 w 206"/>
                <a:gd name="T7" fmla="*/ 172 h 340"/>
                <a:gd name="T8" fmla="*/ 82 w 206"/>
                <a:gd name="T9" fmla="*/ 185 h 340"/>
                <a:gd name="T10" fmla="*/ 32 w 206"/>
                <a:gd name="T11" fmla="*/ 240 h 340"/>
                <a:gd name="T12" fmla="*/ 23 w 206"/>
                <a:gd name="T13" fmla="*/ 269 h 340"/>
                <a:gd name="T14" fmla="*/ 35 w 206"/>
                <a:gd name="T15" fmla="*/ 311 h 340"/>
                <a:gd name="T16" fmla="*/ 74 w 206"/>
                <a:gd name="T17" fmla="*/ 340 h 340"/>
                <a:gd name="T18" fmla="*/ 126 w 206"/>
                <a:gd name="T19" fmla="*/ 315 h 340"/>
                <a:gd name="T20" fmla="*/ 167 w 206"/>
                <a:gd name="T21" fmla="*/ 309 h 340"/>
                <a:gd name="T22" fmla="*/ 206 w 206"/>
                <a:gd name="T23" fmla="*/ 247 h 340"/>
                <a:gd name="T24" fmla="*/ 177 w 206"/>
                <a:gd name="T25" fmla="*/ 179 h 340"/>
                <a:gd name="T26" fmla="*/ 150 w 206"/>
                <a:gd name="T27" fmla="*/ 113 h 340"/>
                <a:gd name="T28" fmla="*/ 154 w 206"/>
                <a:gd name="T29" fmla="*/ 71 h 340"/>
                <a:gd name="T30" fmla="*/ 137 w 206"/>
                <a:gd name="T31" fmla="*/ 69 h 340"/>
                <a:gd name="T32" fmla="*/ 133 w 206"/>
                <a:gd name="T33" fmla="*/ 38 h 340"/>
                <a:gd name="T34" fmla="*/ 109 w 206"/>
                <a:gd name="T35" fmla="*/ 0 h 340"/>
                <a:gd name="T36" fmla="*/ 84 w 206"/>
                <a:gd name="T37" fmla="*/ 18 h 340"/>
                <a:gd name="T38" fmla="*/ 74 w 206"/>
                <a:gd name="T39" fmla="*/ 59 h 340"/>
                <a:gd name="T40" fmla="*/ 46 w 206"/>
                <a:gd name="T41" fmla="*/ 43 h 340"/>
                <a:gd name="T42" fmla="*/ 8 w 206"/>
                <a:gd name="T43" fmla="*/ 33 h 340"/>
                <a:gd name="T44" fmla="*/ 0 w 206"/>
                <a:gd name="T45" fmla="*/ 43 h 340"/>
                <a:gd name="T46" fmla="*/ 14 w 206"/>
                <a:gd name="T47" fmla="*/ 57 h 340"/>
                <a:gd name="T48" fmla="*/ 41 w 206"/>
                <a:gd name="T49" fmla="*/ 56 h 340"/>
                <a:gd name="T50" fmla="*/ 62 w 206"/>
                <a:gd name="T51" fmla="*/ 91 h 340"/>
                <a:gd name="T52" fmla="*/ 66 w 206"/>
                <a:gd name="T53" fmla="*/ 146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6" h="340">
                  <a:moveTo>
                    <a:pt x="66" y="146"/>
                  </a:moveTo>
                  <a:lnTo>
                    <a:pt x="66" y="146"/>
                  </a:lnTo>
                  <a:lnTo>
                    <a:pt x="82" y="153"/>
                  </a:lnTo>
                  <a:lnTo>
                    <a:pt x="93" y="172"/>
                  </a:lnTo>
                  <a:lnTo>
                    <a:pt x="82" y="185"/>
                  </a:lnTo>
                  <a:lnTo>
                    <a:pt x="32" y="240"/>
                  </a:lnTo>
                  <a:lnTo>
                    <a:pt x="23" y="269"/>
                  </a:lnTo>
                  <a:lnTo>
                    <a:pt x="35" y="311"/>
                  </a:lnTo>
                  <a:lnTo>
                    <a:pt x="74" y="340"/>
                  </a:lnTo>
                  <a:lnTo>
                    <a:pt x="126" y="315"/>
                  </a:lnTo>
                  <a:lnTo>
                    <a:pt x="167" y="309"/>
                  </a:lnTo>
                  <a:lnTo>
                    <a:pt x="206" y="247"/>
                  </a:lnTo>
                  <a:lnTo>
                    <a:pt x="177" y="179"/>
                  </a:lnTo>
                  <a:lnTo>
                    <a:pt x="150" y="113"/>
                  </a:lnTo>
                  <a:lnTo>
                    <a:pt x="154" y="71"/>
                  </a:lnTo>
                  <a:lnTo>
                    <a:pt x="137" y="69"/>
                  </a:lnTo>
                  <a:lnTo>
                    <a:pt x="133" y="38"/>
                  </a:lnTo>
                  <a:lnTo>
                    <a:pt x="109" y="0"/>
                  </a:lnTo>
                  <a:lnTo>
                    <a:pt x="84" y="18"/>
                  </a:lnTo>
                  <a:lnTo>
                    <a:pt x="74" y="59"/>
                  </a:lnTo>
                  <a:lnTo>
                    <a:pt x="46" y="43"/>
                  </a:lnTo>
                  <a:lnTo>
                    <a:pt x="8" y="33"/>
                  </a:lnTo>
                  <a:lnTo>
                    <a:pt x="0" y="43"/>
                  </a:lnTo>
                  <a:lnTo>
                    <a:pt x="14" y="57"/>
                  </a:lnTo>
                  <a:lnTo>
                    <a:pt x="41" y="56"/>
                  </a:lnTo>
                  <a:lnTo>
                    <a:pt x="62" y="91"/>
                  </a:lnTo>
                  <a:lnTo>
                    <a:pt x="66" y="14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5" name="Freeform 274">
              <a:extLst>
                <a:ext uri="{FF2B5EF4-FFF2-40B4-BE49-F238E27FC236}">
                  <a16:creationId xmlns:a16="http://schemas.microsoft.com/office/drawing/2014/main" xmlns="" id="{14BDBCFF-4933-5F4F-BE14-69CCDF3B9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1916"/>
              <a:ext cx="47" cy="41"/>
            </a:xfrm>
            <a:custGeom>
              <a:avLst/>
              <a:gdLst>
                <a:gd name="T0" fmla="*/ 54 w 71"/>
                <a:gd name="T1" fmla="*/ 9 h 61"/>
                <a:gd name="T2" fmla="*/ 54 w 71"/>
                <a:gd name="T3" fmla="*/ 9 h 61"/>
                <a:gd name="T4" fmla="*/ 0 w 71"/>
                <a:gd name="T5" fmla="*/ 0 h 61"/>
                <a:gd name="T6" fmla="*/ 1 w 71"/>
                <a:gd name="T7" fmla="*/ 30 h 61"/>
                <a:gd name="T8" fmla="*/ 51 w 71"/>
                <a:gd name="T9" fmla="*/ 61 h 61"/>
                <a:gd name="T10" fmla="*/ 71 w 71"/>
                <a:gd name="T11" fmla="*/ 55 h 61"/>
                <a:gd name="T12" fmla="*/ 70 w 71"/>
                <a:gd name="T13" fmla="*/ 32 h 61"/>
                <a:gd name="T14" fmla="*/ 54 w 71"/>
                <a:gd name="T15" fmla="*/ 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1">
                  <a:moveTo>
                    <a:pt x="54" y="9"/>
                  </a:moveTo>
                  <a:lnTo>
                    <a:pt x="54" y="9"/>
                  </a:lnTo>
                  <a:lnTo>
                    <a:pt x="0" y="0"/>
                  </a:lnTo>
                  <a:lnTo>
                    <a:pt x="1" y="30"/>
                  </a:lnTo>
                  <a:lnTo>
                    <a:pt x="51" y="61"/>
                  </a:lnTo>
                  <a:lnTo>
                    <a:pt x="71" y="55"/>
                  </a:lnTo>
                  <a:lnTo>
                    <a:pt x="70" y="32"/>
                  </a:lnTo>
                  <a:lnTo>
                    <a:pt x="54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6" name="Freeform 275">
              <a:extLst>
                <a:ext uri="{FF2B5EF4-FFF2-40B4-BE49-F238E27FC236}">
                  <a16:creationId xmlns:a16="http://schemas.microsoft.com/office/drawing/2014/main" xmlns="" id="{28C3A2D5-170B-4742-8113-0A73F1C06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1" y="1902"/>
              <a:ext cx="15" cy="11"/>
            </a:xfrm>
            <a:custGeom>
              <a:avLst/>
              <a:gdLst>
                <a:gd name="T0" fmla="*/ 19 w 23"/>
                <a:gd name="T1" fmla="*/ 0 h 16"/>
                <a:gd name="T2" fmla="*/ 19 w 23"/>
                <a:gd name="T3" fmla="*/ 0 h 16"/>
                <a:gd name="T4" fmla="*/ 7 w 23"/>
                <a:gd name="T5" fmla="*/ 0 h 16"/>
                <a:gd name="T6" fmla="*/ 0 w 23"/>
                <a:gd name="T7" fmla="*/ 7 h 16"/>
                <a:gd name="T8" fmla="*/ 5 w 23"/>
                <a:gd name="T9" fmla="*/ 15 h 16"/>
                <a:gd name="T10" fmla="*/ 17 w 23"/>
                <a:gd name="T11" fmla="*/ 16 h 16"/>
                <a:gd name="T12" fmla="*/ 23 w 23"/>
                <a:gd name="T13" fmla="*/ 6 h 16"/>
                <a:gd name="T14" fmla="*/ 19 w 23"/>
                <a:gd name="T1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6">
                  <a:moveTo>
                    <a:pt x="19" y="0"/>
                  </a:moveTo>
                  <a:lnTo>
                    <a:pt x="19" y="0"/>
                  </a:lnTo>
                  <a:lnTo>
                    <a:pt x="7" y="0"/>
                  </a:lnTo>
                  <a:lnTo>
                    <a:pt x="0" y="7"/>
                  </a:lnTo>
                  <a:lnTo>
                    <a:pt x="5" y="15"/>
                  </a:lnTo>
                  <a:lnTo>
                    <a:pt x="17" y="16"/>
                  </a:lnTo>
                  <a:lnTo>
                    <a:pt x="23" y="6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7" name="Freeform 276">
              <a:extLst>
                <a:ext uri="{FF2B5EF4-FFF2-40B4-BE49-F238E27FC236}">
                  <a16:creationId xmlns:a16="http://schemas.microsoft.com/office/drawing/2014/main" xmlns="" id="{AD85F16E-930C-0741-8E19-94F892BF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1" y="1923"/>
              <a:ext cx="31" cy="27"/>
            </a:xfrm>
            <a:custGeom>
              <a:avLst/>
              <a:gdLst>
                <a:gd name="T0" fmla="*/ 33 w 47"/>
                <a:gd name="T1" fmla="*/ 1 h 41"/>
                <a:gd name="T2" fmla="*/ 33 w 47"/>
                <a:gd name="T3" fmla="*/ 1 h 41"/>
                <a:gd name="T4" fmla="*/ 21 w 47"/>
                <a:gd name="T5" fmla="*/ 0 h 41"/>
                <a:gd name="T6" fmla="*/ 0 w 47"/>
                <a:gd name="T7" fmla="*/ 26 h 41"/>
                <a:gd name="T8" fmla="*/ 0 w 47"/>
                <a:gd name="T9" fmla="*/ 37 h 41"/>
                <a:gd name="T10" fmla="*/ 7 w 47"/>
                <a:gd name="T11" fmla="*/ 40 h 41"/>
                <a:gd name="T12" fmla="*/ 21 w 47"/>
                <a:gd name="T13" fmla="*/ 41 h 41"/>
                <a:gd name="T14" fmla="*/ 43 w 47"/>
                <a:gd name="T15" fmla="*/ 22 h 41"/>
                <a:gd name="T16" fmla="*/ 47 w 47"/>
                <a:gd name="T17" fmla="*/ 16 h 41"/>
                <a:gd name="T18" fmla="*/ 33 w 47"/>
                <a:gd name="T19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1">
                  <a:moveTo>
                    <a:pt x="33" y="1"/>
                  </a:moveTo>
                  <a:lnTo>
                    <a:pt x="33" y="1"/>
                  </a:lnTo>
                  <a:lnTo>
                    <a:pt x="21" y="0"/>
                  </a:lnTo>
                  <a:lnTo>
                    <a:pt x="0" y="26"/>
                  </a:lnTo>
                  <a:lnTo>
                    <a:pt x="0" y="37"/>
                  </a:lnTo>
                  <a:lnTo>
                    <a:pt x="7" y="40"/>
                  </a:lnTo>
                  <a:lnTo>
                    <a:pt x="21" y="41"/>
                  </a:lnTo>
                  <a:lnTo>
                    <a:pt x="43" y="22"/>
                  </a:lnTo>
                  <a:lnTo>
                    <a:pt x="47" y="16"/>
                  </a:lnTo>
                  <a:lnTo>
                    <a:pt x="3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8" name="Freeform 277">
              <a:extLst>
                <a:ext uri="{FF2B5EF4-FFF2-40B4-BE49-F238E27FC236}">
                  <a16:creationId xmlns:a16="http://schemas.microsoft.com/office/drawing/2014/main" xmlns="" id="{64DCBD20-420D-E248-A94B-2441A4BE1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" y="1939"/>
              <a:ext cx="80" cy="57"/>
            </a:xfrm>
            <a:custGeom>
              <a:avLst/>
              <a:gdLst>
                <a:gd name="T0" fmla="*/ 70 w 121"/>
                <a:gd name="T1" fmla="*/ 1 h 86"/>
                <a:gd name="T2" fmla="*/ 70 w 121"/>
                <a:gd name="T3" fmla="*/ 1 h 86"/>
                <a:gd name="T4" fmla="*/ 53 w 121"/>
                <a:gd name="T5" fmla="*/ 0 h 86"/>
                <a:gd name="T6" fmla="*/ 30 w 121"/>
                <a:gd name="T7" fmla="*/ 23 h 86"/>
                <a:gd name="T8" fmla="*/ 10 w 121"/>
                <a:gd name="T9" fmla="*/ 23 h 86"/>
                <a:gd name="T10" fmla="*/ 11 w 121"/>
                <a:gd name="T11" fmla="*/ 50 h 86"/>
                <a:gd name="T12" fmla="*/ 0 w 121"/>
                <a:gd name="T13" fmla="*/ 72 h 86"/>
                <a:gd name="T14" fmla="*/ 42 w 121"/>
                <a:gd name="T15" fmla="*/ 72 h 86"/>
                <a:gd name="T16" fmla="*/ 54 w 121"/>
                <a:gd name="T17" fmla="*/ 71 h 86"/>
                <a:gd name="T18" fmla="*/ 66 w 121"/>
                <a:gd name="T19" fmla="*/ 86 h 86"/>
                <a:gd name="T20" fmla="*/ 94 w 121"/>
                <a:gd name="T21" fmla="*/ 84 h 86"/>
                <a:gd name="T22" fmla="*/ 121 w 121"/>
                <a:gd name="T23" fmla="*/ 50 h 86"/>
                <a:gd name="T24" fmla="*/ 119 w 121"/>
                <a:gd name="T25" fmla="*/ 30 h 86"/>
                <a:gd name="T26" fmla="*/ 70 w 121"/>
                <a:gd name="T27" fmla="*/ 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" h="86">
                  <a:moveTo>
                    <a:pt x="70" y="1"/>
                  </a:moveTo>
                  <a:lnTo>
                    <a:pt x="70" y="1"/>
                  </a:lnTo>
                  <a:lnTo>
                    <a:pt x="53" y="0"/>
                  </a:lnTo>
                  <a:lnTo>
                    <a:pt x="30" y="23"/>
                  </a:lnTo>
                  <a:lnTo>
                    <a:pt x="10" y="23"/>
                  </a:lnTo>
                  <a:lnTo>
                    <a:pt x="11" y="50"/>
                  </a:lnTo>
                  <a:lnTo>
                    <a:pt x="0" y="72"/>
                  </a:lnTo>
                  <a:lnTo>
                    <a:pt x="42" y="72"/>
                  </a:lnTo>
                  <a:lnTo>
                    <a:pt x="54" y="71"/>
                  </a:lnTo>
                  <a:lnTo>
                    <a:pt x="66" y="86"/>
                  </a:lnTo>
                  <a:lnTo>
                    <a:pt x="94" y="84"/>
                  </a:lnTo>
                  <a:lnTo>
                    <a:pt x="121" y="50"/>
                  </a:lnTo>
                  <a:lnTo>
                    <a:pt x="119" y="30"/>
                  </a:lnTo>
                  <a:lnTo>
                    <a:pt x="7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9" name="Freeform 278">
              <a:extLst>
                <a:ext uri="{FF2B5EF4-FFF2-40B4-BE49-F238E27FC236}">
                  <a16:creationId xmlns:a16="http://schemas.microsoft.com/office/drawing/2014/main" xmlns="" id="{142DFA2B-FA8E-3648-899C-742CE2E57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4" y="1956"/>
              <a:ext cx="110" cy="85"/>
            </a:xfrm>
            <a:custGeom>
              <a:avLst/>
              <a:gdLst>
                <a:gd name="T0" fmla="*/ 0 w 166"/>
                <a:gd name="T1" fmla="*/ 66 h 128"/>
                <a:gd name="T2" fmla="*/ 0 w 166"/>
                <a:gd name="T3" fmla="*/ 66 h 128"/>
                <a:gd name="T4" fmla="*/ 11 w 166"/>
                <a:gd name="T5" fmla="*/ 85 h 128"/>
                <a:gd name="T6" fmla="*/ 7 w 166"/>
                <a:gd name="T7" fmla="*/ 101 h 128"/>
                <a:gd name="T8" fmla="*/ 7 w 166"/>
                <a:gd name="T9" fmla="*/ 113 h 128"/>
                <a:gd name="T10" fmla="*/ 12 w 166"/>
                <a:gd name="T11" fmla="*/ 128 h 128"/>
                <a:gd name="T12" fmla="*/ 36 w 166"/>
                <a:gd name="T13" fmla="*/ 114 h 128"/>
                <a:gd name="T14" fmla="*/ 66 w 166"/>
                <a:gd name="T15" fmla="*/ 115 h 128"/>
                <a:gd name="T16" fmla="*/ 87 w 166"/>
                <a:gd name="T17" fmla="*/ 123 h 128"/>
                <a:gd name="T18" fmla="*/ 141 w 166"/>
                <a:gd name="T19" fmla="*/ 123 h 128"/>
                <a:gd name="T20" fmla="*/ 157 w 166"/>
                <a:gd name="T21" fmla="*/ 86 h 128"/>
                <a:gd name="T22" fmla="*/ 166 w 166"/>
                <a:gd name="T23" fmla="*/ 71 h 128"/>
                <a:gd name="T24" fmla="*/ 166 w 166"/>
                <a:gd name="T25" fmla="*/ 62 h 128"/>
                <a:gd name="T26" fmla="*/ 133 w 166"/>
                <a:gd name="T27" fmla="*/ 14 h 128"/>
                <a:gd name="T28" fmla="*/ 103 w 166"/>
                <a:gd name="T29" fmla="*/ 3 h 128"/>
                <a:gd name="T30" fmla="*/ 78 w 166"/>
                <a:gd name="T31" fmla="*/ 0 h 128"/>
                <a:gd name="T32" fmla="*/ 57 w 166"/>
                <a:gd name="T33" fmla="*/ 7 h 128"/>
                <a:gd name="T34" fmla="*/ 58 w 166"/>
                <a:gd name="T35" fmla="*/ 28 h 128"/>
                <a:gd name="T36" fmla="*/ 29 w 166"/>
                <a:gd name="T37" fmla="*/ 65 h 128"/>
                <a:gd name="T38" fmla="*/ 0 w 166"/>
                <a:gd name="T39" fmla="*/ 6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6" h="128">
                  <a:moveTo>
                    <a:pt x="0" y="66"/>
                  </a:moveTo>
                  <a:lnTo>
                    <a:pt x="0" y="66"/>
                  </a:lnTo>
                  <a:lnTo>
                    <a:pt x="11" y="85"/>
                  </a:lnTo>
                  <a:lnTo>
                    <a:pt x="7" y="101"/>
                  </a:lnTo>
                  <a:lnTo>
                    <a:pt x="7" y="113"/>
                  </a:lnTo>
                  <a:lnTo>
                    <a:pt x="12" y="128"/>
                  </a:lnTo>
                  <a:lnTo>
                    <a:pt x="36" y="114"/>
                  </a:lnTo>
                  <a:lnTo>
                    <a:pt x="66" y="115"/>
                  </a:lnTo>
                  <a:lnTo>
                    <a:pt x="87" y="123"/>
                  </a:lnTo>
                  <a:lnTo>
                    <a:pt x="141" y="123"/>
                  </a:lnTo>
                  <a:lnTo>
                    <a:pt x="157" y="86"/>
                  </a:lnTo>
                  <a:lnTo>
                    <a:pt x="166" y="71"/>
                  </a:lnTo>
                  <a:lnTo>
                    <a:pt x="166" y="62"/>
                  </a:lnTo>
                  <a:lnTo>
                    <a:pt x="133" y="14"/>
                  </a:lnTo>
                  <a:lnTo>
                    <a:pt x="103" y="3"/>
                  </a:lnTo>
                  <a:lnTo>
                    <a:pt x="78" y="0"/>
                  </a:lnTo>
                  <a:lnTo>
                    <a:pt x="57" y="7"/>
                  </a:lnTo>
                  <a:lnTo>
                    <a:pt x="58" y="28"/>
                  </a:lnTo>
                  <a:lnTo>
                    <a:pt x="29" y="65"/>
                  </a:lnTo>
                  <a:lnTo>
                    <a:pt x="0" y="6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0" name="Freeform 279">
              <a:extLst>
                <a:ext uri="{FF2B5EF4-FFF2-40B4-BE49-F238E27FC236}">
                  <a16:creationId xmlns:a16="http://schemas.microsoft.com/office/drawing/2014/main" xmlns="" id="{04EA44B2-E8E0-494E-B7CF-075875D03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1" y="1980"/>
              <a:ext cx="122" cy="110"/>
            </a:xfrm>
            <a:custGeom>
              <a:avLst/>
              <a:gdLst>
                <a:gd name="T0" fmla="*/ 175 w 183"/>
                <a:gd name="T1" fmla="*/ 96 h 165"/>
                <a:gd name="T2" fmla="*/ 175 w 183"/>
                <a:gd name="T3" fmla="*/ 96 h 165"/>
                <a:gd name="T4" fmla="*/ 182 w 183"/>
                <a:gd name="T5" fmla="*/ 108 h 165"/>
                <a:gd name="T6" fmla="*/ 183 w 183"/>
                <a:gd name="T7" fmla="*/ 122 h 165"/>
                <a:gd name="T8" fmla="*/ 178 w 183"/>
                <a:gd name="T9" fmla="*/ 134 h 165"/>
                <a:gd name="T10" fmla="*/ 165 w 183"/>
                <a:gd name="T11" fmla="*/ 158 h 165"/>
                <a:gd name="T12" fmla="*/ 154 w 183"/>
                <a:gd name="T13" fmla="*/ 163 h 165"/>
                <a:gd name="T14" fmla="*/ 141 w 183"/>
                <a:gd name="T15" fmla="*/ 157 h 165"/>
                <a:gd name="T16" fmla="*/ 133 w 183"/>
                <a:gd name="T17" fmla="*/ 158 h 165"/>
                <a:gd name="T18" fmla="*/ 113 w 183"/>
                <a:gd name="T19" fmla="*/ 165 h 165"/>
                <a:gd name="T20" fmla="*/ 90 w 183"/>
                <a:gd name="T21" fmla="*/ 158 h 165"/>
                <a:gd name="T22" fmla="*/ 53 w 183"/>
                <a:gd name="T23" fmla="*/ 132 h 165"/>
                <a:gd name="T24" fmla="*/ 17 w 183"/>
                <a:gd name="T25" fmla="*/ 113 h 165"/>
                <a:gd name="T26" fmla="*/ 2 w 183"/>
                <a:gd name="T27" fmla="*/ 91 h 165"/>
                <a:gd name="T28" fmla="*/ 0 w 183"/>
                <a:gd name="T29" fmla="*/ 39 h 165"/>
                <a:gd name="T30" fmla="*/ 28 w 183"/>
                <a:gd name="T31" fmla="*/ 14 h 165"/>
                <a:gd name="T32" fmla="*/ 65 w 183"/>
                <a:gd name="T33" fmla="*/ 2 h 165"/>
                <a:gd name="T34" fmla="*/ 78 w 183"/>
                <a:gd name="T35" fmla="*/ 0 h 165"/>
                <a:gd name="T36" fmla="*/ 73 w 183"/>
                <a:gd name="T37" fmla="*/ 11 h 165"/>
                <a:gd name="T38" fmla="*/ 76 w 183"/>
                <a:gd name="T39" fmla="*/ 16 h 165"/>
                <a:gd name="T40" fmla="*/ 138 w 183"/>
                <a:gd name="T41" fmla="*/ 17 h 165"/>
                <a:gd name="T42" fmla="*/ 152 w 183"/>
                <a:gd name="T43" fmla="*/ 16 h 165"/>
                <a:gd name="T44" fmla="*/ 174 w 183"/>
                <a:gd name="T45" fmla="*/ 50 h 165"/>
                <a:gd name="T46" fmla="*/ 168 w 183"/>
                <a:gd name="T47" fmla="*/ 64 h 165"/>
                <a:gd name="T48" fmla="*/ 171 w 183"/>
                <a:gd name="T49" fmla="*/ 80 h 165"/>
                <a:gd name="T50" fmla="*/ 175 w 183"/>
                <a:gd name="T51" fmla="*/ 96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165">
                  <a:moveTo>
                    <a:pt x="175" y="96"/>
                  </a:moveTo>
                  <a:lnTo>
                    <a:pt x="175" y="96"/>
                  </a:lnTo>
                  <a:lnTo>
                    <a:pt x="182" y="108"/>
                  </a:lnTo>
                  <a:lnTo>
                    <a:pt x="183" y="122"/>
                  </a:lnTo>
                  <a:lnTo>
                    <a:pt x="178" y="134"/>
                  </a:lnTo>
                  <a:lnTo>
                    <a:pt x="165" y="158"/>
                  </a:lnTo>
                  <a:lnTo>
                    <a:pt x="154" y="163"/>
                  </a:lnTo>
                  <a:lnTo>
                    <a:pt x="141" y="157"/>
                  </a:lnTo>
                  <a:lnTo>
                    <a:pt x="133" y="158"/>
                  </a:lnTo>
                  <a:lnTo>
                    <a:pt x="113" y="165"/>
                  </a:lnTo>
                  <a:lnTo>
                    <a:pt x="90" y="158"/>
                  </a:lnTo>
                  <a:lnTo>
                    <a:pt x="53" y="132"/>
                  </a:lnTo>
                  <a:lnTo>
                    <a:pt x="17" y="113"/>
                  </a:lnTo>
                  <a:lnTo>
                    <a:pt x="2" y="91"/>
                  </a:lnTo>
                  <a:lnTo>
                    <a:pt x="0" y="39"/>
                  </a:lnTo>
                  <a:lnTo>
                    <a:pt x="28" y="14"/>
                  </a:lnTo>
                  <a:lnTo>
                    <a:pt x="65" y="2"/>
                  </a:lnTo>
                  <a:lnTo>
                    <a:pt x="78" y="0"/>
                  </a:lnTo>
                  <a:lnTo>
                    <a:pt x="73" y="11"/>
                  </a:lnTo>
                  <a:lnTo>
                    <a:pt x="76" y="16"/>
                  </a:lnTo>
                  <a:lnTo>
                    <a:pt x="138" y="17"/>
                  </a:lnTo>
                  <a:lnTo>
                    <a:pt x="152" y="16"/>
                  </a:lnTo>
                  <a:lnTo>
                    <a:pt x="174" y="50"/>
                  </a:lnTo>
                  <a:lnTo>
                    <a:pt x="168" y="64"/>
                  </a:lnTo>
                  <a:lnTo>
                    <a:pt x="171" y="80"/>
                  </a:lnTo>
                  <a:lnTo>
                    <a:pt x="175" y="9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1" name="Freeform 280">
              <a:extLst>
                <a:ext uri="{FF2B5EF4-FFF2-40B4-BE49-F238E27FC236}">
                  <a16:creationId xmlns:a16="http://schemas.microsoft.com/office/drawing/2014/main" xmlns="" id="{F0CA5BF7-DE86-F44E-9105-D28F07B1DB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4" y="2196"/>
              <a:ext cx="160" cy="132"/>
            </a:xfrm>
            <a:custGeom>
              <a:avLst/>
              <a:gdLst>
                <a:gd name="T0" fmla="*/ 142 w 240"/>
                <a:gd name="T1" fmla="*/ 10 h 198"/>
                <a:gd name="T2" fmla="*/ 142 w 240"/>
                <a:gd name="T3" fmla="*/ 10 h 198"/>
                <a:gd name="T4" fmla="*/ 42 w 240"/>
                <a:gd name="T5" fmla="*/ 10 h 198"/>
                <a:gd name="T6" fmla="*/ 22 w 240"/>
                <a:gd name="T7" fmla="*/ 0 h 198"/>
                <a:gd name="T8" fmla="*/ 12 w 240"/>
                <a:gd name="T9" fmla="*/ 1 h 198"/>
                <a:gd name="T10" fmla="*/ 0 w 240"/>
                <a:gd name="T11" fmla="*/ 26 h 198"/>
                <a:gd name="T12" fmla="*/ 4 w 240"/>
                <a:gd name="T13" fmla="*/ 51 h 198"/>
                <a:gd name="T14" fmla="*/ 43 w 240"/>
                <a:gd name="T15" fmla="*/ 54 h 198"/>
                <a:gd name="T16" fmla="*/ 47 w 240"/>
                <a:gd name="T17" fmla="*/ 70 h 198"/>
                <a:gd name="T18" fmla="*/ 31 w 240"/>
                <a:gd name="T19" fmla="*/ 164 h 198"/>
                <a:gd name="T20" fmla="*/ 31 w 240"/>
                <a:gd name="T21" fmla="*/ 181 h 198"/>
                <a:gd name="T22" fmla="*/ 59 w 240"/>
                <a:gd name="T23" fmla="*/ 196 h 198"/>
                <a:gd name="T24" fmla="*/ 90 w 240"/>
                <a:gd name="T25" fmla="*/ 198 h 198"/>
                <a:gd name="T26" fmla="*/ 152 w 240"/>
                <a:gd name="T27" fmla="*/ 182 h 198"/>
                <a:gd name="T28" fmla="*/ 183 w 240"/>
                <a:gd name="T29" fmla="*/ 144 h 198"/>
                <a:gd name="T30" fmla="*/ 183 w 240"/>
                <a:gd name="T31" fmla="*/ 105 h 198"/>
                <a:gd name="T32" fmla="*/ 238 w 240"/>
                <a:gd name="T33" fmla="*/ 56 h 198"/>
                <a:gd name="T34" fmla="*/ 240 w 240"/>
                <a:gd name="T35" fmla="*/ 34 h 198"/>
                <a:gd name="T36" fmla="*/ 191 w 240"/>
                <a:gd name="T37" fmla="*/ 33 h 198"/>
                <a:gd name="T38" fmla="*/ 142 w 240"/>
                <a:gd name="T39" fmla="*/ 1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98">
                  <a:moveTo>
                    <a:pt x="142" y="10"/>
                  </a:moveTo>
                  <a:lnTo>
                    <a:pt x="142" y="10"/>
                  </a:lnTo>
                  <a:lnTo>
                    <a:pt x="42" y="10"/>
                  </a:lnTo>
                  <a:lnTo>
                    <a:pt x="22" y="0"/>
                  </a:lnTo>
                  <a:lnTo>
                    <a:pt x="12" y="1"/>
                  </a:lnTo>
                  <a:lnTo>
                    <a:pt x="0" y="26"/>
                  </a:lnTo>
                  <a:lnTo>
                    <a:pt x="4" y="51"/>
                  </a:lnTo>
                  <a:lnTo>
                    <a:pt x="43" y="54"/>
                  </a:lnTo>
                  <a:lnTo>
                    <a:pt x="47" y="70"/>
                  </a:lnTo>
                  <a:lnTo>
                    <a:pt x="31" y="164"/>
                  </a:lnTo>
                  <a:lnTo>
                    <a:pt x="31" y="181"/>
                  </a:lnTo>
                  <a:lnTo>
                    <a:pt x="59" y="196"/>
                  </a:lnTo>
                  <a:lnTo>
                    <a:pt x="90" y="198"/>
                  </a:lnTo>
                  <a:lnTo>
                    <a:pt x="152" y="182"/>
                  </a:lnTo>
                  <a:lnTo>
                    <a:pt x="183" y="144"/>
                  </a:lnTo>
                  <a:lnTo>
                    <a:pt x="183" y="105"/>
                  </a:lnTo>
                  <a:lnTo>
                    <a:pt x="238" y="56"/>
                  </a:lnTo>
                  <a:lnTo>
                    <a:pt x="240" y="34"/>
                  </a:lnTo>
                  <a:lnTo>
                    <a:pt x="191" y="33"/>
                  </a:lnTo>
                  <a:lnTo>
                    <a:pt x="142" y="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2" name="Freeform 281">
              <a:extLst>
                <a:ext uri="{FF2B5EF4-FFF2-40B4-BE49-F238E27FC236}">
                  <a16:creationId xmlns:a16="http://schemas.microsoft.com/office/drawing/2014/main" xmlns="" id="{AF573279-D0DB-CD41-856F-4EC48E6AC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4" y="2235"/>
              <a:ext cx="36" cy="85"/>
            </a:xfrm>
            <a:custGeom>
              <a:avLst/>
              <a:gdLst>
                <a:gd name="T0" fmla="*/ 19 w 54"/>
                <a:gd name="T1" fmla="*/ 0 h 128"/>
                <a:gd name="T2" fmla="*/ 19 w 54"/>
                <a:gd name="T3" fmla="*/ 0 h 128"/>
                <a:gd name="T4" fmla="*/ 14 w 54"/>
                <a:gd name="T5" fmla="*/ 68 h 128"/>
                <a:gd name="T6" fmla="*/ 0 w 54"/>
                <a:gd name="T7" fmla="*/ 81 h 128"/>
                <a:gd name="T8" fmla="*/ 2 w 54"/>
                <a:gd name="T9" fmla="*/ 89 h 128"/>
                <a:gd name="T10" fmla="*/ 11 w 54"/>
                <a:gd name="T11" fmla="*/ 105 h 128"/>
                <a:gd name="T12" fmla="*/ 5 w 54"/>
                <a:gd name="T13" fmla="*/ 124 h 128"/>
                <a:gd name="T14" fmla="*/ 16 w 54"/>
                <a:gd name="T15" fmla="*/ 128 h 128"/>
                <a:gd name="T16" fmla="*/ 40 w 54"/>
                <a:gd name="T17" fmla="*/ 125 h 128"/>
                <a:gd name="T18" fmla="*/ 38 w 54"/>
                <a:gd name="T19" fmla="*/ 105 h 128"/>
                <a:gd name="T20" fmla="*/ 54 w 54"/>
                <a:gd name="T21" fmla="*/ 14 h 128"/>
                <a:gd name="T22" fmla="*/ 51 w 54"/>
                <a:gd name="T23" fmla="*/ 2 h 128"/>
                <a:gd name="T24" fmla="*/ 19 w 54"/>
                <a:gd name="T2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128">
                  <a:moveTo>
                    <a:pt x="19" y="0"/>
                  </a:moveTo>
                  <a:lnTo>
                    <a:pt x="19" y="0"/>
                  </a:lnTo>
                  <a:lnTo>
                    <a:pt x="14" y="68"/>
                  </a:lnTo>
                  <a:lnTo>
                    <a:pt x="0" y="81"/>
                  </a:lnTo>
                  <a:lnTo>
                    <a:pt x="2" y="89"/>
                  </a:lnTo>
                  <a:lnTo>
                    <a:pt x="11" y="105"/>
                  </a:lnTo>
                  <a:lnTo>
                    <a:pt x="5" y="124"/>
                  </a:lnTo>
                  <a:lnTo>
                    <a:pt x="16" y="128"/>
                  </a:lnTo>
                  <a:lnTo>
                    <a:pt x="40" y="125"/>
                  </a:lnTo>
                  <a:lnTo>
                    <a:pt x="38" y="105"/>
                  </a:lnTo>
                  <a:lnTo>
                    <a:pt x="54" y="14"/>
                  </a:lnTo>
                  <a:lnTo>
                    <a:pt x="51" y="2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3" name="Freeform 282">
              <a:extLst>
                <a:ext uri="{FF2B5EF4-FFF2-40B4-BE49-F238E27FC236}">
                  <a16:creationId xmlns:a16="http://schemas.microsoft.com/office/drawing/2014/main" xmlns="" id="{93E8B1FC-11D3-2A42-A8B6-C9D1E0762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6" y="2266"/>
              <a:ext cx="20" cy="11"/>
            </a:xfrm>
            <a:custGeom>
              <a:avLst/>
              <a:gdLst>
                <a:gd name="T0" fmla="*/ 13 w 29"/>
                <a:gd name="T1" fmla="*/ 0 h 16"/>
                <a:gd name="T2" fmla="*/ 13 w 29"/>
                <a:gd name="T3" fmla="*/ 0 h 16"/>
                <a:gd name="T4" fmla="*/ 0 w 29"/>
                <a:gd name="T5" fmla="*/ 5 h 16"/>
                <a:gd name="T6" fmla="*/ 3 w 29"/>
                <a:gd name="T7" fmla="*/ 16 h 16"/>
                <a:gd name="T8" fmla="*/ 21 w 29"/>
                <a:gd name="T9" fmla="*/ 16 h 16"/>
                <a:gd name="T10" fmla="*/ 29 w 29"/>
                <a:gd name="T11" fmla="*/ 7 h 16"/>
                <a:gd name="T12" fmla="*/ 13 w 29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6">
                  <a:moveTo>
                    <a:pt x="13" y="0"/>
                  </a:moveTo>
                  <a:lnTo>
                    <a:pt x="13" y="0"/>
                  </a:lnTo>
                  <a:lnTo>
                    <a:pt x="0" y="5"/>
                  </a:lnTo>
                  <a:lnTo>
                    <a:pt x="3" y="16"/>
                  </a:lnTo>
                  <a:lnTo>
                    <a:pt x="21" y="16"/>
                  </a:lnTo>
                  <a:lnTo>
                    <a:pt x="29" y="7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4" name="Freeform 283">
              <a:extLst>
                <a:ext uri="{FF2B5EF4-FFF2-40B4-BE49-F238E27FC236}">
                  <a16:creationId xmlns:a16="http://schemas.microsoft.com/office/drawing/2014/main" xmlns="" id="{DBFE322A-FC34-A244-B8F4-1DB1240D0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" y="2246"/>
              <a:ext cx="21" cy="36"/>
            </a:xfrm>
            <a:custGeom>
              <a:avLst/>
              <a:gdLst>
                <a:gd name="T0" fmla="*/ 21 w 32"/>
                <a:gd name="T1" fmla="*/ 0 h 54"/>
                <a:gd name="T2" fmla="*/ 21 w 32"/>
                <a:gd name="T3" fmla="*/ 0 h 54"/>
                <a:gd name="T4" fmla="*/ 0 w 32"/>
                <a:gd name="T5" fmla="*/ 11 h 54"/>
                <a:gd name="T6" fmla="*/ 3 w 32"/>
                <a:gd name="T7" fmla="*/ 51 h 54"/>
                <a:gd name="T8" fmla="*/ 19 w 32"/>
                <a:gd name="T9" fmla="*/ 54 h 54"/>
                <a:gd name="T10" fmla="*/ 32 w 32"/>
                <a:gd name="T11" fmla="*/ 42 h 54"/>
                <a:gd name="T12" fmla="*/ 32 w 32"/>
                <a:gd name="T13" fmla="*/ 4 h 54"/>
                <a:gd name="T14" fmla="*/ 21 w 32"/>
                <a:gd name="T1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54">
                  <a:moveTo>
                    <a:pt x="21" y="0"/>
                  </a:moveTo>
                  <a:lnTo>
                    <a:pt x="21" y="0"/>
                  </a:lnTo>
                  <a:lnTo>
                    <a:pt x="0" y="11"/>
                  </a:lnTo>
                  <a:lnTo>
                    <a:pt x="3" y="51"/>
                  </a:lnTo>
                  <a:lnTo>
                    <a:pt x="19" y="54"/>
                  </a:lnTo>
                  <a:lnTo>
                    <a:pt x="32" y="42"/>
                  </a:lnTo>
                  <a:lnTo>
                    <a:pt x="32" y="4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5" name="Freeform 284">
              <a:extLst>
                <a:ext uri="{FF2B5EF4-FFF2-40B4-BE49-F238E27FC236}">
                  <a16:creationId xmlns:a16="http://schemas.microsoft.com/office/drawing/2014/main" xmlns="" id="{B0025B0C-3148-F545-B332-EAB10E68C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" y="2213"/>
              <a:ext cx="13" cy="24"/>
            </a:xfrm>
            <a:custGeom>
              <a:avLst/>
              <a:gdLst>
                <a:gd name="T0" fmla="*/ 17 w 20"/>
                <a:gd name="T1" fmla="*/ 0 h 37"/>
                <a:gd name="T2" fmla="*/ 17 w 20"/>
                <a:gd name="T3" fmla="*/ 0 h 37"/>
                <a:gd name="T4" fmla="*/ 2 w 20"/>
                <a:gd name="T5" fmla="*/ 15 h 37"/>
                <a:gd name="T6" fmla="*/ 0 w 20"/>
                <a:gd name="T7" fmla="*/ 29 h 37"/>
                <a:gd name="T8" fmla="*/ 13 w 20"/>
                <a:gd name="T9" fmla="*/ 37 h 37"/>
                <a:gd name="T10" fmla="*/ 18 w 20"/>
                <a:gd name="T11" fmla="*/ 36 h 37"/>
                <a:gd name="T12" fmla="*/ 20 w 20"/>
                <a:gd name="T13" fmla="*/ 16 h 37"/>
                <a:gd name="T14" fmla="*/ 17 w 2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37">
                  <a:moveTo>
                    <a:pt x="17" y="0"/>
                  </a:moveTo>
                  <a:lnTo>
                    <a:pt x="17" y="0"/>
                  </a:lnTo>
                  <a:lnTo>
                    <a:pt x="2" y="15"/>
                  </a:lnTo>
                  <a:lnTo>
                    <a:pt x="0" y="29"/>
                  </a:lnTo>
                  <a:lnTo>
                    <a:pt x="13" y="37"/>
                  </a:lnTo>
                  <a:lnTo>
                    <a:pt x="18" y="36"/>
                  </a:lnTo>
                  <a:lnTo>
                    <a:pt x="20" y="16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6" name="Freeform 285">
              <a:extLst>
                <a:ext uri="{FF2B5EF4-FFF2-40B4-BE49-F238E27FC236}">
                  <a16:creationId xmlns:a16="http://schemas.microsoft.com/office/drawing/2014/main" xmlns="" id="{49782972-0A65-BA40-A427-0A4A773BE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6" y="2065"/>
              <a:ext cx="163" cy="150"/>
            </a:xfrm>
            <a:custGeom>
              <a:avLst/>
              <a:gdLst>
                <a:gd name="T0" fmla="*/ 143 w 246"/>
                <a:gd name="T1" fmla="*/ 0 h 225"/>
                <a:gd name="T2" fmla="*/ 143 w 246"/>
                <a:gd name="T3" fmla="*/ 0 h 225"/>
                <a:gd name="T4" fmla="*/ 126 w 246"/>
                <a:gd name="T5" fmla="*/ 4 h 225"/>
                <a:gd name="T6" fmla="*/ 91 w 246"/>
                <a:gd name="T7" fmla="*/ 42 h 225"/>
                <a:gd name="T8" fmla="*/ 81 w 246"/>
                <a:gd name="T9" fmla="*/ 43 h 225"/>
                <a:gd name="T10" fmla="*/ 67 w 246"/>
                <a:gd name="T11" fmla="*/ 33 h 225"/>
                <a:gd name="T12" fmla="*/ 58 w 246"/>
                <a:gd name="T13" fmla="*/ 35 h 225"/>
                <a:gd name="T14" fmla="*/ 51 w 246"/>
                <a:gd name="T15" fmla="*/ 57 h 225"/>
                <a:gd name="T16" fmla="*/ 0 w 246"/>
                <a:gd name="T17" fmla="*/ 58 h 225"/>
                <a:gd name="T18" fmla="*/ 2 w 246"/>
                <a:gd name="T19" fmla="*/ 69 h 225"/>
                <a:gd name="T20" fmla="*/ 36 w 246"/>
                <a:gd name="T21" fmla="*/ 93 h 225"/>
                <a:gd name="T22" fmla="*/ 77 w 246"/>
                <a:gd name="T23" fmla="*/ 125 h 225"/>
                <a:gd name="T24" fmla="*/ 76 w 246"/>
                <a:gd name="T25" fmla="*/ 163 h 225"/>
                <a:gd name="T26" fmla="*/ 54 w 246"/>
                <a:gd name="T27" fmla="*/ 201 h 225"/>
                <a:gd name="T28" fmla="*/ 101 w 246"/>
                <a:gd name="T29" fmla="*/ 223 h 225"/>
                <a:gd name="T30" fmla="*/ 148 w 246"/>
                <a:gd name="T31" fmla="*/ 225 h 225"/>
                <a:gd name="T32" fmla="*/ 163 w 246"/>
                <a:gd name="T33" fmla="*/ 208 h 225"/>
                <a:gd name="T34" fmla="*/ 193 w 246"/>
                <a:gd name="T35" fmla="*/ 209 h 225"/>
                <a:gd name="T36" fmla="*/ 201 w 246"/>
                <a:gd name="T37" fmla="*/ 216 h 225"/>
                <a:gd name="T38" fmla="*/ 231 w 246"/>
                <a:gd name="T39" fmla="*/ 214 h 225"/>
                <a:gd name="T40" fmla="*/ 246 w 246"/>
                <a:gd name="T41" fmla="*/ 195 h 225"/>
                <a:gd name="T42" fmla="*/ 227 w 246"/>
                <a:gd name="T43" fmla="*/ 171 h 225"/>
                <a:gd name="T44" fmla="*/ 225 w 246"/>
                <a:gd name="T45" fmla="*/ 157 h 225"/>
                <a:gd name="T46" fmla="*/ 229 w 246"/>
                <a:gd name="T47" fmla="*/ 141 h 225"/>
                <a:gd name="T48" fmla="*/ 220 w 246"/>
                <a:gd name="T49" fmla="*/ 127 h 225"/>
                <a:gd name="T50" fmla="*/ 203 w 246"/>
                <a:gd name="T51" fmla="*/ 132 h 225"/>
                <a:gd name="T52" fmla="*/ 201 w 246"/>
                <a:gd name="T53" fmla="*/ 119 h 225"/>
                <a:gd name="T54" fmla="*/ 238 w 246"/>
                <a:gd name="T55" fmla="*/ 78 h 225"/>
                <a:gd name="T56" fmla="*/ 238 w 246"/>
                <a:gd name="T57" fmla="*/ 54 h 225"/>
                <a:gd name="T58" fmla="*/ 213 w 246"/>
                <a:gd name="T59" fmla="*/ 40 h 225"/>
                <a:gd name="T60" fmla="*/ 201 w 246"/>
                <a:gd name="T61" fmla="*/ 38 h 225"/>
                <a:gd name="T62" fmla="*/ 143 w 246"/>
                <a:gd name="T63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6" h="225">
                  <a:moveTo>
                    <a:pt x="143" y="0"/>
                  </a:moveTo>
                  <a:lnTo>
                    <a:pt x="143" y="0"/>
                  </a:lnTo>
                  <a:lnTo>
                    <a:pt x="126" y="4"/>
                  </a:lnTo>
                  <a:lnTo>
                    <a:pt x="91" y="42"/>
                  </a:lnTo>
                  <a:lnTo>
                    <a:pt x="81" y="43"/>
                  </a:lnTo>
                  <a:lnTo>
                    <a:pt x="67" y="33"/>
                  </a:lnTo>
                  <a:lnTo>
                    <a:pt x="58" y="35"/>
                  </a:lnTo>
                  <a:lnTo>
                    <a:pt x="51" y="57"/>
                  </a:lnTo>
                  <a:lnTo>
                    <a:pt x="0" y="58"/>
                  </a:lnTo>
                  <a:lnTo>
                    <a:pt x="2" y="69"/>
                  </a:lnTo>
                  <a:lnTo>
                    <a:pt x="36" y="93"/>
                  </a:lnTo>
                  <a:lnTo>
                    <a:pt x="77" y="125"/>
                  </a:lnTo>
                  <a:lnTo>
                    <a:pt x="76" y="163"/>
                  </a:lnTo>
                  <a:lnTo>
                    <a:pt x="54" y="201"/>
                  </a:lnTo>
                  <a:lnTo>
                    <a:pt x="101" y="223"/>
                  </a:lnTo>
                  <a:lnTo>
                    <a:pt x="148" y="225"/>
                  </a:lnTo>
                  <a:lnTo>
                    <a:pt x="163" y="208"/>
                  </a:lnTo>
                  <a:lnTo>
                    <a:pt x="193" y="209"/>
                  </a:lnTo>
                  <a:lnTo>
                    <a:pt x="201" y="216"/>
                  </a:lnTo>
                  <a:lnTo>
                    <a:pt x="231" y="214"/>
                  </a:lnTo>
                  <a:lnTo>
                    <a:pt x="246" y="195"/>
                  </a:lnTo>
                  <a:lnTo>
                    <a:pt x="227" y="171"/>
                  </a:lnTo>
                  <a:lnTo>
                    <a:pt x="225" y="157"/>
                  </a:lnTo>
                  <a:lnTo>
                    <a:pt x="229" y="141"/>
                  </a:lnTo>
                  <a:lnTo>
                    <a:pt x="220" y="127"/>
                  </a:lnTo>
                  <a:lnTo>
                    <a:pt x="203" y="132"/>
                  </a:lnTo>
                  <a:lnTo>
                    <a:pt x="201" y="119"/>
                  </a:lnTo>
                  <a:lnTo>
                    <a:pt x="238" y="78"/>
                  </a:lnTo>
                  <a:lnTo>
                    <a:pt x="238" y="54"/>
                  </a:lnTo>
                  <a:lnTo>
                    <a:pt x="213" y="40"/>
                  </a:lnTo>
                  <a:lnTo>
                    <a:pt x="201" y="38"/>
                  </a:lnTo>
                  <a:lnTo>
                    <a:pt x="1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7" name="Freeform 286">
              <a:extLst>
                <a:ext uri="{FF2B5EF4-FFF2-40B4-BE49-F238E27FC236}">
                  <a16:creationId xmlns:a16="http://schemas.microsoft.com/office/drawing/2014/main" xmlns="" id="{F9AFF476-36DC-0848-999D-9ABBFC8D9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0" y="2010"/>
              <a:ext cx="47" cy="52"/>
            </a:xfrm>
            <a:custGeom>
              <a:avLst/>
              <a:gdLst>
                <a:gd name="T0" fmla="*/ 63 w 72"/>
                <a:gd name="T1" fmla="*/ 0 h 78"/>
                <a:gd name="T2" fmla="*/ 63 w 72"/>
                <a:gd name="T3" fmla="*/ 0 h 78"/>
                <a:gd name="T4" fmla="*/ 28 w 72"/>
                <a:gd name="T5" fmla="*/ 18 h 78"/>
                <a:gd name="T6" fmla="*/ 35 w 72"/>
                <a:gd name="T7" fmla="*/ 25 h 78"/>
                <a:gd name="T8" fmla="*/ 36 w 72"/>
                <a:gd name="T9" fmla="*/ 42 h 78"/>
                <a:gd name="T10" fmla="*/ 29 w 72"/>
                <a:gd name="T11" fmla="*/ 41 h 78"/>
                <a:gd name="T12" fmla="*/ 20 w 72"/>
                <a:gd name="T13" fmla="*/ 28 h 78"/>
                <a:gd name="T14" fmla="*/ 0 w 72"/>
                <a:gd name="T15" fmla="*/ 59 h 78"/>
                <a:gd name="T16" fmla="*/ 31 w 72"/>
                <a:gd name="T17" fmla="*/ 66 h 78"/>
                <a:gd name="T18" fmla="*/ 42 w 72"/>
                <a:gd name="T19" fmla="*/ 78 h 78"/>
                <a:gd name="T20" fmla="*/ 48 w 72"/>
                <a:gd name="T21" fmla="*/ 78 h 78"/>
                <a:gd name="T22" fmla="*/ 52 w 72"/>
                <a:gd name="T23" fmla="*/ 51 h 78"/>
                <a:gd name="T24" fmla="*/ 72 w 72"/>
                <a:gd name="T25" fmla="*/ 42 h 78"/>
                <a:gd name="T26" fmla="*/ 63 w 72"/>
                <a:gd name="T2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78">
                  <a:moveTo>
                    <a:pt x="63" y="0"/>
                  </a:moveTo>
                  <a:lnTo>
                    <a:pt x="63" y="0"/>
                  </a:lnTo>
                  <a:lnTo>
                    <a:pt x="28" y="18"/>
                  </a:lnTo>
                  <a:lnTo>
                    <a:pt x="35" y="25"/>
                  </a:lnTo>
                  <a:lnTo>
                    <a:pt x="36" y="42"/>
                  </a:lnTo>
                  <a:lnTo>
                    <a:pt x="29" y="41"/>
                  </a:lnTo>
                  <a:lnTo>
                    <a:pt x="20" y="28"/>
                  </a:lnTo>
                  <a:lnTo>
                    <a:pt x="0" y="59"/>
                  </a:lnTo>
                  <a:lnTo>
                    <a:pt x="31" y="66"/>
                  </a:lnTo>
                  <a:lnTo>
                    <a:pt x="42" y="78"/>
                  </a:lnTo>
                  <a:lnTo>
                    <a:pt x="48" y="78"/>
                  </a:lnTo>
                  <a:lnTo>
                    <a:pt x="52" y="51"/>
                  </a:lnTo>
                  <a:lnTo>
                    <a:pt x="72" y="42"/>
                  </a:lnTo>
                  <a:lnTo>
                    <a:pt x="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8" name="Freeform 287">
              <a:extLst>
                <a:ext uri="{FF2B5EF4-FFF2-40B4-BE49-F238E27FC236}">
                  <a16:creationId xmlns:a16="http://schemas.microsoft.com/office/drawing/2014/main" xmlns="" id="{A91BD203-E033-DF47-8831-686992408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4" y="2053"/>
              <a:ext cx="47" cy="35"/>
            </a:xfrm>
            <a:custGeom>
              <a:avLst/>
              <a:gdLst>
                <a:gd name="T0" fmla="*/ 5 w 70"/>
                <a:gd name="T1" fmla="*/ 0 h 52"/>
                <a:gd name="T2" fmla="*/ 5 w 70"/>
                <a:gd name="T3" fmla="*/ 0 h 52"/>
                <a:gd name="T4" fmla="*/ 0 w 70"/>
                <a:gd name="T5" fmla="*/ 13 h 52"/>
                <a:gd name="T6" fmla="*/ 54 w 70"/>
                <a:gd name="T7" fmla="*/ 48 h 52"/>
                <a:gd name="T8" fmla="*/ 69 w 70"/>
                <a:gd name="T9" fmla="*/ 52 h 52"/>
                <a:gd name="T10" fmla="*/ 70 w 70"/>
                <a:gd name="T11" fmla="*/ 35 h 52"/>
                <a:gd name="T12" fmla="*/ 56 w 70"/>
                <a:gd name="T13" fmla="*/ 20 h 52"/>
                <a:gd name="T14" fmla="*/ 48 w 70"/>
                <a:gd name="T15" fmla="*/ 20 h 52"/>
                <a:gd name="T16" fmla="*/ 37 w 70"/>
                <a:gd name="T17" fmla="*/ 7 h 52"/>
                <a:gd name="T18" fmla="*/ 5 w 70"/>
                <a:gd name="T1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52">
                  <a:moveTo>
                    <a:pt x="5" y="0"/>
                  </a:moveTo>
                  <a:lnTo>
                    <a:pt x="5" y="0"/>
                  </a:lnTo>
                  <a:lnTo>
                    <a:pt x="0" y="13"/>
                  </a:lnTo>
                  <a:lnTo>
                    <a:pt x="54" y="48"/>
                  </a:lnTo>
                  <a:lnTo>
                    <a:pt x="69" y="52"/>
                  </a:lnTo>
                  <a:lnTo>
                    <a:pt x="70" y="35"/>
                  </a:lnTo>
                  <a:lnTo>
                    <a:pt x="56" y="20"/>
                  </a:lnTo>
                  <a:lnTo>
                    <a:pt x="48" y="20"/>
                  </a:lnTo>
                  <a:lnTo>
                    <a:pt x="37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9" name="Freeform 288">
              <a:extLst>
                <a:ext uri="{FF2B5EF4-FFF2-40B4-BE49-F238E27FC236}">
                  <a16:creationId xmlns:a16="http://schemas.microsoft.com/office/drawing/2014/main" xmlns="" id="{69283A0A-720A-6948-B11C-F2226D769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6" y="1989"/>
              <a:ext cx="113" cy="141"/>
            </a:xfrm>
            <a:custGeom>
              <a:avLst/>
              <a:gdLst>
                <a:gd name="T0" fmla="*/ 17 w 170"/>
                <a:gd name="T1" fmla="*/ 28 h 211"/>
                <a:gd name="T2" fmla="*/ 17 w 170"/>
                <a:gd name="T3" fmla="*/ 28 h 211"/>
                <a:gd name="T4" fmla="*/ 45 w 170"/>
                <a:gd name="T5" fmla="*/ 24 h 211"/>
                <a:gd name="T6" fmla="*/ 45 w 170"/>
                <a:gd name="T7" fmla="*/ 4 h 211"/>
                <a:gd name="T8" fmla="*/ 68 w 170"/>
                <a:gd name="T9" fmla="*/ 0 h 211"/>
                <a:gd name="T10" fmla="*/ 81 w 170"/>
                <a:gd name="T11" fmla="*/ 13 h 211"/>
                <a:gd name="T12" fmla="*/ 94 w 170"/>
                <a:gd name="T13" fmla="*/ 15 h 211"/>
                <a:gd name="T14" fmla="*/ 116 w 170"/>
                <a:gd name="T15" fmla="*/ 5 h 211"/>
                <a:gd name="T16" fmla="*/ 135 w 170"/>
                <a:gd name="T17" fmla="*/ 11 h 211"/>
                <a:gd name="T18" fmla="*/ 151 w 170"/>
                <a:gd name="T19" fmla="*/ 25 h 211"/>
                <a:gd name="T20" fmla="*/ 153 w 170"/>
                <a:gd name="T21" fmla="*/ 79 h 211"/>
                <a:gd name="T22" fmla="*/ 170 w 170"/>
                <a:gd name="T23" fmla="*/ 101 h 211"/>
                <a:gd name="T24" fmla="*/ 148 w 170"/>
                <a:gd name="T25" fmla="*/ 104 h 211"/>
                <a:gd name="T26" fmla="*/ 112 w 170"/>
                <a:gd name="T27" fmla="*/ 127 h 211"/>
                <a:gd name="T28" fmla="*/ 115 w 170"/>
                <a:gd name="T29" fmla="*/ 135 h 211"/>
                <a:gd name="T30" fmla="*/ 147 w 170"/>
                <a:gd name="T31" fmla="*/ 165 h 211"/>
                <a:gd name="T32" fmla="*/ 145 w 170"/>
                <a:gd name="T33" fmla="*/ 180 h 211"/>
                <a:gd name="T34" fmla="*/ 115 w 170"/>
                <a:gd name="T35" fmla="*/ 196 h 211"/>
                <a:gd name="T36" fmla="*/ 87 w 170"/>
                <a:gd name="T37" fmla="*/ 196 h 211"/>
                <a:gd name="T38" fmla="*/ 80 w 170"/>
                <a:gd name="T39" fmla="*/ 211 h 211"/>
                <a:gd name="T40" fmla="*/ 66 w 170"/>
                <a:gd name="T41" fmla="*/ 211 h 211"/>
                <a:gd name="T42" fmla="*/ 59 w 170"/>
                <a:gd name="T43" fmla="*/ 196 h 211"/>
                <a:gd name="T44" fmla="*/ 34 w 170"/>
                <a:gd name="T45" fmla="*/ 190 h 211"/>
                <a:gd name="T46" fmla="*/ 33 w 170"/>
                <a:gd name="T47" fmla="*/ 164 h 211"/>
                <a:gd name="T48" fmla="*/ 12 w 170"/>
                <a:gd name="T49" fmla="*/ 150 h 211"/>
                <a:gd name="T50" fmla="*/ 14 w 170"/>
                <a:gd name="T51" fmla="*/ 132 h 211"/>
                <a:gd name="T52" fmla="*/ 0 w 170"/>
                <a:gd name="T53" fmla="*/ 112 h 211"/>
                <a:gd name="T54" fmla="*/ 4 w 170"/>
                <a:gd name="T55" fmla="*/ 86 h 211"/>
                <a:gd name="T56" fmla="*/ 23 w 170"/>
                <a:gd name="T57" fmla="*/ 77 h 211"/>
                <a:gd name="T58" fmla="*/ 17 w 170"/>
                <a:gd name="T59" fmla="*/ 28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0" h="211">
                  <a:moveTo>
                    <a:pt x="17" y="28"/>
                  </a:moveTo>
                  <a:lnTo>
                    <a:pt x="17" y="28"/>
                  </a:lnTo>
                  <a:lnTo>
                    <a:pt x="45" y="24"/>
                  </a:lnTo>
                  <a:lnTo>
                    <a:pt x="45" y="4"/>
                  </a:lnTo>
                  <a:lnTo>
                    <a:pt x="68" y="0"/>
                  </a:lnTo>
                  <a:lnTo>
                    <a:pt x="81" y="13"/>
                  </a:lnTo>
                  <a:lnTo>
                    <a:pt x="94" y="15"/>
                  </a:lnTo>
                  <a:lnTo>
                    <a:pt x="116" y="5"/>
                  </a:lnTo>
                  <a:lnTo>
                    <a:pt x="135" y="11"/>
                  </a:lnTo>
                  <a:lnTo>
                    <a:pt x="151" y="25"/>
                  </a:lnTo>
                  <a:lnTo>
                    <a:pt x="153" y="79"/>
                  </a:lnTo>
                  <a:lnTo>
                    <a:pt x="170" y="101"/>
                  </a:lnTo>
                  <a:lnTo>
                    <a:pt x="148" y="104"/>
                  </a:lnTo>
                  <a:lnTo>
                    <a:pt x="112" y="127"/>
                  </a:lnTo>
                  <a:lnTo>
                    <a:pt x="115" y="135"/>
                  </a:lnTo>
                  <a:lnTo>
                    <a:pt x="147" y="165"/>
                  </a:lnTo>
                  <a:lnTo>
                    <a:pt x="145" y="180"/>
                  </a:lnTo>
                  <a:lnTo>
                    <a:pt x="115" y="196"/>
                  </a:lnTo>
                  <a:lnTo>
                    <a:pt x="87" y="196"/>
                  </a:lnTo>
                  <a:lnTo>
                    <a:pt x="80" y="211"/>
                  </a:lnTo>
                  <a:lnTo>
                    <a:pt x="66" y="211"/>
                  </a:lnTo>
                  <a:lnTo>
                    <a:pt x="59" y="196"/>
                  </a:lnTo>
                  <a:lnTo>
                    <a:pt x="34" y="190"/>
                  </a:lnTo>
                  <a:lnTo>
                    <a:pt x="33" y="164"/>
                  </a:lnTo>
                  <a:lnTo>
                    <a:pt x="12" y="150"/>
                  </a:lnTo>
                  <a:lnTo>
                    <a:pt x="14" y="132"/>
                  </a:lnTo>
                  <a:lnTo>
                    <a:pt x="0" y="112"/>
                  </a:lnTo>
                  <a:lnTo>
                    <a:pt x="4" y="86"/>
                  </a:lnTo>
                  <a:lnTo>
                    <a:pt x="23" y="77"/>
                  </a:lnTo>
                  <a:lnTo>
                    <a:pt x="17" y="2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0" name="Freeform 289">
              <a:extLst>
                <a:ext uri="{FF2B5EF4-FFF2-40B4-BE49-F238E27FC236}">
                  <a16:creationId xmlns:a16="http://schemas.microsoft.com/office/drawing/2014/main" xmlns="" id="{46A9EE4E-9695-0349-A63A-D99FFC6A9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4" y="1923"/>
              <a:ext cx="34" cy="65"/>
            </a:xfrm>
            <a:custGeom>
              <a:avLst/>
              <a:gdLst>
                <a:gd name="T0" fmla="*/ 34 w 51"/>
                <a:gd name="T1" fmla="*/ 0 h 98"/>
                <a:gd name="T2" fmla="*/ 34 w 51"/>
                <a:gd name="T3" fmla="*/ 0 h 98"/>
                <a:gd name="T4" fmla="*/ 1 w 51"/>
                <a:gd name="T5" fmla="*/ 36 h 98"/>
                <a:gd name="T6" fmla="*/ 0 w 51"/>
                <a:gd name="T7" fmla="*/ 59 h 98"/>
                <a:gd name="T8" fmla="*/ 15 w 51"/>
                <a:gd name="T9" fmla="*/ 98 h 98"/>
                <a:gd name="T10" fmla="*/ 38 w 51"/>
                <a:gd name="T11" fmla="*/ 94 h 98"/>
                <a:gd name="T12" fmla="*/ 35 w 51"/>
                <a:gd name="T13" fmla="*/ 62 h 98"/>
                <a:gd name="T14" fmla="*/ 51 w 51"/>
                <a:gd name="T15" fmla="*/ 44 h 98"/>
                <a:gd name="T16" fmla="*/ 51 w 51"/>
                <a:gd name="T17" fmla="*/ 30 h 98"/>
                <a:gd name="T18" fmla="*/ 40 w 51"/>
                <a:gd name="T19" fmla="*/ 1 h 98"/>
                <a:gd name="T20" fmla="*/ 34 w 51"/>
                <a:gd name="T2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98">
                  <a:moveTo>
                    <a:pt x="34" y="0"/>
                  </a:moveTo>
                  <a:lnTo>
                    <a:pt x="34" y="0"/>
                  </a:lnTo>
                  <a:lnTo>
                    <a:pt x="1" y="36"/>
                  </a:lnTo>
                  <a:lnTo>
                    <a:pt x="0" y="59"/>
                  </a:lnTo>
                  <a:lnTo>
                    <a:pt x="15" y="98"/>
                  </a:lnTo>
                  <a:lnTo>
                    <a:pt x="38" y="94"/>
                  </a:lnTo>
                  <a:lnTo>
                    <a:pt x="35" y="62"/>
                  </a:lnTo>
                  <a:lnTo>
                    <a:pt x="51" y="44"/>
                  </a:lnTo>
                  <a:lnTo>
                    <a:pt x="51" y="30"/>
                  </a:lnTo>
                  <a:lnTo>
                    <a:pt x="40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1" name="Freeform 290">
              <a:extLst>
                <a:ext uri="{FF2B5EF4-FFF2-40B4-BE49-F238E27FC236}">
                  <a16:creationId xmlns:a16="http://schemas.microsoft.com/office/drawing/2014/main" xmlns="" id="{2A13C513-1A8A-DC4E-AEA7-8A8EBB9E7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9" y="1965"/>
              <a:ext cx="17" cy="15"/>
            </a:xfrm>
            <a:custGeom>
              <a:avLst/>
              <a:gdLst>
                <a:gd name="T0" fmla="*/ 17 w 25"/>
                <a:gd name="T1" fmla="*/ 1 h 23"/>
                <a:gd name="T2" fmla="*/ 17 w 25"/>
                <a:gd name="T3" fmla="*/ 1 h 23"/>
                <a:gd name="T4" fmla="*/ 10 w 25"/>
                <a:gd name="T5" fmla="*/ 0 h 23"/>
                <a:gd name="T6" fmla="*/ 0 w 25"/>
                <a:gd name="T7" fmla="*/ 9 h 23"/>
                <a:gd name="T8" fmla="*/ 2 w 25"/>
                <a:gd name="T9" fmla="*/ 23 h 23"/>
                <a:gd name="T10" fmla="*/ 24 w 25"/>
                <a:gd name="T11" fmla="*/ 23 h 23"/>
                <a:gd name="T12" fmla="*/ 25 w 25"/>
                <a:gd name="T13" fmla="*/ 8 h 23"/>
                <a:gd name="T14" fmla="*/ 17 w 25"/>
                <a:gd name="T1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17" y="1"/>
                  </a:moveTo>
                  <a:lnTo>
                    <a:pt x="17" y="1"/>
                  </a:lnTo>
                  <a:lnTo>
                    <a:pt x="10" y="0"/>
                  </a:lnTo>
                  <a:lnTo>
                    <a:pt x="0" y="9"/>
                  </a:lnTo>
                  <a:lnTo>
                    <a:pt x="2" y="23"/>
                  </a:lnTo>
                  <a:lnTo>
                    <a:pt x="24" y="23"/>
                  </a:lnTo>
                  <a:lnTo>
                    <a:pt x="25" y="8"/>
                  </a:lnTo>
                  <a:lnTo>
                    <a:pt x="1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2" name="Freeform 291">
              <a:extLst>
                <a:ext uri="{FF2B5EF4-FFF2-40B4-BE49-F238E27FC236}">
                  <a16:creationId xmlns:a16="http://schemas.microsoft.com/office/drawing/2014/main" xmlns="" id="{76ED7101-8303-5D45-A1B0-F5ED82EEB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9" y="1915"/>
              <a:ext cx="16" cy="22"/>
            </a:xfrm>
            <a:custGeom>
              <a:avLst/>
              <a:gdLst>
                <a:gd name="T0" fmla="*/ 16 w 23"/>
                <a:gd name="T1" fmla="*/ 0 h 33"/>
                <a:gd name="T2" fmla="*/ 16 w 23"/>
                <a:gd name="T3" fmla="*/ 0 h 33"/>
                <a:gd name="T4" fmla="*/ 0 w 23"/>
                <a:gd name="T5" fmla="*/ 13 h 33"/>
                <a:gd name="T6" fmla="*/ 8 w 23"/>
                <a:gd name="T7" fmla="*/ 33 h 33"/>
                <a:gd name="T8" fmla="*/ 23 w 23"/>
                <a:gd name="T9" fmla="*/ 18 h 33"/>
                <a:gd name="T10" fmla="*/ 16 w 23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3">
                  <a:moveTo>
                    <a:pt x="16" y="0"/>
                  </a:moveTo>
                  <a:lnTo>
                    <a:pt x="16" y="0"/>
                  </a:lnTo>
                  <a:lnTo>
                    <a:pt x="0" y="13"/>
                  </a:lnTo>
                  <a:lnTo>
                    <a:pt x="8" y="33"/>
                  </a:lnTo>
                  <a:lnTo>
                    <a:pt x="23" y="18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3" name="Freeform 292">
              <a:extLst>
                <a:ext uri="{FF2B5EF4-FFF2-40B4-BE49-F238E27FC236}">
                  <a16:creationId xmlns:a16="http://schemas.microsoft.com/office/drawing/2014/main" xmlns="" id="{E41094DB-F462-394B-88F7-91E6E91C5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4" y="2121"/>
              <a:ext cx="58" cy="38"/>
            </a:xfrm>
            <a:custGeom>
              <a:avLst/>
              <a:gdLst>
                <a:gd name="T0" fmla="*/ 34 w 88"/>
                <a:gd name="T1" fmla="*/ 0 h 57"/>
                <a:gd name="T2" fmla="*/ 34 w 88"/>
                <a:gd name="T3" fmla="*/ 0 h 57"/>
                <a:gd name="T4" fmla="*/ 0 w 88"/>
                <a:gd name="T5" fmla="*/ 36 h 57"/>
                <a:gd name="T6" fmla="*/ 1 w 88"/>
                <a:gd name="T7" fmla="*/ 40 h 57"/>
                <a:gd name="T8" fmla="*/ 15 w 88"/>
                <a:gd name="T9" fmla="*/ 36 h 57"/>
                <a:gd name="T10" fmla="*/ 28 w 88"/>
                <a:gd name="T11" fmla="*/ 53 h 57"/>
                <a:gd name="T12" fmla="*/ 49 w 88"/>
                <a:gd name="T13" fmla="*/ 46 h 57"/>
                <a:gd name="T14" fmla="*/ 64 w 88"/>
                <a:gd name="T15" fmla="*/ 57 h 57"/>
                <a:gd name="T16" fmla="*/ 70 w 88"/>
                <a:gd name="T17" fmla="*/ 54 h 57"/>
                <a:gd name="T18" fmla="*/ 88 w 88"/>
                <a:gd name="T19" fmla="*/ 25 h 57"/>
                <a:gd name="T20" fmla="*/ 83 w 88"/>
                <a:gd name="T21" fmla="*/ 21 h 57"/>
                <a:gd name="T22" fmla="*/ 65 w 88"/>
                <a:gd name="T23" fmla="*/ 20 h 57"/>
                <a:gd name="T24" fmla="*/ 57 w 88"/>
                <a:gd name="T25" fmla="*/ 2 h 57"/>
                <a:gd name="T26" fmla="*/ 34 w 88"/>
                <a:gd name="T2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57">
                  <a:moveTo>
                    <a:pt x="34" y="0"/>
                  </a:moveTo>
                  <a:lnTo>
                    <a:pt x="34" y="0"/>
                  </a:lnTo>
                  <a:lnTo>
                    <a:pt x="0" y="36"/>
                  </a:lnTo>
                  <a:lnTo>
                    <a:pt x="1" y="40"/>
                  </a:lnTo>
                  <a:lnTo>
                    <a:pt x="15" y="36"/>
                  </a:lnTo>
                  <a:lnTo>
                    <a:pt x="28" y="53"/>
                  </a:lnTo>
                  <a:lnTo>
                    <a:pt x="49" y="46"/>
                  </a:lnTo>
                  <a:lnTo>
                    <a:pt x="64" y="57"/>
                  </a:lnTo>
                  <a:lnTo>
                    <a:pt x="70" y="54"/>
                  </a:lnTo>
                  <a:lnTo>
                    <a:pt x="88" y="25"/>
                  </a:lnTo>
                  <a:lnTo>
                    <a:pt x="83" y="21"/>
                  </a:lnTo>
                  <a:lnTo>
                    <a:pt x="65" y="20"/>
                  </a:lnTo>
                  <a:lnTo>
                    <a:pt x="57" y="2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4" name="Freeform 293">
              <a:extLst>
                <a:ext uri="{FF2B5EF4-FFF2-40B4-BE49-F238E27FC236}">
                  <a16:creationId xmlns:a16="http://schemas.microsoft.com/office/drawing/2014/main" xmlns="" id="{A4328E5B-4F48-C941-B900-01A78EEF6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6" y="2060"/>
              <a:ext cx="80" cy="46"/>
            </a:xfrm>
            <a:custGeom>
              <a:avLst/>
              <a:gdLst>
                <a:gd name="T0" fmla="*/ 32 w 120"/>
                <a:gd name="T1" fmla="*/ 56 h 69"/>
                <a:gd name="T2" fmla="*/ 32 w 120"/>
                <a:gd name="T3" fmla="*/ 56 h 69"/>
                <a:gd name="T4" fmla="*/ 55 w 120"/>
                <a:gd name="T5" fmla="*/ 56 h 69"/>
                <a:gd name="T6" fmla="*/ 67 w 120"/>
                <a:gd name="T7" fmla="*/ 56 h 69"/>
                <a:gd name="T8" fmla="*/ 86 w 120"/>
                <a:gd name="T9" fmla="*/ 69 h 69"/>
                <a:gd name="T10" fmla="*/ 120 w 120"/>
                <a:gd name="T11" fmla="*/ 40 h 69"/>
                <a:gd name="T12" fmla="*/ 87 w 120"/>
                <a:gd name="T13" fmla="*/ 16 h 69"/>
                <a:gd name="T14" fmla="*/ 53 w 120"/>
                <a:gd name="T15" fmla="*/ 0 h 69"/>
                <a:gd name="T16" fmla="*/ 31 w 120"/>
                <a:gd name="T17" fmla="*/ 4 h 69"/>
                <a:gd name="T18" fmla="*/ 0 w 120"/>
                <a:gd name="T19" fmla="*/ 24 h 69"/>
                <a:gd name="T20" fmla="*/ 32 w 120"/>
                <a:gd name="T21" fmla="*/ 5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69">
                  <a:moveTo>
                    <a:pt x="32" y="56"/>
                  </a:moveTo>
                  <a:lnTo>
                    <a:pt x="32" y="56"/>
                  </a:lnTo>
                  <a:lnTo>
                    <a:pt x="55" y="56"/>
                  </a:lnTo>
                  <a:lnTo>
                    <a:pt x="67" y="56"/>
                  </a:lnTo>
                  <a:lnTo>
                    <a:pt x="86" y="69"/>
                  </a:lnTo>
                  <a:lnTo>
                    <a:pt x="120" y="40"/>
                  </a:lnTo>
                  <a:lnTo>
                    <a:pt x="87" y="16"/>
                  </a:lnTo>
                  <a:lnTo>
                    <a:pt x="53" y="0"/>
                  </a:lnTo>
                  <a:lnTo>
                    <a:pt x="31" y="4"/>
                  </a:lnTo>
                  <a:lnTo>
                    <a:pt x="0" y="24"/>
                  </a:lnTo>
                  <a:lnTo>
                    <a:pt x="32" y="5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5" name="Freeform 294">
              <a:extLst>
                <a:ext uri="{FF2B5EF4-FFF2-40B4-BE49-F238E27FC236}">
                  <a16:creationId xmlns:a16="http://schemas.microsoft.com/office/drawing/2014/main" xmlns="" id="{5CE50EF2-5177-0844-9535-19527580A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6" y="2089"/>
              <a:ext cx="74" cy="28"/>
            </a:xfrm>
            <a:custGeom>
              <a:avLst/>
              <a:gdLst>
                <a:gd name="T0" fmla="*/ 0 w 111"/>
                <a:gd name="T1" fmla="*/ 30 h 43"/>
                <a:gd name="T2" fmla="*/ 0 w 111"/>
                <a:gd name="T3" fmla="*/ 30 h 43"/>
                <a:gd name="T4" fmla="*/ 6 w 111"/>
                <a:gd name="T5" fmla="*/ 35 h 43"/>
                <a:gd name="T6" fmla="*/ 6 w 111"/>
                <a:gd name="T7" fmla="*/ 43 h 43"/>
                <a:gd name="T8" fmla="*/ 66 w 111"/>
                <a:gd name="T9" fmla="*/ 42 h 43"/>
                <a:gd name="T10" fmla="*/ 111 w 111"/>
                <a:gd name="T11" fmla="*/ 23 h 43"/>
                <a:gd name="T12" fmla="*/ 110 w 111"/>
                <a:gd name="T13" fmla="*/ 3 h 43"/>
                <a:gd name="T14" fmla="*/ 101 w 111"/>
                <a:gd name="T15" fmla="*/ 7 h 43"/>
                <a:gd name="T16" fmla="*/ 89 w 111"/>
                <a:gd name="T17" fmla="*/ 1 h 43"/>
                <a:gd name="T18" fmla="*/ 82 w 111"/>
                <a:gd name="T19" fmla="*/ 0 h 43"/>
                <a:gd name="T20" fmla="*/ 62 w 111"/>
                <a:gd name="T21" fmla="*/ 8 h 43"/>
                <a:gd name="T22" fmla="*/ 35 w 111"/>
                <a:gd name="T23" fmla="*/ 2 h 43"/>
                <a:gd name="T24" fmla="*/ 0 w 111"/>
                <a:gd name="T25" fmla="*/ 3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" h="43">
                  <a:moveTo>
                    <a:pt x="0" y="30"/>
                  </a:moveTo>
                  <a:lnTo>
                    <a:pt x="0" y="30"/>
                  </a:lnTo>
                  <a:lnTo>
                    <a:pt x="6" y="35"/>
                  </a:lnTo>
                  <a:lnTo>
                    <a:pt x="6" y="43"/>
                  </a:lnTo>
                  <a:lnTo>
                    <a:pt x="66" y="42"/>
                  </a:lnTo>
                  <a:lnTo>
                    <a:pt x="111" y="23"/>
                  </a:lnTo>
                  <a:lnTo>
                    <a:pt x="110" y="3"/>
                  </a:lnTo>
                  <a:lnTo>
                    <a:pt x="101" y="7"/>
                  </a:lnTo>
                  <a:lnTo>
                    <a:pt x="89" y="1"/>
                  </a:lnTo>
                  <a:lnTo>
                    <a:pt x="82" y="0"/>
                  </a:lnTo>
                  <a:lnTo>
                    <a:pt x="62" y="8"/>
                  </a:lnTo>
                  <a:lnTo>
                    <a:pt x="35" y="2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6" name="Freeform 295">
              <a:extLst>
                <a:ext uri="{FF2B5EF4-FFF2-40B4-BE49-F238E27FC236}">
                  <a16:creationId xmlns:a16="http://schemas.microsoft.com/office/drawing/2014/main" xmlns="" id="{8F07B8B6-F8BA-3F4E-85F7-65AD28C1E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3" y="2101"/>
              <a:ext cx="83" cy="42"/>
            </a:xfrm>
            <a:custGeom>
              <a:avLst/>
              <a:gdLst>
                <a:gd name="T0" fmla="*/ 5 w 124"/>
                <a:gd name="T1" fmla="*/ 36 h 64"/>
                <a:gd name="T2" fmla="*/ 5 w 124"/>
                <a:gd name="T3" fmla="*/ 36 h 64"/>
                <a:gd name="T4" fmla="*/ 0 w 124"/>
                <a:gd name="T5" fmla="*/ 46 h 64"/>
                <a:gd name="T6" fmla="*/ 4 w 124"/>
                <a:gd name="T7" fmla="*/ 54 h 64"/>
                <a:gd name="T8" fmla="*/ 23 w 124"/>
                <a:gd name="T9" fmla="*/ 50 h 64"/>
                <a:gd name="T10" fmla="*/ 38 w 124"/>
                <a:gd name="T11" fmla="*/ 50 h 64"/>
                <a:gd name="T12" fmla="*/ 55 w 124"/>
                <a:gd name="T13" fmla="*/ 64 h 64"/>
                <a:gd name="T14" fmla="*/ 91 w 124"/>
                <a:gd name="T15" fmla="*/ 58 h 64"/>
                <a:gd name="T16" fmla="*/ 117 w 124"/>
                <a:gd name="T17" fmla="*/ 42 h 64"/>
                <a:gd name="T18" fmla="*/ 124 w 124"/>
                <a:gd name="T19" fmla="*/ 32 h 64"/>
                <a:gd name="T20" fmla="*/ 123 w 124"/>
                <a:gd name="T21" fmla="*/ 18 h 64"/>
                <a:gd name="T22" fmla="*/ 99 w 124"/>
                <a:gd name="T23" fmla="*/ 0 h 64"/>
                <a:gd name="T24" fmla="*/ 67 w 124"/>
                <a:gd name="T25" fmla="*/ 1 h 64"/>
                <a:gd name="T26" fmla="*/ 65 w 124"/>
                <a:gd name="T27" fmla="*/ 19 h 64"/>
                <a:gd name="T28" fmla="*/ 31 w 124"/>
                <a:gd name="T29" fmla="*/ 35 h 64"/>
                <a:gd name="T30" fmla="*/ 5 w 124"/>
                <a:gd name="T31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4" h="64">
                  <a:moveTo>
                    <a:pt x="5" y="36"/>
                  </a:moveTo>
                  <a:lnTo>
                    <a:pt x="5" y="36"/>
                  </a:lnTo>
                  <a:lnTo>
                    <a:pt x="0" y="46"/>
                  </a:lnTo>
                  <a:lnTo>
                    <a:pt x="4" y="54"/>
                  </a:lnTo>
                  <a:lnTo>
                    <a:pt x="23" y="50"/>
                  </a:lnTo>
                  <a:lnTo>
                    <a:pt x="38" y="50"/>
                  </a:lnTo>
                  <a:lnTo>
                    <a:pt x="55" y="64"/>
                  </a:lnTo>
                  <a:lnTo>
                    <a:pt x="91" y="58"/>
                  </a:lnTo>
                  <a:lnTo>
                    <a:pt x="117" y="42"/>
                  </a:lnTo>
                  <a:lnTo>
                    <a:pt x="124" y="32"/>
                  </a:lnTo>
                  <a:lnTo>
                    <a:pt x="123" y="18"/>
                  </a:lnTo>
                  <a:lnTo>
                    <a:pt x="99" y="0"/>
                  </a:lnTo>
                  <a:lnTo>
                    <a:pt x="67" y="1"/>
                  </a:lnTo>
                  <a:lnTo>
                    <a:pt x="65" y="19"/>
                  </a:lnTo>
                  <a:lnTo>
                    <a:pt x="31" y="35"/>
                  </a:lnTo>
                  <a:lnTo>
                    <a:pt x="5" y="3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7" name="Freeform 296">
              <a:extLst>
                <a:ext uri="{FF2B5EF4-FFF2-40B4-BE49-F238E27FC236}">
                  <a16:creationId xmlns:a16="http://schemas.microsoft.com/office/drawing/2014/main" xmlns="" id="{CC4F3172-7A69-004F-AA28-EF67AD674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5" y="2107"/>
              <a:ext cx="82" cy="45"/>
            </a:xfrm>
            <a:custGeom>
              <a:avLst/>
              <a:gdLst>
                <a:gd name="T0" fmla="*/ 9 w 123"/>
                <a:gd name="T1" fmla="*/ 23 h 68"/>
                <a:gd name="T2" fmla="*/ 9 w 123"/>
                <a:gd name="T3" fmla="*/ 23 h 68"/>
                <a:gd name="T4" fmla="*/ 0 w 123"/>
                <a:gd name="T5" fmla="*/ 37 h 68"/>
                <a:gd name="T6" fmla="*/ 1 w 123"/>
                <a:gd name="T7" fmla="*/ 59 h 68"/>
                <a:gd name="T8" fmla="*/ 16 w 123"/>
                <a:gd name="T9" fmla="*/ 66 h 68"/>
                <a:gd name="T10" fmla="*/ 60 w 123"/>
                <a:gd name="T11" fmla="*/ 68 h 68"/>
                <a:gd name="T12" fmla="*/ 122 w 123"/>
                <a:gd name="T13" fmla="*/ 15 h 68"/>
                <a:gd name="T14" fmla="*/ 123 w 123"/>
                <a:gd name="T15" fmla="*/ 4 h 68"/>
                <a:gd name="T16" fmla="*/ 116 w 123"/>
                <a:gd name="T17" fmla="*/ 0 h 68"/>
                <a:gd name="T18" fmla="*/ 71 w 123"/>
                <a:gd name="T19" fmla="*/ 21 h 68"/>
                <a:gd name="T20" fmla="*/ 9 w 123"/>
                <a:gd name="T21" fmla="*/ 2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3" h="68">
                  <a:moveTo>
                    <a:pt x="9" y="23"/>
                  </a:moveTo>
                  <a:lnTo>
                    <a:pt x="9" y="23"/>
                  </a:lnTo>
                  <a:lnTo>
                    <a:pt x="0" y="37"/>
                  </a:lnTo>
                  <a:lnTo>
                    <a:pt x="1" y="59"/>
                  </a:lnTo>
                  <a:lnTo>
                    <a:pt x="16" y="66"/>
                  </a:lnTo>
                  <a:lnTo>
                    <a:pt x="60" y="68"/>
                  </a:lnTo>
                  <a:lnTo>
                    <a:pt x="122" y="15"/>
                  </a:lnTo>
                  <a:lnTo>
                    <a:pt x="123" y="4"/>
                  </a:lnTo>
                  <a:lnTo>
                    <a:pt x="116" y="0"/>
                  </a:lnTo>
                  <a:lnTo>
                    <a:pt x="71" y="21"/>
                  </a:lnTo>
                  <a:lnTo>
                    <a:pt x="9" y="2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8" name="Freeform 297">
              <a:extLst>
                <a:ext uri="{FF2B5EF4-FFF2-40B4-BE49-F238E27FC236}">
                  <a16:creationId xmlns:a16="http://schemas.microsoft.com/office/drawing/2014/main" xmlns="" id="{ADC8D89B-BDE8-8744-B806-72DCDA37C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3" y="2134"/>
              <a:ext cx="38" cy="28"/>
            </a:xfrm>
            <a:custGeom>
              <a:avLst/>
              <a:gdLst>
                <a:gd name="T0" fmla="*/ 57 w 58"/>
                <a:gd name="T1" fmla="*/ 0 h 42"/>
                <a:gd name="T2" fmla="*/ 57 w 58"/>
                <a:gd name="T3" fmla="*/ 0 h 42"/>
                <a:gd name="T4" fmla="*/ 37 w 58"/>
                <a:gd name="T5" fmla="*/ 12 h 42"/>
                <a:gd name="T6" fmla="*/ 0 w 58"/>
                <a:gd name="T7" fmla="*/ 21 h 42"/>
                <a:gd name="T8" fmla="*/ 7 w 58"/>
                <a:gd name="T9" fmla="*/ 42 h 42"/>
                <a:gd name="T10" fmla="*/ 34 w 58"/>
                <a:gd name="T11" fmla="*/ 42 h 42"/>
                <a:gd name="T12" fmla="*/ 58 w 58"/>
                <a:gd name="T13" fmla="*/ 22 h 42"/>
                <a:gd name="T14" fmla="*/ 57 w 58"/>
                <a:gd name="T1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2">
                  <a:moveTo>
                    <a:pt x="57" y="0"/>
                  </a:moveTo>
                  <a:lnTo>
                    <a:pt x="57" y="0"/>
                  </a:lnTo>
                  <a:lnTo>
                    <a:pt x="37" y="12"/>
                  </a:lnTo>
                  <a:lnTo>
                    <a:pt x="0" y="21"/>
                  </a:lnTo>
                  <a:lnTo>
                    <a:pt x="7" y="42"/>
                  </a:lnTo>
                  <a:lnTo>
                    <a:pt x="34" y="42"/>
                  </a:lnTo>
                  <a:lnTo>
                    <a:pt x="58" y="22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9" name="Freeform 298">
              <a:extLst>
                <a:ext uri="{FF2B5EF4-FFF2-40B4-BE49-F238E27FC236}">
                  <a16:creationId xmlns:a16="http://schemas.microsoft.com/office/drawing/2014/main" xmlns="" id="{3816D000-388E-3F4F-B7A1-F65135532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5" y="2151"/>
              <a:ext cx="72" cy="66"/>
            </a:xfrm>
            <a:custGeom>
              <a:avLst/>
              <a:gdLst>
                <a:gd name="T0" fmla="*/ 60 w 107"/>
                <a:gd name="T1" fmla="*/ 0 h 100"/>
                <a:gd name="T2" fmla="*/ 60 w 107"/>
                <a:gd name="T3" fmla="*/ 0 h 100"/>
                <a:gd name="T4" fmla="*/ 32 w 107"/>
                <a:gd name="T5" fmla="*/ 23 h 100"/>
                <a:gd name="T6" fmla="*/ 4 w 107"/>
                <a:gd name="T7" fmla="*/ 23 h 100"/>
                <a:gd name="T8" fmla="*/ 0 w 107"/>
                <a:gd name="T9" fmla="*/ 43 h 100"/>
                <a:gd name="T10" fmla="*/ 13 w 107"/>
                <a:gd name="T11" fmla="*/ 46 h 100"/>
                <a:gd name="T12" fmla="*/ 20 w 107"/>
                <a:gd name="T13" fmla="*/ 37 h 100"/>
                <a:gd name="T14" fmla="*/ 30 w 107"/>
                <a:gd name="T15" fmla="*/ 46 h 100"/>
                <a:gd name="T16" fmla="*/ 38 w 107"/>
                <a:gd name="T17" fmla="*/ 74 h 100"/>
                <a:gd name="T18" fmla="*/ 93 w 107"/>
                <a:gd name="T19" fmla="*/ 100 h 100"/>
                <a:gd name="T20" fmla="*/ 99 w 107"/>
                <a:gd name="T21" fmla="*/ 93 h 100"/>
                <a:gd name="T22" fmla="*/ 43 w 107"/>
                <a:gd name="T23" fmla="*/ 35 h 100"/>
                <a:gd name="T24" fmla="*/ 48 w 107"/>
                <a:gd name="T25" fmla="*/ 25 h 100"/>
                <a:gd name="T26" fmla="*/ 102 w 107"/>
                <a:gd name="T27" fmla="*/ 23 h 100"/>
                <a:gd name="T28" fmla="*/ 107 w 107"/>
                <a:gd name="T29" fmla="*/ 6 h 100"/>
                <a:gd name="T30" fmla="*/ 72 w 107"/>
                <a:gd name="T31" fmla="*/ 7 h 100"/>
                <a:gd name="T32" fmla="*/ 60 w 107"/>
                <a:gd name="T3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00">
                  <a:moveTo>
                    <a:pt x="60" y="0"/>
                  </a:moveTo>
                  <a:lnTo>
                    <a:pt x="60" y="0"/>
                  </a:lnTo>
                  <a:lnTo>
                    <a:pt x="32" y="23"/>
                  </a:lnTo>
                  <a:lnTo>
                    <a:pt x="4" y="23"/>
                  </a:lnTo>
                  <a:lnTo>
                    <a:pt x="0" y="43"/>
                  </a:lnTo>
                  <a:lnTo>
                    <a:pt x="13" y="46"/>
                  </a:lnTo>
                  <a:lnTo>
                    <a:pt x="20" y="37"/>
                  </a:lnTo>
                  <a:lnTo>
                    <a:pt x="30" y="46"/>
                  </a:lnTo>
                  <a:lnTo>
                    <a:pt x="38" y="74"/>
                  </a:lnTo>
                  <a:lnTo>
                    <a:pt x="93" y="100"/>
                  </a:lnTo>
                  <a:lnTo>
                    <a:pt x="99" y="93"/>
                  </a:lnTo>
                  <a:lnTo>
                    <a:pt x="43" y="35"/>
                  </a:lnTo>
                  <a:lnTo>
                    <a:pt x="48" y="25"/>
                  </a:lnTo>
                  <a:lnTo>
                    <a:pt x="102" y="23"/>
                  </a:lnTo>
                  <a:lnTo>
                    <a:pt x="107" y="6"/>
                  </a:lnTo>
                  <a:lnTo>
                    <a:pt x="72" y="7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0" name="Freeform 299">
              <a:extLst>
                <a:ext uri="{FF2B5EF4-FFF2-40B4-BE49-F238E27FC236}">
                  <a16:creationId xmlns:a16="http://schemas.microsoft.com/office/drawing/2014/main" xmlns="" id="{74B39768-3CF7-5F49-AA9D-2B723449C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9" y="2170"/>
              <a:ext cx="48" cy="40"/>
            </a:xfrm>
            <a:custGeom>
              <a:avLst/>
              <a:gdLst>
                <a:gd name="T0" fmla="*/ 3 w 72"/>
                <a:gd name="T1" fmla="*/ 1 h 60"/>
                <a:gd name="T2" fmla="*/ 3 w 72"/>
                <a:gd name="T3" fmla="*/ 1 h 60"/>
                <a:gd name="T4" fmla="*/ 0 w 72"/>
                <a:gd name="T5" fmla="*/ 6 h 60"/>
                <a:gd name="T6" fmla="*/ 53 w 72"/>
                <a:gd name="T7" fmla="*/ 60 h 60"/>
                <a:gd name="T8" fmla="*/ 72 w 72"/>
                <a:gd name="T9" fmla="*/ 32 h 60"/>
                <a:gd name="T10" fmla="*/ 72 w 72"/>
                <a:gd name="T11" fmla="*/ 20 h 60"/>
                <a:gd name="T12" fmla="*/ 55 w 72"/>
                <a:gd name="T13" fmla="*/ 0 h 60"/>
                <a:gd name="T14" fmla="*/ 3 w 72"/>
                <a:gd name="T15" fmla="*/ 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0">
                  <a:moveTo>
                    <a:pt x="3" y="1"/>
                  </a:moveTo>
                  <a:lnTo>
                    <a:pt x="3" y="1"/>
                  </a:lnTo>
                  <a:lnTo>
                    <a:pt x="0" y="6"/>
                  </a:lnTo>
                  <a:lnTo>
                    <a:pt x="53" y="60"/>
                  </a:lnTo>
                  <a:lnTo>
                    <a:pt x="72" y="32"/>
                  </a:lnTo>
                  <a:lnTo>
                    <a:pt x="72" y="20"/>
                  </a:lnTo>
                  <a:lnTo>
                    <a:pt x="55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1" name="Freeform 300">
              <a:extLst>
                <a:ext uri="{FF2B5EF4-FFF2-40B4-BE49-F238E27FC236}">
                  <a16:creationId xmlns:a16="http://schemas.microsoft.com/office/drawing/2014/main" xmlns="" id="{208090D2-006A-5941-965C-D2120D143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0" y="2138"/>
              <a:ext cx="152" cy="161"/>
            </a:xfrm>
            <a:custGeom>
              <a:avLst/>
              <a:gdLst>
                <a:gd name="T0" fmla="*/ 4 w 228"/>
                <a:gd name="T1" fmla="*/ 34 h 242"/>
                <a:gd name="T2" fmla="*/ 4 w 228"/>
                <a:gd name="T3" fmla="*/ 34 h 242"/>
                <a:gd name="T4" fmla="*/ 0 w 228"/>
                <a:gd name="T5" fmla="*/ 46 h 242"/>
                <a:gd name="T6" fmla="*/ 1 w 228"/>
                <a:gd name="T7" fmla="*/ 59 h 242"/>
                <a:gd name="T8" fmla="*/ 20 w 228"/>
                <a:gd name="T9" fmla="*/ 81 h 242"/>
                <a:gd name="T10" fmla="*/ 49 w 228"/>
                <a:gd name="T11" fmla="*/ 80 h 242"/>
                <a:gd name="T12" fmla="*/ 114 w 228"/>
                <a:gd name="T13" fmla="*/ 156 h 242"/>
                <a:gd name="T14" fmla="*/ 155 w 228"/>
                <a:gd name="T15" fmla="*/ 168 h 242"/>
                <a:gd name="T16" fmla="*/ 179 w 228"/>
                <a:gd name="T17" fmla="*/ 190 h 242"/>
                <a:gd name="T18" fmla="*/ 185 w 228"/>
                <a:gd name="T19" fmla="*/ 242 h 242"/>
                <a:gd name="T20" fmla="*/ 197 w 228"/>
                <a:gd name="T21" fmla="*/ 234 h 242"/>
                <a:gd name="T22" fmla="*/ 209 w 228"/>
                <a:gd name="T23" fmla="*/ 206 h 242"/>
                <a:gd name="T24" fmla="*/ 206 w 228"/>
                <a:gd name="T25" fmla="*/ 186 h 242"/>
                <a:gd name="T26" fmla="*/ 225 w 228"/>
                <a:gd name="T27" fmla="*/ 184 h 242"/>
                <a:gd name="T28" fmla="*/ 228 w 228"/>
                <a:gd name="T29" fmla="*/ 173 h 242"/>
                <a:gd name="T30" fmla="*/ 174 w 228"/>
                <a:gd name="T31" fmla="*/ 147 h 242"/>
                <a:gd name="T32" fmla="*/ 123 w 228"/>
                <a:gd name="T33" fmla="*/ 97 h 242"/>
                <a:gd name="T34" fmla="*/ 103 w 228"/>
                <a:gd name="T35" fmla="*/ 67 h 242"/>
                <a:gd name="T36" fmla="*/ 98 w 228"/>
                <a:gd name="T37" fmla="*/ 39 h 242"/>
                <a:gd name="T38" fmla="*/ 124 w 228"/>
                <a:gd name="T39" fmla="*/ 32 h 242"/>
                <a:gd name="T40" fmla="*/ 117 w 228"/>
                <a:gd name="T41" fmla="*/ 14 h 242"/>
                <a:gd name="T42" fmla="*/ 101 w 228"/>
                <a:gd name="T43" fmla="*/ 0 h 242"/>
                <a:gd name="T44" fmla="*/ 87 w 228"/>
                <a:gd name="T45" fmla="*/ 0 h 242"/>
                <a:gd name="T46" fmla="*/ 68 w 228"/>
                <a:gd name="T47" fmla="*/ 5 h 242"/>
                <a:gd name="T48" fmla="*/ 50 w 228"/>
                <a:gd name="T49" fmla="*/ 30 h 242"/>
                <a:gd name="T50" fmla="*/ 39 w 228"/>
                <a:gd name="T51" fmla="*/ 37 h 242"/>
                <a:gd name="T52" fmla="*/ 22 w 228"/>
                <a:gd name="T53" fmla="*/ 27 h 242"/>
                <a:gd name="T54" fmla="*/ 4 w 228"/>
                <a:gd name="T55" fmla="*/ 34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8" h="242">
                  <a:moveTo>
                    <a:pt x="4" y="34"/>
                  </a:moveTo>
                  <a:lnTo>
                    <a:pt x="4" y="34"/>
                  </a:lnTo>
                  <a:lnTo>
                    <a:pt x="0" y="46"/>
                  </a:lnTo>
                  <a:lnTo>
                    <a:pt x="1" y="59"/>
                  </a:lnTo>
                  <a:lnTo>
                    <a:pt x="20" y="81"/>
                  </a:lnTo>
                  <a:lnTo>
                    <a:pt x="49" y="80"/>
                  </a:lnTo>
                  <a:lnTo>
                    <a:pt x="114" y="156"/>
                  </a:lnTo>
                  <a:lnTo>
                    <a:pt x="155" y="168"/>
                  </a:lnTo>
                  <a:lnTo>
                    <a:pt x="179" y="190"/>
                  </a:lnTo>
                  <a:lnTo>
                    <a:pt x="185" y="242"/>
                  </a:lnTo>
                  <a:lnTo>
                    <a:pt x="197" y="234"/>
                  </a:lnTo>
                  <a:lnTo>
                    <a:pt x="209" y="206"/>
                  </a:lnTo>
                  <a:lnTo>
                    <a:pt x="206" y="186"/>
                  </a:lnTo>
                  <a:lnTo>
                    <a:pt x="225" y="184"/>
                  </a:lnTo>
                  <a:lnTo>
                    <a:pt x="228" y="173"/>
                  </a:lnTo>
                  <a:lnTo>
                    <a:pt x="174" y="147"/>
                  </a:lnTo>
                  <a:lnTo>
                    <a:pt x="123" y="97"/>
                  </a:lnTo>
                  <a:lnTo>
                    <a:pt x="103" y="67"/>
                  </a:lnTo>
                  <a:lnTo>
                    <a:pt x="98" y="39"/>
                  </a:lnTo>
                  <a:lnTo>
                    <a:pt x="124" y="32"/>
                  </a:lnTo>
                  <a:lnTo>
                    <a:pt x="117" y="14"/>
                  </a:lnTo>
                  <a:lnTo>
                    <a:pt x="101" y="0"/>
                  </a:lnTo>
                  <a:lnTo>
                    <a:pt x="87" y="0"/>
                  </a:lnTo>
                  <a:lnTo>
                    <a:pt x="68" y="5"/>
                  </a:lnTo>
                  <a:lnTo>
                    <a:pt x="50" y="30"/>
                  </a:lnTo>
                  <a:lnTo>
                    <a:pt x="39" y="37"/>
                  </a:lnTo>
                  <a:lnTo>
                    <a:pt x="22" y="27"/>
                  </a:lnTo>
                  <a:lnTo>
                    <a:pt x="4" y="3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2" name="Freeform 301">
              <a:extLst>
                <a:ext uri="{FF2B5EF4-FFF2-40B4-BE49-F238E27FC236}">
                  <a16:creationId xmlns:a16="http://schemas.microsoft.com/office/drawing/2014/main" xmlns="" id="{5F23612B-9BC8-BE43-BBFC-A1D83099A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5" y="2293"/>
              <a:ext cx="34" cy="27"/>
            </a:xfrm>
            <a:custGeom>
              <a:avLst/>
              <a:gdLst>
                <a:gd name="T0" fmla="*/ 51 w 51"/>
                <a:gd name="T1" fmla="*/ 6 h 41"/>
                <a:gd name="T2" fmla="*/ 51 w 51"/>
                <a:gd name="T3" fmla="*/ 6 h 41"/>
                <a:gd name="T4" fmla="*/ 39 w 51"/>
                <a:gd name="T5" fmla="*/ 0 h 41"/>
                <a:gd name="T6" fmla="*/ 0 w 51"/>
                <a:gd name="T7" fmla="*/ 6 h 41"/>
                <a:gd name="T8" fmla="*/ 2 w 51"/>
                <a:gd name="T9" fmla="*/ 16 h 41"/>
                <a:gd name="T10" fmla="*/ 37 w 51"/>
                <a:gd name="T11" fmla="*/ 34 h 41"/>
                <a:gd name="T12" fmla="*/ 42 w 51"/>
                <a:gd name="T13" fmla="*/ 40 h 41"/>
                <a:gd name="T14" fmla="*/ 51 w 51"/>
                <a:gd name="T15" fmla="*/ 41 h 41"/>
                <a:gd name="T16" fmla="*/ 51 w 51"/>
                <a:gd name="T17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1">
                  <a:moveTo>
                    <a:pt x="51" y="6"/>
                  </a:moveTo>
                  <a:lnTo>
                    <a:pt x="51" y="6"/>
                  </a:lnTo>
                  <a:lnTo>
                    <a:pt x="39" y="0"/>
                  </a:lnTo>
                  <a:lnTo>
                    <a:pt x="0" y="6"/>
                  </a:lnTo>
                  <a:lnTo>
                    <a:pt x="2" y="16"/>
                  </a:lnTo>
                  <a:lnTo>
                    <a:pt x="37" y="34"/>
                  </a:lnTo>
                  <a:lnTo>
                    <a:pt x="42" y="40"/>
                  </a:lnTo>
                  <a:lnTo>
                    <a:pt x="51" y="41"/>
                  </a:lnTo>
                  <a:lnTo>
                    <a:pt x="51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3" name="Freeform 302">
              <a:extLst>
                <a:ext uri="{FF2B5EF4-FFF2-40B4-BE49-F238E27FC236}">
                  <a16:creationId xmlns:a16="http://schemas.microsoft.com/office/drawing/2014/main" xmlns="" id="{7ED11DE9-42E7-954B-9625-2B42AAB28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1" y="2335"/>
              <a:ext cx="11" cy="14"/>
            </a:xfrm>
            <a:custGeom>
              <a:avLst/>
              <a:gdLst>
                <a:gd name="T0" fmla="*/ 13 w 17"/>
                <a:gd name="T1" fmla="*/ 0 h 21"/>
                <a:gd name="T2" fmla="*/ 13 w 17"/>
                <a:gd name="T3" fmla="*/ 0 h 21"/>
                <a:gd name="T4" fmla="*/ 0 w 17"/>
                <a:gd name="T5" fmla="*/ 3 h 21"/>
                <a:gd name="T6" fmla="*/ 0 w 17"/>
                <a:gd name="T7" fmla="*/ 18 h 21"/>
                <a:gd name="T8" fmla="*/ 12 w 17"/>
                <a:gd name="T9" fmla="*/ 21 h 21"/>
                <a:gd name="T10" fmla="*/ 17 w 17"/>
                <a:gd name="T11" fmla="*/ 17 h 21"/>
                <a:gd name="T12" fmla="*/ 13 w 17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1">
                  <a:moveTo>
                    <a:pt x="13" y="0"/>
                  </a:moveTo>
                  <a:lnTo>
                    <a:pt x="13" y="0"/>
                  </a:lnTo>
                  <a:lnTo>
                    <a:pt x="0" y="3"/>
                  </a:lnTo>
                  <a:lnTo>
                    <a:pt x="0" y="18"/>
                  </a:lnTo>
                  <a:lnTo>
                    <a:pt x="12" y="21"/>
                  </a:lnTo>
                  <a:lnTo>
                    <a:pt x="17" y="17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4" name="Freeform 303">
              <a:extLst>
                <a:ext uri="{FF2B5EF4-FFF2-40B4-BE49-F238E27FC236}">
                  <a16:creationId xmlns:a16="http://schemas.microsoft.com/office/drawing/2014/main" xmlns="" id="{4DBB609E-8CFA-2A4A-96E9-9419317B2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4" y="2020"/>
              <a:ext cx="220" cy="155"/>
            </a:xfrm>
            <a:custGeom>
              <a:avLst/>
              <a:gdLst>
                <a:gd name="T0" fmla="*/ 38 w 331"/>
                <a:gd name="T1" fmla="*/ 24 h 233"/>
                <a:gd name="T2" fmla="*/ 38 w 331"/>
                <a:gd name="T3" fmla="*/ 24 h 233"/>
                <a:gd name="T4" fmla="*/ 15 w 331"/>
                <a:gd name="T5" fmla="*/ 36 h 233"/>
                <a:gd name="T6" fmla="*/ 21 w 331"/>
                <a:gd name="T7" fmla="*/ 61 h 233"/>
                <a:gd name="T8" fmla="*/ 0 w 331"/>
                <a:gd name="T9" fmla="*/ 105 h 233"/>
                <a:gd name="T10" fmla="*/ 0 w 331"/>
                <a:gd name="T11" fmla="*/ 124 h 233"/>
                <a:gd name="T12" fmla="*/ 10 w 331"/>
                <a:gd name="T13" fmla="*/ 131 h 233"/>
                <a:gd name="T14" fmla="*/ 73 w 331"/>
                <a:gd name="T15" fmla="*/ 134 h 233"/>
                <a:gd name="T16" fmla="*/ 91 w 331"/>
                <a:gd name="T17" fmla="*/ 119 h 233"/>
                <a:gd name="T18" fmla="*/ 110 w 331"/>
                <a:gd name="T19" fmla="*/ 126 h 233"/>
                <a:gd name="T20" fmla="*/ 137 w 331"/>
                <a:gd name="T21" fmla="*/ 162 h 233"/>
                <a:gd name="T22" fmla="*/ 117 w 331"/>
                <a:gd name="T23" fmla="*/ 198 h 233"/>
                <a:gd name="T24" fmla="*/ 141 w 331"/>
                <a:gd name="T25" fmla="*/ 205 h 233"/>
                <a:gd name="T26" fmla="*/ 172 w 331"/>
                <a:gd name="T27" fmla="*/ 169 h 233"/>
                <a:gd name="T28" fmla="*/ 190 w 331"/>
                <a:gd name="T29" fmla="*/ 172 h 233"/>
                <a:gd name="T30" fmla="*/ 206 w 331"/>
                <a:gd name="T31" fmla="*/ 184 h 233"/>
                <a:gd name="T32" fmla="*/ 192 w 331"/>
                <a:gd name="T33" fmla="*/ 203 h 233"/>
                <a:gd name="T34" fmla="*/ 211 w 331"/>
                <a:gd name="T35" fmla="*/ 233 h 233"/>
                <a:gd name="T36" fmla="*/ 232 w 331"/>
                <a:gd name="T37" fmla="*/ 233 h 233"/>
                <a:gd name="T38" fmla="*/ 243 w 331"/>
                <a:gd name="T39" fmla="*/ 213 h 233"/>
                <a:gd name="T40" fmla="*/ 265 w 331"/>
                <a:gd name="T41" fmla="*/ 208 h 233"/>
                <a:gd name="T42" fmla="*/ 266 w 331"/>
                <a:gd name="T43" fmla="*/ 192 h 233"/>
                <a:gd name="T44" fmla="*/ 225 w 331"/>
                <a:gd name="T45" fmla="*/ 185 h 233"/>
                <a:gd name="T46" fmla="*/ 226 w 331"/>
                <a:gd name="T47" fmla="*/ 168 h 233"/>
                <a:gd name="T48" fmla="*/ 266 w 331"/>
                <a:gd name="T49" fmla="*/ 168 h 233"/>
                <a:gd name="T50" fmla="*/ 309 w 331"/>
                <a:gd name="T51" fmla="*/ 133 h 233"/>
                <a:gd name="T52" fmla="*/ 328 w 331"/>
                <a:gd name="T53" fmla="*/ 117 h 233"/>
                <a:gd name="T54" fmla="*/ 331 w 331"/>
                <a:gd name="T55" fmla="*/ 64 h 233"/>
                <a:gd name="T56" fmla="*/ 246 w 331"/>
                <a:gd name="T57" fmla="*/ 57 h 233"/>
                <a:gd name="T58" fmla="*/ 211 w 331"/>
                <a:gd name="T59" fmla="*/ 8 h 233"/>
                <a:gd name="T60" fmla="*/ 187 w 331"/>
                <a:gd name="T61" fmla="*/ 0 h 233"/>
                <a:gd name="T62" fmla="*/ 158 w 331"/>
                <a:gd name="T63" fmla="*/ 1 h 233"/>
                <a:gd name="T64" fmla="*/ 145 w 331"/>
                <a:gd name="T65" fmla="*/ 33 h 233"/>
                <a:gd name="T66" fmla="*/ 86 w 331"/>
                <a:gd name="T67" fmla="*/ 34 h 233"/>
                <a:gd name="T68" fmla="*/ 66 w 331"/>
                <a:gd name="T69" fmla="*/ 25 h 233"/>
                <a:gd name="T70" fmla="*/ 38 w 331"/>
                <a:gd name="T71" fmla="*/ 2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31" h="233">
                  <a:moveTo>
                    <a:pt x="38" y="24"/>
                  </a:moveTo>
                  <a:lnTo>
                    <a:pt x="38" y="24"/>
                  </a:lnTo>
                  <a:lnTo>
                    <a:pt x="15" y="36"/>
                  </a:lnTo>
                  <a:lnTo>
                    <a:pt x="21" y="61"/>
                  </a:lnTo>
                  <a:lnTo>
                    <a:pt x="0" y="105"/>
                  </a:lnTo>
                  <a:lnTo>
                    <a:pt x="0" y="124"/>
                  </a:lnTo>
                  <a:lnTo>
                    <a:pt x="10" y="131"/>
                  </a:lnTo>
                  <a:lnTo>
                    <a:pt x="73" y="134"/>
                  </a:lnTo>
                  <a:lnTo>
                    <a:pt x="91" y="119"/>
                  </a:lnTo>
                  <a:lnTo>
                    <a:pt x="110" y="126"/>
                  </a:lnTo>
                  <a:lnTo>
                    <a:pt x="137" y="162"/>
                  </a:lnTo>
                  <a:lnTo>
                    <a:pt x="117" y="198"/>
                  </a:lnTo>
                  <a:lnTo>
                    <a:pt x="141" y="205"/>
                  </a:lnTo>
                  <a:lnTo>
                    <a:pt x="172" y="169"/>
                  </a:lnTo>
                  <a:lnTo>
                    <a:pt x="190" y="172"/>
                  </a:lnTo>
                  <a:lnTo>
                    <a:pt x="206" y="184"/>
                  </a:lnTo>
                  <a:lnTo>
                    <a:pt x="192" y="203"/>
                  </a:lnTo>
                  <a:lnTo>
                    <a:pt x="211" y="233"/>
                  </a:lnTo>
                  <a:lnTo>
                    <a:pt x="232" y="233"/>
                  </a:lnTo>
                  <a:lnTo>
                    <a:pt x="243" y="213"/>
                  </a:lnTo>
                  <a:lnTo>
                    <a:pt x="265" y="208"/>
                  </a:lnTo>
                  <a:lnTo>
                    <a:pt x="266" y="192"/>
                  </a:lnTo>
                  <a:lnTo>
                    <a:pt x="225" y="185"/>
                  </a:lnTo>
                  <a:lnTo>
                    <a:pt x="226" y="168"/>
                  </a:lnTo>
                  <a:lnTo>
                    <a:pt x="266" y="168"/>
                  </a:lnTo>
                  <a:lnTo>
                    <a:pt x="309" y="133"/>
                  </a:lnTo>
                  <a:lnTo>
                    <a:pt x="328" y="117"/>
                  </a:lnTo>
                  <a:lnTo>
                    <a:pt x="331" y="64"/>
                  </a:lnTo>
                  <a:lnTo>
                    <a:pt x="246" y="57"/>
                  </a:lnTo>
                  <a:lnTo>
                    <a:pt x="211" y="8"/>
                  </a:lnTo>
                  <a:lnTo>
                    <a:pt x="187" y="0"/>
                  </a:lnTo>
                  <a:lnTo>
                    <a:pt x="158" y="1"/>
                  </a:lnTo>
                  <a:lnTo>
                    <a:pt x="145" y="33"/>
                  </a:lnTo>
                  <a:lnTo>
                    <a:pt x="86" y="34"/>
                  </a:lnTo>
                  <a:lnTo>
                    <a:pt x="66" y="25"/>
                  </a:lnTo>
                  <a:lnTo>
                    <a:pt x="38" y="2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5" name="Freeform 304">
              <a:extLst>
                <a:ext uri="{FF2B5EF4-FFF2-40B4-BE49-F238E27FC236}">
                  <a16:creationId xmlns:a16="http://schemas.microsoft.com/office/drawing/2014/main" xmlns="" id="{67063161-824E-B94F-9C73-3A5EAEDCF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6" y="2103"/>
              <a:ext cx="34" cy="48"/>
            </a:xfrm>
            <a:custGeom>
              <a:avLst/>
              <a:gdLst>
                <a:gd name="T0" fmla="*/ 0 w 51"/>
                <a:gd name="T1" fmla="*/ 13 h 72"/>
                <a:gd name="T2" fmla="*/ 0 w 51"/>
                <a:gd name="T3" fmla="*/ 13 h 72"/>
                <a:gd name="T4" fmla="*/ 24 w 51"/>
                <a:gd name="T5" fmla="*/ 50 h 72"/>
                <a:gd name="T6" fmla="*/ 22 w 51"/>
                <a:gd name="T7" fmla="*/ 71 h 72"/>
                <a:gd name="T8" fmla="*/ 31 w 51"/>
                <a:gd name="T9" fmla="*/ 72 h 72"/>
                <a:gd name="T10" fmla="*/ 51 w 51"/>
                <a:gd name="T11" fmla="*/ 37 h 72"/>
                <a:gd name="T12" fmla="*/ 27 w 51"/>
                <a:gd name="T13" fmla="*/ 6 h 72"/>
                <a:gd name="T14" fmla="*/ 13 w 51"/>
                <a:gd name="T15" fmla="*/ 0 h 72"/>
                <a:gd name="T16" fmla="*/ 0 w 51"/>
                <a:gd name="T17" fmla="*/ 1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72">
                  <a:moveTo>
                    <a:pt x="0" y="13"/>
                  </a:moveTo>
                  <a:lnTo>
                    <a:pt x="0" y="13"/>
                  </a:lnTo>
                  <a:lnTo>
                    <a:pt x="24" y="50"/>
                  </a:lnTo>
                  <a:lnTo>
                    <a:pt x="22" y="71"/>
                  </a:lnTo>
                  <a:lnTo>
                    <a:pt x="31" y="72"/>
                  </a:lnTo>
                  <a:lnTo>
                    <a:pt x="51" y="37"/>
                  </a:lnTo>
                  <a:lnTo>
                    <a:pt x="27" y="6"/>
                  </a:lnTo>
                  <a:lnTo>
                    <a:pt x="13" y="0"/>
                  </a:lnTo>
                  <a:lnTo>
                    <a:pt x="0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6" name="Freeform 305">
              <a:extLst>
                <a:ext uri="{FF2B5EF4-FFF2-40B4-BE49-F238E27FC236}">
                  <a16:creationId xmlns:a16="http://schemas.microsoft.com/office/drawing/2014/main" xmlns="" id="{10A7E8E4-88E6-454A-BB95-88D5D49DD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0" y="2111"/>
              <a:ext cx="120" cy="82"/>
            </a:xfrm>
            <a:custGeom>
              <a:avLst/>
              <a:gdLst>
                <a:gd name="T0" fmla="*/ 48 w 180"/>
                <a:gd name="T1" fmla="*/ 0 h 122"/>
                <a:gd name="T2" fmla="*/ 48 w 180"/>
                <a:gd name="T3" fmla="*/ 0 h 122"/>
                <a:gd name="T4" fmla="*/ 46 w 180"/>
                <a:gd name="T5" fmla="*/ 12 h 122"/>
                <a:gd name="T6" fmla="*/ 0 w 180"/>
                <a:gd name="T7" fmla="*/ 49 h 122"/>
                <a:gd name="T8" fmla="*/ 38 w 180"/>
                <a:gd name="T9" fmla="*/ 105 h 122"/>
                <a:gd name="T10" fmla="*/ 62 w 180"/>
                <a:gd name="T11" fmla="*/ 122 h 122"/>
                <a:gd name="T12" fmla="*/ 106 w 180"/>
                <a:gd name="T13" fmla="*/ 122 h 122"/>
                <a:gd name="T14" fmla="*/ 121 w 180"/>
                <a:gd name="T15" fmla="*/ 110 h 122"/>
                <a:gd name="T16" fmla="*/ 140 w 180"/>
                <a:gd name="T17" fmla="*/ 108 h 122"/>
                <a:gd name="T18" fmla="*/ 154 w 180"/>
                <a:gd name="T19" fmla="*/ 116 h 122"/>
                <a:gd name="T20" fmla="*/ 180 w 180"/>
                <a:gd name="T21" fmla="*/ 87 h 122"/>
                <a:gd name="T22" fmla="*/ 175 w 180"/>
                <a:gd name="T23" fmla="*/ 73 h 122"/>
                <a:gd name="T24" fmla="*/ 149 w 180"/>
                <a:gd name="T25" fmla="*/ 66 h 122"/>
                <a:gd name="T26" fmla="*/ 131 w 180"/>
                <a:gd name="T27" fmla="*/ 65 h 122"/>
                <a:gd name="T28" fmla="*/ 132 w 180"/>
                <a:gd name="T29" fmla="*/ 40 h 122"/>
                <a:gd name="T30" fmla="*/ 109 w 180"/>
                <a:gd name="T31" fmla="*/ 3 h 122"/>
                <a:gd name="T32" fmla="*/ 48 w 180"/>
                <a:gd name="T3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122">
                  <a:moveTo>
                    <a:pt x="48" y="0"/>
                  </a:moveTo>
                  <a:lnTo>
                    <a:pt x="48" y="0"/>
                  </a:lnTo>
                  <a:lnTo>
                    <a:pt x="46" y="12"/>
                  </a:lnTo>
                  <a:lnTo>
                    <a:pt x="0" y="49"/>
                  </a:lnTo>
                  <a:lnTo>
                    <a:pt x="38" y="105"/>
                  </a:lnTo>
                  <a:lnTo>
                    <a:pt x="62" y="122"/>
                  </a:lnTo>
                  <a:lnTo>
                    <a:pt x="106" y="122"/>
                  </a:lnTo>
                  <a:lnTo>
                    <a:pt x="121" y="110"/>
                  </a:lnTo>
                  <a:lnTo>
                    <a:pt x="140" y="108"/>
                  </a:lnTo>
                  <a:lnTo>
                    <a:pt x="154" y="116"/>
                  </a:lnTo>
                  <a:lnTo>
                    <a:pt x="180" y="87"/>
                  </a:lnTo>
                  <a:lnTo>
                    <a:pt x="175" y="73"/>
                  </a:lnTo>
                  <a:lnTo>
                    <a:pt x="149" y="66"/>
                  </a:lnTo>
                  <a:lnTo>
                    <a:pt x="131" y="65"/>
                  </a:lnTo>
                  <a:lnTo>
                    <a:pt x="132" y="40"/>
                  </a:lnTo>
                  <a:lnTo>
                    <a:pt x="109" y="3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7" name="Freeform 306">
              <a:extLst>
                <a:ext uri="{FF2B5EF4-FFF2-40B4-BE49-F238E27FC236}">
                  <a16:creationId xmlns:a16="http://schemas.microsoft.com/office/drawing/2014/main" xmlns="" id="{0D070A6B-B861-FA4C-BFF7-10BF056C0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5" y="2199"/>
              <a:ext cx="18" cy="24"/>
            </a:xfrm>
            <a:custGeom>
              <a:avLst/>
              <a:gdLst>
                <a:gd name="T0" fmla="*/ 27 w 27"/>
                <a:gd name="T1" fmla="*/ 22 h 36"/>
                <a:gd name="T2" fmla="*/ 27 w 27"/>
                <a:gd name="T3" fmla="*/ 22 h 36"/>
                <a:gd name="T4" fmla="*/ 27 w 27"/>
                <a:gd name="T5" fmla="*/ 15 h 36"/>
                <a:gd name="T6" fmla="*/ 17 w 27"/>
                <a:gd name="T7" fmla="*/ 0 h 36"/>
                <a:gd name="T8" fmla="*/ 0 w 27"/>
                <a:gd name="T9" fmla="*/ 24 h 36"/>
                <a:gd name="T10" fmla="*/ 3 w 27"/>
                <a:gd name="T11" fmla="*/ 34 h 36"/>
                <a:gd name="T12" fmla="*/ 17 w 27"/>
                <a:gd name="T13" fmla="*/ 36 h 36"/>
                <a:gd name="T14" fmla="*/ 27 w 27"/>
                <a:gd name="T15" fmla="*/ 2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36">
                  <a:moveTo>
                    <a:pt x="27" y="22"/>
                  </a:moveTo>
                  <a:lnTo>
                    <a:pt x="27" y="22"/>
                  </a:lnTo>
                  <a:lnTo>
                    <a:pt x="27" y="15"/>
                  </a:lnTo>
                  <a:lnTo>
                    <a:pt x="17" y="0"/>
                  </a:lnTo>
                  <a:lnTo>
                    <a:pt x="0" y="24"/>
                  </a:lnTo>
                  <a:lnTo>
                    <a:pt x="3" y="34"/>
                  </a:lnTo>
                  <a:lnTo>
                    <a:pt x="17" y="36"/>
                  </a:lnTo>
                  <a:lnTo>
                    <a:pt x="27" y="2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8" name="Freeform 307">
              <a:extLst>
                <a:ext uri="{FF2B5EF4-FFF2-40B4-BE49-F238E27FC236}">
                  <a16:creationId xmlns:a16="http://schemas.microsoft.com/office/drawing/2014/main" xmlns="" id="{D2B7BD17-29F8-294F-A3B5-22CAEB803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7" y="2147"/>
              <a:ext cx="47" cy="73"/>
            </a:xfrm>
            <a:custGeom>
              <a:avLst/>
              <a:gdLst>
                <a:gd name="T0" fmla="*/ 30 w 70"/>
                <a:gd name="T1" fmla="*/ 0 h 109"/>
                <a:gd name="T2" fmla="*/ 30 w 70"/>
                <a:gd name="T3" fmla="*/ 0 h 109"/>
                <a:gd name="T4" fmla="*/ 13 w 70"/>
                <a:gd name="T5" fmla="*/ 13 h 109"/>
                <a:gd name="T6" fmla="*/ 6 w 70"/>
                <a:gd name="T7" fmla="*/ 13 h 109"/>
                <a:gd name="T8" fmla="*/ 0 w 70"/>
                <a:gd name="T9" fmla="*/ 29 h 109"/>
                <a:gd name="T10" fmla="*/ 19 w 70"/>
                <a:gd name="T11" fmla="*/ 51 h 109"/>
                <a:gd name="T12" fmla="*/ 20 w 70"/>
                <a:gd name="T13" fmla="*/ 69 h 109"/>
                <a:gd name="T14" fmla="*/ 18 w 70"/>
                <a:gd name="T15" fmla="*/ 73 h 109"/>
                <a:gd name="T16" fmla="*/ 31 w 70"/>
                <a:gd name="T17" fmla="*/ 91 h 109"/>
                <a:gd name="T18" fmla="*/ 31 w 70"/>
                <a:gd name="T19" fmla="*/ 100 h 109"/>
                <a:gd name="T20" fmla="*/ 40 w 70"/>
                <a:gd name="T21" fmla="*/ 109 h 109"/>
                <a:gd name="T22" fmla="*/ 70 w 70"/>
                <a:gd name="T23" fmla="*/ 100 h 109"/>
                <a:gd name="T24" fmla="*/ 68 w 70"/>
                <a:gd name="T25" fmla="*/ 57 h 109"/>
                <a:gd name="T26" fmla="*/ 30 w 70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109">
                  <a:moveTo>
                    <a:pt x="30" y="0"/>
                  </a:moveTo>
                  <a:lnTo>
                    <a:pt x="30" y="0"/>
                  </a:lnTo>
                  <a:lnTo>
                    <a:pt x="13" y="13"/>
                  </a:lnTo>
                  <a:lnTo>
                    <a:pt x="6" y="13"/>
                  </a:lnTo>
                  <a:lnTo>
                    <a:pt x="0" y="29"/>
                  </a:lnTo>
                  <a:lnTo>
                    <a:pt x="19" y="51"/>
                  </a:lnTo>
                  <a:lnTo>
                    <a:pt x="20" y="69"/>
                  </a:lnTo>
                  <a:lnTo>
                    <a:pt x="18" y="73"/>
                  </a:lnTo>
                  <a:lnTo>
                    <a:pt x="31" y="91"/>
                  </a:lnTo>
                  <a:lnTo>
                    <a:pt x="31" y="100"/>
                  </a:lnTo>
                  <a:lnTo>
                    <a:pt x="40" y="109"/>
                  </a:lnTo>
                  <a:lnTo>
                    <a:pt x="70" y="100"/>
                  </a:lnTo>
                  <a:lnTo>
                    <a:pt x="68" y="57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9" name="Freeform 308">
              <a:extLst>
                <a:ext uri="{FF2B5EF4-FFF2-40B4-BE49-F238E27FC236}">
                  <a16:creationId xmlns:a16="http://schemas.microsoft.com/office/drawing/2014/main" xmlns="" id="{BA66B585-2B9B-5446-9C64-3AF87126C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" y="2188"/>
              <a:ext cx="72" cy="45"/>
            </a:xfrm>
            <a:custGeom>
              <a:avLst/>
              <a:gdLst>
                <a:gd name="T0" fmla="*/ 0 w 108"/>
                <a:gd name="T1" fmla="*/ 1 h 68"/>
                <a:gd name="T2" fmla="*/ 0 w 108"/>
                <a:gd name="T3" fmla="*/ 1 h 68"/>
                <a:gd name="T4" fmla="*/ 1 w 108"/>
                <a:gd name="T5" fmla="*/ 40 h 68"/>
                <a:gd name="T6" fmla="*/ 14 w 108"/>
                <a:gd name="T7" fmla="*/ 68 h 68"/>
                <a:gd name="T8" fmla="*/ 64 w 108"/>
                <a:gd name="T9" fmla="*/ 68 h 68"/>
                <a:gd name="T10" fmla="*/ 86 w 108"/>
                <a:gd name="T11" fmla="*/ 53 h 68"/>
                <a:gd name="T12" fmla="*/ 108 w 108"/>
                <a:gd name="T13" fmla="*/ 44 h 68"/>
                <a:gd name="T14" fmla="*/ 103 w 108"/>
                <a:gd name="T15" fmla="*/ 19 h 68"/>
                <a:gd name="T16" fmla="*/ 107 w 108"/>
                <a:gd name="T17" fmla="*/ 6 h 68"/>
                <a:gd name="T18" fmla="*/ 96 w 108"/>
                <a:gd name="T19" fmla="*/ 0 h 68"/>
                <a:gd name="T20" fmla="*/ 81 w 108"/>
                <a:gd name="T21" fmla="*/ 1 h 68"/>
                <a:gd name="T22" fmla="*/ 69 w 108"/>
                <a:gd name="T23" fmla="*/ 13 h 68"/>
                <a:gd name="T24" fmla="*/ 19 w 108"/>
                <a:gd name="T25" fmla="*/ 14 h 68"/>
                <a:gd name="T26" fmla="*/ 0 w 108"/>
                <a:gd name="T27" fmla="*/ 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8" h="68">
                  <a:moveTo>
                    <a:pt x="0" y="1"/>
                  </a:moveTo>
                  <a:lnTo>
                    <a:pt x="0" y="1"/>
                  </a:lnTo>
                  <a:lnTo>
                    <a:pt x="1" y="40"/>
                  </a:lnTo>
                  <a:lnTo>
                    <a:pt x="14" y="68"/>
                  </a:lnTo>
                  <a:lnTo>
                    <a:pt x="64" y="68"/>
                  </a:lnTo>
                  <a:lnTo>
                    <a:pt x="86" y="53"/>
                  </a:lnTo>
                  <a:lnTo>
                    <a:pt x="108" y="44"/>
                  </a:lnTo>
                  <a:lnTo>
                    <a:pt x="103" y="19"/>
                  </a:lnTo>
                  <a:lnTo>
                    <a:pt x="107" y="6"/>
                  </a:lnTo>
                  <a:lnTo>
                    <a:pt x="96" y="0"/>
                  </a:lnTo>
                  <a:lnTo>
                    <a:pt x="81" y="1"/>
                  </a:lnTo>
                  <a:lnTo>
                    <a:pt x="69" y="13"/>
                  </a:lnTo>
                  <a:lnTo>
                    <a:pt x="19" y="1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0" name="Freeform 309">
              <a:extLst>
                <a:ext uri="{FF2B5EF4-FFF2-40B4-BE49-F238E27FC236}">
                  <a16:creationId xmlns:a16="http://schemas.microsoft.com/office/drawing/2014/main" xmlns="" id="{3206DBA4-B351-994E-B5DF-2A72C8CB6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9" y="2218"/>
              <a:ext cx="20" cy="47"/>
            </a:xfrm>
            <a:custGeom>
              <a:avLst/>
              <a:gdLst>
                <a:gd name="T0" fmla="*/ 0 w 30"/>
                <a:gd name="T1" fmla="*/ 14 h 70"/>
                <a:gd name="T2" fmla="*/ 0 w 30"/>
                <a:gd name="T3" fmla="*/ 14 h 70"/>
                <a:gd name="T4" fmla="*/ 0 w 30"/>
                <a:gd name="T5" fmla="*/ 50 h 70"/>
                <a:gd name="T6" fmla="*/ 10 w 30"/>
                <a:gd name="T7" fmla="*/ 70 h 70"/>
                <a:gd name="T8" fmla="*/ 17 w 30"/>
                <a:gd name="T9" fmla="*/ 69 h 70"/>
                <a:gd name="T10" fmla="*/ 30 w 30"/>
                <a:gd name="T11" fmla="*/ 45 h 70"/>
                <a:gd name="T12" fmla="*/ 23 w 30"/>
                <a:gd name="T13" fmla="*/ 35 h 70"/>
                <a:gd name="T14" fmla="*/ 20 w 30"/>
                <a:gd name="T15" fmla="*/ 9 h 70"/>
                <a:gd name="T16" fmla="*/ 10 w 30"/>
                <a:gd name="T17" fmla="*/ 0 h 70"/>
                <a:gd name="T18" fmla="*/ 0 w 30"/>
                <a:gd name="T19" fmla="*/ 1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70">
                  <a:moveTo>
                    <a:pt x="0" y="14"/>
                  </a:moveTo>
                  <a:lnTo>
                    <a:pt x="0" y="14"/>
                  </a:lnTo>
                  <a:lnTo>
                    <a:pt x="0" y="50"/>
                  </a:lnTo>
                  <a:lnTo>
                    <a:pt x="10" y="70"/>
                  </a:lnTo>
                  <a:lnTo>
                    <a:pt x="17" y="69"/>
                  </a:lnTo>
                  <a:lnTo>
                    <a:pt x="30" y="45"/>
                  </a:lnTo>
                  <a:lnTo>
                    <a:pt x="23" y="35"/>
                  </a:lnTo>
                  <a:lnTo>
                    <a:pt x="20" y="9"/>
                  </a:lnTo>
                  <a:lnTo>
                    <a:pt x="10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1" name="Freeform 310">
              <a:extLst>
                <a:ext uri="{FF2B5EF4-FFF2-40B4-BE49-F238E27FC236}">
                  <a16:creationId xmlns:a16="http://schemas.microsoft.com/office/drawing/2014/main" xmlns="" id="{FCD91B76-63C6-DF49-AD09-8B836E0D8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7" y="2218"/>
              <a:ext cx="26" cy="26"/>
            </a:xfrm>
            <a:custGeom>
              <a:avLst/>
              <a:gdLst>
                <a:gd name="T0" fmla="*/ 27 w 39"/>
                <a:gd name="T1" fmla="*/ 0 h 39"/>
                <a:gd name="T2" fmla="*/ 27 w 39"/>
                <a:gd name="T3" fmla="*/ 0 h 39"/>
                <a:gd name="T4" fmla="*/ 0 w 39"/>
                <a:gd name="T5" fmla="*/ 9 h 39"/>
                <a:gd name="T6" fmla="*/ 1 w 39"/>
                <a:gd name="T7" fmla="*/ 31 h 39"/>
                <a:gd name="T8" fmla="*/ 8 w 39"/>
                <a:gd name="T9" fmla="*/ 39 h 39"/>
                <a:gd name="T10" fmla="*/ 39 w 39"/>
                <a:gd name="T11" fmla="*/ 25 h 39"/>
                <a:gd name="T12" fmla="*/ 27 w 39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9">
                  <a:moveTo>
                    <a:pt x="27" y="0"/>
                  </a:moveTo>
                  <a:lnTo>
                    <a:pt x="27" y="0"/>
                  </a:lnTo>
                  <a:lnTo>
                    <a:pt x="0" y="9"/>
                  </a:lnTo>
                  <a:lnTo>
                    <a:pt x="1" y="31"/>
                  </a:lnTo>
                  <a:lnTo>
                    <a:pt x="8" y="39"/>
                  </a:lnTo>
                  <a:lnTo>
                    <a:pt x="39" y="25"/>
                  </a:lnTo>
                  <a:lnTo>
                    <a:pt x="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2" name="Freeform 311">
              <a:extLst>
                <a:ext uri="{FF2B5EF4-FFF2-40B4-BE49-F238E27FC236}">
                  <a16:creationId xmlns:a16="http://schemas.microsoft.com/office/drawing/2014/main" xmlns="" id="{06EC72DB-1798-7B4D-ADB0-A1EC05306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3" y="2229"/>
              <a:ext cx="81" cy="96"/>
            </a:xfrm>
            <a:custGeom>
              <a:avLst/>
              <a:gdLst>
                <a:gd name="T0" fmla="*/ 1 w 122"/>
                <a:gd name="T1" fmla="*/ 58 h 143"/>
                <a:gd name="T2" fmla="*/ 1 w 122"/>
                <a:gd name="T3" fmla="*/ 58 h 143"/>
                <a:gd name="T4" fmla="*/ 0 w 122"/>
                <a:gd name="T5" fmla="*/ 69 h 143"/>
                <a:gd name="T6" fmla="*/ 36 w 122"/>
                <a:gd name="T7" fmla="*/ 87 h 143"/>
                <a:gd name="T8" fmla="*/ 53 w 122"/>
                <a:gd name="T9" fmla="*/ 94 h 143"/>
                <a:gd name="T10" fmla="*/ 44 w 122"/>
                <a:gd name="T11" fmla="*/ 103 h 143"/>
                <a:gd name="T12" fmla="*/ 24 w 122"/>
                <a:gd name="T13" fmla="*/ 105 h 143"/>
                <a:gd name="T14" fmla="*/ 21 w 122"/>
                <a:gd name="T15" fmla="*/ 115 h 143"/>
                <a:gd name="T16" fmla="*/ 28 w 122"/>
                <a:gd name="T17" fmla="*/ 130 h 143"/>
                <a:gd name="T18" fmla="*/ 51 w 122"/>
                <a:gd name="T19" fmla="*/ 142 h 143"/>
                <a:gd name="T20" fmla="*/ 61 w 122"/>
                <a:gd name="T21" fmla="*/ 143 h 143"/>
                <a:gd name="T22" fmla="*/ 62 w 122"/>
                <a:gd name="T23" fmla="*/ 116 h 143"/>
                <a:gd name="T24" fmla="*/ 77 w 122"/>
                <a:gd name="T25" fmla="*/ 98 h 143"/>
                <a:gd name="T26" fmla="*/ 36 w 122"/>
                <a:gd name="T27" fmla="*/ 50 h 143"/>
                <a:gd name="T28" fmla="*/ 42 w 122"/>
                <a:gd name="T29" fmla="*/ 34 h 143"/>
                <a:gd name="T30" fmla="*/ 51 w 122"/>
                <a:gd name="T31" fmla="*/ 34 h 143"/>
                <a:gd name="T32" fmla="*/ 66 w 122"/>
                <a:gd name="T33" fmla="*/ 45 h 143"/>
                <a:gd name="T34" fmla="*/ 75 w 122"/>
                <a:gd name="T35" fmla="*/ 41 h 143"/>
                <a:gd name="T36" fmla="*/ 78 w 122"/>
                <a:gd name="T37" fmla="*/ 25 h 143"/>
                <a:gd name="T38" fmla="*/ 120 w 122"/>
                <a:gd name="T39" fmla="*/ 25 h 143"/>
                <a:gd name="T40" fmla="*/ 122 w 122"/>
                <a:gd name="T41" fmla="*/ 0 h 143"/>
                <a:gd name="T42" fmla="*/ 104 w 122"/>
                <a:gd name="T43" fmla="*/ 13 h 143"/>
                <a:gd name="T44" fmla="*/ 52 w 122"/>
                <a:gd name="T45" fmla="*/ 11 h 143"/>
                <a:gd name="T46" fmla="*/ 18 w 122"/>
                <a:gd name="T47" fmla="*/ 29 h 143"/>
                <a:gd name="T48" fmla="*/ 1 w 122"/>
                <a:gd name="T49" fmla="*/ 58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2" h="143">
                  <a:moveTo>
                    <a:pt x="1" y="58"/>
                  </a:moveTo>
                  <a:lnTo>
                    <a:pt x="1" y="58"/>
                  </a:lnTo>
                  <a:lnTo>
                    <a:pt x="0" y="69"/>
                  </a:lnTo>
                  <a:lnTo>
                    <a:pt x="36" y="87"/>
                  </a:lnTo>
                  <a:lnTo>
                    <a:pt x="53" y="94"/>
                  </a:lnTo>
                  <a:lnTo>
                    <a:pt x="44" y="103"/>
                  </a:lnTo>
                  <a:lnTo>
                    <a:pt x="24" y="105"/>
                  </a:lnTo>
                  <a:lnTo>
                    <a:pt x="21" y="115"/>
                  </a:lnTo>
                  <a:lnTo>
                    <a:pt x="28" y="130"/>
                  </a:lnTo>
                  <a:lnTo>
                    <a:pt x="51" y="142"/>
                  </a:lnTo>
                  <a:lnTo>
                    <a:pt x="61" y="143"/>
                  </a:lnTo>
                  <a:lnTo>
                    <a:pt x="62" y="116"/>
                  </a:lnTo>
                  <a:lnTo>
                    <a:pt x="77" y="98"/>
                  </a:lnTo>
                  <a:lnTo>
                    <a:pt x="36" y="50"/>
                  </a:lnTo>
                  <a:lnTo>
                    <a:pt x="42" y="34"/>
                  </a:lnTo>
                  <a:lnTo>
                    <a:pt x="51" y="34"/>
                  </a:lnTo>
                  <a:lnTo>
                    <a:pt x="66" y="45"/>
                  </a:lnTo>
                  <a:lnTo>
                    <a:pt x="75" y="41"/>
                  </a:lnTo>
                  <a:lnTo>
                    <a:pt x="78" y="25"/>
                  </a:lnTo>
                  <a:lnTo>
                    <a:pt x="120" y="25"/>
                  </a:lnTo>
                  <a:lnTo>
                    <a:pt x="122" y="0"/>
                  </a:lnTo>
                  <a:lnTo>
                    <a:pt x="104" y="13"/>
                  </a:lnTo>
                  <a:lnTo>
                    <a:pt x="52" y="11"/>
                  </a:lnTo>
                  <a:lnTo>
                    <a:pt x="18" y="29"/>
                  </a:lnTo>
                  <a:lnTo>
                    <a:pt x="1" y="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3" name="Freeform 312">
              <a:extLst>
                <a:ext uri="{FF2B5EF4-FFF2-40B4-BE49-F238E27FC236}">
                  <a16:creationId xmlns:a16="http://schemas.microsoft.com/office/drawing/2014/main" xmlns="" id="{27B68391-E9F8-0F4F-A228-4F9BF1535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7" y="2221"/>
              <a:ext cx="24" cy="24"/>
            </a:xfrm>
            <a:custGeom>
              <a:avLst/>
              <a:gdLst>
                <a:gd name="T0" fmla="*/ 2 w 36"/>
                <a:gd name="T1" fmla="*/ 8 h 36"/>
                <a:gd name="T2" fmla="*/ 2 w 36"/>
                <a:gd name="T3" fmla="*/ 8 h 36"/>
                <a:gd name="T4" fmla="*/ 0 w 36"/>
                <a:gd name="T5" fmla="*/ 36 h 36"/>
                <a:gd name="T6" fmla="*/ 25 w 36"/>
                <a:gd name="T7" fmla="*/ 29 h 36"/>
                <a:gd name="T8" fmla="*/ 36 w 36"/>
                <a:gd name="T9" fmla="*/ 21 h 36"/>
                <a:gd name="T10" fmla="*/ 33 w 36"/>
                <a:gd name="T11" fmla="*/ 9 h 36"/>
                <a:gd name="T12" fmla="*/ 21 w 36"/>
                <a:gd name="T13" fmla="*/ 0 h 36"/>
                <a:gd name="T14" fmla="*/ 2 w 36"/>
                <a:gd name="T15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6">
                  <a:moveTo>
                    <a:pt x="2" y="8"/>
                  </a:moveTo>
                  <a:lnTo>
                    <a:pt x="2" y="8"/>
                  </a:lnTo>
                  <a:lnTo>
                    <a:pt x="0" y="36"/>
                  </a:lnTo>
                  <a:lnTo>
                    <a:pt x="25" y="29"/>
                  </a:lnTo>
                  <a:lnTo>
                    <a:pt x="36" y="21"/>
                  </a:lnTo>
                  <a:lnTo>
                    <a:pt x="33" y="9"/>
                  </a:lnTo>
                  <a:lnTo>
                    <a:pt x="21" y="0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4" name="Freeform 313">
              <a:extLst>
                <a:ext uri="{FF2B5EF4-FFF2-40B4-BE49-F238E27FC236}">
                  <a16:creationId xmlns:a16="http://schemas.microsoft.com/office/drawing/2014/main" xmlns="" id="{53D92672-F9B4-CC4F-B5FF-2206F356D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" y="2336"/>
              <a:ext cx="39" cy="14"/>
            </a:xfrm>
            <a:custGeom>
              <a:avLst/>
              <a:gdLst>
                <a:gd name="T0" fmla="*/ 4 w 58"/>
                <a:gd name="T1" fmla="*/ 0 h 21"/>
                <a:gd name="T2" fmla="*/ 4 w 58"/>
                <a:gd name="T3" fmla="*/ 0 h 21"/>
                <a:gd name="T4" fmla="*/ 17 w 58"/>
                <a:gd name="T5" fmla="*/ 1 h 21"/>
                <a:gd name="T6" fmla="*/ 23 w 58"/>
                <a:gd name="T7" fmla="*/ 9 h 21"/>
                <a:gd name="T8" fmla="*/ 41 w 58"/>
                <a:gd name="T9" fmla="*/ 9 h 21"/>
                <a:gd name="T10" fmla="*/ 54 w 58"/>
                <a:gd name="T11" fmla="*/ 4 h 21"/>
                <a:gd name="T12" fmla="*/ 58 w 58"/>
                <a:gd name="T13" fmla="*/ 9 h 21"/>
                <a:gd name="T14" fmla="*/ 50 w 58"/>
                <a:gd name="T15" fmla="*/ 20 h 21"/>
                <a:gd name="T16" fmla="*/ 13 w 58"/>
                <a:gd name="T17" fmla="*/ 21 h 21"/>
                <a:gd name="T18" fmla="*/ 7 w 58"/>
                <a:gd name="T19" fmla="*/ 12 h 21"/>
                <a:gd name="T20" fmla="*/ 0 w 58"/>
                <a:gd name="T21" fmla="*/ 8 h 21"/>
                <a:gd name="T22" fmla="*/ 4 w 58"/>
                <a:gd name="T2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21">
                  <a:moveTo>
                    <a:pt x="4" y="0"/>
                  </a:moveTo>
                  <a:lnTo>
                    <a:pt x="4" y="0"/>
                  </a:lnTo>
                  <a:lnTo>
                    <a:pt x="17" y="1"/>
                  </a:lnTo>
                  <a:lnTo>
                    <a:pt x="23" y="9"/>
                  </a:lnTo>
                  <a:lnTo>
                    <a:pt x="41" y="9"/>
                  </a:lnTo>
                  <a:lnTo>
                    <a:pt x="54" y="4"/>
                  </a:lnTo>
                  <a:lnTo>
                    <a:pt x="58" y="9"/>
                  </a:lnTo>
                  <a:lnTo>
                    <a:pt x="50" y="20"/>
                  </a:lnTo>
                  <a:lnTo>
                    <a:pt x="13" y="21"/>
                  </a:lnTo>
                  <a:lnTo>
                    <a:pt x="7" y="12"/>
                  </a:lnTo>
                  <a:lnTo>
                    <a:pt x="0" y="8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</p:grpSp>
      <p:sp>
        <p:nvSpPr>
          <p:cNvPr id="300" name="Текст 9">
            <a:extLst>
              <a:ext uri="{FF2B5EF4-FFF2-40B4-BE49-F238E27FC236}">
                <a16:creationId xmlns:a16="http://schemas.microsoft.com/office/drawing/2014/main" xmlns="" id="{CEB4F275-9268-DA45-A1F4-348498FF8B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48927" y="4121016"/>
            <a:ext cx="1668924" cy="379413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ru-RU" dirty="0" smtClean="0">
                <a:solidFill>
                  <a:schemeClr val="tx1"/>
                </a:solidFill>
                <a:latin typeface="Agency FB" panose="020B0503020202020204" pitchFamily="34" charset="0"/>
              </a:rPr>
              <a:t>A multimedia Production</a:t>
            </a:r>
            <a:endParaRPr lang="ru-RU" dirty="0">
              <a:solidFill>
                <a:schemeClr val="tx1"/>
              </a:solidFill>
            </a:endParaRPr>
          </a:p>
        </p:txBody>
      </p:sp>
      <p:graphicFrame>
        <p:nvGraphicFramePr>
          <p:cNvPr id="333" name="Диаграмма 4">
            <a:extLst>
              <a:ext uri="{FF2B5EF4-FFF2-40B4-BE49-F238E27FC236}">
                <a16:creationId xmlns:a16="http://schemas.microsoft.com/office/drawing/2014/main" xmlns="" id="{3AD274EE-E0DF-E945-81BE-47310DD0FF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5008541"/>
              </p:ext>
            </p:extLst>
          </p:nvPr>
        </p:nvGraphicFramePr>
        <p:xfrm>
          <a:off x="1276664" y="563277"/>
          <a:ext cx="1690690" cy="1437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34" name="Треугольник 23">
            <a:extLst>
              <a:ext uri="{FF2B5EF4-FFF2-40B4-BE49-F238E27FC236}">
                <a16:creationId xmlns:a16="http://schemas.microsoft.com/office/drawing/2014/main" xmlns="" id="{24936052-24AF-7446-8DF5-90CC429AB2BD}"/>
              </a:ext>
            </a:extLst>
          </p:cNvPr>
          <p:cNvSpPr/>
          <p:nvPr/>
        </p:nvSpPr>
        <p:spPr>
          <a:xfrm rot="16200000">
            <a:off x="6051569" y="2668878"/>
            <a:ext cx="44199" cy="3677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337" name="Треугольник 100">
            <a:extLst>
              <a:ext uri="{FF2B5EF4-FFF2-40B4-BE49-F238E27FC236}">
                <a16:creationId xmlns:a16="http://schemas.microsoft.com/office/drawing/2014/main" xmlns="" id="{A79931C4-DC53-A749-9679-CA801A5F3E97}"/>
              </a:ext>
            </a:extLst>
          </p:cNvPr>
          <p:cNvSpPr/>
          <p:nvPr/>
        </p:nvSpPr>
        <p:spPr>
          <a:xfrm rot="5400000">
            <a:off x="591292" y="2668878"/>
            <a:ext cx="44199" cy="3677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grpSp>
        <p:nvGrpSpPr>
          <p:cNvPr id="133121" name="Group 133120"/>
          <p:cNvGrpSpPr/>
          <p:nvPr/>
        </p:nvGrpSpPr>
        <p:grpSpPr>
          <a:xfrm>
            <a:off x="2723721" y="927780"/>
            <a:ext cx="2203162" cy="576691"/>
            <a:chOff x="2723721" y="927780"/>
            <a:chExt cx="2203162" cy="576691"/>
          </a:xfrm>
        </p:grpSpPr>
        <p:grpSp>
          <p:nvGrpSpPr>
            <p:cNvPr id="340" name="Группа 18">
              <a:extLst>
                <a:ext uri="{FF2B5EF4-FFF2-40B4-BE49-F238E27FC236}">
                  <a16:creationId xmlns:a16="http://schemas.microsoft.com/office/drawing/2014/main" xmlns="" id="{DE4470E9-7B5E-F04D-A898-47318338B6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99074" y="927780"/>
              <a:ext cx="227809" cy="576691"/>
              <a:chOff x="3694113" y="3108325"/>
              <a:chExt cx="288925" cy="711201"/>
            </a:xfrm>
            <a:solidFill>
              <a:schemeClr val="bg1"/>
            </a:solidFill>
          </p:grpSpPr>
          <p:sp>
            <p:nvSpPr>
              <p:cNvPr id="350" name="Freeform 12">
                <a:extLst>
                  <a:ext uri="{FF2B5EF4-FFF2-40B4-BE49-F238E27FC236}">
                    <a16:creationId xmlns:a16="http://schemas.microsoft.com/office/drawing/2014/main" xmlns="" id="{856B4C8B-8BE9-ED46-BF92-E0B3587352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59201" y="3108325"/>
                <a:ext cx="158750" cy="155575"/>
              </a:xfrm>
              <a:custGeom>
                <a:avLst/>
                <a:gdLst>
                  <a:gd name="T0" fmla="*/ 2147483646 w 56"/>
                  <a:gd name="T1" fmla="*/ 2147483646 h 55"/>
                  <a:gd name="T2" fmla="*/ 2147483646 w 56"/>
                  <a:gd name="T3" fmla="*/ 2147483646 h 55"/>
                  <a:gd name="T4" fmla="*/ 2147483646 w 56"/>
                  <a:gd name="T5" fmla="*/ 0 h 55"/>
                  <a:gd name="T6" fmla="*/ 0 w 56"/>
                  <a:gd name="T7" fmla="*/ 2147483646 h 55"/>
                  <a:gd name="T8" fmla="*/ 2147483646 w 56"/>
                  <a:gd name="T9" fmla="*/ 2147483646 h 55"/>
                  <a:gd name="T10" fmla="*/ 2147483646 w 56"/>
                  <a:gd name="T11" fmla="*/ 2147483646 h 55"/>
                  <a:gd name="T12" fmla="*/ 2147483646 w 56"/>
                  <a:gd name="T13" fmla="*/ 2147483646 h 55"/>
                  <a:gd name="T14" fmla="*/ 2147483646 w 56"/>
                  <a:gd name="T15" fmla="*/ 2147483646 h 55"/>
                  <a:gd name="T16" fmla="*/ 2147483646 w 56"/>
                  <a:gd name="T17" fmla="*/ 2147483646 h 55"/>
                  <a:gd name="T18" fmla="*/ 2147483646 w 56"/>
                  <a:gd name="T19" fmla="*/ 2147483646 h 5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6" h="55">
                    <a:moveTo>
                      <a:pt x="28" y="55"/>
                    </a:moveTo>
                    <a:cubicBezTo>
                      <a:pt x="44" y="55"/>
                      <a:pt x="56" y="43"/>
                      <a:pt x="56" y="27"/>
                    </a:cubicBezTo>
                    <a:cubicBezTo>
                      <a:pt x="56" y="12"/>
                      <a:pt x="44" y="0"/>
                      <a:pt x="28" y="0"/>
                    </a:cubicBezTo>
                    <a:cubicBezTo>
                      <a:pt x="13" y="0"/>
                      <a:pt x="0" y="12"/>
                      <a:pt x="0" y="27"/>
                    </a:cubicBezTo>
                    <a:cubicBezTo>
                      <a:pt x="0" y="43"/>
                      <a:pt x="13" y="55"/>
                      <a:pt x="28" y="55"/>
                    </a:cubicBezTo>
                    <a:close/>
                    <a:moveTo>
                      <a:pt x="28" y="4"/>
                    </a:moveTo>
                    <a:cubicBezTo>
                      <a:pt x="41" y="4"/>
                      <a:pt x="52" y="15"/>
                      <a:pt x="52" y="27"/>
                    </a:cubicBezTo>
                    <a:cubicBezTo>
                      <a:pt x="52" y="40"/>
                      <a:pt x="41" y="51"/>
                      <a:pt x="28" y="51"/>
                    </a:cubicBezTo>
                    <a:cubicBezTo>
                      <a:pt x="15" y="51"/>
                      <a:pt x="5" y="40"/>
                      <a:pt x="5" y="27"/>
                    </a:cubicBezTo>
                    <a:cubicBezTo>
                      <a:pt x="5" y="15"/>
                      <a:pt x="15" y="4"/>
                      <a:pt x="28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2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51" name="Freeform 13">
                <a:extLst>
                  <a:ext uri="{FF2B5EF4-FFF2-40B4-BE49-F238E27FC236}">
                    <a16:creationId xmlns:a16="http://schemas.microsoft.com/office/drawing/2014/main" xmlns="" id="{79D7FAE1-A6F3-3243-9087-8859FF2086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94113" y="3278188"/>
                <a:ext cx="288925" cy="541338"/>
              </a:xfrm>
              <a:custGeom>
                <a:avLst/>
                <a:gdLst>
                  <a:gd name="T0" fmla="*/ 2147483646 w 182"/>
                  <a:gd name="T1" fmla="*/ 0 h 341"/>
                  <a:gd name="T2" fmla="*/ 2147483646 w 182"/>
                  <a:gd name="T3" fmla="*/ 2147483646 h 341"/>
                  <a:gd name="T4" fmla="*/ 2147483646 w 182"/>
                  <a:gd name="T5" fmla="*/ 0 h 341"/>
                  <a:gd name="T6" fmla="*/ 0 w 182"/>
                  <a:gd name="T7" fmla="*/ 2147483646 h 341"/>
                  <a:gd name="T8" fmla="*/ 2147483646 w 182"/>
                  <a:gd name="T9" fmla="*/ 2147483646 h 341"/>
                  <a:gd name="T10" fmla="*/ 2147483646 w 182"/>
                  <a:gd name="T11" fmla="*/ 2147483646 h 341"/>
                  <a:gd name="T12" fmla="*/ 2147483646 w 182"/>
                  <a:gd name="T13" fmla="*/ 2147483646 h 341"/>
                  <a:gd name="T14" fmla="*/ 2147483646 w 182"/>
                  <a:gd name="T15" fmla="*/ 2147483646 h 341"/>
                  <a:gd name="T16" fmla="*/ 2147483646 w 182"/>
                  <a:gd name="T17" fmla="*/ 2147483646 h 341"/>
                  <a:gd name="T18" fmla="*/ 2147483646 w 182"/>
                  <a:gd name="T19" fmla="*/ 2147483646 h 341"/>
                  <a:gd name="T20" fmla="*/ 2147483646 w 182"/>
                  <a:gd name="T21" fmla="*/ 2147483646 h 341"/>
                  <a:gd name="T22" fmla="*/ 2147483646 w 182"/>
                  <a:gd name="T23" fmla="*/ 0 h 341"/>
                  <a:gd name="T24" fmla="*/ 2147483646 w 182"/>
                  <a:gd name="T25" fmla="*/ 2147483646 h 341"/>
                  <a:gd name="T26" fmla="*/ 2147483646 w 182"/>
                  <a:gd name="T27" fmla="*/ 2147483646 h 341"/>
                  <a:gd name="T28" fmla="*/ 2147483646 w 182"/>
                  <a:gd name="T29" fmla="*/ 2147483646 h 341"/>
                  <a:gd name="T30" fmla="*/ 2147483646 w 182"/>
                  <a:gd name="T31" fmla="*/ 2147483646 h 341"/>
                  <a:gd name="T32" fmla="*/ 2147483646 w 182"/>
                  <a:gd name="T33" fmla="*/ 2147483646 h 341"/>
                  <a:gd name="T34" fmla="*/ 2147483646 w 182"/>
                  <a:gd name="T35" fmla="*/ 2147483646 h 341"/>
                  <a:gd name="T36" fmla="*/ 2147483646 w 182"/>
                  <a:gd name="T37" fmla="*/ 2147483646 h 341"/>
                  <a:gd name="T38" fmla="*/ 2147483646 w 182"/>
                  <a:gd name="T39" fmla="*/ 2147483646 h 341"/>
                  <a:gd name="T40" fmla="*/ 2147483646 w 182"/>
                  <a:gd name="T41" fmla="*/ 2147483646 h 341"/>
                  <a:gd name="T42" fmla="*/ 2147483646 w 182"/>
                  <a:gd name="T43" fmla="*/ 2147483646 h 341"/>
                  <a:gd name="T44" fmla="*/ 2147483646 w 182"/>
                  <a:gd name="T45" fmla="*/ 2147483646 h 341"/>
                  <a:gd name="T46" fmla="*/ 2147483646 w 182"/>
                  <a:gd name="T47" fmla="*/ 2147483646 h 341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82" h="341">
                    <a:moveTo>
                      <a:pt x="114" y="0"/>
                    </a:moveTo>
                    <a:lnTo>
                      <a:pt x="91" y="48"/>
                    </a:lnTo>
                    <a:lnTo>
                      <a:pt x="69" y="0"/>
                    </a:lnTo>
                    <a:lnTo>
                      <a:pt x="0" y="22"/>
                    </a:lnTo>
                    <a:lnTo>
                      <a:pt x="7" y="161"/>
                    </a:lnTo>
                    <a:lnTo>
                      <a:pt x="28" y="186"/>
                    </a:lnTo>
                    <a:lnTo>
                      <a:pt x="44" y="341"/>
                    </a:lnTo>
                    <a:lnTo>
                      <a:pt x="137" y="341"/>
                    </a:lnTo>
                    <a:lnTo>
                      <a:pt x="153" y="186"/>
                    </a:lnTo>
                    <a:lnTo>
                      <a:pt x="176" y="161"/>
                    </a:lnTo>
                    <a:lnTo>
                      <a:pt x="182" y="22"/>
                    </a:lnTo>
                    <a:lnTo>
                      <a:pt x="114" y="0"/>
                    </a:lnTo>
                    <a:close/>
                    <a:moveTo>
                      <a:pt x="168" y="157"/>
                    </a:moveTo>
                    <a:lnTo>
                      <a:pt x="146" y="182"/>
                    </a:lnTo>
                    <a:lnTo>
                      <a:pt x="130" y="334"/>
                    </a:lnTo>
                    <a:lnTo>
                      <a:pt x="51" y="334"/>
                    </a:lnTo>
                    <a:lnTo>
                      <a:pt x="37" y="182"/>
                    </a:lnTo>
                    <a:lnTo>
                      <a:pt x="14" y="157"/>
                    </a:lnTo>
                    <a:lnTo>
                      <a:pt x="9" y="27"/>
                    </a:lnTo>
                    <a:lnTo>
                      <a:pt x="64" y="9"/>
                    </a:lnTo>
                    <a:lnTo>
                      <a:pt x="91" y="68"/>
                    </a:lnTo>
                    <a:lnTo>
                      <a:pt x="118" y="9"/>
                    </a:lnTo>
                    <a:lnTo>
                      <a:pt x="175" y="27"/>
                    </a:lnTo>
                    <a:lnTo>
                      <a:pt x="168" y="157"/>
                    </a:lnTo>
                    <a:close/>
                  </a:path>
                </a:pathLst>
              </a:custGeom>
              <a:grpFill/>
              <a:ln w="9525">
                <a:solidFill>
                  <a:schemeClr val="bg2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endParaRPr lang="ru-RU"/>
              </a:p>
            </p:txBody>
          </p:sp>
        </p:grpSp>
        <p:cxnSp>
          <p:nvCxnSpPr>
            <p:cNvPr id="342" name="Прямая соединительная линия 2">
              <a:extLst>
                <a:ext uri="{FF2B5EF4-FFF2-40B4-BE49-F238E27FC236}">
                  <a16:creationId xmlns:a16="http://schemas.microsoft.com/office/drawing/2014/main" xmlns="" id="{C3D1E1F5-A253-3E43-B27E-671467A4475D}"/>
                </a:ext>
              </a:extLst>
            </p:cNvPr>
            <p:cNvCxnSpPr>
              <a:cxnSpLocks/>
            </p:cNvCxnSpPr>
            <p:nvPr/>
          </p:nvCxnSpPr>
          <p:spPr>
            <a:xfrm>
              <a:off x="2723721" y="1263578"/>
              <a:ext cx="1997604" cy="6810"/>
            </a:xfrm>
            <a:prstGeom prst="line">
              <a:avLst/>
            </a:prstGeom>
            <a:ln w="28575">
              <a:solidFill>
                <a:schemeClr val="bg2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56" name="Диаграмма 4">
            <a:extLst>
              <a:ext uri="{FF2B5EF4-FFF2-40B4-BE49-F238E27FC236}">
                <a16:creationId xmlns:a16="http://schemas.microsoft.com/office/drawing/2014/main" xmlns="" id="{3AD274EE-E0DF-E945-81BE-47310DD0FF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3854852"/>
              </p:ext>
            </p:extLst>
          </p:nvPr>
        </p:nvGraphicFramePr>
        <p:xfrm>
          <a:off x="1307682" y="1791758"/>
          <a:ext cx="1690690" cy="1437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59" name="Диаграмма 4">
            <a:extLst>
              <a:ext uri="{FF2B5EF4-FFF2-40B4-BE49-F238E27FC236}">
                <a16:creationId xmlns:a16="http://schemas.microsoft.com/office/drawing/2014/main" xmlns="" id="{3AD274EE-E0DF-E945-81BE-47310DD0FF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2477528"/>
              </p:ext>
            </p:extLst>
          </p:nvPr>
        </p:nvGraphicFramePr>
        <p:xfrm>
          <a:off x="1273789" y="2967171"/>
          <a:ext cx="1690690" cy="1437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60" name="Диаграмма 4">
            <a:extLst>
              <a:ext uri="{FF2B5EF4-FFF2-40B4-BE49-F238E27FC236}">
                <a16:creationId xmlns:a16="http://schemas.microsoft.com/office/drawing/2014/main" xmlns="" id="{3AD274EE-E0DF-E945-81BE-47310DD0FF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7081961"/>
              </p:ext>
            </p:extLst>
          </p:nvPr>
        </p:nvGraphicFramePr>
        <p:xfrm>
          <a:off x="1304807" y="4195652"/>
          <a:ext cx="1690690" cy="1437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361" name="Диаграмма 4">
            <a:extLst>
              <a:ext uri="{FF2B5EF4-FFF2-40B4-BE49-F238E27FC236}">
                <a16:creationId xmlns:a16="http://schemas.microsoft.com/office/drawing/2014/main" xmlns="" id="{3AD274EE-E0DF-E945-81BE-47310DD0FF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2162551"/>
              </p:ext>
            </p:extLst>
          </p:nvPr>
        </p:nvGraphicFramePr>
        <p:xfrm>
          <a:off x="1301932" y="5420153"/>
          <a:ext cx="1690690" cy="1437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64" name="TextBox 363"/>
          <p:cNvSpPr txBox="1"/>
          <p:nvPr/>
        </p:nvSpPr>
        <p:spPr>
          <a:xfrm>
            <a:off x="2785809" y="905892"/>
            <a:ext cx="1782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Tw Cen MT" panose="020B0602020104020603" pitchFamily="34" charset="0"/>
              </a:rPr>
              <a:t>Md. </a:t>
            </a:r>
            <a:r>
              <a:rPr lang="en-US" dirty="0" err="1" smtClean="0">
                <a:solidFill>
                  <a:schemeClr val="bg2"/>
                </a:solidFill>
                <a:latin typeface="Tw Cen MT" panose="020B0602020104020603" pitchFamily="34" charset="0"/>
              </a:rPr>
              <a:t>Tazel</a:t>
            </a:r>
            <a:r>
              <a:rPr lang="en-US" dirty="0" smtClean="0">
                <a:solidFill>
                  <a:schemeClr val="bg2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w Cen MT" panose="020B0602020104020603" pitchFamily="34" charset="0"/>
              </a:rPr>
              <a:t>Hossan</a:t>
            </a:r>
            <a:endParaRPr lang="en-US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365" name="TextBox 364"/>
          <p:cNvSpPr txBox="1"/>
          <p:nvPr/>
        </p:nvSpPr>
        <p:spPr>
          <a:xfrm>
            <a:off x="1643472" y="934811"/>
            <a:ext cx="1031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  <a:latin typeface="Tw Cen MT" panose="020B0602020104020603" pitchFamily="34" charset="0"/>
              </a:rPr>
              <a:t>Project </a:t>
            </a:r>
          </a:p>
          <a:p>
            <a:pPr algn="ctr"/>
            <a:r>
              <a:rPr lang="en-US" dirty="0" smtClean="0">
                <a:solidFill>
                  <a:schemeClr val="bg2"/>
                </a:solidFill>
                <a:latin typeface="Tw Cen MT" panose="020B0602020104020603" pitchFamily="34" charset="0"/>
              </a:rPr>
              <a:t>Manager</a:t>
            </a:r>
            <a:endParaRPr lang="en-US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366" name="TextBox 365"/>
          <p:cNvSpPr txBox="1"/>
          <p:nvPr/>
        </p:nvSpPr>
        <p:spPr>
          <a:xfrm>
            <a:off x="1595977" y="2159905"/>
            <a:ext cx="987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  <a:latin typeface="Tw Cen MT" panose="020B0602020104020603" pitchFamily="34" charset="0"/>
              </a:rPr>
              <a:t>UI </a:t>
            </a:r>
          </a:p>
          <a:p>
            <a:pPr algn="ctr"/>
            <a:r>
              <a:rPr lang="en-US" dirty="0" smtClean="0">
                <a:solidFill>
                  <a:schemeClr val="bg2"/>
                </a:solidFill>
                <a:latin typeface="Tw Cen MT" panose="020B0602020104020603" pitchFamily="34" charset="0"/>
              </a:rPr>
              <a:t>Designer</a:t>
            </a:r>
            <a:endParaRPr lang="en-US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367" name="TextBox 366"/>
          <p:cNvSpPr txBox="1"/>
          <p:nvPr/>
        </p:nvSpPr>
        <p:spPr>
          <a:xfrm>
            <a:off x="1653685" y="3345416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  <a:latin typeface="Tw Cen MT" panose="020B0602020104020603" pitchFamily="34" charset="0"/>
              </a:rPr>
              <a:t>Floor</a:t>
            </a:r>
          </a:p>
          <a:p>
            <a:pPr algn="ctr"/>
            <a:r>
              <a:rPr lang="en-US" dirty="0" smtClean="0">
                <a:solidFill>
                  <a:schemeClr val="bg2"/>
                </a:solidFill>
                <a:latin typeface="Tw Cen MT" panose="020B0602020104020603" pitchFamily="34" charset="0"/>
              </a:rPr>
              <a:t>Planner</a:t>
            </a:r>
            <a:endParaRPr lang="en-US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368" name="TextBox 367"/>
          <p:cNvSpPr txBox="1"/>
          <p:nvPr/>
        </p:nvSpPr>
        <p:spPr>
          <a:xfrm>
            <a:off x="1479983" y="4697645"/>
            <a:ext cx="1219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  <a:latin typeface="Tw Cen MT" panose="020B0602020104020603" pitchFamily="34" charset="0"/>
              </a:rPr>
              <a:t>Infographic</a:t>
            </a:r>
          </a:p>
          <a:p>
            <a:pPr algn="ctr"/>
            <a:r>
              <a:rPr lang="en-US" dirty="0" smtClean="0">
                <a:solidFill>
                  <a:schemeClr val="bg2"/>
                </a:solidFill>
                <a:latin typeface="Tw Cen MT" panose="020B0602020104020603" pitchFamily="34" charset="0"/>
              </a:rPr>
              <a:t>Designer</a:t>
            </a:r>
            <a:endParaRPr lang="en-US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sp>
        <p:nvSpPr>
          <p:cNvPr id="369" name="TextBox 368"/>
          <p:cNvSpPr txBox="1"/>
          <p:nvPr/>
        </p:nvSpPr>
        <p:spPr>
          <a:xfrm>
            <a:off x="1586497" y="5756210"/>
            <a:ext cx="100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  <a:latin typeface="Tw Cen MT" panose="020B0602020104020603" pitchFamily="34" charset="0"/>
              </a:rPr>
              <a:t>Photo</a:t>
            </a:r>
          </a:p>
          <a:p>
            <a:pPr algn="ctr"/>
            <a:r>
              <a:rPr lang="en-US" dirty="0">
                <a:solidFill>
                  <a:schemeClr val="bg2"/>
                </a:solidFill>
                <a:latin typeface="Tw Cen MT" panose="020B0602020104020603" pitchFamily="34" charset="0"/>
              </a:rPr>
              <a:t>-</a:t>
            </a:r>
            <a:r>
              <a:rPr lang="en-US" dirty="0" err="1" smtClean="0">
                <a:solidFill>
                  <a:schemeClr val="bg2"/>
                </a:solidFill>
                <a:latin typeface="Tw Cen MT" panose="020B0602020104020603" pitchFamily="34" charset="0"/>
              </a:rPr>
              <a:t>grapher</a:t>
            </a:r>
            <a:endParaRPr lang="en-US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grpSp>
        <p:nvGrpSpPr>
          <p:cNvPr id="371" name="Group 370"/>
          <p:cNvGrpSpPr/>
          <p:nvPr/>
        </p:nvGrpSpPr>
        <p:grpSpPr>
          <a:xfrm>
            <a:off x="2649056" y="2213914"/>
            <a:ext cx="2301017" cy="576691"/>
            <a:chOff x="2625866" y="927780"/>
            <a:chExt cx="2301017" cy="576691"/>
          </a:xfrm>
        </p:grpSpPr>
        <p:grpSp>
          <p:nvGrpSpPr>
            <p:cNvPr id="372" name="Группа 18">
              <a:extLst>
                <a:ext uri="{FF2B5EF4-FFF2-40B4-BE49-F238E27FC236}">
                  <a16:creationId xmlns:a16="http://schemas.microsoft.com/office/drawing/2014/main" xmlns="" id="{DE4470E9-7B5E-F04D-A898-47318338B6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99074" y="927780"/>
              <a:ext cx="227809" cy="576691"/>
              <a:chOff x="3694113" y="3108325"/>
              <a:chExt cx="288925" cy="711201"/>
            </a:xfrm>
            <a:solidFill>
              <a:schemeClr val="bg1"/>
            </a:solidFill>
          </p:grpSpPr>
          <p:sp>
            <p:nvSpPr>
              <p:cNvPr id="374" name="Freeform 12">
                <a:extLst>
                  <a:ext uri="{FF2B5EF4-FFF2-40B4-BE49-F238E27FC236}">
                    <a16:creationId xmlns:a16="http://schemas.microsoft.com/office/drawing/2014/main" xmlns="" id="{856B4C8B-8BE9-ED46-BF92-E0B3587352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59201" y="3108325"/>
                <a:ext cx="158750" cy="155575"/>
              </a:xfrm>
              <a:custGeom>
                <a:avLst/>
                <a:gdLst>
                  <a:gd name="T0" fmla="*/ 2147483646 w 56"/>
                  <a:gd name="T1" fmla="*/ 2147483646 h 55"/>
                  <a:gd name="T2" fmla="*/ 2147483646 w 56"/>
                  <a:gd name="T3" fmla="*/ 2147483646 h 55"/>
                  <a:gd name="T4" fmla="*/ 2147483646 w 56"/>
                  <a:gd name="T5" fmla="*/ 0 h 55"/>
                  <a:gd name="T6" fmla="*/ 0 w 56"/>
                  <a:gd name="T7" fmla="*/ 2147483646 h 55"/>
                  <a:gd name="T8" fmla="*/ 2147483646 w 56"/>
                  <a:gd name="T9" fmla="*/ 2147483646 h 55"/>
                  <a:gd name="T10" fmla="*/ 2147483646 w 56"/>
                  <a:gd name="T11" fmla="*/ 2147483646 h 55"/>
                  <a:gd name="T12" fmla="*/ 2147483646 w 56"/>
                  <a:gd name="T13" fmla="*/ 2147483646 h 55"/>
                  <a:gd name="T14" fmla="*/ 2147483646 w 56"/>
                  <a:gd name="T15" fmla="*/ 2147483646 h 55"/>
                  <a:gd name="T16" fmla="*/ 2147483646 w 56"/>
                  <a:gd name="T17" fmla="*/ 2147483646 h 55"/>
                  <a:gd name="T18" fmla="*/ 2147483646 w 56"/>
                  <a:gd name="T19" fmla="*/ 2147483646 h 5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6" h="55">
                    <a:moveTo>
                      <a:pt x="28" y="55"/>
                    </a:moveTo>
                    <a:cubicBezTo>
                      <a:pt x="44" y="55"/>
                      <a:pt x="56" y="43"/>
                      <a:pt x="56" y="27"/>
                    </a:cubicBezTo>
                    <a:cubicBezTo>
                      <a:pt x="56" y="12"/>
                      <a:pt x="44" y="0"/>
                      <a:pt x="28" y="0"/>
                    </a:cubicBezTo>
                    <a:cubicBezTo>
                      <a:pt x="13" y="0"/>
                      <a:pt x="0" y="12"/>
                      <a:pt x="0" y="27"/>
                    </a:cubicBezTo>
                    <a:cubicBezTo>
                      <a:pt x="0" y="43"/>
                      <a:pt x="13" y="55"/>
                      <a:pt x="28" y="55"/>
                    </a:cubicBezTo>
                    <a:close/>
                    <a:moveTo>
                      <a:pt x="28" y="4"/>
                    </a:moveTo>
                    <a:cubicBezTo>
                      <a:pt x="41" y="4"/>
                      <a:pt x="52" y="15"/>
                      <a:pt x="52" y="27"/>
                    </a:cubicBezTo>
                    <a:cubicBezTo>
                      <a:pt x="52" y="40"/>
                      <a:pt x="41" y="51"/>
                      <a:pt x="28" y="51"/>
                    </a:cubicBezTo>
                    <a:cubicBezTo>
                      <a:pt x="15" y="51"/>
                      <a:pt x="5" y="40"/>
                      <a:pt x="5" y="27"/>
                    </a:cubicBezTo>
                    <a:cubicBezTo>
                      <a:pt x="5" y="15"/>
                      <a:pt x="15" y="4"/>
                      <a:pt x="28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2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75" name="Freeform 13">
                <a:extLst>
                  <a:ext uri="{FF2B5EF4-FFF2-40B4-BE49-F238E27FC236}">
                    <a16:creationId xmlns:a16="http://schemas.microsoft.com/office/drawing/2014/main" xmlns="" id="{79D7FAE1-A6F3-3243-9087-8859FF2086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94113" y="3278188"/>
                <a:ext cx="288925" cy="541338"/>
              </a:xfrm>
              <a:custGeom>
                <a:avLst/>
                <a:gdLst>
                  <a:gd name="T0" fmla="*/ 2147483646 w 182"/>
                  <a:gd name="T1" fmla="*/ 0 h 341"/>
                  <a:gd name="T2" fmla="*/ 2147483646 w 182"/>
                  <a:gd name="T3" fmla="*/ 2147483646 h 341"/>
                  <a:gd name="T4" fmla="*/ 2147483646 w 182"/>
                  <a:gd name="T5" fmla="*/ 0 h 341"/>
                  <a:gd name="T6" fmla="*/ 0 w 182"/>
                  <a:gd name="T7" fmla="*/ 2147483646 h 341"/>
                  <a:gd name="T8" fmla="*/ 2147483646 w 182"/>
                  <a:gd name="T9" fmla="*/ 2147483646 h 341"/>
                  <a:gd name="T10" fmla="*/ 2147483646 w 182"/>
                  <a:gd name="T11" fmla="*/ 2147483646 h 341"/>
                  <a:gd name="T12" fmla="*/ 2147483646 w 182"/>
                  <a:gd name="T13" fmla="*/ 2147483646 h 341"/>
                  <a:gd name="T14" fmla="*/ 2147483646 w 182"/>
                  <a:gd name="T15" fmla="*/ 2147483646 h 341"/>
                  <a:gd name="T16" fmla="*/ 2147483646 w 182"/>
                  <a:gd name="T17" fmla="*/ 2147483646 h 341"/>
                  <a:gd name="T18" fmla="*/ 2147483646 w 182"/>
                  <a:gd name="T19" fmla="*/ 2147483646 h 341"/>
                  <a:gd name="T20" fmla="*/ 2147483646 w 182"/>
                  <a:gd name="T21" fmla="*/ 2147483646 h 341"/>
                  <a:gd name="T22" fmla="*/ 2147483646 w 182"/>
                  <a:gd name="T23" fmla="*/ 0 h 341"/>
                  <a:gd name="T24" fmla="*/ 2147483646 w 182"/>
                  <a:gd name="T25" fmla="*/ 2147483646 h 341"/>
                  <a:gd name="T26" fmla="*/ 2147483646 w 182"/>
                  <a:gd name="T27" fmla="*/ 2147483646 h 341"/>
                  <a:gd name="T28" fmla="*/ 2147483646 w 182"/>
                  <a:gd name="T29" fmla="*/ 2147483646 h 341"/>
                  <a:gd name="T30" fmla="*/ 2147483646 w 182"/>
                  <a:gd name="T31" fmla="*/ 2147483646 h 341"/>
                  <a:gd name="T32" fmla="*/ 2147483646 w 182"/>
                  <a:gd name="T33" fmla="*/ 2147483646 h 341"/>
                  <a:gd name="T34" fmla="*/ 2147483646 w 182"/>
                  <a:gd name="T35" fmla="*/ 2147483646 h 341"/>
                  <a:gd name="T36" fmla="*/ 2147483646 w 182"/>
                  <a:gd name="T37" fmla="*/ 2147483646 h 341"/>
                  <a:gd name="T38" fmla="*/ 2147483646 w 182"/>
                  <a:gd name="T39" fmla="*/ 2147483646 h 341"/>
                  <a:gd name="T40" fmla="*/ 2147483646 w 182"/>
                  <a:gd name="T41" fmla="*/ 2147483646 h 341"/>
                  <a:gd name="T42" fmla="*/ 2147483646 w 182"/>
                  <a:gd name="T43" fmla="*/ 2147483646 h 341"/>
                  <a:gd name="T44" fmla="*/ 2147483646 w 182"/>
                  <a:gd name="T45" fmla="*/ 2147483646 h 341"/>
                  <a:gd name="T46" fmla="*/ 2147483646 w 182"/>
                  <a:gd name="T47" fmla="*/ 2147483646 h 341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82" h="341">
                    <a:moveTo>
                      <a:pt x="114" y="0"/>
                    </a:moveTo>
                    <a:lnTo>
                      <a:pt x="91" y="48"/>
                    </a:lnTo>
                    <a:lnTo>
                      <a:pt x="69" y="0"/>
                    </a:lnTo>
                    <a:lnTo>
                      <a:pt x="0" y="22"/>
                    </a:lnTo>
                    <a:lnTo>
                      <a:pt x="7" y="161"/>
                    </a:lnTo>
                    <a:lnTo>
                      <a:pt x="28" y="186"/>
                    </a:lnTo>
                    <a:lnTo>
                      <a:pt x="44" y="341"/>
                    </a:lnTo>
                    <a:lnTo>
                      <a:pt x="137" y="341"/>
                    </a:lnTo>
                    <a:lnTo>
                      <a:pt x="153" y="186"/>
                    </a:lnTo>
                    <a:lnTo>
                      <a:pt x="176" y="161"/>
                    </a:lnTo>
                    <a:lnTo>
                      <a:pt x="182" y="22"/>
                    </a:lnTo>
                    <a:lnTo>
                      <a:pt x="114" y="0"/>
                    </a:lnTo>
                    <a:close/>
                    <a:moveTo>
                      <a:pt x="168" y="157"/>
                    </a:moveTo>
                    <a:lnTo>
                      <a:pt x="146" y="182"/>
                    </a:lnTo>
                    <a:lnTo>
                      <a:pt x="130" y="334"/>
                    </a:lnTo>
                    <a:lnTo>
                      <a:pt x="51" y="334"/>
                    </a:lnTo>
                    <a:lnTo>
                      <a:pt x="37" y="182"/>
                    </a:lnTo>
                    <a:lnTo>
                      <a:pt x="14" y="157"/>
                    </a:lnTo>
                    <a:lnTo>
                      <a:pt x="9" y="27"/>
                    </a:lnTo>
                    <a:lnTo>
                      <a:pt x="64" y="9"/>
                    </a:lnTo>
                    <a:lnTo>
                      <a:pt x="91" y="68"/>
                    </a:lnTo>
                    <a:lnTo>
                      <a:pt x="118" y="9"/>
                    </a:lnTo>
                    <a:lnTo>
                      <a:pt x="175" y="27"/>
                    </a:lnTo>
                    <a:lnTo>
                      <a:pt x="168" y="157"/>
                    </a:lnTo>
                    <a:close/>
                  </a:path>
                </a:pathLst>
              </a:custGeom>
              <a:grpFill/>
              <a:ln w="9525">
                <a:solidFill>
                  <a:schemeClr val="bg2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endParaRPr lang="ru-RU"/>
              </a:p>
            </p:txBody>
          </p:sp>
        </p:grpSp>
        <p:cxnSp>
          <p:nvCxnSpPr>
            <p:cNvPr id="373" name="Прямая соединительная линия 2">
              <a:extLst>
                <a:ext uri="{FF2B5EF4-FFF2-40B4-BE49-F238E27FC236}">
                  <a16:creationId xmlns:a16="http://schemas.microsoft.com/office/drawing/2014/main" xmlns="" id="{C3D1E1F5-A253-3E43-B27E-671467A4475D}"/>
                </a:ext>
              </a:extLst>
            </p:cNvPr>
            <p:cNvCxnSpPr>
              <a:cxnSpLocks/>
            </p:cNvCxnSpPr>
            <p:nvPr/>
          </p:nvCxnSpPr>
          <p:spPr>
            <a:xfrm>
              <a:off x="2625866" y="1261870"/>
              <a:ext cx="2095459" cy="8518"/>
            </a:xfrm>
            <a:prstGeom prst="line">
              <a:avLst/>
            </a:prstGeom>
            <a:ln w="28575">
              <a:solidFill>
                <a:schemeClr val="bg2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6" name="Group 395"/>
          <p:cNvGrpSpPr/>
          <p:nvPr/>
        </p:nvGrpSpPr>
        <p:grpSpPr>
          <a:xfrm>
            <a:off x="2671680" y="5789924"/>
            <a:ext cx="2230653" cy="576691"/>
            <a:chOff x="2696230" y="927780"/>
            <a:chExt cx="2230653" cy="576691"/>
          </a:xfrm>
        </p:grpSpPr>
        <p:grpSp>
          <p:nvGrpSpPr>
            <p:cNvPr id="397" name="Группа 18">
              <a:extLst>
                <a:ext uri="{FF2B5EF4-FFF2-40B4-BE49-F238E27FC236}">
                  <a16:creationId xmlns:a16="http://schemas.microsoft.com/office/drawing/2014/main" xmlns="" id="{DE4470E9-7B5E-F04D-A898-47318338B6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99074" y="927780"/>
              <a:ext cx="227809" cy="576691"/>
              <a:chOff x="3694113" y="3108325"/>
              <a:chExt cx="288925" cy="711201"/>
            </a:xfrm>
            <a:solidFill>
              <a:schemeClr val="bg1"/>
            </a:solidFill>
          </p:grpSpPr>
          <p:sp>
            <p:nvSpPr>
              <p:cNvPr id="399" name="Freeform 12">
                <a:extLst>
                  <a:ext uri="{FF2B5EF4-FFF2-40B4-BE49-F238E27FC236}">
                    <a16:creationId xmlns:a16="http://schemas.microsoft.com/office/drawing/2014/main" xmlns="" id="{856B4C8B-8BE9-ED46-BF92-E0B3587352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59201" y="3108325"/>
                <a:ext cx="158750" cy="155575"/>
              </a:xfrm>
              <a:custGeom>
                <a:avLst/>
                <a:gdLst>
                  <a:gd name="T0" fmla="*/ 2147483646 w 56"/>
                  <a:gd name="T1" fmla="*/ 2147483646 h 55"/>
                  <a:gd name="T2" fmla="*/ 2147483646 w 56"/>
                  <a:gd name="T3" fmla="*/ 2147483646 h 55"/>
                  <a:gd name="T4" fmla="*/ 2147483646 w 56"/>
                  <a:gd name="T5" fmla="*/ 0 h 55"/>
                  <a:gd name="T6" fmla="*/ 0 w 56"/>
                  <a:gd name="T7" fmla="*/ 2147483646 h 55"/>
                  <a:gd name="T8" fmla="*/ 2147483646 w 56"/>
                  <a:gd name="T9" fmla="*/ 2147483646 h 55"/>
                  <a:gd name="T10" fmla="*/ 2147483646 w 56"/>
                  <a:gd name="T11" fmla="*/ 2147483646 h 55"/>
                  <a:gd name="T12" fmla="*/ 2147483646 w 56"/>
                  <a:gd name="T13" fmla="*/ 2147483646 h 55"/>
                  <a:gd name="T14" fmla="*/ 2147483646 w 56"/>
                  <a:gd name="T15" fmla="*/ 2147483646 h 55"/>
                  <a:gd name="T16" fmla="*/ 2147483646 w 56"/>
                  <a:gd name="T17" fmla="*/ 2147483646 h 55"/>
                  <a:gd name="T18" fmla="*/ 2147483646 w 56"/>
                  <a:gd name="T19" fmla="*/ 2147483646 h 5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6" h="55">
                    <a:moveTo>
                      <a:pt x="28" y="55"/>
                    </a:moveTo>
                    <a:cubicBezTo>
                      <a:pt x="44" y="55"/>
                      <a:pt x="56" y="43"/>
                      <a:pt x="56" y="27"/>
                    </a:cubicBezTo>
                    <a:cubicBezTo>
                      <a:pt x="56" y="12"/>
                      <a:pt x="44" y="0"/>
                      <a:pt x="28" y="0"/>
                    </a:cubicBezTo>
                    <a:cubicBezTo>
                      <a:pt x="13" y="0"/>
                      <a:pt x="0" y="12"/>
                      <a:pt x="0" y="27"/>
                    </a:cubicBezTo>
                    <a:cubicBezTo>
                      <a:pt x="0" y="43"/>
                      <a:pt x="13" y="55"/>
                      <a:pt x="28" y="55"/>
                    </a:cubicBezTo>
                    <a:close/>
                    <a:moveTo>
                      <a:pt x="28" y="4"/>
                    </a:moveTo>
                    <a:cubicBezTo>
                      <a:pt x="41" y="4"/>
                      <a:pt x="52" y="15"/>
                      <a:pt x="52" y="27"/>
                    </a:cubicBezTo>
                    <a:cubicBezTo>
                      <a:pt x="52" y="40"/>
                      <a:pt x="41" y="51"/>
                      <a:pt x="28" y="51"/>
                    </a:cubicBezTo>
                    <a:cubicBezTo>
                      <a:pt x="15" y="51"/>
                      <a:pt x="5" y="40"/>
                      <a:pt x="5" y="27"/>
                    </a:cubicBezTo>
                    <a:cubicBezTo>
                      <a:pt x="5" y="15"/>
                      <a:pt x="15" y="4"/>
                      <a:pt x="28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2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00" name="Freeform 13">
                <a:extLst>
                  <a:ext uri="{FF2B5EF4-FFF2-40B4-BE49-F238E27FC236}">
                    <a16:creationId xmlns:a16="http://schemas.microsoft.com/office/drawing/2014/main" xmlns="" id="{79D7FAE1-A6F3-3243-9087-8859FF2086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94113" y="3278188"/>
                <a:ext cx="288925" cy="541338"/>
              </a:xfrm>
              <a:custGeom>
                <a:avLst/>
                <a:gdLst>
                  <a:gd name="T0" fmla="*/ 2147483646 w 182"/>
                  <a:gd name="T1" fmla="*/ 0 h 341"/>
                  <a:gd name="T2" fmla="*/ 2147483646 w 182"/>
                  <a:gd name="T3" fmla="*/ 2147483646 h 341"/>
                  <a:gd name="T4" fmla="*/ 2147483646 w 182"/>
                  <a:gd name="T5" fmla="*/ 0 h 341"/>
                  <a:gd name="T6" fmla="*/ 0 w 182"/>
                  <a:gd name="T7" fmla="*/ 2147483646 h 341"/>
                  <a:gd name="T8" fmla="*/ 2147483646 w 182"/>
                  <a:gd name="T9" fmla="*/ 2147483646 h 341"/>
                  <a:gd name="T10" fmla="*/ 2147483646 w 182"/>
                  <a:gd name="T11" fmla="*/ 2147483646 h 341"/>
                  <a:gd name="T12" fmla="*/ 2147483646 w 182"/>
                  <a:gd name="T13" fmla="*/ 2147483646 h 341"/>
                  <a:gd name="T14" fmla="*/ 2147483646 w 182"/>
                  <a:gd name="T15" fmla="*/ 2147483646 h 341"/>
                  <a:gd name="T16" fmla="*/ 2147483646 w 182"/>
                  <a:gd name="T17" fmla="*/ 2147483646 h 341"/>
                  <a:gd name="T18" fmla="*/ 2147483646 w 182"/>
                  <a:gd name="T19" fmla="*/ 2147483646 h 341"/>
                  <a:gd name="T20" fmla="*/ 2147483646 w 182"/>
                  <a:gd name="T21" fmla="*/ 2147483646 h 341"/>
                  <a:gd name="T22" fmla="*/ 2147483646 w 182"/>
                  <a:gd name="T23" fmla="*/ 0 h 341"/>
                  <a:gd name="T24" fmla="*/ 2147483646 w 182"/>
                  <a:gd name="T25" fmla="*/ 2147483646 h 341"/>
                  <a:gd name="T26" fmla="*/ 2147483646 w 182"/>
                  <a:gd name="T27" fmla="*/ 2147483646 h 341"/>
                  <a:gd name="T28" fmla="*/ 2147483646 w 182"/>
                  <a:gd name="T29" fmla="*/ 2147483646 h 341"/>
                  <a:gd name="T30" fmla="*/ 2147483646 w 182"/>
                  <a:gd name="T31" fmla="*/ 2147483646 h 341"/>
                  <a:gd name="T32" fmla="*/ 2147483646 w 182"/>
                  <a:gd name="T33" fmla="*/ 2147483646 h 341"/>
                  <a:gd name="T34" fmla="*/ 2147483646 w 182"/>
                  <a:gd name="T35" fmla="*/ 2147483646 h 341"/>
                  <a:gd name="T36" fmla="*/ 2147483646 w 182"/>
                  <a:gd name="T37" fmla="*/ 2147483646 h 341"/>
                  <a:gd name="T38" fmla="*/ 2147483646 w 182"/>
                  <a:gd name="T39" fmla="*/ 2147483646 h 341"/>
                  <a:gd name="T40" fmla="*/ 2147483646 w 182"/>
                  <a:gd name="T41" fmla="*/ 2147483646 h 341"/>
                  <a:gd name="T42" fmla="*/ 2147483646 w 182"/>
                  <a:gd name="T43" fmla="*/ 2147483646 h 341"/>
                  <a:gd name="T44" fmla="*/ 2147483646 w 182"/>
                  <a:gd name="T45" fmla="*/ 2147483646 h 341"/>
                  <a:gd name="T46" fmla="*/ 2147483646 w 182"/>
                  <a:gd name="T47" fmla="*/ 2147483646 h 341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82" h="341">
                    <a:moveTo>
                      <a:pt x="114" y="0"/>
                    </a:moveTo>
                    <a:lnTo>
                      <a:pt x="91" y="48"/>
                    </a:lnTo>
                    <a:lnTo>
                      <a:pt x="69" y="0"/>
                    </a:lnTo>
                    <a:lnTo>
                      <a:pt x="0" y="22"/>
                    </a:lnTo>
                    <a:lnTo>
                      <a:pt x="7" y="161"/>
                    </a:lnTo>
                    <a:lnTo>
                      <a:pt x="28" y="186"/>
                    </a:lnTo>
                    <a:lnTo>
                      <a:pt x="44" y="341"/>
                    </a:lnTo>
                    <a:lnTo>
                      <a:pt x="137" y="341"/>
                    </a:lnTo>
                    <a:lnTo>
                      <a:pt x="153" y="186"/>
                    </a:lnTo>
                    <a:lnTo>
                      <a:pt x="176" y="161"/>
                    </a:lnTo>
                    <a:lnTo>
                      <a:pt x="182" y="22"/>
                    </a:lnTo>
                    <a:lnTo>
                      <a:pt x="114" y="0"/>
                    </a:lnTo>
                    <a:close/>
                    <a:moveTo>
                      <a:pt x="168" y="157"/>
                    </a:moveTo>
                    <a:lnTo>
                      <a:pt x="146" y="182"/>
                    </a:lnTo>
                    <a:lnTo>
                      <a:pt x="130" y="334"/>
                    </a:lnTo>
                    <a:lnTo>
                      <a:pt x="51" y="334"/>
                    </a:lnTo>
                    <a:lnTo>
                      <a:pt x="37" y="182"/>
                    </a:lnTo>
                    <a:lnTo>
                      <a:pt x="14" y="157"/>
                    </a:lnTo>
                    <a:lnTo>
                      <a:pt x="9" y="27"/>
                    </a:lnTo>
                    <a:lnTo>
                      <a:pt x="64" y="9"/>
                    </a:lnTo>
                    <a:lnTo>
                      <a:pt x="91" y="68"/>
                    </a:lnTo>
                    <a:lnTo>
                      <a:pt x="118" y="9"/>
                    </a:lnTo>
                    <a:lnTo>
                      <a:pt x="175" y="27"/>
                    </a:lnTo>
                    <a:lnTo>
                      <a:pt x="168" y="157"/>
                    </a:lnTo>
                    <a:close/>
                  </a:path>
                </a:pathLst>
              </a:custGeom>
              <a:grpFill/>
              <a:ln w="9525">
                <a:solidFill>
                  <a:schemeClr val="bg2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endParaRPr lang="ru-RU"/>
              </a:p>
            </p:txBody>
          </p:sp>
        </p:grpSp>
        <p:cxnSp>
          <p:nvCxnSpPr>
            <p:cNvPr id="398" name="Прямая соединительная линия 2">
              <a:extLst>
                <a:ext uri="{FF2B5EF4-FFF2-40B4-BE49-F238E27FC236}">
                  <a16:creationId xmlns:a16="http://schemas.microsoft.com/office/drawing/2014/main" xmlns="" id="{C3D1E1F5-A253-3E43-B27E-671467A447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6230" y="1270388"/>
              <a:ext cx="2025095" cy="14606"/>
            </a:xfrm>
            <a:prstGeom prst="line">
              <a:avLst/>
            </a:prstGeom>
            <a:ln w="28575">
              <a:solidFill>
                <a:schemeClr val="bg2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125" name="Group 133124"/>
          <p:cNvGrpSpPr/>
          <p:nvPr/>
        </p:nvGrpSpPr>
        <p:grpSpPr>
          <a:xfrm>
            <a:off x="2583747" y="3018427"/>
            <a:ext cx="2357410" cy="1211016"/>
            <a:chOff x="2595936" y="3078252"/>
            <a:chExt cx="2357410" cy="1211016"/>
          </a:xfrm>
        </p:grpSpPr>
        <p:grpSp>
          <p:nvGrpSpPr>
            <p:cNvPr id="133122" name="Group 133121"/>
            <p:cNvGrpSpPr/>
            <p:nvPr/>
          </p:nvGrpSpPr>
          <p:grpSpPr>
            <a:xfrm>
              <a:off x="2608258" y="3078252"/>
              <a:ext cx="2342469" cy="576691"/>
              <a:chOff x="2608258" y="3078252"/>
              <a:chExt cx="2342469" cy="576691"/>
            </a:xfrm>
          </p:grpSpPr>
          <p:grpSp>
            <p:nvGrpSpPr>
              <p:cNvPr id="341" name="Группа 27">
                <a:extLst>
                  <a:ext uri="{FF2B5EF4-FFF2-40B4-BE49-F238E27FC236}">
                    <a16:creationId xmlns:a16="http://schemas.microsoft.com/office/drawing/2014/main" xmlns="" id="{F87180AF-1E1C-4440-9CFA-07BF296A7B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6198" y="3078252"/>
                <a:ext cx="214529" cy="576691"/>
                <a:chOff x="3338513" y="3108325"/>
                <a:chExt cx="273050" cy="711201"/>
              </a:xfrm>
              <a:solidFill>
                <a:schemeClr val="tx2">
                  <a:lumMod val="40000"/>
                  <a:lumOff val="60000"/>
                </a:schemeClr>
              </a:solidFill>
            </p:grpSpPr>
            <p:sp>
              <p:nvSpPr>
                <p:cNvPr id="348" name="Freeform 14">
                  <a:extLst>
                    <a:ext uri="{FF2B5EF4-FFF2-40B4-BE49-F238E27FC236}">
                      <a16:creationId xmlns:a16="http://schemas.microsoft.com/office/drawing/2014/main" xmlns="" id="{1D1347D4-54C7-CA42-9AF7-43EEE836E6D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395663" y="3108325"/>
                  <a:ext cx="158750" cy="155575"/>
                </a:xfrm>
                <a:custGeom>
                  <a:avLst/>
                  <a:gdLst>
                    <a:gd name="T0" fmla="*/ 2147483646 w 56"/>
                    <a:gd name="T1" fmla="*/ 2147483646 h 55"/>
                    <a:gd name="T2" fmla="*/ 2147483646 w 56"/>
                    <a:gd name="T3" fmla="*/ 2147483646 h 55"/>
                    <a:gd name="T4" fmla="*/ 2147483646 w 56"/>
                    <a:gd name="T5" fmla="*/ 0 h 55"/>
                    <a:gd name="T6" fmla="*/ 0 w 56"/>
                    <a:gd name="T7" fmla="*/ 2147483646 h 55"/>
                    <a:gd name="T8" fmla="*/ 2147483646 w 56"/>
                    <a:gd name="T9" fmla="*/ 2147483646 h 55"/>
                    <a:gd name="T10" fmla="*/ 2147483646 w 56"/>
                    <a:gd name="T11" fmla="*/ 2147483646 h 55"/>
                    <a:gd name="T12" fmla="*/ 2147483646 w 56"/>
                    <a:gd name="T13" fmla="*/ 2147483646 h 55"/>
                    <a:gd name="T14" fmla="*/ 2147483646 w 56"/>
                    <a:gd name="T15" fmla="*/ 2147483646 h 55"/>
                    <a:gd name="T16" fmla="*/ 2147483646 w 56"/>
                    <a:gd name="T17" fmla="*/ 2147483646 h 55"/>
                    <a:gd name="T18" fmla="*/ 2147483646 w 56"/>
                    <a:gd name="T19" fmla="*/ 2147483646 h 5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56" h="55">
                      <a:moveTo>
                        <a:pt x="28" y="55"/>
                      </a:moveTo>
                      <a:cubicBezTo>
                        <a:pt x="43" y="55"/>
                        <a:pt x="56" y="43"/>
                        <a:pt x="56" y="27"/>
                      </a:cubicBezTo>
                      <a:cubicBezTo>
                        <a:pt x="56" y="12"/>
                        <a:pt x="43" y="0"/>
                        <a:pt x="28" y="0"/>
                      </a:cubicBezTo>
                      <a:cubicBezTo>
                        <a:pt x="13" y="0"/>
                        <a:pt x="0" y="12"/>
                        <a:pt x="0" y="27"/>
                      </a:cubicBezTo>
                      <a:cubicBezTo>
                        <a:pt x="0" y="43"/>
                        <a:pt x="13" y="55"/>
                        <a:pt x="28" y="55"/>
                      </a:cubicBezTo>
                      <a:close/>
                      <a:moveTo>
                        <a:pt x="28" y="4"/>
                      </a:moveTo>
                      <a:cubicBezTo>
                        <a:pt x="41" y="4"/>
                        <a:pt x="51" y="15"/>
                        <a:pt x="51" y="27"/>
                      </a:cubicBezTo>
                      <a:cubicBezTo>
                        <a:pt x="51" y="40"/>
                        <a:pt x="41" y="51"/>
                        <a:pt x="28" y="51"/>
                      </a:cubicBezTo>
                      <a:cubicBezTo>
                        <a:pt x="15" y="51"/>
                        <a:pt x="5" y="40"/>
                        <a:pt x="5" y="27"/>
                      </a:cubicBezTo>
                      <a:cubicBezTo>
                        <a:pt x="5" y="15"/>
                        <a:pt x="15" y="4"/>
                        <a:pt x="28" y="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xtLst/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349" name="Freeform 15">
                  <a:extLst>
                    <a:ext uri="{FF2B5EF4-FFF2-40B4-BE49-F238E27FC236}">
                      <a16:creationId xmlns:a16="http://schemas.microsoft.com/office/drawing/2014/main" xmlns="" id="{9B498C5C-56CA-E745-B44B-2617E86B9E9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338513" y="3278188"/>
                  <a:ext cx="273050" cy="541338"/>
                </a:xfrm>
                <a:custGeom>
                  <a:avLst/>
                  <a:gdLst>
                    <a:gd name="T0" fmla="*/ 2147483646 w 172"/>
                    <a:gd name="T1" fmla="*/ 2147483646 h 341"/>
                    <a:gd name="T2" fmla="*/ 2147483646 w 172"/>
                    <a:gd name="T3" fmla="*/ 2147483646 h 341"/>
                    <a:gd name="T4" fmla="*/ 2147483646 w 172"/>
                    <a:gd name="T5" fmla="*/ 2147483646 h 341"/>
                    <a:gd name="T6" fmla="*/ 2147483646 w 172"/>
                    <a:gd name="T7" fmla="*/ 0 h 341"/>
                    <a:gd name="T8" fmla="*/ 2147483646 w 172"/>
                    <a:gd name="T9" fmla="*/ 2147483646 h 341"/>
                    <a:gd name="T10" fmla="*/ 2147483646 w 172"/>
                    <a:gd name="T11" fmla="*/ 0 h 341"/>
                    <a:gd name="T12" fmla="*/ 2147483646 w 172"/>
                    <a:gd name="T13" fmla="*/ 2147483646 h 341"/>
                    <a:gd name="T14" fmla="*/ 0 w 172"/>
                    <a:gd name="T15" fmla="*/ 2147483646 h 341"/>
                    <a:gd name="T16" fmla="*/ 2147483646 w 172"/>
                    <a:gd name="T17" fmla="*/ 2147483646 h 341"/>
                    <a:gd name="T18" fmla="*/ 0 w 172"/>
                    <a:gd name="T19" fmla="*/ 2147483646 h 341"/>
                    <a:gd name="T20" fmla="*/ 2147483646 w 172"/>
                    <a:gd name="T21" fmla="*/ 2147483646 h 341"/>
                    <a:gd name="T22" fmla="*/ 2147483646 w 172"/>
                    <a:gd name="T23" fmla="*/ 2147483646 h 341"/>
                    <a:gd name="T24" fmla="*/ 2147483646 w 172"/>
                    <a:gd name="T25" fmla="*/ 2147483646 h 341"/>
                    <a:gd name="T26" fmla="*/ 2147483646 w 172"/>
                    <a:gd name="T27" fmla="*/ 2147483646 h 341"/>
                    <a:gd name="T28" fmla="*/ 2147483646 w 172"/>
                    <a:gd name="T29" fmla="*/ 2147483646 h 341"/>
                    <a:gd name="T30" fmla="*/ 2147483646 w 172"/>
                    <a:gd name="T31" fmla="*/ 2147483646 h 341"/>
                    <a:gd name="T32" fmla="*/ 2147483646 w 172"/>
                    <a:gd name="T33" fmla="*/ 2147483646 h 341"/>
                    <a:gd name="T34" fmla="*/ 2147483646 w 172"/>
                    <a:gd name="T35" fmla="*/ 2147483646 h 341"/>
                    <a:gd name="T36" fmla="*/ 2147483646 w 172"/>
                    <a:gd name="T37" fmla="*/ 2147483646 h 341"/>
                    <a:gd name="T38" fmla="*/ 2147483646 w 172"/>
                    <a:gd name="T39" fmla="*/ 2147483646 h 341"/>
                    <a:gd name="T40" fmla="*/ 2147483646 w 172"/>
                    <a:gd name="T41" fmla="*/ 2147483646 h 341"/>
                    <a:gd name="T42" fmla="*/ 2147483646 w 172"/>
                    <a:gd name="T43" fmla="*/ 2147483646 h 341"/>
                    <a:gd name="T44" fmla="*/ 2147483646 w 172"/>
                    <a:gd name="T45" fmla="*/ 2147483646 h 341"/>
                    <a:gd name="T46" fmla="*/ 2147483646 w 172"/>
                    <a:gd name="T47" fmla="*/ 2147483646 h 341"/>
                    <a:gd name="T48" fmla="*/ 2147483646 w 172"/>
                    <a:gd name="T49" fmla="*/ 2147483646 h 341"/>
                    <a:gd name="T50" fmla="*/ 2147483646 w 172"/>
                    <a:gd name="T51" fmla="*/ 2147483646 h 341"/>
                    <a:gd name="T52" fmla="*/ 2147483646 w 172"/>
                    <a:gd name="T53" fmla="*/ 2147483646 h 341"/>
                    <a:gd name="T54" fmla="*/ 2147483646 w 172"/>
                    <a:gd name="T55" fmla="*/ 2147483646 h 341"/>
                    <a:gd name="T56" fmla="*/ 2147483646 w 172"/>
                    <a:gd name="T57" fmla="*/ 2147483646 h 341"/>
                    <a:gd name="T58" fmla="*/ 2147483646 w 172"/>
                    <a:gd name="T59" fmla="*/ 2147483646 h 341"/>
                    <a:gd name="T60" fmla="*/ 2147483646 w 172"/>
                    <a:gd name="T61" fmla="*/ 2147483646 h 341"/>
                    <a:gd name="T62" fmla="*/ 2147483646 w 172"/>
                    <a:gd name="T63" fmla="*/ 2147483646 h 341"/>
                    <a:gd name="T64" fmla="*/ 2147483646 w 172"/>
                    <a:gd name="T65" fmla="*/ 2147483646 h 34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172" h="341">
                      <a:moveTo>
                        <a:pt x="152" y="184"/>
                      </a:moveTo>
                      <a:lnTo>
                        <a:pt x="172" y="161"/>
                      </a:lnTo>
                      <a:lnTo>
                        <a:pt x="154" y="22"/>
                      </a:lnTo>
                      <a:lnTo>
                        <a:pt x="109" y="0"/>
                      </a:lnTo>
                      <a:lnTo>
                        <a:pt x="86" y="48"/>
                      </a:lnTo>
                      <a:lnTo>
                        <a:pt x="63" y="0"/>
                      </a:lnTo>
                      <a:lnTo>
                        <a:pt x="18" y="22"/>
                      </a:lnTo>
                      <a:lnTo>
                        <a:pt x="0" y="161"/>
                      </a:lnTo>
                      <a:lnTo>
                        <a:pt x="20" y="184"/>
                      </a:lnTo>
                      <a:lnTo>
                        <a:pt x="0" y="277"/>
                      </a:lnTo>
                      <a:lnTo>
                        <a:pt x="47" y="277"/>
                      </a:lnTo>
                      <a:lnTo>
                        <a:pt x="57" y="341"/>
                      </a:lnTo>
                      <a:lnTo>
                        <a:pt x="115" y="341"/>
                      </a:lnTo>
                      <a:lnTo>
                        <a:pt x="125" y="277"/>
                      </a:lnTo>
                      <a:lnTo>
                        <a:pt x="172" y="277"/>
                      </a:lnTo>
                      <a:lnTo>
                        <a:pt x="152" y="184"/>
                      </a:lnTo>
                      <a:close/>
                      <a:moveTo>
                        <a:pt x="120" y="268"/>
                      </a:moveTo>
                      <a:lnTo>
                        <a:pt x="109" y="334"/>
                      </a:lnTo>
                      <a:lnTo>
                        <a:pt x="79" y="334"/>
                      </a:lnTo>
                      <a:lnTo>
                        <a:pt x="63" y="334"/>
                      </a:lnTo>
                      <a:lnTo>
                        <a:pt x="52" y="268"/>
                      </a:lnTo>
                      <a:lnTo>
                        <a:pt x="9" y="268"/>
                      </a:lnTo>
                      <a:lnTo>
                        <a:pt x="27" y="182"/>
                      </a:lnTo>
                      <a:lnTo>
                        <a:pt x="9" y="157"/>
                      </a:lnTo>
                      <a:lnTo>
                        <a:pt x="25" y="27"/>
                      </a:lnTo>
                      <a:lnTo>
                        <a:pt x="59" y="11"/>
                      </a:lnTo>
                      <a:lnTo>
                        <a:pt x="86" y="68"/>
                      </a:lnTo>
                      <a:lnTo>
                        <a:pt x="113" y="11"/>
                      </a:lnTo>
                      <a:lnTo>
                        <a:pt x="147" y="27"/>
                      </a:lnTo>
                      <a:lnTo>
                        <a:pt x="163" y="157"/>
                      </a:lnTo>
                      <a:lnTo>
                        <a:pt x="145" y="182"/>
                      </a:lnTo>
                      <a:lnTo>
                        <a:pt x="163" y="268"/>
                      </a:lnTo>
                      <a:lnTo>
                        <a:pt x="120" y="268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xtLst/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cxnSp>
            <p:nvCxnSpPr>
              <p:cNvPr id="378" name="Прямая соединительная линия 2">
                <a:extLst>
                  <a:ext uri="{FF2B5EF4-FFF2-40B4-BE49-F238E27FC236}">
                    <a16:creationId xmlns:a16="http://schemas.microsoft.com/office/drawing/2014/main" xmlns="" id="{C3D1E1F5-A253-3E43-B27E-671467A44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08258" y="3428232"/>
                <a:ext cx="2127940" cy="12086"/>
              </a:xfrm>
              <a:prstGeom prst="line">
                <a:avLst/>
              </a:prstGeom>
              <a:ln w="28575">
                <a:solidFill>
                  <a:schemeClr val="bg2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123" name="Group 133122"/>
            <p:cNvGrpSpPr/>
            <p:nvPr/>
          </p:nvGrpSpPr>
          <p:grpSpPr>
            <a:xfrm>
              <a:off x="2595936" y="3712577"/>
              <a:ext cx="2357410" cy="576691"/>
              <a:chOff x="2595936" y="3712577"/>
              <a:chExt cx="2357410" cy="576691"/>
            </a:xfrm>
          </p:grpSpPr>
          <p:cxnSp>
            <p:nvCxnSpPr>
              <p:cNvPr id="383" name="Прямая соединительная линия 2">
                <a:extLst>
                  <a:ext uri="{FF2B5EF4-FFF2-40B4-BE49-F238E27FC236}">
                    <a16:creationId xmlns:a16="http://schemas.microsoft.com/office/drawing/2014/main" xmlns="" id="{C3D1E1F5-A253-3E43-B27E-671467A44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5936" y="4034684"/>
                <a:ext cx="2140262" cy="18607"/>
              </a:xfrm>
              <a:prstGeom prst="line">
                <a:avLst/>
              </a:prstGeom>
              <a:ln w="28575">
                <a:solidFill>
                  <a:schemeClr val="bg2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1" name="Группа 27">
                <a:extLst>
                  <a:ext uri="{FF2B5EF4-FFF2-40B4-BE49-F238E27FC236}">
                    <a16:creationId xmlns:a16="http://schemas.microsoft.com/office/drawing/2014/main" xmlns="" id="{F87180AF-1E1C-4440-9CFA-07BF296A7B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8817" y="3712577"/>
                <a:ext cx="214529" cy="576691"/>
                <a:chOff x="3338513" y="3108325"/>
                <a:chExt cx="273050" cy="711201"/>
              </a:xfrm>
              <a:solidFill>
                <a:schemeClr val="tx2">
                  <a:lumMod val="40000"/>
                  <a:lumOff val="60000"/>
                </a:schemeClr>
              </a:solidFill>
            </p:grpSpPr>
            <p:sp>
              <p:nvSpPr>
                <p:cNvPr id="402" name="Freeform 14">
                  <a:extLst>
                    <a:ext uri="{FF2B5EF4-FFF2-40B4-BE49-F238E27FC236}">
                      <a16:creationId xmlns:a16="http://schemas.microsoft.com/office/drawing/2014/main" xmlns="" id="{1D1347D4-54C7-CA42-9AF7-43EEE836E6D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395663" y="3108325"/>
                  <a:ext cx="158750" cy="155575"/>
                </a:xfrm>
                <a:custGeom>
                  <a:avLst/>
                  <a:gdLst>
                    <a:gd name="T0" fmla="*/ 2147483646 w 56"/>
                    <a:gd name="T1" fmla="*/ 2147483646 h 55"/>
                    <a:gd name="T2" fmla="*/ 2147483646 w 56"/>
                    <a:gd name="T3" fmla="*/ 2147483646 h 55"/>
                    <a:gd name="T4" fmla="*/ 2147483646 w 56"/>
                    <a:gd name="T5" fmla="*/ 0 h 55"/>
                    <a:gd name="T6" fmla="*/ 0 w 56"/>
                    <a:gd name="T7" fmla="*/ 2147483646 h 55"/>
                    <a:gd name="T8" fmla="*/ 2147483646 w 56"/>
                    <a:gd name="T9" fmla="*/ 2147483646 h 55"/>
                    <a:gd name="T10" fmla="*/ 2147483646 w 56"/>
                    <a:gd name="T11" fmla="*/ 2147483646 h 55"/>
                    <a:gd name="T12" fmla="*/ 2147483646 w 56"/>
                    <a:gd name="T13" fmla="*/ 2147483646 h 55"/>
                    <a:gd name="T14" fmla="*/ 2147483646 w 56"/>
                    <a:gd name="T15" fmla="*/ 2147483646 h 55"/>
                    <a:gd name="T16" fmla="*/ 2147483646 w 56"/>
                    <a:gd name="T17" fmla="*/ 2147483646 h 55"/>
                    <a:gd name="T18" fmla="*/ 2147483646 w 56"/>
                    <a:gd name="T19" fmla="*/ 2147483646 h 5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56" h="55">
                      <a:moveTo>
                        <a:pt x="28" y="55"/>
                      </a:moveTo>
                      <a:cubicBezTo>
                        <a:pt x="43" y="55"/>
                        <a:pt x="56" y="43"/>
                        <a:pt x="56" y="27"/>
                      </a:cubicBezTo>
                      <a:cubicBezTo>
                        <a:pt x="56" y="12"/>
                        <a:pt x="43" y="0"/>
                        <a:pt x="28" y="0"/>
                      </a:cubicBezTo>
                      <a:cubicBezTo>
                        <a:pt x="13" y="0"/>
                        <a:pt x="0" y="12"/>
                        <a:pt x="0" y="27"/>
                      </a:cubicBezTo>
                      <a:cubicBezTo>
                        <a:pt x="0" y="43"/>
                        <a:pt x="13" y="55"/>
                        <a:pt x="28" y="55"/>
                      </a:cubicBezTo>
                      <a:close/>
                      <a:moveTo>
                        <a:pt x="28" y="4"/>
                      </a:moveTo>
                      <a:cubicBezTo>
                        <a:pt x="41" y="4"/>
                        <a:pt x="51" y="15"/>
                        <a:pt x="51" y="27"/>
                      </a:cubicBezTo>
                      <a:cubicBezTo>
                        <a:pt x="51" y="40"/>
                        <a:pt x="41" y="51"/>
                        <a:pt x="28" y="51"/>
                      </a:cubicBezTo>
                      <a:cubicBezTo>
                        <a:pt x="15" y="51"/>
                        <a:pt x="5" y="40"/>
                        <a:pt x="5" y="27"/>
                      </a:cubicBezTo>
                      <a:cubicBezTo>
                        <a:pt x="5" y="15"/>
                        <a:pt x="15" y="4"/>
                        <a:pt x="28" y="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xtLst/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03" name="Freeform 15">
                  <a:extLst>
                    <a:ext uri="{FF2B5EF4-FFF2-40B4-BE49-F238E27FC236}">
                      <a16:creationId xmlns:a16="http://schemas.microsoft.com/office/drawing/2014/main" xmlns="" id="{9B498C5C-56CA-E745-B44B-2617E86B9E9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338513" y="3278188"/>
                  <a:ext cx="273050" cy="541338"/>
                </a:xfrm>
                <a:custGeom>
                  <a:avLst/>
                  <a:gdLst>
                    <a:gd name="T0" fmla="*/ 2147483646 w 172"/>
                    <a:gd name="T1" fmla="*/ 2147483646 h 341"/>
                    <a:gd name="T2" fmla="*/ 2147483646 w 172"/>
                    <a:gd name="T3" fmla="*/ 2147483646 h 341"/>
                    <a:gd name="T4" fmla="*/ 2147483646 w 172"/>
                    <a:gd name="T5" fmla="*/ 2147483646 h 341"/>
                    <a:gd name="T6" fmla="*/ 2147483646 w 172"/>
                    <a:gd name="T7" fmla="*/ 0 h 341"/>
                    <a:gd name="T8" fmla="*/ 2147483646 w 172"/>
                    <a:gd name="T9" fmla="*/ 2147483646 h 341"/>
                    <a:gd name="T10" fmla="*/ 2147483646 w 172"/>
                    <a:gd name="T11" fmla="*/ 0 h 341"/>
                    <a:gd name="T12" fmla="*/ 2147483646 w 172"/>
                    <a:gd name="T13" fmla="*/ 2147483646 h 341"/>
                    <a:gd name="T14" fmla="*/ 0 w 172"/>
                    <a:gd name="T15" fmla="*/ 2147483646 h 341"/>
                    <a:gd name="T16" fmla="*/ 2147483646 w 172"/>
                    <a:gd name="T17" fmla="*/ 2147483646 h 341"/>
                    <a:gd name="T18" fmla="*/ 0 w 172"/>
                    <a:gd name="T19" fmla="*/ 2147483646 h 341"/>
                    <a:gd name="T20" fmla="*/ 2147483646 w 172"/>
                    <a:gd name="T21" fmla="*/ 2147483646 h 341"/>
                    <a:gd name="T22" fmla="*/ 2147483646 w 172"/>
                    <a:gd name="T23" fmla="*/ 2147483646 h 341"/>
                    <a:gd name="T24" fmla="*/ 2147483646 w 172"/>
                    <a:gd name="T25" fmla="*/ 2147483646 h 341"/>
                    <a:gd name="T26" fmla="*/ 2147483646 w 172"/>
                    <a:gd name="T27" fmla="*/ 2147483646 h 341"/>
                    <a:gd name="T28" fmla="*/ 2147483646 w 172"/>
                    <a:gd name="T29" fmla="*/ 2147483646 h 341"/>
                    <a:gd name="T30" fmla="*/ 2147483646 w 172"/>
                    <a:gd name="T31" fmla="*/ 2147483646 h 341"/>
                    <a:gd name="T32" fmla="*/ 2147483646 w 172"/>
                    <a:gd name="T33" fmla="*/ 2147483646 h 341"/>
                    <a:gd name="T34" fmla="*/ 2147483646 w 172"/>
                    <a:gd name="T35" fmla="*/ 2147483646 h 341"/>
                    <a:gd name="T36" fmla="*/ 2147483646 w 172"/>
                    <a:gd name="T37" fmla="*/ 2147483646 h 341"/>
                    <a:gd name="T38" fmla="*/ 2147483646 w 172"/>
                    <a:gd name="T39" fmla="*/ 2147483646 h 341"/>
                    <a:gd name="T40" fmla="*/ 2147483646 w 172"/>
                    <a:gd name="T41" fmla="*/ 2147483646 h 341"/>
                    <a:gd name="T42" fmla="*/ 2147483646 w 172"/>
                    <a:gd name="T43" fmla="*/ 2147483646 h 341"/>
                    <a:gd name="T44" fmla="*/ 2147483646 w 172"/>
                    <a:gd name="T45" fmla="*/ 2147483646 h 341"/>
                    <a:gd name="T46" fmla="*/ 2147483646 w 172"/>
                    <a:gd name="T47" fmla="*/ 2147483646 h 341"/>
                    <a:gd name="T48" fmla="*/ 2147483646 w 172"/>
                    <a:gd name="T49" fmla="*/ 2147483646 h 341"/>
                    <a:gd name="T50" fmla="*/ 2147483646 w 172"/>
                    <a:gd name="T51" fmla="*/ 2147483646 h 341"/>
                    <a:gd name="T52" fmla="*/ 2147483646 w 172"/>
                    <a:gd name="T53" fmla="*/ 2147483646 h 341"/>
                    <a:gd name="T54" fmla="*/ 2147483646 w 172"/>
                    <a:gd name="T55" fmla="*/ 2147483646 h 341"/>
                    <a:gd name="T56" fmla="*/ 2147483646 w 172"/>
                    <a:gd name="T57" fmla="*/ 2147483646 h 341"/>
                    <a:gd name="T58" fmla="*/ 2147483646 w 172"/>
                    <a:gd name="T59" fmla="*/ 2147483646 h 341"/>
                    <a:gd name="T60" fmla="*/ 2147483646 w 172"/>
                    <a:gd name="T61" fmla="*/ 2147483646 h 341"/>
                    <a:gd name="T62" fmla="*/ 2147483646 w 172"/>
                    <a:gd name="T63" fmla="*/ 2147483646 h 341"/>
                    <a:gd name="T64" fmla="*/ 2147483646 w 172"/>
                    <a:gd name="T65" fmla="*/ 2147483646 h 34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172" h="341">
                      <a:moveTo>
                        <a:pt x="152" y="184"/>
                      </a:moveTo>
                      <a:lnTo>
                        <a:pt x="172" y="161"/>
                      </a:lnTo>
                      <a:lnTo>
                        <a:pt x="154" y="22"/>
                      </a:lnTo>
                      <a:lnTo>
                        <a:pt x="109" y="0"/>
                      </a:lnTo>
                      <a:lnTo>
                        <a:pt x="86" y="48"/>
                      </a:lnTo>
                      <a:lnTo>
                        <a:pt x="63" y="0"/>
                      </a:lnTo>
                      <a:lnTo>
                        <a:pt x="18" y="22"/>
                      </a:lnTo>
                      <a:lnTo>
                        <a:pt x="0" y="161"/>
                      </a:lnTo>
                      <a:lnTo>
                        <a:pt x="20" y="184"/>
                      </a:lnTo>
                      <a:lnTo>
                        <a:pt x="0" y="277"/>
                      </a:lnTo>
                      <a:lnTo>
                        <a:pt x="47" y="277"/>
                      </a:lnTo>
                      <a:lnTo>
                        <a:pt x="57" y="341"/>
                      </a:lnTo>
                      <a:lnTo>
                        <a:pt x="115" y="341"/>
                      </a:lnTo>
                      <a:lnTo>
                        <a:pt x="125" y="277"/>
                      </a:lnTo>
                      <a:lnTo>
                        <a:pt x="172" y="277"/>
                      </a:lnTo>
                      <a:lnTo>
                        <a:pt x="152" y="184"/>
                      </a:lnTo>
                      <a:close/>
                      <a:moveTo>
                        <a:pt x="120" y="268"/>
                      </a:moveTo>
                      <a:lnTo>
                        <a:pt x="109" y="334"/>
                      </a:lnTo>
                      <a:lnTo>
                        <a:pt x="79" y="334"/>
                      </a:lnTo>
                      <a:lnTo>
                        <a:pt x="63" y="334"/>
                      </a:lnTo>
                      <a:lnTo>
                        <a:pt x="52" y="268"/>
                      </a:lnTo>
                      <a:lnTo>
                        <a:pt x="9" y="268"/>
                      </a:lnTo>
                      <a:lnTo>
                        <a:pt x="27" y="182"/>
                      </a:lnTo>
                      <a:lnTo>
                        <a:pt x="9" y="157"/>
                      </a:lnTo>
                      <a:lnTo>
                        <a:pt x="25" y="27"/>
                      </a:lnTo>
                      <a:lnTo>
                        <a:pt x="59" y="11"/>
                      </a:lnTo>
                      <a:lnTo>
                        <a:pt x="86" y="68"/>
                      </a:lnTo>
                      <a:lnTo>
                        <a:pt x="113" y="11"/>
                      </a:lnTo>
                      <a:lnTo>
                        <a:pt x="147" y="27"/>
                      </a:lnTo>
                      <a:lnTo>
                        <a:pt x="163" y="157"/>
                      </a:lnTo>
                      <a:lnTo>
                        <a:pt x="145" y="182"/>
                      </a:lnTo>
                      <a:lnTo>
                        <a:pt x="163" y="268"/>
                      </a:lnTo>
                      <a:lnTo>
                        <a:pt x="120" y="268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xtLst/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</p:grpSp>
      <p:grpSp>
        <p:nvGrpSpPr>
          <p:cNvPr id="426" name="Group 425"/>
          <p:cNvGrpSpPr/>
          <p:nvPr/>
        </p:nvGrpSpPr>
        <p:grpSpPr>
          <a:xfrm>
            <a:off x="2671680" y="4313329"/>
            <a:ext cx="2251999" cy="1211016"/>
            <a:chOff x="2701347" y="3078252"/>
            <a:chExt cx="2251999" cy="1211016"/>
          </a:xfrm>
        </p:grpSpPr>
        <p:grpSp>
          <p:nvGrpSpPr>
            <p:cNvPr id="427" name="Group 426"/>
            <p:cNvGrpSpPr/>
            <p:nvPr/>
          </p:nvGrpSpPr>
          <p:grpSpPr>
            <a:xfrm>
              <a:off x="2704383" y="3078252"/>
              <a:ext cx="2246344" cy="576691"/>
              <a:chOff x="2704383" y="3078252"/>
              <a:chExt cx="2246344" cy="576691"/>
            </a:xfrm>
          </p:grpSpPr>
          <p:grpSp>
            <p:nvGrpSpPr>
              <p:cNvPr id="433" name="Группа 27">
                <a:extLst>
                  <a:ext uri="{FF2B5EF4-FFF2-40B4-BE49-F238E27FC236}">
                    <a16:creationId xmlns:a16="http://schemas.microsoft.com/office/drawing/2014/main" xmlns="" id="{F87180AF-1E1C-4440-9CFA-07BF296A7B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6198" y="3078252"/>
                <a:ext cx="214529" cy="576691"/>
                <a:chOff x="3338513" y="3108325"/>
                <a:chExt cx="273050" cy="711201"/>
              </a:xfrm>
              <a:solidFill>
                <a:schemeClr val="tx2">
                  <a:lumMod val="40000"/>
                  <a:lumOff val="60000"/>
                </a:schemeClr>
              </a:solidFill>
            </p:grpSpPr>
            <p:sp>
              <p:nvSpPr>
                <p:cNvPr id="435" name="Freeform 14">
                  <a:extLst>
                    <a:ext uri="{FF2B5EF4-FFF2-40B4-BE49-F238E27FC236}">
                      <a16:creationId xmlns:a16="http://schemas.microsoft.com/office/drawing/2014/main" xmlns="" id="{1D1347D4-54C7-CA42-9AF7-43EEE836E6D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395663" y="3108325"/>
                  <a:ext cx="158750" cy="155575"/>
                </a:xfrm>
                <a:custGeom>
                  <a:avLst/>
                  <a:gdLst>
                    <a:gd name="T0" fmla="*/ 2147483646 w 56"/>
                    <a:gd name="T1" fmla="*/ 2147483646 h 55"/>
                    <a:gd name="T2" fmla="*/ 2147483646 w 56"/>
                    <a:gd name="T3" fmla="*/ 2147483646 h 55"/>
                    <a:gd name="T4" fmla="*/ 2147483646 w 56"/>
                    <a:gd name="T5" fmla="*/ 0 h 55"/>
                    <a:gd name="T6" fmla="*/ 0 w 56"/>
                    <a:gd name="T7" fmla="*/ 2147483646 h 55"/>
                    <a:gd name="T8" fmla="*/ 2147483646 w 56"/>
                    <a:gd name="T9" fmla="*/ 2147483646 h 55"/>
                    <a:gd name="T10" fmla="*/ 2147483646 w 56"/>
                    <a:gd name="T11" fmla="*/ 2147483646 h 55"/>
                    <a:gd name="T12" fmla="*/ 2147483646 w 56"/>
                    <a:gd name="T13" fmla="*/ 2147483646 h 55"/>
                    <a:gd name="T14" fmla="*/ 2147483646 w 56"/>
                    <a:gd name="T15" fmla="*/ 2147483646 h 55"/>
                    <a:gd name="T16" fmla="*/ 2147483646 w 56"/>
                    <a:gd name="T17" fmla="*/ 2147483646 h 55"/>
                    <a:gd name="T18" fmla="*/ 2147483646 w 56"/>
                    <a:gd name="T19" fmla="*/ 2147483646 h 5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56" h="55">
                      <a:moveTo>
                        <a:pt x="28" y="55"/>
                      </a:moveTo>
                      <a:cubicBezTo>
                        <a:pt x="43" y="55"/>
                        <a:pt x="56" y="43"/>
                        <a:pt x="56" y="27"/>
                      </a:cubicBezTo>
                      <a:cubicBezTo>
                        <a:pt x="56" y="12"/>
                        <a:pt x="43" y="0"/>
                        <a:pt x="28" y="0"/>
                      </a:cubicBezTo>
                      <a:cubicBezTo>
                        <a:pt x="13" y="0"/>
                        <a:pt x="0" y="12"/>
                        <a:pt x="0" y="27"/>
                      </a:cubicBezTo>
                      <a:cubicBezTo>
                        <a:pt x="0" y="43"/>
                        <a:pt x="13" y="55"/>
                        <a:pt x="28" y="55"/>
                      </a:cubicBezTo>
                      <a:close/>
                      <a:moveTo>
                        <a:pt x="28" y="4"/>
                      </a:moveTo>
                      <a:cubicBezTo>
                        <a:pt x="41" y="4"/>
                        <a:pt x="51" y="15"/>
                        <a:pt x="51" y="27"/>
                      </a:cubicBezTo>
                      <a:cubicBezTo>
                        <a:pt x="51" y="40"/>
                        <a:pt x="41" y="51"/>
                        <a:pt x="28" y="51"/>
                      </a:cubicBezTo>
                      <a:cubicBezTo>
                        <a:pt x="15" y="51"/>
                        <a:pt x="5" y="40"/>
                        <a:pt x="5" y="27"/>
                      </a:cubicBezTo>
                      <a:cubicBezTo>
                        <a:pt x="5" y="15"/>
                        <a:pt x="15" y="4"/>
                        <a:pt x="28" y="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xtLst/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36" name="Freeform 15">
                  <a:extLst>
                    <a:ext uri="{FF2B5EF4-FFF2-40B4-BE49-F238E27FC236}">
                      <a16:creationId xmlns:a16="http://schemas.microsoft.com/office/drawing/2014/main" xmlns="" id="{9B498C5C-56CA-E745-B44B-2617E86B9E9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338513" y="3278188"/>
                  <a:ext cx="273050" cy="541338"/>
                </a:xfrm>
                <a:custGeom>
                  <a:avLst/>
                  <a:gdLst>
                    <a:gd name="T0" fmla="*/ 2147483646 w 172"/>
                    <a:gd name="T1" fmla="*/ 2147483646 h 341"/>
                    <a:gd name="T2" fmla="*/ 2147483646 w 172"/>
                    <a:gd name="T3" fmla="*/ 2147483646 h 341"/>
                    <a:gd name="T4" fmla="*/ 2147483646 w 172"/>
                    <a:gd name="T5" fmla="*/ 2147483646 h 341"/>
                    <a:gd name="T6" fmla="*/ 2147483646 w 172"/>
                    <a:gd name="T7" fmla="*/ 0 h 341"/>
                    <a:gd name="T8" fmla="*/ 2147483646 w 172"/>
                    <a:gd name="T9" fmla="*/ 2147483646 h 341"/>
                    <a:gd name="T10" fmla="*/ 2147483646 w 172"/>
                    <a:gd name="T11" fmla="*/ 0 h 341"/>
                    <a:gd name="T12" fmla="*/ 2147483646 w 172"/>
                    <a:gd name="T13" fmla="*/ 2147483646 h 341"/>
                    <a:gd name="T14" fmla="*/ 0 w 172"/>
                    <a:gd name="T15" fmla="*/ 2147483646 h 341"/>
                    <a:gd name="T16" fmla="*/ 2147483646 w 172"/>
                    <a:gd name="T17" fmla="*/ 2147483646 h 341"/>
                    <a:gd name="T18" fmla="*/ 0 w 172"/>
                    <a:gd name="T19" fmla="*/ 2147483646 h 341"/>
                    <a:gd name="T20" fmla="*/ 2147483646 w 172"/>
                    <a:gd name="T21" fmla="*/ 2147483646 h 341"/>
                    <a:gd name="T22" fmla="*/ 2147483646 w 172"/>
                    <a:gd name="T23" fmla="*/ 2147483646 h 341"/>
                    <a:gd name="T24" fmla="*/ 2147483646 w 172"/>
                    <a:gd name="T25" fmla="*/ 2147483646 h 341"/>
                    <a:gd name="T26" fmla="*/ 2147483646 w 172"/>
                    <a:gd name="T27" fmla="*/ 2147483646 h 341"/>
                    <a:gd name="T28" fmla="*/ 2147483646 w 172"/>
                    <a:gd name="T29" fmla="*/ 2147483646 h 341"/>
                    <a:gd name="T30" fmla="*/ 2147483646 w 172"/>
                    <a:gd name="T31" fmla="*/ 2147483646 h 341"/>
                    <a:gd name="T32" fmla="*/ 2147483646 w 172"/>
                    <a:gd name="T33" fmla="*/ 2147483646 h 341"/>
                    <a:gd name="T34" fmla="*/ 2147483646 w 172"/>
                    <a:gd name="T35" fmla="*/ 2147483646 h 341"/>
                    <a:gd name="T36" fmla="*/ 2147483646 w 172"/>
                    <a:gd name="T37" fmla="*/ 2147483646 h 341"/>
                    <a:gd name="T38" fmla="*/ 2147483646 w 172"/>
                    <a:gd name="T39" fmla="*/ 2147483646 h 341"/>
                    <a:gd name="T40" fmla="*/ 2147483646 w 172"/>
                    <a:gd name="T41" fmla="*/ 2147483646 h 341"/>
                    <a:gd name="T42" fmla="*/ 2147483646 w 172"/>
                    <a:gd name="T43" fmla="*/ 2147483646 h 341"/>
                    <a:gd name="T44" fmla="*/ 2147483646 w 172"/>
                    <a:gd name="T45" fmla="*/ 2147483646 h 341"/>
                    <a:gd name="T46" fmla="*/ 2147483646 w 172"/>
                    <a:gd name="T47" fmla="*/ 2147483646 h 341"/>
                    <a:gd name="T48" fmla="*/ 2147483646 w 172"/>
                    <a:gd name="T49" fmla="*/ 2147483646 h 341"/>
                    <a:gd name="T50" fmla="*/ 2147483646 w 172"/>
                    <a:gd name="T51" fmla="*/ 2147483646 h 341"/>
                    <a:gd name="T52" fmla="*/ 2147483646 w 172"/>
                    <a:gd name="T53" fmla="*/ 2147483646 h 341"/>
                    <a:gd name="T54" fmla="*/ 2147483646 w 172"/>
                    <a:gd name="T55" fmla="*/ 2147483646 h 341"/>
                    <a:gd name="T56" fmla="*/ 2147483646 w 172"/>
                    <a:gd name="T57" fmla="*/ 2147483646 h 341"/>
                    <a:gd name="T58" fmla="*/ 2147483646 w 172"/>
                    <a:gd name="T59" fmla="*/ 2147483646 h 341"/>
                    <a:gd name="T60" fmla="*/ 2147483646 w 172"/>
                    <a:gd name="T61" fmla="*/ 2147483646 h 341"/>
                    <a:gd name="T62" fmla="*/ 2147483646 w 172"/>
                    <a:gd name="T63" fmla="*/ 2147483646 h 341"/>
                    <a:gd name="T64" fmla="*/ 2147483646 w 172"/>
                    <a:gd name="T65" fmla="*/ 2147483646 h 34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172" h="341">
                      <a:moveTo>
                        <a:pt x="152" y="184"/>
                      </a:moveTo>
                      <a:lnTo>
                        <a:pt x="172" y="161"/>
                      </a:lnTo>
                      <a:lnTo>
                        <a:pt x="154" y="22"/>
                      </a:lnTo>
                      <a:lnTo>
                        <a:pt x="109" y="0"/>
                      </a:lnTo>
                      <a:lnTo>
                        <a:pt x="86" y="48"/>
                      </a:lnTo>
                      <a:lnTo>
                        <a:pt x="63" y="0"/>
                      </a:lnTo>
                      <a:lnTo>
                        <a:pt x="18" y="22"/>
                      </a:lnTo>
                      <a:lnTo>
                        <a:pt x="0" y="161"/>
                      </a:lnTo>
                      <a:lnTo>
                        <a:pt x="20" y="184"/>
                      </a:lnTo>
                      <a:lnTo>
                        <a:pt x="0" y="277"/>
                      </a:lnTo>
                      <a:lnTo>
                        <a:pt x="47" y="277"/>
                      </a:lnTo>
                      <a:lnTo>
                        <a:pt x="57" y="341"/>
                      </a:lnTo>
                      <a:lnTo>
                        <a:pt x="115" y="341"/>
                      </a:lnTo>
                      <a:lnTo>
                        <a:pt x="125" y="277"/>
                      </a:lnTo>
                      <a:lnTo>
                        <a:pt x="172" y="277"/>
                      </a:lnTo>
                      <a:lnTo>
                        <a:pt x="152" y="184"/>
                      </a:lnTo>
                      <a:close/>
                      <a:moveTo>
                        <a:pt x="120" y="268"/>
                      </a:moveTo>
                      <a:lnTo>
                        <a:pt x="109" y="334"/>
                      </a:lnTo>
                      <a:lnTo>
                        <a:pt x="79" y="334"/>
                      </a:lnTo>
                      <a:lnTo>
                        <a:pt x="63" y="334"/>
                      </a:lnTo>
                      <a:lnTo>
                        <a:pt x="52" y="268"/>
                      </a:lnTo>
                      <a:lnTo>
                        <a:pt x="9" y="268"/>
                      </a:lnTo>
                      <a:lnTo>
                        <a:pt x="27" y="182"/>
                      </a:lnTo>
                      <a:lnTo>
                        <a:pt x="9" y="157"/>
                      </a:lnTo>
                      <a:lnTo>
                        <a:pt x="25" y="27"/>
                      </a:lnTo>
                      <a:lnTo>
                        <a:pt x="59" y="11"/>
                      </a:lnTo>
                      <a:lnTo>
                        <a:pt x="86" y="68"/>
                      </a:lnTo>
                      <a:lnTo>
                        <a:pt x="113" y="11"/>
                      </a:lnTo>
                      <a:lnTo>
                        <a:pt x="147" y="27"/>
                      </a:lnTo>
                      <a:lnTo>
                        <a:pt x="163" y="157"/>
                      </a:lnTo>
                      <a:lnTo>
                        <a:pt x="145" y="182"/>
                      </a:lnTo>
                      <a:lnTo>
                        <a:pt x="163" y="268"/>
                      </a:lnTo>
                      <a:lnTo>
                        <a:pt x="120" y="268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xtLst/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cxnSp>
            <p:nvCxnSpPr>
              <p:cNvPr id="434" name="Прямая соединительная линия 2">
                <a:extLst>
                  <a:ext uri="{FF2B5EF4-FFF2-40B4-BE49-F238E27FC236}">
                    <a16:creationId xmlns:a16="http://schemas.microsoft.com/office/drawing/2014/main" xmlns="" id="{C3D1E1F5-A253-3E43-B27E-671467A447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04383" y="3440318"/>
                <a:ext cx="2031815" cy="23969"/>
              </a:xfrm>
              <a:prstGeom prst="line">
                <a:avLst/>
              </a:prstGeom>
              <a:ln w="28575">
                <a:solidFill>
                  <a:schemeClr val="bg2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8" name="Group 427"/>
            <p:cNvGrpSpPr/>
            <p:nvPr/>
          </p:nvGrpSpPr>
          <p:grpSpPr>
            <a:xfrm>
              <a:off x="2701347" y="3712577"/>
              <a:ext cx="2251999" cy="576691"/>
              <a:chOff x="2701347" y="3712577"/>
              <a:chExt cx="2251999" cy="576691"/>
            </a:xfrm>
          </p:grpSpPr>
          <p:cxnSp>
            <p:nvCxnSpPr>
              <p:cNvPr id="429" name="Прямая соединительная линия 2">
                <a:extLst>
                  <a:ext uri="{FF2B5EF4-FFF2-40B4-BE49-F238E27FC236}">
                    <a16:creationId xmlns:a16="http://schemas.microsoft.com/office/drawing/2014/main" xmlns="" id="{C3D1E1F5-A253-3E43-B27E-671467A44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1347" y="4048116"/>
                <a:ext cx="2034851" cy="5175"/>
              </a:xfrm>
              <a:prstGeom prst="line">
                <a:avLst/>
              </a:prstGeom>
              <a:ln w="28575">
                <a:solidFill>
                  <a:schemeClr val="bg2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30" name="Группа 27">
                <a:extLst>
                  <a:ext uri="{FF2B5EF4-FFF2-40B4-BE49-F238E27FC236}">
                    <a16:creationId xmlns:a16="http://schemas.microsoft.com/office/drawing/2014/main" xmlns="" id="{F87180AF-1E1C-4440-9CFA-07BF296A7B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8817" y="3712577"/>
                <a:ext cx="214529" cy="576691"/>
                <a:chOff x="3338513" y="3108325"/>
                <a:chExt cx="273050" cy="711201"/>
              </a:xfrm>
              <a:solidFill>
                <a:schemeClr val="tx2">
                  <a:lumMod val="40000"/>
                  <a:lumOff val="60000"/>
                </a:schemeClr>
              </a:solidFill>
            </p:grpSpPr>
            <p:sp>
              <p:nvSpPr>
                <p:cNvPr id="431" name="Freeform 14">
                  <a:extLst>
                    <a:ext uri="{FF2B5EF4-FFF2-40B4-BE49-F238E27FC236}">
                      <a16:creationId xmlns:a16="http://schemas.microsoft.com/office/drawing/2014/main" xmlns="" id="{1D1347D4-54C7-CA42-9AF7-43EEE836E6D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395663" y="3108325"/>
                  <a:ext cx="158750" cy="155575"/>
                </a:xfrm>
                <a:custGeom>
                  <a:avLst/>
                  <a:gdLst>
                    <a:gd name="T0" fmla="*/ 2147483646 w 56"/>
                    <a:gd name="T1" fmla="*/ 2147483646 h 55"/>
                    <a:gd name="T2" fmla="*/ 2147483646 w 56"/>
                    <a:gd name="T3" fmla="*/ 2147483646 h 55"/>
                    <a:gd name="T4" fmla="*/ 2147483646 w 56"/>
                    <a:gd name="T5" fmla="*/ 0 h 55"/>
                    <a:gd name="T6" fmla="*/ 0 w 56"/>
                    <a:gd name="T7" fmla="*/ 2147483646 h 55"/>
                    <a:gd name="T8" fmla="*/ 2147483646 w 56"/>
                    <a:gd name="T9" fmla="*/ 2147483646 h 55"/>
                    <a:gd name="T10" fmla="*/ 2147483646 w 56"/>
                    <a:gd name="T11" fmla="*/ 2147483646 h 55"/>
                    <a:gd name="T12" fmla="*/ 2147483646 w 56"/>
                    <a:gd name="T13" fmla="*/ 2147483646 h 55"/>
                    <a:gd name="T14" fmla="*/ 2147483646 w 56"/>
                    <a:gd name="T15" fmla="*/ 2147483646 h 55"/>
                    <a:gd name="T16" fmla="*/ 2147483646 w 56"/>
                    <a:gd name="T17" fmla="*/ 2147483646 h 55"/>
                    <a:gd name="T18" fmla="*/ 2147483646 w 56"/>
                    <a:gd name="T19" fmla="*/ 2147483646 h 5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56" h="55">
                      <a:moveTo>
                        <a:pt x="28" y="55"/>
                      </a:moveTo>
                      <a:cubicBezTo>
                        <a:pt x="43" y="55"/>
                        <a:pt x="56" y="43"/>
                        <a:pt x="56" y="27"/>
                      </a:cubicBezTo>
                      <a:cubicBezTo>
                        <a:pt x="56" y="12"/>
                        <a:pt x="43" y="0"/>
                        <a:pt x="28" y="0"/>
                      </a:cubicBezTo>
                      <a:cubicBezTo>
                        <a:pt x="13" y="0"/>
                        <a:pt x="0" y="12"/>
                        <a:pt x="0" y="27"/>
                      </a:cubicBezTo>
                      <a:cubicBezTo>
                        <a:pt x="0" y="43"/>
                        <a:pt x="13" y="55"/>
                        <a:pt x="28" y="55"/>
                      </a:cubicBezTo>
                      <a:close/>
                      <a:moveTo>
                        <a:pt x="28" y="4"/>
                      </a:moveTo>
                      <a:cubicBezTo>
                        <a:pt x="41" y="4"/>
                        <a:pt x="51" y="15"/>
                        <a:pt x="51" y="27"/>
                      </a:cubicBezTo>
                      <a:cubicBezTo>
                        <a:pt x="51" y="40"/>
                        <a:pt x="41" y="51"/>
                        <a:pt x="28" y="51"/>
                      </a:cubicBezTo>
                      <a:cubicBezTo>
                        <a:pt x="15" y="51"/>
                        <a:pt x="5" y="40"/>
                        <a:pt x="5" y="27"/>
                      </a:cubicBezTo>
                      <a:cubicBezTo>
                        <a:pt x="5" y="15"/>
                        <a:pt x="15" y="4"/>
                        <a:pt x="28" y="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xtLst/>
              </p:spPr>
              <p:txBody>
                <a:bodyPr/>
                <a:lstStyle/>
                <a:p>
                  <a:endParaRPr lang="ru-RU"/>
                </a:p>
              </p:txBody>
            </p:sp>
            <p:sp>
              <p:nvSpPr>
                <p:cNvPr id="432" name="Freeform 15">
                  <a:extLst>
                    <a:ext uri="{FF2B5EF4-FFF2-40B4-BE49-F238E27FC236}">
                      <a16:creationId xmlns:a16="http://schemas.microsoft.com/office/drawing/2014/main" xmlns="" id="{9B498C5C-56CA-E745-B44B-2617E86B9E9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338513" y="3278188"/>
                  <a:ext cx="273050" cy="541338"/>
                </a:xfrm>
                <a:custGeom>
                  <a:avLst/>
                  <a:gdLst>
                    <a:gd name="T0" fmla="*/ 2147483646 w 172"/>
                    <a:gd name="T1" fmla="*/ 2147483646 h 341"/>
                    <a:gd name="T2" fmla="*/ 2147483646 w 172"/>
                    <a:gd name="T3" fmla="*/ 2147483646 h 341"/>
                    <a:gd name="T4" fmla="*/ 2147483646 w 172"/>
                    <a:gd name="T5" fmla="*/ 2147483646 h 341"/>
                    <a:gd name="T6" fmla="*/ 2147483646 w 172"/>
                    <a:gd name="T7" fmla="*/ 0 h 341"/>
                    <a:gd name="T8" fmla="*/ 2147483646 w 172"/>
                    <a:gd name="T9" fmla="*/ 2147483646 h 341"/>
                    <a:gd name="T10" fmla="*/ 2147483646 w 172"/>
                    <a:gd name="T11" fmla="*/ 0 h 341"/>
                    <a:gd name="T12" fmla="*/ 2147483646 w 172"/>
                    <a:gd name="T13" fmla="*/ 2147483646 h 341"/>
                    <a:gd name="T14" fmla="*/ 0 w 172"/>
                    <a:gd name="T15" fmla="*/ 2147483646 h 341"/>
                    <a:gd name="T16" fmla="*/ 2147483646 w 172"/>
                    <a:gd name="T17" fmla="*/ 2147483646 h 341"/>
                    <a:gd name="T18" fmla="*/ 0 w 172"/>
                    <a:gd name="T19" fmla="*/ 2147483646 h 341"/>
                    <a:gd name="T20" fmla="*/ 2147483646 w 172"/>
                    <a:gd name="T21" fmla="*/ 2147483646 h 341"/>
                    <a:gd name="T22" fmla="*/ 2147483646 w 172"/>
                    <a:gd name="T23" fmla="*/ 2147483646 h 341"/>
                    <a:gd name="T24" fmla="*/ 2147483646 w 172"/>
                    <a:gd name="T25" fmla="*/ 2147483646 h 341"/>
                    <a:gd name="T26" fmla="*/ 2147483646 w 172"/>
                    <a:gd name="T27" fmla="*/ 2147483646 h 341"/>
                    <a:gd name="T28" fmla="*/ 2147483646 w 172"/>
                    <a:gd name="T29" fmla="*/ 2147483646 h 341"/>
                    <a:gd name="T30" fmla="*/ 2147483646 w 172"/>
                    <a:gd name="T31" fmla="*/ 2147483646 h 341"/>
                    <a:gd name="T32" fmla="*/ 2147483646 w 172"/>
                    <a:gd name="T33" fmla="*/ 2147483646 h 341"/>
                    <a:gd name="T34" fmla="*/ 2147483646 w 172"/>
                    <a:gd name="T35" fmla="*/ 2147483646 h 341"/>
                    <a:gd name="T36" fmla="*/ 2147483646 w 172"/>
                    <a:gd name="T37" fmla="*/ 2147483646 h 341"/>
                    <a:gd name="T38" fmla="*/ 2147483646 w 172"/>
                    <a:gd name="T39" fmla="*/ 2147483646 h 341"/>
                    <a:gd name="T40" fmla="*/ 2147483646 w 172"/>
                    <a:gd name="T41" fmla="*/ 2147483646 h 341"/>
                    <a:gd name="T42" fmla="*/ 2147483646 w 172"/>
                    <a:gd name="T43" fmla="*/ 2147483646 h 341"/>
                    <a:gd name="T44" fmla="*/ 2147483646 w 172"/>
                    <a:gd name="T45" fmla="*/ 2147483646 h 341"/>
                    <a:gd name="T46" fmla="*/ 2147483646 w 172"/>
                    <a:gd name="T47" fmla="*/ 2147483646 h 341"/>
                    <a:gd name="T48" fmla="*/ 2147483646 w 172"/>
                    <a:gd name="T49" fmla="*/ 2147483646 h 341"/>
                    <a:gd name="T50" fmla="*/ 2147483646 w 172"/>
                    <a:gd name="T51" fmla="*/ 2147483646 h 341"/>
                    <a:gd name="T52" fmla="*/ 2147483646 w 172"/>
                    <a:gd name="T53" fmla="*/ 2147483646 h 341"/>
                    <a:gd name="T54" fmla="*/ 2147483646 w 172"/>
                    <a:gd name="T55" fmla="*/ 2147483646 h 341"/>
                    <a:gd name="T56" fmla="*/ 2147483646 w 172"/>
                    <a:gd name="T57" fmla="*/ 2147483646 h 341"/>
                    <a:gd name="T58" fmla="*/ 2147483646 w 172"/>
                    <a:gd name="T59" fmla="*/ 2147483646 h 341"/>
                    <a:gd name="T60" fmla="*/ 2147483646 w 172"/>
                    <a:gd name="T61" fmla="*/ 2147483646 h 341"/>
                    <a:gd name="T62" fmla="*/ 2147483646 w 172"/>
                    <a:gd name="T63" fmla="*/ 2147483646 h 341"/>
                    <a:gd name="T64" fmla="*/ 2147483646 w 172"/>
                    <a:gd name="T65" fmla="*/ 2147483646 h 34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172" h="341">
                      <a:moveTo>
                        <a:pt x="152" y="184"/>
                      </a:moveTo>
                      <a:lnTo>
                        <a:pt x="172" y="161"/>
                      </a:lnTo>
                      <a:lnTo>
                        <a:pt x="154" y="22"/>
                      </a:lnTo>
                      <a:lnTo>
                        <a:pt x="109" y="0"/>
                      </a:lnTo>
                      <a:lnTo>
                        <a:pt x="86" y="48"/>
                      </a:lnTo>
                      <a:lnTo>
                        <a:pt x="63" y="0"/>
                      </a:lnTo>
                      <a:lnTo>
                        <a:pt x="18" y="22"/>
                      </a:lnTo>
                      <a:lnTo>
                        <a:pt x="0" y="161"/>
                      </a:lnTo>
                      <a:lnTo>
                        <a:pt x="20" y="184"/>
                      </a:lnTo>
                      <a:lnTo>
                        <a:pt x="0" y="277"/>
                      </a:lnTo>
                      <a:lnTo>
                        <a:pt x="47" y="277"/>
                      </a:lnTo>
                      <a:lnTo>
                        <a:pt x="57" y="341"/>
                      </a:lnTo>
                      <a:lnTo>
                        <a:pt x="115" y="341"/>
                      </a:lnTo>
                      <a:lnTo>
                        <a:pt x="125" y="277"/>
                      </a:lnTo>
                      <a:lnTo>
                        <a:pt x="172" y="277"/>
                      </a:lnTo>
                      <a:lnTo>
                        <a:pt x="152" y="184"/>
                      </a:lnTo>
                      <a:close/>
                      <a:moveTo>
                        <a:pt x="120" y="268"/>
                      </a:moveTo>
                      <a:lnTo>
                        <a:pt x="109" y="334"/>
                      </a:lnTo>
                      <a:lnTo>
                        <a:pt x="79" y="334"/>
                      </a:lnTo>
                      <a:lnTo>
                        <a:pt x="63" y="334"/>
                      </a:lnTo>
                      <a:lnTo>
                        <a:pt x="52" y="268"/>
                      </a:lnTo>
                      <a:lnTo>
                        <a:pt x="9" y="268"/>
                      </a:lnTo>
                      <a:lnTo>
                        <a:pt x="27" y="182"/>
                      </a:lnTo>
                      <a:lnTo>
                        <a:pt x="9" y="157"/>
                      </a:lnTo>
                      <a:lnTo>
                        <a:pt x="25" y="27"/>
                      </a:lnTo>
                      <a:lnTo>
                        <a:pt x="59" y="11"/>
                      </a:lnTo>
                      <a:lnTo>
                        <a:pt x="86" y="68"/>
                      </a:lnTo>
                      <a:lnTo>
                        <a:pt x="113" y="11"/>
                      </a:lnTo>
                      <a:lnTo>
                        <a:pt x="147" y="27"/>
                      </a:lnTo>
                      <a:lnTo>
                        <a:pt x="163" y="157"/>
                      </a:lnTo>
                      <a:lnTo>
                        <a:pt x="145" y="182"/>
                      </a:lnTo>
                      <a:lnTo>
                        <a:pt x="163" y="268"/>
                      </a:lnTo>
                      <a:lnTo>
                        <a:pt x="120" y="268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xtLst/>
              </p:spPr>
              <p:txBody>
                <a:bodyPr/>
                <a:lstStyle/>
                <a:p>
                  <a:endParaRPr lang="ru-RU"/>
                </a:p>
              </p:txBody>
            </p:sp>
          </p:grpSp>
        </p:grpSp>
      </p:grpSp>
      <p:sp>
        <p:nvSpPr>
          <p:cNvPr id="447" name="TextBox 446"/>
          <p:cNvSpPr txBox="1"/>
          <p:nvPr/>
        </p:nvSpPr>
        <p:spPr>
          <a:xfrm>
            <a:off x="2718509" y="2183509"/>
            <a:ext cx="1782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Tw Cen MT" panose="020B0602020104020603" pitchFamily="34" charset="0"/>
              </a:rPr>
              <a:t>Md. </a:t>
            </a:r>
            <a:r>
              <a:rPr lang="en-US" dirty="0" err="1" smtClean="0">
                <a:solidFill>
                  <a:schemeClr val="bg2"/>
                </a:solidFill>
                <a:latin typeface="Tw Cen MT" panose="020B0602020104020603" pitchFamily="34" charset="0"/>
              </a:rPr>
              <a:t>Tazel</a:t>
            </a:r>
            <a:r>
              <a:rPr lang="en-US" dirty="0" smtClean="0">
                <a:solidFill>
                  <a:schemeClr val="bg2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w Cen MT" panose="020B0602020104020603" pitchFamily="34" charset="0"/>
              </a:rPr>
              <a:t>Hossan</a:t>
            </a:r>
            <a:endParaRPr lang="en-US" dirty="0">
              <a:solidFill>
                <a:schemeClr val="bg2"/>
              </a:solidFill>
              <a:latin typeface="Tw Cen MT" panose="020B0602020104020603" pitchFamily="34" charset="0"/>
            </a:endParaRPr>
          </a:p>
        </p:txBody>
      </p:sp>
      <p:pic>
        <p:nvPicPr>
          <p:cNvPr id="133138" name="Picture 1331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4063" y="6225253"/>
            <a:ext cx="518694" cy="5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57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Номер слайда 1">
            <a:extLst>
              <a:ext uri="{FF2B5EF4-FFF2-40B4-BE49-F238E27FC236}">
                <a16:creationId xmlns:a16="http://schemas.microsoft.com/office/drawing/2014/main" xmlns="" id="{3320273A-6AB6-3144-8A62-AB9D88893144}"/>
              </a:ext>
            </a:extLst>
          </p:cNvPr>
          <p:cNvSpPr>
            <a:spLocks noGrp="1" noChangeArrowheads="1"/>
          </p:cNvSpPr>
          <p:nvPr>
            <p:ph type="sldNum" sz="quarter" idx="16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9B4EAD9-4ED2-524C-80F0-ADA0CEA8D226}" type="slidenum">
              <a:rPr lang="en-US" altLang="ru-RU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altLang="ru-RU"/>
          </a:p>
        </p:txBody>
      </p:sp>
      <p:sp>
        <p:nvSpPr>
          <p:cNvPr id="319" name="Freeform 5">
            <a:extLst>
              <a:ext uri="{FF2B5EF4-FFF2-40B4-BE49-F238E27FC236}">
                <a16:creationId xmlns:a16="http://schemas.microsoft.com/office/drawing/2014/main" xmlns="" id="{9D2F1529-DBF9-F149-B51A-A5CA32710331}"/>
              </a:ext>
            </a:extLst>
          </p:cNvPr>
          <p:cNvSpPr>
            <a:spLocks noEditPoints="1"/>
          </p:cNvSpPr>
          <p:nvPr/>
        </p:nvSpPr>
        <p:spPr bwMode="auto">
          <a:xfrm>
            <a:off x="557213" y="769938"/>
            <a:ext cx="606425" cy="603250"/>
          </a:xfrm>
          <a:custGeom>
            <a:avLst/>
            <a:gdLst>
              <a:gd name="T0" fmla="*/ 169 w 339"/>
              <a:gd name="T1" fmla="*/ 329 h 338"/>
              <a:gd name="T2" fmla="*/ 169 w 339"/>
              <a:gd name="T3" fmla="*/ 329 h 338"/>
              <a:gd name="T4" fmla="*/ 9 w 339"/>
              <a:gd name="T5" fmla="*/ 169 h 338"/>
              <a:gd name="T6" fmla="*/ 14 w 339"/>
              <a:gd name="T7" fmla="*/ 133 h 338"/>
              <a:gd name="T8" fmla="*/ 17 w 339"/>
              <a:gd name="T9" fmla="*/ 138 h 338"/>
              <a:gd name="T10" fmla="*/ 27 w 339"/>
              <a:gd name="T11" fmla="*/ 138 h 338"/>
              <a:gd name="T12" fmla="*/ 37 w 339"/>
              <a:gd name="T13" fmla="*/ 149 h 338"/>
              <a:gd name="T14" fmla="*/ 27 w 339"/>
              <a:gd name="T15" fmla="*/ 159 h 338"/>
              <a:gd name="T16" fmla="*/ 27 w 339"/>
              <a:gd name="T17" fmla="*/ 179 h 338"/>
              <a:gd name="T18" fmla="*/ 47 w 339"/>
              <a:gd name="T19" fmla="*/ 199 h 338"/>
              <a:gd name="T20" fmla="*/ 68 w 339"/>
              <a:gd name="T21" fmla="*/ 210 h 338"/>
              <a:gd name="T22" fmla="*/ 78 w 339"/>
              <a:gd name="T23" fmla="*/ 230 h 338"/>
              <a:gd name="T24" fmla="*/ 78 w 339"/>
              <a:gd name="T25" fmla="*/ 260 h 338"/>
              <a:gd name="T26" fmla="*/ 88 w 339"/>
              <a:gd name="T27" fmla="*/ 291 h 338"/>
              <a:gd name="T28" fmla="*/ 98 w 339"/>
              <a:gd name="T29" fmla="*/ 301 h 338"/>
              <a:gd name="T30" fmla="*/ 108 w 339"/>
              <a:gd name="T31" fmla="*/ 291 h 338"/>
              <a:gd name="T32" fmla="*/ 98 w 339"/>
              <a:gd name="T33" fmla="*/ 271 h 338"/>
              <a:gd name="T34" fmla="*/ 129 w 339"/>
              <a:gd name="T35" fmla="*/ 220 h 338"/>
              <a:gd name="T36" fmla="*/ 139 w 339"/>
              <a:gd name="T37" fmla="*/ 220 h 338"/>
              <a:gd name="T38" fmla="*/ 159 w 339"/>
              <a:gd name="T39" fmla="*/ 199 h 338"/>
              <a:gd name="T40" fmla="*/ 169 w 339"/>
              <a:gd name="T41" fmla="*/ 169 h 338"/>
              <a:gd name="T42" fmla="*/ 159 w 339"/>
              <a:gd name="T43" fmla="*/ 149 h 338"/>
              <a:gd name="T44" fmla="*/ 129 w 339"/>
              <a:gd name="T45" fmla="*/ 138 h 338"/>
              <a:gd name="T46" fmla="*/ 98 w 339"/>
              <a:gd name="T47" fmla="*/ 118 h 338"/>
              <a:gd name="T48" fmla="*/ 68 w 339"/>
              <a:gd name="T49" fmla="*/ 108 h 338"/>
              <a:gd name="T50" fmla="*/ 47 w 339"/>
              <a:gd name="T51" fmla="*/ 128 h 338"/>
              <a:gd name="T52" fmla="*/ 37 w 339"/>
              <a:gd name="T53" fmla="*/ 128 h 338"/>
              <a:gd name="T54" fmla="*/ 27 w 339"/>
              <a:gd name="T55" fmla="*/ 118 h 338"/>
              <a:gd name="T56" fmla="*/ 37 w 339"/>
              <a:gd name="T57" fmla="*/ 98 h 338"/>
              <a:gd name="T58" fmla="*/ 57 w 339"/>
              <a:gd name="T59" fmla="*/ 108 h 338"/>
              <a:gd name="T60" fmla="*/ 68 w 339"/>
              <a:gd name="T61" fmla="*/ 98 h 338"/>
              <a:gd name="T62" fmla="*/ 68 w 339"/>
              <a:gd name="T63" fmla="*/ 78 h 338"/>
              <a:gd name="T64" fmla="*/ 88 w 339"/>
              <a:gd name="T65" fmla="*/ 47 h 338"/>
              <a:gd name="T66" fmla="*/ 118 w 339"/>
              <a:gd name="T67" fmla="*/ 37 h 338"/>
              <a:gd name="T68" fmla="*/ 109 w 339"/>
              <a:gd name="T69" fmla="*/ 21 h 338"/>
              <a:gd name="T70" fmla="*/ 169 w 339"/>
              <a:gd name="T71" fmla="*/ 9 h 338"/>
              <a:gd name="T72" fmla="*/ 216 w 339"/>
              <a:gd name="T73" fmla="*/ 16 h 338"/>
              <a:gd name="T74" fmla="*/ 230 w 339"/>
              <a:gd name="T75" fmla="*/ 27 h 338"/>
              <a:gd name="T76" fmla="*/ 220 w 339"/>
              <a:gd name="T77" fmla="*/ 47 h 338"/>
              <a:gd name="T78" fmla="*/ 230 w 339"/>
              <a:gd name="T79" fmla="*/ 67 h 338"/>
              <a:gd name="T80" fmla="*/ 240 w 339"/>
              <a:gd name="T81" fmla="*/ 57 h 338"/>
              <a:gd name="T82" fmla="*/ 261 w 339"/>
              <a:gd name="T83" fmla="*/ 47 h 338"/>
              <a:gd name="T84" fmla="*/ 281 w 339"/>
              <a:gd name="T85" fmla="*/ 57 h 338"/>
              <a:gd name="T86" fmla="*/ 281 w 339"/>
              <a:gd name="T87" fmla="*/ 67 h 338"/>
              <a:gd name="T88" fmla="*/ 261 w 339"/>
              <a:gd name="T89" fmla="*/ 67 h 338"/>
              <a:gd name="T90" fmla="*/ 230 w 339"/>
              <a:gd name="T91" fmla="*/ 78 h 338"/>
              <a:gd name="T92" fmla="*/ 220 w 339"/>
              <a:gd name="T93" fmla="*/ 98 h 338"/>
              <a:gd name="T94" fmla="*/ 230 w 339"/>
              <a:gd name="T95" fmla="*/ 138 h 338"/>
              <a:gd name="T96" fmla="*/ 251 w 339"/>
              <a:gd name="T97" fmla="*/ 149 h 338"/>
              <a:gd name="T98" fmla="*/ 281 w 339"/>
              <a:gd name="T99" fmla="*/ 169 h 338"/>
              <a:gd name="T100" fmla="*/ 281 w 339"/>
              <a:gd name="T101" fmla="*/ 210 h 338"/>
              <a:gd name="T102" fmla="*/ 271 w 339"/>
              <a:gd name="T103" fmla="*/ 240 h 338"/>
              <a:gd name="T104" fmla="*/ 271 w 339"/>
              <a:gd name="T105" fmla="*/ 271 h 338"/>
              <a:gd name="T106" fmla="*/ 288 w 339"/>
              <a:gd name="T107" fmla="*/ 276 h 338"/>
              <a:gd name="T108" fmla="*/ 169 w 339"/>
              <a:gd name="T109" fmla="*/ 329 h 338"/>
              <a:gd name="T110" fmla="*/ 169 w 339"/>
              <a:gd name="T111" fmla="*/ 0 h 338"/>
              <a:gd name="T112" fmla="*/ 169 w 339"/>
              <a:gd name="T113" fmla="*/ 0 h 338"/>
              <a:gd name="T114" fmla="*/ 0 w 339"/>
              <a:gd name="T115" fmla="*/ 169 h 338"/>
              <a:gd name="T116" fmla="*/ 169 w 339"/>
              <a:gd name="T117" fmla="*/ 338 h 338"/>
              <a:gd name="T118" fmla="*/ 339 w 339"/>
              <a:gd name="T119" fmla="*/ 169 h 338"/>
              <a:gd name="T120" fmla="*/ 169 w 339"/>
              <a:gd name="T121" fmla="*/ 0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39" h="338">
                <a:moveTo>
                  <a:pt x="169" y="329"/>
                </a:moveTo>
                <a:lnTo>
                  <a:pt x="169" y="329"/>
                </a:lnTo>
                <a:cubicBezTo>
                  <a:pt x="81" y="329"/>
                  <a:pt x="9" y="257"/>
                  <a:pt x="9" y="169"/>
                </a:cubicBezTo>
                <a:cubicBezTo>
                  <a:pt x="9" y="156"/>
                  <a:pt x="11" y="144"/>
                  <a:pt x="14" y="133"/>
                </a:cubicBezTo>
                <a:lnTo>
                  <a:pt x="17" y="138"/>
                </a:lnTo>
                <a:lnTo>
                  <a:pt x="27" y="138"/>
                </a:lnTo>
                <a:lnTo>
                  <a:pt x="37" y="149"/>
                </a:lnTo>
                <a:lnTo>
                  <a:pt x="27" y="159"/>
                </a:lnTo>
                <a:lnTo>
                  <a:pt x="27" y="179"/>
                </a:lnTo>
                <a:lnTo>
                  <a:pt x="47" y="199"/>
                </a:lnTo>
                <a:lnTo>
                  <a:pt x="68" y="210"/>
                </a:lnTo>
                <a:lnTo>
                  <a:pt x="78" y="230"/>
                </a:lnTo>
                <a:lnTo>
                  <a:pt x="78" y="260"/>
                </a:lnTo>
                <a:lnTo>
                  <a:pt x="88" y="291"/>
                </a:lnTo>
                <a:lnTo>
                  <a:pt x="98" y="301"/>
                </a:lnTo>
                <a:lnTo>
                  <a:pt x="108" y="291"/>
                </a:lnTo>
                <a:lnTo>
                  <a:pt x="98" y="271"/>
                </a:lnTo>
                <a:lnTo>
                  <a:pt x="129" y="220"/>
                </a:lnTo>
                <a:lnTo>
                  <a:pt x="139" y="220"/>
                </a:lnTo>
                <a:lnTo>
                  <a:pt x="159" y="199"/>
                </a:lnTo>
                <a:lnTo>
                  <a:pt x="169" y="169"/>
                </a:lnTo>
                <a:lnTo>
                  <a:pt x="159" y="149"/>
                </a:lnTo>
                <a:lnTo>
                  <a:pt x="129" y="138"/>
                </a:lnTo>
                <a:lnTo>
                  <a:pt x="98" y="118"/>
                </a:lnTo>
                <a:lnTo>
                  <a:pt x="68" y="108"/>
                </a:lnTo>
                <a:lnTo>
                  <a:pt x="47" y="128"/>
                </a:lnTo>
                <a:lnTo>
                  <a:pt x="37" y="128"/>
                </a:lnTo>
                <a:lnTo>
                  <a:pt x="27" y="118"/>
                </a:lnTo>
                <a:lnTo>
                  <a:pt x="37" y="98"/>
                </a:lnTo>
                <a:lnTo>
                  <a:pt x="57" y="108"/>
                </a:lnTo>
                <a:lnTo>
                  <a:pt x="68" y="98"/>
                </a:lnTo>
                <a:lnTo>
                  <a:pt x="68" y="78"/>
                </a:lnTo>
                <a:lnTo>
                  <a:pt x="88" y="47"/>
                </a:lnTo>
                <a:lnTo>
                  <a:pt x="118" y="37"/>
                </a:lnTo>
                <a:lnTo>
                  <a:pt x="109" y="21"/>
                </a:lnTo>
                <a:cubicBezTo>
                  <a:pt x="128" y="13"/>
                  <a:pt x="148" y="9"/>
                  <a:pt x="169" y="9"/>
                </a:cubicBezTo>
                <a:cubicBezTo>
                  <a:pt x="185" y="9"/>
                  <a:pt x="201" y="11"/>
                  <a:pt x="216" y="16"/>
                </a:cubicBezTo>
                <a:lnTo>
                  <a:pt x="230" y="27"/>
                </a:lnTo>
                <a:lnTo>
                  <a:pt x="220" y="47"/>
                </a:lnTo>
                <a:lnTo>
                  <a:pt x="230" y="67"/>
                </a:lnTo>
                <a:lnTo>
                  <a:pt x="240" y="57"/>
                </a:lnTo>
                <a:lnTo>
                  <a:pt x="261" y="47"/>
                </a:lnTo>
                <a:lnTo>
                  <a:pt x="281" y="57"/>
                </a:lnTo>
                <a:lnTo>
                  <a:pt x="281" y="67"/>
                </a:lnTo>
                <a:lnTo>
                  <a:pt x="261" y="67"/>
                </a:lnTo>
                <a:lnTo>
                  <a:pt x="230" y="78"/>
                </a:lnTo>
                <a:lnTo>
                  <a:pt x="220" y="98"/>
                </a:lnTo>
                <a:lnTo>
                  <a:pt x="230" y="138"/>
                </a:lnTo>
                <a:lnTo>
                  <a:pt x="251" y="149"/>
                </a:lnTo>
                <a:lnTo>
                  <a:pt x="281" y="169"/>
                </a:lnTo>
                <a:lnTo>
                  <a:pt x="281" y="210"/>
                </a:lnTo>
                <a:lnTo>
                  <a:pt x="271" y="240"/>
                </a:lnTo>
                <a:lnTo>
                  <a:pt x="271" y="271"/>
                </a:lnTo>
                <a:lnTo>
                  <a:pt x="288" y="276"/>
                </a:lnTo>
                <a:cubicBezTo>
                  <a:pt x="258" y="308"/>
                  <a:pt x="216" y="329"/>
                  <a:pt x="169" y="329"/>
                </a:cubicBezTo>
                <a:close/>
                <a:moveTo>
                  <a:pt x="169" y="0"/>
                </a:moveTo>
                <a:lnTo>
                  <a:pt x="169" y="0"/>
                </a:lnTo>
                <a:cubicBezTo>
                  <a:pt x="76" y="0"/>
                  <a:pt x="0" y="75"/>
                  <a:pt x="0" y="169"/>
                </a:cubicBezTo>
                <a:cubicBezTo>
                  <a:pt x="0" y="262"/>
                  <a:pt x="76" y="338"/>
                  <a:pt x="169" y="338"/>
                </a:cubicBezTo>
                <a:cubicBezTo>
                  <a:pt x="263" y="338"/>
                  <a:pt x="339" y="262"/>
                  <a:pt x="339" y="169"/>
                </a:cubicBezTo>
                <a:cubicBezTo>
                  <a:pt x="339" y="75"/>
                  <a:pt x="263" y="0"/>
                  <a:pt x="169" y="0"/>
                </a:cubicBez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4840978" y="1102145"/>
            <a:ext cx="7323138" cy="4406901"/>
            <a:chOff x="2613025" y="1817688"/>
            <a:chExt cx="7323138" cy="4406901"/>
          </a:xfrm>
        </p:grpSpPr>
        <p:sp>
          <p:nvSpPr>
            <p:cNvPr id="120" name="Freeform 6">
              <a:extLst>
                <a:ext uri="{FF2B5EF4-FFF2-40B4-BE49-F238E27FC236}">
                  <a16:creationId xmlns:a16="http://schemas.microsoft.com/office/drawing/2014/main" xmlns="" id="{158C0EFA-AD5C-8249-8DC1-E8005D0DF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7263" y="4484688"/>
              <a:ext cx="233363" cy="234950"/>
            </a:xfrm>
            <a:custGeom>
              <a:avLst/>
              <a:gdLst>
                <a:gd name="T0" fmla="*/ 160 w 222"/>
                <a:gd name="T1" fmla="*/ 3 h 222"/>
                <a:gd name="T2" fmla="*/ 160 w 222"/>
                <a:gd name="T3" fmla="*/ 3 h 222"/>
                <a:gd name="T4" fmla="*/ 142 w 222"/>
                <a:gd name="T5" fmla="*/ 71 h 222"/>
                <a:gd name="T6" fmla="*/ 44 w 222"/>
                <a:gd name="T7" fmla="*/ 105 h 222"/>
                <a:gd name="T8" fmla="*/ 14 w 222"/>
                <a:gd name="T9" fmla="*/ 70 h 222"/>
                <a:gd name="T10" fmla="*/ 0 w 222"/>
                <a:gd name="T11" fmla="*/ 74 h 222"/>
                <a:gd name="T12" fmla="*/ 27 w 222"/>
                <a:gd name="T13" fmla="*/ 177 h 222"/>
                <a:gd name="T14" fmla="*/ 67 w 222"/>
                <a:gd name="T15" fmla="*/ 181 h 222"/>
                <a:gd name="T16" fmla="*/ 120 w 222"/>
                <a:gd name="T17" fmla="*/ 202 h 222"/>
                <a:gd name="T18" fmla="*/ 120 w 222"/>
                <a:gd name="T19" fmla="*/ 222 h 222"/>
                <a:gd name="T20" fmla="*/ 144 w 222"/>
                <a:gd name="T21" fmla="*/ 217 h 222"/>
                <a:gd name="T22" fmla="*/ 180 w 222"/>
                <a:gd name="T23" fmla="*/ 168 h 222"/>
                <a:gd name="T24" fmla="*/ 180 w 222"/>
                <a:gd name="T25" fmla="*/ 128 h 222"/>
                <a:gd name="T26" fmla="*/ 200 w 222"/>
                <a:gd name="T27" fmla="*/ 88 h 222"/>
                <a:gd name="T28" fmla="*/ 222 w 222"/>
                <a:gd name="T29" fmla="*/ 92 h 222"/>
                <a:gd name="T30" fmla="*/ 195 w 222"/>
                <a:gd name="T31" fmla="*/ 36 h 222"/>
                <a:gd name="T32" fmla="*/ 191 w 222"/>
                <a:gd name="T33" fmla="*/ 0 h 222"/>
                <a:gd name="T34" fmla="*/ 160 w 222"/>
                <a:gd name="T35" fmla="*/ 3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2" h="222">
                  <a:moveTo>
                    <a:pt x="160" y="3"/>
                  </a:moveTo>
                  <a:lnTo>
                    <a:pt x="160" y="3"/>
                  </a:lnTo>
                  <a:lnTo>
                    <a:pt x="142" y="71"/>
                  </a:lnTo>
                  <a:lnTo>
                    <a:pt x="44" y="105"/>
                  </a:lnTo>
                  <a:lnTo>
                    <a:pt x="14" y="70"/>
                  </a:lnTo>
                  <a:lnTo>
                    <a:pt x="0" y="74"/>
                  </a:lnTo>
                  <a:lnTo>
                    <a:pt x="27" y="177"/>
                  </a:lnTo>
                  <a:lnTo>
                    <a:pt x="67" y="181"/>
                  </a:lnTo>
                  <a:lnTo>
                    <a:pt x="120" y="202"/>
                  </a:lnTo>
                  <a:lnTo>
                    <a:pt x="120" y="222"/>
                  </a:lnTo>
                  <a:lnTo>
                    <a:pt x="144" y="217"/>
                  </a:lnTo>
                  <a:lnTo>
                    <a:pt x="180" y="168"/>
                  </a:lnTo>
                  <a:lnTo>
                    <a:pt x="180" y="128"/>
                  </a:lnTo>
                  <a:lnTo>
                    <a:pt x="200" y="88"/>
                  </a:lnTo>
                  <a:lnTo>
                    <a:pt x="222" y="92"/>
                  </a:lnTo>
                  <a:lnTo>
                    <a:pt x="195" y="36"/>
                  </a:lnTo>
                  <a:lnTo>
                    <a:pt x="191" y="0"/>
                  </a:lnTo>
                  <a:lnTo>
                    <a:pt x="160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1" name="Freeform 7">
              <a:extLst>
                <a:ext uri="{FF2B5EF4-FFF2-40B4-BE49-F238E27FC236}">
                  <a16:creationId xmlns:a16="http://schemas.microsoft.com/office/drawing/2014/main" xmlns="" id="{1178CF34-B87B-9743-B3B1-DD8AA4EE6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2913" y="4686301"/>
              <a:ext cx="209550" cy="268288"/>
            </a:xfrm>
            <a:custGeom>
              <a:avLst/>
              <a:gdLst>
                <a:gd name="T0" fmla="*/ 3 w 199"/>
                <a:gd name="T1" fmla="*/ 0 h 254"/>
                <a:gd name="T2" fmla="*/ 3 w 199"/>
                <a:gd name="T3" fmla="*/ 0 h 254"/>
                <a:gd name="T4" fmla="*/ 0 w 199"/>
                <a:gd name="T5" fmla="*/ 192 h 254"/>
                <a:gd name="T6" fmla="*/ 28 w 199"/>
                <a:gd name="T7" fmla="*/ 190 h 254"/>
                <a:gd name="T8" fmla="*/ 64 w 199"/>
                <a:gd name="T9" fmla="*/ 148 h 254"/>
                <a:gd name="T10" fmla="*/ 94 w 199"/>
                <a:gd name="T11" fmla="*/ 149 h 254"/>
                <a:gd name="T12" fmla="*/ 114 w 199"/>
                <a:gd name="T13" fmla="*/ 167 h 254"/>
                <a:gd name="T14" fmla="*/ 121 w 199"/>
                <a:gd name="T15" fmla="*/ 221 h 254"/>
                <a:gd name="T16" fmla="*/ 183 w 199"/>
                <a:gd name="T17" fmla="*/ 254 h 254"/>
                <a:gd name="T18" fmla="*/ 199 w 199"/>
                <a:gd name="T19" fmla="*/ 248 h 254"/>
                <a:gd name="T20" fmla="*/ 199 w 199"/>
                <a:gd name="T21" fmla="*/ 228 h 254"/>
                <a:gd name="T22" fmla="*/ 149 w 199"/>
                <a:gd name="T23" fmla="*/ 186 h 254"/>
                <a:gd name="T24" fmla="*/ 124 w 199"/>
                <a:gd name="T25" fmla="*/ 129 h 254"/>
                <a:gd name="T26" fmla="*/ 144 w 199"/>
                <a:gd name="T27" fmla="*/ 120 h 254"/>
                <a:gd name="T28" fmla="*/ 129 w 199"/>
                <a:gd name="T29" fmla="*/ 88 h 254"/>
                <a:gd name="T30" fmla="*/ 100 w 199"/>
                <a:gd name="T31" fmla="*/ 88 h 254"/>
                <a:gd name="T32" fmla="*/ 93 w 199"/>
                <a:gd name="T33" fmla="*/ 54 h 254"/>
                <a:gd name="T34" fmla="*/ 16 w 199"/>
                <a:gd name="T35" fmla="*/ 2 h 254"/>
                <a:gd name="T36" fmla="*/ 3 w 199"/>
                <a:gd name="T37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9" h="254">
                  <a:moveTo>
                    <a:pt x="3" y="0"/>
                  </a:moveTo>
                  <a:lnTo>
                    <a:pt x="3" y="0"/>
                  </a:lnTo>
                  <a:lnTo>
                    <a:pt x="0" y="192"/>
                  </a:lnTo>
                  <a:lnTo>
                    <a:pt x="28" y="190"/>
                  </a:lnTo>
                  <a:lnTo>
                    <a:pt x="64" y="148"/>
                  </a:lnTo>
                  <a:lnTo>
                    <a:pt x="94" y="149"/>
                  </a:lnTo>
                  <a:lnTo>
                    <a:pt x="114" y="167"/>
                  </a:lnTo>
                  <a:lnTo>
                    <a:pt x="121" y="221"/>
                  </a:lnTo>
                  <a:lnTo>
                    <a:pt x="183" y="254"/>
                  </a:lnTo>
                  <a:lnTo>
                    <a:pt x="199" y="248"/>
                  </a:lnTo>
                  <a:lnTo>
                    <a:pt x="199" y="228"/>
                  </a:lnTo>
                  <a:lnTo>
                    <a:pt x="149" y="186"/>
                  </a:lnTo>
                  <a:lnTo>
                    <a:pt x="124" y="129"/>
                  </a:lnTo>
                  <a:lnTo>
                    <a:pt x="144" y="120"/>
                  </a:lnTo>
                  <a:lnTo>
                    <a:pt x="129" y="88"/>
                  </a:lnTo>
                  <a:lnTo>
                    <a:pt x="100" y="88"/>
                  </a:lnTo>
                  <a:lnTo>
                    <a:pt x="93" y="54"/>
                  </a:lnTo>
                  <a:lnTo>
                    <a:pt x="16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2" name="Freeform 8">
              <a:extLst>
                <a:ext uri="{FF2B5EF4-FFF2-40B4-BE49-F238E27FC236}">
                  <a16:creationId xmlns:a16="http://schemas.microsoft.com/office/drawing/2014/main" xmlns="" id="{F0A07D0B-85D7-5B4C-8C95-DD6007697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5188" y="3662363"/>
              <a:ext cx="630238" cy="547688"/>
            </a:xfrm>
            <a:custGeom>
              <a:avLst/>
              <a:gdLst>
                <a:gd name="T0" fmla="*/ 0 w 597"/>
                <a:gd name="T1" fmla="*/ 3 h 517"/>
                <a:gd name="T2" fmla="*/ 0 w 597"/>
                <a:gd name="T3" fmla="*/ 3 h 517"/>
                <a:gd name="T4" fmla="*/ 37 w 597"/>
                <a:gd name="T5" fmla="*/ 122 h 517"/>
                <a:gd name="T6" fmla="*/ 20 w 597"/>
                <a:gd name="T7" fmla="*/ 132 h 517"/>
                <a:gd name="T8" fmla="*/ 22 w 597"/>
                <a:gd name="T9" fmla="*/ 156 h 517"/>
                <a:gd name="T10" fmla="*/ 55 w 597"/>
                <a:gd name="T11" fmla="*/ 181 h 517"/>
                <a:gd name="T12" fmla="*/ 55 w 597"/>
                <a:gd name="T13" fmla="*/ 229 h 517"/>
                <a:gd name="T14" fmla="*/ 96 w 597"/>
                <a:gd name="T15" fmla="*/ 268 h 517"/>
                <a:gd name="T16" fmla="*/ 79 w 597"/>
                <a:gd name="T17" fmla="*/ 152 h 517"/>
                <a:gd name="T18" fmla="*/ 55 w 597"/>
                <a:gd name="T19" fmla="*/ 75 h 517"/>
                <a:gd name="T20" fmla="*/ 61 w 597"/>
                <a:gd name="T21" fmla="*/ 21 h 517"/>
                <a:gd name="T22" fmla="*/ 81 w 597"/>
                <a:gd name="T23" fmla="*/ 23 h 517"/>
                <a:gd name="T24" fmla="*/ 88 w 597"/>
                <a:gd name="T25" fmla="*/ 41 h 517"/>
                <a:gd name="T26" fmla="*/ 81 w 597"/>
                <a:gd name="T27" fmla="*/ 87 h 517"/>
                <a:gd name="T28" fmla="*/ 183 w 597"/>
                <a:gd name="T29" fmla="*/ 286 h 517"/>
                <a:gd name="T30" fmla="*/ 183 w 597"/>
                <a:gd name="T31" fmla="*/ 357 h 517"/>
                <a:gd name="T32" fmla="*/ 265 w 597"/>
                <a:gd name="T33" fmla="*/ 454 h 517"/>
                <a:gd name="T34" fmla="*/ 355 w 597"/>
                <a:gd name="T35" fmla="*/ 496 h 517"/>
                <a:gd name="T36" fmla="*/ 393 w 597"/>
                <a:gd name="T37" fmla="*/ 474 h 517"/>
                <a:gd name="T38" fmla="*/ 445 w 597"/>
                <a:gd name="T39" fmla="*/ 517 h 517"/>
                <a:gd name="T40" fmla="*/ 477 w 597"/>
                <a:gd name="T41" fmla="*/ 486 h 517"/>
                <a:gd name="T42" fmla="*/ 463 w 597"/>
                <a:gd name="T43" fmla="*/ 450 h 517"/>
                <a:gd name="T44" fmla="*/ 508 w 597"/>
                <a:gd name="T45" fmla="*/ 436 h 517"/>
                <a:gd name="T46" fmla="*/ 522 w 597"/>
                <a:gd name="T47" fmla="*/ 444 h 517"/>
                <a:gd name="T48" fmla="*/ 536 w 597"/>
                <a:gd name="T49" fmla="*/ 430 h 517"/>
                <a:gd name="T50" fmla="*/ 557 w 597"/>
                <a:gd name="T51" fmla="*/ 430 h 517"/>
                <a:gd name="T52" fmla="*/ 597 w 597"/>
                <a:gd name="T53" fmla="*/ 361 h 517"/>
                <a:gd name="T54" fmla="*/ 577 w 597"/>
                <a:gd name="T55" fmla="*/ 343 h 517"/>
                <a:gd name="T56" fmla="*/ 500 w 597"/>
                <a:gd name="T57" fmla="*/ 361 h 517"/>
                <a:gd name="T58" fmla="*/ 483 w 597"/>
                <a:gd name="T59" fmla="*/ 413 h 517"/>
                <a:gd name="T60" fmla="*/ 438 w 597"/>
                <a:gd name="T61" fmla="*/ 421 h 517"/>
                <a:gd name="T62" fmla="*/ 385 w 597"/>
                <a:gd name="T63" fmla="*/ 399 h 517"/>
                <a:gd name="T64" fmla="*/ 361 w 597"/>
                <a:gd name="T65" fmla="*/ 324 h 517"/>
                <a:gd name="T66" fmla="*/ 379 w 597"/>
                <a:gd name="T67" fmla="*/ 229 h 517"/>
                <a:gd name="T68" fmla="*/ 343 w 597"/>
                <a:gd name="T69" fmla="*/ 206 h 517"/>
                <a:gd name="T70" fmla="*/ 325 w 597"/>
                <a:gd name="T71" fmla="*/ 115 h 517"/>
                <a:gd name="T72" fmla="*/ 311 w 597"/>
                <a:gd name="T73" fmla="*/ 109 h 517"/>
                <a:gd name="T74" fmla="*/ 284 w 597"/>
                <a:gd name="T75" fmla="*/ 136 h 517"/>
                <a:gd name="T76" fmla="*/ 254 w 597"/>
                <a:gd name="T77" fmla="*/ 120 h 517"/>
                <a:gd name="T78" fmla="*/ 242 w 597"/>
                <a:gd name="T79" fmla="*/ 59 h 517"/>
                <a:gd name="T80" fmla="*/ 121 w 597"/>
                <a:gd name="T81" fmla="*/ 47 h 517"/>
                <a:gd name="T82" fmla="*/ 59 w 597"/>
                <a:gd name="T83" fmla="*/ 0 h 517"/>
                <a:gd name="T84" fmla="*/ 0 w 597"/>
                <a:gd name="T85" fmla="*/ 3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7" h="517">
                  <a:moveTo>
                    <a:pt x="0" y="3"/>
                  </a:moveTo>
                  <a:lnTo>
                    <a:pt x="0" y="3"/>
                  </a:lnTo>
                  <a:lnTo>
                    <a:pt x="37" y="122"/>
                  </a:lnTo>
                  <a:lnTo>
                    <a:pt x="20" y="132"/>
                  </a:lnTo>
                  <a:lnTo>
                    <a:pt x="22" y="156"/>
                  </a:lnTo>
                  <a:lnTo>
                    <a:pt x="55" y="181"/>
                  </a:lnTo>
                  <a:lnTo>
                    <a:pt x="55" y="229"/>
                  </a:lnTo>
                  <a:lnTo>
                    <a:pt x="96" y="268"/>
                  </a:lnTo>
                  <a:lnTo>
                    <a:pt x="79" y="152"/>
                  </a:lnTo>
                  <a:lnTo>
                    <a:pt x="55" y="75"/>
                  </a:lnTo>
                  <a:lnTo>
                    <a:pt x="61" y="21"/>
                  </a:lnTo>
                  <a:lnTo>
                    <a:pt x="81" y="23"/>
                  </a:lnTo>
                  <a:lnTo>
                    <a:pt x="88" y="41"/>
                  </a:lnTo>
                  <a:lnTo>
                    <a:pt x="81" y="87"/>
                  </a:lnTo>
                  <a:lnTo>
                    <a:pt x="183" y="286"/>
                  </a:lnTo>
                  <a:lnTo>
                    <a:pt x="183" y="357"/>
                  </a:lnTo>
                  <a:lnTo>
                    <a:pt x="265" y="454"/>
                  </a:lnTo>
                  <a:lnTo>
                    <a:pt x="355" y="496"/>
                  </a:lnTo>
                  <a:lnTo>
                    <a:pt x="393" y="474"/>
                  </a:lnTo>
                  <a:lnTo>
                    <a:pt x="445" y="517"/>
                  </a:lnTo>
                  <a:lnTo>
                    <a:pt x="477" y="486"/>
                  </a:lnTo>
                  <a:lnTo>
                    <a:pt x="463" y="450"/>
                  </a:lnTo>
                  <a:lnTo>
                    <a:pt x="508" y="436"/>
                  </a:lnTo>
                  <a:lnTo>
                    <a:pt x="522" y="444"/>
                  </a:lnTo>
                  <a:lnTo>
                    <a:pt x="536" y="430"/>
                  </a:lnTo>
                  <a:lnTo>
                    <a:pt x="557" y="430"/>
                  </a:lnTo>
                  <a:lnTo>
                    <a:pt x="597" y="361"/>
                  </a:lnTo>
                  <a:lnTo>
                    <a:pt x="577" y="343"/>
                  </a:lnTo>
                  <a:lnTo>
                    <a:pt x="500" y="361"/>
                  </a:lnTo>
                  <a:lnTo>
                    <a:pt x="483" y="413"/>
                  </a:lnTo>
                  <a:lnTo>
                    <a:pt x="438" y="421"/>
                  </a:lnTo>
                  <a:lnTo>
                    <a:pt x="385" y="399"/>
                  </a:lnTo>
                  <a:lnTo>
                    <a:pt x="361" y="324"/>
                  </a:lnTo>
                  <a:lnTo>
                    <a:pt x="379" y="229"/>
                  </a:lnTo>
                  <a:lnTo>
                    <a:pt x="343" y="206"/>
                  </a:lnTo>
                  <a:lnTo>
                    <a:pt x="325" y="115"/>
                  </a:lnTo>
                  <a:lnTo>
                    <a:pt x="311" y="109"/>
                  </a:lnTo>
                  <a:lnTo>
                    <a:pt x="284" y="136"/>
                  </a:lnTo>
                  <a:lnTo>
                    <a:pt x="254" y="120"/>
                  </a:lnTo>
                  <a:lnTo>
                    <a:pt x="242" y="59"/>
                  </a:lnTo>
                  <a:lnTo>
                    <a:pt x="121" y="47"/>
                  </a:lnTo>
                  <a:lnTo>
                    <a:pt x="5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3" name="Freeform 9">
              <a:extLst>
                <a:ext uri="{FF2B5EF4-FFF2-40B4-BE49-F238E27FC236}">
                  <a16:creationId xmlns:a16="http://schemas.microsoft.com/office/drawing/2014/main" xmlns="" id="{A715B0BB-9464-5047-BB05-C15A54B6D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763" y="2986088"/>
              <a:ext cx="77788" cy="58738"/>
            </a:xfrm>
            <a:custGeom>
              <a:avLst/>
              <a:gdLst>
                <a:gd name="T0" fmla="*/ 72 w 74"/>
                <a:gd name="T1" fmla="*/ 1 h 56"/>
                <a:gd name="T2" fmla="*/ 72 w 74"/>
                <a:gd name="T3" fmla="*/ 1 h 56"/>
                <a:gd name="T4" fmla="*/ 28 w 74"/>
                <a:gd name="T5" fmla="*/ 0 h 56"/>
                <a:gd name="T6" fmla="*/ 1 w 74"/>
                <a:gd name="T7" fmla="*/ 17 h 56"/>
                <a:gd name="T8" fmla="*/ 0 w 74"/>
                <a:gd name="T9" fmla="*/ 29 h 56"/>
                <a:gd name="T10" fmla="*/ 18 w 74"/>
                <a:gd name="T11" fmla="*/ 46 h 56"/>
                <a:gd name="T12" fmla="*/ 74 w 74"/>
                <a:gd name="T13" fmla="*/ 56 h 56"/>
                <a:gd name="T14" fmla="*/ 72 w 74"/>
                <a:gd name="T15" fmla="*/ 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56">
                  <a:moveTo>
                    <a:pt x="72" y="1"/>
                  </a:moveTo>
                  <a:lnTo>
                    <a:pt x="72" y="1"/>
                  </a:lnTo>
                  <a:lnTo>
                    <a:pt x="28" y="0"/>
                  </a:lnTo>
                  <a:lnTo>
                    <a:pt x="1" y="17"/>
                  </a:lnTo>
                  <a:lnTo>
                    <a:pt x="0" y="29"/>
                  </a:lnTo>
                  <a:lnTo>
                    <a:pt x="18" y="46"/>
                  </a:lnTo>
                  <a:lnTo>
                    <a:pt x="74" y="5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4" name="Freeform 10">
              <a:extLst>
                <a:ext uri="{FF2B5EF4-FFF2-40B4-BE49-F238E27FC236}">
                  <a16:creationId xmlns:a16="http://schemas.microsoft.com/office/drawing/2014/main" xmlns="" id="{C66CD8BD-E8F8-2F4E-A6ED-04327981A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7238" y="3671888"/>
              <a:ext cx="460375" cy="466725"/>
            </a:xfrm>
            <a:custGeom>
              <a:avLst/>
              <a:gdLst>
                <a:gd name="T0" fmla="*/ 337 w 435"/>
                <a:gd name="T1" fmla="*/ 11 h 442"/>
                <a:gd name="T2" fmla="*/ 337 w 435"/>
                <a:gd name="T3" fmla="*/ 11 h 442"/>
                <a:gd name="T4" fmla="*/ 305 w 435"/>
                <a:gd name="T5" fmla="*/ 0 h 442"/>
                <a:gd name="T6" fmla="*/ 172 w 435"/>
                <a:gd name="T7" fmla="*/ 25 h 442"/>
                <a:gd name="T8" fmla="*/ 143 w 435"/>
                <a:gd name="T9" fmla="*/ 47 h 442"/>
                <a:gd name="T10" fmla="*/ 160 w 435"/>
                <a:gd name="T11" fmla="*/ 139 h 442"/>
                <a:gd name="T12" fmla="*/ 108 w 435"/>
                <a:gd name="T13" fmla="*/ 141 h 442"/>
                <a:gd name="T14" fmla="*/ 76 w 435"/>
                <a:gd name="T15" fmla="*/ 192 h 442"/>
                <a:gd name="T16" fmla="*/ 0 w 435"/>
                <a:gd name="T17" fmla="*/ 210 h 442"/>
                <a:gd name="T18" fmla="*/ 0 w 435"/>
                <a:gd name="T19" fmla="*/ 248 h 442"/>
                <a:gd name="T20" fmla="*/ 250 w 435"/>
                <a:gd name="T21" fmla="*/ 439 h 442"/>
                <a:gd name="T22" fmla="*/ 293 w 435"/>
                <a:gd name="T23" fmla="*/ 442 h 442"/>
                <a:gd name="T24" fmla="*/ 435 w 435"/>
                <a:gd name="T25" fmla="*/ 331 h 442"/>
                <a:gd name="T26" fmla="*/ 420 w 435"/>
                <a:gd name="T27" fmla="*/ 313 h 442"/>
                <a:gd name="T28" fmla="*/ 394 w 435"/>
                <a:gd name="T29" fmla="*/ 310 h 442"/>
                <a:gd name="T30" fmla="*/ 378 w 435"/>
                <a:gd name="T31" fmla="*/ 283 h 442"/>
                <a:gd name="T32" fmla="*/ 378 w 435"/>
                <a:gd name="T33" fmla="*/ 172 h 442"/>
                <a:gd name="T34" fmla="*/ 367 w 435"/>
                <a:gd name="T35" fmla="*/ 161 h 442"/>
                <a:gd name="T36" fmla="*/ 369 w 435"/>
                <a:gd name="T37" fmla="*/ 133 h 442"/>
                <a:gd name="T38" fmla="*/ 340 w 435"/>
                <a:gd name="T39" fmla="*/ 104 h 442"/>
                <a:gd name="T40" fmla="*/ 337 w 435"/>
                <a:gd name="T41" fmla="*/ 74 h 442"/>
                <a:gd name="T42" fmla="*/ 349 w 435"/>
                <a:gd name="T43" fmla="*/ 65 h 442"/>
                <a:gd name="T44" fmla="*/ 344 w 435"/>
                <a:gd name="T45" fmla="*/ 32 h 442"/>
                <a:gd name="T46" fmla="*/ 337 w 435"/>
                <a:gd name="T47" fmla="*/ 1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5" h="442">
                  <a:moveTo>
                    <a:pt x="337" y="11"/>
                  </a:moveTo>
                  <a:lnTo>
                    <a:pt x="337" y="11"/>
                  </a:lnTo>
                  <a:lnTo>
                    <a:pt x="305" y="0"/>
                  </a:lnTo>
                  <a:lnTo>
                    <a:pt x="172" y="25"/>
                  </a:lnTo>
                  <a:lnTo>
                    <a:pt x="143" y="47"/>
                  </a:lnTo>
                  <a:lnTo>
                    <a:pt x="160" y="139"/>
                  </a:lnTo>
                  <a:lnTo>
                    <a:pt x="108" y="141"/>
                  </a:lnTo>
                  <a:lnTo>
                    <a:pt x="76" y="192"/>
                  </a:lnTo>
                  <a:lnTo>
                    <a:pt x="0" y="210"/>
                  </a:lnTo>
                  <a:lnTo>
                    <a:pt x="0" y="248"/>
                  </a:lnTo>
                  <a:lnTo>
                    <a:pt x="250" y="439"/>
                  </a:lnTo>
                  <a:lnTo>
                    <a:pt x="293" y="442"/>
                  </a:lnTo>
                  <a:lnTo>
                    <a:pt x="435" y="331"/>
                  </a:lnTo>
                  <a:lnTo>
                    <a:pt x="420" y="313"/>
                  </a:lnTo>
                  <a:lnTo>
                    <a:pt x="394" y="310"/>
                  </a:lnTo>
                  <a:lnTo>
                    <a:pt x="378" y="283"/>
                  </a:lnTo>
                  <a:lnTo>
                    <a:pt x="378" y="172"/>
                  </a:lnTo>
                  <a:lnTo>
                    <a:pt x="367" y="161"/>
                  </a:lnTo>
                  <a:lnTo>
                    <a:pt x="369" y="133"/>
                  </a:lnTo>
                  <a:lnTo>
                    <a:pt x="340" y="104"/>
                  </a:lnTo>
                  <a:lnTo>
                    <a:pt x="337" y="74"/>
                  </a:lnTo>
                  <a:lnTo>
                    <a:pt x="349" y="65"/>
                  </a:lnTo>
                  <a:lnTo>
                    <a:pt x="344" y="32"/>
                  </a:lnTo>
                  <a:lnTo>
                    <a:pt x="337" y="1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5" name="Freeform 11">
              <a:extLst>
                <a:ext uri="{FF2B5EF4-FFF2-40B4-BE49-F238E27FC236}">
                  <a16:creationId xmlns:a16="http://schemas.microsoft.com/office/drawing/2014/main" xmlns="" id="{DE409B5D-26BC-2140-AE96-F32F12A88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1338" y="3722688"/>
              <a:ext cx="376238" cy="361950"/>
            </a:xfrm>
            <a:custGeom>
              <a:avLst/>
              <a:gdLst>
                <a:gd name="T0" fmla="*/ 341 w 357"/>
                <a:gd name="T1" fmla="*/ 0 h 342"/>
                <a:gd name="T2" fmla="*/ 341 w 357"/>
                <a:gd name="T3" fmla="*/ 0 h 342"/>
                <a:gd name="T4" fmla="*/ 251 w 357"/>
                <a:gd name="T5" fmla="*/ 0 h 342"/>
                <a:gd name="T6" fmla="*/ 233 w 357"/>
                <a:gd name="T7" fmla="*/ 39 h 342"/>
                <a:gd name="T8" fmla="*/ 192 w 357"/>
                <a:gd name="T9" fmla="*/ 59 h 342"/>
                <a:gd name="T10" fmla="*/ 158 w 357"/>
                <a:gd name="T11" fmla="*/ 150 h 342"/>
                <a:gd name="T12" fmla="*/ 93 w 357"/>
                <a:gd name="T13" fmla="*/ 189 h 342"/>
                <a:gd name="T14" fmla="*/ 0 w 357"/>
                <a:gd name="T15" fmla="*/ 342 h 342"/>
                <a:gd name="T16" fmla="*/ 91 w 357"/>
                <a:gd name="T17" fmla="*/ 340 h 342"/>
                <a:gd name="T18" fmla="*/ 94 w 357"/>
                <a:gd name="T19" fmla="*/ 295 h 342"/>
                <a:gd name="T20" fmla="*/ 117 w 357"/>
                <a:gd name="T21" fmla="*/ 295 h 342"/>
                <a:gd name="T22" fmla="*/ 117 w 357"/>
                <a:gd name="T23" fmla="*/ 234 h 342"/>
                <a:gd name="T24" fmla="*/ 197 w 357"/>
                <a:gd name="T25" fmla="*/ 234 h 342"/>
                <a:gd name="T26" fmla="*/ 199 w 357"/>
                <a:gd name="T27" fmla="*/ 155 h 342"/>
                <a:gd name="T28" fmla="*/ 276 w 357"/>
                <a:gd name="T29" fmla="*/ 137 h 342"/>
                <a:gd name="T30" fmla="*/ 308 w 357"/>
                <a:gd name="T31" fmla="*/ 85 h 342"/>
                <a:gd name="T32" fmla="*/ 357 w 357"/>
                <a:gd name="T33" fmla="*/ 84 h 342"/>
                <a:gd name="T34" fmla="*/ 341 w 357"/>
                <a:gd name="T35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7" h="342">
                  <a:moveTo>
                    <a:pt x="341" y="0"/>
                  </a:moveTo>
                  <a:lnTo>
                    <a:pt x="341" y="0"/>
                  </a:lnTo>
                  <a:lnTo>
                    <a:pt x="251" y="0"/>
                  </a:lnTo>
                  <a:lnTo>
                    <a:pt x="233" y="39"/>
                  </a:lnTo>
                  <a:lnTo>
                    <a:pt x="192" y="59"/>
                  </a:lnTo>
                  <a:lnTo>
                    <a:pt x="158" y="150"/>
                  </a:lnTo>
                  <a:lnTo>
                    <a:pt x="93" y="189"/>
                  </a:lnTo>
                  <a:lnTo>
                    <a:pt x="0" y="342"/>
                  </a:lnTo>
                  <a:lnTo>
                    <a:pt x="91" y="340"/>
                  </a:lnTo>
                  <a:lnTo>
                    <a:pt x="94" y="295"/>
                  </a:lnTo>
                  <a:lnTo>
                    <a:pt x="117" y="295"/>
                  </a:lnTo>
                  <a:lnTo>
                    <a:pt x="117" y="234"/>
                  </a:lnTo>
                  <a:lnTo>
                    <a:pt x="197" y="234"/>
                  </a:lnTo>
                  <a:lnTo>
                    <a:pt x="199" y="155"/>
                  </a:lnTo>
                  <a:lnTo>
                    <a:pt x="276" y="137"/>
                  </a:lnTo>
                  <a:lnTo>
                    <a:pt x="308" y="85"/>
                  </a:lnTo>
                  <a:lnTo>
                    <a:pt x="357" y="8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6" name="Freeform 12">
              <a:extLst>
                <a:ext uri="{FF2B5EF4-FFF2-40B4-BE49-F238E27FC236}">
                  <a16:creationId xmlns:a16="http://schemas.microsoft.com/office/drawing/2014/main" xmlns="" id="{DB4CB90D-9ADA-C646-BA83-F5667BB1A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1338" y="3943351"/>
              <a:ext cx="284163" cy="303213"/>
            </a:xfrm>
            <a:custGeom>
              <a:avLst/>
              <a:gdLst>
                <a:gd name="T0" fmla="*/ 0 w 268"/>
                <a:gd name="T1" fmla="*/ 140 h 286"/>
                <a:gd name="T2" fmla="*/ 0 w 268"/>
                <a:gd name="T3" fmla="*/ 140 h 286"/>
                <a:gd name="T4" fmla="*/ 17 w 268"/>
                <a:gd name="T5" fmla="*/ 162 h 286"/>
                <a:gd name="T6" fmla="*/ 13 w 268"/>
                <a:gd name="T7" fmla="*/ 259 h 286"/>
                <a:gd name="T8" fmla="*/ 38 w 268"/>
                <a:gd name="T9" fmla="*/ 241 h 286"/>
                <a:gd name="T10" fmla="*/ 56 w 268"/>
                <a:gd name="T11" fmla="*/ 237 h 286"/>
                <a:gd name="T12" fmla="*/ 81 w 268"/>
                <a:gd name="T13" fmla="*/ 246 h 286"/>
                <a:gd name="T14" fmla="*/ 109 w 268"/>
                <a:gd name="T15" fmla="*/ 286 h 286"/>
                <a:gd name="T16" fmla="*/ 136 w 268"/>
                <a:gd name="T17" fmla="*/ 268 h 286"/>
                <a:gd name="T18" fmla="*/ 266 w 268"/>
                <a:gd name="T19" fmla="*/ 266 h 286"/>
                <a:gd name="T20" fmla="*/ 234 w 268"/>
                <a:gd name="T21" fmla="*/ 49 h 286"/>
                <a:gd name="T22" fmla="*/ 268 w 268"/>
                <a:gd name="T23" fmla="*/ 49 h 286"/>
                <a:gd name="T24" fmla="*/ 204 w 268"/>
                <a:gd name="T25" fmla="*/ 0 h 286"/>
                <a:gd name="T26" fmla="*/ 204 w 268"/>
                <a:gd name="T27" fmla="*/ 32 h 286"/>
                <a:gd name="T28" fmla="*/ 123 w 268"/>
                <a:gd name="T29" fmla="*/ 32 h 286"/>
                <a:gd name="T30" fmla="*/ 123 w 268"/>
                <a:gd name="T31" fmla="*/ 93 h 286"/>
                <a:gd name="T32" fmla="*/ 99 w 268"/>
                <a:gd name="T33" fmla="*/ 93 h 286"/>
                <a:gd name="T34" fmla="*/ 96 w 268"/>
                <a:gd name="T35" fmla="*/ 138 h 286"/>
                <a:gd name="T36" fmla="*/ 0 w 268"/>
                <a:gd name="T37" fmla="*/ 14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8" h="286">
                  <a:moveTo>
                    <a:pt x="0" y="140"/>
                  </a:moveTo>
                  <a:lnTo>
                    <a:pt x="0" y="140"/>
                  </a:lnTo>
                  <a:lnTo>
                    <a:pt x="17" y="162"/>
                  </a:lnTo>
                  <a:lnTo>
                    <a:pt x="13" y="259"/>
                  </a:lnTo>
                  <a:lnTo>
                    <a:pt x="38" y="241"/>
                  </a:lnTo>
                  <a:lnTo>
                    <a:pt x="56" y="237"/>
                  </a:lnTo>
                  <a:lnTo>
                    <a:pt x="81" y="246"/>
                  </a:lnTo>
                  <a:lnTo>
                    <a:pt x="109" y="286"/>
                  </a:lnTo>
                  <a:lnTo>
                    <a:pt x="136" y="268"/>
                  </a:lnTo>
                  <a:lnTo>
                    <a:pt x="266" y="266"/>
                  </a:lnTo>
                  <a:lnTo>
                    <a:pt x="234" y="49"/>
                  </a:lnTo>
                  <a:lnTo>
                    <a:pt x="268" y="49"/>
                  </a:lnTo>
                  <a:lnTo>
                    <a:pt x="204" y="0"/>
                  </a:lnTo>
                  <a:lnTo>
                    <a:pt x="204" y="32"/>
                  </a:lnTo>
                  <a:lnTo>
                    <a:pt x="123" y="32"/>
                  </a:lnTo>
                  <a:lnTo>
                    <a:pt x="123" y="93"/>
                  </a:lnTo>
                  <a:lnTo>
                    <a:pt x="99" y="93"/>
                  </a:lnTo>
                  <a:lnTo>
                    <a:pt x="96" y="138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0DBEA156-3E51-544E-8046-F670DADDE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2925" y="4200526"/>
              <a:ext cx="141288" cy="103188"/>
            </a:xfrm>
            <a:custGeom>
              <a:avLst/>
              <a:gdLst>
                <a:gd name="T0" fmla="*/ 40 w 134"/>
                <a:gd name="T1" fmla="*/ 4 h 98"/>
                <a:gd name="T2" fmla="*/ 40 w 134"/>
                <a:gd name="T3" fmla="*/ 4 h 98"/>
                <a:gd name="T4" fmla="*/ 9 w 134"/>
                <a:gd name="T5" fmla="*/ 26 h 98"/>
                <a:gd name="T6" fmla="*/ 2 w 134"/>
                <a:gd name="T7" fmla="*/ 39 h 98"/>
                <a:gd name="T8" fmla="*/ 0 w 134"/>
                <a:gd name="T9" fmla="*/ 52 h 98"/>
                <a:gd name="T10" fmla="*/ 11 w 134"/>
                <a:gd name="T11" fmla="*/ 60 h 98"/>
                <a:gd name="T12" fmla="*/ 49 w 134"/>
                <a:gd name="T13" fmla="*/ 59 h 98"/>
                <a:gd name="T14" fmla="*/ 73 w 134"/>
                <a:gd name="T15" fmla="*/ 53 h 98"/>
                <a:gd name="T16" fmla="*/ 76 w 134"/>
                <a:gd name="T17" fmla="*/ 65 h 98"/>
                <a:gd name="T18" fmla="*/ 74 w 134"/>
                <a:gd name="T19" fmla="*/ 80 h 98"/>
                <a:gd name="T20" fmla="*/ 97 w 134"/>
                <a:gd name="T21" fmla="*/ 92 h 98"/>
                <a:gd name="T22" fmla="*/ 102 w 134"/>
                <a:gd name="T23" fmla="*/ 97 h 98"/>
                <a:gd name="T24" fmla="*/ 133 w 134"/>
                <a:gd name="T25" fmla="*/ 98 h 98"/>
                <a:gd name="T26" fmla="*/ 134 w 134"/>
                <a:gd name="T27" fmla="*/ 85 h 98"/>
                <a:gd name="T28" fmla="*/ 106 w 134"/>
                <a:gd name="T29" fmla="*/ 51 h 98"/>
                <a:gd name="T30" fmla="*/ 74 w 134"/>
                <a:gd name="T31" fmla="*/ 8 h 98"/>
                <a:gd name="T32" fmla="*/ 55 w 134"/>
                <a:gd name="T33" fmla="*/ 0 h 98"/>
                <a:gd name="T34" fmla="*/ 40 w 134"/>
                <a:gd name="T35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4" h="98">
                  <a:moveTo>
                    <a:pt x="40" y="4"/>
                  </a:moveTo>
                  <a:lnTo>
                    <a:pt x="40" y="4"/>
                  </a:lnTo>
                  <a:lnTo>
                    <a:pt x="9" y="26"/>
                  </a:lnTo>
                  <a:lnTo>
                    <a:pt x="2" y="39"/>
                  </a:lnTo>
                  <a:lnTo>
                    <a:pt x="0" y="52"/>
                  </a:lnTo>
                  <a:lnTo>
                    <a:pt x="11" y="60"/>
                  </a:lnTo>
                  <a:lnTo>
                    <a:pt x="49" y="59"/>
                  </a:lnTo>
                  <a:lnTo>
                    <a:pt x="73" y="53"/>
                  </a:lnTo>
                  <a:lnTo>
                    <a:pt x="76" y="65"/>
                  </a:lnTo>
                  <a:lnTo>
                    <a:pt x="74" y="80"/>
                  </a:lnTo>
                  <a:lnTo>
                    <a:pt x="97" y="92"/>
                  </a:lnTo>
                  <a:lnTo>
                    <a:pt x="102" y="97"/>
                  </a:lnTo>
                  <a:lnTo>
                    <a:pt x="133" y="98"/>
                  </a:lnTo>
                  <a:lnTo>
                    <a:pt x="134" y="85"/>
                  </a:lnTo>
                  <a:lnTo>
                    <a:pt x="106" y="51"/>
                  </a:lnTo>
                  <a:lnTo>
                    <a:pt x="74" y="8"/>
                  </a:lnTo>
                  <a:lnTo>
                    <a:pt x="55" y="0"/>
                  </a:lnTo>
                  <a:lnTo>
                    <a:pt x="4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57F385E3-8BF5-CE40-960C-92F9275C7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7213" y="4262438"/>
              <a:ext cx="60325" cy="19050"/>
            </a:xfrm>
            <a:custGeom>
              <a:avLst/>
              <a:gdLst>
                <a:gd name="T0" fmla="*/ 1 w 57"/>
                <a:gd name="T1" fmla="*/ 8 h 17"/>
                <a:gd name="T2" fmla="*/ 1 w 57"/>
                <a:gd name="T3" fmla="*/ 8 h 17"/>
                <a:gd name="T4" fmla="*/ 0 w 57"/>
                <a:gd name="T5" fmla="*/ 17 h 17"/>
                <a:gd name="T6" fmla="*/ 55 w 57"/>
                <a:gd name="T7" fmla="*/ 16 h 17"/>
                <a:gd name="T8" fmla="*/ 57 w 57"/>
                <a:gd name="T9" fmla="*/ 8 h 17"/>
                <a:gd name="T10" fmla="*/ 56 w 57"/>
                <a:gd name="T11" fmla="*/ 0 h 17"/>
                <a:gd name="T12" fmla="*/ 41 w 57"/>
                <a:gd name="T13" fmla="*/ 6 h 17"/>
                <a:gd name="T14" fmla="*/ 1 w 57"/>
                <a:gd name="T15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17">
                  <a:moveTo>
                    <a:pt x="1" y="8"/>
                  </a:moveTo>
                  <a:lnTo>
                    <a:pt x="1" y="8"/>
                  </a:lnTo>
                  <a:lnTo>
                    <a:pt x="0" y="17"/>
                  </a:lnTo>
                  <a:lnTo>
                    <a:pt x="55" y="16"/>
                  </a:lnTo>
                  <a:lnTo>
                    <a:pt x="57" y="8"/>
                  </a:lnTo>
                  <a:lnTo>
                    <a:pt x="56" y="0"/>
                  </a:lnTo>
                  <a:lnTo>
                    <a:pt x="41" y="6"/>
                  </a:lnTo>
                  <a:lnTo>
                    <a:pt x="1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8A7F7BD-D267-5D42-8055-6C2C2B5C3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7213" y="4287838"/>
              <a:ext cx="85725" cy="23813"/>
            </a:xfrm>
            <a:custGeom>
              <a:avLst/>
              <a:gdLst>
                <a:gd name="T0" fmla="*/ 0 w 81"/>
                <a:gd name="T1" fmla="*/ 0 h 23"/>
                <a:gd name="T2" fmla="*/ 0 w 81"/>
                <a:gd name="T3" fmla="*/ 0 h 23"/>
                <a:gd name="T4" fmla="*/ 9 w 81"/>
                <a:gd name="T5" fmla="*/ 23 h 23"/>
                <a:gd name="T6" fmla="*/ 15 w 81"/>
                <a:gd name="T7" fmla="*/ 9 h 23"/>
                <a:gd name="T8" fmla="*/ 81 w 81"/>
                <a:gd name="T9" fmla="*/ 16 h 23"/>
                <a:gd name="T10" fmla="*/ 52 w 81"/>
                <a:gd name="T11" fmla="*/ 1 h 23"/>
                <a:gd name="T12" fmla="*/ 0 w 81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3">
                  <a:moveTo>
                    <a:pt x="0" y="0"/>
                  </a:moveTo>
                  <a:lnTo>
                    <a:pt x="0" y="0"/>
                  </a:lnTo>
                  <a:lnTo>
                    <a:pt x="9" y="23"/>
                  </a:lnTo>
                  <a:lnTo>
                    <a:pt x="15" y="9"/>
                  </a:lnTo>
                  <a:lnTo>
                    <a:pt x="81" y="16"/>
                  </a:lnTo>
                  <a:lnTo>
                    <a:pt x="52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xmlns="" id="{1D29BF5C-296E-494D-B514-7313824D6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3088" y="4303713"/>
              <a:ext cx="44450" cy="41275"/>
            </a:xfrm>
            <a:custGeom>
              <a:avLst/>
              <a:gdLst>
                <a:gd name="T0" fmla="*/ 0 w 42"/>
                <a:gd name="T1" fmla="*/ 18 h 40"/>
                <a:gd name="T2" fmla="*/ 0 w 42"/>
                <a:gd name="T3" fmla="*/ 18 h 40"/>
                <a:gd name="T4" fmla="*/ 11 w 42"/>
                <a:gd name="T5" fmla="*/ 40 h 40"/>
                <a:gd name="T6" fmla="*/ 42 w 42"/>
                <a:gd name="T7" fmla="*/ 14 h 40"/>
                <a:gd name="T8" fmla="*/ 42 w 42"/>
                <a:gd name="T9" fmla="*/ 6 h 40"/>
                <a:gd name="T10" fmla="*/ 6 w 42"/>
                <a:gd name="T11" fmla="*/ 0 h 40"/>
                <a:gd name="T12" fmla="*/ 0 w 42"/>
                <a:gd name="T13" fmla="*/ 1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0" y="18"/>
                  </a:moveTo>
                  <a:lnTo>
                    <a:pt x="0" y="18"/>
                  </a:lnTo>
                  <a:lnTo>
                    <a:pt x="11" y="40"/>
                  </a:lnTo>
                  <a:lnTo>
                    <a:pt x="42" y="14"/>
                  </a:lnTo>
                  <a:lnTo>
                    <a:pt x="42" y="6"/>
                  </a:lnTo>
                  <a:lnTo>
                    <a:pt x="6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1" name="Freeform 17">
              <a:extLst>
                <a:ext uri="{FF2B5EF4-FFF2-40B4-BE49-F238E27FC236}">
                  <a16:creationId xmlns:a16="http://schemas.microsoft.com/office/drawing/2014/main" xmlns="" id="{0A7A69A4-0A5E-A04A-8C72-EDBD3AD2E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5" y="4306888"/>
              <a:ext cx="160338" cy="106363"/>
            </a:xfrm>
            <a:custGeom>
              <a:avLst/>
              <a:gdLst>
                <a:gd name="T0" fmla="*/ 0 w 152"/>
                <a:gd name="T1" fmla="*/ 41 h 100"/>
                <a:gd name="T2" fmla="*/ 0 w 152"/>
                <a:gd name="T3" fmla="*/ 41 h 100"/>
                <a:gd name="T4" fmla="*/ 24 w 152"/>
                <a:gd name="T5" fmla="*/ 78 h 100"/>
                <a:gd name="T6" fmla="*/ 55 w 152"/>
                <a:gd name="T7" fmla="*/ 51 h 100"/>
                <a:gd name="T8" fmla="*/ 87 w 152"/>
                <a:gd name="T9" fmla="*/ 50 h 100"/>
                <a:gd name="T10" fmla="*/ 113 w 152"/>
                <a:gd name="T11" fmla="*/ 85 h 100"/>
                <a:gd name="T12" fmla="*/ 136 w 152"/>
                <a:gd name="T13" fmla="*/ 100 h 100"/>
                <a:gd name="T14" fmla="*/ 144 w 152"/>
                <a:gd name="T15" fmla="*/ 83 h 100"/>
                <a:gd name="T16" fmla="*/ 152 w 152"/>
                <a:gd name="T17" fmla="*/ 79 h 100"/>
                <a:gd name="T18" fmla="*/ 151 w 152"/>
                <a:gd name="T19" fmla="*/ 43 h 100"/>
                <a:gd name="T20" fmla="*/ 136 w 152"/>
                <a:gd name="T21" fmla="*/ 0 h 100"/>
                <a:gd name="T22" fmla="*/ 90 w 152"/>
                <a:gd name="T23" fmla="*/ 5 h 100"/>
                <a:gd name="T24" fmla="*/ 34 w 152"/>
                <a:gd name="T25" fmla="*/ 0 h 100"/>
                <a:gd name="T26" fmla="*/ 33 w 152"/>
                <a:gd name="T27" fmla="*/ 15 h 100"/>
                <a:gd name="T28" fmla="*/ 0 w 152"/>
                <a:gd name="T29" fmla="*/ 4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2" h="100">
                  <a:moveTo>
                    <a:pt x="0" y="41"/>
                  </a:moveTo>
                  <a:lnTo>
                    <a:pt x="0" y="41"/>
                  </a:lnTo>
                  <a:lnTo>
                    <a:pt x="24" y="78"/>
                  </a:lnTo>
                  <a:lnTo>
                    <a:pt x="55" y="51"/>
                  </a:lnTo>
                  <a:lnTo>
                    <a:pt x="87" y="50"/>
                  </a:lnTo>
                  <a:lnTo>
                    <a:pt x="113" y="85"/>
                  </a:lnTo>
                  <a:lnTo>
                    <a:pt x="136" y="100"/>
                  </a:lnTo>
                  <a:lnTo>
                    <a:pt x="144" y="83"/>
                  </a:lnTo>
                  <a:lnTo>
                    <a:pt x="152" y="79"/>
                  </a:lnTo>
                  <a:lnTo>
                    <a:pt x="151" y="43"/>
                  </a:lnTo>
                  <a:lnTo>
                    <a:pt x="136" y="0"/>
                  </a:lnTo>
                  <a:lnTo>
                    <a:pt x="90" y="5"/>
                  </a:lnTo>
                  <a:lnTo>
                    <a:pt x="34" y="0"/>
                  </a:lnTo>
                  <a:lnTo>
                    <a:pt x="33" y="1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2" name="Freeform 18">
              <a:extLst>
                <a:ext uri="{FF2B5EF4-FFF2-40B4-BE49-F238E27FC236}">
                  <a16:creationId xmlns:a16="http://schemas.microsoft.com/office/drawing/2014/main" xmlns="" id="{DE8F0F11-3C20-2642-804F-FDC819A4C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7538" y="4365626"/>
              <a:ext cx="79375" cy="74613"/>
            </a:xfrm>
            <a:custGeom>
              <a:avLst/>
              <a:gdLst>
                <a:gd name="T0" fmla="*/ 0 w 76"/>
                <a:gd name="T1" fmla="*/ 27 h 70"/>
                <a:gd name="T2" fmla="*/ 0 w 76"/>
                <a:gd name="T3" fmla="*/ 27 h 70"/>
                <a:gd name="T4" fmla="*/ 44 w 76"/>
                <a:gd name="T5" fmla="*/ 70 h 70"/>
                <a:gd name="T6" fmla="*/ 76 w 76"/>
                <a:gd name="T7" fmla="*/ 31 h 70"/>
                <a:gd name="T8" fmla="*/ 56 w 76"/>
                <a:gd name="T9" fmla="*/ 0 h 70"/>
                <a:gd name="T10" fmla="*/ 29 w 76"/>
                <a:gd name="T11" fmla="*/ 3 h 70"/>
                <a:gd name="T12" fmla="*/ 0 w 76"/>
                <a:gd name="T13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70">
                  <a:moveTo>
                    <a:pt x="0" y="27"/>
                  </a:moveTo>
                  <a:lnTo>
                    <a:pt x="0" y="27"/>
                  </a:lnTo>
                  <a:lnTo>
                    <a:pt x="44" y="70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9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3" name="Freeform 19">
              <a:extLst>
                <a:ext uri="{FF2B5EF4-FFF2-40B4-BE49-F238E27FC236}">
                  <a16:creationId xmlns:a16="http://schemas.microsoft.com/office/drawing/2014/main" xmlns="" id="{DA915A63-2241-7E44-B6A1-10F5C287E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8338" y="4402138"/>
              <a:ext cx="90488" cy="103188"/>
            </a:xfrm>
            <a:custGeom>
              <a:avLst/>
              <a:gdLst>
                <a:gd name="T0" fmla="*/ 0 w 86"/>
                <a:gd name="T1" fmla="*/ 40 h 97"/>
                <a:gd name="T2" fmla="*/ 0 w 86"/>
                <a:gd name="T3" fmla="*/ 40 h 97"/>
                <a:gd name="T4" fmla="*/ 86 w 86"/>
                <a:gd name="T5" fmla="*/ 97 h 97"/>
                <a:gd name="T6" fmla="*/ 84 w 86"/>
                <a:gd name="T7" fmla="*/ 53 h 97"/>
                <a:gd name="T8" fmla="*/ 58 w 86"/>
                <a:gd name="T9" fmla="*/ 23 h 97"/>
                <a:gd name="T10" fmla="*/ 32 w 86"/>
                <a:gd name="T11" fmla="*/ 0 h 97"/>
                <a:gd name="T12" fmla="*/ 0 w 86"/>
                <a:gd name="T13" fmla="*/ 4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7">
                  <a:moveTo>
                    <a:pt x="0" y="40"/>
                  </a:moveTo>
                  <a:lnTo>
                    <a:pt x="0" y="40"/>
                  </a:lnTo>
                  <a:lnTo>
                    <a:pt x="86" y="97"/>
                  </a:lnTo>
                  <a:lnTo>
                    <a:pt x="84" y="53"/>
                  </a:lnTo>
                  <a:lnTo>
                    <a:pt x="58" y="23"/>
                  </a:lnTo>
                  <a:lnTo>
                    <a:pt x="32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4" name="Freeform 20">
              <a:extLst>
                <a:ext uri="{FF2B5EF4-FFF2-40B4-BE49-F238E27FC236}">
                  <a16:creationId xmlns:a16="http://schemas.microsoft.com/office/drawing/2014/main" xmlns="" id="{3E196EC7-3B6F-0446-86A3-8257BACA7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4349751"/>
              <a:ext cx="158750" cy="157163"/>
            </a:xfrm>
            <a:custGeom>
              <a:avLst/>
              <a:gdLst>
                <a:gd name="T0" fmla="*/ 31 w 149"/>
                <a:gd name="T1" fmla="*/ 149 h 149"/>
                <a:gd name="T2" fmla="*/ 31 w 149"/>
                <a:gd name="T3" fmla="*/ 149 h 149"/>
                <a:gd name="T4" fmla="*/ 65 w 149"/>
                <a:gd name="T5" fmla="*/ 125 h 149"/>
                <a:gd name="T6" fmla="*/ 106 w 149"/>
                <a:gd name="T7" fmla="*/ 118 h 149"/>
                <a:gd name="T8" fmla="*/ 149 w 149"/>
                <a:gd name="T9" fmla="*/ 127 h 149"/>
                <a:gd name="T10" fmla="*/ 127 w 149"/>
                <a:gd name="T11" fmla="*/ 94 h 149"/>
                <a:gd name="T12" fmla="*/ 121 w 149"/>
                <a:gd name="T13" fmla="*/ 74 h 149"/>
                <a:gd name="T14" fmla="*/ 127 w 149"/>
                <a:gd name="T15" fmla="*/ 15 h 149"/>
                <a:gd name="T16" fmla="*/ 89 w 149"/>
                <a:gd name="T17" fmla="*/ 16 h 149"/>
                <a:gd name="T18" fmla="*/ 72 w 149"/>
                <a:gd name="T19" fmla="*/ 0 h 149"/>
                <a:gd name="T20" fmla="*/ 36 w 149"/>
                <a:gd name="T21" fmla="*/ 1 h 149"/>
                <a:gd name="T22" fmla="*/ 18 w 149"/>
                <a:gd name="T23" fmla="*/ 4 h 149"/>
                <a:gd name="T24" fmla="*/ 20 w 149"/>
                <a:gd name="T25" fmla="*/ 44 h 149"/>
                <a:gd name="T26" fmla="*/ 11 w 149"/>
                <a:gd name="T27" fmla="*/ 47 h 149"/>
                <a:gd name="T28" fmla="*/ 0 w 149"/>
                <a:gd name="T29" fmla="*/ 68 h 149"/>
                <a:gd name="T30" fmla="*/ 28 w 149"/>
                <a:gd name="T31" fmla="*/ 100 h 149"/>
                <a:gd name="T32" fmla="*/ 31 w 149"/>
                <a:gd name="T33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9" h="149">
                  <a:moveTo>
                    <a:pt x="31" y="149"/>
                  </a:moveTo>
                  <a:lnTo>
                    <a:pt x="31" y="149"/>
                  </a:lnTo>
                  <a:lnTo>
                    <a:pt x="65" y="125"/>
                  </a:lnTo>
                  <a:lnTo>
                    <a:pt x="106" y="118"/>
                  </a:lnTo>
                  <a:lnTo>
                    <a:pt x="149" y="127"/>
                  </a:lnTo>
                  <a:lnTo>
                    <a:pt x="127" y="94"/>
                  </a:lnTo>
                  <a:lnTo>
                    <a:pt x="121" y="74"/>
                  </a:lnTo>
                  <a:lnTo>
                    <a:pt x="127" y="15"/>
                  </a:lnTo>
                  <a:lnTo>
                    <a:pt x="89" y="16"/>
                  </a:lnTo>
                  <a:lnTo>
                    <a:pt x="72" y="0"/>
                  </a:lnTo>
                  <a:lnTo>
                    <a:pt x="36" y="1"/>
                  </a:lnTo>
                  <a:lnTo>
                    <a:pt x="18" y="4"/>
                  </a:lnTo>
                  <a:lnTo>
                    <a:pt x="20" y="44"/>
                  </a:lnTo>
                  <a:lnTo>
                    <a:pt x="11" y="47"/>
                  </a:lnTo>
                  <a:lnTo>
                    <a:pt x="0" y="68"/>
                  </a:lnTo>
                  <a:lnTo>
                    <a:pt x="28" y="100"/>
                  </a:lnTo>
                  <a:lnTo>
                    <a:pt x="31" y="14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5" name="Freeform 21">
              <a:extLst>
                <a:ext uri="{FF2B5EF4-FFF2-40B4-BE49-F238E27FC236}">
                  <a16:creationId xmlns:a16="http://schemas.microsoft.com/office/drawing/2014/main" xmlns="" id="{9E740751-ACE5-6B49-84E5-630C83183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1988" y="4002088"/>
              <a:ext cx="379413" cy="342900"/>
            </a:xfrm>
            <a:custGeom>
              <a:avLst/>
              <a:gdLst>
                <a:gd name="T0" fmla="*/ 0 w 358"/>
                <a:gd name="T1" fmla="*/ 234 h 324"/>
                <a:gd name="T2" fmla="*/ 0 w 358"/>
                <a:gd name="T3" fmla="*/ 234 h 324"/>
                <a:gd name="T4" fmla="*/ 24 w 358"/>
                <a:gd name="T5" fmla="*/ 218 h 324"/>
                <a:gd name="T6" fmla="*/ 159 w 358"/>
                <a:gd name="T7" fmla="*/ 217 h 324"/>
                <a:gd name="T8" fmla="*/ 127 w 358"/>
                <a:gd name="T9" fmla="*/ 1 h 324"/>
                <a:gd name="T10" fmla="*/ 163 w 358"/>
                <a:gd name="T11" fmla="*/ 0 h 324"/>
                <a:gd name="T12" fmla="*/ 335 w 358"/>
                <a:gd name="T13" fmla="*/ 131 h 324"/>
                <a:gd name="T14" fmla="*/ 358 w 358"/>
                <a:gd name="T15" fmla="*/ 134 h 324"/>
                <a:gd name="T16" fmla="*/ 349 w 358"/>
                <a:gd name="T17" fmla="*/ 207 h 324"/>
                <a:gd name="T18" fmla="*/ 241 w 358"/>
                <a:gd name="T19" fmla="*/ 217 h 324"/>
                <a:gd name="T20" fmla="*/ 158 w 358"/>
                <a:gd name="T21" fmla="*/ 279 h 324"/>
                <a:gd name="T22" fmla="*/ 143 w 358"/>
                <a:gd name="T23" fmla="*/ 321 h 324"/>
                <a:gd name="T24" fmla="*/ 85 w 358"/>
                <a:gd name="T25" fmla="*/ 324 h 324"/>
                <a:gd name="T26" fmla="*/ 70 w 358"/>
                <a:gd name="T27" fmla="*/ 281 h 324"/>
                <a:gd name="T28" fmla="*/ 26 w 358"/>
                <a:gd name="T29" fmla="*/ 285 h 324"/>
                <a:gd name="T30" fmla="*/ 27 w 358"/>
                <a:gd name="T31" fmla="*/ 271 h 324"/>
                <a:gd name="T32" fmla="*/ 0 w 358"/>
                <a:gd name="T33" fmla="*/ 23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8" h="324">
                  <a:moveTo>
                    <a:pt x="0" y="234"/>
                  </a:moveTo>
                  <a:lnTo>
                    <a:pt x="0" y="234"/>
                  </a:lnTo>
                  <a:lnTo>
                    <a:pt x="24" y="218"/>
                  </a:lnTo>
                  <a:lnTo>
                    <a:pt x="159" y="217"/>
                  </a:lnTo>
                  <a:lnTo>
                    <a:pt x="127" y="1"/>
                  </a:lnTo>
                  <a:lnTo>
                    <a:pt x="163" y="0"/>
                  </a:lnTo>
                  <a:lnTo>
                    <a:pt x="335" y="131"/>
                  </a:lnTo>
                  <a:lnTo>
                    <a:pt x="358" y="134"/>
                  </a:lnTo>
                  <a:lnTo>
                    <a:pt x="349" y="207"/>
                  </a:lnTo>
                  <a:lnTo>
                    <a:pt x="241" y="217"/>
                  </a:lnTo>
                  <a:lnTo>
                    <a:pt x="158" y="279"/>
                  </a:lnTo>
                  <a:lnTo>
                    <a:pt x="143" y="321"/>
                  </a:lnTo>
                  <a:lnTo>
                    <a:pt x="85" y="324"/>
                  </a:lnTo>
                  <a:lnTo>
                    <a:pt x="70" y="281"/>
                  </a:lnTo>
                  <a:lnTo>
                    <a:pt x="26" y="285"/>
                  </a:lnTo>
                  <a:lnTo>
                    <a:pt x="27" y="271"/>
                  </a:lnTo>
                  <a:lnTo>
                    <a:pt x="0" y="2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6" name="Freeform 22">
              <a:extLst>
                <a:ext uri="{FF2B5EF4-FFF2-40B4-BE49-F238E27FC236}">
                  <a16:creationId xmlns:a16="http://schemas.microsoft.com/office/drawing/2014/main" xmlns="" id="{A6E513C6-AAA4-EC4F-8FC6-8BAE057A1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0738" y="4235451"/>
              <a:ext cx="179388" cy="125413"/>
            </a:xfrm>
            <a:custGeom>
              <a:avLst/>
              <a:gdLst>
                <a:gd name="T0" fmla="*/ 94 w 170"/>
                <a:gd name="T1" fmla="*/ 2 h 118"/>
                <a:gd name="T2" fmla="*/ 94 w 170"/>
                <a:gd name="T3" fmla="*/ 2 h 118"/>
                <a:gd name="T4" fmla="*/ 123 w 170"/>
                <a:gd name="T5" fmla="*/ 0 h 118"/>
                <a:gd name="T6" fmla="*/ 170 w 170"/>
                <a:gd name="T7" fmla="*/ 66 h 118"/>
                <a:gd name="T8" fmla="*/ 126 w 170"/>
                <a:gd name="T9" fmla="*/ 99 h 118"/>
                <a:gd name="T10" fmla="*/ 95 w 170"/>
                <a:gd name="T11" fmla="*/ 91 h 118"/>
                <a:gd name="T12" fmla="*/ 52 w 170"/>
                <a:gd name="T13" fmla="*/ 91 h 118"/>
                <a:gd name="T14" fmla="*/ 46 w 170"/>
                <a:gd name="T15" fmla="*/ 116 h 118"/>
                <a:gd name="T16" fmla="*/ 10 w 170"/>
                <a:gd name="T17" fmla="*/ 118 h 118"/>
                <a:gd name="T18" fmla="*/ 0 w 170"/>
                <a:gd name="T19" fmla="*/ 105 h 118"/>
                <a:gd name="T20" fmla="*/ 13 w 170"/>
                <a:gd name="T21" fmla="*/ 64 h 118"/>
                <a:gd name="T22" fmla="*/ 94 w 170"/>
                <a:gd name="T23" fmla="*/ 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" h="118">
                  <a:moveTo>
                    <a:pt x="94" y="2"/>
                  </a:moveTo>
                  <a:lnTo>
                    <a:pt x="94" y="2"/>
                  </a:lnTo>
                  <a:lnTo>
                    <a:pt x="123" y="0"/>
                  </a:lnTo>
                  <a:lnTo>
                    <a:pt x="170" y="66"/>
                  </a:lnTo>
                  <a:lnTo>
                    <a:pt x="126" y="99"/>
                  </a:lnTo>
                  <a:lnTo>
                    <a:pt x="95" y="91"/>
                  </a:lnTo>
                  <a:lnTo>
                    <a:pt x="52" y="91"/>
                  </a:lnTo>
                  <a:lnTo>
                    <a:pt x="46" y="116"/>
                  </a:lnTo>
                  <a:lnTo>
                    <a:pt x="10" y="118"/>
                  </a:lnTo>
                  <a:lnTo>
                    <a:pt x="0" y="105"/>
                  </a:lnTo>
                  <a:lnTo>
                    <a:pt x="13" y="64"/>
                  </a:lnTo>
                  <a:lnTo>
                    <a:pt x="94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7" name="Freeform 23">
              <a:extLst>
                <a:ext uri="{FF2B5EF4-FFF2-40B4-BE49-F238E27FC236}">
                  <a16:creationId xmlns:a16="http://schemas.microsoft.com/office/drawing/2014/main" xmlns="" id="{A92F5BAF-B932-0245-824B-26101198FB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0438" y="4027488"/>
              <a:ext cx="352425" cy="274638"/>
            </a:xfrm>
            <a:custGeom>
              <a:avLst/>
              <a:gdLst>
                <a:gd name="T0" fmla="*/ 43 w 334"/>
                <a:gd name="T1" fmla="*/ 260 h 260"/>
                <a:gd name="T2" fmla="*/ 43 w 334"/>
                <a:gd name="T3" fmla="*/ 260 h 260"/>
                <a:gd name="T4" fmla="*/ 63 w 334"/>
                <a:gd name="T5" fmla="*/ 259 h 260"/>
                <a:gd name="T6" fmla="*/ 81 w 334"/>
                <a:gd name="T7" fmla="*/ 232 h 260"/>
                <a:gd name="T8" fmla="*/ 111 w 334"/>
                <a:gd name="T9" fmla="*/ 227 h 260"/>
                <a:gd name="T10" fmla="*/ 144 w 334"/>
                <a:gd name="T11" fmla="*/ 246 h 260"/>
                <a:gd name="T12" fmla="*/ 212 w 334"/>
                <a:gd name="T13" fmla="*/ 248 h 260"/>
                <a:gd name="T14" fmla="*/ 266 w 334"/>
                <a:gd name="T15" fmla="*/ 227 h 260"/>
                <a:gd name="T16" fmla="*/ 286 w 334"/>
                <a:gd name="T17" fmla="*/ 209 h 260"/>
                <a:gd name="T18" fmla="*/ 287 w 334"/>
                <a:gd name="T19" fmla="*/ 187 h 260"/>
                <a:gd name="T20" fmla="*/ 324 w 334"/>
                <a:gd name="T21" fmla="*/ 149 h 260"/>
                <a:gd name="T22" fmla="*/ 334 w 334"/>
                <a:gd name="T23" fmla="*/ 67 h 260"/>
                <a:gd name="T24" fmla="*/ 310 w 334"/>
                <a:gd name="T25" fmla="*/ 16 h 260"/>
                <a:gd name="T26" fmla="*/ 247 w 334"/>
                <a:gd name="T27" fmla="*/ 0 h 260"/>
                <a:gd name="T28" fmla="*/ 103 w 334"/>
                <a:gd name="T29" fmla="*/ 113 h 260"/>
                <a:gd name="T30" fmla="*/ 82 w 334"/>
                <a:gd name="T31" fmla="*/ 111 h 260"/>
                <a:gd name="T32" fmla="*/ 73 w 334"/>
                <a:gd name="T33" fmla="*/ 189 h 260"/>
                <a:gd name="T34" fmla="*/ 0 w 334"/>
                <a:gd name="T35" fmla="*/ 197 h 260"/>
                <a:gd name="T36" fmla="*/ 43 w 334"/>
                <a:gd name="T37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4" h="260">
                  <a:moveTo>
                    <a:pt x="43" y="260"/>
                  </a:moveTo>
                  <a:lnTo>
                    <a:pt x="43" y="260"/>
                  </a:lnTo>
                  <a:lnTo>
                    <a:pt x="63" y="259"/>
                  </a:lnTo>
                  <a:lnTo>
                    <a:pt x="81" y="232"/>
                  </a:lnTo>
                  <a:lnTo>
                    <a:pt x="111" y="227"/>
                  </a:lnTo>
                  <a:lnTo>
                    <a:pt x="144" y="246"/>
                  </a:lnTo>
                  <a:lnTo>
                    <a:pt x="212" y="248"/>
                  </a:lnTo>
                  <a:lnTo>
                    <a:pt x="266" y="227"/>
                  </a:lnTo>
                  <a:lnTo>
                    <a:pt x="286" y="209"/>
                  </a:lnTo>
                  <a:lnTo>
                    <a:pt x="287" y="187"/>
                  </a:lnTo>
                  <a:lnTo>
                    <a:pt x="324" y="149"/>
                  </a:lnTo>
                  <a:lnTo>
                    <a:pt x="334" y="67"/>
                  </a:lnTo>
                  <a:lnTo>
                    <a:pt x="310" y="16"/>
                  </a:lnTo>
                  <a:lnTo>
                    <a:pt x="247" y="0"/>
                  </a:lnTo>
                  <a:lnTo>
                    <a:pt x="103" y="113"/>
                  </a:lnTo>
                  <a:lnTo>
                    <a:pt x="82" y="111"/>
                  </a:lnTo>
                  <a:lnTo>
                    <a:pt x="73" y="189"/>
                  </a:lnTo>
                  <a:lnTo>
                    <a:pt x="0" y="197"/>
                  </a:lnTo>
                  <a:lnTo>
                    <a:pt x="43" y="26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8" name="Freeform 24">
              <a:extLst>
                <a:ext uri="{FF2B5EF4-FFF2-40B4-BE49-F238E27FC236}">
                  <a16:creationId xmlns:a16="http://schemas.microsoft.com/office/drawing/2014/main" xmlns="" id="{F1EE61E6-0699-9B46-BC88-B2C26D23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8363" y="4338638"/>
              <a:ext cx="84138" cy="147638"/>
            </a:xfrm>
            <a:custGeom>
              <a:avLst/>
              <a:gdLst>
                <a:gd name="T0" fmla="*/ 0 w 79"/>
                <a:gd name="T1" fmla="*/ 84 h 140"/>
                <a:gd name="T2" fmla="*/ 0 w 79"/>
                <a:gd name="T3" fmla="*/ 84 h 140"/>
                <a:gd name="T4" fmla="*/ 9 w 79"/>
                <a:gd name="T5" fmla="*/ 104 h 140"/>
                <a:gd name="T6" fmla="*/ 32 w 79"/>
                <a:gd name="T7" fmla="*/ 140 h 140"/>
                <a:gd name="T8" fmla="*/ 45 w 79"/>
                <a:gd name="T9" fmla="*/ 140 h 140"/>
                <a:gd name="T10" fmla="*/ 79 w 79"/>
                <a:gd name="T11" fmla="*/ 120 h 140"/>
                <a:gd name="T12" fmla="*/ 77 w 79"/>
                <a:gd name="T13" fmla="*/ 8 h 140"/>
                <a:gd name="T14" fmla="*/ 50 w 79"/>
                <a:gd name="T15" fmla="*/ 0 h 140"/>
                <a:gd name="T16" fmla="*/ 12 w 79"/>
                <a:gd name="T17" fmla="*/ 1 h 140"/>
                <a:gd name="T18" fmla="*/ 0 w 79"/>
                <a:gd name="T19" fmla="*/ 8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140">
                  <a:moveTo>
                    <a:pt x="0" y="84"/>
                  </a:moveTo>
                  <a:lnTo>
                    <a:pt x="0" y="84"/>
                  </a:lnTo>
                  <a:lnTo>
                    <a:pt x="9" y="104"/>
                  </a:lnTo>
                  <a:lnTo>
                    <a:pt x="32" y="140"/>
                  </a:lnTo>
                  <a:lnTo>
                    <a:pt x="45" y="140"/>
                  </a:lnTo>
                  <a:lnTo>
                    <a:pt x="79" y="120"/>
                  </a:lnTo>
                  <a:lnTo>
                    <a:pt x="77" y="8"/>
                  </a:lnTo>
                  <a:lnTo>
                    <a:pt x="50" y="0"/>
                  </a:lnTo>
                  <a:lnTo>
                    <a:pt x="12" y="1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9" name="Freeform 25">
              <a:extLst>
                <a:ext uri="{FF2B5EF4-FFF2-40B4-BE49-F238E27FC236}">
                  <a16:creationId xmlns:a16="http://schemas.microsoft.com/office/drawing/2014/main" xmlns="" id="{4583F163-F4F5-694C-AC94-D0D6C3B76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7263" y="4338638"/>
              <a:ext cx="23813" cy="123825"/>
            </a:xfrm>
            <a:custGeom>
              <a:avLst/>
              <a:gdLst>
                <a:gd name="T0" fmla="*/ 2 w 23"/>
                <a:gd name="T1" fmla="*/ 116 h 116"/>
                <a:gd name="T2" fmla="*/ 2 w 23"/>
                <a:gd name="T3" fmla="*/ 116 h 116"/>
                <a:gd name="T4" fmla="*/ 23 w 23"/>
                <a:gd name="T5" fmla="*/ 103 h 116"/>
                <a:gd name="T6" fmla="*/ 22 w 23"/>
                <a:gd name="T7" fmla="*/ 22 h 116"/>
                <a:gd name="T8" fmla="*/ 9 w 23"/>
                <a:gd name="T9" fmla="*/ 0 h 116"/>
                <a:gd name="T10" fmla="*/ 0 w 23"/>
                <a:gd name="T11" fmla="*/ 7 h 116"/>
                <a:gd name="T12" fmla="*/ 2 w 23"/>
                <a:gd name="T13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16">
                  <a:moveTo>
                    <a:pt x="2" y="116"/>
                  </a:moveTo>
                  <a:lnTo>
                    <a:pt x="2" y="116"/>
                  </a:lnTo>
                  <a:lnTo>
                    <a:pt x="23" y="103"/>
                  </a:lnTo>
                  <a:lnTo>
                    <a:pt x="22" y="22"/>
                  </a:lnTo>
                  <a:lnTo>
                    <a:pt x="9" y="0"/>
                  </a:lnTo>
                  <a:lnTo>
                    <a:pt x="0" y="7"/>
                  </a:lnTo>
                  <a:lnTo>
                    <a:pt x="2" y="11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0" name="Freeform 26">
              <a:extLst>
                <a:ext uri="{FF2B5EF4-FFF2-40B4-BE49-F238E27FC236}">
                  <a16:creationId xmlns:a16="http://schemas.microsoft.com/office/drawing/2014/main" xmlns="" id="{983DB090-21A8-734D-B24F-78A1EF4C4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3138" y="4308476"/>
              <a:ext cx="55563" cy="138113"/>
            </a:xfrm>
            <a:custGeom>
              <a:avLst/>
              <a:gdLst>
                <a:gd name="T0" fmla="*/ 14 w 53"/>
                <a:gd name="T1" fmla="*/ 131 h 131"/>
                <a:gd name="T2" fmla="*/ 14 w 53"/>
                <a:gd name="T3" fmla="*/ 131 h 131"/>
                <a:gd name="T4" fmla="*/ 31 w 53"/>
                <a:gd name="T5" fmla="*/ 131 h 131"/>
                <a:gd name="T6" fmla="*/ 32 w 53"/>
                <a:gd name="T7" fmla="*/ 84 h 131"/>
                <a:gd name="T8" fmla="*/ 53 w 53"/>
                <a:gd name="T9" fmla="*/ 53 h 131"/>
                <a:gd name="T10" fmla="*/ 52 w 53"/>
                <a:gd name="T11" fmla="*/ 0 h 131"/>
                <a:gd name="T12" fmla="*/ 33 w 53"/>
                <a:gd name="T13" fmla="*/ 0 h 131"/>
                <a:gd name="T14" fmla="*/ 0 w 53"/>
                <a:gd name="T15" fmla="*/ 25 h 131"/>
                <a:gd name="T16" fmla="*/ 14 w 53"/>
                <a:gd name="T17" fmla="*/ 51 h 131"/>
                <a:gd name="T18" fmla="*/ 14 w 53"/>
                <a:gd name="T1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131">
                  <a:moveTo>
                    <a:pt x="14" y="131"/>
                  </a:moveTo>
                  <a:lnTo>
                    <a:pt x="14" y="131"/>
                  </a:lnTo>
                  <a:lnTo>
                    <a:pt x="31" y="131"/>
                  </a:lnTo>
                  <a:lnTo>
                    <a:pt x="32" y="84"/>
                  </a:lnTo>
                  <a:lnTo>
                    <a:pt x="53" y="53"/>
                  </a:lnTo>
                  <a:lnTo>
                    <a:pt x="52" y="0"/>
                  </a:lnTo>
                  <a:lnTo>
                    <a:pt x="33" y="0"/>
                  </a:lnTo>
                  <a:lnTo>
                    <a:pt x="0" y="25"/>
                  </a:lnTo>
                  <a:lnTo>
                    <a:pt x="14" y="51"/>
                  </a:lnTo>
                  <a:lnTo>
                    <a:pt x="14" y="13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1" name="Freeform 27">
              <a:extLst>
                <a:ext uri="{FF2B5EF4-FFF2-40B4-BE49-F238E27FC236}">
                  <a16:creationId xmlns:a16="http://schemas.microsoft.com/office/drawing/2014/main" xmlns="" id="{AAB84506-31A8-6542-A07C-A8AC5075D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1238" y="4271963"/>
              <a:ext cx="261938" cy="225425"/>
            </a:xfrm>
            <a:custGeom>
              <a:avLst/>
              <a:gdLst>
                <a:gd name="T0" fmla="*/ 0 w 248"/>
                <a:gd name="T1" fmla="*/ 164 h 212"/>
                <a:gd name="T2" fmla="*/ 0 w 248"/>
                <a:gd name="T3" fmla="*/ 164 h 212"/>
                <a:gd name="T4" fmla="*/ 31 w 248"/>
                <a:gd name="T5" fmla="*/ 165 h 212"/>
                <a:gd name="T6" fmla="*/ 68 w 248"/>
                <a:gd name="T7" fmla="*/ 207 h 212"/>
                <a:gd name="T8" fmla="*/ 86 w 248"/>
                <a:gd name="T9" fmla="*/ 212 h 212"/>
                <a:gd name="T10" fmla="*/ 100 w 248"/>
                <a:gd name="T11" fmla="*/ 205 h 212"/>
                <a:gd name="T12" fmla="*/ 122 w 248"/>
                <a:gd name="T13" fmla="*/ 202 h 212"/>
                <a:gd name="T14" fmla="*/ 129 w 248"/>
                <a:gd name="T15" fmla="*/ 172 h 212"/>
                <a:gd name="T16" fmla="*/ 159 w 248"/>
                <a:gd name="T17" fmla="*/ 153 h 212"/>
                <a:gd name="T18" fmla="*/ 190 w 248"/>
                <a:gd name="T19" fmla="*/ 151 h 212"/>
                <a:gd name="T20" fmla="*/ 248 w 248"/>
                <a:gd name="T21" fmla="*/ 44 h 212"/>
                <a:gd name="T22" fmla="*/ 247 w 248"/>
                <a:gd name="T23" fmla="*/ 20 h 212"/>
                <a:gd name="T24" fmla="*/ 221 w 248"/>
                <a:gd name="T25" fmla="*/ 0 h 212"/>
                <a:gd name="T26" fmla="*/ 167 w 248"/>
                <a:gd name="T27" fmla="*/ 23 h 212"/>
                <a:gd name="T28" fmla="*/ 95 w 248"/>
                <a:gd name="T29" fmla="*/ 22 h 212"/>
                <a:gd name="T30" fmla="*/ 61 w 248"/>
                <a:gd name="T31" fmla="*/ 1 h 212"/>
                <a:gd name="T32" fmla="*/ 36 w 248"/>
                <a:gd name="T33" fmla="*/ 6 h 212"/>
                <a:gd name="T34" fmla="*/ 24 w 248"/>
                <a:gd name="T35" fmla="*/ 28 h 212"/>
                <a:gd name="T36" fmla="*/ 23 w 248"/>
                <a:gd name="T37" fmla="*/ 91 h 212"/>
                <a:gd name="T38" fmla="*/ 2 w 248"/>
                <a:gd name="T39" fmla="*/ 120 h 212"/>
                <a:gd name="T40" fmla="*/ 0 w 248"/>
                <a:gd name="T41" fmla="*/ 16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8" h="212">
                  <a:moveTo>
                    <a:pt x="0" y="164"/>
                  </a:moveTo>
                  <a:lnTo>
                    <a:pt x="0" y="164"/>
                  </a:lnTo>
                  <a:lnTo>
                    <a:pt x="31" y="165"/>
                  </a:lnTo>
                  <a:lnTo>
                    <a:pt x="68" y="207"/>
                  </a:lnTo>
                  <a:lnTo>
                    <a:pt x="86" y="212"/>
                  </a:lnTo>
                  <a:lnTo>
                    <a:pt x="100" y="205"/>
                  </a:lnTo>
                  <a:lnTo>
                    <a:pt x="122" y="202"/>
                  </a:lnTo>
                  <a:lnTo>
                    <a:pt x="129" y="172"/>
                  </a:lnTo>
                  <a:lnTo>
                    <a:pt x="159" y="153"/>
                  </a:lnTo>
                  <a:lnTo>
                    <a:pt x="190" y="151"/>
                  </a:lnTo>
                  <a:lnTo>
                    <a:pt x="248" y="44"/>
                  </a:lnTo>
                  <a:lnTo>
                    <a:pt x="247" y="20"/>
                  </a:lnTo>
                  <a:lnTo>
                    <a:pt x="221" y="0"/>
                  </a:lnTo>
                  <a:lnTo>
                    <a:pt x="167" y="23"/>
                  </a:lnTo>
                  <a:lnTo>
                    <a:pt x="95" y="22"/>
                  </a:lnTo>
                  <a:lnTo>
                    <a:pt x="61" y="1"/>
                  </a:lnTo>
                  <a:lnTo>
                    <a:pt x="36" y="6"/>
                  </a:lnTo>
                  <a:lnTo>
                    <a:pt x="24" y="28"/>
                  </a:lnTo>
                  <a:lnTo>
                    <a:pt x="23" y="91"/>
                  </a:lnTo>
                  <a:lnTo>
                    <a:pt x="2" y="120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2" name="Freeform 28">
              <a:extLst>
                <a:ext uri="{FF2B5EF4-FFF2-40B4-BE49-F238E27FC236}">
                  <a16:creationId xmlns:a16="http://schemas.microsoft.com/office/drawing/2014/main" xmlns="" id="{513A551D-29A0-C644-9BDE-DF2902CA5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0775" y="3662363"/>
              <a:ext cx="87313" cy="185738"/>
            </a:xfrm>
            <a:custGeom>
              <a:avLst/>
              <a:gdLst>
                <a:gd name="T0" fmla="*/ 1 w 83"/>
                <a:gd name="T1" fmla="*/ 18 h 175"/>
                <a:gd name="T2" fmla="*/ 1 w 83"/>
                <a:gd name="T3" fmla="*/ 18 h 175"/>
                <a:gd name="T4" fmla="*/ 44 w 83"/>
                <a:gd name="T5" fmla="*/ 0 h 175"/>
                <a:gd name="T6" fmla="*/ 59 w 83"/>
                <a:gd name="T7" fmla="*/ 9 h 175"/>
                <a:gd name="T8" fmla="*/ 59 w 83"/>
                <a:gd name="T9" fmla="*/ 21 h 175"/>
                <a:gd name="T10" fmla="*/ 53 w 83"/>
                <a:gd name="T11" fmla="*/ 30 h 175"/>
                <a:gd name="T12" fmla="*/ 54 w 83"/>
                <a:gd name="T13" fmla="*/ 45 h 175"/>
                <a:gd name="T14" fmla="*/ 60 w 83"/>
                <a:gd name="T15" fmla="*/ 49 h 175"/>
                <a:gd name="T16" fmla="*/ 60 w 83"/>
                <a:gd name="T17" fmla="*/ 76 h 175"/>
                <a:gd name="T18" fmla="*/ 53 w 83"/>
                <a:gd name="T19" fmla="*/ 89 h 175"/>
                <a:gd name="T20" fmla="*/ 54 w 83"/>
                <a:gd name="T21" fmla="*/ 97 h 175"/>
                <a:gd name="T22" fmla="*/ 83 w 83"/>
                <a:gd name="T23" fmla="*/ 108 h 175"/>
                <a:gd name="T24" fmla="*/ 59 w 83"/>
                <a:gd name="T25" fmla="*/ 144 h 175"/>
                <a:gd name="T26" fmla="*/ 50 w 83"/>
                <a:gd name="T27" fmla="*/ 144 h 175"/>
                <a:gd name="T28" fmla="*/ 49 w 83"/>
                <a:gd name="T29" fmla="*/ 173 h 175"/>
                <a:gd name="T30" fmla="*/ 38 w 83"/>
                <a:gd name="T31" fmla="*/ 175 h 175"/>
                <a:gd name="T32" fmla="*/ 30 w 83"/>
                <a:gd name="T33" fmla="*/ 167 h 175"/>
                <a:gd name="T34" fmla="*/ 32 w 83"/>
                <a:gd name="T35" fmla="*/ 137 h 175"/>
                <a:gd name="T36" fmla="*/ 3 w 83"/>
                <a:gd name="T37" fmla="*/ 109 h 175"/>
                <a:gd name="T38" fmla="*/ 0 w 83"/>
                <a:gd name="T39" fmla="*/ 85 h 175"/>
                <a:gd name="T40" fmla="*/ 13 w 83"/>
                <a:gd name="T41" fmla="*/ 74 h 175"/>
                <a:gd name="T42" fmla="*/ 1 w 83"/>
                <a:gd name="T43" fmla="*/ 1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3" h="175">
                  <a:moveTo>
                    <a:pt x="1" y="18"/>
                  </a:moveTo>
                  <a:lnTo>
                    <a:pt x="1" y="18"/>
                  </a:lnTo>
                  <a:lnTo>
                    <a:pt x="44" y="0"/>
                  </a:lnTo>
                  <a:lnTo>
                    <a:pt x="59" y="9"/>
                  </a:lnTo>
                  <a:lnTo>
                    <a:pt x="59" y="21"/>
                  </a:lnTo>
                  <a:lnTo>
                    <a:pt x="53" y="30"/>
                  </a:lnTo>
                  <a:lnTo>
                    <a:pt x="54" y="45"/>
                  </a:lnTo>
                  <a:lnTo>
                    <a:pt x="60" y="49"/>
                  </a:lnTo>
                  <a:lnTo>
                    <a:pt x="60" y="76"/>
                  </a:lnTo>
                  <a:lnTo>
                    <a:pt x="53" y="89"/>
                  </a:lnTo>
                  <a:lnTo>
                    <a:pt x="54" y="97"/>
                  </a:lnTo>
                  <a:lnTo>
                    <a:pt x="83" y="108"/>
                  </a:lnTo>
                  <a:lnTo>
                    <a:pt x="59" y="144"/>
                  </a:lnTo>
                  <a:lnTo>
                    <a:pt x="50" y="144"/>
                  </a:lnTo>
                  <a:lnTo>
                    <a:pt x="49" y="173"/>
                  </a:lnTo>
                  <a:lnTo>
                    <a:pt x="38" y="175"/>
                  </a:lnTo>
                  <a:lnTo>
                    <a:pt x="30" y="167"/>
                  </a:lnTo>
                  <a:lnTo>
                    <a:pt x="32" y="137"/>
                  </a:lnTo>
                  <a:lnTo>
                    <a:pt x="3" y="109"/>
                  </a:lnTo>
                  <a:lnTo>
                    <a:pt x="0" y="85"/>
                  </a:lnTo>
                  <a:lnTo>
                    <a:pt x="13" y="74"/>
                  </a:lnTo>
                  <a:lnTo>
                    <a:pt x="1" y="1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3" name="Freeform 29">
              <a:extLst>
                <a:ext uri="{FF2B5EF4-FFF2-40B4-BE49-F238E27FC236}">
                  <a16:creationId xmlns:a16="http://schemas.microsoft.com/office/drawing/2014/main" xmlns="" id="{CAC20C5D-24DD-EA47-9AE0-6CCC9279C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3778251"/>
              <a:ext cx="346075" cy="339725"/>
            </a:xfrm>
            <a:custGeom>
              <a:avLst/>
              <a:gdLst>
                <a:gd name="T0" fmla="*/ 0 w 327"/>
                <a:gd name="T1" fmla="*/ 71 h 321"/>
                <a:gd name="T2" fmla="*/ 0 w 327"/>
                <a:gd name="T3" fmla="*/ 71 h 321"/>
                <a:gd name="T4" fmla="*/ 13 w 327"/>
                <a:gd name="T5" fmla="*/ 69 h 321"/>
                <a:gd name="T6" fmla="*/ 16 w 327"/>
                <a:gd name="T7" fmla="*/ 41 h 321"/>
                <a:gd name="T8" fmla="*/ 22 w 327"/>
                <a:gd name="T9" fmla="*/ 41 h 321"/>
                <a:gd name="T10" fmla="*/ 47 w 327"/>
                <a:gd name="T11" fmla="*/ 0 h 321"/>
                <a:gd name="T12" fmla="*/ 109 w 327"/>
                <a:gd name="T13" fmla="*/ 18 h 321"/>
                <a:gd name="T14" fmla="*/ 126 w 327"/>
                <a:gd name="T15" fmla="*/ 44 h 321"/>
                <a:gd name="T16" fmla="*/ 187 w 327"/>
                <a:gd name="T17" fmla="*/ 72 h 321"/>
                <a:gd name="T18" fmla="*/ 218 w 327"/>
                <a:gd name="T19" fmla="*/ 58 h 321"/>
                <a:gd name="T20" fmla="*/ 215 w 327"/>
                <a:gd name="T21" fmla="*/ 45 h 321"/>
                <a:gd name="T22" fmla="*/ 202 w 327"/>
                <a:gd name="T23" fmla="*/ 32 h 321"/>
                <a:gd name="T24" fmla="*/ 203 w 327"/>
                <a:gd name="T25" fmla="*/ 22 h 321"/>
                <a:gd name="T26" fmla="*/ 226 w 327"/>
                <a:gd name="T27" fmla="*/ 3 h 321"/>
                <a:gd name="T28" fmla="*/ 270 w 327"/>
                <a:gd name="T29" fmla="*/ 3 h 321"/>
                <a:gd name="T30" fmla="*/ 287 w 327"/>
                <a:gd name="T31" fmla="*/ 26 h 321"/>
                <a:gd name="T32" fmla="*/ 323 w 327"/>
                <a:gd name="T33" fmla="*/ 31 h 321"/>
                <a:gd name="T34" fmla="*/ 327 w 327"/>
                <a:gd name="T35" fmla="*/ 321 h 321"/>
                <a:gd name="T36" fmla="*/ 301 w 327"/>
                <a:gd name="T37" fmla="*/ 320 h 321"/>
                <a:gd name="T38" fmla="*/ 140 w 327"/>
                <a:gd name="T39" fmla="*/ 236 h 321"/>
                <a:gd name="T40" fmla="*/ 123 w 327"/>
                <a:gd name="T41" fmla="*/ 246 h 321"/>
                <a:gd name="T42" fmla="*/ 57 w 327"/>
                <a:gd name="T43" fmla="*/ 230 h 321"/>
                <a:gd name="T44" fmla="*/ 39 w 327"/>
                <a:gd name="T45" fmla="*/ 206 h 321"/>
                <a:gd name="T46" fmla="*/ 13 w 327"/>
                <a:gd name="T47" fmla="*/ 202 h 321"/>
                <a:gd name="T48" fmla="*/ 0 w 327"/>
                <a:gd name="T49" fmla="*/ 179 h 321"/>
                <a:gd name="T50" fmla="*/ 0 w 327"/>
                <a:gd name="T51" fmla="*/ 7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7" h="321">
                  <a:moveTo>
                    <a:pt x="0" y="71"/>
                  </a:moveTo>
                  <a:lnTo>
                    <a:pt x="0" y="71"/>
                  </a:lnTo>
                  <a:lnTo>
                    <a:pt x="13" y="69"/>
                  </a:lnTo>
                  <a:lnTo>
                    <a:pt x="16" y="41"/>
                  </a:lnTo>
                  <a:lnTo>
                    <a:pt x="22" y="41"/>
                  </a:lnTo>
                  <a:lnTo>
                    <a:pt x="47" y="0"/>
                  </a:lnTo>
                  <a:lnTo>
                    <a:pt x="109" y="18"/>
                  </a:lnTo>
                  <a:lnTo>
                    <a:pt x="126" y="44"/>
                  </a:lnTo>
                  <a:lnTo>
                    <a:pt x="187" y="72"/>
                  </a:lnTo>
                  <a:lnTo>
                    <a:pt x="218" y="58"/>
                  </a:lnTo>
                  <a:lnTo>
                    <a:pt x="215" y="45"/>
                  </a:lnTo>
                  <a:lnTo>
                    <a:pt x="202" y="32"/>
                  </a:lnTo>
                  <a:lnTo>
                    <a:pt x="203" y="22"/>
                  </a:lnTo>
                  <a:lnTo>
                    <a:pt x="226" y="3"/>
                  </a:lnTo>
                  <a:lnTo>
                    <a:pt x="270" y="3"/>
                  </a:lnTo>
                  <a:lnTo>
                    <a:pt x="287" y="26"/>
                  </a:lnTo>
                  <a:lnTo>
                    <a:pt x="323" y="31"/>
                  </a:lnTo>
                  <a:lnTo>
                    <a:pt x="327" y="321"/>
                  </a:lnTo>
                  <a:lnTo>
                    <a:pt x="301" y="320"/>
                  </a:lnTo>
                  <a:lnTo>
                    <a:pt x="140" y="236"/>
                  </a:lnTo>
                  <a:lnTo>
                    <a:pt x="123" y="246"/>
                  </a:lnTo>
                  <a:lnTo>
                    <a:pt x="57" y="230"/>
                  </a:lnTo>
                  <a:lnTo>
                    <a:pt x="39" y="206"/>
                  </a:lnTo>
                  <a:lnTo>
                    <a:pt x="13" y="202"/>
                  </a:lnTo>
                  <a:lnTo>
                    <a:pt x="0" y="179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xmlns="" id="{F23E207C-A2B5-7F40-84BE-218FD4819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1300" y="3803651"/>
              <a:ext cx="239713" cy="258763"/>
            </a:xfrm>
            <a:custGeom>
              <a:avLst/>
              <a:gdLst>
                <a:gd name="T0" fmla="*/ 0 w 226"/>
                <a:gd name="T1" fmla="*/ 8 h 245"/>
                <a:gd name="T2" fmla="*/ 0 w 226"/>
                <a:gd name="T3" fmla="*/ 8 h 245"/>
                <a:gd name="T4" fmla="*/ 21 w 226"/>
                <a:gd name="T5" fmla="*/ 9 h 245"/>
                <a:gd name="T6" fmla="*/ 62 w 226"/>
                <a:gd name="T7" fmla="*/ 20 h 245"/>
                <a:gd name="T8" fmla="*/ 81 w 226"/>
                <a:gd name="T9" fmla="*/ 21 h 245"/>
                <a:gd name="T10" fmla="*/ 105 w 226"/>
                <a:gd name="T11" fmla="*/ 0 h 245"/>
                <a:gd name="T12" fmla="*/ 116 w 226"/>
                <a:gd name="T13" fmla="*/ 0 h 245"/>
                <a:gd name="T14" fmla="*/ 137 w 226"/>
                <a:gd name="T15" fmla="*/ 12 h 245"/>
                <a:gd name="T16" fmla="*/ 163 w 226"/>
                <a:gd name="T17" fmla="*/ 12 h 245"/>
                <a:gd name="T18" fmla="*/ 167 w 226"/>
                <a:gd name="T19" fmla="*/ 11 h 245"/>
                <a:gd name="T20" fmla="*/ 184 w 226"/>
                <a:gd name="T21" fmla="*/ 58 h 245"/>
                <a:gd name="T22" fmla="*/ 188 w 226"/>
                <a:gd name="T23" fmla="*/ 74 h 245"/>
                <a:gd name="T24" fmla="*/ 193 w 226"/>
                <a:gd name="T25" fmla="*/ 96 h 245"/>
                <a:gd name="T26" fmla="*/ 185 w 226"/>
                <a:gd name="T27" fmla="*/ 102 h 245"/>
                <a:gd name="T28" fmla="*/ 172 w 226"/>
                <a:gd name="T29" fmla="*/ 95 h 245"/>
                <a:gd name="T30" fmla="*/ 156 w 226"/>
                <a:gd name="T31" fmla="*/ 45 h 245"/>
                <a:gd name="T32" fmla="*/ 142 w 226"/>
                <a:gd name="T33" fmla="*/ 44 h 245"/>
                <a:gd name="T34" fmla="*/ 141 w 226"/>
                <a:gd name="T35" fmla="*/ 61 h 245"/>
                <a:gd name="T36" fmla="*/ 151 w 226"/>
                <a:gd name="T37" fmla="*/ 91 h 245"/>
                <a:gd name="T38" fmla="*/ 224 w 226"/>
                <a:gd name="T39" fmla="*/ 182 h 245"/>
                <a:gd name="T40" fmla="*/ 226 w 226"/>
                <a:gd name="T41" fmla="*/ 221 h 245"/>
                <a:gd name="T42" fmla="*/ 204 w 226"/>
                <a:gd name="T43" fmla="*/ 245 h 245"/>
                <a:gd name="T44" fmla="*/ 3 w 226"/>
                <a:gd name="T45" fmla="*/ 243 h 245"/>
                <a:gd name="T46" fmla="*/ 0 w 226"/>
                <a:gd name="T47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6" h="245">
                  <a:moveTo>
                    <a:pt x="0" y="8"/>
                  </a:moveTo>
                  <a:lnTo>
                    <a:pt x="0" y="8"/>
                  </a:lnTo>
                  <a:lnTo>
                    <a:pt x="21" y="9"/>
                  </a:lnTo>
                  <a:lnTo>
                    <a:pt x="62" y="20"/>
                  </a:lnTo>
                  <a:lnTo>
                    <a:pt x="81" y="21"/>
                  </a:lnTo>
                  <a:lnTo>
                    <a:pt x="105" y="0"/>
                  </a:lnTo>
                  <a:lnTo>
                    <a:pt x="116" y="0"/>
                  </a:lnTo>
                  <a:lnTo>
                    <a:pt x="137" y="12"/>
                  </a:lnTo>
                  <a:lnTo>
                    <a:pt x="163" y="12"/>
                  </a:lnTo>
                  <a:lnTo>
                    <a:pt x="167" y="11"/>
                  </a:lnTo>
                  <a:lnTo>
                    <a:pt x="184" y="58"/>
                  </a:lnTo>
                  <a:lnTo>
                    <a:pt x="188" y="74"/>
                  </a:lnTo>
                  <a:lnTo>
                    <a:pt x="193" y="96"/>
                  </a:lnTo>
                  <a:lnTo>
                    <a:pt x="185" y="102"/>
                  </a:lnTo>
                  <a:lnTo>
                    <a:pt x="172" y="95"/>
                  </a:lnTo>
                  <a:lnTo>
                    <a:pt x="156" y="45"/>
                  </a:lnTo>
                  <a:lnTo>
                    <a:pt x="142" y="44"/>
                  </a:lnTo>
                  <a:lnTo>
                    <a:pt x="141" y="61"/>
                  </a:lnTo>
                  <a:lnTo>
                    <a:pt x="151" y="91"/>
                  </a:lnTo>
                  <a:lnTo>
                    <a:pt x="224" y="182"/>
                  </a:lnTo>
                  <a:lnTo>
                    <a:pt x="226" y="221"/>
                  </a:lnTo>
                  <a:lnTo>
                    <a:pt x="204" y="245"/>
                  </a:lnTo>
                  <a:lnTo>
                    <a:pt x="3" y="243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xmlns="" id="{671BC78A-40D1-A047-B944-A3E626F80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9363" y="4035426"/>
              <a:ext cx="241300" cy="382588"/>
            </a:xfrm>
            <a:custGeom>
              <a:avLst/>
              <a:gdLst>
                <a:gd name="T0" fmla="*/ 19 w 228"/>
                <a:gd name="T1" fmla="*/ 205 h 361"/>
                <a:gd name="T2" fmla="*/ 19 w 228"/>
                <a:gd name="T3" fmla="*/ 205 h 361"/>
                <a:gd name="T4" fmla="*/ 20 w 228"/>
                <a:gd name="T5" fmla="*/ 181 h 361"/>
                <a:gd name="T6" fmla="*/ 58 w 228"/>
                <a:gd name="T7" fmla="*/ 145 h 361"/>
                <a:gd name="T8" fmla="*/ 68 w 228"/>
                <a:gd name="T9" fmla="*/ 56 h 361"/>
                <a:gd name="T10" fmla="*/ 43 w 228"/>
                <a:gd name="T11" fmla="*/ 9 h 361"/>
                <a:gd name="T12" fmla="*/ 60 w 228"/>
                <a:gd name="T13" fmla="*/ 0 h 361"/>
                <a:gd name="T14" fmla="*/ 228 w 228"/>
                <a:gd name="T15" fmla="*/ 88 h 361"/>
                <a:gd name="T16" fmla="*/ 227 w 228"/>
                <a:gd name="T17" fmla="*/ 173 h 361"/>
                <a:gd name="T18" fmla="*/ 197 w 228"/>
                <a:gd name="T19" fmla="*/ 199 h 361"/>
                <a:gd name="T20" fmla="*/ 197 w 228"/>
                <a:gd name="T21" fmla="*/ 243 h 361"/>
                <a:gd name="T22" fmla="*/ 217 w 228"/>
                <a:gd name="T23" fmla="*/ 280 h 361"/>
                <a:gd name="T24" fmla="*/ 183 w 228"/>
                <a:gd name="T25" fmla="*/ 280 h 361"/>
                <a:gd name="T26" fmla="*/ 126 w 228"/>
                <a:gd name="T27" fmla="*/ 336 h 361"/>
                <a:gd name="T28" fmla="*/ 124 w 228"/>
                <a:gd name="T29" fmla="*/ 353 h 361"/>
                <a:gd name="T30" fmla="*/ 83 w 228"/>
                <a:gd name="T31" fmla="*/ 353 h 361"/>
                <a:gd name="T32" fmla="*/ 82 w 228"/>
                <a:gd name="T33" fmla="*/ 361 h 361"/>
                <a:gd name="T34" fmla="*/ 58 w 228"/>
                <a:gd name="T35" fmla="*/ 357 h 361"/>
                <a:gd name="T36" fmla="*/ 42 w 228"/>
                <a:gd name="T37" fmla="*/ 327 h 361"/>
                <a:gd name="T38" fmla="*/ 30 w 228"/>
                <a:gd name="T39" fmla="*/ 321 h 361"/>
                <a:gd name="T40" fmla="*/ 31 w 228"/>
                <a:gd name="T41" fmla="*/ 311 h 361"/>
                <a:gd name="T42" fmla="*/ 47 w 228"/>
                <a:gd name="T43" fmla="*/ 299 h 361"/>
                <a:gd name="T44" fmla="*/ 47 w 228"/>
                <a:gd name="T45" fmla="*/ 244 h 361"/>
                <a:gd name="T46" fmla="*/ 25 w 228"/>
                <a:gd name="T47" fmla="*/ 241 h 361"/>
                <a:gd name="T48" fmla="*/ 0 w 228"/>
                <a:gd name="T49" fmla="*/ 222 h 361"/>
                <a:gd name="T50" fmla="*/ 19 w 228"/>
                <a:gd name="T51" fmla="*/ 205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8" h="361">
                  <a:moveTo>
                    <a:pt x="19" y="205"/>
                  </a:moveTo>
                  <a:lnTo>
                    <a:pt x="19" y="205"/>
                  </a:lnTo>
                  <a:lnTo>
                    <a:pt x="20" y="181"/>
                  </a:lnTo>
                  <a:lnTo>
                    <a:pt x="58" y="145"/>
                  </a:lnTo>
                  <a:lnTo>
                    <a:pt x="68" y="56"/>
                  </a:lnTo>
                  <a:lnTo>
                    <a:pt x="43" y="9"/>
                  </a:lnTo>
                  <a:lnTo>
                    <a:pt x="60" y="0"/>
                  </a:lnTo>
                  <a:lnTo>
                    <a:pt x="228" y="88"/>
                  </a:lnTo>
                  <a:lnTo>
                    <a:pt x="227" y="173"/>
                  </a:lnTo>
                  <a:lnTo>
                    <a:pt x="197" y="199"/>
                  </a:lnTo>
                  <a:lnTo>
                    <a:pt x="197" y="243"/>
                  </a:lnTo>
                  <a:lnTo>
                    <a:pt x="217" y="280"/>
                  </a:lnTo>
                  <a:lnTo>
                    <a:pt x="183" y="280"/>
                  </a:lnTo>
                  <a:lnTo>
                    <a:pt x="126" y="336"/>
                  </a:lnTo>
                  <a:lnTo>
                    <a:pt x="124" y="353"/>
                  </a:lnTo>
                  <a:lnTo>
                    <a:pt x="83" y="353"/>
                  </a:lnTo>
                  <a:lnTo>
                    <a:pt x="82" y="361"/>
                  </a:lnTo>
                  <a:lnTo>
                    <a:pt x="58" y="357"/>
                  </a:lnTo>
                  <a:lnTo>
                    <a:pt x="42" y="327"/>
                  </a:lnTo>
                  <a:lnTo>
                    <a:pt x="30" y="321"/>
                  </a:lnTo>
                  <a:lnTo>
                    <a:pt x="31" y="311"/>
                  </a:lnTo>
                  <a:lnTo>
                    <a:pt x="47" y="299"/>
                  </a:lnTo>
                  <a:lnTo>
                    <a:pt x="47" y="244"/>
                  </a:lnTo>
                  <a:lnTo>
                    <a:pt x="25" y="241"/>
                  </a:lnTo>
                  <a:lnTo>
                    <a:pt x="0" y="222"/>
                  </a:lnTo>
                  <a:lnTo>
                    <a:pt x="19" y="20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xmlns="" id="{CA452831-C6A1-7045-8B8B-81E0B3666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8600" y="4300538"/>
              <a:ext cx="279400" cy="200025"/>
            </a:xfrm>
            <a:custGeom>
              <a:avLst/>
              <a:gdLst>
                <a:gd name="T0" fmla="*/ 225 w 264"/>
                <a:gd name="T1" fmla="*/ 67 h 190"/>
                <a:gd name="T2" fmla="*/ 225 w 264"/>
                <a:gd name="T3" fmla="*/ 67 h 190"/>
                <a:gd name="T4" fmla="*/ 202 w 264"/>
                <a:gd name="T5" fmla="*/ 28 h 190"/>
                <a:gd name="T6" fmla="*/ 200 w 264"/>
                <a:gd name="T7" fmla="*/ 0 h 190"/>
                <a:gd name="T8" fmla="*/ 194 w 264"/>
                <a:gd name="T9" fmla="*/ 1 h 190"/>
                <a:gd name="T10" fmla="*/ 193 w 264"/>
                <a:gd name="T11" fmla="*/ 10 h 190"/>
                <a:gd name="T12" fmla="*/ 162 w 264"/>
                <a:gd name="T13" fmla="*/ 54 h 190"/>
                <a:gd name="T14" fmla="*/ 138 w 264"/>
                <a:gd name="T15" fmla="*/ 42 h 190"/>
                <a:gd name="T16" fmla="*/ 114 w 264"/>
                <a:gd name="T17" fmla="*/ 63 h 190"/>
                <a:gd name="T18" fmla="*/ 64 w 264"/>
                <a:gd name="T19" fmla="*/ 60 h 190"/>
                <a:gd name="T20" fmla="*/ 42 w 264"/>
                <a:gd name="T21" fmla="*/ 42 h 190"/>
                <a:gd name="T22" fmla="*/ 10 w 264"/>
                <a:gd name="T23" fmla="*/ 58 h 190"/>
                <a:gd name="T24" fmla="*/ 9 w 264"/>
                <a:gd name="T25" fmla="*/ 69 h 190"/>
                <a:gd name="T26" fmla="*/ 0 w 264"/>
                <a:gd name="T27" fmla="*/ 75 h 190"/>
                <a:gd name="T28" fmla="*/ 96 w 264"/>
                <a:gd name="T29" fmla="*/ 174 h 190"/>
                <a:gd name="T30" fmla="*/ 149 w 264"/>
                <a:gd name="T31" fmla="*/ 177 h 190"/>
                <a:gd name="T32" fmla="*/ 157 w 264"/>
                <a:gd name="T33" fmla="*/ 189 h 190"/>
                <a:gd name="T34" fmla="*/ 232 w 264"/>
                <a:gd name="T35" fmla="*/ 190 h 190"/>
                <a:gd name="T36" fmla="*/ 233 w 264"/>
                <a:gd name="T37" fmla="*/ 174 h 190"/>
                <a:gd name="T38" fmla="*/ 239 w 264"/>
                <a:gd name="T39" fmla="*/ 162 h 190"/>
                <a:gd name="T40" fmla="*/ 264 w 264"/>
                <a:gd name="T41" fmla="*/ 159 h 190"/>
                <a:gd name="T42" fmla="*/ 233 w 264"/>
                <a:gd name="T43" fmla="*/ 113 h 190"/>
                <a:gd name="T44" fmla="*/ 210 w 264"/>
                <a:gd name="T45" fmla="*/ 113 h 190"/>
                <a:gd name="T46" fmla="*/ 204 w 264"/>
                <a:gd name="T47" fmla="*/ 81 h 190"/>
                <a:gd name="T48" fmla="*/ 222 w 264"/>
                <a:gd name="T49" fmla="*/ 73 h 190"/>
                <a:gd name="T50" fmla="*/ 225 w 264"/>
                <a:gd name="T51" fmla="*/ 6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4" h="190">
                  <a:moveTo>
                    <a:pt x="225" y="67"/>
                  </a:moveTo>
                  <a:lnTo>
                    <a:pt x="225" y="67"/>
                  </a:lnTo>
                  <a:lnTo>
                    <a:pt x="202" y="28"/>
                  </a:lnTo>
                  <a:lnTo>
                    <a:pt x="200" y="0"/>
                  </a:lnTo>
                  <a:lnTo>
                    <a:pt x="194" y="1"/>
                  </a:lnTo>
                  <a:lnTo>
                    <a:pt x="193" y="10"/>
                  </a:lnTo>
                  <a:lnTo>
                    <a:pt x="162" y="54"/>
                  </a:lnTo>
                  <a:lnTo>
                    <a:pt x="138" y="42"/>
                  </a:lnTo>
                  <a:lnTo>
                    <a:pt x="114" y="63"/>
                  </a:lnTo>
                  <a:lnTo>
                    <a:pt x="64" y="60"/>
                  </a:lnTo>
                  <a:lnTo>
                    <a:pt x="42" y="42"/>
                  </a:lnTo>
                  <a:lnTo>
                    <a:pt x="10" y="58"/>
                  </a:lnTo>
                  <a:lnTo>
                    <a:pt x="9" y="69"/>
                  </a:lnTo>
                  <a:lnTo>
                    <a:pt x="0" y="75"/>
                  </a:lnTo>
                  <a:lnTo>
                    <a:pt x="96" y="174"/>
                  </a:lnTo>
                  <a:lnTo>
                    <a:pt x="149" y="177"/>
                  </a:lnTo>
                  <a:lnTo>
                    <a:pt x="157" y="189"/>
                  </a:lnTo>
                  <a:lnTo>
                    <a:pt x="232" y="190"/>
                  </a:lnTo>
                  <a:lnTo>
                    <a:pt x="233" y="174"/>
                  </a:lnTo>
                  <a:lnTo>
                    <a:pt x="239" y="162"/>
                  </a:lnTo>
                  <a:lnTo>
                    <a:pt x="264" y="159"/>
                  </a:lnTo>
                  <a:lnTo>
                    <a:pt x="233" y="113"/>
                  </a:lnTo>
                  <a:lnTo>
                    <a:pt x="210" y="113"/>
                  </a:lnTo>
                  <a:lnTo>
                    <a:pt x="204" y="81"/>
                  </a:lnTo>
                  <a:lnTo>
                    <a:pt x="222" y="73"/>
                  </a:lnTo>
                  <a:lnTo>
                    <a:pt x="225" y="6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7" name="Freeform 33">
              <a:extLst>
                <a:ext uri="{FF2B5EF4-FFF2-40B4-BE49-F238E27FC236}">
                  <a16:creationId xmlns:a16="http://schemas.microsoft.com/office/drawing/2014/main" xmlns="" id="{1D75FE50-FCDE-2B4D-BD5A-969B216DA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5263" y="4040188"/>
              <a:ext cx="361950" cy="320675"/>
            </a:xfrm>
            <a:custGeom>
              <a:avLst/>
              <a:gdLst>
                <a:gd name="T0" fmla="*/ 280 w 342"/>
                <a:gd name="T1" fmla="*/ 0 h 303"/>
                <a:gd name="T2" fmla="*/ 280 w 342"/>
                <a:gd name="T3" fmla="*/ 0 h 303"/>
                <a:gd name="T4" fmla="*/ 251 w 342"/>
                <a:gd name="T5" fmla="*/ 30 h 303"/>
                <a:gd name="T6" fmla="*/ 49 w 342"/>
                <a:gd name="T7" fmla="*/ 28 h 303"/>
                <a:gd name="T8" fmla="*/ 51 w 342"/>
                <a:gd name="T9" fmla="*/ 79 h 303"/>
                <a:gd name="T10" fmla="*/ 31 w 342"/>
                <a:gd name="T11" fmla="*/ 79 h 303"/>
                <a:gd name="T12" fmla="*/ 30 w 342"/>
                <a:gd name="T13" fmla="*/ 172 h 303"/>
                <a:gd name="T14" fmla="*/ 1 w 342"/>
                <a:gd name="T15" fmla="*/ 197 h 303"/>
                <a:gd name="T16" fmla="*/ 0 w 342"/>
                <a:gd name="T17" fmla="*/ 235 h 303"/>
                <a:gd name="T18" fmla="*/ 21 w 342"/>
                <a:gd name="T19" fmla="*/ 277 h 303"/>
                <a:gd name="T20" fmla="*/ 44 w 342"/>
                <a:gd name="T21" fmla="*/ 291 h 303"/>
                <a:gd name="T22" fmla="*/ 44 w 342"/>
                <a:gd name="T23" fmla="*/ 294 h 303"/>
                <a:gd name="T24" fmla="*/ 75 w 342"/>
                <a:gd name="T25" fmla="*/ 278 h 303"/>
                <a:gd name="T26" fmla="*/ 99 w 342"/>
                <a:gd name="T27" fmla="*/ 297 h 303"/>
                <a:gd name="T28" fmla="*/ 143 w 342"/>
                <a:gd name="T29" fmla="*/ 300 h 303"/>
                <a:gd name="T30" fmla="*/ 169 w 342"/>
                <a:gd name="T31" fmla="*/ 278 h 303"/>
                <a:gd name="T32" fmla="*/ 192 w 342"/>
                <a:gd name="T33" fmla="*/ 289 h 303"/>
                <a:gd name="T34" fmla="*/ 217 w 342"/>
                <a:gd name="T35" fmla="*/ 252 h 303"/>
                <a:gd name="T36" fmla="*/ 219 w 342"/>
                <a:gd name="T37" fmla="*/ 239 h 303"/>
                <a:gd name="T38" fmla="*/ 239 w 342"/>
                <a:gd name="T39" fmla="*/ 236 h 303"/>
                <a:gd name="T40" fmla="*/ 242 w 342"/>
                <a:gd name="T41" fmla="*/ 271 h 303"/>
                <a:gd name="T42" fmla="*/ 261 w 342"/>
                <a:gd name="T43" fmla="*/ 303 h 303"/>
                <a:gd name="T44" fmla="*/ 308 w 342"/>
                <a:gd name="T45" fmla="*/ 202 h 303"/>
                <a:gd name="T46" fmla="*/ 308 w 342"/>
                <a:gd name="T47" fmla="*/ 141 h 303"/>
                <a:gd name="T48" fmla="*/ 342 w 342"/>
                <a:gd name="T49" fmla="*/ 100 h 303"/>
                <a:gd name="T50" fmla="*/ 280 w 342"/>
                <a:gd name="T51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2" h="303">
                  <a:moveTo>
                    <a:pt x="280" y="0"/>
                  </a:moveTo>
                  <a:lnTo>
                    <a:pt x="280" y="0"/>
                  </a:lnTo>
                  <a:lnTo>
                    <a:pt x="251" y="30"/>
                  </a:lnTo>
                  <a:lnTo>
                    <a:pt x="49" y="28"/>
                  </a:lnTo>
                  <a:lnTo>
                    <a:pt x="51" y="79"/>
                  </a:lnTo>
                  <a:lnTo>
                    <a:pt x="31" y="79"/>
                  </a:lnTo>
                  <a:lnTo>
                    <a:pt x="30" y="172"/>
                  </a:lnTo>
                  <a:lnTo>
                    <a:pt x="1" y="197"/>
                  </a:lnTo>
                  <a:lnTo>
                    <a:pt x="0" y="235"/>
                  </a:lnTo>
                  <a:lnTo>
                    <a:pt x="21" y="277"/>
                  </a:lnTo>
                  <a:lnTo>
                    <a:pt x="44" y="291"/>
                  </a:lnTo>
                  <a:lnTo>
                    <a:pt x="44" y="294"/>
                  </a:lnTo>
                  <a:lnTo>
                    <a:pt x="75" y="278"/>
                  </a:lnTo>
                  <a:lnTo>
                    <a:pt x="99" y="297"/>
                  </a:lnTo>
                  <a:lnTo>
                    <a:pt x="143" y="300"/>
                  </a:lnTo>
                  <a:lnTo>
                    <a:pt x="169" y="278"/>
                  </a:lnTo>
                  <a:lnTo>
                    <a:pt x="192" y="289"/>
                  </a:lnTo>
                  <a:lnTo>
                    <a:pt x="217" y="252"/>
                  </a:lnTo>
                  <a:lnTo>
                    <a:pt x="219" y="239"/>
                  </a:lnTo>
                  <a:lnTo>
                    <a:pt x="239" y="236"/>
                  </a:lnTo>
                  <a:lnTo>
                    <a:pt x="242" y="271"/>
                  </a:lnTo>
                  <a:lnTo>
                    <a:pt x="261" y="303"/>
                  </a:lnTo>
                  <a:lnTo>
                    <a:pt x="308" y="202"/>
                  </a:lnTo>
                  <a:lnTo>
                    <a:pt x="308" y="141"/>
                  </a:lnTo>
                  <a:lnTo>
                    <a:pt x="342" y="100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8" name="Freeform 34">
              <a:extLst>
                <a:ext uri="{FF2B5EF4-FFF2-40B4-BE49-F238E27FC236}">
                  <a16:creationId xmlns:a16="http://schemas.microsoft.com/office/drawing/2014/main" xmlns="" id="{EBA51427-BC6F-9E43-8B06-7EAB94630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6175" y="4297363"/>
              <a:ext cx="182563" cy="252413"/>
            </a:xfrm>
            <a:custGeom>
              <a:avLst/>
              <a:gdLst>
                <a:gd name="T0" fmla="*/ 0 w 173"/>
                <a:gd name="T1" fmla="*/ 179 h 239"/>
                <a:gd name="T2" fmla="*/ 0 w 173"/>
                <a:gd name="T3" fmla="*/ 179 h 239"/>
                <a:gd name="T4" fmla="*/ 25 w 173"/>
                <a:gd name="T5" fmla="*/ 203 h 239"/>
                <a:gd name="T6" fmla="*/ 23 w 173"/>
                <a:gd name="T7" fmla="*/ 239 h 239"/>
                <a:gd name="T8" fmla="*/ 162 w 173"/>
                <a:gd name="T9" fmla="*/ 235 h 239"/>
                <a:gd name="T10" fmla="*/ 173 w 173"/>
                <a:gd name="T11" fmla="*/ 223 h 239"/>
                <a:gd name="T12" fmla="*/ 134 w 173"/>
                <a:gd name="T13" fmla="*/ 180 h 239"/>
                <a:gd name="T14" fmla="*/ 128 w 173"/>
                <a:gd name="T15" fmla="*/ 164 h 239"/>
                <a:gd name="T16" fmla="*/ 153 w 173"/>
                <a:gd name="T17" fmla="*/ 117 h 239"/>
                <a:gd name="T18" fmla="*/ 136 w 173"/>
                <a:gd name="T19" fmla="*/ 86 h 239"/>
                <a:gd name="T20" fmla="*/ 121 w 173"/>
                <a:gd name="T21" fmla="*/ 78 h 239"/>
                <a:gd name="T22" fmla="*/ 121 w 173"/>
                <a:gd name="T23" fmla="*/ 62 h 239"/>
                <a:gd name="T24" fmla="*/ 138 w 173"/>
                <a:gd name="T25" fmla="*/ 51 h 239"/>
                <a:gd name="T26" fmla="*/ 139 w 173"/>
                <a:gd name="T27" fmla="*/ 2 h 239"/>
                <a:gd name="T28" fmla="*/ 126 w 173"/>
                <a:gd name="T29" fmla="*/ 0 h 239"/>
                <a:gd name="T30" fmla="*/ 125 w 173"/>
                <a:gd name="T31" fmla="*/ 26 h 239"/>
                <a:gd name="T32" fmla="*/ 67 w 173"/>
                <a:gd name="T33" fmla="*/ 135 h 239"/>
                <a:gd name="T34" fmla="*/ 32 w 173"/>
                <a:gd name="T35" fmla="*/ 137 h 239"/>
                <a:gd name="T36" fmla="*/ 7 w 173"/>
                <a:gd name="T37" fmla="*/ 153 h 239"/>
                <a:gd name="T38" fmla="*/ 0 w 173"/>
                <a:gd name="T39" fmla="*/ 17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" h="239">
                  <a:moveTo>
                    <a:pt x="0" y="179"/>
                  </a:moveTo>
                  <a:lnTo>
                    <a:pt x="0" y="179"/>
                  </a:lnTo>
                  <a:lnTo>
                    <a:pt x="25" y="203"/>
                  </a:lnTo>
                  <a:lnTo>
                    <a:pt x="23" y="239"/>
                  </a:lnTo>
                  <a:lnTo>
                    <a:pt x="162" y="235"/>
                  </a:lnTo>
                  <a:lnTo>
                    <a:pt x="173" y="223"/>
                  </a:lnTo>
                  <a:lnTo>
                    <a:pt x="134" y="180"/>
                  </a:lnTo>
                  <a:lnTo>
                    <a:pt x="128" y="164"/>
                  </a:lnTo>
                  <a:lnTo>
                    <a:pt x="153" y="117"/>
                  </a:lnTo>
                  <a:lnTo>
                    <a:pt x="136" y="86"/>
                  </a:lnTo>
                  <a:lnTo>
                    <a:pt x="121" y="78"/>
                  </a:lnTo>
                  <a:lnTo>
                    <a:pt x="121" y="62"/>
                  </a:lnTo>
                  <a:lnTo>
                    <a:pt x="138" y="51"/>
                  </a:lnTo>
                  <a:lnTo>
                    <a:pt x="139" y="2"/>
                  </a:lnTo>
                  <a:lnTo>
                    <a:pt x="126" y="0"/>
                  </a:lnTo>
                  <a:lnTo>
                    <a:pt x="125" y="26"/>
                  </a:lnTo>
                  <a:lnTo>
                    <a:pt x="67" y="135"/>
                  </a:lnTo>
                  <a:lnTo>
                    <a:pt x="32" y="137"/>
                  </a:lnTo>
                  <a:lnTo>
                    <a:pt x="7" y="153"/>
                  </a:lnTo>
                  <a:lnTo>
                    <a:pt x="0" y="17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9" name="Freeform 35">
              <a:extLst>
                <a:ext uri="{FF2B5EF4-FFF2-40B4-BE49-F238E27FC236}">
                  <a16:creationId xmlns:a16="http://schemas.microsoft.com/office/drawing/2014/main" xmlns="" id="{59799316-8579-6549-A162-AC52D55D98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8638" y="4154488"/>
              <a:ext cx="134938" cy="136525"/>
            </a:xfrm>
            <a:custGeom>
              <a:avLst/>
              <a:gdLst>
                <a:gd name="T0" fmla="*/ 2 w 128"/>
                <a:gd name="T1" fmla="*/ 82 h 129"/>
                <a:gd name="T2" fmla="*/ 2 w 128"/>
                <a:gd name="T3" fmla="*/ 82 h 129"/>
                <a:gd name="T4" fmla="*/ 0 w 128"/>
                <a:gd name="T5" fmla="*/ 36 h 129"/>
                <a:gd name="T6" fmla="*/ 31 w 128"/>
                <a:gd name="T7" fmla="*/ 0 h 129"/>
                <a:gd name="T8" fmla="*/ 39 w 128"/>
                <a:gd name="T9" fmla="*/ 6 h 129"/>
                <a:gd name="T10" fmla="*/ 55 w 128"/>
                <a:gd name="T11" fmla="*/ 57 h 129"/>
                <a:gd name="T12" fmla="*/ 128 w 128"/>
                <a:gd name="T13" fmla="*/ 112 h 129"/>
                <a:gd name="T14" fmla="*/ 115 w 128"/>
                <a:gd name="T15" fmla="*/ 129 h 129"/>
                <a:gd name="T16" fmla="*/ 61 w 128"/>
                <a:gd name="T17" fmla="*/ 82 h 129"/>
                <a:gd name="T18" fmla="*/ 2 w 128"/>
                <a:gd name="T19" fmla="*/ 8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9">
                  <a:moveTo>
                    <a:pt x="2" y="82"/>
                  </a:moveTo>
                  <a:lnTo>
                    <a:pt x="2" y="82"/>
                  </a:lnTo>
                  <a:lnTo>
                    <a:pt x="0" y="36"/>
                  </a:lnTo>
                  <a:lnTo>
                    <a:pt x="31" y="0"/>
                  </a:lnTo>
                  <a:lnTo>
                    <a:pt x="39" y="6"/>
                  </a:lnTo>
                  <a:lnTo>
                    <a:pt x="55" y="57"/>
                  </a:lnTo>
                  <a:lnTo>
                    <a:pt x="128" y="112"/>
                  </a:lnTo>
                  <a:lnTo>
                    <a:pt x="115" y="129"/>
                  </a:lnTo>
                  <a:lnTo>
                    <a:pt x="61" y="82"/>
                  </a:lnTo>
                  <a:lnTo>
                    <a:pt x="2" y="8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0" name="Freeform 36">
              <a:extLst>
                <a:ext uri="{FF2B5EF4-FFF2-40B4-BE49-F238E27FC236}">
                  <a16:creationId xmlns:a16="http://schemas.microsoft.com/office/drawing/2014/main" xmlns="" id="{A9373751-1BDE-5141-899A-AE8898160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7700" y="4276726"/>
              <a:ext cx="33338" cy="49213"/>
            </a:xfrm>
            <a:custGeom>
              <a:avLst/>
              <a:gdLst>
                <a:gd name="T0" fmla="*/ 5 w 32"/>
                <a:gd name="T1" fmla="*/ 20 h 46"/>
                <a:gd name="T2" fmla="*/ 5 w 32"/>
                <a:gd name="T3" fmla="*/ 20 h 46"/>
                <a:gd name="T4" fmla="*/ 0 w 32"/>
                <a:gd name="T5" fmla="*/ 46 h 46"/>
                <a:gd name="T6" fmla="*/ 31 w 32"/>
                <a:gd name="T7" fmla="*/ 46 h 46"/>
                <a:gd name="T8" fmla="*/ 32 w 32"/>
                <a:gd name="T9" fmla="*/ 7 h 46"/>
                <a:gd name="T10" fmla="*/ 21 w 32"/>
                <a:gd name="T11" fmla="*/ 0 h 46"/>
                <a:gd name="T12" fmla="*/ 5 w 32"/>
                <a:gd name="T13" fmla="*/ 2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46">
                  <a:moveTo>
                    <a:pt x="5" y="20"/>
                  </a:moveTo>
                  <a:lnTo>
                    <a:pt x="5" y="20"/>
                  </a:lnTo>
                  <a:lnTo>
                    <a:pt x="0" y="46"/>
                  </a:lnTo>
                  <a:lnTo>
                    <a:pt x="31" y="46"/>
                  </a:lnTo>
                  <a:lnTo>
                    <a:pt x="32" y="7"/>
                  </a:lnTo>
                  <a:lnTo>
                    <a:pt x="21" y="0"/>
                  </a:lnTo>
                  <a:lnTo>
                    <a:pt x="5" y="2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1" name="Freeform 37">
              <a:extLst>
                <a:ext uri="{FF2B5EF4-FFF2-40B4-BE49-F238E27FC236}">
                  <a16:creationId xmlns:a16="http://schemas.microsoft.com/office/drawing/2014/main" xmlns="" id="{253C10E8-C2DE-384E-8E96-53F5B64FD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2438" y="4248151"/>
              <a:ext cx="341313" cy="266700"/>
            </a:xfrm>
            <a:custGeom>
              <a:avLst/>
              <a:gdLst>
                <a:gd name="T0" fmla="*/ 17 w 323"/>
                <a:gd name="T1" fmla="*/ 127 h 252"/>
                <a:gd name="T2" fmla="*/ 17 w 323"/>
                <a:gd name="T3" fmla="*/ 127 h 252"/>
                <a:gd name="T4" fmla="*/ 74 w 323"/>
                <a:gd name="T5" fmla="*/ 0 h 252"/>
                <a:gd name="T6" fmla="*/ 131 w 323"/>
                <a:gd name="T7" fmla="*/ 0 h 252"/>
                <a:gd name="T8" fmla="*/ 181 w 323"/>
                <a:gd name="T9" fmla="*/ 44 h 252"/>
                <a:gd name="T10" fmla="*/ 178 w 323"/>
                <a:gd name="T11" fmla="*/ 80 h 252"/>
                <a:gd name="T12" fmla="*/ 217 w 323"/>
                <a:gd name="T13" fmla="*/ 80 h 252"/>
                <a:gd name="T14" fmla="*/ 221 w 323"/>
                <a:gd name="T15" fmla="*/ 102 h 252"/>
                <a:gd name="T16" fmla="*/ 284 w 323"/>
                <a:gd name="T17" fmla="*/ 140 h 252"/>
                <a:gd name="T18" fmla="*/ 323 w 323"/>
                <a:gd name="T19" fmla="*/ 141 h 252"/>
                <a:gd name="T20" fmla="*/ 249 w 323"/>
                <a:gd name="T21" fmla="*/ 221 h 252"/>
                <a:gd name="T22" fmla="*/ 147 w 323"/>
                <a:gd name="T23" fmla="*/ 252 h 252"/>
                <a:gd name="T24" fmla="*/ 122 w 323"/>
                <a:gd name="T25" fmla="*/ 252 h 252"/>
                <a:gd name="T26" fmla="*/ 77 w 323"/>
                <a:gd name="T27" fmla="*/ 214 h 252"/>
                <a:gd name="T28" fmla="*/ 59 w 323"/>
                <a:gd name="T29" fmla="*/ 207 h 252"/>
                <a:gd name="T30" fmla="*/ 25 w 323"/>
                <a:gd name="T31" fmla="*/ 156 h 252"/>
                <a:gd name="T32" fmla="*/ 2 w 323"/>
                <a:gd name="T33" fmla="*/ 156 h 252"/>
                <a:gd name="T34" fmla="*/ 0 w 323"/>
                <a:gd name="T35" fmla="*/ 133 h 252"/>
                <a:gd name="T36" fmla="*/ 17 w 323"/>
                <a:gd name="T37" fmla="*/ 127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3" h="252">
                  <a:moveTo>
                    <a:pt x="17" y="127"/>
                  </a:moveTo>
                  <a:lnTo>
                    <a:pt x="17" y="127"/>
                  </a:lnTo>
                  <a:lnTo>
                    <a:pt x="74" y="0"/>
                  </a:lnTo>
                  <a:lnTo>
                    <a:pt x="131" y="0"/>
                  </a:lnTo>
                  <a:lnTo>
                    <a:pt x="181" y="44"/>
                  </a:lnTo>
                  <a:lnTo>
                    <a:pt x="178" y="80"/>
                  </a:lnTo>
                  <a:lnTo>
                    <a:pt x="217" y="80"/>
                  </a:lnTo>
                  <a:lnTo>
                    <a:pt x="221" y="102"/>
                  </a:lnTo>
                  <a:lnTo>
                    <a:pt x="284" y="140"/>
                  </a:lnTo>
                  <a:lnTo>
                    <a:pt x="323" y="141"/>
                  </a:lnTo>
                  <a:lnTo>
                    <a:pt x="249" y="221"/>
                  </a:lnTo>
                  <a:lnTo>
                    <a:pt x="147" y="252"/>
                  </a:lnTo>
                  <a:lnTo>
                    <a:pt x="122" y="252"/>
                  </a:lnTo>
                  <a:lnTo>
                    <a:pt x="77" y="214"/>
                  </a:lnTo>
                  <a:lnTo>
                    <a:pt x="59" y="207"/>
                  </a:lnTo>
                  <a:lnTo>
                    <a:pt x="25" y="156"/>
                  </a:lnTo>
                  <a:lnTo>
                    <a:pt x="2" y="156"/>
                  </a:lnTo>
                  <a:lnTo>
                    <a:pt x="0" y="133"/>
                  </a:lnTo>
                  <a:lnTo>
                    <a:pt x="17" y="12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2" name="Freeform 38">
              <a:extLst>
                <a:ext uri="{FF2B5EF4-FFF2-40B4-BE49-F238E27FC236}">
                  <a16:creationId xmlns:a16="http://schemas.microsoft.com/office/drawing/2014/main" xmlns="" id="{53855A65-17A8-944E-B56F-DF2612BBA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388" y="4321176"/>
              <a:ext cx="138113" cy="71438"/>
            </a:xfrm>
            <a:custGeom>
              <a:avLst/>
              <a:gdLst>
                <a:gd name="T0" fmla="*/ 0 w 130"/>
                <a:gd name="T1" fmla="*/ 5 h 67"/>
                <a:gd name="T2" fmla="*/ 0 w 130"/>
                <a:gd name="T3" fmla="*/ 5 h 67"/>
                <a:gd name="T4" fmla="*/ 32 w 130"/>
                <a:gd name="T5" fmla="*/ 27 h 67"/>
                <a:gd name="T6" fmla="*/ 42 w 130"/>
                <a:gd name="T7" fmla="*/ 27 h 67"/>
                <a:gd name="T8" fmla="*/ 121 w 130"/>
                <a:gd name="T9" fmla="*/ 0 h 67"/>
                <a:gd name="T10" fmla="*/ 130 w 130"/>
                <a:gd name="T11" fmla="*/ 29 h 67"/>
                <a:gd name="T12" fmla="*/ 124 w 130"/>
                <a:gd name="T13" fmla="*/ 53 h 67"/>
                <a:gd name="T14" fmla="*/ 107 w 130"/>
                <a:gd name="T15" fmla="*/ 67 h 67"/>
                <a:gd name="T16" fmla="*/ 64 w 130"/>
                <a:gd name="T17" fmla="*/ 64 h 67"/>
                <a:gd name="T18" fmla="*/ 2 w 130"/>
                <a:gd name="T19" fmla="*/ 26 h 67"/>
                <a:gd name="T20" fmla="*/ 0 w 130"/>
                <a:gd name="T21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" h="67">
                  <a:moveTo>
                    <a:pt x="0" y="5"/>
                  </a:moveTo>
                  <a:lnTo>
                    <a:pt x="0" y="5"/>
                  </a:lnTo>
                  <a:lnTo>
                    <a:pt x="32" y="27"/>
                  </a:lnTo>
                  <a:lnTo>
                    <a:pt x="42" y="27"/>
                  </a:lnTo>
                  <a:lnTo>
                    <a:pt x="121" y="0"/>
                  </a:lnTo>
                  <a:lnTo>
                    <a:pt x="130" y="29"/>
                  </a:lnTo>
                  <a:lnTo>
                    <a:pt x="124" y="53"/>
                  </a:lnTo>
                  <a:lnTo>
                    <a:pt x="107" y="67"/>
                  </a:lnTo>
                  <a:lnTo>
                    <a:pt x="64" y="64"/>
                  </a:lnTo>
                  <a:lnTo>
                    <a:pt x="2" y="26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3" name="Freeform 39">
              <a:extLst>
                <a:ext uri="{FF2B5EF4-FFF2-40B4-BE49-F238E27FC236}">
                  <a16:creationId xmlns:a16="http://schemas.microsoft.com/office/drawing/2014/main" xmlns="" id="{393DB228-3D99-AE48-982C-B5F6883F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7413" y="4273551"/>
              <a:ext cx="49213" cy="28575"/>
            </a:xfrm>
            <a:custGeom>
              <a:avLst/>
              <a:gdLst>
                <a:gd name="T0" fmla="*/ 0 w 47"/>
                <a:gd name="T1" fmla="*/ 8 h 27"/>
                <a:gd name="T2" fmla="*/ 0 w 47"/>
                <a:gd name="T3" fmla="*/ 8 h 27"/>
                <a:gd name="T4" fmla="*/ 16 w 47"/>
                <a:gd name="T5" fmla="*/ 27 h 27"/>
                <a:gd name="T6" fmla="*/ 39 w 47"/>
                <a:gd name="T7" fmla="*/ 13 h 27"/>
                <a:gd name="T8" fmla="*/ 47 w 47"/>
                <a:gd name="T9" fmla="*/ 10 h 27"/>
                <a:gd name="T10" fmla="*/ 37 w 47"/>
                <a:gd name="T11" fmla="*/ 0 h 27"/>
                <a:gd name="T12" fmla="*/ 17 w 47"/>
                <a:gd name="T13" fmla="*/ 6 h 27"/>
                <a:gd name="T14" fmla="*/ 0 w 47"/>
                <a:gd name="T15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27">
                  <a:moveTo>
                    <a:pt x="0" y="8"/>
                  </a:moveTo>
                  <a:lnTo>
                    <a:pt x="0" y="8"/>
                  </a:lnTo>
                  <a:lnTo>
                    <a:pt x="16" y="27"/>
                  </a:lnTo>
                  <a:lnTo>
                    <a:pt x="39" y="13"/>
                  </a:lnTo>
                  <a:lnTo>
                    <a:pt x="47" y="10"/>
                  </a:lnTo>
                  <a:lnTo>
                    <a:pt x="37" y="0"/>
                  </a:lnTo>
                  <a:lnTo>
                    <a:pt x="17" y="6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4" name="Freeform 40">
              <a:extLst>
                <a:ext uri="{FF2B5EF4-FFF2-40B4-BE49-F238E27FC236}">
                  <a16:creationId xmlns:a16="http://schemas.microsoft.com/office/drawing/2014/main" xmlns="" id="{B62522F4-37FB-0D44-91CE-A036069EA1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3413" y="4305301"/>
              <a:ext cx="238125" cy="328613"/>
            </a:xfrm>
            <a:custGeom>
              <a:avLst/>
              <a:gdLst>
                <a:gd name="T0" fmla="*/ 179 w 225"/>
                <a:gd name="T1" fmla="*/ 13 h 311"/>
                <a:gd name="T2" fmla="*/ 179 w 225"/>
                <a:gd name="T3" fmla="*/ 13 h 311"/>
                <a:gd name="T4" fmla="*/ 213 w 225"/>
                <a:gd name="T5" fmla="*/ 0 h 311"/>
                <a:gd name="T6" fmla="*/ 225 w 225"/>
                <a:gd name="T7" fmla="*/ 7 h 311"/>
                <a:gd name="T8" fmla="*/ 224 w 225"/>
                <a:gd name="T9" fmla="*/ 37 h 311"/>
                <a:gd name="T10" fmla="*/ 192 w 225"/>
                <a:gd name="T11" fmla="*/ 127 h 311"/>
                <a:gd name="T12" fmla="*/ 21 w 225"/>
                <a:gd name="T13" fmla="*/ 311 h 311"/>
                <a:gd name="T14" fmla="*/ 1 w 225"/>
                <a:gd name="T15" fmla="*/ 297 h 311"/>
                <a:gd name="T16" fmla="*/ 0 w 225"/>
                <a:gd name="T17" fmla="*/ 220 h 311"/>
                <a:gd name="T18" fmla="*/ 26 w 225"/>
                <a:gd name="T19" fmla="*/ 190 h 311"/>
                <a:gd name="T20" fmla="*/ 80 w 225"/>
                <a:gd name="T21" fmla="*/ 173 h 311"/>
                <a:gd name="T22" fmla="*/ 160 w 225"/>
                <a:gd name="T23" fmla="*/ 89 h 311"/>
                <a:gd name="T24" fmla="*/ 181 w 225"/>
                <a:gd name="T25" fmla="*/ 70 h 311"/>
                <a:gd name="T26" fmla="*/ 187 w 225"/>
                <a:gd name="T27" fmla="*/ 43 h 311"/>
                <a:gd name="T28" fmla="*/ 179 w 225"/>
                <a:gd name="T29" fmla="*/ 13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311">
                  <a:moveTo>
                    <a:pt x="179" y="13"/>
                  </a:moveTo>
                  <a:lnTo>
                    <a:pt x="179" y="13"/>
                  </a:lnTo>
                  <a:lnTo>
                    <a:pt x="213" y="0"/>
                  </a:lnTo>
                  <a:lnTo>
                    <a:pt x="225" y="7"/>
                  </a:lnTo>
                  <a:lnTo>
                    <a:pt x="224" y="37"/>
                  </a:lnTo>
                  <a:lnTo>
                    <a:pt x="192" y="127"/>
                  </a:lnTo>
                  <a:lnTo>
                    <a:pt x="21" y="311"/>
                  </a:lnTo>
                  <a:lnTo>
                    <a:pt x="1" y="297"/>
                  </a:lnTo>
                  <a:lnTo>
                    <a:pt x="0" y="220"/>
                  </a:lnTo>
                  <a:lnTo>
                    <a:pt x="26" y="190"/>
                  </a:lnTo>
                  <a:lnTo>
                    <a:pt x="80" y="173"/>
                  </a:lnTo>
                  <a:lnTo>
                    <a:pt x="160" y="89"/>
                  </a:lnTo>
                  <a:lnTo>
                    <a:pt x="181" y="70"/>
                  </a:lnTo>
                  <a:lnTo>
                    <a:pt x="187" y="43"/>
                  </a:lnTo>
                  <a:lnTo>
                    <a:pt x="179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5" name="Freeform 41">
              <a:extLst>
                <a:ext uri="{FF2B5EF4-FFF2-40B4-BE49-F238E27FC236}">
                  <a16:creationId xmlns:a16="http://schemas.microsoft.com/office/drawing/2014/main" xmlns="" id="{89E77680-B776-9849-AFD1-051587092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9050" y="4338638"/>
              <a:ext cx="301625" cy="187325"/>
            </a:xfrm>
            <a:custGeom>
              <a:avLst/>
              <a:gdLst>
                <a:gd name="T0" fmla="*/ 5 w 285"/>
                <a:gd name="T1" fmla="*/ 138 h 177"/>
                <a:gd name="T2" fmla="*/ 5 w 285"/>
                <a:gd name="T3" fmla="*/ 138 h 177"/>
                <a:gd name="T4" fmla="*/ 41 w 285"/>
                <a:gd name="T5" fmla="*/ 177 h 177"/>
                <a:gd name="T6" fmla="*/ 56 w 285"/>
                <a:gd name="T7" fmla="*/ 159 h 177"/>
                <a:gd name="T8" fmla="*/ 79 w 285"/>
                <a:gd name="T9" fmla="*/ 159 h 177"/>
                <a:gd name="T10" fmla="*/ 84 w 285"/>
                <a:gd name="T11" fmla="*/ 141 h 177"/>
                <a:gd name="T12" fmla="*/ 106 w 285"/>
                <a:gd name="T13" fmla="*/ 127 h 177"/>
                <a:gd name="T14" fmla="*/ 153 w 285"/>
                <a:gd name="T15" fmla="*/ 159 h 177"/>
                <a:gd name="T16" fmla="*/ 180 w 285"/>
                <a:gd name="T17" fmla="*/ 133 h 177"/>
                <a:gd name="T18" fmla="*/ 285 w 285"/>
                <a:gd name="T19" fmla="*/ 137 h 177"/>
                <a:gd name="T20" fmla="*/ 188 w 285"/>
                <a:gd name="T21" fmla="*/ 37 h 177"/>
                <a:gd name="T22" fmla="*/ 201 w 285"/>
                <a:gd name="T23" fmla="*/ 28 h 177"/>
                <a:gd name="T24" fmla="*/ 203 w 285"/>
                <a:gd name="T25" fmla="*/ 11 h 177"/>
                <a:gd name="T26" fmla="*/ 181 w 285"/>
                <a:gd name="T27" fmla="*/ 0 h 177"/>
                <a:gd name="T28" fmla="*/ 148 w 285"/>
                <a:gd name="T29" fmla="*/ 0 h 177"/>
                <a:gd name="T30" fmla="*/ 96 w 285"/>
                <a:gd name="T31" fmla="*/ 52 h 177"/>
                <a:gd name="T32" fmla="*/ 94 w 285"/>
                <a:gd name="T33" fmla="*/ 74 h 177"/>
                <a:gd name="T34" fmla="*/ 53 w 285"/>
                <a:gd name="T35" fmla="*/ 72 h 177"/>
                <a:gd name="T36" fmla="*/ 51 w 285"/>
                <a:gd name="T37" fmla="*/ 81 h 177"/>
                <a:gd name="T38" fmla="*/ 24 w 285"/>
                <a:gd name="T39" fmla="*/ 79 h 177"/>
                <a:gd name="T40" fmla="*/ 0 w 285"/>
                <a:gd name="T41" fmla="*/ 125 h 177"/>
                <a:gd name="T42" fmla="*/ 5 w 285"/>
                <a:gd name="T43" fmla="*/ 13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5" h="177">
                  <a:moveTo>
                    <a:pt x="5" y="138"/>
                  </a:moveTo>
                  <a:lnTo>
                    <a:pt x="5" y="138"/>
                  </a:lnTo>
                  <a:lnTo>
                    <a:pt x="41" y="177"/>
                  </a:lnTo>
                  <a:lnTo>
                    <a:pt x="56" y="159"/>
                  </a:lnTo>
                  <a:lnTo>
                    <a:pt x="79" y="159"/>
                  </a:lnTo>
                  <a:lnTo>
                    <a:pt x="84" y="141"/>
                  </a:lnTo>
                  <a:lnTo>
                    <a:pt x="106" y="127"/>
                  </a:lnTo>
                  <a:lnTo>
                    <a:pt x="153" y="159"/>
                  </a:lnTo>
                  <a:lnTo>
                    <a:pt x="180" y="133"/>
                  </a:lnTo>
                  <a:lnTo>
                    <a:pt x="285" y="137"/>
                  </a:lnTo>
                  <a:lnTo>
                    <a:pt x="188" y="37"/>
                  </a:lnTo>
                  <a:lnTo>
                    <a:pt x="201" y="28"/>
                  </a:lnTo>
                  <a:lnTo>
                    <a:pt x="203" y="11"/>
                  </a:lnTo>
                  <a:lnTo>
                    <a:pt x="181" y="0"/>
                  </a:lnTo>
                  <a:lnTo>
                    <a:pt x="148" y="0"/>
                  </a:lnTo>
                  <a:lnTo>
                    <a:pt x="96" y="52"/>
                  </a:lnTo>
                  <a:lnTo>
                    <a:pt x="94" y="74"/>
                  </a:lnTo>
                  <a:lnTo>
                    <a:pt x="53" y="72"/>
                  </a:lnTo>
                  <a:lnTo>
                    <a:pt x="51" y="81"/>
                  </a:lnTo>
                  <a:lnTo>
                    <a:pt x="24" y="79"/>
                  </a:lnTo>
                  <a:lnTo>
                    <a:pt x="0" y="125"/>
                  </a:lnTo>
                  <a:lnTo>
                    <a:pt x="5" y="13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6" name="Freeform 42">
              <a:extLst>
                <a:ext uri="{FF2B5EF4-FFF2-40B4-BE49-F238E27FC236}">
                  <a16:creationId xmlns:a16="http://schemas.microsoft.com/office/drawing/2014/main" xmlns="" id="{C6D0ECFE-24EB-DF40-9771-64A7B2906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7438" y="4589463"/>
              <a:ext cx="15875" cy="15875"/>
            </a:xfrm>
            <a:custGeom>
              <a:avLst/>
              <a:gdLst>
                <a:gd name="T0" fmla="*/ 0 w 16"/>
                <a:gd name="T1" fmla="*/ 4 h 16"/>
                <a:gd name="T2" fmla="*/ 0 w 16"/>
                <a:gd name="T3" fmla="*/ 4 h 16"/>
                <a:gd name="T4" fmla="*/ 9 w 16"/>
                <a:gd name="T5" fmla="*/ 0 h 16"/>
                <a:gd name="T6" fmla="*/ 16 w 16"/>
                <a:gd name="T7" fmla="*/ 5 h 16"/>
                <a:gd name="T8" fmla="*/ 9 w 16"/>
                <a:gd name="T9" fmla="*/ 16 h 16"/>
                <a:gd name="T10" fmla="*/ 1 w 16"/>
                <a:gd name="T11" fmla="*/ 13 h 16"/>
                <a:gd name="T12" fmla="*/ 0 w 16"/>
                <a:gd name="T13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6">
                  <a:moveTo>
                    <a:pt x="0" y="4"/>
                  </a:moveTo>
                  <a:lnTo>
                    <a:pt x="0" y="4"/>
                  </a:lnTo>
                  <a:lnTo>
                    <a:pt x="9" y="0"/>
                  </a:lnTo>
                  <a:lnTo>
                    <a:pt x="16" y="5"/>
                  </a:lnTo>
                  <a:lnTo>
                    <a:pt x="9" y="16"/>
                  </a:lnTo>
                  <a:lnTo>
                    <a:pt x="1" y="13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7" name="Freeform 43">
              <a:extLst>
                <a:ext uri="{FF2B5EF4-FFF2-40B4-BE49-F238E27FC236}">
                  <a16:creationId xmlns:a16="http://schemas.microsoft.com/office/drawing/2014/main" xmlns="" id="{CA12200C-EE6C-B14C-AD2E-4A0EAA79D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6488" y="4560888"/>
              <a:ext cx="19050" cy="15875"/>
            </a:xfrm>
            <a:custGeom>
              <a:avLst/>
              <a:gdLst>
                <a:gd name="T0" fmla="*/ 0 w 18"/>
                <a:gd name="T1" fmla="*/ 2 h 15"/>
                <a:gd name="T2" fmla="*/ 0 w 18"/>
                <a:gd name="T3" fmla="*/ 2 h 15"/>
                <a:gd name="T4" fmla="*/ 13 w 18"/>
                <a:gd name="T5" fmla="*/ 0 h 15"/>
                <a:gd name="T6" fmla="*/ 18 w 18"/>
                <a:gd name="T7" fmla="*/ 8 h 15"/>
                <a:gd name="T8" fmla="*/ 11 w 18"/>
                <a:gd name="T9" fmla="*/ 15 h 15"/>
                <a:gd name="T10" fmla="*/ 4 w 18"/>
                <a:gd name="T11" fmla="*/ 14 h 15"/>
                <a:gd name="T12" fmla="*/ 0 w 18"/>
                <a:gd name="T13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5">
                  <a:moveTo>
                    <a:pt x="0" y="2"/>
                  </a:moveTo>
                  <a:lnTo>
                    <a:pt x="0" y="2"/>
                  </a:lnTo>
                  <a:lnTo>
                    <a:pt x="13" y="0"/>
                  </a:lnTo>
                  <a:lnTo>
                    <a:pt x="18" y="8"/>
                  </a:lnTo>
                  <a:lnTo>
                    <a:pt x="11" y="15"/>
                  </a:lnTo>
                  <a:lnTo>
                    <a:pt x="4" y="1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8" name="Freeform 44">
              <a:extLst>
                <a:ext uri="{FF2B5EF4-FFF2-40B4-BE49-F238E27FC236}">
                  <a16:creationId xmlns:a16="http://schemas.microsoft.com/office/drawing/2014/main" xmlns="" id="{740632B0-00BF-EA4B-94A8-3EFE295CF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5063" y="4510088"/>
              <a:ext cx="22225" cy="25400"/>
            </a:xfrm>
            <a:custGeom>
              <a:avLst/>
              <a:gdLst>
                <a:gd name="T0" fmla="*/ 3 w 21"/>
                <a:gd name="T1" fmla="*/ 2 h 23"/>
                <a:gd name="T2" fmla="*/ 3 w 21"/>
                <a:gd name="T3" fmla="*/ 2 h 23"/>
                <a:gd name="T4" fmla="*/ 0 w 21"/>
                <a:gd name="T5" fmla="*/ 17 h 23"/>
                <a:gd name="T6" fmla="*/ 10 w 21"/>
                <a:gd name="T7" fmla="*/ 23 h 23"/>
                <a:gd name="T8" fmla="*/ 21 w 21"/>
                <a:gd name="T9" fmla="*/ 16 h 23"/>
                <a:gd name="T10" fmla="*/ 17 w 21"/>
                <a:gd name="T11" fmla="*/ 0 h 23"/>
                <a:gd name="T12" fmla="*/ 3 w 21"/>
                <a:gd name="T13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3">
                  <a:moveTo>
                    <a:pt x="3" y="2"/>
                  </a:moveTo>
                  <a:lnTo>
                    <a:pt x="3" y="2"/>
                  </a:lnTo>
                  <a:lnTo>
                    <a:pt x="0" y="17"/>
                  </a:lnTo>
                  <a:lnTo>
                    <a:pt x="10" y="23"/>
                  </a:lnTo>
                  <a:lnTo>
                    <a:pt x="21" y="16"/>
                  </a:lnTo>
                  <a:lnTo>
                    <a:pt x="17" y="0"/>
                  </a:lnTo>
                  <a:lnTo>
                    <a:pt x="3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9" name="Freeform 45">
              <a:extLst>
                <a:ext uri="{FF2B5EF4-FFF2-40B4-BE49-F238E27FC236}">
                  <a16:creationId xmlns:a16="http://schemas.microsoft.com/office/drawing/2014/main" xmlns="" id="{0AE2A377-2906-D74C-9984-66E363B6E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1413" y="4554538"/>
              <a:ext cx="146050" cy="149225"/>
            </a:xfrm>
            <a:custGeom>
              <a:avLst/>
              <a:gdLst>
                <a:gd name="T0" fmla="*/ 72 w 138"/>
                <a:gd name="T1" fmla="*/ 1 h 141"/>
                <a:gd name="T2" fmla="*/ 72 w 138"/>
                <a:gd name="T3" fmla="*/ 1 h 141"/>
                <a:gd name="T4" fmla="*/ 71 w 138"/>
                <a:gd name="T5" fmla="*/ 20 h 141"/>
                <a:gd name="T6" fmla="*/ 27 w 138"/>
                <a:gd name="T7" fmla="*/ 20 h 141"/>
                <a:gd name="T8" fmla="*/ 0 w 138"/>
                <a:gd name="T9" fmla="*/ 72 h 141"/>
                <a:gd name="T10" fmla="*/ 64 w 138"/>
                <a:gd name="T11" fmla="*/ 141 h 141"/>
                <a:gd name="T12" fmla="*/ 79 w 138"/>
                <a:gd name="T13" fmla="*/ 128 h 141"/>
                <a:gd name="T14" fmla="*/ 79 w 138"/>
                <a:gd name="T15" fmla="*/ 115 h 141"/>
                <a:gd name="T16" fmla="*/ 68 w 138"/>
                <a:gd name="T17" fmla="*/ 110 h 141"/>
                <a:gd name="T18" fmla="*/ 68 w 138"/>
                <a:gd name="T19" fmla="*/ 100 h 141"/>
                <a:gd name="T20" fmla="*/ 92 w 138"/>
                <a:gd name="T21" fmla="*/ 85 h 141"/>
                <a:gd name="T22" fmla="*/ 114 w 138"/>
                <a:gd name="T23" fmla="*/ 101 h 141"/>
                <a:gd name="T24" fmla="*/ 138 w 138"/>
                <a:gd name="T25" fmla="*/ 101 h 141"/>
                <a:gd name="T26" fmla="*/ 138 w 138"/>
                <a:gd name="T27" fmla="*/ 19 h 141"/>
                <a:gd name="T28" fmla="*/ 100 w 138"/>
                <a:gd name="T29" fmla="*/ 17 h 141"/>
                <a:gd name="T30" fmla="*/ 99 w 138"/>
                <a:gd name="T31" fmla="*/ 0 h 141"/>
                <a:gd name="T32" fmla="*/ 72 w 138"/>
                <a:gd name="T33" fmla="*/ 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41">
                  <a:moveTo>
                    <a:pt x="72" y="1"/>
                  </a:moveTo>
                  <a:lnTo>
                    <a:pt x="72" y="1"/>
                  </a:lnTo>
                  <a:lnTo>
                    <a:pt x="71" y="20"/>
                  </a:lnTo>
                  <a:lnTo>
                    <a:pt x="27" y="20"/>
                  </a:lnTo>
                  <a:lnTo>
                    <a:pt x="0" y="72"/>
                  </a:lnTo>
                  <a:lnTo>
                    <a:pt x="64" y="141"/>
                  </a:lnTo>
                  <a:lnTo>
                    <a:pt x="79" y="128"/>
                  </a:lnTo>
                  <a:lnTo>
                    <a:pt x="79" y="115"/>
                  </a:lnTo>
                  <a:lnTo>
                    <a:pt x="68" y="110"/>
                  </a:lnTo>
                  <a:lnTo>
                    <a:pt x="68" y="100"/>
                  </a:lnTo>
                  <a:lnTo>
                    <a:pt x="92" y="85"/>
                  </a:lnTo>
                  <a:lnTo>
                    <a:pt x="114" y="101"/>
                  </a:lnTo>
                  <a:lnTo>
                    <a:pt x="138" y="101"/>
                  </a:lnTo>
                  <a:lnTo>
                    <a:pt x="138" y="19"/>
                  </a:lnTo>
                  <a:lnTo>
                    <a:pt x="100" y="17"/>
                  </a:lnTo>
                  <a:lnTo>
                    <a:pt x="99" y="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0" name="Freeform 46">
              <a:extLst>
                <a:ext uri="{FF2B5EF4-FFF2-40B4-BE49-F238E27FC236}">
                  <a16:creationId xmlns:a16="http://schemas.microsoft.com/office/drawing/2014/main" xmlns="" id="{19FDB28F-08F4-8D45-8790-56CE4C3B6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1575" y="4556126"/>
              <a:ext cx="38100" cy="14288"/>
            </a:xfrm>
            <a:custGeom>
              <a:avLst/>
              <a:gdLst>
                <a:gd name="T0" fmla="*/ 1 w 36"/>
                <a:gd name="T1" fmla="*/ 0 h 13"/>
                <a:gd name="T2" fmla="*/ 1 w 36"/>
                <a:gd name="T3" fmla="*/ 0 h 13"/>
                <a:gd name="T4" fmla="*/ 0 w 36"/>
                <a:gd name="T5" fmla="*/ 11 h 13"/>
                <a:gd name="T6" fmla="*/ 36 w 36"/>
                <a:gd name="T7" fmla="*/ 13 h 13"/>
                <a:gd name="T8" fmla="*/ 35 w 36"/>
                <a:gd name="T9" fmla="*/ 1 h 13"/>
                <a:gd name="T10" fmla="*/ 1 w 36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13">
                  <a:moveTo>
                    <a:pt x="1" y="0"/>
                  </a:moveTo>
                  <a:lnTo>
                    <a:pt x="1" y="0"/>
                  </a:lnTo>
                  <a:lnTo>
                    <a:pt x="0" y="11"/>
                  </a:lnTo>
                  <a:lnTo>
                    <a:pt x="36" y="13"/>
                  </a:lnTo>
                  <a:lnTo>
                    <a:pt x="35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1" name="Freeform 47">
              <a:extLst>
                <a:ext uri="{FF2B5EF4-FFF2-40B4-BE49-F238E27FC236}">
                  <a16:creationId xmlns:a16="http://schemas.microsoft.com/office/drawing/2014/main" xmlns="" id="{041BE066-5BDF-D147-B517-0B10ED919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1263" y="4516438"/>
              <a:ext cx="161925" cy="206375"/>
            </a:xfrm>
            <a:custGeom>
              <a:avLst/>
              <a:gdLst>
                <a:gd name="T0" fmla="*/ 42 w 153"/>
                <a:gd name="T1" fmla="*/ 37 h 195"/>
                <a:gd name="T2" fmla="*/ 42 w 153"/>
                <a:gd name="T3" fmla="*/ 37 h 195"/>
                <a:gd name="T4" fmla="*/ 42 w 153"/>
                <a:gd name="T5" fmla="*/ 48 h 195"/>
                <a:gd name="T6" fmla="*/ 79 w 153"/>
                <a:gd name="T7" fmla="*/ 49 h 195"/>
                <a:gd name="T8" fmla="*/ 81 w 153"/>
                <a:gd name="T9" fmla="*/ 147 h 195"/>
                <a:gd name="T10" fmla="*/ 46 w 153"/>
                <a:gd name="T11" fmla="*/ 146 h 195"/>
                <a:gd name="T12" fmla="*/ 27 w 153"/>
                <a:gd name="T13" fmla="*/ 130 h 195"/>
                <a:gd name="T14" fmla="*/ 11 w 153"/>
                <a:gd name="T15" fmla="*/ 139 h 195"/>
                <a:gd name="T16" fmla="*/ 10 w 153"/>
                <a:gd name="T17" fmla="*/ 143 h 195"/>
                <a:gd name="T18" fmla="*/ 18 w 153"/>
                <a:gd name="T19" fmla="*/ 147 h 195"/>
                <a:gd name="T20" fmla="*/ 21 w 153"/>
                <a:gd name="T21" fmla="*/ 167 h 195"/>
                <a:gd name="T22" fmla="*/ 0 w 153"/>
                <a:gd name="T23" fmla="*/ 185 h 195"/>
                <a:gd name="T24" fmla="*/ 4 w 153"/>
                <a:gd name="T25" fmla="*/ 195 h 195"/>
                <a:gd name="T26" fmla="*/ 28 w 153"/>
                <a:gd name="T27" fmla="*/ 177 h 195"/>
                <a:gd name="T28" fmla="*/ 39 w 153"/>
                <a:gd name="T29" fmla="*/ 177 h 195"/>
                <a:gd name="T30" fmla="*/ 42 w 153"/>
                <a:gd name="T31" fmla="*/ 188 h 195"/>
                <a:gd name="T32" fmla="*/ 57 w 153"/>
                <a:gd name="T33" fmla="*/ 194 h 195"/>
                <a:gd name="T34" fmla="*/ 105 w 153"/>
                <a:gd name="T35" fmla="*/ 154 h 195"/>
                <a:gd name="T36" fmla="*/ 104 w 153"/>
                <a:gd name="T37" fmla="*/ 124 h 195"/>
                <a:gd name="T38" fmla="*/ 114 w 153"/>
                <a:gd name="T39" fmla="*/ 100 h 195"/>
                <a:gd name="T40" fmla="*/ 145 w 153"/>
                <a:gd name="T41" fmla="*/ 77 h 195"/>
                <a:gd name="T42" fmla="*/ 153 w 153"/>
                <a:gd name="T43" fmla="*/ 0 h 195"/>
                <a:gd name="T44" fmla="*/ 131 w 153"/>
                <a:gd name="T45" fmla="*/ 0 h 195"/>
                <a:gd name="T46" fmla="*/ 106 w 153"/>
                <a:gd name="T47" fmla="*/ 35 h 195"/>
                <a:gd name="T48" fmla="*/ 42 w 153"/>
                <a:gd name="T49" fmla="*/ 3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3" h="195">
                  <a:moveTo>
                    <a:pt x="42" y="37"/>
                  </a:moveTo>
                  <a:lnTo>
                    <a:pt x="42" y="37"/>
                  </a:lnTo>
                  <a:lnTo>
                    <a:pt x="42" y="48"/>
                  </a:lnTo>
                  <a:lnTo>
                    <a:pt x="79" y="49"/>
                  </a:lnTo>
                  <a:lnTo>
                    <a:pt x="81" y="147"/>
                  </a:lnTo>
                  <a:lnTo>
                    <a:pt x="46" y="146"/>
                  </a:lnTo>
                  <a:lnTo>
                    <a:pt x="27" y="130"/>
                  </a:lnTo>
                  <a:lnTo>
                    <a:pt x="11" y="139"/>
                  </a:lnTo>
                  <a:lnTo>
                    <a:pt x="10" y="143"/>
                  </a:lnTo>
                  <a:lnTo>
                    <a:pt x="18" y="147"/>
                  </a:lnTo>
                  <a:lnTo>
                    <a:pt x="21" y="167"/>
                  </a:lnTo>
                  <a:lnTo>
                    <a:pt x="0" y="185"/>
                  </a:lnTo>
                  <a:lnTo>
                    <a:pt x="4" y="195"/>
                  </a:lnTo>
                  <a:lnTo>
                    <a:pt x="28" y="177"/>
                  </a:lnTo>
                  <a:lnTo>
                    <a:pt x="39" y="177"/>
                  </a:lnTo>
                  <a:lnTo>
                    <a:pt x="42" y="188"/>
                  </a:lnTo>
                  <a:lnTo>
                    <a:pt x="57" y="194"/>
                  </a:lnTo>
                  <a:lnTo>
                    <a:pt x="105" y="154"/>
                  </a:lnTo>
                  <a:lnTo>
                    <a:pt x="104" y="124"/>
                  </a:lnTo>
                  <a:lnTo>
                    <a:pt x="114" y="100"/>
                  </a:lnTo>
                  <a:lnTo>
                    <a:pt x="145" y="77"/>
                  </a:lnTo>
                  <a:lnTo>
                    <a:pt x="153" y="0"/>
                  </a:lnTo>
                  <a:lnTo>
                    <a:pt x="131" y="0"/>
                  </a:lnTo>
                  <a:lnTo>
                    <a:pt x="106" y="35"/>
                  </a:lnTo>
                  <a:lnTo>
                    <a:pt x="42" y="3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2" name="Freeform 48">
              <a:extLst>
                <a:ext uri="{FF2B5EF4-FFF2-40B4-BE49-F238E27FC236}">
                  <a16:creationId xmlns:a16="http://schemas.microsoft.com/office/drawing/2014/main" xmlns="" id="{09604096-92A1-F343-91DD-CA675B8D9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613" y="4710113"/>
              <a:ext cx="34925" cy="34925"/>
            </a:xfrm>
            <a:custGeom>
              <a:avLst/>
              <a:gdLst>
                <a:gd name="T0" fmla="*/ 0 w 32"/>
                <a:gd name="T1" fmla="*/ 17 h 34"/>
                <a:gd name="T2" fmla="*/ 0 w 32"/>
                <a:gd name="T3" fmla="*/ 17 h 34"/>
                <a:gd name="T4" fmla="*/ 14 w 32"/>
                <a:gd name="T5" fmla="*/ 34 h 34"/>
                <a:gd name="T6" fmla="*/ 32 w 32"/>
                <a:gd name="T7" fmla="*/ 18 h 34"/>
                <a:gd name="T8" fmla="*/ 27 w 32"/>
                <a:gd name="T9" fmla="*/ 0 h 34"/>
                <a:gd name="T10" fmla="*/ 22 w 32"/>
                <a:gd name="T11" fmla="*/ 0 h 34"/>
                <a:gd name="T12" fmla="*/ 0 w 32"/>
                <a:gd name="T13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4">
                  <a:moveTo>
                    <a:pt x="0" y="17"/>
                  </a:moveTo>
                  <a:lnTo>
                    <a:pt x="0" y="17"/>
                  </a:lnTo>
                  <a:lnTo>
                    <a:pt x="14" y="34"/>
                  </a:lnTo>
                  <a:lnTo>
                    <a:pt x="32" y="18"/>
                  </a:lnTo>
                  <a:lnTo>
                    <a:pt x="27" y="0"/>
                  </a:lnTo>
                  <a:lnTo>
                    <a:pt x="22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3" name="Freeform 49">
              <a:extLst>
                <a:ext uri="{FF2B5EF4-FFF2-40B4-BE49-F238E27FC236}">
                  <a16:creationId xmlns:a16="http://schemas.microsoft.com/office/drawing/2014/main" xmlns="" id="{C5FDB5FE-A2AF-9147-BE31-FD80777BA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3013" y="4483101"/>
              <a:ext cx="436563" cy="446088"/>
            </a:xfrm>
            <a:custGeom>
              <a:avLst/>
              <a:gdLst>
                <a:gd name="T0" fmla="*/ 0 w 414"/>
                <a:gd name="T1" fmla="*/ 250 h 421"/>
                <a:gd name="T2" fmla="*/ 0 w 414"/>
                <a:gd name="T3" fmla="*/ 250 h 421"/>
                <a:gd name="T4" fmla="*/ 81 w 414"/>
                <a:gd name="T5" fmla="*/ 249 h 421"/>
                <a:gd name="T6" fmla="*/ 97 w 414"/>
                <a:gd name="T7" fmla="*/ 272 h 421"/>
                <a:gd name="T8" fmla="*/ 96 w 414"/>
                <a:gd name="T9" fmla="*/ 289 h 421"/>
                <a:gd name="T10" fmla="*/ 102 w 414"/>
                <a:gd name="T11" fmla="*/ 295 h 421"/>
                <a:gd name="T12" fmla="*/ 143 w 414"/>
                <a:gd name="T13" fmla="*/ 295 h 421"/>
                <a:gd name="T14" fmla="*/ 154 w 414"/>
                <a:gd name="T15" fmla="*/ 272 h 421"/>
                <a:gd name="T16" fmla="*/ 170 w 414"/>
                <a:gd name="T17" fmla="*/ 272 h 421"/>
                <a:gd name="T18" fmla="*/ 177 w 414"/>
                <a:gd name="T19" fmla="*/ 279 h 421"/>
                <a:gd name="T20" fmla="*/ 200 w 414"/>
                <a:gd name="T21" fmla="*/ 278 h 421"/>
                <a:gd name="T22" fmla="*/ 206 w 414"/>
                <a:gd name="T23" fmla="*/ 357 h 421"/>
                <a:gd name="T24" fmla="*/ 245 w 414"/>
                <a:gd name="T25" fmla="*/ 358 h 421"/>
                <a:gd name="T26" fmla="*/ 245 w 414"/>
                <a:gd name="T27" fmla="*/ 365 h 421"/>
                <a:gd name="T28" fmla="*/ 350 w 414"/>
                <a:gd name="T29" fmla="*/ 412 h 421"/>
                <a:gd name="T30" fmla="*/ 355 w 414"/>
                <a:gd name="T31" fmla="*/ 421 h 421"/>
                <a:gd name="T32" fmla="*/ 377 w 414"/>
                <a:gd name="T33" fmla="*/ 421 h 421"/>
                <a:gd name="T34" fmla="*/ 374 w 414"/>
                <a:gd name="T35" fmla="*/ 388 h 421"/>
                <a:gd name="T36" fmla="*/ 335 w 414"/>
                <a:gd name="T37" fmla="*/ 369 h 421"/>
                <a:gd name="T38" fmla="*/ 337 w 414"/>
                <a:gd name="T39" fmla="*/ 344 h 421"/>
                <a:gd name="T40" fmla="*/ 354 w 414"/>
                <a:gd name="T41" fmla="*/ 304 h 421"/>
                <a:gd name="T42" fmla="*/ 393 w 414"/>
                <a:gd name="T43" fmla="*/ 303 h 421"/>
                <a:gd name="T44" fmla="*/ 360 w 414"/>
                <a:gd name="T45" fmla="*/ 192 h 421"/>
                <a:gd name="T46" fmla="*/ 360 w 414"/>
                <a:gd name="T47" fmla="*/ 144 h 421"/>
                <a:gd name="T48" fmla="*/ 413 w 414"/>
                <a:gd name="T49" fmla="*/ 62 h 421"/>
                <a:gd name="T50" fmla="*/ 414 w 414"/>
                <a:gd name="T51" fmla="*/ 50 h 421"/>
                <a:gd name="T52" fmla="*/ 406 w 414"/>
                <a:gd name="T53" fmla="*/ 46 h 421"/>
                <a:gd name="T54" fmla="*/ 406 w 414"/>
                <a:gd name="T55" fmla="*/ 23 h 421"/>
                <a:gd name="T56" fmla="*/ 396 w 414"/>
                <a:gd name="T57" fmla="*/ 23 h 421"/>
                <a:gd name="T58" fmla="*/ 387 w 414"/>
                <a:gd name="T59" fmla="*/ 10 h 421"/>
                <a:gd name="T60" fmla="*/ 227 w 414"/>
                <a:gd name="T61" fmla="*/ 3 h 421"/>
                <a:gd name="T62" fmla="*/ 198 w 414"/>
                <a:gd name="T63" fmla="*/ 31 h 421"/>
                <a:gd name="T64" fmla="*/ 150 w 414"/>
                <a:gd name="T65" fmla="*/ 0 h 421"/>
                <a:gd name="T66" fmla="*/ 133 w 414"/>
                <a:gd name="T67" fmla="*/ 10 h 421"/>
                <a:gd name="T68" fmla="*/ 121 w 414"/>
                <a:gd name="T69" fmla="*/ 113 h 421"/>
                <a:gd name="T70" fmla="*/ 90 w 414"/>
                <a:gd name="T71" fmla="*/ 137 h 421"/>
                <a:gd name="T72" fmla="*/ 81 w 414"/>
                <a:gd name="T73" fmla="*/ 157 h 421"/>
                <a:gd name="T74" fmla="*/ 83 w 414"/>
                <a:gd name="T75" fmla="*/ 188 h 421"/>
                <a:gd name="T76" fmla="*/ 28 w 414"/>
                <a:gd name="T77" fmla="*/ 233 h 421"/>
                <a:gd name="T78" fmla="*/ 14 w 414"/>
                <a:gd name="T79" fmla="*/ 226 h 421"/>
                <a:gd name="T80" fmla="*/ 16 w 414"/>
                <a:gd name="T81" fmla="*/ 235 h 421"/>
                <a:gd name="T82" fmla="*/ 0 w 414"/>
                <a:gd name="T83" fmla="*/ 25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14" h="421">
                  <a:moveTo>
                    <a:pt x="0" y="250"/>
                  </a:moveTo>
                  <a:lnTo>
                    <a:pt x="0" y="250"/>
                  </a:lnTo>
                  <a:lnTo>
                    <a:pt x="81" y="249"/>
                  </a:lnTo>
                  <a:lnTo>
                    <a:pt x="97" y="272"/>
                  </a:lnTo>
                  <a:lnTo>
                    <a:pt x="96" y="289"/>
                  </a:lnTo>
                  <a:lnTo>
                    <a:pt x="102" y="295"/>
                  </a:lnTo>
                  <a:lnTo>
                    <a:pt x="143" y="295"/>
                  </a:lnTo>
                  <a:lnTo>
                    <a:pt x="154" y="272"/>
                  </a:lnTo>
                  <a:lnTo>
                    <a:pt x="170" y="272"/>
                  </a:lnTo>
                  <a:lnTo>
                    <a:pt x="177" y="279"/>
                  </a:lnTo>
                  <a:lnTo>
                    <a:pt x="200" y="278"/>
                  </a:lnTo>
                  <a:lnTo>
                    <a:pt x="206" y="357"/>
                  </a:lnTo>
                  <a:lnTo>
                    <a:pt x="245" y="358"/>
                  </a:lnTo>
                  <a:lnTo>
                    <a:pt x="245" y="365"/>
                  </a:lnTo>
                  <a:lnTo>
                    <a:pt x="350" y="412"/>
                  </a:lnTo>
                  <a:lnTo>
                    <a:pt x="355" y="421"/>
                  </a:lnTo>
                  <a:lnTo>
                    <a:pt x="377" y="421"/>
                  </a:lnTo>
                  <a:lnTo>
                    <a:pt x="374" y="388"/>
                  </a:lnTo>
                  <a:lnTo>
                    <a:pt x="335" y="369"/>
                  </a:lnTo>
                  <a:lnTo>
                    <a:pt x="337" y="344"/>
                  </a:lnTo>
                  <a:lnTo>
                    <a:pt x="354" y="304"/>
                  </a:lnTo>
                  <a:lnTo>
                    <a:pt x="393" y="303"/>
                  </a:lnTo>
                  <a:lnTo>
                    <a:pt x="360" y="192"/>
                  </a:lnTo>
                  <a:lnTo>
                    <a:pt x="360" y="144"/>
                  </a:lnTo>
                  <a:lnTo>
                    <a:pt x="413" y="62"/>
                  </a:lnTo>
                  <a:lnTo>
                    <a:pt x="414" y="50"/>
                  </a:lnTo>
                  <a:lnTo>
                    <a:pt x="406" y="46"/>
                  </a:lnTo>
                  <a:lnTo>
                    <a:pt x="406" y="23"/>
                  </a:lnTo>
                  <a:lnTo>
                    <a:pt x="396" y="23"/>
                  </a:lnTo>
                  <a:lnTo>
                    <a:pt x="387" y="10"/>
                  </a:lnTo>
                  <a:lnTo>
                    <a:pt x="227" y="3"/>
                  </a:lnTo>
                  <a:lnTo>
                    <a:pt x="198" y="31"/>
                  </a:lnTo>
                  <a:lnTo>
                    <a:pt x="150" y="0"/>
                  </a:lnTo>
                  <a:lnTo>
                    <a:pt x="133" y="10"/>
                  </a:lnTo>
                  <a:lnTo>
                    <a:pt x="121" y="113"/>
                  </a:lnTo>
                  <a:lnTo>
                    <a:pt x="90" y="137"/>
                  </a:lnTo>
                  <a:lnTo>
                    <a:pt x="81" y="157"/>
                  </a:lnTo>
                  <a:lnTo>
                    <a:pt x="83" y="188"/>
                  </a:lnTo>
                  <a:lnTo>
                    <a:pt x="28" y="233"/>
                  </a:lnTo>
                  <a:lnTo>
                    <a:pt x="14" y="226"/>
                  </a:lnTo>
                  <a:lnTo>
                    <a:pt x="16" y="235"/>
                  </a:lnTo>
                  <a:lnTo>
                    <a:pt x="0" y="25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4" name="Freeform 50">
              <a:extLst>
                <a:ext uri="{FF2B5EF4-FFF2-40B4-BE49-F238E27FC236}">
                  <a16:creationId xmlns:a16="http://schemas.microsoft.com/office/drawing/2014/main" xmlns="" id="{D9CBC1B3-9D27-A941-B34A-9AAFB210F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363" y="4616451"/>
              <a:ext cx="36513" cy="46038"/>
            </a:xfrm>
            <a:custGeom>
              <a:avLst/>
              <a:gdLst>
                <a:gd name="T0" fmla="*/ 13 w 35"/>
                <a:gd name="T1" fmla="*/ 0 h 43"/>
                <a:gd name="T2" fmla="*/ 13 w 35"/>
                <a:gd name="T3" fmla="*/ 0 h 43"/>
                <a:gd name="T4" fmla="*/ 35 w 35"/>
                <a:gd name="T5" fmla="*/ 20 h 43"/>
                <a:gd name="T6" fmla="*/ 34 w 35"/>
                <a:gd name="T7" fmla="*/ 42 h 43"/>
                <a:gd name="T8" fmla="*/ 0 w 35"/>
                <a:gd name="T9" fmla="*/ 43 h 43"/>
                <a:gd name="T10" fmla="*/ 0 w 35"/>
                <a:gd name="T11" fmla="*/ 19 h 43"/>
                <a:gd name="T12" fmla="*/ 13 w 3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3">
                  <a:moveTo>
                    <a:pt x="13" y="0"/>
                  </a:moveTo>
                  <a:lnTo>
                    <a:pt x="13" y="0"/>
                  </a:lnTo>
                  <a:lnTo>
                    <a:pt x="35" y="20"/>
                  </a:lnTo>
                  <a:lnTo>
                    <a:pt x="34" y="42"/>
                  </a:lnTo>
                  <a:lnTo>
                    <a:pt x="0" y="43"/>
                  </a:lnTo>
                  <a:lnTo>
                    <a:pt x="0" y="19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5" name="Freeform 51">
              <a:extLst>
                <a:ext uri="{FF2B5EF4-FFF2-40B4-BE49-F238E27FC236}">
                  <a16:creationId xmlns:a16="http://schemas.microsoft.com/office/drawing/2014/main" xmlns="" id="{B84E0B9C-5533-F045-838F-2EEF76E38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8775" y="4668838"/>
              <a:ext cx="38100" cy="38100"/>
            </a:xfrm>
            <a:custGeom>
              <a:avLst/>
              <a:gdLst>
                <a:gd name="T0" fmla="*/ 1 w 35"/>
                <a:gd name="T1" fmla="*/ 1 h 37"/>
                <a:gd name="T2" fmla="*/ 1 w 35"/>
                <a:gd name="T3" fmla="*/ 1 h 37"/>
                <a:gd name="T4" fmla="*/ 35 w 35"/>
                <a:gd name="T5" fmla="*/ 0 h 37"/>
                <a:gd name="T6" fmla="*/ 26 w 35"/>
                <a:gd name="T7" fmla="*/ 29 h 37"/>
                <a:gd name="T8" fmla="*/ 17 w 35"/>
                <a:gd name="T9" fmla="*/ 37 h 37"/>
                <a:gd name="T10" fmla="*/ 7 w 35"/>
                <a:gd name="T11" fmla="*/ 37 h 37"/>
                <a:gd name="T12" fmla="*/ 0 w 35"/>
                <a:gd name="T13" fmla="*/ 17 h 37"/>
                <a:gd name="T14" fmla="*/ 1 w 35"/>
                <a:gd name="T1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7">
                  <a:moveTo>
                    <a:pt x="1" y="1"/>
                  </a:moveTo>
                  <a:lnTo>
                    <a:pt x="1" y="1"/>
                  </a:lnTo>
                  <a:lnTo>
                    <a:pt x="35" y="0"/>
                  </a:lnTo>
                  <a:lnTo>
                    <a:pt x="26" y="29"/>
                  </a:lnTo>
                  <a:lnTo>
                    <a:pt x="17" y="37"/>
                  </a:lnTo>
                  <a:lnTo>
                    <a:pt x="7" y="37"/>
                  </a:lnTo>
                  <a:lnTo>
                    <a:pt x="0" y="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6" name="Freeform 52">
              <a:extLst>
                <a:ext uri="{FF2B5EF4-FFF2-40B4-BE49-F238E27FC236}">
                  <a16:creationId xmlns:a16="http://schemas.microsoft.com/office/drawing/2014/main" xmlns="" id="{67E81329-10D0-9347-A51F-4E7054B03E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7825" y="4508501"/>
              <a:ext cx="117475" cy="125413"/>
            </a:xfrm>
            <a:custGeom>
              <a:avLst/>
              <a:gdLst>
                <a:gd name="T0" fmla="*/ 0 w 112"/>
                <a:gd name="T1" fmla="*/ 96 h 118"/>
                <a:gd name="T2" fmla="*/ 0 w 112"/>
                <a:gd name="T3" fmla="*/ 96 h 118"/>
                <a:gd name="T4" fmla="*/ 24 w 112"/>
                <a:gd name="T5" fmla="*/ 118 h 118"/>
                <a:gd name="T6" fmla="*/ 39 w 112"/>
                <a:gd name="T7" fmla="*/ 108 h 118"/>
                <a:gd name="T8" fmla="*/ 79 w 112"/>
                <a:gd name="T9" fmla="*/ 102 h 118"/>
                <a:gd name="T10" fmla="*/ 86 w 112"/>
                <a:gd name="T11" fmla="*/ 103 h 118"/>
                <a:gd name="T12" fmla="*/ 89 w 112"/>
                <a:gd name="T13" fmla="*/ 87 h 118"/>
                <a:gd name="T14" fmla="*/ 112 w 112"/>
                <a:gd name="T15" fmla="*/ 39 h 118"/>
                <a:gd name="T16" fmla="*/ 93 w 112"/>
                <a:gd name="T17" fmla="*/ 0 h 118"/>
                <a:gd name="T18" fmla="*/ 31 w 112"/>
                <a:gd name="T19" fmla="*/ 0 h 118"/>
                <a:gd name="T20" fmla="*/ 30 w 112"/>
                <a:gd name="T21" fmla="*/ 16 h 118"/>
                <a:gd name="T22" fmla="*/ 38 w 112"/>
                <a:gd name="T23" fmla="*/ 24 h 118"/>
                <a:gd name="T24" fmla="*/ 37 w 112"/>
                <a:gd name="T25" fmla="*/ 41 h 118"/>
                <a:gd name="T26" fmla="*/ 0 w 112"/>
                <a:gd name="T27" fmla="*/ 9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18">
                  <a:moveTo>
                    <a:pt x="0" y="96"/>
                  </a:moveTo>
                  <a:lnTo>
                    <a:pt x="0" y="96"/>
                  </a:lnTo>
                  <a:lnTo>
                    <a:pt x="24" y="118"/>
                  </a:lnTo>
                  <a:lnTo>
                    <a:pt x="39" y="108"/>
                  </a:lnTo>
                  <a:lnTo>
                    <a:pt x="79" y="102"/>
                  </a:lnTo>
                  <a:lnTo>
                    <a:pt x="86" y="103"/>
                  </a:lnTo>
                  <a:lnTo>
                    <a:pt x="89" y="87"/>
                  </a:lnTo>
                  <a:lnTo>
                    <a:pt x="112" y="39"/>
                  </a:lnTo>
                  <a:lnTo>
                    <a:pt x="93" y="0"/>
                  </a:lnTo>
                  <a:lnTo>
                    <a:pt x="31" y="0"/>
                  </a:lnTo>
                  <a:lnTo>
                    <a:pt x="30" y="16"/>
                  </a:lnTo>
                  <a:lnTo>
                    <a:pt x="38" y="24"/>
                  </a:lnTo>
                  <a:lnTo>
                    <a:pt x="37" y="41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8" name="Freeform 54">
              <a:extLst>
                <a:ext uri="{FF2B5EF4-FFF2-40B4-BE49-F238E27FC236}">
                  <a16:creationId xmlns:a16="http://schemas.microsoft.com/office/drawing/2014/main" xmlns="" id="{05068568-5E11-354F-9871-D41A630D1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300" y="4621213"/>
              <a:ext cx="255588" cy="257175"/>
            </a:xfrm>
            <a:custGeom>
              <a:avLst/>
              <a:gdLst>
                <a:gd name="T0" fmla="*/ 105 w 242"/>
                <a:gd name="T1" fmla="*/ 242 h 242"/>
                <a:gd name="T2" fmla="*/ 105 w 242"/>
                <a:gd name="T3" fmla="*/ 242 h 242"/>
                <a:gd name="T4" fmla="*/ 242 w 242"/>
                <a:gd name="T5" fmla="*/ 226 h 242"/>
                <a:gd name="T6" fmla="*/ 211 w 242"/>
                <a:gd name="T7" fmla="*/ 166 h 242"/>
                <a:gd name="T8" fmla="*/ 209 w 242"/>
                <a:gd name="T9" fmla="*/ 109 h 242"/>
                <a:gd name="T10" fmla="*/ 219 w 242"/>
                <a:gd name="T11" fmla="*/ 81 h 242"/>
                <a:gd name="T12" fmla="*/ 89 w 242"/>
                <a:gd name="T13" fmla="*/ 0 h 242"/>
                <a:gd name="T14" fmla="*/ 48 w 242"/>
                <a:gd name="T15" fmla="*/ 6 h 242"/>
                <a:gd name="T16" fmla="*/ 34 w 242"/>
                <a:gd name="T17" fmla="*/ 17 h 242"/>
                <a:gd name="T18" fmla="*/ 33 w 242"/>
                <a:gd name="T19" fmla="*/ 41 h 242"/>
                <a:gd name="T20" fmla="*/ 23 w 242"/>
                <a:gd name="T21" fmla="*/ 74 h 242"/>
                <a:gd name="T22" fmla="*/ 14 w 242"/>
                <a:gd name="T23" fmla="*/ 85 h 242"/>
                <a:gd name="T24" fmla="*/ 0 w 242"/>
                <a:gd name="T25" fmla="*/ 87 h 242"/>
                <a:gd name="T26" fmla="*/ 26 w 242"/>
                <a:gd name="T27" fmla="*/ 178 h 242"/>
                <a:gd name="T28" fmla="*/ 69 w 242"/>
                <a:gd name="T29" fmla="*/ 198 h 242"/>
                <a:gd name="T30" fmla="*/ 99 w 242"/>
                <a:gd name="T31" fmla="*/ 199 h 242"/>
                <a:gd name="T32" fmla="*/ 105 w 242"/>
                <a:gd name="T33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2" h="242">
                  <a:moveTo>
                    <a:pt x="105" y="242"/>
                  </a:moveTo>
                  <a:lnTo>
                    <a:pt x="105" y="242"/>
                  </a:lnTo>
                  <a:lnTo>
                    <a:pt x="242" y="226"/>
                  </a:lnTo>
                  <a:lnTo>
                    <a:pt x="211" y="166"/>
                  </a:lnTo>
                  <a:lnTo>
                    <a:pt x="209" y="109"/>
                  </a:lnTo>
                  <a:lnTo>
                    <a:pt x="219" y="81"/>
                  </a:lnTo>
                  <a:lnTo>
                    <a:pt x="89" y="0"/>
                  </a:lnTo>
                  <a:lnTo>
                    <a:pt x="48" y="6"/>
                  </a:lnTo>
                  <a:lnTo>
                    <a:pt x="34" y="17"/>
                  </a:lnTo>
                  <a:lnTo>
                    <a:pt x="33" y="41"/>
                  </a:lnTo>
                  <a:lnTo>
                    <a:pt x="23" y="74"/>
                  </a:lnTo>
                  <a:lnTo>
                    <a:pt x="14" y="85"/>
                  </a:lnTo>
                  <a:lnTo>
                    <a:pt x="0" y="87"/>
                  </a:lnTo>
                  <a:lnTo>
                    <a:pt x="26" y="178"/>
                  </a:lnTo>
                  <a:lnTo>
                    <a:pt x="69" y="198"/>
                  </a:lnTo>
                  <a:lnTo>
                    <a:pt x="99" y="199"/>
                  </a:lnTo>
                  <a:lnTo>
                    <a:pt x="105" y="24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9" name="Freeform 55">
              <a:extLst>
                <a:ext uri="{FF2B5EF4-FFF2-40B4-BE49-F238E27FC236}">
                  <a16:creationId xmlns:a16="http://schemas.microsoft.com/office/drawing/2014/main" xmlns="" id="{8827359A-D3A1-7D4D-9AD0-B208D1084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0975" y="4808538"/>
              <a:ext cx="273050" cy="227013"/>
            </a:xfrm>
            <a:custGeom>
              <a:avLst/>
              <a:gdLst>
                <a:gd name="T0" fmla="*/ 0 w 258"/>
                <a:gd name="T1" fmla="*/ 170 h 214"/>
                <a:gd name="T2" fmla="*/ 0 w 258"/>
                <a:gd name="T3" fmla="*/ 170 h 214"/>
                <a:gd name="T4" fmla="*/ 25 w 258"/>
                <a:gd name="T5" fmla="*/ 204 h 214"/>
                <a:gd name="T6" fmla="*/ 64 w 258"/>
                <a:gd name="T7" fmla="*/ 206 h 214"/>
                <a:gd name="T8" fmla="*/ 77 w 258"/>
                <a:gd name="T9" fmla="*/ 214 h 214"/>
                <a:gd name="T10" fmla="*/ 118 w 258"/>
                <a:gd name="T11" fmla="*/ 214 h 214"/>
                <a:gd name="T12" fmla="*/ 152 w 258"/>
                <a:gd name="T13" fmla="*/ 166 h 214"/>
                <a:gd name="T14" fmla="*/ 249 w 258"/>
                <a:gd name="T15" fmla="*/ 122 h 214"/>
                <a:gd name="T16" fmla="*/ 258 w 258"/>
                <a:gd name="T17" fmla="*/ 84 h 214"/>
                <a:gd name="T18" fmla="*/ 247 w 258"/>
                <a:gd name="T19" fmla="*/ 29 h 214"/>
                <a:gd name="T20" fmla="*/ 196 w 258"/>
                <a:gd name="T21" fmla="*/ 0 h 214"/>
                <a:gd name="T22" fmla="*/ 162 w 258"/>
                <a:gd name="T23" fmla="*/ 3 h 214"/>
                <a:gd name="T24" fmla="*/ 145 w 258"/>
                <a:gd name="T25" fmla="*/ 40 h 214"/>
                <a:gd name="T26" fmla="*/ 146 w 258"/>
                <a:gd name="T27" fmla="*/ 57 h 214"/>
                <a:gd name="T28" fmla="*/ 186 w 258"/>
                <a:gd name="T29" fmla="*/ 76 h 214"/>
                <a:gd name="T30" fmla="*/ 188 w 258"/>
                <a:gd name="T31" fmla="*/ 118 h 214"/>
                <a:gd name="T32" fmla="*/ 154 w 258"/>
                <a:gd name="T33" fmla="*/ 120 h 214"/>
                <a:gd name="T34" fmla="*/ 145 w 258"/>
                <a:gd name="T35" fmla="*/ 106 h 214"/>
                <a:gd name="T36" fmla="*/ 50 w 258"/>
                <a:gd name="T37" fmla="*/ 65 h 214"/>
                <a:gd name="T38" fmla="*/ 47 w 258"/>
                <a:gd name="T39" fmla="*/ 97 h 214"/>
                <a:gd name="T40" fmla="*/ 2 w 258"/>
                <a:gd name="T41" fmla="*/ 98 h 214"/>
                <a:gd name="T42" fmla="*/ 0 w 258"/>
                <a:gd name="T43" fmla="*/ 17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8" h="214">
                  <a:moveTo>
                    <a:pt x="0" y="170"/>
                  </a:moveTo>
                  <a:lnTo>
                    <a:pt x="0" y="170"/>
                  </a:lnTo>
                  <a:lnTo>
                    <a:pt x="25" y="204"/>
                  </a:lnTo>
                  <a:lnTo>
                    <a:pt x="64" y="206"/>
                  </a:lnTo>
                  <a:lnTo>
                    <a:pt x="77" y="214"/>
                  </a:lnTo>
                  <a:lnTo>
                    <a:pt x="118" y="214"/>
                  </a:lnTo>
                  <a:lnTo>
                    <a:pt x="152" y="166"/>
                  </a:lnTo>
                  <a:lnTo>
                    <a:pt x="249" y="122"/>
                  </a:lnTo>
                  <a:lnTo>
                    <a:pt x="258" y="84"/>
                  </a:lnTo>
                  <a:lnTo>
                    <a:pt x="247" y="29"/>
                  </a:lnTo>
                  <a:lnTo>
                    <a:pt x="196" y="0"/>
                  </a:lnTo>
                  <a:lnTo>
                    <a:pt x="162" y="3"/>
                  </a:lnTo>
                  <a:lnTo>
                    <a:pt x="145" y="40"/>
                  </a:lnTo>
                  <a:lnTo>
                    <a:pt x="146" y="57"/>
                  </a:lnTo>
                  <a:lnTo>
                    <a:pt x="186" y="76"/>
                  </a:lnTo>
                  <a:lnTo>
                    <a:pt x="188" y="118"/>
                  </a:lnTo>
                  <a:lnTo>
                    <a:pt x="154" y="120"/>
                  </a:lnTo>
                  <a:lnTo>
                    <a:pt x="145" y="106"/>
                  </a:lnTo>
                  <a:lnTo>
                    <a:pt x="50" y="65"/>
                  </a:lnTo>
                  <a:lnTo>
                    <a:pt x="47" y="97"/>
                  </a:lnTo>
                  <a:lnTo>
                    <a:pt x="2" y="98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0" name="Freeform 56">
              <a:extLst>
                <a:ext uri="{FF2B5EF4-FFF2-40B4-BE49-F238E27FC236}">
                  <a16:creationId xmlns:a16="http://schemas.microsoft.com/office/drawing/2014/main" xmlns="" id="{F7010275-17DB-2344-A82A-77B21CCFC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6025" y="4754563"/>
              <a:ext cx="277813" cy="277813"/>
            </a:xfrm>
            <a:custGeom>
              <a:avLst/>
              <a:gdLst>
                <a:gd name="T0" fmla="*/ 19 w 263"/>
                <a:gd name="T1" fmla="*/ 1 h 262"/>
                <a:gd name="T2" fmla="*/ 19 w 263"/>
                <a:gd name="T3" fmla="*/ 1 h 262"/>
                <a:gd name="T4" fmla="*/ 45 w 263"/>
                <a:gd name="T5" fmla="*/ 101 h 262"/>
                <a:gd name="T6" fmla="*/ 45 w 263"/>
                <a:gd name="T7" fmla="*/ 132 h 262"/>
                <a:gd name="T8" fmla="*/ 6 w 263"/>
                <a:gd name="T9" fmla="*/ 174 h 262"/>
                <a:gd name="T10" fmla="*/ 0 w 263"/>
                <a:gd name="T11" fmla="*/ 243 h 262"/>
                <a:gd name="T12" fmla="*/ 150 w 263"/>
                <a:gd name="T13" fmla="*/ 244 h 262"/>
                <a:gd name="T14" fmla="*/ 199 w 263"/>
                <a:gd name="T15" fmla="*/ 262 h 262"/>
                <a:gd name="T16" fmla="*/ 240 w 263"/>
                <a:gd name="T17" fmla="*/ 257 h 262"/>
                <a:gd name="T18" fmla="*/ 216 w 263"/>
                <a:gd name="T19" fmla="*/ 227 h 262"/>
                <a:gd name="T20" fmla="*/ 216 w 263"/>
                <a:gd name="T21" fmla="*/ 143 h 262"/>
                <a:gd name="T22" fmla="*/ 263 w 263"/>
                <a:gd name="T23" fmla="*/ 141 h 262"/>
                <a:gd name="T24" fmla="*/ 263 w 263"/>
                <a:gd name="T25" fmla="*/ 108 h 262"/>
                <a:gd name="T26" fmla="*/ 225 w 263"/>
                <a:gd name="T27" fmla="*/ 106 h 262"/>
                <a:gd name="T28" fmla="*/ 218 w 263"/>
                <a:gd name="T29" fmla="*/ 29 h 262"/>
                <a:gd name="T30" fmla="*/ 202 w 263"/>
                <a:gd name="T31" fmla="*/ 29 h 262"/>
                <a:gd name="T32" fmla="*/ 193 w 263"/>
                <a:gd name="T33" fmla="*/ 21 h 262"/>
                <a:gd name="T34" fmla="*/ 184 w 263"/>
                <a:gd name="T35" fmla="*/ 22 h 262"/>
                <a:gd name="T36" fmla="*/ 171 w 263"/>
                <a:gd name="T37" fmla="*/ 46 h 262"/>
                <a:gd name="T38" fmla="*/ 124 w 263"/>
                <a:gd name="T39" fmla="*/ 46 h 262"/>
                <a:gd name="T40" fmla="*/ 113 w 263"/>
                <a:gd name="T41" fmla="*/ 34 h 262"/>
                <a:gd name="T42" fmla="*/ 116 w 263"/>
                <a:gd name="T43" fmla="*/ 19 h 262"/>
                <a:gd name="T44" fmla="*/ 103 w 263"/>
                <a:gd name="T45" fmla="*/ 0 h 262"/>
                <a:gd name="T46" fmla="*/ 19 w 263"/>
                <a:gd name="T47" fmla="*/ 1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3" h="262">
                  <a:moveTo>
                    <a:pt x="19" y="1"/>
                  </a:moveTo>
                  <a:lnTo>
                    <a:pt x="19" y="1"/>
                  </a:lnTo>
                  <a:lnTo>
                    <a:pt x="45" y="101"/>
                  </a:lnTo>
                  <a:lnTo>
                    <a:pt x="45" y="132"/>
                  </a:lnTo>
                  <a:lnTo>
                    <a:pt x="6" y="174"/>
                  </a:lnTo>
                  <a:lnTo>
                    <a:pt x="0" y="243"/>
                  </a:lnTo>
                  <a:lnTo>
                    <a:pt x="150" y="244"/>
                  </a:lnTo>
                  <a:lnTo>
                    <a:pt x="199" y="262"/>
                  </a:lnTo>
                  <a:lnTo>
                    <a:pt x="240" y="257"/>
                  </a:lnTo>
                  <a:lnTo>
                    <a:pt x="216" y="227"/>
                  </a:lnTo>
                  <a:lnTo>
                    <a:pt x="216" y="143"/>
                  </a:lnTo>
                  <a:lnTo>
                    <a:pt x="263" y="141"/>
                  </a:lnTo>
                  <a:lnTo>
                    <a:pt x="263" y="108"/>
                  </a:lnTo>
                  <a:lnTo>
                    <a:pt x="225" y="106"/>
                  </a:lnTo>
                  <a:lnTo>
                    <a:pt x="218" y="29"/>
                  </a:lnTo>
                  <a:lnTo>
                    <a:pt x="202" y="29"/>
                  </a:lnTo>
                  <a:lnTo>
                    <a:pt x="193" y="21"/>
                  </a:lnTo>
                  <a:lnTo>
                    <a:pt x="184" y="22"/>
                  </a:lnTo>
                  <a:lnTo>
                    <a:pt x="171" y="46"/>
                  </a:lnTo>
                  <a:lnTo>
                    <a:pt x="124" y="46"/>
                  </a:lnTo>
                  <a:lnTo>
                    <a:pt x="113" y="34"/>
                  </a:lnTo>
                  <a:lnTo>
                    <a:pt x="116" y="19"/>
                  </a:lnTo>
                  <a:lnTo>
                    <a:pt x="103" y="0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1" name="Freeform 57">
              <a:extLst>
                <a:ext uri="{FF2B5EF4-FFF2-40B4-BE49-F238E27FC236}">
                  <a16:creationId xmlns:a16="http://schemas.microsoft.com/office/drawing/2014/main" xmlns="" id="{58B28015-0882-1049-B568-AB0E3887F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263" y="4838701"/>
              <a:ext cx="66675" cy="182563"/>
            </a:xfrm>
            <a:custGeom>
              <a:avLst/>
              <a:gdLst>
                <a:gd name="T0" fmla="*/ 2 w 63"/>
                <a:gd name="T1" fmla="*/ 100 h 172"/>
                <a:gd name="T2" fmla="*/ 2 w 63"/>
                <a:gd name="T3" fmla="*/ 100 h 172"/>
                <a:gd name="T4" fmla="*/ 26 w 63"/>
                <a:gd name="T5" fmla="*/ 125 h 172"/>
                <a:gd name="T6" fmla="*/ 26 w 63"/>
                <a:gd name="T7" fmla="*/ 158 h 172"/>
                <a:gd name="T8" fmla="*/ 31 w 63"/>
                <a:gd name="T9" fmla="*/ 172 h 172"/>
                <a:gd name="T10" fmla="*/ 63 w 63"/>
                <a:gd name="T11" fmla="*/ 137 h 172"/>
                <a:gd name="T12" fmla="*/ 59 w 63"/>
                <a:gd name="T13" fmla="*/ 92 h 172"/>
                <a:gd name="T14" fmla="*/ 42 w 63"/>
                <a:gd name="T15" fmla="*/ 79 h 172"/>
                <a:gd name="T16" fmla="*/ 26 w 63"/>
                <a:gd name="T17" fmla="*/ 1 h 172"/>
                <a:gd name="T18" fmla="*/ 0 w 63"/>
                <a:gd name="T19" fmla="*/ 0 h 172"/>
                <a:gd name="T20" fmla="*/ 12 w 63"/>
                <a:gd name="T21" fmla="*/ 56 h 172"/>
                <a:gd name="T22" fmla="*/ 2 w 63"/>
                <a:gd name="T23" fmla="*/ 10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72">
                  <a:moveTo>
                    <a:pt x="2" y="100"/>
                  </a:moveTo>
                  <a:lnTo>
                    <a:pt x="2" y="100"/>
                  </a:lnTo>
                  <a:lnTo>
                    <a:pt x="26" y="125"/>
                  </a:lnTo>
                  <a:lnTo>
                    <a:pt x="26" y="158"/>
                  </a:lnTo>
                  <a:lnTo>
                    <a:pt x="31" y="172"/>
                  </a:lnTo>
                  <a:lnTo>
                    <a:pt x="63" y="137"/>
                  </a:lnTo>
                  <a:lnTo>
                    <a:pt x="59" y="92"/>
                  </a:lnTo>
                  <a:lnTo>
                    <a:pt x="42" y="79"/>
                  </a:lnTo>
                  <a:lnTo>
                    <a:pt x="26" y="1"/>
                  </a:lnTo>
                  <a:lnTo>
                    <a:pt x="0" y="0"/>
                  </a:lnTo>
                  <a:lnTo>
                    <a:pt x="12" y="56"/>
                  </a:lnTo>
                  <a:lnTo>
                    <a:pt x="2" y="10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2" name="Freeform 58">
              <a:extLst>
                <a:ext uri="{FF2B5EF4-FFF2-40B4-BE49-F238E27FC236}">
                  <a16:creationId xmlns:a16="http://schemas.microsoft.com/office/drawing/2014/main" xmlns="" id="{14B0AA33-0D60-034A-BC01-DB28899BA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7825" y="4867276"/>
              <a:ext cx="257175" cy="376238"/>
            </a:xfrm>
            <a:custGeom>
              <a:avLst/>
              <a:gdLst>
                <a:gd name="T0" fmla="*/ 22 w 243"/>
                <a:gd name="T1" fmla="*/ 339 h 356"/>
                <a:gd name="T2" fmla="*/ 22 w 243"/>
                <a:gd name="T3" fmla="*/ 339 h 356"/>
                <a:gd name="T4" fmla="*/ 43 w 243"/>
                <a:gd name="T5" fmla="*/ 356 h 356"/>
                <a:gd name="T6" fmla="*/ 93 w 243"/>
                <a:gd name="T7" fmla="*/ 326 h 356"/>
                <a:gd name="T8" fmla="*/ 101 w 243"/>
                <a:gd name="T9" fmla="*/ 281 h 356"/>
                <a:gd name="T10" fmla="*/ 101 w 243"/>
                <a:gd name="T11" fmla="*/ 207 h 356"/>
                <a:gd name="T12" fmla="*/ 181 w 243"/>
                <a:gd name="T13" fmla="*/ 142 h 356"/>
                <a:gd name="T14" fmla="*/ 194 w 243"/>
                <a:gd name="T15" fmla="*/ 142 h 356"/>
                <a:gd name="T16" fmla="*/ 243 w 243"/>
                <a:gd name="T17" fmla="*/ 96 h 356"/>
                <a:gd name="T18" fmla="*/ 235 w 243"/>
                <a:gd name="T19" fmla="*/ 0 h 356"/>
                <a:gd name="T20" fmla="*/ 107 w 243"/>
                <a:gd name="T21" fmla="*/ 16 h 356"/>
                <a:gd name="T22" fmla="*/ 111 w 243"/>
                <a:gd name="T23" fmla="*/ 45 h 356"/>
                <a:gd name="T24" fmla="*/ 133 w 243"/>
                <a:gd name="T25" fmla="*/ 62 h 356"/>
                <a:gd name="T26" fmla="*/ 138 w 243"/>
                <a:gd name="T27" fmla="*/ 114 h 356"/>
                <a:gd name="T28" fmla="*/ 95 w 243"/>
                <a:gd name="T29" fmla="*/ 156 h 356"/>
                <a:gd name="T30" fmla="*/ 84 w 243"/>
                <a:gd name="T31" fmla="*/ 133 h 356"/>
                <a:gd name="T32" fmla="*/ 86 w 243"/>
                <a:gd name="T33" fmla="*/ 101 h 356"/>
                <a:gd name="T34" fmla="*/ 61 w 243"/>
                <a:gd name="T35" fmla="*/ 74 h 356"/>
                <a:gd name="T36" fmla="*/ 0 w 243"/>
                <a:gd name="T37" fmla="*/ 103 h 356"/>
                <a:gd name="T38" fmla="*/ 57 w 243"/>
                <a:gd name="T39" fmla="*/ 132 h 356"/>
                <a:gd name="T40" fmla="*/ 59 w 243"/>
                <a:gd name="T41" fmla="*/ 216 h 356"/>
                <a:gd name="T42" fmla="*/ 22 w 243"/>
                <a:gd name="T43" fmla="*/ 272 h 356"/>
                <a:gd name="T44" fmla="*/ 22 w 243"/>
                <a:gd name="T45" fmla="*/ 339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3" h="356">
                  <a:moveTo>
                    <a:pt x="22" y="339"/>
                  </a:moveTo>
                  <a:lnTo>
                    <a:pt x="22" y="339"/>
                  </a:lnTo>
                  <a:lnTo>
                    <a:pt x="43" y="356"/>
                  </a:lnTo>
                  <a:lnTo>
                    <a:pt x="93" y="326"/>
                  </a:lnTo>
                  <a:lnTo>
                    <a:pt x="101" y="281"/>
                  </a:lnTo>
                  <a:lnTo>
                    <a:pt x="101" y="207"/>
                  </a:lnTo>
                  <a:lnTo>
                    <a:pt x="181" y="142"/>
                  </a:lnTo>
                  <a:lnTo>
                    <a:pt x="194" y="142"/>
                  </a:lnTo>
                  <a:lnTo>
                    <a:pt x="243" y="96"/>
                  </a:lnTo>
                  <a:lnTo>
                    <a:pt x="235" y="0"/>
                  </a:lnTo>
                  <a:lnTo>
                    <a:pt x="107" y="16"/>
                  </a:lnTo>
                  <a:lnTo>
                    <a:pt x="111" y="45"/>
                  </a:lnTo>
                  <a:lnTo>
                    <a:pt x="133" y="62"/>
                  </a:lnTo>
                  <a:lnTo>
                    <a:pt x="138" y="114"/>
                  </a:lnTo>
                  <a:lnTo>
                    <a:pt x="95" y="156"/>
                  </a:lnTo>
                  <a:lnTo>
                    <a:pt x="84" y="133"/>
                  </a:lnTo>
                  <a:lnTo>
                    <a:pt x="86" y="101"/>
                  </a:lnTo>
                  <a:lnTo>
                    <a:pt x="61" y="74"/>
                  </a:lnTo>
                  <a:lnTo>
                    <a:pt x="0" y="103"/>
                  </a:lnTo>
                  <a:lnTo>
                    <a:pt x="57" y="132"/>
                  </a:lnTo>
                  <a:lnTo>
                    <a:pt x="59" y="216"/>
                  </a:lnTo>
                  <a:lnTo>
                    <a:pt x="22" y="272"/>
                  </a:lnTo>
                  <a:lnTo>
                    <a:pt x="22" y="33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3" name="Freeform 59">
              <a:extLst>
                <a:ext uri="{FF2B5EF4-FFF2-40B4-BE49-F238E27FC236}">
                  <a16:creationId xmlns:a16="http://schemas.microsoft.com/office/drawing/2014/main" xmlns="" id="{DC322C04-FBB7-C640-BF15-6D03EEE60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3525" y="4978401"/>
              <a:ext cx="171450" cy="171450"/>
            </a:xfrm>
            <a:custGeom>
              <a:avLst/>
              <a:gdLst>
                <a:gd name="T0" fmla="*/ 1 w 162"/>
                <a:gd name="T1" fmla="*/ 69 h 162"/>
                <a:gd name="T2" fmla="*/ 1 w 162"/>
                <a:gd name="T3" fmla="*/ 69 h 162"/>
                <a:gd name="T4" fmla="*/ 72 w 162"/>
                <a:gd name="T5" fmla="*/ 149 h 162"/>
                <a:gd name="T6" fmla="*/ 126 w 162"/>
                <a:gd name="T7" fmla="*/ 162 h 162"/>
                <a:gd name="T8" fmla="*/ 162 w 162"/>
                <a:gd name="T9" fmla="*/ 106 h 162"/>
                <a:gd name="T10" fmla="*/ 159 w 162"/>
                <a:gd name="T11" fmla="*/ 30 h 162"/>
                <a:gd name="T12" fmla="*/ 100 w 162"/>
                <a:gd name="T13" fmla="*/ 0 h 162"/>
                <a:gd name="T14" fmla="*/ 78 w 162"/>
                <a:gd name="T15" fmla="*/ 10 h 162"/>
                <a:gd name="T16" fmla="*/ 46 w 162"/>
                <a:gd name="T17" fmla="*/ 60 h 162"/>
                <a:gd name="T18" fmla="*/ 0 w 162"/>
                <a:gd name="T19" fmla="*/ 60 h 162"/>
                <a:gd name="T20" fmla="*/ 1 w 162"/>
                <a:gd name="T21" fmla="*/ 6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2" h="162">
                  <a:moveTo>
                    <a:pt x="1" y="69"/>
                  </a:moveTo>
                  <a:lnTo>
                    <a:pt x="1" y="69"/>
                  </a:lnTo>
                  <a:lnTo>
                    <a:pt x="72" y="149"/>
                  </a:lnTo>
                  <a:lnTo>
                    <a:pt x="126" y="162"/>
                  </a:lnTo>
                  <a:lnTo>
                    <a:pt x="162" y="106"/>
                  </a:lnTo>
                  <a:lnTo>
                    <a:pt x="159" y="30"/>
                  </a:lnTo>
                  <a:lnTo>
                    <a:pt x="100" y="0"/>
                  </a:lnTo>
                  <a:lnTo>
                    <a:pt x="78" y="10"/>
                  </a:lnTo>
                  <a:lnTo>
                    <a:pt x="46" y="60"/>
                  </a:lnTo>
                  <a:lnTo>
                    <a:pt x="0" y="60"/>
                  </a:lnTo>
                  <a:lnTo>
                    <a:pt x="1" y="6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4" name="Freeform 60">
              <a:extLst>
                <a:ext uri="{FF2B5EF4-FFF2-40B4-BE49-F238E27FC236}">
                  <a16:creationId xmlns:a16="http://schemas.microsoft.com/office/drawing/2014/main" xmlns="" id="{8E30BE69-27C8-E645-AF46-4C0B34DC0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438" y="5018088"/>
              <a:ext cx="298450" cy="298450"/>
            </a:xfrm>
            <a:custGeom>
              <a:avLst/>
              <a:gdLst>
                <a:gd name="T0" fmla="*/ 82 w 282"/>
                <a:gd name="T1" fmla="*/ 264 h 282"/>
                <a:gd name="T2" fmla="*/ 82 w 282"/>
                <a:gd name="T3" fmla="*/ 264 h 282"/>
                <a:gd name="T4" fmla="*/ 108 w 282"/>
                <a:gd name="T5" fmla="*/ 266 h 282"/>
                <a:gd name="T6" fmla="*/ 124 w 282"/>
                <a:gd name="T7" fmla="*/ 281 h 282"/>
                <a:gd name="T8" fmla="*/ 160 w 282"/>
                <a:gd name="T9" fmla="*/ 282 h 282"/>
                <a:gd name="T10" fmla="*/ 169 w 282"/>
                <a:gd name="T11" fmla="*/ 178 h 282"/>
                <a:gd name="T12" fmla="*/ 169 w 282"/>
                <a:gd name="T13" fmla="*/ 110 h 282"/>
                <a:gd name="T14" fmla="*/ 193 w 282"/>
                <a:gd name="T15" fmla="*/ 105 h 282"/>
                <a:gd name="T16" fmla="*/ 202 w 282"/>
                <a:gd name="T17" fmla="*/ 34 h 282"/>
                <a:gd name="T18" fmla="*/ 261 w 282"/>
                <a:gd name="T19" fmla="*/ 32 h 282"/>
                <a:gd name="T20" fmla="*/ 282 w 282"/>
                <a:gd name="T21" fmla="*/ 14 h 282"/>
                <a:gd name="T22" fmla="*/ 247 w 282"/>
                <a:gd name="T23" fmla="*/ 13 h 282"/>
                <a:gd name="T24" fmla="*/ 198 w 282"/>
                <a:gd name="T25" fmla="*/ 19 h 282"/>
                <a:gd name="T26" fmla="*/ 146 w 282"/>
                <a:gd name="T27" fmla="*/ 0 h 282"/>
                <a:gd name="T28" fmla="*/ 0 w 282"/>
                <a:gd name="T29" fmla="*/ 0 h 282"/>
                <a:gd name="T30" fmla="*/ 4 w 282"/>
                <a:gd name="T31" fmla="*/ 42 h 282"/>
                <a:gd name="T32" fmla="*/ 52 w 282"/>
                <a:gd name="T33" fmla="*/ 114 h 282"/>
                <a:gd name="T34" fmla="*/ 44 w 282"/>
                <a:gd name="T35" fmla="*/ 151 h 282"/>
                <a:gd name="T36" fmla="*/ 44 w 282"/>
                <a:gd name="T37" fmla="*/ 170 h 282"/>
                <a:gd name="T38" fmla="*/ 82 w 282"/>
                <a:gd name="T39" fmla="*/ 26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2" h="282">
                  <a:moveTo>
                    <a:pt x="82" y="264"/>
                  </a:moveTo>
                  <a:lnTo>
                    <a:pt x="82" y="264"/>
                  </a:lnTo>
                  <a:lnTo>
                    <a:pt x="108" y="266"/>
                  </a:lnTo>
                  <a:lnTo>
                    <a:pt x="124" y="281"/>
                  </a:lnTo>
                  <a:lnTo>
                    <a:pt x="160" y="282"/>
                  </a:lnTo>
                  <a:lnTo>
                    <a:pt x="169" y="178"/>
                  </a:lnTo>
                  <a:lnTo>
                    <a:pt x="169" y="110"/>
                  </a:lnTo>
                  <a:lnTo>
                    <a:pt x="193" y="105"/>
                  </a:lnTo>
                  <a:lnTo>
                    <a:pt x="202" y="34"/>
                  </a:lnTo>
                  <a:lnTo>
                    <a:pt x="261" y="32"/>
                  </a:lnTo>
                  <a:lnTo>
                    <a:pt x="282" y="14"/>
                  </a:lnTo>
                  <a:lnTo>
                    <a:pt x="247" y="13"/>
                  </a:lnTo>
                  <a:lnTo>
                    <a:pt x="198" y="19"/>
                  </a:lnTo>
                  <a:lnTo>
                    <a:pt x="146" y="0"/>
                  </a:lnTo>
                  <a:lnTo>
                    <a:pt x="0" y="0"/>
                  </a:lnTo>
                  <a:lnTo>
                    <a:pt x="4" y="42"/>
                  </a:lnTo>
                  <a:lnTo>
                    <a:pt x="52" y="114"/>
                  </a:lnTo>
                  <a:lnTo>
                    <a:pt x="44" y="151"/>
                  </a:lnTo>
                  <a:lnTo>
                    <a:pt x="44" y="170"/>
                  </a:lnTo>
                  <a:lnTo>
                    <a:pt x="82" y="26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5" name="Freeform 61">
              <a:extLst>
                <a:ext uri="{FF2B5EF4-FFF2-40B4-BE49-F238E27FC236}">
                  <a16:creationId xmlns:a16="http://schemas.microsoft.com/office/drawing/2014/main" xmlns="" id="{4F8AF053-CF29-0245-9739-09A32152F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763" y="5037138"/>
              <a:ext cx="203200" cy="230188"/>
            </a:xfrm>
            <a:custGeom>
              <a:avLst/>
              <a:gdLst>
                <a:gd name="T0" fmla="*/ 0 w 193"/>
                <a:gd name="T1" fmla="*/ 163 h 218"/>
                <a:gd name="T2" fmla="*/ 0 w 193"/>
                <a:gd name="T3" fmla="*/ 163 h 218"/>
                <a:gd name="T4" fmla="*/ 17 w 193"/>
                <a:gd name="T5" fmla="*/ 168 h 218"/>
                <a:gd name="T6" fmla="*/ 14 w 193"/>
                <a:gd name="T7" fmla="*/ 216 h 218"/>
                <a:gd name="T8" fmla="*/ 32 w 193"/>
                <a:gd name="T9" fmla="*/ 218 h 218"/>
                <a:gd name="T10" fmla="*/ 71 w 193"/>
                <a:gd name="T11" fmla="*/ 183 h 218"/>
                <a:gd name="T12" fmla="*/ 119 w 193"/>
                <a:gd name="T13" fmla="*/ 188 h 218"/>
                <a:gd name="T14" fmla="*/ 132 w 193"/>
                <a:gd name="T15" fmla="*/ 156 h 218"/>
                <a:gd name="T16" fmla="*/ 193 w 193"/>
                <a:gd name="T17" fmla="*/ 100 h 218"/>
                <a:gd name="T18" fmla="*/ 120 w 193"/>
                <a:gd name="T19" fmla="*/ 17 h 218"/>
                <a:gd name="T20" fmla="*/ 119 w 193"/>
                <a:gd name="T21" fmla="*/ 3 h 218"/>
                <a:gd name="T22" fmla="*/ 111 w 193"/>
                <a:gd name="T23" fmla="*/ 0 h 218"/>
                <a:gd name="T24" fmla="*/ 89 w 193"/>
                <a:gd name="T25" fmla="*/ 21 h 218"/>
                <a:gd name="T26" fmla="*/ 32 w 193"/>
                <a:gd name="T27" fmla="*/ 22 h 218"/>
                <a:gd name="T28" fmla="*/ 24 w 193"/>
                <a:gd name="T29" fmla="*/ 94 h 218"/>
                <a:gd name="T30" fmla="*/ 1 w 193"/>
                <a:gd name="T31" fmla="*/ 99 h 218"/>
                <a:gd name="T32" fmla="*/ 0 w 193"/>
                <a:gd name="T33" fmla="*/ 163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3" h="218">
                  <a:moveTo>
                    <a:pt x="0" y="163"/>
                  </a:moveTo>
                  <a:lnTo>
                    <a:pt x="0" y="163"/>
                  </a:lnTo>
                  <a:lnTo>
                    <a:pt x="17" y="168"/>
                  </a:lnTo>
                  <a:lnTo>
                    <a:pt x="14" y="216"/>
                  </a:lnTo>
                  <a:lnTo>
                    <a:pt x="32" y="218"/>
                  </a:lnTo>
                  <a:lnTo>
                    <a:pt x="71" y="183"/>
                  </a:lnTo>
                  <a:lnTo>
                    <a:pt x="119" y="188"/>
                  </a:lnTo>
                  <a:lnTo>
                    <a:pt x="132" y="156"/>
                  </a:lnTo>
                  <a:lnTo>
                    <a:pt x="193" y="100"/>
                  </a:lnTo>
                  <a:lnTo>
                    <a:pt x="120" y="17"/>
                  </a:lnTo>
                  <a:lnTo>
                    <a:pt x="119" y="3"/>
                  </a:lnTo>
                  <a:lnTo>
                    <a:pt x="111" y="0"/>
                  </a:lnTo>
                  <a:lnTo>
                    <a:pt x="89" y="21"/>
                  </a:lnTo>
                  <a:lnTo>
                    <a:pt x="32" y="22"/>
                  </a:lnTo>
                  <a:lnTo>
                    <a:pt x="24" y="94"/>
                  </a:lnTo>
                  <a:lnTo>
                    <a:pt x="1" y="99"/>
                  </a:lnTo>
                  <a:lnTo>
                    <a:pt x="0" y="16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6" name="Freeform 62">
              <a:extLst>
                <a:ext uri="{FF2B5EF4-FFF2-40B4-BE49-F238E27FC236}">
                  <a16:creationId xmlns:a16="http://schemas.microsoft.com/office/drawing/2014/main" xmlns="" id="{B195A580-EA87-C643-BE63-715D35FFA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300" y="5230813"/>
              <a:ext cx="52388" cy="44450"/>
            </a:xfrm>
            <a:custGeom>
              <a:avLst/>
              <a:gdLst>
                <a:gd name="T0" fmla="*/ 29 w 49"/>
                <a:gd name="T1" fmla="*/ 0 h 41"/>
                <a:gd name="T2" fmla="*/ 29 w 49"/>
                <a:gd name="T3" fmla="*/ 0 h 41"/>
                <a:gd name="T4" fmla="*/ 9 w 49"/>
                <a:gd name="T5" fmla="*/ 4 h 41"/>
                <a:gd name="T6" fmla="*/ 0 w 49"/>
                <a:gd name="T7" fmla="*/ 27 h 41"/>
                <a:gd name="T8" fmla="*/ 16 w 49"/>
                <a:gd name="T9" fmla="*/ 41 h 41"/>
                <a:gd name="T10" fmla="*/ 34 w 49"/>
                <a:gd name="T11" fmla="*/ 41 h 41"/>
                <a:gd name="T12" fmla="*/ 49 w 49"/>
                <a:gd name="T13" fmla="*/ 18 h 41"/>
                <a:gd name="T14" fmla="*/ 29 w 49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41">
                  <a:moveTo>
                    <a:pt x="29" y="0"/>
                  </a:moveTo>
                  <a:lnTo>
                    <a:pt x="29" y="0"/>
                  </a:lnTo>
                  <a:lnTo>
                    <a:pt x="9" y="4"/>
                  </a:lnTo>
                  <a:lnTo>
                    <a:pt x="0" y="27"/>
                  </a:lnTo>
                  <a:lnTo>
                    <a:pt x="16" y="41"/>
                  </a:lnTo>
                  <a:lnTo>
                    <a:pt x="34" y="41"/>
                  </a:lnTo>
                  <a:lnTo>
                    <a:pt x="49" y="18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7" name="Freeform 63">
              <a:extLst>
                <a:ext uri="{FF2B5EF4-FFF2-40B4-BE49-F238E27FC236}">
                  <a16:creationId xmlns:a16="http://schemas.microsoft.com/office/drawing/2014/main" xmlns="" id="{F8396252-E67B-DA46-B354-5214735F93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400" y="5307013"/>
              <a:ext cx="60325" cy="52388"/>
            </a:xfrm>
            <a:custGeom>
              <a:avLst/>
              <a:gdLst>
                <a:gd name="T0" fmla="*/ 7 w 56"/>
                <a:gd name="T1" fmla="*/ 19 h 50"/>
                <a:gd name="T2" fmla="*/ 7 w 56"/>
                <a:gd name="T3" fmla="*/ 19 h 50"/>
                <a:gd name="T4" fmla="*/ 31 w 56"/>
                <a:gd name="T5" fmla="*/ 0 h 50"/>
                <a:gd name="T6" fmla="*/ 42 w 56"/>
                <a:gd name="T7" fmla="*/ 1 h 50"/>
                <a:gd name="T8" fmla="*/ 56 w 56"/>
                <a:gd name="T9" fmla="*/ 18 h 50"/>
                <a:gd name="T10" fmla="*/ 55 w 56"/>
                <a:gd name="T11" fmla="*/ 35 h 50"/>
                <a:gd name="T12" fmla="*/ 32 w 56"/>
                <a:gd name="T13" fmla="*/ 43 h 50"/>
                <a:gd name="T14" fmla="*/ 32 w 56"/>
                <a:gd name="T15" fmla="*/ 50 h 50"/>
                <a:gd name="T16" fmla="*/ 6 w 56"/>
                <a:gd name="T17" fmla="*/ 49 h 50"/>
                <a:gd name="T18" fmla="*/ 0 w 56"/>
                <a:gd name="T19" fmla="*/ 30 h 50"/>
                <a:gd name="T20" fmla="*/ 7 w 56"/>
                <a:gd name="T21" fmla="*/ 1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50">
                  <a:moveTo>
                    <a:pt x="7" y="19"/>
                  </a:moveTo>
                  <a:lnTo>
                    <a:pt x="7" y="19"/>
                  </a:lnTo>
                  <a:lnTo>
                    <a:pt x="31" y="0"/>
                  </a:lnTo>
                  <a:lnTo>
                    <a:pt x="42" y="1"/>
                  </a:lnTo>
                  <a:lnTo>
                    <a:pt x="56" y="18"/>
                  </a:lnTo>
                  <a:lnTo>
                    <a:pt x="55" y="35"/>
                  </a:lnTo>
                  <a:lnTo>
                    <a:pt x="32" y="43"/>
                  </a:lnTo>
                  <a:lnTo>
                    <a:pt x="32" y="50"/>
                  </a:lnTo>
                  <a:lnTo>
                    <a:pt x="6" y="49"/>
                  </a:lnTo>
                  <a:lnTo>
                    <a:pt x="0" y="30"/>
                  </a:lnTo>
                  <a:lnTo>
                    <a:pt x="7" y="1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8" name="Freeform 64">
              <a:extLst>
                <a:ext uri="{FF2B5EF4-FFF2-40B4-BE49-F238E27FC236}">
                  <a16:creationId xmlns:a16="http://schemas.microsoft.com/office/drawing/2014/main" xmlns="" id="{80D9E490-5A03-844D-9BDE-0AD1240C3E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925" y="5145088"/>
              <a:ext cx="387350" cy="338138"/>
            </a:xfrm>
            <a:custGeom>
              <a:avLst/>
              <a:gdLst>
                <a:gd name="T0" fmla="*/ 262 w 367"/>
                <a:gd name="T1" fmla="*/ 145 h 319"/>
                <a:gd name="T2" fmla="*/ 262 w 367"/>
                <a:gd name="T3" fmla="*/ 145 h 319"/>
                <a:gd name="T4" fmla="*/ 274 w 367"/>
                <a:gd name="T5" fmla="*/ 145 h 319"/>
                <a:gd name="T6" fmla="*/ 293 w 367"/>
                <a:gd name="T7" fmla="*/ 166 h 319"/>
                <a:gd name="T8" fmla="*/ 293 w 367"/>
                <a:gd name="T9" fmla="*/ 190 h 319"/>
                <a:gd name="T10" fmla="*/ 270 w 367"/>
                <a:gd name="T11" fmla="*/ 201 h 319"/>
                <a:gd name="T12" fmla="*/ 269 w 367"/>
                <a:gd name="T13" fmla="*/ 209 h 319"/>
                <a:gd name="T14" fmla="*/ 234 w 367"/>
                <a:gd name="T15" fmla="*/ 210 h 319"/>
                <a:gd name="T16" fmla="*/ 224 w 367"/>
                <a:gd name="T17" fmla="*/ 184 h 319"/>
                <a:gd name="T18" fmla="*/ 234 w 367"/>
                <a:gd name="T19" fmla="*/ 165 h 319"/>
                <a:gd name="T20" fmla="*/ 262 w 367"/>
                <a:gd name="T21" fmla="*/ 145 h 319"/>
                <a:gd name="T22" fmla="*/ 292 w 367"/>
                <a:gd name="T23" fmla="*/ 0 h 319"/>
                <a:gd name="T24" fmla="*/ 292 w 367"/>
                <a:gd name="T25" fmla="*/ 0 h 319"/>
                <a:gd name="T26" fmla="*/ 230 w 367"/>
                <a:gd name="T27" fmla="*/ 57 h 319"/>
                <a:gd name="T28" fmla="*/ 215 w 367"/>
                <a:gd name="T29" fmla="*/ 93 h 319"/>
                <a:gd name="T30" fmla="*/ 166 w 367"/>
                <a:gd name="T31" fmla="*/ 87 h 319"/>
                <a:gd name="T32" fmla="*/ 125 w 367"/>
                <a:gd name="T33" fmla="*/ 123 h 319"/>
                <a:gd name="T34" fmla="*/ 98 w 367"/>
                <a:gd name="T35" fmla="*/ 120 h 319"/>
                <a:gd name="T36" fmla="*/ 100 w 367"/>
                <a:gd name="T37" fmla="*/ 70 h 319"/>
                <a:gd name="T38" fmla="*/ 91 w 367"/>
                <a:gd name="T39" fmla="*/ 67 h 319"/>
                <a:gd name="T40" fmla="*/ 84 w 367"/>
                <a:gd name="T41" fmla="*/ 169 h 319"/>
                <a:gd name="T42" fmla="*/ 36 w 367"/>
                <a:gd name="T43" fmla="*/ 169 h 319"/>
                <a:gd name="T44" fmla="*/ 21 w 367"/>
                <a:gd name="T45" fmla="*/ 152 h 319"/>
                <a:gd name="T46" fmla="*/ 0 w 367"/>
                <a:gd name="T47" fmla="*/ 152 h 319"/>
                <a:gd name="T48" fmla="*/ 19 w 367"/>
                <a:gd name="T49" fmla="*/ 207 h 319"/>
                <a:gd name="T50" fmla="*/ 54 w 367"/>
                <a:gd name="T51" fmla="*/ 240 h 319"/>
                <a:gd name="T52" fmla="*/ 29 w 367"/>
                <a:gd name="T53" fmla="*/ 269 h 319"/>
                <a:gd name="T54" fmla="*/ 45 w 367"/>
                <a:gd name="T55" fmla="*/ 305 h 319"/>
                <a:gd name="T56" fmla="*/ 82 w 367"/>
                <a:gd name="T57" fmla="*/ 319 h 319"/>
                <a:gd name="T58" fmla="*/ 112 w 367"/>
                <a:gd name="T59" fmla="*/ 294 h 319"/>
                <a:gd name="T60" fmla="*/ 196 w 367"/>
                <a:gd name="T61" fmla="*/ 294 h 319"/>
                <a:gd name="T62" fmla="*/ 202 w 367"/>
                <a:gd name="T63" fmla="*/ 287 h 319"/>
                <a:gd name="T64" fmla="*/ 240 w 367"/>
                <a:gd name="T65" fmla="*/ 280 h 319"/>
                <a:gd name="T66" fmla="*/ 367 w 367"/>
                <a:gd name="T67" fmla="*/ 154 h 319"/>
                <a:gd name="T68" fmla="*/ 366 w 367"/>
                <a:gd name="T69" fmla="*/ 114 h 319"/>
                <a:gd name="T70" fmla="*/ 353 w 367"/>
                <a:gd name="T71" fmla="*/ 132 h 319"/>
                <a:gd name="T72" fmla="*/ 332 w 367"/>
                <a:gd name="T73" fmla="*/ 132 h 319"/>
                <a:gd name="T74" fmla="*/ 308 w 367"/>
                <a:gd name="T75" fmla="*/ 111 h 319"/>
                <a:gd name="T76" fmla="*/ 320 w 367"/>
                <a:gd name="T77" fmla="*/ 80 h 319"/>
                <a:gd name="T78" fmla="*/ 342 w 367"/>
                <a:gd name="T79" fmla="*/ 75 h 319"/>
                <a:gd name="T80" fmla="*/ 340 w 367"/>
                <a:gd name="T81" fmla="*/ 11 h 319"/>
                <a:gd name="T82" fmla="*/ 292 w 367"/>
                <a:gd name="T8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67" h="319">
                  <a:moveTo>
                    <a:pt x="262" y="145"/>
                  </a:moveTo>
                  <a:lnTo>
                    <a:pt x="262" y="145"/>
                  </a:lnTo>
                  <a:lnTo>
                    <a:pt x="274" y="145"/>
                  </a:lnTo>
                  <a:lnTo>
                    <a:pt x="293" y="166"/>
                  </a:lnTo>
                  <a:lnTo>
                    <a:pt x="293" y="190"/>
                  </a:lnTo>
                  <a:lnTo>
                    <a:pt x="270" y="201"/>
                  </a:lnTo>
                  <a:lnTo>
                    <a:pt x="269" y="209"/>
                  </a:lnTo>
                  <a:lnTo>
                    <a:pt x="234" y="210"/>
                  </a:lnTo>
                  <a:lnTo>
                    <a:pt x="224" y="184"/>
                  </a:lnTo>
                  <a:lnTo>
                    <a:pt x="234" y="165"/>
                  </a:lnTo>
                  <a:lnTo>
                    <a:pt x="262" y="145"/>
                  </a:lnTo>
                  <a:close/>
                  <a:moveTo>
                    <a:pt x="292" y="0"/>
                  </a:moveTo>
                  <a:lnTo>
                    <a:pt x="292" y="0"/>
                  </a:lnTo>
                  <a:lnTo>
                    <a:pt x="230" y="57"/>
                  </a:lnTo>
                  <a:lnTo>
                    <a:pt x="215" y="93"/>
                  </a:lnTo>
                  <a:lnTo>
                    <a:pt x="166" y="87"/>
                  </a:lnTo>
                  <a:lnTo>
                    <a:pt x="125" y="123"/>
                  </a:lnTo>
                  <a:lnTo>
                    <a:pt x="98" y="120"/>
                  </a:lnTo>
                  <a:lnTo>
                    <a:pt x="100" y="70"/>
                  </a:lnTo>
                  <a:lnTo>
                    <a:pt x="91" y="67"/>
                  </a:lnTo>
                  <a:lnTo>
                    <a:pt x="84" y="169"/>
                  </a:lnTo>
                  <a:lnTo>
                    <a:pt x="36" y="169"/>
                  </a:lnTo>
                  <a:lnTo>
                    <a:pt x="21" y="152"/>
                  </a:lnTo>
                  <a:lnTo>
                    <a:pt x="0" y="152"/>
                  </a:lnTo>
                  <a:lnTo>
                    <a:pt x="19" y="207"/>
                  </a:lnTo>
                  <a:lnTo>
                    <a:pt x="54" y="240"/>
                  </a:lnTo>
                  <a:lnTo>
                    <a:pt x="29" y="269"/>
                  </a:lnTo>
                  <a:lnTo>
                    <a:pt x="45" y="305"/>
                  </a:lnTo>
                  <a:lnTo>
                    <a:pt x="82" y="319"/>
                  </a:lnTo>
                  <a:lnTo>
                    <a:pt x="112" y="294"/>
                  </a:lnTo>
                  <a:lnTo>
                    <a:pt x="196" y="294"/>
                  </a:lnTo>
                  <a:lnTo>
                    <a:pt x="202" y="287"/>
                  </a:lnTo>
                  <a:lnTo>
                    <a:pt x="240" y="280"/>
                  </a:lnTo>
                  <a:lnTo>
                    <a:pt x="367" y="154"/>
                  </a:lnTo>
                  <a:lnTo>
                    <a:pt x="366" y="114"/>
                  </a:lnTo>
                  <a:lnTo>
                    <a:pt x="353" y="132"/>
                  </a:lnTo>
                  <a:lnTo>
                    <a:pt x="332" y="132"/>
                  </a:lnTo>
                  <a:lnTo>
                    <a:pt x="308" y="111"/>
                  </a:lnTo>
                  <a:lnTo>
                    <a:pt x="320" y="80"/>
                  </a:lnTo>
                  <a:lnTo>
                    <a:pt x="342" y="75"/>
                  </a:lnTo>
                  <a:lnTo>
                    <a:pt x="340" y="11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9" name="Freeform 65">
              <a:extLst>
                <a:ext uri="{FF2B5EF4-FFF2-40B4-BE49-F238E27FC236}">
                  <a16:creationId xmlns:a16="http://schemas.microsoft.com/office/drawing/2014/main" xmlns="" id="{FD0DF86B-0D2A-A748-AA62-9BE374E6F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6488" y="2027238"/>
              <a:ext cx="969963" cy="947738"/>
            </a:xfrm>
            <a:custGeom>
              <a:avLst/>
              <a:gdLst>
                <a:gd name="T0" fmla="*/ 10 w 919"/>
                <a:gd name="T1" fmla="*/ 173 h 896"/>
                <a:gd name="T2" fmla="*/ 19 w 919"/>
                <a:gd name="T3" fmla="*/ 209 h 896"/>
                <a:gd name="T4" fmla="*/ 38 w 919"/>
                <a:gd name="T5" fmla="*/ 265 h 896"/>
                <a:gd name="T6" fmla="*/ 117 w 919"/>
                <a:gd name="T7" fmla="*/ 250 h 896"/>
                <a:gd name="T8" fmla="*/ 203 w 919"/>
                <a:gd name="T9" fmla="*/ 397 h 896"/>
                <a:gd name="T10" fmla="*/ 213 w 919"/>
                <a:gd name="T11" fmla="*/ 448 h 896"/>
                <a:gd name="T12" fmla="*/ 237 w 919"/>
                <a:gd name="T13" fmla="*/ 489 h 896"/>
                <a:gd name="T14" fmla="*/ 215 w 919"/>
                <a:gd name="T15" fmla="*/ 516 h 896"/>
                <a:gd name="T16" fmla="*/ 177 w 919"/>
                <a:gd name="T17" fmla="*/ 617 h 896"/>
                <a:gd name="T18" fmla="*/ 183 w 919"/>
                <a:gd name="T19" fmla="*/ 721 h 896"/>
                <a:gd name="T20" fmla="*/ 192 w 919"/>
                <a:gd name="T21" fmla="*/ 809 h 896"/>
                <a:gd name="T22" fmla="*/ 239 w 919"/>
                <a:gd name="T23" fmla="*/ 847 h 896"/>
                <a:gd name="T24" fmla="*/ 264 w 919"/>
                <a:gd name="T25" fmla="*/ 875 h 896"/>
                <a:gd name="T26" fmla="*/ 307 w 919"/>
                <a:gd name="T27" fmla="*/ 894 h 896"/>
                <a:gd name="T28" fmla="*/ 392 w 919"/>
                <a:gd name="T29" fmla="*/ 736 h 896"/>
                <a:gd name="T30" fmla="*/ 548 w 919"/>
                <a:gd name="T31" fmla="*/ 623 h 896"/>
                <a:gd name="T32" fmla="*/ 633 w 919"/>
                <a:gd name="T33" fmla="*/ 636 h 896"/>
                <a:gd name="T34" fmla="*/ 738 w 919"/>
                <a:gd name="T35" fmla="*/ 565 h 896"/>
                <a:gd name="T36" fmla="*/ 708 w 919"/>
                <a:gd name="T37" fmla="*/ 497 h 896"/>
                <a:gd name="T38" fmla="*/ 659 w 919"/>
                <a:gd name="T39" fmla="*/ 442 h 896"/>
                <a:gd name="T40" fmla="*/ 764 w 919"/>
                <a:gd name="T41" fmla="*/ 452 h 896"/>
                <a:gd name="T42" fmla="*/ 751 w 919"/>
                <a:gd name="T43" fmla="*/ 410 h 896"/>
                <a:gd name="T44" fmla="*/ 811 w 919"/>
                <a:gd name="T45" fmla="*/ 269 h 896"/>
                <a:gd name="T46" fmla="*/ 789 w 919"/>
                <a:gd name="T47" fmla="*/ 228 h 896"/>
                <a:gd name="T48" fmla="*/ 919 w 919"/>
                <a:gd name="T49" fmla="*/ 132 h 896"/>
                <a:gd name="T50" fmla="*/ 796 w 919"/>
                <a:gd name="T51" fmla="*/ 113 h 896"/>
                <a:gd name="T52" fmla="*/ 774 w 919"/>
                <a:gd name="T53" fmla="*/ 98 h 896"/>
                <a:gd name="T54" fmla="*/ 721 w 919"/>
                <a:gd name="T55" fmla="*/ 124 h 896"/>
                <a:gd name="T56" fmla="*/ 616 w 919"/>
                <a:gd name="T57" fmla="*/ 109 h 896"/>
                <a:gd name="T58" fmla="*/ 764 w 919"/>
                <a:gd name="T59" fmla="*/ 71 h 896"/>
                <a:gd name="T60" fmla="*/ 595 w 919"/>
                <a:gd name="T61" fmla="*/ 2 h 896"/>
                <a:gd name="T62" fmla="*/ 542 w 919"/>
                <a:gd name="T63" fmla="*/ 39 h 896"/>
                <a:gd name="T64" fmla="*/ 486 w 919"/>
                <a:gd name="T65" fmla="*/ 0 h 896"/>
                <a:gd name="T66" fmla="*/ 437 w 919"/>
                <a:gd name="T67" fmla="*/ 30 h 896"/>
                <a:gd name="T68" fmla="*/ 435 w 919"/>
                <a:gd name="T69" fmla="*/ 77 h 896"/>
                <a:gd name="T70" fmla="*/ 358 w 919"/>
                <a:gd name="T71" fmla="*/ 28 h 896"/>
                <a:gd name="T72" fmla="*/ 307 w 919"/>
                <a:gd name="T73" fmla="*/ 62 h 896"/>
                <a:gd name="T74" fmla="*/ 220 w 919"/>
                <a:gd name="T75" fmla="*/ 15 h 896"/>
                <a:gd name="T76" fmla="*/ 179 w 919"/>
                <a:gd name="T77" fmla="*/ 60 h 896"/>
                <a:gd name="T78" fmla="*/ 100 w 919"/>
                <a:gd name="T79" fmla="*/ 66 h 896"/>
                <a:gd name="T80" fmla="*/ 102 w 919"/>
                <a:gd name="T81" fmla="*/ 111 h 896"/>
                <a:gd name="T82" fmla="*/ 21 w 919"/>
                <a:gd name="T83" fmla="*/ 105 h 896"/>
                <a:gd name="T84" fmla="*/ 30 w 919"/>
                <a:gd name="T85" fmla="*/ 160 h 896"/>
                <a:gd name="T86" fmla="*/ 87 w 919"/>
                <a:gd name="T87" fmla="*/ 171 h 896"/>
                <a:gd name="T88" fmla="*/ 10 w 919"/>
                <a:gd name="T89" fmla="*/ 173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19" h="896">
                  <a:moveTo>
                    <a:pt x="10" y="173"/>
                  </a:moveTo>
                  <a:lnTo>
                    <a:pt x="10" y="173"/>
                  </a:lnTo>
                  <a:lnTo>
                    <a:pt x="0" y="190"/>
                  </a:lnTo>
                  <a:lnTo>
                    <a:pt x="19" y="209"/>
                  </a:lnTo>
                  <a:lnTo>
                    <a:pt x="10" y="228"/>
                  </a:lnTo>
                  <a:lnTo>
                    <a:pt x="38" y="265"/>
                  </a:lnTo>
                  <a:lnTo>
                    <a:pt x="72" y="254"/>
                  </a:lnTo>
                  <a:lnTo>
                    <a:pt x="117" y="250"/>
                  </a:lnTo>
                  <a:lnTo>
                    <a:pt x="168" y="305"/>
                  </a:lnTo>
                  <a:lnTo>
                    <a:pt x="203" y="397"/>
                  </a:lnTo>
                  <a:lnTo>
                    <a:pt x="175" y="454"/>
                  </a:lnTo>
                  <a:lnTo>
                    <a:pt x="213" y="448"/>
                  </a:lnTo>
                  <a:lnTo>
                    <a:pt x="235" y="461"/>
                  </a:lnTo>
                  <a:lnTo>
                    <a:pt x="237" y="489"/>
                  </a:lnTo>
                  <a:lnTo>
                    <a:pt x="190" y="491"/>
                  </a:lnTo>
                  <a:lnTo>
                    <a:pt x="215" y="516"/>
                  </a:lnTo>
                  <a:lnTo>
                    <a:pt x="247" y="523"/>
                  </a:lnTo>
                  <a:lnTo>
                    <a:pt x="177" y="617"/>
                  </a:lnTo>
                  <a:lnTo>
                    <a:pt x="168" y="674"/>
                  </a:lnTo>
                  <a:lnTo>
                    <a:pt x="183" y="721"/>
                  </a:lnTo>
                  <a:lnTo>
                    <a:pt x="173" y="749"/>
                  </a:lnTo>
                  <a:lnTo>
                    <a:pt x="192" y="809"/>
                  </a:lnTo>
                  <a:lnTo>
                    <a:pt x="228" y="849"/>
                  </a:lnTo>
                  <a:lnTo>
                    <a:pt x="239" y="847"/>
                  </a:lnTo>
                  <a:lnTo>
                    <a:pt x="262" y="841"/>
                  </a:lnTo>
                  <a:lnTo>
                    <a:pt x="264" y="875"/>
                  </a:lnTo>
                  <a:lnTo>
                    <a:pt x="279" y="896"/>
                  </a:lnTo>
                  <a:lnTo>
                    <a:pt x="307" y="894"/>
                  </a:lnTo>
                  <a:lnTo>
                    <a:pt x="328" y="815"/>
                  </a:lnTo>
                  <a:lnTo>
                    <a:pt x="392" y="736"/>
                  </a:lnTo>
                  <a:lnTo>
                    <a:pt x="488" y="698"/>
                  </a:lnTo>
                  <a:lnTo>
                    <a:pt x="548" y="623"/>
                  </a:lnTo>
                  <a:lnTo>
                    <a:pt x="576" y="636"/>
                  </a:lnTo>
                  <a:lnTo>
                    <a:pt x="633" y="636"/>
                  </a:lnTo>
                  <a:lnTo>
                    <a:pt x="680" y="589"/>
                  </a:lnTo>
                  <a:lnTo>
                    <a:pt x="738" y="565"/>
                  </a:lnTo>
                  <a:lnTo>
                    <a:pt x="744" y="529"/>
                  </a:lnTo>
                  <a:lnTo>
                    <a:pt x="708" y="497"/>
                  </a:lnTo>
                  <a:lnTo>
                    <a:pt x="676" y="487"/>
                  </a:lnTo>
                  <a:lnTo>
                    <a:pt x="659" y="442"/>
                  </a:lnTo>
                  <a:lnTo>
                    <a:pt x="700" y="418"/>
                  </a:lnTo>
                  <a:lnTo>
                    <a:pt x="764" y="452"/>
                  </a:lnTo>
                  <a:lnTo>
                    <a:pt x="785" y="429"/>
                  </a:lnTo>
                  <a:lnTo>
                    <a:pt x="751" y="410"/>
                  </a:lnTo>
                  <a:lnTo>
                    <a:pt x="823" y="312"/>
                  </a:lnTo>
                  <a:lnTo>
                    <a:pt x="811" y="269"/>
                  </a:lnTo>
                  <a:lnTo>
                    <a:pt x="776" y="267"/>
                  </a:lnTo>
                  <a:lnTo>
                    <a:pt x="789" y="228"/>
                  </a:lnTo>
                  <a:lnTo>
                    <a:pt x="832" y="209"/>
                  </a:lnTo>
                  <a:lnTo>
                    <a:pt x="919" y="132"/>
                  </a:lnTo>
                  <a:lnTo>
                    <a:pt x="894" y="105"/>
                  </a:lnTo>
                  <a:lnTo>
                    <a:pt x="796" y="113"/>
                  </a:lnTo>
                  <a:lnTo>
                    <a:pt x="744" y="164"/>
                  </a:lnTo>
                  <a:lnTo>
                    <a:pt x="774" y="98"/>
                  </a:lnTo>
                  <a:lnTo>
                    <a:pt x="740" y="90"/>
                  </a:lnTo>
                  <a:lnTo>
                    <a:pt x="721" y="124"/>
                  </a:lnTo>
                  <a:lnTo>
                    <a:pt x="693" y="100"/>
                  </a:lnTo>
                  <a:lnTo>
                    <a:pt x="616" y="109"/>
                  </a:lnTo>
                  <a:lnTo>
                    <a:pt x="638" y="75"/>
                  </a:lnTo>
                  <a:lnTo>
                    <a:pt x="764" y="71"/>
                  </a:lnTo>
                  <a:lnTo>
                    <a:pt x="732" y="28"/>
                  </a:lnTo>
                  <a:lnTo>
                    <a:pt x="595" y="2"/>
                  </a:lnTo>
                  <a:lnTo>
                    <a:pt x="540" y="11"/>
                  </a:lnTo>
                  <a:lnTo>
                    <a:pt x="542" y="39"/>
                  </a:lnTo>
                  <a:lnTo>
                    <a:pt x="484" y="19"/>
                  </a:lnTo>
                  <a:lnTo>
                    <a:pt x="486" y="0"/>
                  </a:lnTo>
                  <a:lnTo>
                    <a:pt x="446" y="9"/>
                  </a:lnTo>
                  <a:lnTo>
                    <a:pt x="437" y="30"/>
                  </a:lnTo>
                  <a:lnTo>
                    <a:pt x="480" y="45"/>
                  </a:lnTo>
                  <a:lnTo>
                    <a:pt x="435" y="77"/>
                  </a:lnTo>
                  <a:lnTo>
                    <a:pt x="403" y="41"/>
                  </a:lnTo>
                  <a:lnTo>
                    <a:pt x="358" y="28"/>
                  </a:lnTo>
                  <a:lnTo>
                    <a:pt x="352" y="62"/>
                  </a:lnTo>
                  <a:lnTo>
                    <a:pt x="307" y="62"/>
                  </a:lnTo>
                  <a:lnTo>
                    <a:pt x="290" y="26"/>
                  </a:lnTo>
                  <a:lnTo>
                    <a:pt x="220" y="15"/>
                  </a:lnTo>
                  <a:lnTo>
                    <a:pt x="181" y="34"/>
                  </a:lnTo>
                  <a:lnTo>
                    <a:pt x="179" y="60"/>
                  </a:lnTo>
                  <a:lnTo>
                    <a:pt x="130" y="54"/>
                  </a:lnTo>
                  <a:lnTo>
                    <a:pt x="100" y="66"/>
                  </a:lnTo>
                  <a:lnTo>
                    <a:pt x="102" y="96"/>
                  </a:lnTo>
                  <a:lnTo>
                    <a:pt x="102" y="111"/>
                  </a:lnTo>
                  <a:lnTo>
                    <a:pt x="47" y="122"/>
                  </a:lnTo>
                  <a:lnTo>
                    <a:pt x="21" y="105"/>
                  </a:lnTo>
                  <a:lnTo>
                    <a:pt x="4" y="132"/>
                  </a:lnTo>
                  <a:lnTo>
                    <a:pt x="30" y="160"/>
                  </a:lnTo>
                  <a:lnTo>
                    <a:pt x="83" y="154"/>
                  </a:lnTo>
                  <a:lnTo>
                    <a:pt x="87" y="171"/>
                  </a:lnTo>
                  <a:lnTo>
                    <a:pt x="47" y="190"/>
                  </a:lnTo>
                  <a:lnTo>
                    <a:pt x="10" y="17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0" name="Freeform 66">
              <a:extLst>
                <a:ext uri="{FF2B5EF4-FFF2-40B4-BE49-F238E27FC236}">
                  <a16:creationId xmlns:a16="http://schemas.microsoft.com/office/drawing/2014/main" xmlns="" id="{AA62776B-F6D8-744C-BEFC-FE6BC255F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175" y="2562226"/>
              <a:ext cx="38100" cy="44450"/>
            </a:xfrm>
            <a:custGeom>
              <a:avLst/>
              <a:gdLst>
                <a:gd name="T0" fmla="*/ 23 w 36"/>
                <a:gd name="T1" fmla="*/ 0 h 42"/>
                <a:gd name="T2" fmla="*/ 23 w 36"/>
                <a:gd name="T3" fmla="*/ 0 h 42"/>
                <a:gd name="T4" fmla="*/ 36 w 36"/>
                <a:gd name="T5" fmla="*/ 19 h 42"/>
                <a:gd name="T6" fmla="*/ 30 w 36"/>
                <a:gd name="T7" fmla="*/ 42 h 42"/>
                <a:gd name="T8" fmla="*/ 17 w 36"/>
                <a:gd name="T9" fmla="*/ 42 h 42"/>
                <a:gd name="T10" fmla="*/ 0 w 36"/>
                <a:gd name="T11" fmla="*/ 23 h 42"/>
                <a:gd name="T12" fmla="*/ 4 w 36"/>
                <a:gd name="T13" fmla="*/ 8 h 42"/>
                <a:gd name="T14" fmla="*/ 23 w 36"/>
                <a:gd name="T1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42">
                  <a:moveTo>
                    <a:pt x="23" y="0"/>
                  </a:moveTo>
                  <a:lnTo>
                    <a:pt x="23" y="0"/>
                  </a:lnTo>
                  <a:lnTo>
                    <a:pt x="36" y="19"/>
                  </a:lnTo>
                  <a:lnTo>
                    <a:pt x="30" y="42"/>
                  </a:lnTo>
                  <a:lnTo>
                    <a:pt x="17" y="42"/>
                  </a:lnTo>
                  <a:lnTo>
                    <a:pt x="0" y="23"/>
                  </a:lnTo>
                  <a:lnTo>
                    <a:pt x="4" y="8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1" name="Freeform 67">
              <a:extLst>
                <a:ext uri="{FF2B5EF4-FFF2-40B4-BE49-F238E27FC236}">
                  <a16:creationId xmlns:a16="http://schemas.microsoft.com/office/drawing/2014/main" xmlns="" id="{16616C20-67D8-664A-AB58-75BB0F325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7850" y="2505076"/>
              <a:ext cx="52388" cy="42863"/>
            </a:xfrm>
            <a:custGeom>
              <a:avLst/>
              <a:gdLst>
                <a:gd name="T0" fmla="*/ 13 w 49"/>
                <a:gd name="T1" fmla="*/ 0 h 41"/>
                <a:gd name="T2" fmla="*/ 13 w 49"/>
                <a:gd name="T3" fmla="*/ 0 h 41"/>
                <a:gd name="T4" fmla="*/ 49 w 49"/>
                <a:gd name="T5" fmla="*/ 11 h 41"/>
                <a:gd name="T6" fmla="*/ 47 w 49"/>
                <a:gd name="T7" fmla="*/ 41 h 41"/>
                <a:gd name="T8" fmla="*/ 8 w 49"/>
                <a:gd name="T9" fmla="*/ 22 h 41"/>
                <a:gd name="T10" fmla="*/ 0 w 49"/>
                <a:gd name="T11" fmla="*/ 11 h 41"/>
                <a:gd name="T12" fmla="*/ 13 w 49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1">
                  <a:moveTo>
                    <a:pt x="13" y="0"/>
                  </a:moveTo>
                  <a:lnTo>
                    <a:pt x="13" y="0"/>
                  </a:lnTo>
                  <a:lnTo>
                    <a:pt x="49" y="11"/>
                  </a:lnTo>
                  <a:lnTo>
                    <a:pt x="47" y="41"/>
                  </a:lnTo>
                  <a:lnTo>
                    <a:pt x="8" y="22"/>
                  </a:lnTo>
                  <a:lnTo>
                    <a:pt x="0" y="1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2" name="Freeform 68">
              <a:extLst>
                <a:ext uri="{FF2B5EF4-FFF2-40B4-BE49-F238E27FC236}">
                  <a16:creationId xmlns:a16="http://schemas.microsoft.com/office/drawing/2014/main" xmlns="" id="{8C41403F-61B3-3B4E-8037-ED9DE26B9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7575" y="4957763"/>
              <a:ext cx="950913" cy="889000"/>
            </a:xfrm>
            <a:custGeom>
              <a:avLst/>
              <a:gdLst>
                <a:gd name="T0" fmla="*/ 36 w 899"/>
                <a:gd name="T1" fmla="*/ 368 h 839"/>
                <a:gd name="T2" fmla="*/ 36 w 899"/>
                <a:gd name="T3" fmla="*/ 368 h 839"/>
                <a:gd name="T4" fmla="*/ 33 w 899"/>
                <a:gd name="T5" fmla="*/ 567 h 839"/>
                <a:gd name="T6" fmla="*/ 3 w 899"/>
                <a:gd name="T7" fmla="*/ 590 h 839"/>
                <a:gd name="T8" fmla="*/ 0 w 899"/>
                <a:gd name="T9" fmla="*/ 609 h 839"/>
                <a:gd name="T10" fmla="*/ 42 w 899"/>
                <a:gd name="T11" fmla="*/ 637 h 839"/>
                <a:gd name="T12" fmla="*/ 145 w 899"/>
                <a:gd name="T13" fmla="*/ 618 h 839"/>
                <a:gd name="T14" fmla="*/ 198 w 899"/>
                <a:gd name="T15" fmla="*/ 618 h 839"/>
                <a:gd name="T16" fmla="*/ 217 w 899"/>
                <a:gd name="T17" fmla="*/ 590 h 839"/>
                <a:gd name="T18" fmla="*/ 334 w 899"/>
                <a:gd name="T19" fmla="*/ 567 h 839"/>
                <a:gd name="T20" fmla="*/ 418 w 899"/>
                <a:gd name="T21" fmla="*/ 592 h 839"/>
                <a:gd name="T22" fmla="*/ 412 w 899"/>
                <a:gd name="T23" fmla="*/ 626 h 839"/>
                <a:gd name="T24" fmla="*/ 423 w 899"/>
                <a:gd name="T25" fmla="*/ 660 h 839"/>
                <a:gd name="T26" fmla="*/ 487 w 899"/>
                <a:gd name="T27" fmla="*/ 649 h 839"/>
                <a:gd name="T28" fmla="*/ 490 w 899"/>
                <a:gd name="T29" fmla="*/ 665 h 839"/>
                <a:gd name="T30" fmla="*/ 448 w 899"/>
                <a:gd name="T31" fmla="*/ 696 h 839"/>
                <a:gd name="T32" fmla="*/ 462 w 899"/>
                <a:gd name="T33" fmla="*/ 707 h 839"/>
                <a:gd name="T34" fmla="*/ 493 w 899"/>
                <a:gd name="T35" fmla="*/ 696 h 839"/>
                <a:gd name="T36" fmla="*/ 484 w 899"/>
                <a:gd name="T37" fmla="*/ 789 h 839"/>
                <a:gd name="T38" fmla="*/ 543 w 899"/>
                <a:gd name="T39" fmla="*/ 834 h 839"/>
                <a:gd name="T40" fmla="*/ 576 w 899"/>
                <a:gd name="T41" fmla="*/ 822 h 839"/>
                <a:gd name="T42" fmla="*/ 593 w 899"/>
                <a:gd name="T43" fmla="*/ 839 h 839"/>
                <a:gd name="T44" fmla="*/ 690 w 899"/>
                <a:gd name="T45" fmla="*/ 825 h 839"/>
                <a:gd name="T46" fmla="*/ 782 w 899"/>
                <a:gd name="T47" fmla="*/ 676 h 839"/>
                <a:gd name="T48" fmla="*/ 816 w 899"/>
                <a:gd name="T49" fmla="*/ 668 h 839"/>
                <a:gd name="T50" fmla="*/ 883 w 899"/>
                <a:gd name="T51" fmla="*/ 545 h 839"/>
                <a:gd name="T52" fmla="*/ 899 w 899"/>
                <a:gd name="T53" fmla="*/ 438 h 839"/>
                <a:gd name="T54" fmla="*/ 857 w 899"/>
                <a:gd name="T55" fmla="*/ 385 h 839"/>
                <a:gd name="T56" fmla="*/ 874 w 899"/>
                <a:gd name="T57" fmla="*/ 374 h 839"/>
                <a:gd name="T58" fmla="*/ 841 w 899"/>
                <a:gd name="T59" fmla="*/ 270 h 839"/>
                <a:gd name="T60" fmla="*/ 805 w 899"/>
                <a:gd name="T61" fmla="*/ 245 h 839"/>
                <a:gd name="T62" fmla="*/ 810 w 899"/>
                <a:gd name="T63" fmla="*/ 104 h 839"/>
                <a:gd name="T64" fmla="*/ 777 w 899"/>
                <a:gd name="T65" fmla="*/ 79 h 839"/>
                <a:gd name="T66" fmla="*/ 768 w 899"/>
                <a:gd name="T67" fmla="*/ 1 h 839"/>
                <a:gd name="T68" fmla="*/ 752 w 899"/>
                <a:gd name="T69" fmla="*/ 1 h 839"/>
                <a:gd name="T70" fmla="*/ 696 w 899"/>
                <a:gd name="T71" fmla="*/ 186 h 839"/>
                <a:gd name="T72" fmla="*/ 665 w 899"/>
                <a:gd name="T73" fmla="*/ 188 h 839"/>
                <a:gd name="T74" fmla="*/ 596 w 899"/>
                <a:gd name="T75" fmla="*/ 118 h 839"/>
                <a:gd name="T76" fmla="*/ 635 w 899"/>
                <a:gd name="T77" fmla="*/ 14 h 839"/>
                <a:gd name="T78" fmla="*/ 562 w 899"/>
                <a:gd name="T79" fmla="*/ 0 h 839"/>
                <a:gd name="T80" fmla="*/ 482 w 899"/>
                <a:gd name="T81" fmla="*/ 23 h 839"/>
                <a:gd name="T82" fmla="*/ 459 w 899"/>
                <a:gd name="T83" fmla="*/ 87 h 839"/>
                <a:gd name="T84" fmla="*/ 423 w 899"/>
                <a:gd name="T85" fmla="*/ 96 h 839"/>
                <a:gd name="T86" fmla="*/ 421 w 899"/>
                <a:gd name="T87" fmla="*/ 51 h 839"/>
                <a:gd name="T88" fmla="*/ 273 w 899"/>
                <a:gd name="T89" fmla="*/ 141 h 839"/>
                <a:gd name="T90" fmla="*/ 276 w 899"/>
                <a:gd name="T91" fmla="*/ 174 h 839"/>
                <a:gd name="T92" fmla="*/ 253 w 899"/>
                <a:gd name="T93" fmla="*/ 205 h 839"/>
                <a:gd name="T94" fmla="*/ 198 w 899"/>
                <a:gd name="T95" fmla="*/ 205 h 839"/>
                <a:gd name="T96" fmla="*/ 78 w 899"/>
                <a:gd name="T97" fmla="*/ 256 h 839"/>
                <a:gd name="T98" fmla="*/ 36 w 899"/>
                <a:gd name="T99" fmla="*/ 368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9" h="839">
                  <a:moveTo>
                    <a:pt x="36" y="368"/>
                  </a:moveTo>
                  <a:lnTo>
                    <a:pt x="36" y="368"/>
                  </a:lnTo>
                  <a:lnTo>
                    <a:pt x="33" y="567"/>
                  </a:lnTo>
                  <a:lnTo>
                    <a:pt x="3" y="590"/>
                  </a:lnTo>
                  <a:lnTo>
                    <a:pt x="0" y="609"/>
                  </a:lnTo>
                  <a:lnTo>
                    <a:pt x="42" y="637"/>
                  </a:lnTo>
                  <a:lnTo>
                    <a:pt x="145" y="618"/>
                  </a:lnTo>
                  <a:lnTo>
                    <a:pt x="198" y="618"/>
                  </a:lnTo>
                  <a:lnTo>
                    <a:pt x="217" y="590"/>
                  </a:lnTo>
                  <a:lnTo>
                    <a:pt x="334" y="567"/>
                  </a:lnTo>
                  <a:lnTo>
                    <a:pt x="418" y="592"/>
                  </a:lnTo>
                  <a:lnTo>
                    <a:pt x="412" y="626"/>
                  </a:lnTo>
                  <a:lnTo>
                    <a:pt x="423" y="660"/>
                  </a:lnTo>
                  <a:lnTo>
                    <a:pt x="487" y="649"/>
                  </a:lnTo>
                  <a:lnTo>
                    <a:pt x="490" y="665"/>
                  </a:lnTo>
                  <a:lnTo>
                    <a:pt x="448" y="696"/>
                  </a:lnTo>
                  <a:lnTo>
                    <a:pt x="462" y="707"/>
                  </a:lnTo>
                  <a:lnTo>
                    <a:pt x="493" y="696"/>
                  </a:lnTo>
                  <a:lnTo>
                    <a:pt x="484" y="789"/>
                  </a:lnTo>
                  <a:lnTo>
                    <a:pt x="543" y="834"/>
                  </a:lnTo>
                  <a:lnTo>
                    <a:pt x="576" y="822"/>
                  </a:lnTo>
                  <a:lnTo>
                    <a:pt x="593" y="839"/>
                  </a:lnTo>
                  <a:lnTo>
                    <a:pt x="690" y="825"/>
                  </a:lnTo>
                  <a:lnTo>
                    <a:pt x="782" y="676"/>
                  </a:lnTo>
                  <a:lnTo>
                    <a:pt x="816" y="668"/>
                  </a:lnTo>
                  <a:lnTo>
                    <a:pt x="883" y="545"/>
                  </a:lnTo>
                  <a:lnTo>
                    <a:pt x="899" y="438"/>
                  </a:lnTo>
                  <a:lnTo>
                    <a:pt x="857" y="385"/>
                  </a:lnTo>
                  <a:lnTo>
                    <a:pt x="874" y="374"/>
                  </a:lnTo>
                  <a:lnTo>
                    <a:pt x="841" y="270"/>
                  </a:lnTo>
                  <a:lnTo>
                    <a:pt x="805" y="245"/>
                  </a:lnTo>
                  <a:lnTo>
                    <a:pt x="810" y="104"/>
                  </a:lnTo>
                  <a:lnTo>
                    <a:pt x="777" y="79"/>
                  </a:lnTo>
                  <a:lnTo>
                    <a:pt x="768" y="1"/>
                  </a:lnTo>
                  <a:lnTo>
                    <a:pt x="752" y="1"/>
                  </a:lnTo>
                  <a:lnTo>
                    <a:pt x="696" y="186"/>
                  </a:lnTo>
                  <a:lnTo>
                    <a:pt x="665" y="188"/>
                  </a:lnTo>
                  <a:lnTo>
                    <a:pt x="596" y="118"/>
                  </a:lnTo>
                  <a:lnTo>
                    <a:pt x="635" y="14"/>
                  </a:lnTo>
                  <a:lnTo>
                    <a:pt x="562" y="0"/>
                  </a:lnTo>
                  <a:lnTo>
                    <a:pt x="482" y="23"/>
                  </a:lnTo>
                  <a:lnTo>
                    <a:pt x="459" y="87"/>
                  </a:lnTo>
                  <a:lnTo>
                    <a:pt x="423" y="96"/>
                  </a:lnTo>
                  <a:lnTo>
                    <a:pt x="421" y="51"/>
                  </a:lnTo>
                  <a:lnTo>
                    <a:pt x="273" y="141"/>
                  </a:lnTo>
                  <a:lnTo>
                    <a:pt x="276" y="174"/>
                  </a:lnTo>
                  <a:lnTo>
                    <a:pt x="253" y="205"/>
                  </a:lnTo>
                  <a:lnTo>
                    <a:pt x="198" y="205"/>
                  </a:lnTo>
                  <a:lnTo>
                    <a:pt x="78" y="256"/>
                  </a:lnTo>
                  <a:lnTo>
                    <a:pt x="36" y="36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3" name="Freeform 69">
              <a:extLst>
                <a:ext uri="{FF2B5EF4-FFF2-40B4-BE49-F238E27FC236}">
                  <a16:creationId xmlns:a16="http://schemas.microsoft.com/office/drawing/2014/main" xmlns="" id="{F7A46758-9A1A-B34D-A2B4-6E790CBDC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6375" y="5915026"/>
              <a:ext cx="96838" cy="100013"/>
            </a:xfrm>
            <a:custGeom>
              <a:avLst/>
              <a:gdLst>
                <a:gd name="T0" fmla="*/ 14 w 92"/>
                <a:gd name="T1" fmla="*/ 0 h 95"/>
                <a:gd name="T2" fmla="*/ 14 w 92"/>
                <a:gd name="T3" fmla="*/ 0 h 95"/>
                <a:gd name="T4" fmla="*/ 0 w 92"/>
                <a:gd name="T5" fmla="*/ 56 h 95"/>
                <a:gd name="T6" fmla="*/ 3 w 92"/>
                <a:gd name="T7" fmla="*/ 95 h 95"/>
                <a:gd name="T8" fmla="*/ 44 w 92"/>
                <a:gd name="T9" fmla="*/ 92 h 95"/>
                <a:gd name="T10" fmla="*/ 92 w 92"/>
                <a:gd name="T11" fmla="*/ 19 h 95"/>
                <a:gd name="T12" fmla="*/ 14 w 92"/>
                <a:gd name="T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95">
                  <a:moveTo>
                    <a:pt x="14" y="0"/>
                  </a:moveTo>
                  <a:lnTo>
                    <a:pt x="14" y="0"/>
                  </a:lnTo>
                  <a:lnTo>
                    <a:pt x="0" y="56"/>
                  </a:lnTo>
                  <a:lnTo>
                    <a:pt x="3" y="95"/>
                  </a:lnTo>
                  <a:lnTo>
                    <a:pt x="44" y="92"/>
                  </a:lnTo>
                  <a:lnTo>
                    <a:pt x="92" y="19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4" name="Freeform 70">
              <a:extLst>
                <a:ext uri="{FF2B5EF4-FFF2-40B4-BE49-F238E27FC236}">
                  <a16:creationId xmlns:a16="http://schemas.microsoft.com/office/drawing/2014/main" xmlns="" id="{B36CD91A-0417-264E-8EB7-70DB5E933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8525" y="5795963"/>
              <a:ext cx="134938" cy="269875"/>
            </a:xfrm>
            <a:custGeom>
              <a:avLst/>
              <a:gdLst>
                <a:gd name="T0" fmla="*/ 45 w 128"/>
                <a:gd name="T1" fmla="*/ 0 h 255"/>
                <a:gd name="T2" fmla="*/ 45 w 128"/>
                <a:gd name="T3" fmla="*/ 0 h 255"/>
                <a:gd name="T4" fmla="*/ 53 w 128"/>
                <a:gd name="T5" fmla="*/ 92 h 255"/>
                <a:gd name="T6" fmla="*/ 42 w 128"/>
                <a:gd name="T7" fmla="*/ 134 h 255"/>
                <a:gd name="T8" fmla="*/ 0 w 128"/>
                <a:gd name="T9" fmla="*/ 165 h 255"/>
                <a:gd name="T10" fmla="*/ 3 w 128"/>
                <a:gd name="T11" fmla="*/ 202 h 255"/>
                <a:gd name="T12" fmla="*/ 3 w 128"/>
                <a:gd name="T13" fmla="*/ 241 h 255"/>
                <a:gd name="T14" fmla="*/ 14 w 128"/>
                <a:gd name="T15" fmla="*/ 255 h 255"/>
                <a:gd name="T16" fmla="*/ 128 w 128"/>
                <a:gd name="T17" fmla="*/ 157 h 255"/>
                <a:gd name="T18" fmla="*/ 128 w 128"/>
                <a:gd name="T19" fmla="*/ 134 h 255"/>
                <a:gd name="T20" fmla="*/ 100 w 128"/>
                <a:gd name="T21" fmla="*/ 134 h 255"/>
                <a:gd name="T22" fmla="*/ 61 w 128"/>
                <a:gd name="T23" fmla="*/ 2 h 255"/>
                <a:gd name="T24" fmla="*/ 45 w 128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55">
                  <a:moveTo>
                    <a:pt x="45" y="0"/>
                  </a:moveTo>
                  <a:lnTo>
                    <a:pt x="45" y="0"/>
                  </a:lnTo>
                  <a:lnTo>
                    <a:pt x="53" y="92"/>
                  </a:lnTo>
                  <a:lnTo>
                    <a:pt x="42" y="134"/>
                  </a:lnTo>
                  <a:lnTo>
                    <a:pt x="0" y="165"/>
                  </a:lnTo>
                  <a:lnTo>
                    <a:pt x="3" y="202"/>
                  </a:lnTo>
                  <a:lnTo>
                    <a:pt x="3" y="241"/>
                  </a:lnTo>
                  <a:lnTo>
                    <a:pt x="14" y="255"/>
                  </a:lnTo>
                  <a:lnTo>
                    <a:pt x="128" y="157"/>
                  </a:lnTo>
                  <a:lnTo>
                    <a:pt x="128" y="134"/>
                  </a:lnTo>
                  <a:lnTo>
                    <a:pt x="100" y="134"/>
                  </a:lnTo>
                  <a:lnTo>
                    <a:pt x="61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5" name="Freeform 71">
              <a:extLst>
                <a:ext uri="{FF2B5EF4-FFF2-40B4-BE49-F238E27FC236}">
                  <a16:creationId xmlns:a16="http://schemas.microsoft.com/office/drawing/2014/main" xmlns="" id="{C9785035-050B-FA4F-A1BA-32BC8C22F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9125" y="6010276"/>
              <a:ext cx="260350" cy="214313"/>
            </a:xfrm>
            <a:custGeom>
              <a:avLst/>
              <a:gdLst>
                <a:gd name="T0" fmla="*/ 225 w 247"/>
                <a:gd name="T1" fmla="*/ 0 h 202"/>
                <a:gd name="T2" fmla="*/ 225 w 247"/>
                <a:gd name="T3" fmla="*/ 0 h 202"/>
                <a:gd name="T4" fmla="*/ 247 w 247"/>
                <a:gd name="T5" fmla="*/ 42 h 202"/>
                <a:gd name="T6" fmla="*/ 186 w 247"/>
                <a:gd name="T7" fmla="*/ 101 h 202"/>
                <a:gd name="T8" fmla="*/ 181 w 247"/>
                <a:gd name="T9" fmla="*/ 131 h 202"/>
                <a:gd name="T10" fmla="*/ 139 w 247"/>
                <a:gd name="T11" fmla="*/ 137 h 202"/>
                <a:gd name="T12" fmla="*/ 69 w 247"/>
                <a:gd name="T13" fmla="*/ 202 h 202"/>
                <a:gd name="T14" fmla="*/ 5 w 247"/>
                <a:gd name="T15" fmla="*/ 171 h 202"/>
                <a:gd name="T16" fmla="*/ 0 w 247"/>
                <a:gd name="T17" fmla="*/ 148 h 202"/>
                <a:gd name="T18" fmla="*/ 117 w 247"/>
                <a:gd name="T19" fmla="*/ 98 h 202"/>
                <a:gd name="T20" fmla="*/ 225 w 247"/>
                <a:gd name="T2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7" h="202">
                  <a:moveTo>
                    <a:pt x="225" y="0"/>
                  </a:moveTo>
                  <a:lnTo>
                    <a:pt x="225" y="0"/>
                  </a:lnTo>
                  <a:lnTo>
                    <a:pt x="247" y="42"/>
                  </a:lnTo>
                  <a:lnTo>
                    <a:pt x="186" y="101"/>
                  </a:lnTo>
                  <a:lnTo>
                    <a:pt x="181" y="131"/>
                  </a:lnTo>
                  <a:lnTo>
                    <a:pt x="139" y="137"/>
                  </a:lnTo>
                  <a:lnTo>
                    <a:pt x="69" y="202"/>
                  </a:lnTo>
                  <a:lnTo>
                    <a:pt x="5" y="171"/>
                  </a:lnTo>
                  <a:lnTo>
                    <a:pt x="0" y="148"/>
                  </a:lnTo>
                  <a:lnTo>
                    <a:pt x="117" y="98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6" name="Freeform 72">
              <a:extLst>
                <a:ext uri="{FF2B5EF4-FFF2-40B4-BE49-F238E27FC236}">
                  <a16:creationId xmlns:a16="http://schemas.microsoft.com/office/drawing/2014/main" xmlns="" id="{08194AE5-B5DE-364F-BC12-F8ABD995D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9000" y="5284788"/>
              <a:ext cx="61913" cy="77788"/>
            </a:xfrm>
            <a:custGeom>
              <a:avLst/>
              <a:gdLst>
                <a:gd name="T0" fmla="*/ 3 w 58"/>
                <a:gd name="T1" fmla="*/ 0 h 73"/>
                <a:gd name="T2" fmla="*/ 3 w 58"/>
                <a:gd name="T3" fmla="*/ 0 h 73"/>
                <a:gd name="T4" fmla="*/ 0 w 58"/>
                <a:gd name="T5" fmla="*/ 14 h 73"/>
                <a:gd name="T6" fmla="*/ 36 w 58"/>
                <a:gd name="T7" fmla="*/ 65 h 73"/>
                <a:gd name="T8" fmla="*/ 55 w 58"/>
                <a:gd name="T9" fmla="*/ 73 h 73"/>
                <a:gd name="T10" fmla="*/ 58 w 58"/>
                <a:gd name="T11" fmla="*/ 53 h 73"/>
                <a:gd name="T12" fmla="*/ 3 w 58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73">
                  <a:moveTo>
                    <a:pt x="3" y="0"/>
                  </a:moveTo>
                  <a:lnTo>
                    <a:pt x="3" y="0"/>
                  </a:lnTo>
                  <a:lnTo>
                    <a:pt x="0" y="14"/>
                  </a:lnTo>
                  <a:lnTo>
                    <a:pt x="36" y="65"/>
                  </a:lnTo>
                  <a:lnTo>
                    <a:pt x="55" y="73"/>
                  </a:lnTo>
                  <a:lnTo>
                    <a:pt x="58" y="5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7" name="Freeform 73">
              <a:extLst>
                <a:ext uri="{FF2B5EF4-FFF2-40B4-BE49-F238E27FC236}">
                  <a16:creationId xmlns:a16="http://schemas.microsoft.com/office/drawing/2014/main" xmlns="" id="{E5A987D3-F038-5D4C-AD49-9FCE26195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1825" y="4430713"/>
              <a:ext cx="261938" cy="314325"/>
            </a:xfrm>
            <a:custGeom>
              <a:avLst/>
              <a:gdLst>
                <a:gd name="T0" fmla="*/ 3 w 247"/>
                <a:gd name="T1" fmla="*/ 0 h 297"/>
                <a:gd name="T2" fmla="*/ 3 w 247"/>
                <a:gd name="T3" fmla="*/ 0 h 297"/>
                <a:gd name="T4" fmla="*/ 0 w 247"/>
                <a:gd name="T5" fmla="*/ 18 h 297"/>
                <a:gd name="T6" fmla="*/ 54 w 247"/>
                <a:gd name="T7" fmla="*/ 107 h 297"/>
                <a:gd name="T8" fmla="*/ 69 w 247"/>
                <a:gd name="T9" fmla="*/ 107 h 297"/>
                <a:gd name="T10" fmla="*/ 180 w 247"/>
                <a:gd name="T11" fmla="*/ 293 h 297"/>
                <a:gd name="T12" fmla="*/ 225 w 247"/>
                <a:gd name="T13" fmla="*/ 297 h 297"/>
                <a:gd name="T14" fmla="*/ 247 w 247"/>
                <a:gd name="T15" fmla="*/ 233 h 297"/>
                <a:gd name="T16" fmla="*/ 211 w 247"/>
                <a:gd name="T17" fmla="*/ 210 h 297"/>
                <a:gd name="T18" fmla="*/ 205 w 247"/>
                <a:gd name="T19" fmla="*/ 174 h 297"/>
                <a:gd name="T20" fmla="*/ 3 w 247"/>
                <a:gd name="T21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7" h="297">
                  <a:moveTo>
                    <a:pt x="3" y="0"/>
                  </a:moveTo>
                  <a:lnTo>
                    <a:pt x="3" y="0"/>
                  </a:lnTo>
                  <a:lnTo>
                    <a:pt x="0" y="18"/>
                  </a:lnTo>
                  <a:lnTo>
                    <a:pt x="54" y="107"/>
                  </a:lnTo>
                  <a:lnTo>
                    <a:pt x="69" y="107"/>
                  </a:lnTo>
                  <a:lnTo>
                    <a:pt x="180" y="293"/>
                  </a:lnTo>
                  <a:lnTo>
                    <a:pt x="225" y="297"/>
                  </a:lnTo>
                  <a:lnTo>
                    <a:pt x="247" y="233"/>
                  </a:lnTo>
                  <a:lnTo>
                    <a:pt x="211" y="210"/>
                  </a:lnTo>
                  <a:lnTo>
                    <a:pt x="205" y="17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8" name="Freeform 74">
              <a:extLst>
                <a:ext uri="{FF2B5EF4-FFF2-40B4-BE49-F238E27FC236}">
                  <a16:creationId xmlns:a16="http://schemas.microsoft.com/office/drawing/2014/main" xmlns="" id="{C61C947A-B1AD-2C49-BCD7-3562B69EE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9488" y="4392613"/>
              <a:ext cx="223838" cy="195263"/>
            </a:xfrm>
            <a:custGeom>
              <a:avLst/>
              <a:gdLst>
                <a:gd name="T0" fmla="*/ 0 w 211"/>
                <a:gd name="T1" fmla="*/ 157 h 185"/>
                <a:gd name="T2" fmla="*/ 0 w 211"/>
                <a:gd name="T3" fmla="*/ 157 h 185"/>
                <a:gd name="T4" fmla="*/ 24 w 211"/>
                <a:gd name="T5" fmla="*/ 185 h 185"/>
                <a:gd name="T6" fmla="*/ 115 w 211"/>
                <a:gd name="T7" fmla="*/ 153 h 185"/>
                <a:gd name="T8" fmla="*/ 133 w 211"/>
                <a:gd name="T9" fmla="*/ 84 h 185"/>
                <a:gd name="T10" fmla="*/ 174 w 211"/>
                <a:gd name="T11" fmla="*/ 81 h 185"/>
                <a:gd name="T12" fmla="*/ 211 w 211"/>
                <a:gd name="T13" fmla="*/ 54 h 185"/>
                <a:gd name="T14" fmla="*/ 163 w 211"/>
                <a:gd name="T15" fmla="*/ 19 h 185"/>
                <a:gd name="T16" fmla="*/ 152 w 211"/>
                <a:gd name="T17" fmla="*/ 0 h 185"/>
                <a:gd name="T18" fmla="*/ 128 w 211"/>
                <a:gd name="T19" fmla="*/ 44 h 185"/>
                <a:gd name="T20" fmla="*/ 137 w 211"/>
                <a:gd name="T21" fmla="*/ 69 h 185"/>
                <a:gd name="T22" fmla="*/ 122 w 211"/>
                <a:gd name="T23" fmla="*/ 90 h 185"/>
                <a:gd name="T24" fmla="*/ 95 w 211"/>
                <a:gd name="T25" fmla="*/ 83 h 185"/>
                <a:gd name="T26" fmla="*/ 29 w 211"/>
                <a:gd name="T27" fmla="*/ 131 h 185"/>
                <a:gd name="T28" fmla="*/ 31 w 211"/>
                <a:gd name="T29" fmla="*/ 159 h 185"/>
                <a:gd name="T30" fmla="*/ 0 w 211"/>
                <a:gd name="T31" fmla="*/ 157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1" h="185">
                  <a:moveTo>
                    <a:pt x="0" y="157"/>
                  </a:moveTo>
                  <a:lnTo>
                    <a:pt x="0" y="157"/>
                  </a:lnTo>
                  <a:lnTo>
                    <a:pt x="24" y="185"/>
                  </a:lnTo>
                  <a:lnTo>
                    <a:pt x="115" y="153"/>
                  </a:lnTo>
                  <a:lnTo>
                    <a:pt x="133" y="84"/>
                  </a:lnTo>
                  <a:lnTo>
                    <a:pt x="174" y="81"/>
                  </a:lnTo>
                  <a:lnTo>
                    <a:pt x="211" y="54"/>
                  </a:lnTo>
                  <a:lnTo>
                    <a:pt x="163" y="19"/>
                  </a:lnTo>
                  <a:lnTo>
                    <a:pt x="152" y="0"/>
                  </a:lnTo>
                  <a:lnTo>
                    <a:pt x="128" y="44"/>
                  </a:lnTo>
                  <a:lnTo>
                    <a:pt x="137" y="69"/>
                  </a:lnTo>
                  <a:lnTo>
                    <a:pt x="122" y="90"/>
                  </a:lnTo>
                  <a:lnTo>
                    <a:pt x="95" y="83"/>
                  </a:lnTo>
                  <a:lnTo>
                    <a:pt x="29" y="131"/>
                  </a:lnTo>
                  <a:lnTo>
                    <a:pt x="31" y="159"/>
                  </a:lnTo>
                  <a:lnTo>
                    <a:pt x="0" y="15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9" name="Freeform 75">
              <a:extLst>
                <a:ext uri="{FF2B5EF4-FFF2-40B4-BE49-F238E27FC236}">
                  <a16:creationId xmlns:a16="http://schemas.microsoft.com/office/drawing/2014/main" xmlns="" id="{D2C78FED-4328-C142-A9A2-EAFB41834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7438" y="4445001"/>
              <a:ext cx="28575" cy="34925"/>
            </a:xfrm>
            <a:custGeom>
              <a:avLst/>
              <a:gdLst>
                <a:gd name="T0" fmla="*/ 22 w 28"/>
                <a:gd name="T1" fmla="*/ 0 h 33"/>
                <a:gd name="T2" fmla="*/ 22 w 28"/>
                <a:gd name="T3" fmla="*/ 0 h 33"/>
                <a:gd name="T4" fmla="*/ 0 w 28"/>
                <a:gd name="T5" fmla="*/ 27 h 33"/>
                <a:gd name="T6" fmla="*/ 18 w 28"/>
                <a:gd name="T7" fmla="*/ 33 h 33"/>
                <a:gd name="T8" fmla="*/ 28 w 28"/>
                <a:gd name="T9" fmla="*/ 19 h 33"/>
                <a:gd name="T10" fmla="*/ 22 w 28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33">
                  <a:moveTo>
                    <a:pt x="22" y="0"/>
                  </a:moveTo>
                  <a:lnTo>
                    <a:pt x="22" y="0"/>
                  </a:lnTo>
                  <a:lnTo>
                    <a:pt x="0" y="27"/>
                  </a:lnTo>
                  <a:lnTo>
                    <a:pt x="18" y="33"/>
                  </a:lnTo>
                  <a:lnTo>
                    <a:pt x="28" y="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0" name="Freeform 76">
              <a:extLst>
                <a:ext uri="{FF2B5EF4-FFF2-40B4-BE49-F238E27FC236}">
                  <a16:creationId xmlns:a16="http://schemas.microsoft.com/office/drawing/2014/main" xmlns="" id="{9A0B23D8-39B2-BD41-BF03-980DE4AE5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0625" y="4548188"/>
              <a:ext cx="168275" cy="209550"/>
            </a:xfrm>
            <a:custGeom>
              <a:avLst/>
              <a:gdLst>
                <a:gd name="T0" fmla="*/ 0 w 158"/>
                <a:gd name="T1" fmla="*/ 137 h 198"/>
                <a:gd name="T2" fmla="*/ 0 w 158"/>
                <a:gd name="T3" fmla="*/ 137 h 198"/>
                <a:gd name="T4" fmla="*/ 17 w 158"/>
                <a:gd name="T5" fmla="*/ 159 h 198"/>
                <a:gd name="T6" fmla="*/ 6 w 158"/>
                <a:gd name="T7" fmla="*/ 192 h 198"/>
                <a:gd name="T8" fmla="*/ 6 w 158"/>
                <a:gd name="T9" fmla="*/ 198 h 198"/>
                <a:gd name="T10" fmla="*/ 32 w 158"/>
                <a:gd name="T11" fmla="*/ 198 h 198"/>
                <a:gd name="T12" fmla="*/ 41 w 158"/>
                <a:gd name="T13" fmla="*/ 116 h 198"/>
                <a:gd name="T14" fmla="*/ 50 w 158"/>
                <a:gd name="T15" fmla="*/ 119 h 198"/>
                <a:gd name="T16" fmla="*/ 65 w 158"/>
                <a:gd name="T17" fmla="*/ 193 h 198"/>
                <a:gd name="T18" fmla="*/ 80 w 158"/>
                <a:gd name="T19" fmla="*/ 197 h 198"/>
                <a:gd name="T20" fmla="*/ 94 w 158"/>
                <a:gd name="T21" fmla="*/ 165 h 198"/>
                <a:gd name="T22" fmla="*/ 80 w 158"/>
                <a:gd name="T23" fmla="*/ 117 h 198"/>
                <a:gd name="T24" fmla="*/ 68 w 158"/>
                <a:gd name="T25" fmla="*/ 96 h 198"/>
                <a:gd name="T26" fmla="*/ 105 w 158"/>
                <a:gd name="T27" fmla="*/ 70 h 198"/>
                <a:gd name="T28" fmla="*/ 96 w 158"/>
                <a:gd name="T29" fmla="*/ 58 h 198"/>
                <a:gd name="T30" fmla="*/ 61 w 158"/>
                <a:gd name="T31" fmla="*/ 80 h 198"/>
                <a:gd name="T32" fmla="*/ 52 w 158"/>
                <a:gd name="T33" fmla="*/ 80 h 198"/>
                <a:gd name="T34" fmla="*/ 35 w 158"/>
                <a:gd name="T35" fmla="*/ 56 h 198"/>
                <a:gd name="T36" fmla="*/ 41 w 158"/>
                <a:gd name="T37" fmla="*/ 45 h 198"/>
                <a:gd name="T38" fmla="*/ 69 w 158"/>
                <a:gd name="T39" fmla="*/ 31 h 198"/>
                <a:gd name="T40" fmla="*/ 112 w 158"/>
                <a:gd name="T41" fmla="*/ 44 h 198"/>
                <a:gd name="T42" fmla="*/ 126 w 158"/>
                <a:gd name="T43" fmla="*/ 43 h 198"/>
                <a:gd name="T44" fmla="*/ 158 w 158"/>
                <a:gd name="T45" fmla="*/ 13 h 198"/>
                <a:gd name="T46" fmla="*/ 145 w 158"/>
                <a:gd name="T47" fmla="*/ 0 h 198"/>
                <a:gd name="T48" fmla="*/ 115 w 158"/>
                <a:gd name="T49" fmla="*/ 23 h 198"/>
                <a:gd name="T50" fmla="*/ 95 w 158"/>
                <a:gd name="T51" fmla="*/ 23 h 198"/>
                <a:gd name="T52" fmla="*/ 66 w 158"/>
                <a:gd name="T53" fmla="*/ 9 h 198"/>
                <a:gd name="T54" fmla="*/ 45 w 158"/>
                <a:gd name="T55" fmla="*/ 10 h 198"/>
                <a:gd name="T56" fmla="*/ 22 w 158"/>
                <a:gd name="T57" fmla="*/ 47 h 198"/>
                <a:gd name="T58" fmla="*/ 8 w 158"/>
                <a:gd name="T59" fmla="*/ 112 h 198"/>
                <a:gd name="T60" fmla="*/ 0 w 158"/>
                <a:gd name="T61" fmla="*/ 13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8" h="198">
                  <a:moveTo>
                    <a:pt x="0" y="137"/>
                  </a:moveTo>
                  <a:lnTo>
                    <a:pt x="0" y="137"/>
                  </a:lnTo>
                  <a:lnTo>
                    <a:pt x="17" y="159"/>
                  </a:lnTo>
                  <a:lnTo>
                    <a:pt x="6" y="192"/>
                  </a:lnTo>
                  <a:lnTo>
                    <a:pt x="6" y="198"/>
                  </a:lnTo>
                  <a:lnTo>
                    <a:pt x="32" y="198"/>
                  </a:lnTo>
                  <a:lnTo>
                    <a:pt x="41" y="116"/>
                  </a:lnTo>
                  <a:lnTo>
                    <a:pt x="50" y="119"/>
                  </a:lnTo>
                  <a:lnTo>
                    <a:pt x="65" y="193"/>
                  </a:lnTo>
                  <a:lnTo>
                    <a:pt x="80" y="197"/>
                  </a:lnTo>
                  <a:lnTo>
                    <a:pt x="94" y="165"/>
                  </a:lnTo>
                  <a:lnTo>
                    <a:pt x="80" y="117"/>
                  </a:lnTo>
                  <a:lnTo>
                    <a:pt x="68" y="96"/>
                  </a:lnTo>
                  <a:lnTo>
                    <a:pt x="105" y="70"/>
                  </a:lnTo>
                  <a:lnTo>
                    <a:pt x="96" y="58"/>
                  </a:lnTo>
                  <a:lnTo>
                    <a:pt x="61" y="80"/>
                  </a:lnTo>
                  <a:lnTo>
                    <a:pt x="52" y="80"/>
                  </a:lnTo>
                  <a:lnTo>
                    <a:pt x="35" y="56"/>
                  </a:lnTo>
                  <a:lnTo>
                    <a:pt x="41" y="45"/>
                  </a:lnTo>
                  <a:lnTo>
                    <a:pt x="69" y="31"/>
                  </a:lnTo>
                  <a:lnTo>
                    <a:pt x="112" y="44"/>
                  </a:lnTo>
                  <a:lnTo>
                    <a:pt x="126" y="43"/>
                  </a:lnTo>
                  <a:lnTo>
                    <a:pt x="158" y="13"/>
                  </a:lnTo>
                  <a:lnTo>
                    <a:pt x="145" y="0"/>
                  </a:lnTo>
                  <a:lnTo>
                    <a:pt x="115" y="23"/>
                  </a:lnTo>
                  <a:lnTo>
                    <a:pt x="95" y="23"/>
                  </a:lnTo>
                  <a:lnTo>
                    <a:pt x="66" y="9"/>
                  </a:lnTo>
                  <a:lnTo>
                    <a:pt x="45" y="10"/>
                  </a:lnTo>
                  <a:lnTo>
                    <a:pt x="22" y="47"/>
                  </a:lnTo>
                  <a:lnTo>
                    <a:pt x="8" y="112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1" name="Freeform 77">
              <a:extLst>
                <a:ext uri="{FF2B5EF4-FFF2-40B4-BE49-F238E27FC236}">
                  <a16:creationId xmlns:a16="http://schemas.microsoft.com/office/drawing/2014/main" xmlns="" id="{5730D4A8-87F3-3F4A-AC50-6AB246DE6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1125" y="4538663"/>
              <a:ext cx="47625" cy="69850"/>
            </a:xfrm>
            <a:custGeom>
              <a:avLst/>
              <a:gdLst>
                <a:gd name="T0" fmla="*/ 14 w 46"/>
                <a:gd name="T1" fmla="*/ 0 h 66"/>
                <a:gd name="T2" fmla="*/ 14 w 46"/>
                <a:gd name="T3" fmla="*/ 0 h 66"/>
                <a:gd name="T4" fmla="*/ 0 w 46"/>
                <a:gd name="T5" fmla="*/ 36 h 66"/>
                <a:gd name="T6" fmla="*/ 23 w 46"/>
                <a:gd name="T7" fmla="*/ 66 h 66"/>
                <a:gd name="T8" fmla="*/ 30 w 46"/>
                <a:gd name="T9" fmla="*/ 66 h 66"/>
                <a:gd name="T10" fmla="*/ 40 w 46"/>
                <a:gd name="T11" fmla="*/ 46 h 66"/>
                <a:gd name="T12" fmla="*/ 46 w 46"/>
                <a:gd name="T13" fmla="*/ 39 h 66"/>
                <a:gd name="T14" fmla="*/ 36 w 46"/>
                <a:gd name="T15" fmla="*/ 28 h 66"/>
                <a:gd name="T16" fmla="*/ 21 w 46"/>
                <a:gd name="T17" fmla="*/ 23 h 66"/>
                <a:gd name="T18" fmla="*/ 14 w 46"/>
                <a:gd name="T1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66">
                  <a:moveTo>
                    <a:pt x="14" y="0"/>
                  </a:moveTo>
                  <a:lnTo>
                    <a:pt x="14" y="0"/>
                  </a:lnTo>
                  <a:lnTo>
                    <a:pt x="0" y="36"/>
                  </a:lnTo>
                  <a:lnTo>
                    <a:pt x="23" y="66"/>
                  </a:lnTo>
                  <a:lnTo>
                    <a:pt x="30" y="66"/>
                  </a:lnTo>
                  <a:lnTo>
                    <a:pt x="40" y="46"/>
                  </a:lnTo>
                  <a:lnTo>
                    <a:pt x="46" y="39"/>
                  </a:lnTo>
                  <a:lnTo>
                    <a:pt x="36" y="28"/>
                  </a:lnTo>
                  <a:lnTo>
                    <a:pt x="21" y="2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2" name="Freeform 78">
              <a:extLst>
                <a:ext uri="{FF2B5EF4-FFF2-40B4-BE49-F238E27FC236}">
                  <a16:creationId xmlns:a16="http://schemas.microsoft.com/office/drawing/2014/main" xmlns="" id="{A96C54EA-DC39-3548-B73F-85D192E84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0175" y="4662488"/>
              <a:ext cx="73025" cy="31750"/>
            </a:xfrm>
            <a:custGeom>
              <a:avLst/>
              <a:gdLst>
                <a:gd name="T0" fmla="*/ 41 w 69"/>
                <a:gd name="T1" fmla="*/ 0 h 30"/>
                <a:gd name="T2" fmla="*/ 41 w 69"/>
                <a:gd name="T3" fmla="*/ 0 h 30"/>
                <a:gd name="T4" fmla="*/ 9 w 69"/>
                <a:gd name="T5" fmla="*/ 7 h 30"/>
                <a:gd name="T6" fmla="*/ 0 w 69"/>
                <a:gd name="T7" fmla="*/ 17 h 30"/>
                <a:gd name="T8" fmla="*/ 8 w 69"/>
                <a:gd name="T9" fmla="*/ 30 h 30"/>
                <a:gd name="T10" fmla="*/ 28 w 69"/>
                <a:gd name="T11" fmla="*/ 22 h 30"/>
                <a:gd name="T12" fmla="*/ 41 w 69"/>
                <a:gd name="T13" fmla="*/ 14 h 30"/>
                <a:gd name="T14" fmla="*/ 61 w 69"/>
                <a:gd name="T15" fmla="*/ 30 h 30"/>
                <a:gd name="T16" fmla="*/ 69 w 69"/>
                <a:gd name="T17" fmla="*/ 23 h 30"/>
                <a:gd name="T18" fmla="*/ 54 w 69"/>
                <a:gd name="T19" fmla="*/ 4 h 30"/>
                <a:gd name="T20" fmla="*/ 41 w 69"/>
                <a:gd name="T2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30">
                  <a:moveTo>
                    <a:pt x="41" y="0"/>
                  </a:moveTo>
                  <a:lnTo>
                    <a:pt x="41" y="0"/>
                  </a:lnTo>
                  <a:lnTo>
                    <a:pt x="9" y="7"/>
                  </a:lnTo>
                  <a:lnTo>
                    <a:pt x="0" y="17"/>
                  </a:lnTo>
                  <a:lnTo>
                    <a:pt x="8" y="30"/>
                  </a:lnTo>
                  <a:lnTo>
                    <a:pt x="28" y="22"/>
                  </a:lnTo>
                  <a:lnTo>
                    <a:pt x="41" y="14"/>
                  </a:lnTo>
                  <a:lnTo>
                    <a:pt x="61" y="30"/>
                  </a:lnTo>
                  <a:lnTo>
                    <a:pt x="69" y="23"/>
                  </a:lnTo>
                  <a:lnTo>
                    <a:pt x="54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3" name="Freeform 79">
              <a:extLst>
                <a:ext uri="{FF2B5EF4-FFF2-40B4-BE49-F238E27FC236}">
                  <a16:creationId xmlns:a16="http://schemas.microsoft.com/office/drawing/2014/main" xmlns="" id="{D4197557-8E8E-304A-9A32-F79A98B66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6775" y="4770438"/>
              <a:ext cx="225425" cy="87313"/>
            </a:xfrm>
            <a:custGeom>
              <a:avLst/>
              <a:gdLst>
                <a:gd name="T0" fmla="*/ 21 w 213"/>
                <a:gd name="T1" fmla="*/ 0 h 83"/>
                <a:gd name="T2" fmla="*/ 21 w 213"/>
                <a:gd name="T3" fmla="*/ 0 h 83"/>
                <a:gd name="T4" fmla="*/ 0 w 213"/>
                <a:gd name="T5" fmla="*/ 14 h 83"/>
                <a:gd name="T6" fmla="*/ 4 w 213"/>
                <a:gd name="T7" fmla="*/ 27 h 83"/>
                <a:gd name="T8" fmla="*/ 73 w 213"/>
                <a:gd name="T9" fmla="*/ 42 h 83"/>
                <a:gd name="T10" fmla="*/ 108 w 213"/>
                <a:gd name="T11" fmla="*/ 48 h 83"/>
                <a:gd name="T12" fmla="*/ 122 w 213"/>
                <a:gd name="T13" fmla="*/ 64 h 83"/>
                <a:gd name="T14" fmla="*/ 162 w 213"/>
                <a:gd name="T15" fmla="*/ 67 h 83"/>
                <a:gd name="T16" fmla="*/ 180 w 213"/>
                <a:gd name="T17" fmla="*/ 83 h 83"/>
                <a:gd name="T18" fmla="*/ 197 w 213"/>
                <a:gd name="T19" fmla="*/ 79 h 83"/>
                <a:gd name="T20" fmla="*/ 213 w 213"/>
                <a:gd name="T21" fmla="*/ 65 h 83"/>
                <a:gd name="T22" fmla="*/ 184 w 213"/>
                <a:gd name="T23" fmla="*/ 52 h 83"/>
                <a:gd name="T24" fmla="*/ 160 w 213"/>
                <a:gd name="T25" fmla="*/ 31 h 83"/>
                <a:gd name="T26" fmla="*/ 95 w 213"/>
                <a:gd name="T27" fmla="*/ 15 h 83"/>
                <a:gd name="T28" fmla="*/ 21 w 213"/>
                <a:gd name="T2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3" h="83">
                  <a:moveTo>
                    <a:pt x="21" y="0"/>
                  </a:moveTo>
                  <a:lnTo>
                    <a:pt x="21" y="0"/>
                  </a:lnTo>
                  <a:lnTo>
                    <a:pt x="0" y="14"/>
                  </a:lnTo>
                  <a:lnTo>
                    <a:pt x="4" y="27"/>
                  </a:lnTo>
                  <a:lnTo>
                    <a:pt x="73" y="42"/>
                  </a:lnTo>
                  <a:lnTo>
                    <a:pt x="108" y="48"/>
                  </a:lnTo>
                  <a:lnTo>
                    <a:pt x="122" y="64"/>
                  </a:lnTo>
                  <a:lnTo>
                    <a:pt x="162" y="67"/>
                  </a:lnTo>
                  <a:lnTo>
                    <a:pt x="180" y="83"/>
                  </a:lnTo>
                  <a:lnTo>
                    <a:pt x="197" y="79"/>
                  </a:lnTo>
                  <a:lnTo>
                    <a:pt x="213" y="65"/>
                  </a:lnTo>
                  <a:lnTo>
                    <a:pt x="184" y="52"/>
                  </a:lnTo>
                  <a:lnTo>
                    <a:pt x="160" y="31"/>
                  </a:lnTo>
                  <a:lnTo>
                    <a:pt x="95" y="15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4" name="Freeform 80">
              <a:extLst>
                <a:ext uri="{FF2B5EF4-FFF2-40B4-BE49-F238E27FC236}">
                  <a16:creationId xmlns:a16="http://schemas.microsoft.com/office/drawing/2014/main" xmlns="" id="{C13A993A-94D8-DB48-9DA8-7F295C9F5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9663" y="4840288"/>
              <a:ext cx="36513" cy="22225"/>
            </a:xfrm>
            <a:custGeom>
              <a:avLst/>
              <a:gdLst>
                <a:gd name="T0" fmla="*/ 17 w 35"/>
                <a:gd name="T1" fmla="*/ 0 h 20"/>
                <a:gd name="T2" fmla="*/ 17 w 35"/>
                <a:gd name="T3" fmla="*/ 0 h 20"/>
                <a:gd name="T4" fmla="*/ 0 w 35"/>
                <a:gd name="T5" fmla="*/ 9 h 20"/>
                <a:gd name="T6" fmla="*/ 10 w 35"/>
                <a:gd name="T7" fmla="*/ 20 h 20"/>
                <a:gd name="T8" fmla="*/ 35 w 35"/>
                <a:gd name="T9" fmla="*/ 11 h 20"/>
                <a:gd name="T10" fmla="*/ 17 w 35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20">
                  <a:moveTo>
                    <a:pt x="17" y="0"/>
                  </a:moveTo>
                  <a:lnTo>
                    <a:pt x="17" y="0"/>
                  </a:lnTo>
                  <a:lnTo>
                    <a:pt x="0" y="9"/>
                  </a:lnTo>
                  <a:lnTo>
                    <a:pt x="10" y="20"/>
                  </a:lnTo>
                  <a:lnTo>
                    <a:pt x="35" y="1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5" name="Freeform 81">
              <a:extLst>
                <a:ext uri="{FF2B5EF4-FFF2-40B4-BE49-F238E27FC236}">
                  <a16:creationId xmlns:a16="http://schemas.microsoft.com/office/drawing/2014/main" xmlns="" id="{2DFBEAD8-226E-7B43-84CC-2C5415073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7288" y="4832351"/>
              <a:ext cx="30163" cy="20638"/>
            </a:xfrm>
            <a:custGeom>
              <a:avLst/>
              <a:gdLst>
                <a:gd name="T0" fmla="*/ 0 w 28"/>
                <a:gd name="T1" fmla="*/ 1 h 20"/>
                <a:gd name="T2" fmla="*/ 0 w 28"/>
                <a:gd name="T3" fmla="*/ 1 h 20"/>
                <a:gd name="T4" fmla="*/ 3 w 28"/>
                <a:gd name="T5" fmla="*/ 16 h 20"/>
                <a:gd name="T6" fmla="*/ 21 w 28"/>
                <a:gd name="T7" fmla="*/ 20 h 20"/>
                <a:gd name="T8" fmla="*/ 28 w 28"/>
                <a:gd name="T9" fmla="*/ 12 h 20"/>
                <a:gd name="T10" fmla="*/ 20 w 28"/>
                <a:gd name="T11" fmla="*/ 0 h 20"/>
                <a:gd name="T12" fmla="*/ 0 w 28"/>
                <a:gd name="T13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0">
                  <a:moveTo>
                    <a:pt x="0" y="1"/>
                  </a:moveTo>
                  <a:lnTo>
                    <a:pt x="0" y="1"/>
                  </a:lnTo>
                  <a:lnTo>
                    <a:pt x="3" y="16"/>
                  </a:lnTo>
                  <a:lnTo>
                    <a:pt x="21" y="20"/>
                  </a:lnTo>
                  <a:lnTo>
                    <a:pt x="28" y="12"/>
                  </a:lnTo>
                  <a:lnTo>
                    <a:pt x="2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6" name="Freeform 82">
              <a:extLst>
                <a:ext uri="{FF2B5EF4-FFF2-40B4-BE49-F238E27FC236}">
                  <a16:creationId xmlns:a16="http://schemas.microsoft.com/office/drawing/2014/main" xmlns="" id="{6295E608-8587-8648-9E01-598BD18D4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9513" y="4875213"/>
              <a:ext cx="36513" cy="19050"/>
            </a:xfrm>
            <a:custGeom>
              <a:avLst/>
              <a:gdLst>
                <a:gd name="T0" fmla="*/ 22 w 35"/>
                <a:gd name="T1" fmla="*/ 0 h 19"/>
                <a:gd name="T2" fmla="*/ 22 w 35"/>
                <a:gd name="T3" fmla="*/ 0 h 19"/>
                <a:gd name="T4" fmla="*/ 0 w 35"/>
                <a:gd name="T5" fmla="*/ 3 h 19"/>
                <a:gd name="T6" fmla="*/ 19 w 35"/>
                <a:gd name="T7" fmla="*/ 19 h 19"/>
                <a:gd name="T8" fmla="*/ 35 w 35"/>
                <a:gd name="T9" fmla="*/ 19 h 19"/>
                <a:gd name="T10" fmla="*/ 22 w 35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9">
                  <a:moveTo>
                    <a:pt x="22" y="0"/>
                  </a:moveTo>
                  <a:lnTo>
                    <a:pt x="22" y="0"/>
                  </a:lnTo>
                  <a:lnTo>
                    <a:pt x="0" y="3"/>
                  </a:lnTo>
                  <a:lnTo>
                    <a:pt x="19" y="19"/>
                  </a:lnTo>
                  <a:lnTo>
                    <a:pt x="35" y="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7" name="Freeform 83">
              <a:extLst>
                <a:ext uri="{FF2B5EF4-FFF2-40B4-BE49-F238E27FC236}">
                  <a16:creationId xmlns:a16="http://schemas.microsoft.com/office/drawing/2014/main" xmlns="" id="{A2EB0F6D-CACC-7C4D-AE6B-7A2ACA59E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3325" y="4840288"/>
              <a:ext cx="66675" cy="22225"/>
            </a:xfrm>
            <a:custGeom>
              <a:avLst/>
              <a:gdLst>
                <a:gd name="T0" fmla="*/ 5 w 62"/>
                <a:gd name="T1" fmla="*/ 6 h 21"/>
                <a:gd name="T2" fmla="*/ 5 w 62"/>
                <a:gd name="T3" fmla="*/ 6 h 21"/>
                <a:gd name="T4" fmla="*/ 0 w 62"/>
                <a:gd name="T5" fmla="*/ 16 h 21"/>
                <a:gd name="T6" fmla="*/ 35 w 62"/>
                <a:gd name="T7" fmla="*/ 21 h 21"/>
                <a:gd name="T8" fmla="*/ 62 w 62"/>
                <a:gd name="T9" fmla="*/ 5 h 21"/>
                <a:gd name="T10" fmla="*/ 46 w 62"/>
                <a:gd name="T11" fmla="*/ 1 h 21"/>
                <a:gd name="T12" fmla="*/ 22 w 62"/>
                <a:gd name="T13" fmla="*/ 8 h 21"/>
                <a:gd name="T14" fmla="*/ 12 w 62"/>
                <a:gd name="T15" fmla="*/ 0 h 21"/>
                <a:gd name="T16" fmla="*/ 5 w 62"/>
                <a:gd name="T17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21">
                  <a:moveTo>
                    <a:pt x="5" y="6"/>
                  </a:moveTo>
                  <a:lnTo>
                    <a:pt x="5" y="6"/>
                  </a:lnTo>
                  <a:lnTo>
                    <a:pt x="0" y="16"/>
                  </a:lnTo>
                  <a:lnTo>
                    <a:pt x="35" y="21"/>
                  </a:lnTo>
                  <a:lnTo>
                    <a:pt x="62" y="5"/>
                  </a:lnTo>
                  <a:lnTo>
                    <a:pt x="46" y="1"/>
                  </a:lnTo>
                  <a:lnTo>
                    <a:pt x="22" y="8"/>
                  </a:lnTo>
                  <a:lnTo>
                    <a:pt x="12" y="0"/>
                  </a:lnTo>
                  <a:lnTo>
                    <a:pt x="5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8" name="Freeform 84">
              <a:extLst>
                <a:ext uri="{FF2B5EF4-FFF2-40B4-BE49-F238E27FC236}">
                  <a16:creationId xmlns:a16="http://schemas.microsoft.com/office/drawing/2014/main" xmlns="" id="{118AE466-DC2D-AA49-9764-0F39120A3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5875" y="4852988"/>
              <a:ext cx="85725" cy="44450"/>
            </a:xfrm>
            <a:custGeom>
              <a:avLst/>
              <a:gdLst>
                <a:gd name="T0" fmla="*/ 40 w 80"/>
                <a:gd name="T1" fmla="*/ 0 h 42"/>
                <a:gd name="T2" fmla="*/ 40 w 80"/>
                <a:gd name="T3" fmla="*/ 0 h 42"/>
                <a:gd name="T4" fmla="*/ 0 w 80"/>
                <a:gd name="T5" fmla="*/ 33 h 42"/>
                <a:gd name="T6" fmla="*/ 4 w 80"/>
                <a:gd name="T7" fmla="*/ 42 h 42"/>
                <a:gd name="T8" fmla="*/ 21 w 80"/>
                <a:gd name="T9" fmla="*/ 39 h 42"/>
                <a:gd name="T10" fmla="*/ 41 w 80"/>
                <a:gd name="T11" fmla="*/ 20 h 42"/>
                <a:gd name="T12" fmla="*/ 80 w 80"/>
                <a:gd name="T13" fmla="*/ 15 h 42"/>
                <a:gd name="T14" fmla="*/ 72 w 80"/>
                <a:gd name="T15" fmla="*/ 1 h 42"/>
                <a:gd name="T16" fmla="*/ 40 w 80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42">
                  <a:moveTo>
                    <a:pt x="40" y="0"/>
                  </a:moveTo>
                  <a:lnTo>
                    <a:pt x="40" y="0"/>
                  </a:lnTo>
                  <a:lnTo>
                    <a:pt x="0" y="33"/>
                  </a:lnTo>
                  <a:lnTo>
                    <a:pt x="4" y="42"/>
                  </a:lnTo>
                  <a:lnTo>
                    <a:pt x="21" y="39"/>
                  </a:lnTo>
                  <a:lnTo>
                    <a:pt x="41" y="20"/>
                  </a:lnTo>
                  <a:lnTo>
                    <a:pt x="80" y="15"/>
                  </a:lnTo>
                  <a:lnTo>
                    <a:pt x="72" y="1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9" name="Freeform 85">
              <a:extLst>
                <a:ext uri="{FF2B5EF4-FFF2-40B4-BE49-F238E27FC236}">
                  <a16:creationId xmlns:a16="http://schemas.microsoft.com/office/drawing/2014/main" xmlns="" id="{0C8B2AAC-8309-CA4F-A753-23A42A22D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6750" y="4691063"/>
              <a:ext cx="58738" cy="66675"/>
            </a:xfrm>
            <a:custGeom>
              <a:avLst/>
              <a:gdLst>
                <a:gd name="T0" fmla="*/ 7 w 55"/>
                <a:gd name="T1" fmla="*/ 0 h 63"/>
                <a:gd name="T2" fmla="*/ 7 w 55"/>
                <a:gd name="T3" fmla="*/ 0 h 63"/>
                <a:gd name="T4" fmla="*/ 0 w 55"/>
                <a:gd name="T5" fmla="*/ 10 h 63"/>
                <a:gd name="T6" fmla="*/ 38 w 55"/>
                <a:gd name="T7" fmla="*/ 44 h 63"/>
                <a:gd name="T8" fmla="*/ 43 w 55"/>
                <a:gd name="T9" fmla="*/ 63 h 63"/>
                <a:gd name="T10" fmla="*/ 54 w 55"/>
                <a:gd name="T11" fmla="*/ 62 h 63"/>
                <a:gd name="T12" fmla="*/ 55 w 55"/>
                <a:gd name="T13" fmla="*/ 42 h 63"/>
                <a:gd name="T14" fmla="*/ 43 w 55"/>
                <a:gd name="T15" fmla="*/ 32 h 63"/>
                <a:gd name="T16" fmla="*/ 7 w 55"/>
                <a:gd name="T1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63">
                  <a:moveTo>
                    <a:pt x="7" y="0"/>
                  </a:moveTo>
                  <a:lnTo>
                    <a:pt x="7" y="0"/>
                  </a:lnTo>
                  <a:lnTo>
                    <a:pt x="0" y="10"/>
                  </a:lnTo>
                  <a:lnTo>
                    <a:pt x="38" y="44"/>
                  </a:lnTo>
                  <a:lnTo>
                    <a:pt x="43" y="63"/>
                  </a:lnTo>
                  <a:lnTo>
                    <a:pt x="54" y="62"/>
                  </a:lnTo>
                  <a:lnTo>
                    <a:pt x="55" y="42"/>
                  </a:lnTo>
                  <a:lnTo>
                    <a:pt x="43" y="3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0" name="Freeform 86">
              <a:extLst>
                <a:ext uri="{FF2B5EF4-FFF2-40B4-BE49-F238E27FC236}">
                  <a16:creationId xmlns:a16="http://schemas.microsoft.com/office/drawing/2014/main" xmlns="" id="{16966F8C-A3B2-E144-8598-4D69D0B03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2300" y="4741863"/>
              <a:ext cx="79375" cy="58738"/>
            </a:xfrm>
            <a:custGeom>
              <a:avLst/>
              <a:gdLst>
                <a:gd name="T0" fmla="*/ 69 w 76"/>
                <a:gd name="T1" fmla="*/ 0 h 55"/>
                <a:gd name="T2" fmla="*/ 69 w 76"/>
                <a:gd name="T3" fmla="*/ 0 h 55"/>
                <a:gd name="T4" fmla="*/ 62 w 76"/>
                <a:gd name="T5" fmla="*/ 1 h 55"/>
                <a:gd name="T6" fmla="*/ 57 w 76"/>
                <a:gd name="T7" fmla="*/ 22 h 55"/>
                <a:gd name="T8" fmla="*/ 43 w 76"/>
                <a:gd name="T9" fmla="*/ 31 h 55"/>
                <a:gd name="T10" fmla="*/ 0 w 76"/>
                <a:gd name="T11" fmla="*/ 38 h 55"/>
                <a:gd name="T12" fmla="*/ 2 w 76"/>
                <a:gd name="T13" fmla="*/ 55 h 55"/>
                <a:gd name="T14" fmla="*/ 47 w 76"/>
                <a:gd name="T15" fmla="*/ 52 h 55"/>
                <a:gd name="T16" fmla="*/ 76 w 76"/>
                <a:gd name="T17" fmla="*/ 34 h 55"/>
                <a:gd name="T18" fmla="*/ 74 w 76"/>
                <a:gd name="T19" fmla="*/ 3 h 55"/>
                <a:gd name="T20" fmla="*/ 69 w 76"/>
                <a:gd name="T2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55">
                  <a:moveTo>
                    <a:pt x="69" y="0"/>
                  </a:moveTo>
                  <a:lnTo>
                    <a:pt x="69" y="0"/>
                  </a:lnTo>
                  <a:lnTo>
                    <a:pt x="62" y="1"/>
                  </a:lnTo>
                  <a:lnTo>
                    <a:pt x="57" y="22"/>
                  </a:lnTo>
                  <a:lnTo>
                    <a:pt x="43" y="31"/>
                  </a:lnTo>
                  <a:lnTo>
                    <a:pt x="0" y="38"/>
                  </a:lnTo>
                  <a:lnTo>
                    <a:pt x="2" y="55"/>
                  </a:lnTo>
                  <a:lnTo>
                    <a:pt x="47" y="52"/>
                  </a:lnTo>
                  <a:lnTo>
                    <a:pt x="76" y="34"/>
                  </a:lnTo>
                  <a:lnTo>
                    <a:pt x="74" y="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1" name="Freeform 87">
              <a:extLst>
                <a:ext uri="{FF2B5EF4-FFF2-40B4-BE49-F238E27FC236}">
                  <a16:creationId xmlns:a16="http://schemas.microsoft.com/office/drawing/2014/main" xmlns="" id="{C54B288A-AE4F-A646-AB31-1770B4EC1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9300" y="4776788"/>
              <a:ext cx="33338" cy="49213"/>
            </a:xfrm>
            <a:custGeom>
              <a:avLst/>
              <a:gdLst>
                <a:gd name="T0" fmla="*/ 0 w 32"/>
                <a:gd name="T1" fmla="*/ 2 h 46"/>
                <a:gd name="T2" fmla="*/ 0 w 32"/>
                <a:gd name="T3" fmla="*/ 2 h 46"/>
                <a:gd name="T4" fmla="*/ 10 w 32"/>
                <a:gd name="T5" fmla="*/ 29 h 46"/>
                <a:gd name="T6" fmla="*/ 27 w 32"/>
                <a:gd name="T7" fmla="*/ 46 h 46"/>
                <a:gd name="T8" fmla="*/ 32 w 32"/>
                <a:gd name="T9" fmla="*/ 41 h 46"/>
                <a:gd name="T10" fmla="*/ 31 w 32"/>
                <a:gd name="T11" fmla="*/ 23 h 46"/>
                <a:gd name="T12" fmla="*/ 11 w 32"/>
                <a:gd name="T13" fmla="*/ 0 h 46"/>
                <a:gd name="T14" fmla="*/ 0 w 32"/>
                <a:gd name="T15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46">
                  <a:moveTo>
                    <a:pt x="0" y="2"/>
                  </a:moveTo>
                  <a:lnTo>
                    <a:pt x="0" y="2"/>
                  </a:lnTo>
                  <a:lnTo>
                    <a:pt x="10" y="29"/>
                  </a:lnTo>
                  <a:lnTo>
                    <a:pt x="27" y="46"/>
                  </a:lnTo>
                  <a:lnTo>
                    <a:pt x="32" y="41"/>
                  </a:lnTo>
                  <a:lnTo>
                    <a:pt x="31" y="23"/>
                  </a:lnTo>
                  <a:lnTo>
                    <a:pt x="11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2" name="Freeform 88">
              <a:extLst>
                <a:ext uri="{FF2B5EF4-FFF2-40B4-BE49-F238E27FC236}">
                  <a16:creationId xmlns:a16="http://schemas.microsoft.com/office/drawing/2014/main" xmlns="" id="{A4BF2B95-2052-BE44-BB2C-571EEC0F8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0100" y="4821238"/>
              <a:ext cx="22225" cy="30163"/>
            </a:xfrm>
            <a:custGeom>
              <a:avLst/>
              <a:gdLst>
                <a:gd name="T0" fmla="*/ 0 w 22"/>
                <a:gd name="T1" fmla="*/ 0 h 28"/>
                <a:gd name="T2" fmla="*/ 0 w 22"/>
                <a:gd name="T3" fmla="*/ 0 h 28"/>
                <a:gd name="T4" fmla="*/ 1 w 22"/>
                <a:gd name="T5" fmla="*/ 18 h 28"/>
                <a:gd name="T6" fmla="*/ 12 w 22"/>
                <a:gd name="T7" fmla="*/ 28 h 28"/>
                <a:gd name="T8" fmla="*/ 22 w 22"/>
                <a:gd name="T9" fmla="*/ 22 h 28"/>
                <a:gd name="T10" fmla="*/ 13 w 22"/>
                <a:gd name="T11" fmla="*/ 3 h 28"/>
                <a:gd name="T12" fmla="*/ 0 w 22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8">
                  <a:moveTo>
                    <a:pt x="0" y="0"/>
                  </a:moveTo>
                  <a:lnTo>
                    <a:pt x="0" y="0"/>
                  </a:lnTo>
                  <a:lnTo>
                    <a:pt x="1" y="18"/>
                  </a:lnTo>
                  <a:lnTo>
                    <a:pt x="12" y="28"/>
                  </a:lnTo>
                  <a:lnTo>
                    <a:pt x="22" y="22"/>
                  </a:lnTo>
                  <a:lnTo>
                    <a:pt x="13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3" name="Freeform 89">
              <a:extLst>
                <a:ext uri="{FF2B5EF4-FFF2-40B4-BE49-F238E27FC236}">
                  <a16:creationId xmlns:a16="http://schemas.microsoft.com/office/drawing/2014/main" xmlns="" id="{F52206A0-F078-9A44-8284-78AF28634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3275" y="4868863"/>
              <a:ext cx="22225" cy="33338"/>
            </a:xfrm>
            <a:custGeom>
              <a:avLst/>
              <a:gdLst>
                <a:gd name="T0" fmla="*/ 9 w 21"/>
                <a:gd name="T1" fmla="*/ 0 h 31"/>
                <a:gd name="T2" fmla="*/ 9 w 21"/>
                <a:gd name="T3" fmla="*/ 0 h 31"/>
                <a:gd name="T4" fmla="*/ 0 w 21"/>
                <a:gd name="T5" fmla="*/ 9 h 31"/>
                <a:gd name="T6" fmla="*/ 10 w 21"/>
                <a:gd name="T7" fmla="*/ 27 h 31"/>
                <a:gd name="T8" fmla="*/ 21 w 21"/>
                <a:gd name="T9" fmla="*/ 31 h 31"/>
                <a:gd name="T10" fmla="*/ 21 w 21"/>
                <a:gd name="T11" fmla="*/ 19 h 31"/>
                <a:gd name="T12" fmla="*/ 9 w 21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1">
                  <a:moveTo>
                    <a:pt x="9" y="0"/>
                  </a:moveTo>
                  <a:lnTo>
                    <a:pt x="9" y="0"/>
                  </a:lnTo>
                  <a:lnTo>
                    <a:pt x="0" y="9"/>
                  </a:lnTo>
                  <a:lnTo>
                    <a:pt x="10" y="27"/>
                  </a:lnTo>
                  <a:lnTo>
                    <a:pt x="21" y="31"/>
                  </a:lnTo>
                  <a:lnTo>
                    <a:pt x="21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4" name="Freeform 90">
              <a:extLst>
                <a:ext uri="{FF2B5EF4-FFF2-40B4-BE49-F238E27FC236}">
                  <a16:creationId xmlns:a16="http://schemas.microsoft.com/office/drawing/2014/main" xmlns="" id="{A8EEDE13-1EC4-E944-A568-FB167974A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8200" y="4857751"/>
              <a:ext cx="33338" cy="39688"/>
            </a:xfrm>
            <a:custGeom>
              <a:avLst/>
              <a:gdLst>
                <a:gd name="T0" fmla="*/ 0 w 32"/>
                <a:gd name="T1" fmla="*/ 0 h 38"/>
                <a:gd name="T2" fmla="*/ 0 w 32"/>
                <a:gd name="T3" fmla="*/ 0 h 38"/>
                <a:gd name="T4" fmla="*/ 8 w 32"/>
                <a:gd name="T5" fmla="*/ 20 h 38"/>
                <a:gd name="T6" fmla="*/ 23 w 32"/>
                <a:gd name="T7" fmla="*/ 38 h 38"/>
                <a:gd name="T8" fmla="*/ 32 w 32"/>
                <a:gd name="T9" fmla="*/ 24 h 38"/>
                <a:gd name="T10" fmla="*/ 20 w 32"/>
                <a:gd name="T11" fmla="*/ 5 h 38"/>
                <a:gd name="T12" fmla="*/ 0 w 32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8">
                  <a:moveTo>
                    <a:pt x="0" y="0"/>
                  </a:moveTo>
                  <a:lnTo>
                    <a:pt x="0" y="0"/>
                  </a:lnTo>
                  <a:lnTo>
                    <a:pt x="8" y="20"/>
                  </a:lnTo>
                  <a:lnTo>
                    <a:pt x="23" y="38"/>
                  </a:lnTo>
                  <a:lnTo>
                    <a:pt x="32" y="24"/>
                  </a:lnTo>
                  <a:lnTo>
                    <a:pt x="2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5" name="Freeform 91">
              <a:extLst>
                <a:ext uri="{FF2B5EF4-FFF2-40B4-BE49-F238E27FC236}">
                  <a16:creationId xmlns:a16="http://schemas.microsoft.com/office/drawing/2014/main" xmlns="" id="{B6C48BD5-36E7-BF4E-887A-960452D76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9475" y="4889501"/>
              <a:ext cx="25400" cy="41275"/>
            </a:xfrm>
            <a:custGeom>
              <a:avLst/>
              <a:gdLst>
                <a:gd name="T0" fmla="*/ 0 w 24"/>
                <a:gd name="T1" fmla="*/ 0 h 39"/>
                <a:gd name="T2" fmla="*/ 0 w 24"/>
                <a:gd name="T3" fmla="*/ 0 h 39"/>
                <a:gd name="T4" fmla="*/ 4 w 24"/>
                <a:gd name="T5" fmla="*/ 24 h 39"/>
                <a:gd name="T6" fmla="*/ 15 w 24"/>
                <a:gd name="T7" fmla="*/ 39 h 39"/>
                <a:gd name="T8" fmla="*/ 24 w 24"/>
                <a:gd name="T9" fmla="*/ 20 h 39"/>
                <a:gd name="T10" fmla="*/ 0 w 24"/>
                <a:gd name="T1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39">
                  <a:moveTo>
                    <a:pt x="0" y="0"/>
                  </a:moveTo>
                  <a:lnTo>
                    <a:pt x="0" y="0"/>
                  </a:lnTo>
                  <a:lnTo>
                    <a:pt x="4" y="24"/>
                  </a:lnTo>
                  <a:lnTo>
                    <a:pt x="15" y="39"/>
                  </a:lnTo>
                  <a:lnTo>
                    <a:pt x="24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6" name="Freeform 92">
              <a:extLst>
                <a:ext uri="{FF2B5EF4-FFF2-40B4-BE49-F238E27FC236}">
                  <a16:creationId xmlns:a16="http://schemas.microsoft.com/office/drawing/2014/main" xmlns="" id="{3070D09F-EDA4-384A-84F4-53F0F6162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9000" y="4946651"/>
              <a:ext cx="23813" cy="26988"/>
            </a:xfrm>
            <a:custGeom>
              <a:avLst/>
              <a:gdLst>
                <a:gd name="T0" fmla="*/ 4 w 23"/>
                <a:gd name="T1" fmla="*/ 0 h 25"/>
                <a:gd name="T2" fmla="*/ 4 w 23"/>
                <a:gd name="T3" fmla="*/ 0 h 25"/>
                <a:gd name="T4" fmla="*/ 0 w 23"/>
                <a:gd name="T5" fmla="*/ 7 h 25"/>
                <a:gd name="T6" fmla="*/ 14 w 23"/>
                <a:gd name="T7" fmla="*/ 24 h 25"/>
                <a:gd name="T8" fmla="*/ 23 w 23"/>
                <a:gd name="T9" fmla="*/ 25 h 25"/>
                <a:gd name="T10" fmla="*/ 17 w 23"/>
                <a:gd name="T11" fmla="*/ 2 h 25"/>
                <a:gd name="T12" fmla="*/ 4 w 23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5">
                  <a:moveTo>
                    <a:pt x="4" y="0"/>
                  </a:moveTo>
                  <a:lnTo>
                    <a:pt x="4" y="0"/>
                  </a:lnTo>
                  <a:lnTo>
                    <a:pt x="0" y="7"/>
                  </a:lnTo>
                  <a:lnTo>
                    <a:pt x="14" y="24"/>
                  </a:lnTo>
                  <a:lnTo>
                    <a:pt x="23" y="25"/>
                  </a:lnTo>
                  <a:lnTo>
                    <a:pt x="17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7" name="Freeform 93">
              <a:extLst>
                <a:ext uri="{FF2B5EF4-FFF2-40B4-BE49-F238E27FC236}">
                  <a16:creationId xmlns:a16="http://schemas.microsoft.com/office/drawing/2014/main" xmlns="" id="{9E6757E4-505F-8747-8F50-4958A5BA5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7725" y="4983163"/>
              <a:ext cx="23813" cy="23813"/>
            </a:xfrm>
            <a:custGeom>
              <a:avLst/>
              <a:gdLst>
                <a:gd name="T0" fmla="*/ 14 w 23"/>
                <a:gd name="T1" fmla="*/ 0 h 23"/>
                <a:gd name="T2" fmla="*/ 14 w 23"/>
                <a:gd name="T3" fmla="*/ 0 h 23"/>
                <a:gd name="T4" fmla="*/ 0 w 23"/>
                <a:gd name="T5" fmla="*/ 7 h 23"/>
                <a:gd name="T6" fmla="*/ 12 w 23"/>
                <a:gd name="T7" fmla="*/ 23 h 23"/>
                <a:gd name="T8" fmla="*/ 23 w 23"/>
                <a:gd name="T9" fmla="*/ 18 h 23"/>
                <a:gd name="T10" fmla="*/ 14 w 23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3">
                  <a:moveTo>
                    <a:pt x="14" y="0"/>
                  </a:moveTo>
                  <a:lnTo>
                    <a:pt x="14" y="0"/>
                  </a:lnTo>
                  <a:lnTo>
                    <a:pt x="0" y="7"/>
                  </a:lnTo>
                  <a:lnTo>
                    <a:pt x="12" y="23"/>
                  </a:lnTo>
                  <a:lnTo>
                    <a:pt x="23" y="18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8" name="Freeform 94">
              <a:extLst>
                <a:ext uri="{FF2B5EF4-FFF2-40B4-BE49-F238E27FC236}">
                  <a16:creationId xmlns:a16="http://schemas.microsoft.com/office/drawing/2014/main" xmlns="" id="{0E6BA3E0-A382-8345-8FF5-8DF5AF3BF63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0125" y="5092701"/>
              <a:ext cx="17463" cy="33338"/>
            </a:xfrm>
            <a:custGeom>
              <a:avLst/>
              <a:gdLst>
                <a:gd name="T0" fmla="*/ 9 w 17"/>
                <a:gd name="T1" fmla="*/ 0 h 31"/>
                <a:gd name="T2" fmla="*/ 9 w 17"/>
                <a:gd name="T3" fmla="*/ 0 h 31"/>
                <a:gd name="T4" fmla="*/ 0 w 17"/>
                <a:gd name="T5" fmla="*/ 13 h 31"/>
                <a:gd name="T6" fmla="*/ 4 w 17"/>
                <a:gd name="T7" fmla="*/ 27 h 31"/>
                <a:gd name="T8" fmla="*/ 8 w 17"/>
                <a:gd name="T9" fmla="*/ 31 h 31"/>
                <a:gd name="T10" fmla="*/ 17 w 17"/>
                <a:gd name="T11" fmla="*/ 19 h 31"/>
                <a:gd name="T12" fmla="*/ 9 w 17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1">
                  <a:moveTo>
                    <a:pt x="9" y="0"/>
                  </a:moveTo>
                  <a:lnTo>
                    <a:pt x="9" y="0"/>
                  </a:lnTo>
                  <a:lnTo>
                    <a:pt x="0" y="13"/>
                  </a:lnTo>
                  <a:lnTo>
                    <a:pt x="4" y="27"/>
                  </a:lnTo>
                  <a:lnTo>
                    <a:pt x="8" y="31"/>
                  </a:lnTo>
                  <a:lnTo>
                    <a:pt x="17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9" name="Freeform 95">
              <a:extLst>
                <a:ext uri="{FF2B5EF4-FFF2-40B4-BE49-F238E27FC236}">
                  <a16:creationId xmlns:a16="http://schemas.microsoft.com/office/drawing/2014/main" xmlns="" id="{D0A7A843-D24D-B140-AEF4-CDF490A8A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4413" y="5132388"/>
              <a:ext cx="20638" cy="17463"/>
            </a:xfrm>
            <a:custGeom>
              <a:avLst/>
              <a:gdLst>
                <a:gd name="T0" fmla="*/ 0 w 19"/>
                <a:gd name="T1" fmla="*/ 2 h 16"/>
                <a:gd name="T2" fmla="*/ 0 w 19"/>
                <a:gd name="T3" fmla="*/ 2 h 16"/>
                <a:gd name="T4" fmla="*/ 1 w 19"/>
                <a:gd name="T5" fmla="*/ 12 h 16"/>
                <a:gd name="T6" fmla="*/ 11 w 19"/>
                <a:gd name="T7" fmla="*/ 16 h 16"/>
                <a:gd name="T8" fmla="*/ 19 w 19"/>
                <a:gd name="T9" fmla="*/ 11 h 16"/>
                <a:gd name="T10" fmla="*/ 11 w 19"/>
                <a:gd name="T11" fmla="*/ 0 h 16"/>
                <a:gd name="T12" fmla="*/ 0 w 19"/>
                <a:gd name="T1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6">
                  <a:moveTo>
                    <a:pt x="0" y="2"/>
                  </a:moveTo>
                  <a:lnTo>
                    <a:pt x="0" y="2"/>
                  </a:lnTo>
                  <a:lnTo>
                    <a:pt x="1" y="12"/>
                  </a:lnTo>
                  <a:lnTo>
                    <a:pt x="11" y="16"/>
                  </a:lnTo>
                  <a:lnTo>
                    <a:pt x="19" y="11"/>
                  </a:lnTo>
                  <a:lnTo>
                    <a:pt x="11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0" name="Freeform 96">
              <a:extLst>
                <a:ext uri="{FF2B5EF4-FFF2-40B4-BE49-F238E27FC236}">
                  <a16:creationId xmlns:a16="http://schemas.microsoft.com/office/drawing/2014/main" xmlns="" id="{4B48454D-9151-0E4E-92E2-DBD3E0FBB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7113" y="5233988"/>
              <a:ext cx="19050" cy="17463"/>
            </a:xfrm>
            <a:custGeom>
              <a:avLst/>
              <a:gdLst>
                <a:gd name="T0" fmla="*/ 4 w 19"/>
                <a:gd name="T1" fmla="*/ 0 h 16"/>
                <a:gd name="T2" fmla="*/ 4 w 19"/>
                <a:gd name="T3" fmla="*/ 0 h 16"/>
                <a:gd name="T4" fmla="*/ 0 w 19"/>
                <a:gd name="T5" fmla="*/ 8 h 16"/>
                <a:gd name="T6" fmla="*/ 7 w 19"/>
                <a:gd name="T7" fmla="*/ 16 h 16"/>
                <a:gd name="T8" fmla="*/ 19 w 19"/>
                <a:gd name="T9" fmla="*/ 12 h 16"/>
                <a:gd name="T10" fmla="*/ 4 w 19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6">
                  <a:moveTo>
                    <a:pt x="4" y="0"/>
                  </a:moveTo>
                  <a:lnTo>
                    <a:pt x="4" y="0"/>
                  </a:lnTo>
                  <a:lnTo>
                    <a:pt x="0" y="8"/>
                  </a:lnTo>
                  <a:lnTo>
                    <a:pt x="7" y="16"/>
                  </a:lnTo>
                  <a:lnTo>
                    <a:pt x="19" y="1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1" name="Freeform 97">
              <a:extLst>
                <a:ext uri="{FF2B5EF4-FFF2-40B4-BE49-F238E27FC236}">
                  <a16:creationId xmlns:a16="http://schemas.microsoft.com/office/drawing/2014/main" xmlns="" id="{303E4628-F767-6049-91F6-2BD5B8CA4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8238" y="4265613"/>
              <a:ext cx="71438" cy="90488"/>
            </a:xfrm>
            <a:custGeom>
              <a:avLst/>
              <a:gdLst>
                <a:gd name="T0" fmla="*/ 48 w 67"/>
                <a:gd name="T1" fmla="*/ 0 h 86"/>
                <a:gd name="T2" fmla="*/ 48 w 67"/>
                <a:gd name="T3" fmla="*/ 0 h 86"/>
                <a:gd name="T4" fmla="*/ 42 w 67"/>
                <a:gd name="T5" fmla="*/ 12 h 86"/>
                <a:gd name="T6" fmla="*/ 38 w 67"/>
                <a:gd name="T7" fmla="*/ 28 h 86"/>
                <a:gd name="T8" fmla="*/ 0 w 67"/>
                <a:gd name="T9" fmla="*/ 76 h 86"/>
                <a:gd name="T10" fmla="*/ 3 w 67"/>
                <a:gd name="T11" fmla="*/ 86 h 86"/>
                <a:gd name="T12" fmla="*/ 18 w 67"/>
                <a:gd name="T13" fmla="*/ 83 h 86"/>
                <a:gd name="T14" fmla="*/ 67 w 67"/>
                <a:gd name="T15" fmla="*/ 29 h 86"/>
                <a:gd name="T16" fmla="*/ 48 w 67"/>
                <a:gd name="T17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6">
                  <a:moveTo>
                    <a:pt x="48" y="0"/>
                  </a:moveTo>
                  <a:lnTo>
                    <a:pt x="48" y="0"/>
                  </a:lnTo>
                  <a:lnTo>
                    <a:pt x="42" y="12"/>
                  </a:lnTo>
                  <a:lnTo>
                    <a:pt x="38" y="28"/>
                  </a:lnTo>
                  <a:lnTo>
                    <a:pt x="0" y="76"/>
                  </a:lnTo>
                  <a:lnTo>
                    <a:pt x="3" y="86"/>
                  </a:lnTo>
                  <a:lnTo>
                    <a:pt x="18" y="83"/>
                  </a:lnTo>
                  <a:lnTo>
                    <a:pt x="67" y="2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2" name="Freeform 98">
              <a:extLst>
                <a:ext uri="{FF2B5EF4-FFF2-40B4-BE49-F238E27FC236}">
                  <a16:creationId xmlns:a16="http://schemas.microsoft.com/office/drawing/2014/main" xmlns="" id="{D65ED9F8-6F74-0C4F-8AFA-982385F62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2538" y="4244976"/>
              <a:ext cx="42863" cy="90488"/>
            </a:xfrm>
            <a:custGeom>
              <a:avLst/>
              <a:gdLst>
                <a:gd name="T0" fmla="*/ 1 w 41"/>
                <a:gd name="T1" fmla="*/ 0 h 85"/>
                <a:gd name="T2" fmla="*/ 1 w 41"/>
                <a:gd name="T3" fmla="*/ 0 h 85"/>
                <a:gd name="T4" fmla="*/ 0 w 41"/>
                <a:gd name="T5" fmla="*/ 40 h 85"/>
                <a:gd name="T6" fmla="*/ 15 w 41"/>
                <a:gd name="T7" fmla="*/ 54 h 85"/>
                <a:gd name="T8" fmla="*/ 20 w 41"/>
                <a:gd name="T9" fmla="*/ 82 h 85"/>
                <a:gd name="T10" fmla="*/ 34 w 41"/>
                <a:gd name="T11" fmla="*/ 85 h 85"/>
                <a:gd name="T12" fmla="*/ 41 w 41"/>
                <a:gd name="T13" fmla="*/ 68 h 85"/>
                <a:gd name="T14" fmla="*/ 30 w 41"/>
                <a:gd name="T15" fmla="*/ 59 h 85"/>
                <a:gd name="T16" fmla="*/ 27 w 41"/>
                <a:gd name="T17" fmla="*/ 10 h 85"/>
                <a:gd name="T18" fmla="*/ 1 w 41"/>
                <a:gd name="T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85">
                  <a:moveTo>
                    <a:pt x="1" y="0"/>
                  </a:moveTo>
                  <a:lnTo>
                    <a:pt x="1" y="0"/>
                  </a:lnTo>
                  <a:lnTo>
                    <a:pt x="0" y="40"/>
                  </a:lnTo>
                  <a:lnTo>
                    <a:pt x="15" y="54"/>
                  </a:lnTo>
                  <a:lnTo>
                    <a:pt x="20" y="82"/>
                  </a:lnTo>
                  <a:lnTo>
                    <a:pt x="34" y="85"/>
                  </a:lnTo>
                  <a:lnTo>
                    <a:pt x="41" y="68"/>
                  </a:lnTo>
                  <a:lnTo>
                    <a:pt x="30" y="59"/>
                  </a:lnTo>
                  <a:lnTo>
                    <a:pt x="27" y="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3" name="Freeform 99">
              <a:extLst>
                <a:ext uri="{FF2B5EF4-FFF2-40B4-BE49-F238E27FC236}">
                  <a16:creationId xmlns:a16="http://schemas.microsoft.com/office/drawing/2014/main" xmlns="" id="{6ECC2250-1CF2-F146-8418-05B36660F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5400" y="4262438"/>
              <a:ext cx="23813" cy="50800"/>
            </a:xfrm>
            <a:custGeom>
              <a:avLst/>
              <a:gdLst>
                <a:gd name="T0" fmla="*/ 1 w 22"/>
                <a:gd name="T1" fmla="*/ 0 h 48"/>
                <a:gd name="T2" fmla="*/ 1 w 22"/>
                <a:gd name="T3" fmla="*/ 0 h 48"/>
                <a:gd name="T4" fmla="*/ 0 w 22"/>
                <a:gd name="T5" fmla="*/ 34 h 48"/>
                <a:gd name="T6" fmla="*/ 8 w 22"/>
                <a:gd name="T7" fmla="*/ 48 h 48"/>
                <a:gd name="T8" fmla="*/ 22 w 22"/>
                <a:gd name="T9" fmla="*/ 31 h 48"/>
                <a:gd name="T10" fmla="*/ 19 w 22"/>
                <a:gd name="T11" fmla="*/ 1 h 48"/>
                <a:gd name="T12" fmla="*/ 1 w 22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48">
                  <a:moveTo>
                    <a:pt x="1" y="0"/>
                  </a:moveTo>
                  <a:lnTo>
                    <a:pt x="1" y="0"/>
                  </a:lnTo>
                  <a:lnTo>
                    <a:pt x="0" y="34"/>
                  </a:lnTo>
                  <a:lnTo>
                    <a:pt x="8" y="48"/>
                  </a:lnTo>
                  <a:lnTo>
                    <a:pt x="22" y="31"/>
                  </a:lnTo>
                  <a:lnTo>
                    <a:pt x="19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4" name="Freeform 100">
              <a:extLst>
                <a:ext uri="{FF2B5EF4-FFF2-40B4-BE49-F238E27FC236}">
                  <a16:creationId xmlns:a16="http://schemas.microsoft.com/office/drawing/2014/main" xmlns="" id="{7FC1C8F9-818B-6D48-AFD0-EF1A23DFB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513" y="4225926"/>
              <a:ext cx="36513" cy="42863"/>
            </a:xfrm>
            <a:custGeom>
              <a:avLst/>
              <a:gdLst>
                <a:gd name="T0" fmla="*/ 0 w 34"/>
                <a:gd name="T1" fmla="*/ 3 h 40"/>
                <a:gd name="T2" fmla="*/ 0 w 34"/>
                <a:gd name="T3" fmla="*/ 3 h 40"/>
                <a:gd name="T4" fmla="*/ 14 w 34"/>
                <a:gd name="T5" fmla="*/ 22 h 40"/>
                <a:gd name="T6" fmla="*/ 21 w 34"/>
                <a:gd name="T7" fmla="*/ 40 h 40"/>
                <a:gd name="T8" fmla="*/ 34 w 34"/>
                <a:gd name="T9" fmla="*/ 40 h 40"/>
                <a:gd name="T10" fmla="*/ 31 w 34"/>
                <a:gd name="T11" fmla="*/ 9 h 40"/>
                <a:gd name="T12" fmla="*/ 17 w 34"/>
                <a:gd name="T13" fmla="*/ 0 h 40"/>
                <a:gd name="T14" fmla="*/ 0 w 34"/>
                <a:gd name="T15" fmla="*/ 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0">
                  <a:moveTo>
                    <a:pt x="0" y="3"/>
                  </a:moveTo>
                  <a:lnTo>
                    <a:pt x="0" y="3"/>
                  </a:lnTo>
                  <a:lnTo>
                    <a:pt x="14" y="22"/>
                  </a:lnTo>
                  <a:lnTo>
                    <a:pt x="21" y="40"/>
                  </a:lnTo>
                  <a:lnTo>
                    <a:pt x="34" y="40"/>
                  </a:lnTo>
                  <a:lnTo>
                    <a:pt x="31" y="9"/>
                  </a:lnTo>
                  <a:lnTo>
                    <a:pt x="17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5" name="Freeform 101">
              <a:extLst>
                <a:ext uri="{FF2B5EF4-FFF2-40B4-BE49-F238E27FC236}">
                  <a16:creationId xmlns:a16="http://schemas.microsoft.com/office/drawing/2014/main" xmlns="" id="{9AC5F184-FA41-9448-B9F2-790FE2B1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3650" y="4303713"/>
              <a:ext cx="107950" cy="122238"/>
            </a:xfrm>
            <a:custGeom>
              <a:avLst/>
              <a:gdLst>
                <a:gd name="T0" fmla="*/ 68 w 103"/>
                <a:gd name="T1" fmla="*/ 0 h 115"/>
                <a:gd name="T2" fmla="*/ 68 w 103"/>
                <a:gd name="T3" fmla="*/ 0 h 115"/>
                <a:gd name="T4" fmla="*/ 71 w 103"/>
                <a:gd name="T5" fmla="*/ 23 h 115"/>
                <a:gd name="T6" fmla="*/ 45 w 103"/>
                <a:gd name="T7" fmla="*/ 44 h 115"/>
                <a:gd name="T8" fmla="*/ 23 w 103"/>
                <a:gd name="T9" fmla="*/ 47 h 115"/>
                <a:gd name="T10" fmla="*/ 0 w 103"/>
                <a:gd name="T11" fmla="*/ 71 h 115"/>
                <a:gd name="T12" fmla="*/ 1 w 103"/>
                <a:gd name="T13" fmla="*/ 83 h 115"/>
                <a:gd name="T14" fmla="*/ 23 w 103"/>
                <a:gd name="T15" fmla="*/ 76 h 115"/>
                <a:gd name="T16" fmla="*/ 38 w 103"/>
                <a:gd name="T17" fmla="*/ 66 h 115"/>
                <a:gd name="T18" fmla="*/ 50 w 103"/>
                <a:gd name="T19" fmla="*/ 99 h 115"/>
                <a:gd name="T20" fmla="*/ 73 w 103"/>
                <a:gd name="T21" fmla="*/ 115 h 115"/>
                <a:gd name="T22" fmla="*/ 82 w 103"/>
                <a:gd name="T23" fmla="*/ 111 h 115"/>
                <a:gd name="T24" fmla="*/ 90 w 103"/>
                <a:gd name="T25" fmla="*/ 102 h 115"/>
                <a:gd name="T26" fmla="*/ 72 w 103"/>
                <a:gd name="T27" fmla="*/ 84 h 115"/>
                <a:gd name="T28" fmla="*/ 83 w 103"/>
                <a:gd name="T29" fmla="*/ 75 h 115"/>
                <a:gd name="T30" fmla="*/ 95 w 103"/>
                <a:gd name="T31" fmla="*/ 85 h 115"/>
                <a:gd name="T32" fmla="*/ 103 w 103"/>
                <a:gd name="T33" fmla="*/ 71 h 115"/>
                <a:gd name="T34" fmla="*/ 95 w 103"/>
                <a:gd name="T35" fmla="*/ 55 h 115"/>
                <a:gd name="T36" fmla="*/ 93 w 103"/>
                <a:gd name="T37" fmla="*/ 18 h 115"/>
                <a:gd name="T38" fmla="*/ 68 w 103"/>
                <a:gd name="T3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3" h="115">
                  <a:moveTo>
                    <a:pt x="68" y="0"/>
                  </a:moveTo>
                  <a:lnTo>
                    <a:pt x="68" y="0"/>
                  </a:lnTo>
                  <a:lnTo>
                    <a:pt x="71" y="23"/>
                  </a:lnTo>
                  <a:lnTo>
                    <a:pt x="45" y="44"/>
                  </a:lnTo>
                  <a:lnTo>
                    <a:pt x="23" y="47"/>
                  </a:lnTo>
                  <a:lnTo>
                    <a:pt x="0" y="71"/>
                  </a:lnTo>
                  <a:lnTo>
                    <a:pt x="1" y="83"/>
                  </a:lnTo>
                  <a:lnTo>
                    <a:pt x="23" y="76"/>
                  </a:lnTo>
                  <a:lnTo>
                    <a:pt x="38" y="66"/>
                  </a:lnTo>
                  <a:lnTo>
                    <a:pt x="50" y="99"/>
                  </a:lnTo>
                  <a:lnTo>
                    <a:pt x="73" y="115"/>
                  </a:lnTo>
                  <a:lnTo>
                    <a:pt x="82" y="111"/>
                  </a:lnTo>
                  <a:lnTo>
                    <a:pt x="90" y="102"/>
                  </a:lnTo>
                  <a:lnTo>
                    <a:pt x="72" y="84"/>
                  </a:lnTo>
                  <a:lnTo>
                    <a:pt x="83" y="75"/>
                  </a:lnTo>
                  <a:lnTo>
                    <a:pt x="95" y="85"/>
                  </a:lnTo>
                  <a:lnTo>
                    <a:pt x="103" y="71"/>
                  </a:lnTo>
                  <a:lnTo>
                    <a:pt x="95" y="55"/>
                  </a:lnTo>
                  <a:lnTo>
                    <a:pt x="93" y="1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6" name="Freeform 102">
              <a:extLst>
                <a:ext uri="{FF2B5EF4-FFF2-40B4-BE49-F238E27FC236}">
                  <a16:creationId xmlns:a16="http://schemas.microsoft.com/office/drawing/2014/main" xmlns="" id="{CE599F2D-84BA-D240-8C85-EA24E3EF0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2688" y="4060826"/>
              <a:ext cx="114300" cy="153988"/>
            </a:xfrm>
            <a:custGeom>
              <a:avLst/>
              <a:gdLst>
                <a:gd name="T0" fmla="*/ 22 w 108"/>
                <a:gd name="T1" fmla="*/ 0 h 146"/>
                <a:gd name="T2" fmla="*/ 22 w 108"/>
                <a:gd name="T3" fmla="*/ 0 h 146"/>
                <a:gd name="T4" fmla="*/ 2 w 108"/>
                <a:gd name="T5" fmla="*/ 14 h 146"/>
                <a:gd name="T6" fmla="*/ 0 w 108"/>
                <a:gd name="T7" fmla="*/ 60 h 146"/>
                <a:gd name="T8" fmla="*/ 31 w 108"/>
                <a:gd name="T9" fmla="*/ 121 h 146"/>
                <a:gd name="T10" fmla="*/ 42 w 108"/>
                <a:gd name="T11" fmla="*/ 129 h 146"/>
                <a:gd name="T12" fmla="*/ 55 w 108"/>
                <a:gd name="T13" fmla="*/ 120 h 146"/>
                <a:gd name="T14" fmla="*/ 79 w 108"/>
                <a:gd name="T15" fmla="*/ 124 h 146"/>
                <a:gd name="T16" fmla="*/ 83 w 108"/>
                <a:gd name="T17" fmla="*/ 144 h 146"/>
                <a:gd name="T18" fmla="*/ 100 w 108"/>
                <a:gd name="T19" fmla="*/ 146 h 146"/>
                <a:gd name="T20" fmla="*/ 108 w 108"/>
                <a:gd name="T21" fmla="*/ 134 h 146"/>
                <a:gd name="T22" fmla="*/ 98 w 108"/>
                <a:gd name="T23" fmla="*/ 120 h 146"/>
                <a:gd name="T24" fmla="*/ 85 w 108"/>
                <a:gd name="T25" fmla="*/ 108 h 146"/>
                <a:gd name="T26" fmla="*/ 58 w 108"/>
                <a:gd name="T27" fmla="*/ 105 h 146"/>
                <a:gd name="T28" fmla="*/ 44 w 108"/>
                <a:gd name="T29" fmla="*/ 81 h 146"/>
                <a:gd name="T30" fmla="*/ 60 w 108"/>
                <a:gd name="T31" fmla="*/ 56 h 146"/>
                <a:gd name="T32" fmla="*/ 62 w 108"/>
                <a:gd name="T33" fmla="*/ 35 h 146"/>
                <a:gd name="T34" fmla="*/ 51 w 108"/>
                <a:gd name="T35" fmla="*/ 7 h 146"/>
                <a:gd name="T36" fmla="*/ 22 w 108"/>
                <a:gd name="T3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146">
                  <a:moveTo>
                    <a:pt x="22" y="0"/>
                  </a:moveTo>
                  <a:lnTo>
                    <a:pt x="22" y="0"/>
                  </a:lnTo>
                  <a:lnTo>
                    <a:pt x="2" y="14"/>
                  </a:lnTo>
                  <a:lnTo>
                    <a:pt x="0" y="60"/>
                  </a:lnTo>
                  <a:lnTo>
                    <a:pt x="31" y="121"/>
                  </a:lnTo>
                  <a:lnTo>
                    <a:pt x="42" y="129"/>
                  </a:lnTo>
                  <a:lnTo>
                    <a:pt x="55" y="120"/>
                  </a:lnTo>
                  <a:lnTo>
                    <a:pt x="79" y="124"/>
                  </a:lnTo>
                  <a:lnTo>
                    <a:pt x="83" y="144"/>
                  </a:lnTo>
                  <a:lnTo>
                    <a:pt x="100" y="146"/>
                  </a:lnTo>
                  <a:lnTo>
                    <a:pt x="108" y="134"/>
                  </a:lnTo>
                  <a:lnTo>
                    <a:pt x="98" y="120"/>
                  </a:lnTo>
                  <a:lnTo>
                    <a:pt x="85" y="108"/>
                  </a:lnTo>
                  <a:lnTo>
                    <a:pt x="58" y="105"/>
                  </a:lnTo>
                  <a:lnTo>
                    <a:pt x="44" y="81"/>
                  </a:lnTo>
                  <a:lnTo>
                    <a:pt x="60" y="56"/>
                  </a:lnTo>
                  <a:lnTo>
                    <a:pt x="62" y="35"/>
                  </a:lnTo>
                  <a:lnTo>
                    <a:pt x="51" y="7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7" name="Freeform 103">
              <a:extLst>
                <a:ext uri="{FF2B5EF4-FFF2-40B4-BE49-F238E27FC236}">
                  <a16:creationId xmlns:a16="http://schemas.microsoft.com/office/drawing/2014/main" xmlns="" id="{65F1C1CE-C764-F843-B728-1C74D85CE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7613" y="4203701"/>
              <a:ext cx="25400" cy="30163"/>
            </a:xfrm>
            <a:custGeom>
              <a:avLst/>
              <a:gdLst>
                <a:gd name="T0" fmla="*/ 0 w 24"/>
                <a:gd name="T1" fmla="*/ 0 h 28"/>
                <a:gd name="T2" fmla="*/ 0 w 24"/>
                <a:gd name="T3" fmla="*/ 0 h 28"/>
                <a:gd name="T4" fmla="*/ 6 w 24"/>
                <a:gd name="T5" fmla="*/ 21 h 28"/>
                <a:gd name="T6" fmla="*/ 16 w 24"/>
                <a:gd name="T7" fmla="*/ 28 h 28"/>
                <a:gd name="T8" fmla="*/ 24 w 24"/>
                <a:gd name="T9" fmla="*/ 18 h 28"/>
                <a:gd name="T10" fmla="*/ 12 w 24"/>
                <a:gd name="T11" fmla="*/ 2 h 28"/>
                <a:gd name="T12" fmla="*/ 0 w 24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0" y="0"/>
                  </a:moveTo>
                  <a:lnTo>
                    <a:pt x="0" y="0"/>
                  </a:lnTo>
                  <a:lnTo>
                    <a:pt x="6" y="21"/>
                  </a:lnTo>
                  <a:lnTo>
                    <a:pt x="16" y="28"/>
                  </a:lnTo>
                  <a:lnTo>
                    <a:pt x="24" y="18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8" name="Freeform 104">
              <a:extLst>
                <a:ext uri="{FF2B5EF4-FFF2-40B4-BE49-F238E27FC236}">
                  <a16:creationId xmlns:a16="http://schemas.microsoft.com/office/drawing/2014/main" xmlns="" id="{A73AEB5A-03B1-284D-9141-EF2D086FD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9638" y="4037013"/>
              <a:ext cx="53975" cy="47625"/>
            </a:xfrm>
            <a:custGeom>
              <a:avLst/>
              <a:gdLst>
                <a:gd name="T0" fmla="*/ 33 w 51"/>
                <a:gd name="T1" fmla="*/ 0 h 45"/>
                <a:gd name="T2" fmla="*/ 33 w 51"/>
                <a:gd name="T3" fmla="*/ 0 h 45"/>
                <a:gd name="T4" fmla="*/ 14 w 51"/>
                <a:gd name="T5" fmla="*/ 5 h 45"/>
                <a:gd name="T6" fmla="*/ 0 w 51"/>
                <a:gd name="T7" fmla="*/ 22 h 45"/>
                <a:gd name="T8" fmla="*/ 12 w 51"/>
                <a:gd name="T9" fmla="*/ 44 h 45"/>
                <a:gd name="T10" fmla="*/ 28 w 51"/>
                <a:gd name="T11" fmla="*/ 45 h 45"/>
                <a:gd name="T12" fmla="*/ 47 w 51"/>
                <a:gd name="T13" fmla="*/ 29 h 45"/>
                <a:gd name="T14" fmla="*/ 51 w 51"/>
                <a:gd name="T15" fmla="*/ 7 h 45"/>
                <a:gd name="T16" fmla="*/ 33 w 51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33" y="0"/>
                  </a:moveTo>
                  <a:lnTo>
                    <a:pt x="33" y="0"/>
                  </a:lnTo>
                  <a:lnTo>
                    <a:pt x="14" y="5"/>
                  </a:lnTo>
                  <a:lnTo>
                    <a:pt x="0" y="22"/>
                  </a:lnTo>
                  <a:lnTo>
                    <a:pt x="12" y="44"/>
                  </a:lnTo>
                  <a:lnTo>
                    <a:pt x="28" y="45"/>
                  </a:lnTo>
                  <a:lnTo>
                    <a:pt x="47" y="29"/>
                  </a:lnTo>
                  <a:lnTo>
                    <a:pt x="51" y="7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9" name="Freeform 105">
              <a:extLst>
                <a:ext uri="{FF2B5EF4-FFF2-40B4-BE49-F238E27FC236}">
                  <a16:creationId xmlns:a16="http://schemas.microsoft.com/office/drawing/2014/main" xmlns="" id="{0540A428-3F0D-EF41-8C05-084D1F955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000" y="3856038"/>
              <a:ext cx="31750" cy="95250"/>
            </a:xfrm>
            <a:custGeom>
              <a:avLst/>
              <a:gdLst>
                <a:gd name="T0" fmla="*/ 29 w 30"/>
                <a:gd name="T1" fmla="*/ 0 h 90"/>
                <a:gd name="T2" fmla="*/ 29 w 30"/>
                <a:gd name="T3" fmla="*/ 0 h 90"/>
                <a:gd name="T4" fmla="*/ 2 w 30"/>
                <a:gd name="T5" fmla="*/ 22 h 90"/>
                <a:gd name="T6" fmla="*/ 0 w 30"/>
                <a:gd name="T7" fmla="*/ 62 h 90"/>
                <a:gd name="T8" fmla="*/ 24 w 30"/>
                <a:gd name="T9" fmla="*/ 90 h 90"/>
                <a:gd name="T10" fmla="*/ 30 w 30"/>
                <a:gd name="T11" fmla="*/ 85 h 90"/>
                <a:gd name="T12" fmla="*/ 29 w 30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90">
                  <a:moveTo>
                    <a:pt x="29" y="0"/>
                  </a:moveTo>
                  <a:lnTo>
                    <a:pt x="29" y="0"/>
                  </a:lnTo>
                  <a:lnTo>
                    <a:pt x="2" y="22"/>
                  </a:lnTo>
                  <a:lnTo>
                    <a:pt x="0" y="62"/>
                  </a:lnTo>
                  <a:lnTo>
                    <a:pt x="24" y="90"/>
                  </a:lnTo>
                  <a:lnTo>
                    <a:pt x="30" y="85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0" name="Freeform 106">
              <a:extLst>
                <a:ext uri="{FF2B5EF4-FFF2-40B4-BE49-F238E27FC236}">
                  <a16:creationId xmlns:a16="http://schemas.microsoft.com/office/drawing/2014/main" xmlns="" id="{37632101-136F-124A-A23D-4B9CEAD45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0638" y="3590926"/>
              <a:ext cx="58738" cy="85725"/>
            </a:xfrm>
            <a:custGeom>
              <a:avLst/>
              <a:gdLst>
                <a:gd name="T0" fmla="*/ 13 w 56"/>
                <a:gd name="T1" fmla="*/ 0 h 81"/>
                <a:gd name="T2" fmla="*/ 13 w 56"/>
                <a:gd name="T3" fmla="*/ 0 h 81"/>
                <a:gd name="T4" fmla="*/ 0 w 56"/>
                <a:gd name="T5" fmla="*/ 13 h 81"/>
                <a:gd name="T6" fmla="*/ 6 w 56"/>
                <a:gd name="T7" fmla="*/ 31 h 81"/>
                <a:gd name="T8" fmla="*/ 17 w 56"/>
                <a:gd name="T9" fmla="*/ 32 h 81"/>
                <a:gd name="T10" fmla="*/ 24 w 56"/>
                <a:gd name="T11" fmla="*/ 71 h 81"/>
                <a:gd name="T12" fmla="*/ 33 w 56"/>
                <a:gd name="T13" fmla="*/ 81 h 81"/>
                <a:gd name="T14" fmla="*/ 49 w 56"/>
                <a:gd name="T15" fmla="*/ 67 h 81"/>
                <a:gd name="T16" fmla="*/ 56 w 56"/>
                <a:gd name="T17" fmla="*/ 41 h 81"/>
                <a:gd name="T18" fmla="*/ 36 w 56"/>
                <a:gd name="T19" fmla="*/ 13 h 81"/>
                <a:gd name="T20" fmla="*/ 13 w 56"/>
                <a:gd name="T2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81">
                  <a:moveTo>
                    <a:pt x="13" y="0"/>
                  </a:moveTo>
                  <a:lnTo>
                    <a:pt x="13" y="0"/>
                  </a:lnTo>
                  <a:lnTo>
                    <a:pt x="0" y="13"/>
                  </a:lnTo>
                  <a:lnTo>
                    <a:pt x="6" y="31"/>
                  </a:lnTo>
                  <a:lnTo>
                    <a:pt x="17" y="32"/>
                  </a:lnTo>
                  <a:lnTo>
                    <a:pt x="24" y="71"/>
                  </a:lnTo>
                  <a:lnTo>
                    <a:pt x="33" y="81"/>
                  </a:lnTo>
                  <a:lnTo>
                    <a:pt x="49" y="67"/>
                  </a:lnTo>
                  <a:lnTo>
                    <a:pt x="56" y="41"/>
                  </a:lnTo>
                  <a:lnTo>
                    <a:pt x="36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1" name="Freeform 107">
              <a:extLst>
                <a:ext uri="{FF2B5EF4-FFF2-40B4-BE49-F238E27FC236}">
                  <a16:creationId xmlns:a16="http://schemas.microsoft.com/office/drawing/2014/main" xmlns="" id="{9E7E9BB1-D68F-084E-AF35-2CDD0B3E8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4138" y="3563938"/>
              <a:ext cx="36513" cy="53975"/>
            </a:xfrm>
            <a:custGeom>
              <a:avLst/>
              <a:gdLst>
                <a:gd name="T0" fmla="*/ 22 w 34"/>
                <a:gd name="T1" fmla="*/ 0 h 51"/>
                <a:gd name="T2" fmla="*/ 22 w 34"/>
                <a:gd name="T3" fmla="*/ 0 h 51"/>
                <a:gd name="T4" fmla="*/ 1 w 34"/>
                <a:gd name="T5" fmla="*/ 21 h 51"/>
                <a:gd name="T6" fmla="*/ 0 w 34"/>
                <a:gd name="T7" fmla="*/ 44 h 51"/>
                <a:gd name="T8" fmla="*/ 5 w 34"/>
                <a:gd name="T9" fmla="*/ 51 h 51"/>
                <a:gd name="T10" fmla="*/ 34 w 34"/>
                <a:gd name="T11" fmla="*/ 26 h 51"/>
                <a:gd name="T12" fmla="*/ 32 w 34"/>
                <a:gd name="T13" fmla="*/ 1 h 51"/>
                <a:gd name="T14" fmla="*/ 22 w 34"/>
                <a:gd name="T1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51">
                  <a:moveTo>
                    <a:pt x="22" y="0"/>
                  </a:moveTo>
                  <a:lnTo>
                    <a:pt x="22" y="0"/>
                  </a:lnTo>
                  <a:lnTo>
                    <a:pt x="1" y="21"/>
                  </a:lnTo>
                  <a:lnTo>
                    <a:pt x="0" y="44"/>
                  </a:lnTo>
                  <a:lnTo>
                    <a:pt x="5" y="51"/>
                  </a:lnTo>
                  <a:lnTo>
                    <a:pt x="34" y="26"/>
                  </a:lnTo>
                  <a:lnTo>
                    <a:pt x="32" y="1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2" name="Freeform 108">
              <a:extLst>
                <a:ext uri="{FF2B5EF4-FFF2-40B4-BE49-F238E27FC236}">
                  <a16:creationId xmlns:a16="http://schemas.microsoft.com/office/drawing/2014/main" xmlns="" id="{4AD31F5F-A9AA-8F4D-98EC-75A30C78A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4925" y="3316288"/>
              <a:ext cx="207963" cy="257175"/>
            </a:xfrm>
            <a:custGeom>
              <a:avLst/>
              <a:gdLst>
                <a:gd name="T0" fmla="*/ 38 w 196"/>
                <a:gd name="T1" fmla="*/ 185 h 242"/>
                <a:gd name="T2" fmla="*/ 38 w 196"/>
                <a:gd name="T3" fmla="*/ 185 h 242"/>
                <a:gd name="T4" fmla="*/ 0 w 196"/>
                <a:gd name="T5" fmla="*/ 229 h 242"/>
                <a:gd name="T6" fmla="*/ 7 w 196"/>
                <a:gd name="T7" fmla="*/ 240 h 242"/>
                <a:gd name="T8" fmla="*/ 25 w 196"/>
                <a:gd name="T9" fmla="*/ 242 h 242"/>
                <a:gd name="T10" fmla="*/ 61 w 196"/>
                <a:gd name="T11" fmla="*/ 215 h 242"/>
                <a:gd name="T12" fmla="*/ 85 w 196"/>
                <a:gd name="T13" fmla="*/ 210 h 242"/>
                <a:gd name="T14" fmla="*/ 108 w 196"/>
                <a:gd name="T15" fmla="*/ 236 h 242"/>
                <a:gd name="T16" fmla="*/ 125 w 196"/>
                <a:gd name="T17" fmla="*/ 230 h 242"/>
                <a:gd name="T18" fmla="*/ 132 w 196"/>
                <a:gd name="T19" fmla="*/ 205 h 242"/>
                <a:gd name="T20" fmla="*/ 164 w 196"/>
                <a:gd name="T21" fmla="*/ 204 h 242"/>
                <a:gd name="T22" fmla="*/ 196 w 196"/>
                <a:gd name="T23" fmla="*/ 166 h 242"/>
                <a:gd name="T24" fmla="*/ 179 w 196"/>
                <a:gd name="T25" fmla="*/ 103 h 242"/>
                <a:gd name="T26" fmla="*/ 172 w 196"/>
                <a:gd name="T27" fmla="*/ 70 h 242"/>
                <a:gd name="T28" fmla="*/ 188 w 196"/>
                <a:gd name="T29" fmla="*/ 56 h 242"/>
                <a:gd name="T30" fmla="*/ 151 w 196"/>
                <a:gd name="T31" fmla="*/ 0 h 242"/>
                <a:gd name="T32" fmla="*/ 141 w 196"/>
                <a:gd name="T33" fmla="*/ 1 h 242"/>
                <a:gd name="T34" fmla="*/ 121 w 196"/>
                <a:gd name="T35" fmla="*/ 23 h 242"/>
                <a:gd name="T36" fmla="*/ 121 w 196"/>
                <a:gd name="T37" fmla="*/ 42 h 242"/>
                <a:gd name="T38" fmla="*/ 130 w 196"/>
                <a:gd name="T39" fmla="*/ 53 h 242"/>
                <a:gd name="T40" fmla="*/ 133 w 196"/>
                <a:gd name="T41" fmla="*/ 103 h 242"/>
                <a:gd name="T42" fmla="*/ 110 w 196"/>
                <a:gd name="T43" fmla="*/ 131 h 242"/>
                <a:gd name="T44" fmla="*/ 96 w 196"/>
                <a:gd name="T45" fmla="*/ 123 h 242"/>
                <a:gd name="T46" fmla="*/ 86 w 196"/>
                <a:gd name="T47" fmla="*/ 147 h 242"/>
                <a:gd name="T48" fmla="*/ 83 w 196"/>
                <a:gd name="T49" fmla="*/ 168 h 242"/>
                <a:gd name="T50" fmla="*/ 91 w 196"/>
                <a:gd name="T51" fmla="*/ 181 h 242"/>
                <a:gd name="T52" fmla="*/ 86 w 196"/>
                <a:gd name="T53" fmla="*/ 191 h 242"/>
                <a:gd name="T54" fmla="*/ 69 w 196"/>
                <a:gd name="T55" fmla="*/ 177 h 242"/>
                <a:gd name="T56" fmla="*/ 57 w 196"/>
                <a:gd name="T57" fmla="*/ 177 h 242"/>
                <a:gd name="T58" fmla="*/ 46 w 196"/>
                <a:gd name="T59" fmla="*/ 183 h 242"/>
                <a:gd name="T60" fmla="*/ 38 w 196"/>
                <a:gd name="T61" fmla="*/ 185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96" h="242">
                  <a:moveTo>
                    <a:pt x="38" y="185"/>
                  </a:moveTo>
                  <a:lnTo>
                    <a:pt x="38" y="185"/>
                  </a:lnTo>
                  <a:lnTo>
                    <a:pt x="0" y="229"/>
                  </a:lnTo>
                  <a:lnTo>
                    <a:pt x="7" y="240"/>
                  </a:lnTo>
                  <a:lnTo>
                    <a:pt x="25" y="242"/>
                  </a:lnTo>
                  <a:lnTo>
                    <a:pt x="61" y="215"/>
                  </a:lnTo>
                  <a:lnTo>
                    <a:pt x="85" y="210"/>
                  </a:lnTo>
                  <a:lnTo>
                    <a:pt x="108" y="236"/>
                  </a:lnTo>
                  <a:lnTo>
                    <a:pt x="125" y="230"/>
                  </a:lnTo>
                  <a:lnTo>
                    <a:pt x="132" y="205"/>
                  </a:lnTo>
                  <a:lnTo>
                    <a:pt x="164" y="204"/>
                  </a:lnTo>
                  <a:lnTo>
                    <a:pt x="196" y="166"/>
                  </a:lnTo>
                  <a:lnTo>
                    <a:pt x="179" y="103"/>
                  </a:lnTo>
                  <a:lnTo>
                    <a:pt x="172" y="70"/>
                  </a:lnTo>
                  <a:lnTo>
                    <a:pt x="188" y="56"/>
                  </a:lnTo>
                  <a:lnTo>
                    <a:pt x="151" y="0"/>
                  </a:lnTo>
                  <a:lnTo>
                    <a:pt x="141" y="1"/>
                  </a:lnTo>
                  <a:lnTo>
                    <a:pt x="121" y="23"/>
                  </a:lnTo>
                  <a:lnTo>
                    <a:pt x="121" y="42"/>
                  </a:lnTo>
                  <a:lnTo>
                    <a:pt x="130" y="53"/>
                  </a:lnTo>
                  <a:lnTo>
                    <a:pt x="133" y="103"/>
                  </a:lnTo>
                  <a:lnTo>
                    <a:pt x="110" y="131"/>
                  </a:lnTo>
                  <a:lnTo>
                    <a:pt x="96" y="123"/>
                  </a:lnTo>
                  <a:lnTo>
                    <a:pt x="86" y="147"/>
                  </a:lnTo>
                  <a:lnTo>
                    <a:pt x="83" y="168"/>
                  </a:lnTo>
                  <a:lnTo>
                    <a:pt x="91" y="181"/>
                  </a:lnTo>
                  <a:lnTo>
                    <a:pt x="86" y="191"/>
                  </a:lnTo>
                  <a:lnTo>
                    <a:pt x="69" y="177"/>
                  </a:lnTo>
                  <a:lnTo>
                    <a:pt x="57" y="177"/>
                  </a:lnTo>
                  <a:lnTo>
                    <a:pt x="46" y="183"/>
                  </a:lnTo>
                  <a:lnTo>
                    <a:pt x="38" y="18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3" name="Freeform 109">
              <a:extLst>
                <a:ext uri="{FF2B5EF4-FFF2-40B4-BE49-F238E27FC236}">
                  <a16:creationId xmlns:a16="http://schemas.microsoft.com/office/drawing/2014/main" xmlns="" id="{B9314201-45B5-C744-8D0E-C98B1D6C1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3825" y="3151188"/>
              <a:ext cx="125413" cy="158750"/>
            </a:xfrm>
            <a:custGeom>
              <a:avLst/>
              <a:gdLst>
                <a:gd name="T0" fmla="*/ 20 w 120"/>
                <a:gd name="T1" fmla="*/ 0 h 150"/>
                <a:gd name="T2" fmla="*/ 20 w 120"/>
                <a:gd name="T3" fmla="*/ 0 h 150"/>
                <a:gd name="T4" fmla="*/ 8 w 120"/>
                <a:gd name="T5" fmla="*/ 11 h 150"/>
                <a:gd name="T6" fmla="*/ 14 w 120"/>
                <a:gd name="T7" fmla="*/ 34 h 150"/>
                <a:gd name="T8" fmla="*/ 24 w 120"/>
                <a:gd name="T9" fmla="*/ 44 h 150"/>
                <a:gd name="T10" fmla="*/ 24 w 120"/>
                <a:gd name="T11" fmla="*/ 79 h 150"/>
                <a:gd name="T12" fmla="*/ 10 w 120"/>
                <a:gd name="T13" fmla="*/ 84 h 150"/>
                <a:gd name="T14" fmla="*/ 0 w 120"/>
                <a:gd name="T15" fmla="*/ 108 h 150"/>
                <a:gd name="T16" fmla="*/ 30 w 120"/>
                <a:gd name="T17" fmla="*/ 150 h 150"/>
                <a:gd name="T18" fmla="*/ 51 w 120"/>
                <a:gd name="T19" fmla="*/ 143 h 150"/>
                <a:gd name="T20" fmla="*/ 54 w 120"/>
                <a:gd name="T21" fmla="*/ 133 h 150"/>
                <a:gd name="T22" fmla="*/ 33 w 120"/>
                <a:gd name="T23" fmla="*/ 113 h 150"/>
                <a:gd name="T24" fmla="*/ 46 w 120"/>
                <a:gd name="T25" fmla="*/ 96 h 150"/>
                <a:gd name="T26" fmla="*/ 60 w 120"/>
                <a:gd name="T27" fmla="*/ 98 h 150"/>
                <a:gd name="T28" fmla="*/ 72 w 120"/>
                <a:gd name="T29" fmla="*/ 110 h 150"/>
                <a:gd name="T30" fmla="*/ 72 w 120"/>
                <a:gd name="T31" fmla="*/ 85 h 150"/>
                <a:gd name="T32" fmla="*/ 103 w 120"/>
                <a:gd name="T33" fmla="*/ 60 h 150"/>
                <a:gd name="T34" fmla="*/ 120 w 120"/>
                <a:gd name="T35" fmla="*/ 56 h 150"/>
                <a:gd name="T36" fmla="*/ 106 w 120"/>
                <a:gd name="T37" fmla="*/ 31 h 150"/>
                <a:gd name="T38" fmla="*/ 99 w 120"/>
                <a:gd name="T39" fmla="*/ 21 h 150"/>
                <a:gd name="T40" fmla="*/ 88 w 120"/>
                <a:gd name="T41" fmla="*/ 28 h 150"/>
                <a:gd name="T42" fmla="*/ 78 w 120"/>
                <a:gd name="T43" fmla="*/ 40 h 150"/>
                <a:gd name="T44" fmla="*/ 57 w 120"/>
                <a:gd name="T45" fmla="*/ 36 h 150"/>
                <a:gd name="T46" fmla="*/ 36 w 120"/>
                <a:gd name="T47" fmla="*/ 21 h 150"/>
                <a:gd name="T48" fmla="*/ 20 w 120"/>
                <a:gd name="T49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" h="150">
                  <a:moveTo>
                    <a:pt x="20" y="0"/>
                  </a:moveTo>
                  <a:lnTo>
                    <a:pt x="20" y="0"/>
                  </a:lnTo>
                  <a:lnTo>
                    <a:pt x="8" y="11"/>
                  </a:lnTo>
                  <a:lnTo>
                    <a:pt x="14" y="34"/>
                  </a:lnTo>
                  <a:lnTo>
                    <a:pt x="24" y="44"/>
                  </a:lnTo>
                  <a:lnTo>
                    <a:pt x="24" y="79"/>
                  </a:lnTo>
                  <a:lnTo>
                    <a:pt x="10" y="84"/>
                  </a:lnTo>
                  <a:lnTo>
                    <a:pt x="0" y="108"/>
                  </a:lnTo>
                  <a:lnTo>
                    <a:pt x="30" y="150"/>
                  </a:lnTo>
                  <a:lnTo>
                    <a:pt x="51" y="143"/>
                  </a:lnTo>
                  <a:lnTo>
                    <a:pt x="54" y="133"/>
                  </a:lnTo>
                  <a:lnTo>
                    <a:pt x="33" y="113"/>
                  </a:lnTo>
                  <a:lnTo>
                    <a:pt x="46" y="96"/>
                  </a:lnTo>
                  <a:lnTo>
                    <a:pt x="60" y="98"/>
                  </a:lnTo>
                  <a:lnTo>
                    <a:pt x="72" y="110"/>
                  </a:lnTo>
                  <a:lnTo>
                    <a:pt x="72" y="85"/>
                  </a:lnTo>
                  <a:lnTo>
                    <a:pt x="103" y="60"/>
                  </a:lnTo>
                  <a:lnTo>
                    <a:pt x="120" y="56"/>
                  </a:lnTo>
                  <a:lnTo>
                    <a:pt x="106" y="31"/>
                  </a:lnTo>
                  <a:lnTo>
                    <a:pt x="99" y="21"/>
                  </a:lnTo>
                  <a:lnTo>
                    <a:pt x="88" y="28"/>
                  </a:lnTo>
                  <a:lnTo>
                    <a:pt x="78" y="40"/>
                  </a:lnTo>
                  <a:lnTo>
                    <a:pt x="57" y="36"/>
                  </a:lnTo>
                  <a:lnTo>
                    <a:pt x="36" y="2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4" name="Freeform 110">
              <a:extLst>
                <a:ext uri="{FF2B5EF4-FFF2-40B4-BE49-F238E27FC236}">
                  <a16:creationId xmlns:a16="http://schemas.microsoft.com/office/drawing/2014/main" xmlns="" id="{3CE92644-F74E-BD4E-979D-042973E0C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1300" y="3125788"/>
              <a:ext cx="39688" cy="47625"/>
            </a:xfrm>
            <a:custGeom>
              <a:avLst/>
              <a:gdLst>
                <a:gd name="T0" fmla="*/ 21 w 37"/>
                <a:gd name="T1" fmla="*/ 0 h 44"/>
                <a:gd name="T2" fmla="*/ 21 w 37"/>
                <a:gd name="T3" fmla="*/ 0 h 44"/>
                <a:gd name="T4" fmla="*/ 0 w 37"/>
                <a:gd name="T5" fmla="*/ 29 h 44"/>
                <a:gd name="T6" fmla="*/ 1 w 37"/>
                <a:gd name="T7" fmla="*/ 44 h 44"/>
                <a:gd name="T8" fmla="*/ 12 w 37"/>
                <a:gd name="T9" fmla="*/ 39 h 44"/>
                <a:gd name="T10" fmla="*/ 37 w 37"/>
                <a:gd name="T11" fmla="*/ 8 h 44"/>
                <a:gd name="T12" fmla="*/ 21 w 37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44">
                  <a:moveTo>
                    <a:pt x="21" y="0"/>
                  </a:moveTo>
                  <a:lnTo>
                    <a:pt x="21" y="0"/>
                  </a:lnTo>
                  <a:lnTo>
                    <a:pt x="0" y="29"/>
                  </a:lnTo>
                  <a:lnTo>
                    <a:pt x="1" y="44"/>
                  </a:lnTo>
                  <a:lnTo>
                    <a:pt x="12" y="39"/>
                  </a:lnTo>
                  <a:lnTo>
                    <a:pt x="37" y="8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5" name="Freeform 111">
              <a:extLst>
                <a:ext uri="{FF2B5EF4-FFF2-40B4-BE49-F238E27FC236}">
                  <a16:creationId xmlns:a16="http://schemas.microsoft.com/office/drawing/2014/main" xmlns="" id="{A08D1BBF-46C7-E549-A1BF-C28B33291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4163" y="3071813"/>
              <a:ext cx="28575" cy="44450"/>
            </a:xfrm>
            <a:custGeom>
              <a:avLst/>
              <a:gdLst>
                <a:gd name="T0" fmla="*/ 8 w 26"/>
                <a:gd name="T1" fmla="*/ 8 h 42"/>
                <a:gd name="T2" fmla="*/ 8 w 26"/>
                <a:gd name="T3" fmla="*/ 8 h 42"/>
                <a:gd name="T4" fmla="*/ 0 w 26"/>
                <a:gd name="T5" fmla="*/ 28 h 42"/>
                <a:gd name="T6" fmla="*/ 1 w 26"/>
                <a:gd name="T7" fmla="*/ 42 h 42"/>
                <a:gd name="T8" fmla="*/ 14 w 26"/>
                <a:gd name="T9" fmla="*/ 34 h 42"/>
                <a:gd name="T10" fmla="*/ 26 w 26"/>
                <a:gd name="T11" fmla="*/ 9 h 42"/>
                <a:gd name="T12" fmla="*/ 26 w 26"/>
                <a:gd name="T13" fmla="*/ 0 h 42"/>
                <a:gd name="T14" fmla="*/ 8 w 26"/>
                <a:gd name="T15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8" y="8"/>
                  </a:moveTo>
                  <a:lnTo>
                    <a:pt x="8" y="8"/>
                  </a:lnTo>
                  <a:lnTo>
                    <a:pt x="0" y="28"/>
                  </a:lnTo>
                  <a:lnTo>
                    <a:pt x="1" y="42"/>
                  </a:lnTo>
                  <a:lnTo>
                    <a:pt x="14" y="34"/>
                  </a:lnTo>
                  <a:lnTo>
                    <a:pt x="26" y="9"/>
                  </a:lnTo>
                  <a:lnTo>
                    <a:pt x="26" y="0"/>
                  </a:lnTo>
                  <a:lnTo>
                    <a:pt x="8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6" name="Freeform 112">
              <a:extLst>
                <a:ext uri="{FF2B5EF4-FFF2-40B4-BE49-F238E27FC236}">
                  <a16:creationId xmlns:a16="http://schemas.microsoft.com/office/drawing/2014/main" xmlns="" id="{8BD76CA6-404C-4E48-80EB-1A71A05D3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8613" y="2890838"/>
              <a:ext cx="26988" cy="31750"/>
            </a:xfrm>
            <a:custGeom>
              <a:avLst/>
              <a:gdLst>
                <a:gd name="T0" fmla="*/ 10 w 25"/>
                <a:gd name="T1" fmla="*/ 0 h 31"/>
                <a:gd name="T2" fmla="*/ 10 w 25"/>
                <a:gd name="T3" fmla="*/ 0 h 31"/>
                <a:gd name="T4" fmla="*/ 0 w 25"/>
                <a:gd name="T5" fmla="*/ 12 h 31"/>
                <a:gd name="T6" fmla="*/ 1 w 25"/>
                <a:gd name="T7" fmla="*/ 31 h 31"/>
                <a:gd name="T8" fmla="*/ 10 w 25"/>
                <a:gd name="T9" fmla="*/ 30 h 31"/>
                <a:gd name="T10" fmla="*/ 25 w 25"/>
                <a:gd name="T11" fmla="*/ 4 h 31"/>
                <a:gd name="T12" fmla="*/ 10 w 25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31">
                  <a:moveTo>
                    <a:pt x="10" y="0"/>
                  </a:moveTo>
                  <a:lnTo>
                    <a:pt x="10" y="0"/>
                  </a:lnTo>
                  <a:lnTo>
                    <a:pt x="0" y="12"/>
                  </a:lnTo>
                  <a:lnTo>
                    <a:pt x="1" y="31"/>
                  </a:lnTo>
                  <a:lnTo>
                    <a:pt x="10" y="30"/>
                  </a:lnTo>
                  <a:lnTo>
                    <a:pt x="25" y="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7" name="Freeform 113">
              <a:extLst>
                <a:ext uri="{FF2B5EF4-FFF2-40B4-BE49-F238E27FC236}">
                  <a16:creationId xmlns:a16="http://schemas.microsoft.com/office/drawing/2014/main" xmlns="" id="{267D5A4E-FE0A-564F-9936-45AA9B6D86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0675" y="2938463"/>
              <a:ext cx="19050" cy="39688"/>
            </a:xfrm>
            <a:custGeom>
              <a:avLst/>
              <a:gdLst>
                <a:gd name="T0" fmla="*/ 0 w 18"/>
                <a:gd name="T1" fmla="*/ 1 h 38"/>
                <a:gd name="T2" fmla="*/ 0 w 18"/>
                <a:gd name="T3" fmla="*/ 1 h 38"/>
                <a:gd name="T4" fmla="*/ 0 w 18"/>
                <a:gd name="T5" fmla="*/ 34 h 38"/>
                <a:gd name="T6" fmla="*/ 11 w 18"/>
                <a:gd name="T7" fmla="*/ 38 h 38"/>
                <a:gd name="T8" fmla="*/ 18 w 18"/>
                <a:gd name="T9" fmla="*/ 26 h 38"/>
                <a:gd name="T10" fmla="*/ 18 w 18"/>
                <a:gd name="T11" fmla="*/ 0 h 38"/>
                <a:gd name="T12" fmla="*/ 0 w 18"/>
                <a:gd name="T13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38">
                  <a:moveTo>
                    <a:pt x="0" y="1"/>
                  </a:moveTo>
                  <a:lnTo>
                    <a:pt x="0" y="1"/>
                  </a:lnTo>
                  <a:lnTo>
                    <a:pt x="0" y="34"/>
                  </a:lnTo>
                  <a:lnTo>
                    <a:pt x="11" y="38"/>
                  </a:lnTo>
                  <a:lnTo>
                    <a:pt x="18" y="26"/>
                  </a:lnTo>
                  <a:lnTo>
                    <a:pt x="18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8" name="Freeform 114">
              <a:extLst>
                <a:ext uri="{FF2B5EF4-FFF2-40B4-BE49-F238E27FC236}">
                  <a16:creationId xmlns:a16="http://schemas.microsoft.com/office/drawing/2014/main" xmlns="" id="{48FC848A-834E-D147-A9D2-4EFF3A6A2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5238" y="2811463"/>
              <a:ext cx="163513" cy="320675"/>
            </a:xfrm>
            <a:custGeom>
              <a:avLst/>
              <a:gdLst>
                <a:gd name="T0" fmla="*/ 1 w 155"/>
                <a:gd name="T1" fmla="*/ 0 h 302"/>
                <a:gd name="T2" fmla="*/ 1 w 155"/>
                <a:gd name="T3" fmla="*/ 0 h 302"/>
                <a:gd name="T4" fmla="*/ 0 w 155"/>
                <a:gd name="T5" fmla="*/ 48 h 302"/>
                <a:gd name="T6" fmla="*/ 61 w 155"/>
                <a:gd name="T7" fmla="*/ 142 h 302"/>
                <a:gd name="T8" fmla="*/ 83 w 155"/>
                <a:gd name="T9" fmla="*/ 224 h 302"/>
                <a:gd name="T10" fmla="*/ 121 w 155"/>
                <a:gd name="T11" fmla="*/ 296 h 302"/>
                <a:gd name="T12" fmla="*/ 136 w 155"/>
                <a:gd name="T13" fmla="*/ 302 h 302"/>
                <a:gd name="T14" fmla="*/ 149 w 155"/>
                <a:gd name="T15" fmla="*/ 291 h 302"/>
                <a:gd name="T16" fmla="*/ 155 w 155"/>
                <a:gd name="T17" fmla="*/ 274 h 302"/>
                <a:gd name="T18" fmla="*/ 100 w 155"/>
                <a:gd name="T19" fmla="*/ 214 h 302"/>
                <a:gd name="T20" fmla="*/ 102 w 155"/>
                <a:gd name="T21" fmla="*/ 183 h 302"/>
                <a:gd name="T22" fmla="*/ 114 w 155"/>
                <a:gd name="T23" fmla="*/ 178 h 302"/>
                <a:gd name="T24" fmla="*/ 117 w 155"/>
                <a:gd name="T25" fmla="*/ 159 h 302"/>
                <a:gd name="T26" fmla="*/ 9 w 155"/>
                <a:gd name="T27" fmla="*/ 8 h 302"/>
                <a:gd name="T28" fmla="*/ 1 w 155"/>
                <a:gd name="T29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302">
                  <a:moveTo>
                    <a:pt x="1" y="0"/>
                  </a:moveTo>
                  <a:lnTo>
                    <a:pt x="1" y="0"/>
                  </a:lnTo>
                  <a:lnTo>
                    <a:pt x="0" y="48"/>
                  </a:lnTo>
                  <a:lnTo>
                    <a:pt x="61" y="142"/>
                  </a:lnTo>
                  <a:lnTo>
                    <a:pt x="83" y="224"/>
                  </a:lnTo>
                  <a:lnTo>
                    <a:pt x="121" y="296"/>
                  </a:lnTo>
                  <a:lnTo>
                    <a:pt x="136" y="302"/>
                  </a:lnTo>
                  <a:lnTo>
                    <a:pt x="149" y="291"/>
                  </a:lnTo>
                  <a:lnTo>
                    <a:pt x="155" y="274"/>
                  </a:lnTo>
                  <a:lnTo>
                    <a:pt x="100" y="214"/>
                  </a:lnTo>
                  <a:lnTo>
                    <a:pt x="102" y="183"/>
                  </a:lnTo>
                  <a:lnTo>
                    <a:pt x="114" y="178"/>
                  </a:lnTo>
                  <a:lnTo>
                    <a:pt x="117" y="159"/>
                  </a:lnTo>
                  <a:lnTo>
                    <a:pt x="9" y="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9" name="Freeform 115">
              <a:extLst>
                <a:ext uri="{FF2B5EF4-FFF2-40B4-BE49-F238E27FC236}">
                  <a16:creationId xmlns:a16="http://schemas.microsoft.com/office/drawing/2014/main" xmlns="" id="{C374AB92-D4A6-C445-A6A0-3FE741E38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7225" y="2112963"/>
              <a:ext cx="63500" cy="42863"/>
            </a:xfrm>
            <a:custGeom>
              <a:avLst/>
              <a:gdLst>
                <a:gd name="T0" fmla="*/ 23 w 59"/>
                <a:gd name="T1" fmla="*/ 0 h 41"/>
                <a:gd name="T2" fmla="*/ 23 w 59"/>
                <a:gd name="T3" fmla="*/ 0 h 41"/>
                <a:gd name="T4" fmla="*/ 4 w 59"/>
                <a:gd name="T5" fmla="*/ 12 h 41"/>
                <a:gd name="T6" fmla="*/ 0 w 59"/>
                <a:gd name="T7" fmla="*/ 28 h 41"/>
                <a:gd name="T8" fmla="*/ 9 w 59"/>
                <a:gd name="T9" fmla="*/ 38 h 41"/>
                <a:gd name="T10" fmla="*/ 28 w 59"/>
                <a:gd name="T11" fmla="*/ 31 h 41"/>
                <a:gd name="T12" fmla="*/ 48 w 59"/>
                <a:gd name="T13" fmla="*/ 38 h 41"/>
                <a:gd name="T14" fmla="*/ 59 w 59"/>
                <a:gd name="T15" fmla="*/ 41 h 41"/>
                <a:gd name="T16" fmla="*/ 58 w 59"/>
                <a:gd name="T17" fmla="*/ 5 h 41"/>
                <a:gd name="T18" fmla="*/ 23 w 59"/>
                <a:gd name="T1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1">
                  <a:moveTo>
                    <a:pt x="23" y="0"/>
                  </a:moveTo>
                  <a:lnTo>
                    <a:pt x="23" y="0"/>
                  </a:lnTo>
                  <a:lnTo>
                    <a:pt x="4" y="12"/>
                  </a:lnTo>
                  <a:lnTo>
                    <a:pt x="0" y="28"/>
                  </a:lnTo>
                  <a:lnTo>
                    <a:pt x="9" y="38"/>
                  </a:lnTo>
                  <a:lnTo>
                    <a:pt x="28" y="31"/>
                  </a:lnTo>
                  <a:lnTo>
                    <a:pt x="48" y="38"/>
                  </a:lnTo>
                  <a:lnTo>
                    <a:pt x="59" y="41"/>
                  </a:lnTo>
                  <a:lnTo>
                    <a:pt x="58" y="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0" name="Freeform 116">
              <a:extLst>
                <a:ext uri="{FF2B5EF4-FFF2-40B4-BE49-F238E27FC236}">
                  <a16:creationId xmlns:a16="http://schemas.microsoft.com/office/drawing/2014/main" xmlns="" id="{50B7057D-C308-654E-ABAB-56EA71A91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938" y="2709863"/>
              <a:ext cx="17463" cy="25400"/>
            </a:xfrm>
            <a:custGeom>
              <a:avLst/>
              <a:gdLst>
                <a:gd name="T0" fmla="*/ 1 w 17"/>
                <a:gd name="T1" fmla="*/ 0 h 24"/>
                <a:gd name="T2" fmla="*/ 1 w 17"/>
                <a:gd name="T3" fmla="*/ 0 h 24"/>
                <a:gd name="T4" fmla="*/ 0 w 17"/>
                <a:gd name="T5" fmla="*/ 24 h 24"/>
                <a:gd name="T6" fmla="*/ 17 w 17"/>
                <a:gd name="T7" fmla="*/ 20 h 24"/>
                <a:gd name="T8" fmla="*/ 17 w 17"/>
                <a:gd name="T9" fmla="*/ 9 h 24"/>
                <a:gd name="T10" fmla="*/ 1 w 17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24">
                  <a:moveTo>
                    <a:pt x="1" y="0"/>
                  </a:moveTo>
                  <a:lnTo>
                    <a:pt x="1" y="0"/>
                  </a:lnTo>
                  <a:lnTo>
                    <a:pt x="0" y="24"/>
                  </a:lnTo>
                  <a:lnTo>
                    <a:pt x="17" y="20"/>
                  </a:lnTo>
                  <a:lnTo>
                    <a:pt x="17" y="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1" name="Freeform 117">
              <a:extLst>
                <a:ext uri="{FF2B5EF4-FFF2-40B4-BE49-F238E27FC236}">
                  <a16:creationId xmlns:a16="http://schemas.microsoft.com/office/drawing/2014/main" xmlns="" id="{6F2DD99C-58A8-3A46-A721-A069FBE74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3025" y="2720976"/>
              <a:ext cx="46038" cy="36513"/>
            </a:xfrm>
            <a:custGeom>
              <a:avLst/>
              <a:gdLst>
                <a:gd name="T0" fmla="*/ 33 w 44"/>
                <a:gd name="T1" fmla="*/ 0 h 35"/>
                <a:gd name="T2" fmla="*/ 33 w 44"/>
                <a:gd name="T3" fmla="*/ 0 h 35"/>
                <a:gd name="T4" fmla="*/ 0 w 44"/>
                <a:gd name="T5" fmla="*/ 17 h 35"/>
                <a:gd name="T6" fmla="*/ 5 w 44"/>
                <a:gd name="T7" fmla="*/ 35 h 35"/>
                <a:gd name="T8" fmla="*/ 18 w 44"/>
                <a:gd name="T9" fmla="*/ 25 h 35"/>
                <a:gd name="T10" fmla="*/ 44 w 44"/>
                <a:gd name="T11" fmla="*/ 13 h 35"/>
                <a:gd name="T12" fmla="*/ 33 w 44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35">
                  <a:moveTo>
                    <a:pt x="33" y="0"/>
                  </a:moveTo>
                  <a:lnTo>
                    <a:pt x="33" y="0"/>
                  </a:lnTo>
                  <a:lnTo>
                    <a:pt x="0" y="17"/>
                  </a:lnTo>
                  <a:lnTo>
                    <a:pt x="5" y="35"/>
                  </a:lnTo>
                  <a:lnTo>
                    <a:pt x="18" y="25"/>
                  </a:lnTo>
                  <a:lnTo>
                    <a:pt x="44" y="13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2" name="Freeform 118">
              <a:extLst>
                <a:ext uri="{FF2B5EF4-FFF2-40B4-BE49-F238E27FC236}">
                  <a16:creationId xmlns:a16="http://schemas.microsoft.com/office/drawing/2014/main" xmlns="" id="{D87CFD86-87DD-954B-B2E5-AF58B320E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6325" y="5942013"/>
              <a:ext cx="60325" cy="47625"/>
            </a:xfrm>
            <a:custGeom>
              <a:avLst/>
              <a:gdLst>
                <a:gd name="T0" fmla="*/ 1 w 57"/>
                <a:gd name="T1" fmla="*/ 0 h 45"/>
                <a:gd name="T2" fmla="*/ 1 w 57"/>
                <a:gd name="T3" fmla="*/ 0 h 45"/>
                <a:gd name="T4" fmla="*/ 0 w 57"/>
                <a:gd name="T5" fmla="*/ 34 h 45"/>
                <a:gd name="T6" fmla="*/ 47 w 57"/>
                <a:gd name="T7" fmla="*/ 45 h 45"/>
                <a:gd name="T8" fmla="*/ 57 w 57"/>
                <a:gd name="T9" fmla="*/ 17 h 45"/>
                <a:gd name="T10" fmla="*/ 41 w 57"/>
                <a:gd name="T11" fmla="*/ 22 h 45"/>
                <a:gd name="T12" fmla="*/ 19 w 57"/>
                <a:gd name="T13" fmla="*/ 27 h 45"/>
                <a:gd name="T14" fmla="*/ 13 w 57"/>
                <a:gd name="T15" fmla="*/ 1 h 45"/>
                <a:gd name="T16" fmla="*/ 1 w 57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45">
                  <a:moveTo>
                    <a:pt x="1" y="0"/>
                  </a:moveTo>
                  <a:lnTo>
                    <a:pt x="1" y="0"/>
                  </a:lnTo>
                  <a:lnTo>
                    <a:pt x="0" y="34"/>
                  </a:lnTo>
                  <a:lnTo>
                    <a:pt x="47" y="45"/>
                  </a:lnTo>
                  <a:lnTo>
                    <a:pt x="57" y="17"/>
                  </a:lnTo>
                  <a:lnTo>
                    <a:pt x="41" y="22"/>
                  </a:lnTo>
                  <a:lnTo>
                    <a:pt x="19" y="27"/>
                  </a:lnTo>
                  <a:lnTo>
                    <a:pt x="13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3" name="Freeform 119">
              <a:extLst>
                <a:ext uri="{FF2B5EF4-FFF2-40B4-BE49-F238E27FC236}">
                  <a16:creationId xmlns:a16="http://schemas.microsoft.com/office/drawing/2014/main" xmlns="" id="{E0E1BA60-ECE9-A948-B050-D40717722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4250" y="5106988"/>
              <a:ext cx="28575" cy="34925"/>
            </a:xfrm>
            <a:custGeom>
              <a:avLst/>
              <a:gdLst>
                <a:gd name="T0" fmla="*/ 12 w 27"/>
                <a:gd name="T1" fmla="*/ 0 h 32"/>
                <a:gd name="T2" fmla="*/ 12 w 27"/>
                <a:gd name="T3" fmla="*/ 0 h 32"/>
                <a:gd name="T4" fmla="*/ 0 w 27"/>
                <a:gd name="T5" fmla="*/ 15 h 32"/>
                <a:gd name="T6" fmla="*/ 2 w 27"/>
                <a:gd name="T7" fmla="*/ 32 h 32"/>
                <a:gd name="T8" fmla="*/ 27 w 27"/>
                <a:gd name="T9" fmla="*/ 12 h 32"/>
                <a:gd name="T10" fmla="*/ 12 w 27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2">
                  <a:moveTo>
                    <a:pt x="12" y="0"/>
                  </a:moveTo>
                  <a:lnTo>
                    <a:pt x="12" y="0"/>
                  </a:lnTo>
                  <a:lnTo>
                    <a:pt x="0" y="15"/>
                  </a:lnTo>
                  <a:lnTo>
                    <a:pt x="2" y="32"/>
                  </a:lnTo>
                  <a:lnTo>
                    <a:pt x="27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4" name="Freeform 120">
              <a:extLst>
                <a:ext uri="{FF2B5EF4-FFF2-40B4-BE49-F238E27FC236}">
                  <a16:creationId xmlns:a16="http://schemas.microsoft.com/office/drawing/2014/main" xmlns="" id="{B3E5695F-356C-2A46-8C5E-2BF2E1EC4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0275" y="5135563"/>
              <a:ext cx="31750" cy="19050"/>
            </a:xfrm>
            <a:custGeom>
              <a:avLst/>
              <a:gdLst>
                <a:gd name="T0" fmla="*/ 20 w 30"/>
                <a:gd name="T1" fmla="*/ 0 h 19"/>
                <a:gd name="T2" fmla="*/ 20 w 30"/>
                <a:gd name="T3" fmla="*/ 0 h 19"/>
                <a:gd name="T4" fmla="*/ 2 w 30"/>
                <a:gd name="T5" fmla="*/ 1 h 19"/>
                <a:gd name="T6" fmla="*/ 0 w 30"/>
                <a:gd name="T7" fmla="*/ 17 h 19"/>
                <a:gd name="T8" fmla="*/ 12 w 30"/>
                <a:gd name="T9" fmla="*/ 19 h 19"/>
                <a:gd name="T10" fmla="*/ 30 w 30"/>
                <a:gd name="T11" fmla="*/ 11 h 19"/>
                <a:gd name="T12" fmla="*/ 20 w 30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9">
                  <a:moveTo>
                    <a:pt x="20" y="0"/>
                  </a:moveTo>
                  <a:lnTo>
                    <a:pt x="20" y="0"/>
                  </a:lnTo>
                  <a:lnTo>
                    <a:pt x="2" y="1"/>
                  </a:lnTo>
                  <a:lnTo>
                    <a:pt x="0" y="17"/>
                  </a:lnTo>
                  <a:lnTo>
                    <a:pt x="12" y="19"/>
                  </a:lnTo>
                  <a:lnTo>
                    <a:pt x="30" y="1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5" name="Freeform 121">
              <a:extLst>
                <a:ext uri="{FF2B5EF4-FFF2-40B4-BE49-F238E27FC236}">
                  <a16:creationId xmlns:a16="http://schemas.microsoft.com/office/drawing/2014/main" xmlns="" id="{A734DC3D-27B6-8248-A45A-EBB24835C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4887913"/>
              <a:ext cx="187325" cy="346075"/>
            </a:xfrm>
            <a:custGeom>
              <a:avLst/>
              <a:gdLst>
                <a:gd name="T0" fmla="*/ 144 w 177"/>
                <a:gd name="T1" fmla="*/ 2 h 326"/>
                <a:gd name="T2" fmla="*/ 144 w 177"/>
                <a:gd name="T3" fmla="*/ 2 h 326"/>
                <a:gd name="T4" fmla="*/ 127 w 177"/>
                <a:gd name="T5" fmla="*/ 42 h 326"/>
                <a:gd name="T6" fmla="*/ 99 w 177"/>
                <a:gd name="T7" fmla="*/ 92 h 326"/>
                <a:gd name="T8" fmla="*/ 49 w 177"/>
                <a:gd name="T9" fmla="*/ 96 h 326"/>
                <a:gd name="T10" fmla="*/ 27 w 177"/>
                <a:gd name="T11" fmla="*/ 121 h 326"/>
                <a:gd name="T12" fmla="*/ 31 w 177"/>
                <a:gd name="T13" fmla="*/ 198 h 326"/>
                <a:gd name="T14" fmla="*/ 0 w 177"/>
                <a:gd name="T15" fmla="*/ 234 h 326"/>
                <a:gd name="T16" fmla="*/ 3 w 177"/>
                <a:gd name="T17" fmla="*/ 296 h 326"/>
                <a:gd name="T18" fmla="*/ 30 w 177"/>
                <a:gd name="T19" fmla="*/ 326 h 326"/>
                <a:gd name="T20" fmla="*/ 61 w 177"/>
                <a:gd name="T21" fmla="*/ 322 h 326"/>
                <a:gd name="T22" fmla="*/ 92 w 177"/>
                <a:gd name="T23" fmla="*/ 299 h 326"/>
                <a:gd name="T24" fmla="*/ 85 w 177"/>
                <a:gd name="T25" fmla="*/ 263 h 326"/>
                <a:gd name="T26" fmla="*/ 156 w 177"/>
                <a:gd name="T27" fmla="*/ 139 h 326"/>
                <a:gd name="T28" fmla="*/ 142 w 177"/>
                <a:gd name="T29" fmla="*/ 124 h 326"/>
                <a:gd name="T30" fmla="*/ 156 w 177"/>
                <a:gd name="T31" fmla="*/ 93 h 326"/>
                <a:gd name="T32" fmla="*/ 172 w 177"/>
                <a:gd name="T33" fmla="*/ 98 h 326"/>
                <a:gd name="T34" fmla="*/ 177 w 177"/>
                <a:gd name="T35" fmla="*/ 86 h 326"/>
                <a:gd name="T36" fmla="*/ 162 w 177"/>
                <a:gd name="T37" fmla="*/ 25 h 326"/>
                <a:gd name="T38" fmla="*/ 154 w 177"/>
                <a:gd name="T39" fmla="*/ 0 h 326"/>
                <a:gd name="T40" fmla="*/ 144 w 177"/>
                <a:gd name="T41" fmla="*/ 2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7" h="326">
                  <a:moveTo>
                    <a:pt x="144" y="2"/>
                  </a:moveTo>
                  <a:lnTo>
                    <a:pt x="144" y="2"/>
                  </a:lnTo>
                  <a:lnTo>
                    <a:pt x="127" y="42"/>
                  </a:lnTo>
                  <a:lnTo>
                    <a:pt x="99" y="92"/>
                  </a:lnTo>
                  <a:lnTo>
                    <a:pt x="49" y="96"/>
                  </a:lnTo>
                  <a:lnTo>
                    <a:pt x="27" y="121"/>
                  </a:lnTo>
                  <a:lnTo>
                    <a:pt x="31" y="198"/>
                  </a:lnTo>
                  <a:lnTo>
                    <a:pt x="0" y="234"/>
                  </a:lnTo>
                  <a:lnTo>
                    <a:pt x="3" y="296"/>
                  </a:lnTo>
                  <a:lnTo>
                    <a:pt x="30" y="326"/>
                  </a:lnTo>
                  <a:lnTo>
                    <a:pt x="61" y="322"/>
                  </a:lnTo>
                  <a:lnTo>
                    <a:pt x="92" y="299"/>
                  </a:lnTo>
                  <a:lnTo>
                    <a:pt x="85" y="263"/>
                  </a:lnTo>
                  <a:lnTo>
                    <a:pt x="156" y="139"/>
                  </a:lnTo>
                  <a:lnTo>
                    <a:pt x="142" y="124"/>
                  </a:lnTo>
                  <a:lnTo>
                    <a:pt x="156" y="93"/>
                  </a:lnTo>
                  <a:lnTo>
                    <a:pt x="172" y="98"/>
                  </a:lnTo>
                  <a:lnTo>
                    <a:pt x="177" y="86"/>
                  </a:lnTo>
                  <a:lnTo>
                    <a:pt x="162" y="25"/>
                  </a:lnTo>
                  <a:lnTo>
                    <a:pt x="154" y="0"/>
                  </a:lnTo>
                  <a:lnTo>
                    <a:pt x="144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6" name="Freeform 122">
              <a:extLst>
                <a:ext uri="{FF2B5EF4-FFF2-40B4-BE49-F238E27FC236}">
                  <a16:creationId xmlns:a16="http://schemas.microsoft.com/office/drawing/2014/main" xmlns="" id="{80BB5D30-ED3A-3244-BD1F-52B2240F5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4850" y="4875213"/>
              <a:ext cx="26988" cy="15875"/>
            </a:xfrm>
            <a:custGeom>
              <a:avLst/>
              <a:gdLst>
                <a:gd name="T0" fmla="*/ 0 w 25"/>
                <a:gd name="T1" fmla="*/ 1 h 15"/>
                <a:gd name="T2" fmla="*/ 0 w 25"/>
                <a:gd name="T3" fmla="*/ 1 h 15"/>
                <a:gd name="T4" fmla="*/ 3 w 25"/>
                <a:gd name="T5" fmla="*/ 13 h 15"/>
                <a:gd name="T6" fmla="*/ 19 w 25"/>
                <a:gd name="T7" fmla="*/ 15 h 15"/>
                <a:gd name="T8" fmla="*/ 25 w 25"/>
                <a:gd name="T9" fmla="*/ 0 h 15"/>
                <a:gd name="T10" fmla="*/ 0 w 25"/>
                <a:gd name="T11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5">
                  <a:moveTo>
                    <a:pt x="0" y="1"/>
                  </a:moveTo>
                  <a:lnTo>
                    <a:pt x="0" y="1"/>
                  </a:lnTo>
                  <a:lnTo>
                    <a:pt x="3" y="13"/>
                  </a:lnTo>
                  <a:lnTo>
                    <a:pt x="19" y="15"/>
                  </a:lnTo>
                  <a:lnTo>
                    <a:pt x="25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7" name="Freeform 123">
              <a:extLst>
                <a:ext uri="{FF2B5EF4-FFF2-40B4-BE49-F238E27FC236}">
                  <a16:creationId xmlns:a16="http://schemas.microsoft.com/office/drawing/2014/main" xmlns="" id="{9DE7A166-D857-4044-A574-8F2C95B08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8663" y="4897438"/>
              <a:ext cx="22225" cy="19050"/>
            </a:xfrm>
            <a:custGeom>
              <a:avLst/>
              <a:gdLst>
                <a:gd name="T0" fmla="*/ 0 w 21"/>
                <a:gd name="T1" fmla="*/ 4 h 17"/>
                <a:gd name="T2" fmla="*/ 0 w 21"/>
                <a:gd name="T3" fmla="*/ 4 h 17"/>
                <a:gd name="T4" fmla="*/ 6 w 21"/>
                <a:gd name="T5" fmla="*/ 17 h 17"/>
                <a:gd name="T6" fmla="*/ 16 w 21"/>
                <a:gd name="T7" fmla="*/ 17 h 17"/>
                <a:gd name="T8" fmla="*/ 21 w 21"/>
                <a:gd name="T9" fmla="*/ 0 h 17"/>
                <a:gd name="T10" fmla="*/ 0 w 21"/>
                <a:gd name="T1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7">
                  <a:moveTo>
                    <a:pt x="0" y="4"/>
                  </a:moveTo>
                  <a:lnTo>
                    <a:pt x="0" y="4"/>
                  </a:lnTo>
                  <a:lnTo>
                    <a:pt x="6" y="17"/>
                  </a:lnTo>
                  <a:lnTo>
                    <a:pt x="16" y="17"/>
                  </a:lnTo>
                  <a:lnTo>
                    <a:pt x="21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8" name="Freeform 124">
              <a:extLst>
                <a:ext uri="{FF2B5EF4-FFF2-40B4-BE49-F238E27FC236}">
                  <a16:creationId xmlns:a16="http://schemas.microsoft.com/office/drawing/2014/main" xmlns="" id="{8841796D-8B42-EA43-BB62-769AD31E0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3288" y="4770438"/>
              <a:ext cx="25400" cy="20638"/>
            </a:xfrm>
            <a:custGeom>
              <a:avLst/>
              <a:gdLst>
                <a:gd name="T0" fmla="*/ 5 w 23"/>
                <a:gd name="T1" fmla="*/ 0 h 20"/>
                <a:gd name="T2" fmla="*/ 5 w 23"/>
                <a:gd name="T3" fmla="*/ 0 h 20"/>
                <a:gd name="T4" fmla="*/ 0 w 23"/>
                <a:gd name="T5" fmla="*/ 9 h 20"/>
                <a:gd name="T6" fmla="*/ 13 w 23"/>
                <a:gd name="T7" fmla="*/ 20 h 20"/>
                <a:gd name="T8" fmla="*/ 23 w 23"/>
                <a:gd name="T9" fmla="*/ 9 h 20"/>
                <a:gd name="T10" fmla="*/ 5 w 23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0">
                  <a:moveTo>
                    <a:pt x="5" y="0"/>
                  </a:moveTo>
                  <a:lnTo>
                    <a:pt x="5" y="0"/>
                  </a:lnTo>
                  <a:lnTo>
                    <a:pt x="0" y="9"/>
                  </a:lnTo>
                  <a:lnTo>
                    <a:pt x="13" y="20"/>
                  </a:lnTo>
                  <a:lnTo>
                    <a:pt x="23" y="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9" name="Freeform 125">
              <a:extLst>
                <a:ext uri="{FF2B5EF4-FFF2-40B4-BE49-F238E27FC236}">
                  <a16:creationId xmlns:a16="http://schemas.microsoft.com/office/drawing/2014/main" xmlns="" id="{716EFFC4-E7DA-E84A-B3B8-FD3FAA273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5200" y="4692651"/>
              <a:ext cx="25400" cy="28575"/>
            </a:xfrm>
            <a:custGeom>
              <a:avLst/>
              <a:gdLst>
                <a:gd name="T0" fmla="*/ 14 w 25"/>
                <a:gd name="T1" fmla="*/ 0 h 27"/>
                <a:gd name="T2" fmla="*/ 14 w 25"/>
                <a:gd name="T3" fmla="*/ 0 h 27"/>
                <a:gd name="T4" fmla="*/ 0 w 25"/>
                <a:gd name="T5" fmla="*/ 10 h 27"/>
                <a:gd name="T6" fmla="*/ 10 w 25"/>
                <a:gd name="T7" fmla="*/ 27 h 27"/>
                <a:gd name="T8" fmla="*/ 25 w 25"/>
                <a:gd name="T9" fmla="*/ 27 h 27"/>
                <a:gd name="T10" fmla="*/ 14 w 25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7">
                  <a:moveTo>
                    <a:pt x="14" y="0"/>
                  </a:moveTo>
                  <a:lnTo>
                    <a:pt x="14" y="0"/>
                  </a:lnTo>
                  <a:lnTo>
                    <a:pt x="0" y="10"/>
                  </a:lnTo>
                  <a:lnTo>
                    <a:pt x="10" y="27"/>
                  </a:lnTo>
                  <a:lnTo>
                    <a:pt x="25" y="2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0" name="Freeform 126">
              <a:extLst>
                <a:ext uri="{FF2B5EF4-FFF2-40B4-BE49-F238E27FC236}">
                  <a16:creationId xmlns:a16="http://schemas.microsoft.com/office/drawing/2014/main" xmlns="" id="{BAABE006-AE1F-404C-8544-59ECA6238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25" y="4738688"/>
              <a:ext cx="23813" cy="25400"/>
            </a:xfrm>
            <a:custGeom>
              <a:avLst/>
              <a:gdLst>
                <a:gd name="T0" fmla="*/ 10 w 22"/>
                <a:gd name="T1" fmla="*/ 0 h 24"/>
                <a:gd name="T2" fmla="*/ 10 w 22"/>
                <a:gd name="T3" fmla="*/ 0 h 24"/>
                <a:gd name="T4" fmla="*/ 0 w 22"/>
                <a:gd name="T5" fmla="*/ 10 h 24"/>
                <a:gd name="T6" fmla="*/ 7 w 22"/>
                <a:gd name="T7" fmla="*/ 21 h 24"/>
                <a:gd name="T8" fmla="*/ 21 w 22"/>
                <a:gd name="T9" fmla="*/ 24 h 24"/>
                <a:gd name="T10" fmla="*/ 22 w 22"/>
                <a:gd name="T11" fmla="*/ 1 h 24"/>
                <a:gd name="T12" fmla="*/ 10 w 22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4">
                  <a:moveTo>
                    <a:pt x="10" y="0"/>
                  </a:moveTo>
                  <a:lnTo>
                    <a:pt x="10" y="0"/>
                  </a:lnTo>
                  <a:lnTo>
                    <a:pt x="0" y="10"/>
                  </a:lnTo>
                  <a:lnTo>
                    <a:pt x="7" y="21"/>
                  </a:lnTo>
                  <a:lnTo>
                    <a:pt x="21" y="24"/>
                  </a:lnTo>
                  <a:lnTo>
                    <a:pt x="22" y="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1" name="Freeform 127">
              <a:extLst>
                <a:ext uri="{FF2B5EF4-FFF2-40B4-BE49-F238E27FC236}">
                  <a16:creationId xmlns:a16="http://schemas.microsoft.com/office/drawing/2014/main" xmlns="" id="{38A4ABB7-0E6C-4748-B485-591595292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7313" y="4457701"/>
              <a:ext cx="19050" cy="26988"/>
            </a:xfrm>
            <a:custGeom>
              <a:avLst/>
              <a:gdLst>
                <a:gd name="T0" fmla="*/ 0 w 18"/>
                <a:gd name="T1" fmla="*/ 0 h 25"/>
                <a:gd name="T2" fmla="*/ 0 w 18"/>
                <a:gd name="T3" fmla="*/ 0 h 25"/>
                <a:gd name="T4" fmla="*/ 2 w 18"/>
                <a:gd name="T5" fmla="*/ 20 h 25"/>
                <a:gd name="T6" fmla="*/ 16 w 18"/>
                <a:gd name="T7" fmla="*/ 25 h 25"/>
                <a:gd name="T8" fmla="*/ 18 w 18"/>
                <a:gd name="T9" fmla="*/ 7 h 25"/>
                <a:gd name="T10" fmla="*/ 0 w 18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5">
                  <a:moveTo>
                    <a:pt x="0" y="0"/>
                  </a:moveTo>
                  <a:lnTo>
                    <a:pt x="0" y="0"/>
                  </a:lnTo>
                  <a:lnTo>
                    <a:pt x="2" y="20"/>
                  </a:lnTo>
                  <a:lnTo>
                    <a:pt x="16" y="25"/>
                  </a:lnTo>
                  <a:lnTo>
                    <a:pt x="18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2" name="Freeform 128">
              <a:extLst>
                <a:ext uri="{FF2B5EF4-FFF2-40B4-BE49-F238E27FC236}">
                  <a16:creationId xmlns:a16="http://schemas.microsoft.com/office/drawing/2014/main" xmlns="" id="{4D8A1483-F0F5-2E4B-A012-29B36D0C9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3188" y="4503738"/>
              <a:ext cx="19050" cy="31750"/>
            </a:xfrm>
            <a:custGeom>
              <a:avLst/>
              <a:gdLst>
                <a:gd name="T0" fmla="*/ 1 w 18"/>
                <a:gd name="T1" fmla="*/ 0 h 30"/>
                <a:gd name="T2" fmla="*/ 1 w 18"/>
                <a:gd name="T3" fmla="*/ 0 h 30"/>
                <a:gd name="T4" fmla="*/ 0 w 18"/>
                <a:gd name="T5" fmla="*/ 25 h 30"/>
                <a:gd name="T6" fmla="*/ 9 w 18"/>
                <a:gd name="T7" fmla="*/ 30 h 30"/>
                <a:gd name="T8" fmla="*/ 18 w 18"/>
                <a:gd name="T9" fmla="*/ 13 h 30"/>
                <a:gd name="T10" fmla="*/ 1 w 18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30">
                  <a:moveTo>
                    <a:pt x="1" y="0"/>
                  </a:moveTo>
                  <a:lnTo>
                    <a:pt x="1" y="0"/>
                  </a:lnTo>
                  <a:lnTo>
                    <a:pt x="0" y="25"/>
                  </a:lnTo>
                  <a:lnTo>
                    <a:pt x="9" y="30"/>
                  </a:lnTo>
                  <a:lnTo>
                    <a:pt x="18" y="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3" name="Freeform 129">
              <a:extLst>
                <a:ext uri="{FF2B5EF4-FFF2-40B4-BE49-F238E27FC236}">
                  <a16:creationId xmlns:a16="http://schemas.microsoft.com/office/drawing/2014/main" xmlns="" id="{D6F03BC0-38C3-D44E-ADEA-306EB07D9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8425" y="4554538"/>
              <a:ext cx="22225" cy="19050"/>
            </a:xfrm>
            <a:custGeom>
              <a:avLst/>
              <a:gdLst>
                <a:gd name="T0" fmla="*/ 8 w 21"/>
                <a:gd name="T1" fmla="*/ 0 h 17"/>
                <a:gd name="T2" fmla="*/ 8 w 21"/>
                <a:gd name="T3" fmla="*/ 0 h 17"/>
                <a:gd name="T4" fmla="*/ 0 w 21"/>
                <a:gd name="T5" fmla="*/ 9 h 17"/>
                <a:gd name="T6" fmla="*/ 9 w 21"/>
                <a:gd name="T7" fmla="*/ 17 h 17"/>
                <a:gd name="T8" fmla="*/ 21 w 21"/>
                <a:gd name="T9" fmla="*/ 9 h 17"/>
                <a:gd name="T10" fmla="*/ 8 w 21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7">
                  <a:moveTo>
                    <a:pt x="8" y="0"/>
                  </a:moveTo>
                  <a:lnTo>
                    <a:pt x="8" y="0"/>
                  </a:lnTo>
                  <a:lnTo>
                    <a:pt x="0" y="9"/>
                  </a:lnTo>
                  <a:lnTo>
                    <a:pt x="9" y="17"/>
                  </a:lnTo>
                  <a:lnTo>
                    <a:pt x="21" y="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4" name="Freeform 130">
              <a:extLst>
                <a:ext uri="{FF2B5EF4-FFF2-40B4-BE49-F238E27FC236}">
                  <a16:creationId xmlns:a16="http://schemas.microsoft.com/office/drawing/2014/main" xmlns="" id="{8C2040AE-0D40-5B49-8F53-B97DA40FE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3525" y="3595688"/>
              <a:ext cx="22225" cy="22225"/>
            </a:xfrm>
            <a:custGeom>
              <a:avLst/>
              <a:gdLst>
                <a:gd name="T0" fmla="*/ 11 w 21"/>
                <a:gd name="T1" fmla="*/ 0 h 21"/>
                <a:gd name="T2" fmla="*/ 11 w 21"/>
                <a:gd name="T3" fmla="*/ 0 h 21"/>
                <a:gd name="T4" fmla="*/ 0 w 21"/>
                <a:gd name="T5" fmla="*/ 11 h 21"/>
                <a:gd name="T6" fmla="*/ 19 w 21"/>
                <a:gd name="T7" fmla="*/ 21 h 21"/>
                <a:gd name="T8" fmla="*/ 21 w 21"/>
                <a:gd name="T9" fmla="*/ 6 h 21"/>
                <a:gd name="T10" fmla="*/ 11 w 21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1">
                  <a:moveTo>
                    <a:pt x="11" y="0"/>
                  </a:moveTo>
                  <a:lnTo>
                    <a:pt x="11" y="0"/>
                  </a:lnTo>
                  <a:lnTo>
                    <a:pt x="0" y="11"/>
                  </a:lnTo>
                  <a:lnTo>
                    <a:pt x="19" y="21"/>
                  </a:lnTo>
                  <a:lnTo>
                    <a:pt x="21" y="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5" name="Freeform 131">
              <a:extLst>
                <a:ext uri="{FF2B5EF4-FFF2-40B4-BE49-F238E27FC236}">
                  <a16:creationId xmlns:a16="http://schemas.microsoft.com/office/drawing/2014/main" xmlns="" id="{E4E7C81F-E399-F948-8F2D-DF04CF406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0675" y="3589338"/>
              <a:ext cx="30163" cy="19050"/>
            </a:xfrm>
            <a:custGeom>
              <a:avLst/>
              <a:gdLst>
                <a:gd name="T0" fmla="*/ 13 w 28"/>
                <a:gd name="T1" fmla="*/ 0 h 18"/>
                <a:gd name="T2" fmla="*/ 13 w 28"/>
                <a:gd name="T3" fmla="*/ 0 h 18"/>
                <a:gd name="T4" fmla="*/ 0 w 28"/>
                <a:gd name="T5" fmla="*/ 9 h 18"/>
                <a:gd name="T6" fmla="*/ 11 w 28"/>
                <a:gd name="T7" fmla="*/ 18 h 18"/>
                <a:gd name="T8" fmla="*/ 28 w 28"/>
                <a:gd name="T9" fmla="*/ 13 h 18"/>
                <a:gd name="T10" fmla="*/ 13 w 28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8">
                  <a:moveTo>
                    <a:pt x="13" y="0"/>
                  </a:moveTo>
                  <a:lnTo>
                    <a:pt x="13" y="0"/>
                  </a:lnTo>
                  <a:lnTo>
                    <a:pt x="0" y="9"/>
                  </a:lnTo>
                  <a:lnTo>
                    <a:pt x="11" y="18"/>
                  </a:lnTo>
                  <a:lnTo>
                    <a:pt x="28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6" name="Freeform 132">
              <a:extLst>
                <a:ext uri="{FF2B5EF4-FFF2-40B4-BE49-F238E27FC236}">
                  <a16:creationId xmlns:a16="http://schemas.microsoft.com/office/drawing/2014/main" xmlns="" id="{8844B6A4-0182-D34D-95F8-FCBCF5340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6550" y="3621088"/>
              <a:ext cx="20638" cy="28575"/>
            </a:xfrm>
            <a:custGeom>
              <a:avLst/>
              <a:gdLst>
                <a:gd name="T0" fmla="*/ 7 w 19"/>
                <a:gd name="T1" fmla="*/ 0 h 28"/>
                <a:gd name="T2" fmla="*/ 7 w 19"/>
                <a:gd name="T3" fmla="*/ 0 h 28"/>
                <a:gd name="T4" fmla="*/ 0 w 19"/>
                <a:gd name="T5" fmla="*/ 18 h 28"/>
                <a:gd name="T6" fmla="*/ 9 w 19"/>
                <a:gd name="T7" fmla="*/ 28 h 28"/>
                <a:gd name="T8" fmla="*/ 19 w 19"/>
                <a:gd name="T9" fmla="*/ 20 h 28"/>
                <a:gd name="T10" fmla="*/ 7 w 19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8">
                  <a:moveTo>
                    <a:pt x="7" y="0"/>
                  </a:moveTo>
                  <a:lnTo>
                    <a:pt x="7" y="0"/>
                  </a:lnTo>
                  <a:lnTo>
                    <a:pt x="0" y="18"/>
                  </a:lnTo>
                  <a:lnTo>
                    <a:pt x="9" y="28"/>
                  </a:lnTo>
                  <a:lnTo>
                    <a:pt x="19" y="2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7" name="Freeform 133">
              <a:extLst>
                <a:ext uri="{FF2B5EF4-FFF2-40B4-BE49-F238E27FC236}">
                  <a16:creationId xmlns:a16="http://schemas.microsoft.com/office/drawing/2014/main" xmlns="" id="{75854B62-E08A-1548-9702-1AD6AD482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113" y="3657601"/>
              <a:ext cx="25400" cy="17463"/>
            </a:xfrm>
            <a:custGeom>
              <a:avLst/>
              <a:gdLst>
                <a:gd name="T0" fmla="*/ 5 w 24"/>
                <a:gd name="T1" fmla="*/ 0 h 17"/>
                <a:gd name="T2" fmla="*/ 5 w 24"/>
                <a:gd name="T3" fmla="*/ 0 h 17"/>
                <a:gd name="T4" fmla="*/ 0 w 24"/>
                <a:gd name="T5" fmla="*/ 10 h 17"/>
                <a:gd name="T6" fmla="*/ 7 w 24"/>
                <a:gd name="T7" fmla="*/ 17 h 17"/>
                <a:gd name="T8" fmla="*/ 24 w 24"/>
                <a:gd name="T9" fmla="*/ 6 h 17"/>
                <a:gd name="T10" fmla="*/ 5 w 24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7">
                  <a:moveTo>
                    <a:pt x="5" y="0"/>
                  </a:moveTo>
                  <a:lnTo>
                    <a:pt x="5" y="0"/>
                  </a:lnTo>
                  <a:lnTo>
                    <a:pt x="0" y="10"/>
                  </a:lnTo>
                  <a:lnTo>
                    <a:pt x="7" y="17"/>
                  </a:lnTo>
                  <a:lnTo>
                    <a:pt x="24" y="6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8" name="Freeform 134">
              <a:extLst>
                <a:ext uri="{FF2B5EF4-FFF2-40B4-BE49-F238E27FC236}">
                  <a16:creationId xmlns:a16="http://schemas.microsoft.com/office/drawing/2014/main" xmlns="" id="{D8C90C0D-69E1-F249-B6A7-00C2D1E1E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0388" y="3757613"/>
              <a:ext cx="22225" cy="22225"/>
            </a:xfrm>
            <a:custGeom>
              <a:avLst/>
              <a:gdLst>
                <a:gd name="T0" fmla="*/ 9 w 21"/>
                <a:gd name="T1" fmla="*/ 0 h 22"/>
                <a:gd name="T2" fmla="*/ 9 w 21"/>
                <a:gd name="T3" fmla="*/ 0 h 22"/>
                <a:gd name="T4" fmla="*/ 0 w 21"/>
                <a:gd name="T5" fmla="*/ 11 h 22"/>
                <a:gd name="T6" fmla="*/ 9 w 21"/>
                <a:gd name="T7" fmla="*/ 22 h 22"/>
                <a:gd name="T8" fmla="*/ 21 w 21"/>
                <a:gd name="T9" fmla="*/ 15 h 22"/>
                <a:gd name="T10" fmla="*/ 9 w 21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2">
                  <a:moveTo>
                    <a:pt x="9" y="0"/>
                  </a:moveTo>
                  <a:lnTo>
                    <a:pt x="9" y="0"/>
                  </a:lnTo>
                  <a:lnTo>
                    <a:pt x="0" y="11"/>
                  </a:lnTo>
                  <a:lnTo>
                    <a:pt x="9" y="22"/>
                  </a:lnTo>
                  <a:lnTo>
                    <a:pt x="21" y="15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9" name="Freeform 135">
              <a:extLst>
                <a:ext uri="{FF2B5EF4-FFF2-40B4-BE49-F238E27FC236}">
                  <a16:creationId xmlns:a16="http://schemas.microsoft.com/office/drawing/2014/main" xmlns="" id="{179628A8-448D-3D41-99C0-1C3C1B4C0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5950" y="3900488"/>
              <a:ext cx="14288" cy="15875"/>
            </a:xfrm>
            <a:custGeom>
              <a:avLst/>
              <a:gdLst>
                <a:gd name="T0" fmla="*/ 14 w 14"/>
                <a:gd name="T1" fmla="*/ 0 h 14"/>
                <a:gd name="T2" fmla="*/ 14 w 14"/>
                <a:gd name="T3" fmla="*/ 0 h 14"/>
                <a:gd name="T4" fmla="*/ 0 w 14"/>
                <a:gd name="T5" fmla="*/ 8 h 14"/>
                <a:gd name="T6" fmla="*/ 7 w 14"/>
                <a:gd name="T7" fmla="*/ 14 h 14"/>
                <a:gd name="T8" fmla="*/ 14 w 1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4" y="0"/>
                  </a:moveTo>
                  <a:lnTo>
                    <a:pt x="14" y="0"/>
                  </a:lnTo>
                  <a:lnTo>
                    <a:pt x="0" y="8"/>
                  </a:lnTo>
                  <a:lnTo>
                    <a:pt x="7" y="1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0" name="Freeform 136">
              <a:extLst>
                <a:ext uri="{FF2B5EF4-FFF2-40B4-BE49-F238E27FC236}">
                  <a16:creationId xmlns:a16="http://schemas.microsoft.com/office/drawing/2014/main" xmlns="" id="{CC3C7D66-EBFD-AC43-85F4-AD2593261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1975" y="3902076"/>
              <a:ext cx="22225" cy="19050"/>
            </a:xfrm>
            <a:custGeom>
              <a:avLst/>
              <a:gdLst>
                <a:gd name="T0" fmla="*/ 17 w 21"/>
                <a:gd name="T1" fmla="*/ 0 h 18"/>
                <a:gd name="T2" fmla="*/ 17 w 21"/>
                <a:gd name="T3" fmla="*/ 0 h 18"/>
                <a:gd name="T4" fmla="*/ 0 w 21"/>
                <a:gd name="T5" fmla="*/ 5 h 18"/>
                <a:gd name="T6" fmla="*/ 9 w 21"/>
                <a:gd name="T7" fmla="*/ 18 h 18"/>
                <a:gd name="T8" fmla="*/ 21 w 21"/>
                <a:gd name="T9" fmla="*/ 18 h 18"/>
                <a:gd name="T10" fmla="*/ 17 w 21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8">
                  <a:moveTo>
                    <a:pt x="17" y="0"/>
                  </a:moveTo>
                  <a:lnTo>
                    <a:pt x="17" y="0"/>
                  </a:lnTo>
                  <a:lnTo>
                    <a:pt x="0" y="5"/>
                  </a:lnTo>
                  <a:lnTo>
                    <a:pt x="9" y="18"/>
                  </a:lnTo>
                  <a:lnTo>
                    <a:pt x="21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1" name="Freeform 137">
              <a:extLst>
                <a:ext uri="{FF2B5EF4-FFF2-40B4-BE49-F238E27FC236}">
                  <a16:creationId xmlns:a16="http://schemas.microsoft.com/office/drawing/2014/main" xmlns="" id="{53BB1842-1926-C94D-8BF9-65A2B271B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5463" y="3889376"/>
              <a:ext cx="25400" cy="23813"/>
            </a:xfrm>
            <a:custGeom>
              <a:avLst/>
              <a:gdLst>
                <a:gd name="T0" fmla="*/ 11 w 23"/>
                <a:gd name="T1" fmla="*/ 0 h 23"/>
                <a:gd name="T2" fmla="*/ 11 w 23"/>
                <a:gd name="T3" fmla="*/ 0 h 23"/>
                <a:gd name="T4" fmla="*/ 0 w 23"/>
                <a:gd name="T5" fmla="*/ 10 h 23"/>
                <a:gd name="T6" fmla="*/ 15 w 23"/>
                <a:gd name="T7" fmla="*/ 23 h 23"/>
                <a:gd name="T8" fmla="*/ 23 w 23"/>
                <a:gd name="T9" fmla="*/ 4 h 23"/>
                <a:gd name="T10" fmla="*/ 11 w 23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3">
                  <a:moveTo>
                    <a:pt x="11" y="0"/>
                  </a:moveTo>
                  <a:lnTo>
                    <a:pt x="11" y="0"/>
                  </a:lnTo>
                  <a:lnTo>
                    <a:pt x="0" y="10"/>
                  </a:lnTo>
                  <a:lnTo>
                    <a:pt x="15" y="23"/>
                  </a:lnTo>
                  <a:lnTo>
                    <a:pt x="23" y="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2" name="Freeform 138">
              <a:extLst>
                <a:ext uri="{FF2B5EF4-FFF2-40B4-BE49-F238E27FC236}">
                  <a16:creationId xmlns:a16="http://schemas.microsoft.com/office/drawing/2014/main" xmlns="" id="{876B2B24-BCD7-AC4F-AA6B-69F9E7751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2588" y="4206876"/>
              <a:ext cx="23813" cy="17463"/>
            </a:xfrm>
            <a:custGeom>
              <a:avLst/>
              <a:gdLst>
                <a:gd name="T0" fmla="*/ 15 w 23"/>
                <a:gd name="T1" fmla="*/ 0 h 17"/>
                <a:gd name="T2" fmla="*/ 15 w 23"/>
                <a:gd name="T3" fmla="*/ 0 h 17"/>
                <a:gd name="T4" fmla="*/ 0 w 23"/>
                <a:gd name="T5" fmla="*/ 8 h 17"/>
                <a:gd name="T6" fmla="*/ 10 w 23"/>
                <a:gd name="T7" fmla="*/ 17 h 17"/>
                <a:gd name="T8" fmla="*/ 23 w 23"/>
                <a:gd name="T9" fmla="*/ 10 h 17"/>
                <a:gd name="T10" fmla="*/ 15 w 23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7">
                  <a:moveTo>
                    <a:pt x="15" y="0"/>
                  </a:moveTo>
                  <a:lnTo>
                    <a:pt x="15" y="0"/>
                  </a:lnTo>
                  <a:lnTo>
                    <a:pt x="0" y="8"/>
                  </a:lnTo>
                  <a:lnTo>
                    <a:pt x="10" y="17"/>
                  </a:lnTo>
                  <a:lnTo>
                    <a:pt x="23" y="1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3" name="Freeform 139">
              <a:extLst>
                <a:ext uri="{FF2B5EF4-FFF2-40B4-BE49-F238E27FC236}">
                  <a16:creationId xmlns:a16="http://schemas.microsoft.com/office/drawing/2014/main" xmlns="" id="{803FB5EC-22F8-2444-A350-1CDB7E322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7038" y="4224338"/>
              <a:ext cx="23813" cy="22225"/>
            </a:xfrm>
            <a:custGeom>
              <a:avLst/>
              <a:gdLst>
                <a:gd name="T0" fmla="*/ 9 w 23"/>
                <a:gd name="T1" fmla="*/ 0 h 21"/>
                <a:gd name="T2" fmla="*/ 9 w 23"/>
                <a:gd name="T3" fmla="*/ 0 h 21"/>
                <a:gd name="T4" fmla="*/ 0 w 23"/>
                <a:gd name="T5" fmla="*/ 9 h 21"/>
                <a:gd name="T6" fmla="*/ 7 w 23"/>
                <a:gd name="T7" fmla="*/ 21 h 21"/>
                <a:gd name="T8" fmla="*/ 23 w 23"/>
                <a:gd name="T9" fmla="*/ 14 h 21"/>
                <a:gd name="T10" fmla="*/ 9 w 23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1">
                  <a:moveTo>
                    <a:pt x="9" y="0"/>
                  </a:moveTo>
                  <a:lnTo>
                    <a:pt x="9" y="0"/>
                  </a:lnTo>
                  <a:lnTo>
                    <a:pt x="0" y="9"/>
                  </a:lnTo>
                  <a:lnTo>
                    <a:pt x="7" y="21"/>
                  </a:lnTo>
                  <a:lnTo>
                    <a:pt x="23" y="1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4" name="Freeform 140">
              <a:extLst>
                <a:ext uri="{FF2B5EF4-FFF2-40B4-BE49-F238E27FC236}">
                  <a16:creationId xmlns:a16="http://schemas.microsoft.com/office/drawing/2014/main" xmlns="" id="{F90AF8DA-8283-004C-B510-55121C12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638" y="4249738"/>
              <a:ext cx="25400" cy="28575"/>
            </a:xfrm>
            <a:custGeom>
              <a:avLst/>
              <a:gdLst>
                <a:gd name="T0" fmla="*/ 12 w 24"/>
                <a:gd name="T1" fmla="*/ 0 h 26"/>
                <a:gd name="T2" fmla="*/ 12 w 24"/>
                <a:gd name="T3" fmla="*/ 0 h 26"/>
                <a:gd name="T4" fmla="*/ 0 w 24"/>
                <a:gd name="T5" fmla="*/ 8 h 26"/>
                <a:gd name="T6" fmla="*/ 13 w 24"/>
                <a:gd name="T7" fmla="*/ 26 h 26"/>
                <a:gd name="T8" fmla="*/ 24 w 24"/>
                <a:gd name="T9" fmla="*/ 20 h 26"/>
                <a:gd name="T10" fmla="*/ 12 w 24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6">
                  <a:moveTo>
                    <a:pt x="12" y="0"/>
                  </a:moveTo>
                  <a:lnTo>
                    <a:pt x="12" y="0"/>
                  </a:lnTo>
                  <a:lnTo>
                    <a:pt x="0" y="8"/>
                  </a:lnTo>
                  <a:lnTo>
                    <a:pt x="13" y="26"/>
                  </a:lnTo>
                  <a:lnTo>
                    <a:pt x="24" y="2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5" name="Freeform 141">
              <a:extLst>
                <a:ext uri="{FF2B5EF4-FFF2-40B4-BE49-F238E27FC236}">
                  <a16:creationId xmlns:a16="http://schemas.microsoft.com/office/drawing/2014/main" xmlns="" id="{C4579688-AB59-A842-95A4-3D8CAD169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5013" y="4146551"/>
              <a:ext cx="19050" cy="17463"/>
            </a:xfrm>
            <a:custGeom>
              <a:avLst/>
              <a:gdLst>
                <a:gd name="T0" fmla="*/ 12 w 18"/>
                <a:gd name="T1" fmla="*/ 0 h 16"/>
                <a:gd name="T2" fmla="*/ 12 w 18"/>
                <a:gd name="T3" fmla="*/ 0 h 16"/>
                <a:gd name="T4" fmla="*/ 0 w 18"/>
                <a:gd name="T5" fmla="*/ 5 h 16"/>
                <a:gd name="T6" fmla="*/ 4 w 18"/>
                <a:gd name="T7" fmla="*/ 16 h 16"/>
                <a:gd name="T8" fmla="*/ 18 w 18"/>
                <a:gd name="T9" fmla="*/ 7 h 16"/>
                <a:gd name="T10" fmla="*/ 16 w 18"/>
                <a:gd name="T11" fmla="*/ 4 h 16"/>
                <a:gd name="T12" fmla="*/ 12 w 1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6">
                  <a:moveTo>
                    <a:pt x="12" y="0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4" y="16"/>
                  </a:lnTo>
                  <a:lnTo>
                    <a:pt x="18" y="7"/>
                  </a:lnTo>
                  <a:lnTo>
                    <a:pt x="16" y="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6" name="Freeform 142">
              <a:extLst>
                <a:ext uri="{FF2B5EF4-FFF2-40B4-BE49-F238E27FC236}">
                  <a16:creationId xmlns:a16="http://schemas.microsoft.com/office/drawing/2014/main" xmlns="" id="{43CD1ABC-111D-BE4D-8BFC-21264AEB1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000" y="4159251"/>
              <a:ext cx="19050" cy="26988"/>
            </a:xfrm>
            <a:custGeom>
              <a:avLst/>
              <a:gdLst>
                <a:gd name="T0" fmla="*/ 6 w 18"/>
                <a:gd name="T1" fmla="*/ 0 h 26"/>
                <a:gd name="T2" fmla="*/ 6 w 18"/>
                <a:gd name="T3" fmla="*/ 0 h 26"/>
                <a:gd name="T4" fmla="*/ 0 w 18"/>
                <a:gd name="T5" fmla="*/ 15 h 26"/>
                <a:gd name="T6" fmla="*/ 8 w 18"/>
                <a:gd name="T7" fmla="*/ 26 h 26"/>
                <a:gd name="T8" fmla="*/ 18 w 18"/>
                <a:gd name="T9" fmla="*/ 17 h 26"/>
                <a:gd name="T10" fmla="*/ 6 w 18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6">
                  <a:moveTo>
                    <a:pt x="6" y="0"/>
                  </a:moveTo>
                  <a:lnTo>
                    <a:pt x="6" y="0"/>
                  </a:lnTo>
                  <a:lnTo>
                    <a:pt x="0" y="15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7" name="Freeform 143">
              <a:extLst>
                <a:ext uri="{FF2B5EF4-FFF2-40B4-BE49-F238E27FC236}">
                  <a16:creationId xmlns:a16="http://schemas.microsoft.com/office/drawing/2014/main" xmlns="" id="{7B87C0A8-E234-654E-8F58-19064EA73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4225" y="4202113"/>
              <a:ext cx="19050" cy="22225"/>
            </a:xfrm>
            <a:custGeom>
              <a:avLst/>
              <a:gdLst>
                <a:gd name="T0" fmla="*/ 8 w 18"/>
                <a:gd name="T1" fmla="*/ 0 h 20"/>
                <a:gd name="T2" fmla="*/ 8 w 18"/>
                <a:gd name="T3" fmla="*/ 0 h 20"/>
                <a:gd name="T4" fmla="*/ 0 w 18"/>
                <a:gd name="T5" fmla="*/ 7 h 20"/>
                <a:gd name="T6" fmla="*/ 6 w 18"/>
                <a:gd name="T7" fmla="*/ 20 h 20"/>
                <a:gd name="T8" fmla="*/ 18 w 18"/>
                <a:gd name="T9" fmla="*/ 16 h 20"/>
                <a:gd name="T10" fmla="*/ 8 w 18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0">
                  <a:moveTo>
                    <a:pt x="8" y="0"/>
                  </a:moveTo>
                  <a:lnTo>
                    <a:pt x="8" y="0"/>
                  </a:lnTo>
                  <a:lnTo>
                    <a:pt x="0" y="7"/>
                  </a:lnTo>
                  <a:lnTo>
                    <a:pt x="6" y="20"/>
                  </a:lnTo>
                  <a:lnTo>
                    <a:pt x="18" y="1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8" name="Freeform 144">
              <a:extLst>
                <a:ext uri="{FF2B5EF4-FFF2-40B4-BE49-F238E27FC236}">
                  <a16:creationId xmlns:a16="http://schemas.microsoft.com/office/drawing/2014/main" xmlns="" id="{98E2B25B-6973-694F-95FD-8412F4751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400" y="4235451"/>
              <a:ext cx="22225" cy="23813"/>
            </a:xfrm>
            <a:custGeom>
              <a:avLst/>
              <a:gdLst>
                <a:gd name="T0" fmla="*/ 5 w 21"/>
                <a:gd name="T1" fmla="*/ 0 h 22"/>
                <a:gd name="T2" fmla="*/ 5 w 21"/>
                <a:gd name="T3" fmla="*/ 0 h 22"/>
                <a:gd name="T4" fmla="*/ 0 w 21"/>
                <a:gd name="T5" fmla="*/ 12 h 22"/>
                <a:gd name="T6" fmla="*/ 9 w 21"/>
                <a:gd name="T7" fmla="*/ 22 h 22"/>
                <a:gd name="T8" fmla="*/ 21 w 21"/>
                <a:gd name="T9" fmla="*/ 15 h 22"/>
                <a:gd name="T10" fmla="*/ 5 w 21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2">
                  <a:moveTo>
                    <a:pt x="5" y="0"/>
                  </a:moveTo>
                  <a:lnTo>
                    <a:pt x="5" y="0"/>
                  </a:lnTo>
                  <a:lnTo>
                    <a:pt x="0" y="12"/>
                  </a:lnTo>
                  <a:lnTo>
                    <a:pt x="9" y="22"/>
                  </a:lnTo>
                  <a:lnTo>
                    <a:pt x="21" y="1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9" name="Freeform 145">
              <a:extLst>
                <a:ext uri="{FF2B5EF4-FFF2-40B4-BE49-F238E27FC236}">
                  <a16:creationId xmlns:a16="http://schemas.microsoft.com/office/drawing/2014/main" xmlns="" id="{5FFBEE0B-258A-8B49-B860-8814CCB462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2638" y="4267201"/>
              <a:ext cx="20638" cy="22225"/>
            </a:xfrm>
            <a:custGeom>
              <a:avLst/>
              <a:gdLst>
                <a:gd name="T0" fmla="*/ 10 w 20"/>
                <a:gd name="T1" fmla="*/ 0 h 21"/>
                <a:gd name="T2" fmla="*/ 10 w 20"/>
                <a:gd name="T3" fmla="*/ 0 h 21"/>
                <a:gd name="T4" fmla="*/ 0 w 20"/>
                <a:gd name="T5" fmla="*/ 7 h 21"/>
                <a:gd name="T6" fmla="*/ 8 w 20"/>
                <a:gd name="T7" fmla="*/ 21 h 21"/>
                <a:gd name="T8" fmla="*/ 20 w 20"/>
                <a:gd name="T9" fmla="*/ 14 h 21"/>
                <a:gd name="T10" fmla="*/ 10 w 20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1">
                  <a:moveTo>
                    <a:pt x="10" y="0"/>
                  </a:moveTo>
                  <a:lnTo>
                    <a:pt x="10" y="0"/>
                  </a:lnTo>
                  <a:lnTo>
                    <a:pt x="0" y="7"/>
                  </a:lnTo>
                  <a:lnTo>
                    <a:pt x="8" y="21"/>
                  </a:lnTo>
                  <a:lnTo>
                    <a:pt x="20" y="1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0" name="Freeform 146">
              <a:extLst>
                <a:ext uri="{FF2B5EF4-FFF2-40B4-BE49-F238E27FC236}">
                  <a16:creationId xmlns:a16="http://schemas.microsoft.com/office/drawing/2014/main" xmlns="" id="{C784EE73-FD8C-BF4B-B8BF-6F1BDE828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525" y="4295776"/>
              <a:ext cx="19050" cy="15875"/>
            </a:xfrm>
            <a:custGeom>
              <a:avLst/>
              <a:gdLst>
                <a:gd name="T0" fmla="*/ 9 w 18"/>
                <a:gd name="T1" fmla="*/ 0 h 15"/>
                <a:gd name="T2" fmla="*/ 9 w 18"/>
                <a:gd name="T3" fmla="*/ 0 h 15"/>
                <a:gd name="T4" fmla="*/ 0 w 18"/>
                <a:gd name="T5" fmla="*/ 9 h 15"/>
                <a:gd name="T6" fmla="*/ 4 w 18"/>
                <a:gd name="T7" fmla="*/ 15 h 15"/>
                <a:gd name="T8" fmla="*/ 15 w 18"/>
                <a:gd name="T9" fmla="*/ 15 h 15"/>
                <a:gd name="T10" fmla="*/ 18 w 18"/>
                <a:gd name="T11" fmla="*/ 6 h 15"/>
                <a:gd name="T12" fmla="*/ 9 w 18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5">
                  <a:moveTo>
                    <a:pt x="9" y="0"/>
                  </a:moveTo>
                  <a:lnTo>
                    <a:pt x="9" y="0"/>
                  </a:lnTo>
                  <a:lnTo>
                    <a:pt x="0" y="9"/>
                  </a:lnTo>
                  <a:lnTo>
                    <a:pt x="4" y="15"/>
                  </a:lnTo>
                  <a:lnTo>
                    <a:pt x="15" y="15"/>
                  </a:lnTo>
                  <a:lnTo>
                    <a:pt x="18" y="6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1" name="Freeform 147">
              <a:extLst>
                <a:ext uri="{FF2B5EF4-FFF2-40B4-BE49-F238E27FC236}">
                  <a16:creationId xmlns:a16="http://schemas.microsoft.com/office/drawing/2014/main" xmlns="" id="{F9D0C9DA-697C-C949-BB25-7E5CC7AD6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6288" y="4324351"/>
              <a:ext cx="30163" cy="38100"/>
            </a:xfrm>
            <a:custGeom>
              <a:avLst/>
              <a:gdLst>
                <a:gd name="T0" fmla="*/ 17 w 28"/>
                <a:gd name="T1" fmla="*/ 0 h 36"/>
                <a:gd name="T2" fmla="*/ 17 w 28"/>
                <a:gd name="T3" fmla="*/ 0 h 36"/>
                <a:gd name="T4" fmla="*/ 9 w 28"/>
                <a:gd name="T5" fmla="*/ 8 h 36"/>
                <a:gd name="T6" fmla="*/ 0 w 28"/>
                <a:gd name="T7" fmla="*/ 10 h 36"/>
                <a:gd name="T8" fmla="*/ 0 w 28"/>
                <a:gd name="T9" fmla="*/ 21 h 36"/>
                <a:gd name="T10" fmla="*/ 17 w 28"/>
                <a:gd name="T11" fmla="*/ 36 h 36"/>
                <a:gd name="T12" fmla="*/ 24 w 28"/>
                <a:gd name="T13" fmla="*/ 25 h 36"/>
                <a:gd name="T14" fmla="*/ 28 w 28"/>
                <a:gd name="T15" fmla="*/ 12 h 36"/>
                <a:gd name="T16" fmla="*/ 26 w 28"/>
                <a:gd name="T17" fmla="*/ 2 h 36"/>
                <a:gd name="T18" fmla="*/ 17 w 28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36">
                  <a:moveTo>
                    <a:pt x="17" y="0"/>
                  </a:moveTo>
                  <a:lnTo>
                    <a:pt x="17" y="0"/>
                  </a:lnTo>
                  <a:lnTo>
                    <a:pt x="9" y="8"/>
                  </a:lnTo>
                  <a:lnTo>
                    <a:pt x="0" y="10"/>
                  </a:lnTo>
                  <a:lnTo>
                    <a:pt x="0" y="21"/>
                  </a:lnTo>
                  <a:lnTo>
                    <a:pt x="17" y="36"/>
                  </a:lnTo>
                  <a:lnTo>
                    <a:pt x="24" y="25"/>
                  </a:lnTo>
                  <a:lnTo>
                    <a:pt x="28" y="12"/>
                  </a:lnTo>
                  <a:lnTo>
                    <a:pt x="26" y="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2" name="Freeform 148">
              <a:extLst>
                <a:ext uri="{FF2B5EF4-FFF2-40B4-BE49-F238E27FC236}">
                  <a16:creationId xmlns:a16="http://schemas.microsoft.com/office/drawing/2014/main" xmlns="" id="{862E925E-3242-754F-A6B4-81CD47140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1988" y="4119563"/>
              <a:ext cx="39688" cy="26988"/>
            </a:xfrm>
            <a:custGeom>
              <a:avLst/>
              <a:gdLst>
                <a:gd name="T0" fmla="*/ 38 w 38"/>
                <a:gd name="T1" fmla="*/ 7 h 25"/>
                <a:gd name="T2" fmla="*/ 38 w 38"/>
                <a:gd name="T3" fmla="*/ 7 h 25"/>
                <a:gd name="T4" fmla="*/ 17 w 38"/>
                <a:gd name="T5" fmla="*/ 0 h 25"/>
                <a:gd name="T6" fmla="*/ 0 w 38"/>
                <a:gd name="T7" fmla="*/ 11 h 25"/>
                <a:gd name="T8" fmla="*/ 9 w 38"/>
                <a:gd name="T9" fmla="*/ 21 h 25"/>
                <a:gd name="T10" fmla="*/ 37 w 38"/>
                <a:gd name="T11" fmla="*/ 25 h 25"/>
                <a:gd name="T12" fmla="*/ 38 w 38"/>
                <a:gd name="T13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5">
                  <a:moveTo>
                    <a:pt x="38" y="7"/>
                  </a:moveTo>
                  <a:lnTo>
                    <a:pt x="38" y="7"/>
                  </a:lnTo>
                  <a:lnTo>
                    <a:pt x="17" y="0"/>
                  </a:lnTo>
                  <a:lnTo>
                    <a:pt x="0" y="11"/>
                  </a:lnTo>
                  <a:lnTo>
                    <a:pt x="9" y="21"/>
                  </a:lnTo>
                  <a:lnTo>
                    <a:pt x="37" y="25"/>
                  </a:lnTo>
                  <a:lnTo>
                    <a:pt x="38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3" name="Freeform 149">
              <a:extLst>
                <a:ext uri="{FF2B5EF4-FFF2-40B4-BE49-F238E27FC236}">
                  <a16:creationId xmlns:a16="http://schemas.microsoft.com/office/drawing/2014/main" xmlns="" id="{0B2D889B-1708-DD4A-978D-7F2EF2B0D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238" y="4081463"/>
              <a:ext cx="131763" cy="69850"/>
            </a:xfrm>
            <a:custGeom>
              <a:avLst/>
              <a:gdLst>
                <a:gd name="T0" fmla="*/ 29 w 125"/>
                <a:gd name="T1" fmla="*/ 0 h 66"/>
                <a:gd name="T2" fmla="*/ 29 w 125"/>
                <a:gd name="T3" fmla="*/ 0 h 66"/>
                <a:gd name="T4" fmla="*/ 16 w 125"/>
                <a:gd name="T5" fmla="*/ 13 h 66"/>
                <a:gd name="T6" fmla="*/ 31 w 125"/>
                <a:gd name="T7" fmla="*/ 19 h 66"/>
                <a:gd name="T8" fmla="*/ 33 w 125"/>
                <a:gd name="T9" fmla="*/ 38 h 66"/>
                <a:gd name="T10" fmla="*/ 0 w 125"/>
                <a:gd name="T11" fmla="*/ 41 h 66"/>
                <a:gd name="T12" fmla="*/ 3 w 125"/>
                <a:gd name="T13" fmla="*/ 59 h 66"/>
                <a:gd name="T14" fmla="*/ 13 w 125"/>
                <a:gd name="T15" fmla="*/ 60 h 66"/>
                <a:gd name="T16" fmla="*/ 19 w 125"/>
                <a:gd name="T17" fmla="*/ 51 h 66"/>
                <a:gd name="T18" fmla="*/ 57 w 125"/>
                <a:gd name="T19" fmla="*/ 53 h 66"/>
                <a:gd name="T20" fmla="*/ 64 w 125"/>
                <a:gd name="T21" fmla="*/ 66 h 66"/>
                <a:gd name="T22" fmla="*/ 73 w 125"/>
                <a:gd name="T23" fmla="*/ 56 h 66"/>
                <a:gd name="T24" fmla="*/ 99 w 125"/>
                <a:gd name="T25" fmla="*/ 48 h 66"/>
                <a:gd name="T26" fmla="*/ 122 w 125"/>
                <a:gd name="T27" fmla="*/ 53 h 66"/>
                <a:gd name="T28" fmla="*/ 125 w 125"/>
                <a:gd name="T29" fmla="*/ 39 h 66"/>
                <a:gd name="T30" fmla="*/ 84 w 125"/>
                <a:gd name="T31" fmla="*/ 12 h 66"/>
                <a:gd name="T32" fmla="*/ 57 w 125"/>
                <a:gd name="T33" fmla="*/ 2 h 66"/>
                <a:gd name="T34" fmla="*/ 29 w 125"/>
                <a:gd name="T3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5" h="66">
                  <a:moveTo>
                    <a:pt x="29" y="0"/>
                  </a:moveTo>
                  <a:lnTo>
                    <a:pt x="29" y="0"/>
                  </a:lnTo>
                  <a:lnTo>
                    <a:pt x="16" y="13"/>
                  </a:lnTo>
                  <a:lnTo>
                    <a:pt x="31" y="19"/>
                  </a:lnTo>
                  <a:lnTo>
                    <a:pt x="33" y="38"/>
                  </a:lnTo>
                  <a:lnTo>
                    <a:pt x="0" y="41"/>
                  </a:lnTo>
                  <a:lnTo>
                    <a:pt x="3" y="59"/>
                  </a:lnTo>
                  <a:lnTo>
                    <a:pt x="13" y="60"/>
                  </a:lnTo>
                  <a:lnTo>
                    <a:pt x="19" y="51"/>
                  </a:lnTo>
                  <a:lnTo>
                    <a:pt x="57" y="53"/>
                  </a:lnTo>
                  <a:lnTo>
                    <a:pt x="64" y="66"/>
                  </a:lnTo>
                  <a:lnTo>
                    <a:pt x="73" y="56"/>
                  </a:lnTo>
                  <a:lnTo>
                    <a:pt x="99" y="48"/>
                  </a:lnTo>
                  <a:lnTo>
                    <a:pt x="122" y="53"/>
                  </a:lnTo>
                  <a:lnTo>
                    <a:pt x="125" y="39"/>
                  </a:lnTo>
                  <a:lnTo>
                    <a:pt x="84" y="12"/>
                  </a:lnTo>
                  <a:lnTo>
                    <a:pt x="57" y="2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4" name="Freeform 150">
              <a:extLst>
                <a:ext uri="{FF2B5EF4-FFF2-40B4-BE49-F238E27FC236}">
                  <a16:creationId xmlns:a16="http://schemas.microsoft.com/office/drawing/2014/main" xmlns="" id="{DC181004-CD76-664F-84B3-09BB4A4BB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5150" y="4087813"/>
              <a:ext cx="69850" cy="63500"/>
            </a:xfrm>
            <a:custGeom>
              <a:avLst/>
              <a:gdLst>
                <a:gd name="T0" fmla="*/ 67 w 67"/>
                <a:gd name="T1" fmla="*/ 33 h 60"/>
                <a:gd name="T2" fmla="*/ 67 w 67"/>
                <a:gd name="T3" fmla="*/ 33 h 60"/>
                <a:gd name="T4" fmla="*/ 26 w 67"/>
                <a:gd name="T5" fmla="*/ 6 h 60"/>
                <a:gd name="T6" fmla="*/ 6 w 67"/>
                <a:gd name="T7" fmla="*/ 0 h 60"/>
                <a:gd name="T8" fmla="*/ 0 w 67"/>
                <a:gd name="T9" fmla="*/ 47 h 60"/>
                <a:gd name="T10" fmla="*/ 6 w 67"/>
                <a:gd name="T11" fmla="*/ 60 h 60"/>
                <a:gd name="T12" fmla="*/ 15 w 67"/>
                <a:gd name="T13" fmla="*/ 50 h 60"/>
                <a:gd name="T14" fmla="*/ 42 w 67"/>
                <a:gd name="T15" fmla="*/ 43 h 60"/>
                <a:gd name="T16" fmla="*/ 65 w 67"/>
                <a:gd name="T17" fmla="*/ 47 h 60"/>
                <a:gd name="T18" fmla="*/ 67 w 67"/>
                <a:gd name="T19" fmla="*/ 3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60">
                  <a:moveTo>
                    <a:pt x="67" y="33"/>
                  </a:moveTo>
                  <a:lnTo>
                    <a:pt x="67" y="33"/>
                  </a:lnTo>
                  <a:lnTo>
                    <a:pt x="26" y="6"/>
                  </a:lnTo>
                  <a:lnTo>
                    <a:pt x="6" y="0"/>
                  </a:lnTo>
                  <a:lnTo>
                    <a:pt x="0" y="47"/>
                  </a:lnTo>
                  <a:lnTo>
                    <a:pt x="6" y="60"/>
                  </a:lnTo>
                  <a:lnTo>
                    <a:pt x="15" y="50"/>
                  </a:lnTo>
                  <a:lnTo>
                    <a:pt x="42" y="43"/>
                  </a:lnTo>
                  <a:lnTo>
                    <a:pt x="65" y="47"/>
                  </a:lnTo>
                  <a:lnTo>
                    <a:pt x="67" y="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5" name="Freeform 151">
              <a:extLst>
                <a:ext uri="{FF2B5EF4-FFF2-40B4-BE49-F238E27FC236}">
                  <a16:creationId xmlns:a16="http://schemas.microsoft.com/office/drawing/2014/main" xmlns="" id="{4CAFFD50-237D-6E43-8803-1BEC91B57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238" y="4081463"/>
              <a:ext cx="58738" cy="63500"/>
            </a:xfrm>
            <a:custGeom>
              <a:avLst/>
              <a:gdLst>
                <a:gd name="T0" fmla="*/ 29 w 56"/>
                <a:gd name="T1" fmla="*/ 0 h 60"/>
                <a:gd name="T2" fmla="*/ 29 w 56"/>
                <a:gd name="T3" fmla="*/ 0 h 60"/>
                <a:gd name="T4" fmla="*/ 56 w 56"/>
                <a:gd name="T5" fmla="*/ 3 h 60"/>
                <a:gd name="T6" fmla="*/ 53 w 56"/>
                <a:gd name="T7" fmla="*/ 36 h 60"/>
                <a:gd name="T8" fmla="*/ 50 w 56"/>
                <a:gd name="T9" fmla="*/ 53 h 60"/>
                <a:gd name="T10" fmla="*/ 19 w 56"/>
                <a:gd name="T11" fmla="*/ 51 h 60"/>
                <a:gd name="T12" fmla="*/ 13 w 56"/>
                <a:gd name="T13" fmla="*/ 60 h 60"/>
                <a:gd name="T14" fmla="*/ 4 w 56"/>
                <a:gd name="T15" fmla="*/ 59 h 60"/>
                <a:gd name="T16" fmla="*/ 0 w 56"/>
                <a:gd name="T17" fmla="*/ 41 h 60"/>
                <a:gd name="T18" fmla="*/ 33 w 56"/>
                <a:gd name="T19" fmla="*/ 38 h 60"/>
                <a:gd name="T20" fmla="*/ 31 w 56"/>
                <a:gd name="T21" fmla="*/ 19 h 60"/>
                <a:gd name="T22" fmla="*/ 16 w 56"/>
                <a:gd name="T23" fmla="*/ 13 h 60"/>
                <a:gd name="T24" fmla="*/ 29 w 56"/>
                <a:gd name="T2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60">
                  <a:moveTo>
                    <a:pt x="29" y="0"/>
                  </a:moveTo>
                  <a:lnTo>
                    <a:pt x="29" y="0"/>
                  </a:lnTo>
                  <a:lnTo>
                    <a:pt x="56" y="3"/>
                  </a:lnTo>
                  <a:lnTo>
                    <a:pt x="53" y="36"/>
                  </a:lnTo>
                  <a:lnTo>
                    <a:pt x="50" y="53"/>
                  </a:lnTo>
                  <a:lnTo>
                    <a:pt x="19" y="51"/>
                  </a:lnTo>
                  <a:lnTo>
                    <a:pt x="13" y="60"/>
                  </a:lnTo>
                  <a:lnTo>
                    <a:pt x="4" y="59"/>
                  </a:lnTo>
                  <a:lnTo>
                    <a:pt x="0" y="41"/>
                  </a:lnTo>
                  <a:lnTo>
                    <a:pt x="33" y="38"/>
                  </a:lnTo>
                  <a:lnTo>
                    <a:pt x="31" y="19"/>
                  </a:lnTo>
                  <a:lnTo>
                    <a:pt x="16" y="13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6" name="Freeform 152">
              <a:extLst>
                <a:ext uri="{FF2B5EF4-FFF2-40B4-BE49-F238E27FC236}">
                  <a16:creationId xmlns:a16="http://schemas.microsoft.com/office/drawing/2014/main" xmlns="" id="{A3690CC5-5ED3-A645-8A3A-66BB9DE21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3613" y="6011863"/>
              <a:ext cx="44450" cy="31750"/>
            </a:xfrm>
            <a:custGeom>
              <a:avLst/>
              <a:gdLst>
                <a:gd name="T0" fmla="*/ 41 w 41"/>
                <a:gd name="T1" fmla="*/ 2 h 30"/>
                <a:gd name="T2" fmla="*/ 41 w 41"/>
                <a:gd name="T3" fmla="*/ 2 h 30"/>
                <a:gd name="T4" fmla="*/ 20 w 41"/>
                <a:gd name="T5" fmla="*/ 0 h 30"/>
                <a:gd name="T6" fmla="*/ 0 w 41"/>
                <a:gd name="T7" fmla="*/ 14 h 30"/>
                <a:gd name="T8" fmla="*/ 15 w 41"/>
                <a:gd name="T9" fmla="*/ 30 h 30"/>
                <a:gd name="T10" fmla="*/ 41 w 41"/>
                <a:gd name="T11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0">
                  <a:moveTo>
                    <a:pt x="41" y="2"/>
                  </a:moveTo>
                  <a:lnTo>
                    <a:pt x="41" y="2"/>
                  </a:lnTo>
                  <a:lnTo>
                    <a:pt x="20" y="0"/>
                  </a:lnTo>
                  <a:lnTo>
                    <a:pt x="0" y="14"/>
                  </a:lnTo>
                  <a:lnTo>
                    <a:pt x="15" y="30"/>
                  </a:lnTo>
                  <a:lnTo>
                    <a:pt x="41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7" name="Freeform 153">
              <a:extLst>
                <a:ext uri="{FF2B5EF4-FFF2-40B4-BE49-F238E27FC236}">
                  <a16:creationId xmlns:a16="http://schemas.microsoft.com/office/drawing/2014/main" xmlns="" id="{E664F98B-221E-4D4B-BBCD-C9E3CE9FFF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1713" y="6002338"/>
              <a:ext cx="50800" cy="47625"/>
            </a:xfrm>
            <a:custGeom>
              <a:avLst/>
              <a:gdLst>
                <a:gd name="T0" fmla="*/ 27 w 48"/>
                <a:gd name="T1" fmla="*/ 0 h 45"/>
                <a:gd name="T2" fmla="*/ 27 w 48"/>
                <a:gd name="T3" fmla="*/ 0 h 45"/>
                <a:gd name="T4" fmla="*/ 20 w 48"/>
                <a:gd name="T5" fmla="*/ 22 h 45"/>
                <a:gd name="T6" fmla="*/ 0 w 48"/>
                <a:gd name="T7" fmla="*/ 39 h 45"/>
                <a:gd name="T8" fmla="*/ 2 w 48"/>
                <a:gd name="T9" fmla="*/ 45 h 45"/>
                <a:gd name="T10" fmla="*/ 35 w 48"/>
                <a:gd name="T11" fmla="*/ 32 h 45"/>
                <a:gd name="T12" fmla="*/ 48 w 48"/>
                <a:gd name="T13" fmla="*/ 15 h 45"/>
                <a:gd name="T14" fmla="*/ 27 w 48"/>
                <a:gd name="T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45">
                  <a:moveTo>
                    <a:pt x="27" y="0"/>
                  </a:moveTo>
                  <a:lnTo>
                    <a:pt x="27" y="0"/>
                  </a:lnTo>
                  <a:lnTo>
                    <a:pt x="20" y="22"/>
                  </a:lnTo>
                  <a:lnTo>
                    <a:pt x="0" y="39"/>
                  </a:lnTo>
                  <a:lnTo>
                    <a:pt x="2" y="45"/>
                  </a:lnTo>
                  <a:lnTo>
                    <a:pt x="35" y="32"/>
                  </a:lnTo>
                  <a:lnTo>
                    <a:pt x="48" y="15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8" name="Freeform 154">
              <a:extLst>
                <a:ext uri="{FF2B5EF4-FFF2-40B4-BE49-F238E27FC236}">
                  <a16:creationId xmlns:a16="http://schemas.microsoft.com/office/drawing/2014/main" xmlns="" id="{AB0512A0-2F28-C549-A5C5-966C30235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888" y="2759076"/>
              <a:ext cx="192088" cy="125413"/>
            </a:xfrm>
            <a:custGeom>
              <a:avLst/>
              <a:gdLst>
                <a:gd name="T0" fmla="*/ 54 w 182"/>
                <a:gd name="T1" fmla="*/ 8 h 118"/>
                <a:gd name="T2" fmla="*/ 54 w 182"/>
                <a:gd name="T3" fmla="*/ 8 h 118"/>
                <a:gd name="T4" fmla="*/ 39 w 182"/>
                <a:gd name="T5" fmla="*/ 0 h 118"/>
                <a:gd name="T6" fmla="*/ 18 w 182"/>
                <a:gd name="T7" fmla="*/ 13 h 118"/>
                <a:gd name="T8" fmla="*/ 0 w 182"/>
                <a:gd name="T9" fmla="*/ 29 h 118"/>
                <a:gd name="T10" fmla="*/ 1 w 182"/>
                <a:gd name="T11" fmla="*/ 39 h 118"/>
                <a:gd name="T12" fmla="*/ 24 w 182"/>
                <a:gd name="T13" fmla="*/ 41 h 118"/>
                <a:gd name="T14" fmla="*/ 22 w 182"/>
                <a:gd name="T15" fmla="*/ 58 h 118"/>
                <a:gd name="T16" fmla="*/ 14 w 182"/>
                <a:gd name="T17" fmla="*/ 66 h 118"/>
                <a:gd name="T18" fmla="*/ 16 w 182"/>
                <a:gd name="T19" fmla="*/ 71 h 118"/>
                <a:gd name="T20" fmla="*/ 39 w 182"/>
                <a:gd name="T21" fmla="*/ 73 h 118"/>
                <a:gd name="T22" fmla="*/ 39 w 182"/>
                <a:gd name="T23" fmla="*/ 100 h 118"/>
                <a:gd name="T24" fmla="*/ 73 w 182"/>
                <a:gd name="T25" fmla="*/ 105 h 118"/>
                <a:gd name="T26" fmla="*/ 92 w 182"/>
                <a:gd name="T27" fmla="*/ 117 h 118"/>
                <a:gd name="T28" fmla="*/ 114 w 182"/>
                <a:gd name="T29" fmla="*/ 118 h 118"/>
                <a:gd name="T30" fmla="*/ 152 w 182"/>
                <a:gd name="T31" fmla="*/ 99 h 118"/>
                <a:gd name="T32" fmla="*/ 182 w 182"/>
                <a:gd name="T33" fmla="*/ 60 h 118"/>
                <a:gd name="T34" fmla="*/ 182 w 182"/>
                <a:gd name="T35" fmla="*/ 34 h 118"/>
                <a:gd name="T36" fmla="*/ 164 w 182"/>
                <a:gd name="T37" fmla="*/ 19 h 118"/>
                <a:gd name="T38" fmla="*/ 149 w 182"/>
                <a:gd name="T39" fmla="*/ 6 h 118"/>
                <a:gd name="T40" fmla="*/ 143 w 182"/>
                <a:gd name="T41" fmla="*/ 11 h 118"/>
                <a:gd name="T42" fmla="*/ 133 w 182"/>
                <a:gd name="T43" fmla="*/ 24 h 118"/>
                <a:gd name="T44" fmla="*/ 121 w 182"/>
                <a:gd name="T45" fmla="*/ 22 h 118"/>
                <a:gd name="T46" fmla="*/ 109 w 182"/>
                <a:gd name="T47" fmla="*/ 10 h 118"/>
                <a:gd name="T48" fmla="*/ 95 w 182"/>
                <a:gd name="T49" fmla="*/ 11 h 118"/>
                <a:gd name="T50" fmla="*/ 73 w 182"/>
                <a:gd name="T51" fmla="*/ 29 h 118"/>
                <a:gd name="T52" fmla="*/ 60 w 182"/>
                <a:gd name="T53" fmla="*/ 43 h 118"/>
                <a:gd name="T54" fmla="*/ 53 w 182"/>
                <a:gd name="T55" fmla="*/ 37 h 118"/>
                <a:gd name="T56" fmla="*/ 52 w 182"/>
                <a:gd name="T57" fmla="*/ 21 h 118"/>
                <a:gd name="T58" fmla="*/ 59 w 182"/>
                <a:gd name="T59" fmla="*/ 17 h 118"/>
                <a:gd name="T60" fmla="*/ 54 w 182"/>
                <a:gd name="T61" fmla="*/ 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2" h="118">
                  <a:moveTo>
                    <a:pt x="54" y="8"/>
                  </a:moveTo>
                  <a:lnTo>
                    <a:pt x="54" y="8"/>
                  </a:lnTo>
                  <a:lnTo>
                    <a:pt x="39" y="0"/>
                  </a:lnTo>
                  <a:lnTo>
                    <a:pt x="18" y="13"/>
                  </a:lnTo>
                  <a:lnTo>
                    <a:pt x="0" y="29"/>
                  </a:lnTo>
                  <a:lnTo>
                    <a:pt x="1" y="39"/>
                  </a:lnTo>
                  <a:lnTo>
                    <a:pt x="24" y="41"/>
                  </a:lnTo>
                  <a:lnTo>
                    <a:pt x="22" y="58"/>
                  </a:lnTo>
                  <a:lnTo>
                    <a:pt x="14" y="66"/>
                  </a:lnTo>
                  <a:lnTo>
                    <a:pt x="16" y="71"/>
                  </a:lnTo>
                  <a:lnTo>
                    <a:pt x="39" y="73"/>
                  </a:lnTo>
                  <a:lnTo>
                    <a:pt x="39" y="100"/>
                  </a:lnTo>
                  <a:lnTo>
                    <a:pt x="73" y="105"/>
                  </a:lnTo>
                  <a:lnTo>
                    <a:pt x="92" y="117"/>
                  </a:lnTo>
                  <a:lnTo>
                    <a:pt x="114" y="118"/>
                  </a:lnTo>
                  <a:lnTo>
                    <a:pt x="152" y="99"/>
                  </a:lnTo>
                  <a:lnTo>
                    <a:pt x="182" y="60"/>
                  </a:lnTo>
                  <a:lnTo>
                    <a:pt x="182" y="34"/>
                  </a:lnTo>
                  <a:lnTo>
                    <a:pt x="164" y="19"/>
                  </a:lnTo>
                  <a:lnTo>
                    <a:pt x="149" y="6"/>
                  </a:lnTo>
                  <a:lnTo>
                    <a:pt x="143" y="11"/>
                  </a:lnTo>
                  <a:lnTo>
                    <a:pt x="133" y="24"/>
                  </a:lnTo>
                  <a:lnTo>
                    <a:pt x="121" y="22"/>
                  </a:lnTo>
                  <a:lnTo>
                    <a:pt x="109" y="10"/>
                  </a:lnTo>
                  <a:lnTo>
                    <a:pt x="95" y="11"/>
                  </a:lnTo>
                  <a:lnTo>
                    <a:pt x="73" y="29"/>
                  </a:lnTo>
                  <a:lnTo>
                    <a:pt x="60" y="43"/>
                  </a:lnTo>
                  <a:lnTo>
                    <a:pt x="53" y="37"/>
                  </a:lnTo>
                  <a:lnTo>
                    <a:pt x="52" y="21"/>
                  </a:lnTo>
                  <a:lnTo>
                    <a:pt x="59" y="17"/>
                  </a:lnTo>
                  <a:lnTo>
                    <a:pt x="54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9" name="Freeform 155">
              <a:extLst>
                <a:ext uri="{FF2B5EF4-FFF2-40B4-BE49-F238E27FC236}">
                  <a16:creationId xmlns:a16="http://schemas.microsoft.com/office/drawing/2014/main" xmlns="" id="{F40C0936-4225-3142-BB51-799C74C43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3950" y="2227263"/>
              <a:ext cx="144463" cy="131763"/>
            </a:xfrm>
            <a:custGeom>
              <a:avLst/>
              <a:gdLst>
                <a:gd name="T0" fmla="*/ 103 w 137"/>
                <a:gd name="T1" fmla="*/ 13 h 124"/>
                <a:gd name="T2" fmla="*/ 103 w 137"/>
                <a:gd name="T3" fmla="*/ 13 h 124"/>
                <a:gd name="T4" fmla="*/ 90 w 137"/>
                <a:gd name="T5" fmla="*/ 0 h 124"/>
                <a:gd name="T6" fmla="*/ 61 w 137"/>
                <a:gd name="T7" fmla="*/ 14 h 124"/>
                <a:gd name="T8" fmla="*/ 8 w 137"/>
                <a:gd name="T9" fmla="*/ 14 h 124"/>
                <a:gd name="T10" fmla="*/ 0 w 137"/>
                <a:gd name="T11" fmla="*/ 45 h 124"/>
                <a:gd name="T12" fmla="*/ 30 w 137"/>
                <a:gd name="T13" fmla="*/ 71 h 124"/>
                <a:gd name="T14" fmla="*/ 43 w 137"/>
                <a:gd name="T15" fmla="*/ 69 h 124"/>
                <a:gd name="T16" fmla="*/ 61 w 137"/>
                <a:gd name="T17" fmla="*/ 38 h 124"/>
                <a:gd name="T18" fmla="*/ 77 w 137"/>
                <a:gd name="T19" fmla="*/ 49 h 124"/>
                <a:gd name="T20" fmla="*/ 66 w 137"/>
                <a:gd name="T21" fmla="*/ 71 h 124"/>
                <a:gd name="T22" fmla="*/ 60 w 137"/>
                <a:gd name="T23" fmla="*/ 104 h 124"/>
                <a:gd name="T24" fmla="*/ 73 w 137"/>
                <a:gd name="T25" fmla="*/ 124 h 124"/>
                <a:gd name="T26" fmla="*/ 101 w 137"/>
                <a:gd name="T27" fmla="*/ 78 h 124"/>
                <a:gd name="T28" fmla="*/ 137 w 137"/>
                <a:gd name="T29" fmla="*/ 34 h 124"/>
                <a:gd name="T30" fmla="*/ 123 w 137"/>
                <a:gd name="T31" fmla="*/ 22 h 124"/>
                <a:gd name="T32" fmla="*/ 103 w 137"/>
                <a:gd name="T33" fmla="*/ 1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7" h="124">
                  <a:moveTo>
                    <a:pt x="103" y="13"/>
                  </a:moveTo>
                  <a:lnTo>
                    <a:pt x="103" y="13"/>
                  </a:lnTo>
                  <a:lnTo>
                    <a:pt x="90" y="0"/>
                  </a:lnTo>
                  <a:lnTo>
                    <a:pt x="61" y="14"/>
                  </a:lnTo>
                  <a:lnTo>
                    <a:pt x="8" y="14"/>
                  </a:lnTo>
                  <a:lnTo>
                    <a:pt x="0" y="45"/>
                  </a:lnTo>
                  <a:lnTo>
                    <a:pt x="30" y="71"/>
                  </a:lnTo>
                  <a:lnTo>
                    <a:pt x="43" y="69"/>
                  </a:lnTo>
                  <a:lnTo>
                    <a:pt x="61" y="38"/>
                  </a:lnTo>
                  <a:lnTo>
                    <a:pt x="77" y="49"/>
                  </a:lnTo>
                  <a:lnTo>
                    <a:pt x="66" y="71"/>
                  </a:lnTo>
                  <a:lnTo>
                    <a:pt x="60" y="104"/>
                  </a:lnTo>
                  <a:lnTo>
                    <a:pt x="73" y="124"/>
                  </a:lnTo>
                  <a:lnTo>
                    <a:pt x="101" y="78"/>
                  </a:lnTo>
                  <a:lnTo>
                    <a:pt x="137" y="34"/>
                  </a:lnTo>
                  <a:lnTo>
                    <a:pt x="123" y="22"/>
                  </a:lnTo>
                  <a:lnTo>
                    <a:pt x="103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0" name="Freeform 156">
              <a:extLst>
                <a:ext uri="{FF2B5EF4-FFF2-40B4-BE49-F238E27FC236}">
                  <a16:creationId xmlns:a16="http://schemas.microsoft.com/office/drawing/2014/main" xmlns="" id="{F43661AE-AD4C-C942-B8FF-88A136FF8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3963" y="2182813"/>
              <a:ext cx="147638" cy="76200"/>
            </a:xfrm>
            <a:custGeom>
              <a:avLst/>
              <a:gdLst>
                <a:gd name="T0" fmla="*/ 24 w 139"/>
                <a:gd name="T1" fmla="*/ 0 h 73"/>
                <a:gd name="T2" fmla="*/ 24 w 139"/>
                <a:gd name="T3" fmla="*/ 0 h 73"/>
                <a:gd name="T4" fmla="*/ 0 w 139"/>
                <a:gd name="T5" fmla="*/ 22 h 73"/>
                <a:gd name="T6" fmla="*/ 14 w 139"/>
                <a:gd name="T7" fmla="*/ 43 h 73"/>
                <a:gd name="T8" fmla="*/ 39 w 139"/>
                <a:gd name="T9" fmla="*/ 43 h 73"/>
                <a:gd name="T10" fmla="*/ 49 w 139"/>
                <a:gd name="T11" fmla="*/ 57 h 73"/>
                <a:gd name="T12" fmla="*/ 80 w 139"/>
                <a:gd name="T13" fmla="*/ 73 h 73"/>
                <a:gd name="T14" fmla="*/ 115 w 139"/>
                <a:gd name="T15" fmla="*/ 53 h 73"/>
                <a:gd name="T16" fmla="*/ 139 w 139"/>
                <a:gd name="T17" fmla="*/ 32 h 73"/>
                <a:gd name="T18" fmla="*/ 131 w 139"/>
                <a:gd name="T19" fmla="*/ 15 h 73"/>
                <a:gd name="T20" fmla="*/ 107 w 139"/>
                <a:gd name="T21" fmla="*/ 1 h 73"/>
                <a:gd name="T22" fmla="*/ 89 w 139"/>
                <a:gd name="T23" fmla="*/ 17 h 73"/>
                <a:gd name="T24" fmla="*/ 77 w 139"/>
                <a:gd name="T25" fmla="*/ 2 h 73"/>
                <a:gd name="T26" fmla="*/ 68 w 139"/>
                <a:gd name="T27" fmla="*/ 3 h 73"/>
                <a:gd name="T28" fmla="*/ 56 w 139"/>
                <a:gd name="T29" fmla="*/ 29 h 73"/>
                <a:gd name="T30" fmla="*/ 38 w 139"/>
                <a:gd name="T31" fmla="*/ 12 h 73"/>
                <a:gd name="T32" fmla="*/ 36 w 139"/>
                <a:gd name="T33" fmla="*/ 0 h 73"/>
                <a:gd name="T34" fmla="*/ 24 w 139"/>
                <a:gd name="T3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9" h="73">
                  <a:moveTo>
                    <a:pt x="24" y="0"/>
                  </a:moveTo>
                  <a:lnTo>
                    <a:pt x="24" y="0"/>
                  </a:lnTo>
                  <a:lnTo>
                    <a:pt x="0" y="22"/>
                  </a:lnTo>
                  <a:lnTo>
                    <a:pt x="14" y="43"/>
                  </a:lnTo>
                  <a:lnTo>
                    <a:pt x="39" y="43"/>
                  </a:lnTo>
                  <a:lnTo>
                    <a:pt x="49" y="57"/>
                  </a:lnTo>
                  <a:lnTo>
                    <a:pt x="80" y="73"/>
                  </a:lnTo>
                  <a:lnTo>
                    <a:pt x="115" y="53"/>
                  </a:lnTo>
                  <a:lnTo>
                    <a:pt x="139" y="32"/>
                  </a:lnTo>
                  <a:lnTo>
                    <a:pt x="131" y="15"/>
                  </a:lnTo>
                  <a:lnTo>
                    <a:pt x="107" y="1"/>
                  </a:lnTo>
                  <a:lnTo>
                    <a:pt x="89" y="17"/>
                  </a:lnTo>
                  <a:lnTo>
                    <a:pt x="77" y="2"/>
                  </a:lnTo>
                  <a:lnTo>
                    <a:pt x="68" y="3"/>
                  </a:lnTo>
                  <a:lnTo>
                    <a:pt x="56" y="29"/>
                  </a:lnTo>
                  <a:lnTo>
                    <a:pt x="38" y="12"/>
                  </a:lnTo>
                  <a:lnTo>
                    <a:pt x="36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1" name="Freeform 157">
              <a:extLst>
                <a:ext uri="{FF2B5EF4-FFF2-40B4-BE49-F238E27FC236}">
                  <a16:creationId xmlns:a16="http://schemas.microsoft.com/office/drawing/2014/main" xmlns="" id="{15A06D71-4EF1-B346-B324-C1121A3B5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2284413"/>
              <a:ext cx="60325" cy="49213"/>
            </a:xfrm>
            <a:custGeom>
              <a:avLst/>
              <a:gdLst>
                <a:gd name="T0" fmla="*/ 34 w 57"/>
                <a:gd name="T1" fmla="*/ 0 h 46"/>
                <a:gd name="T2" fmla="*/ 34 w 57"/>
                <a:gd name="T3" fmla="*/ 0 h 46"/>
                <a:gd name="T4" fmla="*/ 16 w 57"/>
                <a:gd name="T5" fmla="*/ 16 h 46"/>
                <a:gd name="T6" fmla="*/ 0 w 57"/>
                <a:gd name="T7" fmla="*/ 28 h 46"/>
                <a:gd name="T8" fmla="*/ 7 w 57"/>
                <a:gd name="T9" fmla="*/ 41 h 46"/>
                <a:gd name="T10" fmla="*/ 22 w 57"/>
                <a:gd name="T11" fmla="*/ 46 h 46"/>
                <a:gd name="T12" fmla="*/ 46 w 57"/>
                <a:gd name="T13" fmla="*/ 35 h 46"/>
                <a:gd name="T14" fmla="*/ 57 w 57"/>
                <a:gd name="T15" fmla="*/ 21 h 46"/>
                <a:gd name="T16" fmla="*/ 47 w 57"/>
                <a:gd name="T17" fmla="*/ 4 h 46"/>
                <a:gd name="T18" fmla="*/ 34 w 57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">
                  <a:moveTo>
                    <a:pt x="34" y="0"/>
                  </a:moveTo>
                  <a:lnTo>
                    <a:pt x="34" y="0"/>
                  </a:lnTo>
                  <a:lnTo>
                    <a:pt x="16" y="16"/>
                  </a:lnTo>
                  <a:lnTo>
                    <a:pt x="0" y="28"/>
                  </a:lnTo>
                  <a:lnTo>
                    <a:pt x="7" y="41"/>
                  </a:lnTo>
                  <a:lnTo>
                    <a:pt x="22" y="46"/>
                  </a:lnTo>
                  <a:lnTo>
                    <a:pt x="46" y="35"/>
                  </a:lnTo>
                  <a:lnTo>
                    <a:pt x="57" y="21"/>
                  </a:lnTo>
                  <a:lnTo>
                    <a:pt x="47" y="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2" name="Freeform 158">
              <a:extLst>
                <a:ext uri="{FF2B5EF4-FFF2-40B4-BE49-F238E27FC236}">
                  <a16:creationId xmlns:a16="http://schemas.microsoft.com/office/drawing/2014/main" xmlns="" id="{12ABF3AD-C164-5E49-BFB6-04BAAD76CD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3225" y="2116138"/>
              <a:ext cx="68263" cy="60325"/>
            </a:xfrm>
            <a:custGeom>
              <a:avLst/>
              <a:gdLst>
                <a:gd name="T0" fmla="*/ 50 w 64"/>
                <a:gd name="T1" fmla="*/ 0 h 58"/>
                <a:gd name="T2" fmla="*/ 50 w 64"/>
                <a:gd name="T3" fmla="*/ 0 h 58"/>
                <a:gd name="T4" fmla="*/ 64 w 64"/>
                <a:gd name="T5" fmla="*/ 6 h 58"/>
                <a:gd name="T6" fmla="*/ 54 w 64"/>
                <a:gd name="T7" fmla="*/ 22 h 58"/>
                <a:gd name="T8" fmla="*/ 54 w 64"/>
                <a:gd name="T9" fmla="*/ 45 h 58"/>
                <a:gd name="T10" fmla="*/ 34 w 64"/>
                <a:gd name="T11" fmla="*/ 58 h 58"/>
                <a:gd name="T12" fmla="*/ 12 w 64"/>
                <a:gd name="T13" fmla="*/ 58 h 58"/>
                <a:gd name="T14" fmla="*/ 0 w 64"/>
                <a:gd name="T15" fmla="*/ 43 h 58"/>
                <a:gd name="T16" fmla="*/ 2 w 64"/>
                <a:gd name="T17" fmla="*/ 26 h 58"/>
                <a:gd name="T18" fmla="*/ 11 w 64"/>
                <a:gd name="T19" fmla="*/ 14 h 58"/>
                <a:gd name="T20" fmla="*/ 30 w 64"/>
                <a:gd name="T21" fmla="*/ 14 h 58"/>
                <a:gd name="T22" fmla="*/ 50 w 64"/>
                <a:gd name="T2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58">
                  <a:moveTo>
                    <a:pt x="50" y="0"/>
                  </a:moveTo>
                  <a:lnTo>
                    <a:pt x="50" y="0"/>
                  </a:lnTo>
                  <a:lnTo>
                    <a:pt x="64" y="6"/>
                  </a:lnTo>
                  <a:lnTo>
                    <a:pt x="54" y="22"/>
                  </a:lnTo>
                  <a:lnTo>
                    <a:pt x="54" y="45"/>
                  </a:lnTo>
                  <a:lnTo>
                    <a:pt x="34" y="58"/>
                  </a:lnTo>
                  <a:lnTo>
                    <a:pt x="12" y="58"/>
                  </a:lnTo>
                  <a:lnTo>
                    <a:pt x="0" y="43"/>
                  </a:lnTo>
                  <a:lnTo>
                    <a:pt x="2" y="26"/>
                  </a:lnTo>
                  <a:lnTo>
                    <a:pt x="11" y="14"/>
                  </a:lnTo>
                  <a:lnTo>
                    <a:pt x="30" y="14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3" name="Freeform 159">
              <a:extLst>
                <a:ext uri="{FF2B5EF4-FFF2-40B4-BE49-F238E27FC236}">
                  <a16:creationId xmlns:a16="http://schemas.microsoft.com/office/drawing/2014/main" xmlns="" id="{7F2190B5-F0F9-A444-9F36-9EB8995B5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1175" y="2093913"/>
              <a:ext cx="50800" cy="34925"/>
            </a:xfrm>
            <a:custGeom>
              <a:avLst/>
              <a:gdLst>
                <a:gd name="T0" fmla="*/ 0 w 49"/>
                <a:gd name="T1" fmla="*/ 6 h 34"/>
                <a:gd name="T2" fmla="*/ 0 w 49"/>
                <a:gd name="T3" fmla="*/ 6 h 34"/>
                <a:gd name="T4" fmla="*/ 0 w 49"/>
                <a:gd name="T5" fmla="*/ 23 h 34"/>
                <a:gd name="T6" fmla="*/ 14 w 49"/>
                <a:gd name="T7" fmla="*/ 34 h 34"/>
                <a:gd name="T8" fmla="*/ 33 w 49"/>
                <a:gd name="T9" fmla="*/ 32 h 34"/>
                <a:gd name="T10" fmla="*/ 49 w 49"/>
                <a:gd name="T11" fmla="*/ 17 h 34"/>
                <a:gd name="T12" fmla="*/ 49 w 49"/>
                <a:gd name="T13" fmla="*/ 6 h 34"/>
                <a:gd name="T14" fmla="*/ 34 w 49"/>
                <a:gd name="T15" fmla="*/ 6 h 34"/>
                <a:gd name="T16" fmla="*/ 22 w 49"/>
                <a:gd name="T17" fmla="*/ 10 h 34"/>
                <a:gd name="T18" fmla="*/ 13 w 49"/>
                <a:gd name="T19" fmla="*/ 0 h 34"/>
                <a:gd name="T20" fmla="*/ 0 w 49"/>
                <a:gd name="T21" fmla="*/ 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34">
                  <a:moveTo>
                    <a:pt x="0" y="6"/>
                  </a:moveTo>
                  <a:lnTo>
                    <a:pt x="0" y="6"/>
                  </a:lnTo>
                  <a:lnTo>
                    <a:pt x="0" y="23"/>
                  </a:lnTo>
                  <a:lnTo>
                    <a:pt x="14" y="34"/>
                  </a:lnTo>
                  <a:lnTo>
                    <a:pt x="33" y="32"/>
                  </a:lnTo>
                  <a:lnTo>
                    <a:pt x="49" y="17"/>
                  </a:lnTo>
                  <a:lnTo>
                    <a:pt x="49" y="6"/>
                  </a:lnTo>
                  <a:lnTo>
                    <a:pt x="34" y="6"/>
                  </a:lnTo>
                  <a:lnTo>
                    <a:pt x="22" y="10"/>
                  </a:lnTo>
                  <a:lnTo>
                    <a:pt x="13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4" name="Freeform 160">
              <a:extLst>
                <a:ext uri="{FF2B5EF4-FFF2-40B4-BE49-F238E27FC236}">
                  <a16:creationId xmlns:a16="http://schemas.microsoft.com/office/drawing/2014/main" xmlns="" id="{02D34F88-A550-BA4A-B29E-0E25F022D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2138" y="2093913"/>
              <a:ext cx="44450" cy="31750"/>
            </a:xfrm>
            <a:custGeom>
              <a:avLst/>
              <a:gdLst>
                <a:gd name="T0" fmla="*/ 0 w 41"/>
                <a:gd name="T1" fmla="*/ 7 h 29"/>
                <a:gd name="T2" fmla="*/ 0 w 41"/>
                <a:gd name="T3" fmla="*/ 7 h 29"/>
                <a:gd name="T4" fmla="*/ 9 w 41"/>
                <a:gd name="T5" fmla="*/ 27 h 29"/>
                <a:gd name="T6" fmla="*/ 28 w 41"/>
                <a:gd name="T7" fmla="*/ 29 h 29"/>
                <a:gd name="T8" fmla="*/ 41 w 41"/>
                <a:gd name="T9" fmla="*/ 23 h 29"/>
                <a:gd name="T10" fmla="*/ 35 w 41"/>
                <a:gd name="T11" fmla="*/ 4 h 29"/>
                <a:gd name="T12" fmla="*/ 17 w 41"/>
                <a:gd name="T13" fmla="*/ 0 h 29"/>
                <a:gd name="T14" fmla="*/ 0 w 41"/>
                <a:gd name="T15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29">
                  <a:moveTo>
                    <a:pt x="0" y="7"/>
                  </a:moveTo>
                  <a:lnTo>
                    <a:pt x="0" y="7"/>
                  </a:lnTo>
                  <a:lnTo>
                    <a:pt x="9" y="27"/>
                  </a:lnTo>
                  <a:lnTo>
                    <a:pt x="28" y="29"/>
                  </a:lnTo>
                  <a:lnTo>
                    <a:pt x="41" y="23"/>
                  </a:lnTo>
                  <a:lnTo>
                    <a:pt x="35" y="4"/>
                  </a:lnTo>
                  <a:lnTo>
                    <a:pt x="17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5" name="Freeform 161">
              <a:extLst>
                <a:ext uri="{FF2B5EF4-FFF2-40B4-BE49-F238E27FC236}">
                  <a16:creationId xmlns:a16="http://schemas.microsoft.com/office/drawing/2014/main" xmlns="" id="{59EE059F-97DC-2643-B8D9-9761F66E4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2938" y="2070101"/>
              <a:ext cx="34925" cy="47625"/>
            </a:xfrm>
            <a:custGeom>
              <a:avLst/>
              <a:gdLst>
                <a:gd name="T0" fmla="*/ 29 w 33"/>
                <a:gd name="T1" fmla="*/ 3 h 45"/>
                <a:gd name="T2" fmla="*/ 29 w 33"/>
                <a:gd name="T3" fmla="*/ 3 h 45"/>
                <a:gd name="T4" fmla="*/ 14 w 33"/>
                <a:gd name="T5" fmla="*/ 0 h 45"/>
                <a:gd name="T6" fmla="*/ 0 w 33"/>
                <a:gd name="T7" fmla="*/ 13 h 45"/>
                <a:gd name="T8" fmla="*/ 7 w 33"/>
                <a:gd name="T9" fmla="*/ 26 h 45"/>
                <a:gd name="T10" fmla="*/ 11 w 33"/>
                <a:gd name="T11" fmla="*/ 45 h 45"/>
                <a:gd name="T12" fmla="*/ 29 w 33"/>
                <a:gd name="T13" fmla="*/ 31 h 45"/>
                <a:gd name="T14" fmla="*/ 33 w 33"/>
                <a:gd name="T15" fmla="*/ 16 h 45"/>
                <a:gd name="T16" fmla="*/ 29 w 33"/>
                <a:gd name="T17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45">
                  <a:moveTo>
                    <a:pt x="29" y="3"/>
                  </a:moveTo>
                  <a:lnTo>
                    <a:pt x="29" y="3"/>
                  </a:lnTo>
                  <a:lnTo>
                    <a:pt x="14" y="0"/>
                  </a:lnTo>
                  <a:lnTo>
                    <a:pt x="0" y="13"/>
                  </a:lnTo>
                  <a:lnTo>
                    <a:pt x="7" y="26"/>
                  </a:lnTo>
                  <a:lnTo>
                    <a:pt x="11" y="45"/>
                  </a:lnTo>
                  <a:lnTo>
                    <a:pt x="29" y="31"/>
                  </a:lnTo>
                  <a:lnTo>
                    <a:pt x="33" y="16"/>
                  </a:lnTo>
                  <a:lnTo>
                    <a:pt x="29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6" name="Freeform 162">
              <a:extLst>
                <a:ext uri="{FF2B5EF4-FFF2-40B4-BE49-F238E27FC236}">
                  <a16:creationId xmlns:a16="http://schemas.microsoft.com/office/drawing/2014/main" xmlns="" id="{151580C9-4AEF-AB4C-B383-F392682C5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5788" y="2225676"/>
              <a:ext cx="206375" cy="201613"/>
            </a:xfrm>
            <a:custGeom>
              <a:avLst/>
              <a:gdLst>
                <a:gd name="T0" fmla="*/ 165 w 195"/>
                <a:gd name="T1" fmla="*/ 0 h 191"/>
                <a:gd name="T2" fmla="*/ 165 w 195"/>
                <a:gd name="T3" fmla="*/ 0 h 191"/>
                <a:gd name="T4" fmla="*/ 161 w 195"/>
                <a:gd name="T5" fmla="*/ 19 h 191"/>
                <a:gd name="T6" fmla="*/ 130 w 195"/>
                <a:gd name="T7" fmla="*/ 46 h 191"/>
                <a:gd name="T8" fmla="*/ 64 w 195"/>
                <a:gd name="T9" fmla="*/ 61 h 191"/>
                <a:gd name="T10" fmla="*/ 9 w 195"/>
                <a:gd name="T11" fmla="*/ 151 h 191"/>
                <a:gd name="T12" fmla="*/ 0 w 195"/>
                <a:gd name="T13" fmla="*/ 177 h 191"/>
                <a:gd name="T14" fmla="*/ 54 w 195"/>
                <a:gd name="T15" fmla="*/ 191 h 191"/>
                <a:gd name="T16" fmla="*/ 62 w 195"/>
                <a:gd name="T17" fmla="*/ 158 h 191"/>
                <a:gd name="T18" fmla="*/ 78 w 195"/>
                <a:gd name="T19" fmla="*/ 108 h 191"/>
                <a:gd name="T20" fmla="*/ 120 w 195"/>
                <a:gd name="T21" fmla="*/ 86 h 191"/>
                <a:gd name="T22" fmla="*/ 155 w 195"/>
                <a:gd name="T23" fmla="*/ 58 h 191"/>
                <a:gd name="T24" fmla="*/ 181 w 195"/>
                <a:gd name="T25" fmla="*/ 48 h 191"/>
                <a:gd name="T26" fmla="*/ 195 w 195"/>
                <a:gd name="T27" fmla="*/ 48 h 191"/>
                <a:gd name="T28" fmla="*/ 195 w 195"/>
                <a:gd name="T29" fmla="*/ 11 h 191"/>
                <a:gd name="T30" fmla="*/ 165 w 195"/>
                <a:gd name="T31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5" h="191">
                  <a:moveTo>
                    <a:pt x="165" y="0"/>
                  </a:moveTo>
                  <a:lnTo>
                    <a:pt x="165" y="0"/>
                  </a:lnTo>
                  <a:lnTo>
                    <a:pt x="161" y="19"/>
                  </a:lnTo>
                  <a:lnTo>
                    <a:pt x="130" y="46"/>
                  </a:lnTo>
                  <a:lnTo>
                    <a:pt x="64" y="61"/>
                  </a:lnTo>
                  <a:lnTo>
                    <a:pt x="9" y="151"/>
                  </a:lnTo>
                  <a:lnTo>
                    <a:pt x="0" y="177"/>
                  </a:lnTo>
                  <a:lnTo>
                    <a:pt x="54" y="191"/>
                  </a:lnTo>
                  <a:lnTo>
                    <a:pt x="62" y="158"/>
                  </a:lnTo>
                  <a:lnTo>
                    <a:pt x="78" y="108"/>
                  </a:lnTo>
                  <a:lnTo>
                    <a:pt x="120" y="86"/>
                  </a:lnTo>
                  <a:lnTo>
                    <a:pt x="155" y="58"/>
                  </a:lnTo>
                  <a:lnTo>
                    <a:pt x="181" y="48"/>
                  </a:lnTo>
                  <a:lnTo>
                    <a:pt x="195" y="48"/>
                  </a:lnTo>
                  <a:lnTo>
                    <a:pt x="195" y="11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7" name="Freeform 163">
              <a:extLst>
                <a:ext uri="{FF2B5EF4-FFF2-40B4-BE49-F238E27FC236}">
                  <a16:creationId xmlns:a16="http://schemas.microsoft.com/office/drawing/2014/main" xmlns="" id="{3A2AB14D-59FB-4648-9369-E6C23083B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2450" y="2436813"/>
              <a:ext cx="107950" cy="104775"/>
            </a:xfrm>
            <a:custGeom>
              <a:avLst/>
              <a:gdLst>
                <a:gd name="T0" fmla="*/ 23 w 102"/>
                <a:gd name="T1" fmla="*/ 0 h 100"/>
                <a:gd name="T2" fmla="*/ 23 w 102"/>
                <a:gd name="T3" fmla="*/ 0 h 100"/>
                <a:gd name="T4" fmla="*/ 59 w 102"/>
                <a:gd name="T5" fmla="*/ 4 h 100"/>
                <a:gd name="T6" fmla="*/ 71 w 102"/>
                <a:gd name="T7" fmla="*/ 46 h 100"/>
                <a:gd name="T8" fmla="*/ 102 w 102"/>
                <a:gd name="T9" fmla="*/ 79 h 100"/>
                <a:gd name="T10" fmla="*/ 92 w 102"/>
                <a:gd name="T11" fmla="*/ 100 h 100"/>
                <a:gd name="T12" fmla="*/ 73 w 102"/>
                <a:gd name="T13" fmla="*/ 100 h 100"/>
                <a:gd name="T14" fmla="*/ 55 w 102"/>
                <a:gd name="T15" fmla="*/ 80 h 100"/>
                <a:gd name="T16" fmla="*/ 16 w 102"/>
                <a:gd name="T17" fmla="*/ 79 h 100"/>
                <a:gd name="T18" fmla="*/ 0 w 102"/>
                <a:gd name="T19" fmla="*/ 57 h 100"/>
                <a:gd name="T20" fmla="*/ 0 w 102"/>
                <a:gd name="T21" fmla="*/ 42 h 100"/>
                <a:gd name="T22" fmla="*/ 24 w 102"/>
                <a:gd name="T23" fmla="*/ 35 h 100"/>
                <a:gd name="T24" fmla="*/ 23 w 102"/>
                <a:gd name="T25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00">
                  <a:moveTo>
                    <a:pt x="23" y="0"/>
                  </a:moveTo>
                  <a:lnTo>
                    <a:pt x="23" y="0"/>
                  </a:lnTo>
                  <a:lnTo>
                    <a:pt x="59" y="4"/>
                  </a:lnTo>
                  <a:lnTo>
                    <a:pt x="71" y="46"/>
                  </a:lnTo>
                  <a:lnTo>
                    <a:pt x="102" y="79"/>
                  </a:lnTo>
                  <a:lnTo>
                    <a:pt x="92" y="100"/>
                  </a:lnTo>
                  <a:lnTo>
                    <a:pt x="73" y="100"/>
                  </a:lnTo>
                  <a:lnTo>
                    <a:pt x="55" y="80"/>
                  </a:lnTo>
                  <a:lnTo>
                    <a:pt x="16" y="79"/>
                  </a:lnTo>
                  <a:lnTo>
                    <a:pt x="0" y="57"/>
                  </a:lnTo>
                  <a:lnTo>
                    <a:pt x="0" y="42"/>
                  </a:lnTo>
                  <a:lnTo>
                    <a:pt x="24" y="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8" name="Freeform 164">
              <a:extLst>
                <a:ext uri="{FF2B5EF4-FFF2-40B4-BE49-F238E27FC236}">
                  <a16:creationId xmlns:a16="http://schemas.microsoft.com/office/drawing/2014/main" xmlns="" id="{F4BBCB2E-9BC8-5546-9ABE-A539373B7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2200" y="1933576"/>
              <a:ext cx="87313" cy="50800"/>
            </a:xfrm>
            <a:custGeom>
              <a:avLst/>
              <a:gdLst>
                <a:gd name="T0" fmla="*/ 83 w 83"/>
                <a:gd name="T1" fmla="*/ 10 h 48"/>
                <a:gd name="T2" fmla="*/ 83 w 83"/>
                <a:gd name="T3" fmla="*/ 10 h 48"/>
                <a:gd name="T4" fmla="*/ 65 w 83"/>
                <a:gd name="T5" fmla="*/ 0 h 48"/>
                <a:gd name="T6" fmla="*/ 45 w 83"/>
                <a:gd name="T7" fmla="*/ 0 h 48"/>
                <a:gd name="T8" fmla="*/ 41 w 83"/>
                <a:gd name="T9" fmla="*/ 12 h 48"/>
                <a:gd name="T10" fmla="*/ 19 w 83"/>
                <a:gd name="T11" fmla="*/ 24 h 48"/>
                <a:gd name="T12" fmla="*/ 3 w 83"/>
                <a:gd name="T13" fmla="*/ 29 h 48"/>
                <a:gd name="T14" fmla="*/ 0 w 83"/>
                <a:gd name="T15" fmla="*/ 46 h 48"/>
                <a:gd name="T16" fmla="*/ 38 w 83"/>
                <a:gd name="T17" fmla="*/ 48 h 48"/>
                <a:gd name="T18" fmla="*/ 83 w 83"/>
                <a:gd name="T1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48">
                  <a:moveTo>
                    <a:pt x="83" y="10"/>
                  </a:moveTo>
                  <a:lnTo>
                    <a:pt x="83" y="10"/>
                  </a:lnTo>
                  <a:lnTo>
                    <a:pt x="65" y="0"/>
                  </a:lnTo>
                  <a:lnTo>
                    <a:pt x="45" y="0"/>
                  </a:lnTo>
                  <a:lnTo>
                    <a:pt x="41" y="12"/>
                  </a:lnTo>
                  <a:lnTo>
                    <a:pt x="19" y="24"/>
                  </a:lnTo>
                  <a:lnTo>
                    <a:pt x="3" y="29"/>
                  </a:lnTo>
                  <a:lnTo>
                    <a:pt x="0" y="46"/>
                  </a:lnTo>
                  <a:lnTo>
                    <a:pt x="38" y="48"/>
                  </a:lnTo>
                  <a:lnTo>
                    <a:pt x="83" y="1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9" name="Freeform 165">
              <a:extLst>
                <a:ext uri="{FF2B5EF4-FFF2-40B4-BE49-F238E27FC236}">
                  <a16:creationId xmlns:a16="http://schemas.microsoft.com/office/drawing/2014/main" xmlns="" id="{FFD85856-01C2-2248-95B1-59B2190D2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2525" y="1949451"/>
              <a:ext cx="104775" cy="73025"/>
            </a:xfrm>
            <a:custGeom>
              <a:avLst/>
              <a:gdLst>
                <a:gd name="T0" fmla="*/ 67 w 98"/>
                <a:gd name="T1" fmla="*/ 0 h 69"/>
                <a:gd name="T2" fmla="*/ 67 w 98"/>
                <a:gd name="T3" fmla="*/ 0 h 69"/>
                <a:gd name="T4" fmla="*/ 57 w 98"/>
                <a:gd name="T5" fmla="*/ 20 h 69"/>
                <a:gd name="T6" fmla="*/ 38 w 98"/>
                <a:gd name="T7" fmla="*/ 19 h 69"/>
                <a:gd name="T8" fmla="*/ 9 w 98"/>
                <a:gd name="T9" fmla="*/ 40 h 69"/>
                <a:gd name="T10" fmla="*/ 0 w 98"/>
                <a:gd name="T11" fmla="*/ 68 h 69"/>
                <a:gd name="T12" fmla="*/ 19 w 98"/>
                <a:gd name="T13" fmla="*/ 68 h 69"/>
                <a:gd name="T14" fmla="*/ 30 w 98"/>
                <a:gd name="T15" fmla="*/ 50 h 69"/>
                <a:gd name="T16" fmla="*/ 56 w 98"/>
                <a:gd name="T17" fmla="*/ 69 h 69"/>
                <a:gd name="T18" fmla="*/ 80 w 98"/>
                <a:gd name="T19" fmla="*/ 58 h 69"/>
                <a:gd name="T20" fmla="*/ 98 w 98"/>
                <a:gd name="T21" fmla="*/ 43 h 69"/>
                <a:gd name="T22" fmla="*/ 91 w 98"/>
                <a:gd name="T23" fmla="*/ 20 h 69"/>
                <a:gd name="T24" fmla="*/ 81 w 98"/>
                <a:gd name="T25" fmla="*/ 4 h 69"/>
                <a:gd name="T26" fmla="*/ 67 w 98"/>
                <a:gd name="T2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69">
                  <a:moveTo>
                    <a:pt x="67" y="0"/>
                  </a:moveTo>
                  <a:lnTo>
                    <a:pt x="67" y="0"/>
                  </a:lnTo>
                  <a:lnTo>
                    <a:pt x="57" y="20"/>
                  </a:lnTo>
                  <a:lnTo>
                    <a:pt x="38" y="19"/>
                  </a:lnTo>
                  <a:lnTo>
                    <a:pt x="9" y="40"/>
                  </a:lnTo>
                  <a:lnTo>
                    <a:pt x="0" y="68"/>
                  </a:lnTo>
                  <a:lnTo>
                    <a:pt x="19" y="68"/>
                  </a:lnTo>
                  <a:lnTo>
                    <a:pt x="30" y="50"/>
                  </a:lnTo>
                  <a:lnTo>
                    <a:pt x="56" y="69"/>
                  </a:lnTo>
                  <a:lnTo>
                    <a:pt x="80" y="58"/>
                  </a:lnTo>
                  <a:lnTo>
                    <a:pt x="98" y="43"/>
                  </a:lnTo>
                  <a:lnTo>
                    <a:pt x="91" y="20"/>
                  </a:lnTo>
                  <a:lnTo>
                    <a:pt x="81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0" name="Freeform 166">
              <a:extLst>
                <a:ext uri="{FF2B5EF4-FFF2-40B4-BE49-F238E27FC236}">
                  <a16:creationId xmlns:a16="http://schemas.microsoft.com/office/drawing/2014/main" xmlns="" id="{AF03687B-91A1-FE47-8471-B4567D514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5238" y="1965326"/>
              <a:ext cx="76200" cy="77788"/>
            </a:xfrm>
            <a:custGeom>
              <a:avLst/>
              <a:gdLst>
                <a:gd name="T0" fmla="*/ 0 w 72"/>
                <a:gd name="T1" fmla="*/ 0 h 73"/>
                <a:gd name="T2" fmla="*/ 0 w 72"/>
                <a:gd name="T3" fmla="*/ 0 h 73"/>
                <a:gd name="T4" fmla="*/ 9 w 72"/>
                <a:gd name="T5" fmla="*/ 38 h 73"/>
                <a:gd name="T6" fmla="*/ 24 w 72"/>
                <a:gd name="T7" fmla="*/ 73 h 73"/>
                <a:gd name="T8" fmla="*/ 40 w 72"/>
                <a:gd name="T9" fmla="*/ 44 h 73"/>
                <a:gd name="T10" fmla="*/ 72 w 72"/>
                <a:gd name="T11" fmla="*/ 38 h 73"/>
                <a:gd name="T12" fmla="*/ 72 w 72"/>
                <a:gd name="T13" fmla="*/ 17 h 73"/>
                <a:gd name="T14" fmla="*/ 51 w 72"/>
                <a:gd name="T15" fmla="*/ 2 h 73"/>
                <a:gd name="T16" fmla="*/ 0 w 72"/>
                <a:gd name="T1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3">
                  <a:moveTo>
                    <a:pt x="0" y="0"/>
                  </a:moveTo>
                  <a:lnTo>
                    <a:pt x="0" y="0"/>
                  </a:lnTo>
                  <a:lnTo>
                    <a:pt x="9" y="38"/>
                  </a:lnTo>
                  <a:lnTo>
                    <a:pt x="24" y="73"/>
                  </a:lnTo>
                  <a:lnTo>
                    <a:pt x="40" y="44"/>
                  </a:lnTo>
                  <a:lnTo>
                    <a:pt x="72" y="38"/>
                  </a:lnTo>
                  <a:lnTo>
                    <a:pt x="72" y="17"/>
                  </a:lnTo>
                  <a:lnTo>
                    <a:pt x="5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1" name="Freeform 167">
              <a:extLst>
                <a:ext uri="{FF2B5EF4-FFF2-40B4-BE49-F238E27FC236}">
                  <a16:creationId xmlns:a16="http://schemas.microsoft.com/office/drawing/2014/main" xmlns="" id="{61A52A82-D249-434B-A5B0-171F3DA91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1863726"/>
              <a:ext cx="160338" cy="128588"/>
            </a:xfrm>
            <a:custGeom>
              <a:avLst/>
              <a:gdLst>
                <a:gd name="T0" fmla="*/ 112 w 153"/>
                <a:gd name="T1" fmla="*/ 34 h 122"/>
                <a:gd name="T2" fmla="*/ 112 w 153"/>
                <a:gd name="T3" fmla="*/ 34 h 122"/>
                <a:gd name="T4" fmla="*/ 133 w 153"/>
                <a:gd name="T5" fmla="*/ 52 h 122"/>
                <a:gd name="T6" fmla="*/ 148 w 153"/>
                <a:gd name="T7" fmla="*/ 46 h 122"/>
                <a:gd name="T8" fmla="*/ 153 w 153"/>
                <a:gd name="T9" fmla="*/ 21 h 122"/>
                <a:gd name="T10" fmla="*/ 122 w 153"/>
                <a:gd name="T11" fmla="*/ 0 h 122"/>
                <a:gd name="T12" fmla="*/ 102 w 153"/>
                <a:gd name="T13" fmla="*/ 13 h 122"/>
                <a:gd name="T14" fmla="*/ 52 w 153"/>
                <a:gd name="T15" fmla="*/ 18 h 122"/>
                <a:gd name="T16" fmla="*/ 52 w 153"/>
                <a:gd name="T17" fmla="*/ 40 h 122"/>
                <a:gd name="T18" fmla="*/ 0 w 153"/>
                <a:gd name="T19" fmla="*/ 41 h 122"/>
                <a:gd name="T20" fmla="*/ 0 w 153"/>
                <a:gd name="T21" fmla="*/ 77 h 122"/>
                <a:gd name="T22" fmla="*/ 61 w 153"/>
                <a:gd name="T23" fmla="*/ 122 h 122"/>
                <a:gd name="T24" fmla="*/ 77 w 153"/>
                <a:gd name="T25" fmla="*/ 111 h 122"/>
                <a:gd name="T26" fmla="*/ 74 w 153"/>
                <a:gd name="T27" fmla="*/ 79 h 122"/>
                <a:gd name="T28" fmla="*/ 112 w 153"/>
                <a:gd name="T29" fmla="*/ 69 h 122"/>
                <a:gd name="T30" fmla="*/ 104 w 153"/>
                <a:gd name="T31" fmla="*/ 54 h 122"/>
                <a:gd name="T32" fmla="*/ 90 w 153"/>
                <a:gd name="T33" fmla="*/ 40 h 122"/>
                <a:gd name="T34" fmla="*/ 112 w 153"/>
                <a:gd name="T35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3" h="122">
                  <a:moveTo>
                    <a:pt x="112" y="34"/>
                  </a:moveTo>
                  <a:lnTo>
                    <a:pt x="112" y="34"/>
                  </a:lnTo>
                  <a:lnTo>
                    <a:pt x="133" y="52"/>
                  </a:lnTo>
                  <a:lnTo>
                    <a:pt x="148" y="46"/>
                  </a:lnTo>
                  <a:lnTo>
                    <a:pt x="153" y="21"/>
                  </a:lnTo>
                  <a:lnTo>
                    <a:pt x="122" y="0"/>
                  </a:lnTo>
                  <a:lnTo>
                    <a:pt x="102" y="13"/>
                  </a:lnTo>
                  <a:lnTo>
                    <a:pt x="52" y="18"/>
                  </a:lnTo>
                  <a:lnTo>
                    <a:pt x="52" y="40"/>
                  </a:lnTo>
                  <a:lnTo>
                    <a:pt x="0" y="41"/>
                  </a:lnTo>
                  <a:lnTo>
                    <a:pt x="0" y="77"/>
                  </a:lnTo>
                  <a:lnTo>
                    <a:pt x="61" y="122"/>
                  </a:lnTo>
                  <a:lnTo>
                    <a:pt x="77" y="111"/>
                  </a:lnTo>
                  <a:lnTo>
                    <a:pt x="74" y="79"/>
                  </a:lnTo>
                  <a:lnTo>
                    <a:pt x="112" y="69"/>
                  </a:lnTo>
                  <a:lnTo>
                    <a:pt x="104" y="54"/>
                  </a:lnTo>
                  <a:lnTo>
                    <a:pt x="90" y="40"/>
                  </a:lnTo>
                  <a:lnTo>
                    <a:pt x="112" y="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2" name="Freeform 168">
              <a:extLst>
                <a:ext uri="{FF2B5EF4-FFF2-40B4-BE49-F238E27FC236}">
                  <a16:creationId xmlns:a16="http://schemas.microsoft.com/office/drawing/2014/main" xmlns="" id="{7D95B33D-D4BA-0A44-A323-6E54BB83D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8200" y="1854201"/>
              <a:ext cx="87313" cy="52388"/>
            </a:xfrm>
            <a:custGeom>
              <a:avLst/>
              <a:gdLst>
                <a:gd name="T0" fmla="*/ 0 w 83"/>
                <a:gd name="T1" fmla="*/ 22 h 49"/>
                <a:gd name="T2" fmla="*/ 0 w 83"/>
                <a:gd name="T3" fmla="*/ 22 h 49"/>
                <a:gd name="T4" fmla="*/ 14 w 83"/>
                <a:gd name="T5" fmla="*/ 49 h 49"/>
                <a:gd name="T6" fmla="*/ 68 w 83"/>
                <a:gd name="T7" fmla="*/ 43 h 49"/>
                <a:gd name="T8" fmla="*/ 83 w 83"/>
                <a:gd name="T9" fmla="*/ 23 h 49"/>
                <a:gd name="T10" fmla="*/ 80 w 83"/>
                <a:gd name="T11" fmla="*/ 6 h 49"/>
                <a:gd name="T12" fmla="*/ 65 w 83"/>
                <a:gd name="T13" fmla="*/ 0 h 49"/>
                <a:gd name="T14" fmla="*/ 51 w 83"/>
                <a:gd name="T15" fmla="*/ 11 h 49"/>
                <a:gd name="T16" fmla="*/ 10 w 83"/>
                <a:gd name="T17" fmla="*/ 20 h 49"/>
                <a:gd name="T18" fmla="*/ 0 w 83"/>
                <a:gd name="T19" fmla="*/ 2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49">
                  <a:moveTo>
                    <a:pt x="0" y="22"/>
                  </a:moveTo>
                  <a:lnTo>
                    <a:pt x="0" y="22"/>
                  </a:lnTo>
                  <a:lnTo>
                    <a:pt x="14" y="49"/>
                  </a:lnTo>
                  <a:lnTo>
                    <a:pt x="68" y="43"/>
                  </a:lnTo>
                  <a:lnTo>
                    <a:pt x="83" y="23"/>
                  </a:lnTo>
                  <a:lnTo>
                    <a:pt x="80" y="6"/>
                  </a:lnTo>
                  <a:lnTo>
                    <a:pt x="65" y="0"/>
                  </a:lnTo>
                  <a:lnTo>
                    <a:pt x="51" y="11"/>
                  </a:lnTo>
                  <a:lnTo>
                    <a:pt x="10" y="2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3" name="Freeform 169">
              <a:extLst>
                <a:ext uri="{FF2B5EF4-FFF2-40B4-BE49-F238E27FC236}">
                  <a16:creationId xmlns:a16="http://schemas.microsoft.com/office/drawing/2014/main" xmlns="" id="{C54978AF-D5E5-0543-8952-BE364F08E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1050" y="1979613"/>
              <a:ext cx="68263" cy="42863"/>
            </a:xfrm>
            <a:custGeom>
              <a:avLst/>
              <a:gdLst>
                <a:gd name="T0" fmla="*/ 50 w 65"/>
                <a:gd name="T1" fmla="*/ 7 h 40"/>
                <a:gd name="T2" fmla="*/ 50 w 65"/>
                <a:gd name="T3" fmla="*/ 7 h 40"/>
                <a:gd name="T4" fmla="*/ 23 w 65"/>
                <a:gd name="T5" fmla="*/ 0 h 40"/>
                <a:gd name="T6" fmla="*/ 7 w 65"/>
                <a:gd name="T7" fmla="*/ 17 h 40"/>
                <a:gd name="T8" fmla="*/ 0 w 65"/>
                <a:gd name="T9" fmla="*/ 40 h 40"/>
                <a:gd name="T10" fmla="*/ 37 w 65"/>
                <a:gd name="T11" fmla="*/ 36 h 40"/>
                <a:gd name="T12" fmla="*/ 65 w 65"/>
                <a:gd name="T13" fmla="*/ 22 h 40"/>
                <a:gd name="T14" fmla="*/ 50 w 65"/>
                <a:gd name="T15" fmla="*/ 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40">
                  <a:moveTo>
                    <a:pt x="50" y="7"/>
                  </a:moveTo>
                  <a:lnTo>
                    <a:pt x="50" y="7"/>
                  </a:lnTo>
                  <a:lnTo>
                    <a:pt x="23" y="0"/>
                  </a:lnTo>
                  <a:lnTo>
                    <a:pt x="7" y="17"/>
                  </a:lnTo>
                  <a:lnTo>
                    <a:pt x="0" y="40"/>
                  </a:lnTo>
                  <a:lnTo>
                    <a:pt x="37" y="36"/>
                  </a:lnTo>
                  <a:lnTo>
                    <a:pt x="65" y="22"/>
                  </a:lnTo>
                  <a:lnTo>
                    <a:pt x="50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4" name="Freeform 170">
              <a:extLst>
                <a:ext uri="{FF2B5EF4-FFF2-40B4-BE49-F238E27FC236}">
                  <a16:creationId xmlns:a16="http://schemas.microsoft.com/office/drawing/2014/main" xmlns="" id="{4E75C26E-6ED6-8346-9C0C-A5311CEF2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6063" y="1817688"/>
              <a:ext cx="73025" cy="53975"/>
            </a:xfrm>
            <a:custGeom>
              <a:avLst/>
              <a:gdLst>
                <a:gd name="T0" fmla="*/ 63 w 70"/>
                <a:gd name="T1" fmla="*/ 7 h 51"/>
                <a:gd name="T2" fmla="*/ 63 w 70"/>
                <a:gd name="T3" fmla="*/ 7 h 51"/>
                <a:gd name="T4" fmla="*/ 40 w 70"/>
                <a:gd name="T5" fmla="*/ 0 h 51"/>
                <a:gd name="T6" fmla="*/ 13 w 70"/>
                <a:gd name="T7" fmla="*/ 9 h 51"/>
                <a:gd name="T8" fmla="*/ 0 w 70"/>
                <a:gd name="T9" fmla="*/ 29 h 51"/>
                <a:gd name="T10" fmla="*/ 17 w 70"/>
                <a:gd name="T11" fmla="*/ 51 h 51"/>
                <a:gd name="T12" fmla="*/ 61 w 70"/>
                <a:gd name="T13" fmla="*/ 31 h 51"/>
                <a:gd name="T14" fmla="*/ 70 w 70"/>
                <a:gd name="T15" fmla="*/ 22 h 51"/>
                <a:gd name="T16" fmla="*/ 63 w 70"/>
                <a:gd name="T17" fmla="*/ 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51">
                  <a:moveTo>
                    <a:pt x="63" y="7"/>
                  </a:moveTo>
                  <a:lnTo>
                    <a:pt x="63" y="7"/>
                  </a:lnTo>
                  <a:lnTo>
                    <a:pt x="40" y="0"/>
                  </a:lnTo>
                  <a:lnTo>
                    <a:pt x="13" y="9"/>
                  </a:lnTo>
                  <a:lnTo>
                    <a:pt x="0" y="29"/>
                  </a:lnTo>
                  <a:lnTo>
                    <a:pt x="17" y="51"/>
                  </a:lnTo>
                  <a:lnTo>
                    <a:pt x="61" y="31"/>
                  </a:lnTo>
                  <a:lnTo>
                    <a:pt x="70" y="22"/>
                  </a:lnTo>
                  <a:lnTo>
                    <a:pt x="63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5" name="Freeform 171">
              <a:extLst>
                <a:ext uri="{FF2B5EF4-FFF2-40B4-BE49-F238E27FC236}">
                  <a16:creationId xmlns:a16="http://schemas.microsoft.com/office/drawing/2014/main" xmlns="" id="{83092BAC-59C7-364C-B03D-3251D2626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9400" y="4344988"/>
              <a:ext cx="52388" cy="95250"/>
            </a:xfrm>
            <a:custGeom>
              <a:avLst/>
              <a:gdLst>
                <a:gd name="T0" fmla="*/ 8 w 50"/>
                <a:gd name="T1" fmla="*/ 6 h 90"/>
                <a:gd name="T2" fmla="*/ 8 w 50"/>
                <a:gd name="T3" fmla="*/ 6 h 90"/>
                <a:gd name="T4" fmla="*/ 9 w 50"/>
                <a:gd name="T5" fmla="*/ 27 h 90"/>
                <a:gd name="T6" fmla="*/ 11 w 50"/>
                <a:gd name="T7" fmla="*/ 43 h 90"/>
                <a:gd name="T8" fmla="*/ 0 w 50"/>
                <a:gd name="T9" fmla="*/ 45 h 90"/>
                <a:gd name="T10" fmla="*/ 6 w 50"/>
                <a:gd name="T11" fmla="*/ 80 h 90"/>
                <a:gd name="T12" fmla="*/ 23 w 50"/>
                <a:gd name="T13" fmla="*/ 90 h 90"/>
                <a:gd name="T14" fmla="*/ 50 w 50"/>
                <a:gd name="T15" fmla="*/ 74 h 90"/>
                <a:gd name="T16" fmla="*/ 42 w 50"/>
                <a:gd name="T17" fmla="*/ 37 h 90"/>
                <a:gd name="T18" fmla="*/ 44 w 50"/>
                <a:gd name="T19" fmla="*/ 24 h 90"/>
                <a:gd name="T20" fmla="*/ 19 w 50"/>
                <a:gd name="T21" fmla="*/ 0 h 90"/>
                <a:gd name="T22" fmla="*/ 8 w 50"/>
                <a:gd name="T23" fmla="*/ 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90">
                  <a:moveTo>
                    <a:pt x="8" y="6"/>
                  </a:moveTo>
                  <a:lnTo>
                    <a:pt x="8" y="6"/>
                  </a:lnTo>
                  <a:lnTo>
                    <a:pt x="9" y="27"/>
                  </a:lnTo>
                  <a:lnTo>
                    <a:pt x="11" y="43"/>
                  </a:lnTo>
                  <a:lnTo>
                    <a:pt x="0" y="45"/>
                  </a:lnTo>
                  <a:lnTo>
                    <a:pt x="6" y="80"/>
                  </a:lnTo>
                  <a:lnTo>
                    <a:pt x="23" y="90"/>
                  </a:lnTo>
                  <a:lnTo>
                    <a:pt x="50" y="74"/>
                  </a:lnTo>
                  <a:lnTo>
                    <a:pt x="42" y="37"/>
                  </a:lnTo>
                  <a:lnTo>
                    <a:pt x="44" y="24"/>
                  </a:lnTo>
                  <a:lnTo>
                    <a:pt x="19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6" name="Freeform 172">
              <a:extLst>
                <a:ext uri="{FF2B5EF4-FFF2-40B4-BE49-F238E27FC236}">
                  <a16:creationId xmlns:a16="http://schemas.microsoft.com/office/drawing/2014/main" xmlns="" id="{383EB237-8CAE-CF48-B9D9-91D5E37DD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5750" y="3990976"/>
              <a:ext cx="220663" cy="106363"/>
            </a:xfrm>
            <a:custGeom>
              <a:avLst/>
              <a:gdLst>
                <a:gd name="T0" fmla="*/ 0 w 209"/>
                <a:gd name="T1" fmla="*/ 18 h 101"/>
                <a:gd name="T2" fmla="*/ 0 w 209"/>
                <a:gd name="T3" fmla="*/ 18 h 101"/>
                <a:gd name="T4" fmla="*/ 0 w 209"/>
                <a:gd name="T5" fmla="*/ 28 h 101"/>
                <a:gd name="T6" fmla="*/ 41 w 209"/>
                <a:gd name="T7" fmla="*/ 29 h 101"/>
                <a:gd name="T8" fmla="*/ 61 w 209"/>
                <a:gd name="T9" fmla="*/ 18 h 101"/>
                <a:gd name="T10" fmla="*/ 64 w 209"/>
                <a:gd name="T11" fmla="*/ 26 h 101"/>
                <a:gd name="T12" fmla="*/ 105 w 209"/>
                <a:gd name="T13" fmla="*/ 36 h 101"/>
                <a:gd name="T14" fmla="*/ 142 w 209"/>
                <a:gd name="T15" fmla="*/ 69 h 101"/>
                <a:gd name="T16" fmla="*/ 133 w 209"/>
                <a:gd name="T17" fmla="*/ 80 h 101"/>
                <a:gd name="T18" fmla="*/ 135 w 209"/>
                <a:gd name="T19" fmla="*/ 93 h 101"/>
                <a:gd name="T20" fmla="*/ 165 w 209"/>
                <a:gd name="T21" fmla="*/ 101 h 101"/>
                <a:gd name="T22" fmla="*/ 195 w 209"/>
                <a:gd name="T23" fmla="*/ 87 h 101"/>
                <a:gd name="T24" fmla="*/ 209 w 209"/>
                <a:gd name="T25" fmla="*/ 74 h 101"/>
                <a:gd name="T26" fmla="*/ 189 w 209"/>
                <a:gd name="T27" fmla="*/ 64 h 101"/>
                <a:gd name="T28" fmla="*/ 88 w 209"/>
                <a:gd name="T29" fmla="*/ 4 h 101"/>
                <a:gd name="T30" fmla="*/ 52 w 209"/>
                <a:gd name="T31" fmla="*/ 0 h 101"/>
                <a:gd name="T32" fmla="*/ 0 w 209"/>
                <a:gd name="T33" fmla="*/ 1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01">
                  <a:moveTo>
                    <a:pt x="0" y="18"/>
                  </a:moveTo>
                  <a:lnTo>
                    <a:pt x="0" y="18"/>
                  </a:lnTo>
                  <a:lnTo>
                    <a:pt x="0" y="28"/>
                  </a:lnTo>
                  <a:lnTo>
                    <a:pt x="41" y="29"/>
                  </a:lnTo>
                  <a:lnTo>
                    <a:pt x="61" y="18"/>
                  </a:lnTo>
                  <a:lnTo>
                    <a:pt x="64" y="26"/>
                  </a:lnTo>
                  <a:lnTo>
                    <a:pt x="105" y="36"/>
                  </a:lnTo>
                  <a:lnTo>
                    <a:pt x="142" y="69"/>
                  </a:lnTo>
                  <a:lnTo>
                    <a:pt x="133" y="80"/>
                  </a:lnTo>
                  <a:lnTo>
                    <a:pt x="135" y="93"/>
                  </a:lnTo>
                  <a:lnTo>
                    <a:pt x="165" y="101"/>
                  </a:lnTo>
                  <a:lnTo>
                    <a:pt x="195" y="87"/>
                  </a:lnTo>
                  <a:lnTo>
                    <a:pt x="209" y="74"/>
                  </a:lnTo>
                  <a:lnTo>
                    <a:pt x="189" y="64"/>
                  </a:lnTo>
                  <a:lnTo>
                    <a:pt x="88" y="4"/>
                  </a:lnTo>
                  <a:lnTo>
                    <a:pt x="52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7" name="Freeform 173">
              <a:extLst>
                <a:ext uri="{FF2B5EF4-FFF2-40B4-BE49-F238E27FC236}">
                  <a16:creationId xmlns:a16="http://schemas.microsoft.com/office/drawing/2014/main" xmlns="" id="{39512ED3-432D-B242-82BE-EC58ADB80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0213" y="3941763"/>
              <a:ext cx="22225" cy="34925"/>
            </a:xfrm>
            <a:custGeom>
              <a:avLst/>
              <a:gdLst>
                <a:gd name="T0" fmla="*/ 11 w 21"/>
                <a:gd name="T1" fmla="*/ 3 h 32"/>
                <a:gd name="T2" fmla="*/ 11 w 21"/>
                <a:gd name="T3" fmla="*/ 3 h 32"/>
                <a:gd name="T4" fmla="*/ 1 w 21"/>
                <a:gd name="T5" fmla="*/ 0 h 32"/>
                <a:gd name="T6" fmla="*/ 0 w 21"/>
                <a:gd name="T7" fmla="*/ 19 h 32"/>
                <a:gd name="T8" fmla="*/ 12 w 21"/>
                <a:gd name="T9" fmla="*/ 32 h 32"/>
                <a:gd name="T10" fmla="*/ 21 w 21"/>
                <a:gd name="T11" fmla="*/ 19 h 32"/>
                <a:gd name="T12" fmla="*/ 11 w 21"/>
                <a:gd name="T13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2">
                  <a:moveTo>
                    <a:pt x="11" y="3"/>
                  </a:moveTo>
                  <a:lnTo>
                    <a:pt x="11" y="3"/>
                  </a:lnTo>
                  <a:lnTo>
                    <a:pt x="1" y="0"/>
                  </a:lnTo>
                  <a:lnTo>
                    <a:pt x="0" y="19"/>
                  </a:lnTo>
                  <a:lnTo>
                    <a:pt x="12" y="32"/>
                  </a:lnTo>
                  <a:lnTo>
                    <a:pt x="21" y="19"/>
                  </a:lnTo>
                  <a:lnTo>
                    <a:pt x="11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8" name="Freeform 174">
              <a:extLst>
                <a:ext uri="{FF2B5EF4-FFF2-40B4-BE49-F238E27FC236}">
                  <a16:creationId xmlns:a16="http://schemas.microsoft.com/office/drawing/2014/main" xmlns="" id="{D846E7C4-5437-034D-9861-91E3CC44C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675" y="3976688"/>
              <a:ext cx="20638" cy="28575"/>
            </a:xfrm>
            <a:custGeom>
              <a:avLst/>
              <a:gdLst>
                <a:gd name="T0" fmla="*/ 14 w 20"/>
                <a:gd name="T1" fmla="*/ 0 h 26"/>
                <a:gd name="T2" fmla="*/ 14 w 20"/>
                <a:gd name="T3" fmla="*/ 0 h 26"/>
                <a:gd name="T4" fmla="*/ 0 w 20"/>
                <a:gd name="T5" fmla="*/ 8 h 26"/>
                <a:gd name="T6" fmla="*/ 13 w 20"/>
                <a:gd name="T7" fmla="*/ 26 h 26"/>
                <a:gd name="T8" fmla="*/ 20 w 20"/>
                <a:gd name="T9" fmla="*/ 17 h 26"/>
                <a:gd name="T10" fmla="*/ 14 w 20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6">
                  <a:moveTo>
                    <a:pt x="14" y="0"/>
                  </a:moveTo>
                  <a:lnTo>
                    <a:pt x="14" y="0"/>
                  </a:lnTo>
                  <a:lnTo>
                    <a:pt x="0" y="8"/>
                  </a:lnTo>
                  <a:lnTo>
                    <a:pt x="13" y="26"/>
                  </a:lnTo>
                  <a:lnTo>
                    <a:pt x="20" y="1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9" name="Freeform 175">
              <a:extLst>
                <a:ext uri="{FF2B5EF4-FFF2-40B4-BE49-F238E27FC236}">
                  <a16:creationId xmlns:a16="http://schemas.microsoft.com/office/drawing/2014/main" xmlns="" id="{F6D8B3A3-A9AA-F942-AC04-D5504033A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3713" y="3990976"/>
              <a:ext cx="20638" cy="25400"/>
            </a:xfrm>
            <a:custGeom>
              <a:avLst/>
              <a:gdLst>
                <a:gd name="T0" fmla="*/ 15 w 21"/>
                <a:gd name="T1" fmla="*/ 1 h 24"/>
                <a:gd name="T2" fmla="*/ 15 w 21"/>
                <a:gd name="T3" fmla="*/ 1 h 24"/>
                <a:gd name="T4" fmla="*/ 0 w 21"/>
                <a:gd name="T5" fmla="*/ 0 h 24"/>
                <a:gd name="T6" fmla="*/ 2 w 21"/>
                <a:gd name="T7" fmla="*/ 9 h 24"/>
                <a:gd name="T8" fmla="*/ 12 w 21"/>
                <a:gd name="T9" fmla="*/ 24 h 24"/>
                <a:gd name="T10" fmla="*/ 21 w 21"/>
                <a:gd name="T11" fmla="*/ 15 h 24"/>
                <a:gd name="T12" fmla="*/ 15 w 21"/>
                <a:gd name="T13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4">
                  <a:moveTo>
                    <a:pt x="15" y="1"/>
                  </a:moveTo>
                  <a:lnTo>
                    <a:pt x="15" y="1"/>
                  </a:lnTo>
                  <a:lnTo>
                    <a:pt x="0" y="0"/>
                  </a:lnTo>
                  <a:lnTo>
                    <a:pt x="2" y="9"/>
                  </a:lnTo>
                  <a:lnTo>
                    <a:pt x="12" y="24"/>
                  </a:lnTo>
                  <a:lnTo>
                    <a:pt x="21" y="15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0" name="Freeform 176">
              <a:extLst>
                <a:ext uri="{FF2B5EF4-FFF2-40B4-BE49-F238E27FC236}">
                  <a16:creationId xmlns:a16="http://schemas.microsoft.com/office/drawing/2014/main" xmlns="" id="{20B33153-8ED0-E54C-B57E-B4D6281DC9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1488" y="3932238"/>
              <a:ext cx="30163" cy="41275"/>
            </a:xfrm>
            <a:custGeom>
              <a:avLst/>
              <a:gdLst>
                <a:gd name="T0" fmla="*/ 28 w 28"/>
                <a:gd name="T1" fmla="*/ 38 h 38"/>
                <a:gd name="T2" fmla="*/ 28 w 28"/>
                <a:gd name="T3" fmla="*/ 38 h 38"/>
                <a:gd name="T4" fmla="*/ 4 w 28"/>
                <a:gd name="T5" fmla="*/ 28 h 38"/>
                <a:gd name="T6" fmla="*/ 0 w 28"/>
                <a:gd name="T7" fmla="*/ 4 h 38"/>
                <a:gd name="T8" fmla="*/ 9 w 28"/>
                <a:gd name="T9" fmla="*/ 0 h 38"/>
                <a:gd name="T10" fmla="*/ 18 w 28"/>
                <a:gd name="T11" fmla="*/ 18 h 38"/>
                <a:gd name="T12" fmla="*/ 27 w 28"/>
                <a:gd name="T13" fmla="*/ 25 h 38"/>
                <a:gd name="T14" fmla="*/ 28 w 2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38">
                  <a:moveTo>
                    <a:pt x="28" y="38"/>
                  </a:moveTo>
                  <a:lnTo>
                    <a:pt x="28" y="38"/>
                  </a:lnTo>
                  <a:lnTo>
                    <a:pt x="4" y="28"/>
                  </a:lnTo>
                  <a:lnTo>
                    <a:pt x="0" y="4"/>
                  </a:lnTo>
                  <a:lnTo>
                    <a:pt x="9" y="0"/>
                  </a:lnTo>
                  <a:lnTo>
                    <a:pt x="18" y="18"/>
                  </a:lnTo>
                  <a:lnTo>
                    <a:pt x="27" y="25"/>
                  </a:lnTo>
                  <a:lnTo>
                    <a:pt x="28" y="3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1" name="Freeform 177">
              <a:extLst>
                <a:ext uri="{FF2B5EF4-FFF2-40B4-BE49-F238E27FC236}">
                  <a16:creationId xmlns:a16="http://schemas.microsoft.com/office/drawing/2014/main" xmlns="" id="{22EDA91C-40CE-4443-863D-28BEC25B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9263" y="3887788"/>
              <a:ext cx="36513" cy="33338"/>
            </a:xfrm>
            <a:custGeom>
              <a:avLst/>
              <a:gdLst>
                <a:gd name="T0" fmla="*/ 27 w 35"/>
                <a:gd name="T1" fmla="*/ 31 h 31"/>
                <a:gd name="T2" fmla="*/ 27 w 35"/>
                <a:gd name="T3" fmla="*/ 31 h 31"/>
                <a:gd name="T4" fmla="*/ 15 w 35"/>
                <a:gd name="T5" fmla="*/ 28 h 31"/>
                <a:gd name="T6" fmla="*/ 13 w 35"/>
                <a:gd name="T7" fmla="*/ 13 h 31"/>
                <a:gd name="T8" fmla="*/ 0 w 35"/>
                <a:gd name="T9" fmla="*/ 8 h 31"/>
                <a:gd name="T10" fmla="*/ 8 w 35"/>
                <a:gd name="T11" fmla="*/ 0 h 31"/>
                <a:gd name="T12" fmla="*/ 23 w 35"/>
                <a:gd name="T13" fmla="*/ 5 h 31"/>
                <a:gd name="T14" fmla="*/ 35 w 35"/>
                <a:gd name="T15" fmla="*/ 12 h 31"/>
                <a:gd name="T16" fmla="*/ 27 w 35"/>
                <a:gd name="T1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1">
                  <a:moveTo>
                    <a:pt x="27" y="31"/>
                  </a:moveTo>
                  <a:lnTo>
                    <a:pt x="27" y="31"/>
                  </a:lnTo>
                  <a:lnTo>
                    <a:pt x="15" y="28"/>
                  </a:lnTo>
                  <a:lnTo>
                    <a:pt x="13" y="13"/>
                  </a:lnTo>
                  <a:lnTo>
                    <a:pt x="0" y="8"/>
                  </a:lnTo>
                  <a:lnTo>
                    <a:pt x="8" y="0"/>
                  </a:lnTo>
                  <a:lnTo>
                    <a:pt x="23" y="5"/>
                  </a:lnTo>
                  <a:lnTo>
                    <a:pt x="35" y="12"/>
                  </a:lnTo>
                  <a:lnTo>
                    <a:pt x="27" y="3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2" name="Freeform 178">
              <a:extLst>
                <a:ext uri="{FF2B5EF4-FFF2-40B4-BE49-F238E27FC236}">
                  <a16:creationId xmlns:a16="http://schemas.microsoft.com/office/drawing/2014/main" xmlns="" id="{5F4F8EC3-88FB-5640-AC99-8D65E8D28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6400" y="4116388"/>
              <a:ext cx="46038" cy="23813"/>
            </a:xfrm>
            <a:custGeom>
              <a:avLst/>
              <a:gdLst>
                <a:gd name="T0" fmla="*/ 28 w 43"/>
                <a:gd name="T1" fmla="*/ 0 h 23"/>
                <a:gd name="T2" fmla="*/ 28 w 43"/>
                <a:gd name="T3" fmla="*/ 0 h 23"/>
                <a:gd name="T4" fmla="*/ 0 w 43"/>
                <a:gd name="T5" fmla="*/ 7 h 23"/>
                <a:gd name="T6" fmla="*/ 0 w 43"/>
                <a:gd name="T7" fmla="*/ 14 h 23"/>
                <a:gd name="T8" fmla="*/ 16 w 43"/>
                <a:gd name="T9" fmla="*/ 23 h 23"/>
                <a:gd name="T10" fmla="*/ 33 w 43"/>
                <a:gd name="T11" fmla="*/ 23 h 23"/>
                <a:gd name="T12" fmla="*/ 43 w 43"/>
                <a:gd name="T13" fmla="*/ 11 h 23"/>
                <a:gd name="T14" fmla="*/ 28 w 43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23">
                  <a:moveTo>
                    <a:pt x="28" y="0"/>
                  </a:moveTo>
                  <a:lnTo>
                    <a:pt x="28" y="0"/>
                  </a:lnTo>
                  <a:lnTo>
                    <a:pt x="0" y="7"/>
                  </a:lnTo>
                  <a:lnTo>
                    <a:pt x="0" y="14"/>
                  </a:lnTo>
                  <a:lnTo>
                    <a:pt x="16" y="23"/>
                  </a:lnTo>
                  <a:lnTo>
                    <a:pt x="33" y="23"/>
                  </a:lnTo>
                  <a:lnTo>
                    <a:pt x="43" y="1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3" name="Freeform 179">
              <a:extLst>
                <a:ext uri="{FF2B5EF4-FFF2-40B4-BE49-F238E27FC236}">
                  <a16:creationId xmlns:a16="http://schemas.microsoft.com/office/drawing/2014/main" xmlns="" id="{6F288126-0734-4446-BD43-EA289339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5900" y="4611688"/>
              <a:ext cx="222250" cy="277813"/>
            </a:xfrm>
            <a:custGeom>
              <a:avLst/>
              <a:gdLst>
                <a:gd name="T0" fmla="*/ 53 w 210"/>
                <a:gd name="T1" fmla="*/ 0 h 262"/>
                <a:gd name="T2" fmla="*/ 53 w 210"/>
                <a:gd name="T3" fmla="*/ 0 h 262"/>
                <a:gd name="T4" fmla="*/ 21 w 210"/>
                <a:gd name="T5" fmla="*/ 3 h 262"/>
                <a:gd name="T6" fmla="*/ 0 w 210"/>
                <a:gd name="T7" fmla="*/ 19 h 262"/>
                <a:gd name="T8" fmla="*/ 8 w 210"/>
                <a:gd name="T9" fmla="*/ 36 h 262"/>
                <a:gd name="T10" fmla="*/ 44 w 210"/>
                <a:gd name="T11" fmla="*/ 43 h 262"/>
                <a:gd name="T12" fmla="*/ 44 w 210"/>
                <a:gd name="T13" fmla="*/ 49 h 262"/>
                <a:gd name="T14" fmla="*/ 21 w 210"/>
                <a:gd name="T15" fmla="*/ 68 h 262"/>
                <a:gd name="T16" fmla="*/ 32 w 210"/>
                <a:gd name="T17" fmla="*/ 106 h 262"/>
                <a:gd name="T18" fmla="*/ 43 w 210"/>
                <a:gd name="T19" fmla="*/ 106 h 262"/>
                <a:gd name="T20" fmla="*/ 53 w 210"/>
                <a:gd name="T21" fmla="*/ 69 h 262"/>
                <a:gd name="T22" fmla="*/ 70 w 210"/>
                <a:gd name="T23" fmla="*/ 69 h 262"/>
                <a:gd name="T24" fmla="*/ 77 w 210"/>
                <a:gd name="T25" fmla="*/ 106 h 262"/>
                <a:gd name="T26" fmla="*/ 162 w 210"/>
                <a:gd name="T27" fmla="*/ 176 h 262"/>
                <a:gd name="T28" fmla="*/ 165 w 210"/>
                <a:gd name="T29" fmla="*/ 231 h 262"/>
                <a:gd name="T30" fmla="*/ 194 w 210"/>
                <a:gd name="T31" fmla="*/ 262 h 262"/>
                <a:gd name="T32" fmla="*/ 207 w 210"/>
                <a:gd name="T33" fmla="*/ 262 h 262"/>
                <a:gd name="T34" fmla="*/ 210 w 210"/>
                <a:gd name="T35" fmla="*/ 68 h 262"/>
                <a:gd name="T36" fmla="*/ 160 w 210"/>
                <a:gd name="T37" fmla="*/ 33 h 262"/>
                <a:gd name="T38" fmla="*/ 114 w 210"/>
                <a:gd name="T39" fmla="*/ 65 h 262"/>
                <a:gd name="T40" fmla="*/ 97 w 210"/>
                <a:gd name="T41" fmla="*/ 75 h 262"/>
                <a:gd name="T42" fmla="*/ 69 w 210"/>
                <a:gd name="T43" fmla="*/ 58 h 262"/>
                <a:gd name="T44" fmla="*/ 69 w 210"/>
                <a:gd name="T45" fmla="*/ 2 h 262"/>
                <a:gd name="T46" fmla="*/ 53 w 210"/>
                <a:gd name="T47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0" h="262">
                  <a:moveTo>
                    <a:pt x="53" y="0"/>
                  </a:moveTo>
                  <a:lnTo>
                    <a:pt x="53" y="0"/>
                  </a:lnTo>
                  <a:lnTo>
                    <a:pt x="21" y="3"/>
                  </a:lnTo>
                  <a:lnTo>
                    <a:pt x="0" y="19"/>
                  </a:lnTo>
                  <a:lnTo>
                    <a:pt x="8" y="36"/>
                  </a:lnTo>
                  <a:lnTo>
                    <a:pt x="44" y="43"/>
                  </a:lnTo>
                  <a:lnTo>
                    <a:pt x="44" y="49"/>
                  </a:lnTo>
                  <a:lnTo>
                    <a:pt x="21" y="68"/>
                  </a:lnTo>
                  <a:lnTo>
                    <a:pt x="32" y="106"/>
                  </a:lnTo>
                  <a:lnTo>
                    <a:pt x="43" y="106"/>
                  </a:lnTo>
                  <a:lnTo>
                    <a:pt x="53" y="69"/>
                  </a:lnTo>
                  <a:lnTo>
                    <a:pt x="70" y="69"/>
                  </a:lnTo>
                  <a:lnTo>
                    <a:pt x="77" y="106"/>
                  </a:lnTo>
                  <a:lnTo>
                    <a:pt x="162" y="176"/>
                  </a:lnTo>
                  <a:lnTo>
                    <a:pt x="165" y="231"/>
                  </a:lnTo>
                  <a:lnTo>
                    <a:pt x="194" y="262"/>
                  </a:lnTo>
                  <a:lnTo>
                    <a:pt x="207" y="262"/>
                  </a:lnTo>
                  <a:lnTo>
                    <a:pt x="210" y="68"/>
                  </a:lnTo>
                  <a:lnTo>
                    <a:pt x="160" y="33"/>
                  </a:lnTo>
                  <a:lnTo>
                    <a:pt x="114" y="65"/>
                  </a:lnTo>
                  <a:lnTo>
                    <a:pt x="97" y="75"/>
                  </a:lnTo>
                  <a:lnTo>
                    <a:pt x="69" y="58"/>
                  </a:lnTo>
                  <a:lnTo>
                    <a:pt x="69" y="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4" name="Freeform 180">
              <a:extLst>
                <a:ext uri="{FF2B5EF4-FFF2-40B4-BE49-F238E27FC236}">
                  <a16:creationId xmlns:a16="http://schemas.microsoft.com/office/drawing/2014/main" xmlns="" id="{F1F51F7E-F412-9D4E-80BD-46C38FE9C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2563" y="2011363"/>
              <a:ext cx="847725" cy="836613"/>
            </a:xfrm>
            <a:custGeom>
              <a:avLst/>
              <a:gdLst>
                <a:gd name="T0" fmla="*/ 296 w 802"/>
                <a:gd name="T1" fmla="*/ 146 h 790"/>
                <a:gd name="T2" fmla="*/ 296 w 802"/>
                <a:gd name="T3" fmla="*/ 146 h 790"/>
                <a:gd name="T4" fmla="*/ 231 w 802"/>
                <a:gd name="T5" fmla="*/ 162 h 790"/>
                <a:gd name="T6" fmla="*/ 244 w 802"/>
                <a:gd name="T7" fmla="*/ 236 h 790"/>
                <a:gd name="T8" fmla="*/ 316 w 802"/>
                <a:gd name="T9" fmla="*/ 256 h 790"/>
                <a:gd name="T10" fmla="*/ 320 w 802"/>
                <a:gd name="T11" fmla="*/ 271 h 790"/>
                <a:gd name="T12" fmla="*/ 213 w 802"/>
                <a:gd name="T13" fmla="*/ 304 h 790"/>
                <a:gd name="T14" fmla="*/ 153 w 802"/>
                <a:gd name="T15" fmla="*/ 404 h 790"/>
                <a:gd name="T16" fmla="*/ 174 w 802"/>
                <a:gd name="T17" fmla="*/ 509 h 790"/>
                <a:gd name="T18" fmla="*/ 209 w 802"/>
                <a:gd name="T19" fmla="*/ 533 h 790"/>
                <a:gd name="T20" fmla="*/ 236 w 802"/>
                <a:gd name="T21" fmla="*/ 507 h 790"/>
                <a:gd name="T22" fmla="*/ 244 w 802"/>
                <a:gd name="T23" fmla="*/ 523 h 790"/>
                <a:gd name="T24" fmla="*/ 211 w 802"/>
                <a:gd name="T25" fmla="*/ 562 h 790"/>
                <a:gd name="T26" fmla="*/ 83 w 802"/>
                <a:gd name="T27" fmla="*/ 620 h 790"/>
                <a:gd name="T28" fmla="*/ 2 w 802"/>
                <a:gd name="T29" fmla="*/ 640 h 790"/>
                <a:gd name="T30" fmla="*/ 0 w 802"/>
                <a:gd name="T31" fmla="*/ 669 h 790"/>
                <a:gd name="T32" fmla="*/ 188 w 802"/>
                <a:gd name="T33" fmla="*/ 615 h 790"/>
                <a:gd name="T34" fmla="*/ 265 w 802"/>
                <a:gd name="T35" fmla="*/ 593 h 790"/>
                <a:gd name="T36" fmla="*/ 337 w 802"/>
                <a:gd name="T37" fmla="*/ 505 h 790"/>
                <a:gd name="T38" fmla="*/ 416 w 802"/>
                <a:gd name="T39" fmla="*/ 453 h 790"/>
                <a:gd name="T40" fmla="*/ 376 w 802"/>
                <a:gd name="T41" fmla="*/ 521 h 790"/>
                <a:gd name="T42" fmla="*/ 420 w 802"/>
                <a:gd name="T43" fmla="*/ 527 h 790"/>
                <a:gd name="T44" fmla="*/ 496 w 802"/>
                <a:gd name="T45" fmla="*/ 494 h 790"/>
                <a:gd name="T46" fmla="*/ 509 w 802"/>
                <a:gd name="T47" fmla="*/ 548 h 790"/>
                <a:gd name="T48" fmla="*/ 562 w 802"/>
                <a:gd name="T49" fmla="*/ 560 h 790"/>
                <a:gd name="T50" fmla="*/ 616 w 802"/>
                <a:gd name="T51" fmla="*/ 613 h 790"/>
                <a:gd name="T52" fmla="*/ 620 w 802"/>
                <a:gd name="T53" fmla="*/ 652 h 790"/>
                <a:gd name="T54" fmla="*/ 612 w 802"/>
                <a:gd name="T55" fmla="*/ 661 h 790"/>
                <a:gd name="T56" fmla="*/ 622 w 802"/>
                <a:gd name="T57" fmla="*/ 698 h 790"/>
                <a:gd name="T58" fmla="*/ 635 w 802"/>
                <a:gd name="T59" fmla="*/ 698 h 790"/>
                <a:gd name="T60" fmla="*/ 637 w 802"/>
                <a:gd name="T61" fmla="*/ 636 h 790"/>
                <a:gd name="T62" fmla="*/ 653 w 802"/>
                <a:gd name="T63" fmla="*/ 636 h 790"/>
                <a:gd name="T64" fmla="*/ 656 w 802"/>
                <a:gd name="T65" fmla="*/ 790 h 790"/>
                <a:gd name="T66" fmla="*/ 695 w 802"/>
                <a:gd name="T67" fmla="*/ 757 h 790"/>
                <a:gd name="T68" fmla="*/ 668 w 802"/>
                <a:gd name="T69" fmla="*/ 597 h 790"/>
                <a:gd name="T70" fmla="*/ 627 w 802"/>
                <a:gd name="T71" fmla="*/ 597 h 790"/>
                <a:gd name="T72" fmla="*/ 583 w 802"/>
                <a:gd name="T73" fmla="*/ 540 h 790"/>
                <a:gd name="T74" fmla="*/ 802 w 802"/>
                <a:gd name="T75" fmla="*/ 169 h 790"/>
                <a:gd name="T76" fmla="*/ 585 w 802"/>
                <a:gd name="T77" fmla="*/ 0 h 790"/>
                <a:gd name="T78" fmla="*/ 343 w 802"/>
                <a:gd name="T79" fmla="*/ 47 h 790"/>
                <a:gd name="T80" fmla="*/ 333 w 802"/>
                <a:gd name="T81" fmla="*/ 121 h 790"/>
                <a:gd name="T82" fmla="*/ 385 w 802"/>
                <a:gd name="T83" fmla="*/ 152 h 790"/>
                <a:gd name="T84" fmla="*/ 366 w 802"/>
                <a:gd name="T85" fmla="*/ 203 h 790"/>
                <a:gd name="T86" fmla="*/ 296 w 802"/>
                <a:gd name="T87" fmla="*/ 146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2" h="790">
                  <a:moveTo>
                    <a:pt x="296" y="146"/>
                  </a:moveTo>
                  <a:lnTo>
                    <a:pt x="296" y="146"/>
                  </a:lnTo>
                  <a:lnTo>
                    <a:pt x="231" y="162"/>
                  </a:lnTo>
                  <a:lnTo>
                    <a:pt x="244" y="236"/>
                  </a:lnTo>
                  <a:lnTo>
                    <a:pt x="316" y="256"/>
                  </a:lnTo>
                  <a:lnTo>
                    <a:pt x="320" y="271"/>
                  </a:lnTo>
                  <a:lnTo>
                    <a:pt x="213" y="304"/>
                  </a:lnTo>
                  <a:lnTo>
                    <a:pt x="153" y="404"/>
                  </a:lnTo>
                  <a:lnTo>
                    <a:pt x="174" y="509"/>
                  </a:lnTo>
                  <a:lnTo>
                    <a:pt x="209" y="533"/>
                  </a:lnTo>
                  <a:lnTo>
                    <a:pt x="236" y="507"/>
                  </a:lnTo>
                  <a:lnTo>
                    <a:pt x="244" y="523"/>
                  </a:lnTo>
                  <a:lnTo>
                    <a:pt x="211" y="562"/>
                  </a:lnTo>
                  <a:lnTo>
                    <a:pt x="83" y="620"/>
                  </a:lnTo>
                  <a:lnTo>
                    <a:pt x="2" y="640"/>
                  </a:lnTo>
                  <a:lnTo>
                    <a:pt x="0" y="669"/>
                  </a:lnTo>
                  <a:lnTo>
                    <a:pt x="188" y="615"/>
                  </a:lnTo>
                  <a:lnTo>
                    <a:pt x="265" y="593"/>
                  </a:lnTo>
                  <a:lnTo>
                    <a:pt x="337" y="505"/>
                  </a:lnTo>
                  <a:lnTo>
                    <a:pt x="416" y="453"/>
                  </a:lnTo>
                  <a:lnTo>
                    <a:pt x="376" y="521"/>
                  </a:lnTo>
                  <a:lnTo>
                    <a:pt x="420" y="527"/>
                  </a:lnTo>
                  <a:lnTo>
                    <a:pt x="496" y="494"/>
                  </a:lnTo>
                  <a:lnTo>
                    <a:pt x="509" y="548"/>
                  </a:lnTo>
                  <a:lnTo>
                    <a:pt x="562" y="560"/>
                  </a:lnTo>
                  <a:lnTo>
                    <a:pt x="616" y="613"/>
                  </a:lnTo>
                  <a:lnTo>
                    <a:pt x="620" y="652"/>
                  </a:lnTo>
                  <a:lnTo>
                    <a:pt x="612" y="661"/>
                  </a:lnTo>
                  <a:lnTo>
                    <a:pt x="622" y="698"/>
                  </a:lnTo>
                  <a:lnTo>
                    <a:pt x="635" y="698"/>
                  </a:lnTo>
                  <a:lnTo>
                    <a:pt x="637" y="636"/>
                  </a:lnTo>
                  <a:lnTo>
                    <a:pt x="653" y="636"/>
                  </a:lnTo>
                  <a:lnTo>
                    <a:pt x="656" y="790"/>
                  </a:lnTo>
                  <a:lnTo>
                    <a:pt x="695" y="757"/>
                  </a:lnTo>
                  <a:lnTo>
                    <a:pt x="668" y="597"/>
                  </a:lnTo>
                  <a:lnTo>
                    <a:pt x="627" y="597"/>
                  </a:lnTo>
                  <a:lnTo>
                    <a:pt x="583" y="540"/>
                  </a:lnTo>
                  <a:lnTo>
                    <a:pt x="802" y="169"/>
                  </a:lnTo>
                  <a:lnTo>
                    <a:pt x="585" y="0"/>
                  </a:lnTo>
                  <a:lnTo>
                    <a:pt x="343" y="47"/>
                  </a:lnTo>
                  <a:lnTo>
                    <a:pt x="333" y="121"/>
                  </a:lnTo>
                  <a:lnTo>
                    <a:pt x="385" y="152"/>
                  </a:lnTo>
                  <a:lnTo>
                    <a:pt x="366" y="203"/>
                  </a:lnTo>
                  <a:lnTo>
                    <a:pt x="296" y="14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5" name="Freeform 181">
              <a:extLst>
                <a:ext uri="{FF2B5EF4-FFF2-40B4-BE49-F238E27FC236}">
                  <a16:creationId xmlns:a16="http://schemas.microsoft.com/office/drawing/2014/main" xmlns="" id="{AC03703E-927E-8040-9E1C-2D69364DA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7150" y="4602163"/>
              <a:ext cx="30163" cy="44450"/>
            </a:xfrm>
            <a:custGeom>
              <a:avLst/>
              <a:gdLst>
                <a:gd name="T0" fmla="*/ 14 w 29"/>
                <a:gd name="T1" fmla="*/ 0 h 41"/>
                <a:gd name="T2" fmla="*/ 14 w 29"/>
                <a:gd name="T3" fmla="*/ 0 h 41"/>
                <a:gd name="T4" fmla="*/ 9 w 29"/>
                <a:gd name="T5" fmla="*/ 21 h 41"/>
                <a:gd name="T6" fmla="*/ 0 w 29"/>
                <a:gd name="T7" fmla="*/ 30 h 41"/>
                <a:gd name="T8" fmla="*/ 6 w 29"/>
                <a:gd name="T9" fmla="*/ 41 h 41"/>
                <a:gd name="T10" fmla="*/ 22 w 29"/>
                <a:gd name="T11" fmla="*/ 35 h 41"/>
                <a:gd name="T12" fmla="*/ 29 w 29"/>
                <a:gd name="T13" fmla="*/ 22 h 41"/>
                <a:gd name="T14" fmla="*/ 25 w 29"/>
                <a:gd name="T15" fmla="*/ 8 h 41"/>
                <a:gd name="T16" fmla="*/ 14 w 29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41">
                  <a:moveTo>
                    <a:pt x="14" y="0"/>
                  </a:moveTo>
                  <a:lnTo>
                    <a:pt x="14" y="0"/>
                  </a:lnTo>
                  <a:lnTo>
                    <a:pt x="9" y="21"/>
                  </a:lnTo>
                  <a:lnTo>
                    <a:pt x="0" y="30"/>
                  </a:lnTo>
                  <a:lnTo>
                    <a:pt x="6" y="41"/>
                  </a:lnTo>
                  <a:lnTo>
                    <a:pt x="22" y="35"/>
                  </a:lnTo>
                  <a:lnTo>
                    <a:pt x="29" y="22"/>
                  </a:lnTo>
                  <a:lnTo>
                    <a:pt x="25" y="8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6" name="Freeform 182">
              <a:extLst>
                <a:ext uri="{FF2B5EF4-FFF2-40B4-BE49-F238E27FC236}">
                  <a16:creationId xmlns:a16="http://schemas.microsoft.com/office/drawing/2014/main" xmlns="" id="{F146305B-4787-0D4E-90FA-E4E594EFE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9375" y="2087563"/>
              <a:ext cx="217488" cy="161925"/>
            </a:xfrm>
            <a:custGeom>
              <a:avLst/>
              <a:gdLst>
                <a:gd name="T0" fmla="*/ 61 w 207"/>
                <a:gd name="T1" fmla="*/ 4 h 153"/>
                <a:gd name="T2" fmla="*/ 61 w 207"/>
                <a:gd name="T3" fmla="*/ 4 h 153"/>
                <a:gd name="T4" fmla="*/ 63 w 207"/>
                <a:gd name="T5" fmla="*/ 35 h 153"/>
                <a:gd name="T6" fmla="*/ 0 w 207"/>
                <a:gd name="T7" fmla="*/ 100 h 153"/>
                <a:gd name="T8" fmla="*/ 16 w 207"/>
                <a:gd name="T9" fmla="*/ 153 h 153"/>
                <a:gd name="T10" fmla="*/ 61 w 207"/>
                <a:gd name="T11" fmla="*/ 140 h 153"/>
                <a:gd name="T12" fmla="*/ 87 w 207"/>
                <a:gd name="T13" fmla="*/ 102 h 153"/>
                <a:gd name="T14" fmla="*/ 154 w 207"/>
                <a:gd name="T15" fmla="*/ 77 h 153"/>
                <a:gd name="T16" fmla="*/ 207 w 207"/>
                <a:gd name="T17" fmla="*/ 74 h 153"/>
                <a:gd name="T18" fmla="*/ 166 w 207"/>
                <a:gd name="T19" fmla="*/ 28 h 153"/>
                <a:gd name="T20" fmla="*/ 145 w 207"/>
                <a:gd name="T21" fmla="*/ 44 h 153"/>
                <a:gd name="T22" fmla="*/ 129 w 207"/>
                <a:gd name="T23" fmla="*/ 39 h 153"/>
                <a:gd name="T24" fmla="*/ 120 w 207"/>
                <a:gd name="T25" fmla="*/ 19 h 153"/>
                <a:gd name="T26" fmla="*/ 101 w 207"/>
                <a:gd name="T27" fmla="*/ 0 h 153"/>
                <a:gd name="T28" fmla="*/ 61 w 207"/>
                <a:gd name="T29" fmla="*/ 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7" h="153">
                  <a:moveTo>
                    <a:pt x="61" y="4"/>
                  </a:moveTo>
                  <a:lnTo>
                    <a:pt x="61" y="4"/>
                  </a:lnTo>
                  <a:lnTo>
                    <a:pt x="63" y="35"/>
                  </a:lnTo>
                  <a:lnTo>
                    <a:pt x="0" y="100"/>
                  </a:lnTo>
                  <a:lnTo>
                    <a:pt x="16" y="153"/>
                  </a:lnTo>
                  <a:lnTo>
                    <a:pt x="61" y="140"/>
                  </a:lnTo>
                  <a:lnTo>
                    <a:pt x="87" y="102"/>
                  </a:lnTo>
                  <a:lnTo>
                    <a:pt x="154" y="77"/>
                  </a:lnTo>
                  <a:lnTo>
                    <a:pt x="207" y="74"/>
                  </a:lnTo>
                  <a:lnTo>
                    <a:pt x="166" y="28"/>
                  </a:lnTo>
                  <a:lnTo>
                    <a:pt x="145" y="44"/>
                  </a:lnTo>
                  <a:lnTo>
                    <a:pt x="129" y="39"/>
                  </a:lnTo>
                  <a:lnTo>
                    <a:pt x="120" y="19"/>
                  </a:lnTo>
                  <a:lnTo>
                    <a:pt x="101" y="0"/>
                  </a:lnTo>
                  <a:lnTo>
                    <a:pt x="61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7" name="Freeform 183">
              <a:extLst>
                <a:ext uri="{FF2B5EF4-FFF2-40B4-BE49-F238E27FC236}">
                  <a16:creationId xmlns:a16="http://schemas.microsoft.com/office/drawing/2014/main" xmlns="" id="{31F3B674-075F-394B-9457-65F459DC0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13" y="1970088"/>
              <a:ext cx="161925" cy="76200"/>
            </a:xfrm>
            <a:custGeom>
              <a:avLst/>
              <a:gdLst>
                <a:gd name="T0" fmla="*/ 14 w 153"/>
                <a:gd name="T1" fmla="*/ 23 h 72"/>
                <a:gd name="T2" fmla="*/ 14 w 153"/>
                <a:gd name="T3" fmla="*/ 23 h 72"/>
                <a:gd name="T4" fmla="*/ 0 w 153"/>
                <a:gd name="T5" fmla="*/ 47 h 72"/>
                <a:gd name="T6" fmla="*/ 68 w 153"/>
                <a:gd name="T7" fmla="*/ 72 h 72"/>
                <a:gd name="T8" fmla="*/ 92 w 153"/>
                <a:gd name="T9" fmla="*/ 35 h 72"/>
                <a:gd name="T10" fmla="*/ 103 w 153"/>
                <a:gd name="T11" fmla="*/ 60 h 72"/>
                <a:gd name="T12" fmla="*/ 120 w 153"/>
                <a:gd name="T13" fmla="*/ 60 h 72"/>
                <a:gd name="T14" fmla="*/ 153 w 153"/>
                <a:gd name="T15" fmla="*/ 23 h 72"/>
                <a:gd name="T16" fmla="*/ 113 w 153"/>
                <a:gd name="T17" fmla="*/ 12 h 72"/>
                <a:gd name="T18" fmla="*/ 98 w 153"/>
                <a:gd name="T19" fmla="*/ 0 h 72"/>
                <a:gd name="T20" fmla="*/ 77 w 153"/>
                <a:gd name="T21" fmla="*/ 21 h 72"/>
                <a:gd name="T22" fmla="*/ 14 w 153"/>
                <a:gd name="T23" fmla="*/ 2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3" h="72">
                  <a:moveTo>
                    <a:pt x="14" y="23"/>
                  </a:moveTo>
                  <a:lnTo>
                    <a:pt x="14" y="23"/>
                  </a:lnTo>
                  <a:lnTo>
                    <a:pt x="0" y="47"/>
                  </a:lnTo>
                  <a:lnTo>
                    <a:pt x="68" y="72"/>
                  </a:lnTo>
                  <a:lnTo>
                    <a:pt x="92" y="35"/>
                  </a:lnTo>
                  <a:lnTo>
                    <a:pt x="103" y="60"/>
                  </a:lnTo>
                  <a:lnTo>
                    <a:pt x="120" y="60"/>
                  </a:lnTo>
                  <a:lnTo>
                    <a:pt x="153" y="23"/>
                  </a:lnTo>
                  <a:lnTo>
                    <a:pt x="113" y="12"/>
                  </a:lnTo>
                  <a:lnTo>
                    <a:pt x="98" y="0"/>
                  </a:lnTo>
                  <a:lnTo>
                    <a:pt x="77" y="21"/>
                  </a:lnTo>
                  <a:lnTo>
                    <a:pt x="14" y="2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8" name="Freeform 184">
              <a:extLst>
                <a:ext uri="{FF2B5EF4-FFF2-40B4-BE49-F238E27FC236}">
                  <a16:creationId xmlns:a16="http://schemas.microsoft.com/office/drawing/2014/main" xmlns="" id="{CB001E0F-CFAF-E849-A2D6-F34E107AE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8450" y="2046288"/>
              <a:ext cx="201613" cy="120650"/>
            </a:xfrm>
            <a:custGeom>
              <a:avLst/>
              <a:gdLst>
                <a:gd name="T0" fmla="*/ 53 w 191"/>
                <a:gd name="T1" fmla="*/ 0 h 115"/>
                <a:gd name="T2" fmla="*/ 53 w 191"/>
                <a:gd name="T3" fmla="*/ 0 h 115"/>
                <a:gd name="T4" fmla="*/ 0 w 191"/>
                <a:gd name="T5" fmla="*/ 23 h 115"/>
                <a:gd name="T6" fmla="*/ 0 w 191"/>
                <a:gd name="T7" fmla="*/ 40 h 115"/>
                <a:gd name="T8" fmla="*/ 69 w 191"/>
                <a:gd name="T9" fmla="*/ 66 h 115"/>
                <a:gd name="T10" fmla="*/ 53 w 191"/>
                <a:gd name="T11" fmla="*/ 84 h 115"/>
                <a:gd name="T12" fmla="*/ 64 w 191"/>
                <a:gd name="T13" fmla="*/ 107 h 115"/>
                <a:gd name="T14" fmla="*/ 107 w 191"/>
                <a:gd name="T15" fmla="*/ 87 h 115"/>
                <a:gd name="T16" fmla="*/ 144 w 191"/>
                <a:gd name="T17" fmla="*/ 87 h 115"/>
                <a:gd name="T18" fmla="*/ 161 w 191"/>
                <a:gd name="T19" fmla="*/ 115 h 115"/>
                <a:gd name="T20" fmla="*/ 191 w 191"/>
                <a:gd name="T21" fmla="*/ 86 h 115"/>
                <a:gd name="T22" fmla="*/ 184 w 191"/>
                <a:gd name="T23" fmla="*/ 57 h 115"/>
                <a:gd name="T24" fmla="*/ 160 w 191"/>
                <a:gd name="T25" fmla="*/ 66 h 115"/>
                <a:gd name="T26" fmla="*/ 156 w 191"/>
                <a:gd name="T27" fmla="*/ 31 h 115"/>
                <a:gd name="T28" fmla="*/ 168 w 191"/>
                <a:gd name="T29" fmla="*/ 10 h 115"/>
                <a:gd name="T30" fmla="*/ 156 w 191"/>
                <a:gd name="T31" fmla="*/ 10 h 115"/>
                <a:gd name="T32" fmla="*/ 137 w 191"/>
                <a:gd name="T33" fmla="*/ 22 h 115"/>
                <a:gd name="T34" fmla="*/ 128 w 191"/>
                <a:gd name="T35" fmla="*/ 29 h 115"/>
                <a:gd name="T36" fmla="*/ 134 w 191"/>
                <a:gd name="T37" fmla="*/ 54 h 115"/>
                <a:gd name="T38" fmla="*/ 120 w 191"/>
                <a:gd name="T39" fmla="*/ 64 h 115"/>
                <a:gd name="T40" fmla="*/ 99 w 191"/>
                <a:gd name="T41" fmla="*/ 63 h 115"/>
                <a:gd name="T42" fmla="*/ 94 w 191"/>
                <a:gd name="T43" fmla="*/ 31 h 115"/>
                <a:gd name="T44" fmla="*/ 53 w 191"/>
                <a:gd name="T4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1" h="115">
                  <a:moveTo>
                    <a:pt x="53" y="0"/>
                  </a:moveTo>
                  <a:lnTo>
                    <a:pt x="53" y="0"/>
                  </a:lnTo>
                  <a:lnTo>
                    <a:pt x="0" y="23"/>
                  </a:lnTo>
                  <a:lnTo>
                    <a:pt x="0" y="40"/>
                  </a:lnTo>
                  <a:lnTo>
                    <a:pt x="69" y="66"/>
                  </a:lnTo>
                  <a:lnTo>
                    <a:pt x="53" y="84"/>
                  </a:lnTo>
                  <a:lnTo>
                    <a:pt x="64" y="107"/>
                  </a:lnTo>
                  <a:lnTo>
                    <a:pt x="107" y="87"/>
                  </a:lnTo>
                  <a:lnTo>
                    <a:pt x="144" y="87"/>
                  </a:lnTo>
                  <a:lnTo>
                    <a:pt x="161" y="115"/>
                  </a:lnTo>
                  <a:lnTo>
                    <a:pt x="191" y="86"/>
                  </a:lnTo>
                  <a:lnTo>
                    <a:pt x="184" y="57"/>
                  </a:lnTo>
                  <a:lnTo>
                    <a:pt x="160" y="66"/>
                  </a:lnTo>
                  <a:lnTo>
                    <a:pt x="156" y="31"/>
                  </a:lnTo>
                  <a:lnTo>
                    <a:pt x="168" y="10"/>
                  </a:lnTo>
                  <a:lnTo>
                    <a:pt x="156" y="10"/>
                  </a:lnTo>
                  <a:lnTo>
                    <a:pt x="137" y="22"/>
                  </a:lnTo>
                  <a:lnTo>
                    <a:pt x="128" y="29"/>
                  </a:lnTo>
                  <a:lnTo>
                    <a:pt x="134" y="54"/>
                  </a:lnTo>
                  <a:lnTo>
                    <a:pt x="120" y="64"/>
                  </a:lnTo>
                  <a:lnTo>
                    <a:pt x="99" y="63"/>
                  </a:lnTo>
                  <a:lnTo>
                    <a:pt x="94" y="31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9" name="Freeform 185">
              <a:extLst>
                <a:ext uri="{FF2B5EF4-FFF2-40B4-BE49-F238E27FC236}">
                  <a16:creationId xmlns:a16="http://schemas.microsoft.com/office/drawing/2014/main" xmlns="" id="{C1CA8E48-CF30-2249-A5EA-ABC8C38B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63" y="1987551"/>
              <a:ext cx="61913" cy="36513"/>
            </a:xfrm>
            <a:custGeom>
              <a:avLst/>
              <a:gdLst>
                <a:gd name="T0" fmla="*/ 6 w 58"/>
                <a:gd name="T1" fmla="*/ 0 h 34"/>
                <a:gd name="T2" fmla="*/ 6 w 58"/>
                <a:gd name="T3" fmla="*/ 0 h 34"/>
                <a:gd name="T4" fmla="*/ 0 w 58"/>
                <a:gd name="T5" fmla="*/ 18 h 34"/>
                <a:gd name="T6" fmla="*/ 34 w 58"/>
                <a:gd name="T7" fmla="*/ 34 h 34"/>
                <a:gd name="T8" fmla="*/ 58 w 58"/>
                <a:gd name="T9" fmla="*/ 20 h 34"/>
                <a:gd name="T10" fmla="*/ 56 w 58"/>
                <a:gd name="T11" fmla="*/ 9 h 34"/>
                <a:gd name="T12" fmla="*/ 6 w 58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6" y="0"/>
                  </a:moveTo>
                  <a:lnTo>
                    <a:pt x="6" y="0"/>
                  </a:lnTo>
                  <a:lnTo>
                    <a:pt x="0" y="18"/>
                  </a:lnTo>
                  <a:lnTo>
                    <a:pt x="34" y="34"/>
                  </a:lnTo>
                  <a:lnTo>
                    <a:pt x="58" y="20"/>
                  </a:lnTo>
                  <a:lnTo>
                    <a:pt x="56" y="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0" name="Freeform 186">
              <a:extLst>
                <a:ext uri="{FF2B5EF4-FFF2-40B4-BE49-F238E27FC236}">
                  <a16:creationId xmlns:a16="http://schemas.microsoft.com/office/drawing/2014/main" xmlns="" id="{C2DBDABF-00E0-B14B-A457-6E7C176E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1957388"/>
              <a:ext cx="58738" cy="22225"/>
            </a:xfrm>
            <a:custGeom>
              <a:avLst/>
              <a:gdLst>
                <a:gd name="T0" fmla="*/ 25 w 56"/>
                <a:gd name="T1" fmla="*/ 0 h 21"/>
                <a:gd name="T2" fmla="*/ 25 w 56"/>
                <a:gd name="T3" fmla="*/ 0 h 21"/>
                <a:gd name="T4" fmla="*/ 0 w 56"/>
                <a:gd name="T5" fmla="*/ 8 h 21"/>
                <a:gd name="T6" fmla="*/ 2 w 56"/>
                <a:gd name="T7" fmla="*/ 21 h 21"/>
                <a:gd name="T8" fmla="*/ 56 w 56"/>
                <a:gd name="T9" fmla="*/ 17 h 21"/>
                <a:gd name="T10" fmla="*/ 54 w 56"/>
                <a:gd name="T11" fmla="*/ 5 h 21"/>
                <a:gd name="T12" fmla="*/ 25 w 56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21">
                  <a:moveTo>
                    <a:pt x="25" y="0"/>
                  </a:moveTo>
                  <a:lnTo>
                    <a:pt x="25" y="0"/>
                  </a:lnTo>
                  <a:lnTo>
                    <a:pt x="0" y="8"/>
                  </a:lnTo>
                  <a:lnTo>
                    <a:pt x="2" y="21"/>
                  </a:lnTo>
                  <a:lnTo>
                    <a:pt x="56" y="17"/>
                  </a:lnTo>
                  <a:lnTo>
                    <a:pt x="54" y="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1" name="Freeform 187">
              <a:extLst>
                <a:ext uri="{FF2B5EF4-FFF2-40B4-BE49-F238E27FC236}">
                  <a16:creationId xmlns:a16="http://schemas.microsoft.com/office/drawing/2014/main" xmlns="" id="{D1020AFD-CE5D-C24F-8697-4706CC79E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8325" y="1985963"/>
              <a:ext cx="84138" cy="73025"/>
            </a:xfrm>
            <a:custGeom>
              <a:avLst/>
              <a:gdLst>
                <a:gd name="T0" fmla="*/ 12 w 80"/>
                <a:gd name="T1" fmla="*/ 1 h 68"/>
                <a:gd name="T2" fmla="*/ 12 w 80"/>
                <a:gd name="T3" fmla="*/ 1 h 68"/>
                <a:gd name="T4" fmla="*/ 9 w 80"/>
                <a:gd name="T5" fmla="*/ 14 h 68"/>
                <a:gd name="T6" fmla="*/ 0 w 80"/>
                <a:gd name="T7" fmla="*/ 26 h 68"/>
                <a:gd name="T8" fmla="*/ 0 w 80"/>
                <a:gd name="T9" fmla="*/ 43 h 68"/>
                <a:gd name="T10" fmla="*/ 33 w 80"/>
                <a:gd name="T11" fmla="*/ 38 h 68"/>
                <a:gd name="T12" fmla="*/ 68 w 80"/>
                <a:gd name="T13" fmla="*/ 68 h 68"/>
                <a:gd name="T14" fmla="*/ 80 w 80"/>
                <a:gd name="T15" fmla="*/ 68 h 68"/>
                <a:gd name="T16" fmla="*/ 80 w 80"/>
                <a:gd name="T17" fmla="*/ 38 h 68"/>
                <a:gd name="T18" fmla="*/ 45 w 80"/>
                <a:gd name="T19" fmla="*/ 0 h 68"/>
                <a:gd name="T20" fmla="*/ 12 w 80"/>
                <a:gd name="T21" fmla="*/ 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68">
                  <a:moveTo>
                    <a:pt x="12" y="1"/>
                  </a:moveTo>
                  <a:lnTo>
                    <a:pt x="12" y="1"/>
                  </a:lnTo>
                  <a:lnTo>
                    <a:pt x="9" y="14"/>
                  </a:lnTo>
                  <a:lnTo>
                    <a:pt x="0" y="26"/>
                  </a:lnTo>
                  <a:lnTo>
                    <a:pt x="0" y="43"/>
                  </a:lnTo>
                  <a:lnTo>
                    <a:pt x="33" y="38"/>
                  </a:lnTo>
                  <a:lnTo>
                    <a:pt x="68" y="68"/>
                  </a:lnTo>
                  <a:lnTo>
                    <a:pt x="80" y="68"/>
                  </a:lnTo>
                  <a:lnTo>
                    <a:pt x="80" y="38"/>
                  </a:lnTo>
                  <a:lnTo>
                    <a:pt x="45" y="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2" name="Freeform 188">
              <a:extLst>
                <a:ext uri="{FF2B5EF4-FFF2-40B4-BE49-F238E27FC236}">
                  <a16:creationId xmlns:a16="http://schemas.microsoft.com/office/drawing/2014/main" xmlns="" id="{DEAD7889-8EC0-E440-9FD0-C672F15BA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4688" y="2020888"/>
              <a:ext cx="52388" cy="66675"/>
            </a:xfrm>
            <a:custGeom>
              <a:avLst/>
              <a:gdLst>
                <a:gd name="T0" fmla="*/ 0 w 49"/>
                <a:gd name="T1" fmla="*/ 4 h 63"/>
                <a:gd name="T2" fmla="*/ 0 w 49"/>
                <a:gd name="T3" fmla="*/ 4 h 63"/>
                <a:gd name="T4" fmla="*/ 14 w 49"/>
                <a:gd name="T5" fmla="*/ 19 h 63"/>
                <a:gd name="T6" fmla="*/ 2 w 49"/>
                <a:gd name="T7" fmla="*/ 40 h 63"/>
                <a:gd name="T8" fmla="*/ 11 w 49"/>
                <a:gd name="T9" fmla="*/ 63 h 63"/>
                <a:gd name="T10" fmla="*/ 49 w 49"/>
                <a:gd name="T11" fmla="*/ 42 h 63"/>
                <a:gd name="T12" fmla="*/ 49 w 49"/>
                <a:gd name="T13" fmla="*/ 26 h 63"/>
                <a:gd name="T14" fmla="*/ 26 w 49"/>
                <a:gd name="T15" fmla="*/ 0 h 63"/>
                <a:gd name="T16" fmla="*/ 0 w 49"/>
                <a:gd name="T17" fmla="*/ 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63">
                  <a:moveTo>
                    <a:pt x="0" y="4"/>
                  </a:moveTo>
                  <a:lnTo>
                    <a:pt x="0" y="4"/>
                  </a:lnTo>
                  <a:lnTo>
                    <a:pt x="14" y="19"/>
                  </a:lnTo>
                  <a:lnTo>
                    <a:pt x="2" y="40"/>
                  </a:lnTo>
                  <a:lnTo>
                    <a:pt x="11" y="63"/>
                  </a:lnTo>
                  <a:lnTo>
                    <a:pt x="49" y="42"/>
                  </a:lnTo>
                  <a:lnTo>
                    <a:pt x="49" y="26"/>
                  </a:lnTo>
                  <a:lnTo>
                    <a:pt x="26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3" name="Freeform 189">
              <a:extLst>
                <a:ext uri="{FF2B5EF4-FFF2-40B4-BE49-F238E27FC236}">
                  <a16:creationId xmlns:a16="http://schemas.microsoft.com/office/drawing/2014/main" xmlns="" id="{836A7889-DD8C-8743-AFC2-7F337F986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8663" y="1938338"/>
              <a:ext cx="149225" cy="153988"/>
            </a:xfrm>
            <a:custGeom>
              <a:avLst/>
              <a:gdLst>
                <a:gd name="T0" fmla="*/ 0 w 142"/>
                <a:gd name="T1" fmla="*/ 42 h 146"/>
                <a:gd name="T2" fmla="*/ 0 w 142"/>
                <a:gd name="T3" fmla="*/ 42 h 146"/>
                <a:gd name="T4" fmla="*/ 1 w 142"/>
                <a:gd name="T5" fmla="*/ 70 h 146"/>
                <a:gd name="T6" fmla="*/ 48 w 142"/>
                <a:gd name="T7" fmla="*/ 70 h 146"/>
                <a:gd name="T8" fmla="*/ 60 w 142"/>
                <a:gd name="T9" fmla="*/ 81 h 146"/>
                <a:gd name="T10" fmla="*/ 59 w 142"/>
                <a:gd name="T11" fmla="*/ 93 h 146"/>
                <a:gd name="T12" fmla="*/ 17 w 142"/>
                <a:gd name="T13" fmla="*/ 98 h 146"/>
                <a:gd name="T14" fmla="*/ 47 w 142"/>
                <a:gd name="T15" fmla="*/ 139 h 146"/>
                <a:gd name="T16" fmla="*/ 87 w 142"/>
                <a:gd name="T17" fmla="*/ 146 h 146"/>
                <a:gd name="T18" fmla="*/ 142 w 142"/>
                <a:gd name="T19" fmla="*/ 121 h 146"/>
                <a:gd name="T20" fmla="*/ 62 w 142"/>
                <a:gd name="T21" fmla="*/ 0 h 146"/>
                <a:gd name="T22" fmla="*/ 38 w 142"/>
                <a:gd name="T23" fmla="*/ 16 h 146"/>
                <a:gd name="T24" fmla="*/ 40 w 142"/>
                <a:gd name="T25" fmla="*/ 37 h 146"/>
                <a:gd name="T26" fmla="*/ 12 w 142"/>
                <a:gd name="T27" fmla="*/ 26 h 146"/>
                <a:gd name="T28" fmla="*/ 0 w 142"/>
                <a:gd name="T29" fmla="*/ 4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2" h="146">
                  <a:moveTo>
                    <a:pt x="0" y="42"/>
                  </a:moveTo>
                  <a:lnTo>
                    <a:pt x="0" y="42"/>
                  </a:lnTo>
                  <a:lnTo>
                    <a:pt x="1" y="70"/>
                  </a:lnTo>
                  <a:lnTo>
                    <a:pt x="48" y="70"/>
                  </a:lnTo>
                  <a:lnTo>
                    <a:pt x="60" y="81"/>
                  </a:lnTo>
                  <a:lnTo>
                    <a:pt x="59" y="93"/>
                  </a:lnTo>
                  <a:lnTo>
                    <a:pt x="17" y="98"/>
                  </a:lnTo>
                  <a:lnTo>
                    <a:pt x="47" y="139"/>
                  </a:lnTo>
                  <a:lnTo>
                    <a:pt x="87" y="146"/>
                  </a:lnTo>
                  <a:lnTo>
                    <a:pt x="142" y="121"/>
                  </a:lnTo>
                  <a:lnTo>
                    <a:pt x="62" y="0"/>
                  </a:lnTo>
                  <a:lnTo>
                    <a:pt x="38" y="16"/>
                  </a:lnTo>
                  <a:lnTo>
                    <a:pt x="40" y="37"/>
                  </a:lnTo>
                  <a:lnTo>
                    <a:pt x="12" y="26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4" name="Freeform 190">
              <a:extLst>
                <a:ext uri="{FF2B5EF4-FFF2-40B4-BE49-F238E27FC236}">
                  <a16:creationId xmlns:a16="http://schemas.microsoft.com/office/drawing/2014/main" xmlns="" id="{B633D789-228F-7E4D-9FED-928A12782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2563" y="2192338"/>
              <a:ext cx="276225" cy="254000"/>
            </a:xfrm>
            <a:custGeom>
              <a:avLst/>
              <a:gdLst>
                <a:gd name="T0" fmla="*/ 111 w 261"/>
                <a:gd name="T1" fmla="*/ 0 h 240"/>
                <a:gd name="T2" fmla="*/ 111 w 261"/>
                <a:gd name="T3" fmla="*/ 0 h 240"/>
                <a:gd name="T4" fmla="*/ 45 w 261"/>
                <a:gd name="T5" fmla="*/ 18 h 240"/>
                <a:gd name="T6" fmla="*/ 7 w 261"/>
                <a:gd name="T7" fmla="*/ 51 h 240"/>
                <a:gd name="T8" fmla="*/ 10 w 261"/>
                <a:gd name="T9" fmla="*/ 88 h 240"/>
                <a:gd name="T10" fmla="*/ 80 w 261"/>
                <a:gd name="T11" fmla="*/ 109 h 240"/>
                <a:gd name="T12" fmla="*/ 64 w 261"/>
                <a:gd name="T13" fmla="*/ 144 h 240"/>
                <a:gd name="T14" fmla="*/ 14 w 261"/>
                <a:gd name="T15" fmla="*/ 113 h 240"/>
                <a:gd name="T16" fmla="*/ 0 w 261"/>
                <a:gd name="T17" fmla="*/ 139 h 240"/>
                <a:gd name="T18" fmla="*/ 33 w 261"/>
                <a:gd name="T19" fmla="*/ 162 h 240"/>
                <a:gd name="T20" fmla="*/ 31 w 261"/>
                <a:gd name="T21" fmla="*/ 198 h 240"/>
                <a:gd name="T22" fmla="*/ 82 w 261"/>
                <a:gd name="T23" fmla="*/ 212 h 240"/>
                <a:gd name="T24" fmla="*/ 143 w 261"/>
                <a:gd name="T25" fmla="*/ 209 h 240"/>
                <a:gd name="T26" fmla="*/ 153 w 261"/>
                <a:gd name="T27" fmla="*/ 190 h 240"/>
                <a:gd name="T28" fmla="*/ 198 w 261"/>
                <a:gd name="T29" fmla="*/ 240 h 240"/>
                <a:gd name="T30" fmla="*/ 229 w 261"/>
                <a:gd name="T31" fmla="*/ 230 h 240"/>
                <a:gd name="T32" fmla="*/ 235 w 261"/>
                <a:gd name="T33" fmla="*/ 195 h 240"/>
                <a:gd name="T34" fmla="*/ 257 w 261"/>
                <a:gd name="T35" fmla="*/ 211 h 240"/>
                <a:gd name="T36" fmla="*/ 261 w 261"/>
                <a:gd name="T37" fmla="*/ 176 h 240"/>
                <a:gd name="T38" fmla="*/ 233 w 261"/>
                <a:gd name="T39" fmla="*/ 158 h 240"/>
                <a:gd name="T40" fmla="*/ 235 w 261"/>
                <a:gd name="T41" fmla="*/ 48 h 240"/>
                <a:gd name="T42" fmla="*/ 210 w 261"/>
                <a:gd name="T43" fmla="*/ 28 h 240"/>
                <a:gd name="T44" fmla="*/ 184 w 261"/>
                <a:gd name="T45" fmla="*/ 63 h 240"/>
                <a:gd name="T46" fmla="*/ 111 w 261"/>
                <a:gd name="T4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1" h="240">
                  <a:moveTo>
                    <a:pt x="111" y="0"/>
                  </a:moveTo>
                  <a:lnTo>
                    <a:pt x="111" y="0"/>
                  </a:lnTo>
                  <a:lnTo>
                    <a:pt x="45" y="18"/>
                  </a:lnTo>
                  <a:lnTo>
                    <a:pt x="7" y="51"/>
                  </a:lnTo>
                  <a:lnTo>
                    <a:pt x="10" y="88"/>
                  </a:lnTo>
                  <a:lnTo>
                    <a:pt x="80" y="109"/>
                  </a:lnTo>
                  <a:lnTo>
                    <a:pt x="64" y="144"/>
                  </a:lnTo>
                  <a:lnTo>
                    <a:pt x="14" y="113"/>
                  </a:lnTo>
                  <a:lnTo>
                    <a:pt x="0" y="139"/>
                  </a:lnTo>
                  <a:lnTo>
                    <a:pt x="33" y="162"/>
                  </a:lnTo>
                  <a:lnTo>
                    <a:pt x="31" y="198"/>
                  </a:lnTo>
                  <a:lnTo>
                    <a:pt x="82" y="212"/>
                  </a:lnTo>
                  <a:lnTo>
                    <a:pt x="143" y="209"/>
                  </a:lnTo>
                  <a:lnTo>
                    <a:pt x="153" y="190"/>
                  </a:lnTo>
                  <a:lnTo>
                    <a:pt x="198" y="240"/>
                  </a:lnTo>
                  <a:lnTo>
                    <a:pt x="229" y="230"/>
                  </a:lnTo>
                  <a:lnTo>
                    <a:pt x="235" y="195"/>
                  </a:lnTo>
                  <a:lnTo>
                    <a:pt x="257" y="211"/>
                  </a:lnTo>
                  <a:lnTo>
                    <a:pt x="261" y="176"/>
                  </a:lnTo>
                  <a:lnTo>
                    <a:pt x="233" y="158"/>
                  </a:lnTo>
                  <a:lnTo>
                    <a:pt x="235" y="48"/>
                  </a:lnTo>
                  <a:lnTo>
                    <a:pt x="210" y="28"/>
                  </a:lnTo>
                  <a:lnTo>
                    <a:pt x="184" y="63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5" name="Freeform 191">
              <a:extLst>
                <a:ext uri="{FF2B5EF4-FFF2-40B4-BE49-F238E27FC236}">
                  <a16:creationId xmlns:a16="http://schemas.microsoft.com/office/drawing/2014/main" xmlns="" id="{52785443-EA0B-3C4A-9104-E4C1F62EE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363" y="2243138"/>
              <a:ext cx="103188" cy="115888"/>
            </a:xfrm>
            <a:custGeom>
              <a:avLst/>
              <a:gdLst>
                <a:gd name="T0" fmla="*/ 34 w 97"/>
                <a:gd name="T1" fmla="*/ 29 h 110"/>
                <a:gd name="T2" fmla="*/ 34 w 97"/>
                <a:gd name="T3" fmla="*/ 29 h 110"/>
                <a:gd name="T4" fmla="*/ 12 w 97"/>
                <a:gd name="T5" fmla="*/ 19 h 110"/>
                <a:gd name="T6" fmla="*/ 0 w 97"/>
                <a:gd name="T7" fmla="*/ 35 h 110"/>
                <a:gd name="T8" fmla="*/ 24 w 97"/>
                <a:gd name="T9" fmla="*/ 73 h 110"/>
                <a:gd name="T10" fmla="*/ 26 w 97"/>
                <a:gd name="T11" fmla="*/ 110 h 110"/>
                <a:gd name="T12" fmla="*/ 78 w 97"/>
                <a:gd name="T13" fmla="*/ 79 h 110"/>
                <a:gd name="T14" fmla="*/ 78 w 97"/>
                <a:gd name="T15" fmla="*/ 33 h 110"/>
                <a:gd name="T16" fmla="*/ 97 w 97"/>
                <a:gd name="T17" fmla="*/ 14 h 110"/>
                <a:gd name="T18" fmla="*/ 78 w 97"/>
                <a:gd name="T19" fmla="*/ 0 h 110"/>
                <a:gd name="T20" fmla="*/ 47 w 97"/>
                <a:gd name="T21" fmla="*/ 0 h 110"/>
                <a:gd name="T22" fmla="*/ 34 w 97"/>
                <a:gd name="T23" fmla="*/ 2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" h="110">
                  <a:moveTo>
                    <a:pt x="34" y="29"/>
                  </a:moveTo>
                  <a:lnTo>
                    <a:pt x="34" y="29"/>
                  </a:lnTo>
                  <a:lnTo>
                    <a:pt x="12" y="19"/>
                  </a:lnTo>
                  <a:lnTo>
                    <a:pt x="0" y="35"/>
                  </a:lnTo>
                  <a:lnTo>
                    <a:pt x="24" y="73"/>
                  </a:lnTo>
                  <a:lnTo>
                    <a:pt x="26" y="110"/>
                  </a:lnTo>
                  <a:lnTo>
                    <a:pt x="78" y="79"/>
                  </a:lnTo>
                  <a:lnTo>
                    <a:pt x="78" y="33"/>
                  </a:lnTo>
                  <a:lnTo>
                    <a:pt x="97" y="14"/>
                  </a:lnTo>
                  <a:lnTo>
                    <a:pt x="78" y="0"/>
                  </a:lnTo>
                  <a:lnTo>
                    <a:pt x="47" y="0"/>
                  </a:lnTo>
                  <a:lnTo>
                    <a:pt x="34" y="2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6" name="Freeform 192">
              <a:extLst>
                <a:ext uri="{FF2B5EF4-FFF2-40B4-BE49-F238E27FC236}">
                  <a16:creationId xmlns:a16="http://schemas.microsoft.com/office/drawing/2014/main" xmlns="" id="{251AA8D0-F8FB-9848-BD97-75BC504B2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3250" y="2257426"/>
              <a:ext cx="120650" cy="69850"/>
            </a:xfrm>
            <a:custGeom>
              <a:avLst/>
              <a:gdLst>
                <a:gd name="T0" fmla="*/ 37 w 115"/>
                <a:gd name="T1" fmla="*/ 0 h 66"/>
                <a:gd name="T2" fmla="*/ 37 w 115"/>
                <a:gd name="T3" fmla="*/ 0 h 66"/>
                <a:gd name="T4" fmla="*/ 0 w 115"/>
                <a:gd name="T5" fmla="*/ 30 h 66"/>
                <a:gd name="T6" fmla="*/ 9 w 115"/>
                <a:gd name="T7" fmla="*/ 66 h 66"/>
                <a:gd name="T8" fmla="*/ 32 w 115"/>
                <a:gd name="T9" fmla="*/ 66 h 66"/>
                <a:gd name="T10" fmla="*/ 42 w 115"/>
                <a:gd name="T11" fmla="*/ 47 h 66"/>
                <a:gd name="T12" fmla="*/ 58 w 115"/>
                <a:gd name="T13" fmla="*/ 63 h 66"/>
                <a:gd name="T14" fmla="*/ 73 w 115"/>
                <a:gd name="T15" fmla="*/ 61 h 66"/>
                <a:gd name="T16" fmla="*/ 115 w 115"/>
                <a:gd name="T17" fmla="*/ 26 h 66"/>
                <a:gd name="T18" fmla="*/ 37 w 115"/>
                <a:gd name="T1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66">
                  <a:moveTo>
                    <a:pt x="37" y="0"/>
                  </a:moveTo>
                  <a:lnTo>
                    <a:pt x="37" y="0"/>
                  </a:lnTo>
                  <a:lnTo>
                    <a:pt x="0" y="30"/>
                  </a:lnTo>
                  <a:lnTo>
                    <a:pt x="9" y="66"/>
                  </a:lnTo>
                  <a:lnTo>
                    <a:pt x="32" y="66"/>
                  </a:lnTo>
                  <a:lnTo>
                    <a:pt x="42" y="47"/>
                  </a:lnTo>
                  <a:lnTo>
                    <a:pt x="58" y="63"/>
                  </a:lnTo>
                  <a:lnTo>
                    <a:pt x="73" y="61"/>
                  </a:lnTo>
                  <a:lnTo>
                    <a:pt x="115" y="26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7" name="Freeform 193">
              <a:extLst>
                <a:ext uri="{FF2B5EF4-FFF2-40B4-BE49-F238E27FC236}">
                  <a16:creationId xmlns:a16="http://schemas.microsoft.com/office/drawing/2014/main" xmlns="" id="{3A5A8E80-1728-E448-B8FA-0DBC43860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8650" y="2195513"/>
              <a:ext cx="50800" cy="33338"/>
            </a:xfrm>
            <a:custGeom>
              <a:avLst/>
              <a:gdLst>
                <a:gd name="T0" fmla="*/ 8 w 48"/>
                <a:gd name="T1" fmla="*/ 0 h 31"/>
                <a:gd name="T2" fmla="*/ 8 w 48"/>
                <a:gd name="T3" fmla="*/ 0 h 31"/>
                <a:gd name="T4" fmla="*/ 0 w 48"/>
                <a:gd name="T5" fmla="*/ 17 h 31"/>
                <a:gd name="T6" fmla="*/ 38 w 48"/>
                <a:gd name="T7" fmla="*/ 31 h 31"/>
                <a:gd name="T8" fmla="*/ 48 w 48"/>
                <a:gd name="T9" fmla="*/ 16 h 31"/>
                <a:gd name="T10" fmla="*/ 8 w 4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31">
                  <a:moveTo>
                    <a:pt x="8" y="0"/>
                  </a:moveTo>
                  <a:lnTo>
                    <a:pt x="8" y="0"/>
                  </a:lnTo>
                  <a:lnTo>
                    <a:pt x="0" y="17"/>
                  </a:lnTo>
                  <a:lnTo>
                    <a:pt x="38" y="31"/>
                  </a:lnTo>
                  <a:lnTo>
                    <a:pt x="48" y="1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8" name="Freeform 194">
              <a:extLst>
                <a:ext uri="{FF2B5EF4-FFF2-40B4-BE49-F238E27FC236}">
                  <a16:creationId xmlns:a16="http://schemas.microsoft.com/office/drawing/2014/main" xmlns="" id="{6CDCB563-EA19-0D4E-BE92-8B762D18A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9275" y="2125663"/>
              <a:ext cx="85725" cy="77788"/>
            </a:xfrm>
            <a:custGeom>
              <a:avLst/>
              <a:gdLst>
                <a:gd name="T0" fmla="*/ 61 w 80"/>
                <a:gd name="T1" fmla="*/ 0 h 74"/>
                <a:gd name="T2" fmla="*/ 61 w 80"/>
                <a:gd name="T3" fmla="*/ 0 h 74"/>
                <a:gd name="T4" fmla="*/ 22 w 80"/>
                <a:gd name="T5" fmla="*/ 5 h 74"/>
                <a:gd name="T6" fmla="*/ 0 w 80"/>
                <a:gd name="T7" fmla="*/ 26 h 74"/>
                <a:gd name="T8" fmla="*/ 42 w 80"/>
                <a:gd name="T9" fmla="*/ 28 h 74"/>
                <a:gd name="T10" fmla="*/ 29 w 80"/>
                <a:gd name="T11" fmla="*/ 60 h 74"/>
                <a:gd name="T12" fmla="*/ 38 w 80"/>
                <a:gd name="T13" fmla="*/ 74 h 74"/>
                <a:gd name="T14" fmla="*/ 50 w 80"/>
                <a:gd name="T15" fmla="*/ 72 h 74"/>
                <a:gd name="T16" fmla="*/ 80 w 80"/>
                <a:gd name="T17" fmla="*/ 25 h 74"/>
                <a:gd name="T18" fmla="*/ 61 w 80"/>
                <a:gd name="T1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74">
                  <a:moveTo>
                    <a:pt x="61" y="0"/>
                  </a:moveTo>
                  <a:lnTo>
                    <a:pt x="61" y="0"/>
                  </a:lnTo>
                  <a:lnTo>
                    <a:pt x="22" y="5"/>
                  </a:lnTo>
                  <a:lnTo>
                    <a:pt x="0" y="26"/>
                  </a:lnTo>
                  <a:lnTo>
                    <a:pt x="42" y="28"/>
                  </a:lnTo>
                  <a:lnTo>
                    <a:pt x="29" y="60"/>
                  </a:lnTo>
                  <a:lnTo>
                    <a:pt x="38" y="74"/>
                  </a:lnTo>
                  <a:lnTo>
                    <a:pt x="50" y="72"/>
                  </a:lnTo>
                  <a:lnTo>
                    <a:pt x="80" y="25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9" name="Freeform 195">
              <a:extLst>
                <a:ext uri="{FF2B5EF4-FFF2-40B4-BE49-F238E27FC236}">
                  <a16:creationId xmlns:a16="http://schemas.microsoft.com/office/drawing/2014/main" xmlns="" id="{50C6FC87-3FA0-7847-B93C-DBBD97A79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1988" y="2112963"/>
              <a:ext cx="255588" cy="187325"/>
            </a:xfrm>
            <a:custGeom>
              <a:avLst/>
              <a:gdLst>
                <a:gd name="T0" fmla="*/ 21 w 242"/>
                <a:gd name="T1" fmla="*/ 0 h 177"/>
                <a:gd name="T2" fmla="*/ 21 w 242"/>
                <a:gd name="T3" fmla="*/ 0 h 177"/>
                <a:gd name="T4" fmla="*/ 0 w 242"/>
                <a:gd name="T5" fmla="*/ 7 h 177"/>
                <a:gd name="T6" fmla="*/ 3 w 242"/>
                <a:gd name="T7" fmla="*/ 35 h 177"/>
                <a:gd name="T8" fmla="*/ 38 w 242"/>
                <a:gd name="T9" fmla="*/ 58 h 177"/>
                <a:gd name="T10" fmla="*/ 40 w 242"/>
                <a:gd name="T11" fmla="*/ 75 h 177"/>
                <a:gd name="T12" fmla="*/ 29 w 242"/>
                <a:gd name="T13" fmla="*/ 86 h 177"/>
                <a:gd name="T14" fmla="*/ 35 w 242"/>
                <a:gd name="T15" fmla="*/ 121 h 177"/>
                <a:gd name="T16" fmla="*/ 169 w 242"/>
                <a:gd name="T17" fmla="*/ 165 h 177"/>
                <a:gd name="T18" fmla="*/ 205 w 242"/>
                <a:gd name="T19" fmla="*/ 177 h 177"/>
                <a:gd name="T20" fmla="*/ 242 w 242"/>
                <a:gd name="T21" fmla="*/ 145 h 177"/>
                <a:gd name="T22" fmla="*/ 198 w 242"/>
                <a:gd name="T23" fmla="*/ 110 h 177"/>
                <a:gd name="T24" fmla="*/ 158 w 242"/>
                <a:gd name="T25" fmla="*/ 121 h 177"/>
                <a:gd name="T26" fmla="*/ 103 w 242"/>
                <a:gd name="T27" fmla="*/ 115 h 177"/>
                <a:gd name="T28" fmla="*/ 82 w 242"/>
                <a:gd name="T29" fmla="*/ 94 h 177"/>
                <a:gd name="T30" fmla="*/ 77 w 242"/>
                <a:gd name="T31" fmla="*/ 37 h 177"/>
                <a:gd name="T32" fmla="*/ 42 w 242"/>
                <a:gd name="T33" fmla="*/ 19 h 177"/>
                <a:gd name="T34" fmla="*/ 21 w 242"/>
                <a:gd name="T3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2" h="177">
                  <a:moveTo>
                    <a:pt x="21" y="0"/>
                  </a:moveTo>
                  <a:lnTo>
                    <a:pt x="21" y="0"/>
                  </a:lnTo>
                  <a:lnTo>
                    <a:pt x="0" y="7"/>
                  </a:lnTo>
                  <a:lnTo>
                    <a:pt x="3" y="35"/>
                  </a:lnTo>
                  <a:lnTo>
                    <a:pt x="38" y="58"/>
                  </a:lnTo>
                  <a:lnTo>
                    <a:pt x="40" y="75"/>
                  </a:lnTo>
                  <a:lnTo>
                    <a:pt x="29" y="86"/>
                  </a:lnTo>
                  <a:lnTo>
                    <a:pt x="35" y="121"/>
                  </a:lnTo>
                  <a:lnTo>
                    <a:pt x="169" y="165"/>
                  </a:lnTo>
                  <a:lnTo>
                    <a:pt x="205" y="177"/>
                  </a:lnTo>
                  <a:lnTo>
                    <a:pt x="242" y="145"/>
                  </a:lnTo>
                  <a:lnTo>
                    <a:pt x="198" y="110"/>
                  </a:lnTo>
                  <a:lnTo>
                    <a:pt x="158" y="121"/>
                  </a:lnTo>
                  <a:lnTo>
                    <a:pt x="103" y="115"/>
                  </a:lnTo>
                  <a:lnTo>
                    <a:pt x="82" y="94"/>
                  </a:lnTo>
                  <a:lnTo>
                    <a:pt x="77" y="37"/>
                  </a:lnTo>
                  <a:lnTo>
                    <a:pt x="42" y="19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0" name="Freeform 196">
              <a:extLst>
                <a:ext uri="{FF2B5EF4-FFF2-40B4-BE49-F238E27FC236}">
                  <a16:creationId xmlns:a16="http://schemas.microsoft.com/office/drawing/2014/main" xmlns="" id="{7B64A4FD-E8DE-674E-9773-F0E54A3CD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5800" y="2301876"/>
              <a:ext cx="441325" cy="550863"/>
            </a:xfrm>
            <a:custGeom>
              <a:avLst/>
              <a:gdLst>
                <a:gd name="T0" fmla="*/ 107 w 417"/>
                <a:gd name="T1" fmla="*/ 3 h 520"/>
                <a:gd name="T2" fmla="*/ 107 w 417"/>
                <a:gd name="T3" fmla="*/ 3 h 520"/>
                <a:gd name="T4" fmla="*/ 69 w 417"/>
                <a:gd name="T5" fmla="*/ 0 h 520"/>
                <a:gd name="T6" fmla="*/ 24 w 417"/>
                <a:gd name="T7" fmla="*/ 17 h 520"/>
                <a:gd name="T8" fmla="*/ 0 w 417"/>
                <a:gd name="T9" fmla="*/ 51 h 520"/>
                <a:gd name="T10" fmla="*/ 7 w 417"/>
                <a:gd name="T11" fmla="*/ 142 h 520"/>
                <a:gd name="T12" fmla="*/ 81 w 417"/>
                <a:gd name="T13" fmla="*/ 145 h 520"/>
                <a:gd name="T14" fmla="*/ 153 w 417"/>
                <a:gd name="T15" fmla="*/ 180 h 520"/>
                <a:gd name="T16" fmla="*/ 203 w 417"/>
                <a:gd name="T17" fmla="*/ 238 h 520"/>
                <a:gd name="T18" fmla="*/ 241 w 417"/>
                <a:gd name="T19" fmla="*/ 236 h 520"/>
                <a:gd name="T20" fmla="*/ 231 w 417"/>
                <a:gd name="T21" fmla="*/ 291 h 520"/>
                <a:gd name="T22" fmla="*/ 196 w 417"/>
                <a:gd name="T23" fmla="*/ 349 h 520"/>
                <a:gd name="T24" fmla="*/ 158 w 417"/>
                <a:gd name="T25" fmla="*/ 366 h 520"/>
                <a:gd name="T26" fmla="*/ 130 w 417"/>
                <a:gd name="T27" fmla="*/ 361 h 520"/>
                <a:gd name="T28" fmla="*/ 116 w 417"/>
                <a:gd name="T29" fmla="*/ 349 h 520"/>
                <a:gd name="T30" fmla="*/ 95 w 417"/>
                <a:gd name="T31" fmla="*/ 377 h 520"/>
                <a:gd name="T32" fmla="*/ 104 w 417"/>
                <a:gd name="T33" fmla="*/ 405 h 520"/>
                <a:gd name="T34" fmla="*/ 134 w 417"/>
                <a:gd name="T35" fmla="*/ 406 h 520"/>
                <a:gd name="T36" fmla="*/ 170 w 417"/>
                <a:gd name="T37" fmla="*/ 389 h 520"/>
                <a:gd name="T38" fmla="*/ 201 w 417"/>
                <a:gd name="T39" fmla="*/ 469 h 520"/>
                <a:gd name="T40" fmla="*/ 280 w 417"/>
                <a:gd name="T41" fmla="*/ 520 h 520"/>
                <a:gd name="T42" fmla="*/ 334 w 417"/>
                <a:gd name="T43" fmla="*/ 452 h 520"/>
                <a:gd name="T44" fmla="*/ 288 w 417"/>
                <a:gd name="T45" fmla="*/ 378 h 520"/>
                <a:gd name="T46" fmla="*/ 315 w 417"/>
                <a:gd name="T47" fmla="*/ 349 h 520"/>
                <a:gd name="T48" fmla="*/ 351 w 417"/>
                <a:gd name="T49" fmla="*/ 410 h 520"/>
                <a:gd name="T50" fmla="*/ 417 w 417"/>
                <a:gd name="T51" fmla="*/ 352 h 520"/>
                <a:gd name="T52" fmla="*/ 405 w 417"/>
                <a:gd name="T53" fmla="*/ 326 h 520"/>
                <a:gd name="T54" fmla="*/ 360 w 417"/>
                <a:gd name="T55" fmla="*/ 340 h 520"/>
                <a:gd name="T56" fmla="*/ 329 w 417"/>
                <a:gd name="T57" fmla="*/ 254 h 520"/>
                <a:gd name="T58" fmla="*/ 358 w 417"/>
                <a:gd name="T59" fmla="*/ 205 h 520"/>
                <a:gd name="T60" fmla="*/ 299 w 417"/>
                <a:gd name="T61" fmla="*/ 142 h 520"/>
                <a:gd name="T62" fmla="*/ 266 w 417"/>
                <a:gd name="T63" fmla="*/ 165 h 520"/>
                <a:gd name="T64" fmla="*/ 235 w 417"/>
                <a:gd name="T65" fmla="*/ 96 h 520"/>
                <a:gd name="T66" fmla="*/ 169 w 417"/>
                <a:gd name="T67" fmla="*/ 105 h 520"/>
                <a:gd name="T68" fmla="*/ 151 w 417"/>
                <a:gd name="T69" fmla="*/ 23 h 520"/>
                <a:gd name="T70" fmla="*/ 97 w 417"/>
                <a:gd name="T71" fmla="*/ 59 h 520"/>
                <a:gd name="T72" fmla="*/ 92 w 417"/>
                <a:gd name="T73" fmla="*/ 105 h 520"/>
                <a:gd name="T74" fmla="*/ 62 w 417"/>
                <a:gd name="T75" fmla="*/ 105 h 520"/>
                <a:gd name="T76" fmla="*/ 66 w 417"/>
                <a:gd name="T77" fmla="*/ 65 h 520"/>
                <a:gd name="T78" fmla="*/ 107 w 417"/>
                <a:gd name="T79" fmla="*/ 3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7" h="520">
                  <a:moveTo>
                    <a:pt x="107" y="3"/>
                  </a:moveTo>
                  <a:lnTo>
                    <a:pt x="107" y="3"/>
                  </a:lnTo>
                  <a:lnTo>
                    <a:pt x="69" y="0"/>
                  </a:lnTo>
                  <a:lnTo>
                    <a:pt x="24" y="17"/>
                  </a:lnTo>
                  <a:lnTo>
                    <a:pt x="0" y="51"/>
                  </a:lnTo>
                  <a:lnTo>
                    <a:pt x="7" y="142"/>
                  </a:lnTo>
                  <a:lnTo>
                    <a:pt x="81" y="145"/>
                  </a:lnTo>
                  <a:lnTo>
                    <a:pt x="153" y="180"/>
                  </a:lnTo>
                  <a:lnTo>
                    <a:pt x="203" y="238"/>
                  </a:lnTo>
                  <a:lnTo>
                    <a:pt x="241" y="236"/>
                  </a:lnTo>
                  <a:lnTo>
                    <a:pt x="231" y="291"/>
                  </a:lnTo>
                  <a:lnTo>
                    <a:pt x="196" y="349"/>
                  </a:lnTo>
                  <a:lnTo>
                    <a:pt x="158" y="366"/>
                  </a:lnTo>
                  <a:lnTo>
                    <a:pt x="130" y="361"/>
                  </a:lnTo>
                  <a:lnTo>
                    <a:pt x="116" y="349"/>
                  </a:lnTo>
                  <a:lnTo>
                    <a:pt x="95" y="377"/>
                  </a:lnTo>
                  <a:lnTo>
                    <a:pt x="104" y="405"/>
                  </a:lnTo>
                  <a:lnTo>
                    <a:pt x="134" y="406"/>
                  </a:lnTo>
                  <a:lnTo>
                    <a:pt x="170" y="389"/>
                  </a:lnTo>
                  <a:lnTo>
                    <a:pt x="201" y="469"/>
                  </a:lnTo>
                  <a:lnTo>
                    <a:pt x="280" y="520"/>
                  </a:lnTo>
                  <a:lnTo>
                    <a:pt x="334" y="452"/>
                  </a:lnTo>
                  <a:lnTo>
                    <a:pt x="288" y="378"/>
                  </a:lnTo>
                  <a:lnTo>
                    <a:pt x="315" y="349"/>
                  </a:lnTo>
                  <a:lnTo>
                    <a:pt x="351" y="410"/>
                  </a:lnTo>
                  <a:lnTo>
                    <a:pt x="417" y="352"/>
                  </a:lnTo>
                  <a:lnTo>
                    <a:pt x="405" y="326"/>
                  </a:lnTo>
                  <a:lnTo>
                    <a:pt x="360" y="340"/>
                  </a:lnTo>
                  <a:lnTo>
                    <a:pt x="329" y="254"/>
                  </a:lnTo>
                  <a:lnTo>
                    <a:pt x="358" y="205"/>
                  </a:lnTo>
                  <a:lnTo>
                    <a:pt x="299" y="142"/>
                  </a:lnTo>
                  <a:lnTo>
                    <a:pt x="266" y="165"/>
                  </a:lnTo>
                  <a:lnTo>
                    <a:pt x="235" y="96"/>
                  </a:lnTo>
                  <a:lnTo>
                    <a:pt x="169" y="105"/>
                  </a:lnTo>
                  <a:lnTo>
                    <a:pt x="151" y="23"/>
                  </a:lnTo>
                  <a:lnTo>
                    <a:pt x="97" y="59"/>
                  </a:lnTo>
                  <a:lnTo>
                    <a:pt x="92" y="105"/>
                  </a:lnTo>
                  <a:lnTo>
                    <a:pt x="62" y="105"/>
                  </a:lnTo>
                  <a:lnTo>
                    <a:pt x="66" y="65"/>
                  </a:lnTo>
                  <a:lnTo>
                    <a:pt x="107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1" name="Freeform 197">
              <a:extLst>
                <a:ext uri="{FF2B5EF4-FFF2-40B4-BE49-F238E27FC236}">
                  <a16:creationId xmlns:a16="http://schemas.microsoft.com/office/drawing/2014/main" xmlns="" id="{AAFE266F-44A0-8B40-8B49-0F1227F11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8363" y="2338388"/>
              <a:ext cx="73025" cy="42863"/>
            </a:xfrm>
            <a:custGeom>
              <a:avLst/>
              <a:gdLst>
                <a:gd name="T0" fmla="*/ 14 w 69"/>
                <a:gd name="T1" fmla="*/ 0 h 40"/>
                <a:gd name="T2" fmla="*/ 14 w 69"/>
                <a:gd name="T3" fmla="*/ 0 h 40"/>
                <a:gd name="T4" fmla="*/ 0 w 69"/>
                <a:gd name="T5" fmla="*/ 14 h 40"/>
                <a:gd name="T6" fmla="*/ 12 w 69"/>
                <a:gd name="T7" fmla="*/ 33 h 40"/>
                <a:gd name="T8" fmla="*/ 69 w 69"/>
                <a:gd name="T9" fmla="*/ 40 h 40"/>
                <a:gd name="T10" fmla="*/ 33 w 69"/>
                <a:gd name="T11" fmla="*/ 2 h 40"/>
                <a:gd name="T12" fmla="*/ 14 w 69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40">
                  <a:moveTo>
                    <a:pt x="14" y="0"/>
                  </a:moveTo>
                  <a:lnTo>
                    <a:pt x="14" y="0"/>
                  </a:lnTo>
                  <a:lnTo>
                    <a:pt x="0" y="14"/>
                  </a:lnTo>
                  <a:lnTo>
                    <a:pt x="12" y="33"/>
                  </a:lnTo>
                  <a:lnTo>
                    <a:pt x="69" y="40"/>
                  </a:lnTo>
                  <a:lnTo>
                    <a:pt x="33" y="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2" name="Freeform 198">
              <a:extLst>
                <a:ext uri="{FF2B5EF4-FFF2-40B4-BE49-F238E27FC236}">
                  <a16:creationId xmlns:a16="http://schemas.microsoft.com/office/drawing/2014/main" xmlns="" id="{B05A8AE4-4C75-C242-ABA1-CB0F089FF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4225" y="1935163"/>
              <a:ext cx="496888" cy="288925"/>
            </a:xfrm>
            <a:custGeom>
              <a:avLst/>
              <a:gdLst>
                <a:gd name="T0" fmla="*/ 38 w 471"/>
                <a:gd name="T1" fmla="*/ 184 h 273"/>
                <a:gd name="T2" fmla="*/ 38 w 471"/>
                <a:gd name="T3" fmla="*/ 184 h 273"/>
                <a:gd name="T4" fmla="*/ 38 w 471"/>
                <a:gd name="T5" fmla="*/ 199 h 273"/>
                <a:gd name="T6" fmla="*/ 0 w 471"/>
                <a:gd name="T7" fmla="*/ 208 h 273"/>
                <a:gd name="T8" fmla="*/ 10 w 471"/>
                <a:gd name="T9" fmla="*/ 226 h 273"/>
                <a:gd name="T10" fmla="*/ 54 w 471"/>
                <a:gd name="T11" fmla="*/ 243 h 273"/>
                <a:gd name="T12" fmla="*/ 102 w 471"/>
                <a:gd name="T13" fmla="*/ 249 h 273"/>
                <a:gd name="T14" fmla="*/ 137 w 471"/>
                <a:gd name="T15" fmla="*/ 273 h 273"/>
                <a:gd name="T16" fmla="*/ 172 w 471"/>
                <a:gd name="T17" fmla="*/ 254 h 273"/>
                <a:gd name="T18" fmla="*/ 148 w 471"/>
                <a:gd name="T19" fmla="*/ 229 h 273"/>
                <a:gd name="T20" fmla="*/ 179 w 471"/>
                <a:gd name="T21" fmla="*/ 229 h 273"/>
                <a:gd name="T22" fmla="*/ 198 w 471"/>
                <a:gd name="T23" fmla="*/ 208 h 273"/>
                <a:gd name="T24" fmla="*/ 245 w 471"/>
                <a:gd name="T25" fmla="*/ 201 h 273"/>
                <a:gd name="T26" fmla="*/ 245 w 471"/>
                <a:gd name="T27" fmla="*/ 191 h 273"/>
                <a:gd name="T28" fmla="*/ 219 w 471"/>
                <a:gd name="T29" fmla="*/ 173 h 273"/>
                <a:gd name="T30" fmla="*/ 222 w 471"/>
                <a:gd name="T31" fmla="*/ 154 h 273"/>
                <a:gd name="T32" fmla="*/ 295 w 471"/>
                <a:gd name="T33" fmla="*/ 166 h 273"/>
                <a:gd name="T34" fmla="*/ 403 w 471"/>
                <a:gd name="T35" fmla="*/ 124 h 273"/>
                <a:gd name="T36" fmla="*/ 363 w 471"/>
                <a:gd name="T37" fmla="*/ 112 h 273"/>
                <a:gd name="T38" fmla="*/ 374 w 471"/>
                <a:gd name="T39" fmla="*/ 98 h 273"/>
                <a:gd name="T40" fmla="*/ 457 w 471"/>
                <a:gd name="T41" fmla="*/ 98 h 273"/>
                <a:gd name="T42" fmla="*/ 471 w 471"/>
                <a:gd name="T43" fmla="*/ 84 h 273"/>
                <a:gd name="T44" fmla="*/ 302 w 471"/>
                <a:gd name="T45" fmla="*/ 24 h 273"/>
                <a:gd name="T46" fmla="*/ 262 w 471"/>
                <a:gd name="T47" fmla="*/ 10 h 273"/>
                <a:gd name="T48" fmla="*/ 219 w 471"/>
                <a:gd name="T49" fmla="*/ 42 h 273"/>
                <a:gd name="T50" fmla="*/ 170 w 471"/>
                <a:gd name="T51" fmla="*/ 1 h 273"/>
                <a:gd name="T52" fmla="*/ 144 w 471"/>
                <a:gd name="T53" fmla="*/ 0 h 273"/>
                <a:gd name="T54" fmla="*/ 139 w 471"/>
                <a:gd name="T55" fmla="*/ 33 h 273"/>
                <a:gd name="T56" fmla="*/ 106 w 471"/>
                <a:gd name="T57" fmla="*/ 3 h 273"/>
                <a:gd name="T58" fmla="*/ 67 w 471"/>
                <a:gd name="T59" fmla="*/ 15 h 273"/>
                <a:gd name="T60" fmla="*/ 74 w 471"/>
                <a:gd name="T61" fmla="*/ 35 h 273"/>
                <a:gd name="T62" fmla="*/ 132 w 471"/>
                <a:gd name="T63" fmla="*/ 47 h 273"/>
                <a:gd name="T64" fmla="*/ 128 w 471"/>
                <a:gd name="T65" fmla="*/ 75 h 273"/>
                <a:gd name="T66" fmla="*/ 160 w 471"/>
                <a:gd name="T67" fmla="*/ 94 h 273"/>
                <a:gd name="T68" fmla="*/ 236 w 471"/>
                <a:gd name="T69" fmla="*/ 75 h 273"/>
                <a:gd name="T70" fmla="*/ 238 w 471"/>
                <a:gd name="T71" fmla="*/ 101 h 273"/>
                <a:gd name="T72" fmla="*/ 175 w 471"/>
                <a:gd name="T73" fmla="*/ 131 h 273"/>
                <a:gd name="T74" fmla="*/ 137 w 471"/>
                <a:gd name="T75" fmla="*/ 101 h 273"/>
                <a:gd name="T76" fmla="*/ 102 w 471"/>
                <a:gd name="T77" fmla="*/ 105 h 273"/>
                <a:gd name="T78" fmla="*/ 137 w 471"/>
                <a:gd name="T79" fmla="*/ 154 h 273"/>
                <a:gd name="T80" fmla="*/ 120 w 471"/>
                <a:gd name="T81" fmla="*/ 163 h 273"/>
                <a:gd name="T82" fmla="*/ 94 w 471"/>
                <a:gd name="T83" fmla="*/ 140 h 273"/>
                <a:gd name="T84" fmla="*/ 74 w 471"/>
                <a:gd name="T85" fmla="*/ 152 h 273"/>
                <a:gd name="T86" fmla="*/ 92 w 471"/>
                <a:gd name="T87" fmla="*/ 185 h 273"/>
                <a:gd name="T88" fmla="*/ 121 w 471"/>
                <a:gd name="T89" fmla="*/ 185 h 273"/>
                <a:gd name="T90" fmla="*/ 114 w 471"/>
                <a:gd name="T91" fmla="*/ 217 h 273"/>
                <a:gd name="T92" fmla="*/ 90 w 471"/>
                <a:gd name="T93" fmla="*/ 213 h 273"/>
                <a:gd name="T94" fmla="*/ 59 w 471"/>
                <a:gd name="T95" fmla="*/ 180 h 273"/>
                <a:gd name="T96" fmla="*/ 38 w 471"/>
                <a:gd name="T97" fmla="*/ 18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71" h="273">
                  <a:moveTo>
                    <a:pt x="38" y="184"/>
                  </a:moveTo>
                  <a:lnTo>
                    <a:pt x="38" y="184"/>
                  </a:lnTo>
                  <a:lnTo>
                    <a:pt x="38" y="199"/>
                  </a:lnTo>
                  <a:lnTo>
                    <a:pt x="0" y="208"/>
                  </a:lnTo>
                  <a:lnTo>
                    <a:pt x="10" y="226"/>
                  </a:lnTo>
                  <a:lnTo>
                    <a:pt x="54" y="243"/>
                  </a:lnTo>
                  <a:lnTo>
                    <a:pt x="102" y="249"/>
                  </a:lnTo>
                  <a:lnTo>
                    <a:pt x="137" y="273"/>
                  </a:lnTo>
                  <a:lnTo>
                    <a:pt x="172" y="254"/>
                  </a:lnTo>
                  <a:lnTo>
                    <a:pt x="148" y="229"/>
                  </a:lnTo>
                  <a:lnTo>
                    <a:pt x="179" y="229"/>
                  </a:lnTo>
                  <a:lnTo>
                    <a:pt x="198" y="208"/>
                  </a:lnTo>
                  <a:lnTo>
                    <a:pt x="245" y="201"/>
                  </a:lnTo>
                  <a:lnTo>
                    <a:pt x="245" y="191"/>
                  </a:lnTo>
                  <a:lnTo>
                    <a:pt x="219" y="173"/>
                  </a:lnTo>
                  <a:lnTo>
                    <a:pt x="222" y="154"/>
                  </a:lnTo>
                  <a:lnTo>
                    <a:pt x="295" y="166"/>
                  </a:lnTo>
                  <a:lnTo>
                    <a:pt x="403" y="124"/>
                  </a:lnTo>
                  <a:lnTo>
                    <a:pt x="363" y="112"/>
                  </a:lnTo>
                  <a:lnTo>
                    <a:pt x="374" y="98"/>
                  </a:lnTo>
                  <a:lnTo>
                    <a:pt x="457" y="98"/>
                  </a:lnTo>
                  <a:lnTo>
                    <a:pt x="471" y="84"/>
                  </a:lnTo>
                  <a:lnTo>
                    <a:pt x="302" y="24"/>
                  </a:lnTo>
                  <a:lnTo>
                    <a:pt x="262" y="10"/>
                  </a:lnTo>
                  <a:lnTo>
                    <a:pt x="219" y="42"/>
                  </a:lnTo>
                  <a:lnTo>
                    <a:pt x="170" y="1"/>
                  </a:lnTo>
                  <a:lnTo>
                    <a:pt x="144" y="0"/>
                  </a:lnTo>
                  <a:lnTo>
                    <a:pt x="139" y="33"/>
                  </a:lnTo>
                  <a:lnTo>
                    <a:pt x="106" y="3"/>
                  </a:lnTo>
                  <a:lnTo>
                    <a:pt x="67" y="15"/>
                  </a:lnTo>
                  <a:lnTo>
                    <a:pt x="74" y="35"/>
                  </a:lnTo>
                  <a:lnTo>
                    <a:pt x="132" y="47"/>
                  </a:lnTo>
                  <a:lnTo>
                    <a:pt x="128" y="75"/>
                  </a:lnTo>
                  <a:lnTo>
                    <a:pt x="160" y="94"/>
                  </a:lnTo>
                  <a:lnTo>
                    <a:pt x="236" y="75"/>
                  </a:lnTo>
                  <a:lnTo>
                    <a:pt x="238" y="101"/>
                  </a:lnTo>
                  <a:lnTo>
                    <a:pt x="175" y="131"/>
                  </a:lnTo>
                  <a:lnTo>
                    <a:pt x="137" y="101"/>
                  </a:lnTo>
                  <a:lnTo>
                    <a:pt x="102" y="105"/>
                  </a:lnTo>
                  <a:lnTo>
                    <a:pt x="137" y="154"/>
                  </a:lnTo>
                  <a:lnTo>
                    <a:pt x="120" y="163"/>
                  </a:lnTo>
                  <a:lnTo>
                    <a:pt x="94" y="140"/>
                  </a:lnTo>
                  <a:lnTo>
                    <a:pt x="74" y="152"/>
                  </a:lnTo>
                  <a:lnTo>
                    <a:pt x="92" y="185"/>
                  </a:lnTo>
                  <a:lnTo>
                    <a:pt x="121" y="185"/>
                  </a:lnTo>
                  <a:lnTo>
                    <a:pt x="114" y="217"/>
                  </a:lnTo>
                  <a:lnTo>
                    <a:pt x="90" y="213"/>
                  </a:lnTo>
                  <a:lnTo>
                    <a:pt x="59" y="180"/>
                  </a:lnTo>
                  <a:lnTo>
                    <a:pt x="38" y="18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3" name="Freeform 199">
              <a:extLst>
                <a:ext uri="{FF2B5EF4-FFF2-40B4-BE49-F238E27FC236}">
                  <a16:creationId xmlns:a16="http://schemas.microsoft.com/office/drawing/2014/main" xmlns="" id="{D23DDE24-CD6B-7D4F-AD80-0267DC087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2300" y="2640013"/>
              <a:ext cx="119063" cy="98425"/>
            </a:xfrm>
            <a:custGeom>
              <a:avLst/>
              <a:gdLst>
                <a:gd name="T0" fmla="*/ 35 w 112"/>
                <a:gd name="T1" fmla="*/ 0 h 94"/>
                <a:gd name="T2" fmla="*/ 35 w 112"/>
                <a:gd name="T3" fmla="*/ 0 h 94"/>
                <a:gd name="T4" fmla="*/ 2 w 112"/>
                <a:gd name="T5" fmla="*/ 42 h 94"/>
                <a:gd name="T6" fmla="*/ 0 w 112"/>
                <a:gd name="T7" fmla="*/ 88 h 94"/>
                <a:gd name="T8" fmla="*/ 29 w 112"/>
                <a:gd name="T9" fmla="*/ 71 h 94"/>
                <a:gd name="T10" fmla="*/ 64 w 112"/>
                <a:gd name="T11" fmla="*/ 71 h 94"/>
                <a:gd name="T12" fmla="*/ 89 w 112"/>
                <a:gd name="T13" fmla="*/ 94 h 94"/>
                <a:gd name="T14" fmla="*/ 112 w 112"/>
                <a:gd name="T15" fmla="*/ 75 h 94"/>
                <a:gd name="T16" fmla="*/ 35 w 112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94">
                  <a:moveTo>
                    <a:pt x="35" y="0"/>
                  </a:moveTo>
                  <a:lnTo>
                    <a:pt x="35" y="0"/>
                  </a:lnTo>
                  <a:lnTo>
                    <a:pt x="2" y="42"/>
                  </a:lnTo>
                  <a:lnTo>
                    <a:pt x="0" y="88"/>
                  </a:lnTo>
                  <a:lnTo>
                    <a:pt x="29" y="71"/>
                  </a:lnTo>
                  <a:lnTo>
                    <a:pt x="64" y="71"/>
                  </a:lnTo>
                  <a:lnTo>
                    <a:pt x="89" y="94"/>
                  </a:lnTo>
                  <a:lnTo>
                    <a:pt x="112" y="75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4" name="Freeform 200">
              <a:extLst>
                <a:ext uri="{FF2B5EF4-FFF2-40B4-BE49-F238E27FC236}">
                  <a16:creationId xmlns:a16="http://schemas.microsoft.com/office/drawing/2014/main" xmlns="" id="{7B0EE3FC-2D88-964D-B253-BF5E0E7F0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8538" y="3214688"/>
              <a:ext cx="133350" cy="142875"/>
            </a:xfrm>
            <a:custGeom>
              <a:avLst/>
              <a:gdLst>
                <a:gd name="T0" fmla="*/ 83 w 125"/>
                <a:gd name="T1" fmla="*/ 0 h 136"/>
                <a:gd name="T2" fmla="*/ 83 w 125"/>
                <a:gd name="T3" fmla="*/ 0 h 136"/>
                <a:gd name="T4" fmla="*/ 0 w 125"/>
                <a:gd name="T5" fmla="*/ 80 h 136"/>
                <a:gd name="T6" fmla="*/ 9 w 125"/>
                <a:gd name="T7" fmla="*/ 98 h 136"/>
                <a:gd name="T8" fmla="*/ 110 w 125"/>
                <a:gd name="T9" fmla="*/ 136 h 136"/>
                <a:gd name="T10" fmla="*/ 125 w 125"/>
                <a:gd name="T11" fmla="*/ 111 h 136"/>
                <a:gd name="T12" fmla="*/ 116 w 125"/>
                <a:gd name="T13" fmla="*/ 69 h 136"/>
                <a:gd name="T14" fmla="*/ 83 w 125"/>
                <a:gd name="T15" fmla="*/ 73 h 136"/>
                <a:gd name="T16" fmla="*/ 64 w 125"/>
                <a:gd name="T17" fmla="*/ 52 h 136"/>
                <a:gd name="T18" fmla="*/ 95 w 125"/>
                <a:gd name="T19" fmla="*/ 21 h 136"/>
                <a:gd name="T20" fmla="*/ 83 w 125"/>
                <a:gd name="T21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" h="136">
                  <a:moveTo>
                    <a:pt x="83" y="0"/>
                  </a:moveTo>
                  <a:lnTo>
                    <a:pt x="83" y="0"/>
                  </a:lnTo>
                  <a:lnTo>
                    <a:pt x="0" y="80"/>
                  </a:lnTo>
                  <a:lnTo>
                    <a:pt x="9" y="98"/>
                  </a:lnTo>
                  <a:lnTo>
                    <a:pt x="110" y="136"/>
                  </a:lnTo>
                  <a:lnTo>
                    <a:pt x="125" y="111"/>
                  </a:lnTo>
                  <a:lnTo>
                    <a:pt x="116" y="69"/>
                  </a:lnTo>
                  <a:lnTo>
                    <a:pt x="83" y="73"/>
                  </a:lnTo>
                  <a:lnTo>
                    <a:pt x="64" y="52"/>
                  </a:lnTo>
                  <a:lnTo>
                    <a:pt x="95" y="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5" name="Freeform 201">
              <a:extLst>
                <a:ext uri="{FF2B5EF4-FFF2-40B4-BE49-F238E27FC236}">
                  <a16:creationId xmlns:a16="http://schemas.microsoft.com/office/drawing/2014/main" xmlns="" id="{85238BCD-F4D6-D84D-920A-919F22607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9625" y="2198688"/>
              <a:ext cx="1565275" cy="1265238"/>
            </a:xfrm>
            <a:custGeom>
              <a:avLst/>
              <a:gdLst>
                <a:gd name="T0" fmla="*/ 214 w 1481"/>
                <a:gd name="T1" fmla="*/ 0 h 1196"/>
                <a:gd name="T2" fmla="*/ 238 w 1481"/>
                <a:gd name="T3" fmla="*/ 55 h 1196"/>
                <a:gd name="T4" fmla="*/ 304 w 1481"/>
                <a:gd name="T5" fmla="*/ 35 h 1196"/>
                <a:gd name="T6" fmla="*/ 394 w 1481"/>
                <a:gd name="T7" fmla="*/ 53 h 1196"/>
                <a:gd name="T8" fmla="*/ 449 w 1481"/>
                <a:gd name="T9" fmla="*/ 98 h 1196"/>
                <a:gd name="T10" fmla="*/ 476 w 1481"/>
                <a:gd name="T11" fmla="*/ 71 h 1196"/>
                <a:gd name="T12" fmla="*/ 572 w 1481"/>
                <a:gd name="T13" fmla="*/ 153 h 1196"/>
                <a:gd name="T14" fmla="*/ 594 w 1481"/>
                <a:gd name="T15" fmla="*/ 218 h 1196"/>
                <a:gd name="T16" fmla="*/ 691 w 1481"/>
                <a:gd name="T17" fmla="*/ 246 h 1196"/>
                <a:gd name="T18" fmla="*/ 717 w 1481"/>
                <a:gd name="T19" fmla="*/ 289 h 1196"/>
                <a:gd name="T20" fmla="*/ 760 w 1481"/>
                <a:gd name="T21" fmla="*/ 220 h 1196"/>
                <a:gd name="T22" fmla="*/ 846 w 1481"/>
                <a:gd name="T23" fmla="*/ 289 h 1196"/>
                <a:gd name="T24" fmla="*/ 894 w 1481"/>
                <a:gd name="T25" fmla="*/ 272 h 1196"/>
                <a:gd name="T26" fmla="*/ 932 w 1481"/>
                <a:gd name="T27" fmla="*/ 212 h 1196"/>
                <a:gd name="T28" fmla="*/ 912 w 1481"/>
                <a:gd name="T29" fmla="*/ 299 h 1196"/>
                <a:gd name="T30" fmla="*/ 933 w 1481"/>
                <a:gd name="T31" fmla="*/ 299 h 1196"/>
                <a:gd name="T32" fmla="*/ 971 w 1481"/>
                <a:gd name="T33" fmla="*/ 226 h 1196"/>
                <a:gd name="T34" fmla="*/ 957 w 1481"/>
                <a:gd name="T35" fmla="*/ 169 h 1196"/>
                <a:gd name="T36" fmla="*/ 1025 w 1481"/>
                <a:gd name="T37" fmla="*/ 161 h 1196"/>
                <a:gd name="T38" fmla="*/ 1062 w 1481"/>
                <a:gd name="T39" fmla="*/ 270 h 1196"/>
                <a:gd name="T40" fmla="*/ 1055 w 1481"/>
                <a:gd name="T41" fmla="*/ 329 h 1196"/>
                <a:gd name="T42" fmla="*/ 1141 w 1481"/>
                <a:gd name="T43" fmla="*/ 258 h 1196"/>
                <a:gd name="T44" fmla="*/ 1166 w 1481"/>
                <a:gd name="T45" fmla="*/ 384 h 1196"/>
                <a:gd name="T46" fmla="*/ 1082 w 1481"/>
                <a:gd name="T47" fmla="*/ 388 h 1196"/>
                <a:gd name="T48" fmla="*/ 1016 w 1481"/>
                <a:gd name="T49" fmla="*/ 429 h 1196"/>
                <a:gd name="T50" fmla="*/ 935 w 1481"/>
                <a:gd name="T51" fmla="*/ 474 h 1196"/>
                <a:gd name="T52" fmla="*/ 806 w 1481"/>
                <a:gd name="T53" fmla="*/ 608 h 1196"/>
                <a:gd name="T54" fmla="*/ 840 w 1481"/>
                <a:gd name="T55" fmla="*/ 650 h 1196"/>
                <a:gd name="T56" fmla="*/ 912 w 1481"/>
                <a:gd name="T57" fmla="*/ 746 h 1196"/>
                <a:gd name="T58" fmla="*/ 982 w 1481"/>
                <a:gd name="T59" fmla="*/ 876 h 1196"/>
                <a:gd name="T60" fmla="*/ 1004 w 1481"/>
                <a:gd name="T61" fmla="*/ 918 h 1196"/>
                <a:gd name="T62" fmla="*/ 1039 w 1481"/>
                <a:gd name="T63" fmla="*/ 797 h 1196"/>
                <a:gd name="T64" fmla="*/ 1111 w 1481"/>
                <a:gd name="T65" fmla="*/ 750 h 1196"/>
                <a:gd name="T66" fmla="*/ 1178 w 1481"/>
                <a:gd name="T67" fmla="*/ 559 h 1196"/>
                <a:gd name="T68" fmla="*/ 1297 w 1481"/>
                <a:gd name="T69" fmla="*/ 644 h 1196"/>
                <a:gd name="T70" fmla="*/ 1311 w 1481"/>
                <a:gd name="T71" fmla="*/ 719 h 1196"/>
                <a:gd name="T72" fmla="*/ 1408 w 1481"/>
                <a:gd name="T73" fmla="*/ 807 h 1196"/>
                <a:gd name="T74" fmla="*/ 1481 w 1481"/>
                <a:gd name="T75" fmla="*/ 935 h 1196"/>
                <a:gd name="T76" fmla="*/ 1366 w 1481"/>
                <a:gd name="T77" fmla="*/ 994 h 1196"/>
                <a:gd name="T78" fmla="*/ 1248 w 1481"/>
                <a:gd name="T79" fmla="*/ 975 h 1196"/>
                <a:gd name="T80" fmla="*/ 1221 w 1481"/>
                <a:gd name="T81" fmla="*/ 1018 h 1196"/>
                <a:gd name="T82" fmla="*/ 1282 w 1481"/>
                <a:gd name="T83" fmla="*/ 1020 h 1196"/>
                <a:gd name="T84" fmla="*/ 1270 w 1481"/>
                <a:gd name="T85" fmla="*/ 1103 h 1196"/>
                <a:gd name="T86" fmla="*/ 1317 w 1481"/>
                <a:gd name="T87" fmla="*/ 1113 h 1196"/>
                <a:gd name="T88" fmla="*/ 1344 w 1481"/>
                <a:gd name="T89" fmla="*/ 1095 h 1196"/>
                <a:gd name="T90" fmla="*/ 1270 w 1481"/>
                <a:gd name="T91" fmla="*/ 1144 h 1196"/>
                <a:gd name="T92" fmla="*/ 1221 w 1481"/>
                <a:gd name="T93" fmla="*/ 1176 h 1196"/>
                <a:gd name="T94" fmla="*/ 1252 w 1481"/>
                <a:gd name="T95" fmla="*/ 1113 h 1196"/>
                <a:gd name="T96" fmla="*/ 1203 w 1481"/>
                <a:gd name="T97" fmla="*/ 1062 h 1196"/>
                <a:gd name="T98" fmla="*/ 1149 w 1481"/>
                <a:gd name="T99" fmla="*/ 1071 h 1196"/>
                <a:gd name="T100" fmla="*/ 1051 w 1481"/>
                <a:gd name="T101" fmla="*/ 1105 h 1196"/>
                <a:gd name="T102" fmla="*/ 863 w 1481"/>
                <a:gd name="T103" fmla="*/ 1196 h 1196"/>
                <a:gd name="T104" fmla="*/ 906 w 1481"/>
                <a:gd name="T105" fmla="*/ 1099 h 1196"/>
                <a:gd name="T106" fmla="*/ 855 w 1481"/>
                <a:gd name="T107" fmla="*/ 1032 h 1196"/>
                <a:gd name="T108" fmla="*/ 773 w 1481"/>
                <a:gd name="T109" fmla="*/ 998 h 1196"/>
                <a:gd name="T110" fmla="*/ 142 w 1481"/>
                <a:gd name="T111" fmla="*/ 853 h 1196"/>
                <a:gd name="T112" fmla="*/ 82 w 1481"/>
                <a:gd name="T113" fmla="*/ 768 h 1196"/>
                <a:gd name="T114" fmla="*/ 89 w 1481"/>
                <a:gd name="T115" fmla="*/ 694 h 1196"/>
                <a:gd name="T116" fmla="*/ 66 w 1481"/>
                <a:gd name="T117" fmla="*/ 654 h 1196"/>
                <a:gd name="T118" fmla="*/ 113 w 1481"/>
                <a:gd name="T119" fmla="*/ 587 h 1196"/>
                <a:gd name="T120" fmla="*/ 39 w 1481"/>
                <a:gd name="T121" fmla="*/ 416 h 1196"/>
                <a:gd name="T122" fmla="*/ 214 w 1481"/>
                <a:gd name="T123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81" h="1196">
                  <a:moveTo>
                    <a:pt x="214" y="0"/>
                  </a:moveTo>
                  <a:lnTo>
                    <a:pt x="214" y="0"/>
                  </a:lnTo>
                  <a:lnTo>
                    <a:pt x="230" y="23"/>
                  </a:lnTo>
                  <a:lnTo>
                    <a:pt x="238" y="55"/>
                  </a:lnTo>
                  <a:lnTo>
                    <a:pt x="277" y="65"/>
                  </a:lnTo>
                  <a:lnTo>
                    <a:pt x="304" y="35"/>
                  </a:lnTo>
                  <a:lnTo>
                    <a:pt x="328" y="47"/>
                  </a:lnTo>
                  <a:lnTo>
                    <a:pt x="394" y="53"/>
                  </a:lnTo>
                  <a:lnTo>
                    <a:pt x="441" y="33"/>
                  </a:lnTo>
                  <a:lnTo>
                    <a:pt x="449" y="98"/>
                  </a:lnTo>
                  <a:lnTo>
                    <a:pt x="476" y="98"/>
                  </a:lnTo>
                  <a:lnTo>
                    <a:pt x="476" y="71"/>
                  </a:lnTo>
                  <a:lnTo>
                    <a:pt x="504" y="73"/>
                  </a:lnTo>
                  <a:lnTo>
                    <a:pt x="572" y="153"/>
                  </a:lnTo>
                  <a:lnTo>
                    <a:pt x="617" y="181"/>
                  </a:lnTo>
                  <a:lnTo>
                    <a:pt x="594" y="218"/>
                  </a:lnTo>
                  <a:lnTo>
                    <a:pt x="603" y="228"/>
                  </a:lnTo>
                  <a:lnTo>
                    <a:pt x="691" y="246"/>
                  </a:lnTo>
                  <a:lnTo>
                    <a:pt x="693" y="285"/>
                  </a:lnTo>
                  <a:lnTo>
                    <a:pt x="717" y="289"/>
                  </a:lnTo>
                  <a:lnTo>
                    <a:pt x="722" y="230"/>
                  </a:lnTo>
                  <a:lnTo>
                    <a:pt x="760" y="220"/>
                  </a:lnTo>
                  <a:lnTo>
                    <a:pt x="787" y="262"/>
                  </a:lnTo>
                  <a:lnTo>
                    <a:pt x="846" y="289"/>
                  </a:lnTo>
                  <a:lnTo>
                    <a:pt x="875" y="295"/>
                  </a:lnTo>
                  <a:lnTo>
                    <a:pt x="894" y="272"/>
                  </a:lnTo>
                  <a:lnTo>
                    <a:pt x="896" y="234"/>
                  </a:lnTo>
                  <a:lnTo>
                    <a:pt x="932" y="212"/>
                  </a:lnTo>
                  <a:lnTo>
                    <a:pt x="943" y="244"/>
                  </a:lnTo>
                  <a:lnTo>
                    <a:pt x="912" y="299"/>
                  </a:lnTo>
                  <a:lnTo>
                    <a:pt x="916" y="327"/>
                  </a:lnTo>
                  <a:lnTo>
                    <a:pt x="933" y="299"/>
                  </a:lnTo>
                  <a:lnTo>
                    <a:pt x="969" y="268"/>
                  </a:lnTo>
                  <a:lnTo>
                    <a:pt x="971" y="226"/>
                  </a:lnTo>
                  <a:lnTo>
                    <a:pt x="951" y="195"/>
                  </a:lnTo>
                  <a:lnTo>
                    <a:pt x="957" y="169"/>
                  </a:lnTo>
                  <a:lnTo>
                    <a:pt x="1004" y="146"/>
                  </a:lnTo>
                  <a:lnTo>
                    <a:pt x="1025" y="161"/>
                  </a:lnTo>
                  <a:lnTo>
                    <a:pt x="1029" y="299"/>
                  </a:lnTo>
                  <a:lnTo>
                    <a:pt x="1062" y="270"/>
                  </a:lnTo>
                  <a:lnTo>
                    <a:pt x="1082" y="282"/>
                  </a:lnTo>
                  <a:lnTo>
                    <a:pt x="1055" y="329"/>
                  </a:lnTo>
                  <a:lnTo>
                    <a:pt x="1090" y="337"/>
                  </a:lnTo>
                  <a:lnTo>
                    <a:pt x="1141" y="258"/>
                  </a:lnTo>
                  <a:lnTo>
                    <a:pt x="1184" y="303"/>
                  </a:lnTo>
                  <a:lnTo>
                    <a:pt x="1166" y="384"/>
                  </a:lnTo>
                  <a:lnTo>
                    <a:pt x="1123" y="407"/>
                  </a:lnTo>
                  <a:lnTo>
                    <a:pt x="1082" y="388"/>
                  </a:lnTo>
                  <a:lnTo>
                    <a:pt x="1008" y="404"/>
                  </a:lnTo>
                  <a:lnTo>
                    <a:pt x="1016" y="429"/>
                  </a:lnTo>
                  <a:lnTo>
                    <a:pt x="996" y="461"/>
                  </a:lnTo>
                  <a:lnTo>
                    <a:pt x="935" y="474"/>
                  </a:lnTo>
                  <a:lnTo>
                    <a:pt x="867" y="528"/>
                  </a:lnTo>
                  <a:lnTo>
                    <a:pt x="806" y="608"/>
                  </a:lnTo>
                  <a:lnTo>
                    <a:pt x="799" y="634"/>
                  </a:lnTo>
                  <a:lnTo>
                    <a:pt x="840" y="650"/>
                  </a:lnTo>
                  <a:lnTo>
                    <a:pt x="855" y="689"/>
                  </a:lnTo>
                  <a:lnTo>
                    <a:pt x="912" y="746"/>
                  </a:lnTo>
                  <a:lnTo>
                    <a:pt x="1002" y="786"/>
                  </a:lnTo>
                  <a:lnTo>
                    <a:pt x="982" y="876"/>
                  </a:lnTo>
                  <a:lnTo>
                    <a:pt x="980" y="902"/>
                  </a:lnTo>
                  <a:lnTo>
                    <a:pt x="1004" y="918"/>
                  </a:lnTo>
                  <a:lnTo>
                    <a:pt x="1035" y="876"/>
                  </a:lnTo>
                  <a:lnTo>
                    <a:pt x="1039" y="797"/>
                  </a:lnTo>
                  <a:lnTo>
                    <a:pt x="1088" y="795"/>
                  </a:lnTo>
                  <a:lnTo>
                    <a:pt x="1111" y="750"/>
                  </a:lnTo>
                  <a:lnTo>
                    <a:pt x="1115" y="681"/>
                  </a:lnTo>
                  <a:lnTo>
                    <a:pt x="1178" y="559"/>
                  </a:lnTo>
                  <a:lnTo>
                    <a:pt x="1256" y="587"/>
                  </a:lnTo>
                  <a:lnTo>
                    <a:pt x="1297" y="644"/>
                  </a:lnTo>
                  <a:lnTo>
                    <a:pt x="1279" y="701"/>
                  </a:lnTo>
                  <a:lnTo>
                    <a:pt x="1311" y="719"/>
                  </a:lnTo>
                  <a:lnTo>
                    <a:pt x="1387" y="667"/>
                  </a:lnTo>
                  <a:lnTo>
                    <a:pt x="1408" y="807"/>
                  </a:lnTo>
                  <a:lnTo>
                    <a:pt x="1479" y="892"/>
                  </a:lnTo>
                  <a:lnTo>
                    <a:pt x="1481" y="935"/>
                  </a:lnTo>
                  <a:lnTo>
                    <a:pt x="1403" y="955"/>
                  </a:lnTo>
                  <a:lnTo>
                    <a:pt x="1366" y="994"/>
                  </a:lnTo>
                  <a:lnTo>
                    <a:pt x="1287" y="977"/>
                  </a:lnTo>
                  <a:lnTo>
                    <a:pt x="1248" y="975"/>
                  </a:lnTo>
                  <a:lnTo>
                    <a:pt x="1180" y="1028"/>
                  </a:lnTo>
                  <a:lnTo>
                    <a:pt x="1221" y="1018"/>
                  </a:lnTo>
                  <a:lnTo>
                    <a:pt x="1272" y="1008"/>
                  </a:lnTo>
                  <a:lnTo>
                    <a:pt x="1282" y="1020"/>
                  </a:lnTo>
                  <a:lnTo>
                    <a:pt x="1268" y="1063"/>
                  </a:lnTo>
                  <a:lnTo>
                    <a:pt x="1270" y="1103"/>
                  </a:lnTo>
                  <a:lnTo>
                    <a:pt x="1293" y="1119"/>
                  </a:lnTo>
                  <a:lnTo>
                    <a:pt x="1317" y="1113"/>
                  </a:lnTo>
                  <a:lnTo>
                    <a:pt x="1329" y="1095"/>
                  </a:lnTo>
                  <a:lnTo>
                    <a:pt x="1344" y="1095"/>
                  </a:lnTo>
                  <a:lnTo>
                    <a:pt x="1319" y="1142"/>
                  </a:lnTo>
                  <a:lnTo>
                    <a:pt x="1270" y="1144"/>
                  </a:lnTo>
                  <a:lnTo>
                    <a:pt x="1248" y="1176"/>
                  </a:lnTo>
                  <a:lnTo>
                    <a:pt x="1221" y="1176"/>
                  </a:lnTo>
                  <a:lnTo>
                    <a:pt x="1213" y="1152"/>
                  </a:lnTo>
                  <a:lnTo>
                    <a:pt x="1252" y="1113"/>
                  </a:lnTo>
                  <a:lnTo>
                    <a:pt x="1205" y="1128"/>
                  </a:lnTo>
                  <a:lnTo>
                    <a:pt x="1203" y="1062"/>
                  </a:lnTo>
                  <a:lnTo>
                    <a:pt x="1190" y="1054"/>
                  </a:lnTo>
                  <a:lnTo>
                    <a:pt x="1149" y="1071"/>
                  </a:lnTo>
                  <a:lnTo>
                    <a:pt x="1145" y="1105"/>
                  </a:lnTo>
                  <a:lnTo>
                    <a:pt x="1051" y="1105"/>
                  </a:lnTo>
                  <a:lnTo>
                    <a:pt x="971" y="1160"/>
                  </a:lnTo>
                  <a:lnTo>
                    <a:pt x="863" y="1196"/>
                  </a:lnTo>
                  <a:lnTo>
                    <a:pt x="852" y="1180"/>
                  </a:lnTo>
                  <a:lnTo>
                    <a:pt x="906" y="1099"/>
                  </a:lnTo>
                  <a:lnTo>
                    <a:pt x="875" y="1069"/>
                  </a:lnTo>
                  <a:lnTo>
                    <a:pt x="855" y="1032"/>
                  </a:lnTo>
                  <a:lnTo>
                    <a:pt x="816" y="1002"/>
                  </a:lnTo>
                  <a:lnTo>
                    <a:pt x="773" y="998"/>
                  </a:lnTo>
                  <a:lnTo>
                    <a:pt x="696" y="944"/>
                  </a:lnTo>
                  <a:lnTo>
                    <a:pt x="142" y="853"/>
                  </a:lnTo>
                  <a:lnTo>
                    <a:pt x="132" y="816"/>
                  </a:lnTo>
                  <a:lnTo>
                    <a:pt x="82" y="768"/>
                  </a:lnTo>
                  <a:lnTo>
                    <a:pt x="82" y="729"/>
                  </a:lnTo>
                  <a:lnTo>
                    <a:pt x="89" y="694"/>
                  </a:lnTo>
                  <a:lnTo>
                    <a:pt x="86" y="674"/>
                  </a:lnTo>
                  <a:lnTo>
                    <a:pt x="66" y="654"/>
                  </a:lnTo>
                  <a:lnTo>
                    <a:pt x="62" y="623"/>
                  </a:lnTo>
                  <a:lnTo>
                    <a:pt x="113" y="587"/>
                  </a:lnTo>
                  <a:lnTo>
                    <a:pt x="82" y="418"/>
                  </a:lnTo>
                  <a:lnTo>
                    <a:pt x="39" y="416"/>
                  </a:lnTo>
                  <a:lnTo>
                    <a:pt x="0" y="365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6" name="Freeform 202">
              <a:extLst>
                <a:ext uri="{FF2B5EF4-FFF2-40B4-BE49-F238E27FC236}">
                  <a16:creationId xmlns:a16="http://schemas.microsoft.com/office/drawing/2014/main" xmlns="" id="{34BD5686-96E4-FE44-8740-76F1B1509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338" y="3108326"/>
              <a:ext cx="1277938" cy="827088"/>
            </a:xfrm>
            <a:custGeom>
              <a:avLst/>
              <a:gdLst>
                <a:gd name="T0" fmla="*/ 153 w 1208"/>
                <a:gd name="T1" fmla="*/ 0 h 782"/>
                <a:gd name="T2" fmla="*/ 153 w 1208"/>
                <a:gd name="T3" fmla="*/ 0 h 782"/>
                <a:gd name="T4" fmla="*/ 145 w 1208"/>
                <a:gd name="T5" fmla="*/ 32 h 782"/>
                <a:gd name="T6" fmla="*/ 118 w 1208"/>
                <a:gd name="T7" fmla="*/ 14 h 782"/>
                <a:gd name="T8" fmla="*/ 104 w 1208"/>
                <a:gd name="T9" fmla="*/ 14 h 782"/>
                <a:gd name="T10" fmla="*/ 96 w 1208"/>
                <a:gd name="T11" fmla="*/ 48 h 782"/>
                <a:gd name="T12" fmla="*/ 0 w 1208"/>
                <a:gd name="T13" fmla="*/ 262 h 782"/>
                <a:gd name="T14" fmla="*/ 26 w 1208"/>
                <a:gd name="T15" fmla="*/ 449 h 782"/>
                <a:gd name="T16" fmla="*/ 57 w 1208"/>
                <a:gd name="T17" fmla="*/ 465 h 782"/>
                <a:gd name="T18" fmla="*/ 63 w 1208"/>
                <a:gd name="T19" fmla="*/ 516 h 782"/>
                <a:gd name="T20" fmla="*/ 128 w 1208"/>
                <a:gd name="T21" fmla="*/ 516 h 782"/>
                <a:gd name="T22" fmla="*/ 190 w 1208"/>
                <a:gd name="T23" fmla="*/ 564 h 782"/>
                <a:gd name="T24" fmla="*/ 313 w 1208"/>
                <a:gd name="T25" fmla="*/ 576 h 782"/>
                <a:gd name="T26" fmla="*/ 327 w 1208"/>
                <a:gd name="T27" fmla="*/ 639 h 782"/>
                <a:gd name="T28" fmla="*/ 346 w 1208"/>
                <a:gd name="T29" fmla="*/ 652 h 782"/>
                <a:gd name="T30" fmla="*/ 374 w 1208"/>
                <a:gd name="T31" fmla="*/ 625 h 782"/>
                <a:gd name="T32" fmla="*/ 395 w 1208"/>
                <a:gd name="T33" fmla="*/ 635 h 782"/>
                <a:gd name="T34" fmla="*/ 415 w 1208"/>
                <a:gd name="T35" fmla="*/ 725 h 782"/>
                <a:gd name="T36" fmla="*/ 448 w 1208"/>
                <a:gd name="T37" fmla="*/ 747 h 782"/>
                <a:gd name="T38" fmla="*/ 475 w 1208"/>
                <a:gd name="T39" fmla="*/ 696 h 782"/>
                <a:gd name="T40" fmla="*/ 559 w 1208"/>
                <a:gd name="T41" fmla="*/ 635 h 782"/>
                <a:gd name="T42" fmla="*/ 614 w 1208"/>
                <a:gd name="T43" fmla="*/ 660 h 782"/>
                <a:gd name="T44" fmla="*/ 661 w 1208"/>
                <a:gd name="T45" fmla="*/ 664 h 782"/>
                <a:gd name="T46" fmla="*/ 663 w 1208"/>
                <a:gd name="T47" fmla="*/ 635 h 782"/>
                <a:gd name="T48" fmla="*/ 761 w 1208"/>
                <a:gd name="T49" fmla="*/ 637 h 782"/>
                <a:gd name="T50" fmla="*/ 780 w 1208"/>
                <a:gd name="T51" fmla="*/ 658 h 782"/>
                <a:gd name="T52" fmla="*/ 784 w 1208"/>
                <a:gd name="T53" fmla="*/ 707 h 782"/>
                <a:gd name="T54" fmla="*/ 772 w 1208"/>
                <a:gd name="T55" fmla="*/ 735 h 782"/>
                <a:gd name="T56" fmla="*/ 786 w 1208"/>
                <a:gd name="T57" fmla="*/ 782 h 782"/>
                <a:gd name="T58" fmla="*/ 815 w 1208"/>
                <a:gd name="T59" fmla="*/ 782 h 782"/>
                <a:gd name="T60" fmla="*/ 845 w 1208"/>
                <a:gd name="T61" fmla="*/ 737 h 782"/>
                <a:gd name="T62" fmla="*/ 833 w 1208"/>
                <a:gd name="T63" fmla="*/ 715 h 782"/>
                <a:gd name="T64" fmla="*/ 821 w 1208"/>
                <a:gd name="T65" fmla="*/ 668 h 782"/>
                <a:gd name="T66" fmla="*/ 839 w 1208"/>
                <a:gd name="T67" fmla="*/ 615 h 782"/>
                <a:gd name="T68" fmla="*/ 919 w 1208"/>
                <a:gd name="T69" fmla="*/ 546 h 782"/>
                <a:gd name="T70" fmla="*/ 980 w 1208"/>
                <a:gd name="T71" fmla="*/ 528 h 782"/>
                <a:gd name="T72" fmla="*/ 972 w 1208"/>
                <a:gd name="T73" fmla="*/ 471 h 782"/>
                <a:gd name="T74" fmla="*/ 1056 w 1208"/>
                <a:gd name="T75" fmla="*/ 380 h 782"/>
                <a:gd name="T76" fmla="*/ 1140 w 1208"/>
                <a:gd name="T77" fmla="*/ 367 h 782"/>
                <a:gd name="T78" fmla="*/ 1126 w 1208"/>
                <a:gd name="T79" fmla="*/ 319 h 782"/>
                <a:gd name="T80" fmla="*/ 1208 w 1208"/>
                <a:gd name="T81" fmla="*/ 272 h 782"/>
                <a:gd name="T82" fmla="*/ 1208 w 1208"/>
                <a:gd name="T83" fmla="*/ 209 h 782"/>
                <a:gd name="T84" fmla="*/ 1201 w 1208"/>
                <a:gd name="T85" fmla="*/ 205 h 782"/>
                <a:gd name="T86" fmla="*/ 1171 w 1208"/>
                <a:gd name="T87" fmla="*/ 215 h 782"/>
                <a:gd name="T88" fmla="*/ 1167 w 1208"/>
                <a:gd name="T89" fmla="*/ 254 h 782"/>
                <a:gd name="T90" fmla="*/ 1070 w 1208"/>
                <a:gd name="T91" fmla="*/ 255 h 782"/>
                <a:gd name="T92" fmla="*/ 993 w 1208"/>
                <a:gd name="T93" fmla="*/ 306 h 782"/>
                <a:gd name="T94" fmla="*/ 873 w 1208"/>
                <a:gd name="T95" fmla="*/ 345 h 782"/>
                <a:gd name="T96" fmla="*/ 854 w 1208"/>
                <a:gd name="T97" fmla="*/ 321 h 782"/>
                <a:gd name="T98" fmla="*/ 909 w 1208"/>
                <a:gd name="T99" fmla="*/ 239 h 782"/>
                <a:gd name="T100" fmla="*/ 882 w 1208"/>
                <a:gd name="T101" fmla="*/ 213 h 782"/>
                <a:gd name="T102" fmla="*/ 863 w 1208"/>
                <a:gd name="T103" fmla="*/ 179 h 782"/>
                <a:gd name="T104" fmla="*/ 826 w 1208"/>
                <a:gd name="T105" fmla="*/ 148 h 782"/>
                <a:gd name="T106" fmla="*/ 784 w 1208"/>
                <a:gd name="T107" fmla="*/ 145 h 782"/>
                <a:gd name="T108" fmla="*/ 707 w 1208"/>
                <a:gd name="T109" fmla="*/ 92 h 782"/>
                <a:gd name="T110" fmla="*/ 153 w 1208"/>
                <a:gd name="T111" fmla="*/ 0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08" h="782">
                  <a:moveTo>
                    <a:pt x="153" y="0"/>
                  </a:moveTo>
                  <a:lnTo>
                    <a:pt x="153" y="0"/>
                  </a:lnTo>
                  <a:lnTo>
                    <a:pt x="145" y="32"/>
                  </a:lnTo>
                  <a:lnTo>
                    <a:pt x="118" y="14"/>
                  </a:lnTo>
                  <a:lnTo>
                    <a:pt x="104" y="14"/>
                  </a:lnTo>
                  <a:lnTo>
                    <a:pt x="96" y="48"/>
                  </a:lnTo>
                  <a:lnTo>
                    <a:pt x="0" y="262"/>
                  </a:lnTo>
                  <a:lnTo>
                    <a:pt x="26" y="449"/>
                  </a:lnTo>
                  <a:lnTo>
                    <a:pt x="57" y="465"/>
                  </a:lnTo>
                  <a:lnTo>
                    <a:pt x="63" y="516"/>
                  </a:lnTo>
                  <a:lnTo>
                    <a:pt x="128" y="516"/>
                  </a:lnTo>
                  <a:lnTo>
                    <a:pt x="190" y="564"/>
                  </a:lnTo>
                  <a:lnTo>
                    <a:pt x="313" y="576"/>
                  </a:lnTo>
                  <a:lnTo>
                    <a:pt x="327" y="639"/>
                  </a:lnTo>
                  <a:lnTo>
                    <a:pt x="346" y="652"/>
                  </a:lnTo>
                  <a:lnTo>
                    <a:pt x="374" y="625"/>
                  </a:lnTo>
                  <a:lnTo>
                    <a:pt x="395" y="635"/>
                  </a:lnTo>
                  <a:lnTo>
                    <a:pt x="415" y="725"/>
                  </a:lnTo>
                  <a:lnTo>
                    <a:pt x="448" y="747"/>
                  </a:lnTo>
                  <a:lnTo>
                    <a:pt x="475" y="696"/>
                  </a:lnTo>
                  <a:lnTo>
                    <a:pt x="559" y="635"/>
                  </a:lnTo>
                  <a:lnTo>
                    <a:pt x="614" y="660"/>
                  </a:lnTo>
                  <a:lnTo>
                    <a:pt x="661" y="664"/>
                  </a:lnTo>
                  <a:lnTo>
                    <a:pt x="663" y="635"/>
                  </a:lnTo>
                  <a:lnTo>
                    <a:pt x="761" y="637"/>
                  </a:lnTo>
                  <a:lnTo>
                    <a:pt x="780" y="658"/>
                  </a:lnTo>
                  <a:lnTo>
                    <a:pt x="784" y="707"/>
                  </a:lnTo>
                  <a:lnTo>
                    <a:pt x="772" y="735"/>
                  </a:lnTo>
                  <a:lnTo>
                    <a:pt x="786" y="782"/>
                  </a:lnTo>
                  <a:lnTo>
                    <a:pt x="815" y="782"/>
                  </a:lnTo>
                  <a:lnTo>
                    <a:pt x="845" y="737"/>
                  </a:lnTo>
                  <a:lnTo>
                    <a:pt x="833" y="715"/>
                  </a:lnTo>
                  <a:lnTo>
                    <a:pt x="821" y="668"/>
                  </a:lnTo>
                  <a:lnTo>
                    <a:pt x="839" y="615"/>
                  </a:lnTo>
                  <a:lnTo>
                    <a:pt x="919" y="546"/>
                  </a:lnTo>
                  <a:lnTo>
                    <a:pt x="980" y="528"/>
                  </a:lnTo>
                  <a:lnTo>
                    <a:pt x="972" y="471"/>
                  </a:lnTo>
                  <a:lnTo>
                    <a:pt x="1056" y="380"/>
                  </a:lnTo>
                  <a:lnTo>
                    <a:pt x="1140" y="367"/>
                  </a:lnTo>
                  <a:lnTo>
                    <a:pt x="1126" y="319"/>
                  </a:lnTo>
                  <a:lnTo>
                    <a:pt x="1208" y="272"/>
                  </a:lnTo>
                  <a:lnTo>
                    <a:pt x="1208" y="209"/>
                  </a:lnTo>
                  <a:lnTo>
                    <a:pt x="1201" y="205"/>
                  </a:lnTo>
                  <a:lnTo>
                    <a:pt x="1171" y="215"/>
                  </a:lnTo>
                  <a:lnTo>
                    <a:pt x="1167" y="254"/>
                  </a:lnTo>
                  <a:lnTo>
                    <a:pt x="1070" y="255"/>
                  </a:lnTo>
                  <a:lnTo>
                    <a:pt x="993" y="306"/>
                  </a:lnTo>
                  <a:lnTo>
                    <a:pt x="873" y="345"/>
                  </a:lnTo>
                  <a:lnTo>
                    <a:pt x="854" y="321"/>
                  </a:lnTo>
                  <a:lnTo>
                    <a:pt x="909" y="239"/>
                  </a:lnTo>
                  <a:lnTo>
                    <a:pt x="882" y="213"/>
                  </a:lnTo>
                  <a:lnTo>
                    <a:pt x="863" y="179"/>
                  </a:lnTo>
                  <a:lnTo>
                    <a:pt x="826" y="148"/>
                  </a:lnTo>
                  <a:lnTo>
                    <a:pt x="784" y="145"/>
                  </a:lnTo>
                  <a:lnTo>
                    <a:pt x="707" y="92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7" name="Freeform 203">
              <a:extLst>
                <a:ext uri="{FF2B5EF4-FFF2-40B4-BE49-F238E27FC236}">
                  <a16:creationId xmlns:a16="http://schemas.microsoft.com/office/drawing/2014/main" xmlns="" id="{EE99C178-20D5-9D4E-864E-D7FD36DA2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0738" y="2860676"/>
              <a:ext cx="34925" cy="101600"/>
            </a:xfrm>
            <a:custGeom>
              <a:avLst/>
              <a:gdLst>
                <a:gd name="T0" fmla="*/ 13 w 33"/>
                <a:gd name="T1" fmla="*/ 0 h 96"/>
                <a:gd name="T2" fmla="*/ 13 w 33"/>
                <a:gd name="T3" fmla="*/ 0 h 96"/>
                <a:gd name="T4" fmla="*/ 0 w 33"/>
                <a:gd name="T5" fmla="*/ 25 h 96"/>
                <a:gd name="T6" fmla="*/ 4 w 33"/>
                <a:gd name="T7" fmla="*/ 43 h 96"/>
                <a:gd name="T8" fmla="*/ 13 w 33"/>
                <a:gd name="T9" fmla="*/ 49 h 96"/>
                <a:gd name="T10" fmla="*/ 11 w 33"/>
                <a:gd name="T11" fmla="*/ 56 h 96"/>
                <a:gd name="T12" fmla="*/ 1 w 33"/>
                <a:gd name="T13" fmla="*/ 59 h 96"/>
                <a:gd name="T14" fmla="*/ 4 w 33"/>
                <a:gd name="T15" fmla="*/ 86 h 96"/>
                <a:gd name="T16" fmla="*/ 14 w 33"/>
                <a:gd name="T17" fmla="*/ 96 h 96"/>
                <a:gd name="T18" fmla="*/ 22 w 33"/>
                <a:gd name="T19" fmla="*/ 87 h 96"/>
                <a:gd name="T20" fmla="*/ 12 w 33"/>
                <a:gd name="T21" fmla="*/ 61 h 96"/>
                <a:gd name="T22" fmla="*/ 18 w 33"/>
                <a:gd name="T23" fmla="*/ 40 h 96"/>
                <a:gd name="T24" fmla="*/ 33 w 33"/>
                <a:gd name="T25" fmla="*/ 20 h 96"/>
                <a:gd name="T26" fmla="*/ 22 w 33"/>
                <a:gd name="T27" fmla="*/ 2 h 96"/>
                <a:gd name="T28" fmla="*/ 13 w 33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96">
                  <a:moveTo>
                    <a:pt x="13" y="0"/>
                  </a:moveTo>
                  <a:lnTo>
                    <a:pt x="13" y="0"/>
                  </a:lnTo>
                  <a:lnTo>
                    <a:pt x="0" y="25"/>
                  </a:lnTo>
                  <a:lnTo>
                    <a:pt x="4" y="43"/>
                  </a:lnTo>
                  <a:lnTo>
                    <a:pt x="13" y="49"/>
                  </a:lnTo>
                  <a:lnTo>
                    <a:pt x="11" y="56"/>
                  </a:lnTo>
                  <a:lnTo>
                    <a:pt x="1" y="59"/>
                  </a:lnTo>
                  <a:lnTo>
                    <a:pt x="4" y="86"/>
                  </a:lnTo>
                  <a:lnTo>
                    <a:pt x="14" y="96"/>
                  </a:lnTo>
                  <a:lnTo>
                    <a:pt x="22" y="87"/>
                  </a:lnTo>
                  <a:lnTo>
                    <a:pt x="12" y="61"/>
                  </a:lnTo>
                  <a:lnTo>
                    <a:pt x="18" y="40"/>
                  </a:lnTo>
                  <a:lnTo>
                    <a:pt x="33" y="20"/>
                  </a:lnTo>
                  <a:lnTo>
                    <a:pt x="22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8" name="Freeform 204">
              <a:extLst>
                <a:ext uri="{FF2B5EF4-FFF2-40B4-BE49-F238E27FC236}">
                  <a16:creationId xmlns:a16="http://schemas.microsoft.com/office/drawing/2014/main" xmlns="" id="{BD8C9BB7-C091-EF41-BE62-8FBF49B46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8363" y="3022601"/>
              <a:ext cx="71438" cy="88900"/>
            </a:xfrm>
            <a:custGeom>
              <a:avLst/>
              <a:gdLst>
                <a:gd name="T0" fmla="*/ 12 w 68"/>
                <a:gd name="T1" fmla="*/ 0 h 84"/>
                <a:gd name="T2" fmla="*/ 12 w 68"/>
                <a:gd name="T3" fmla="*/ 0 h 84"/>
                <a:gd name="T4" fmla="*/ 0 w 68"/>
                <a:gd name="T5" fmla="*/ 5 h 84"/>
                <a:gd name="T6" fmla="*/ 22 w 68"/>
                <a:gd name="T7" fmla="*/ 30 h 84"/>
                <a:gd name="T8" fmla="*/ 27 w 68"/>
                <a:gd name="T9" fmla="*/ 60 h 84"/>
                <a:gd name="T10" fmla="*/ 49 w 68"/>
                <a:gd name="T11" fmla="*/ 84 h 84"/>
                <a:gd name="T12" fmla="*/ 68 w 68"/>
                <a:gd name="T13" fmla="*/ 81 h 84"/>
                <a:gd name="T14" fmla="*/ 68 w 68"/>
                <a:gd name="T15" fmla="*/ 50 h 84"/>
                <a:gd name="T16" fmla="*/ 45 w 68"/>
                <a:gd name="T17" fmla="*/ 36 h 84"/>
                <a:gd name="T18" fmla="*/ 12 w 68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84">
                  <a:moveTo>
                    <a:pt x="12" y="0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22" y="30"/>
                  </a:lnTo>
                  <a:lnTo>
                    <a:pt x="27" y="60"/>
                  </a:lnTo>
                  <a:lnTo>
                    <a:pt x="49" y="84"/>
                  </a:lnTo>
                  <a:lnTo>
                    <a:pt x="68" y="81"/>
                  </a:lnTo>
                  <a:lnTo>
                    <a:pt x="68" y="50"/>
                  </a:lnTo>
                  <a:lnTo>
                    <a:pt x="45" y="36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" name="Freeform 206">
              <a:extLst>
                <a:ext uri="{FF2B5EF4-FFF2-40B4-BE49-F238E27FC236}">
                  <a16:creationId xmlns:a16="http://schemas.microsoft.com/office/drawing/2014/main" xmlns="" id="{F9A3BF75-DCD4-7744-BC84-B564696B8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9850" y="4132263"/>
              <a:ext cx="98425" cy="117475"/>
            </a:xfrm>
            <a:custGeom>
              <a:avLst/>
              <a:gdLst>
                <a:gd name="T0" fmla="*/ 0 w 93"/>
                <a:gd name="T1" fmla="*/ 78 h 112"/>
                <a:gd name="T2" fmla="*/ 0 w 93"/>
                <a:gd name="T3" fmla="*/ 78 h 112"/>
                <a:gd name="T4" fmla="*/ 46 w 93"/>
                <a:gd name="T5" fmla="*/ 112 h 112"/>
                <a:gd name="T6" fmla="*/ 93 w 93"/>
                <a:gd name="T7" fmla="*/ 54 h 112"/>
                <a:gd name="T8" fmla="*/ 85 w 93"/>
                <a:gd name="T9" fmla="*/ 42 h 112"/>
                <a:gd name="T10" fmla="*/ 69 w 93"/>
                <a:gd name="T11" fmla="*/ 42 h 112"/>
                <a:gd name="T12" fmla="*/ 69 w 93"/>
                <a:gd name="T13" fmla="*/ 7 h 112"/>
                <a:gd name="T14" fmla="*/ 57 w 93"/>
                <a:gd name="T15" fmla="*/ 0 h 112"/>
                <a:gd name="T16" fmla="*/ 21 w 93"/>
                <a:gd name="T17" fmla="*/ 11 h 112"/>
                <a:gd name="T18" fmla="*/ 35 w 93"/>
                <a:gd name="T19" fmla="*/ 43 h 112"/>
                <a:gd name="T20" fmla="*/ 0 w 93"/>
                <a:gd name="T21" fmla="*/ 7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112">
                  <a:moveTo>
                    <a:pt x="0" y="78"/>
                  </a:moveTo>
                  <a:lnTo>
                    <a:pt x="0" y="78"/>
                  </a:lnTo>
                  <a:lnTo>
                    <a:pt x="46" y="112"/>
                  </a:lnTo>
                  <a:lnTo>
                    <a:pt x="93" y="54"/>
                  </a:lnTo>
                  <a:lnTo>
                    <a:pt x="85" y="42"/>
                  </a:lnTo>
                  <a:lnTo>
                    <a:pt x="69" y="42"/>
                  </a:lnTo>
                  <a:lnTo>
                    <a:pt x="69" y="7"/>
                  </a:lnTo>
                  <a:lnTo>
                    <a:pt x="57" y="0"/>
                  </a:lnTo>
                  <a:lnTo>
                    <a:pt x="21" y="11"/>
                  </a:lnTo>
                  <a:lnTo>
                    <a:pt x="35" y="4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" name="Freeform 207">
              <a:extLst>
                <a:ext uri="{FF2B5EF4-FFF2-40B4-BE49-F238E27FC236}">
                  <a16:creationId xmlns:a16="http://schemas.microsoft.com/office/drawing/2014/main" xmlns="" id="{C5176756-5D43-AE41-B259-FA6243DF0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9225" y="4189413"/>
              <a:ext cx="125413" cy="92075"/>
            </a:xfrm>
            <a:custGeom>
              <a:avLst/>
              <a:gdLst>
                <a:gd name="T0" fmla="*/ 24 w 118"/>
                <a:gd name="T1" fmla="*/ 3 h 88"/>
                <a:gd name="T2" fmla="*/ 24 w 118"/>
                <a:gd name="T3" fmla="*/ 3 h 88"/>
                <a:gd name="T4" fmla="*/ 97 w 118"/>
                <a:gd name="T5" fmla="*/ 0 h 88"/>
                <a:gd name="T6" fmla="*/ 118 w 118"/>
                <a:gd name="T7" fmla="*/ 26 h 88"/>
                <a:gd name="T8" fmla="*/ 105 w 118"/>
                <a:gd name="T9" fmla="*/ 23 h 88"/>
                <a:gd name="T10" fmla="*/ 79 w 118"/>
                <a:gd name="T11" fmla="*/ 24 h 88"/>
                <a:gd name="T12" fmla="*/ 45 w 118"/>
                <a:gd name="T13" fmla="*/ 55 h 88"/>
                <a:gd name="T14" fmla="*/ 31 w 118"/>
                <a:gd name="T15" fmla="*/ 88 h 88"/>
                <a:gd name="T16" fmla="*/ 21 w 118"/>
                <a:gd name="T17" fmla="*/ 83 h 88"/>
                <a:gd name="T18" fmla="*/ 21 w 118"/>
                <a:gd name="T19" fmla="*/ 47 h 88"/>
                <a:gd name="T20" fmla="*/ 0 w 118"/>
                <a:gd name="T21" fmla="*/ 33 h 88"/>
                <a:gd name="T22" fmla="*/ 24 w 118"/>
                <a:gd name="T23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8" h="88">
                  <a:moveTo>
                    <a:pt x="24" y="3"/>
                  </a:moveTo>
                  <a:lnTo>
                    <a:pt x="24" y="3"/>
                  </a:lnTo>
                  <a:lnTo>
                    <a:pt x="97" y="0"/>
                  </a:lnTo>
                  <a:lnTo>
                    <a:pt x="118" y="26"/>
                  </a:lnTo>
                  <a:lnTo>
                    <a:pt x="105" y="23"/>
                  </a:lnTo>
                  <a:lnTo>
                    <a:pt x="79" y="24"/>
                  </a:lnTo>
                  <a:lnTo>
                    <a:pt x="45" y="55"/>
                  </a:lnTo>
                  <a:lnTo>
                    <a:pt x="31" y="88"/>
                  </a:lnTo>
                  <a:lnTo>
                    <a:pt x="21" y="83"/>
                  </a:lnTo>
                  <a:lnTo>
                    <a:pt x="21" y="47"/>
                  </a:lnTo>
                  <a:lnTo>
                    <a:pt x="0" y="33"/>
                  </a:lnTo>
                  <a:lnTo>
                    <a:pt x="24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" name="Freeform 208">
              <a:extLst>
                <a:ext uri="{FF2B5EF4-FFF2-40B4-BE49-F238E27FC236}">
                  <a16:creationId xmlns:a16="http://schemas.microsoft.com/office/drawing/2014/main" xmlns="" id="{91C0D17E-1E28-324D-A84D-FF268A17A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7000" y="4230688"/>
              <a:ext cx="38100" cy="42863"/>
            </a:xfrm>
            <a:custGeom>
              <a:avLst/>
              <a:gdLst>
                <a:gd name="T0" fmla="*/ 0 w 37"/>
                <a:gd name="T1" fmla="*/ 23 h 41"/>
                <a:gd name="T2" fmla="*/ 0 w 37"/>
                <a:gd name="T3" fmla="*/ 23 h 41"/>
                <a:gd name="T4" fmla="*/ 37 w 37"/>
                <a:gd name="T5" fmla="*/ 41 h 41"/>
                <a:gd name="T6" fmla="*/ 36 w 37"/>
                <a:gd name="T7" fmla="*/ 12 h 41"/>
                <a:gd name="T8" fmla="*/ 17 w 37"/>
                <a:gd name="T9" fmla="*/ 0 h 41"/>
                <a:gd name="T10" fmla="*/ 0 w 37"/>
                <a:gd name="T11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41">
                  <a:moveTo>
                    <a:pt x="0" y="23"/>
                  </a:moveTo>
                  <a:lnTo>
                    <a:pt x="0" y="23"/>
                  </a:lnTo>
                  <a:lnTo>
                    <a:pt x="37" y="41"/>
                  </a:lnTo>
                  <a:lnTo>
                    <a:pt x="36" y="12"/>
                  </a:lnTo>
                  <a:lnTo>
                    <a:pt x="17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" name="Freeform 209">
              <a:extLst>
                <a:ext uri="{FF2B5EF4-FFF2-40B4-BE49-F238E27FC236}">
                  <a16:creationId xmlns:a16="http://schemas.microsoft.com/office/drawing/2014/main" xmlns="" id="{AB1F8126-9C88-434C-8454-98C054AB9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5" y="4219576"/>
              <a:ext cx="90488" cy="101600"/>
            </a:xfrm>
            <a:custGeom>
              <a:avLst/>
              <a:gdLst>
                <a:gd name="T0" fmla="*/ 68 w 86"/>
                <a:gd name="T1" fmla="*/ 0 h 96"/>
                <a:gd name="T2" fmla="*/ 68 w 86"/>
                <a:gd name="T3" fmla="*/ 0 h 96"/>
                <a:gd name="T4" fmla="*/ 85 w 86"/>
                <a:gd name="T5" fmla="*/ 3 h 96"/>
                <a:gd name="T6" fmla="*/ 86 w 86"/>
                <a:gd name="T7" fmla="*/ 39 h 96"/>
                <a:gd name="T8" fmla="*/ 66 w 86"/>
                <a:gd name="T9" fmla="*/ 96 h 96"/>
                <a:gd name="T10" fmla="*/ 12 w 86"/>
                <a:gd name="T11" fmla="*/ 90 h 96"/>
                <a:gd name="T12" fmla="*/ 0 w 86"/>
                <a:gd name="T13" fmla="*/ 63 h 96"/>
                <a:gd name="T14" fmla="*/ 16 w 86"/>
                <a:gd name="T15" fmla="*/ 30 h 96"/>
                <a:gd name="T16" fmla="*/ 46 w 86"/>
                <a:gd name="T17" fmla="*/ 1 h 96"/>
                <a:gd name="T18" fmla="*/ 68 w 86"/>
                <a:gd name="T1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96">
                  <a:moveTo>
                    <a:pt x="68" y="0"/>
                  </a:moveTo>
                  <a:lnTo>
                    <a:pt x="68" y="0"/>
                  </a:lnTo>
                  <a:lnTo>
                    <a:pt x="85" y="3"/>
                  </a:lnTo>
                  <a:lnTo>
                    <a:pt x="86" y="39"/>
                  </a:lnTo>
                  <a:lnTo>
                    <a:pt x="66" y="96"/>
                  </a:lnTo>
                  <a:lnTo>
                    <a:pt x="12" y="90"/>
                  </a:lnTo>
                  <a:lnTo>
                    <a:pt x="0" y="63"/>
                  </a:lnTo>
                  <a:lnTo>
                    <a:pt x="16" y="30"/>
                  </a:lnTo>
                  <a:lnTo>
                    <a:pt x="46" y="1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" name="Freeform 210">
              <a:extLst>
                <a:ext uri="{FF2B5EF4-FFF2-40B4-BE49-F238E27FC236}">
                  <a16:creationId xmlns:a16="http://schemas.microsoft.com/office/drawing/2014/main" xmlns="" id="{9ECE937D-31FF-BC4A-9424-1486EB0AF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613" y="4322763"/>
              <a:ext cx="76200" cy="76200"/>
            </a:xfrm>
            <a:custGeom>
              <a:avLst/>
              <a:gdLst>
                <a:gd name="T0" fmla="*/ 52 w 72"/>
                <a:gd name="T1" fmla="*/ 4 h 72"/>
                <a:gd name="T2" fmla="*/ 52 w 72"/>
                <a:gd name="T3" fmla="*/ 4 h 72"/>
                <a:gd name="T4" fmla="*/ 63 w 72"/>
                <a:gd name="T5" fmla="*/ 25 h 72"/>
                <a:gd name="T6" fmla="*/ 72 w 72"/>
                <a:gd name="T7" fmla="*/ 37 h 72"/>
                <a:gd name="T8" fmla="*/ 60 w 72"/>
                <a:gd name="T9" fmla="*/ 72 h 72"/>
                <a:gd name="T10" fmla="*/ 38 w 72"/>
                <a:gd name="T11" fmla="*/ 56 h 72"/>
                <a:gd name="T12" fmla="*/ 0 w 72"/>
                <a:gd name="T13" fmla="*/ 22 h 72"/>
                <a:gd name="T14" fmla="*/ 0 w 72"/>
                <a:gd name="T15" fmla="*/ 0 h 72"/>
                <a:gd name="T16" fmla="*/ 52 w 72"/>
                <a:gd name="T17" fmla="*/ 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52" y="4"/>
                  </a:moveTo>
                  <a:lnTo>
                    <a:pt x="52" y="4"/>
                  </a:lnTo>
                  <a:lnTo>
                    <a:pt x="63" y="25"/>
                  </a:lnTo>
                  <a:lnTo>
                    <a:pt x="72" y="37"/>
                  </a:lnTo>
                  <a:lnTo>
                    <a:pt x="60" y="72"/>
                  </a:lnTo>
                  <a:lnTo>
                    <a:pt x="38" y="56"/>
                  </a:lnTo>
                  <a:lnTo>
                    <a:pt x="0" y="22"/>
                  </a:lnTo>
                  <a:lnTo>
                    <a:pt x="0" y="0"/>
                  </a:lnTo>
                  <a:lnTo>
                    <a:pt x="52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" name="Freeform 211">
              <a:extLst>
                <a:ext uri="{FF2B5EF4-FFF2-40B4-BE49-F238E27FC236}">
                  <a16:creationId xmlns:a16="http://schemas.microsoft.com/office/drawing/2014/main" xmlns="" id="{54BE971D-6DE9-424B-A5DF-2C32D36DA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1463" y="4349751"/>
              <a:ext cx="149225" cy="68263"/>
            </a:xfrm>
            <a:custGeom>
              <a:avLst/>
              <a:gdLst>
                <a:gd name="T0" fmla="*/ 12 w 141"/>
                <a:gd name="T1" fmla="*/ 14 h 65"/>
                <a:gd name="T2" fmla="*/ 12 w 141"/>
                <a:gd name="T3" fmla="*/ 14 h 65"/>
                <a:gd name="T4" fmla="*/ 0 w 141"/>
                <a:gd name="T5" fmla="*/ 50 h 65"/>
                <a:gd name="T6" fmla="*/ 38 w 141"/>
                <a:gd name="T7" fmla="*/ 60 h 65"/>
                <a:gd name="T8" fmla="*/ 61 w 141"/>
                <a:gd name="T9" fmla="*/ 65 h 65"/>
                <a:gd name="T10" fmla="*/ 65 w 141"/>
                <a:gd name="T11" fmla="*/ 37 h 65"/>
                <a:gd name="T12" fmla="*/ 91 w 141"/>
                <a:gd name="T13" fmla="*/ 24 h 65"/>
                <a:gd name="T14" fmla="*/ 113 w 141"/>
                <a:gd name="T15" fmla="*/ 36 h 65"/>
                <a:gd name="T16" fmla="*/ 122 w 141"/>
                <a:gd name="T17" fmla="*/ 50 h 65"/>
                <a:gd name="T18" fmla="*/ 132 w 141"/>
                <a:gd name="T19" fmla="*/ 48 h 65"/>
                <a:gd name="T20" fmla="*/ 141 w 141"/>
                <a:gd name="T21" fmla="*/ 23 h 65"/>
                <a:gd name="T22" fmla="*/ 113 w 141"/>
                <a:gd name="T23" fmla="*/ 11 h 65"/>
                <a:gd name="T24" fmla="*/ 92 w 141"/>
                <a:gd name="T25" fmla="*/ 0 h 65"/>
                <a:gd name="T26" fmla="*/ 71 w 141"/>
                <a:gd name="T27" fmla="*/ 14 h 65"/>
                <a:gd name="T28" fmla="*/ 45 w 141"/>
                <a:gd name="T29" fmla="*/ 27 h 65"/>
                <a:gd name="T30" fmla="*/ 20 w 141"/>
                <a:gd name="T31" fmla="*/ 17 h 65"/>
                <a:gd name="T32" fmla="*/ 12 w 141"/>
                <a:gd name="T33" fmla="*/ 1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1" h="65">
                  <a:moveTo>
                    <a:pt x="12" y="14"/>
                  </a:moveTo>
                  <a:lnTo>
                    <a:pt x="12" y="14"/>
                  </a:lnTo>
                  <a:lnTo>
                    <a:pt x="0" y="50"/>
                  </a:lnTo>
                  <a:lnTo>
                    <a:pt x="38" y="60"/>
                  </a:lnTo>
                  <a:lnTo>
                    <a:pt x="61" y="65"/>
                  </a:lnTo>
                  <a:lnTo>
                    <a:pt x="65" y="37"/>
                  </a:lnTo>
                  <a:lnTo>
                    <a:pt x="91" y="24"/>
                  </a:lnTo>
                  <a:lnTo>
                    <a:pt x="113" y="36"/>
                  </a:lnTo>
                  <a:lnTo>
                    <a:pt x="122" y="50"/>
                  </a:lnTo>
                  <a:lnTo>
                    <a:pt x="132" y="48"/>
                  </a:lnTo>
                  <a:lnTo>
                    <a:pt x="141" y="23"/>
                  </a:lnTo>
                  <a:lnTo>
                    <a:pt x="113" y="11"/>
                  </a:lnTo>
                  <a:lnTo>
                    <a:pt x="92" y="0"/>
                  </a:lnTo>
                  <a:lnTo>
                    <a:pt x="71" y="14"/>
                  </a:lnTo>
                  <a:lnTo>
                    <a:pt x="45" y="27"/>
                  </a:lnTo>
                  <a:lnTo>
                    <a:pt x="20" y="17"/>
                  </a:lnTo>
                  <a:lnTo>
                    <a:pt x="12" y="1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" name="Freeform 212">
              <a:extLst>
                <a:ext uri="{FF2B5EF4-FFF2-40B4-BE49-F238E27FC236}">
                  <a16:creationId xmlns:a16="http://schemas.microsoft.com/office/drawing/2014/main" xmlns="" id="{90753C8E-8EB6-E44E-8580-A448420E6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8300" y="4281488"/>
              <a:ext cx="257175" cy="434975"/>
            </a:xfrm>
            <a:custGeom>
              <a:avLst/>
              <a:gdLst>
                <a:gd name="T0" fmla="*/ 180 w 244"/>
                <a:gd name="T1" fmla="*/ 1 h 411"/>
                <a:gd name="T2" fmla="*/ 180 w 244"/>
                <a:gd name="T3" fmla="*/ 1 h 411"/>
                <a:gd name="T4" fmla="*/ 163 w 244"/>
                <a:gd name="T5" fmla="*/ 0 h 411"/>
                <a:gd name="T6" fmla="*/ 57 w 244"/>
                <a:gd name="T7" fmla="*/ 88 h 411"/>
                <a:gd name="T8" fmla="*/ 45 w 244"/>
                <a:gd name="T9" fmla="*/ 119 h 411"/>
                <a:gd name="T10" fmla="*/ 31 w 244"/>
                <a:gd name="T11" fmla="*/ 120 h 411"/>
                <a:gd name="T12" fmla="*/ 37 w 244"/>
                <a:gd name="T13" fmla="*/ 189 h 411"/>
                <a:gd name="T14" fmla="*/ 0 w 244"/>
                <a:gd name="T15" fmla="*/ 280 h 411"/>
                <a:gd name="T16" fmla="*/ 40 w 244"/>
                <a:gd name="T17" fmla="*/ 315 h 411"/>
                <a:gd name="T18" fmla="*/ 92 w 244"/>
                <a:gd name="T19" fmla="*/ 318 h 411"/>
                <a:gd name="T20" fmla="*/ 128 w 244"/>
                <a:gd name="T21" fmla="*/ 370 h 411"/>
                <a:gd name="T22" fmla="*/ 180 w 244"/>
                <a:gd name="T23" fmla="*/ 372 h 411"/>
                <a:gd name="T24" fmla="*/ 178 w 244"/>
                <a:gd name="T25" fmla="*/ 411 h 411"/>
                <a:gd name="T26" fmla="*/ 197 w 244"/>
                <a:gd name="T27" fmla="*/ 411 h 411"/>
                <a:gd name="T28" fmla="*/ 218 w 244"/>
                <a:gd name="T29" fmla="*/ 339 h 411"/>
                <a:gd name="T30" fmla="*/ 199 w 244"/>
                <a:gd name="T31" fmla="*/ 315 h 411"/>
                <a:gd name="T32" fmla="*/ 204 w 244"/>
                <a:gd name="T33" fmla="*/ 269 h 411"/>
                <a:gd name="T34" fmla="*/ 244 w 244"/>
                <a:gd name="T35" fmla="*/ 266 h 411"/>
                <a:gd name="T36" fmla="*/ 240 w 244"/>
                <a:gd name="T37" fmla="*/ 160 h 411"/>
                <a:gd name="T38" fmla="*/ 149 w 244"/>
                <a:gd name="T39" fmla="*/ 130 h 411"/>
                <a:gd name="T40" fmla="*/ 128 w 244"/>
                <a:gd name="T41" fmla="*/ 73 h 411"/>
                <a:gd name="T42" fmla="*/ 180 w 244"/>
                <a:gd name="T43" fmla="*/ 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411">
                  <a:moveTo>
                    <a:pt x="180" y="1"/>
                  </a:moveTo>
                  <a:lnTo>
                    <a:pt x="180" y="1"/>
                  </a:lnTo>
                  <a:lnTo>
                    <a:pt x="163" y="0"/>
                  </a:lnTo>
                  <a:lnTo>
                    <a:pt x="57" y="88"/>
                  </a:lnTo>
                  <a:lnTo>
                    <a:pt x="45" y="119"/>
                  </a:lnTo>
                  <a:lnTo>
                    <a:pt x="31" y="120"/>
                  </a:lnTo>
                  <a:lnTo>
                    <a:pt x="37" y="189"/>
                  </a:lnTo>
                  <a:lnTo>
                    <a:pt x="0" y="280"/>
                  </a:lnTo>
                  <a:lnTo>
                    <a:pt x="40" y="315"/>
                  </a:lnTo>
                  <a:lnTo>
                    <a:pt x="92" y="318"/>
                  </a:lnTo>
                  <a:lnTo>
                    <a:pt x="128" y="370"/>
                  </a:lnTo>
                  <a:lnTo>
                    <a:pt x="180" y="372"/>
                  </a:lnTo>
                  <a:lnTo>
                    <a:pt x="178" y="411"/>
                  </a:lnTo>
                  <a:lnTo>
                    <a:pt x="197" y="411"/>
                  </a:lnTo>
                  <a:lnTo>
                    <a:pt x="218" y="339"/>
                  </a:lnTo>
                  <a:lnTo>
                    <a:pt x="199" y="315"/>
                  </a:lnTo>
                  <a:lnTo>
                    <a:pt x="204" y="269"/>
                  </a:lnTo>
                  <a:lnTo>
                    <a:pt x="244" y="266"/>
                  </a:lnTo>
                  <a:lnTo>
                    <a:pt x="240" y="160"/>
                  </a:lnTo>
                  <a:lnTo>
                    <a:pt x="149" y="130"/>
                  </a:lnTo>
                  <a:lnTo>
                    <a:pt x="128" y="73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" name="Freeform 213">
              <a:extLst>
                <a:ext uri="{FF2B5EF4-FFF2-40B4-BE49-F238E27FC236}">
                  <a16:creationId xmlns:a16="http://schemas.microsoft.com/office/drawing/2014/main" xmlns="" id="{23E0185E-E638-354E-B3F2-6F24AEB74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2763" y="4295776"/>
              <a:ext cx="300038" cy="303213"/>
            </a:xfrm>
            <a:custGeom>
              <a:avLst/>
              <a:gdLst>
                <a:gd name="T0" fmla="*/ 17 w 283"/>
                <a:gd name="T1" fmla="*/ 36 h 287"/>
                <a:gd name="T2" fmla="*/ 17 w 283"/>
                <a:gd name="T3" fmla="*/ 36 h 287"/>
                <a:gd name="T4" fmla="*/ 20 w 283"/>
                <a:gd name="T5" fmla="*/ 57 h 287"/>
                <a:gd name="T6" fmla="*/ 46 w 283"/>
                <a:gd name="T7" fmla="*/ 65 h 287"/>
                <a:gd name="T8" fmla="*/ 52 w 283"/>
                <a:gd name="T9" fmla="*/ 27 h 287"/>
                <a:gd name="T10" fmla="*/ 79 w 283"/>
                <a:gd name="T11" fmla="*/ 0 h 287"/>
                <a:gd name="T12" fmla="*/ 106 w 283"/>
                <a:gd name="T13" fmla="*/ 31 h 287"/>
                <a:gd name="T14" fmla="*/ 167 w 283"/>
                <a:gd name="T15" fmla="*/ 48 h 287"/>
                <a:gd name="T16" fmla="*/ 220 w 283"/>
                <a:gd name="T17" fmla="*/ 37 h 287"/>
                <a:gd name="T18" fmla="*/ 256 w 283"/>
                <a:gd name="T19" fmla="*/ 81 h 287"/>
                <a:gd name="T20" fmla="*/ 283 w 283"/>
                <a:gd name="T21" fmla="*/ 98 h 287"/>
                <a:gd name="T22" fmla="*/ 253 w 283"/>
                <a:gd name="T23" fmla="*/ 143 h 287"/>
                <a:gd name="T24" fmla="*/ 263 w 283"/>
                <a:gd name="T25" fmla="*/ 177 h 287"/>
                <a:gd name="T26" fmla="*/ 246 w 283"/>
                <a:gd name="T27" fmla="*/ 198 h 287"/>
                <a:gd name="T28" fmla="*/ 229 w 283"/>
                <a:gd name="T29" fmla="*/ 212 h 287"/>
                <a:gd name="T30" fmla="*/ 191 w 283"/>
                <a:gd name="T31" fmla="*/ 193 h 287"/>
                <a:gd name="T32" fmla="*/ 182 w 283"/>
                <a:gd name="T33" fmla="*/ 202 h 287"/>
                <a:gd name="T34" fmla="*/ 182 w 283"/>
                <a:gd name="T35" fmla="*/ 229 h 287"/>
                <a:gd name="T36" fmla="*/ 210 w 283"/>
                <a:gd name="T37" fmla="*/ 242 h 287"/>
                <a:gd name="T38" fmla="*/ 189 w 283"/>
                <a:gd name="T39" fmla="*/ 264 h 287"/>
                <a:gd name="T40" fmla="*/ 169 w 283"/>
                <a:gd name="T41" fmla="*/ 287 h 287"/>
                <a:gd name="T42" fmla="*/ 142 w 283"/>
                <a:gd name="T43" fmla="*/ 284 h 287"/>
                <a:gd name="T44" fmla="*/ 115 w 283"/>
                <a:gd name="T45" fmla="*/ 255 h 287"/>
                <a:gd name="T46" fmla="*/ 109 w 283"/>
                <a:gd name="T47" fmla="*/ 143 h 287"/>
                <a:gd name="T48" fmla="*/ 17 w 283"/>
                <a:gd name="T49" fmla="*/ 111 h 287"/>
                <a:gd name="T50" fmla="*/ 0 w 283"/>
                <a:gd name="T51" fmla="*/ 62 h 287"/>
                <a:gd name="T52" fmla="*/ 17 w 283"/>
                <a:gd name="T53" fmla="*/ 36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3" h="287">
                  <a:moveTo>
                    <a:pt x="17" y="36"/>
                  </a:moveTo>
                  <a:lnTo>
                    <a:pt x="17" y="36"/>
                  </a:lnTo>
                  <a:lnTo>
                    <a:pt x="20" y="57"/>
                  </a:lnTo>
                  <a:lnTo>
                    <a:pt x="46" y="65"/>
                  </a:lnTo>
                  <a:lnTo>
                    <a:pt x="52" y="27"/>
                  </a:lnTo>
                  <a:lnTo>
                    <a:pt x="79" y="0"/>
                  </a:lnTo>
                  <a:lnTo>
                    <a:pt x="106" y="31"/>
                  </a:lnTo>
                  <a:lnTo>
                    <a:pt x="167" y="48"/>
                  </a:lnTo>
                  <a:lnTo>
                    <a:pt x="220" y="37"/>
                  </a:lnTo>
                  <a:lnTo>
                    <a:pt x="256" y="81"/>
                  </a:lnTo>
                  <a:lnTo>
                    <a:pt x="283" y="98"/>
                  </a:lnTo>
                  <a:lnTo>
                    <a:pt x="253" y="143"/>
                  </a:lnTo>
                  <a:lnTo>
                    <a:pt x="263" y="177"/>
                  </a:lnTo>
                  <a:lnTo>
                    <a:pt x="246" y="198"/>
                  </a:lnTo>
                  <a:lnTo>
                    <a:pt x="229" y="212"/>
                  </a:lnTo>
                  <a:lnTo>
                    <a:pt x="191" y="193"/>
                  </a:lnTo>
                  <a:lnTo>
                    <a:pt x="182" y="202"/>
                  </a:lnTo>
                  <a:lnTo>
                    <a:pt x="182" y="229"/>
                  </a:lnTo>
                  <a:lnTo>
                    <a:pt x="210" y="242"/>
                  </a:lnTo>
                  <a:lnTo>
                    <a:pt x="189" y="264"/>
                  </a:lnTo>
                  <a:lnTo>
                    <a:pt x="169" y="287"/>
                  </a:lnTo>
                  <a:lnTo>
                    <a:pt x="142" y="284"/>
                  </a:lnTo>
                  <a:lnTo>
                    <a:pt x="115" y="255"/>
                  </a:lnTo>
                  <a:lnTo>
                    <a:pt x="109" y="143"/>
                  </a:lnTo>
                  <a:lnTo>
                    <a:pt x="17" y="111"/>
                  </a:lnTo>
                  <a:lnTo>
                    <a:pt x="0" y="62"/>
                  </a:lnTo>
                  <a:lnTo>
                    <a:pt x="17" y="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" name="Freeform 214">
              <a:extLst>
                <a:ext uri="{FF2B5EF4-FFF2-40B4-BE49-F238E27FC236}">
                  <a16:creationId xmlns:a16="http://schemas.microsoft.com/office/drawing/2014/main" xmlns="" id="{1ACCB582-86E4-3245-9314-74E73AD03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8988" y="4402138"/>
              <a:ext cx="93663" cy="182563"/>
            </a:xfrm>
            <a:custGeom>
              <a:avLst/>
              <a:gdLst>
                <a:gd name="T0" fmla="*/ 27 w 89"/>
                <a:gd name="T1" fmla="*/ 0 h 172"/>
                <a:gd name="T2" fmla="*/ 27 w 89"/>
                <a:gd name="T3" fmla="*/ 0 h 172"/>
                <a:gd name="T4" fmla="*/ 84 w 89"/>
                <a:gd name="T5" fmla="*/ 51 h 172"/>
                <a:gd name="T6" fmla="*/ 62 w 89"/>
                <a:gd name="T7" fmla="*/ 77 h 172"/>
                <a:gd name="T8" fmla="*/ 60 w 89"/>
                <a:gd name="T9" fmla="*/ 93 h 172"/>
                <a:gd name="T10" fmla="*/ 89 w 89"/>
                <a:gd name="T11" fmla="*/ 123 h 172"/>
                <a:gd name="T12" fmla="*/ 89 w 89"/>
                <a:gd name="T13" fmla="*/ 152 h 172"/>
                <a:gd name="T14" fmla="*/ 37 w 89"/>
                <a:gd name="T15" fmla="*/ 172 h 172"/>
                <a:gd name="T16" fmla="*/ 6 w 89"/>
                <a:gd name="T17" fmla="*/ 130 h 172"/>
                <a:gd name="T18" fmla="*/ 13 w 89"/>
                <a:gd name="T19" fmla="*/ 80 h 172"/>
                <a:gd name="T20" fmla="*/ 0 w 89"/>
                <a:gd name="T21" fmla="*/ 43 h 172"/>
                <a:gd name="T22" fmla="*/ 27 w 89"/>
                <a:gd name="T23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9" h="172">
                  <a:moveTo>
                    <a:pt x="27" y="0"/>
                  </a:moveTo>
                  <a:lnTo>
                    <a:pt x="27" y="0"/>
                  </a:lnTo>
                  <a:lnTo>
                    <a:pt x="84" y="51"/>
                  </a:lnTo>
                  <a:lnTo>
                    <a:pt x="62" y="77"/>
                  </a:lnTo>
                  <a:lnTo>
                    <a:pt x="60" y="93"/>
                  </a:lnTo>
                  <a:lnTo>
                    <a:pt x="89" y="123"/>
                  </a:lnTo>
                  <a:lnTo>
                    <a:pt x="89" y="152"/>
                  </a:lnTo>
                  <a:lnTo>
                    <a:pt x="37" y="172"/>
                  </a:lnTo>
                  <a:lnTo>
                    <a:pt x="6" y="130"/>
                  </a:lnTo>
                  <a:lnTo>
                    <a:pt x="13" y="80"/>
                  </a:lnTo>
                  <a:lnTo>
                    <a:pt x="0" y="4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" name="Freeform 215">
              <a:extLst>
                <a:ext uri="{FF2B5EF4-FFF2-40B4-BE49-F238E27FC236}">
                  <a16:creationId xmlns:a16="http://schemas.microsoft.com/office/drawing/2014/main" xmlns="" id="{8FB6D2F9-8FB1-3544-A548-9EB9D45BF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0425" y="4459288"/>
              <a:ext cx="90488" cy="103188"/>
            </a:xfrm>
            <a:custGeom>
              <a:avLst/>
              <a:gdLst>
                <a:gd name="T0" fmla="*/ 23 w 86"/>
                <a:gd name="T1" fmla="*/ 1 h 97"/>
                <a:gd name="T2" fmla="*/ 23 w 86"/>
                <a:gd name="T3" fmla="*/ 1 h 97"/>
                <a:gd name="T4" fmla="*/ 39 w 86"/>
                <a:gd name="T5" fmla="*/ 15 h 97"/>
                <a:gd name="T6" fmla="*/ 64 w 86"/>
                <a:gd name="T7" fmla="*/ 0 h 97"/>
                <a:gd name="T8" fmla="*/ 86 w 86"/>
                <a:gd name="T9" fmla="*/ 1 h 97"/>
                <a:gd name="T10" fmla="*/ 83 w 86"/>
                <a:gd name="T11" fmla="*/ 10 h 97"/>
                <a:gd name="T12" fmla="*/ 74 w 86"/>
                <a:gd name="T13" fmla="*/ 29 h 97"/>
                <a:gd name="T14" fmla="*/ 72 w 86"/>
                <a:gd name="T15" fmla="*/ 79 h 97"/>
                <a:gd name="T16" fmla="*/ 27 w 86"/>
                <a:gd name="T17" fmla="*/ 97 h 97"/>
                <a:gd name="T18" fmla="*/ 29 w 86"/>
                <a:gd name="T19" fmla="*/ 65 h 97"/>
                <a:gd name="T20" fmla="*/ 0 w 86"/>
                <a:gd name="T21" fmla="*/ 38 h 97"/>
                <a:gd name="T22" fmla="*/ 2 w 86"/>
                <a:gd name="T23" fmla="*/ 24 h 97"/>
                <a:gd name="T24" fmla="*/ 23 w 86"/>
                <a:gd name="T25" fmla="*/ 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97">
                  <a:moveTo>
                    <a:pt x="23" y="1"/>
                  </a:moveTo>
                  <a:lnTo>
                    <a:pt x="23" y="1"/>
                  </a:lnTo>
                  <a:lnTo>
                    <a:pt x="39" y="15"/>
                  </a:lnTo>
                  <a:lnTo>
                    <a:pt x="64" y="0"/>
                  </a:lnTo>
                  <a:lnTo>
                    <a:pt x="86" y="1"/>
                  </a:lnTo>
                  <a:lnTo>
                    <a:pt x="83" y="10"/>
                  </a:lnTo>
                  <a:lnTo>
                    <a:pt x="74" y="29"/>
                  </a:lnTo>
                  <a:lnTo>
                    <a:pt x="72" y="79"/>
                  </a:lnTo>
                  <a:lnTo>
                    <a:pt x="27" y="97"/>
                  </a:lnTo>
                  <a:lnTo>
                    <a:pt x="29" y="65"/>
                  </a:lnTo>
                  <a:lnTo>
                    <a:pt x="0" y="38"/>
                  </a:lnTo>
                  <a:lnTo>
                    <a:pt x="2" y="24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" name="Freeform 216">
              <a:extLst>
                <a:ext uri="{FF2B5EF4-FFF2-40B4-BE49-F238E27FC236}">
                  <a16:creationId xmlns:a16="http://schemas.microsoft.com/office/drawing/2014/main" xmlns="" id="{1D1AAE09-3C36-4347-ACCE-75A70BB2E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6150" y="4465638"/>
              <a:ext cx="61913" cy="92075"/>
            </a:xfrm>
            <a:custGeom>
              <a:avLst/>
              <a:gdLst>
                <a:gd name="T0" fmla="*/ 12 w 58"/>
                <a:gd name="T1" fmla="*/ 0 h 87"/>
                <a:gd name="T2" fmla="*/ 12 w 58"/>
                <a:gd name="T3" fmla="*/ 0 h 87"/>
                <a:gd name="T4" fmla="*/ 58 w 58"/>
                <a:gd name="T5" fmla="*/ 29 h 87"/>
                <a:gd name="T6" fmla="*/ 34 w 58"/>
                <a:gd name="T7" fmla="*/ 76 h 87"/>
                <a:gd name="T8" fmla="*/ 26 w 58"/>
                <a:gd name="T9" fmla="*/ 87 h 87"/>
                <a:gd name="T10" fmla="*/ 0 w 58"/>
                <a:gd name="T11" fmla="*/ 73 h 87"/>
                <a:gd name="T12" fmla="*/ 1 w 58"/>
                <a:gd name="T13" fmla="*/ 21 h 87"/>
                <a:gd name="T14" fmla="*/ 12 w 58"/>
                <a:gd name="T1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87">
                  <a:moveTo>
                    <a:pt x="12" y="0"/>
                  </a:moveTo>
                  <a:lnTo>
                    <a:pt x="12" y="0"/>
                  </a:lnTo>
                  <a:lnTo>
                    <a:pt x="58" y="29"/>
                  </a:lnTo>
                  <a:lnTo>
                    <a:pt x="34" y="76"/>
                  </a:lnTo>
                  <a:lnTo>
                    <a:pt x="26" y="87"/>
                  </a:lnTo>
                  <a:lnTo>
                    <a:pt x="0" y="73"/>
                  </a:lnTo>
                  <a:lnTo>
                    <a:pt x="1" y="2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" name="Freeform 217">
              <a:extLst>
                <a:ext uri="{FF2B5EF4-FFF2-40B4-BE49-F238E27FC236}">
                  <a16:creationId xmlns:a16="http://schemas.microsoft.com/office/drawing/2014/main" xmlns="" id="{11F47504-B224-6041-ACD3-1B61CF1F2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738" y="4583113"/>
              <a:ext cx="128588" cy="147638"/>
            </a:xfrm>
            <a:custGeom>
              <a:avLst/>
              <a:gdLst>
                <a:gd name="T0" fmla="*/ 47 w 121"/>
                <a:gd name="T1" fmla="*/ 0 h 140"/>
                <a:gd name="T2" fmla="*/ 47 w 121"/>
                <a:gd name="T3" fmla="*/ 0 h 140"/>
                <a:gd name="T4" fmla="*/ 10 w 121"/>
                <a:gd name="T5" fmla="*/ 23 h 140"/>
                <a:gd name="T6" fmla="*/ 7 w 121"/>
                <a:gd name="T7" fmla="*/ 57 h 140"/>
                <a:gd name="T8" fmla="*/ 0 w 121"/>
                <a:gd name="T9" fmla="*/ 69 h 140"/>
                <a:gd name="T10" fmla="*/ 23 w 121"/>
                <a:gd name="T11" fmla="*/ 91 h 140"/>
                <a:gd name="T12" fmla="*/ 13 w 121"/>
                <a:gd name="T13" fmla="*/ 102 h 140"/>
                <a:gd name="T14" fmla="*/ 15 w 121"/>
                <a:gd name="T15" fmla="*/ 130 h 140"/>
                <a:gd name="T16" fmla="*/ 57 w 121"/>
                <a:gd name="T17" fmla="*/ 140 h 140"/>
                <a:gd name="T18" fmla="*/ 121 w 121"/>
                <a:gd name="T19" fmla="*/ 65 h 140"/>
                <a:gd name="T20" fmla="*/ 120 w 121"/>
                <a:gd name="T21" fmla="*/ 39 h 140"/>
                <a:gd name="T22" fmla="*/ 90 w 121"/>
                <a:gd name="T23" fmla="*/ 37 h 140"/>
                <a:gd name="T24" fmla="*/ 47 w 121"/>
                <a:gd name="T2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40">
                  <a:moveTo>
                    <a:pt x="47" y="0"/>
                  </a:moveTo>
                  <a:lnTo>
                    <a:pt x="47" y="0"/>
                  </a:lnTo>
                  <a:lnTo>
                    <a:pt x="10" y="23"/>
                  </a:lnTo>
                  <a:lnTo>
                    <a:pt x="7" y="57"/>
                  </a:lnTo>
                  <a:lnTo>
                    <a:pt x="0" y="69"/>
                  </a:lnTo>
                  <a:lnTo>
                    <a:pt x="23" y="91"/>
                  </a:lnTo>
                  <a:lnTo>
                    <a:pt x="13" y="102"/>
                  </a:lnTo>
                  <a:lnTo>
                    <a:pt x="15" y="130"/>
                  </a:lnTo>
                  <a:lnTo>
                    <a:pt x="57" y="140"/>
                  </a:lnTo>
                  <a:lnTo>
                    <a:pt x="121" y="65"/>
                  </a:lnTo>
                  <a:lnTo>
                    <a:pt x="120" y="39"/>
                  </a:lnTo>
                  <a:lnTo>
                    <a:pt x="90" y="37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" name="Freeform 218">
              <a:extLst>
                <a:ext uri="{FF2B5EF4-FFF2-40B4-BE49-F238E27FC236}">
                  <a16:creationId xmlns:a16="http://schemas.microsoft.com/office/drawing/2014/main" xmlns="" id="{81FB6B66-BFFF-A745-91C5-32DE5A141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3213" y="4624388"/>
              <a:ext cx="315913" cy="465138"/>
            </a:xfrm>
            <a:custGeom>
              <a:avLst/>
              <a:gdLst>
                <a:gd name="T0" fmla="*/ 15 w 299"/>
                <a:gd name="T1" fmla="*/ 67 h 439"/>
                <a:gd name="T2" fmla="*/ 15 w 299"/>
                <a:gd name="T3" fmla="*/ 67 h 439"/>
                <a:gd name="T4" fmla="*/ 0 w 299"/>
                <a:gd name="T5" fmla="*/ 83 h 439"/>
                <a:gd name="T6" fmla="*/ 1 w 299"/>
                <a:gd name="T7" fmla="*/ 107 h 439"/>
                <a:gd name="T8" fmla="*/ 134 w 299"/>
                <a:gd name="T9" fmla="*/ 350 h 439"/>
                <a:gd name="T10" fmla="*/ 272 w 299"/>
                <a:gd name="T11" fmla="*/ 439 h 439"/>
                <a:gd name="T12" fmla="*/ 294 w 299"/>
                <a:gd name="T13" fmla="*/ 403 h 439"/>
                <a:gd name="T14" fmla="*/ 299 w 299"/>
                <a:gd name="T15" fmla="*/ 324 h 439"/>
                <a:gd name="T16" fmla="*/ 287 w 299"/>
                <a:gd name="T17" fmla="*/ 275 h 439"/>
                <a:gd name="T18" fmla="*/ 250 w 299"/>
                <a:gd name="T19" fmla="*/ 212 h 439"/>
                <a:gd name="T20" fmla="*/ 228 w 299"/>
                <a:gd name="T21" fmla="*/ 219 h 439"/>
                <a:gd name="T22" fmla="*/ 217 w 299"/>
                <a:gd name="T23" fmla="*/ 230 h 439"/>
                <a:gd name="T24" fmla="*/ 173 w 299"/>
                <a:gd name="T25" fmla="*/ 179 h 439"/>
                <a:gd name="T26" fmla="*/ 184 w 299"/>
                <a:gd name="T27" fmla="*/ 119 h 439"/>
                <a:gd name="T28" fmla="*/ 236 w 299"/>
                <a:gd name="T29" fmla="*/ 85 h 439"/>
                <a:gd name="T30" fmla="*/ 232 w 299"/>
                <a:gd name="T31" fmla="*/ 53 h 439"/>
                <a:gd name="T32" fmla="*/ 179 w 299"/>
                <a:gd name="T33" fmla="*/ 51 h 439"/>
                <a:gd name="T34" fmla="*/ 152 w 299"/>
                <a:gd name="T35" fmla="*/ 5 h 439"/>
                <a:gd name="T36" fmla="*/ 136 w 299"/>
                <a:gd name="T37" fmla="*/ 0 h 439"/>
                <a:gd name="T38" fmla="*/ 137 w 299"/>
                <a:gd name="T39" fmla="*/ 28 h 439"/>
                <a:gd name="T40" fmla="*/ 69 w 299"/>
                <a:gd name="T41" fmla="*/ 108 h 439"/>
                <a:gd name="T42" fmla="*/ 19 w 299"/>
                <a:gd name="T43" fmla="*/ 96 h 439"/>
                <a:gd name="T44" fmla="*/ 15 w 299"/>
                <a:gd name="T45" fmla="*/ 6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9" h="439">
                  <a:moveTo>
                    <a:pt x="15" y="67"/>
                  </a:moveTo>
                  <a:lnTo>
                    <a:pt x="15" y="67"/>
                  </a:lnTo>
                  <a:lnTo>
                    <a:pt x="0" y="83"/>
                  </a:lnTo>
                  <a:lnTo>
                    <a:pt x="1" y="107"/>
                  </a:lnTo>
                  <a:lnTo>
                    <a:pt x="134" y="350"/>
                  </a:lnTo>
                  <a:lnTo>
                    <a:pt x="272" y="439"/>
                  </a:lnTo>
                  <a:lnTo>
                    <a:pt x="294" y="403"/>
                  </a:lnTo>
                  <a:lnTo>
                    <a:pt x="299" y="324"/>
                  </a:lnTo>
                  <a:lnTo>
                    <a:pt x="287" y="275"/>
                  </a:lnTo>
                  <a:lnTo>
                    <a:pt x="250" y="212"/>
                  </a:lnTo>
                  <a:lnTo>
                    <a:pt x="228" y="219"/>
                  </a:lnTo>
                  <a:lnTo>
                    <a:pt x="217" y="230"/>
                  </a:lnTo>
                  <a:lnTo>
                    <a:pt x="173" y="179"/>
                  </a:lnTo>
                  <a:lnTo>
                    <a:pt x="184" y="119"/>
                  </a:lnTo>
                  <a:lnTo>
                    <a:pt x="236" y="85"/>
                  </a:lnTo>
                  <a:lnTo>
                    <a:pt x="232" y="53"/>
                  </a:lnTo>
                  <a:lnTo>
                    <a:pt x="179" y="51"/>
                  </a:lnTo>
                  <a:lnTo>
                    <a:pt x="152" y="5"/>
                  </a:lnTo>
                  <a:lnTo>
                    <a:pt x="136" y="0"/>
                  </a:lnTo>
                  <a:lnTo>
                    <a:pt x="137" y="28"/>
                  </a:lnTo>
                  <a:lnTo>
                    <a:pt x="69" y="108"/>
                  </a:lnTo>
                  <a:lnTo>
                    <a:pt x="19" y="96"/>
                  </a:lnTo>
                  <a:lnTo>
                    <a:pt x="15" y="6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" name="Freeform 219">
              <a:extLst>
                <a:ext uri="{FF2B5EF4-FFF2-40B4-BE49-F238E27FC236}">
                  <a16:creationId xmlns:a16="http://schemas.microsoft.com/office/drawing/2014/main" xmlns="" id="{D0C82698-A70C-434C-9727-BF0445A2E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075" y="4859338"/>
              <a:ext cx="287338" cy="342900"/>
            </a:xfrm>
            <a:custGeom>
              <a:avLst/>
              <a:gdLst>
                <a:gd name="T0" fmla="*/ 0 w 272"/>
                <a:gd name="T1" fmla="*/ 28 h 323"/>
                <a:gd name="T2" fmla="*/ 0 w 272"/>
                <a:gd name="T3" fmla="*/ 28 h 323"/>
                <a:gd name="T4" fmla="*/ 64 w 272"/>
                <a:gd name="T5" fmla="*/ 0 h 323"/>
                <a:gd name="T6" fmla="*/ 86 w 272"/>
                <a:gd name="T7" fmla="*/ 2 h 323"/>
                <a:gd name="T8" fmla="*/ 100 w 272"/>
                <a:gd name="T9" fmla="*/ 61 h 323"/>
                <a:gd name="T10" fmla="*/ 198 w 272"/>
                <a:gd name="T11" fmla="*/ 94 h 323"/>
                <a:gd name="T12" fmla="*/ 214 w 272"/>
                <a:gd name="T13" fmla="*/ 144 h 323"/>
                <a:gd name="T14" fmla="*/ 255 w 272"/>
                <a:gd name="T15" fmla="*/ 149 h 323"/>
                <a:gd name="T16" fmla="*/ 272 w 272"/>
                <a:gd name="T17" fmla="*/ 192 h 323"/>
                <a:gd name="T18" fmla="*/ 260 w 272"/>
                <a:gd name="T19" fmla="*/ 231 h 323"/>
                <a:gd name="T20" fmla="*/ 194 w 272"/>
                <a:gd name="T21" fmla="*/ 236 h 323"/>
                <a:gd name="T22" fmla="*/ 170 w 272"/>
                <a:gd name="T23" fmla="*/ 298 h 323"/>
                <a:gd name="T24" fmla="*/ 118 w 272"/>
                <a:gd name="T25" fmla="*/ 297 h 323"/>
                <a:gd name="T26" fmla="*/ 102 w 272"/>
                <a:gd name="T27" fmla="*/ 294 h 323"/>
                <a:gd name="T28" fmla="*/ 72 w 272"/>
                <a:gd name="T29" fmla="*/ 323 h 323"/>
                <a:gd name="T30" fmla="*/ 57 w 272"/>
                <a:gd name="T31" fmla="*/ 322 h 323"/>
                <a:gd name="T32" fmla="*/ 6 w 272"/>
                <a:gd name="T33" fmla="*/ 204 h 323"/>
                <a:gd name="T34" fmla="*/ 20 w 272"/>
                <a:gd name="T35" fmla="*/ 183 h 323"/>
                <a:gd name="T36" fmla="*/ 25 w 272"/>
                <a:gd name="T37" fmla="*/ 100 h 323"/>
                <a:gd name="T38" fmla="*/ 13 w 272"/>
                <a:gd name="T39" fmla="*/ 51 h 323"/>
                <a:gd name="T40" fmla="*/ 0 w 272"/>
                <a:gd name="T41" fmla="*/ 28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2" h="323">
                  <a:moveTo>
                    <a:pt x="0" y="28"/>
                  </a:moveTo>
                  <a:lnTo>
                    <a:pt x="0" y="28"/>
                  </a:lnTo>
                  <a:lnTo>
                    <a:pt x="64" y="0"/>
                  </a:lnTo>
                  <a:lnTo>
                    <a:pt x="86" y="2"/>
                  </a:lnTo>
                  <a:lnTo>
                    <a:pt x="100" y="61"/>
                  </a:lnTo>
                  <a:lnTo>
                    <a:pt x="198" y="94"/>
                  </a:lnTo>
                  <a:lnTo>
                    <a:pt x="214" y="144"/>
                  </a:lnTo>
                  <a:lnTo>
                    <a:pt x="255" y="149"/>
                  </a:lnTo>
                  <a:lnTo>
                    <a:pt x="272" y="192"/>
                  </a:lnTo>
                  <a:lnTo>
                    <a:pt x="260" y="231"/>
                  </a:lnTo>
                  <a:lnTo>
                    <a:pt x="194" y="236"/>
                  </a:lnTo>
                  <a:lnTo>
                    <a:pt x="170" y="298"/>
                  </a:lnTo>
                  <a:lnTo>
                    <a:pt x="118" y="297"/>
                  </a:lnTo>
                  <a:lnTo>
                    <a:pt x="102" y="294"/>
                  </a:lnTo>
                  <a:lnTo>
                    <a:pt x="72" y="323"/>
                  </a:lnTo>
                  <a:lnTo>
                    <a:pt x="57" y="322"/>
                  </a:lnTo>
                  <a:lnTo>
                    <a:pt x="6" y="204"/>
                  </a:lnTo>
                  <a:lnTo>
                    <a:pt x="20" y="183"/>
                  </a:lnTo>
                  <a:lnTo>
                    <a:pt x="25" y="100"/>
                  </a:lnTo>
                  <a:lnTo>
                    <a:pt x="13" y="5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" name="Freeform 220">
              <a:extLst>
                <a:ext uri="{FF2B5EF4-FFF2-40B4-BE49-F238E27FC236}">
                  <a16:creationId xmlns:a16="http://schemas.microsoft.com/office/drawing/2014/main" xmlns="" id="{64820470-7CEE-B24F-BDF3-9017EFD530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400" y="5111751"/>
              <a:ext cx="195263" cy="195263"/>
            </a:xfrm>
            <a:custGeom>
              <a:avLst/>
              <a:gdLst>
                <a:gd name="T0" fmla="*/ 82 w 185"/>
                <a:gd name="T1" fmla="*/ 0 h 185"/>
                <a:gd name="T2" fmla="*/ 82 w 185"/>
                <a:gd name="T3" fmla="*/ 0 h 185"/>
                <a:gd name="T4" fmla="*/ 99 w 185"/>
                <a:gd name="T5" fmla="*/ 19 h 185"/>
                <a:gd name="T6" fmla="*/ 97 w 185"/>
                <a:gd name="T7" fmla="*/ 58 h 185"/>
                <a:gd name="T8" fmla="*/ 147 w 185"/>
                <a:gd name="T9" fmla="*/ 55 h 185"/>
                <a:gd name="T10" fmla="*/ 185 w 185"/>
                <a:gd name="T11" fmla="*/ 103 h 185"/>
                <a:gd name="T12" fmla="*/ 182 w 185"/>
                <a:gd name="T13" fmla="*/ 146 h 185"/>
                <a:gd name="T14" fmla="*/ 157 w 185"/>
                <a:gd name="T15" fmla="*/ 183 h 185"/>
                <a:gd name="T16" fmla="*/ 107 w 185"/>
                <a:gd name="T17" fmla="*/ 185 h 185"/>
                <a:gd name="T18" fmla="*/ 105 w 185"/>
                <a:gd name="T19" fmla="*/ 165 h 185"/>
                <a:gd name="T20" fmla="*/ 120 w 185"/>
                <a:gd name="T21" fmla="*/ 131 h 185"/>
                <a:gd name="T22" fmla="*/ 71 w 185"/>
                <a:gd name="T23" fmla="*/ 100 h 185"/>
                <a:gd name="T24" fmla="*/ 30 w 185"/>
                <a:gd name="T25" fmla="*/ 100 h 185"/>
                <a:gd name="T26" fmla="*/ 0 w 185"/>
                <a:gd name="T27" fmla="*/ 68 h 185"/>
                <a:gd name="T28" fmla="*/ 22 w 185"/>
                <a:gd name="T29" fmla="*/ 4 h 185"/>
                <a:gd name="T30" fmla="*/ 82 w 185"/>
                <a:gd name="T31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5" h="185">
                  <a:moveTo>
                    <a:pt x="82" y="0"/>
                  </a:moveTo>
                  <a:lnTo>
                    <a:pt x="82" y="0"/>
                  </a:lnTo>
                  <a:lnTo>
                    <a:pt x="99" y="19"/>
                  </a:lnTo>
                  <a:lnTo>
                    <a:pt x="97" y="58"/>
                  </a:lnTo>
                  <a:lnTo>
                    <a:pt x="147" y="55"/>
                  </a:lnTo>
                  <a:lnTo>
                    <a:pt x="185" y="103"/>
                  </a:lnTo>
                  <a:lnTo>
                    <a:pt x="182" y="146"/>
                  </a:lnTo>
                  <a:lnTo>
                    <a:pt x="157" y="183"/>
                  </a:lnTo>
                  <a:lnTo>
                    <a:pt x="107" y="185"/>
                  </a:lnTo>
                  <a:lnTo>
                    <a:pt x="105" y="165"/>
                  </a:lnTo>
                  <a:lnTo>
                    <a:pt x="120" y="131"/>
                  </a:lnTo>
                  <a:lnTo>
                    <a:pt x="71" y="100"/>
                  </a:lnTo>
                  <a:lnTo>
                    <a:pt x="30" y="100"/>
                  </a:lnTo>
                  <a:lnTo>
                    <a:pt x="0" y="68"/>
                  </a:lnTo>
                  <a:lnTo>
                    <a:pt x="22" y="4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" name="Freeform 221">
              <a:extLst>
                <a:ext uri="{FF2B5EF4-FFF2-40B4-BE49-F238E27FC236}">
                  <a16:creationId xmlns:a16="http://schemas.microsoft.com/office/drawing/2014/main" xmlns="" id="{FE3EECF4-B96B-D74C-AACE-773ACC683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7100" y="5380038"/>
              <a:ext cx="128588" cy="131763"/>
            </a:xfrm>
            <a:custGeom>
              <a:avLst/>
              <a:gdLst>
                <a:gd name="T0" fmla="*/ 17 w 122"/>
                <a:gd name="T1" fmla="*/ 0 h 124"/>
                <a:gd name="T2" fmla="*/ 17 w 122"/>
                <a:gd name="T3" fmla="*/ 0 h 124"/>
                <a:gd name="T4" fmla="*/ 0 w 122"/>
                <a:gd name="T5" fmla="*/ 17 h 124"/>
                <a:gd name="T6" fmla="*/ 7 w 122"/>
                <a:gd name="T7" fmla="*/ 110 h 124"/>
                <a:gd name="T8" fmla="*/ 58 w 122"/>
                <a:gd name="T9" fmla="*/ 124 h 124"/>
                <a:gd name="T10" fmla="*/ 122 w 122"/>
                <a:gd name="T11" fmla="*/ 60 h 124"/>
                <a:gd name="T12" fmla="*/ 17 w 122"/>
                <a:gd name="T1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24">
                  <a:moveTo>
                    <a:pt x="17" y="0"/>
                  </a:moveTo>
                  <a:lnTo>
                    <a:pt x="17" y="0"/>
                  </a:lnTo>
                  <a:lnTo>
                    <a:pt x="0" y="17"/>
                  </a:lnTo>
                  <a:lnTo>
                    <a:pt x="7" y="110"/>
                  </a:lnTo>
                  <a:lnTo>
                    <a:pt x="58" y="124"/>
                  </a:lnTo>
                  <a:lnTo>
                    <a:pt x="122" y="6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" name="Freeform 222">
              <a:extLst>
                <a:ext uri="{FF2B5EF4-FFF2-40B4-BE49-F238E27FC236}">
                  <a16:creationId xmlns:a16="http://schemas.microsoft.com/office/drawing/2014/main" xmlns="" id="{1F068417-EEC5-9B45-B718-6FFC87A77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6588" y="5180013"/>
              <a:ext cx="366713" cy="871538"/>
            </a:xfrm>
            <a:custGeom>
              <a:avLst/>
              <a:gdLst>
                <a:gd name="T0" fmla="*/ 332 w 347"/>
                <a:gd name="T1" fmla="*/ 82 h 824"/>
                <a:gd name="T2" fmla="*/ 332 w 347"/>
                <a:gd name="T3" fmla="*/ 82 h 824"/>
                <a:gd name="T4" fmla="*/ 347 w 347"/>
                <a:gd name="T5" fmla="*/ 97 h 824"/>
                <a:gd name="T6" fmla="*/ 289 w 347"/>
                <a:gd name="T7" fmla="*/ 183 h 824"/>
                <a:gd name="T8" fmla="*/ 269 w 347"/>
                <a:gd name="T9" fmla="*/ 205 h 824"/>
                <a:gd name="T10" fmla="*/ 276 w 347"/>
                <a:gd name="T11" fmla="*/ 303 h 824"/>
                <a:gd name="T12" fmla="*/ 320 w 347"/>
                <a:gd name="T13" fmla="*/ 357 h 824"/>
                <a:gd name="T14" fmla="*/ 283 w 347"/>
                <a:gd name="T15" fmla="*/ 423 h 824"/>
                <a:gd name="T16" fmla="*/ 254 w 347"/>
                <a:gd name="T17" fmla="*/ 435 h 824"/>
                <a:gd name="T18" fmla="*/ 222 w 347"/>
                <a:gd name="T19" fmla="*/ 435 h 824"/>
                <a:gd name="T20" fmla="*/ 231 w 347"/>
                <a:gd name="T21" fmla="*/ 486 h 824"/>
                <a:gd name="T22" fmla="*/ 180 w 347"/>
                <a:gd name="T23" fmla="*/ 504 h 824"/>
                <a:gd name="T24" fmla="*/ 192 w 347"/>
                <a:gd name="T25" fmla="*/ 547 h 824"/>
                <a:gd name="T26" fmla="*/ 162 w 347"/>
                <a:gd name="T27" fmla="*/ 644 h 824"/>
                <a:gd name="T28" fmla="*/ 200 w 347"/>
                <a:gd name="T29" fmla="*/ 674 h 824"/>
                <a:gd name="T30" fmla="*/ 179 w 347"/>
                <a:gd name="T31" fmla="*/ 724 h 824"/>
                <a:gd name="T32" fmla="*/ 145 w 347"/>
                <a:gd name="T33" fmla="*/ 779 h 824"/>
                <a:gd name="T34" fmla="*/ 163 w 347"/>
                <a:gd name="T35" fmla="*/ 816 h 824"/>
                <a:gd name="T36" fmla="*/ 118 w 347"/>
                <a:gd name="T37" fmla="*/ 824 h 824"/>
                <a:gd name="T38" fmla="*/ 82 w 347"/>
                <a:gd name="T39" fmla="*/ 779 h 824"/>
                <a:gd name="T40" fmla="*/ 76 w 347"/>
                <a:gd name="T41" fmla="*/ 639 h 824"/>
                <a:gd name="T42" fmla="*/ 19 w 347"/>
                <a:gd name="T43" fmla="*/ 401 h 824"/>
                <a:gd name="T44" fmla="*/ 36 w 347"/>
                <a:gd name="T45" fmla="*/ 318 h 824"/>
                <a:gd name="T46" fmla="*/ 0 w 347"/>
                <a:gd name="T47" fmla="*/ 211 h 824"/>
                <a:gd name="T48" fmla="*/ 24 w 347"/>
                <a:gd name="T49" fmla="*/ 73 h 824"/>
                <a:gd name="T50" fmla="*/ 46 w 347"/>
                <a:gd name="T51" fmla="*/ 47 h 824"/>
                <a:gd name="T52" fmla="*/ 41 w 347"/>
                <a:gd name="T53" fmla="*/ 26 h 824"/>
                <a:gd name="T54" fmla="*/ 69 w 347"/>
                <a:gd name="T55" fmla="*/ 0 h 824"/>
                <a:gd name="T56" fmla="*/ 133 w 347"/>
                <a:gd name="T57" fmla="*/ 5 h 824"/>
                <a:gd name="T58" fmla="*/ 169 w 347"/>
                <a:gd name="T59" fmla="*/ 43 h 824"/>
                <a:gd name="T60" fmla="*/ 211 w 347"/>
                <a:gd name="T61" fmla="*/ 44 h 824"/>
                <a:gd name="T62" fmla="*/ 253 w 347"/>
                <a:gd name="T63" fmla="*/ 69 h 824"/>
                <a:gd name="T64" fmla="*/ 241 w 347"/>
                <a:gd name="T65" fmla="*/ 99 h 824"/>
                <a:gd name="T66" fmla="*/ 244 w 347"/>
                <a:gd name="T67" fmla="*/ 128 h 824"/>
                <a:gd name="T68" fmla="*/ 304 w 347"/>
                <a:gd name="T69" fmla="*/ 125 h 824"/>
                <a:gd name="T70" fmla="*/ 332 w 347"/>
                <a:gd name="T71" fmla="*/ 82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7" h="824">
                  <a:moveTo>
                    <a:pt x="332" y="82"/>
                  </a:moveTo>
                  <a:lnTo>
                    <a:pt x="332" y="82"/>
                  </a:lnTo>
                  <a:lnTo>
                    <a:pt x="347" y="97"/>
                  </a:lnTo>
                  <a:lnTo>
                    <a:pt x="289" y="183"/>
                  </a:lnTo>
                  <a:lnTo>
                    <a:pt x="269" y="205"/>
                  </a:lnTo>
                  <a:lnTo>
                    <a:pt x="276" y="303"/>
                  </a:lnTo>
                  <a:lnTo>
                    <a:pt x="320" y="357"/>
                  </a:lnTo>
                  <a:lnTo>
                    <a:pt x="283" y="423"/>
                  </a:lnTo>
                  <a:lnTo>
                    <a:pt x="254" y="435"/>
                  </a:lnTo>
                  <a:lnTo>
                    <a:pt x="222" y="435"/>
                  </a:lnTo>
                  <a:lnTo>
                    <a:pt x="231" y="486"/>
                  </a:lnTo>
                  <a:lnTo>
                    <a:pt x="180" y="504"/>
                  </a:lnTo>
                  <a:lnTo>
                    <a:pt x="192" y="547"/>
                  </a:lnTo>
                  <a:lnTo>
                    <a:pt x="162" y="644"/>
                  </a:lnTo>
                  <a:lnTo>
                    <a:pt x="200" y="674"/>
                  </a:lnTo>
                  <a:lnTo>
                    <a:pt x="179" y="724"/>
                  </a:lnTo>
                  <a:lnTo>
                    <a:pt x="145" y="779"/>
                  </a:lnTo>
                  <a:lnTo>
                    <a:pt x="163" y="816"/>
                  </a:lnTo>
                  <a:lnTo>
                    <a:pt x="118" y="824"/>
                  </a:lnTo>
                  <a:lnTo>
                    <a:pt x="82" y="779"/>
                  </a:lnTo>
                  <a:lnTo>
                    <a:pt x="76" y="639"/>
                  </a:lnTo>
                  <a:lnTo>
                    <a:pt x="19" y="401"/>
                  </a:lnTo>
                  <a:lnTo>
                    <a:pt x="36" y="318"/>
                  </a:lnTo>
                  <a:lnTo>
                    <a:pt x="0" y="211"/>
                  </a:lnTo>
                  <a:lnTo>
                    <a:pt x="24" y="73"/>
                  </a:lnTo>
                  <a:lnTo>
                    <a:pt x="46" y="47"/>
                  </a:lnTo>
                  <a:lnTo>
                    <a:pt x="41" y="26"/>
                  </a:lnTo>
                  <a:lnTo>
                    <a:pt x="69" y="0"/>
                  </a:lnTo>
                  <a:lnTo>
                    <a:pt x="133" y="5"/>
                  </a:lnTo>
                  <a:lnTo>
                    <a:pt x="169" y="43"/>
                  </a:lnTo>
                  <a:lnTo>
                    <a:pt x="211" y="44"/>
                  </a:lnTo>
                  <a:lnTo>
                    <a:pt x="253" y="69"/>
                  </a:lnTo>
                  <a:lnTo>
                    <a:pt x="241" y="99"/>
                  </a:lnTo>
                  <a:lnTo>
                    <a:pt x="244" y="128"/>
                  </a:lnTo>
                  <a:lnTo>
                    <a:pt x="304" y="125"/>
                  </a:lnTo>
                  <a:lnTo>
                    <a:pt x="332" y="8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" name="Freeform 223">
              <a:extLst>
                <a:ext uri="{FF2B5EF4-FFF2-40B4-BE49-F238E27FC236}">
                  <a16:creationId xmlns:a16="http://schemas.microsoft.com/office/drawing/2014/main" xmlns="" id="{3B6BED5F-059E-D244-B63A-F483CD43E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2638" y="6062663"/>
              <a:ext cx="61913" cy="85725"/>
            </a:xfrm>
            <a:custGeom>
              <a:avLst/>
              <a:gdLst>
                <a:gd name="T0" fmla="*/ 33 w 59"/>
                <a:gd name="T1" fmla="*/ 0 h 80"/>
                <a:gd name="T2" fmla="*/ 33 w 59"/>
                <a:gd name="T3" fmla="*/ 0 h 80"/>
                <a:gd name="T4" fmla="*/ 0 w 59"/>
                <a:gd name="T5" fmla="*/ 73 h 80"/>
                <a:gd name="T6" fmla="*/ 58 w 59"/>
                <a:gd name="T7" fmla="*/ 80 h 80"/>
                <a:gd name="T8" fmla="*/ 59 w 59"/>
                <a:gd name="T9" fmla="*/ 31 h 80"/>
                <a:gd name="T10" fmla="*/ 33 w 59"/>
                <a:gd name="T1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80">
                  <a:moveTo>
                    <a:pt x="33" y="0"/>
                  </a:moveTo>
                  <a:lnTo>
                    <a:pt x="33" y="0"/>
                  </a:lnTo>
                  <a:lnTo>
                    <a:pt x="0" y="73"/>
                  </a:lnTo>
                  <a:lnTo>
                    <a:pt x="58" y="80"/>
                  </a:lnTo>
                  <a:lnTo>
                    <a:pt x="59" y="3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" name="Freeform 224">
              <a:extLst>
                <a:ext uri="{FF2B5EF4-FFF2-40B4-BE49-F238E27FC236}">
                  <a16:creationId xmlns:a16="http://schemas.microsoft.com/office/drawing/2014/main" xmlns="" id="{69E52ED6-129C-5642-AA40-3D26D41C3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0900" y="6102351"/>
              <a:ext cx="68263" cy="47625"/>
            </a:xfrm>
            <a:custGeom>
              <a:avLst/>
              <a:gdLst>
                <a:gd name="T0" fmla="*/ 0 w 66"/>
                <a:gd name="T1" fmla="*/ 0 h 45"/>
                <a:gd name="T2" fmla="*/ 0 w 66"/>
                <a:gd name="T3" fmla="*/ 0 h 45"/>
                <a:gd name="T4" fmla="*/ 2 w 66"/>
                <a:gd name="T5" fmla="*/ 45 h 45"/>
                <a:gd name="T6" fmla="*/ 36 w 66"/>
                <a:gd name="T7" fmla="*/ 42 h 45"/>
                <a:gd name="T8" fmla="*/ 66 w 66"/>
                <a:gd name="T9" fmla="*/ 22 h 45"/>
                <a:gd name="T10" fmla="*/ 16 w 66"/>
                <a:gd name="T11" fmla="*/ 12 h 45"/>
                <a:gd name="T12" fmla="*/ 0 w 66"/>
                <a:gd name="T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45">
                  <a:moveTo>
                    <a:pt x="0" y="0"/>
                  </a:moveTo>
                  <a:lnTo>
                    <a:pt x="0" y="0"/>
                  </a:lnTo>
                  <a:lnTo>
                    <a:pt x="2" y="45"/>
                  </a:lnTo>
                  <a:lnTo>
                    <a:pt x="36" y="42"/>
                  </a:lnTo>
                  <a:lnTo>
                    <a:pt x="66" y="22"/>
                  </a:lnTo>
                  <a:lnTo>
                    <a:pt x="16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" name="Freeform 225">
              <a:extLst>
                <a:ext uri="{FF2B5EF4-FFF2-40B4-BE49-F238E27FC236}">
                  <a16:creationId xmlns:a16="http://schemas.microsoft.com/office/drawing/2014/main" xmlns="" id="{C99D5056-3984-9B43-B784-7525222DD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5313" y="5084763"/>
              <a:ext cx="211138" cy="1030288"/>
            </a:xfrm>
            <a:custGeom>
              <a:avLst/>
              <a:gdLst>
                <a:gd name="T0" fmla="*/ 199 w 199"/>
                <a:gd name="T1" fmla="*/ 913 h 974"/>
                <a:gd name="T2" fmla="*/ 199 w 199"/>
                <a:gd name="T3" fmla="*/ 913 h 974"/>
                <a:gd name="T4" fmla="*/ 174 w 199"/>
                <a:gd name="T5" fmla="*/ 941 h 974"/>
                <a:gd name="T6" fmla="*/ 171 w 199"/>
                <a:gd name="T7" fmla="*/ 974 h 974"/>
                <a:gd name="T8" fmla="*/ 122 w 199"/>
                <a:gd name="T9" fmla="*/ 946 h 974"/>
                <a:gd name="T10" fmla="*/ 70 w 199"/>
                <a:gd name="T11" fmla="*/ 872 h 974"/>
                <a:gd name="T12" fmla="*/ 55 w 199"/>
                <a:gd name="T13" fmla="*/ 845 h 974"/>
                <a:gd name="T14" fmla="*/ 76 w 199"/>
                <a:gd name="T15" fmla="*/ 817 h 974"/>
                <a:gd name="T16" fmla="*/ 74 w 199"/>
                <a:gd name="T17" fmla="*/ 783 h 974"/>
                <a:gd name="T18" fmla="*/ 50 w 199"/>
                <a:gd name="T19" fmla="*/ 772 h 974"/>
                <a:gd name="T20" fmla="*/ 31 w 199"/>
                <a:gd name="T21" fmla="*/ 758 h 974"/>
                <a:gd name="T22" fmla="*/ 35 w 199"/>
                <a:gd name="T23" fmla="*/ 739 h 974"/>
                <a:gd name="T24" fmla="*/ 60 w 199"/>
                <a:gd name="T25" fmla="*/ 732 h 974"/>
                <a:gd name="T26" fmla="*/ 65 w 199"/>
                <a:gd name="T27" fmla="*/ 619 h 974"/>
                <a:gd name="T28" fmla="*/ 26 w 199"/>
                <a:gd name="T29" fmla="*/ 597 h 974"/>
                <a:gd name="T30" fmla="*/ 0 w 199"/>
                <a:gd name="T31" fmla="*/ 11 h 974"/>
                <a:gd name="T32" fmla="*/ 6 w 199"/>
                <a:gd name="T33" fmla="*/ 0 h 974"/>
                <a:gd name="T34" fmla="*/ 57 w 199"/>
                <a:gd name="T35" fmla="*/ 116 h 974"/>
                <a:gd name="T36" fmla="*/ 73 w 199"/>
                <a:gd name="T37" fmla="*/ 117 h 974"/>
                <a:gd name="T38" fmla="*/ 78 w 199"/>
                <a:gd name="T39" fmla="*/ 135 h 974"/>
                <a:gd name="T40" fmla="*/ 57 w 199"/>
                <a:gd name="T41" fmla="*/ 161 h 974"/>
                <a:gd name="T42" fmla="*/ 32 w 199"/>
                <a:gd name="T43" fmla="*/ 301 h 974"/>
                <a:gd name="T44" fmla="*/ 67 w 199"/>
                <a:gd name="T45" fmla="*/ 409 h 974"/>
                <a:gd name="T46" fmla="*/ 51 w 199"/>
                <a:gd name="T47" fmla="*/ 491 h 974"/>
                <a:gd name="T48" fmla="*/ 108 w 199"/>
                <a:gd name="T49" fmla="*/ 732 h 974"/>
                <a:gd name="T50" fmla="*/ 114 w 199"/>
                <a:gd name="T51" fmla="*/ 872 h 974"/>
                <a:gd name="T52" fmla="*/ 155 w 199"/>
                <a:gd name="T53" fmla="*/ 920 h 974"/>
                <a:gd name="T54" fmla="*/ 199 w 199"/>
                <a:gd name="T55" fmla="*/ 913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9" h="974">
                  <a:moveTo>
                    <a:pt x="199" y="913"/>
                  </a:moveTo>
                  <a:lnTo>
                    <a:pt x="199" y="913"/>
                  </a:lnTo>
                  <a:lnTo>
                    <a:pt x="174" y="941"/>
                  </a:lnTo>
                  <a:lnTo>
                    <a:pt x="171" y="974"/>
                  </a:lnTo>
                  <a:lnTo>
                    <a:pt x="122" y="946"/>
                  </a:lnTo>
                  <a:lnTo>
                    <a:pt x="70" y="872"/>
                  </a:lnTo>
                  <a:lnTo>
                    <a:pt x="55" y="845"/>
                  </a:lnTo>
                  <a:lnTo>
                    <a:pt x="76" y="817"/>
                  </a:lnTo>
                  <a:lnTo>
                    <a:pt x="74" y="783"/>
                  </a:lnTo>
                  <a:lnTo>
                    <a:pt x="50" y="772"/>
                  </a:lnTo>
                  <a:lnTo>
                    <a:pt x="31" y="758"/>
                  </a:lnTo>
                  <a:lnTo>
                    <a:pt x="35" y="739"/>
                  </a:lnTo>
                  <a:lnTo>
                    <a:pt x="60" y="732"/>
                  </a:lnTo>
                  <a:lnTo>
                    <a:pt x="65" y="619"/>
                  </a:lnTo>
                  <a:lnTo>
                    <a:pt x="26" y="597"/>
                  </a:lnTo>
                  <a:lnTo>
                    <a:pt x="0" y="11"/>
                  </a:lnTo>
                  <a:lnTo>
                    <a:pt x="6" y="0"/>
                  </a:lnTo>
                  <a:lnTo>
                    <a:pt x="57" y="116"/>
                  </a:lnTo>
                  <a:lnTo>
                    <a:pt x="73" y="117"/>
                  </a:lnTo>
                  <a:lnTo>
                    <a:pt x="78" y="135"/>
                  </a:lnTo>
                  <a:lnTo>
                    <a:pt x="57" y="161"/>
                  </a:lnTo>
                  <a:lnTo>
                    <a:pt x="32" y="301"/>
                  </a:lnTo>
                  <a:lnTo>
                    <a:pt x="67" y="409"/>
                  </a:lnTo>
                  <a:lnTo>
                    <a:pt x="51" y="491"/>
                  </a:lnTo>
                  <a:lnTo>
                    <a:pt x="108" y="732"/>
                  </a:lnTo>
                  <a:lnTo>
                    <a:pt x="114" y="872"/>
                  </a:lnTo>
                  <a:lnTo>
                    <a:pt x="155" y="920"/>
                  </a:lnTo>
                  <a:lnTo>
                    <a:pt x="199" y="9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" name="Freeform 226">
              <a:extLst>
                <a:ext uri="{FF2B5EF4-FFF2-40B4-BE49-F238E27FC236}">
                  <a16:creationId xmlns:a16="http://schemas.microsoft.com/office/drawing/2014/main" xmlns="" id="{E96EB813-4DD0-9840-A35D-1B34E19F21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25" y="5738813"/>
              <a:ext cx="20638" cy="46038"/>
            </a:xfrm>
            <a:custGeom>
              <a:avLst/>
              <a:gdLst>
                <a:gd name="T0" fmla="*/ 10 w 20"/>
                <a:gd name="T1" fmla="*/ 0 h 43"/>
                <a:gd name="T2" fmla="*/ 10 w 20"/>
                <a:gd name="T3" fmla="*/ 0 h 43"/>
                <a:gd name="T4" fmla="*/ 0 w 20"/>
                <a:gd name="T5" fmla="*/ 15 h 43"/>
                <a:gd name="T6" fmla="*/ 5 w 20"/>
                <a:gd name="T7" fmla="*/ 42 h 43"/>
                <a:gd name="T8" fmla="*/ 15 w 20"/>
                <a:gd name="T9" fmla="*/ 43 h 43"/>
                <a:gd name="T10" fmla="*/ 20 w 20"/>
                <a:gd name="T11" fmla="*/ 9 h 43"/>
                <a:gd name="T12" fmla="*/ 10 w 20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3">
                  <a:moveTo>
                    <a:pt x="10" y="0"/>
                  </a:moveTo>
                  <a:lnTo>
                    <a:pt x="10" y="0"/>
                  </a:lnTo>
                  <a:lnTo>
                    <a:pt x="0" y="15"/>
                  </a:lnTo>
                  <a:lnTo>
                    <a:pt x="5" y="42"/>
                  </a:lnTo>
                  <a:lnTo>
                    <a:pt x="15" y="43"/>
                  </a:lnTo>
                  <a:lnTo>
                    <a:pt x="20" y="9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2" name="Freeform 227">
              <a:extLst>
                <a:ext uri="{FF2B5EF4-FFF2-40B4-BE49-F238E27FC236}">
                  <a16:creationId xmlns:a16="http://schemas.microsoft.com/office/drawing/2014/main" xmlns="" id="{375304E4-459B-2649-A815-40826F14D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3713" y="4494213"/>
              <a:ext cx="909638" cy="942975"/>
            </a:xfrm>
            <a:custGeom>
              <a:avLst/>
              <a:gdLst>
                <a:gd name="T0" fmla="*/ 535 w 861"/>
                <a:gd name="T1" fmla="*/ 892 h 892"/>
                <a:gd name="T2" fmla="*/ 535 w 861"/>
                <a:gd name="T3" fmla="*/ 892 h 892"/>
                <a:gd name="T4" fmla="*/ 584 w 861"/>
                <a:gd name="T5" fmla="*/ 798 h 892"/>
                <a:gd name="T6" fmla="*/ 586 w 861"/>
                <a:gd name="T7" fmla="*/ 719 h 892"/>
                <a:gd name="T8" fmla="*/ 678 w 861"/>
                <a:gd name="T9" fmla="*/ 660 h 892"/>
                <a:gd name="T10" fmla="*/ 729 w 861"/>
                <a:gd name="T11" fmla="*/ 660 h 892"/>
                <a:gd name="T12" fmla="*/ 769 w 861"/>
                <a:gd name="T13" fmla="*/ 592 h 892"/>
                <a:gd name="T14" fmla="*/ 777 w 861"/>
                <a:gd name="T15" fmla="*/ 461 h 892"/>
                <a:gd name="T16" fmla="*/ 760 w 861"/>
                <a:gd name="T17" fmla="*/ 426 h 892"/>
                <a:gd name="T18" fmla="*/ 857 w 861"/>
                <a:gd name="T19" fmla="*/ 337 h 892"/>
                <a:gd name="T20" fmla="*/ 861 w 861"/>
                <a:gd name="T21" fmla="*/ 240 h 892"/>
                <a:gd name="T22" fmla="*/ 729 w 861"/>
                <a:gd name="T23" fmla="*/ 175 h 892"/>
                <a:gd name="T24" fmla="*/ 570 w 861"/>
                <a:gd name="T25" fmla="*/ 125 h 892"/>
                <a:gd name="T26" fmla="*/ 495 w 861"/>
                <a:gd name="T27" fmla="*/ 118 h 892"/>
                <a:gd name="T28" fmla="*/ 515 w 861"/>
                <a:gd name="T29" fmla="*/ 76 h 892"/>
                <a:gd name="T30" fmla="*/ 510 w 861"/>
                <a:gd name="T31" fmla="*/ 11 h 892"/>
                <a:gd name="T32" fmla="*/ 493 w 861"/>
                <a:gd name="T33" fmla="*/ 6 h 892"/>
                <a:gd name="T34" fmla="*/ 469 w 861"/>
                <a:gd name="T35" fmla="*/ 54 h 892"/>
                <a:gd name="T36" fmla="*/ 456 w 861"/>
                <a:gd name="T37" fmla="*/ 70 h 892"/>
                <a:gd name="T38" fmla="*/ 424 w 861"/>
                <a:gd name="T39" fmla="*/ 55 h 892"/>
                <a:gd name="T40" fmla="*/ 314 w 861"/>
                <a:gd name="T41" fmla="*/ 94 h 892"/>
                <a:gd name="T42" fmla="*/ 277 w 861"/>
                <a:gd name="T43" fmla="*/ 48 h 892"/>
                <a:gd name="T44" fmla="*/ 283 w 861"/>
                <a:gd name="T45" fmla="*/ 0 h 892"/>
                <a:gd name="T46" fmla="*/ 249 w 861"/>
                <a:gd name="T47" fmla="*/ 35 h 892"/>
                <a:gd name="T48" fmla="*/ 210 w 861"/>
                <a:gd name="T49" fmla="*/ 14 h 892"/>
                <a:gd name="T50" fmla="*/ 207 w 861"/>
                <a:gd name="T51" fmla="*/ 20 h 892"/>
                <a:gd name="T52" fmla="*/ 207 w 861"/>
                <a:gd name="T53" fmla="*/ 37 h 892"/>
                <a:gd name="T54" fmla="*/ 240 w 861"/>
                <a:gd name="T55" fmla="*/ 54 h 892"/>
                <a:gd name="T56" fmla="*/ 190 w 861"/>
                <a:gd name="T57" fmla="*/ 106 h 892"/>
                <a:gd name="T58" fmla="*/ 159 w 861"/>
                <a:gd name="T59" fmla="*/ 106 h 892"/>
                <a:gd name="T60" fmla="*/ 127 w 861"/>
                <a:gd name="T61" fmla="*/ 74 h 892"/>
                <a:gd name="T62" fmla="*/ 92 w 861"/>
                <a:gd name="T63" fmla="*/ 75 h 892"/>
                <a:gd name="T64" fmla="*/ 87 w 861"/>
                <a:gd name="T65" fmla="*/ 113 h 892"/>
                <a:gd name="T66" fmla="*/ 108 w 861"/>
                <a:gd name="T67" fmla="*/ 138 h 892"/>
                <a:gd name="T68" fmla="*/ 84 w 861"/>
                <a:gd name="T69" fmla="*/ 215 h 892"/>
                <a:gd name="T70" fmla="*/ 55 w 861"/>
                <a:gd name="T71" fmla="*/ 218 h 892"/>
                <a:gd name="T72" fmla="*/ 11 w 861"/>
                <a:gd name="T73" fmla="*/ 246 h 892"/>
                <a:gd name="T74" fmla="*/ 0 w 861"/>
                <a:gd name="T75" fmla="*/ 302 h 892"/>
                <a:gd name="T76" fmla="*/ 39 w 861"/>
                <a:gd name="T77" fmla="*/ 344 h 892"/>
                <a:gd name="T78" fmla="*/ 46 w 861"/>
                <a:gd name="T79" fmla="*/ 335 h 892"/>
                <a:gd name="T80" fmla="*/ 73 w 861"/>
                <a:gd name="T81" fmla="*/ 328 h 892"/>
                <a:gd name="T82" fmla="*/ 96 w 861"/>
                <a:gd name="T83" fmla="*/ 367 h 892"/>
                <a:gd name="T84" fmla="*/ 163 w 861"/>
                <a:gd name="T85" fmla="*/ 339 h 892"/>
                <a:gd name="T86" fmla="*/ 189 w 861"/>
                <a:gd name="T87" fmla="*/ 340 h 892"/>
                <a:gd name="T88" fmla="*/ 207 w 861"/>
                <a:gd name="T89" fmla="*/ 404 h 892"/>
                <a:gd name="T90" fmla="*/ 303 w 861"/>
                <a:gd name="T91" fmla="*/ 434 h 892"/>
                <a:gd name="T92" fmla="*/ 319 w 861"/>
                <a:gd name="T93" fmla="*/ 484 h 892"/>
                <a:gd name="T94" fmla="*/ 360 w 861"/>
                <a:gd name="T95" fmla="*/ 489 h 892"/>
                <a:gd name="T96" fmla="*/ 379 w 861"/>
                <a:gd name="T97" fmla="*/ 538 h 892"/>
                <a:gd name="T98" fmla="*/ 366 w 861"/>
                <a:gd name="T99" fmla="*/ 580 h 892"/>
                <a:gd name="T100" fmla="*/ 383 w 861"/>
                <a:gd name="T101" fmla="*/ 603 h 892"/>
                <a:gd name="T102" fmla="*/ 381 w 861"/>
                <a:gd name="T103" fmla="*/ 636 h 892"/>
                <a:gd name="T104" fmla="*/ 427 w 861"/>
                <a:gd name="T105" fmla="*/ 632 h 892"/>
                <a:gd name="T106" fmla="*/ 468 w 861"/>
                <a:gd name="T107" fmla="*/ 685 h 892"/>
                <a:gd name="T108" fmla="*/ 465 w 861"/>
                <a:gd name="T109" fmla="*/ 722 h 892"/>
                <a:gd name="T110" fmla="*/ 490 w 861"/>
                <a:gd name="T111" fmla="*/ 743 h 892"/>
                <a:gd name="T112" fmla="*/ 430 w 861"/>
                <a:gd name="T113" fmla="*/ 834 h 892"/>
                <a:gd name="T114" fmla="*/ 535 w 861"/>
                <a:gd name="T115" fmla="*/ 892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1" h="892">
                  <a:moveTo>
                    <a:pt x="535" y="892"/>
                  </a:moveTo>
                  <a:lnTo>
                    <a:pt x="535" y="892"/>
                  </a:lnTo>
                  <a:lnTo>
                    <a:pt x="584" y="798"/>
                  </a:lnTo>
                  <a:lnTo>
                    <a:pt x="586" y="719"/>
                  </a:lnTo>
                  <a:lnTo>
                    <a:pt x="678" y="660"/>
                  </a:lnTo>
                  <a:lnTo>
                    <a:pt x="729" y="660"/>
                  </a:lnTo>
                  <a:lnTo>
                    <a:pt x="769" y="592"/>
                  </a:lnTo>
                  <a:lnTo>
                    <a:pt x="777" y="461"/>
                  </a:lnTo>
                  <a:lnTo>
                    <a:pt x="760" y="426"/>
                  </a:lnTo>
                  <a:lnTo>
                    <a:pt x="857" y="337"/>
                  </a:lnTo>
                  <a:lnTo>
                    <a:pt x="861" y="240"/>
                  </a:lnTo>
                  <a:lnTo>
                    <a:pt x="729" y="175"/>
                  </a:lnTo>
                  <a:lnTo>
                    <a:pt x="570" y="125"/>
                  </a:lnTo>
                  <a:lnTo>
                    <a:pt x="495" y="118"/>
                  </a:lnTo>
                  <a:lnTo>
                    <a:pt x="515" y="76"/>
                  </a:lnTo>
                  <a:lnTo>
                    <a:pt x="510" y="11"/>
                  </a:lnTo>
                  <a:lnTo>
                    <a:pt x="493" y="6"/>
                  </a:lnTo>
                  <a:lnTo>
                    <a:pt x="469" y="54"/>
                  </a:lnTo>
                  <a:lnTo>
                    <a:pt x="456" y="70"/>
                  </a:lnTo>
                  <a:lnTo>
                    <a:pt x="424" y="55"/>
                  </a:lnTo>
                  <a:lnTo>
                    <a:pt x="314" y="94"/>
                  </a:lnTo>
                  <a:lnTo>
                    <a:pt x="277" y="48"/>
                  </a:lnTo>
                  <a:lnTo>
                    <a:pt x="283" y="0"/>
                  </a:lnTo>
                  <a:lnTo>
                    <a:pt x="249" y="35"/>
                  </a:lnTo>
                  <a:lnTo>
                    <a:pt x="210" y="14"/>
                  </a:lnTo>
                  <a:lnTo>
                    <a:pt x="207" y="20"/>
                  </a:lnTo>
                  <a:lnTo>
                    <a:pt x="207" y="37"/>
                  </a:lnTo>
                  <a:lnTo>
                    <a:pt x="240" y="54"/>
                  </a:lnTo>
                  <a:lnTo>
                    <a:pt x="190" y="106"/>
                  </a:lnTo>
                  <a:lnTo>
                    <a:pt x="159" y="106"/>
                  </a:lnTo>
                  <a:lnTo>
                    <a:pt x="127" y="74"/>
                  </a:lnTo>
                  <a:lnTo>
                    <a:pt x="92" y="75"/>
                  </a:lnTo>
                  <a:lnTo>
                    <a:pt x="87" y="113"/>
                  </a:lnTo>
                  <a:lnTo>
                    <a:pt x="108" y="138"/>
                  </a:lnTo>
                  <a:lnTo>
                    <a:pt x="84" y="215"/>
                  </a:lnTo>
                  <a:lnTo>
                    <a:pt x="55" y="218"/>
                  </a:lnTo>
                  <a:lnTo>
                    <a:pt x="11" y="246"/>
                  </a:lnTo>
                  <a:lnTo>
                    <a:pt x="0" y="302"/>
                  </a:lnTo>
                  <a:lnTo>
                    <a:pt x="39" y="344"/>
                  </a:lnTo>
                  <a:lnTo>
                    <a:pt x="46" y="335"/>
                  </a:lnTo>
                  <a:lnTo>
                    <a:pt x="73" y="328"/>
                  </a:lnTo>
                  <a:lnTo>
                    <a:pt x="96" y="367"/>
                  </a:lnTo>
                  <a:lnTo>
                    <a:pt x="163" y="339"/>
                  </a:lnTo>
                  <a:lnTo>
                    <a:pt x="189" y="340"/>
                  </a:lnTo>
                  <a:lnTo>
                    <a:pt x="207" y="404"/>
                  </a:lnTo>
                  <a:lnTo>
                    <a:pt x="303" y="434"/>
                  </a:lnTo>
                  <a:lnTo>
                    <a:pt x="319" y="484"/>
                  </a:lnTo>
                  <a:lnTo>
                    <a:pt x="360" y="489"/>
                  </a:lnTo>
                  <a:lnTo>
                    <a:pt x="379" y="538"/>
                  </a:lnTo>
                  <a:lnTo>
                    <a:pt x="366" y="580"/>
                  </a:lnTo>
                  <a:lnTo>
                    <a:pt x="383" y="603"/>
                  </a:lnTo>
                  <a:lnTo>
                    <a:pt x="381" y="636"/>
                  </a:lnTo>
                  <a:lnTo>
                    <a:pt x="427" y="632"/>
                  </a:lnTo>
                  <a:lnTo>
                    <a:pt x="468" y="685"/>
                  </a:lnTo>
                  <a:lnTo>
                    <a:pt x="465" y="722"/>
                  </a:lnTo>
                  <a:lnTo>
                    <a:pt x="490" y="743"/>
                  </a:lnTo>
                  <a:lnTo>
                    <a:pt x="430" y="834"/>
                  </a:lnTo>
                  <a:lnTo>
                    <a:pt x="535" y="89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3" name="Freeform 228">
              <a:extLst>
                <a:ext uri="{FF2B5EF4-FFF2-40B4-BE49-F238E27FC236}">
                  <a16:creationId xmlns:a16="http://schemas.microsoft.com/office/drawing/2014/main" xmlns="" id="{D025164A-6A06-5141-825D-8EDC6E78A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9225" y="4125913"/>
              <a:ext cx="30163" cy="42863"/>
            </a:xfrm>
            <a:custGeom>
              <a:avLst/>
              <a:gdLst>
                <a:gd name="T0" fmla="*/ 1 w 29"/>
                <a:gd name="T1" fmla="*/ 13 h 41"/>
                <a:gd name="T2" fmla="*/ 1 w 29"/>
                <a:gd name="T3" fmla="*/ 13 h 41"/>
                <a:gd name="T4" fmla="*/ 0 w 29"/>
                <a:gd name="T5" fmla="*/ 41 h 41"/>
                <a:gd name="T6" fmla="*/ 7 w 29"/>
                <a:gd name="T7" fmla="*/ 41 h 41"/>
                <a:gd name="T8" fmla="*/ 29 w 29"/>
                <a:gd name="T9" fmla="*/ 0 h 41"/>
                <a:gd name="T10" fmla="*/ 14 w 29"/>
                <a:gd name="T11" fmla="*/ 0 h 41"/>
                <a:gd name="T12" fmla="*/ 1 w 29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1">
                  <a:moveTo>
                    <a:pt x="1" y="13"/>
                  </a:moveTo>
                  <a:lnTo>
                    <a:pt x="1" y="13"/>
                  </a:lnTo>
                  <a:lnTo>
                    <a:pt x="0" y="41"/>
                  </a:lnTo>
                  <a:lnTo>
                    <a:pt x="7" y="41"/>
                  </a:lnTo>
                  <a:lnTo>
                    <a:pt x="29" y="0"/>
                  </a:lnTo>
                  <a:lnTo>
                    <a:pt x="14" y="0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4" name="Freeform 229">
              <a:extLst>
                <a:ext uri="{FF2B5EF4-FFF2-40B4-BE49-F238E27FC236}">
                  <a16:creationId xmlns:a16="http://schemas.microsoft.com/office/drawing/2014/main" xmlns="" id="{55995EBC-CAA2-A54E-A476-0B54216D9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0500" y="1924051"/>
              <a:ext cx="2960688" cy="1606550"/>
            </a:xfrm>
            <a:custGeom>
              <a:avLst/>
              <a:gdLst>
                <a:gd name="T0" fmla="*/ 2413 w 2801"/>
                <a:gd name="T1" fmla="*/ 505 h 1518"/>
                <a:gd name="T2" fmla="*/ 2472 w 2801"/>
                <a:gd name="T3" fmla="*/ 406 h 1518"/>
                <a:gd name="T4" fmla="*/ 2413 w 2801"/>
                <a:gd name="T5" fmla="*/ 676 h 1518"/>
                <a:gd name="T6" fmla="*/ 2545 w 2801"/>
                <a:gd name="T7" fmla="*/ 765 h 1518"/>
                <a:gd name="T8" fmla="*/ 2520 w 2801"/>
                <a:gd name="T9" fmla="*/ 614 h 1518"/>
                <a:gd name="T10" fmla="*/ 2553 w 2801"/>
                <a:gd name="T11" fmla="*/ 477 h 1518"/>
                <a:gd name="T12" fmla="*/ 2661 w 2801"/>
                <a:gd name="T13" fmla="*/ 334 h 1518"/>
                <a:gd name="T14" fmla="*/ 2675 w 2801"/>
                <a:gd name="T15" fmla="*/ 282 h 1518"/>
                <a:gd name="T16" fmla="*/ 2642 w 2801"/>
                <a:gd name="T17" fmla="*/ 129 h 1518"/>
                <a:gd name="T18" fmla="*/ 2797 w 2801"/>
                <a:gd name="T19" fmla="*/ 161 h 1518"/>
                <a:gd name="T20" fmla="*/ 2695 w 2801"/>
                <a:gd name="T21" fmla="*/ 90 h 1518"/>
                <a:gd name="T22" fmla="*/ 2342 w 2801"/>
                <a:gd name="T23" fmla="*/ 38 h 1518"/>
                <a:gd name="T24" fmla="*/ 2312 w 2801"/>
                <a:gd name="T25" fmla="*/ 80 h 1518"/>
                <a:gd name="T26" fmla="*/ 2038 w 2801"/>
                <a:gd name="T27" fmla="*/ 126 h 1518"/>
                <a:gd name="T28" fmla="*/ 1774 w 2801"/>
                <a:gd name="T29" fmla="*/ 165 h 1518"/>
                <a:gd name="T30" fmla="*/ 1541 w 2801"/>
                <a:gd name="T31" fmla="*/ 229 h 1518"/>
                <a:gd name="T32" fmla="*/ 1425 w 2801"/>
                <a:gd name="T33" fmla="*/ 243 h 1518"/>
                <a:gd name="T34" fmla="*/ 1214 w 2801"/>
                <a:gd name="T35" fmla="*/ 308 h 1518"/>
                <a:gd name="T36" fmla="*/ 1279 w 2801"/>
                <a:gd name="T37" fmla="*/ 131 h 1518"/>
                <a:gd name="T38" fmla="*/ 1078 w 2801"/>
                <a:gd name="T39" fmla="*/ 106 h 1518"/>
                <a:gd name="T40" fmla="*/ 865 w 2801"/>
                <a:gd name="T41" fmla="*/ 298 h 1518"/>
                <a:gd name="T42" fmla="*/ 838 w 2801"/>
                <a:gd name="T43" fmla="*/ 463 h 1518"/>
                <a:gd name="T44" fmla="*/ 694 w 2801"/>
                <a:gd name="T45" fmla="*/ 433 h 1518"/>
                <a:gd name="T46" fmla="*/ 798 w 2801"/>
                <a:gd name="T47" fmla="*/ 576 h 1518"/>
                <a:gd name="T48" fmla="*/ 763 w 2801"/>
                <a:gd name="T49" fmla="*/ 630 h 1518"/>
                <a:gd name="T50" fmla="*/ 723 w 2801"/>
                <a:gd name="T51" fmla="*/ 660 h 1518"/>
                <a:gd name="T52" fmla="*/ 615 w 2801"/>
                <a:gd name="T53" fmla="*/ 449 h 1518"/>
                <a:gd name="T54" fmla="*/ 605 w 2801"/>
                <a:gd name="T55" fmla="*/ 578 h 1518"/>
                <a:gd name="T56" fmla="*/ 516 w 2801"/>
                <a:gd name="T57" fmla="*/ 596 h 1518"/>
                <a:gd name="T58" fmla="*/ 315 w 2801"/>
                <a:gd name="T59" fmla="*/ 692 h 1518"/>
                <a:gd name="T60" fmla="*/ 286 w 2801"/>
                <a:gd name="T61" fmla="*/ 680 h 1518"/>
                <a:gd name="T62" fmla="*/ 258 w 2801"/>
                <a:gd name="T63" fmla="*/ 745 h 1518"/>
                <a:gd name="T64" fmla="*/ 193 w 2801"/>
                <a:gd name="T65" fmla="*/ 787 h 1518"/>
                <a:gd name="T66" fmla="*/ 157 w 2801"/>
                <a:gd name="T67" fmla="*/ 853 h 1518"/>
                <a:gd name="T68" fmla="*/ 49 w 2801"/>
                <a:gd name="T69" fmla="*/ 769 h 1518"/>
                <a:gd name="T70" fmla="*/ 203 w 2801"/>
                <a:gd name="T71" fmla="*/ 741 h 1518"/>
                <a:gd name="T72" fmla="*/ 0 w 2801"/>
                <a:gd name="T73" fmla="*/ 684 h 1518"/>
                <a:gd name="T74" fmla="*/ 76 w 2801"/>
                <a:gd name="T75" fmla="*/ 897 h 1518"/>
                <a:gd name="T76" fmla="*/ 34 w 2801"/>
                <a:gd name="T77" fmla="*/ 1004 h 1518"/>
                <a:gd name="T78" fmla="*/ 42 w 2801"/>
                <a:gd name="T79" fmla="*/ 1110 h 1518"/>
                <a:gd name="T80" fmla="*/ 134 w 2801"/>
                <a:gd name="T81" fmla="*/ 1188 h 1518"/>
                <a:gd name="T82" fmla="*/ 211 w 2801"/>
                <a:gd name="T83" fmla="*/ 1264 h 1518"/>
                <a:gd name="T84" fmla="*/ 270 w 2801"/>
                <a:gd name="T85" fmla="*/ 1367 h 1518"/>
                <a:gd name="T86" fmla="*/ 308 w 2801"/>
                <a:gd name="T87" fmla="*/ 1474 h 1518"/>
                <a:gd name="T88" fmla="*/ 458 w 2801"/>
                <a:gd name="T89" fmla="*/ 1472 h 1518"/>
                <a:gd name="T90" fmla="*/ 473 w 2801"/>
                <a:gd name="T91" fmla="*/ 1359 h 1518"/>
                <a:gd name="T92" fmla="*/ 552 w 2801"/>
                <a:gd name="T93" fmla="*/ 1222 h 1518"/>
                <a:gd name="T94" fmla="*/ 663 w 2801"/>
                <a:gd name="T95" fmla="*/ 1188 h 1518"/>
                <a:gd name="T96" fmla="*/ 948 w 2801"/>
                <a:gd name="T97" fmla="*/ 1081 h 1518"/>
                <a:gd name="T98" fmla="*/ 1234 w 2801"/>
                <a:gd name="T99" fmla="*/ 1208 h 1518"/>
                <a:gd name="T100" fmla="*/ 1413 w 2801"/>
                <a:gd name="T101" fmla="*/ 1145 h 1518"/>
                <a:gd name="T102" fmla="*/ 1498 w 2801"/>
                <a:gd name="T103" fmla="*/ 1141 h 1518"/>
                <a:gd name="T104" fmla="*/ 1609 w 2801"/>
                <a:gd name="T105" fmla="*/ 1141 h 1518"/>
                <a:gd name="T106" fmla="*/ 1822 w 2801"/>
                <a:gd name="T107" fmla="*/ 1101 h 1518"/>
                <a:gd name="T108" fmla="*/ 1910 w 2801"/>
                <a:gd name="T109" fmla="*/ 974 h 1518"/>
                <a:gd name="T110" fmla="*/ 2119 w 2801"/>
                <a:gd name="T111" fmla="*/ 1097 h 1518"/>
                <a:gd name="T112" fmla="*/ 2127 w 2801"/>
                <a:gd name="T113" fmla="*/ 1238 h 1518"/>
                <a:gd name="T114" fmla="*/ 2163 w 2801"/>
                <a:gd name="T115" fmla="*/ 1274 h 1518"/>
                <a:gd name="T116" fmla="*/ 2253 w 2801"/>
                <a:gd name="T117" fmla="*/ 1175 h 1518"/>
                <a:gd name="T118" fmla="*/ 2127 w 2801"/>
                <a:gd name="T119" fmla="*/ 876 h 1518"/>
                <a:gd name="T120" fmla="*/ 2107 w 2801"/>
                <a:gd name="T121" fmla="*/ 670 h 1518"/>
                <a:gd name="T122" fmla="*/ 2277 w 2801"/>
                <a:gd name="T123" fmla="*/ 630 h 1518"/>
                <a:gd name="T124" fmla="*/ 2350 w 2801"/>
                <a:gd name="T125" fmla="*/ 583 h 1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01" h="1518">
                  <a:moveTo>
                    <a:pt x="2372" y="449"/>
                  </a:moveTo>
                  <a:lnTo>
                    <a:pt x="2372" y="449"/>
                  </a:lnTo>
                  <a:lnTo>
                    <a:pt x="2386" y="497"/>
                  </a:lnTo>
                  <a:lnTo>
                    <a:pt x="2413" y="505"/>
                  </a:lnTo>
                  <a:lnTo>
                    <a:pt x="2441" y="461"/>
                  </a:lnTo>
                  <a:lnTo>
                    <a:pt x="2425" y="431"/>
                  </a:lnTo>
                  <a:lnTo>
                    <a:pt x="2431" y="406"/>
                  </a:lnTo>
                  <a:lnTo>
                    <a:pt x="2472" y="406"/>
                  </a:lnTo>
                  <a:lnTo>
                    <a:pt x="2463" y="425"/>
                  </a:lnTo>
                  <a:lnTo>
                    <a:pt x="2466" y="497"/>
                  </a:lnTo>
                  <a:lnTo>
                    <a:pt x="2407" y="644"/>
                  </a:lnTo>
                  <a:lnTo>
                    <a:pt x="2413" y="676"/>
                  </a:lnTo>
                  <a:lnTo>
                    <a:pt x="2411" y="729"/>
                  </a:lnTo>
                  <a:lnTo>
                    <a:pt x="2522" y="890"/>
                  </a:lnTo>
                  <a:lnTo>
                    <a:pt x="2543" y="896"/>
                  </a:lnTo>
                  <a:lnTo>
                    <a:pt x="2545" y="765"/>
                  </a:lnTo>
                  <a:lnTo>
                    <a:pt x="2567" y="745"/>
                  </a:lnTo>
                  <a:lnTo>
                    <a:pt x="2543" y="694"/>
                  </a:lnTo>
                  <a:lnTo>
                    <a:pt x="2563" y="672"/>
                  </a:lnTo>
                  <a:lnTo>
                    <a:pt x="2520" y="614"/>
                  </a:lnTo>
                  <a:lnTo>
                    <a:pt x="2496" y="616"/>
                  </a:lnTo>
                  <a:lnTo>
                    <a:pt x="2488" y="521"/>
                  </a:lnTo>
                  <a:lnTo>
                    <a:pt x="2549" y="505"/>
                  </a:lnTo>
                  <a:lnTo>
                    <a:pt x="2553" y="477"/>
                  </a:lnTo>
                  <a:lnTo>
                    <a:pt x="2585" y="469"/>
                  </a:lnTo>
                  <a:lnTo>
                    <a:pt x="2602" y="485"/>
                  </a:lnTo>
                  <a:lnTo>
                    <a:pt x="2624" y="398"/>
                  </a:lnTo>
                  <a:lnTo>
                    <a:pt x="2661" y="334"/>
                  </a:lnTo>
                  <a:lnTo>
                    <a:pt x="2691" y="318"/>
                  </a:lnTo>
                  <a:lnTo>
                    <a:pt x="2717" y="320"/>
                  </a:lnTo>
                  <a:lnTo>
                    <a:pt x="2717" y="290"/>
                  </a:lnTo>
                  <a:lnTo>
                    <a:pt x="2675" y="282"/>
                  </a:lnTo>
                  <a:lnTo>
                    <a:pt x="2618" y="235"/>
                  </a:lnTo>
                  <a:lnTo>
                    <a:pt x="2646" y="203"/>
                  </a:lnTo>
                  <a:lnTo>
                    <a:pt x="2622" y="149"/>
                  </a:lnTo>
                  <a:lnTo>
                    <a:pt x="2642" y="129"/>
                  </a:lnTo>
                  <a:lnTo>
                    <a:pt x="2665" y="161"/>
                  </a:lnTo>
                  <a:lnTo>
                    <a:pt x="2724" y="183"/>
                  </a:lnTo>
                  <a:lnTo>
                    <a:pt x="2790" y="189"/>
                  </a:lnTo>
                  <a:lnTo>
                    <a:pt x="2797" y="161"/>
                  </a:lnTo>
                  <a:lnTo>
                    <a:pt x="2764" y="128"/>
                  </a:lnTo>
                  <a:lnTo>
                    <a:pt x="2801" y="76"/>
                  </a:lnTo>
                  <a:lnTo>
                    <a:pt x="2717" y="46"/>
                  </a:lnTo>
                  <a:lnTo>
                    <a:pt x="2695" y="90"/>
                  </a:lnTo>
                  <a:lnTo>
                    <a:pt x="2667" y="54"/>
                  </a:lnTo>
                  <a:lnTo>
                    <a:pt x="2512" y="0"/>
                  </a:lnTo>
                  <a:lnTo>
                    <a:pt x="2364" y="26"/>
                  </a:lnTo>
                  <a:lnTo>
                    <a:pt x="2342" y="38"/>
                  </a:lnTo>
                  <a:lnTo>
                    <a:pt x="2342" y="50"/>
                  </a:lnTo>
                  <a:lnTo>
                    <a:pt x="2374" y="66"/>
                  </a:lnTo>
                  <a:lnTo>
                    <a:pt x="2370" y="104"/>
                  </a:lnTo>
                  <a:lnTo>
                    <a:pt x="2312" y="80"/>
                  </a:lnTo>
                  <a:lnTo>
                    <a:pt x="2186" y="130"/>
                  </a:lnTo>
                  <a:lnTo>
                    <a:pt x="2165" y="84"/>
                  </a:lnTo>
                  <a:lnTo>
                    <a:pt x="2078" y="84"/>
                  </a:lnTo>
                  <a:lnTo>
                    <a:pt x="2038" y="126"/>
                  </a:lnTo>
                  <a:lnTo>
                    <a:pt x="1898" y="94"/>
                  </a:lnTo>
                  <a:lnTo>
                    <a:pt x="1770" y="120"/>
                  </a:lnTo>
                  <a:lnTo>
                    <a:pt x="1754" y="159"/>
                  </a:lnTo>
                  <a:lnTo>
                    <a:pt x="1774" y="165"/>
                  </a:lnTo>
                  <a:lnTo>
                    <a:pt x="1772" y="195"/>
                  </a:lnTo>
                  <a:lnTo>
                    <a:pt x="1648" y="209"/>
                  </a:lnTo>
                  <a:lnTo>
                    <a:pt x="1656" y="249"/>
                  </a:lnTo>
                  <a:lnTo>
                    <a:pt x="1541" y="229"/>
                  </a:lnTo>
                  <a:lnTo>
                    <a:pt x="1569" y="177"/>
                  </a:lnTo>
                  <a:lnTo>
                    <a:pt x="1453" y="171"/>
                  </a:lnTo>
                  <a:lnTo>
                    <a:pt x="1463" y="225"/>
                  </a:lnTo>
                  <a:lnTo>
                    <a:pt x="1425" y="243"/>
                  </a:lnTo>
                  <a:lnTo>
                    <a:pt x="1394" y="213"/>
                  </a:lnTo>
                  <a:lnTo>
                    <a:pt x="1266" y="235"/>
                  </a:lnTo>
                  <a:lnTo>
                    <a:pt x="1216" y="281"/>
                  </a:lnTo>
                  <a:lnTo>
                    <a:pt x="1214" y="308"/>
                  </a:lnTo>
                  <a:lnTo>
                    <a:pt x="1183" y="310"/>
                  </a:lnTo>
                  <a:lnTo>
                    <a:pt x="1179" y="279"/>
                  </a:lnTo>
                  <a:lnTo>
                    <a:pt x="1279" y="191"/>
                  </a:lnTo>
                  <a:lnTo>
                    <a:pt x="1279" y="131"/>
                  </a:lnTo>
                  <a:lnTo>
                    <a:pt x="1214" y="114"/>
                  </a:lnTo>
                  <a:lnTo>
                    <a:pt x="1130" y="141"/>
                  </a:lnTo>
                  <a:lnTo>
                    <a:pt x="1094" y="106"/>
                  </a:lnTo>
                  <a:lnTo>
                    <a:pt x="1078" y="106"/>
                  </a:lnTo>
                  <a:lnTo>
                    <a:pt x="1059" y="145"/>
                  </a:lnTo>
                  <a:lnTo>
                    <a:pt x="1074" y="163"/>
                  </a:lnTo>
                  <a:lnTo>
                    <a:pt x="962" y="225"/>
                  </a:lnTo>
                  <a:lnTo>
                    <a:pt x="865" y="298"/>
                  </a:lnTo>
                  <a:lnTo>
                    <a:pt x="806" y="380"/>
                  </a:lnTo>
                  <a:lnTo>
                    <a:pt x="806" y="413"/>
                  </a:lnTo>
                  <a:lnTo>
                    <a:pt x="869" y="439"/>
                  </a:lnTo>
                  <a:lnTo>
                    <a:pt x="838" y="463"/>
                  </a:lnTo>
                  <a:lnTo>
                    <a:pt x="771" y="439"/>
                  </a:lnTo>
                  <a:lnTo>
                    <a:pt x="743" y="463"/>
                  </a:lnTo>
                  <a:lnTo>
                    <a:pt x="702" y="415"/>
                  </a:lnTo>
                  <a:lnTo>
                    <a:pt x="694" y="433"/>
                  </a:lnTo>
                  <a:lnTo>
                    <a:pt x="739" y="576"/>
                  </a:lnTo>
                  <a:lnTo>
                    <a:pt x="751" y="580"/>
                  </a:lnTo>
                  <a:lnTo>
                    <a:pt x="783" y="564"/>
                  </a:lnTo>
                  <a:lnTo>
                    <a:pt x="798" y="576"/>
                  </a:lnTo>
                  <a:lnTo>
                    <a:pt x="798" y="602"/>
                  </a:lnTo>
                  <a:lnTo>
                    <a:pt x="769" y="590"/>
                  </a:lnTo>
                  <a:lnTo>
                    <a:pt x="751" y="604"/>
                  </a:lnTo>
                  <a:lnTo>
                    <a:pt x="763" y="630"/>
                  </a:lnTo>
                  <a:lnTo>
                    <a:pt x="753" y="698"/>
                  </a:lnTo>
                  <a:lnTo>
                    <a:pt x="692" y="703"/>
                  </a:lnTo>
                  <a:lnTo>
                    <a:pt x="688" y="682"/>
                  </a:lnTo>
                  <a:lnTo>
                    <a:pt x="723" y="660"/>
                  </a:lnTo>
                  <a:lnTo>
                    <a:pt x="731" y="600"/>
                  </a:lnTo>
                  <a:lnTo>
                    <a:pt x="692" y="548"/>
                  </a:lnTo>
                  <a:lnTo>
                    <a:pt x="678" y="459"/>
                  </a:lnTo>
                  <a:lnTo>
                    <a:pt x="615" y="449"/>
                  </a:lnTo>
                  <a:lnTo>
                    <a:pt x="609" y="481"/>
                  </a:lnTo>
                  <a:lnTo>
                    <a:pt x="621" y="497"/>
                  </a:lnTo>
                  <a:lnTo>
                    <a:pt x="595" y="519"/>
                  </a:lnTo>
                  <a:lnTo>
                    <a:pt x="605" y="578"/>
                  </a:lnTo>
                  <a:lnTo>
                    <a:pt x="643" y="594"/>
                  </a:lnTo>
                  <a:lnTo>
                    <a:pt x="650" y="638"/>
                  </a:lnTo>
                  <a:lnTo>
                    <a:pt x="613" y="614"/>
                  </a:lnTo>
                  <a:lnTo>
                    <a:pt x="516" y="596"/>
                  </a:lnTo>
                  <a:lnTo>
                    <a:pt x="505" y="628"/>
                  </a:lnTo>
                  <a:lnTo>
                    <a:pt x="428" y="656"/>
                  </a:lnTo>
                  <a:lnTo>
                    <a:pt x="416" y="636"/>
                  </a:lnTo>
                  <a:lnTo>
                    <a:pt x="315" y="692"/>
                  </a:lnTo>
                  <a:lnTo>
                    <a:pt x="313" y="729"/>
                  </a:lnTo>
                  <a:lnTo>
                    <a:pt x="274" y="735"/>
                  </a:lnTo>
                  <a:lnTo>
                    <a:pt x="286" y="707"/>
                  </a:lnTo>
                  <a:lnTo>
                    <a:pt x="286" y="680"/>
                  </a:lnTo>
                  <a:lnTo>
                    <a:pt x="246" y="666"/>
                  </a:lnTo>
                  <a:lnTo>
                    <a:pt x="220" y="676"/>
                  </a:lnTo>
                  <a:lnTo>
                    <a:pt x="242" y="718"/>
                  </a:lnTo>
                  <a:lnTo>
                    <a:pt x="258" y="745"/>
                  </a:lnTo>
                  <a:lnTo>
                    <a:pt x="258" y="767"/>
                  </a:lnTo>
                  <a:lnTo>
                    <a:pt x="228" y="761"/>
                  </a:lnTo>
                  <a:lnTo>
                    <a:pt x="222" y="755"/>
                  </a:lnTo>
                  <a:lnTo>
                    <a:pt x="193" y="787"/>
                  </a:lnTo>
                  <a:lnTo>
                    <a:pt x="209" y="815"/>
                  </a:lnTo>
                  <a:lnTo>
                    <a:pt x="142" y="813"/>
                  </a:lnTo>
                  <a:lnTo>
                    <a:pt x="163" y="841"/>
                  </a:lnTo>
                  <a:lnTo>
                    <a:pt x="157" y="853"/>
                  </a:lnTo>
                  <a:lnTo>
                    <a:pt x="122" y="853"/>
                  </a:lnTo>
                  <a:lnTo>
                    <a:pt x="96" y="835"/>
                  </a:lnTo>
                  <a:lnTo>
                    <a:pt x="90" y="785"/>
                  </a:lnTo>
                  <a:lnTo>
                    <a:pt x="49" y="769"/>
                  </a:lnTo>
                  <a:lnTo>
                    <a:pt x="49" y="749"/>
                  </a:lnTo>
                  <a:lnTo>
                    <a:pt x="136" y="767"/>
                  </a:lnTo>
                  <a:lnTo>
                    <a:pt x="183" y="771"/>
                  </a:lnTo>
                  <a:lnTo>
                    <a:pt x="203" y="741"/>
                  </a:lnTo>
                  <a:lnTo>
                    <a:pt x="185" y="710"/>
                  </a:lnTo>
                  <a:lnTo>
                    <a:pt x="59" y="660"/>
                  </a:lnTo>
                  <a:lnTo>
                    <a:pt x="15" y="671"/>
                  </a:lnTo>
                  <a:lnTo>
                    <a:pt x="0" y="684"/>
                  </a:lnTo>
                  <a:lnTo>
                    <a:pt x="5" y="713"/>
                  </a:lnTo>
                  <a:lnTo>
                    <a:pt x="24" y="716"/>
                  </a:lnTo>
                  <a:lnTo>
                    <a:pt x="19" y="762"/>
                  </a:lnTo>
                  <a:lnTo>
                    <a:pt x="76" y="897"/>
                  </a:lnTo>
                  <a:lnTo>
                    <a:pt x="35" y="962"/>
                  </a:lnTo>
                  <a:lnTo>
                    <a:pt x="32" y="977"/>
                  </a:lnTo>
                  <a:lnTo>
                    <a:pt x="53" y="992"/>
                  </a:lnTo>
                  <a:lnTo>
                    <a:pt x="34" y="1004"/>
                  </a:lnTo>
                  <a:lnTo>
                    <a:pt x="22" y="1004"/>
                  </a:lnTo>
                  <a:lnTo>
                    <a:pt x="24" y="1062"/>
                  </a:lnTo>
                  <a:lnTo>
                    <a:pt x="41" y="1087"/>
                  </a:lnTo>
                  <a:lnTo>
                    <a:pt x="42" y="1110"/>
                  </a:lnTo>
                  <a:lnTo>
                    <a:pt x="64" y="1112"/>
                  </a:lnTo>
                  <a:lnTo>
                    <a:pt x="98" y="1125"/>
                  </a:lnTo>
                  <a:lnTo>
                    <a:pt x="134" y="1175"/>
                  </a:lnTo>
                  <a:lnTo>
                    <a:pt x="134" y="1188"/>
                  </a:lnTo>
                  <a:lnTo>
                    <a:pt x="122" y="1208"/>
                  </a:lnTo>
                  <a:lnTo>
                    <a:pt x="149" y="1206"/>
                  </a:lnTo>
                  <a:lnTo>
                    <a:pt x="175" y="1214"/>
                  </a:lnTo>
                  <a:lnTo>
                    <a:pt x="211" y="1264"/>
                  </a:lnTo>
                  <a:lnTo>
                    <a:pt x="298" y="1272"/>
                  </a:lnTo>
                  <a:lnTo>
                    <a:pt x="294" y="1331"/>
                  </a:lnTo>
                  <a:lnTo>
                    <a:pt x="264" y="1357"/>
                  </a:lnTo>
                  <a:lnTo>
                    <a:pt x="270" y="1367"/>
                  </a:lnTo>
                  <a:lnTo>
                    <a:pt x="241" y="1399"/>
                  </a:lnTo>
                  <a:lnTo>
                    <a:pt x="233" y="1429"/>
                  </a:lnTo>
                  <a:lnTo>
                    <a:pt x="250" y="1454"/>
                  </a:lnTo>
                  <a:lnTo>
                    <a:pt x="308" y="1474"/>
                  </a:lnTo>
                  <a:lnTo>
                    <a:pt x="331" y="1460"/>
                  </a:lnTo>
                  <a:lnTo>
                    <a:pt x="483" y="1518"/>
                  </a:lnTo>
                  <a:lnTo>
                    <a:pt x="489" y="1502"/>
                  </a:lnTo>
                  <a:lnTo>
                    <a:pt x="458" y="1472"/>
                  </a:lnTo>
                  <a:lnTo>
                    <a:pt x="458" y="1434"/>
                  </a:lnTo>
                  <a:lnTo>
                    <a:pt x="438" y="1428"/>
                  </a:lnTo>
                  <a:lnTo>
                    <a:pt x="442" y="1397"/>
                  </a:lnTo>
                  <a:lnTo>
                    <a:pt x="473" y="1359"/>
                  </a:lnTo>
                  <a:lnTo>
                    <a:pt x="417" y="1317"/>
                  </a:lnTo>
                  <a:lnTo>
                    <a:pt x="421" y="1258"/>
                  </a:lnTo>
                  <a:lnTo>
                    <a:pt x="481" y="1218"/>
                  </a:lnTo>
                  <a:lnTo>
                    <a:pt x="552" y="1222"/>
                  </a:lnTo>
                  <a:lnTo>
                    <a:pt x="564" y="1244"/>
                  </a:lnTo>
                  <a:lnTo>
                    <a:pt x="637" y="1248"/>
                  </a:lnTo>
                  <a:lnTo>
                    <a:pt x="690" y="1218"/>
                  </a:lnTo>
                  <a:lnTo>
                    <a:pt x="663" y="1188"/>
                  </a:lnTo>
                  <a:lnTo>
                    <a:pt x="669" y="1133"/>
                  </a:lnTo>
                  <a:lnTo>
                    <a:pt x="807" y="1065"/>
                  </a:lnTo>
                  <a:lnTo>
                    <a:pt x="913" y="1113"/>
                  </a:lnTo>
                  <a:lnTo>
                    <a:pt x="948" y="1081"/>
                  </a:lnTo>
                  <a:lnTo>
                    <a:pt x="1053" y="1180"/>
                  </a:lnTo>
                  <a:lnTo>
                    <a:pt x="1132" y="1172"/>
                  </a:lnTo>
                  <a:lnTo>
                    <a:pt x="1159" y="1200"/>
                  </a:lnTo>
                  <a:lnTo>
                    <a:pt x="1234" y="1208"/>
                  </a:lnTo>
                  <a:lnTo>
                    <a:pt x="1283" y="1141"/>
                  </a:lnTo>
                  <a:lnTo>
                    <a:pt x="1346" y="1168"/>
                  </a:lnTo>
                  <a:lnTo>
                    <a:pt x="1380" y="1174"/>
                  </a:lnTo>
                  <a:lnTo>
                    <a:pt x="1413" y="1145"/>
                  </a:lnTo>
                  <a:lnTo>
                    <a:pt x="1384" y="1125"/>
                  </a:lnTo>
                  <a:lnTo>
                    <a:pt x="1410" y="1085"/>
                  </a:lnTo>
                  <a:lnTo>
                    <a:pt x="1482" y="1109"/>
                  </a:lnTo>
                  <a:lnTo>
                    <a:pt x="1498" y="1141"/>
                  </a:lnTo>
                  <a:lnTo>
                    <a:pt x="1530" y="1143"/>
                  </a:lnTo>
                  <a:lnTo>
                    <a:pt x="1549" y="1129"/>
                  </a:lnTo>
                  <a:lnTo>
                    <a:pt x="1603" y="1127"/>
                  </a:lnTo>
                  <a:lnTo>
                    <a:pt x="1609" y="1141"/>
                  </a:lnTo>
                  <a:lnTo>
                    <a:pt x="1670" y="1145"/>
                  </a:lnTo>
                  <a:lnTo>
                    <a:pt x="1711" y="1101"/>
                  </a:lnTo>
                  <a:lnTo>
                    <a:pt x="1796" y="1111"/>
                  </a:lnTo>
                  <a:lnTo>
                    <a:pt x="1822" y="1101"/>
                  </a:lnTo>
                  <a:lnTo>
                    <a:pt x="1830" y="1053"/>
                  </a:lnTo>
                  <a:lnTo>
                    <a:pt x="1804" y="996"/>
                  </a:lnTo>
                  <a:lnTo>
                    <a:pt x="1830" y="974"/>
                  </a:lnTo>
                  <a:lnTo>
                    <a:pt x="1910" y="974"/>
                  </a:lnTo>
                  <a:lnTo>
                    <a:pt x="1987" y="1065"/>
                  </a:lnTo>
                  <a:lnTo>
                    <a:pt x="2086" y="1121"/>
                  </a:lnTo>
                  <a:lnTo>
                    <a:pt x="2115" y="1121"/>
                  </a:lnTo>
                  <a:lnTo>
                    <a:pt x="2119" y="1097"/>
                  </a:lnTo>
                  <a:lnTo>
                    <a:pt x="2155" y="1075"/>
                  </a:lnTo>
                  <a:lnTo>
                    <a:pt x="2159" y="1204"/>
                  </a:lnTo>
                  <a:lnTo>
                    <a:pt x="2127" y="1206"/>
                  </a:lnTo>
                  <a:lnTo>
                    <a:pt x="2127" y="1238"/>
                  </a:lnTo>
                  <a:lnTo>
                    <a:pt x="2145" y="1260"/>
                  </a:lnTo>
                  <a:lnTo>
                    <a:pt x="2142" y="1288"/>
                  </a:lnTo>
                  <a:lnTo>
                    <a:pt x="2155" y="1294"/>
                  </a:lnTo>
                  <a:lnTo>
                    <a:pt x="2163" y="1274"/>
                  </a:lnTo>
                  <a:lnTo>
                    <a:pt x="2174" y="1278"/>
                  </a:lnTo>
                  <a:lnTo>
                    <a:pt x="2182" y="1286"/>
                  </a:lnTo>
                  <a:lnTo>
                    <a:pt x="2218" y="1278"/>
                  </a:lnTo>
                  <a:lnTo>
                    <a:pt x="2253" y="1175"/>
                  </a:lnTo>
                  <a:lnTo>
                    <a:pt x="2257" y="1045"/>
                  </a:lnTo>
                  <a:lnTo>
                    <a:pt x="2212" y="942"/>
                  </a:lnTo>
                  <a:lnTo>
                    <a:pt x="2155" y="872"/>
                  </a:lnTo>
                  <a:lnTo>
                    <a:pt x="2127" y="876"/>
                  </a:lnTo>
                  <a:lnTo>
                    <a:pt x="2127" y="898"/>
                  </a:lnTo>
                  <a:lnTo>
                    <a:pt x="2060" y="873"/>
                  </a:lnTo>
                  <a:lnTo>
                    <a:pt x="2086" y="817"/>
                  </a:lnTo>
                  <a:lnTo>
                    <a:pt x="2107" y="670"/>
                  </a:lnTo>
                  <a:lnTo>
                    <a:pt x="2198" y="642"/>
                  </a:lnTo>
                  <a:lnTo>
                    <a:pt x="2241" y="614"/>
                  </a:lnTo>
                  <a:lnTo>
                    <a:pt x="2289" y="614"/>
                  </a:lnTo>
                  <a:lnTo>
                    <a:pt x="2277" y="630"/>
                  </a:lnTo>
                  <a:lnTo>
                    <a:pt x="2289" y="650"/>
                  </a:lnTo>
                  <a:lnTo>
                    <a:pt x="2330" y="606"/>
                  </a:lnTo>
                  <a:lnTo>
                    <a:pt x="2354" y="608"/>
                  </a:lnTo>
                  <a:lnTo>
                    <a:pt x="2350" y="583"/>
                  </a:lnTo>
                  <a:lnTo>
                    <a:pt x="2312" y="575"/>
                  </a:lnTo>
                  <a:lnTo>
                    <a:pt x="2338" y="481"/>
                  </a:lnTo>
                  <a:lnTo>
                    <a:pt x="2372" y="44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5" name="Freeform 230">
              <a:extLst>
                <a:ext uri="{FF2B5EF4-FFF2-40B4-BE49-F238E27FC236}">
                  <a16:creationId xmlns:a16="http://schemas.microsoft.com/office/drawing/2014/main" xmlns="" id="{05E64CE5-F4D0-7148-86DD-095C214C5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3650" y="2962276"/>
              <a:ext cx="1200150" cy="1054100"/>
            </a:xfrm>
            <a:custGeom>
              <a:avLst/>
              <a:gdLst>
                <a:gd name="T0" fmla="*/ 199 w 1136"/>
                <a:gd name="T1" fmla="*/ 230 h 996"/>
                <a:gd name="T2" fmla="*/ 134 w 1136"/>
                <a:gd name="T3" fmla="*/ 297 h 996"/>
                <a:gd name="T4" fmla="*/ 128 w 1136"/>
                <a:gd name="T5" fmla="*/ 426 h 996"/>
                <a:gd name="T6" fmla="*/ 24 w 1136"/>
                <a:gd name="T7" fmla="*/ 515 h 996"/>
                <a:gd name="T8" fmla="*/ 6 w 1136"/>
                <a:gd name="T9" fmla="*/ 563 h 996"/>
                <a:gd name="T10" fmla="*/ 48 w 1136"/>
                <a:gd name="T11" fmla="*/ 597 h 996"/>
                <a:gd name="T12" fmla="*/ 160 w 1136"/>
                <a:gd name="T13" fmla="*/ 712 h 996"/>
                <a:gd name="T14" fmla="*/ 201 w 1136"/>
                <a:gd name="T15" fmla="*/ 793 h 996"/>
                <a:gd name="T16" fmla="*/ 304 w 1136"/>
                <a:gd name="T17" fmla="*/ 819 h 996"/>
                <a:gd name="T18" fmla="*/ 407 w 1136"/>
                <a:gd name="T19" fmla="*/ 835 h 996"/>
                <a:gd name="T20" fmla="*/ 523 w 1136"/>
                <a:gd name="T21" fmla="*/ 779 h 996"/>
                <a:gd name="T22" fmla="*/ 558 w 1136"/>
                <a:gd name="T23" fmla="*/ 807 h 996"/>
                <a:gd name="T24" fmla="*/ 610 w 1136"/>
                <a:gd name="T25" fmla="*/ 857 h 996"/>
                <a:gd name="T26" fmla="*/ 602 w 1136"/>
                <a:gd name="T27" fmla="*/ 930 h 996"/>
                <a:gd name="T28" fmla="*/ 641 w 1136"/>
                <a:gd name="T29" fmla="*/ 978 h 996"/>
                <a:gd name="T30" fmla="*/ 687 w 1136"/>
                <a:gd name="T31" fmla="*/ 964 h 996"/>
                <a:gd name="T32" fmla="*/ 779 w 1136"/>
                <a:gd name="T33" fmla="*/ 936 h 996"/>
                <a:gd name="T34" fmla="*/ 848 w 1136"/>
                <a:gd name="T35" fmla="*/ 970 h 996"/>
                <a:gd name="T36" fmla="*/ 874 w 1136"/>
                <a:gd name="T37" fmla="*/ 994 h 996"/>
                <a:gd name="T38" fmla="*/ 907 w 1136"/>
                <a:gd name="T39" fmla="*/ 968 h 996"/>
                <a:gd name="T40" fmla="*/ 1057 w 1136"/>
                <a:gd name="T41" fmla="*/ 853 h 996"/>
                <a:gd name="T42" fmla="*/ 1079 w 1136"/>
                <a:gd name="T43" fmla="*/ 718 h 996"/>
                <a:gd name="T44" fmla="*/ 1067 w 1136"/>
                <a:gd name="T45" fmla="*/ 692 h 996"/>
                <a:gd name="T46" fmla="*/ 988 w 1136"/>
                <a:gd name="T47" fmla="*/ 585 h 996"/>
                <a:gd name="T48" fmla="*/ 1010 w 1136"/>
                <a:gd name="T49" fmla="*/ 519 h 996"/>
                <a:gd name="T50" fmla="*/ 1034 w 1136"/>
                <a:gd name="T51" fmla="*/ 487 h 996"/>
                <a:gd name="T52" fmla="*/ 968 w 1136"/>
                <a:gd name="T53" fmla="*/ 517 h 996"/>
                <a:gd name="T54" fmla="*/ 911 w 1136"/>
                <a:gd name="T55" fmla="*/ 477 h 996"/>
                <a:gd name="T56" fmla="*/ 959 w 1136"/>
                <a:gd name="T57" fmla="*/ 396 h 996"/>
                <a:gd name="T58" fmla="*/ 980 w 1136"/>
                <a:gd name="T59" fmla="*/ 444 h 996"/>
                <a:gd name="T60" fmla="*/ 1028 w 1136"/>
                <a:gd name="T61" fmla="*/ 422 h 996"/>
                <a:gd name="T62" fmla="*/ 1036 w 1136"/>
                <a:gd name="T63" fmla="*/ 394 h 996"/>
                <a:gd name="T64" fmla="*/ 1091 w 1136"/>
                <a:gd name="T65" fmla="*/ 358 h 996"/>
                <a:gd name="T66" fmla="*/ 1121 w 1136"/>
                <a:gd name="T67" fmla="*/ 306 h 996"/>
                <a:gd name="T68" fmla="*/ 1107 w 1136"/>
                <a:gd name="T69" fmla="*/ 262 h 996"/>
                <a:gd name="T70" fmla="*/ 1136 w 1136"/>
                <a:gd name="T71" fmla="*/ 217 h 996"/>
                <a:gd name="T72" fmla="*/ 1112 w 1136"/>
                <a:gd name="T73" fmla="*/ 119 h 996"/>
                <a:gd name="T74" fmla="*/ 1069 w 1136"/>
                <a:gd name="T75" fmla="*/ 148 h 996"/>
                <a:gd name="T76" fmla="*/ 893 w 1136"/>
                <a:gd name="T77" fmla="*/ 1 h 996"/>
                <a:gd name="T78" fmla="*/ 798 w 1136"/>
                <a:gd name="T79" fmla="*/ 16 h 996"/>
                <a:gd name="T80" fmla="*/ 814 w 1136"/>
                <a:gd name="T81" fmla="*/ 124 h 996"/>
                <a:gd name="T82" fmla="*/ 767 w 1136"/>
                <a:gd name="T83" fmla="*/ 136 h 996"/>
                <a:gd name="T84" fmla="*/ 783 w 1136"/>
                <a:gd name="T85" fmla="*/ 191 h 996"/>
                <a:gd name="T86" fmla="*/ 856 w 1136"/>
                <a:gd name="T87" fmla="*/ 197 h 996"/>
                <a:gd name="T88" fmla="*/ 827 w 1136"/>
                <a:gd name="T89" fmla="*/ 219 h 996"/>
                <a:gd name="T90" fmla="*/ 781 w 1136"/>
                <a:gd name="T91" fmla="*/ 273 h 996"/>
                <a:gd name="T92" fmla="*/ 624 w 1136"/>
                <a:gd name="T93" fmla="*/ 410 h 996"/>
                <a:gd name="T94" fmla="*/ 531 w 1136"/>
                <a:gd name="T95" fmla="*/ 388 h 996"/>
                <a:gd name="T96" fmla="*/ 420 w 1136"/>
                <a:gd name="T97" fmla="*/ 398 h 996"/>
                <a:gd name="T98" fmla="*/ 310 w 1136"/>
                <a:gd name="T99" fmla="*/ 354 h 996"/>
                <a:gd name="T100" fmla="*/ 237 w 1136"/>
                <a:gd name="T101" fmla="*/ 271 h 996"/>
                <a:gd name="T102" fmla="*/ 199 w 1136"/>
                <a:gd name="T103" fmla="*/ 230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36" h="996">
                  <a:moveTo>
                    <a:pt x="199" y="230"/>
                  </a:moveTo>
                  <a:lnTo>
                    <a:pt x="199" y="230"/>
                  </a:lnTo>
                  <a:lnTo>
                    <a:pt x="172" y="299"/>
                  </a:lnTo>
                  <a:lnTo>
                    <a:pt x="134" y="297"/>
                  </a:lnTo>
                  <a:lnTo>
                    <a:pt x="95" y="383"/>
                  </a:lnTo>
                  <a:lnTo>
                    <a:pt x="128" y="426"/>
                  </a:lnTo>
                  <a:lnTo>
                    <a:pt x="59" y="521"/>
                  </a:lnTo>
                  <a:lnTo>
                    <a:pt x="24" y="515"/>
                  </a:lnTo>
                  <a:lnTo>
                    <a:pt x="0" y="545"/>
                  </a:lnTo>
                  <a:lnTo>
                    <a:pt x="6" y="563"/>
                  </a:lnTo>
                  <a:lnTo>
                    <a:pt x="34" y="565"/>
                  </a:lnTo>
                  <a:lnTo>
                    <a:pt x="48" y="597"/>
                  </a:lnTo>
                  <a:lnTo>
                    <a:pt x="75" y="603"/>
                  </a:lnTo>
                  <a:lnTo>
                    <a:pt x="160" y="712"/>
                  </a:lnTo>
                  <a:lnTo>
                    <a:pt x="160" y="768"/>
                  </a:lnTo>
                  <a:lnTo>
                    <a:pt x="201" y="793"/>
                  </a:lnTo>
                  <a:lnTo>
                    <a:pt x="247" y="785"/>
                  </a:lnTo>
                  <a:lnTo>
                    <a:pt x="304" y="819"/>
                  </a:lnTo>
                  <a:lnTo>
                    <a:pt x="373" y="839"/>
                  </a:lnTo>
                  <a:lnTo>
                    <a:pt x="407" y="835"/>
                  </a:lnTo>
                  <a:lnTo>
                    <a:pt x="444" y="831"/>
                  </a:lnTo>
                  <a:lnTo>
                    <a:pt x="523" y="779"/>
                  </a:lnTo>
                  <a:lnTo>
                    <a:pt x="549" y="783"/>
                  </a:lnTo>
                  <a:lnTo>
                    <a:pt x="558" y="807"/>
                  </a:lnTo>
                  <a:lnTo>
                    <a:pt x="580" y="813"/>
                  </a:lnTo>
                  <a:lnTo>
                    <a:pt x="610" y="857"/>
                  </a:lnTo>
                  <a:lnTo>
                    <a:pt x="590" y="901"/>
                  </a:lnTo>
                  <a:lnTo>
                    <a:pt x="602" y="930"/>
                  </a:lnTo>
                  <a:lnTo>
                    <a:pt x="635" y="942"/>
                  </a:lnTo>
                  <a:lnTo>
                    <a:pt x="641" y="978"/>
                  </a:lnTo>
                  <a:lnTo>
                    <a:pt x="681" y="982"/>
                  </a:lnTo>
                  <a:lnTo>
                    <a:pt x="687" y="964"/>
                  </a:lnTo>
                  <a:lnTo>
                    <a:pt x="744" y="934"/>
                  </a:lnTo>
                  <a:lnTo>
                    <a:pt x="779" y="936"/>
                  </a:lnTo>
                  <a:lnTo>
                    <a:pt x="821" y="982"/>
                  </a:lnTo>
                  <a:lnTo>
                    <a:pt x="848" y="970"/>
                  </a:lnTo>
                  <a:lnTo>
                    <a:pt x="866" y="972"/>
                  </a:lnTo>
                  <a:lnTo>
                    <a:pt x="874" y="994"/>
                  </a:lnTo>
                  <a:lnTo>
                    <a:pt x="888" y="996"/>
                  </a:lnTo>
                  <a:lnTo>
                    <a:pt x="907" y="968"/>
                  </a:lnTo>
                  <a:lnTo>
                    <a:pt x="986" y="938"/>
                  </a:lnTo>
                  <a:lnTo>
                    <a:pt x="1057" y="853"/>
                  </a:lnTo>
                  <a:lnTo>
                    <a:pt x="1081" y="771"/>
                  </a:lnTo>
                  <a:lnTo>
                    <a:pt x="1079" y="718"/>
                  </a:lnTo>
                  <a:lnTo>
                    <a:pt x="1049" y="712"/>
                  </a:lnTo>
                  <a:lnTo>
                    <a:pt x="1067" y="692"/>
                  </a:lnTo>
                  <a:lnTo>
                    <a:pt x="1063" y="660"/>
                  </a:lnTo>
                  <a:lnTo>
                    <a:pt x="988" y="585"/>
                  </a:lnTo>
                  <a:lnTo>
                    <a:pt x="988" y="547"/>
                  </a:lnTo>
                  <a:lnTo>
                    <a:pt x="1010" y="519"/>
                  </a:lnTo>
                  <a:lnTo>
                    <a:pt x="1032" y="509"/>
                  </a:lnTo>
                  <a:lnTo>
                    <a:pt x="1034" y="487"/>
                  </a:lnTo>
                  <a:lnTo>
                    <a:pt x="978" y="487"/>
                  </a:lnTo>
                  <a:lnTo>
                    <a:pt x="968" y="517"/>
                  </a:lnTo>
                  <a:lnTo>
                    <a:pt x="943" y="511"/>
                  </a:lnTo>
                  <a:lnTo>
                    <a:pt x="911" y="477"/>
                  </a:lnTo>
                  <a:lnTo>
                    <a:pt x="931" y="426"/>
                  </a:lnTo>
                  <a:lnTo>
                    <a:pt x="959" y="396"/>
                  </a:lnTo>
                  <a:lnTo>
                    <a:pt x="984" y="398"/>
                  </a:lnTo>
                  <a:lnTo>
                    <a:pt x="980" y="444"/>
                  </a:lnTo>
                  <a:lnTo>
                    <a:pt x="994" y="456"/>
                  </a:lnTo>
                  <a:lnTo>
                    <a:pt x="1028" y="422"/>
                  </a:lnTo>
                  <a:lnTo>
                    <a:pt x="1039" y="420"/>
                  </a:lnTo>
                  <a:lnTo>
                    <a:pt x="1036" y="394"/>
                  </a:lnTo>
                  <a:lnTo>
                    <a:pt x="1067" y="356"/>
                  </a:lnTo>
                  <a:lnTo>
                    <a:pt x="1091" y="358"/>
                  </a:lnTo>
                  <a:lnTo>
                    <a:pt x="1105" y="315"/>
                  </a:lnTo>
                  <a:lnTo>
                    <a:pt x="1121" y="306"/>
                  </a:lnTo>
                  <a:lnTo>
                    <a:pt x="1122" y="279"/>
                  </a:lnTo>
                  <a:lnTo>
                    <a:pt x="1107" y="262"/>
                  </a:lnTo>
                  <a:lnTo>
                    <a:pt x="1105" y="219"/>
                  </a:lnTo>
                  <a:lnTo>
                    <a:pt x="1136" y="217"/>
                  </a:lnTo>
                  <a:lnTo>
                    <a:pt x="1134" y="106"/>
                  </a:lnTo>
                  <a:lnTo>
                    <a:pt x="1112" y="119"/>
                  </a:lnTo>
                  <a:lnTo>
                    <a:pt x="1105" y="148"/>
                  </a:lnTo>
                  <a:lnTo>
                    <a:pt x="1069" y="148"/>
                  </a:lnTo>
                  <a:lnTo>
                    <a:pt x="967" y="90"/>
                  </a:lnTo>
                  <a:lnTo>
                    <a:pt x="893" y="1"/>
                  </a:lnTo>
                  <a:lnTo>
                    <a:pt x="817" y="0"/>
                  </a:lnTo>
                  <a:lnTo>
                    <a:pt x="798" y="16"/>
                  </a:lnTo>
                  <a:lnTo>
                    <a:pt x="823" y="72"/>
                  </a:lnTo>
                  <a:lnTo>
                    <a:pt x="814" y="124"/>
                  </a:lnTo>
                  <a:lnTo>
                    <a:pt x="784" y="137"/>
                  </a:lnTo>
                  <a:lnTo>
                    <a:pt x="767" y="136"/>
                  </a:lnTo>
                  <a:lnTo>
                    <a:pt x="765" y="187"/>
                  </a:lnTo>
                  <a:lnTo>
                    <a:pt x="783" y="191"/>
                  </a:lnTo>
                  <a:lnTo>
                    <a:pt x="815" y="177"/>
                  </a:lnTo>
                  <a:lnTo>
                    <a:pt x="856" y="197"/>
                  </a:lnTo>
                  <a:lnTo>
                    <a:pt x="856" y="217"/>
                  </a:lnTo>
                  <a:lnTo>
                    <a:pt x="827" y="219"/>
                  </a:lnTo>
                  <a:lnTo>
                    <a:pt x="803" y="271"/>
                  </a:lnTo>
                  <a:lnTo>
                    <a:pt x="781" y="273"/>
                  </a:lnTo>
                  <a:lnTo>
                    <a:pt x="704" y="374"/>
                  </a:lnTo>
                  <a:lnTo>
                    <a:pt x="624" y="410"/>
                  </a:lnTo>
                  <a:lnTo>
                    <a:pt x="568" y="414"/>
                  </a:lnTo>
                  <a:lnTo>
                    <a:pt x="531" y="388"/>
                  </a:lnTo>
                  <a:lnTo>
                    <a:pt x="478" y="416"/>
                  </a:lnTo>
                  <a:lnTo>
                    <a:pt x="420" y="398"/>
                  </a:lnTo>
                  <a:lnTo>
                    <a:pt x="407" y="360"/>
                  </a:lnTo>
                  <a:lnTo>
                    <a:pt x="310" y="354"/>
                  </a:lnTo>
                  <a:lnTo>
                    <a:pt x="259" y="271"/>
                  </a:lnTo>
                  <a:lnTo>
                    <a:pt x="237" y="271"/>
                  </a:lnTo>
                  <a:lnTo>
                    <a:pt x="220" y="232"/>
                  </a:lnTo>
                  <a:lnTo>
                    <a:pt x="199" y="23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6" name="Freeform 231">
              <a:extLst>
                <a:ext uri="{FF2B5EF4-FFF2-40B4-BE49-F238E27FC236}">
                  <a16:creationId xmlns:a16="http://schemas.microsoft.com/office/drawing/2014/main" xmlns="" id="{5AE1FF23-4C77-9946-AF6F-1EEAB03FAE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1775" y="3081338"/>
              <a:ext cx="657225" cy="314325"/>
            </a:xfrm>
            <a:custGeom>
              <a:avLst/>
              <a:gdLst>
                <a:gd name="T0" fmla="*/ 0 w 622"/>
                <a:gd name="T1" fmla="*/ 119 h 297"/>
                <a:gd name="T2" fmla="*/ 0 w 622"/>
                <a:gd name="T3" fmla="*/ 119 h 297"/>
                <a:gd name="T4" fmla="*/ 45 w 622"/>
                <a:gd name="T5" fmla="*/ 59 h 297"/>
                <a:gd name="T6" fmla="*/ 100 w 622"/>
                <a:gd name="T7" fmla="*/ 84 h 297"/>
                <a:gd name="T8" fmla="*/ 137 w 622"/>
                <a:gd name="T9" fmla="*/ 94 h 297"/>
                <a:gd name="T10" fmla="*/ 183 w 622"/>
                <a:gd name="T11" fmla="*/ 52 h 297"/>
                <a:gd name="T12" fmla="*/ 152 w 622"/>
                <a:gd name="T13" fmla="*/ 29 h 297"/>
                <a:gd name="T14" fmla="*/ 173 w 622"/>
                <a:gd name="T15" fmla="*/ 0 h 297"/>
                <a:gd name="T16" fmla="*/ 233 w 622"/>
                <a:gd name="T17" fmla="*/ 22 h 297"/>
                <a:gd name="T18" fmla="*/ 255 w 622"/>
                <a:gd name="T19" fmla="*/ 57 h 297"/>
                <a:gd name="T20" fmla="*/ 293 w 622"/>
                <a:gd name="T21" fmla="*/ 58 h 297"/>
                <a:gd name="T22" fmla="*/ 313 w 622"/>
                <a:gd name="T23" fmla="*/ 43 h 297"/>
                <a:gd name="T24" fmla="*/ 354 w 622"/>
                <a:gd name="T25" fmla="*/ 41 h 297"/>
                <a:gd name="T26" fmla="*/ 363 w 622"/>
                <a:gd name="T27" fmla="*/ 56 h 297"/>
                <a:gd name="T28" fmla="*/ 431 w 622"/>
                <a:gd name="T29" fmla="*/ 60 h 297"/>
                <a:gd name="T30" fmla="*/ 474 w 622"/>
                <a:gd name="T31" fmla="*/ 16 h 297"/>
                <a:gd name="T32" fmla="*/ 534 w 622"/>
                <a:gd name="T33" fmla="*/ 22 h 297"/>
                <a:gd name="T34" fmla="*/ 530 w 622"/>
                <a:gd name="T35" fmla="*/ 82 h 297"/>
                <a:gd name="T36" fmla="*/ 556 w 622"/>
                <a:gd name="T37" fmla="*/ 88 h 297"/>
                <a:gd name="T38" fmla="*/ 588 w 622"/>
                <a:gd name="T39" fmla="*/ 73 h 297"/>
                <a:gd name="T40" fmla="*/ 622 w 622"/>
                <a:gd name="T41" fmla="*/ 90 h 297"/>
                <a:gd name="T42" fmla="*/ 622 w 622"/>
                <a:gd name="T43" fmla="*/ 99 h 297"/>
                <a:gd name="T44" fmla="*/ 597 w 622"/>
                <a:gd name="T45" fmla="*/ 99 h 297"/>
                <a:gd name="T46" fmla="*/ 571 w 622"/>
                <a:gd name="T47" fmla="*/ 153 h 297"/>
                <a:gd name="T48" fmla="*/ 551 w 622"/>
                <a:gd name="T49" fmla="*/ 155 h 297"/>
                <a:gd name="T50" fmla="*/ 474 w 622"/>
                <a:gd name="T51" fmla="*/ 256 h 297"/>
                <a:gd name="T52" fmla="*/ 395 w 622"/>
                <a:gd name="T53" fmla="*/ 291 h 297"/>
                <a:gd name="T54" fmla="*/ 345 w 622"/>
                <a:gd name="T55" fmla="*/ 295 h 297"/>
                <a:gd name="T56" fmla="*/ 304 w 622"/>
                <a:gd name="T57" fmla="*/ 269 h 297"/>
                <a:gd name="T58" fmla="*/ 251 w 622"/>
                <a:gd name="T59" fmla="*/ 297 h 297"/>
                <a:gd name="T60" fmla="*/ 200 w 622"/>
                <a:gd name="T61" fmla="*/ 281 h 297"/>
                <a:gd name="T62" fmla="*/ 185 w 622"/>
                <a:gd name="T63" fmla="*/ 243 h 297"/>
                <a:gd name="T64" fmla="*/ 87 w 622"/>
                <a:gd name="T65" fmla="*/ 236 h 297"/>
                <a:gd name="T66" fmla="*/ 37 w 622"/>
                <a:gd name="T67" fmla="*/ 151 h 297"/>
                <a:gd name="T68" fmla="*/ 12 w 622"/>
                <a:gd name="T69" fmla="*/ 149 h 297"/>
                <a:gd name="T70" fmla="*/ 0 w 622"/>
                <a:gd name="T71" fmla="*/ 119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22" h="297">
                  <a:moveTo>
                    <a:pt x="0" y="119"/>
                  </a:moveTo>
                  <a:lnTo>
                    <a:pt x="0" y="119"/>
                  </a:lnTo>
                  <a:lnTo>
                    <a:pt x="45" y="59"/>
                  </a:lnTo>
                  <a:lnTo>
                    <a:pt x="100" y="84"/>
                  </a:lnTo>
                  <a:lnTo>
                    <a:pt x="137" y="94"/>
                  </a:lnTo>
                  <a:lnTo>
                    <a:pt x="183" y="52"/>
                  </a:lnTo>
                  <a:lnTo>
                    <a:pt x="152" y="29"/>
                  </a:lnTo>
                  <a:lnTo>
                    <a:pt x="173" y="0"/>
                  </a:lnTo>
                  <a:lnTo>
                    <a:pt x="233" y="22"/>
                  </a:lnTo>
                  <a:lnTo>
                    <a:pt x="255" y="57"/>
                  </a:lnTo>
                  <a:lnTo>
                    <a:pt x="293" y="58"/>
                  </a:lnTo>
                  <a:lnTo>
                    <a:pt x="313" y="43"/>
                  </a:lnTo>
                  <a:lnTo>
                    <a:pt x="354" y="41"/>
                  </a:lnTo>
                  <a:lnTo>
                    <a:pt x="363" y="56"/>
                  </a:lnTo>
                  <a:lnTo>
                    <a:pt x="431" y="60"/>
                  </a:lnTo>
                  <a:lnTo>
                    <a:pt x="474" y="16"/>
                  </a:lnTo>
                  <a:lnTo>
                    <a:pt x="534" y="22"/>
                  </a:lnTo>
                  <a:lnTo>
                    <a:pt x="530" y="82"/>
                  </a:lnTo>
                  <a:lnTo>
                    <a:pt x="556" y="88"/>
                  </a:lnTo>
                  <a:lnTo>
                    <a:pt x="588" y="73"/>
                  </a:lnTo>
                  <a:lnTo>
                    <a:pt x="622" y="90"/>
                  </a:lnTo>
                  <a:lnTo>
                    <a:pt x="622" y="99"/>
                  </a:lnTo>
                  <a:lnTo>
                    <a:pt x="597" y="99"/>
                  </a:lnTo>
                  <a:lnTo>
                    <a:pt x="571" y="153"/>
                  </a:lnTo>
                  <a:lnTo>
                    <a:pt x="551" y="155"/>
                  </a:lnTo>
                  <a:lnTo>
                    <a:pt x="474" y="256"/>
                  </a:lnTo>
                  <a:lnTo>
                    <a:pt x="395" y="291"/>
                  </a:lnTo>
                  <a:lnTo>
                    <a:pt x="345" y="295"/>
                  </a:lnTo>
                  <a:lnTo>
                    <a:pt x="304" y="269"/>
                  </a:lnTo>
                  <a:lnTo>
                    <a:pt x="251" y="297"/>
                  </a:lnTo>
                  <a:lnTo>
                    <a:pt x="200" y="281"/>
                  </a:lnTo>
                  <a:lnTo>
                    <a:pt x="185" y="243"/>
                  </a:lnTo>
                  <a:lnTo>
                    <a:pt x="87" y="236"/>
                  </a:lnTo>
                  <a:lnTo>
                    <a:pt x="37" y="151"/>
                  </a:lnTo>
                  <a:lnTo>
                    <a:pt x="12" y="149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7" name="Freeform 232">
              <a:extLst>
                <a:ext uri="{FF2B5EF4-FFF2-40B4-BE49-F238E27FC236}">
                  <a16:creationId xmlns:a16="http://schemas.microsoft.com/office/drawing/2014/main" xmlns="" id="{6D679EDB-AF06-3E42-A68E-EB08AA3D3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3788" y="3294063"/>
              <a:ext cx="100013" cy="174625"/>
            </a:xfrm>
            <a:custGeom>
              <a:avLst/>
              <a:gdLst>
                <a:gd name="T0" fmla="*/ 3 w 95"/>
                <a:gd name="T1" fmla="*/ 107 h 166"/>
                <a:gd name="T2" fmla="*/ 3 w 95"/>
                <a:gd name="T3" fmla="*/ 107 h 166"/>
                <a:gd name="T4" fmla="*/ 18 w 95"/>
                <a:gd name="T5" fmla="*/ 113 h 166"/>
                <a:gd name="T6" fmla="*/ 22 w 95"/>
                <a:gd name="T7" fmla="*/ 164 h 166"/>
                <a:gd name="T8" fmla="*/ 51 w 95"/>
                <a:gd name="T9" fmla="*/ 166 h 166"/>
                <a:gd name="T10" fmla="*/ 78 w 95"/>
                <a:gd name="T11" fmla="*/ 134 h 166"/>
                <a:gd name="T12" fmla="*/ 69 w 95"/>
                <a:gd name="T13" fmla="*/ 126 h 166"/>
                <a:gd name="T14" fmla="*/ 70 w 95"/>
                <a:gd name="T15" fmla="*/ 92 h 166"/>
                <a:gd name="T16" fmla="*/ 94 w 95"/>
                <a:gd name="T17" fmla="*/ 62 h 166"/>
                <a:gd name="T18" fmla="*/ 82 w 95"/>
                <a:gd name="T19" fmla="*/ 39 h 166"/>
                <a:gd name="T20" fmla="*/ 90 w 95"/>
                <a:gd name="T21" fmla="*/ 30 h 166"/>
                <a:gd name="T22" fmla="*/ 95 w 95"/>
                <a:gd name="T23" fmla="*/ 6 h 166"/>
                <a:gd name="T24" fmla="*/ 80 w 95"/>
                <a:gd name="T25" fmla="*/ 0 h 166"/>
                <a:gd name="T26" fmla="*/ 68 w 95"/>
                <a:gd name="T27" fmla="*/ 6 h 166"/>
                <a:gd name="T28" fmla="*/ 53 w 95"/>
                <a:gd name="T29" fmla="*/ 52 h 166"/>
                <a:gd name="T30" fmla="*/ 28 w 95"/>
                <a:gd name="T31" fmla="*/ 50 h 166"/>
                <a:gd name="T32" fmla="*/ 0 w 95"/>
                <a:gd name="T33" fmla="*/ 83 h 166"/>
                <a:gd name="T34" fmla="*/ 3 w 95"/>
                <a:gd name="T35" fmla="*/ 10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5" h="166">
                  <a:moveTo>
                    <a:pt x="3" y="107"/>
                  </a:moveTo>
                  <a:lnTo>
                    <a:pt x="3" y="107"/>
                  </a:lnTo>
                  <a:lnTo>
                    <a:pt x="18" y="113"/>
                  </a:lnTo>
                  <a:lnTo>
                    <a:pt x="22" y="164"/>
                  </a:lnTo>
                  <a:lnTo>
                    <a:pt x="51" y="166"/>
                  </a:lnTo>
                  <a:lnTo>
                    <a:pt x="78" y="134"/>
                  </a:lnTo>
                  <a:lnTo>
                    <a:pt x="69" y="126"/>
                  </a:lnTo>
                  <a:lnTo>
                    <a:pt x="70" y="92"/>
                  </a:lnTo>
                  <a:lnTo>
                    <a:pt x="94" y="62"/>
                  </a:lnTo>
                  <a:lnTo>
                    <a:pt x="82" y="39"/>
                  </a:lnTo>
                  <a:lnTo>
                    <a:pt x="90" y="30"/>
                  </a:lnTo>
                  <a:lnTo>
                    <a:pt x="95" y="6"/>
                  </a:lnTo>
                  <a:lnTo>
                    <a:pt x="80" y="0"/>
                  </a:lnTo>
                  <a:lnTo>
                    <a:pt x="68" y="6"/>
                  </a:lnTo>
                  <a:lnTo>
                    <a:pt x="53" y="52"/>
                  </a:lnTo>
                  <a:lnTo>
                    <a:pt x="28" y="50"/>
                  </a:lnTo>
                  <a:lnTo>
                    <a:pt x="0" y="83"/>
                  </a:lnTo>
                  <a:lnTo>
                    <a:pt x="3" y="10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8" name="Freeform 233">
              <a:extLst>
                <a:ext uri="{FF2B5EF4-FFF2-40B4-BE49-F238E27FC236}">
                  <a16:creationId xmlns:a16="http://schemas.microsoft.com/office/drawing/2014/main" xmlns="" id="{3A1EAED7-A075-7E4C-B0DB-A6BD8E0AD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4113" y="3440113"/>
              <a:ext cx="87313" cy="133350"/>
            </a:xfrm>
            <a:custGeom>
              <a:avLst/>
              <a:gdLst>
                <a:gd name="T0" fmla="*/ 25 w 82"/>
                <a:gd name="T1" fmla="*/ 0 h 126"/>
                <a:gd name="T2" fmla="*/ 25 w 82"/>
                <a:gd name="T3" fmla="*/ 0 h 126"/>
                <a:gd name="T4" fmla="*/ 74 w 82"/>
                <a:gd name="T5" fmla="*/ 40 h 126"/>
                <a:gd name="T6" fmla="*/ 82 w 82"/>
                <a:gd name="T7" fmla="*/ 78 h 126"/>
                <a:gd name="T8" fmla="*/ 80 w 82"/>
                <a:gd name="T9" fmla="*/ 99 h 126"/>
                <a:gd name="T10" fmla="*/ 57 w 82"/>
                <a:gd name="T11" fmla="*/ 125 h 126"/>
                <a:gd name="T12" fmla="*/ 36 w 82"/>
                <a:gd name="T13" fmla="*/ 126 h 126"/>
                <a:gd name="T14" fmla="*/ 13 w 82"/>
                <a:gd name="T15" fmla="*/ 76 h 126"/>
                <a:gd name="T16" fmla="*/ 4 w 82"/>
                <a:gd name="T17" fmla="*/ 53 h 126"/>
                <a:gd name="T18" fmla="*/ 14 w 82"/>
                <a:gd name="T19" fmla="*/ 45 h 126"/>
                <a:gd name="T20" fmla="*/ 12 w 82"/>
                <a:gd name="T21" fmla="*/ 35 h 126"/>
                <a:gd name="T22" fmla="*/ 0 w 82"/>
                <a:gd name="T23" fmla="*/ 30 h 126"/>
                <a:gd name="T24" fmla="*/ 25 w 82"/>
                <a:gd name="T2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6">
                  <a:moveTo>
                    <a:pt x="25" y="0"/>
                  </a:moveTo>
                  <a:lnTo>
                    <a:pt x="25" y="0"/>
                  </a:lnTo>
                  <a:lnTo>
                    <a:pt x="74" y="40"/>
                  </a:lnTo>
                  <a:lnTo>
                    <a:pt x="82" y="78"/>
                  </a:lnTo>
                  <a:lnTo>
                    <a:pt x="80" y="99"/>
                  </a:lnTo>
                  <a:lnTo>
                    <a:pt x="57" y="125"/>
                  </a:lnTo>
                  <a:lnTo>
                    <a:pt x="36" y="126"/>
                  </a:lnTo>
                  <a:lnTo>
                    <a:pt x="13" y="76"/>
                  </a:lnTo>
                  <a:lnTo>
                    <a:pt x="4" y="53"/>
                  </a:lnTo>
                  <a:lnTo>
                    <a:pt x="14" y="45"/>
                  </a:lnTo>
                  <a:lnTo>
                    <a:pt x="12" y="35"/>
                  </a:lnTo>
                  <a:lnTo>
                    <a:pt x="0" y="3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9" name="Freeform 234">
              <a:extLst>
                <a:ext uri="{FF2B5EF4-FFF2-40B4-BE49-F238E27FC236}">
                  <a16:creationId xmlns:a16="http://schemas.microsoft.com/office/drawing/2014/main" xmlns="" id="{E5A4582C-7F6D-E241-8523-5EA76A81D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8175" y="3059113"/>
              <a:ext cx="827088" cy="454025"/>
            </a:xfrm>
            <a:custGeom>
              <a:avLst/>
              <a:gdLst>
                <a:gd name="T0" fmla="*/ 55 w 783"/>
                <a:gd name="T1" fmla="*/ 284 h 428"/>
                <a:gd name="T2" fmla="*/ 55 w 783"/>
                <a:gd name="T3" fmla="*/ 284 h 428"/>
                <a:gd name="T4" fmla="*/ 87 w 783"/>
                <a:gd name="T5" fmla="*/ 270 h 428"/>
                <a:gd name="T6" fmla="*/ 123 w 783"/>
                <a:gd name="T7" fmla="*/ 269 h 428"/>
                <a:gd name="T8" fmla="*/ 125 w 783"/>
                <a:gd name="T9" fmla="*/ 324 h 428"/>
                <a:gd name="T10" fmla="*/ 104 w 783"/>
                <a:gd name="T11" fmla="*/ 324 h 428"/>
                <a:gd name="T12" fmla="*/ 88 w 783"/>
                <a:gd name="T13" fmla="*/ 350 h 428"/>
                <a:gd name="T14" fmla="*/ 109 w 783"/>
                <a:gd name="T15" fmla="*/ 385 h 428"/>
                <a:gd name="T16" fmla="*/ 140 w 783"/>
                <a:gd name="T17" fmla="*/ 403 h 428"/>
                <a:gd name="T18" fmla="*/ 143 w 783"/>
                <a:gd name="T19" fmla="*/ 423 h 428"/>
                <a:gd name="T20" fmla="*/ 154 w 783"/>
                <a:gd name="T21" fmla="*/ 419 h 428"/>
                <a:gd name="T22" fmla="*/ 165 w 783"/>
                <a:gd name="T23" fmla="*/ 406 h 428"/>
                <a:gd name="T24" fmla="*/ 182 w 783"/>
                <a:gd name="T25" fmla="*/ 410 h 428"/>
                <a:gd name="T26" fmla="*/ 191 w 783"/>
                <a:gd name="T27" fmla="*/ 428 h 428"/>
                <a:gd name="T28" fmla="*/ 213 w 783"/>
                <a:gd name="T29" fmla="*/ 428 h 428"/>
                <a:gd name="T30" fmla="*/ 213 w 783"/>
                <a:gd name="T31" fmla="*/ 405 h 428"/>
                <a:gd name="T32" fmla="*/ 200 w 783"/>
                <a:gd name="T33" fmla="*/ 365 h 428"/>
                <a:gd name="T34" fmla="*/ 193 w 783"/>
                <a:gd name="T35" fmla="*/ 333 h 428"/>
                <a:gd name="T36" fmla="*/ 233 w 783"/>
                <a:gd name="T37" fmla="*/ 315 h 428"/>
                <a:gd name="T38" fmla="*/ 286 w 783"/>
                <a:gd name="T39" fmla="*/ 324 h 428"/>
                <a:gd name="T40" fmla="*/ 320 w 783"/>
                <a:gd name="T41" fmla="*/ 358 h 428"/>
                <a:gd name="T42" fmla="*/ 395 w 783"/>
                <a:gd name="T43" fmla="*/ 350 h 428"/>
                <a:gd name="T44" fmla="*/ 437 w 783"/>
                <a:gd name="T45" fmla="*/ 410 h 428"/>
                <a:gd name="T46" fmla="*/ 487 w 783"/>
                <a:gd name="T47" fmla="*/ 413 h 428"/>
                <a:gd name="T48" fmla="*/ 501 w 783"/>
                <a:gd name="T49" fmla="*/ 390 h 428"/>
                <a:gd name="T50" fmla="*/ 518 w 783"/>
                <a:gd name="T51" fmla="*/ 386 h 428"/>
                <a:gd name="T52" fmla="*/ 520 w 783"/>
                <a:gd name="T53" fmla="*/ 361 h 428"/>
                <a:gd name="T54" fmla="*/ 546 w 783"/>
                <a:gd name="T55" fmla="*/ 360 h 428"/>
                <a:gd name="T56" fmla="*/ 560 w 783"/>
                <a:gd name="T57" fmla="*/ 376 h 428"/>
                <a:gd name="T58" fmla="*/ 574 w 783"/>
                <a:gd name="T59" fmla="*/ 344 h 428"/>
                <a:gd name="T60" fmla="*/ 691 w 783"/>
                <a:gd name="T61" fmla="*/ 360 h 428"/>
                <a:gd name="T62" fmla="*/ 711 w 783"/>
                <a:gd name="T63" fmla="*/ 334 h 428"/>
                <a:gd name="T64" fmla="*/ 678 w 783"/>
                <a:gd name="T65" fmla="*/ 293 h 428"/>
                <a:gd name="T66" fmla="*/ 722 w 783"/>
                <a:gd name="T67" fmla="*/ 196 h 428"/>
                <a:gd name="T68" fmla="*/ 758 w 783"/>
                <a:gd name="T69" fmla="*/ 198 h 428"/>
                <a:gd name="T70" fmla="*/ 783 w 783"/>
                <a:gd name="T71" fmla="*/ 138 h 428"/>
                <a:gd name="T72" fmla="*/ 733 w 783"/>
                <a:gd name="T73" fmla="*/ 133 h 428"/>
                <a:gd name="T74" fmla="*/ 705 w 783"/>
                <a:gd name="T75" fmla="*/ 106 h 428"/>
                <a:gd name="T76" fmla="*/ 627 w 783"/>
                <a:gd name="T77" fmla="*/ 115 h 428"/>
                <a:gd name="T78" fmla="*/ 525 w 783"/>
                <a:gd name="T79" fmla="*/ 17 h 428"/>
                <a:gd name="T80" fmla="*/ 490 w 783"/>
                <a:gd name="T81" fmla="*/ 49 h 428"/>
                <a:gd name="T82" fmla="*/ 382 w 783"/>
                <a:gd name="T83" fmla="*/ 0 h 428"/>
                <a:gd name="T84" fmla="*/ 249 w 783"/>
                <a:gd name="T85" fmla="*/ 65 h 428"/>
                <a:gd name="T86" fmla="*/ 246 w 783"/>
                <a:gd name="T87" fmla="*/ 111 h 428"/>
                <a:gd name="T88" fmla="*/ 277 w 783"/>
                <a:gd name="T89" fmla="*/ 147 h 428"/>
                <a:gd name="T90" fmla="*/ 216 w 783"/>
                <a:gd name="T91" fmla="*/ 181 h 428"/>
                <a:gd name="T92" fmla="*/ 138 w 783"/>
                <a:gd name="T93" fmla="*/ 179 h 428"/>
                <a:gd name="T94" fmla="*/ 121 w 783"/>
                <a:gd name="T95" fmla="*/ 155 h 428"/>
                <a:gd name="T96" fmla="*/ 60 w 783"/>
                <a:gd name="T97" fmla="*/ 152 h 428"/>
                <a:gd name="T98" fmla="*/ 2 w 783"/>
                <a:gd name="T99" fmla="*/ 189 h 428"/>
                <a:gd name="T100" fmla="*/ 0 w 783"/>
                <a:gd name="T101" fmla="*/ 240 h 428"/>
                <a:gd name="T102" fmla="*/ 55 w 783"/>
                <a:gd name="T103" fmla="*/ 284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83" h="428">
                  <a:moveTo>
                    <a:pt x="55" y="284"/>
                  </a:moveTo>
                  <a:lnTo>
                    <a:pt x="55" y="284"/>
                  </a:lnTo>
                  <a:lnTo>
                    <a:pt x="87" y="270"/>
                  </a:lnTo>
                  <a:lnTo>
                    <a:pt x="123" y="269"/>
                  </a:lnTo>
                  <a:lnTo>
                    <a:pt x="125" y="324"/>
                  </a:lnTo>
                  <a:lnTo>
                    <a:pt x="104" y="324"/>
                  </a:lnTo>
                  <a:lnTo>
                    <a:pt x="88" y="350"/>
                  </a:lnTo>
                  <a:lnTo>
                    <a:pt x="109" y="385"/>
                  </a:lnTo>
                  <a:lnTo>
                    <a:pt x="140" y="403"/>
                  </a:lnTo>
                  <a:lnTo>
                    <a:pt x="143" y="423"/>
                  </a:lnTo>
                  <a:lnTo>
                    <a:pt x="154" y="419"/>
                  </a:lnTo>
                  <a:lnTo>
                    <a:pt x="165" y="406"/>
                  </a:lnTo>
                  <a:lnTo>
                    <a:pt x="182" y="410"/>
                  </a:lnTo>
                  <a:lnTo>
                    <a:pt x="191" y="428"/>
                  </a:lnTo>
                  <a:lnTo>
                    <a:pt x="213" y="428"/>
                  </a:lnTo>
                  <a:lnTo>
                    <a:pt x="213" y="405"/>
                  </a:lnTo>
                  <a:lnTo>
                    <a:pt x="200" y="365"/>
                  </a:lnTo>
                  <a:lnTo>
                    <a:pt x="193" y="333"/>
                  </a:lnTo>
                  <a:lnTo>
                    <a:pt x="233" y="315"/>
                  </a:lnTo>
                  <a:lnTo>
                    <a:pt x="286" y="324"/>
                  </a:lnTo>
                  <a:lnTo>
                    <a:pt x="320" y="358"/>
                  </a:lnTo>
                  <a:lnTo>
                    <a:pt x="395" y="350"/>
                  </a:lnTo>
                  <a:lnTo>
                    <a:pt x="437" y="410"/>
                  </a:lnTo>
                  <a:lnTo>
                    <a:pt x="487" y="413"/>
                  </a:lnTo>
                  <a:lnTo>
                    <a:pt x="501" y="390"/>
                  </a:lnTo>
                  <a:lnTo>
                    <a:pt x="518" y="386"/>
                  </a:lnTo>
                  <a:lnTo>
                    <a:pt x="520" y="361"/>
                  </a:lnTo>
                  <a:lnTo>
                    <a:pt x="546" y="360"/>
                  </a:lnTo>
                  <a:lnTo>
                    <a:pt x="560" y="376"/>
                  </a:lnTo>
                  <a:lnTo>
                    <a:pt x="574" y="344"/>
                  </a:lnTo>
                  <a:lnTo>
                    <a:pt x="691" y="360"/>
                  </a:lnTo>
                  <a:lnTo>
                    <a:pt x="711" y="334"/>
                  </a:lnTo>
                  <a:lnTo>
                    <a:pt x="678" y="293"/>
                  </a:lnTo>
                  <a:lnTo>
                    <a:pt x="722" y="196"/>
                  </a:lnTo>
                  <a:lnTo>
                    <a:pt x="758" y="198"/>
                  </a:lnTo>
                  <a:lnTo>
                    <a:pt x="783" y="138"/>
                  </a:lnTo>
                  <a:lnTo>
                    <a:pt x="733" y="133"/>
                  </a:lnTo>
                  <a:lnTo>
                    <a:pt x="705" y="106"/>
                  </a:lnTo>
                  <a:lnTo>
                    <a:pt x="627" y="115"/>
                  </a:lnTo>
                  <a:lnTo>
                    <a:pt x="525" y="17"/>
                  </a:lnTo>
                  <a:lnTo>
                    <a:pt x="490" y="49"/>
                  </a:lnTo>
                  <a:lnTo>
                    <a:pt x="382" y="0"/>
                  </a:lnTo>
                  <a:lnTo>
                    <a:pt x="249" y="65"/>
                  </a:lnTo>
                  <a:lnTo>
                    <a:pt x="246" y="111"/>
                  </a:lnTo>
                  <a:lnTo>
                    <a:pt x="277" y="147"/>
                  </a:lnTo>
                  <a:lnTo>
                    <a:pt x="216" y="181"/>
                  </a:lnTo>
                  <a:lnTo>
                    <a:pt x="138" y="179"/>
                  </a:lnTo>
                  <a:lnTo>
                    <a:pt x="121" y="155"/>
                  </a:lnTo>
                  <a:lnTo>
                    <a:pt x="60" y="152"/>
                  </a:lnTo>
                  <a:lnTo>
                    <a:pt x="2" y="189"/>
                  </a:lnTo>
                  <a:lnTo>
                    <a:pt x="0" y="240"/>
                  </a:lnTo>
                  <a:lnTo>
                    <a:pt x="55" y="28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0" name="Freeform 235">
              <a:extLst>
                <a:ext uri="{FF2B5EF4-FFF2-40B4-BE49-F238E27FC236}">
                  <a16:creationId xmlns:a16="http://schemas.microsoft.com/office/drawing/2014/main" xmlns="" id="{5D55CE21-EE70-7B42-8CD1-716C53EA1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8513" y="3481388"/>
              <a:ext cx="322263" cy="195263"/>
            </a:xfrm>
            <a:custGeom>
              <a:avLst/>
              <a:gdLst>
                <a:gd name="T0" fmla="*/ 37 w 305"/>
                <a:gd name="T1" fmla="*/ 34 h 184"/>
                <a:gd name="T2" fmla="*/ 37 w 305"/>
                <a:gd name="T3" fmla="*/ 34 h 184"/>
                <a:gd name="T4" fmla="*/ 32 w 305"/>
                <a:gd name="T5" fmla="*/ 54 h 184"/>
                <a:gd name="T6" fmla="*/ 0 w 305"/>
                <a:gd name="T7" fmla="*/ 54 h 184"/>
                <a:gd name="T8" fmla="*/ 0 w 305"/>
                <a:gd name="T9" fmla="*/ 82 h 184"/>
                <a:gd name="T10" fmla="*/ 35 w 305"/>
                <a:gd name="T11" fmla="*/ 105 h 184"/>
                <a:gd name="T12" fmla="*/ 24 w 305"/>
                <a:gd name="T13" fmla="*/ 137 h 184"/>
                <a:gd name="T14" fmla="*/ 24 w 305"/>
                <a:gd name="T15" fmla="*/ 152 h 184"/>
                <a:gd name="T16" fmla="*/ 39 w 305"/>
                <a:gd name="T17" fmla="*/ 154 h 184"/>
                <a:gd name="T18" fmla="*/ 58 w 305"/>
                <a:gd name="T19" fmla="*/ 129 h 184"/>
                <a:gd name="T20" fmla="*/ 101 w 305"/>
                <a:gd name="T21" fmla="*/ 119 h 184"/>
                <a:gd name="T22" fmla="*/ 194 w 305"/>
                <a:gd name="T23" fmla="*/ 154 h 184"/>
                <a:gd name="T24" fmla="*/ 195 w 305"/>
                <a:gd name="T25" fmla="*/ 180 h 184"/>
                <a:gd name="T26" fmla="*/ 247 w 305"/>
                <a:gd name="T27" fmla="*/ 184 h 184"/>
                <a:gd name="T28" fmla="*/ 305 w 305"/>
                <a:gd name="T29" fmla="*/ 124 h 184"/>
                <a:gd name="T30" fmla="*/ 298 w 305"/>
                <a:gd name="T31" fmla="*/ 104 h 184"/>
                <a:gd name="T32" fmla="*/ 259 w 305"/>
                <a:gd name="T33" fmla="*/ 96 h 184"/>
                <a:gd name="T34" fmla="*/ 151 w 305"/>
                <a:gd name="T35" fmla="*/ 25 h 184"/>
                <a:gd name="T36" fmla="*/ 146 w 305"/>
                <a:gd name="T37" fmla="*/ 0 h 184"/>
                <a:gd name="T38" fmla="*/ 105 w 305"/>
                <a:gd name="T39" fmla="*/ 0 h 184"/>
                <a:gd name="T40" fmla="*/ 87 w 305"/>
                <a:gd name="T41" fmla="*/ 34 h 184"/>
                <a:gd name="T42" fmla="*/ 69 w 305"/>
                <a:gd name="T43" fmla="*/ 34 h 184"/>
                <a:gd name="T44" fmla="*/ 37 w 305"/>
                <a:gd name="T45" fmla="*/ 3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5" h="184">
                  <a:moveTo>
                    <a:pt x="37" y="34"/>
                  </a:moveTo>
                  <a:lnTo>
                    <a:pt x="37" y="34"/>
                  </a:lnTo>
                  <a:lnTo>
                    <a:pt x="32" y="54"/>
                  </a:lnTo>
                  <a:lnTo>
                    <a:pt x="0" y="54"/>
                  </a:lnTo>
                  <a:lnTo>
                    <a:pt x="0" y="82"/>
                  </a:lnTo>
                  <a:lnTo>
                    <a:pt x="35" y="105"/>
                  </a:lnTo>
                  <a:lnTo>
                    <a:pt x="24" y="137"/>
                  </a:lnTo>
                  <a:lnTo>
                    <a:pt x="24" y="152"/>
                  </a:lnTo>
                  <a:lnTo>
                    <a:pt x="39" y="154"/>
                  </a:lnTo>
                  <a:lnTo>
                    <a:pt x="58" y="129"/>
                  </a:lnTo>
                  <a:lnTo>
                    <a:pt x="101" y="119"/>
                  </a:lnTo>
                  <a:lnTo>
                    <a:pt x="194" y="154"/>
                  </a:lnTo>
                  <a:lnTo>
                    <a:pt x="195" y="180"/>
                  </a:lnTo>
                  <a:lnTo>
                    <a:pt x="247" y="184"/>
                  </a:lnTo>
                  <a:lnTo>
                    <a:pt x="305" y="124"/>
                  </a:lnTo>
                  <a:lnTo>
                    <a:pt x="298" y="104"/>
                  </a:lnTo>
                  <a:lnTo>
                    <a:pt x="259" y="96"/>
                  </a:lnTo>
                  <a:lnTo>
                    <a:pt x="151" y="25"/>
                  </a:lnTo>
                  <a:lnTo>
                    <a:pt x="146" y="0"/>
                  </a:lnTo>
                  <a:lnTo>
                    <a:pt x="105" y="0"/>
                  </a:lnTo>
                  <a:lnTo>
                    <a:pt x="87" y="34"/>
                  </a:lnTo>
                  <a:lnTo>
                    <a:pt x="69" y="34"/>
                  </a:lnTo>
                  <a:lnTo>
                    <a:pt x="37" y="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1" name="Freeform 236">
              <a:extLst>
                <a:ext uri="{FF2B5EF4-FFF2-40B4-BE49-F238E27FC236}">
                  <a16:creationId xmlns:a16="http://schemas.microsoft.com/office/drawing/2014/main" xmlns="" id="{CA636490-5984-7449-9673-15A25C8B5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9313" y="3398838"/>
              <a:ext cx="398463" cy="215900"/>
            </a:xfrm>
            <a:custGeom>
              <a:avLst/>
              <a:gdLst>
                <a:gd name="T0" fmla="*/ 266 w 378"/>
                <a:gd name="T1" fmla="*/ 202 h 203"/>
                <a:gd name="T2" fmla="*/ 266 w 378"/>
                <a:gd name="T3" fmla="*/ 202 h 203"/>
                <a:gd name="T4" fmla="*/ 290 w 378"/>
                <a:gd name="T5" fmla="*/ 203 h 203"/>
                <a:gd name="T6" fmla="*/ 290 w 378"/>
                <a:gd name="T7" fmla="*/ 162 h 203"/>
                <a:gd name="T8" fmla="*/ 267 w 378"/>
                <a:gd name="T9" fmla="*/ 148 h 203"/>
                <a:gd name="T10" fmla="*/ 305 w 378"/>
                <a:gd name="T11" fmla="*/ 100 h 203"/>
                <a:gd name="T12" fmla="*/ 321 w 378"/>
                <a:gd name="T13" fmla="*/ 100 h 203"/>
                <a:gd name="T14" fmla="*/ 337 w 378"/>
                <a:gd name="T15" fmla="*/ 118 h 203"/>
                <a:gd name="T16" fmla="*/ 378 w 378"/>
                <a:gd name="T17" fmla="*/ 102 h 203"/>
                <a:gd name="T18" fmla="*/ 321 w 378"/>
                <a:gd name="T19" fmla="*/ 83 h 203"/>
                <a:gd name="T20" fmla="*/ 319 w 378"/>
                <a:gd name="T21" fmla="*/ 71 h 203"/>
                <a:gd name="T22" fmla="*/ 305 w 378"/>
                <a:gd name="T23" fmla="*/ 74 h 203"/>
                <a:gd name="T24" fmla="*/ 292 w 378"/>
                <a:gd name="T25" fmla="*/ 97 h 203"/>
                <a:gd name="T26" fmla="*/ 235 w 378"/>
                <a:gd name="T27" fmla="*/ 96 h 203"/>
                <a:gd name="T28" fmla="*/ 193 w 378"/>
                <a:gd name="T29" fmla="*/ 36 h 203"/>
                <a:gd name="T30" fmla="*/ 119 w 378"/>
                <a:gd name="T31" fmla="*/ 43 h 203"/>
                <a:gd name="T32" fmla="*/ 84 w 378"/>
                <a:gd name="T33" fmla="*/ 9 h 203"/>
                <a:gd name="T34" fmla="*/ 35 w 378"/>
                <a:gd name="T35" fmla="*/ 0 h 203"/>
                <a:gd name="T36" fmla="*/ 0 w 378"/>
                <a:gd name="T37" fmla="*/ 15 h 203"/>
                <a:gd name="T38" fmla="*/ 21 w 378"/>
                <a:gd name="T39" fmla="*/ 83 h 203"/>
                <a:gd name="T40" fmla="*/ 21 w 378"/>
                <a:gd name="T41" fmla="*/ 106 h 203"/>
                <a:gd name="T42" fmla="*/ 36 w 378"/>
                <a:gd name="T43" fmla="*/ 106 h 203"/>
                <a:gd name="T44" fmla="*/ 54 w 378"/>
                <a:gd name="T45" fmla="*/ 71 h 203"/>
                <a:gd name="T46" fmla="*/ 103 w 378"/>
                <a:gd name="T47" fmla="*/ 72 h 203"/>
                <a:gd name="T48" fmla="*/ 110 w 378"/>
                <a:gd name="T49" fmla="*/ 99 h 203"/>
                <a:gd name="T50" fmla="*/ 214 w 378"/>
                <a:gd name="T51" fmla="*/ 168 h 203"/>
                <a:gd name="T52" fmla="*/ 254 w 378"/>
                <a:gd name="T53" fmla="*/ 177 h 203"/>
                <a:gd name="T54" fmla="*/ 266 w 378"/>
                <a:gd name="T55" fmla="*/ 20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8" h="203">
                  <a:moveTo>
                    <a:pt x="266" y="202"/>
                  </a:moveTo>
                  <a:lnTo>
                    <a:pt x="266" y="202"/>
                  </a:lnTo>
                  <a:lnTo>
                    <a:pt x="290" y="203"/>
                  </a:lnTo>
                  <a:lnTo>
                    <a:pt x="290" y="162"/>
                  </a:lnTo>
                  <a:lnTo>
                    <a:pt x="267" y="148"/>
                  </a:lnTo>
                  <a:lnTo>
                    <a:pt x="305" y="100"/>
                  </a:lnTo>
                  <a:lnTo>
                    <a:pt x="321" y="100"/>
                  </a:lnTo>
                  <a:lnTo>
                    <a:pt x="337" y="118"/>
                  </a:lnTo>
                  <a:lnTo>
                    <a:pt x="378" y="102"/>
                  </a:lnTo>
                  <a:lnTo>
                    <a:pt x="321" y="83"/>
                  </a:lnTo>
                  <a:lnTo>
                    <a:pt x="319" y="71"/>
                  </a:lnTo>
                  <a:lnTo>
                    <a:pt x="305" y="74"/>
                  </a:lnTo>
                  <a:lnTo>
                    <a:pt x="292" y="97"/>
                  </a:lnTo>
                  <a:lnTo>
                    <a:pt x="235" y="96"/>
                  </a:lnTo>
                  <a:lnTo>
                    <a:pt x="193" y="36"/>
                  </a:lnTo>
                  <a:lnTo>
                    <a:pt x="119" y="43"/>
                  </a:lnTo>
                  <a:lnTo>
                    <a:pt x="84" y="9"/>
                  </a:lnTo>
                  <a:lnTo>
                    <a:pt x="35" y="0"/>
                  </a:lnTo>
                  <a:lnTo>
                    <a:pt x="0" y="15"/>
                  </a:lnTo>
                  <a:lnTo>
                    <a:pt x="21" y="83"/>
                  </a:lnTo>
                  <a:lnTo>
                    <a:pt x="21" y="106"/>
                  </a:lnTo>
                  <a:lnTo>
                    <a:pt x="36" y="106"/>
                  </a:lnTo>
                  <a:lnTo>
                    <a:pt x="54" y="71"/>
                  </a:lnTo>
                  <a:lnTo>
                    <a:pt x="103" y="72"/>
                  </a:lnTo>
                  <a:lnTo>
                    <a:pt x="110" y="99"/>
                  </a:lnTo>
                  <a:lnTo>
                    <a:pt x="214" y="168"/>
                  </a:lnTo>
                  <a:lnTo>
                    <a:pt x="254" y="177"/>
                  </a:lnTo>
                  <a:lnTo>
                    <a:pt x="266" y="20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2" name="Freeform 237">
              <a:extLst>
                <a:ext uri="{FF2B5EF4-FFF2-40B4-BE49-F238E27FC236}">
                  <a16:creationId xmlns:a16="http://schemas.microsoft.com/office/drawing/2014/main" xmlns="" id="{EA693529-90EC-1642-BF93-476B6B492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9825" y="3509963"/>
              <a:ext cx="168275" cy="107950"/>
            </a:xfrm>
            <a:custGeom>
              <a:avLst/>
              <a:gdLst>
                <a:gd name="T0" fmla="*/ 0 w 160"/>
                <a:gd name="T1" fmla="*/ 40 h 101"/>
                <a:gd name="T2" fmla="*/ 0 w 160"/>
                <a:gd name="T3" fmla="*/ 40 h 101"/>
                <a:gd name="T4" fmla="*/ 33 w 160"/>
                <a:gd name="T5" fmla="*/ 0 h 101"/>
                <a:gd name="T6" fmla="*/ 45 w 160"/>
                <a:gd name="T7" fmla="*/ 0 h 101"/>
                <a:gd name="T8" fmla="*/ 49 w 160"/>
                <a:gd name="T9" fmla="*/ 9 h 101"/>
                <a:gd name="T10" fmla="*/ 34 w 160"/>
                <a:gd name="T11" fmla="*/ 20 h 101"/>
                <a:gd name="T12" fmla="*/ 34 w 160"/>
                <a:gd name="T13" fmla="*/ 29 h 101"/>
                <a:gd name="T14" fmla="*/ 44 w 160"/>
                <a:gd name="T15" fmla="*/ 36 h 101"/>
                <a:gd name="T16" fmla="*/ 91 w 160"/>
                <a:gd name="T17" fmla="*/ 39 h 101"/>
                <a:gd name="T18" fmla="*/ 107 w 160"/>
                <a:gd name="T19" fmla="*/ 32 h 101"/>
                <a:gd name="T20" fmla="*/ 114 w 160"/>
                <a:gd name="T21" fmla="*/ 34 h 101"/>
                <a:gd name="T22" fmla="*/ 118 w 160"/>
                <a:gd name="T23" fmla="*/ 49 h 101"/>
                <a:gd name="T24" fmla="*/ 146 w 160"/>
                <a:gd name="T25" fmla="*/ 51 h 101"/>
                <a:gd name="T26" fmla="*/ 160 w 160"/>
                <a:gd name="T27" fmla="*/ 81 h 101"/>
                <a:gd name="T28" fmla="*/ 156 w 160"/>
                <a:gd name="T29" fmla="*/ 90 h 101"/>
                <a:gd name="T30" fmla="*/ 151 w 160"/>
                <a:gd name="T31" fmla="*/ 91 h 101"/>
                <a:gd name="T32" fmla="*/ 145 w 160"/>
                <a:gd name="T33" fmla="*/ 79 h 101"/>
                <a:gd name="T34" fmla="*/ 133 w 160"/>
                <a:gd name="T35" fmla="*/ 78 h 101"/>
                <a:gd name="T36" fmla="*/ 112 w 160"/>
                <a:gd name="T37" fmla="*/ 81 h 101"/>
                <a:gd name="T38" fmla="*/ 110 w 160"/>
                <a:gd name="T39" fmla="*/ 101 h 101"/>
                <a:gd name="T40" fmla="*/ 89 w 160"/>
                <a:gd name="T41" fmla="*/ 100 h 101"/>
                <a:gd name="T42" fmla="*/ 90 w 160"/>
                <a:gd name="T43" fmla="*/ 75 h 101"/>
                <a:gd name="T44" fmla="*/ 75 w 160"/>
                <a:gd name="T45" fmla="*/ 59 h 101"/>
                <a:gd name="T46" fmla="*/ 51 w 160"/>
                <a:gd name="T47" fmla="*/ 79 h 101"/>
                <a:gd name="T48" fmla="*/ 52 w 160"/>
                <a:gd name="T49" fmla="*/ 92 h 101"/>
                <a:gd name="T50" fmla="*/ 31 w 160"/>
                <a:gd name="T51" fmla="*/ 99 h 101"/>
                <a:gd name="T52" fmla="*/ 19 w 160"/>
                <a:gd name="T53" fmla="*/ 99 h 101"/>
                <a:gd name="T54" fmla="*/ 20 w 160"/>
                <a:gd name="T55" fmla="*/ 55 h 101"/>
                <a:gd name="T56" fmla="*/ 0 w 160"/>
                <a:gd name="T57" fmla="*/ 4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0" h="101">
                  <a:moveTo>
                    <a:pt x="0" y="40"/>
                  </a:moveTo>
                  <a:lnTo>
                    <a:pt x="0" y="40"/>
                  </a:lnTo>
                  <a:lnTo>
                    <a:pt x="33" y="0"/>
                  </a:lnTo>
                  <a:lnTo>
                    <a:pt x="45" y="0"/>
                  </a:lnTo>
                  <a:lnTo>
                    <a:pt x="49" y="9"/>
                  </a:lnTo>
                  <a:lnTo>
                    <a:pt x="34" y="20"/>
                  </a:lnTo>
                  <a:lnTo>
                    <a:pt x="34" y="29"/>
                  </a:lnTo>
                  <a:lnTo>
                    <a:pt x="44" y="36"/>
                  </a:lnTo>
                  <a:lnTo>
                    <a:pt x="91" y="39"/>
                  </a:lnTo>
                  <a:lnTo>
                    <a:pt x="107" y="32"/>
                  </a:lnTo>
                  <a:lnTo>
                    <a:pt x="114" y="34"/>
                  </a:lnTo>
                  <a:lnTo>
                    <a:pt x="118" y="49"/>
                  </a:lnTo>
                  <a:lnTo>
                    <a:pt x="146" y="51"/>
                  </a:lnTo>
                  <a:lnTo>
                    <a:pt x="160" y="81"/>
                  </a:lnTo>
                  <a:lnTo>
                    <a:pt x="156" y="90"/>
                  </a:lnTo>
                  <a:lnTo>
                    <a:pt x="151" y="91"/>
                  </a:lnTo>
                  <a:lnTo>
                    <a:pt x="145" y="79"/>
                  </a:lnTo>
                  <a:lnTo>
                    <a:pt x="133" y="78"/>
                  </a:lnTo>
                  <a:lnTo>
                    <a:pt x="112" y="81"/>
                  </a:lnTo>
                  <a:lnTo>
                    <a:pt x="110" y="101"/>
                  </a:lnTo>
                  <a:lnTo>
                    <a:pt x="89" y="100"/>
                  </a:lnTo>
                  <a:lnTo>
                    <a:pt x="90" y="75"/>
                  </a:lnTo>
                  <a:lnTo>
                    <a:pt x="75" y="59"/>
                  </a:lnTo>
                  <a:lnTo>
                    <a:pt x="51" y="79"/>
                  </a:lnTo>
                  <a:lnTo>
                    <a:pt x="52" y="92"/>
                  </a:lnTo>
                  <a:lnTo>
                    <a:pt x="31" y="99"/>
                  </a:lnTo>
                  <a:lnTo>
                    <a:pt x="19" y="99"/>
                  </a:lnTo>
                  <a:lnTo>
                    <a:pt x="20" y="5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3" name="Freeform 238">
              <a:extLst>
                <a:ext uri="{FF2B5EF4-FFF2-40B4-BE49-F238E27FC236}">
                  <a16:creationId xmlns:a16="http://schemas.microsoft.com/office/drawing/2014/main" xmlns="" id="{C0258BDE-993C-C14F-8EB3-1FBE97BA74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1100" y="3430588"/>
              <a:ext cx="184150" cy="114300"/>
            </a:xfrm>
            <a:custGeom>
              <a:avLst/>
              <a:gdLst>
                <a:gd name="T0" fmla="*/ 12 w 174"/>
                <a:gd name="T1" fmla="*/ 17 h 108"/>
                <a:gd name="T2" fmla="*/ 12 w 174"/>
                <a:gd name="T3" fmla="*/ 17 h 108"/>
                <a:gd name="T4" fmla="*/ 10 w 174"/>
                <a:gd name="T5" fmla="*/ 37 h 108"/>
                <a:gd name="T6" fmla="*/ 12 w 174"/>
                <a:gd name="T7" fmla="*/ 49 h 108"/>
                <a:gd name="T8" fmla="*/ 80 w 174"/>
                <a:gd name="T9" fmla="*/ 72 h 108"/>
                <a:gd name="T10" fmla="*/ 20 w 174"/>
                <a:gd name="T11" fmla="*/ 96 h 108"/>
                <a:gd name="T12" fmla="*/ 13 w 174"/>
                <a:gd name="T13" fmla="*/ 91 h 108"/>
                <a:gd name="T14" fmla="*/ 0 w 174"/>
                <a:gd name="T15" fmla="*/ 99 h 108"/>
                <a:gd name="T16" fmla="*/ 1 w 174"/>
                <a:gd name="T17" fmla="*/ 103 h 108"/>
                <a:gd name="T18" fmla="*/ 8 w 174"/>
                <a:gd name="T19" fmla="*/ 107 h 108"/>
                <a:gd name="T20" fmla="*/ 50 w 174"/>
                <a:gd name="T21" fmla="*/ 108 h 108"/>
                <a:gd name="T22" fmla="*/ 71 w 174"/>
                <a:gd name="T23" fmla="*/ 101 h 108"/>
                <a:gd name="T24" fmla="*/ 99 w 174"/>
                <a:gd name="T25" fmla="*/ 67 h 108"/>
                <a:gd name="T26" fmla="*/ 133 w 174"/>
                <a:gd name="T27" fmla="*/ 73 h 108"/>
                <a:gd name="T28" fmla="*/ 174 w 174"/>
                <a:gd name="T29" fmla="*/ 15 h 108"/>
                <a:gd name="T30" fmla="*/ 64 w 174"/>
                <a:gd name="T31" fmla="*/ 0 h 108"/>
                <a:gd name="T32" fmla="*/ 49 w 174"/>
                <a:gd name="T33" fmla="*/ 37 h 108"/>
                <a:gd name="T34" fmla="*/ 29 w 174"/>
                <a:gd name="T35" fmla="*/ 17 h 108"/>
                <a:gd name="T36" fmla="*/ 12 w 174"/>
                <a:gd name="T37" fmla="*/ 1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4" h="108">
                  <a:moveTo>
                    <a:pt x="12" y="17"/>
                  </a:moveTo>
                  <a:lnTo>
                    <a:pt x="12" y="17"/>
                  </a:lnTo>
                  <a:lnTo>
                    <a:pt x="10" y="37"/>
                  </a:lnTo>
                  <a:lnTo>
                    <a:pt x="12" y="49"/>
                  </a:lnTo>
                  <a:lnTo>
                    <a:pt x="80" y="72"/>
                  </a:lnTo>
                  <a:lnTo>
                    <a:pt x="20" y="96"/>
                  </a:lnTo>
                  <a:lnTo>
                    <a:pt x="13" y="91"/>
                  </a:lnTo>
                  <a:lnTo>
                    <a:pt x="0" y="99"/>
                  </a:lnTo>
                  <a:lnTo>
                    <a:pt x="1" y="103"/>
                  </a:lnTo>
                  <a:lnTo>
                    <a:pt x="8" y="107"/>
                  </a:lnTo>
                  <a:lnTo>
                    <a:pt x="50" y="108"/>
                  </a:lnTo>
                  <a:lnTo>
                    <a:pt x="71" y="101"/>
                  </a:lnTo>
                  <a:lnTo>
                    <a:pt x="99" y="67"/>
                  </a:lnTo>
                  <a:lnTo>
                    <a:pt x="133" y="73"/>
                  </a:lnTo>
                  <a:lnTo>
                    <a:pt x="174" y="15"/>
                  </a:lnTo>
                  <a:lnTo>
                    <a:pt x="64" y="0"/>
                  </a:lnTo>
                  <a:lnTo>
                    <a:pt x="49" y="37"/>
                  </a:lnTo>
                  <a:lnTo>
                    <a:pt x="29" y="17"/>
                  </a:lnTo>
                  <a:lnTo>
                    <a:pt x="12" y="1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4" name="Freeform 239">
              <a:extLst>
                <a:ext uri="{FF2B5EF4-FFF2-40B4-BE49-F238E27FC236}">
                  <a16:creationId xmlns:a16="http://schemas.microsoft.com/office/drawing/2014/main" xmlns="" id="{D9A99A9D-5361-7E4B-8F83-25F9AD80E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6475" y="3581401"/>
              <a:ext cx="287338" cy="282575"/>
            </a:xfrm>
            <a:custGeom>
              <a:avLst/>
              <a:gdLst>
                <a:gd name="T0" fmla="*/ 0 w 272"/>
                <a:gd name="T1" fmla="*/ 93 h 267"/>
                <a:gd name="T2" fmla="*/ 0 w 272"/>
                <a:gd name="T3" fmla="*/ 93 h 267"/>
                <a:gd name="T4" fmla="*/ 13 w 272"/>
                <a:gd name="T5" fmla="*/ 190 h 267"/>
                <a:gd name="T6" fmla="*/ 44 w 272"/>
                <a:gd name="T7" fmla="*/ 197 h 267"/>
                <a:gd name="T8" fmla="*/ 47 w 272"/>
                <a:gd name="T9" fmla="*/ 215 h 267"/>
                <a:gd name="T10" fmla="*/ 25 w 272"/>
                <a:gd name="T11" fmla="*/ 233 h 267"/>
                <a:gd name="T12" fmla="*/ 66 w 272"/>
                <a:gd name="T13" fmla="*/ 267 h 267"/>
                <a:gd name="T14" fmla="*/ 147 w 272"/>
                <a:gd name="T15" fmla="*/ 238 h 267"/>
                <a:gd name="T16" fmla="*/ 153 w 272"/>
                <a:gd name="T17" fmla="*/ 203 h 267"/>
                <a:gd name="T18" fmla="*/ 204 w 272"/>
                <a:gd name="T19" fmla="*/ 172 h 267"/>
                <a:gd name="T20" fmla="*/ 223 w 272"/>
                <a:gd name="T21" fmla="*/ 98 h 267"/>
                <a:gd name="T22" fmla="*/ 238 w 272"/>
                <a:gd name="T23" fmla="*/ 83 h 267"/>
                <a:gd name="T24" fmla="*/ 223 w 272"/>
                <a:gd name="T25" fmla="*/ 56 h 267"/>
                <a:gd name="T26" fmla="*/ 272 w 272"/>
                <a:gd name="T27" fmla="*/ 26 h 267"/>
                <a:gd name="T28" fmla="*/ 266 w 272"/>
                <a:gd name="T29" fmla="*/ 17 h 267"/>
                <a:gd name="T30" fmla="*/ 243 w 272"/>
                <a:gd name="T31" fmla="*/ 19 h 267"/>
                <a:gd name="T32" fmla="*/ 241 w 272"/>
                <a:gd name="T33" fmla="*/ 40 h 267"/>
                <a:gd name="T34" fmla="*/ 211 w 272"/>
                <a:gd name="T35" fmla="*/ 39 h 267"/>
                <a:gd name="T36" fmla="*/ 210 w 272"/>
                <a:gd name="T37" fmla="*/ 11 h 267"/>
                <a:gd name="T38" fmla="*/ 200 w 272"/>
                <a:gd name="T39" fmla="*/ 0 h 267"/>
                <a:gd name="T40" fmla="*/ 184 w 272"/>
                <a:gd name="T41" fmla="*/ 15 h 267"/>
                <a:gd name="T42" fmla="*/ 184 w 272"/>
                <a:gd name="T43" fmla="*/ 28 h 267"/>
                <a:gd name="T44" fmla="*/ 159 w 272"/>
                <a:gd name="T45" fmla="*/ 38 h 267"/>
                <a:gd name="T46" fmla="*/ 113 w 272"/>
                <a:gd name="T47" fmla="*/ 35 h 267"/>
                <a:gd name="T48" fmla="*/ 54 w 272"/>
                <a:gd name="T49" fmla="*/ 97 h 267"/>
                <a:gd name="T50" fmla="*/ 0 w 272"/>
                <a:gd name="T51" fmla="*/ 9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72" h="267">
                  <a:moveTo>
                    <a:pt x="0" y="93"/>
                  </a:moveTo>
                  <a:lnTo>
                    <a:pt x="0" y="93"/>
                  </a:lnTo>
                  <a:lnTo>
                    <a:pt x="13" y="190"/>
                  </a:lnTo>
                  <a:lnTo>
                    <a:pt x="44" y="197"/>
                  </a:lnTo>
                  <a:lnTo>
                    <a:pt x="47" y="215"/>
                  </a:lnTo>
                  <a:lnTo>
                    <a:pt x="25" y="233"/>
                  </a:lnTo>
                  <a:lnTo>
                    <a:pt x="66" y="267"/>
                  </a:lnTo>
                  <a:lnTo>
                    <a:pt x="147" y="238"/>
                  </a:lnTo>
                  <a:lnTo>
                    <a:pt x="153" y="203"/>
                  </a:lnTo>
                  <a:lnTo>
                    <a:pt x="204" y="172"/>
                  </a:lnTo>
                  <a:lnTo>
                    <a:pt x="223" y="98"/>
                  </a:lnTo>
                  <a:lnTo>
                    <a:pt x="238" y="83"/>
                  </a:lnTo>
                  <a:lnTo>
                    <a:pt x="223" y="56"/>
                  </a:lnTo>
                  <a:lnTo>
                    <a:pt x="272" y="26"/>
                  </a:lnTo>
                  <a:lnTo>
                    <a:pt x="266" y="17"/>
                  </a:lnTo>
                  <a:lnTo>
                    <a:pt x="243" y="19"/>
                  </a:lnTo>
                  <a:lnTo>
                    <a:pt x="241" y="40"/>
                  </a:lnTo>
                  <a:lnTo>
                    <a:pt x="211" y="39"/>
                  </a:lnTo>
                  <a:lnTo>
                    <a:pt x="210" y="11"/>
                  </a:lnTo>
                  <a:lnTo>
                    <a:pt x="200" y="0"/>
                  </a:lnTo>
                  <a:lnTo>
                    <a:pt x="184" y="15"/>
                  </a:lnTo>
                  <a:lnTo>
                    <a:pt x="184" y="28"/>
                  </a:lnTo>
                  <a:lnTo>
                    <a:pt x="159" y="38"/>
                  </a:lnTo>
                  <a:lnTo>
                    <a:pt x="113" y="35"/>
                  </a:lnTo>
                  <a:lnTo>
                    <a:pt x="54" y="97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5" name="Freeform 240">
              <a:extLst>
                <a:ext uri="{FF2B5EF4-FFF2-40B4-BE49-F238E27FC236}">
                  <a16:creationId xmlns:a16="http://schemas.microsoft.com/office/drawing/2014/main" xmlns="" id="{894D7549-B513-BB4D-80A7-A362D769FB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9975" y="3600451"/>
              <a:ext cx="317500" cy="395288"/>
            </a:xfrm>
            <a:custGeom>
              <a:avLst/>
              <a:gdLst>
                <a:gd name="T0" fmla="*/ 11 w 301"/>
                <a:gd name="T1" fmla="*/ 253 h 374"/>
                <a:gd name="T2" fmla="*/ 11 w 301"/>
                <a:gd name="T3" fmla="*/ 253 h 374"/>
                <a:gd name="T4" fmla="*/ 31 w 301"/>
                <a:gd name="T5" fmla="*/ 284 h 374"/>
                <a:gd name="T6" fmla="*/ 30 w 301"/>
                <a:gd name="T7" fmla="*/ 299 h 374"/>
                <a:gd name="T8" fmla="*/ 2 w 301"/>
                <a:gd name="T9" fmla="*/ 310 h 374"/>
                <a:gd name="T10" fmla="*/ 0 w 301"/>
                <a:gd name="T11" fmla="*/ 335 h 374"/>
                <a:gd name="T12" fmla="*/ 31 w 301"/>
                <a:gd name="T13" fmla="*/ 335 h 374"/>
                <a:gd name="T14" fmla="*/ 42 w 301"/>
                <a:gd name="T15" fmla="*/ 327 h 374"/>
                <a:gd name="T16" fmla="*/ 101 w 301"/>
                <a:gd name="T17" fmla="*/ 327 h 374"/>
                <a:gd name="T18" fmla="*/ 155 w 301"/>
                <a:gd name="T19" fmla="*/ 374 h 374"/>
                <a:gd name="T20" fmla="*/ 161 w 301"/>
                <a:gd name="T21" fmla="*/ 351 h 374"/>
                <a:gd name="T22" fmla="*/ 201 w 301"/>
                <a:gd name="T23" fmla="*/ 351 h 374"/>
                <a:gd name="T24" fmla="*/ 202 w 301"/>
                <a:gd name="T25" fmla="*/ 323 h 374"/>
                <a:gd name="T26" fmla="*/ 161 w 301"/>
                <a:gd name="T27" fmla="*/ 284 h 374"/>
                <a:gd name="T28" fmla="*/ 170 w 301"/>
                <a:gd name="T29" fmla="*/ 262 h 374"/>
                <a:gd name="T30" fmla="*/ 212 w 301"/>
                <a:gd name="T31" fmla="*/ 259 h 374"/>
                <a:gd name="T32" fmla="*/ 268 w 301"/>
                <a:gd name="T33" fmla="*/ 142 h 374"/>
                <a:gd name="T34" fmla="*/ 237 w 301"/>
                <a:gd name="T35" fmla="*/ 118 h 374"/>
                <a:gd name="T36" fmla="*/ 226 w 301"/>
                <a:gd name="T37" fmla="*/ 77 h 374"/>
                <a:gd name="T38" fmla="*/ 301 w 301"/>
                <a:gd name="T39" fmla="*/ 70 h 374"/>
                <a:gd name="T40" fmla="*/ 257 w 301"/>
                <a:gd name="T41" fmla="*/ 6 h 374"/>
                <a:gd name="T42" fmla="*/ 233 w 301"/>
                <a:gd name="T43" fmla="*/ 0 h 374"/>
                <a:gd name="T44" fmla="*/ 223 w 301"/>
                <a:gd name="T45" fmla="*/ 11 h 374"/>
                <a:gd name="T46" fmla="*/ 216 w 301"/>
                <a:gd name="T47" fmla="*/ 12 h 374"/>
                <a:gd name="T48" fmla="*/ 171 w 301"/>
                <a:gd name="T49" fmla="*/ 40 h 374"/>
                <a:gd name="T50" fmla="*/ 186 w 301"/>
                <a:gd name="T51" fmla="*/ 65 h 374"/>
                <a:gd name="T52" fmla="*/ 169 w 301"/>
                <a:gd name="T53" fmla="*/ 82 h 374"/>
                <a:gd name="T54" fmla="*/ 149 w 301"/>
                <a:gd name="T55" fmla="*/ 158 h 374"/>
                <a:gd name="T56" fmla="*/ 98 w 301"/>
                <a:gd name="T57" fmla="*/ 190 h 374"/>
                <a:gd name="T58" fmla="*/ 92 w 301"/>
                <a:gd name="T59" fmla="*/ 225 h 374"/>
                <a:gd name="T60" fmla="*/ 11 w 301"/>
                <a:gd name="T61" fmla="*/ 253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1" h="374">
                  <a:moveTo>
                    <a:pt x="11" y="253"/>
                  </a:moveTo>
                  <a:lnTo>
                    <a:pt x="11" y="253"/>
                  </a:lnTo>
                  <a:lnTo>
                    <a:pt x="31" y="284"/>
                  </a:lnTo>
                  <a:lnTo>
                    <a:pt x="30" y="299"/>
                  </a:lnTo>
                  <a:lnTo>
                    <a:pt x="2" y="310"/>
                  </a:lnTo>
                  <a:lnTo>
                    <a:pt x="0" y="335"/>
                  </a:lnTo>
                  <a:lnTo>
                    <a:pt x="31" y="335"/>
                  </a:lnTo>
                  <a:lnTo>
                    <a:pt x="42" y="327"/>
                  </a:lnTo>
                  <a:lnTo>
                    <a:pt x="101" y="327"/>
                  </a:lnTo>
                  <a:lnTo>
                    <a:pt x="155" y="374"/>
                  </a:lnTo>
                  <a:lnTo>
                    <a:pt x="161" y="351"/>
                  </a:lnTo>
                  <a:lnTo>
                    <a:pt x="201" y="351"/>
                  </a:lnTo>
                  <a:lnTo>
                    <a:pt x="202" y="323"/>
                  </a:lnTo>
                  <a:lnTo>
                    <a:pt x="161" y="284"/>
                  </a:lnTo>
                  <a:lnTo>
                    <a:pt x="170" y="262"/>
                  </a:lnTo>
                  <a:lnTo>
                    <a:pt x="212" y="259"/>
                  </a:lnTo>
                  <a:lnTo>
                    <a:pt x="268" y="142"/>
                  </a:lnTo>
                  <a:lnTo>
                    <a:pt x="237" y="118"/>
                  </a:lnTo>
                  <a:lnTo>
                    <a:pt x="226" y="77"/>
                  </a:lnTo>
                  <a:lnTo>
                    <a:pt x="301" y="70"/>
                  </a:lnTo>
                  <a:lnTo>
                    <a:pt x="257" y="6"/>
                  </a:lnTo>
                  <a:lnTo>
                    <a:pt x="233" y="0"/>
                  </a:lnTo>
                  <a:lnTo>
                    <a:pt x="223" y="11"/>
                  </a:lnTo>
                  <a:lnTo>
                    <a:pt x="216" y="12"/>
                  </a:lnTo>
                  <a:lnTo>
                    <a:pt x="171" y="40"/>
                  </a:lnTo>
                  <a:lnTo>
                    <a:pt x="186" y="65"/>
                  </a:lnTo>
                  <a:lnTo>
                    <a:pt x="169" y="82"/>
                  </a:lnTo>
                  <a:lnTo>
                    <a:pt x="149" y="158"/>
                  </a:lnTo>
                  <a:lnTo>
                    <a:pt x="98" y="190"/>
                  </a:lnTo>
                  <a:lnTo>
                    <a:pt x="92" y="225"/>
                  </a:lnTo>
                  <a:lnTo>
                    <a:pt x="11" y="25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6" name="Freeform 241">
              <a:extLst>
                <a:ext uri="{FF2B5EF4-FFF2-40B4-BE49-F238E27FC236}">
                  <a16:creationId xmlns:a16="http://schemas.microsoft.com/office/drawing/2014/main" xmlns="" id="{84EAF217-74A6-9644-90F1-FE00F1205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1425" y="3679826"/>
              <a:ext cx="606425" cy="712788"/>
            </a:xfrm>
            <a:custGeom>
              <a:avLst/>
              <a:gdLst>
                <a:gd name="T0" fmla="*/ 225 w 574"/>
                <a:gd name="T1" fmla="*/ 674 h 674"/>
                <a:gd name="T2" fmla="*/ 225 w 574"/>
                <a:gd name="T3" fmla="*/ 674 h 674"/>
                <a:gd name="T4" fmla="*/ 260 w 574"/>
                <a:gd name="T5" fmla="*/ 656 h 674"/>
                <a:gd name="T6" fmla="*/ 282 w 574"/>
                <a:gd name="T7" fmla="*/ 579 h 674"/>
                <a:gd name="T8" fmla="*/ 281 w 574"/>
                <a:gd name="T9" fmla="*/ 484 h 674"/>
                <a:gd name="T10" fmla="*/ 403 w 574"/>
                <a:gd name="T11" fmla="*/ 352 h 674"/>
                <a:gd name="T12" fmla="*/ 403 w 574"/>
                <a:gd name="T13" fmla="*/ 321 h 674"/>
                <a:gd name="T14" fmla="*/ 428 w 574"/>
                <a:gd name="T15" fmla="*/ 311 h 674"/>
                <a:gd name="T16" fmla="*/ 427 w 574"/>
                <a:gd name="T17" fmla="*/ 275 h 674"/>
                <a:gd name="T18" fmla="*/ 400 w 574"/>
                <a:gd name="T19" fmla="*/ 222 h 674"/>
                <a:gd name="T20" fmla="*/ 416 w 574"/>
                <a:gd name="T21" fmla="*/ 194 h 674"/>
                <a:gd name="T22" fmla="*/ 450 w 574"/>
                <a:gd name="T23" fmla="*/ 225 h 674"/>
                <a:gd name="T24" fmla="*/ 493 w 574"/>
                <a:gd name="T25" fmla="*/ 227 h 674"/>
                <a:gd name="T26" fmla="*/ 493 w 574"/>
                <a:gd name="T27" fmla="*/ 245 h 674"/>
                <a:gd name="T28" fmla="*/ 480 w 574"/>
                <a:gd name="T29" fmla="*/ 260 h 674"/>
                <a:gd name="T30" fmla="*/ 483 w 574"/>
                <a:gd name="T31" fmla="*/ 267 h 674"/>
                <a:gd name="T32" fmla="*/ 506 w 574"/>
                <a:gd name="T33" fmla="*/ 268 h 674"/>
                <a:gd name="T34" fmla="*/ 511 w 574"/>
                <a:gd name="T35" fmla="*/ 295 h 674"/>
                <a:gd name="T36" fmla="*/ 518 w 574"/>
                <a:gd name="T37" fmla="*/ 295 h 674"/>
                <a:gd name="T38" fmla="*/ 535 w 574"/>
                <a:gd name="T39" fmla="*/ 263 h 674"/>
                <a:gd name="T40" fmla="*/ 544 w 574"/>
                <a:gd name="T41" fmla="*/ 181 h 674"/>
                <a:gd name="T42" fmla="*/ 573 w 574"/>
                <a:gd name="T43" fmla="*/ 161 h 674"/>
                <a:gd name="T44" fmla="*/ 574 w 574"/>
                <a:gd name="T45" fmla="*/ 132 h 674"/>
                <a:gd name="T46" fmla="*/ 562 w 574"/>
                <a:gd name="T47" fmla="*/ 110 h 674"/>
                <a:gd name="T48" fmla="*/ 544 w 574"/>
                <a:gd name="T49" fmla="*/ 109 h 674"/>
                <a:gd name="T50" fmla="*/ 472 w 574"/>
                <a:gd name="T51" fmla="*/ 157 h 674"/>
                <a:gd name="T52" fmla="*/ 476 w 574"/>
                <a:gd name="T53" fmla="*/ 187 h 674"/>
                <a:gd name="T54" fmla="*/ 426 w 574"/>
                <a:gd name="T55" fmla="*/ 187 h 674"/>
                <a:gd name="T56" fmla="*/ 408 w 574"/>
                <a:gd name="T57" fmla="*/ 165 h 674"/>
                <a:gd name="T58" fmla="*/ 398 w 574"/>
                <a:gd name="T59" fmla="*/ 167 h 674"/>
                <a:gd name="T60" fmla="*/ 401 w 574"/>
                <a:gd name="T61" fmla="*/ 197 h 674"/>
                <a:gd name="T62" fmla="*/ 292 w 574"/>
                <a:gd name="T63" fmla="*/ 189 h 674"/>
                <a:gd name="T64" fmla="*/ 224 w 574"/>
                <a:gd name="T65" fmla="*/ 159 h 674"/>
                <a:gd name="T66" fmla="*/ 220 w 574"/>
                <a:gd name="T67" fmla="*/ 122 h 674"/>
                <a:gd name="T68" fmla="*/ 175 w 574"/>
                <a:gd name="T69" fmla="*/ 94 h 674"/>
                <a:gd name="T70" fmla="*/ 174 w 574"/>
                <a:gd name="T71" fmla="*/ 36 h 674"/>
                <a:gd name="T72" fmla="*/ 143 w 574"/>
                <a:gd name="T73" fmla="*/ 0 h 674"/>
                <a:gd name="T74" fmla="*/ 72 w 574"/>
                <a:gd name="T75" fmla="*/ 7 h 674"/>
                <a:gd name="T76" fmla="*/ 80 w 574"/>
                <a:gd name="T77" fmla="*/ 38 h 674"/>
                <a:gd name="T78" fmla="*/ 115 w 574"/>
                <a:gd name="T79" fmla="*/ 66 h 674"/>
                <a:gd name="T80" fmla="*/ 54 w 574"/>
                <a:gd name="T81" fmla="*/ 190 h 674"/>
                <a:gd name="T82" fmla="*/ 14 w 574"/>
                <a:gd name="T83" fmla="*/ 193 h 674"/>
                <a:gd name="T84" fmla="*/ 7 w 574"/>
                <a:gd name="T85" fmla="*/ 208 h 674"/>
                <a:gd name="T86" fmla="*/ 47 w 574"/>
                <a:gd name="T87" fmla="*/ 245 h 674"/>
                <a:gd name="T88" fmla="*/ 45 w 574"/>
                <a:gd name="T89" fmla="*/ 282 h 674"/>
                <a:gd name="T90" fmla="*/ 4 w 574"/>
                <a:gd name="T91" fmla="*/ 282 h 674"/>
                <a:gd name="T92" fmla="*/ 0 w 574"/>
                <a:gd name="T93" fmla="*/ 300 h 674"/>
                <a:gd name="T94" fmla="*/ 33 w 574"/>
                <a:gd name="T95" fmla="*/ 299 h 674"/>
                <a:gd name="T96" fmla="*/ 34 w 574"/>
                <a:gd name="T97" fmla="*/ 313 h 674"/>
                <a:gd name="T98" fmla="*/ 10 w 574"/>
                <a:gd name="T99" fmla="*/ 326 h 674"/>
                <a:gd name="T100" fmla="*/ 26 w 574"/>
                <a:gd name="T101" fmla="*/ 355 h 674"/>
                <a:gd name="T102" fmla="*/ 56 w 574"/>
                <a:gd name="T103" fmla="*/ 365 h 674"/>
                <a:gd name="T104" fmla="*/ 74 w 574"/>
                <a:gd name="T105" fmla="*/ 352 h 674"/>
                <a:gd name="T106" fmla="*/ 83 w 574"/>
                <a:gd name="T107" fmla="*/ 327 h 674"/>
                <a:gd name="T108" fmla="*/ 94 w 574"/>
                <a:gd name="T109" fmla="*/ 322 h 674"/>
                <a:gd name="T110" fmla="*/ 106 w 574"/>
                <a:gd name="T111" fmla="*/ 335 h 674"/>
                <a:gd name="T112" fmla="*/ 102 w 574"/>
                <a:gd name="T113" fmla="*/ 366 h 674"/>
                <a:gd name="T114" fmla="*/ 94 w 574"/>
                <a:gd name="T115" fmla="*/ 381 h 674"/>
                <a:gd name="T116" fmla="*/ 96 w 574"/>
                <a:gd name="T117" fmla="*/ 406 h 674"/>
                <a:gd name="T118" fmla="*/ 225 w 574"/>
                <a:gd name="T119" fmla="*/ 674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74" h="674">
                  <a:moveTo>
                    <a:pt x="225" y="674"/>
                  </a:moveTo>
                  <a:lnTo>
                    <a:pt x="225" y="674"/>
                  </a:lnTo>
                  <a:lnTo>
                    <a:pt x="260" y="656"/>
                  </a:lnTo>
                  <a:lnTo>
                    <a:pt x="282" y="579"/>
                  </a:lnTo>
                  <a:lnTo>
                    <a:pt x="281" y="484"/>
                  </a:lnTo>
                  <a:lnTo>
                    <a:pt x="403" y="352"/>
                  </a:lnTo>
                  <a:lnTo>
                    <a:pt x="403" y="321"/>
                  </a:lnTo>
                  <a:lnTo>
                    <a:pt x="428" y="311"/>
                  </a:lnTo>
                  <a:lnTo>
                    <a:pt x="427" y="275"/>
                  </a:lnTo>
                  <a:lnTo>
                    <a:pt x="400" y="222"/>
                  </a:lnTo>
                  <a:lnTo>
                    <a:pt x="416" y="194"/>
                  </a:lnTo>
                  <a:lnTo>
                    <a:pt x="450" y="225"/>
                  </a:lnTo>
                  <a:lnTo>
                    <a:pt x="493" y="227"/>
                  </a:lnTo>
                  <a:lnTo>
                    <a:pt x="493" y="245"/>
                  </a:lnTo>
                  <a:lnTo>
                    <a:pt x="480" y="260"/>
                  </a:lnTo>
                  <a:lnTo>
                    <a:pt x="483" y="267"/>
                  </a:lnTo>
                  <a:lnTo>
                    <a:pt x="506" y="268"/>
                  </a:lnTo>
                  <a:lnTo>
                    <a:pt x="511" y="295"/>
                  </a:lnTo>
                  <a:lnTo>
                    <a:pt x="518" y="295"/>
                  </a:lnTo>
                  <a:lnTo>
                    <a:pt x="535" y="263"/>
                  </a:lnTo>
                  <a:lnTo>
                    <a:pt x="544" y="181"/>
                  </a:lnTo>
                  <a:lnTo>
                    <a:pt x="573" y="161"/>
                  </a:lnTo>
                  <a:lnTo>
                    <a:pt x="574" y="132"/>
                  </a:lnTo>
                  <a:lnTo>
                    <a:pt x="562" y="110"/>
                  </a:lnTo>
                  <a:lnTo>
                    <a:pt x="544" y="109"/>
                  </a:lnTo>
                  <a:lnTo>
                    <a:pt x="472" y="157"/>
                  </a:lnTo>
                  <a:lnTo>
                    <a:pt x="476" y="187"/>
                  </a:lnTo>
                  <a:lnTo>
                    <a:pt x="426" y="187"/>
                  </a:lnTo>
                  <a:lnTo>
                    <a:pt x="408" y="165"/>
                  </a:lnTo>
                  <a:lnTo>
                    <a:pt x="398" y="167"/>
                  </a:lnTo>
                  <a:lnTo>
                    <a:pt x="401" y="197"/>
                  </a:lnTo>
                  <a:lnTo>
                    <a:pt x="292" y="189"/>
                  </a:lnTo>
                  <a:lnTo>
                    <a:pt x="224" y="159"/>
                  </a:lnTo>
                  <a:lnTo>
                    <a:pt x="220" y="122"/>
                  </a:lnTo>
                  <a:lnTo>
                    <a:pt x="175" y="94"/>
                  </a:lnTo>
                  <a:lnTo>
                    <a:pt x="174" y="36"/>
                  </a:lnTo>
                  <a:lnTo>
                    <a:pt x="143" y="0"/>
                  </a:lnTo>
                  <a:lnTo>
                    <a:pt x="72" y="7"/>
                  </a:lnTo>
                  <a:lnTo>
                    <a:pt x="80" y="38"/>
                  </a:lnTo>
                  <a:lnTo>
                    <a:pt x="115" y="66"/>
                  </a:lnTo>
                  <a:lnTo>
                    <a:pt x="54" y="190"/>
                  </a:lnTo>
                  <a:lnTo>
                    <a:pt x="14" y="193"/>
                  </a:lnTo>
                  <a:lnTo>
                    <a:pt x="7" y="208"/>
                  </a:lnTo>
                  <a:lnTo>
                    <a:pt x="47" y="245"/>
                  </a:lnTo>
                  <a:lnTo>
                    <a:pt x="45" y="282"/>
                  </a:lnTo>
                  <a:lnTo>
                    <a:pt x="4" y="282"/>
                  </a:lnTo>
                  <a:lnTo>
                    <a:pt x="0" y="300"/>
                  </a:lnTo>
                  <a:lnTo>
                    <a:pt x="33" y="299"/>
                  </a:lnTo>
                  <a:lnTo>
                    <a:pt x="34" y="313"/>
                  </a:lnTo>
                  <a:lnTo>
                    <a:pt x="10" y="326"/>
                  </a:lnTo>
                  <a:lnTo>
                    <a:pt x="26" y="355"/>
                  </a:lnTo>
                  <a:lnTo>
                    <a:pt x="56" y="365"/>
                  </a:lnTo>
                  <a:lnTo>
                    <a:pt x="74" y="352"/>
                  </a:lnTo>
                  <a:lnTo>
                    <a:pt x="83" y="327"/>
                  </a:lnTo>
                  <a:lnTo>
                    <a:pt x="94" y="322"/>
                  </a:lnTo>
                  <a:lnTo>
                    <a:pt x="106" y="335"/>
                  </a:lnTo>
                  <a:lnTo>
                    <a:pt x="102" y="366"/>
                  </a:lnTo>
                  <a:lnTo>
                    <a:pt x="94" y="381"/>
                  </a:lnTo>
                  <a:lnTo>
                    <a:pt x="96" y="406"/>
                  </a:lnTo>
                  <a:lnTo>
                    <a:pt x="225" y="67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7" name="Freeform 242">
              <a:extLst>
                <a:ext uri="{FF2B5EF4-FFF2-40B4-BE49-F238E27FC236}">
                  <a16:creationId xmlns:a16="http://schemas.microsoft.com/office/drawing/2014/main" xmlns="" id="{A48FCF4F-A370-0A40-8699-29468C25E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9550" y="3798888"/>
              <a:ext cx="179388" cy="82550"/>
            </a:xfrm>
            <a:custGeom>
              <a:avLst/>
              <a:gdLst>
                <a:gd name="T0" fmla="*/ 0 w 169"/>
                <a:gd name="T1" fmla="*/ 8 h 78"/>
                <a:gd name="T2" fmla="*/ 0 w 169"/>
                <a:gd name="T3" fmla="*/ 8 h 78"/>
                <a:gd name="T4" fmla="*/ 4 w 169"/>
                <a:gd name="T5" fmla="*/ 42 h 78"/>
                <a:gd name="T6" fmla="*/ 67 w 169"/>
                <a:gd name="T7" fmla="*/ 70 h 78"/>
                <a:gd name="T8" fmla="*/ 169 w 169"/>
                <a:gd name="T9" fmla="*/ 78 h 78"/>
                <a:gd name="T10" fmla="*/ 165 w 169"/>
                <a:gd name="T11" fmla="*/ 53 h 78"/>
                <a:gd name="T12" fmla="*/ 97 w 169"/>
                <a:gd name="T13" fmla="*/ 35 h 78"/>
                <a:gd name="T14" fmla="*/ 39 w 169"/>
                <a:gd name="T15" fmla="*/ 0 h 78"/>
                <a:gd name="T16" fmla="*/ 0 w 169"/>
                <a:gd name="T17" fmla="*/ 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78">
                  <a:moveTo>
                    <a:pt x="0" y="8"/>
                  </a:moveTo>
                  <a:lnTo>
                    <a:pt x="0" y="8"/>
                  </a:lnTo>
                  <a:lnTo>
                    <a:pt x="4" y="42"/>
                  </a:lnTo>
                  <a:lnTo>
                    <a:pt x="67" y="70"/>
                  </a:lnTo>
                  <a:lnTo>
                    <a:pt x="169" y="78"/>
                  </a:lnTo>
                  <a:lnTo>
                    <a:pt x="165" y="53"/>
                  </a:lnTo>
                  <a:lnTo>
                    <a:pt x="97" y="35"/>
                  </a:lnTo>
                  <a:lnTo>
                    <a:pt x="39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8" name="Freeform 243">
              <a:extLst>
                <a:ext uri="{FF2B5EF4-FFF2-40B4-BE49-F238E27FC236}">
                  <a16:creationId xmlns:a16="http://schemas.microsoft.com/office/drawing/2014/main" xmlns="" id="{BC4D3867-80E0-634E-B14B-5764960E6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9575" y="3848101"/>
              <a:ext cx="57150" cy="23813"/>
            </a:xfrm>
            <a:custGeom>
              <a:avLst/>
              <a:gdLst>
                <a:gd name="T0" fmla="*/ 0 w 53"/>
                <a:gd name="T1" fmla="*/ 6 h 22"/>
                <a:gd name="T2" fmla="*/ 0 w 53"/>
                <a:gd name="T3" fmla="*/ 6 h 22"/>
                <a:gd name="T4" fmla="*/ 12 w 53"/>
                <a:gd name="T5" fmla="*/ 22 h 22"/>
                <a:gd name="T6" fmla="*/ 53 w 53"/>
                <a:gd name="T7" fmla="*/ 22 h 22"/>
                <a:gd name="T8" fmla="*/ 49 w 53"/>
                <a:gd name="T9" fmla="*/ 0 h 22"/>
                <a:gd name="T10" fmla="*/ 0 w 53"/>
                <a:gd name="T11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22">
                  <a:moveTo>
                    <a:pt x="0" y="6"/>
                  </a:moveTo>
                  <a:lnTo>
                    <a:pt x="0" y="6"/>
                  </a:lnTo>
                  <a:lnTo>
                    <a:pt x="12" y="22"/>
                  </a:lnTo>
                  <a:lnTo>
                    <a:pt x="53" y="22"/>
                  </a:lnTo>
                  <a:lnTo>
                    <a:pt x="49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9" name="Freeform 244">
              <a:extLst>
                <a:ext uri="{FF2B5EF4-FFF2-40B4-BE49-F238E27FC236}">
                  <a16:creationId xmlns:a16="http://schemas.microsoft.com/office/drawing/2014/main" xmlns="" id="{C86FBA82-C4B1-4C4F-9563-178EFCD12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1638" y="3895726"/>
              <a:ext cx="112713" cy="142875"/>
            </a:xfrm>
            <a:custGeom>
              <a:avLst/>
              <a:gdLst>
                <a:gd name="T0" fmla="*/ 10 w 108"/>
                <a:gd name="T1" fmla="*/ 0 h 135"/>
                <a:gd name="T2" fmla="*/ 10 w 108"/>
                <a:gd name="T3" fmla="*/ 0 h 135"/>
                <a:gd name="T4" fmla="*/ 0 w 108"/>
                <a:gd name="T5" fmla="*/ 19 h 135"/>
                <a:gd name="T6" fmla="*/ 27 w 108"/>
                <a:gd name="T7" fmla="*/ 69 h 135"/>
                <a:gd name="T8" fmla="*/ 28 w 108"/>
                <a:gd name="T9" fmla="*/ 109 h 135"/>
                <a:gd name="T10" fmla="*/ 33 w 108"/>
                <a:gd name="T11" fmla="*/ 119 h 135"/>
                <a:gd name="T12" fmla="*/ 64 w 108"/>
                <a:gd name="T13" fmla="*/ 120 h 135"/>
                <a:gd name="T14" fmla="*/ 82 w 108"/>
                <a:gd name="T15" fmla="*/ 103 h 135"/>
                <a:gd name="T16" fmla="*/ 94 w 108"/>
                <a:gd name="T17" fmla="*/ 111 h 135"/>
                <a:gd name="T18" fmla="*/ 97 w 108"/>
                <a:gd name="T19" fmla="*/ 135 h 135"/>
                <a:gd name="T20" fmla="*/ 107 w 108"/>
                <a:gd name="T21" fmla="*/ 128 h 135"/>
                <a:gd name="T22" fmla="*/ 108 w 108"/>
                <a:gd name="T23" fmla="*/ 98 h 135"/>
                <a:gd name="T24" fmla="*/ 99 w 108"/>
                <a:gd name="T25" fmla="*/ 97 h 135"/>
                <a:gd name="T26" fmla="*/ 94 w 108"/>
                <a:gd name="T27" fmla="*/ 70 h 135"/>
                <a:gd name="T28" fmla="*/ 72 w 108"/>
                <a:gd name="T29" fmla="*/ 70 h 135"/>
                <a:gd name="T30" fmla="*/ 67 w 108"/>
                <a:gd name="T31" fmla="*/ 55 h 135"/>
                <a:gd name="T32" fmla="*/ 80 w 108"/>
                <a:gd name="T33" fmla="*/ 37 h 135"/>
                <a:gd name="T34" fmla="*/ 80 w 108"/>
                <a:gd name="T35" fmla="*/ 29 h 135"/>
                <a:gd name="T36" fmla="*/ 41 w 108"/>
                <a:gd name="T37" fmla="*/ 29 h 135"/>
                <a:gd name="T38" fmla="*/ 10 w 108"/>
                <a:gd name="T3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8" h="135">
                  <a:moveTo>
                    <a:pt x="10" y="0"/>
                  </a:moveTo>
                  <a:lnTo>
                    <a:pt x="10" y="0"/>
                  </a:lnTo>
                  <a:lnTo>
                    <a:pt x="0" y="19"/>
                  </a:lnTo>
                  <a:lnTo>
                    <a:pt x="27" y="69"/>
                  </a:lnTo>
                  <a:lnTo>
                    <a:pt x="28" y="109"/>
                  </a:lnTo>
                  <a:lnTo>
                    <a:pt x="33" y="119"/>
                  </a:lnTo>
                  <a:lnTo>
                    <a:pt x="64" y="120"/>
                  </a:lnTo>
                  <a:lnTo>
                    <a:pt x="82" y="103"/>
                  </a:lnTo>
                  <a:lnTo>
                    <a:pt x="94" y="111"/>
                  </a:lnTo>
                  <a:lnTo>
                    <a:pt x="97" y="135"/>
                  </a:lnTo>
                  <a:lnTo>
                    <a:pt x="107" y="128"/>
                  </a:lnTo>
                  <a:lnTo>
                    <a:pt x="108" y="98"/>
                  </a:lnTo>
                  <a:lnTo>
                    <a:pt x="99" y="97"/>
                  </a:lnTo>
                  <a:lnTo>
                    <a:pt x="94" y="70"/>
                  </a:lnTo>
                  <a:lnTo>
                    <a:pt x="72" y="70"/>
                  </a:lnTo>
                  <a:lnTo>
                    <a:pt x="67" y="55"/>
                  </a:lnTo>
                  <a:lnTo>
                    <a:pt x="80" y="37"/>
                  </a:lnTo>
                  <a:lnTo>
                    <a:pt x="80" y="29"/>
                  </a:lnTo>
                  <a:lnTo>
                    <a:pt x="41" y="29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0" name="Freeform 245">
              <a:extLst>
                <a:ext uri="{FF2B5EF4-FFF2-40B4-BE49-F238E27FC236}">
                  <a16:creationId xmlns:a16="http://schemas.microsoft.com/office/drawing/2014/main" xmlns="" id="{C92CE97B-63E2-6744-BE3D-AB83744AA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6413" y="3824288"/>
              <a:ext cx="204788" cy="492125"/>
            </a:xfrm>
            <a:custGeom>
              <a:avLst/>
              <a:gdLst>
                <a:gd name="T0" fmla="*/ 176 w 194"/>
                <a:gd name="T1" fmla="*/ 465 h 465"/>
                <a:gd name="T2" fmla="*/ 176 w 194"/>
                <a:gd name="T3" fmla="*/ 465 h 465"/>
                <a:gd name="T4" fmla="*/ 154 w 194"/>
                <a:gd name="T5" fmla="*/ 430 h 465"/>
                <a:gd name="T6" fmla="*/ 170 w 194"/>
                <a:gd name="T7" fmla="*/ 408 h 465"/>
                <a:gd name="T8" fmla="*/ 155 w 194"/>
                <a:gd name="T9" fmla="*/ 380 h 465"/>
                <a:gd name="T10" fmla="*/ 141 w 194"/>
                <a:gd name="T11" fmla="*/ 378 h 465"/>
                <a:gd name="T12" fmla="*/ 139 w 194"/>
                <a:gd name="T13" fmla="*/ 332 h 465"/>
                <a:gd name="T14" fmla="*/ 118 w 194"/>
                <a:gd name="T15" fmla="*/ 291 h 465"/>
                <a:gd name="T16" fmla="*/ 111 w 194"/>
                <a:gd name="T17" fmla="*/ 301 h 465"/>
                <a:gd name="T18" fmla="*/ 97 w 194"/>
                <a:gd name="T19" fmla="*/ 324 h 465"/>
                <a:gd name="T20" fmla="*/ 80 w 194"/>
                <a:gd name="T21" fmla="*/ 327 h 465"/>
                <a:gd name="T22" fmla="*/ 71 w 194"/>
                <a:gd name="T23" fmla="*/ 316 h 465"/>
                <a:gd name="T24" fmla="*/ 67 w 194"/>
                <a:gd name="T25" fmla="*/ 285 h 465"/>
                <a:gd name="T26" fmla="*/ 54 w 194"/>
                <a:gd name="T27" fmla="*/ 260 h 465"/>
                <a:gd name="T28" fmla="*/ 0 w 194"/>
                <a:gd name="T29" fmla="*/ 209 h 465"/>
                <a:gd name="T30" fmla="*/ 13 w 194"/>
                <a:gd name="T31" fmla="*/ 200 h 465"/>
                <a:gd name="T32" fmla="*/ 15 w 194"/>
                <a:gd name="T33" fmla="*/ 164 h 465"/>
                <a:gd name="T34" fmla="*/ 35 w 194"/>
                <a:gd name="T35" fmla="*/ 131 h 465"/>
                <a:gd name="T36" fmla="*/ 44 w 194"/>
                <a:gd name="T37" fmla="*/ 49 h 465"/>
                <a:gd name="T38" fmla="*/ 72 w 194"/>
                <a:gd name="T39" fmla="*/ 29 h 465"/>
                <a:gd name="T40" fmla="*/ 73 w 194"/>
                <a:gd name="T41" fmla="*/ 0 h 465"/>
                <a:gd name="T42" fmla="*/ 90 w 194"/>
                <a:gd name="T43" fmla="*/ 5 h 465"/>
                <a:gd name="T44" fmla="*/ 117 w 194"/>
                <a:gd name="T45" fmla="*/ 44 h 465"/>
                <a:gd name="T46" fmla="*/ 97 w 194"/>
                <a:gd name="T47" fmla="*/ 87 h 465"/>
                <a:gd name="T48" fmla="*/ 110 w 194"/>
                <a:gd name="T49" fmla="*/ 120 h 465"/>
                <a:gd name="T50" fmla="*/ 143 w 194"/>
                <a:gd name="T51" fmla="*/ 133 h 465"/>
                <a:gd name="T52" fmla="*/ 149 w 194"/>
                <a:gd name="T53" fmla="*/ 170 h 465"/>
                <a:gd name="T54" fmla="*/ 194 w 194"/>
                <a:gd name="T55" fmla="*/ 177 h 465"/>
                <a:gd name="T56" fmla="*/ 182 w 194"/>
                <a:gd name="T57" fmla="*/ 198 h 465"/>
                <a:gd name="T58" fmla="*/ 126 w 194"/>
                <a:gd name="T59" fmla="*/ 220 h 465"/>
                <a:gd name="T60" fmla="*/ 119 w 194"/>
                <a:gd name="T61" fmla="*/ 256 h 465"/>
                <a:gd name="T62" fmla="*/ 161 w 194"/>
                <a:gd name="T63" fmla="*/ 309 h 465"/>
                <a:gd name="T64" fmla="*/ 162 w 194"/>
                <a:gd name="T65" fmla="*/ 338 h 465"/>
                <a:gd name="T66" fmla="*/ 153 w 194"/>
                <a:gd name="T67" fmla="*/ 347 h 465"/>
                <a:gd name="T68" fmla="*/ 154 w 194"/>
                <a:gd name="T69" fmla="*/ 356 h 465"/>
                <a:gd name="T70" fmla="*/ 184 w 194"/>
                <a:gd name="T71" fmla="*/ 401 h 465"/>
                <a:gd name="T72" fmla="*/ 185 w 194"/>
                <a:gd name="T73" fmla="*/ 448 h 465"/>
                <a:gd name="T74" fmla="*/ 176 w 194"/>
                <a:gd name="T75" fmla="*/ 465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4" h="465">
                  <a:moveTo>
                    <a:pt x="176" y="465"/>
                  </a:moveTo>
                  <a:lnTo>
                    <a:pt x="176" y="465"/>
                  </a:lnTo>
                  <a:lnTo>
                    <a:pt x="154" y="430"/>
                  </a:lnTo>
                  <a:lnTo>
                    <a:pt x="170" y="408"/>
                  </a:lnTo>
                  <a:lnTo>
                    <a:pt x="155" y="380"/>
                  </a:lnTo>
                  <a:lnTo>
                    <a:pt x="141" y="378"/>
                  </a:lnTo>
                  <a:lnTo>
                    <a:pt x="139" y="332"/>
                  </a:lnTo>
                  <a:lnTo>
                    <a:pt x="118" y="291"/>
                  </a:lnTo>
                  <a:lnTo>
                    <a:pt x="111" y="301"/>
                  </a:lnTo>
                  <a:lnTo>
                    <a:pt x="97" y="324"/>
                  </a:lnTo>
                  <a:lnTo>
                    <a:pt x="80" y="327"/>
                  </a:lnTo>
                  <a:lnTo>
                    <a:pt x="71" y="316"/>
                  </a:lnTo>
                  <a:lnTo>
                    <a:pt x="67" y="285"/>
                  </a:lnTo>
                  <a:lnTo>
                    <a:pt x="54" y="260"/>
                  </a:lnTo>
                  <a:lnTo>
                    <a:pt x="0" y="209"/>
                  </a:lnTo>
                  <a:lnTo>
                    <a:pt x="13" y="200"/>
                  </a:lnTo>
                  <a:lnTo>
                    <a:pt x="15" y="164"/>
                  </a:lnTo>
                  <a:lnTo>
                    <a:pt x="35" y="131"/>
                  </a:lnTo>
                  <a:lnTo>
                    <a:pt x="44" y="49"/>
                  </a:lnTo>
                  <a:lnTo>
                    <a:pt x="72" y="29"/>
                  </a:lnTo>
                  <a:lnTo>
                    <a:pt x="73" y="0"/>
                  </a:lnTo>
                  <a:lnTo>
                    <a:pt x="90" y="5"/>
                  </a:lnTo>
                  <a:lnTo>
                    <a:pt x="117" y="44"/>
                  </a:lnTo>
                  <a:lnTo>
                    <a:pt x="97" y="87"/>
                  </a:lnTo>
                  <a:lnTo>
                    <a:pt x="110" y="120"/>
                  </a:lnTo>
                  <a:lnTo>
                    <a:pt x="143" y="133"/>
                  </a:lnTo>
                  <a:lnTo>
                    <a:pt x="149" y="170"/>
                  </a:lnTo>
                  <a:lnTo>
                    <a:pt x="194" y="177"/>
                  </a:lnTo>
                  <a:lnTo>
                    <a:pt x="182" y="198"/>
                  </a:lnTo>
                  <a:lnTo>
                    <a:pt x="126" y="220"/>
                  </a:lnTo>
                  <a:lnTo>
                    <a:pt x="119" y="256"/>
                  </a:lnTo>
                  <a:lnTo>
                    <a:pt x="161" y="309"/>
                  </a:lnTo>
                  <a:lnTo>
                    <a:pt x="162" y="338"/>
                  </a:lnTo>
                  <a:lnTo>
                    <a:pt x="153" y="347"/>
                  </a:lnTo>
                  <a:lnTo>
                    <a:pt x="154" y="356"/>
                  </a:lnTo>
                  <a:lnTo>
                    <a:pt x="184" y="401"/>
                  </a:lnTo>
                  <a:lnTo>
                    <a:pt x="185" y="448"/>
                  </a:lnTo>
                  <a:lnTo>
                    <a:pt x="176" y="46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1" name="Freeform 246">
              <a:extLst>
                <a:ext uri="{FF2B5EF4-FFF2-40B4-BE49-F238E27FC236}">
                  <a16:creationId xmlns:a16="http://schemas.microsoft.com/office/drawing/2014/main" xmlns="" id="{FCF8BDA1-A01B-C84B-8F1C-CC114D8C2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9763" y="4040188"/>
              <a:ext cx="196850" cy="400050"/>
            </a:xfrm>
            <a:custGeom>
              <a:avLst/>
              <a:gdLst>
                <a:gd name="T0" fmla="*/ 55 w 186"/>
                <a:gd name="T1" fmla="*/ 0 h 378"/>
                <a:gd name="T2" fmla="*/ 55 w 186"/>
                <a:gd name="T3" fmla="*/ 0 h 378"/>
                <a:gd name="T4" fmla="*/ 80 w 186"/>
                <a:gd name="T5" fmla="*/ 33 h 378"/>
                <a:gd name="T6" fmla="*/ 80 w 186"/>
                <a:gd name="T7" fmla="*/ 73 h 378"/>
                <a:gd name="T8" fmla="*/ 89 w 186"/>
                <a:gd name="T9" fmla="*/ 77 h 378"/>
                <a:gd name="T10" fmla="*/ 129 w 186"/>
                <a:gd name="T11" fmla="*/ 58 h 378"/>
                <a:gd name="T12" fmla="*/ 137 w 186"/>
                <a:gd name="T13" fmla="*/ 60 h 378"/>
                <a:gd name="T14" fmla="*/ 186 w 186"/>
                <a:gd name="T15" fmla="*/ 116 h 378"/>
                <a:gd name="T16" fmla="*/ 184 w 186"/>
                <a:gd name="T17" fmla="*/ 154 h 378"/>
                <a:gd name="T18" fmla="*/ 168 w 186"/>
                <a:gd name="T19" fmla="*/ 151 h 378"/>
                <a:gd name="T20" fmla="*/ 154 w 186"/>
                <a:gd name="T21" fmla="*/ 143 h 378"/>
                <a:gd name="T22" fmla="*/ 144 w 186"/>
                <a:gd name="T23" fmla="*/ 143 h 378"/>
                <a:gd name="T24" fmla="*/ 125 w 186"/>
                <a:gd name="T25" fmla="*/ 174 h 378"/>
                <a:gd name="T26" fmla="*/ 129 w 186"/>
                <a:gd name="T27" fmla="*/ 191 h 378"/>
                <a:gd name="T28" fmla="*/ 144 w 186"/>
                <a:gd name="T29" fmla="*/ 199 h 378"/>
                <a:gd name="T30" fmla="*/ 143 w 186"/>
                <a:gd name="T31" fmla="*/ 218 h 378"/>
                <a:gd name="T32" fmla="*/ 132 w 186"/>
                <a:gd name="T33" fmla="*/ 223 h 378"/>
                <a:gd name="T34" fmla="*/ 96 w 186"/>
                <a:gd name="T35" fmla="*/ 198 h 378"/>
                <a:gd name="T36" fmla="*/ 96 w 186"/>
                <a:gd name="T37" fmla="*/ 176 h 378"/>
                <a:gd name="T38" fmla="*/ 81 w 186"/>
                <a:gd name="T39" fmla="*/ 175 h 378"/>
                <a:gd name="T40" fmla="*/ 75 w 186"/>
                <a:gd name="T41" fmla="*/ 185 h 378"/>
                <a:gd name="T42" fmla="*/ 72 w 186"/>
                <a:gd name="T43" fmla="*/ 284 h 378"/>
                <a:gd name="T44" fmla="*/ 95 w 186"/>
                <a:gd name="T45" fmla="*/ 326 h 378"/>
                <a:gd name="T46" fmla="*/ 137 w 186"/>
                <a:gd name="T47" fmla="*/ 366 h 378"/>
                <a:gd name="T48" fmla="*/ 135 w 186"/>
                <a:gd name="T49" fmla="*/ 378 h 378"/>
                <a:gd name="T50" fmla="*/ 113 w 186"/>
                <a:gd name="T51" fmla="*/ 377 h 378"/>
                <a:gd name="T52" fmla="*/ 93 w 186"/>
                <a:gd name="T53" fmla="*/ 347 h 378"/>
                <a:gd name="T54" fmla="*/ 72 w 186"/>
                <a:gd name="T55" fmla="*/ 347 h 378"/>
                <a:gd name="T56" fmla="*/ 45 w 186"/>
                <a:gd name="T57" fmla="*/ 326 h 378"/>
                <a:gd name="T58" fmla="*/ 37 w 186"/>
                <a:gd name="T59" fmla="*/ 303 h 378"/>
                <a:gd name="T60" fmla="*/ 49 w 186"/>
                <a:gd name="T61" fmla="*/ 285 h 378"/>
                <a:gd name="T62" fmla="*/ 53 w 186"/>
                <a:gd name="T63" fmla="*/ 268 h 378"/>
                <a:gd name="T64" fmla="*/ 65 w 186"/>
                <a:gd name="T65" fmla="*/ 246 h 378"/>
                <a:gd name="T66" fmla="*/ 65 w 186"/>
                <a:gd name="T67" fmla="*/ 196 h 378"/>
                <a:gd name="T68" fmla="*/ 34 w 186"/>
                <a:gd name="T69" fmla="*/ 152 h 378"/>
                <a:gd name="T70" fmla="*/ 33 w 186"/>
                <a:gd name="T71" fmla="*/ 146 h 378"/>
                <a:gd name="T72" fmla="*/ 43 w 186"/>
                <a:gd name="T73" fmla="*/ 137 h 378"/>
                <a:gd name="T74" fmla="*/ 41 w 186"/>
                <a:gd name="T75" fmla="*/ 102 h 378"/>
                <a:gd name="T76" fmla="*/ 0 w 186"/>
                <a:gd name="T77" fmla="*/ 51 h 378"/>
                <a:gd name="T78" fmla="*/ 5 w 186"/>
                <a:gd name="T79" fmla="*/ 21 h 378"/>
                <a:gd name="T80" fmla="*/ 55 w 186"/>
                <a:gd name="T8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6" h="378">
                  <a:moveTo>
                    <a:pt x="55" y="0"/>
                  </a:moveTo>
                  <a:lnTo>
                    <a:pt x="55" y="0"/>
                  </a:lnTo>
                  <a:lnTo>
                    <a:pt x="80" y="33"/>
                  </a:lnTo>
                  <a:lnTo>
                    <a:pt x="80" y="73"/>
                  </a:lnTo>
                  <a:lnTo>
                    <a:pt x="89" y="77"/>
                  </a:lnTo>
                  <a:lnTo>
                    <a:pt x="129" y="58"/>
                  </a:lnTo>
                  <a:lnTo>
                    <a:pt x="137" y="60"/>
                  </a:lnTo>
                  <a:lnTo>
                    <a:pt x="186" y="116"/>
                  </a:lnTo>
                  <a:lnTo>
                    <a:pt x="184" y="154"/>
                  </a:lnTo>
                  <a:lnTo>
                    <a:pt x="168" y="151"/>
                  </a:lnTo>
                  <a:lnTo>
                    <a:pt x="154" y="143"/>
                  </a:lnTo>
                  <a:lnTo>
                    <a:pt x="144" y="143"/>
                  </a:lnTo>
                  <a:lnTo>
                    <a:pt x="125" y="174"/>
                  </a:lnTo>
                  <a:lnTo>
                    <a:pt x="129" y="191"/>
                  </a:lnTo>
                  <a:lnTo>
                    <a:pt x="144" y="199"/>
                  </a:lnTo>
                  <a:lnTo>
                    <a:pt x="143" y="218"/>
                  </a:lnTo>
                  <a:lnTo>
                    <a:pt x="132" y="223"/>
                  </a:lnTo>
                  <a:lnTo>
                    <a:pt x="96" y="198"/>
                  </a:lnTo>
                  <a:lnTo>
                    <a:pt x="96" y="176"/>
                  </a:lnTo>
                  <a:lnTo>
                    <a:pt x="81" y="175"/>
                  </a:lnTo>
                  <a:lnTo>
                    <a:pt x="75" y="185"/>
                  </a:lnTo>
                  <a:lnTo>
                    <a:pt x="72" y="284"/>
                  </a:lnTo>
                  <a:lnTo>
                    <a:pt x="95" y="326"/>
                  </a:lnTo>
                  <a:lnTo>
                    <a:pt x="137" y="366"/>
                  </a:lnTo>
                  <a:lnTo>
                    <a:pt x="135" y="378"/>
                  </a:lnTo>
                  <a:lnTo>
                    <a:pt x="113" y="377"/>
                  </a:lnTo>
                  <a:lnTo>
                    <a:pt x="93" y="347"/>
                  </a:lnTo>
                  <a:lnTo>
                    <a:pt x="72" y="347"/>
                  </a:lnTo>
                  <a:lnTo>
                    <a:pt x="45" y="326"/>
                  </a:lnTo>
                  <a:lnTo>
                    <a:pt x="37" y="303"/>
                  </a:lnTo>
                  <a:lnTo>
                    <a:pt x="49" y="285"/>
                  </a:lnTo>
                  <a:lnTo>
                    <a:pt x="53" y="268"/>
                  </a:lnTo>
                  <a:lnTo>
                    <a:pt x="65" y="246"/>
                  </a:lnTo>
                  <a:lnTo>
                    <a:pt x="65" y="196"/>
                  </a:lnTo>
                  <a:lnTo>
                    <a:pt x="34" y="152"/>
                  </a:lnTo>
                  <a:lnTo>
                    <a:pt x="33" y="146"/>
                  </a:lnTo>
                  <a:lnTo>
                    <a:pt x="43" y="137"/>
                  </a:lnTo>
                  <a:lnTo>
                    <a:pt x="41" y="102"/>
                  </a:lnTo>
                  <a:lnTo>
                    <a:pt x="0" y="51"/>
                  </a:lnTo>
                  <a:lnTo>
                    <a:pt x="5" y="21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2" name="Freeform 247">
              <a:extLst>
                <a:ext uri="{FF2B5EF4-FFF2-40B4-BE49-F238E27FC236}">
                  <a16:creationId xmlns:a16="http://schemas.microsoft.com/office/drawing/2014/main" xmlns="" id="{BA2F3F8B-F472-AA43-B42B-0B944E289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0725" y="4413251"/>
              <a:ext cx="115888" cy="155575"/>
            </a:xfrm>
            <a:custGeom>
              <a:avLst/>
              <a:gdLst>
                <a:gd name="T0" fmla="*/ 0 w 111"/>
                <a:gd name="T1" fmla="*/ 0 h 147"/>
                <a:gd name="T2" fmla="*/ 0 w 111"/>
                <a:gd name="T3" fmla="*/ 0 h 147"/>
                <a:gd name="T4" fmla="*/ 16 w 111"/>
                <a:gd name="T5" fmla="*/ 36 h 147"/>
                <a:gd name="T6" fmla="*/ 19 w 111"/>
                <a:gd name="T7" fmla="*/ 82 h 147"/>
                <a:gd name="T8" fmla="*/ 40 w 111"/>
                <a:gd name="T9" fmla="*/ 114 h 147"/>
                <a:gd name="T10" fmla="*/ 91 w 111"/>
                <a:gd name="T11" fmla="*/ 145 h 147"/>
                <a:gd name="T12" fmla="*/ 111 w 111"/>
                <a:gd name="T13" fmla="*/ 147 h 147"/>
                <a:gd name="T14" fmla="*/ 107 w 111"/>
                <a:gd name="T15" fmla="*/ 115 h 147"/>
                <a:gd name="T16" fmla="*/ 90 w 111"/>
                <a:gd name="T17" fmla="*/ 74 h 147"/>
                <a:gd name="T18" fmla="*/ 66 w 111"/>
                <a:gd name="T19" fmla="*/ 22 h 147"/>
                <a:gd name="T20" fmla="*/ 64 w 111"/>
                <a:gd name="T21" fmla="*/ 32 h 147"/>
                <a:gd name="T22" fmla="*/ 34 w 111"/>
                <a:gd name="T23" fmla="*/ 30 h 147"/>
                <a:gd name="T24" fmla="*/ 13 w 111"/>
                <a:gd name="T25" fmla="*/ 0 h 147"/>
                <a:gd name="T26" fmla="*/ 0 w 111"/>
                <a:gd name="T2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1" h="147">
                  <a:moveTo>
                    <a:pt x="0" y="0"/>
                  </a:moveTo>
                  <a:lnTo>
                    <a:pt x="0" y="0"/>
                  </a:lnTo>
                  <a:lnTo>
                    <a:pt x="16" y="36"/>
                  </a:lnTo>
                  <a:lnTo>
                    <a:pt x="19" y="82"/>
                  </a:lnTo>
                  <a:lnTo>
                    <a:pt x="40" y="114"/>
                  </a:lnTo>
                  <a:lnTo>
                    <a:pt x="91" y="145"/>
                  </a:lnTo>
                  <a:lnTo>
                    <a:pt x="111" y="147"/>
                  </a:lnTo>
                  <a:lnTo>
                    <a:pt x="107" y="115"/>
                  </a:lnTo>
                  <a:lnTo>
                    <a:pt x="90" y="74"/>
                  </a:lnTo>
                  <a:lnTo>
                    <a:pt x="66" y="22"/>
                  </a:lnTo>
                  <a:lnTo>
                    <a:pt x="64" y="32"/>
                  </a:lnTo>
                  <a:lnTo>
                    <a:pt x="34" y="30"/>
                  </a:lnTo>
                  <a:lnTo>
                    <a:pt x="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3" name="Freeform 248">
              <a:extLst>
                <a:ext uri="{FF2B5EF4-FFF2-40B4-BE49-F238E27FC236}">
                  <a16:creationId xmlns:a16="http://schemas.microsoft.com/office/drawing/2014/main" xmlns="" id="{3EF2D2B5-AF8C-944E-B762-2F15DB5EA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875" y="4195763"/>
              <a:ext cx="109538" cy="120650"/>
            </a:xfrm>
            <a:custGeom>
              <a:avLst/>
              <a:gdLst>
                <a:gd name="T0" fmla="*/ 6 w 103"/>
                <a:gd name="T1" fmla="*/ 80 h 114"/>
                <a:gd name="T2" fmla="*/ 6 w 103"/>
                <a:gd name="T3" fmla="*/ 80 h 114"/>
                <a:gd name="T4" fmla="*/ 38 w 103"/>
                <a:gd name="T5" fmla="*/ 114 h 114"/>
                <a:gd name="T6" fmla="*/ 98 w 103"/>
                <a:gd name="T7" fmla="*/ 70 h 114"/>
                <a:gd name="T8" fmla="*/ 103 w 103"/>
                <a:gd name="T9" fmla="*/ 0 h 114"/>
                <a:gd name="T10" fmla="*/ 72 w 103"/>
                <a:gd name="T11" fmla="*/ 21 h 114"/>
                <a:gd name="T12" fmla="*/ 56 w 103"/>
                <a:gd name="T13" fmla="*/ 12 h 114"/>
                <a:gd name="T14" fmla="*/ 34 w 103"/>
                <a:gd name="T15" fmla="*/ 9 h 114"/>
                <a:gd name="T16" fmla="*/ 22 w 103"/>
                <a:gd name="T17" fmla="*/ 1 h 114"/>
                <a:gd name="T18" fmla="*/ 16 w 103"/>
                <a:gd name="T19" fmla="*/ 1 h 114"/>
                <a:gd name="T20" fmla="*/ 0 w 103"/>
                <a:gd name="T21" fmla="*/ 27 h 114"/>
                <a:gd name="T22" fmla="*/ 3 w 103"/>
                <a:gd name="T23" fmla="*/ 39 h 114"/>
                <a:gd name="T24" fmla="*/ 19 w 103"/>
                <a:gd name="T25" fmla="*/ 48 h 114"/>
                <a:gd name="T26" fmla="*/ 17 w 103"/>
                <a:gd name="T27" fmla="*/ 73 h 114"/>
                <a:gd name="T28" fmla="*/ 6 w 103"/>
                <a:gd name="T29" fmla="*/ 8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" h="114">
                  <a:moveTo>
                    <a:pt x="6" y="80"/>
                  </a:moveTo>
                  <a:lnTo>
                    <a:pt x="6" y="80"/>
                  </a:lnTo>
                  <a:lnTo>
                    <a:pt x="38" y="114"/>
                  </a:lnTo>
                  <a:lnTo>
                    <a:pt x="98" y="70"/>
                  </a:lnTo>
                  <a:lnTo>
                    <a:pt x="103" y="0"/>
                  </a:lnTo>
                  <a:lnTo>
                    <a:pt x="72" y="21"/>
                  </a:lnTo>
                  <a:lnTo>
                    <a:pt x="56" y="12"/>
                  </a:lnTo>
                  <a:lnTo>
                    <a:pt x="34" y="9"/>
                  </a:lnTo>
                  <a:lnTo>
                    <a:pt x="22" y="1"/>
                  </a:lnTo>
                  <a:lnTo>
                    <a:pt x="16" y="1"/>
                  </a:lnTo>
                  <a:lnTo>
                    <a:pt x="0" y="27"/>
                  </a:lnTo>
                  <a:lnTo>
                    <a:pt x="3" y="39"/>
                  </a:lnTo>
                  <a:lnTo>
                    <a:pt x="19" y="48"/>
                  </a:lnTo>
                  <a:lnTo>
                    <a:pt x="17" y="73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4" name="Freeform 249">
              <a:extLst>
                <a:ext uri="{FF2B5EF4-FFF2-40B4-BE49-F238E27FC236}">
                  <a16:creationId xmlns:a16="http://schemas.microsoft.com/office/drawing/2014/main" xmlns="" id="{A448531E-DC18-914D-BA7D-E4672625A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438" y="3976688"/>
              <a:ext cx="180975" cy="234950"/>
            </a:xfrm>
            <a:custGeom>
              <a:avLst/>
              <a:gdLst>
                <a:gd name="T0" fmla="*/ 35 w 172"/>
                <a:gd name="T1" fmla="*/ 0 h 221"/>
                <a:gd name="T2" fmla="*/ 35 w 172"/>
                <a:gd name="T3" fmla="*/ 0 h 221"/>
                <a:gd name="T4" fmla="*/ 16 w 172"/>
                <a:gd name="T5" fmla="*/ 10 h 221"/>
                <a:gd name="T6" fmla="*/ 0 w 172"/>
                <a:gd name="T7" fmla="*/ 56 h 221"/>
                <a:gd name="T8" fmla="*/ 26 w 172"/>
                <a:gd name="T9" fmla="*/ 89 h 221"/>
                <a:gd name="T10" fmla="*/ 22 w 172"/>
                <a:gd name="T11" fmla="*/ 126 h 221"/>
                <a:gd name="T12" fmla="*/ 26 w 172"/>
                <a:gd name="T13" fmla="*/ 128 h 221"/>
                <a:gd name="T14" fmla="*/ 70 w 172"/>
                <a:gd name="T15" fmla="*/ 107 h 221"/>
                <a:gd name="T16" fmla="*/ 129 w 172"/>
                <a:gd name="T17" fmla="*/ 173 h 221"/>
                <a:gd name="T18" fmla="*/ 127 w 172"/>
                <a:gd name="T19" fmla="*/ 214 h 221"/>
                <a:gd name="T20" fmla="*/ 140 w 172"/>
                <a:gd name="T21" fmla="*/ 221 h 221"/>
                <a:gd name="T22" fmla="*/ 172 w 172"/>
                <a:gd name="T23" fmla="*/ 195 h 221"/>
                <a:gd name="T24" fmla="*/ 169 w 172"/>
                <a:gd name="T25" fmla="*/ 175 h 221"/>
                <a:gd name="T26" fmla="*/ 78 w 172"/>
                <a:gd name="T27" fmla="*/ 88 h 221"/>
                <a:gd name="T28" fmla="*/ 79 w 172"/>
                <a:gd name="T29" fmla="*/ 75 h 221"/>
                <a:gd name="T30" fmla="*/ 90 w 172"/>
                <a:gd name="T31" fmla="*/ 67 h 221"/>
                <a:gd name="T32" fmla="*/ 82 w 172"/>
                <a:gd name="T33" fmla="*/ 45 h 221"/>
                <a:gd name="T34" fmla="*/ 45 w 172"/>
                <a:gd name="T35" fmla="*/ 39 h 221"/>
                <a:gd name="T36" fmla="*/ 35 w 172"/>
                <a:gd name="T3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2" h="221">
                  <a:moveTo>
                    <a:pt x="35" y="0"/>
                  </a:moveTo>
                  <a:lnTo>
                    <a:pt x="35" y="0"/>
                  </a:lnTo>
                  <a:lnTo>
                    <a:pt x="16" y="10"/>
                  </a:lnTo>
                  <a:lnTo>
                    <a:pt x="0" y="56"/>
                  </a:lnTo>
                  <a:lnTo>
                    <a:pt x="26" y="89"/>
                  </a:lnTo>
                  <a:lnTo>
                    <a:pt x="22" y="126"/>
                  </a:lnTo>
                  <a:lnTo>
                    <a:pt x="26" y="128"/>
                  </a:lnTo>
                  <a:lnTo>
                    <a:pt x="70" y="107"/>
                  </a:lnTo>
                  <a:lnTo>
                    <a:pt x="129" y="173"/>
                  </a:lnTo>
                  <a:lnTo>
                    <a:pt x="127" y="214"/>
                  </a:lnTo>
                  <a:lnTo>
                    <a:pt x="140" y="221"/>
                  </a:lnTo>
                  <a:lnTo>
                    <a:pt x="172" y="195"/>
                  </a:lnTo>
                  <a:lnTo>
                    <a:pt x="169" y="175"/>
                  </a:lnTo>
                  <a:lnTo>
                    <a:pt x="78" y="88"/>
                  </a:lnTo>
                  <a:lnTo>
                    <a:pt x="79" y="75"/>
                  </a:lnTo>
                  <a:lnTo>
                    <a:pt x="90" y="67"/>
                  </a:lnTo>
                  <a:lnTo>
                    <a:pt x="82" y="45"/>
                  </a:lnTo>
                  <a:lnTo>
                    <a:pt x="45" y="39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5" name="Freeform 250">
              <a:extLst>
                <a:ext uri="{FF2B5EF4-FFF2-40B4-BE49-F238E27FC236}">
                  <a16:creationId xmlns:a16="http://schemas.microsoft.com/office/drawing/2014/main" xmlns="" id="{DD42D165-70D0-5B48-BA6B-F66468F21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9300" y="3957638"/>
              <a:ext cx="187325" cy="400050"/>
            </a:xfrm>
            <a:custGeom>
              <a:avLst/>
              <a:gdLst>
                <a:gd name="T0" fmla="*/ 70 w 178"/>
                <a:gd name="T1" fmla="*/ 344 h 378"/>
                <a:gd name="T2" fmla="*/ 70 w 178"/>
                <a:gd name="T3" fmla="*/ 344 h 378"/>
                <a:gd name="T4" fmla="*/ 79 w 178"/>
                <a:gd name="T5" fmla="*/ 359 h 378"/>
                <a:gd name="T6" fmla="*/ 81 w 178"/>
                <a:gd name="T7" fmla="*/ 375 h 378"/>
                <a:gd name="T8" fmla="*/ 105 w 178"/>
                <a:gd name="T9" fmla="*/ 378 h 378"/>
                <a:gd name="T10" fmla="*/ 135 w 178"/>
                <a:gd name="T11" fmla="*/ 338 h 378"/>
                <a:gd name="T12" fmla="*/ 163 w 178"/>
                <a:gd name="T13" fmla="*/ 330 h 378"/>
                <a:gd name="T14" fmla="*/ 178 w 178"/>
                <a:gd name="T15" fmla="*/ 290 h 378"/>
                <a:gd name="T16" fmla="*/ 171 w 178"/>
                <a:gd name="T17" fmla="*/ 224 h 378"/>
                <a:gd name="T18" fmla="*/ 142 w 178"/>
                <a:gd name="T19" fmla="*/ 184 h 378"/>
                <a:gd name="T20" fmla="*/ 112 w 178"/>
                <a:gd name="T21" fmla="*/ 160 h 378"/>
                <a:gd name="T22" fmla="*/ 73 w 178"/>
                <a:gd name="T23" fmla="*/ 93 h 378"/>
                <a:gd name="T24" fmla="*/ 101 w 178"/>
                <a:gd name="T25" fmla="*/ 47 h 378"/>
                <a:gd name="T26" fmla="*/ 61 w 178"/>
                <a:gd name="T27" fmla="*/ 1 h 378"/>
                <a:gd name="T28" fmla="*/ 29 w 178"/>
                <a:gd name="T29" fmla="*/ 0 h 378"/>
                <a:gd name="T30" fmla="*/ 0 w 178"/>
                <a:gd name="T31" fmla="*/ 15 h 378"/>
                <a:gd name="T32" fmla="*/ 9 w 178"/>
                <a:gd name="T33" fmla="*/ 52 h 378"/>
                <a:gd name="T34" fmla="*/ 47 w 178"/>
                <a:gd name="T35" fmla="*/ 59 h 378"/>
                <a:gd name="T36" fmla="*/ 57 w 178"/>
                <a:gd name="T37" fmla="*/ 87 h 378"/>
                <a:gd name="T38" fmla="*/ 44 w 178"/>
                <a:gd name="T39" fmla="*/ 96 h 378"/>
                <a:gd name="T40" fmla="*/ 45 w 178"/>
                <a:gd name="T41" fmla="*/ 103 h 378"/>
                <a:gd name="T42" fmla="*/ 135 w 178"/>
                <a:gd name="T43" fmla="*/ 191 h 378"/>
                <a:gd name="T44" fmla="*/ 138 w 178"/>
                <a:gd name="T45" fmla="*/ 217 h 378"/>
                <a:gd name="T46" fmla="*/ 133 w 178"/>
                <a:gd name="T47" fmla="*/ 298 h 378"/>
                <a:gd name="T48" fmla="*/ 70 w 178"/>
                <a:gd name="T49" fmla="*/ 344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8" h="378">
                  <a:moveTo>
                    <a:pt x="70" y="344"/>
                  </a:moveTo>
                  <a:lnTo>
                    <a:pt x="70" y="344"/>
                  </a:lnTo>
                  <a:lnTo>
                    <a:pt x="79" y="359"/>
                  </a:lnTo>
                  <a:lnTo>
                    <a:pt x="81" y="375"/>
                  </a:lnTo>
                  <a:lnTo>
                    <a:pt x="105" y="378"/>
                  </a:lnTo>
                  <a:lnTo>
                    <a:pt x="135" y="338"/>
                  </a:lnTo>
                  <a:lnTo>
                    <a:pt x="163" y="330"/>
                  </a:lnTo>
                  <a:lnTo>
                    <a:pt x="178" y="290"/>
                  </a:lnTo>
                  <a:lnTo>
                    <a:pt x="171" y="224"/>
                  </a:lnTo>
                  <a:lnTo>
                    <a:pt x="142" y="184"/>
                  </a:lnTo>
                  <a:lnTo>
                    <a:pt x="112" y="160"/>
                  </a:lnTo>
                  <a:lnTo>
                    <a:pt x="73" y="93"/>
                  </a:lnTo>
                  <a:lnTo>
                    <a:pt x="101" y="47"/>
                  </a:lnTo>
                  <a:lnTo>
                    <a:pt x="61" y="1"/>
                  </a:lnTo>
                  <a:lnTo>
                    <a:pt x="29" y="0"/>
                  </a:lnTo>
                  <a:lnTo>
                    <a:pt x="0" y="15"/>
                  </a:lnTo>
                  <a:lnTo>
                    <a:pt x="9" y="52"/>
                  </a:lnTo>
                  <a:lnTo>
                    <a:pt x="47" y="59"/>
                  </a:lnTo>
                  <a:lnTo>
                    <a:pt x="57" y="87"/>
                  </a:lnTo>
                  <a:lnTo>
                    <a:pt x="44" y="96"/>
                  </a:lnTo>
                  <a:lnTo>
                    <a:pt x="45" y="103"/>
                  </a:lnTo>
                  <a:lnTo>
                    <a:pt x="135" y="191"/>
                  </a:lnTo>
                  <a:lnTo>
                    <a:pt x="138" y="217"/>
                  </a:lnTo>
                  <a:lnTo>
                    <a:pt x="133" y="298"/>
                  </a:lnTo>
                  <a:lnTo>
                    <a:pt x="70" y="34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6" name="Freeform 251">
              <a:extLst>
                <a:ext uri="{FF2B5EF4-FFF2-40B4-BE49-F238E27FC236}">
                  <a16:creationId xmlns:a16="http://schemas.microsoft.com/office/drawing/2014/main" xmlns="" id="{1D4D3C07-4BDA-4E46-84EF-D0E52F657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0700" y="3476626"/>
              <a:ext cx="125413" cy="63500"/>
            </a:xfrm>
            <a:custGeom>
              <a:avLst/>
              <a:gdLst>
                <a:gd name="T0" fmla="*/ 0 w 120"/>
                <a:gd name="T1" fmla="*/ 12 h 60"/>
                <a:gd name="T2" fmla="*/ 0 w 120"/>
                <a:gd name="T3" fmla="*/ 12 h 60"/>
                <a:gd name="T4" fmla="*/ 26 w 120"/>
                <a:gd name="T5" fmla="*/ 45 h 60"/>
                <a:gd name="T6" fmla="*/ 58 w 120"/>
                <a:gd name="T7" fmla="*/ 60 h 60"/>
                <a:gd name="T8" fmla="*/ 77 w 120"/>
                <a:gd name="T9" fmla="*/ 60 h 60"/>
                <a:gd name="T10" fmla="*/ 111 w 120"/>
                <a:gd name="T11" fmla="*/ 51 h 60"/>
                <a:gd name="T12" fmla="*/ 120 w 120"/>
                <a:gd name="T13" fmla="*/ 38 h 60"/>
                <a:gd name="T14" fmla="*/ 20 w 120"/>
                <a:gd name="T15" fmla="*/ 0 h 60"/>
                <a:gd name="T16" fmla="*/ 0 w 120"/>
                <a:gd name="T17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60">
                  <a:moveTo>
                    <a:pt x="0" y="12"/>
                  </a:moveTo>
                  <a:lnTo>
                    <a:pt x="0" y="12"/>
                  </a:lnTo>
                  <a:lnTo>
                    <a:pt x="26" y="45"/>
                  </a:lnTo>
                  <a:lnTo>
                    <a:pt x="58" y="60"/>
                  </a:lnTo>
                  <a:lnTo>
                    <a:pt x="77" y="60"/>
                  </a:lnTo>
                  <a:lnTo>
                    <a:pt x="111" y="51"/>
                  </a:lnTo>
                  <a:lnTo>
                    <a:pt x="120" y="38"/>
                  </a:lnTo>
                  <a:lnTo>
                    <a:pt x="20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7" name="Freeform 252">
              <a:extLst>
                <a:ext uri="{FF2B5EF4-FFF2-40B4-BE49-F238E27FC236}">
                  <a16:creationId xmlns:a16="http://schemas.microsoft.com/office/drawing/2014/main" xmlns="" id="{E53CFC43-84B8-7041-9124-7C36C1690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3250" y="3536951"/>
              <a:ext cx="74613" cy="65088"/>
            </a:xfrm>
            <a:custGeom>
              <a:avLst/>
              <a:gdLst>
                <a:gd name="T0" fmla="*/ 33 w 71"/>
                <a:gd name="T1" fmla="*/ 0 h 62"/>
                <a:gd name="T2" fmla="*/ 33 w 71"/>
                <a:gd name="T3" fmla="*/ 0 h 62"/>
                <a:gd name="T4" fmla="*/ 71 w 71"/>
                <a:gd name="T5" fmla="*/ 49 h 62"/>
                <a:gd name="T6" fmla="*/ 60 w 71"/>
                <a:gd name="T7" fmla="*/ 62 h 62"/>
                <a:gd name="T8" fmla="*/ 33 w 71"/>
                <a:gd name="T9" fmla="*/ 57 h 62"/>
                <a:gd name="T10" fmla="*/ 0 w 71"/>
                <a:gd name="T11" fmla="*/ 28 h 62"/>
                <a:gd name="T12" fmla="*/ 2 w 71"/>
                <a:gd name="T13" fmla="*/ 8 h 62"/>
                <a:gd name="T14" fmla="*/ 33 w 71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2">
                  <a:moveTo>
                    <a:pt x="33" y="0"/>
                  </a:moveTo>
                  <a:lnTo>
                    <a:pt x="33" y="0"/>
                  </a:lnTo>
                  <a:lnTo>
                    <a:pt x="71" y="49"/>
                  </a:lnTo>
                  <a:lnTo>
                    <a:pt x="60" y="62"/>
                  </a:lnTo>
                  <a:lnTo>
                    <a:pt x="33" y="57"/>
                  </a:lnTo>
                  <a:lnTo>
                    <a:pt x="0" y="28"/>
                  </a:lnTo>
                  <a:lnTo>
                    <a:pt x="2" y="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8" name="Freeform 253">
              <a:extLst>
                <a:ext uri="{FF2B5EF4-FFF2-40B4-BE49-F238E27FC236}">
                  <a16:creationId xmlns:a16="http://schemas.microsoft.com/office/drawing/2014/main" xmlns="" id="{CC478806-FDB1-8F4F-B9DB-3CF3D29FA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2938" y="3519488"/>
              <a:ext cx="111125" cy="84138"/>
            </a:xfrm>
            <a:custGeom>
              <a:avLst/>
              <a:gdLst>
                <a:gd name="T0" fmla="*/ 8 w 104"/>
                <a:gd name="T1" fmla="*/ 0 h 80"/>
                <a:gd name="T2" fmla="*/ 8 w 104"/>
                <a:gd name="T3" fmla="*/ 0 h 80"/>
                <a:gd name="T4" fmla="*/ 0 w 104"/>
                <a:gd name="T5" fmla="*/ 13 h 80"/>
                <a:gd name="T6" fmla="*/ 37 w 104"/>
                <a:gd name="T7" fmla="*/ 62 h 80"/>
                <a:gd name="T8" fmla="*/ 50 w 104"/>
                <a:gd name="T9" fmla="*/ 58 h 80"/>
                <a:gd name="T10" fmla="*/ 71 w 104"/>
                <a:gd name="T11" fmla="*/ 80 h 80"/>
                <a:gd name="T12" fmla="*/ 81 w 104"/>
                <a:gd name="T13" fmla="*/ 41 h 80"/>
                <a:gd name="T14" fmla="*/ 104 w 104"/>
                <a:gd name="T15" fmla="*/ 45 h 80"/>
                <a:gd name="T16" fmla="*/ 103 w 104"/>
                <a:gd name="T17" fmla="*/ 34 h 80"/>
                <a:gd name="T18" fmla="*/ 65 w 104"/>
                <a:gd name="T19" fmla="*/ 0 h 80"/>
                <a:gd name="T20" fmla="*/ 58 w 104"/>
                <a:gd name="T21" fmla="*/ 20 h 80"/>
                <a:gd name="T22" fmla="*/ 8 w 104"/>
                <a:gd name="T2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80">
                  <a:moveTo>
                    <a:pt x="8" y="0"/>
                  </a:moveTo>
                  <a:lnTo>
                    <a:pt x="8" y="0"/>
                  </a:lnTo>
                  <a:lnTo>
                    <a:pt x="0" y="13"/>
                  </a:lnTo>
                  <a:lnTo>
                    <a:pt x="37" y="62"/>
                  </a:lnTo>
                  <a:lnTo>
                    <a:pt x="50" y="58"/>
                  </a:lnTo>
                  <a:lnTo>
                    <a:pt x="71" y="80"/>
                  </a:lnTo>
                  <a:lnTo>
                    <a:pt x="81" y="41"/>
                  </a:lnTo>
                  <a:lnTo>
                    <a:pt x="104" y="45"/>
                  </a:lnTo>
                  <a:lnTo>
                    <a:pt x="103" y="34"/>
                  </a:lnTo>
                  <a:lnTo>
                    <a:pt x="65" y="0"/>
                  </a:lnTo>
                  <a:lnTo>
                    <a:pt x="58" y="2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9" name="Freeform 254">
              <a:extLst>
                <a:ext uri="{FF2B5EF4-FFF2-40B4-BE49-F238E27FC236}">
                  <a16:creationId xmlns:a16="http://schemas.microsoft.com/office/drawing/2014/main" xmlns="" id="{CE361E05-9FC5-064C-A3EA-126210CC7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063" y="3587751"/>
              <a:ext cx="468313" cy="368300"/>
            </a:xfrm>
            <a:custGeom>
              <a:avLst/>
              <a:gdLst>
                <a:gd name="T0" fmla="*/ 9 w 443"/>
                <a:gd name="T1" fmla="*/ 15 h 348"/>
                <a:gd name="T2" fmla="*/ 9 w 443"/>
                <a:gd name="T3" fmla="*/ 15 h 348"/>
                <a:gd name="T4" fmla="*/ 0 w 443"/>
                <a:gd name="T5" fmla="*/ 25 h 348"/>
                <a:gd name="T6" fmla="*/ 1 w 443"/>
                <a:gd name="T7" fmla="*/ 41 h 348"/>
                <a:gd name="T8" fmla="*/ 13 w 443"/>
                <a:gd name="T9" fmla="*/ 58 h 348"/>
                <a:gd name="T10" fmla="*/ 55 w 443"/>
                <a:gd name="T11" fmla="*/ 104 h 348"/>
                <a:gd name="T12" fmla="*/ 49 w 443"/>
                <a:gd name="T13" fmla="*/ 122 h 348"/>
                <a:gd name="T14" fmla="*/ 41 w 443"/>
                <a:gd name="T15" fmla="*/ 122 h 348"/>
                <a:gd name="T16" fmla="*/ 38 w 443"/>
                <a:gd name="T17" fmla="*/ 141 h 348"/>
                <a:gd name="T18" fmla="*/ 61 w 443"/>
                <a:gd name="T19" fmla="*/ 172 h 348"/>
                <a:gd name="T20" fmla="*/ 84 w 443"/>
                <a:gd name="T21" fmla="*/ 173 h 348"/>
                <a:gd name="T22" fmla="*/ 128 w 443"/>
                <a:gd name="T23" fmla="*/ 235 h 348"/>
                <a:gd name="T24" fmla="*/ 153 w 443"/>
                <a:gd name="T25" fmla="*/ 236 h 348"/>
                <a:gd name="T26" fmla="*/ 172 w 443"/>
                <a:gd name="T27" fmla="*/ 250 h 348"/>
                <a:gd name="T28" fmla="*/ 173 w 443"/>
                <a:gd name="T29" fmla="*/ 278 h 348"/>
                <a:gd name="T30" fmla="*/ 249 w 443"/>
                <a:gd name="T31" fmla="*/ 323 h 348"/>
                <a:gd name="T32" fmla="*/ 278 w 443"/>
                <a:gd name="T33" fmla="*/ 323 h 348"/>
                <a:gd name="T34" fmla="*/ 295 w 443"/>
                <a:gd name="T35" fmla="*/ 308 h 348"/>
                <a:gd name="T36" fmla="*/ 317 w 443"/>
                <a:gd name="T37" fmla="*/ 307 h 348"/>
                <a:gd name="T38" fmla="*/ 330 w 443"/>
                <a:gd name="T39" fmla="*/ 336 h 348"/>
                <a:gd name="T40" fmla="*/ 412 w 443"/>
                <a:gd name="T41" fmla="*/ 348 h 348"/>
                <a:gd name="T42" fmla="*/ 415 w 443"/>
                <a:gd name="T43" fmla="*/ 318 h 348"/>
                <a:gd name="T44" fmla="*/ 442 w 443"/>
                <a:gd name="T45" fmla="*/ 308 h 348"/>
                <a:gd name="T46" fmla="*/ 443 w 443"/>
                <a:gd name="T47" fmla="*/ 297 h 348"/>
                <a:gd name="T48" fmla="*/ 422 w 443"/>
                <a:gd name="T49" fmla="*/ 267 h 348"/>
                <a:gd name="T50" fmla="*/ 373 w 443"/>
                <a:gd name="T51" fmla="*/ 228 h 348"/>
                <a:gd name="T52" fmla="*/ 399 w 443"/>
                <a:gd name="T53" fmla="*/ 205 h 348"/>
                <a:gd name="T54" fmla="*/ 397 w 443"/>
                <a:gd name="T55" fmla="*/ 195 h 348"/>
                <a:gd name="T56" fmla="*/ 365 w 443"/>
                <a:gd name="T57" fmla="*/ 190 h 348"/>
                <a:gd name="T58" fmla="*/ 352 w 443"/>
                <a:gd name="T59" fmla="*/ 83 h 348"/>
                <a:gd name="T60" fmla="*/ 350 w 443"/>
                <a:gd name="T61" fmla="*/ 58 h 348"/>
                <a:gd name="T62" fmla="*/ 264 w 443"/>
                <a:gd name="T63" fmla="*/ 25 h 348"/>
                <a:gd name="T64" fmla="*/ 225 w 443"/>
                <a:gd name="T65" fmla="*/ 33 h 348"/>
                <a:gd name="T66" fmla="*/ 204 w 443"/>
                <a:gd name="T67" fmla="*/ 60 h 348"/>
                <a:gd name="T68" fmla="*/ 185 w 443"/>
                <a:gd name="T69" fmla="*/ 58 h 348"/>
                <a:gd name="T70" fmla="*/ 179 w 443"/>
                <a:gd name="T71" fmla="*/ 63 h 348"/>
                <a:gd name="T72" fmla="*/ 137 w 443"/>
                <a:gd name="T73" fmla="*/ 60 h 348"/>
                <a:gd name="T74" fmla="*/ 84 w 443"/>
                <a:gd name="T75" fmla="*/ 21 h 348"/>
                <a:gd name="T76" fmla="*/ 64 w 443"/>
                <a:gd name="T77" fmla="*/ 0 h 348"/>
                <a:gd name="T78" fmla="*/ 55 w 443"/>
                <a:gd name="T79" fmla="*/ 2 h 348"/>
                <a:gd name="T80" fmla="*/ 38 w 443"/>
                <a:gd name="T81" fmla="*/ 21 h 348"/>
                <a:gd name="T82" fmla="*/ 9 w 443"/>
                <a:gd name="T83" fmla="*/ 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3" h="348">
                  <a:moveTo>
                    <a:pt x="9" y="15"/>
                  </a:moveTo>
                  <a:lnTo>
                    <a:pt x="9" y="15"/>
                  </a:lnTo>
                  <a:lnTo>
                    <a:pt x="0" y="25"/>
                  </a:lnTo>
                  <a:lnTo>
                    <a:pt x="1" y="41"/>
                  </a:lnTo>
                  <a:lnTo>
                    <a:pt x="13" y="58"/>
                  </a:lnTo>
                  <a:lnTo>
                    <a:pt x="55" y="104"/>
                  </a:lnTo>
                  <a:lnTo>
                    <a:pt x="49" y="122"/>
                  </a:lnTo>
                  <a:lnTo>
                    <a:pt x="41" y="122"/>
                  </a:lnTo>
                  <a:lnTo>
                    <a:pt x="38" y="141"/>
                  </a:lnTo>
                  <a:lnTo>
                    <a:pt x="61" y="172"/>
                  </a:lnTo>
                  <a:lnTo>
                    <a:pt x="84" y="173"/>
                  </a:lnTo>
                  <a:lnTo>
                    <a:pt x="128" y="235"/>
                  </a:lnTo>
                  <a:lnTo>
                    <a:pt x="153" y="236"/>
                  </a:lnTo>
                  <a:lnTo>
                    <a:pt x="172" y="250"/>
                  </a:lnTo>
                  <a:lnTo>
                    <a:pt x="173" y="278"/>
                  </a:lnTo>
                  <a:lnTo>
                    <a:pt x="249" y="323"/>
                  </a:lnTo>
                  <a:lnTo>
                    <a:pt x="278" y="323"/>
                  </a:lnTo>
                  <a:lnTo>
                    <a:pt x="295" y="308"/>
                  </a:lnTo>
                  <a:lnTo>
                    <a:pt x="317" y="307"/>
                  </a:lnTo>
                  <a:lnTo>
                    <a:pt x="330" y="336"/>
                  </a:lnTo>
                  <a:lnTo>
                    <a:pt x="412" y="348"/>
                  </a:lnTo>
                  <a:lnTo>
                    <a:pt x="415" y="318"/>
                  </a:lnTo>
                  <a:lnTo>
                    <a:pt x="442" y="308"/>
                  </a:lnTo>
                  <a:lnTo>
                    <a:pt x="443" y="297"/>
                  </a:lnTo>
                  <a:lnTo>
                    <a:pt x="422" y="267"/>
                  </a:lnTo>
                  <a:lnTo>
                    <a:pt x="373" y="228"/>
                  </a:lnTo>
                  <a:lnTo>
                    <a:pt x="399" y="205"/>
                  </a:lnTo>
                  <a:lnTo>
                    <a:pt x="397" y="195"/>
                  </a:lnTo>
                  <a:lnTo>
                    <a:pt x="365" y="190"/>
                  </a:lnTo>
                  <a:lnTo>
                    <a:pt x="352" y="83"/>
                  </a:lnTo>
                  <a:lnTo>
                    <a:pt x="350" y="58"/>
                  </a:lnTo>
                  <a:lnTo>
                    <a:pt x="264" y="25"/>
                  </a:lnTo>
                  <a:lnTo>
                    <a:pt x="225" y="33"/>
                  </a:lnTo>
                  <a:lnTo>
                    <a:pt x="204" y="60"/>
                  </a:lnTo>
                  <a:lnTo>
                    <a:pt x="185" y="58"/>
                  </a:lnTo>
                  <a:lnTo>
                    <a:pt x="179" y="63"/>
                  </a:lnTo>
                  <a:lnTo>
                    <a:pt x="137" y="60"/>
                  </a:lnTo>
                  <a:lnTo>
                    <a:pt x="84" y="21"/>
                  </a:lnTo>
                  <a:lnTo>
                    <a:pt x="64" y="0"/>
                  </a:lnTo>
                  <a:lnTo>
                    <a:pt x="55" y="2"/>
                  </a:lnTo>
                  <a:lnTo>
                    <a:pt x="38" y="21"/>
                  </a:lnTo>
                  <a:lnTo>
                    <a:pt x="9" y="1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0" name="Freeform 255">
              <a:extLst>
                <a:ext uri="{FF2B5EF4-FFF2-40B4-BE49-F238E27FC236}">
                  <a16:creationId xmlns:a16="http://schemas.microsoft.com/office/drawing/2014/main" xmlns="" id="{F344581F-FDD4-5C40-BCD3-77C9EDAC5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9075" y="3522663"/>
              <a:ext cx="415925" cy="177800"/>
            </a:xfrm>
            <a:custGeom>
              <a:avLst/>
              <a:gdLst>
                <a:gd name="T0" fmla="*/ 310 w 393"/>
                <a:gd name="T1" fmla="*/ 7 h 168"/>
                <a:gd name="T2" fmla="*/ 310 w 393"/>
                <a:gd name="T3" fmla="*/ 7 h 168"/>
                <a:gd name="T4" fmla="*/ 292 w 393"/>
                <a:gd name="T5" fmla="*/ 26 h 168"/>
                <a:gd name="T6" fmla="*/ 228 w 393"/>
                <a:gd name="T7" fmla="*/ 24 h 168"/>
                <a:gd name="T8" fmla="*/ 189 w 393"/>
                <a:gd name="T9" fmla="*/ 1 h 168"/>
                <a:gd name="T10" fmla="*/ 151 w 393"/>
                <a:gd name="T11" fmla="*/ 0 h 168"/>
                <a:gd name="T12" fmla="*/ 108 w 393"/>
                <a:gd name="T13" fmla="*/ 31 h 168"/>
                <a:gd name="T14" fmla="*/ 68 w 393"/>
                <a:gd name="T15" fmla="*/ 32 h 168"/>
                <a:gd name="T16" fmla="*/ 64 w 393"/>
                <a:gd name="T17" fmla="*/ 56 h 168"/>
                <a:gd name="T18" fmla="*/ 18 w 393"/>
                <a:gd name="T19" fmla="*/ 56 h 168"/>
                <a:gd name="T20" fmla="*/ 0 w 393"/>
                <a:gd name="T21" fmla="*/ 72 h 168"/>
                <a:gd name="T22" fmla="*/ 0 w 393"/>
                <a:gd name="T23" fmla="*/ 82 h 168"/>
                <a:gd name="T24" fmla="*/ 11 w 393"/>
                <a:gd name="T25" fmla="*/ 91 h 168"/>
                <a:gd name="T26" fmla="*/ 11 w 393"/>
                <a:gd name="T27" fmla="*/ 101 h 168"/>
                <a:gd name="T28" fmla="*/ 6 w 393"/>
                <a:gd name="T29" fmla="*/ 113 h 168"/>
                <a:gd name="T30" fmla="*/ 11 w 393"/>
                <a:gd name="T31" fmla="*/ 123 h 168"/>
                <a:gd name="T32" fmla="*/ 26 w 393"/>
                <a:gd name="T33" fmla="*/ 116 h 168"/>
                <a:gd name="T34" fmla="*/ 40 w 393"/>
                <a:gd name="T35" fmla="*/ 132 h 168"/>
                <a:gd name="T36" fmla="*/ 37 w 393"/>
                <a:gd name="T37" fmla="*/ 143 h 168"/>
                <a:gd name="T38" fmla="*/ 31 w 393"/>
                <a:gd name="T39" fmla="*/ 150 h 168"/>
                <a:gd name="T40" fmla="*/ 39 w 393"/>
                <a:gd name="T41" fmla="*/ 160 h 168"/>
                <a:gd name="T42" fmla="*/ 80 w 393"/>
                <a:gd name="T43" fmla="*/ 168 h 168"/>
                <a:gd name="T44" fmla="*/ 108 w 393"/>
                <a:gd name="T45" fmla="*/ 156 h 168"/>
                <a:gd name="T46" fmla="*/ 108 w 393"/>
                <a:gd name="T47" fmla="*/ 138 h 168"/>
                <a:gd name="T48" fmla="*/ 122 w 393"/>
                <a:gd name="T49" fmla="*/ 141 h 168"/>
                <a:gd name="T50" fmla="*/ 155 w 393"/>
                <a:gd name="T51" fmla="*/ 160 h 168"/>
                <a:gd name="T52" fmla="*/ 191 w 393"/>
                <a:gd name="T53" fmla="*/ 155 h 168"/>
                <a:gd name="T54" fmla="*/ 207 w 393"/>
                <a:gd name="T55" fmla="*/ 140 h 168"/>
                <a:gd name="T56" fmla="*/ 217 w 393"/>
                <a:gd name="T57" fmla="*/ 144 h 168"/>
                <a:gd name="T58" fmla="*/ 217 w 393"/>
                <a:gd name="T59" fmla="*/ 160 h 168"/>
                <a:gd name="T60" fmla="*/ 231 w 393"/>
                <a:gd name="T61" fmla="*/ 160 h 168"/>
                <a:gd name="T62" fmla="*/ 243 w 393"/>
                <a:gd name="T63" fmla="*/ 137 h 168"/>
                <a:gd name="T64" fmla="*/ 347 w 393"/>
                <a:gd name="T65" fmla="*/ 126 h 168"/>
                <a:gd name="T66" fmla="*/ 393 w 393"/>
                <a:gd name="T67" fmla="*/ 121 h 168"/>
                <a:gd name="T68" fmla="*/ 381 w 393"/>
                <a:gd name="T69" fmla="*/ 105 h 168"/>
                <a:gd name="T70" fmla="*/ 381 w 393"/>
                <a:gd name="T71" fmla="*/ 83 h 168"/>
                <a:gd name="T72" fmla="*/ 390 w 393"/>
                <a:gd name="T73" fmla="*/ 72 h 168"/>
                <a:gd name="T74" fmla="*/ 357 w 393"/>
                <a:gd name="T75" fmla="*/ 45 h 168"/>
                <a:gd name="T76" fmla="*/ 358 w 393"/>
                <a:gd name="T77" fmla="*/ 22 h 168"/>
                <a:gd name="T78" fmla="*/ 340 w 393"/>
                <a:gd name="T79" fmla="*/ 22 h 168"/>
                <a:gd name="T80" fmla="*/ 310 w 393"/>
                <a:gd name="T81" fmla="*/ 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3" h="168">
                  <a:moveTo>
                    <a:pt x="310" y="7"/>
                  </a:moveTo>
                  <a:lnTo>
                    <a:pt x="310" y="7"/>
                  </a:lnTo>
                  <a:lnTo>
                    <a:pt x="292" y="26"/>
                  </a:lnTo>
                  <a:lnTo>
                    <a:pt x="228" y="24"/>
                  </a:lnTo>
                  <a:lnTo>
                    <a:pt x="189" y="1"/>
                  </a:lnTo>
                  <a:lnTo>
                    <a:pt x="151" y="0"/>
                  </a:lnTo>
                  <a:lnTo>
                    <a:pt x="108" y="31"/>
                  </a:lnTo>
                  <a:lnTo>
                    <a:pt x="68" y="32"/>
                  </a:lnTo>
                  <a:lnTo>
                    <a:pt x="64" y="56"/>
                  </a:lnTo>
                  <a:lnTo>
                    <a:pt x="18" y="56"/>
                  </a:lnTo>
                  <a:lnTo>
                    <a:pt x="0" y="72"/>
                  </a:lnTo>
                  <a:lnTo>
                    <a:pt x="0" y="82"/>
                  </a:lnTo>
                  <a:lnTo>
                    <a:pt x="11" y="91"/>
                  </a:lnTo>
                  <a:lnTo>
                    <a:pt x="11" y="101"/>
                  </a:lnTo>
                  <a:lnTo>
                    <a:pt x="6" y="113"/>
                  </a:lnTo>
                  <a:lnTo>
                    <a:pt x="11" y="123"/>
                  </a:lnTo>
                  <a:lnTo>
                    <a:pt x="26" y="116"/>
                  </a:lnTo>
                  <a:lnTo>
                    <a:pt x="40" y="132"/>
                  </a:lnTo>
                  <a:lnTo>
                    <a:pt x="37" y="143"/>
                  </a:lnTo>
                  <a:lnTo>
                    <a:pt x="31" y="150"/>
                  </a:lnTo>
                  <a:lnTo>
                    <a:pt x="39" y="160"/>
                  </a:lnTo>
                  <a:lnTo>
                    <a:pt x="80" y="168"/>
                  </a:lnTo>
                  <a:lnTo>
                    <a:pt x="108" y="156"/>
                  </a:lnTo>
                  <a:lnTo>
                    <a:pt x="108" y="138"/>
                  </a:lnTo>
                  <a:lnTo>
                    <a:pt x="122" y="141"/>
                  </a:lnTo>
                  <a:lnTo>
                    <a:pt x="155" y="160"/>
                  </a:lnTo>
                  <a:lnTo>
                    <a:pt x="191" y="155"/>
                  </a:lnTo>
                  <a:lnTo>
                    <a:pt x="207" y="140"/>
                  </a:lnTo>
                  <a:lnTo>
                    <a:pt x="217" y="144"/>
                  </a:lnTo>
                  <a:lnTo>
                    <a:pt x="217" y="160"/>
                  </a:lnTo>
                  <a:lnTo>
                    <a:pt x="231" y="160"/>
                  </a:lnTo>
                  <a:lnTo>
                    <a:pt x="243" y="137"/>
                  </a:lnTo>
                  <a:lnTo>
                    <a:pt x="347" y="126"/>
                  </a:lnTo>
                  <a:lnTo>
                    <a:pt x="393" y="121"/>
                  </a:lnTo>
                  <a:lnTo>
                    <a:pt x="381" y="105"/>
                  </a:lnTo>
                  <a:lnTo>
                    <a:pt x="381" y="83"/>
                  </a:lnTo>
                  <a:lnTo>
                    <a:pt x="390" y="72"/>
                  </a:lnTo>
                  <a:lnTo>
                    <a:pt x="357" y="45"/>
                  </a:lnTo>
                  <a:lnTo>
                    <a:pt x="358" y="22"/>
                  </a:lnTo>
                  <a:lnTo>
                    <a:pt x="340" y="22"/>
                  </a:lnTo>
                  <a:lnTo>
                    <a:pt x="310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1" name="Freeform 256">
              <a:extLst>
                <a:ext uri="{FF2B5EF4-FFF2-40B4-BE49-F238E27FC236}">
                  <a16:creationId xmlns:a16="http://schemas.microsoft.com/office/drawing/2014/main" xmlns="" id="{DA7C4334-E9D1-854F-B128-05D605A64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7225" y="4129088"/>
              <a:ext cx="244475" cy="161925"/>
            </a:xfrm>
            <a:custGeom>
              <a:avLst/>
              <a:gdLst>
                <a:gd name="T0" fmla="*/ 0 w 231"/>
                <a:gd name="T1" fmla="*/ 63 h 154"/>
                <a:gd name="T2" fmla="*/ 0 w 231"/>
                <a:gd name="T3" fmla="*/ 63 h 154"/>
                <a:gd name="T4" fmla="*/ 11 w 231"/>
                <a:gd name="T5" fmla="*/ 97 h 154"/>
                <a:gd name="T6" fmla="*/ 11 w 231"/>
                <a:gd name="T7" fmla="*/ 130 h 154"/>
                <a:gd name="T8" fmla="*/ 38 w 231"/>
                <a:gd name="T9" fmla="*/ 154 h 154"/>
                <a:gd name="T10" fmla="*/ 230 w 231"/>
                <a:gd name="T11" fmla="*/ 77 h 154"/>
                <a:gd name="T12" fmla="*/ 231 w 231"/>
                <a:gd name="T13" fmla="*/ 55 h 154"/>
                <a:gd name="T14" fmla="*/ 201 w 231"/>
                <a:gd name="T15" fmla="*/ 0 h 154"/>
                <a:gd name="T16" fmla="*/ 124 w 231"/>
                <a:gd name="T17" fmla="*/ 25 h 154"/>
                <a:gd name="T18" fmla="*/ 80 w 231"/>
                <a:gd name="T19" fmla="*/ 68 h 154"/>
                <a:gd name="T20" fmla="*/ 28 w 231"/>
                <a:gd name="T21" fmla="*/ 38 h 154"/>
                <a:gd name="T22" fmla="*/ 0 w 231"/>
                <a:gd name="T23" fmla="*/ 6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1" h="154">
                  <a:moveTo>
                    <a:pt x="0" y="63"/>
                  </a:moveTo>
                  <a:lnTo>
                    <a:pt x="0" y="63"/>
                  </a:lnTo>
                  <a:lnTo>
                    <a:pt x="11" y="97"/>
                  </a:lnTo>
                  <a:lnTo>
                    <a:pt x="11" y="130"/>
                  </a:lnTo>
                  <a:lnTo>
                    <a:pt x="38" y="154"/>
                  </a:lnTo>
                  <a:lnTo>
                    <a:pt x="230" y="77"/>
                  </a:lnTo>
                  <a:lnTo>
                    <a:pt x="231" y="55"/>
                  </a:lnTo>
                  <a:lnTo>
                    <a:pt x="201" y="0"/>
                  </a:lnTo>
                  <a:lnTo>
                    <a:pt x="124" y="25"/>
                  </a:lnTo>
                  <a:lnTo>
                    <a:pt x="80" y="68"/>
                  </a:lnTo>
                  <a:lnTo>
                    <a:pt x="28" y="38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2" name="Freeform 257">
              <a:extLst>
                <a:ext uri="{FF2B5EF4-FFF2-40B4-BE49-F238E27FC236}">
                  <a16:creationId xmlns:a16="http://schemas.microsoft.com/office/drawing/2014/main" xmlns="" id="{FEA1F615-E865-9746-9541-B309AF46D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6300" y="3968751"/>
              <a:ext cx="161925" cy="214313"/>
            </a:xfrm>
            <a:custGeom>
              <a:avLst/>
              <a:gdLst>
                <a:gd name="T0" fmla="*/ 0 w 154"/>
                <a:gd name="T1" fmla="*/ 149 h 203"/>
                <a:gd name="T2" fmla="*/ 0 w 154"/>
                <a:gd name="T3" fmla="*/ 149 h 203"/>
                <a:gd name="T4" fmla="*/ 58 w 154"/>
                <a:gd name="T5" fmla="*/ 115 h 203"/>
                <a:gd name="T6" fmla="*/ 68 w 154"/>
                <a:gd name="T7" fmla="*/ 66 h 203"/>
                <a:gd name="T8" fmla="*/ 55 w 154"/>
                <a:gd name="T9" fmla="*/ 59 h 203"/>
                <a:gd name="T10" fmla="*/ 61 w 154"/>
                <a:gd name="T11" fmla="*/ 6 h 203"/>
                <a:gd name="T12" fmla="*/ 72 w 154"/>
                <a:gd name="T13" fmla="*/ 0 h 203"/>
                <a:gd name="T14" fmla="*/ 84 w 154"/>
                <a:gd name="T15" fmla="*/ 18 h 203"/>
                <a:gd name="T16" fmla="*/ 154 w 154"/>
                <a:gd name="T17" fmla="*/ 55 h 203"/>
                <a:gd name="T18" fmla="*/ 154 w 154"/>
                <a:gd name="T19" fmla="*/ 76 h 203"/>
                <a:gd name="T20" fmla="*/ 69 w 154"/>
                <a:gd name="T21" fmla="*/ 202 h 203"/>
                <a:gd name="T22" fmla="*/ 29 w 154"/>
                <a:gd name="T23" fmla="*/ 203 h 203"/>
                <a:gd name="T24" fmla="*/ 0 w 154"/>
                <a:gd name="T25" fmla="*/ 149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203">
                  <a:moveTo>
                    <a:pt x="0" y="149"/>
                  </a:moveTo>
                  <a:lnTo>
                    <a:pt x="0" y="149"/>
                  </a:lnTo>
                  <a:lnTo>
                    <a:pt x="58" y="115"/>
                  </a:lnTo>
                  <a:lnTo>
                    <a:pt x="68" y="66"/>
                  </a:lnTo>
                  <a:lnTo>
                    <a:pt x="55" y="59"/>
                  </a:lnTo>
                  <a:lnTo>
                    <a:pt x="61" y="6"/>
                  </a:lnTo>
                  <a:lnTo>
                    <a:pt x="72" y="0"/>
                  </a:lnTo>
                  <a:lnTo>
                    <a:pt x="84" y="18"/>
                  </a:lnTo>
                  <a:lnTo>
                    <a:pt x="154" y="55"/>
                  </a:lnTo>
                  <a:lnTo>
                    <a:pt x="154" y="76"/>
                  </a:lnTo>
                  <a:lnTo>
                    <a:pt x="69" y="202"/>
                  </a:lnTo>
                  <a:lnTo>
                    <a:pt x="29" y="203"/>
                  </a:lnTo>
                  <a:lnTo>
                    <a:pt x="0" y="14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3" name="Freeform 258">
              <a:extLst>
                <a:ext uri="{FF2B5EF4-FFF2-40B4-BE49-F238E27FC236}">
                  <a16:creationId xmlns:a16="http://schemas.microsoft.com/office/drawing/2014/main" xmlns="" id="{CC108BF5-5CC7-1D40-A212-C5D3A6E4B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9788" y="3940176"/>
              <a:ext cx="114300" cy="90488"/>
            </a:xfrm>
            <a:custGeom>
              <a:avLst/>
              <a:gdLst>
                <a:gd name="T0" fmla="*/ 0 w 108"/>
                <a:gd name="T1" fmla="*/ 51 h 85"/>
                <a:gd name="T2" fmla="*/ 0 w 108"/>
                <a:gd name="T3" fmla="*/ 51 h 85"/>
                <a:gd name="T4" fmla="*/ 6 w 108"/>
                <a:gd name="T5" fmla="*/ 78 h 85"/>
                <a:gd name="T6" fmla="*/ 84 w 108"/>
                <a:gd name="T7" fmla="*/ 85 h 85"/>
                <a:gd name="T8" fmla="*/ 89 w 108"/>
                <a:gd name="T9" fmla="*/ 29 h 85"/>
                <a:gd name="T10" fmla="*/ 104 w 108"/>
                <a:gd name="T11" fmla="*/ 21 h 85"/>
                <a:gd name="T12" fmla="*/ 108 w 108"/>
                <a:gd name="T13" fmla="*/ 0 h 85"/>
                <a:gd name="T14" fmla="*/ 84 w 108"/>
                <a:gd name="T15" fmla="*/ 7 h 85"/>
                <a:gd name="T16" fmla="*/ 57 w 108"/>
                <a:gd name="T17" fmla="*/ 48 h 85"/>
                <a:gd name="T18" fmla="*/ 0 w 108"/>
                <a:gd name="T19" fmla="*/ 5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85">
                  <a:moveTo>
                    <a:pt x="0" y="51"/>
                  </a:moveTo>
                  <a:lnTo>
                    <a:pt x="0" y="51"/>
                  </a:lnTo>
                  <a:lnTo>
                    <a:pt x="6" y="78"/>
                  </a:lnTo>
                  <a:lnTo>
                    <a:pt x="84" y="85"/>
                  </a:lnTo>
                  <a:lnTo>
                    <a:pt x="89" y="29"/>
                  </a:lnTo>
                  <a:lnTo>
                    <a:pt x="104" y="21"/>
                  </a:lnTo>
                  <a:lnTo>
                    <a:pt x="108" y="0"/>
                  </a:lnTo>
                  <a:lnTo>
                    <a:pt x="84" y="7"/>
                  </a:lnTo>
                  <a:lnTo>
                    <a:pt x="57" y="48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4" name="Freeform 259">
              <a:extLst>
                <a:ext uri="{FF2B5EF4-FFF2-40B4-BE49-F238E27FC236}">
                  <a16:creationId xmlns:a16="http://schemas.microsoft.com/office/drawing/2014/main" xmlns="" id="{98A1DABA-3514-764C-80BB-0FD2C0CA2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3913" y="3938588"/>
              <a:ext cx="28575" cy="49213"/>
            </a:xfrm>
            <a:custGeom>
              <a:avLst/>
              <a:gdLst>
                <a:gd name="T0" fmla="*/ 4 w 27"/>
                <a:gd name="T1" fmla="*/ 6 h 47"/>
                <a:gd name="T2" fmla="*/ 4 w 27"/>
                <a:gd name="T3" fmla="*/ 6 h 47"/>
                <a:gd name="T4" fmla="*/ 0 w 27"/>
                <a:gd name="T5" fmla="*/ 38 h 47"/>
                <a:gd name="T6" fmla="*/ 12 w 27"/>
                <a:gd name="T7" fmla="*/ 47 h 47"/>
                <a:gd name="T8" fmla="*/ 23 w 27"/>
                <a:gd name="T9" fmla="*/ 46 h 47"/>
                <a:gd name="T10" fmla="*/ 27 w 27"/>
                <a:gd name="T11" fmla="*/ 6 h 47"/>
                <a:gd name="T12" fmla="*/ 17 w 27"/>
                <a:gd name="T13" fmla="*/ 0 h 47"/>
                <a:gd name="T14" fmla="*/ 4 w 27"/>
                <a:gd name="T15" fmla="*/ 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7">
                  <a:moveTo>
                    <a:pt x="4" y="6"/>
                  </a:moveTo>
                  <a:lnTo>
                    <a:pt x="4" y="6"/>
                  </a:lnTo>
                  <a:lnTo>
                    <a:pt x="0" y="38"/>
                  </a:lnTo>
                  <a:lnTo>
                    <a:pt x="12" y="47"/>
                  </a:lnTo>
                  <a:lnTo>
                    <a:pt x="23" y="46"/>
                  </a:lnTo>
                  <a:lnTo>
                    <a:pt x="27" y="6"/>
                  </a:lnTo>
                  <a:lnTo>
                    <a:pt x="17" y="0"/>
                  </a:lnTo>
                  <a:lnTo>
                    <a:pt x="4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5" name="Freeform 260">
              <a:extLst>
                <a:ext uri="{FF2B5EF4-FFF2-40B4-BE49-F238E27FC236}">
                  <a16:creationId xmlns:a16="http://schemas.microsoft.com/office/drawing/2014/main" xmlns="" id="{175B9C80-480E-A94E-8D8B-4F149F33D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9138" y="3836988"/>
              <a:ext cx="31750" cy="50800"/>
            </a:xfrm>
            <a:custGeom>
              <a:avLst/>
              <a:gdLst>
                <a:gd name="T0" fmla="*/ 29 w 29"/>
                <a:gd name="T1" fmla="*/ 9 h 48"/>
                <a:gd name="T2" fmla="*/ 29 w 29"/>
                <a:gd name="T3" fmla="*/ 9 h 48"/>
                <a:gd name="T4" fmla="*/ 12 w 29"/>
                <a:gd name="T5" fmla="*/ 0 h 48"/>
                <a:gd name="T6" fmla="*/ 0 w 29"/>
                <a:gd name="T7" fmla="*/ 12 h 48"/>
                <a:gd name="T8" fmla="*/ 1 w 29"/>
                <a:gd name="T9" fmla="*/ 37 h 48"/>
                <a:gd name="T10" fmla="*/ 29 w 29"/>
                <a:gd name="T11" fmla="*/ 48 h 48"/>
                <a:gd name="T12" fmla="*/ 29 w 29"/>
                <a:gd name="T13" fmla="*/ 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8">
                  <a:moveTo>
                    <a:pt x="29" y="9"/>
                  </a:moveTo>
                  <a:lnTo>
                    <a:pt x="29" y="9"/>
                  </a:lnTo>
                  <a:lnTo>
                    <a:pt x="12" y="0"/>
                  </a:lnTo>
                  <a:lnTo>
                    <a:pt x="0" y="12"/>
                  </a:lnTo>
                  <a:lnTo>
                    <a:pt x="1" y="37"/>
                  </a:lnTo>
                  <a:lnTo>
                    <a:pt x="29" y="48"/>
                  </a:lnTo>
                  <a:lnTo>
                    <a:pt x="29" y="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6" name="Freeform 261">
              <a:extLst>
                <a:ext uri="{FF2B5EF4-FFF2-40B4-BE49-F238E27FC236}">
                  <a16:creationId xmlns:a16="http://schemas.microsoft.com/office/drawing/2014/main" xmlns="" id="{7F4903A8-B098-2042-8D29-2B1DEDC1D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6088" y="3798888"/>
              <a:ext cx="495300" cy="393700"/>
            </a:xfrm>
            <a:custGeom>
              <a:avLst/>
              <a:gdLst>
                <a:gd name="T0" fmla="*/ 294 w 469"/>
                <a:gd name="T1" fmla="*/ 93 h 372"/>
                <a:gd name="T2" fmla="*/ 294 w 469"/>
                <a:gd name="T3" fmla="*/ 93 h 372"/>
                <a:gd name="T4" fmla="*/ 349 w 469"/>
                <a:gd name="T5" fmla="*/ 170 h 372"/>
                <a:gd name="T6" fmla="*/ 367 w 469"/>
                <a:gd name="T7" fmla="*/ 184 h 372"/>
                <a:gd name="T8" fmla="*/ 375 w 469"/>
                <a:gd name="T9" fmla="*/ 218 h 372"/>
                <a:gd name="T10" fmla="*/ 459 w 469"/>
                <a:gd name="T11" fmla="*/ 225 h 372"/>
                <a:gd name="T12" fmla="*/ 469 w 469"/>
                <a:gd name="T13" fmla="*/ 230 h 372"/>
                <a:gd name="T14" fmla="*/ 459 w 469"/>
                <a:gd name="T15" fmla="*/ 272 h 372"/>
                <a:gd name="T16" fmla="*/ 404 w 469"/>
                <a:gd name="T17" fmla="*/ 305 h 372"/>
                <a:gd name="T18" fmla="*/ 322 w 469"/>
                <a:gd name="T19" fmla="*/ 330 h 372"/>
                <a:gd name="T20" fmla="*/ 279 w 469"/>
                <a:gd name="T21" fmla="*/ 372 h 372"/>
                <a:gd name="T22" fmla="*/ 228 w 469"/>
                <a:gd name="T23" fmla="*/ 342 h 372"/>
                <a:gd name="T24" fmla="*/ 196 w 469"/>
                <a:gd name="T25" fmla="*/ 369 h 372"/>
                <a:gd name="T26" fmla="*/ 153 w 469"/>
                <a:gd name="T27" fmla="*/ 298 h 372"/>
                <a:gd name="T28" fmla="*/ 123 w 469"/>
                <a:gd name="T29" fmla="*/ 285 h 372"/>
                <a:gd name="T30" fmla="*/ 112 w 469"/>
                <a:gd name="T31" fmla="*/ 268 h 372"/>
                <a:gd name="T32" fmla="*/ 112 w 469"/>
                <a:gd name="T33" fmla="*/ 233 h 372"/>
                <a:gd name="T34" fmla="*/ 4 w 469"/>
                <a:gd name="T35" fmla="*/ 102 h 372"/>
                <a:gd name="T36" fmla="*/ 0 w 469"/>
                <a:gd name="T37" fmla="*/ 78 h 372"/>
                <a:gd name="T38" fmla="*/ 31 w 469"/>
                <a:gd name="T39" fmla="*/ 78 h 372"/>
                <a:gd name="T40" fmla="*/ 69 w 469"/>
                <a:gd name="T41" fmla="*/ 45 h 372"/>
                <a:gd name="T42" fmla="*/ 70 w 469"/>
                <a:gd name="T43" fmla="*/ 29 h 372"/>
                <a:gd name="T44" fmla="*/ 59 w 469"/>
                <a:gd name="T45" fmla="*/ 18 h 372"/>
                <a:gd name="T46" fmla="*/ 81 w 469"/>
                <a:gd name="T47" fmla="*/ 0 h 372"/>
                <a:gd name="T48" fmla="*/ 127 w 469"/>
                <a:gd name="T49" fmla="*/ 3 h 372"/>
                <a:gd name="T50" fmla="*/ 206 w 469"/>
                <a:gd name="T51" fmla="*/ 69 h 372"/>
                <a:gd name="T52" fmla="*/ 252 w 469"/>
                <a:gd name="T53" fmla="*/ 67 h 372"/>
                <a:gd name="T54" fmla="*/ 255 w 469"/>
                <a:gd name="T55" fmla="*/ 78 h 372"/>
                <a:gd name="T56" fmla="*/ 294 w 469"/>
                <a:gd name="T57" fmla="*/ 93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69" h="372">
                  <a:moveTo>
                    <a:pt x="294" y="93"/>
                  </a:moveTo>
                  <a:lnTo>
                    <a:pt x="294" y="93"/>
                  </a:lnTo>
                  <a:lnTo>
                    <a:pt x="349" y="170"/>
                  </a:lnTo>
                  <a:lnTo>
                    <a:pt x="367" y="184"/>
                  </a:lnTo>
                  <a:lnTo>
                    <a:pt x="375" y="218"/>
                  </a:lnTo>
                  <a:lnTo>
                    <a:pt x="459" y="225"/>
                  </a:lnTo>
                  <a:lnTo>
                    <a:pt x="469" y="230"/>
                  </a:lnTo>
                  <a:lnTo>
                    <a:pt x="459" y="272"/>
                  </a:lnTo>
                  <a:lnTo>
                    <a:pt x="404" y="305"/>
                  </a:lnTo>
                  <a:lnTo>
                    <a:pt x="322" y="330"/>
                  </a:lnTo>
                  <a:lnTo>
                    <a:pt x="279" y="372"/>
                  </a:lnTo>
                  <a:lnTo>
                    <a:pt x="228" y="342"/>
                  </a:lnTo>
                  <a:lnTo>
                    <a:pt x="196" y="369"/>
                  </a:lnTo>
                  <a:lnTo>
                    <a:pt x="153" y="298"/>
                  </a:lnTo>
                  <a:lnTo>
                    <a:pt x="123" y="285"/>
                  </a:lnTo>
                  <a:lnTo>
                    <a:pt x="112" y="268"/>
                  </a:lnTo>
                  <a:lnTo>
                    <a:pt x="112" y="233"/>
                  </a:lnTo>
                  <a:lnTo>
                    <a:pt x="4" y="102"/>
                  </a:lnTo>
                  <a:lnTo>
                    <a:pt x="0" y="78"/>
                  </a:lnTo>
                  <a:lnTo>
                    <a:pt x="31" y="78"/>
                  </a:lnTo>
                  <a:lnTo>
                    <a:pt x="69" y="45"/>
                  </a:lnTo>
                  <a:lnTo>
                    <a:pt x="70" y="29"/>
                  </a:lnTo>
                  <a:lnTo>
                    <a:pt x="59" y="18"/>
                  </a:lnTo>
                  <a:lnTo>
                    <a:pt x="81" y="0"/>
                  </a:lnTo>
                  <a:lnTo>
                    <a:pt x="127" y="3"/>
                  </a:lnTo>
                  <a:lnTo>
                    <a:pt x="206" y="69"/>
                  </a:lnTo>
                  <a:lnTo>
                    <a:pt x="252" y="67"/>
                  </a:lnTo>
                  <a:lnTo>
                    <a:pt x="255" y="78"/>
                  </a:lnTo>
                  <a:lnTo>
                    <a:pt x="294" y="9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7" name="Freeform 262">
              <a:extLst>
                <a:ext uri="{FF2B5EF4-FFF2-40B4-BE49-F238E27FC236}">
                  <a16:creationId xmlns:a16="http://schemas.microsoft.com/office/drawing/2014/main" xmlns="" id="{462E23FA-13A0-A945-AAB9-B6FC8FBDC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4500" y="3662363"/>
              <a:ext cx="141288" cy="123825"/>
            </a:xfrm>
            <a:custGeom>
              <a:avLst/>
              <a:gdLst>
                <a:gd name="T0" fmla="*/ 3 w 135"/>
                <a:gd name="T1" fmla="*/ 32 h 116"/>
                <a:gd name="T2" fmla="*/ 3 w 135"/>
                <a:gd name="T3" fmla="*/ 32 h 116"/>
                <a:gd name="T4" fmla="*/ 0 w 135"/>
                <a:gd name="T5" fmla="*/ 52 h 116"/>
                <a:gd name="T6" fmla="*/ 23 w 135"/>
                <a:gd name="T7" fmla="*/ 61 h 116"/>
                <a:gd name="T8" fmla="*/ 22 w 135"/>
                <a:gd name="T9" fmla="*/ 116 h 116"/>
                <a:gd name="T10" fmla="*/ 44 w 135"/>
                <a:gd name="T11" fmla="*/ 116 h 116"/>
                <a:gd name="T12" fmla="*/ 66 w 135"/>
                <a:gd name="T13" fmla="*/ 99 h 116"/>
                <a:gd name="T14" fmla="*/ 74 w 135"/>
                <a:gd name="T15" fmla="*/ 98 h 116"/>
                <a:gd name="T16" fmla="*/ 124 w 135"/>
                <a:gd name="T17" fmla="*/ 58 h 116"/>
                <a:gd name="T18" fmla="*/ 135 w 135"/>
                <a:gd name="T19" fmla="*/ 0 h 116"/>
                <a:gd name="T20" fmla="*/ 34 w 135"/>
                <a:gd name="T21" fmla="*/ 10 h 116"/>
                <a:gd name="T22" fmla="*/ 24 w 135"/>
                <a:gd name="T23" fmla="*/ 33 h 116"/>
                <a:gd name="T24" fmla="*/ 3 w 135"/>
                <a:gd name="T25" fmla="*/ 3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5" h="116">
                  <a:moveTo>
                    <a:pt x="3" y="32"/>
                  </a:moveTo>
                  <a:lnTo>
                    <a:pt x="3" y="32"/>
                  </a:lnTo>
                  <a:lnTo>
                    <a:pt x="0" y="52"/>
                  </a:lnTo>
                  <a:lnTo>
                    <a:pt x="23" y="61"/>
                  </a:lnTo>
                  <a:lnTo>
                    <a:pt x="22" y="116"/>
                  </a:lnTo>
                  <a:lnTo>
                    <a:pt x="44" y="116"/>
                  </a:lnTo>
                  <a:lnTo>
                    <a:pt x="66" y="99"/>
                  </a:lnTo>
                  <a:lnTo>
                    <a:pt x="74" y="98"/>
                  </a:lnTo>
                  <a:lnTo>
                    <a:pt x="124" y="58"/>
                  </a:lnTo>
                  <a:lnTo>
                    <a:pt x="135" y="0"/>
                  </a:lnTo>
                  <a:lnTo>
                    <a:pt x="34" y="10"/>
                  </a:lnTo>
                  <a:lnTo>
                    <a:pt x="24" y="33"/>
                  </a:lnTo>
                  <a:lnTo>
                    <a:pt x="3" y="3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8" name="Freeform 263">
              <a:extLst>
                <a:ext uri="{FF2B5EF4-FFF2-40B4-BE49-F238E27FC236}">
                  <a16:creationId xmlns:a16="http://schemas.microsoft.com/office/drawing/2014/main" xmlns="" id="{7B13A24D-5D93-484C-865B-D5F36F1FB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7050" y="3656013"/>
              <a:ext cx="230188" cy="207963"/>
            </a:xfrm>
            <a:custGeom>
              <a:avLst/>
              <a:gdLst>
                <a:gd name="T0" fmla="*/ 63 w 218"/>
                <a:gd name="T1" fmla="*/ 7 h 197"/>
                <a:gd name="T2" fmla="*/ 63 w 218"/>
                <a:gd name="T3" fmla="*/ 7 h 197"/>
                <a:gd name="T4" fmla="*/ 50 w 218"/>
                <a:gd name="T5" fmla="*/ 67 h 197"/>
                <a:gd name="T6" fmla="*/ 0 w 218"/>
                <a:gd name="T7" fmla="*/ 109 h 197"/>
                <a:gd name="T8" fmla="*/ 3 w 218"/>
                <a:gd name="T9" fmla="*/ 129 h 197"/>
                <a:gd name="T10" fmla="*/ 52 w 218"/>
                <a:gd name="T11" fmla="*/ 133 h 197"/>
                <a:gd name="T12" fmla="*/ 131 w 218"/>
                <a:gd name="T13" fmla="*/ 197 h 197"/>
                <a:gd name="T14" fmla="*/ 175 w 218"/>
                <a:gd name="T15" fmla="*/ 196 h 197"/>
                <a:gd name="T16" fmla="*/ 176 w 218"/>
                <a:gd name="T17" fmla="*/ 181 h 197"/>
                <a:gd name="T18" fmla="*/ 193 w 218"/>
                <a:gd name="T19" fmla="*/ 163 h 197"/>
                <a:gd name="T20" fmla="*/ 215 w 218"/>
                <a:gd name="T21" fmla="*/ 176 h 197"/>
                <a:gd name="T22" fmla="*/ 218 w 218"/>
                <a:gd name="T23" fmla="*/ 173 h 197"/>
                <a:gd name="T24" fmla="*/ 175 w 218"/>
                <a:gd name="T25" fmla="*/ 115 h 197"/>
                <a:gd name="T26" fmla="*/ 154 w 218"/>
                <a:gd name="T27" fmla="*/ 114 h 197"/>
                <a:gd name="T28" fmla="*/ 126 w 218"/>
                <a:gd name="T29" fmla="*/ 79 h 197"/>
                <a:gd name="T30" fmla="*/ 132 w 218"/>
                <a:gd name="T31" fmla="*/ 53 h 197"/>
                <a:gd name="T32" fmla="*/ 140 w 218"/>
                <a:gd name="T33" fmla="*/ 51 h 197"/>
                <a:gd name="T34" fmla="*/ 143 w 218"/>
                <a:gd name="T35" fmla="*/ 40 h 197"/>
                <a:gd name="T36" fmla="*/ 106 w 218"/>
                <a:gd name="T37" fmla="*/ 0 h 197"/>
                <a:gd name="T38" fmla="*/ 63 w 218"/>
                <a:gd name="T39" fmla="*/ 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8" h="197">
                  <a:moveTo>
                    <a:pt x="63" y="7"/>
                  </a:moveTo>
                  <a:lnTo>
                    <a:pt x="63" y="7"/>
                  </a:lnTo>
                  <a:lnTo>
                    <a:pt x="50" y="67"/>
                  </a:lnTo>
                  <a:lnTo>
                    <a:pt x="0" y="109"/>
                  </a:lnTo>
                  <a:lnTo>
                    <a:pt x="3" y="129"/>
                  </a:lnTo>
                  <a:lnTo>
                    <a:pt x="52" y="133"/>
                  </a:lnTo>
                  <a:lnTo>
                    <a:pt x="131" y="197"/>
                  </a:lnTo>
                  <a:lnTo>
                    <a:pt x="175" y="196"/>
                  </a:lnTo>
                  <a:lnTo>
                    <a:pt x="176" y="181"/>
                  </a:lnTo>
                  <a:lnTo>
                    <a:pt x="193" y="163"/>
                  </a:lnTo>
                  <a:lnTo>
                    <a:pt x="215" y="176"/>
                  </a:lnTo>
                  <a:lnTo>
                    <a:pt x="218" y="173"/>
                  </a:lnTo>
                  <a:lnTo>
                    <a:pt x="175" y="115"/>
                  </a:lnTo>
                  <a:lnTo>
                    <a:pt x="154" y="114"/>
                  </a:lnTo>
                  <a:lnTo>
                    <a:pt x="126" y="79"/>
                  </a:lnTo>
                  <a:lnTo>
                    <a:pt x="132" y="53"/>
                  </a:lnTo>
                  <a:lnTo>
                    <a:pt x="140" y="51"/>
                  </a:lnTo>
                  <a:lnTo>
                    <a:pt x="143" y="40"/>
                  </a:lnTo>
                  <a:lnTo>
                    <a:pt x="106" y="0"/>
                  </a:lnTo>
                  <a:lnTo>
                    <a:pt x="63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9" name="Freeform 264">
              <a:extLst>
                <a:ext uri="{FF2B5EF4-FFF2-40B4-BE49-F238E27FC236}">
                  <a16:creationId xmlns:a16="http://schemas.microsoft.com/office/drawing/2014/main" xmlns="" id="{F4CA5A94-6EDC-764F-A058-04C9BF7F8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4500" y="3775076"/>
              <a:ext cx="80963" cy="100013"/>
            </a:xfrm>
            <a:custGeom>
              <a:avLst/>
              <a:gdLst>
                <a:gd name="T0" fmla="*/ 21 w 77"/>
                <a:gd name="T1" fmla="*/ 17 h 95"/>
                <a:gd name="T2" fmla="*/ 21 w 77"/>
                <a:gd name="T3" fmla="*/ 17 h 95"/>
                <a:gd name="T4" fmla="*/ 1 w 77"/>
                <a:gd name="T5" fmla="*/ 85 h 95"/>
                <a:gd name="T6" fmla="*/ 0 w 77"/>
                <a:gd name="T7" fmla="*/ 95 h 95"/>
                <a:gd name="T8" fmla="*/ 31 w 77"/>
                <a:gd name="T9" fmla="*/ 95 h 95"/>
                <a:gd name="T10" fmla="*/ 65 w 77"/>
                <a:gd name="T11" fmla="*/ 65 h 95"/>
                <a:gd name="T12" fmla="*/ 66 w 77"/>
                <a:gd name="T13" fmla="*/ 54 h 95"/>
                <a:gd name="T14" fmla="*/ 52 w 77"/>
                <a:gd name="T15" fmla="*/ 39 h 95"/>
                <a:gd name="T16" fmla="*/ 77 w 77"/>
                <a:gd name="T17" fmla="*/ 19 h 95"/>
                <a:gd name="T18" fmla="*/ 73 w 77"/>
                <a:gd name="T19" fmla="*/ 0 h 95"/>
                <a:gd name="T20" fmla="*/ 66 w 77"/>
                <a:gd name="T21" fmla="*/ 1 h 95"/>
                <a:gd name="T22" fmla="*/ 46 w 77"/>
                <a:gd name="T23" fmla="*/ 16 h 95"/>
                <a:gd name="T24" fmla="*/ 21 w 77"/>
                <a:gd name="T25" fmla="*/ 1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95">
                  <a:moveTo>
                    <a:pt x="21" y="17"/>
                  </a:moveTo>
                  <a:lnTo>
                    <a:pt x="21" y="17"/>
                  </a:lnTo>
                  <a:lnTo>
                    <a:pt x="1" y="85"/>
                  </a:lnTo>
                  <a:lnTo>
                    <a:pt x="0" y="95"/>
                  </a:lnTo>
                  <a:lnTo>
                    <a:pt x="31" y="95"/>
                  </a:lnTo>
                  <a:lnTo>
                    <a:pt x="65" y="65"/>
                  </a:lnTo>
                  <a:lnTo>
                    <a:pt x="66" y="54"/>
                  </a:lnTo>
                  <a:lnTo>
                    <a:pt x="52" y="39"/>
                  </a:lnTo>
                  <a:lnTo>
                    <a:pt x="77" y="19"/>
                  </a:lnTo>
                  <a:lnTo>
                    <a:pt x="73" y="0"/>
                  </a:lnTo>
                  <a:lnTo>
                    <a:pt x="66" y="1"/>
                  </a:lnTo>
                  <a:lnTo>
                    <a:pt x="46" y="16"/>
                  </a:lnTo>
                  <a:lnTo>
                    <a:pt x="21" y="1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0" name="Freeform 265">
              <a:extLst>
                <a:ext uri="{FF2B5EF4-FFF2-40B4-BE49-F238E27FC236}">
                  <a16:creationId xmlns:a16="http://schemas.microsoft.com/office/drawing/2014/main" xmlns="" id="{934718BC-A8E6-124D-AE7E-2FACF2807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8150" y="3724276"/>
              <a:ext cx="23813" cy="42863"/>
            </a:xfrm>
            <a:custGeom>
              <a:avLst/>
              <a:gdLst>
                <a:gd name="T0" fmla="*/ 5 w 23"/>
                <a:gd name="T1" fmla="*/ 0 h 40"/>
                <a:gd name="T2" fmla="*/ 5 w 23"/>
                <a:gd name="T3" fmla="*/ 0 h 40"/>
                <a:gd name="T4" fmla="*/ 6 w 23"/>
                <a:gd name="T5" fmla="*/ 15 h 40"/>
                <a:gd name="T6" fmla="*/ 0 w 23"/>
                <a:gd name="T7" fmla="*/ 38 h 40"/>
                <a:gd name="T8" fmla="*/ 22 w 23"/>
                <a:gd name="T9" fmla="*/ 40 h 40"/>
                <a:gd name="T10" fmla="*/ 23 w 23"/>
                <a:gd name="T11" fmla="*/ 7 h 40"/>
                <a:gd name="T12" fmla="*/ 5 w 23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40">
                  <a:moveTo>
                    <a:pt x="5" y="0"/>
                  </a:moveTo>
                  <a:lnTo>
                    <a:pt x="5" y="0"/>
                  </a:lnTo>
                  <a:lnTo>
                    <a:pt x="6" y="15"/>
                  </a:lnTo>
                  <a:lnTo>
                    <a:pt x="0" y="38"/>
                  </a:lnTo>
                  <a:lnTo>
                    <a:pt x="22" y="40"/>
                  </a:lnTo>
                  <a:lnTo>
                    <a:pt x="23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1" name="Freeform 266">
              <a:extLst>
                <a:ext uri="{FF2B5EF4-FFF2-40B4-BE49-F238E27FC236}">
                  <a16:creationId xmlns:a16="http://schemas.microsoft.com/office/drawing/2014/main" xmlns="" id="{5C58EFEB-8C5E-A045-91D0-08DB7F9FF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275" y="3770313"/>
              <a:ext cx="38100" cy="92075"/>
            </a:xfrm>
            <a:custGeom>
              <a:avLst/>
              <a:gdLst>
                <a:gd name="T0" fmla="*/ 13 w 35"/>
                <a:gd name="T1" fmla="*/ 0 h 87"/>
                <a:gd name="T2" fmla="*/ 13 w 35"/>
                <a:gd name="T3" fmla="*/ 0 h 87"/>
                <a:gd name="T4" fmla="*/ 0 w 35"/>
                <a:gd name="T5" fmla="*/ 39 h 87"/>
                <a:gd name="T6" fmla="*/ 16 w 35"/>
                <a:gd name="T7" fmla="*/ 87 h 87"/>
                <a:gd name="T8" fmla="*/ 35 w 35"/>
                <a:gd name="T9" fmla="*/ 18 h 87"/>
                <a:gd name="T10" fmla="*/ 35 w 35"/>
                <a:gd name="T11" fmla="*/ 3 h 87"/>
                <a:gd name="T12" fmla="*/ 13 w 35"/>
                <a:gd name="T1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87">
                  <a:moveTo>
                    <a:pt x="13" y="0"/>
                  </a:moveTo>
                  <a:lnTo>
                    <a:pt x="13" y="0"/>
                  </a:lnTo>
                  <a:lnTo>
                    <a:pt x="0" y="39"/>
                  </a:lnTo>
                  <a:lnTo>
                    <a:pt x="16" y="87"/>
                  </a:lnTo>
                  <a:lnTo>
                    <a:pt x="35" y="18"/>
                  </a:lnTo>
                  <a:lnTo>
                    <a:pt x="35" y="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2" name="Freeform 267">
              <a:extLst>
                <a:ext uri="{FF2B5EF4-FFF2-40B4-BE49-F238E27FC236}">
                  <a16:creationId xmlns:a16="http://schemas.microsoft.com/office/drawing/2014/main" xmlns="" id="{75C16408-C191-544C-B9DD-36AB96069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475" y="3702051"/>
              <a:ext cx="57150" cy="38100"/>
            </a:xfrm>
            <a:custGeom>
              <a:avLst/>
              <a:gdLst>
                <a:gd name="T0" fmla="*/ 45 w 55"/>
                <a:gd name="T1" fmla="*/ 0 h 36"/>
                <a:gd name="T2" fmla="*/ 45 w 55"/>
                <a:gd name="T3" fmla="*/ 0 h 36"/>
                <a:gd name="T4" fmla="*/ 55 w 55"/>
                <a:gd name="T5" fmla="*/ 7 h 36"/>
                <a:gd name="T6" fmla="*/ 25 w 55"/>
                <a:gd name="T7" fmla="*/ 36 h 36"/>
                <a:gd name="T8" fmla="*/ 10 w 55"/>
                <a:gd name="T9" fmla="*/ 35 h 36"/>
                <a:gd name="T10" fmla="*/ 0 w 55"/>
                <a:gd name="T11" fmla="*/ 28 h 36"/>
                <a:gd name="T12" fmla="*/ 1 w 55"/>
                <a:gd name="T13" fmla="*/ 14 h 36"/>
                <a:gd name="T14" fmla="*/ 23 w 55"/>
                <a:gd name="T15" fmla="*/ 13 h 36"/>
                <a:gd name="T16" fmla="*/ 45 w 55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36">
                  <a:moveTo>
                    <a:pt x="45" y="0"/>
                  </a:moveTo>
                  <a:lnTo>
                    <a:pt x="45" y="0"/>
                  </a:lnTo>
                  <a:lnTo>
                    <a:pt x="55" y="7"/>
                  </a:lnTo>
                  <a:lnTo>
                    <a:pt x="25" y="36"/>
                  </a:lnTo>
                  <a:lnTo>
                    <a:pt x="10" y="35"/>
                  </a:lnTo>
                  <a:lnTo>
                    <a:pt x="0" y="28"/>
                  </a:lnTo>
                  <a:lnTo>
                    <a:pt x="1" y="14"/>
                  </a:lnTo>
                  <a:lnTo>
                    <a:pt x="23" y="1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3" name="Freeform 268">
              <a:extLst>
                <a:ext uri="{FF2B5EF4-FFF2-40B4-BE49-F238E27FC236}">
                  <a16:creationId xmlns:a16="http://schemas.microsoft.com/office/drawing/2014/main" xmlns="" id="{4FF05C33-77B0-7642-A2D3-CE75F6A0D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9813" y="2573338"/>
              <a:ext cx="434975" cy="473075"/>
            </a:xfrm>
            <a:custGeom>
              <a:avLst/>
              <a:gdLst>
                <a:gd name="T0" fmla="*/ 396 w 412"/>
                <a:gd name="T1" fmla="*/ 65 h 447"/>
                <a:gd name="T2" fmla="*/ 396 w 412"/>
                <a:gd name="T3" fmla="*/ 65 h 447"/>
                <a:gd name="T4" fmla="*/ 412 w 412"/>
                <a:gd name="T5" fmla="*/ 54 h 447"/>
                <a:gd name="T6" fmla="*/ 411 w 412"/>
                <a:gd name="T7" fmla="*/ 41 h 447"/>
                <a:gd name="T8" fmla="*/ 401 w 412"/>
                <a:gd name="T9" fmla="*/ 35 h 447"/>
                <a:gd name="T10" fmla="*/ 402 w 412"/>
                <a:gd name="T11" fmla="*/ 19 h 447"/>
                <a:gd name="T12" fmla="*/ 411 w 412"/>
                <a:gd name="T13" fmla="*/ 19 h 447"/>
                <a:gd name="T14" fmla="*/ 411 w 412"/>
                <a:gd name="T15" fmla="*/ 10 h 447"/>
                <a:gd name="T16" fmla="*/ 373 w 412"/>
                <a:gd name="T17" fmla="*/ 0 h 447"/>
                <a:gd name="T18" fmla="*/ 317 w 412"/>
                <a:gd name="T19" fmla="*/ 6 h 447"/>
                <a:gd name="T20" fmla="*/ 311 w 412"/>
                <a:gd name="T21" fmla="*/ 31 h 447"/>
                <a:gd name="T22" fmla="*/ 298 w 412"/>
                <a:gd name="T23" fmla="*/ 26 h 447"/>
                <a:gd name="T24" fmla="*/ 290 w 412"/>
                <a:gd name="T25" fmla="*/ 12 h 447"/>
                <a:gd name="T26" fmla="*/ 262 w 412"/>
                <a:gd name="T27" fmla="*/ 13 h 447"/>
                <a:gd name="T28" fmla="*/ 260 w 412"/>
                <a:gd name="T29" fmla="*/ 41 h 447"/>
                <a:gd name="T30" fmla="*/ 247 w 412"/>
                <a:gd name="T31" fmla="*/ 47 h 447"/>
                <a:gd name="T32" fmla="*/ 239 w 412"/>
                <a:gd name="T33" fmla="*/ 32 h 447"/>
                <a:gd name="T34" fmla="*/ 182 w 412"/>
                <a:gd name="T35" fmla="*/ 78 h 447"/>
                <a:gd name="T36" fmla="*/ 193 w 412"/>
                <a:gd name="T37" fmla="*/ 92 h 447"/>
                <a:gd name="T38" fmla="*/ 172 w 412"/>
                <a:gd name="T39" fmla="*/ 102 h 447"/>
                <a:gd name="T40" fmla="*/ 123 w 412"/>
                <a:gd name="T41" fmla="*/ 199 h 447"/>
                <a:gd name="T42" fmla="*/ 106 w 412"/>
                <a:gd name="T43" fmla="*/ 210 h 447"/>
                <a:gd name="T44" fmla="*/ 107 w 412"/>
                <a:gd name="T45" fmla="*/ 219 h 447"/>
                <a:gd name="T46" fmla="*/ 124 w 412"/>
                <a:gd name="T47" fmla="*/ 228 h 447"/>
                <a:gd name="T48" fmla="*/ 120 w 412"/>
                <a:gd name="T49" fmla="*/ 247 h 447"/>
                <a:gd name="T50" fmla="*/ 91 w 412"/>
                <a:gd name="T51" fmla="*/ 245 h 447"/>
                <a:gd name="T52" fmla="*/ 82 w 412"/>
                <a:gd name="T53" fmla="*/ 235 h 447"/>
                <a:gd name="T54" fmla="*/ 64 w 412"/>
                <a:gd name="T55" fmla="*/ 257 h 447"/>
                <a:gd name="T56" fmla="*/ 52 w 412"/>
                <a:gd name="T57" fmla="*/ 265 h 447"/>
                <a:gd name="T58" fmla="*/ 49 w 412"/>
                <a:gd name="T59" fmla="*/ 286 h 447"/>
                <a:gd name="T60" fmla="*/ 39 w 412"/>
                <a:gd name="T61" fmla="*/ 292 h 447"/>
                <a:gd name="T62" fmla="*/ 13 w 412"/>
                <a:gd name="T63" fmla="*/ 297 h 447"/>
                <a:gd name="T64" fmla="*/ 0 w 412"/>
                <a:gd name="T65" fmla="*/ 338 h 447"/>
                <a:gd name="T66" fmla="*/ 9 w 412"/>
                <a:gd name="T67" fmla="*/ 405 h 447"/>
                <a:gd name="T68" fmla="*/ 19 w 412"/>
                <a:gd name="T69" fmla="*/ 435 h 447"/>
                <a:gd name="T70" fmla="*/ 31 w 412"/>
                <a:gd name="T71" fmla="*/ 447 h 447"/>
                <a:gd name="T72" fmla="*/ 57 w 412"/>
                <a:gd name="T73" fmla="*/ 445 h 447"/>
                <a:gd name="T74" fmla="*/ 94 w 412"/>
                <a:gd name="T75" fmla="*/ 409 h 447"/>
                <a:gd name="T76" fmla="*/ 108 w 412"/>
                <a:gd name="T77" fmla="*/ 384 h 447"/>
                <a:gd name="T78" fmla="*/ 113 w 412"/>
                <a:gd name="T79" fmla="*/ 421 h 447"/>
                <a:gd name="T80" fmla="*/ 137 w 412"/>
                <a:gd name="T81" fmla="*/ 377 h 447"/>
                <a:gd name="T82" fmla="*/ 139 w 412"/>
                <a:gd name="T83" fmla="*/ 255 h 447"/>
                <a:gd name="T84" fmla="*/ 159 w 412"/>
                <a:gd name="T85" fmla="*/ 243 h 447"/>
                <a:gd name="T86" fmla="*/ 164 w 412"/>
                <a:gd name="T87" fmla="*/ 176 h 447"/>
                <a:gd name="T88" fmla="*/ 225 w 412"/>
                <a:gd name="T89" fmla="*/ 89 h 447"/>
                <a:gd name="T90" fmla="*/ 254 w 412"/>
                <a:gd name="T91" fmla="*/ 78 h 447"/>
                <a:gd name="T92" fmla="*/ 267 w 412"/>
                <a:gd name="T93" fmla="*/ 63 h 447"/>
                <a:gd name="T94" fmla="*/ 310 w 412"/>
                <a:gd name="T95" fmla="*/ 73 h 447"/>
                <a:gd name="T96" fmla="*/ 331 w 412"/>
                <a:gd name="T97" fmla="*/ 86 h 447"/>
                <a:gd name="T98" fmla="*/ 339 w 412"/>
                <a:gd name="T99" fmla="*/ 49 h 447"/>
                <a:gd name="T100" fmla="*/ 375 w 412"/>
                <a:gd name="T101" fmla="*/ 28 h 447"/>
                <a:gd name="T102" fmla="*/ 396 w 412"/>
                <a:gd name="T103" fmla="*/ 65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12" h="447">
                  <a:moveTo>
                    <a:pt x="396" y="65"/>
                  </a:moveTo>
                  <a:lnTo>
                    <a:pt x="396" y="65"/>
                  </a:lnTo>
                  <a:lnTo>
                    <a:pt x="412" y="54"/>
                  </a:lnTo>
                  <a:lnTo>
                    <a:pt x="411" y="41"/>
                  </a:lnTo>
                  <a:lnTo>
                    <a:pt x="401" y="35"/>
                  </a:lnTo>
                  <a:lnTo>
                    <a:pt x="402" y="19"/>
                  </a:lnTo>
                  <a:lnTo>
                    <a:pt x="411" y="19"/>
                  </a:lnTo>
                  <a:lnTo>
                    <a:pt x="411" y="10"/>
                  </a:lnTo>
                  <a:lnTo>
                    <a:pt x="373" y="0"/>
                  </a:lnTo>
                  <a:lnTo>
                    <a:pt x="317" y="6"/>
                  </a:lnTo>
                  <a:lnTo>
                    <a:pt x="311" y="31"/>
                  </a:lnTo>
                  <a:lnTo>
                    <a:pt x="298" y="26"/>
                  </a:lnTo>
                  <a:lnTo>
                    <a:pt x="290" y="12"/>
                  </a:lnTo>
                  <a:lnTo>
                    <a:pt x="262" y="13"/>
                  </a:lnTo>
                  <a:lnTo>
                    <a:pt x="260" y="41"/>
                  </a:lnTo>
                  <a:lnTo>
                    <a:pt x="247" y="47"/>
                  </a:lnTo>
                  <a:lnTo>
                    <a:pt x="239" y="32"/>
                  </a:lnTo>
                  <a:lnTo>
                    <a:pt x="182" y="78"/>
                  </a:lnTo>
                  <a:lnTo>
                    <a:pt x="193" y="92"/>
                  </a:lnTo>
                  <a:lnTo>
                    <a:pt x="172" y="102"/>
                  </a:lnTo>
                  <a:lnTo>
                    <a:pt x="123" y="199"/>
                  </a:lnTo>
                  <a:lnTo>
                    <a:pt x="106" y="210"/>
                  </a:lnTo>
                  <a:lnTo>
                    <a:pt x="107" y="219"/>
                  </a:lnTo>
                  <a:lnTo>
                    <a:pt x="124" y="228"/>
                  </a:lnTo>
                  <a:lnTo>
                    <a:pt x="120" y="247"/>
                  </a:lnTo>
                  <a:lnTo>
                    <a:pt x="91" y="245"/>
                  </a:lnTo>
                  <a:lnTo>
                    <a:pt x="82" y="235"/>
                  </a:lnTo>
                  <a:lnTo>
                    <a:pt x="64" y="257"/>
                  </a:lnTo>
                  <a:lnTo>
                    <a:pt x="52" y="265"/>
                  </a:lnTo>
                  <a:lnTo>
                    <a:pt x="49" y="286"/>
                  </a:lnTo>
                  <a:lnTo>
                    <a:pt x="39" y="292"/>
                  </a:lnTo>
                  <a:lnTo>
                    <a:pt x="13" y="297"/>
                  </a:lnTo>
                  <a:lnTo>
                    <a:pt x="0" y="338"/>
                  </a:lnTo>
                  <a:lnTo>
                    <a:pt x="9" y="405"/>
                  </a:lnTo>
                  <a:lnTo>
                    <a:pt x="19" y="435"/>
                  </a:lnTo>
                  <a:lnTo>
                    <a:pt x="31" y="447"/>
                  </a:lnTo>
                  <a:lnTo>
                    <a:pt x="57" y="445"/>
                  </a:lnTo>
                  <a:lnTo>
                    <a:pt x="94" y="409"/>
                  </a:lnTo>
                  <a:lnTo>
                    <a:pt x="108" y="384"/>
                  </a:lnTo>
                  <a:lnTo>
                    <a:pt x="113" y="421"/>
                  </a:lnTo>
                  <a:lnTo>
                    <a:pt x="137" y="377"/>
                  </a:lnTo>
                  <a:lnTo>
                    <a:pt x="139" y="255"/>
                  </a:lnTo>
                  <a:lnTo>
                    <a:pt x="159" y="243"/>
                  </a:lnTo>
                  <a:lnTo>
                    <a:pt x="164" y="176"/>
                  </a:lnTo>
                  <a:lnTo>
                    <a:pt x="225" y="89"/>
                  </a:lnTo>
                  <a:lnTo>
                    <a:pt x="254" y="78"/>
                  </a:lnTo>
                  <a:lnTo>
                    <a:pt x="267" y="63"/>
                  </a:lnTo>
                  <a:lnTo>
                    <a:pt x="310" y="73"/>
                  </a:lnTo>
                  <a:lnTo>
                    <a:pt x="331" y="86"/>
                  </a:lnTo>
                  <a:lnTo>
                    <a:pt x="339" y="49"/>
                  </a:lnTo>
                  <a:lnTo>
                    <a:pt x="375" y="28"/>
                  </a:lnTo>
                  <a:lnTo>
                    <a:pt x="396" y="6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4" name="Freeform 269">
              <a:extLst>
                <a:ext uri="{FF2B5EF4-FFF2-40B4-BE49-F238E27FC236}">
                  <a16:creationId xmlns:a16="http://schemas.microsoft.com/office/drawing/2014/main" xmlns="" id="{3979DDCC-A137-2D4E-99C3-47287CE5A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1213" y="3021013"/>
              <a:ext cx="165100" cy="290513"/>
            </a:xfrm>
            <a:custGeom>
              <a:avLst/>
              <a:gdLst>
                <a:gd name="T0" fmla="*/ 68 w 156"/>
                <a:gd name="T1" fmla="*/ 10 h 274"/>
                <a:gd name="T2" fmla="*/ 68 w 156"/>
                <a:gd name="T3" fmla="*/ 10 h 274"/>
                <a:gd name="T4" fmla="*/ 54 w 156"/>
                <a:gd name="T5" fmla="*/ 31 h 274"/>
                <a:gd name="T6" fmla="*/ 60 w 156"/>
                <a:gd name="T7" fmla="*/ 40 h 274"/>
                <a:gd name="T8" fmla="*/ 93 w 156"/>
                <a:gd name="T9" fmla="*/ 40 h 274"/>
                <a:gd name="T10" fmla="*/ 93 w 156"/>
                <a:gd name="T11" fmla="*/ 55 h 274"/>
                <a:gd name="T12" fmla="*/ 84 w 156"/>
                <a:gd name="T13" fmla="*/ 66 h 274"/>
                <a:gd name="T14" fmla="*/ 90 w 156"/>
                <a:gd name="T15" fmla="*/ 97 h 274"/>
                <a:gd name="T16" fmla="*/ 108 w 156"/>
                <a:gd name="T17" fmla="*/ 133 h 274"/>
                <a:gd name="T18" fmla="*/ 123 w 156"/>
                <a:gd name="T19" fmla="*/ 166 h 274"/>
                <a:gd name="T20" fmla="*/ 146 w 156"/>
                <a:gd name="T21" fmla="*/ 175 h 274"/>
                <a:gd name="T22" fmla="*/ 156 w 156"/>
                <a:gd name="T23" fmla="*/ 193 h 274"/>
                <a:gd name="T24" fmla="*/ 154 w 156"/>
                <a:gd name="T25" fmla="*/ 208 h 274"/>
                <a:gd name="T26" fmla="*/ 140 w 156"/>
                <a:gd name="T27" fmla="*/ 217 h 274"/>
                <a:gd name="T28" fmla="*/ 139 w 156"/>
                <a:gd name="T29" fmla="*/ 224 h 274"/>
                <a:gd name="T30" fmla="*/ 149 w 156"/>
                <a:gd name="T31" fmla="*/ 230 h 274"/>
                <a:gd name="T32" fmla="*/ 140 w 156"/>
                <a:gd name="T33" fmla="*/ 242 h 274"/>
                <a:gd name="T34" fmla="*/ 120 w 156"/>
                <a:gd name="T35" fmla="*/ 250 h 274"/>
                <a:gd name="T36" fmla="*/ 81 w 156"/>
                <a:gd name="T37" fmla="*/ 246 h 274"/>
                <a:gd name="T38" fmla="*/ 21 w 156"/>
                <a:gd name="T39" fmla="*/ 274 h 274"/>
                <a:gd name="T40" fmla="*/ 0 w 156"/>
                <a:gd name="T41" fmla="*/ 264 h 274"/>
                <a:gd name="T42" fmla="*/ 58 w 156"/>
                <a:gd name="T43" fmla="*/ 230 h 274"/>
                <a:gd name="T44" fmla="*/ 51 w 156"/>
                <a:gd name="T45" fmla="*/ 226 h 274"/>
                <a:gd name="T46" fmla="*/ 21 w 156"/>
                <a:gd name="T47" fmla="*/ 223 h 274"/>
                <a:gd name="T48" fmla="*/ 39 w 156"/>
                <a:gd name="T49" fmla="*/ 195 h 274"/>
                <a:gd name="T50" fmla="*/ 42 w 156"/>
                <a:gd name="T51" fmla="*/ 172 h 274"/>
                <a:gd name="T52" fmla="*/ 67 w 156"/>
                <a:gd name="T53" fmla="*/ 169 h 274"/>
                <a:gd name="T54" fmla="*/ 62 w 156"/>
                <a:gd name="T55" fmla="*/ 124 h 274"/>
                <a:gd name="T56" fmla="*/ 34 w 156"/>
                <a:gd name="T57" fmla="*/ 123 h 274"/>
                <a:gd name="T58" fmla="*/ 25 w 156"/>
                <a:gd name="T59" fmla="*/ 113 h 274"/>
                <a:gd name="T60" fmla="*/ 26 w 156"/>
                <a:gd name="T61" fmla="*/ 80 h 274"/>
                <a:gd name="T62" fmla="*/ 9 w 156"/>
                <a:gd name="T63" fmla="*/ 81 h 274"/>
                <a:gd name="T64" fmla="*/ 26 w 156"/>
                <a:gd name="T65" fmla="*/ 23 h 274"/>
                <a:gd name="T66" fmla="*/ 58 w 156"/>
                <a:gd name="T67" fmla="*/ 0 h 274"/>
                <a:gd name="T68" fmla="*/ 68 w 156"/>
                <a:gd name="T69" fmla="*/ 1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6" h="274">
                  <a:moveTo>
                    <a:pt x="68" y="10"/>
                  </a:moveTo>
                  <a:lnTo>
                    <a:pt x="68" y="10"/>
                  </a:lnTo>
                  <a:lnTo>
                    <a:pt x="54" y="31"/>
                  </a:lnTo>
                  <a:lnTo>
                    <a:pt x="60" y="40"/>
                  </a:lnTo>
                  <a:lnTo>
                    <a:pt x="93" y="40"/>
                  </a:lnTo>
                  <a:lnTo>
                    <a:pt x="93" y="55"/>
                  </a:lnTo>
                  <a:lnTo>
                    <a:pt x="84" y="66"/>
                  </a:lnTo>
                  <a:lnTo>
                    <a:pt x="90" y="97"/>
                  </a:lnTo>
                  <a:lnTo>
                    <a:pt x="108" y="133"/>
                  </a:lnTo>
                  <a:lnTo>
                    <a:pt x="123" y="166"/>
                  </a:lnTo>
                  <a:lnTo>
                    <a:pt x="146" y="175"/>
                  </a:lnTo>
                  <a:lnTo>
                    <a:pt x="156" y="193"/>
                  </a:lnTo>
                  <a:lnTo>
                    <a:pt x="154" y="208"/>
                  </a:lnTo>
                  <a:lnTo>
                    <a:pt x="140" y="217"/>
                  </a:lnTo>
                  <a:lnTo>
                    <a:pt x="139" y="224"/>
                  </a:lnTo>
                  <a:lnTo>
                    <a:pt x="149" y="230"/>
                  </a:lnTo>
                  <a:lnTo>
                    <a:pt x="140" y="242"/>
                  </a:lnTo>
                  <a:lnTo>
                    <a:pt x="120" y="250"/>
                  </a:lnTo>
                  <a:lnTo>
                    <a:pt x="81" y="246"/>
                  </a:lnTo>
                  <a:lnTo>
                    <a:pt x="21" y="274"/>
                  </a:lnTo>
                  <a:lnTo>
                    <a:pt x="0" y="264"/>
                  </a:lnTo>
                  <a:lnTo>
                    <a:pt x="58" y="230"/>
                  </a:lnTo>
                  <a:lnTo>
                    <a:pt x="51" y="226"/>
                  </a:lnTo>
                  <a:lnTo>
                    <a:pt x="21" y="223"/>
                  </a:lnTo>
                  <a:lnTo>
                    <a:pt x="39" y="195"/>
                  </a:lnTo>
                  <a:lnTo>
                    <a:pt x="42" y="172"/>
                  </a:lnTo>
                  <a:lnTo>
                    <a:pt x="67" y="169"/>
                  </a:lnTo>
                  <a:lnTo>
                    <a:pt x="62" y="124"/>
                  </a:lnTo>
                  <a:lnTo>
                    <a:pt x="34" y="123"/>
                  </a:lnTo>
                  <a:lnTo>
                    <a:pt x="25" y="113"/>
                  </a:lnTo>
                  <a:lnTo>
                    <a:pt x="26" y="80"/>
                  </a:lnTo>
                  <a:lnTo>
                    <a:pt x="9" y="81"/>
                  </a:lnTo>
                  <a:lnTo>
                    <a:pt x="26" y="23"/>
                  </a:lnTo>
                  <a:lnTo>
                    <a:pt x="58" y="0"/>
                  </a:lnTo>
                  <a:lnTo>
                    <a:pt x="68" y="1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5" name="Freeform 270">
              <a:extLst>
                <a:ext uri="{FF2B5EF4-FFF2-40B4-BE49-F238E27FC236}">
                  <a16:creationId xmlns:a16="http://schemas.microsoft.com/office/drawing/2014/main" xmlns="" id="{BA2C10E1-BE3F-B245-A5A6-B50C6FD40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575" y="3135313"/>
              <a:ext cx="46038" cy="39688"/>
            </a:xfrm>
            <a:custGeom>
              <a:avLst/>
              <a:gdLst>
                <a:gd name="T0" fmla="*/ 28 w 44"/>
                <a:gd name="T1" fmla="*/ 0 h 38"/>
                <a:gd name="T2" fmla="*/ 28 w 44"/>
                <a:gd name="T3" fmla="*/ 0 h 38"/>
                <a:gd name="T4" fmla="*/ 2 w 44"/>
                <a:gd name="T5" fmla="*/ 3 h 38"/>
                <a:gd name="T6" fmla="*/ 0 w 44"/>
                <a:gd name="T7" fmla="*/ 26 h 38"/>
                <a:gd name="T8" fmla="*/ 18 w 44"/>
                <a:gd name="T9" fmla="*/ 38 h 38"/>
                <a:gd name="T10" fmla="*/ 36 w 44"/>
                <a:gd name="T11" fmla="*/ 33 h 38"/>
                <a:gd name="T12" fmla="*/ 44 w 44"/>
                <a:gd name="T13" fmla="*/ 20 h 38"/>
                <a:gd name="T14" fmla="*/ 28 w 44"/>
                <a:gd name="T1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38">
                  <a:moveTo>
                    <a:pt x="28" y="0"/>
                  </a:moveTo>
                  <a:lnTo>
                    <a:pt x="28" y="0"/>
                  </a:lnTo>
                  <a:lnTo>
                    <a:pt x="2" y="3"/>
                  </a:lnTo>
                  <a:lnTo>
                    <a:pt x="0" y="26"/>
                  </a:lnTo>
                  <a:lnTo>
                    <a:pt x="18" y="38"/>
                  </a:lnTo>
                  <a:lnTo>
                    <a:pt x="36" y="33"/>
                  </a:lnTo>
                  <a:lnTo>
                    <a:pt x="44" y="2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6" name="Freeform 271">
              <a:extLst>
                <a:ext uri="{FF2B5EF4-FFF2-40B4-BE49-F238E27FC236}">
                  <a16:creationId xmlns:a16="http://schemas.microsoft.com/office/drawing/2014/main" xmlns="" id="{172A97D3-24DF-9848-A29A-512C2BA11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7550" y="3135313"/>
              <a:ext cx="111125" cy="115888"/>
            </a:xfrm>
            <a:custGeom>
              <a:avLst/>
              <a:gdLst>
                <a:gd name="T0" fmla="*/ 105 w 105"/>
                <a:gd name="T1" fmla="*/ 39 h 109"/>
                <a:gd name="T2" fmla="*/ 105 w 105"/>
                <a:gd name="T3" fmla="*/ 39 h 109"/>
                <a:gd name="T4" fmla="*/ 98 w 105"/>
                <a:gd name="T5" fmla="*/ 86 h 109"/>
                <a:gd name="T6" fmla="*/ 35 w 105"/>
                <a:gd name="T7" fmla="*/ 109 h 109"/>
                <a:gd name="T8" fmla="*/ 15 w 105"/>
                <a:gd name="T9" fmla="*/ 109 h 109"/>
                <a:gd name="T10" fmla="*/ 0 w 105"/>
                <a:gd name="T11" fmla="*/ 99 h 109"/>
                <a:gd name="T12" fmla="*/ 0 w 105"/>
                <a:gd name="T13" fmla="*/ 90 h 109"/>
                <a:gd name="T14" fmla="*/ 32 w 105"/>
                <a:gd name="T15" fmla="*/ 70 h 109"/>
                <a:gd name="T16" fmla="*/ 23 w 105"/>
                <a:gd name="T17" fmla="*/ 53 h 109"/>
                <a:gd name="T18" fmla="*/ 25 w 105"/>
                <a:gd name="T19" fmla="*/ 28 h 109"/>
                <a:gd name="T20" fmla="*/ 52 w 105"/>
                <a:gd name="T21" fmla="*/ 29 h 109"/>
                <a:gd name="T22" fmla="*/ 65 w 105"/>
                <a:gd name="T23" fmla="*/ 0 h 109"/>
                <a:gd name="T24" fmla="*/ 63 w 105"/>
                <a:gd name="T25" fmla="*/ 26 h 109"/>
                <a:gd name="T26" fmla="*/ 84 w 105"/>
                <a:gd name="T27" fmla="*/ 43 h 109"/>
                <a:gd name="T28" fmla="*/ 105 w 105"/>
                <a:gd name="T29" fmla="*/ 3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5" h="109">
                  <a:moveTo>
                    <a:pt x="105" y="39"/>
                  </a:moveTo>
                  <a:lnTo>
                    <a:pt x="105" y="39"/>
                  </a:lnTo>
                  <a:lnTo>
                    <a:pt x="98" y="86"/>
                  </a:lnTo>
                  <a:lnTo>
                    <a:pt x="35" y="109"/>
                  </a:lnTo>
                  <a:lnTo>
                    <a:pt x="15" y="109"/>
                  </a:lnTo>
                  <a:lnTo>
                    <a:pt x="0" y="99"/>
                  </a:lnTo>
                  <a:lnTo>
                    <a:pt x="0" y="90"/>
                  </a:lnTo>
                  <a:lnTo>
                    <a:pt x="32" y="70"/>
                  </a:lnTo>
                  <a:lnTo>
                    <a:pt x="23" y="53"/>
                  </a:lnTo>
                  <a:lnTo>
                    <a:pt x="25" y="28"/>
                  </a:lnTo>
                  <a:lnTo>
                    <a:pt x="52" y="29"/>
                  </a:lnTo>
                  <a:lnTo>
                    <a:pt x="65" y="0"/>
                  </a:lnTo>
                  <a:lnTo>
                    <a:pt x="63" y="26"/>
                  </a:lnTo>
                  <a:lnTo>
                    <a:pt x="84" y="43"/>
                  </a:lnTo>
                  <a:lnTo>
                    <a:pt x="105" y="3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7" name="Freeform 272">
              <a:extLst>
                <a:ext uri="{FF2B5EF4-FFF2-40B4-BE49-F238E27FC236}">
                  <a16:creationId xmlns:a16="http://schemas.microsoft.com/office/drawing/2014/main" xmlns="" id="{69FF10EE-A365-7C40-B6E6-CF1B8D96A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463" y="2662238"/>
              <a:ext cx="219075" cy="469900"/>
            </a:xfrm>
            <a:custGeom>
              <a:avLst/>
              <a:gdLst>
                <a:gd name="T0" fmla="*/ 143 w 207"/>
                <a:gd name="T1" fmla="*/ 0 h 444"/>
                <a:gd name="T2" fmla="*/ 143 w 207"/>
                <a:gd name="T3" fmla="*/ 0 h 444"/>
                <a:gd name="T4" fmla="*/ 158 w 207"/>
                <a:gd name="T5" fmla="*/ 14 h 444"/>
                <a:gd name="T6" fmla="*/ 187 w 207"/>
                <a:gd name="T7" fmla="*/ 14 h 444"/>
                <a:gd name="T8" fmla="*/ 203 w 207"/>
                <a:gd name="T9" fmla="*/ 44 h 444"/>
                <a:gd name="T10" fmla="*/ 207 w 207"/>
                <a:gd name="T11" fmla="*/ 96 h 444"/>
                <a:gd name="T12" fmla="*/ 169 w 207"/>
                <a:gd name="T13" fmla="*/ 124 h 444"/>
                <a:gd name="T14" fmla="*/ 169 w 207"/>
                <a:gd name="T15" fmla="*/ 152 h 444"/>
                <a:gd name="T16" fmla="*/ 141 w 207"/>
                <a:gd name="T17" fmla="*/ 189 h 444"/>
                <a:gd name="T18" fmla="*/ 125 w 207"/>
                <a:gd name="T19" fmla="*/ 191 h 444"/>
                <a:gd name="T20" fmla="*/ 104 w 207"/>
                <a:gd name="T21" fmla="*/ 227 h 444"/>
                <a:gd name="T22" fmla="*/ 105 w 207"/>
                <a:gd name="T23" fmla="*/ 262 h 444"/>
                <a:gd name="T24" fmla="*/ 143 w 207"/>
                <a:gd name="T25" fmla="*/ 289 h 444"/>
                <a:gd name="T26" fmla="*/ 140 w 207"/>
                <a:gd name="T27" fmla="*/ 305 h 444"/>
                <a:gd name="T28" fmla="*/ 125 w 207"/>
                <a:gd name="T29" fmla="*/ 327 h 444"/>
                <a:gd name="T30" fmla="*/ 104 w 207"/>
                <a:gd name="T31" fmla="*/ 346 h 444"/>
                <a:gd name="T32" fmla="*/ 105 w 207"/>
                <a:gd name="T33" fmla="*/ 408 h 444"/>
                <a:gd name="T34" fmla="*/ 72 w 207"/>
                <a:gd name="T35" fmla="*/ 420 h 444"/>
                <a:gd name="T36" fmla="*/ 61 w 207"/>
                <a:gd name="T37" fmla="*/ 444 h 444"/>
                <a:gd name="T38" fmla="*/ 45 w 207"/>
                <a:gd name="T39" fmla="*/ 444 h 444"/>
                <a:gd name="T40" fmla="*/ 36 w 207"/>
                <a:gd name="T41" fmla="*/ 401 h 444"/>
                <a:gd name="T42" fmla="*/ 0 w 207"/>
                <a:gd name="T43" fmla="*/ 346 h 444"/>
                <a:gd name="T44" fmla="*/ 30 w 207"/>
                <a:gd name="T45" fmla="*/ 296 h 444"/>
                <a:gd name="T46" fmla="*/ 32 w 207"/>
                <a:gd name="T47" fmla="*/ 174 h 444"/>
                <a:gd name="T48" fmla="*/ 52 w 207"/>
                <a:gd name="T49" fmla="*/ 163 h 444"/>
                <a:gd name="T50" fmla="*/ 57 w 207"/>
                <a:gd name="T51" fmla="*/ 93 h 444"/>
                <a:gd name="T52" fmla="*/ 115 w 207"/>
                <a:gd name="T53" fmla="*/ 9 h 444"/>
                <a:gd name="T54" fmla="*/ 143 w 207"/>
                <a:gd name="T55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7" h="444">
                  <a:moveTo>
                    <a:pt x="143" y="0"/>
                  </a:moveTo>
                  <a:lnTo>
                    <a:pt x="143" y="0"/>
                  </a:lnTo>
                  <a:lnTo>
                    <a:pt x="158" y="14"/>
                  </a:lnTo>
                  <a:lnTo>
                    <a:pt x="187" y="14"/>
                  </a:lnTo>
                  <a:lnTo>
                    <a:pt x="203" y="44"/>
                  </a:lnTo>
                  <a:lnTo>
                    <a:pt x="207" y="96"/>
                  </a:lnTo>
                  <a:lnTo>
                    <a:pt x="169" y="124"/>
                  </a:lnTo>
                  <a:lnTo>
                    <a:pt x="169" y="152"/>
                  </a:lnTo>
                  <a:lnTo>
                    <a:pt x="141" y="189"/>
                  </a:lnTo>
                  <a:lnTo>
                    <a:pt x="125" y="191"/>
                  </a:lnTo>
                  <a:lnTo>
                    <a:pt x="104" y="227"/>
                  </a:lnTo>
                  <a:lnTo>
                    <a:pt x="105" y="262"/>
                  </a:lnTo>
                  <a:lnTo>
                    <a:pt x="143" y="289"/>
                  </a:lnTo>
                  <a:lnTo>
                    <a:pt x="140" y="305"/>
                  </a:lnTo>
                  <a:lnTo>
                    <a:pt x="125" y="327"/>
                  </a:lnTo>
                  <a:lnTo>
                    <a:pt x="104" y="346"/>
                  </a:lnTo>
                  <a:lnTo>
                    <a:pt x="105" y="408"/>
                  </a:lnTo>
                  <a:lnTo>
                    <a:pt x="72" y="420"/>
                  </a:lnTo>
                  <a:lnTo>
                    <a:pt x="61" y="444"/>
                  </a:lnTo>
                  <a:lnTo>
                    <a:pt x="45" y="444"/>
                  </a:lnTo>
                  <a:lnTo>
                    <a:pt x="36" y="401"/>
                  </a:lnTo>
                  <a:lnTo>
                    <a:pt x="0" y="346"/>
                  </a:lnTo>
                  <a:lnTo>
                    <a:pt x="30" y="296"/>
                  </a:lnTo>
                  <a:lnTo>
                    <a:pt x="32" y="174"/>
                  </a:lnTo>
                  <a:lnTo>
                    <a:pt x="52" y="163"/>
                  </a:lnTo>
                  <a:lnTo>
                    <a:pt x="57" y="93"/>
                  </a:lnTo>
                  <a:lnTo>
                    <a:pt x="115" y="9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8" name="Freeform 273">
              <a:extLst>
                <a:ext uri="{FF2B5EF4-FFF2-40B4-BE49-F238E27FC236}">
                  <a16:creationId xmlns:a16="http://schemas.microsoft.com/office/drawing/2014/main" xmlns="" id="{2E9F9B2A-A4CF-DB45-BB79-6275745A6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2611438"/>
              <a:ext cx="217488" cy="358775"/>
            </a:xfrm>
            <a:custGeom>
              <a:avLst/>
              <a:gdLst>
                <a:gd name="T0" fmla="*/ 66 w 206"/>
                <a:gd name="T1" fmla="*/ 146 h 340"/>
                <a:gd name="T2" fmla="*/ 66 w 206"/>
                <a:gd name="T3" fmla="*/ 146 h 340"/>
                <a:gd name="T4" fmla="*/ 82 w 206"/>
                <a:gd name="T5" fmla="*/ 153 h 340"/>
                <a:gd name="T6" fmla="*/ 93 w 206"/>
                <a:gd name="T7" fmla="*/ 172 h 340"/>
                <a:gd name="T8" fmla="*/ 82 w 206"/>
                <a:gd name="T9" fmla="*/ 185 h 340"/>
                <a:gd name="T10" fmla="*/ 32 w 206"/>
                <a:gd name="T11" fmla="*/ 240 h 340"/>
                <a:gd name="T12" fmla="*/ 23 w 206"/>
                <a:gd name="T13" fmla="*/ 269 h 340"/>
                <a:gd name="T14" fmla="*/ 35 w 206"/>
                <a:gd name="T15" fmla="*/ 311 h 340"/>
                <a:gd name="T16" fmla="*/ 74 w 206"/>
                <a:gd name="T17" fmla="*/ 340 h 340"/>
                <a:gd name="T18" fmla="*/ 126 w 206"/>
                <a:gd name="T19" fmla="*/ 315 h 340"/>
                <a:gd name="T20" fmla="*/ 167 w 206"/>
                <a:gd name="T21" fmla="*/ 309 h 340"/>
                <a:gd name="T22" fmla="*/ 206 w 206"/>
                <a:gd name="T23" fmla="*/ 247 h 340"/>
                <a:gd name="T24" fmla="*/ 177 w 206"/>
                <a:gd name="T25" fmla="*/ 179 h 340"/>
                <a:gd name="T26" fmla="*/ 150 w 206"/>
                <a:gd name="T27" fmla="*/ 113 h 340"/>
                <a:gd name="T28" fmla="*/ 154 w 206"/>
                <a:gd name="T29" fmla="*/ 71 h 340"/>
                <a:gd name="T30" fmla="*/ 137 w 206"/>
                <a:gd name="T31" fmla="*/ 69 h 340"/>
                <a:gd name="T32" fmla="*/ 133 w 206"/>
                <a:gd name="T33" fmla="*/ 38 h 340"/>
                <a:gd name="T34" fmla="*/ 109 w 206"/>
                <a:gd name="T35" fmla="*/ 0 h 340"/>
                <a:gd name="T36" fmla="*/ 84 w 206"/>
                <a:gd name="T37" fmla="*/ 18 h 340"/>
                <a:gd name="T38" fmla="*/ 74 w 206"/>
                <a:gd name="T39" fmla="*/ 59 h 340"/>
                <a:gd name="T40" fmla="*/ 46 w 206"/>
                <a:gd name="T41" fmla="*/ 43 h 340"/>
                <a:gd name="T42" fmla="*/ 8 w 206"/>
                <a:gd name="T43" fmla="*/ 33 h 340"/>
                <a:gd name="T44" fmla="*/ 0 w 206"/>
                <a:gd name="T45" fmla="*/ 43 h 340"/>
                <a:gd name="T46" fmla="*/ 14 w 206"/>
                <a:gd name="T47" fmla="*/ 57 h 340"/>
                <a:gd name="T48" fmla="*/ 41 w 206"/>
                <a:gd name="T49" fmla="*/ 56 h 340"/>
                <a:gd name="T50" fmla="*/ 62 w 206"/>
                <a:gd name="T51" fmla="*/ 91 h 340"/>
                <a:gd name="T52" fmla="*/ 66 w 206"/>
                <a:gd name="T53" fmla="*/ 146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6" h="340">
                  <a:moveTo>
                    <a:pt x="66" y="146"/>
                  </a:moveTo>
                  <a:lnTo>
                    <a:pt x="66" y="146"/>
                  </a:lnTo>
                  <a:lnTo>
                    <a:pt x="82" y="153"/>
                  </a:lnTo>
                  <a:lnTo>
                    <a:pt x="93" y="172"/>
                  </a:lnTo>
                  <a:lnTo>
                    <a:pt x="82" y="185"/>
                  </a:lnTo>
                  <a:lnTo>
                    <a:pt x="32" y="240"/>
                  </a:lnTo>
                  <a:lnTo>
                    <a:pt x="23" y="269"/>
                  </a:lnTo>
                  <a:lnTo>
                    <a:pt x="35" y="311"/>
                  </a:lnTo>
                  <a:lnTo>
                    <a:pt x="74" y="340"/>
                  </a:lnTo>
                  <a:lnTo>
                    <a:pt x="126" y="315"/>
                  </a:lnTo>
                  <a:lnTo>
                    <a:pt x="167" y="309"/>
                  </a:lnTo>
                  <a:lnTo>
                    <a:pt x="206" y="247"/>
                  </a:lnTo>
                  <a:lnTo>
                    <a:pt x="177" y="179"/>
                  </a:lnTo>
                  <a:lnTo>
                    <a:pt x="150" y="113"/>
                  </a:lnTo>
                  <a:lnTo>
                    <a:pt x="154" y="71"/>
                  </a:lnTo>
                  <a:lnTo>
                    <a:pt x="137" y="69"/>
                  </a:lnTo>
                  <a:lnTo>
                    <a:pt x="133" y="38"/>
                  </a:lnTo>
                  <a:lnTo>
                    <a:pt x="109" y="0"/>
                  </a:lnTo>
                  <a:lnTo>
                    <a:pt x="84" y="18"/>
                  </a:lnTo>
                  <a:lnTo>
                    <a:pt x="74" y="59"/>
                  </a:lnTo>
                  <a:lnTo>
                    <a:pt x="46" y="43"/>
                  </a:lnTo>
                  <a:lnTo>
                    <a:pt x="8" y="33"/>
                  </a:lnTo>
                  <a:lnTo>
                    <a:pt x="0" y="43"/>
                  </a:lnTo>
                  <a:lnTo>
                    <a:pt x="14" y="57"/>
                  </a:lnTo>
                  <a:lnTo>
                    <a:pt x="41" y="56"/>
                  </a:lnTo>
                  <a:lnTo>
                    <a:pt x="62" y="91"/>
                  </a:lnTo>
                  <a:lnTo>
                    <a:pt x="66" y="14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9" name="Freeform 274">
              <a:extLst>
                <a:ext uri="{FF2B5EF4-FFF2-40B4-BE49-F238E27FC236}">
                  <a16:creationId xmlns:a16="http://schemas.microsoft.com/office/drawing/2014/main" xmlns="" id="{14BDBCFF-4933-5F4F-BE14-69CCDF3B9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3988" y="3041651"/>
              <a:ext cx="74613" cy="65088"/>
            </a:xfrm>
            <a:custGeom>
              <a:avLst/>
              <a:gdLst>
                <a:gd name="T0" fmla="*/ 54 w 71"/>
                <a:gd name="T1" fmla="*/ 9 h 61"/>
                <a:gd name="T2" fmla="*/ 54 w 71"/>
                <a:gd name="T3" fmla="*/ 9 h 61"/>
                <a:gd name="T4" fmla="*/ 0 w 71"/>
                <a:gd name="T5" fmla="*/ 0 h 61"/>
                <a:gd name="T6" fmla="*/ 1 w 71"/>
                <a:gd name="T7" fmla="*/ 30 h 61"/>
                <a:gd name="T8" fmla="*/ 51 w 71"/>
                <a:gd name="T9" fmla="*/ 61 h 61"/>
                <a:gd name="T10" fmla="*/ 71 w 71"/>
                <a:gd name="T11" fmla="*/ 55 h 61"/>
                <a:gd name="T12" fmla="*/ 70 w 71"/>
                <a:gd name="T13" fmla="*/ 32 h 61"/>
                <a:gd name="T14" fmla="*/ 54 w 71"/>
                <a:gd name="T15" fmla="*/ 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1">
                  <a:moveTo>
                    <a:pt x="54" y="9"/>
                  </a:moveTo>
                  <a:lnTo>
                    <a:pt x="54" y="9"/>
                  </a:lnTo>
                  <a:lnTo>
                    <a:pt x="0" y="0"/>
                  </a:lnTo>
                  <a:lnTo>
                    <a:pt x="1" y="30"/>
                  </a:lnTo>
                  <a:lnTo>
                    <a:pt x="51" y="61"/>
                  </a:lnTo>
                  <a:lnTo>
                    <a:pt x="71" y="55"/>
                  </a:lnTo>
                  <a:lnTo>
                    <a:pt x="70" y="32"/>
                  </a:lnTo>
                  <a:lnTo>
                    <a:pt x="54" y="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0" name="Freeform 275">
              <a:extLst>
                <a:ext uri="{FF2B5EF4-FFF2-40B4-BE49-F238E27FC236}">
                  <a16:creationId xmlns:a16="http://schemas.microsoft.com/office/drawing/2014/main" xmlns="" id="{28C3A2D5-170B-4742-8113-0A73F1C06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6838" y="3019426"/>
              <a:ext cx="23813" cy="17463"/>
            </a:xfrm>
            <a:custGeom>
              <a:avLst/>
              <a:gdLst>
                <a:gd name="T0" fmla="*/ 19 w 23"/>
                <a:gd name="T1" fmla="*/ 0 h 16"/>
                <a:gd name="T2" fmla="*/ 19 w 23"/>
                <a:gd name="T3" fmla="*/ 0 h 16"/>
                <a:gd name="T4" fmla="*/ 7 w 23"/>
                <a:gd name="T5" fmla="*/ 0 h 16"/>
                <a:gd name="T6" fmla="*/ 0 w 23"/>
                <a:gd name="T7" fmla="*/ 7 h 16"/>
                <a:gd name="T8" fmla="*/ 5 w 23"/>
                <a:gd name="T9" fmla="*/ 15 h 16"/>
                <a:gd name="T10" fmla="*/ 17 w 23"/>
                <a:gd name="T11" fmla="*/ 16 h 16"/>
                <a:gd name="T12" fmla="*/ 23 w 23"/>
                <a:gd name="T13" fmla="*/ 6 h 16"/>
                <a:gd name="T14" fmla="*/ 19 w 23"/>
                <a:gd name="T1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6">
                  <a:moveTo>
                    <a:pt x="19" y="0"/>
                  </a:moveTo>
                  <a:lnTo>
                    <a:pt x="19" y="0"/>
                  </a:lnTo>
                  <a:lnTo>
                    <a:pt x="7" y="0"/>
                  </a:lnTo>
                  <a:lnTo>
                    <a:pt x="0" y="7"/>
                  </a:lnTo>
                  <a:lnTo>
                    <a:pt x="5" y="15"/>
                  </a:lnTo>
                  <a:lnTo>
                    <a:pt x="17" y="16"/>
                  </a:lnTo>
                  <a:lnTo>
                    <a:pt x="23" y="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1" name="Freeform 276">
              <a:extLst>
                <a:ext uri="{FF2B5EF4-FFF2-40B4-BE49-F238E27FC236}">
                  <a16:creationId xmlns:a16="http://schemas.microsoft.com/office/drawing/2014/main" xmlns="" id="{AD85F16E-930C-0741-8E19-94F892BF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0963" y="3052763"/>
              <a:ext cx="49213" cy="42863"/>
            </a:xfrm>
            <a:custGeom>
              <a:avLst/>
              <a:gdLst>
                <a:gd name="T0" fmla="*/ 33 w 47"/>
                <a:gd name="T1" fmla="*/ 1 h 41"/>
                <a:gd name="T2" fmla="*/ 33 w 47"/>
                <a:gd name="T3" fmla="*/ 1 h 41"/>
                <a:gd name="T4" fmla="*/ 21 w 47"/>
                <a:gd name="T5" fmla="*/ 0 h 41"/>
                <a:gd name="T6" fmla="*/ 0 w 47"/>
                <a:gd name="T7" fmla="*/ 26 h 41"/>
                <a:gd name="T8" fmla="*/ 0 w 47"/>
                <a:gd name="T9" fmla="*/ 37 h 41"/>
                <a:gd name="T10" fmla="*/ 7 w 47"/>
                <a:gd name="T11" fmla="*/ 40 h 41"/>
                <a:gd name="T12" fmla="*/ 21 w 47"/>
                <a:gd name="T13" fmla="*/ 41 h 41"/>
                <a:gd name="T14" fmla="*/ 43 w 47"/>
                <a:gd name="T15" fmla="*/ 22 h 41"/>
                <a:gd name="T16" fmla="*/ 47 w 47"/>
                <a:gd name="T17" fmla="*/ 16 h 41"/>
                <a:gd name="T18" fmla="*/ 33 w 47"/>
                <a:gd name="T19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1">
                  <a:moveTo>
                    <a:pt x="33" y="1"/>
                  </a:moveTo>
                  <a:lnTo>
                    <a:pt x="33" y="1"/>
                  </a:lnTo>
                  <a:lnTo>
                    <a:pt x="21" y="0"/>
                  </a:lnTo>
                  <a:lnTo>
                    <a:pt x="0" y="26"/>
                  </a:lnTo>
                  <a:lnTo>
                    <a:pt x="0" y="37"/>
                  </a:lnTo>
                  <a:lnTo>
                    <a:pt x="7" y="40"/>
                  </a:lnTo>
                  <a:lnTo>
                    <a:pt x="21" y="41"/>
                  </a:lnTo>
                  <a:lnTo>
                    <a:pt x="43" y="22"/>
                  </a:lnTo>
                  <a:lnTo>
                    <a:pt x="47" y="16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2" name="Freeform 277">
              <a:extLst>
                <a:ext uri="{FF2B5EF4-FFF2-40B4-BE49-F238E27FC236}">
                  <a16:creationId xmlns:a16="http://schemas.microsoft.com/office/drawing/2014/main" xmlns="" id="{64DCBD20-420D-E248-A94B-2441A4BE1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6200" y="3078163"/>
              <a:ext cx="127000" cy="90488"/>
            </a:xfrm>
            <a:custGeom>
              <a:avLst/>
              <a:gdLst>
                <a:gd name="T0" fmla="*/ 70 w 121"/>
                <a:gd name="T1" fmla="*/ 1 h 86"/>
                <a:gd name="T2" fmla="*/ 70 w 121"/>
                <a:gd name="T3" fmla="*/ 1 h 86"/>
                <a:gd name="T4" fmla="*/ 53 w 121"/>
                <a:gd name="T5" fmla="*/ 0 h 86"/>
                <a:gd name="T6" fmla="*/ 30 w 121"/>
                <a:gd name="T7" fmla="*/ 23 h 86"/>
                <a:gd name="T8" fmla="*/ 10 w 121"/>
                <a:gd name="T9" fmla="*/ 23 h 86"/>
                <a:gd name="T10" fmla="*/ 11 w 121"/>
                <a:gd name="T11" fmla="*/ 50 h 86"/>
                <a:gd name="T12" fmla="*/ 0 w 121"/>
                <a:gd name="T13" fmla="*/ 72 h 86"/>
                <a:gd name="T14" fmla="*/ 42 w 121"/>
                <a:gd name="T15" fmla="*/ 72 h 86"/>
                <a:gd name="T16" fmla="*/ 54 w 121"/>
                <a:gd name="T17" fmla="*/ 71 h 86"/>
                <a:gd name="T18" fmla="*/ 66 w 121"/>
                <a:gd name="T19" fmla="*/ 86 h 86"/>
                <a:gd name="T20" fmla="*/ 94 w 121"/>
                <a:gd name="T21" fmla="*/ 84 h 86"/>
                <a:gd name="T22" fmla="*/ 121 w 121"/>
                <a:gd name="T23" fmla="*/ 50 h 86"/>
                <a:gd name="T24" fmla="*/ 119 w 121"/>
                <a:gd name="T25" fmla="*/ 30 h 86"/>
                <a:gd name="T26" fmla="*/ 70 w 121"/>
                <a:gd name="T27" fmla="*/ 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" h="86">
                  <a:moveTo>
                    <a:pt x="70" y="1"/>
                  </a:moveTo>
                  <a:lnTo>
                    <a:pt x="70" y="1"/>
                  </a:lnTo>
                  <a:lnTo>
                    <a:pt x="53" y="0"/>
                  </a:lnTo>
                  <a:lnTo>
                    <a:pt x="30" y="23"/>
                  </a:lnTo>
                  <a:lnTo>
                    <a:pt x="10" y="23"/>
                  </a:lnTo>
                  <a:lnTo>
                    <a:pt x="11" y="50"/>
                  </a:lnTo>
                  <a:lnTo>
                    <a:pt x="0" y="72"/>
                  </a:lnTo>
                  <a:lnTo>
                    <a:pt x="42" y="72"/>
                  </a:lnTo>
                  <a:lnTo>
                    <a:pt x="54" y="71"/>
                  </a:lnTo>
                  <a:lnTo>
                    <a:pt x="66" y="86"/>
                  </a:lnTo>
                  <a:lnTo>
                    <a:pt x="94" y="84"/>
                  </a:lnTo>
                  <a:lnTo>
                    <a:pt x="121" y="50"/>
                  </a:lnTo>
                  <a:lnTo>
                    <a:pt x="119" y="30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3" name="Freeform 278">
              <a:extLst>
                <a:ext uri="{FF2B5EF4-FFF2-40B4-BE49-F238E27FC236}">
                  <a16:creationId xmlns:a16="http://schemas.microsoft.com/office/drawing/2014/main" xmlns="" id="{142DFA2B-FA8E-3648-899C-742CE2E57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9225" y="3105151"/>
              <a:ext cx="174625" cy="134938"/>
            </a:xfrm>
            <a:custGeom>
              <a:avLst/>
              <a:gdLst>
                <a:gd name="T0" fmla="*/ 0 w 166"/>
                <a:gd name="T1" fmla="*/ 66 h 128"/>
                <a:gd name="T2" fmla="*/ 0 w 166"/>
                <a:gd name="T3" fmla="*/ 66 h 128"/>
                <a:gd name="T4" fmla="*/ 11 w 166"/>
                <a:gd name="T5" fmla="*/ 85 h 128"/>
                <a:gd name="T6" fmla="*/ 7 w 166"/>
                <a:gd name="T7" fmla="*/ 101 h 128"/>
                <a:gd name="T8" fmla="*/ 7 w 166"/>
                <a:gd name="T9" fmla="*/ 113 h 128"/>
                <a:gd name="T10" fmla="*/ 12 w 166"/>
                <a:gd name="T11" fmla="*/ 128 h 128"/>
                <a:gd name="T12" fmla="*/ 36 w 166"/>
                <a:gd name="T13" fmla="*/ 114 h 128"/>
                <a:gd name="T14" fmla="*/ 66 w 166"/>
                <a:gd name="T15" fmla="*/ 115 h 128"/>
                <a:gd name="T16" fmla="*/ 87 w 166"/>
                <a:gd name="T17" fmla="*/ 123 h 128"/>
                <a:gd name="T18" fmla="*/ 141 w 166"/>
                <a:gd name="T19" fmla="*/ 123 h 128"/>
                <a:gd name="T20" fmla="*/ 157 w 166"/>
                <a:gd name="T21" fmla="*/ 86 h 128"/>
                <a:gd name="T22" fmla="*/ 166 w 166"/>
                <a:gd name="T23" fmla="*/ 71 h 128"/>
                <a:gd name="T24" fmla="*/ 166 w 166"/>
                <a:gd name="T25" fmla="*/ 62 h 128"/>
                <a:gd name="T26" fmla="*/ 133 w 166"/>
                <a:gd name="T27" fmla="*/ 14 h 128"/>
                <a:gd name="T28" fmla="*/ 103 w 166"/>
                <a:gd name="T29" fmla="*/ 3 h 128"/>
                <a:gd name="T30" fmla="*/ 78 w 166"/>
                <a:gd name="T31" fmla="*/ 0 h 128"/>
                <a:gd name="T32" fmla="*/ 57 w 166"/>
                <a:gd name="T33" fmla="*/ 7 h 128"/>
                <a:gd name="T34" fmla="*/ 58 w 166"/>
                <a:gd name="T35" fmla="*/ 28 h 128"/>
                <a:gd name="T36" fmla="*/ 29 w 166"/>
                <a:gd name="T37" fmla="*/ 65 h 128"/>
                <a:gd name="T38" fmla="*/ 0 w 166"/>
                <a:gd name="T39" fmla="*/ 6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6" h="128">
                  <a:moveTo>
                    <a:pt x="0" y="66"/>
                  </a:moveTo>
                  <a:lnTo>
                    <a:pt x="0" y="66"/>
                  </a:lnTo>
                  <a:lnTo>
                    <a:pt x="11" y="85"/>
                  </a:lnTo>
                  <a:lnTo>
                    <a:pt x="7" y="101"/>
                  </a:lnTo>
                  <a:lnTo>
                    <a:pt x="7" y="113"/>
                  </a:lnTo>
                  <a:lnTo>
                    <a:pt x="12" y="128"/>
                  </a:lnTo>
                  <a:lnTo>
                    <a:pt x="36" y="114"/>
                  </a:lnTo>
                  <a:lnTo>
                    <a:pt x="66" y="115"/>
                  </a:lnTo>
                  <a:lnTo>
                    <a:pt x="87" y="123"/>
                  </a:lnTo>
                  <a:lnTo>
                    <a:pt x="141" y="123"/>
                  </a:lnTo>
                  <a:lnTo>
                    <a:pt x="157" y="86"/>
                  </a:lnTo>
                  <a:lnTo>
                    <a:pt x="166" y="71"/>
                  </a:lnTo>
                  <a:lnTo>
                    <a:pt x="166" y="62"/>
                  </a:lnTo>
                  <a:lnTo>
                    <a:pt x="133" y="14"/>
                  </a:lnTo>
                  <a:lnTo>
                    <a:pt x="103" y="3"/>
                  </a:lnTo>
                  <a:lnTo>
                    <a:pt x="78" y="0"/>
                  </a:lnTo>
                  <a:lnTo>
                    <a:pt x="57" y="7"/>
                  </a:lnTo>
                  <a:lnTo>
                    <a:pt x="58" y="28"/>
                  </a:lnTo>
                  <a:lnTo>
                    <a:pt x="29" y="65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4" name="Freeform 279">
              <a:extLst>
                <a:ext uri="{FF2B5EF4-FFF2-40B4-BE49-F238E27FC236}">
                  <a16:creationId xmlns:a16="http://schemas.microsoft.com/office/drawing/2014/main" xmlns="" id="{04EA44B2-E8E0-494E-B7CF-075875D03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9838" y="3143251"/>
              <a:ext cx="193675" cy="174625"/>
            </a:xfrm>
            <a:custGeom>
              <a:avLst/>
              <a:gdLst>
                <a:gd name="T0" fmla="*/ 175 w 183"/>
                <a:gd name="T1" fmla="*/ 96 h 165"/>
                <a:gd name="T2" fmla="*/ 175 w 183"/>
                <a:gd name="T3" fmla="*/ 96 h 165"/>
                <a:gd name="T4" fmla="*/ 182 w 183"/>
                <a:gd name="T5" fmla="*/ 108 h 165"/>
                <a:gd name="T6" fmla="*/ 183 w 183"/>
                <a:gd name="T7" fmla="*/ 122 h 165"/>
                <a:gd name="T8" fmla="*/ 178 w 183"/>
                <a:gd name="T9" fmla="*/ 134 h 165"/>
                <a:gd name="T10" fmla="*/ 165 w 183"/>
                <a:gd name="T11" fmla="*/ 158 h 165"/>
                <a:gd name="T12" fmla="*/ 154 w 183"/>
                <a:gd name="T13" fmla="*/ 163 h 165"/>
                <a:gd name="T14" fmla="*/ 141 w 183"/>
                <a:gd name="T15" fmla="*/ 157 h 165"/>
                <a:gd name="T16" fmla="*/ 133 w 183"/>
                <a:gd name="T17" fmla="*/ 158 h 165"/>
                <a:gd name="T18" fmla="*/ 113 w 183"/>
                <a:gd name="T19" fmla="*/ 165 h 165"/>
                <a:gd name="T20" fmla="*/ 90 w 183"/>
                <a:gd name="T21" fmla="*/ 158 h 165"/>
                <a:gd name="T22" fmla="*/ 53 w 183"/>
                <a:gd name="T23" fmla="*/ 132 h 165"/>
                <a:gd name="T24" fmla="*/ 17 w 183"/>
                <a:gd name="T25" fmla="*/ 113 h 165"/>
                <a:gd name="T26" fmla="*/ 2 w 183"/>
                <a:gd name="T27" fmla="*/ 91 h 165"/>
                <a:gd name="T28" fmla="*/ 0 w 183"/>
                <a:gd name="T29" fmla="*/ 39 h 165"/>
                <a:gd name="T30" fmla="*/ 28 w 183"/>
                <a:gd name="T31" fmla="*/ 14 h 165"/>
                <a:gd name="T32" fmla="*/ 65 w 183"/>
                <a:gd name="T33" fmla="*/ 2 h 165"/>
                <a:gd name="T34" fmla="*/ 78 w 183"/>
                <a:gd name="T35" fmla="*/ 0 h 165"/>
                <a:gd name="T36" fmla="*/ 73 w 183"/>
                <a:gd name="T37" fmla="*/ 11 h 165"/>
                <a:gd name="T38" fmla="*/ 76 w 183"/>
                <a:gd name="T39" fmla="*/ 16 h 165"/>
                <a:gd name="T40" fmla="*/ 138 w 183"/>
                <a:gd name="T41" fmla="*/ 17 h 165"/>
                <a:gd name="T42" fmla="*/ 152 w 183"/>
                <a:gd name="T43" fmla="*/ 16 h 165"/>
                <a:gd name="T44" fmla="*/ 174 w 183"/>
                <a:gd name="T45" fmla="*/ 50 h 165"/>
                <a:gd name="T46" fmla="*/ 168 w 183"/>
                <a:gd name="T47" fmla="*/ 64 h 165"/>
                <a:gd name="T48" fmla="*/ 171 w 183"/>
                <a:gd name="T49" fmla="*/ 80 h 165"/>
                <a:gd name="T50" fmla="*/ 175 w 183"/>
                <a:gd name="T51" fmla="*/ 96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165">
                  <a:moveTo>
                    <a:pt x="175" y="96"/>
                  </a:moveTo>
                  <a:lnTo>
                    <a:pt x="175" y="96"/>
                  </a:lnTo>
                  <a:lnTo>
                    <a:pt x="182" y="108"/>
                  </a:lnTo>
                  <a:lnTo>
                    <a:pt x="183" y="122"/>
                  </a:lnTo>
                  <a:lnTo>
                    <a:pt x="178" y="134"/>
                  </a:lnTo>
                  <a:lnTo>
                    <a:pt x="165" y="158"/>
                  </a:lnTo>
                  <a:lnTo>
                    <a:pt x="154" y="163"/>
                  </a:lnTo>
                  <a:lnTo>
                    <a:pt x="141" y="157"/>
                  </a:lnTo>
                  <a:lnTo>
                    <a:pt x="133" y="158"/>
                  </a:lnTo>
                  <a:lnTo>
                    <a:pt x="113" y="165"/>
                  </a:lnTo>
                  <a:lnTo>
                    <a:pt x="90" y="158"/>
                  </a:lnTo>
                  <a:lnTo>
                    <a:pt x="53" y="132"/>
                  </a:lnTo>
                  <a:lnTo>
                    <a:pt x="17" y="113"/>
                  </a:lnTo>
                  <a:lnTo>
                    <a:pt x="2" y="91"/>
                  </a:lnTo>
                  <a:lnTo>
                    <a:pt x="0" y="39"/>
                  </a:lnTo>
                  <a:lnTo>
                    <a:pt x="28" y="14"/>
                  </a:lnTo>
                  <a:lnTo>
                    <a:pt x="65" y="2"/>
                  </a:lnTo>
                  <a:lnTo>
                    <a:pt x="78" y="0"/>
                  </a:lnTo>
                  <a:lnTo>
                    <a:pt x="73" y="11"/>
                  </a:lnTo>
                  <a:lnTo>
                    <a:pt x="76" y="16"/>
                  </a:lnTo>
                  <a:lnTo>
                    <a:pt x="138" y="17"/>
                  </a:lnTo>
                  <a:lnTo>
                    <a:pt x="152" y="16"/>
                  </a:lnTo>
                  <a:lnTo>
                    <a:pt x="174" y="50"/>
                  </a:lnTo>
                  <a:lnTo>
                    <a:pt x="168" y="64"/>
                  </a:lnTo>
                  <a:lnTo>
                    <a:pt x="171" y="80"/>
                  </a:lnTo>
                  <a:lnTo>
                    <a:pt x="175" y="9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5" name="Freeform 280">
              <a:extLst>
                <a:ext uri="{FF2B5EF4-FFF2-40B4-BE49-F238E27FC236}">
                  <a16:creationId xmlns:a16="http://schemas.microsoft.com/office/drawing/2014/main" xmlns="" id="{F0CA5BF7-DE86-F44E-9105-D28F07B1DB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2475" y="3486151"/>
              <a:ext cx="254000" cy="209550"/>
            </a:xfrm>
            <a:custGeom>
              <a:avLst/>
              <a:gdLst>
                <a:gd name="T0" fmla="*/ 142 w 240"/>
                <a:gd name="T1" fmla="*/ 10 h 198"/>
                <a:gd name="T2" fmla="*/ 142 w 240"/>
                <a:gd name="T3" fmla="*/ 10 h 198"/>
                <a:gd name="T4" fmla="*/ 42 w 240"/>
                <a:gd name="T5" fmla="*/ 10 h 198"/>
                <a:gd name="T6" fmla="*/ 22 w 240"/>
                <a:gd name="T7" fmla="*/ 0 h 198"/>
                <a:gd name="T8" fmla="*/ 12 w 240"/>
                <a:gd name="T9" fmla="*/ 1 h 198"/>
                <a:gd name="T10" fmla="*/ 0 w 240"/>
                <a:gd name="T11" fmla="*/ 26 h 198"/>
                <a:gd name="T12" fmla="*/ 4 w 240"/>
                <a:gd name="T13" fmla="*/ 51 h 198"/>
                <a:gd name="T14" fmla="*/ 43 w 240"/>
                <a:gd name="T15" fmla="*/ 54 h 198"/>
                <a:gd name="T16" fmla="*/ 47 w 240"/>
                <a:gd name="T17" fmla="*/ 70 h 198"/>
                <a:gd name="T18" fmla="*/ 31 w 240"/>
                <a:gd name="T19" fmla="*/ 164 h 198"/>
                <a:gd name="T20" fmla="*/ 31 w 240"/>
                <a:gd name="T21" fmla="*/ 181 h 198"/>
                <a:gd name="T22" fmla="*/ 59 w 240"/>
                <a:gd name="T23" fmla="*/ 196 h 198"/>
                <a:gd name="T24" fmla="*/ 90 w 240"/>
                <a:gd name="T25" fmla="*/ 198 h 198"/>
                <a:gd name="T26" fmla="*/ 152 w 240"/>
                <a:gd name="T27" fmla="*/ 182 h 198"/>
                <a:gd name="T28" fmla="*/ 183 w 240"/>
                <a:gd name="T29" fmla="*/ 144 h 198"/>
                <a:gd name="T30" fmla="*/ 183 w 240"/>
                <a:gd name="T31" fmla="*/ 105 h 198"/>
                <a:gd name="T32" fmla="*/ 238 w 240"/>
                <a:gd name="T33" fmla="*/ 56 h 198"/>
                <a:gd name="T34" fmla="*/ 240 w 240"/>
                <a:gd name="T35" fmla="*/ 34 h 198"/>
                <a:gd name="T36" fmla="*/ 191 w 240"/>
                <a:gd name="T37" fmla="*/ 33 h 198"/>
                <a:gd name="T38" fmla="*/ 142 w 240"/>
                <a:gd name="T39" fmla="*/ 1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98">
                  <a:moveTo>
                    <a:pt x="142" y="10"/>
                  </a:moveTo>
                  <a:lnTo>
                    <a:pt x="142" y="10"/>
                  </a:lnTo>
                  <a:lnTo>
                    <a:pt x="42" y="10"/>
                  </a:lnTo>
                  <a:lnTo>
                    <a:pt x="22" y="0"/>
                  </a:lnTo>
                  <a:lnTo>
                    <a:pt x="12" y="1"/>
                  </a:lnTo>
                  <a:lnTo>
                    <a:pt x="0" y="26"/>
                  </a:lnTo>
                  <a:lnTo>
                    <a:pt x="4" y="51"/>
                  </a:lnTo>
                  <a:lnTo>
                    <a:pt x="43" y="54"/>
                  </a:lnTo>
                  <a:lnTo>
                    <a:pt x="47" y="70"/>
                  </a:lnTo>
                  <a:lnTo>
                    <a:pt x="31" y="164"/>
                  </a:lnTo>
                  <a:lnTo>
                    <a:pt x="31" y="181"/>
                  </a:lnTo>
                  <a:lnTo>
                    <a:pt x="59" y="196"/>
                  </a:lnTo>
                  <a:lnTo>
                    <a:pt x="90" y="198"/>
                  </a:lnTo>
                  <a:lnTo>
                    <a:pt x="152" y="182"/>
                  </a:lnTo>
                  <a:lnTo>
                    <a:pt x="183" y="144"/>
                  </a:lnTo>
                  <a:lnTo>
                    <a:pt x="183" y="105"/>
                  </a:lnTo>
                  <a:lnTo>
                    <a:pt x="238" y="56"/>
                  </a:lnTo>
                  <a:lnTo>
                    <a:pt x="240" y="34"/>
                  </a:lnTo>
                  <a:lnTo>
                    <a:pt x="191" y="33"/>
                  </a:lnTo>
                  <a:lnTo>
                    <a:pt x="142" y="1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6" name="Freeform 281">
              <a:extLst>
                <a:ext uri="{FF2B5EF4-FFF2-40B4-BE49-F238E27FC236}">
                  <a16:creationId xmlns:a16="http://schemas.microsoft.com/office/drawing/2014/main" xmlns="" id="{AF573279-D0DB-CD41-856F-4EC48E6AC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6600" y="3548063"/>
              <a:ext cx="57150" cy="134938"/>
            </a:xfrm>
            <a:custGeom>
              <a:avLst/>
              <a:gdLst>
                <a:gd name="T0" fmla="*/ 19 w 54"/>
                <a:gd name="T1" fmla="*/ 0 h 128"/>
                <a:gd name="T2" fmla="*/ 19 w 54"/>
                <a:gd name="T3" fmla="*/ 0 h 128"/>
                <a:gd name="T4" fmla="*/ 14 w 54"/>
                <a:gd name="T5" fmla="*/ 68 h 128"/>
                <a:gd name="T6" fmla="*/ 0 w 54"/>
                <a:gd name="T7" fmla="*/ 81 h 128"/>
                <a:gd name="T8" fmla="*/ 2 w 54"/>
                <a:gd name="T9" fmla="*/ 89 h 128"/>
                <a:gd name="T10" fmla="*/ 11 w 54"/>
                <a:gd name="T11" fmla="*/ 105 h 128"/>
                <a:gd name="T12" fmla="*/ 5 w 54"/>
                <a:gd name="T13" fmla="*/ 124 h 128"/>
                <a:gd name="T14" fmla="*/ 16 w 54"/>
                <a:gd name="T15" fmla="*/ 128 h 128"/>
                <a:gd name="T16" fmla="*/ 40 w 54"/>
                <a:gd name="T17" fmla="*/ 125 h 128"/>
                <a:gd name="T18" fmla="*/ 38 w 54"/>
                <a:gd name="T19" fmla="*/ 105 h 128"/>
                <a:gd name="T20" fmla="*/ 54 w 54"/>
                <a:gd name="T21" fmla="*/ 14 h 128"/>
                <a:gd name="T22" fmla="*/ 51 w 54"/>
                <a:gd name="T23" fmla="*/ 2 h 128"/>
                <a:gd name="T24" fmla="*/ 19 w 54"/>
                <a:gd name="T2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128">
                  <a:moveTo>
                    <a:pt x="19" y="0"/>
                  </a:moveTo>
                  <a:lnTo>
                    <a:pt x="19" y="0"/>
                  </a:lnTo>
                  <a:lnTo>
                    <a:pt x="14" y="68"/>
                  </a:lnTo>
                  <a:lnTo>
                    <a:pt x="0" y="81"/>
                  </a:lnTo>
                  <a:lnTo>
                    <a:pt x="2" y="89"/>
                  </a:lnTo>
                  <a:lnTo>
                    <a:pt x="11" y="105"/>
                  </a:lnTo>
                  <a:lnTo>
                    <a:pt x="5" y="124"/>
                  </a:lnTo>
                  <a:lnTo>
                    <a:pt x="16" y="128"/>
                  </a:lnTo>
                  <a:lnTo>
                    <a:pt x="40" y="125"/>
                  </a:lnTo>
                  <a:lnTo>
                    <a:pt x="38" y="105"/>
                  </a:lnTo>
                  <a:lnTo>
                    <a:pt x="54" y="14"/>
                  </a:lnTo>
                  <a:lnTo>
                    <a:pt x="51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7" name="Freeform 282">
              <a:extLst>
                <a:ext uri="{FF2B5EF4-FFF2-40B4-BE49-F238E27FC236}">
                  <a16:creationId xmlns:a16="http://schemas.microsoft.com/office/drawing/2014/main" xmlns="" id="{93E8B1FC-11D3-2A42-A8B6-C9D1E0762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3775" y="3597276"/>
              <a:ext cx="31750" cy="17463"/>
            </a:xfrm>
            <a:custGeom>
              <a:avLst/>
              <a:gdLst>
                <a:gd name="T0" fmla="*/ 13 w 29"/>
                <a:gd name="T1" fmla="*/ 0 h 16"/>
                <a:gd name="T2" fmla="*/ 13 w 29"/>
                <a:gd name="T3" fmla="*/ 0 h 16"/>
                <a:gd name="T4" fmla="*/ 0 w 29"/>
                <a:gd name="T5" fmla="*/ 5 h 16"/>
                <a:gd name="T6" fmla="*/ 3 w 29"/>
                <a:gd name="T7" fmla="*/ 16 h 16"/>
                <a:gd name="T8" fmla="*/ 21 w 29"/>
                <a:gd name="T9" fmla="*/ 16 h 16"/>
                <a:gd name="T10" fmla="*/ 29 w 29"/>
                <a:gd name="T11" fmla="*/ 7 h 16"/>
                <a:gd name="T12" fmla="*/ 13 w 29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6">
                  <a:moveTo>
                    <a:pt x="13" y="0"/>
                  </a:moveTo>
                  <a:lnTo>
                    <a:pt x="13" y="0"/>
                  </a:lnTo>
                  <a:lnTo>
                    <a:pt x="0" y="5"/>
                  </a:lnTo>
                  <a:lnTo>
                    <a:pt x="3" y="16"/>
                  </a:lnTo>
                  <a:lnTo>
                    <a:pt x="21" y="16"/>
                  </a:lnTo>
                  <a:lnTo>
                    <a:pt x="29" y="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8" name="Freeform 283">
              <a:extLst>
                <a:ext uri="{FF2B5EF4-FFF2-40B4-BE49-F238E27FC236}">
                  <a16:creationId xmlns:a16="http://schemas.microsoft.com/office/drawing/2014/main" xmlns="" id="{DBFE322A-FC34-A244-B8F4-1DB1240D0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2363" y="3565526"/>
              <a:ext cx="33338" cy="57150"/>
            </a:xfrm>
            <a:custGeom>
              <a:avLst/>
              <a:gdLst>
                <a:gd name="T0" fmla="*/ 21 w 32"/>
                <a:gd name="T1" fmla="*/ 0 h 54"/>
                <a:gd name="T2" fmla="*/ 21 w 32"/>
                <a:gd name="T3" fmla="*/ 0 h 54"/>
                <a:gd name="T4" fmla="*/ 0 w 32"/>
                <a:gd name="T5" fmla="*/ 11 h 54"/>
                <a:gd name="T6" fmla="*/ 3 w 32"/>
                <a:gd name="T7" fmla="*/ 51 h 54"/>
                <a:gd name="T8" fmla="*/ 19 w 32"/>
                <a:gd name="T9" fmla="*/ 54 h 54"/>
                <a:gd name="T10" fmla="*/ 32 w 32"/>
                <a:gd name="T11" fmla="*/ 42 h 54"/>
                <a:gd name="T12" fmla="*/ 32 w 32"/>
                <a:gd name="T13" fmla="*/ 4 h 54"/>
                <a:gd name="T14" fmla="*/ 21 w 32"/>
                <a:gd name="T1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54">
                  <a:moveTo>
                    <a:pt x="21" y="0"/>
                  </a:moveTo>
                  <a:lnTo>
                    <a:pt x="21" y="0"/>
                  </a:lnTo>
                  <a:lnTo>
                    <a:pt x="0" y="11"/>
                  </a:lnTo>
                  <a:lnTo>
                    <a:pt x="3" y="51"/>
                  </a:lnTo>
                  <a:lnTo>
                    <a:pt x="19" y="54"/>
                  </a:lnTo>
                  <a:lnTo>
                    <a:pt x="32" y="42"/>
                  </a:lnTo>
                  <a:lnTo>
                    <a:pt x="32" y="4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9" name="Freeform 284">
              <a:extLst>
                <a:ext uri="{FF2B5EF4-FFF2-40B4-BE49-F238E27FC236}">
                  <a16:creationId xmlns:a16="http://schemas.microsoft.com/office/drawing/2014/main" xmlns="" id="{B0025B0C-3148-F545-B332-EAB10E68C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8713" y="3513138"/>
              <a:ext cx="20638" cy="38100"/>
            </a:xfrm>
            <a:custGeom>
              <a:avLst/>
              <a:gdLst>
                <a:gd name="T0" fmla="*/ 17 w 20"/>
                <a:gd name="T1" fmla="*/ 0 h 37"/>
                <a:gd name="T2" fmla="*/ 17 w 20"/>
                <a:gd name="T3" fmla="*/ 0 h 37"/>
                <a:gd name="T4" fmla="*/ 2 w 20"/>
                <a:gd name="T5" fmla="*/ 15 h 37"/>
                <a:gd name="T6" fmla="*/ 0 w 20"/>
                <a:gd name="T7" fmla="*/ 29 h 37"/>
                <a:gd name="T8" fmla="*/ 13 w 20"/>
                <a:gd name="T9" fmla="*/ 37 h 37"/>
                <a:gd name="T10" fmla="*/ 18 w 20"/>
                <a:gd name="T11" fmla="*/ 36 h 37"/>
                <a:gd name="T12" fmla="*/ 20 w 20"/>
                <a:gd name="T13" fmla="*/ 16 h 37"/>
                <a:gd name="T14" fmla="*/ 17 w 2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37">
                  <a:moveTo>
                    <a:pt x="17" y="0"/>
                  </a:moveTo>
                  <a:lnTo>
                    <a:pt x="17" y="0"/>
                  </a:lnTo>
                  <a:lnTo>
                    <a:pt x="2" y="15"/>
                  </a:lnTo>
                  <a:lnTo>
                    <a:pt x="0" y="29"/>
                  </a:lnTo>
                  <a:lnTo>
                    <a:pt x="13" y="37"/>
                  </a:lnTo>
                  <a:lnTo>
                    <a:pt x="18" y="36"/>
                  </a:lnTo>
                  <a:lnTo>
                    <a:pt x="2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0" name="Freeform 285">
              <a:extLst>
                <a:ext uri="{FF2B5EF4-FFF2-40B4-BE49-F238E27FC236}">
                  <a16:creationId xmlns:a16="http://schemas.microsoft.com/office/drawing/2014/main" xmlns="" id="{49782972-0A65-BA40-A427-0A4A773BE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900" y="3278188"/>
              <a:ext cx="258763" cy="238125"/>
            </a:xfrm>
            <a:custGeom>
              <a:avLst/>
              <a:gdLst>
                <a:gd name="T0" fmla="*/ 143 w 246"/>
                <a:gd name="T1" fmla="*/ 0 h 225"/>
                <a:gd name="T2" fmla="*/ 143 w 246"/>
                <a:gd name="T3" fmla="*/ 0 h 225"/>
                <a:gd name="T4" fmla="*/ 126 w 246"/>
                <a:gd name="T5" fmla="*/ 4 h 225"/>
                <a:gd name="T6" fmla="*/ 91 w 246"/>
                <a:gd name="T7" fmla="*/ 42 h 225"/>
                <a:gd name="T8" fmla="*/ 81 w 246"/>
                <a:gd name="T9" fmla="*/ 43 h 225"/>
                <a:gd name="T10" fmla="*/ 67 w 246"/>
                <a:gd name="T11" fmla="*/ 33 h 225"/>
                <a:gd name="T12" fmla="*/ 58 w 246"/>
                <a:gd name="T13" fmla="*/ 35 h 225"/>
                <a:gd name="T14" fmla="*/ 51 w 246"/>
                <a:gd name="T15" fmla="*/ 57 h 225"/>
                <a:gd name="T16" fmla="*/ 0 w 246"/>
                <a:gd name="T17" fmla="*/ 58 h 225"/>
                <a:gd name="T18" fmla="*/ 2 w 246"/>
                <a:gd name="T19" fmla="*/ 69 h 225"/>
                <a:gd name="T20" fmla="*/ 36 w 246"/>
                <a:gd name="T21" fmla="*/ 93 h 225"/>
                <a:gd name="T22" fmla="*/ 77 w 246"/>
                <a:gd name="T23" fmla="*/ 125 h 225"/>
                <a:gd name="T24" fmla="*/ 76 w 246"/>
                <a:gd name="T25" fmla="*/ 163 h 225"/>
                <a:gd name="T26" fmla="*/ 54 w 246"/>
                <a:gd name="T27" fmla="*/ 201 h 225"/>
                <a:gd name="T28" fmla="*/ 101 w 246"/>
                <a:gd name="T29" fmla="*/ 223 h 225"/>
                <a:gd name="T30" fmla="*/ 148 w 246"/>
                <a:gd name="T31" fmla="*/ 225 h 225"/>
                <a:gd name="T32" fmla="*/ 163 w 246"/>
                <a:gd name="T33" fmla="*/ 208 h 225"/>
                <a:gd name="T34" fmla="*/ 193 w 246"/>
                <a:gd name="T35" fmla="*/ 209 h 225"/>
                <a:gd name="T36" fmla="*/ 201 w 246"/>
                <a:gd name="T37" fmla="*/ 216 h 225"/>
                <a:gd name="T38" fmla="*/ 231 w 246"/>
                <a:gd name="T39" fmla="*/ 214 h 225"/>
                <a:gd name="T40" fmla="*/ 246 w 246"/>
                <a:gd name="T41" fmla="*/ 195 h 225"/>
                <a:gd name="T42" fmla="*/ 227 w 246"/>
                <a:gd name="T43" fmla="*/ 171 h 225"/>
                <a:gd name="T44" fmla="*/ 225 w 246"/>
                <a:gd name="T45" fmla="*/ 157 h 225"/>
                <a:gd name="T46" fmla="*/ 229 w 246"/>
                <a:gd name="T47" fmla="*/ 141 h 225"/>
                <a:gd name="T48" fmla="*/ 220 w 246"/>
                <a:gd name="T49" fmla="*/ 127 h 225"/>
                <a:gd name="T50" fmla="*/ 203 w 246"/>
                <a:gd name="T51" fmla="*/ 132 h 225"/>
                <a:gd name="T52" fmla="*/ 201 w 246"/>
                <a:gd name="T53" fmla="*/ 119 h 225"/>
                <a:gd name="T54" fmla="*/ 238 w 246"/>
                <a:gd name="T55" fmla="*/ 78 h 225"/>
                <a:gd name="T56" fmla="*/ 238 w 246"/>
                <a:gd name="T57" fmla="*/ 54 h 225"/>
                <a:gd name="T58" fmla="*/ 213 w 246"/>
                <a:gd name="T59" fmla="*/ 40 h 225"/>
                <a:gd name="T60" fmla="*/ 201 w 246"/>
                <a:gd name="T61" fmla="*/ 38 h 225"/>
                <a:gd name="T62" fmla="*/ 143 w 246"/>
                <a:gd name="T63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6" h="225">
                  <a:moveTo>
                    <a:pt x="143" y="0"/>
                  </a:moveTo>
                  <a:lnTo>
                    <a:pt x="143" y="0"/>
                  </a:lnTo>
                  <a:lnTo>
                    <a:pt x="126" y="4"/>
                  </a:lnTo>
                  <a:lnTo>
                    <a:pt x="91" y="42"/>
                  </a:lnTo>
                  <a:lnTo>
                    <a:pt x="81" y="43"/>
                  </a:lnTo>
                  <a:lnTo>
                    <a:pt x="67" y="33"/>
                  </a:lnTo>
                  <a:lnTo>
                    <a:pt x="58" y="35"/>
                  </a:lnTo>
                  <a:lnTo>
                    <a:pt x="51" y="57"/>
                  </a:lnTo>
                  <a:lnTo>
                    <a:pt x="0" y="58"/>
                  </a:lnTo>
                  <a:lnTo>
                    <a:pt x="2" y="69"/>
                  </a:lnTo>
                  <a:lnTo>
                    <a:pt x="36" y="93"/>
                  </a:lnTo>
                  <a:lnTo>
                    <a:pt x="77" y="125"/>
                  </a:lnTo>
                  <a:lnTo>
                    <a:pt x="76" y="163"/>
                  </a:lnTo>
                  <a:lnTo>
                    <a:pt x="54" y="201"/>
                  </a:lnTo>
                  <a:lnTo>
                    <a:pt x="101" y="223"/>
                  </a:lnTo>
                  <a:lnTo>
                    <a:pt x="148" y="225"/>
                  </a:lnTo>
                  <a:lnTo>
                    <a:pt x="163" y="208"/>
                  </a:lnTo>
                  <a:lnTo>
                    <a:pt x="193" y="209"/>
                  </a:lnTo>
                  <a:lnTo>
                    <a:pt x="201" y="216"/>
                  </a:lnTo>
                  <a:lnTo>
                    <a:pt x="231" y="214"/>
                  </a:lnTo>
                  <a:lnTo>
                    <a:pt x="246" y="195"/>
                  </a:lnTo>
                  <a:lnTo>
                    <a:pt x="227" y="171"/>
                  </a:lnTo>
                  <a:lnTo>
                    <a:pt x="225" y="157"/>
                  </a:lnTo>
                  <a:lnTo>
                    <a:pt x="229" y="141"/>
                  </a:lnTo>
                  <a:lnTo>
                    <a:pt x="220" y="127"/>
                  </a:lnTo>
                  <a:lnTo>
                    <a:pt x="203" y="132"/>
                  </a:lnTo>
                  <a:lnTo>
                    <a:pt x="201" y="119"/>
                  </a:lnTo>
                  <a:lnTo>
                    <a:pt x="238" y="78"/>
                  </a:lnTo>
                  <a:lnTo>
                    <a:pt x="238" y="54"/>
                  </a:lnTo>
                  <a:lnTo>
                    <a:pt x="213" y="40"/>
                  </a:lnTo>
                  <a:lnTo>
                    <a:pt x="201" y="3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1" name="Freeform 286">
              <a:extLst>
                <a:ext uri="{FF2B5EF4-FFF2-40B4-BE49-F238E27FC236}">
                  <a16:creationId xmlns:a16="http://schemas.microsoft.com/office/drawing/2014/main" xmlns="" id="{F9AFF476-36DC-0848-999D-9ABBFC8D9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0" y="3190876"/>
              <a:ext cx="74613" cy="82550"/>
            </a:xfrm>
            <a:custGeom>
              <a:avLst/>
              <a:gdLst>
                <a:gd name="T0" fmla="*/ 63 w 72"/>
                <a:gd name="T1" fmla="*/ 0 h 78"/>
                <a:gd name="T2" fmla="*/ 63 w 72"/>
                <a:gd name="T3" fmla="*/ 0 h 78"/>
                <a:gd name="T4" fmla="*/ 28 w 72"/>
                <a:gd name="T5" fmla="*/ 18 h 78"/>
                <a:gd name="T6" fmla="*/ 35 w 72"/>
                <a:gd name="T7" fmla="*/ 25 h 78"/>
                <a:gd name="T8" fmla="*/ 36 w 72"/>
                <a:gd name="T9" fmla="*/ 42 h 78"/>
                <a:gd name="T10" fmla="*/ 29 w 72"/>
                <a:gd name="T11" fmla="*/ 41 h 78"/>
                <a:gd name="T12" fmla="*/ 20 w 72"/>
                <a:gd name="T13" fmla="*/ 28 h 78"/>
                <a:gd name="T14" fmla="*/ 0 w 72"/>
                <a:gd name="T15" fmla="*/ 59 h 78"/>
                <a:gd name="T16" fmla="*/ 31 w 72"/>
                <a:gd name="T17" fmla="*/ 66 h 78"/>
                <a:gd name="T18" fmla="*/ 42 w 72"/>
                <a:gd name="T19" fmla="*/ 78 h 78"/>
                <a:gd name="T20" fmla="*/ 48 w 72"/>
                <a:gd name="T21" fmla="*/ 78 h 78"/>
                <a:gd name="T22" fmla="*/ 52 w 72"/>
                <a:gd name="T23" fmla="*/ 51 h 78"/>
                <a:gd name="T24" fmla="*/ 72 w 72"/>
                <a:gd name="T25" fmla="*/ 42 h 78"/>
                <a:gd name="T26" fmla="*/ 63 w 72"/>
                <a:gd name="T2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78">
                  <a:moveTo>
                    <a:pt x="63" y="0"/>
                  </a:moveTo>
                  <a:lnTo>
                    <a:pt x="63" y="0"/>
                  </a:lnTo>
                  <a:lnTo>
                    <a:pt x="28" y="18"/>
                  </a:lnTo>
                  <a:lnTo>
                    <a:pt x="35" y="25"/>
                  </a:lnTo>
                  <a:lnTo>
                    <a:pt x="36" y="42"/>
                  </a:lnTo>
                  <a:lnTo>
                    <a:pt x="29" y="41"/>
                  </a:lnTo>
                  <a:lnTo>
                    <a:pt x="20" y="28"/>
                  </a:lnTo>
                  <a:lnTo>
                    <a:pt x="0" y="59"/>
                  </a:lnTo>
                  <a:lnTo>
                    <a:pt x="31" y="66"/>
                  </a:lnTo>
                  <a:lnTo>
                    <a:pt x="42" y="78"/>
                  </a:lnTo>
                  <a:lnTo>
                    <a:pt x="48" y="78"/>
                  </a:lnTo>
                  <a:lnTo>
                    <a:pt x="52" y="51"/>
                  </a:lnTo>
                  <a:lnTo>
                    <a:pt x="72" y="4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2" name="Freeform 287">
              <a:extLst>
                <a:ext uri="{FF2B5EF4-FFF2-40B4-BE49-F238E27FC236}">
                  <a16:creationId xmlns:a16="http://schemas.microsoft.com/office/drawing/2014/main" xmlns="" id="{A91BD203-E033-DF47-8831-686992408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6475" y="3259138"/>
              <a:ext cx="74613" cy="55563"/>
            </a:xfrm>
            <a:custGeom>
              <a:avLst/>
              <a:gdLst>
                <a:gd name="T0" fmla="*/ 5 w 70"/>
                <a:gd name="T1" fmla="*/ 0 h 52"/>
                <a:gd name="T2" fmla="*/ 5 w 70"/>
                <a:gd name="T3" fmla="*/ 0 h 52"/>
                <a:gd name="T4" fmla="*/ 0 w 70"/>
                <a:gd name="T5" fmla="*/ 13 h 52"/>
                <a:gd name="T6" fmla="*/ 54 w 70"/>
                <a:gd name="T7" fmla="*/ 48 h 52"/>
                <a:gd name="T8" fmla="*/ 69 w 70"/>
                <a:gd name="T9" fmla="*/ 52 h 52"/>
                <a:gd name="T10" fmla="*/ 70 w 70"/>
                <a:gd name="T11" fmla="*/ 35 h 52"/>
                <a:gd name="T12" fmla="*/ 56 w 70"/>
                <a:gd name="T13" fmla="*/ 20 h 52"/>
                <a:gd name="T14" fmla="*/ 48 w 70"/>
                <a:gd name="T15" fmla="*/ 20 h 52"/>
                <a:gd name="T16" fmla="*/ 37 w 70"/>
                <a:gd name="T17" fmla="*/ 7 h 52"/>
                <a:gd name="T18" fmla="*/ 5 w 70"/>
                <a:gd name="T1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52">
                  <a:moveTo>
                    <a:pt x="5" y="0"/>
                  </a:moveTo>
                  <a:lnTo>
                    <a:pt x="5" y="0"/>
                  </a:lnTo>
                  <a:lnTo>
                    <a:pt x="0" y="13"/>
                  </a:lnTo>
                  <a:lnTo>
                    <a:pt x="54" y="48"/>
                  </a:lnTo>
                  <a:lnTo>
                    <a:pt x="69" y="52"/>
                  </a:lnTo>
                  <a:lnTo>
                    <a:pt x="70" y="35"/>
                  </a:lnTo>
                  <a:lnTo>
                    <a:pt x="56" y="20"/>
                  </a:lnTo>
                  <a:lnTo>
                    <a:pt x="48" y="20"/>
                  </a:lnTo>
                  <a:lnTo>
                    <a:pt x="37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3" name="Freeform 288">
              <a:extLst>
                <a:ext uri="{FF2B5EF4-FFF2-40B4-BE49-F238E27FC236}">
                  <a16:creationId xmlns:a16="http://schemas.microsoft.com/office/drawing/2014/main" xmlns="" id="{69283A0A-720A-6948-B11C-F2226D769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3150" y="3157538"/>
              <a:ext cx="179388" cy="223838"/>
            </a:xfrm>
            <a:custGeom>
              <a:avLst/>
              <a:gdLst>
                <a:gd name="T0" fmla="*/ 17 w 170"/>
                <a:gd name="T1" fmla="*/ 28 h 211"/>
                <a:gd name="T2" fmla="*/ 17 w 170"/>
                <a:gd name="T3" fmla="*/ 28 h 211"/>
                <a:gd name="T4" fmla="*/ 45 w 170"/>
                <a:gd name="T5" fmla="*/ 24 h 211"/>
                <a:gd name="T6" fmla="*/ 45 w 170"/>
                <a:gd name="T7" fmla="*/ 4 h 211"/>
                <a:gd name="T8" fmla="*/ 68 w 170"/>
                <a:gd name="T9" fmla="*/ 0 h 211"/>
                <a:gd name="T10" fmla="*/ 81 w 170"/>
                <a:gd name="T11" fmla="*/ 13 h 211"/>
                <a:gd name="T12" fmla="*/ 94 w 170"/>
                <a:gd name="T13" fmla="*/ 15 h 211"/>
                <a:gd name="T14" fmla="*/ 116 w 170"/>
                <a:gd name="T15" fmla="*/ 5 h 211"/>
                <a:gd name="T16" fmla="*/ 135 w 170"/>
                <a:gd name="T17" fmla="*/ 11 h 211"/>
                <a:gd name="T18" fmla="*/ 151 w 170"/>
                <a:gd name="T19" fmla="*/ 25 h 211"/>
                <a:gd name="T20" fmla="*/ 153 w 170"/>
                <a:gd name="T21" fmla="*/ 79 h 211"/>
                <a:gd name="T22" fmla="*/ 170 w 170"/>
                <a:gd name="T23" fmla="*/ 101 h 211"/>
                <a:gd name="T24" fmla="*/ 148 w 170"/>
                <a:gd name="T25" fmla="*/ 104 h 211"/>
                <a:gd name="T26" fmla="*/ 112 w 170"/>
                <a:gd name="T27" fmla="*/ 127 h 211"/>
                <a:gd name="T28" fmla="*/ 115 w 170"/>
                <a:gd name="T29" fmla="*/ 135 h 211"/>
                <a:gd name="T30" fmla="*/ 147 w 170"/>
                <a:gd name="T31" fmla="*/ 165 h 211"/>
                <a:gd name="T32" fmla="*/ 145 w 170"/>
                <a:gd name="T33" fmla="*/ 180 h 211"/>
                <a:gd name="T34" fmla="*/ 115 w 170"/>
                <a:gd name="T35" fmla="*/ 196 h 211"/>
                <a:gd name="T36" fmla="*/ 87 w 170"/>
                <a:gd name="T37" fmla="*/ 196 h 211"/>
                <a:gd name="T38" fmla="*/ 80 w 170"/>
                <a:gd name="T39" fmla="*/ 211 h 211"/>
                <a:gd name="T40" fmla="*/ 66 w 170"/>
                <a:gd name="T41" fmla="*/ 211 h 211"/>
                <a:gd name="T42" fmla="*/ 59 w 170"/>
                <a:gd name="T43" fmla="*/ 196 h 211"/>
                <a:gd name="T44" fmla="*/ 34 w 170"/>
                <a:gd name="T45" fmla="*/ 190 h 211"/>
                <a:gd name="T46" fmla="*/ 33 w 170"/>
                <a:gd name="T47" fmla="*/ 164 h 211"/>
                <a:gd name="T48" fmla="*/ 12 w 170"/>
                <a:gd name="T49" fmla="*/ 150 h 211"/>
                <a:gd name="T50" fmla="*/ 14 w 170"/>
                <a:gd name="T51" fmla="*/ 132 h 211"/>
                <a:gd name="T52" fmla="*/ 0 w 170"/>
                <a:gd name="T53" fmla="*/ 112 h 211"/>
                <a:gd name="T54" fmla="*/ 4 w 170"/>
                <a:gd name="T55" fmla="*/ 86 h 211"/>
                <a:gd name="T56" fmla="*/ 23 w 170"/>
                <a:gd name="T57" fmla="*/ 77 h 211"/>
                <a:gd name="T58" fmla="*/ 17 w 170"/>
                <a:gd name="T59" fmla="*/ 28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0" h="211">
                  <a:moveTo>
                    <a:pt x="17" y="28"/>
                  </a:moveTo>
                  <a:lnTo>
                    <a:pt x="17" y="28"/>
                  </a:lnTo>
                  <a:lnTo>
                    <a:pt x="45" y="24"/>
                  </a:lnTo>
                  <a:lnTo>
                    <a:pt x="45" y="4"/>
                  </a:lnTo>
                  <a:lnTo>
                    <a:pt x="68" y="0"/>
                  </a:lnTo>
                  <a:lnTo>
                    <a:pt x="81" y="13"/>
                  </a:lnTo>
                  <a:lnTo>
                    <a:pt x="94" y="15"/>
                  </a:lnTo>
                  <a:lnTo>
                    <a:pt x="116" y="5"/>
                  </a:lnTo>
                  <a:lnTo>
                    <a:pt x="135" y="11"/>
                  </a:lnTo>
                  <a:lnTo>
                    <a:pt x="151" y="25"/>
                  </a:lnTo>
                  <a:lnTo>
                    <a:pt x="153" y="79"/>
                  </a:lnTo>
                  <a:lnTo>
                    <a:pt x="170" y="101"/>
                  </a:lnTo>
                  <a:lnTo>
                    <a:pt x="148" y="104"/>
                  </a:lnTo>
                  <a:lnTo>
                    <a:pt x="112" y="127"/>
                  </a:lnTo>
                  <a:lnTo>
                    <a:pt x="115" y="135"/>
                  </a:lnTo>
                  <a:lnTo>
                    <a:pt x="147" y="165"/>
                  </a:lnTo>
                  <a:lnTo>
                    <a:pt x="145" y="180"/>
                  </a:lnTo>
                  <a:lnTo>
                    <a:pt x="115" y="196"/>
                  </a:lnTo>
                  <a:lnTo>
                    <a:pt x="87" y="196"/>
                  </a:lnTo>
                  <a:lnTo>
                    <a:pt x="80" y="211"/>
                  </a:lnTo>
                  <a:lnTo>
                    <a:pt x="66" y="211"/>
                  </a:lnTo>
                  <a:lnTo>
                    <a:pt x="59" y="196"/>
                  </a:lnTo>
                  <a:lnTo>
                    <a:pt x="34" y="190"/>
                  </a:lnTo>
                  <a:lnTo>
                    <a:pt x="33" y="164"/>
                  </a:lnTo>
                  <a:lnTo>
                    <a:pt x="12" y="150"/>
                  </a:lnTo>
                  <a:lnTo>
                    <a:pt x="14" y="132"/>
                  </a:lnTo>
                  <a:lnTo>
                    <a:pt x="0" y="112"/>
                  </a:lnTo>
                  <a:lnTo>
                    <a:pt x="4" y="86"/>
                  </a:lnTo>
                  <a:lnTo>
                    <a:pt x="23" y="77"/>
                  </a:lnTo>
                  <a:lnTo>
                    <a:pt x="17" y="2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4" name="Freeform 289">
              <a:extLst>
                <a:ext uri="{FF2B5EF4-FFF2-40B4-BE49-F238E27FC236}">
                  <a16:creationId xmlns:a16="http://schemas.microsoft.com/office/drawing/2014/main" xmlns="" id="{46A9EE4E-9695-0349-A63A-D99FFC6A9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1725" y="3052763"/>
              <a:ext cx="53975" cy="103188"/>
            </a:xfrm>
            <a:custGeom>
              <a:avLst/>
              <a:gdLst>
                <a:gd name="T0" fmla="*/ 34 w 51"/>
                <a:gd name="T1" fmla="*/ 0 h 98"/>
                <a:gd name="T2" fmla="*/ 34 w 51"/>
                <a:gd name="T3" fmla="*/ 0 h 98"/>
                <a:gd name="T4" fmla="*/ 1 w 51"/>
                <a:gd name="T5" fmla="*/ 36 h 98"/>
                <a:gd name="T6" fmla="*/ 0 w 51"/>
                <a:gd name="T7" fmla="*/ 59 h 98"/>
                <a:gd name="T8" fmla="*/ 15 w 51"/>
                <a:gd name="T9" fmla="*/ 98 h 98"/>
                <a:gd name="T10" fmla="*/ 38 w 51"/>
                <a:gd name="T11" fmla="*/ 94 h 98"/>
                <a:gd name="T12" fmla="*/ 35 w 51"/>
                <a:gd name="T13" fmla="*/ 62 h 98"/>
                <a:gd name="T14" fmla="*/ 51 w 51"/>
                <a:gd name="T15" fmla="*/ 44 h 98"/>
                <a:gd name="T16" fmla="*/ 51 w 51"/>
                <a:gd name="T17" fmla="*/ 30 h 98"/>
                <a:gd name="T18" fmla="*/ 40 w 51"/>
                <a:gd name="T19" fmla="*/ 1 h 98"/>
                <a:gd name="T20" fmla="*/ 34 w 51"/>
                <a:gd name="T2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98">
                  <a:moveTo>
                    <a:pt x="34" y="0"/>
                  </a:moveTo>
                  <a:lnTo>
                    <a:pt x="34" y="0"/>
                  </a:lnTo>
                  <a:lnTo>
                    <a:pt x="1" y="36"/>
                  </a:lnTo>
                  <a:lnTo>
                    <a:pt x="0" y="59"/>
                  </a:lnTo>
                  <a:lnTo>
                    <a:pt x="15" y="98"/>
                  </a:lnTo>
                  <a:lnTo>
                    <a:pt x="38" y="94"/>
                  </a:lnTo>
                  <a:lnTo>
                    <a:pt x="35" y="62"/>
                  </a:lnTo>
                  <a:lnTo>
                    <a:pt x="51" y="44"/>
                  </a:lnTo>
                  <a:lnTo>
                    <a:pt x="51" y="30"/>
                  </a:lnTo>
                  <a:lnTo>
                    <a:pt x="40" y="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5" name="Freeform 290">
              <a:extLst>
                <a:ext uri="{FF2B5EF4-FFF2-40B4-BE49-F238E27FC236}">
                  <a16:creationId xmlns:a16="http://schemas.microsoft.com/office/drawing/2014/main" xmlns="" id="{2A13C513-1A8A-DC4E-AEA7-8A8EBB9E7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7288" y="3119438"/>
              <a:ext cx="26988" cy="23813"/>
            </a:xfrm>
            <a:custGeom>
              <a:avLst/>
              <a:gdLst>
                <a:gd name="T0" fmla="*/ 17 w 25"/>
                <a:gd name="T1" fmla="*/ 1 h 23"/>
                <a:gd name="T2" fmla="*/ 17 w 25"/>
                <a:gd name="T3" fmla="*/ 1 h 23"/>
                <a:gd name="T4" fmla="*/ 10 w 25"/>
                <a:gd name="T5" fmla="*/ 0 h 23"/>
                <a:gd name="T6" fmla="*/ 0 w 25"/>
                <a:gd name="T7" fmla="*/ 9 h 23"/>
                <a:gd name="T8" fmla="*/ 2 w 25"/>
                <a:gd name="T9" fmla="*/ 23 h 23"/>
                <a:gd name="T10" fmla="*/ 24 w 25"/>
                <a:gd name="T11" fmla="*/ 23 h 23"/>
                <a:gd name="T12" fmla="*/ 25 w 25"/>
                <a:gd name="T13" fmla="*/ 8 h 23"/>
                <a:gd name="T14" fmla="*/ 17 w 25"/>
                <a:gd name="T1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17" y="1"/>
                  </a:moveTo>
                  <a:lnTo>
                    <a:pt x="17" y="1"/>
                  </a:lnTo>
                  <a:lnTo>
                    <a:pt x="10" y="0"/>
                  </a:lnTo>
                  <a:lnTo>
                    <a:pt x="0" y="9"/>
                  </a:lnTo>
                  <a:lnTo>
                    <a:pt x="2" y="23"/>
                  </a:lnTo>
                  <a:lnTo>
                    <a:pt x="24" y="23"/>
                  </a:lnTo>
                  <a:lnTo>
                    <a:pt x="25" y="8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6" name="Freeform 291">
              <a:extLst>
                <a:ext uri="{FF2B5EF4-FFF2-40B4-BE49-F238E27FC236}">
                  <a16:creationId xmlns:a16="http://schemas.microsoft.com/office/drawing/2014/main" xmlns="" id="{76ED7101-8303-5D45-A1B0-F5ED82EEB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0163" y="3040063"/>
              <a:ext cx="25400" cy="34925"/>
            </a:xfrm>
            <a:custGeom>
              <a:avLst/>
              <a:gdLst>
                <a:gd name="T0" fmla="*/ 16 w 23"/>
                <a:gd name="T1" fmla="*/ 0 h 33"/>
                <a:gd name="T2" fmla="*/ 16 w 23"/>
                <a:gd name="T3" fmla="*/ 0 h 33"/>
                <a:gd name="T4" fmla="*/ 0 w 23"/>
                <a:gd name="T5" fmla="*/ 13 h 33"/>
                <a:gd name="T6" fmla="*/ 8 w 23"/>
                <a:gd name="T7" fmla="*/ 33 h 33"/>
                <a:gd name="T8" fmla="*/ 23 w 23"/>
                <a:gd name="T9" fmla="*/ 18 h 33"/>
                <a:gd name="T10" fmla="*/ 16 w 23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3">
                  <a:moveTo>
                    <a:pt x="16" y="0"/>
                  </a:moveTo>
                  <a:lnTo>
                    <a:pt x="16" y="0"/>
                  </a:lnTo>
                  <a:lnTo>
                    <a:pt x="0" y="13"/>
                  </a:lnTo>
                  <a:lnTo>
                    <a:pt x="8" y="33"/>
                  </a:lnTo>
                  <a:lnTo>
                    <a:pt x="23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7" name="Freeform 292">
              <a:extLst>
                <a:ext uri="{FF2B5EF4-FFF2-40B4-BE49-F238E27FC236}">
                  <a16:creationId xmlns:a16="http://schemas.microsoft.com/office/drawing/2014/main" xmlns="" id="{E41094DB-F462-394B-88F7-91E6E91C5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9975" y="3367088"/>
              <a:ext cx="92075" cy="60325"/>
            </a:xfrm>
            <a:custGeom>
              <a:avLst/>
              <a:gdLst>
                <a:gd name="T0" fmla="*/ 34 w 88"/>
                <a:gd name="T1" fmla="*/ 0 h 57"/>
                <a:gd name="T2" fmla="*/ 34 w 88"/>
                <a:gd name="T3" fmla="*/ 0 h 57"/>
                <a:gd name="T4" fmla="*/ 0 w 88"/>
                <a:gd name="T5" fmla="*/ 36 h 57"/>
                <a:gd name="T6" fmla="*/ 1 w 88"/>
                <a:gd name="T7" fmla="*/ 40 h 57"/>
                <a:gd name="T8" fmla="*/ 15 w 88"/>
                <a:gd name="T9" fmla="*/ 36 h 57"/>
                <a:gd name="T10" fmla="*/ 28 w 88"/>
                <a:gd name="T11" fmla="*/ 53 h 57"/>
                <a:gd name="T12" fmla="*/ 49 w 88"/>
                <a:gd name="T13" fmla="*/ 46 h 57"/>
                <a:gd name="T14" fmla="*/ 64 w 88"/>
                <a:gd name="T15" fmla="*/ 57 h 57"/>
                <a:gd name="T16" fmla="*/ 70 w 88"/>
                <a:gd name="T17" fmla="*/ 54 h 57"/>
                <a:gd name="T18" fmla="*/ 88 w 88"/>
                <a:gd name="T19" fmla="*/ 25 h 57"/>
                <a:gd name="T20" fmla="*/ 83 w 88"/>
                <a:gd name="T21" fmla="*/ 21 h 57"/>
                <a:gd name="T22" fmla="*/ 65 w 88"/>
                <a:gd name="T23" fmla="*/ 20 h 57"/>
                <a:gd name="T24" fmla="*/ 57 w 88"/>
                <a:gd name="T25" fmla="*/ 2 h 57"/>
                <a:gd name="T26" fmla="*/ 34 w 88"/>
                <a:gd name="T2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57">
                  <a:moveTo>
                    <a:pt x="34" y="0"/>
                  </a:moveTo>
                  <a:lnTo>
                    <a:pt x="34" y="0"/>
                  </a:lnTo>
                  <a:lnTo>
                    <a:pt x="0" y="36"/>
                  </a:lnTo>
                  <a:lnTo>
                    <a:pt x="1" y="40"/>
                  </a:lnTo>
                  <a:lnTo>
                    <a:pt x="15" y="36"/>
                  </a:lnTo>
                  <a:lnTo>
                    <a:pt x="28" y="53"/>
                  </a:lnTo>
                  <a:lnTo>
                    <a:pt x="49" y="46"/>
                  </a:lnTo>
                  <a:lnTo>
                    <a:pt x="64" y="57"/>
                  </a:lnTo>
                  <a:lnTo>
                    <a:pt x="70" y="54"/>
                  </a:lnTo>
                  <a:lnTo>
                    <a:pt x="88" y="25"/>
                  </a:lnTo>
                  <a:lnTo>
                    <a:pt x="83" y="21"/>
                  </a:lnTo>
                  <a:lnTo>
                    <a:pt x="65" y="20"/>
                  </a:lnTo>
                  <a:lnTo>
                    <a:pt x="57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8" name="Freeform 293">
              <a:extLst>
                <a:ext uri="{FF2B5EF4-FFF2-40B4-BE49-F238E27FC236}">
                  <a16:creationId xmlns:a16="http://schemas.microsoft.com/office/drawing/2014/main" xmlns="" id="{A4328E5B-4F48-C941-B900-01A78EEF6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0150" y="3270251"/>
              <a:ext cx="127000" cy="73025"/>
            </a:xfrm>
            <a:custGeom>
              <a:avLst/>
              <a:gdLst>
                <a:gd name="T0" fmla="*/ 32 w 120"/>
                <a:gd name="T1" fmla="*/ 56 h 69"/>
                <a:gd name="T2" fmla="*/ 32 w 120"/>
                <a:gd name="T3" fmla="*/ 56 h 69"/>
                <a:gd name="T4" fmla="*/ 55 w 120"/>
                <a:gd name="T5" fmla="*/ 56 h 69"/>
                <a:gd name="T6" fmla="*/ 67 w 120"/>
                <a:gd name="T7" fmla="*/ 56 h 69"/>
                <a:gd name="T8" fmla="*/ 86 w 120"/>
                <a:gd name="T9" fmla="*/ 69 h 69"/>
                <a:gd name="T10" fmla="*/ 120 w 120"/>
                <a:gd name="T11" fmla="*/ 40 h 69"/>
                <a:gd name="T12" fmla="*/ 87 w 120"/>
                <a:gd name="T13" fmla="*/ 16 h 69"/>
                <a:gd name="T14" fmla="*/ 53 w 120"/>
                <a:gd name="T15" fmla="*/ 0 h 69"/>
                <a:gd name="T16" fmla="*/ 31 w 120"/>
                <a:gd name="T17" fmla="*/ 4 h 69"/>
                <a:gd name="T18" fmla="*/ 0 w 120"/>
                <a:gd name="T19" fmla="*/ 24 h 69"/>
                <a:gd name="T20" fmla="*/ 32 w 120"/>
                <a:gd name="T21" fmla="*/ 5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69">
                  <a:moveTo>
                    <a:pt x="32" y="56"/>
                  </a:moveTo>
                  <a:lnTo>
                    <a:pt x="32" y="56"/>
                  </a:lnTo>
                  <a:lnTo>
                    <a:pt x="55" y="56"/>
                  </a:lnTo>
                  <a:lnTo>
                    <a:pt x="67" y="56"/>
                  </a:lnTo>
                  <a:lnTo>
                    <a:pt x="86" y="69"/>
                  </a:lnTo>
                  <a:lnTo>
                    <a:pt x="120" y="40"/>
                  </a:lnTo>
                  <a:lnTo>
                    <a:pt x="87" y="16"/>
                  </a:lnTo>
                  <a:lnTo>
                    <a:pt x="53" y="0"/>
                  </a:lnTo>
                  <a:lnTo>
                    <a:pt x="31" y="4"/>
                  </a:lnTo>
                  <a:lnTo>
                    <a:pt x="0" y="24"/>
                  </a:lnTo>
                  <a:lnTo>
                    <a:pt x="32" y="5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9" name="Freeform 294">
              <a:extLst>
                <a:ext uri="{FF2B5EF4-FFF2-40B4-BE49-F238E27FC236}">
                  <a16:creationId xmlns:a16="http://schemas.microsoft.com/office/drawing/2014/main" xmlns="" id="{5CE50EF2-5177-0844-9535-19527580A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5400" y="3316288"/>
              <a:ext cx="117475" cy="44450"/>
            </a:xfrm>
            <a:custGeom>
              <a:avLst/>
              <a:gdLst>
                <a:gd name="T0" fmla="*/ 0 w 111"/>
                <a:gd name="T1" fmla="*/ 30 h 43"/>
                <a:gd name="T2" fmla="*/ 0 w 111"/>
                <a:gd name="T3" fmla="*/ 30 h 43"/>
                <a:gd name="T4" fmla="*/ 6 w 111"/>
                <a:gd name="T5" fmla="*/ 35 h 43"/>
                <a:gd name="T6" fmla="*/ 6 w 111"/>
                <a:gd name="T7" fmla="*/ 43 h 43"/>
                <a:gd name="T8" fmla="*/ 66 w 111"/>
                <a:gd name="T9" fmla="*/ 42 h 43"/>
                <a:gd name="T10" fmla="*/ 111 w 111"/>
                <a:gd name="T11" fmla="*/ 23 h 43"/>
                <a:gd name="T12" fmla="*/ 110 w 111"/>
                <a:gd name="T13" fmla="*/ 3 h 43"/>
                <a:gd name="T14" fmla="*/ 101 w 111"/>
                <a:gd name="T15" fmla="*/ 7 h 43"/>
                <a:gd name="T16" fmla="*/ 89 w 111"/>
                <a:gd name="T17" fmla="*/ 1 h 43"/>
                <a:gd name="T18" fmla="*/ 82 w 111"/>
                <a:gd name="T19" fmla="*/ 0 h 43"/>
                <a:gd name="T20" fmla="*/ 62 w 111"/>
                <a:gd name="T21" fmla="*/ 8 h 43"/>
                <a:gd name="T22" fmla="*/ 35 w 111"/>
                <a:gd name="T23" fmla="*/ 2 h 43"/>
                <a:gd name="T24" fmla="*/ 0 w 111"/>
                <a:gd name="T25" fmla="*/ 3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" h="43">
                  <a:moveTo>
                    <a:pt x="0" y="30"/>
                  </a:moveTo>
                  <a:lnTo>
                    <a:pt x="0" y="30"/>
                  </a:lnTo>
                  <a:lnTo>
                    <a:pt x="6" y="35"/>
                  </a:lnTo>
                  <a:lnTo>
                    <a:pt x="6" y="43"/>
                  </a:lnTo>
                  <a:lnTo>
                    <a:pt x="66" y="42"/>
                  </a:lnTo>
                  <a:lnTo>
                    <a:pt x="111" y="23"/>
                  </a:lnTo>
                  <a:lnTo>
                    <a:pt x="110" y="3"/>
                  </a:lnTo>
                  <a:lnTo>
                    <a:pt x="101" y="7"/>
                  </a:lnTo>
                  <a:lnTo>
                    <a:pt x="89" y="1"/>
                  </a:lnTo>
                  <a:lnTo>
                    <a:pt x="82" y="0"/>
                  </a:lnTo>
                  <a:lnTo>
                    <a:pt x="62" y="8"/>
                  </a:lnTo>
                  <a:lnTo>
                    <a:pt x="35" y="2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0" name="Freeform 295">
              <a:extLst>
                <a:ext uri="{FF2B5EF4-FFF2-40B4-BE49-F238E27FC236}">
                  <a16:creationId xmlns:a16="http://schemas.microsoft.com/office/drawing/2014/main" xmlns="" id="{8F07B8B6-F8BA-3F4E-85F7-65AD28C1E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3335338"/>
              <a:ext cx="131763" cy="66675"/>
            </a:xfrm>
            <a:custGeom>
              <a:avLst/>
              <a:gdLst>
                <a:gd name="T0" fmla="*/ 5 w 124"/>
                <a:gd name="T1" fmla="*/ 36 h 64"/>
                <a:gd name="T2" fmla="*/ 5 w 124"/>
                <a:gd name="T3" fmla="*/ 36 h 64"/>
                <a:gd name="T4" fmla="*/ 0 w 124"/>
                <a:gd name="T5" fmla="*/ 46 h 64"/>
                <a:gd name="T6" fmla="*/ 4 w 124"/>
                <a:gd name="T7" fmla="*/ 54 h 64"/>
                <a:gd name="T8" fmla="*/ 23 w 124"/>
                <a:gd name="T9" fmla="*/ 50 h 64"/>
                <a:gd name="T10" fmla="*/ 38 w 124"/>
                <a:gd name="T11" fmla="*/ 50 h 64"/>
                <a:gd name="T12" fmla="*/ 55 w 124"/>
                <a:gd name="T13" fmla="*/ 64 h 64"/>
                <a:gd name="T14" fmla="*/ 91 w 124"/>
                <a:gd name="T15" fmla="*/ 58 h 64"/>
                <a:gd name="T16" fmla="*/ 117 w 124"/>
                <a:gd name="T17" fmla="*/ 42 h 64"/>
                <a:gd name="T18" fmla="*/ 124 w 124"/>
                <a:gd name="T19" fmla="*/ 32 h 64"/>
                <a:gd name="T20" fmla="*/ 123 w 124"/>
                <a:gd name="T21" fmla="*/ 18 h 64"/>
                <a:gd name="T22" fmla="*/ 99 w 124"/>
                <a:gd name="T23" fmla="*/ 0 h 64"/>
                <a:gd name="T24" fmla="*/ 67 w 124"/>
                <a:gd name="T25" fmla="*/ 1 h 64"/>
                <a:gd name="T26" fmla="*/ 65 w 124"/>
                <a:gd name="T27" fmla="*/ 19 h 64"/>
                <a:gd name="T28" fmla="*/ 31 w 124"/>
                <a:gd name="T29" fmla="*/ 35 h 64"/>
                <a:gd name="T30" fmla="*/ 5 w 124"/>
                <a:gd name="T31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4" h="64">
                  <a:moveTo>
                    <a:pt x="5" y="36"/>
                  </a:moveTo>
                  <a:lnTo>
                    <a:pt x="5" y="36"/>
                  </a:lnTo>
                  <a:lnTo>
                    <a:pt x="0" y="46"/>
                  </a:lnTo>
                  <a:lnTo>
                    <a:pt x="4" y="54"/>
                  </a:lnTo>
                  <a:lnTo>
                    <a:pt x="23" y="50"/>
                  </a:lnTo>
                  <a:lnTo>
                    <a:pt x="38" y="50"/>
                  </a:lnTo>
                  <a:lnTo>
                    <a:pt x="55" y="64"/>
                  </a:lnTo>
                  <a:lnTo>
                    <a:pt x="91" y="58"/>
                  </a:lnTo>
                  <a:lnTo>
                    <a:pt x="117" y="42"/>
                  </a:lnTo>
                  <a:lnTo>
                    <a:pt x="124" y="32"/>
                  </a:lnTo>
                  <a:lnTo>
                    <a:pt x="123" y="18"/>
                  </a:lnTo>
                  <a:lnTo>
                    <a:pt x="99" y="0"/>
                  </a:lnTo>
                  <a:lnTo>
                    <a:pt x="67" y="1"/>
                  </a:lnTo>
                  <a:lnTo>
                    <a:pt x="65" y="19"/>
                  </a:lnTo>
                  <a:lnTo>
                    <a:pt x="31" y="35"/>
                  </a:lnTo>
                  <a:lnTo>
                    <a:pt x="5" y="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1" name="Freeform 296">
              <a:extLst>
                <a:ext uri="{FF2B5EF4-FFF2-40B4-BE49-F238E27FC236}">
                  <a16:creationId xmlns:a16="http://schemas.microsoft.com/office/drawing/2014/main" xmlns="" id="{CC4F3172-7A69-004F-AA28-EF67AD674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3813" y="3344863"/>
              <a:ext cx="130175" cy="71438"/>
            </a:xfrm>
            <a:custGeom>
              <a:avLst/>
              <a:gdLst>
                <a:gd name="T0" fmla="*/ 9 w 123"/>
                <a:gd name="T1" fmla="*/ 23 h 68"/>
                <a:gd name="T2" fmla="*/ 9 w 123"/>
                <a:gd name="T3" fmla="*/ 23 h 68"/>
                <a:gd name="T4" fmla="*/ 0 w 123"/>
                <a:gd name="T5" fmla="*/ 37 h 68"/>
                <a:gd name="T6" fmla="*/ 1 w 123"/>
                <a:gd name="T7" fmla="*/ 59 h 68"/>
                <a:gd name="T8" fmla="*/ 16 w 123"/>
                <a:gd name="T9" fmla="*/ 66 h 68"/>
                <a:gd name="T10" fmla="*/ 60 w 123"/>
                <a:gd name="T11" fmla="*/ 68 h 68"/>
                <a:gd name="T12" fmla="*/ 122 w 123"/>
                <a:gd name="T13" fmla="*/ 15 h 68"/>
                <a:gd name="T14" fmla="*/ 123 w 123"/>
                <a:gd name="T15" fmla="*/ 4 h 68"/>
                <a:gd name="T16" fmla="*/ 116 w 123"/>
                <a:gd name="T17" fmla="*/ 0 h 68"/>
                <a:gd name="T18" fmla="*/ 71 w 123"/>
                <a:gd name="T19" fmla="*/ 21 h 68"/>
                <a:gd name="T20" fmla="*/ 9 w 123"/>
                <a:gd name="T21" fmla="*/ 2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3" h="68">
                  <a:moveTo>
                    <a:pt x="9" y="23"/>
                  </a:moveTo>
                  <a:lnTo>
                    <a:pt x="9" y="23"/>
                  </a:lnTo>
                  <a:lnTo>
                    <a:pt x="0" y="37"/>
                  </a:lnTo>
                  <a:lnTo>
                    <a:pt x="1" y="59"/>
                  </a:lnTo>
                  <a:lnTo>
                    <a:pt x="16" y="66"/>
                  </a:lnTo>
                  <a:lnTo>
                    <a:pt x="60" y="68"/>
                  </a:lnTo>
                  <a:lnTo>
                    <a:pt x="122" y="15"/>
                  </a:lnTo>
                  <a:lnTo>
                    <a:pt x="123" y="4"/>
                  </a:lnTo>
                  <a:lnTo>
                    <a:pt x="116" y="0"/>
                  </a:lnTo>
                  <a:lnTo>
                    <a:pt x="71" y="21"/>
                  </a:lnTo>
                  <a:lnTo>
                    <a:pt x="9" y="2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2" name="Freeform 297">
              <a:extLst>
                <a:ext uri="{FF2B5EF4-FFF2-40B4-BE49-F238E27FC236}">
                  <a16:creationId xmlns:a16="http://schemas.microsoft.com/office/drawing/2014/main" xmlns="" id="{ADC8D89B-BDE8-8744-B806-72DCDA37C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7138" y="3387726"/>
              <a:ext cx="60325" cy="44450"/>
            </a:xfrm>
            <a:custGeom>
              <a:avLst/>
              <a:gdLst>
                <a:gd name="T0" fmla="*/ 57 w 58"/>
                <a:gd name="T1" fmla="*/ 0 h 42"/>
                <a:gd name="T2" fmla="*/ 57 w 58"/>
                <a:gd name="T3" fmla="*/ 0 h 42"/>
                <a:gd name="T4" fmla="*/ 37 w 58"/>
                <a:gd name="T5" fmla="*/ 12 h 42"/>
                <a:gd name="T6" fmla="*/ 0 w 58"/>
                <a:gd name="T7" fmla="*/ 21 h 42"/>
                <a:gd name="T8" fmla="*/ 7 w 58"/>
                <a:gd name="T9" fmla="*/ 42 h 42"/>
                <a:gd name="T10" fmla="*/ 34 w 58"/>
                <a:gd name="T11" fmla="*/ 42 h 42"/>
                <a:gd name="T12" fmla="*/ 58 w 58"/>
                <a:gd name="T13" fmla="*/ 22 h 42"/>
                <a:gd name="T14" fmla="*/ 57 w 58"/>
                <a:gd name="T1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2">
                  <a:moveTo>
                    <a:pt x="57" y="0"/>
                  </a:moveTo>
                  <a:lnTo>
                    <a:pt x="57" y="0"/>
                  </a:lnTo>
                  <a:lnTo>
                    <a:pt x="37" y="12"/>
                  </a:lnTo>
                  <a:lnTo>
                    <a:pt x="0" y="21"/>
                  </a:lnTo>
                  <a:lnTo>
                    <a:pt x="7" y="42"/>
                  </a:lnTo>
                  <a:lnTo>
                    <a:pt x="34" y="42"/>
                  </a:lnTo>
                  <a:lnTo>
                    <a:pt x="58" y="22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3" name="Freeform 298">
              <a:extLst>
                <a:ext uri="{FF2B5EF4-FFF2-40B4-BE49-F238E27FC236}">
                  <a16:creationId xmlns:a16="http://schemas.microsoft.com/office/drawing/2014/main" xmlns="" id="{3816D000-388E-3F4F-B7A1-F65135532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0313" y="3414713"/>
              <a:ext cx="114300" cy="104775"/>
            </a:xfrm>
            <a:custGeom>
              <a:avLst/>
              <a:gdLst>
                <a:gd name="T0" fmla="*/ 60 w 107"/>
                <a:gd name="T1" fmla="*/ 0 h 100"/>
                <a:gd name="T2" fmla="*/ 60 w 107"/>
                <a:gd name="T3" fmla="*/ 0 h 100"/>
                <a:gd name="T4" fmla="*/ 32 w 107"/>
                <a:gd name="T5" fmla="*/ 23 h 100"/>
                <a:gd name="T6" fmla="*/ 4 w 107"/>
                <a:gd name="T7" fmla="*/ 23 h 100"/>
                <a:gd name="T8" fmla="*/ 0 w 107"/>
                <a:gd name="T9" fmla="*/ 43 h 100"/>
                <a:gd name="T10" fmla="*/ 13 w 107"/>
                <a:gd name="T11" fmla="*/ 46 h 100"/>
                <a:gd name="T12" fmla="*/ 20 w 107"/>
                <a:gd name="T13" fmla="*/ 37 h 100"/>
                <a:gd name="T14" fmla="*/ 30 w 107"/>
                <a:gd name="T15" fmla="*/ 46 h 100"/>
                <a:gd name="T16" fmla="*/ 38 w 107"/>
                <a:gd name="T17" fmla="*/ 74 h 100"/>
                <a:gd name="T18" fmla="*/ 93 w 107"/>
                <a:gd name="T19" fmla="*/ 100 h 100"/>
                <a:gd name="T20" fmla="*/ 99 w 107"/>
                <a:gd name="T21" fmla="*/ 93 h 100"/>
                <a:gd name="T22" fmla="*/ 43 w 107"/>
                <a:gd name="T23" fmla="*/ 35 h 100"/>
                <a:gd name="T24" fmla="*/ 48 w 107"/>
                <a:gd name="T25" fmla="*/ 25 h 100"/>
                <a:gd name="T26" fmla="*/ 102 w 107"/>
                <a:gd name="T27" fmla="*/ 23 h 100"/>
                <a:gd name="T28" fmla="*/ 107 w 107"/>
                <a:gd name="T29" fmla="*/ 6 h 100"/>
                <a:gd name="T30" fmla="*/ 72 w 107"/>
                <a:gd name="T31" fmla="*/ 7 h 100"/>
                <a:gd name="T32" fmla="*/ 60 w 107"/>
                <a:gd name="T3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00">
                  <a:moveTo>
                    <a:pt x="60" y="0"/>
                  </a:moveTo>
                  <a:lnTo>
                    <a:pt x="60" y="0"/>
                  </a:lnTo>
                  <a:lnTo>
                    <a:pt x="32" y="23"/>
                  </a:lnTo>
                  <a:lnTo>
                    <a:pt x="4" y="23"/>
                  </a:lnTo>
                  <a:lnTo>
                    <a:pt x="0" y="43"/>
                  </a:lnTo>
                  <a:lnTo>
                    <a:pt x="13" y="46"/>
                  </a:lnTo>
                  <a:lnTo>
                    <a:pt x="20" y="37"/>
                  </a:lnTo>
                  <a:lnTo>
                    <a:pt x="30" y="46"/>
                  </a:lnTo>
                  <a:lnTo>
                    <a:pt x="38" y="74"/>
                  </a:lnTo>
                  <a:lnTo>
                    <a:pt x="93" y="100"/>
                  </a:lnTo>
                  <a:lnTo>
                    <a:pt x="99" y="93"/>
                  </a:lnTo>
                  <a:lnTo>
                    <a:pt x="43" y="35"/>
                  </a:lnTo>
                  <a:lnTo>
                    <a:pt x="48" y="25"/>
                  </a:lnTo>
                  <a:lnTo>
                    <a:pt x="102" y="23"/>
                  </a:lnTo>
                  <a:lnTo>
                    <a:pt x="107" y="6"/>
                  </a:lnTo>
                  <a:lnTo>
                    <a:pt x="72" y="7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4" name="Freeform 299">
              <a:extLst>
                <a:ext uri="{FF2B5EF4-FFF2-40B4-BE49-F238E27FC236}">
                  <a16:creationId xmlns:a16="http://schemas.microsoft.com/office/drawing/2014/main" xmlns="" id="{74B39768-3CF7-5F49-AA9D-2B723449C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3444876"/>
              <a:ext cx="76200" cy="63500"/>
            </a:xfrm>
            <a:custGeom>
              <a:avLst/>
              <a:gdLst>
                <a:gd name="T0" fmla="*/ 3 w 72"/>
                <a:gd name="T1" fmla="*/ 1 h 60"/>
                <a:gd name="T2" fmla="*/ 3 w 72"/>
                <a:gd name="T3" fmla="*/ 1 h 60"/>
                <a:gd name="T4" fmla="*/ 0 w 72"/>
                <a:gd name="T5" fmla="*/ 6 h 60"/>
                <a:gd name="T6" fmla="*/ 53 w 72"/>
                <a:gd name="T7" fmla="*/ 60 h 60"/>
                <a:gd name="T8" fmla="*/ 72 w 72"/>
                <a:gd name="T9" fmla="*/ 32 h 60"/>
                <a:gd name="T10" fmla="*/ 72 w 72"/>
                <a:gd name="T11" fmla="*/ 20 h 60"/>
                <a:gd name="T12" fmla="*/ 55 w 72"/>
                <a:gd name="T13" fmla="*/ 0 h 60"/>
                <a:gd name="T14" fmla="*/ 3 w 72"/>
                <a:gd name="T15" fmla="*/ 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0">
                  <a:moveTo>
                    <a:pt x="3" y="1"/>
                  </a:moveTo>
                  <a:lnTo>
                    <a:pt x="3" y="1"/>
                  </a:lnTo>
                  <a:lnTo>
                    <a:pt x="0" y="6"/>
                  </a:lnTo>
                  <a:lnTo>
                    <a:pt x="53" y="60"/>
                  </a:lnTo>
                  <a:lnTo>
                    <a:pt x="72" y="32"/>
                  </a:lnTo>
                  <a:lnTo>
                    <a:pt x="72" y="20"/>
                  </a:lnTo>
                  <a:lnTo>
                    <a:pt x="55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5" name="Freeform 300">
              <a:extLst>
                <a:ext uri="{FF2B5EF4-FFF2-40B4-BE49-F238E27FC236}">
                  <a16:creationId xmlns:a16="http://schemas.microsoft.com/office/drawing/2014/main" xmlns="" id="{208090D2-006A-5941-965C-D2120D143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5375" y="3394076"/>
              <a:ext cx="241300" cy="255588"/>
            </a:xfrm>
            <a:custGeom>
              <a:avLst/>
              <a:gdLst>
                <a:gd name="T0" fmla="*/ 4 w 228"/>
                <a:gd name="T1" fmla="*/ 34 h 242"/>
                <a:gd name="T2" fmla="*/ 4 w 228"/>
                <a:gd name="T3" fmla="*/ 34 h 242"/>
                <a:gd name="T4" fmla="*/ 0 w 228"/>
                <a:gd name="T5" fmla="*/ 46 h 242"/>
                <a:gd name="T6" fmla="*/ 1 w 228"/>
                <a:gd name="T7" fmla="*/ 59 h 242"/>
                <a:gd name="T8" fmla="*/ 20 w 228"/>
                <a:gd name="T9" fmla="*/ 81 h 242"/>
                <a:gd name="T10" fmla="*/ 49 w 228"/>
                <a:gd name="T11" fmla="*/ 80 h 242"/>
                <a:gd name="T12" fmla="*/ 114 w 228"/>
                <a:gd name="T13" fmla="*/ 156 h 242"/>
                <a:gd name="T14" fmla="*/ 155 w 228"/>
                <a:gd name="T15" fmla="*/ 168 h 242"/>
                <a:gd name="T16" fmla="*/ 179 w 228"/>
                <a:gd name="T17" fmla="*/ 190 h 242"/>
                <a:gd name="T18" fmla="*/ 185 w 228"/>
                <a:gd name="T19" fmla="*/ 242 h 242"/>
                <a:gd name="T20" fmla="*/ 197 w 228"/>
                <a:gd name="T21" fmla="*/ 234 h 242"/>
                <a:gd name="T22" fmla="*/ 209 w 228"/>
                <a:gd name="T23" fmla="*/ 206 h 242"/>
                <a:gd name="T24" fmla="*/ 206 w 228"/>
                <a:gd name="T25" fmla="*/ 186 h 242"/>
                <a:gd name="T26" fmla="*/ 225 w 228"/>
                <a:gd name="T27" fmla="*/ 184 h 242"/>
                <a:gd name="T28" fmla="*/ 228 w 228"/>
                <a:gd name="T29" fmla="*/ 173 h 242"/>
                <a:gd name="T30" fmla="*/ 174 w 228"/>
                <a:gd name="T31" fmla="*/ 147 h 242"/>
                <a:gd name="T32" fmla="*/ 123 w 228"/>
                <a:gd name="T33" fmla="*/ 97 h 242"/>
                <a:gd name="T34" fmla="*/ 103 w 228"/>
                <a:gd name="T35" fmla="*/ 67 h 242"/>
                <a:gd name="T36" fmla="*/ 98 w 228"/>
                <a:gd name="T37" fmla="*/ 39 h 242"/>
                <a:gd name="T38" fmla="*/ 124 w 228"/>
                <a:gd name="T39" fmla="*/ 32 h 242"/>
                <a:gd name="T40" fmla="*/ 117 w 228"/>
                <a:gd name="T41" fmla="*/ 14 h 242"/>
                <a:gd name="T42" fmla="*/ 101 w 228"/>
                <a:gd name="T43" fmla="*/ 0 h 242"/>
                <a:gd name="T44" fmla="*/ 87 w 228"/>
                <a:gd name="T45" fmla="*/ 0 h 242"/>
                <a:gd name="T46" fmla="*/ 68 w 228"/>
                <a:gd name="T47" fmla="*/ 5 h 242"/>
                <a:gd name="T48" fmla="*/ 50 w 228"/>
                <a:gd name="T49" fmla="*/ 30 h 242"/>
                <a:gd name="T50" fmla="*/ 39 w 228"/>
                <a:gd name="T51" fmla="*/ 37 h 242"/>
                <a:gd name="T52" fmla="*/ 22 w 228"/>
                <a:gd name="T53" fmla="*/ 27 h 242"/>
                <a:gd name="T54" fmla="*/ 4 w 228"/>
                <a:gd name="T55" fmla="*/ 34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8" h="242">
                  <a:moveTo>
                    <a:pt x="4" y="34"/>
                  </a:moveTo>
                  <a:lnTo>
                    <a:pt x="4" y="34"/>
                  </a:lnTo>
                  <a:lnTo>
                    <a:pt x="0" y="46"/>
                  </a:lnTo>
                  <a:lnTo>
                    <a:pt x="1" y="59"/>
                  </a:lnTo>
                  <a:lnTo>
                    <a:pt x="20" y="81"/>
                  </a:lnTo>
                  <a:lnTo>
                    <a:pt x="49" y="80"/>
                  </a:lnTo>
                  <a:lnTo>
                    <a:pt x="114" y="156"/>
                  </a:lnTo>
                  <a:lnTo>
                    <a:pt x="155" y="168"/>
                  </a:lnTo>
                  <a:lnTo>
                    <a:pt x="179" y="190"/>
                  </a:lnTo>
                  <a:lnTo>
                    <a:pt x="185" y="242"/>
                  </a:lnTo>
                  <a:lnTo>
                    <a:pt x="197" y="234"/>
                  </a:lnTo>
                  <a:lnTo>
                    <a:pt x="209" y="206"/>
                  </a:lnTo>
                  <a:lnTo>
                    <a:pt x="206" y="186"/>
                  </a:lnTo>
                  <a:lnTo>
                    <a:pt x="225" y="184"/>
                  </a:lnTo>
                  <a:lnTo>
                    <a:pt x="228" y="173"/>
                  </a:lnTo>
                  <a:lnTo>
                    <a:pt x="174" y="147"/>
                  </a:lnTo>
                  <a:lnTo>
                    <a:pt x="123" y="97"/>
                  </a:lnTo>
                  <a:lnTo>
                    <a:pt x="103" y="67"/>
                  </a:lnTo>
                  <a:lnTo>
                    <a:pt x="98" y="39"/>
                  </a:lnTo>
                  <a:lnTo>
                    <a:pt x="124" y="32"/>
                  </a:lnTo>
                  <a:lnTo>
                    <a:pt x="117" y="14"/>
                  </a:lnTo>
                  <a:lnTo>
                    <a:pt x="101" y="0"/>
                  </a:lnTo>
                  <a:lnTo>
                    <a:pt x="87" y="0"/>
                  </a:lnTo>
                  <a:lnTo>
                    <a:pt x="68" y="5"/>
                  </a:lnTo>
                  <a:lnTo>
                    <a:pt x="50" y="30"/>
                  </a:lnTo>
                  <a:lnTo>
                    <a:pt x="39" y="37"/>
                  </a:lnTo>
                  <a:lnTo>
                    <a:pt x="22" y="27"/>
                  </a:lnTo>
                  <a:lnTo>
                    <a:pt x="4" y="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6" name="Freeform 301">
              <a:extLst>
                <a:ext uri="{FF2B5EF4-FFF2-40B4-BE49-F238E27FC236}">
                  <a16:creationId xmlns:a16="http://schemas.microsoft.com/office/drawing/2014/main" xmlns="" id="{5F23612B-9BC8-BE43-BBFC-A1D83099A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438" y="3640138"/>
              <a:ext cx="53975" cy="42863"/>
            </a:xfrm>
            <a:custGeom>
              <a:avLst/>
              <a:gdLst>
                <a:gd name="T0" fmla="*/ 51 w 51"/>
                <a:gd name="T1" fmla="*/ 6 h 41"/>
                <a:gd name="T2" fmla="*/ 51 w 51"/>
                <a:gd name="T3" fmla="*/ 6 h 41"/>
                <a:gd name="T4" fmla="*/ 39 w 51"/>
                <a:gd name="T5" fmla="*/ 0 h 41"/>
                <a:gd name="T6" fmla="*/ 0 w 51"/>
                <a:gd name="T7" fmla="*/ 6 h 41"/>
                <a:gd name="T8" fmla="*/ 2 w 51"/>
                <a:gd name="T9" fmla="*/ 16 h 41"/>
                <a:gd name="T10" fmla="*/ 37 w 51"/>
                <a:gd name="T11" fmla="*/ 34 h 41"/>
                <a:gd name="T12" fmla="*/ 42 w 51"/>
                <a:gd name="T13" fmla="*/ 40 h 41"/>
                <a:gd name="T14" fmla="*/ 51 w 51"/>
                <a:gd name="T15" fmla="*/ 41 h 41"/>
                <a:gd name="T16" fmla="*/ 51 w 51"/>
                <a:gd name="T17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1">
                  <a:moveTo>
                    <a:pt x="51" y="6"/>
                  </a:moveTo>
                  <a:lnTo>
                    <a:pt x="51" y="6"/>
                  </a:lnTo>
                  <a:lnTo>
                    <a:pt x="39" y="0"/>
                  </a:lnTo>
                  <a:lnTo>
                    <a:pt x="0" y="6"/>
                  </a:lnTo>
                  <a:lnTo>
                    <a:pt x="2" y="16"/>
                  </a:lnTo>
                  <a:lnTo>
                    <a:pt x="37" y="34"/>
                  </a:lnTo>
                  <a:lnTo>
                    <a:pt x="42" y="40"/>
                  </a:lnTo>
                  <a:lnTo>
                    <a:pt x="51" y="41"/>
                  </a:lnTo>
                  <a:lnTo>
                    <a:pt x="51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7" name="Freeform 302">
              <a:extLst>
                <a:ext uri="{FF2B5EF4-FFF2-40B4-BE49-F238E27FC236}">
                  <a16:creationId xmlns:a16="http://schemas.microsoft.com/office/drawing/2014/main" xmlns="" id="{7ED11DE9-42E7-954B-9625-2B42AAB28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5713" y="3706813"/>
              <a:ext cx="17463" cy="22225"/>
            </a:xfrm>
            <a:custGeom>
              <a:avLst/>
              <a:gdLst>
                <a:gd name="T0" fmla="*/ 13 w 17"/>
                <a:gd name="T1" fmla="*/ 0 h 21"/>
                <a:gd name="T2" fmla="*/ 13 w 17"/>
                <a:gd name="T3" fmla="*/ 0 h 21"/>
                <a:gd name="T4" fmla="*/ 0 w 17"/>
                <a:gd name="T5" fmla="*/ 3 h 21"/>
                <a:gd name="T6" fmla="*/ 0 w 17"/>
                <a:gd name="T7" fmla="*/ 18 h 21"/>
                <a:gd name="T8" fmla="*/ 12 w 17"/>
                <a:gd name="T9" fmla="*/ 21 h 21"/>
                <a:gd name="T10" fmla="*/ 17 w 17"/>
                <a:gd name="T11" fmla="*/ 17 h 21"/>
                <a:gd name="T12" fmla="*/ 13 w 17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1">
                  <a:moveTo>
                    <a:pt x="13" y="0"/>
                  </a:moveTo>
                  <a:lnTo>
                    <a:pt x="13" y="0"/>
                  </a:lnTo>
                  <a:lnTo>
                    <a:pt x="0" y="3"/>
                  </a:lnTo>
                  <a:lnTo>
                    <a:pt x="0" y="18"/>
                  </a:lnTo>
                  <a:lnTo>
                    <a:pt x="12" y="21"/>
                  </a:lnTo>
                  <a:lnTo>
                    <a:pt x="17" y="1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8" name="Freeform 303">
              <a:extLst>
                <a:ext uri="{FF2B5EF4-FFF2-40B4-BE49-F238E27FC236}">
                  <a16:creationId xmlns:a16="http://schemas.microsoft.com/office/drawing/2014/main" xmlns="" id="{4DBB609E-8CFA-2A4A-96E9-9419317B2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9225" y="3206751"/>
              <a:ext cx="349250" cy="246063"/>
            </a:xfrm>
            <a:custGeom>
              <a:avLst/>
              <a:gdLst>
                <a:gd name="T0" fmla="*/ 38 w 331"/>
                <a:gd name="T1" fmla="*/ 24 h 233"/>
                <a:gd name="T2" fmla="*/ 38 w 331"/>
                <a:gd name="T3" fmla="*/ 24 h 233"/>
                <a:gd name="T4" fmla="*/ 15 w 331"/>
                <a:gd name="T5" fmla="*/ 36 h 233"/>
                <a:gd name="T6" fmla="*/ 21 w 331"/>
                <a:gd name="T7" fmla="*/ 61 h 233"/>
                <a:gd name="T8" fmla="*/ 0 w 331"/>
                <a:gd name="T9" fmla="*/ 105 h 233"/>
                <a:gd name="T10" fmla="*/ 0 w 331"/>
                <a:gd name="T11" fmla="*/ 124 h 233"/>
                <a:gd name="T12" fmla="*/ 10 w 331"/>
                <a:gd name="T13" fmla="*/ 131 h 233"/>
                <a:gd name="T14" fmla="*/ 73 w 331"/>
                <a:gd name="T15" fmla="*/ 134 h 233"/>
                <a:gd name="T16" fmla="*/ 91 w 331"/>
                <a:gd name="T17" fmla="*/ 119 h 233"/>
                <a:gd name="T18" fmla="*/ 110 w 331"/>
                <a:gd name="T19" fmla="*/ 126 h 233"/>
                <a:gd name="T20" fmla="*/ 137 w 331"/>
                <a:gd name="T21" fmla="*/ 162 h 233"/>
                <a:gd name="T22" fmla="*/ 117 w 331"/>
                <a:gd name="T23" fmla="*/ 198 h 233"/>
                <a:gd name="T24" fmla="*/ 141 w 331"/>
                <a:gd name="T25" fmla="*/ 205 h 233"/>
                <a:gd name="T26" fmla="*/ 172 w 331"/>
                <a:gd name="T27" fmla="*/ 169 h 233"/>
                <a:gd name="T28" fmla="*/ 190 w 331"/>
                <a:gd name="T29" fmla="*/ 172 h 233"/>
                <a:gd name="T30" fmla="*/ 206 w 331"/>
                <a:gd name="T31" fmla="*/ 184 h 233"/>
                <a:gd name="T32" fmla="*/ 192 w 331"/>
                <a:gd name="T33" fmla="*/ 203 h 233"/>
                <a:gd name="T34" fmla="*/ 211 w 331"/>
                <a:gd name="T35" fmla="*/ 233 h 233"/>
                <a:gd name="T36" fmla="*/ 232 w 331"/>
                <a:gd name="T37" fmla="*/ 233 h 233"/>
                <a:gd name="T38" fmla="*/ 243 w 331"/>
                <a:gd name="T39" fmla="*/ 213 h 233"/>
                <a:gd name="T40" fmla="*/ 265 w 331"/>
                <a:gd name="T41" fmla="*/ 208 h 233"/>
                <a:gd name="T42" fmla="*/ 266 w 331"/>
                <a:gd name="T43" fmla="*/ 192 h 233"/>
                <a:gd name="T44" fmla="*/ 225 w 331"/>
                <a:gd name="T45" fmla="*/ 185 h 233"/>
                <a:gd name="T46" fmla="*/ 226 w 331"/>
                <a:gd name="T47" fmla="*/ 168 h 233"/>
                <a:gd name="T48" fmla="*/ 266 w 331"/>
                <a:gd name="T49" fmla="*/ 168 h 233"/>
                <a:gd name="T50" fmla="*/ 309 w 331"/>
                <a:gd name="T51" fmla="*/ 133 h 233"/>
                <a:gd name="T52" fmla="*/ 328 w 331"/>
                <a:gd name="T53" fmla="*/ 117 h 233"/>
                <a:gd name="T54" fmla="*/ 331 w 331"/>
                <a:gd name="T55" fmla="*/ 64 h 233"/>
                <a:gd name="T56" fmla="*/ 246 w 331"/>
                <a:gd name="T57" fmla="*/ 57 h 233"/>
                <a:gd name="T58" fmla="*/ 211 w 331"/>
                <a:gd name="T59" fmla="*/ 8 h 233"/>
                <a:gd name="T60" fmla="*/ 187 w 331"/>
                <a:gd name="T61" fmla="*/ 0 h 233"/>
                <a:gd name="T62" fmla="*/ 158 w 331"/>
                <a:gd name="T63" fmla="*/ 1 h 233"/>
                <a:gd name="T64" fmla="*/ 145 w 331"/>
                <a:gd name="T65" fmla="*/ 33 h 233"/>
                <a:gd name="T66" fmla="*/ 86 w 331"/>
                <a:gd name="T67" fmla="*/ 34 h 233"/>
                <a:gd name="T68" fmla="*/ 66 w 331"/>
                <a:gd name="T69" fmla="*/ 25 h 233"/>
                <a:gd name="T70" fmla="*/ 38 w 331"/>
                <a:gd name="T71" fmla="*/ 2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31" h="233">
                  <a:moveTo>
                    <a:pt x="38" y="24"/>
                  </a:moveTo>
                  <a:lnTo>
                    <a:pt x="38" y="24"/>
                  </a:lnTo>
                  <a:lnTo>
                    <a:pt x="15" y="36"/>
                  </a:lnTo>
                  <a:lnTo>
                    <a:pt x="21" y="61"/>
                  </a:lnTo>
                  <a:lnTo>
                    <a:pt x="0" y="105"/>
                  </a:lnTo>
                  <a:lnTo>
                    <a:pt x="0" y="124"/>
                  </a:lnTo>
                  <a:lnTo>
                    <a:pt x="10" y="131"/>
                  </a:lnTo>
                  <a:lnTo>
                    <a:pt x="73" y="134"/>
                  </a:lnTo>
                  <a:lnTo>
                    <a:pt x="91" y="119"/>
                  </a:lnTo>
                  <a:lnTo>
                    <a:pt x="110" y="126"/>
                  </a:lnTo>
                  <a:lnTo>
                    <a:pt x="137" y="162"/>
                  </a:lnTo>
                  <a:lnTo>
                    <a:pt x="117" y="198"/>
                  </a:lnTo>
                  <a:lnTo>
                    <a:pt x="141" y="205"/>
                  </a:lnTo>
                  <a:lnTo>
                    <a:pt x="172" y="169"/>
                  </a:lnTo>
                  <a:lnTo>
                    <a:pt x="190" y="172"/>
                  </a:lnTo>
                  <a:lnTo>
                    <a:pt x="206" y="184"/>
                  </a:lnTo>
                  <a:lnTo>
                    <a:pt x="192" y="203"/>
                  </a:lnTo>
                  <a:lnTo>
                    <a:pt x="211" y="233"/>
                  </a:lnTo>
                  <a:lnTo>
                    <a:pt x="232" y="233"/>
                  </a:lnTo>
                  <a:lnTo>
                    <a:pt x="243" y="213"/>
                  </a:lnTo>
                  <a:lnTo>
                    <a:pt x="265" y="208"/>
                  </a:lnTo>
                  <a:lnTo>
                    <a:pt x="266" y="192"/>
                  </a:lnTo>
                  <a:lnTo>
                    <a:pt x="225" y="185"/>
                  </a:lnTo>
                  <a:lnTo>
                    <a:pt x="226" y="168"/>
                  </a:lnTo>
                  <a:lnTo>
                    <a:pt x="266" y="168"/>
                  </a:lnTo>
                  <a:lnTo>
                    <a:pt x="309" y="133"/>
                  </a:lnTo>
                  <a:lnTo>
                    <a:pt x="328" y="117"/>
                  </a:lnTo>
                  <a:lnTo>
                    <a:pt x="331" y="64"/>
                  </a:lnTo>
                  <a:lnTo>
                    <a:pt x="246" y="57"/>
                  </a:lnTo>
                  <a:lnTo>
                    <a:pt x="211" y="8"/>
                  </a:lnTo>
                  <a:lnTo>
                    <a:pt x="187" y="0"/>
                  </a:lnTo>
                  <a:lnTo>
                    <a:pt x="158" y="1"/>
                  </a:lnTo>
                  <a:lnTo>
                    <a:pt x="145" y="33"/>
                  </a:lnTo>
                  <a:lnTo>
                    <a:pt x="86" y="34"/>
                  </a:lnTo>
                  <a:lnTo>
                    <a:pt x="66" y="25"/>
                  </a:lnTo>
                  <a:lnTo>
                    <a:pt x="38" y="2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9" name="Freeform 304">
              <a:extLst>
                <a:ext uri="{FF2B5EF4-FFF2-40B4-BE49-F238E27FC236}">
                  <a16:creationId xmlns:a16="http://schemas.microsoft.com/office/drawing/2014/main" xmlns="" id="{67063161-824E-B94F-9C73-3A5EAEDCF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1775" y="3338513"/>
              <a:ext cx="53975" cy="76200"/>
            </a:xfrm>
            <a:custGeom>
              <a:avLst/>
              <a:gdLst>
                <a:gd name="T0" fmla="*/ 0 w 51"/>
                <a:gd name="T1" fmla="*/ 13 h 72"/>
                <a:gd name="T2" fmla="*/ 0 w 51"/>
                <a:gd name="T3" fmla="*/ 13 h 72"/>
                <a:gd name="T4" fmla="*/ 24 w 51"/>
                <a:gd name="T5" fmla="*/ 50 h 72"/>
                <a:gd name="T6" fmla="*/ 22 w 51"/>
                <a:gd name="T7" fmla="*/ 71 h 72"/>
                <a:gd name="T8" fmla="*/ 31 w 51"/>
                <a:gd name="T9" fmla="*/ 72 h 72"/>
                <a:gd name="T10" fmla="*/ 51 w 51"/>
                <a:gd name="T11" fmla="*/ 37 h 72"/>
                <a:gd name="T12" fmla="*/ 27 w 51"/>
                <a:gd name="T13" fmla="*/ 6 h 72"/>
                <a:gd name="T14" fmla="*/ 13 w 51"/>
                <a:gd name="T15" fmla="*/ 0 h 72"/>
                <a:gd name="T16" fmla="*/ 0 w 51"/>
                <a:gd name="T17" fmla="*/ 1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72">
                  <a:moveTo>
                    <a:pt x="0" y="13"/>
                  </a:moveTo>
                  <a:lnTo>
                    <a:pt x="0" y="13"/>
                  </a:lnTo>
                  <a:lnTo>
                    <a:pt x="24" y="50"/>
                  </a:lnTo>
                  <a:lnTo>
                    <a:pt x="22" y="71"/>
                  </a:lnTo>
                  <a:lnTo>
                    <a:pt x="31" y="72"/>
                  </a:lnTo>
                  <a:lnTo>
                    <a:pt x="51" y="37"/>
                  </a:lnTo>
                  <a:lnTo>
                    <a:pt x="27" y="6"/>
                  </a:lnTo>
                  <a:lnTo>
                    <a:pt x="13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0" name="Freeform 305">
              <a:extLst>
                <a:ext uri="{FF2B5EF4-FFF2-40B4-BE49-F238E27FC236}">
                  <a16:creationId xmlns:a16="http://schemas.microsoft.com/office/drawing/2014/main" xmlns="" id="{10A7E8E4-88E6-454A-BB95-88D5D49DD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125" y="3351213"/>
              <a:ext cx="190500" cy="130175"/>
            </a:xfrm>
            <a:custGeom>
              <a:avLst/>
              <a:gdLst>
                <a:gd name="T0" fmla="*/ 48 w 180"/>
                <a:gd name="T1" fmla="*/ 0 h 122"/>
                <a:gd name="T2" fmla="*/ 48 w 180"/>
                <a:gd name="T3" fmla="*/ 0 h 122"/>
                <a:gd name="T4" fmla="*/ 46 w 180"/>
                <a:gd name="T5" fmla="*/ 12 h 122"/>
                <a:gd name="T6" fmla="*/ 0 w 180"/>
                <a:gd name="T7" fmla="*/ 49 h 122"/>
                <a:gd name="T8" fmla="*/ 38 w 180"/>
                <a:gd name="T9" fmla="*/ 105 h 122"/>
                <a:gd name="T10" fmla="*/ 62 w 180"/>
                <a:gd name="T11" fmla="*/ 122 h 122"/>
                <a:gd name="T12" fmla="*/ 106 w 180"/>
                <a:gd name="T13" fmla="*/ 122 h 122"/>
                <a:gd name="T14" fmla="*/ 121 w 180"/>
                <a:gd name="T15" fmla="*/ 110 h 122"/>
                <a:gd name="T16" fmla="*/ 140 w 180"/>
                <a:gd name="T17" fmla="*/ 108 h 122"/>
                <a:gd name="T18" fmla="*/ 154 w 180"/>
                <a:gd name="T19" fmla="*/ 116 h 122"/>
                <a:gd name="T20" fmla="*/ 180 w 180"/>
                <a:gd name="T21" fmla="*/ 87 h 122"/>
                <a:gd name="T22" fmla="*/ 175 w 180"/>
                <a:gd name="T23" fmla="*/ 73 h 122"/>
                <a:gd name="T24" fmla="*/ 149 w 180"/>
                <a:gd name="T25" fmla="*/ 66 h 122"/>
                <a:gd name="T26" fmla="*/ 131 w 180"/>
                <a:gd name="T27" fmla="*/ 65 h 122"/>
                <a:gd name="T28" fmla="*/ 132 w 180"/>
                <a:gd name="T29" fmla="*/ 40 h 122"/>
                <a:gd name="T30" fmla="*/ 109 w 180"/>
                <a:gd name="T31" fmla="*/ 3 h 122"/>
                <a:gd name="T32" fmla="*/ 48 w 180"/>
                <a:gd name="T3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122">
                  <a:moveTo>
                    <a:pt x="48" y="0"/>
                  </a:moveTo>
                  <a:lnTo>
                    <a:pt x="48" y="0"/>
                  </a:lnTo>
                  <a:lnTo>
                    <a:pt x="46" y="12"/>
                  </a:lnTo>
                  <a:lnTo>
                    <a:pt x="0" y="49"/>
                  </a:lnTo>
                  <a:lnTo>
                    <a:pt x="38" y="105"/>
                  </a:lnTo>
                  <a:lnTo>
                    <a:pt x="62" y="122"/>
                  </a:lnTo>
                  <a:lnTo>
                    <a:pt x="106" y="122"/>
                  </a:lnTo>
                  <a:lnTo>
                    <a:pt x="121" y="110"/>
                  </a:lnTo>
                  <a:lnTo>
                    <a:pt x="140" y="108"/>
                  </a:lnTo>
                  <a:lnTo>
                    <a:pt x="154" y="116"/>
                  </a:lnTo>
                  <a:lnTo>
                    <a:pt x="180" y="87"/>
                  </a:lnTo>
                  <a:lnTo>
                    <a:pt x="175" y="73"/>
                  </a:lnTo>
                  <a:lnTo>
                    <a:pt x="149" y="66"/>
                  </a:lnTo>
                  <a:lnTo>
                    <a:pt x="131" y="65"/>
                  </a:lnTo>
                  <a:lnTo>
                    <a:pt x="132" y="40"/>
                  </a:lnTo>
                  <a:lnTo>
                    <a:pt x="109" y="3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1" name="Freeform 306">
              <a:extLst>
                <a:ext uri="{FF2B5EF4-FFF2-40B4-BE49-F238E27FC236}">
                  <a16:creationId xmlns:a16="http://schemas.microsoft.com/office/drawing/2014/main" xmlns="" id="{0D070A6B-B861-FA4C-BFF7-10BF056C0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1438" y="3490913"/>
              <a:ext cx="28575" cy="38100"/>
            </a:xfrm>
            <a:custGeom>
              <a:avLst/>
              <a:gdLst>
                <a:gd name="T0" fmla="*/ 27 w 27"/>
                <a:gd name="T1" fmla="*/ 22 h 36"/>
                <a:gd name="T2" fmla="*/ 27 w 27"/>
                <a:gd name="T3" fmla="*/ 22 h 36"/>
                <a:gd name="T4" fmla="*/ 27 w 27"/>
                <a:gd name="T5" fmla="*/ 15 h 36"/>
                <a:gd name="T6" fmla="*/ 17 w 27"/>
                <a:gd name="T7" fmla="*/ 0 h 36"/>
                <a:gd name="T8" fmla="*/ 0 w 27"/>
                <a:gd name="T9" fmla="*/ 24 h 36"/>
                <a:gd name="T10" fmla="*/ 3 w 27"/>
                <a:gd name="T11" fmla="*/ 34 h 36"/>
                <a:gd name="T12" fmla="*/ 17 w 27"/>
                <a:gd name="T13" fmla="*/ 36 h 36"/>
                <a:gd name="T14" fmla="*/ 27 w 27"/>
                <a:gd name="T15" fmla="*/ 2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36">
                  <a:moveTo>
                    <a:pt x="27" y="22"/>
                  </a:moveTo>
                  <a:lnTo>
                    <a:pt x="27" y="22"/>
                  </a:lnTo>
                  <a:lnTo>
                    <a:pt x="27" y="15"/>
                  </a:lnTo>
                  <a:lnTo>
                    <a:pt x="17" y="0"/>
                  </a:lnTo>
                  <a:lnTo>
                    <a:pt x="0" y="24"/>
                  </a:lnTo>
                  <a:lnTo>
                    <a:pt x="3" y="34"/>
                  </a:lnTo>
                  <a:lnTo>
                    <a:pt x="17" y="36"/>
                  </a:lnTo>
                  <a:lnTo>
                    <a:pt x="27" y="2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2" name="Freeform 307">
              <a:extLst>
                <a:ext uri="{FF2B5EF4-FFF2-40B4-BE49-F238E27FC236}">
                  <a16:creationId xmlns:a16="http://schemas.microsoft.com/office/drawing/2014/main" xmlns="" id="{D2B7BD17-29F8-294F-A3B5-22CAEB803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4613" y="3408363"/>
              <a:ext cx="74613" cy="115888"/>
            </a:xfrm>
            <a:custGeom>
              <a:avLst/>
              <a:gdLst>
                <a:gd name="T0" fmla="*/ 30 w 70"/>
                <a:gd name="T1" fmla="*/ 0 h 109"/>
                <a:gd name="T2" fmla="*/ 30 w 70"/>
                <a:gd name="T3" fmla="*/ 0 h 109"/>
                <a:gd name="T4" fmla="*/ 13 w 70"/>
                <a:gd name="T5" fmla="*/ 13 h 109"/>
                <a:gd name="T6" fmla="*/ 6 w 70"/>
                <a:gd name="T7" fmla="*/ 13 h 109"/>
                <a:gd name="T8" fmla="*/ 0 w 70"/>
                <a:gd name="T9" fmla="*/ 29 h 109"/>
                <a:gd name="T10" fmla="*/ 19 w 70"/>
                <a:gd name="T11" fmla="*/ 51 h 109"/>
                <a:gd name="T12" fmla="*/ 20 w 70"/>
                <a:gd name="T13" fmla="*/ 69 h 109"/>
                <a:gd name="T14" fmla="*/ 18 w 70"/>
                <a:gd name="T15" fmla="*/ 73 h 109"/>
                <a:gd name="T16" fmla="*/ 31 w 70"/>
                <a:gd name="T17" fmla="*/ 91 h 109"/>
                <a:gd name="T18" fmla="*/ 31 w 70"/>
                <a:gd name="T19" fmla="*/ 100 h 109"/>
                <a:gd name="T20" fmla="*/ 40 w 70"/>
                <a:gd name="T21" fmla="*/ 109 h 109"/>
                <a:gd name="T22" fmla="*/ 70 w 70"/>
                <a:gd name="T23" fmla="*/ 100 h 109"/>
                <a:gd name="T24" fmla="*/ 68 w 70"/>
                <a:gd name="T25" fmla="*/ 57 h 109"/>
                <a:gd name="T26" fmla="*/ 30 w 70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109">
                  <a:moveTo>
                    <a:pt x="30" y="0"/>
                  </a:moveTo>
                  <a:lnTo>
                    <a:pt x="30" y="0"/>
                  </a:lnTo>
                  <a:lnTo>
                    <a:pt x="13" y="13"/>
                  </a:lnTo>
                  <a:lnTo>
                    <a:pt x="6" y="13"/>
                  </a:lnTo>
                  <a:lnTo>
                    <a:pt x="0" y="29"/>
                  </a:lnTo>
                  <a:lnTo>
                    <a:pt x="19" y="51"/>
                  </a:lnTo>
                  <a:lnTo>
                    <a:pt x="20" y="69"/>
                  </a:lnTo>
                  <a:lnTo>
                    <a:pt x="18" y="73"/>
                  </a:lnTo>
                  <a:lnTo>
                    <a:pt x="31" y="91"/>
                  </a:lnTo>
                  <a:lnTo>
                    <a:pt x="31" y="100"/>
                  </a:lnTo>
                  <a:lnTo>
                    <a:pt x="40" y="109"/>
                  </a:lnTo>
                  <a:lnTo>
                    <a:pt x="70" y="100"/>
                  </a:lnTo>
                  <a:lnTo>
                    <a:pt x="68" y="5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3" name="Freeform 308">
              <a:extLst>
                <a:ext uri="{FF2B5EF4-FFF2-40B4-BE49-F238E27FC236}">
                  <a16:creationId xmlns:a16="http://schemas.microsoft.com/office/drawing/2014/main" xmlns="" id="{BA66B585-2B9B-5446-9C64-3AF87126C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5575" y="3473451"/>
              <a:ext cx="114300" cy="71438"/>
            </a:xfrm>
            <a:custGeom>
              <a:avLst/>
              <a:gdLst>
                <a:gd name="T0" fmla="*/ 0 w 108"/>
                <a:gd name="T1" fmla="*/ 1 h 68"/>
                <a:gd name="T2" fmla="*/ 0 w 108"/>
                <a:gd name="T3" fmla="*/ 1 h 68"/>
                <a:gd name="T4" fmla="*/ 1 w 108"/>
                <a:gd name="T5" fmla="*/ 40 h 68"/>
                <a:gd name="T6" fmla="*/ 14 w 108"/>
                <a:gd name="T7" fmla="*/ 68 h 68"/>
                <a:gd name="T8" fmla="*/ 64 w 108"/>
                <a:gd name="T9" fmla="*/ 68 h 68"/>
                <a:gd name="T10" fmla="*/ 86 w 108"/>
                <a:gd name="T11" fmla="*/ 53 h 68"/>
                <a:gd name="T12" fmla="*/ 108 w 108"/>
                <a:gd name="T13" fmla="*/ 44 h 68"/>
                <a:gd name="T14" fmla="*/ 103 w 108"/>
                <a:gd name="T15" fmla="*/ 19 h 68"/>
                <a:gd name="T16" fmla="*/ 107 w 108"/>
                <a:gd name="T17" fmla="*/ 6 h 68"/>
                <a:gd name="T18" fmla="*/ 96 w 108"/>
                <a:gd name="T19" fmla="*/ 0 h 68"/>
                <a:gd name="T20" fmla="*/ 81 w 108"/>
                <a:gd name="T21" fmla="*/ 1 h 68"/>
                <a:gd name="T22" fmla="*/ 69 w 108"/>
                <a:gd name="T23" fmla="*/ 13 h 68"/>
                <a:gd name="T24" fmla="*/ 19 w 108"/>
                <a:gd name="T25" fmla="*/ 14 h 68"/>
                <a:gd name="T26" fmla="*/ 0 w 108"/>
                <a:gd name="T27" fmla="*/ 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8" h="68">
                  <a:moveTo>
                    <a:pt x="0" y="1"/>
                  </a:moveTo>
                  <a:lnTo>
                    <a:pt x="0" y="1"/>
                  </a:lnTo>
                  <a:lnTo>
                    <a:pt x="1" y="40"/>
                  </a:lnTo>
                  <a:lnTo>
                    <a:pt x="14" y="68"/>
                  </a:lnTo>
                  <a:lnTo>
                    <a:pt x="64" y="68"/>
                  </a:lnTo>
                  <a:lnTo>
                    <a:pt x="86" y="53"/>
                  </a:lnTo>
                  <a:lnTo>
                    <a:pt x="108" y="44"/>
                  </a:lnTo>
                  <a:lnTo>
                    <a:pt x="103" y="19"/>
                  </a:lnTo>
                  <a:lnTo>
                    <a:pt x="107" y="6"/>
                  </a:lnTo>
                  <a:lnTo>
                    <a:pt x="96" y="0"/>
                  </a:lnTo>
                  <a:lnTo>
                    <a:pt x="81" y="1"/>
                  </a:lnTo>
                  <a:lnTo>
                    <a:pt x="69" y="13"/>
                  </a:lnTo>
                  <a:lnTo>
                    <a:pt x="19" y="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4" name="Freeform 309">
              <a:extLst>
                <a:ext uri="{FF2B5EF4-FFF2-40B4-BE49-F238E27FC236}">
                  <a16:creationId xmlns:a16="http://schemas.microsoft.com/office/drawing/2014/main" xmlns="" id="{3206DBA4-B351-994E-B5DF-2A72C8CB6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3663" y="3521076"/>
              <a:ext cx="31750" cy="74613"/>
            </a:xfrm>
            <a:custGeom>
              <a:avLst/>
              <a:gdLst>
                <a:gd name="T0" fmla="*/ 0 w 30"/>
                <a:gd name="T1" fmla="*/ 14 h 70"/>
                <a:gd name="T2" fmla="*/ 0 w 30"/>
                <a:gd name="T3" fmla="*/ 14 h 70"/>
                <a:gd name="T4" fmla="*/ 0 w 30"/>
                <a:gd name="T5" fmla="*/ 50 h 70"/>
                <a:gd name="T6" fmla="*/ 10 w 30"/>
                <a:gd name="T7" fmla="*/ 70 h 70"/>
                <a:gd name="T8" fmla="*/ 17 w 30"/>
                <a:gd name="T9" fmla="*/ 69 h 70"/>
                <a:gd name="T10" fmla="*/ 30 w 30"/>
                <a:gd name="T11" fmla="*/ 45 h 70"/>
                <a:gd name="T12" fmla="*/ 23 w 30"/>
                <a:gd name="T13" fmla="*/ 35 h 70"/>
                <a:gd name="T14" fmla="*/ 20 w 30"/>
                <a:gd name="T15" fmla="*/ 9 h 70"/>
                <a:gd name="T16" fmla="*/ 10 w 30"/>
                <a:gd name="T17" fmla="*/ 0 h 70"/>
                <a:gd name="T18" fmla="*/ 0 w 30"/>
                <a:gd name="T19" fmla="*/ 1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70">
                  <a:moveTo>
                    <a:pt x="0" y="14"/>
                  </a:moveTo>
                  <a:lnTo>
                    <a:pt x="0" y="14"/>
                  </a:lnTo>
                  <a:lnTo>
                    <a:pt x="0" y="50"/>
                  </a:lnTo>
                  <a:lnTo>
                    <a:pt x="10" y="70"/>
                  </a:lnTo>
                  <a:lnTo>
                    <a:pt x="17" y="69"/>
                  </a:lnTo>
                  <a:lnTo>
                    <a:pt x="30" y="45"/>
                  </a:lnTo>
                  <a:lnTo>
                    <a:pt x="23" y="35"/>
                  </a:lnTo>
                  <a:lnTo>
                    <a:pt x="20" y="9"/>
                  </a:lnTo>
                  <a:lnTo>
                    <a:pt x="1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5" name="Freeform 310">
              <a:extLst>
                <a:ext uri="{FF2B5EF4-FFF2-40B4-BE49-F238E27FC236}">
                  <a16:creationId xmlns:a16="http://schemas.microsoft.com/office/drawing/2014/main" xmlns="" id="{FCD91B76-63C6-DF49-AD09-8B836E0D8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2238" y="3521076"/>
              <a:ext cx="41275" cy="41275"/>
            </a:xfrm>
            <a:custGeom>
              <a:avLst/>
              <a:gdLst>
                <a:gd name="T0" fmla="*/ 27 w 39"/>
                <a:gd name="T1" fmla="*/ 0 h 39"/>
                <a:gd name="T2" fmla="*/ 27 w 39"/>
                <a:gd name="T3" fmla="*/ 0 h 39"/>
                <a:gd name="T4" fmla="*/ 0 w 39"/>
                <a:gd name="T5" fmla="*/ 9 h 39"/>
                <a:gd name="T6" fmla="*/ 1 w 39"/>
                <a:gd name="T7" fmla="*/ 31 h 39"/>
                <a:gd name="T8" fmla="*/ 8 w 39"/>
                <a:gd name="T9" fmla="*/ 39 h 39"/>
                <a:gd name="T10" fmla="*/ 39 w 39"/>
                <a:gd name="T11" fmla="*/ 25 h 39"/>
                <a:gd name="T12" fmla="*/ 27 w 39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9">
                  <a:moveTo>
                    <a:pt x="27" y="0"/>
                  </a:moveTo>
                  <a:lnTo>
                    <a:pt x="27" y="0"/>
                  </a:lnTo>
                  <a:lnTo>
                    <a:pt x="0" y="9"/>
                  </a:lnTo>
                  <a:lnTo>
                    <a:pt x="1" y="31"/>
                  </a:lnTo>
                  <a:lnTo>
                    <a:pt x="8" y="39"/>
                  </a:lnTo>
                  <a:lnTo>
                    <a:pt x="39" y="25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6" name="Freeform 311">
              <a:extLst>
                <a:ext uri="{FF2B5EF4-FFF2-40B4-BE49-F238E27FC236}">
                  <a16:creationId xmlns:a16="http://schemas.microsoft.com/office/drawing/2014/main" xmlns="" id="{06EC72DB-1798-7B4D-ADB0-A1EC05306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5888" y="3538538"/>
              <a:ext cx="128588" cy="152400"/>
            </a:xfrm>
            <a:custGeom>
              <a:avLst/>
              <a:gdLst>
                <a:gd name="T0" fmla="*/ 1 w 122"/>
                <a:gd name="T1" fmla="*/ 58 h 143"/>
                <a:gd name="T2" fmla="*/ 1 w 122"/>
                <a:gd name="T3" fmla="*/ 58 h 143"/>
                <a:gd name="T4" fmla="*/ 0 w 122"/>
                <a:gd name="T5" fmla="*/ 69 h 143"/>
                <a:gd name="T6" fmla="*/ 36 w 122"/>
                <a:gd name="T7" fmla="*/ 87 h 143"/>
                <a:gd name="T8" fmla="*/ 53 w 122"/>
                <a:gd name="T9" fmla="*/ 94 h 143"/>
                <a:gd name="T10" fmla="*/ 44 w 122"/>
                <a:gd name="T11" fmla="*/ 103 h 143"/>
                <a:gd name="T12" fmla="*/ 24 w 122"/>
                <a:gd name="T13" fmla="*/ 105 h 143"/>
                <a:gd name="T14" fmla="*/ 21 w 122"/>
                <a:gd name="T15" fmla="*/ 115 h 143"/>
                <a:gd name="T16" fmla="*/ 28 w 122"/>
                <a:gd name="T17" fmla="*/ 130 h 143"/>
                <a:gd name="T18" fmla="*/ 51 w 122"/>
                <a:gd name="T19" fmla="*/ 142 h 143"/>
                <a:gd name="T20" fmla="*/ 61 w 122"/>
                <a:gd name="T21" fmla="*/ 143 h 143"/>
                <a:gd name="T22" fmla="*/ 62 w 122"/>
                <a:gd name="T23" fmla="*/ 116 h 143"/>
                <a:gd name="T24" fmla="*/ 77 w 122"/>
                <a:gd name="T25" fmla="*/ 98 h 143"/>
                <a:gd name="T26" fmla="*/ 36 w 122"/>
                <a:gd name="T27" fmla="*/ 50 h 143"/>
                <a:gd name="T28" fmla="*/ 42 w 122"/>
                <a:gd name="T29" fmla="*/ 34 h 143"/>
                <a:gd name="T30" fmla="*/ 51 w 122"/>
                <a:gd name="T31" fmla="*/ 34 h 143"/>
                <a:gd name="T32" fmla="*/ 66 w 122"/>
                <a:gd name="T33" fmla="*/ 45 h 143"/>
                <a:gd name="T34" fmla="*/ 75 w 122"/>
                <a:gd name="T35" fmla="*/ 41 h 143"/>
                <a:gd name="T36" fmla="*/ 78 w 122"/>
                <a:gd name="T37" fmla="*/ 25 h 143"/>
                <a:gd name="T38" fmla="*/ 120 w 122"/>
                <a:gd name="T39" fmla="*/ 25 h 143"/>
                <a:gd name="T40" fmla="*/ 122 w 122"/>
                <a:gd name="T41" fmla="*/ 0 h 143"/>
                <a:gd name="T42" fmla="*/ 104 w 122"/>
                <a:gd name="T43" fmla="*/ 13 h 143"/>
                <a:gd name="T44" fmla="*/ 52 w 122"/>
                <a:gd name="T45" fmla="*/ 11 h 143"/>
                <a:gd name="T46" fmla="*/ 18 w 122"/>
                <a:gd name="T47" fmla="*/ 29 h 143"/>
                <a:gd name="T48" fmla="*/ 1 w 122"/>
                <a:gd name="T49" fmla="*/ 58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2" h="143">
                  <a:moveTo>
                    <a:pt x="1" y="58"/>
                  </a:moveTo>
                  <a:lnTo>
                    <a:pt x="1" y="58"/>
                  </a:lnTo>
                  <a:lnTo>
                    <a:pt x="0" y="69"/>
                  </a:lnTo>
                  <a:lnTo>
                    <a:pt x="36" y="87"/>
                  </a:lnTo>
                  <a:lnTo>
                    <a:pt x="53" y="94"/>
                  </a:lnTo>
                  <a:lnTo>
                    <a:pt x="44" y="103"/>
                  </a:lnTo>
                  <a:lnTo>
                    <a:pt x="24" y="105"/>
                  </a:lnTo>
                  <a:lnTo>
                    <a:pt x="21" y="115"/>
                  </a:lnTo>
                  <a:lnTo>
                    <a:pt x="28" y="130"/>
                  </a:lnTo>
                  <a:lnTo>
                    <a:pt x="51" y="142"/>
                  </a:lnTo>
                  <a:lnTo>
                    <a:pt x="61" y="143"/>
                  </a:lnTo>
                  <a:lnTo>
                    <a:pt x="62" y="116"/>
                  </a:lnTo>
                  <a:lnTo>
                    <a:pt x="77" y="98"/>
                  </a:lnTo>
                  <a:lnTo>
                    <a:pt x="36" y="50"/>
                  </a:lnTo>
                  <a:lnTo>
                    <a:pt x="42" y="34"/>
                  </a:lnTo>
                  <a:lnTo>
                    <a:pt x="51" y="34"/>
                  </a:lnTo>
                  <a:lnTo>
                    <a:pt x="66" y="45"/>
                  </a:lnTo>
                  <a:lnTo>
                    <a:pt x="75" y="41"/>
                  </a:lnTo>
                  <a:lnTo>
                    <a:pt x="78" y="25"/>
                  </a:lnTo>
                  <a:lnTo>
                    <a:pt x="120" y="25"/>
                  </a:lnTo>
                  <a:lnTo>
                    <a:pt x="122" y="0"/>
                  </a:lnTo>
                  <a:lnTo>
                    <a:pt x="104" y="13"/>
                  </a:lnTo>
                  <a:lnTo>
                    <a:pt x="52" y="11"/>
                  </a:lnTo>
                  <a:lnTo>
                    <a:pt x="18" y="29"/>
                  </a:lnTo>
                  <a:lnTo>
                    <a:pt x="1" y="5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7" name="Freeform 312">
              <a:extLst>
                <a:ext uri="{FF2B5EF4-FFF2-40B4-BE49-F238E27FC236}">
                  <a16:creationId xmlns:a16="http://schemas.microsoft.com/office/drawing/2014/main" xmlns="" id="{27B68391-E9F8-0F4F-A228-4F9BF1535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9238" y="3525838"/>
              <a:ext cx="38100" cy="38100"/>
            </a:xfrm>
            <a:custGeom>
              <a:avLst/>
              <a:gdLst>
                <a:gd name="T0" fmla="*/ 2 w 36"/>
                <a:gd name="T1" fmla="*/ 8 h 36"/>
                <a:gd name="T2" fmla="*/ 2 w 36"/>
                <a:gd name="T3" fmla="*/ 8 h 36"/>
                <a:gd name="T4" fmla="*/ 0 w 36"/>
                <a:gd name="T5" fmla="*/ 36 h 36"/>
                <a:gd name="T6" fmla="*/ 25 w 36"/>
                <a:gd name="T7" fmla="*/ 29 h 36"/>
                <a:gd name="T8" fmla="*/ 36 w 36"/>
                <a:gd name="T9" fmla="*/ 21 h 36"/>
                <a:gd name="T10" fmla="*/ 33 w 36"/>
                <a:gd name="T11" fmla="*/ 9 h 36"/>
                <a:gd name="T12" fmla="*/ 21 w 36"/>
                <a:gd name="T13" fmla="*/ 0 h 36"/>
                <a:gd name="T14" fmla="*/ 2 w 36"/>
                <a:gd name="T15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6">
                  <a:moveTo>
                    <a:pt x="2" y="8"/>
                  </a:moveTo>
                  <a:lnTo>
                    <a:pt x="2" y="8"/>
                  </a:lnTo>
                  <a:lnTo>
                    <a:pt x="0" y="36"/>
                  </a:lnTo>
                  <a:lnTo>
                    <a:pt x="25" y="29"/>
                  </a:lnTo>
                  <a:lnTo>
                    <a:pt x="36" y="21"/>
                  </a:lnTo>
                  <a:lnTo>
                    <a:pt x="33" y="9"/>
                  </a:lnTo>
                  <a:lnTo>
                    <a:pt x="21" y="0"/>
                  </a:lnTo>
                  <a:lnTo>
                    <a:pt x="2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8" name="Freeform 313">
              <a:extLst>
                <a:ext uri="{FF2B5EF4-FFF2-40B4-BE49-F238E27FC236}">
                  <a16:creationId xmlns:a16="http://schemas.microsoft.com/office/drawing/2014/main" xmlns="" id="{53D92672-F9B4-CC4F-B5FF-2206F356D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3675" y="3708401"/>
              <a:ext cx="61913" cy="22225"/>
            </a:xfrm>
            <a:custGeom>
              <a:avLst/>
              <a:gdLst>
                <a:gd name="T0" fmla="*/ 4 w 58"/>
                <a:gd name="T1" fmla="*/ 0 h 21"/>
                <a:gd name="T2" fmla="*/ 4 w 58"/>
                <a:gd name="T3" fmla="*/ 0 h 21"/>
                <a:gd name="T4" fmla="*/ 17 w 58"/>
                <a:gd name="T5" fmla="*/ 1 h 21"/>
                <a:gd name="T6" fmla="*/ 23 w 58"/>
                <a:gd name="T7" fmla="*/ 9 h 21"/>
                <a:gd name="T8" fmla="*/ 41 w 58"/>
                <a:gd name="T9" fmla="*/ 9 h 21"/>
                <a:gd name="T10" fmla="*/ 54 w 58"/>
                <a:gd name="T11" fmla="*/ 4 h 21"/>
                <a:gd name="T12" fmla="*/ 58 w 58"/>
                <a:gd name="T13" fmla="*/ 9 h 21"/>
                <a:gd name="T14" fmla="*/ 50 w 58"/>
                <a:gd name="T15" fmla="*/ 20 h 21"/>
                <a:gd name="T16" fmla="*/ 13 w 58"/>
                <a:gd name="T17" fmla="*/ 21 h 21"/>
                <a:gd name="T18" fmla="*/ 7 w 58"/>
                <a:gd name="T19" fmla="*/ 12 h 21"/>
                <a:gd name="T20" fmla="*/ 0 w 58"/>
                <a:gd name="T21" fmla="*/ 8 h 21"/>
                <a:gd name="T22" fmla="*/ 4 w 58"/>
                <a:gd name="T2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21">
                  <a:moveTo>
                    <a:pt x="4" y="0"/>
                  </a:moveTo>
                  <a:lnTo>
                    <a:pt x="4" y="0"/>
                  </a:lnTo>
                  <a:lnTo>
                    <a:pt x="17" y="1"/>
                  </a:lnTo>
                  <a:lnTo>
                    <a:pt x="23" y="9"/>
                  </a:lnTo>
                  <a:lnTo>
                    <a:pt x="41" y="9"/>
                  </a:lnTo>
                  <a:lnTo>
                    <a:pt x="54" y="4"/>
                  </a:lnTo>
                  <a:lnTo>
                    <a:pt x="58" y="9"/>
                  </a:lnTo>
                  <a:lnTo>
                    <a:pt x="50" y="20"/>
                  </a:lnTo>
                  <a:lnTo>
                    <a:pt x="13" y="21"/>
                  </a:lnTo>
                  <a:lnTo>
                    <a:pt x="7" y="12"/>
                  </a:lnTo>
                  <a:lnTo>
                    <a:pt x="0" y="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20" name="Freeform 53">
              <a:extLst>
                <a:ext uri="{FF2B5EF4-FFF2-40B4-BE49-F238E27FC236}">
                  <a16:creationId xmlns:a16="http://schemas.microsoft.com/office/drawing/2014/main" xmlns="" id="{B08DD119-2051-6844-B622-B7F722618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3075" y="4475163"/>
              <a:ext cx="179388" cy="227013"/>
            </a:xfrm>
            <a:custGeom>
              <a:avLst/>
              <a:gdLst>
                <a:gd name="T0" fmla="*/ 8 w 169"/>
                <a:gd name="T1" fmla="*/ 29 h 215"/>
                <a:gd name="T2" fmla="*/ 8 w 169"/>
                <a:gd name="T3" fmla="*/ 29 h 215"/>
                <a:gd name="T4" fmla="*/ 29 w 169"/>
                <a:gd name="T5" fmla="*/ 70 h 215"/>
                <a:gd name="T6" fmla="*/ 4 w 169"/>
                <a:gd name="T7" fmla="*/ 122 h 215"/>
                <a:gd name="T8" fmla="*/ 0 w 169"/>
                <a:gd name="T9" fmla="*/ 138 h 215"/>
                <a:gd name="T10" fmla="*/ 125 w 169"/>
                <a:gd name="T11" fmla="*/ 215 h 215"/>
                <a:gd name="T12" fmla="*/ 164 w 169"/>
                <a:gd name="T13" fmla="*/ 155 h 215"/>
                <a:gd name="T14" fmla="*/ 144 w 169"/>
                <a:gd name="T15" fmla="*/ 139 h 215"/>
                <a:gd name="T16" fmla="*/ 144 w 169"/>
                <a:gd name="T17" fmla="*/ 58 h 215"/>
                <a:gd name="T18" fmla="*/ 169 w 169"/>
                <a:gd name="T19" fmla="*/ 32 h 215"/>
                <a:gd name="T20" fmla="*/ 129 w 169"/>
                <a:gd name="T21" fmla="*/ 45 h 215"/>
                <a:gd name="T22" fmla="*/ 100 w 169"/>
                <a:gd name="T23" fmla="*/ 45 h 215"/>
                <a:gd name="T24" fmla="*/ 54 w 169"/>
                <a:gd name="T25" fmla="*/ 6 h 215"/>
                <a:gd name="T26" fmla="*/ 39 w 169"/>
                <a:gd name="T27" fmla="*/ 0 h 215"/>
                <a:gd name="T28" fmla="*/ 12 w 169"/>
                <a:gd name="T29" fmla="*/ 2 h 215"/>
                <a:gd name="T30" fmla="*/ 7 w 169"/>
                <a:gd name="T31" fmla="*/ 10 h 215"/>
                <a:gd name="T32" fmla="*/ 8 w 169"/>
                <a:gd name="T33" fmla="*/ 29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9" h="215">
                  <a:moveTo>
                    <a:pt x="8" y="29"/>
                  </a:moveTo>
                  <a:lnTo>
                    <a:pt x="8" y="29"/>
                  </a:lnTo>
                  <a:lnTo>
                    <a:pt x="29" y="70"/>
                  </a:lnTo>
                  <a:lnTo>
                    <a:pt x="4" y="122"/>
                  </a:lnTo>
                  <a:lnTo>
                    <a:pt x="0" y="138"/>
                  </a:lnTo>
                  <a:lnTo>
                    <a:pt x="125" y="215"/>
                  </a:lnTo>
                  <a:lnTo>
                    <a:pt x="164" y="155"/>
                  </a:lnTo>
                  <a:lnTo>
                    <a:pt x="144" y="139"/>
                  </a:lnTo>
                  <a:lnTo>
                    <a:pt x="144" y="58"/>
                  </a:lnTo>
                  <a:lnTo>
                    <a:pt x="169" y="32"/>
                  </a:lnTo>
                  <a:lnTo>
                    <a:pt x="129" y="45"/>
                  </a:lnTo>
                  <a:lnTo>
                    <a:pt x="100" y="45"/>
                  </a:lnTo>
                  <a:lnTo>
                    <a:pt x="54" y="6"/>
                  </a:lnTo>
                  <a:lnTo>
                    <a:pt x="39" y="0"/>
                  </a:lnTo>
                  <a:lnTo>
                    <a:pt x="12" y="2"/>
                  </a:lnTo>
                  <a:lnTo>
                    <a:pt x="7" y="10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7438" y="856559"/>
            <a:ext cx="1882303" cy="434378"/>
          </a:xfrm>
          <a:prstGeom prst="rect">
            <a:avLst/>
          </a:prstGeom>
        </p:spPr>
      </p:pic>
      <p:sp>
        <p:nvSpPr>
          <p:cNvPr id="351" name="Номер слайда 5">
            <a:extLst>
              <a:ext uri="{FF2B5EF4-FFF2-40B4-BE49-F238E27FC236}">
                <a16:creationId xmlns:a16="http://schemas.microsoft.com/office/drawing/2014/main" xmlns="" id="{456B2346-5953-DC48-944F-66536B4286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150" y="6551613"/>
            <a:ext cx="508000" cy="15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auto" hangingPunct="1">
              <a:spcBef>
                <a:spcPts val="0"/>
              </a:spcBef>
              <a:spcAft>
                <a:spcPts val="0"/>
              </a:spcAft>
              <a:defRPr sz="1000" kern="1200">
                <a:solidFill>
                  <a:schemeClr val="tx1"/>
                </a:solidFill>
                <a:latin typeface="Fira Sans Light" panose="020B04030500000200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ira Sans Light" panose="020B04030500000200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ira Sans Light" panose="020B04030500000200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ira Sans Light" panose="020B04030500000200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ira Sans Light" panose="020B04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ira Sans Light" panose="020B04030500000200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ira Sans Light" panose="020B04030500000200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ira Sans Light" panose="020B04030500000200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Fira Sans Light" panose="020B0403050000020004" pitchFamily="34" charset="0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45F2327-2B28-2949-8597-42EE2B037648}" type="slidenum">
              <a:rPr lang="en-US" altLang="ru-RU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altLang="ru-RU"/>
          </a:p>
        </p:txBody>
      </p:sp>
      <p:sp>
        <p:nvSpPr>
          <p:cNvPr id="352" name="Подзаголовок 3">
            <a:extLst>
              <a:ext uri="{FF2B5EF4-FFF2-40B4-BE49-F238E27FC236}">
                <a16:creationId xmlns:a16="http://schemas.microsoft.com/office/drawing/2014/main" xmlns="" id="{56EC1EC6-6758-B143-AF4B-3F4F786B87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3050" y="6064250"/>
            <a:ext cx="3597275" cy="46355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" dirty="0" smtClean="0">
                <a:latin typeface="Tw Cen MT" panose="020B0602020104020603" pitchFamily="34" charset="0"/>
              </a:rPr>
              <a:t>*</a:t>
            </a:r>
            <a:r>
              <a:rPr lang="en" dirty="0">
                <a:latin typeface="Tw Cen MT" panose="020B0602020104020603" pitchFamily="34" charset="0"/>
              </a:rPr>
              <a:t>Start in, December 2022</a:t>
            </a:r>
            <a:endParaRPr lang="ru-RU" dirty="0"/>
          </a:p>
        </p:txBody>
      </p:sp>
      <p:sp>
        <p:nvSpPr>
          <p:cNvPr id="353" name="Заголовок 11">
            <a:extLst>
              <a:ext uri="{FF2B5EF4-FFF2-40B4-BE49-F238E27FC236}">
                <a16:creationId xmlns:a16="http://schemas.microsoft.com/office/drawing/2014/main" xmlns="" id="{B4123567-1779-2E47-A0B6-B0923F5338E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46225" y="858838"/>
            <a:ext cx="4111625" cy="495300"/>
          </a:xfrm>
        </p:spPr>
        <p:txBody>
          <a:bodyPr/>
          <a:lstStyle/>
          <a:p>
            <a:pPr eaLnBrk="1" hangingPunct="1"/>
            <a:r>
              <a:rPr lang="en-US" altLang="ru-RU" dirty="0" smtClean="0">
                <a:latin typeface="Tw Cen MT" panose="020B0602020104020603" pitchFamily="34" charset="0"/>
              </a:rPr>
              <a:t>Our Objective</a:t>
            </a:r>
            <a:endParaRPr lang="ru-RU" altLang="ru-RU" dirty="0"/>
          </a:p>
        </p:txBody>
      </p:sp>
      <p:sp>
        <p:nvSpPr>
          <p:cNvPr id="354" name="Текст 24">
            <a:extLst>
              <a:ext uri="{FF2B5EF4-FFF2-40B4-BE49-F238E27FC236}">
                <a16:creationId xmlns:a16="http://schemas.microsoft.com/office/drawing/2014/main" xmlns="" id="{1FAD1412-BC69-F74A-ACF5-9412A8FD60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46225" y="1489075"/>
            <a:ext cx="3594100" cy="379413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latin typeface="Agency FB" panose="020B0503020202020204" pitchFamily="34" charset="0"/>
              </a:rPr>
              <a:t>Creating a JU info-graphic Map</a:t>
            </a:r>
            <a:endParaRPr lang="ru-RU" dirty="0"/>
          </a:p>
        </p:txBody>
      </p:sp>
      <p:sp>
        <p:nvSpPr>
          <p:cNvPr id="358" name="TextBox 15">
            <a:extLst>
              <a:ext uri="{FF2B5EF4-FFF2-40B4-BE49-F238E27FC236}">
                <a16:creationId xmlns:a16="http://schemas.microsoft.com/office/drawing/2014/main" xmlns="" id="{E4A9F09C-EEFA-9F47-BDCE-34AC99DBC4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8575" y="2052638"/>
            <a:ext cx="1874838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9pPr>
          </a:lstStyle>
          <a:p>
            <a:pPr eaLnBrk="1" hangingPunct="1"/>
            <a:r>
              <a:rPr lang="en-US" altLang="ru-RU" sz="10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Dhaka Bangladesh</a:t>
            </a:r>
            <a:endParaRPr lang="ru-RU" altLang="ru-RU" sz="1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361" name="Группа 13">
            <a:extLst>
              <a:ext uri="{FF2B5EF4-FFF2-40B4-BE49-F238E27FC236}">
                <a16:creationId xmlns:a16="http://schemas.microsoft.com/office/drawing/2014/main" xmlns="" id="{FCCC1887-1350-3240-B2A0-4B65372107DC}"/>
              </a:ext>
            </a:extLst>
          </p:cNvPr>
          <p:cNvGrpSpPr>
            <a:grpSpLocks/>
          </p:cNvGrpSpPr>
          <p:nvPr/>
        </p:nvGrpSpPr>
        <p:grpSpPr bwMode="auto">
          <a:xfrm>
            <a:off x="8410575" y="4887913"/>
            <a:ext cx="365125" cy="328612"/>
            <a:chOff x="4412227" y="2745576"/>
            <a:chExt cx="609600" cy="549275"/>
          </a:xfrm>
        </p:grpSpPr>
        <p:sp>
          <p:nvSpPr>
            <p:cNvPr id="362" name="Freeform 14">
              <a:extLst>
                <a:ext uri="{FF2B5EF4-FFF2-40B4-BE49-F238E27FC236}">
                  <a16:creationId xmlns:a16="http://schemas.microsoft.com/office/drawing/2014/main" xmlns="" id="{4E8BBF9C-AFC3-DC42-923C-27FC15494F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7987" y="3063997"/>
              <a:ext cx="60961" cy="61030"/>
            </a:xfrm>
            <a:custGeom>
              <a:avLst/>
              <a:gdLst>
                <a:gd name="T0" fmla="*/ 0 w 62"/>
                <a:gd name="T1" fmla="*/ 32 h 63"/>
                <a:gd name="T2" fmla="*/ 0 w 62"/>
                <a:gd name="T3" fmla="*/ 32 h 63"/>
                <a:gd name="T4" fmla="*/ 31 w 62"/>
                <a:gd name="T5" fmla="*/ 63 h 63"/>
                <a:gd name="T6" fmla="*/ 62 w 62"/>
                <a:gd name="T7" fmla="*/ 32 h 63"/>
                <a:gd name="T8" fmla="*/ 31 w 62"/>
                <a:gd name="T9" fmla="*/ 0 h 63"/>
                <a:gd name="T10" fmla="*/ 0 w 62"/>
                <a:gd name="T11" fmla="*/ 3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63">
                  <a:moveTo>
                    <a:pt x="0" y="32"/>
                  </a:moveTo>
                  <a:lnTo>
                    <a:pt x="0" y="32"/>
                  </a:lnTo>
                  <a:cubicBezTo>
                    <a:pt x="0" y="49"/>
                    <a:pt x="14" y="63"/>
                    <a:pt x="31" y="63"/>
                  </a:cubicBezTo>
                  <a:cubicBezTo>
                    <a:pt x="48" y="63"/>
                    <a:pt x="62" y="49"/>
                    <a:pt x="62" y="32"/>
                  </a:cubicBezTo>
                  <a:cubicBezTo>
                    <a:pt x="62" y="14"/>
                    <a:pt x="48" y="0"/>
                    <a:pt x="31" y="0"/>
                  </a:cubicBezTo>
                  <a:cubicBezTo>
                    <a:pt x="14" y="0"/>
                    <a:pt x="0" y="14"/>
                    <a:pt x="0" y="32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63" name="Freeform 15">
              <a:extLst>
                <a:ext uri="{FF2B5EF4-FFF2-40B4-BE49-F238E27FC236}">
                  <a16:creationId xmlns:a16="http://schemas.microsoft.com/office/drawing/2014/main" xmlns="" id="{35F46026-5CAF-6D42-AEE2-D839C7C0CD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12227" y="2745576"/>
              <a:ext cx="609600" cy="549275"/>
            </a:xfrm>
            <a:custGeom>
              <a:avLst/>
              <a:gdLst>
                <a:gd name="T0" fmla="*/ 576 w 626"/>
                <a:gd name="T1" fmla="*/ 150 h 563"/>
                <a:gd name="T2" fmla="*/ 576 w 626"/>
                <a:gd name="T3" fmla="*/ 150 h 563"/>
                <a:gd name="T4" fmla="*/ 62 w 626"/>
                <a:gd name="T5" fmla="*/ 150 h 563"/>
                <a:gd name="T6" fmla="*/ 25 w 626"/>
                <a:gd name="T7" fmla="*/ 112 h 563"/>
                <a:gd name="T8" fmla="*/ 62 w 626"/>
                <a:gd name="T9" fmla="*/ 74 h 563"/>
                <a:gd name="T10" fmla="*/ 253 w 626"/>
                <a:gd name="T11" fmla="*/ 74 h 563"/>
                <a:gd name="T12" fmla="*/ 165 w 626"/>
                <a:gd name="T13" fmla="*/ 106 h 563"/>
                <a:gd name="T14" fmla="*/ 88 w 626"/>
                <a:gd name="T15" fmla="*/ 106 h 563"/>
                <a:gd name="T16" fmla="*/ 82 w 626"/>
                <a:gd name="T17" fmla="*/ 112 h 563"/>
                <a:gd name="T18" fmla="*/ 88 w 626"/>
                <a:gd name="T19" fmla="*/ 118 h 563"/>
                <a:gd name="T20" fmla="*/ 601 w 626"/>
                <a:gd name="T21" fmla="*/ 118 h 563"/>
                <a:gd name="T22" fmla="*/ 601 w 626"/>
                <a:gd name="T23" fmla="*/ 150 h 563"/>
                <a:gd name="T24" fmla="*/ 576 w 626"/>
                <a:gd name="T25" fmla="*/ 150 h 563"/>
                <a:gd name="T26" fmla="*/ 601 w 626"/>
                <a:gd name="T27" fmla="*/ 300 h 563"/>
                <a:gd name="T28" fmla="*/ 601 w 626"/>
                <a:gd name="T29" fmla="*/ 300 h 563"/>
                <a:gd name="T30" fmla="*/ 407 w 626"/>
                <a:gd name="T31" fmla="*/ 300 h 563"/>
                <a:gd name="T32" fmla="*/ 351 w 626"/>
                <a:gd name="T33" fmla="*/ 357 h 563"/>
                <a:gd name="T34" fmla="*/ 407 w 626"/>
                <a:gd name="T35" fmla="*/ 413 h 563"/>
                <a:gd name="T36" fmla="*/ 601 w 626"/>
                <a:gd name="T37" fmla="*/ 413 h 563"/>
                <a:gd name="T38" fmla="*/ 601 w 626"/>
                <a:gd name="T39" fmla="*/ 513 h 563"/>
                <a:gd name="T40" fmla="*/ 576 w 626"/>
                <a:gd name="T41" fmla="*/ 538 h 563"/>
                <a:gd name="T42" fmla="*/ 50 w 626"/>
                <a:gd name="T43" fmla="*/ 538 h 563"/>
                <a:gd name="T44" fmla="*/ 25 w 626"/>
                <a:gd name="T45" fmla="*/ 513 h 563"/>
                <a:gd name="T46" fmla="*/ 25 w 626"/>
                <a:gd name="T47" fmla="*/ 175 h 563"/>
                <a:gd name="T48" fmla="*/ 62 w 626"/>
                <a:gd name="T49" fmla="*/ 175 h 563"/>
                <a:gd name="T50" fmla="*/ 576 w 626"/>
                <a:gd name="T51" fmla="*/ 175 h 563"/>
                <a:gd name="T52" fmla="*/ 601 w 626"/>
                <a:gd name="T53" fmla="*/ 200 h 563"/>
                <a:gd name="T54" fmla="*/ 601 w 626"/>
                <a:gd name="T55" fmla="*/ 300 h 563"/>
                <a:gd name="T56" fmla="*/ 601 w 626"/>
                <a:gd name="T57" fmla="*/ 400 h 563"/>
                <a:gd name="T58" fmla="*/ 601 w 626"/>
                <a:gd name="T59" fmla="*/ 400 h 563"/>
                <a:gd name="T60" fmla="*/ 407 w 626"/>
                <a:gd name="T61" fmla="*/ 400 h 563"/>
                <a:gd name="T62" fmla="*/ 363 w 626"/>
                <a:gd name="T63" fmla="*/ 357 h 563"/>
                <a:gd name="T64" fmla="*/ 407 w 626"/>
                <a:gd name="T65" fmla="*/ 313 h 563"/>
                <a:gd name="T66" fmla="*/ 601 w 626"/>
                <a:gd name="T67" fmla="*/ 313 h 563"/>
                <a:gd name="T68" fmla="*/ 601 w 626"/>
                <a:gd name="T69" fmla="*/ 400 h 563"/>
                <a:gd name="T70" fmla="*/ 576 w 626"/>
                <a:gd name="T71" fmla="*/ 74 h 563"/>
                <a:gd name="T72" fmla="*/ 576 w 626"/>
                <a:gd name="T73" fmla="*/ 74 h 563"/>
                <a:gd name="T74" fmla="*/ 601 w 626"/>
                <a:gd name="T75" fmla="*/ 100 h 563"/>
                <a:gd name="T76" fmla="*/ 601 w 626"/>
                <a:gd name="T77" fmla="*/ 106 h 563"/>
                <a:gd name="T78" fmla="*/ 527 w 626"/>
                <a:gd name="T79" fmla="*/ 106 h 563"/>
                <a:gd name="T80" fmla="*/ 509 w 626"/>
                <a:gd name="T81" fmla="*/ 74 h 563"/>
                <a:gd name="T82" fmla="*/ 576 w 626"/>
                <a:gd name="T83" fmla="*/ 74 h 563"/>
                <a:gd name="T84" fmla="*/ 576 w 626"/>
                <a:gd name="T85" fmla="*/ 49 h 563"/>
                <a:gd name="T86" fmla="*/ 576 w 626"/>
                <a:gd name="T87" fmla="*/ 49 h 563"/>
                <a:gd name="T88" fmla="*/ 494 w 626"/>
                <a:gd name="T89" fmla="*/ 49 h 563"/>
                <a:gd name="T90" fmla="*/ 463 w 626"/>
                <a:gd name="T91" fmla="*/ 0 h 563"/>
                <a:gd name="T92" fmla="*/ 323 w 626"/>
                <a:gd name="T93" fmla="*/ 49 h 563"/>
                <a:gd name="T94" fmla="*/ 62 w 626"/>
                <a:gd name="T95" fmla="*/ 49 h 563"/>
                <a:gd name="T96" fmla="*/ 0 w 626"/>
                <a:gd name="T97" fmla="*/ 112 h 563"/>
                <a:gd name="T98" fmla="*/ 0 w 626"/>
                <a:gd name="T99" fmla="*/ 513 h 563"/>
                <a:gd name="T100" fmla="*/ 50 w 626"/>
                <a:gd name="T101" fmla="*/ 563 h 563"/>
                <a:gd name="T102" fmla="*/ 576 w 626"/>
                <a:gd name="T103" fmla="*/ 563 h 563"/>
                <a:gd name="T104" fmla="*/ 626 w 626"/>
                <a:gd name="T105" fmla="*/ 513 h 563"/>
                <a:gd name="T106" fmla="*/ 626 w 626"/>
                <a:gd name="T107" fmla="*/ 100 h 563"/>
                <a:gd name="T108" fmla="*/ 576 w 626"/>
                <a:gd name="T109" fmla="*/ 49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6" h="563">
                  <a:moveTo>
                    <a:pt x="576" y="150"/>
                  </a:moveTo>
                  <a:lnTo>
                    <a:pt x="576" y="150"/>
                  </a:lnTo>
                  <a:lnTo>
                    <a:pt x="62" y="150"/>
                  </a:lnTo>
                  <a:cubicBezTo>
                    <a:pt x="41" y="150"/>
                    <a:pt x="25" y="133"/>
                    <a:pt x="25" y="112"/>
                  </a:cubicBezTo>
                  <a:cubicBezTo>
                    <a:pt x="25" y="91"/>
                    <a:pt x="41" y="74"/>
                    <a:pt x="62" y="74"/>
                  </a:cubicBezTo>
                  <a:lnTo>
                    <a:pt x="253" y="74"/>
                  </a:lnTo>
                  <a:lnTo>
                    <a:pt x="165" y="106"/>
                  </a:lnTo>
                  <a:lnTo>
                    <a:pt x="88" y="106"/>
                  </a:lnTo>
                  <a:cubicBezTo>
                    <a:pt x="84" y="106"/>
                    <a:pt x="82" y="109"/>
                    <a:pt x="82" y="112"/>
                  </a:cubicBezTo>
                  <a:cubicBezTo>
                    <a:pt x="82" y="116"/>
                    <a:pt x="84" y="118"/>
                    <a:pt x="88" y="118"/>
                  </a:cubicBezTo>
                  <a:lnTo>
                    <a:pt x="601" y="118"/>
                  </a:lnTo>
                  <a:lnTo>
                    <a:pt x="601" y="150"/>
                  </a:lnTo>
                  <a:lnTo>
                    <a:pt x="576" y="150"/>
                  </a:lnTo>
                  <a:close/>
                  <a:moveTo>
                    <a:pt x="601" y="300"/>
                  </a:moveTo>
                  <a:lnTo>
                    <a:pt x="601" y="300"/>
                  </a:lnTo>
                  <a:lnTo>
                    <a:pt x="407" y="300"/>
                  </a:lnTo>
                  <a:cubicBezTo>
                    <a:pt x="376" y="300"/>
                    <a:pt x="351" y="325"/>
                    <a:pt x="351" y="357"/>
                  </a:cubicBezTo>
                  <a:cubicBezTo>
                    <a:pt x="351" y="388"/>
                    <a:pt x="376" y="413"/>
                    <a:pt x="407" y="413"/>
                  </a:cubicBezTo>
                  <a:lnTo>
                    <a:pt x="601" y="413"/>
                  </a:lnTo>
                  <a:lnTo>
                    <a:pt x="601" y="513"/>
                  </a:lnTo>
                  <a:cubicBezTo>
                    <a:pt x="601" y="527"/>
                    <a:pt x="590" y="538"/>
                    <a:pt x="576" y="538"/>
                  </a:cubicBezTo>
                  <a:lnTo>
                    <a:pt x="50" y="538"/>
                  </a:lnTo>
                  <a:cubicBezTo>
                    <a:pt x="36" y="538"/>
                    <a:pt x="25" y="527"/>
                    <a:pt x="25" y="513"/>
                  </a:cubicBezTo>
                  <a:lnTo>
                    <a:pt x="25" y="175"/>
                  </a:lnTo>
                  <a:lnTo>
                    <a:pt x="62" y="175"/>
                  </a:lnTo>
                  <a:lnTo>
                    <a:pt x="576" y="175"/>
                  </a:lnTo>
                  <a:cubicBezTo>
                    <a:pt x="590" y="175"/>
                    <a:pt x="601" y="186"/>
                    <a:pt x="601" y="200"/>
                  </a:cubicBezTo>
                  <a:lnTo>
                    <a:pt x="601" y="300"/>
                  </a:lnTo>
                  <a:close/>
                  <a:moveTo>
                    <a:pt x="601" y="400"/>
                  </a:moveTo>
                  <a:lnTo>
                    <a:pt x="601" y="400"/>
                  </a:lnTo>
                  <a:lnTo>
                    <a:pt x="407" y="400"/>
                  </a:lnTo>
                  <a:cubicBezTo>
                    <a:pt x="383" y="400"/>
                    <a:pt x="363" y="381"/>
                    <a:pt x="363" y="357"/>
                  </a:cubicBezTo>
                  <a:cubicBezTo>
                    <a:pt x="363" y="332"/>
                    <a:pt x="383" y="313"/>
                    <a:pt x="407" y="313"/>
                  </a:cubicBezTo>
                  <a:lnTo>
                    <a:pt x="601" y="313"/>
                  </a:lnTo>
                  <a:lnTo>
                    <a:pt x="601" y="400"/>
                  </a:lnTo>
                  <a:close/>
                  <a:moveTo>
                    <a:pt x="576" y="74"/>
                  </a:moveTo>
                  <a:lnTo>
                    <a:pt x="576" y="74"/>
                  </a:lnTo>
                  <a:cubicBezTo>
                    <a:pt x="590" y="74"/>
                    <a:pt x="601" y="86"/>
                    <a:pt x="601" y="100"/>
                  </a:cubicBezTo>
                  <a:lnTo>
                    <a:pt x="601" y="106"/>
                  </a:lnTo>
                  <a:lnTo>
                    <a:pt x="527" y="106"/>
                  </a:lnTo>
                  <a:lnTo>
                    <a:pt x="509" y="74"/>
                  </a:lnTo>
                  <a:lnTo>
                    <a:pt x="576" y="74"/>
                  </a:lnTo>
                  <a:close/>
                  <a:moveTo>
                    <a:pt x="576" y="49"/>
                  </a:moveTo>
                  <a:lnTo>
                    <a:pt x="576" y="49"/>
                  </a:lnTo>
                  <a:lnTo>
                    <a:pt x="494" y="49"/>
                  </a:lnTo>
                  <a:lnTo>
                    <a:pt x="463" y="0"/>
                  </a:lnTo>
                  <a:lnTo>
                    <a:pt x="323" y="49"/>
                  </a:lnTo>
                  <a:lnTo>
                    <a:pt x="62" y="49"/>
                  </a:lnTo>
                  <a:cubicBezTo>
                    <a:pt x="28" y="49"/>
                    <a:pt x="0" y="77"/>
                    <a:pt x="0" y="112"/>
                  </a:cubicBezTo>
                  <a:lnTo>
                    <a:pt x="0" y="513"/>
                  </a:lnTo>
                  <a:cubicBezTo>
                    <a:pt x="0" y="541"/>
                    <a:pt x="22" y="563"/>
                    <a:pt x="50" y="563"/>
                  </a:cubicBezTo>
                  <a:lnTo>
                    <a:pt x="576" y="563"/>
                  </a:lnTo>
                  <a:cubicBezTo>
                    <a:pt x="604" y="563"/>
                    <a:pt x="626" y="541"/>
                    <a:pt x="626" y="513"/>
                  </a:cubicBezTo>
                  <a:lnTo>
                    <a:pt x="626" y="100"/>
                  </a:lnTo>
                  <a:cubicBezTo>
                    <a:pt x="626" y="72"/>
                    <a:pt x="604" y="49"/>
                    <a:pt x="576" y="49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</p:grpSp>
      <p:sp>
        <p:nvSpPr>
          <p:cNvPr id="364" name="Овал 94">
            <a:extLst>
              <a:ext uri="{FF2B5EF4-FFF2-40B4-BE49-F238E27FC236}">
                <a16:creationId xmlns:a16="http://schemas.microsoft.com/office/drawing/2014/main" xmlns="" id="{9C14DE57-5D1E-134A-88C4-3DFF6A3E518C}"/>
              </a:ext>
            </a:extLst>
          </p:cNvPr>
          <p:cNvSpPr/>
          <p:nvPr/>
        </p:nvSpPr>
        <p:spPr>
          <a:xfrm>
            <a:off x="2270125" y="2711450"/>
            <a:ext cx="2682875" cy="268128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grpSp>
        <p:nvGrpSpPr>
          <p:cNvPr id="365" name="Group 364"/>
          <p:cNvGrpSpPr/>
          <p:nvPr/>
        </p:nvGrpSpPr>
        <p:grpSpPr>
          <a:xfrm>
            <a:off x="1558925" y="2455863"/>
            <a:ext cx="4105275" cy="3167062"/>
            <a:chOff x="1558925" y="2455863"/>
            <a:chExt cx="4105275" cy="3167062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graphicFrame>
          <p:nvGraphicFramePr>
            <p:cNvPr id="366" name="Диаграмма 2">
              <a:extLst>
                <a:ext uri="{FF2B5EF4-FFF2-40B4-BE49-F238E27FC236}">
                  <a16:creationId xmlns:a16="http://schemas.microsoft.com/office/drawing/2014/main" xmlns="" id="{7F1A71F9-2E50-164E-BC7D-73E0CAA3E26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44031851"/>
                </p:ext>
              </p:extLst>
            </p:nvPr>
          </p:nvGraphicFramePr>
          <p:xfrm>
            <a:off x="1558925" y="2455863"/>
            <a:ext cx="4105275" cy="316706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pSp>
          <p:nvGrpSpPr>
            <p:cNvPr id="367" name="Группа 3">
              <a:extLst>
                <a:ext uri="{FF2B5EF4-FFF2-40B4-BE49-F238E27FC236}">
                  <a16:creationId xmlns:a16="http://schemas.microsoft.com/office/drawing/2014/main" xmlns="" id="{44B32A12-846B-D748-A8B4-DC8E69866D76}"/>
                </a:ext>
              </a:extLst>
            </p:cNvPr>
            <p:cNvGrpSpPr/>
            <p:nvPr/>
          </p:nvGrpSpPr>
          <p:grpSpPr>
            <a:xfrm>
              <a:off x="2667093" y="2818923"/>
              <a:ext cx="2155477" cy="2333167"/>
              <a:chOff x="5695950" y="4292600"/>
              <a:chExt cx="885826" cy="958851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368" name="Freeform 86">
                <a:extLst>
                  <a:ext uri="{FF2B5EF4-FFF2-40B4-BE49-F238E27FC236}">
                    <a16:creationId xmlns:a16="http://schemas.microsoft.com/office/drawing/2014/main" xmlns="" id="{A5EA4962-F07B-214B-853B-0D6D2A34B4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5838" y="4292600"/>
                <a:ext cx="146050" cy="79375"/>
              </a:xfrm>
              <a:custGeom>
                <a:avLst/>
                <a:gdLst>
                  <a:gd name="T0" fmla="*/ 89 w 153"/>
                  <a:gd name="T1" fmla="*/ 3 h 83"/>
                  <a:gd name="T2" fmla="*/ 96 w 153"/>
                  <a:gd name="T3" fmla="*/ 4 h 83"/>
                  <a:gd name="T4" fmla="*/ 105 w 153"/>
                  <a:gd name="T5" fmla="*/ 6 h 83"/>
                  <a:gd name="T6" fmla="*/ 118 w 153"/>
                  <a:gd name="T7" fmla="*/ 8 h 83"/>
                  <a:gd name="T8" fmla="*/ 138 w 153"/>
                  <a:gd name="T9" fmla="*/ 12 h 83"/>
                  <a:gd name="T10" fmla="*/ 146 w 153"/>
                  <a:gd name="T11" fmla="*/ 15 h 83"/>
                  <a:gd name="T12" fmla="*/ 122 w 153"/>
                  <a:gd name="T13" fmla="*/ 12 h 83"/>
                  <a:gd name="T14" fmla="*/ 131 w 153"/>
                  <a:gd name="T15" fmla="*/ 18 h 83"/>
                  <a:gd name="T16" fmla="*/ 119 w 153"/>
                  <a:gd name="T17" fmla="*/ 26 h 83"/>
                  <a:gd name="T18" fmla="*/ 98 w 153"/>
                  <a:gd name="T19" fmla="*/ 25 h 83"/>
                  <a:gd name="T20" fmla="*/ 97 w 153"/>
                  <a:gd name="T21" fmla="*/ 30 h 83"/>
                  <a:gd name="T22" fmla="*/ 107 w 153"/>
                  <a:gd name="T23" fmla="*/ 38 h 83"/>
                  <a:gd name="T24" fmla="*/ 95 w 153"/>
                  <a:gd name="T25" fmla="*/ 43 h 83"/>
                  <a:gd name="T26" fmla="*/ 75 w 153"/>
                  <a:gd name="T27" fmla="*/ 48 h 83"/>
                  <a:gd name="T28" fmla="*/ 96 w 153"/>
                  <a:gd name="T29" fmla="*/ 56 h 83"/>
                  <a:gd name="T30" fmla="*/ 72 w 153"/>
                  <a:gd name="T31" fmla="*/ 57 h 83"/>
                  <a:gd name="T32" fmla="*/ 49 w 153"/>
                  <a:gd name="T33" fmla="*/ 57 h 83"/>
                  <a:gd name="T34" fmla="*/ 34 w 153"/>
                  <a:gd name="T35" fmla="*/ 60 h 83"/>
                  <a:gd name="T36" fmla="*/ 52 w 153"/>
                  <a:gd name="T37" fmla="*/ 68 h 83"/>
                  <a:gd name="T38" fmla="*/ 78 w 153"/>
                  <a:gd name="T39" fmla="*/ 64 h 83"/>
                  <a:gd name="T40" fmla="*/ 86 w 153"/>
                  <a:gd name="T41" fmla="*/ 82 h 83"/>
                  <a:gd name="T42" fmla="*/ 44 w 153"/>
                  <a:gd name="T43" fmla="*/ 78 h 83"/>
                  <a:gd name="T44" fmla="*/ 28 w 153"/>
                  <a:gd name="T45" fmla="*/ 64 h 83"/>
                  <a:gd name="T46" fmla="*/ 15 w 153"/>
                  <a:gd name="T47" fmla="*/ 66 h 83"/>
                  <a:gd name="T48" fmla="*/ 4 w 153"/>
                  <a:gd name="T49" fmla="*/ 73 h 83"/>
                  <a:gd name="T50" fmla="*/ 8 w 153"/>
                  <a:gd name="T51" fmla="*/ 56 h 83"/>
                  <a:gd name="T52" fmla="*/ 7 w 153"/>
                  <a:gd name="T53" fmla="*/ 48 h 83"/>
                  <a:gd name="T54" fmla="*/ 22 w 153"/>
                  <a:gd name="T55" fmla="*/ 54 h 83"/>
                  <a:gd name="T56" fmla="*/ 53 w 153"/>
                  <a:gd name="T57" fmla="*/ 47 h 83"/>
                  <a:gd name="T58" fmla="*/ 52 w 153"/>
                  <a:gd name="T59" fmla="*/ 42 h 83"/>
                  <a:gd name="T60" fmla="*/ 64 w 153"/>
                  <a:gd name="T61" fmla="*/ 43 h 83"/>
                  <a:gd name="T62" fmla="*/ 48 w 153"/>
                  <a:gd name="T63" fmla="*/ 34 h 83"/>
                  <a:gd name="T64" fmla="*/ 77 w 153"/>
                  <a:gd name="T65" fmla="*/ 29 h 83"/>
                  <a:gd name="T66" fmla="*/ 53 w 153"/>
                  <a:gd name="T67" fmla="*/ 17 h 83"/>
                  <a:gd name="T68" fmla="*/ 78 w 153"/>
                  <a:gd name="T69" fmla="*/ 23 h 83"/>
                  <a:gd name="T70" fmla="*/ 67 w 153"/>
                  <a:gd name="T71" fmla="*/ 15 h 83"/>
                  <a:gd name="T72" fmla="*/ 93 w 153"/>
                  <a:gd name="T73" fmla="*/ 13 h 83"/>
                  <a:gd name="T74" fmla="*/ 81 w 153"/>
                  <a:gd name="T75" fmla="*/ 10 h 83"/>
                  <a:gd name="T76" fmla="*/ 52 w 153"/>
                  <a:gd name="T77" fmla="*/ 11 h 83"/>
                  <a:gd name="T78" fmla="*/ 54 w 153"/>
                  <a:gd name="T79" fmla="*/ 9 h 83"/>
                  <a:gd name="T80" fmla="*/ 58 w 153"/>
                  <a:gd name="T81" fmla="*/ 7 h 83"/>
                  <a:gd name="T82" fmla="*/ 36 w 153"/>
                  <a:gd name="T83" fmla="*/ 6 h 83"/>
                  <a:gd name="T84" fmla="*/ 33 w 153"/>
                  <a:gd name="T85" fmla="*/ 4 h 83"/>
                  <a:gd name="T86" fmla="*/ 37 w 153"/>
                  <a:gd name="T87" fmla="*/ 2 h 83"/>
                  <a:gd name="T88" fmla="*/ 45 w 153"/>
                  <a:gd name="T89" fmla="*/ 1 h 83"/>
                  <a:gd name="T90" fmla="*/ 55 w 153"/>
                  <a:gd name="T91" fmla="*/ 1 h 83"/>
                  <a:gd name="T92" fmla="*/ 64 w 153"/>
                  <a:gd name="T93" fmla="*/ 2 h 83"/>
                  <a:gd name="T94" fmla="*/ 69 w 153"/>
                  <a:gd name="T95" fmla="*/ 1 h 83"/>
                  <a:gd name="T96" fmla="*/ 80 w 153"/>
                  <a:gd name="T97" fmla="*/ 2 h 83"/>
                  <a:gd name="T98" fmla="*/ 83 w 153"/>
                  <a:gd name="T99" fmla="*/ 2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53" h="83">
                    <a:moveTo>
                      <a:pt x="80" y="2"/>
                    </a:moveTo>
                    <a:lnTo>
                      <a:pt x="80" y="2"/>
                    </a:lnTo>
                    <a:cubicBezTo>
                      <a:pt x="83" y="2"/>
                      <a:pt x="86" y="3"/>
                      <a:pt x="89" y="3"/>
                    </a:cubicBezTo>
                    <a:lnTo>
                      <a:pt x="89" y="3"/>
                    </a:lnTo>
                    <a:cubicBezTo>
                      <a:pt x="90" y="3"/>
                      <a:pt x="94" y="4"/>
                      <a:pt x="98" y="5"/>
                    </a:cubicBezTo>
                    <a:cubicBezTo>
                      <a:pt x="101" y="5"/>
                      <a:pt x="100" y="5"/>
                      <a:pt x="100" y="5"/>
                    </a:cubicBezTo>
                    <a:cubicBezTo>
                      <a:pt x="101" y="5"/>
                      <a:pt x="98" y="4"/>
                      <a:pt x="96" y="4"/>
                    </a:cubicBezTo>
                    <a:lnTo>
                      <a:pt x="96" y="4"/>
                    </a:lnTo>
                    <a:cubicBezTo>
                      <a:pt x="99" y="4"/>
                      <a:pt x="101" y="5"/>
                      <a:pt x="103" y="5"/>
                    </a:cubicBezTo>
                    <a:lnTo>
                      <a:pt x="103" y="5"/>
                    </a:lnTo>
                    <a:cubicBezTo>
                      <a:pt x="104" y="5"/>
                      <a:pt x="105" y="5"/>
                      <a:pt x="105" y="6"/>
                    </a:cubicBezTo>
                    <a:lnTo>
                      <a:pt x="105" y="6"/>
                    </a:lnTo>
                    <a:cubicBezTo>
                      <a:pt x="111" y="6"/>
                      <a:pt x="116" y="7"/>
                      <a:pt x="121" y="8"/>
                    </a:cubicBezTo>
                    <a:lnTo>
                      <a:pt x="121" y="8"/>
                    </a:lnTo>
                    <a:cubicBezTo>
                      <a:pt x="120" y="8"/>
                      <a:pt x="120" y="8"/>
                      <a:pt x="119" y="8"/>
                    </a:cubicBezTo>
                    <a:cubicBezTo>
                      <a:pt x="117" y="8"/>
                      <a:pt x="117" y="8"/>
                      <a:pt x="118" y="8"/>
                    </a:cubicBezTo>
                    <a:cubicBezTo>
                      <a:pt x="119" y="8"/>
                      <a:pt x="122" y="9"/>
                      <a:pt x="124" y="9"/>
                    </a:cubicBezTo>
                    <a:cubicBezTo>
                      <a:pt x="124" y="9"/>
                      <a:pt x="125" y="9"/>
                      <a:pt x="126" y="10"/>
                    </a:cubicBezTo>
                    <a:lnTo>
                      <a:pt x="126" y="9"/>
                    </a:lnTo>
                    <a:cubicBezTo>
                      <a:pt x="130" y="10"/>
                      <a:pt x="134" y="11"/>
                      <a:pt x="138" y="12"/>
                    </a:cubicBezTo>
                    <a:cubicBezTo>
                      <a:pt x="138" y="12"/>
                      <a:pt x="138" y="12"/>
                      <a:pt x="138" y="12"/>
                    </a:cubicBezTo>
                    <a:cubicBezTo>
                      <a:pt x="139" y="12"/>
                      <a:pt x="142" y="13"/>
                      <a:pt x="144" y="14"/>
                    </a:cubicBezTo>
                    <a:cubicBezTo>
                      <a:pt x="146" y="14"/>
                      <a:pt x="146" y="14"/>
                      <a:pt x="149" y="15"/>
                    </a:cubicBezTo>
                    <a:cubicBezTo>
                      <a:pt x="153" y="16"/>
                      <a:pt x="147" y="15"/>
                      <a:pt x="146" y="15"/>
                    </a:cubicBezTo>
                    <a:cubicBezTo>
                      <a:pt x="146" y="15"/>
                      <a:pt x="140" y="15"/>
                      <a:pt x="139" y="14"/>
                    </a:cubicBezTo>
                    <a:cubicBezTo>
                      <a:pt x="138" y="14"/>
                      <a:pt x="138" y="14"/>
                      <a:pt x="136" y="15"/>
                    </a:cubicBezTo>
                    <a:cubicBezTo>
                      <a:pt x="135" y="14"/>
                      <a:pt x="130" y="13"/>
                      <a:pt x="130" y="13"/>
                    </a:cubicBezTo>
                    <a:cubicBezTo>
                      <a:pt x="126" y="13"/>
                      <a:pt x="126" y="13"/>
                      <a:pt x="122" y="12"/>
                    </a:cubicBezTo>
                    <a:cubicBezTo>
                      <a:pt x="126" y="13"/>
                      <a:pt x="126" y="13"/>
                      <a:pt x="130" y="14"/>
                    </a:cubicBezTo>
                    <a:cubicBezTo>
                      <a:pt x="130" y="14"/>
                      <a:pt x="121" y="14"/>
                      <a:pt x="121" y="14"/>
                    </a:cubicBezTo>
                    <a:cubicBezTo>
                      <a:pt x="122" y="15"/>
                      <a:pt x="139" y="15"/>
                      <a:pt x="143" y="16"/>
                    </a:cubicBezTo>
                    <a:cubicBezTo>
                      <a:pt x="147" y="18"/>
                      <a:pt x="133" y="18"/>
                      <a:pt x="131" y="18"/>
                    </a:cubicBezTo>
                    <a:cubicBezTo>
                      <a:pt x="130" y="19"/>
                      <a:pt x="125" y="19"/>
                      <a:pt x="125" y="20"/>
                    </a:cubicBezTo>
                    <a:cubicBezTo>
                      <a:pt x="125" y="21"/>
                      <a:pt x="125" y="21"/>
                      <a:pt x="121" y="21"/>
                    </a:cubicBezTo>
                    <a:cubicBezTo>
                      <a:pt x="118" y="21"/>
                      <a:pt x="116" y="21"/>
                      <a:pt x="114" y="22"/>
                    </a:cubicBezTo>
                    <a:cubicBezTo>
                      <a:pt x="113" y="23"/>
                      <a:pt x="119" y="24"/>
                      <a:pt x="119" y="26"/>
                    </a:cubicBezTo>
                    <a:cubicBezTo>
                      <a:pt x="119" y="27"/>
                      <a:pt x="110" y="23"/>
                      <a:pt x="108" y="23"/>
                    </a:cubicBezTo>
                    <a:cubicBezTo>
                      <a:pt x="105" y="22"/>
                      <a:pt x="110" y="24"/>
                      <a:pt x="111" y="25"/>
                    </a:cubicBezTo>
                    <a:cubicBezTo>
                      <a:pt x="112" y="26"/>
                      <a:pt x="110" y="26"/>
                      <a:pt x="106" y="27"/>
                    </a:cubicBezTo>
                    <a:cubicBezTo>
                      <a:pt x="103" y="28"/>
                      <a:pt x="102" y="27"/>
                      <a:pt x="98" y="25"/>
                    </a:cubicBezTo>
                    <a:cubicBezTo>
                      <a:pt x="94" y="24"/>
                      <a:pt x="96" y="26"/>
                      <a:pt x="95" y="26"/>
                    </a:cubicBezTo>
                    <a:cubicBezTo>
                      <a:pt x="94" y="27"/>
                      <a:pt x="95" y="27"/>
                      <a:pt x="96" y="28"/>
                    </a:cubicBezTo>
                    <a:cubicBezTo>
                      <a:pt x="96" y="29"/>
                      <a:pt x="88" y="28"/>
                      <a:pt x="94" y="30"/>
                    </a:cubicBezTo>
                    <a:cubicBezTo>
                      <a:pt x="99" y="32"/>
                      <a:pt x="96" y="30"/>
                      <a:pt x="97" y="30"/>
                    </a:cubicBezTo>
                    <a:cubicBezTo>
                      <a:pt x="99" y="29"/>
                      <a:pt x="103" y="31"/>
                      <a:pt x="106" y="32"/>
                    </a:cubicBezTo>
                    <a:cubicBezTo>
                      <a:pt x="110" y="33"/>
                      <a:pt x="108" y="34"/>
                      <a:pt x="108" y="34"/>
                    </a:cubicBezTo>
                    <a:cubicBezTo>
                      <a:pt x="108" y="35"/>
                      <a:pt x="105" y="35"/>
                      <a:pt x="102" y="35"/>
                    </a:cubicBezTo>
                    <a:cubicBezTo>
                      <a:pt x="99" y="35"/>
                      <a:pt x="106" y="36"/>
                      <a:pt x="107" y="38"/>
                    </a:cubicBezTo>
                    <a:cubicBezTo>
                      <a:pt x="107" y="41"/>
                      <a:pt x="103" y="38"/>
                      <a:pt x="100" y="39"/>
                    </a:cubicBezTo>
                    <a:cubicBezTo>
                      <a:pt x="96" y="39"/>
                      <a:pt x="104" y="41"/>
                      <a:pt x="101" y="41"/>
                    </a:cubicBezTo>
                    <a:cubicBezTo>
                      <a:pt x="99" y="42"/>
                      <a:pt x="95" y="41"/>
                      <a:pt x="92" y="41"/>
                    </a:cubicBezTo>
                    <a:cubicBezTo>
                      <a:pt x="90" y="41"/>
                      <a:pt x="93" y="42"/>
                      <a:pt x="95" y="43"/>
                    </a:cubicBezTo>
                    <a:cubicBezTo>
                      <a:pt x="97" y="44"/>
                      <a:pt x="97" y="46"/>
                      <a:pt x="92" y="47"/>
                    </a:cubicBezTo>
                    <a:cubicBezTo>
                      <a:pt x="86" y="47"/>
                      <a:pt x="88" y="47"/>
                      <a:pt x="85" y="47"/>
                    </a:cubicBezTo>
                    <a:cubicBezTo>
                      <a:pt x="82" y="46"/>
                      <a:pt x="82" y="46"/>
                      <a:pt x="81" y="45"/>
                    </a:cubicBezTo>
                    <a:cubicBezTo>
                      <a:pt x="80" y="44"/>
                      <a:pt x="78" y="47"/>
                      <a:pt x="75" y="48"/>
                    </a:cubicBezTo>
                    <a:cubicBezTo>
                      <a:pt x="73" y="49"/>
                      <a:pt x="78" y="49"/>
                      <a:pt x="80" y="48"/>
                    </a:cubicBezTo>
                    <a:cubicBezTo>
                      <a:pt x="81" y="48"/>
                      <a:pt x="84" y="49"/>
                      <a:pt x="87" y="50"/>
                    </a:cubicBezTo>
                    <a:cubicBezTo>
                      <a:pt x="91" y="51"/>
                      <a:pt x="95" y="52"/>
                      <a:pt x="98" y="53"/>
                    </a:cubicBezTo>
                    <a:cubicBezTo>
                      <a:pt x="101" y="54"/>
                      <a:pt x="97" y="55"/>
                      <a:pt x="96" y="56"/>
                    </a:cubicBezTo>
                    <a:cubicBezTo>
                      <a:pt x="95" y="57"/>
                      <a:pt x="95" y="57"/>
                      <a:pt x="93" y="60"/>
                    </a:cubicBezTo>
                    <a:cubicBezTo>
                      <a:pt x="90" y="62"/>
                      <a:pt x="87" y="59"/>
                      <a:pt x="83" y="57"/>
                    </a:cubicBezTo>
                    <a:cubicBezTo>
                      <a:pt x="78" y="56"/>
                      <a:pt x="76" y="56"/>
                      <a:pt x="74" y="56"/>
                    </a:cubicBezTo>
                    <a:cubicBezTo>
                      <a:pt x="73" y="57"/>
                      <a:pt x="73" y="57"/>
                      <a:pt x="72" y="57"/>
                    </a:cubicBezTo>
                    <a:cubicBezTo>
                      <a:pt x="70" y="57"/>
                      <a:pt x="69" y="56"/>
                      <a:pt x="67" y="55"/>
                    </a:cubicBezTo>
                    <a:cubicBezTo>
                      <a:pt x="65" y="54"/>
                      <a:pt x="65" y="55"/>
                      <a:pt x="65" y="57"/>
                    </a:cubicBezTo>
                    <a:cubicBezTo>
                      <a:pt x="64" y="58"/>
                      <a:pt x="59" y="58"/>
                      <a:pt x="56" y="55"/>
                    </a:cubicBezTo>
                    <a:cubicBezTo>
                      <a:pt x="53" y="52"/>
                      <a:pt x="53" y="57"/>
                      <a:pt x="49" y="57"/>
                    </a:cubicBezTo>
                    <a:cubicBezTo>
                      <a:pt x="45" y="57"/>
                      <a:pt x="42" y="56"/>
                      <a:pt x="40" y="54"/>
                    </a:cubicBezTo>
                    <a:cubicBezTo>
                      <a:pt x="37" y="51"/>
                      <a:pt x="36" y="56"/>
                      <a:pt x="36" y="56"/>
                    </a:cubicBezTo>
                    <a:cubicBezTo>
                      <a:pt x="36" y="56"/>
                      <a:pt x="31" y="57"/>
                      <a:pt x="29" y="58"/>
                    </a:cubicBezTo>
                    <a:cubicBezTo>
                      <a:pt x="27" y="59"/>
                      <a:pt x="36" y="60"/>
                      <a:pt x="34" y="60"/>
                    </a:cubicBezTo>
                    <a:cubicBezTo>
                      <a:pt x="33" y="60"/>
                      <a:pt x="33" y="62"/>
                      <a:pt x="37" y="64"/>
                    </a:cubicBezTo>
                    <a:cubicBezTo>
                      <a:pt x="42" y="67"/>
                      <a:pt x="44" y="69"/>
                      <a:pt x="44" y="69"/>
                    </a:cubicBezTo>
                    <a:cubicBezTo>
                      <a:pt x="44" y="69"/>
                      <a:pt x="45" y="68"/>
                      <a:pt x="48" y="66"/>
                    </a:cubicBezTo>
                    <a:cubicBezTo>
                      <a:pt x="51" y="65"/>
                      <a:pt x="52" y="68"/>
                      <a:pt x="52" y="68"/>
                    </a:cubicBezTo>
                    <a:cubicBezTo>
                      <a:pt x="52" y="68"/>
                      <a:pt x="57" y="68"/>
                      <a:pt x="62" y="68"/>
                    </a:cubicBezTo>
                    <a:cubicBezTo>
                      <a:pt x="67" y="67"/>
                      <a:pt x="65" y="64"/>
                      <a:pt x="67" y="64"/>
                    </a:cubicBezTo>
                    <a:cubicBezTo>
                      <a:pt x="68" y="63"/>
                      <a:pt x="68" y="63"/>
                      <a:pt x="70" y="65"/>
                    </a:cubicBezTo>
                    <a:cubicBezTo>
                      <a:pt x="72" y="67"/>
                      <a:pt x="76" y="64"/>
                      <a:pt x="78" y="64"/>
                    </a:cubicBezTo>
                    <a:cubicBezTo>
                      <a:pt x="81" y="64"/>
                      <a:pt x="87" y="69"/>
                      <a:pt x="90" y="71"/>
                    </a:cubicBezTo>
                    <a:cubicBezTo>
                      <a:pt x="93" y="73"/>
                      <a:pt x="90" y="73"/>
                      <a:pt x="88" y="74"/>
                    </a:cubicBezTo>
                    <a:cubicBezTo>
                      <a:pt x="85" y="76"/>
                      <a:pt x="90" y="77"/>
                      <a:pt x="92" y="78"/>
                    </a:cubicBezTo>
                    <a:cubicBezTo>
                      <a:pt x="94" y="79"/>
                      <a:pt x="88" y="83"/>
                      <a:pt x="86" y="82"/>
                    </a:cubicBezTo>
                    <a:cubicBezTo>
                      <a:pt x="83" y="82"/>
                      <a:pt x="76" y="82"/>
                      <a:pt x="74" y="80"/>
                    </a:cubicBezTo>
                    <a:cubicBezTo>
                      <a:pt x="72" y="78"/>
                      <a:pt x="68" y="82"/>
                      <a:pt x="65" y="80"/>
                    </a:cubicBezTo>
                    <a:cubicBezTo>
                      <a:pt x="63" y="79"/>
                      <a:pt x="64" y="83"/>
                      <a:pt x="55" y="82"/>
                    </a:cubicBezTo>
                    <a:cubicBezTo>
                      <a:pt x="47" y="81"/>
                      <a:pt x="47" y="80"/>
                      <a:pt x="44" y="78"/>
                    </a:cubicBezTo>
                    <a:cubicBezTo>
                      <a:pt x="41" y="77"/>
                      <a:pt x="38" y="81"/>
                      <a:pt x="36" y="79"/>
                    </a:cubicBezTo>
                    <a:cubicBezTo>
                      <a:pt x="34" y="78"/>
                      <a:pt x="32" y="79"/>
                      <a:pt x="28" y="77"/>
                    </a:cubicBezTo>
                    <a:cubicBezTo>
                      <a:pt x="24" y="75"/>
                      <a:pt x="24" y="69"/>
                      <a:pt x="24" y="68"/>
                    </a:cubicBezTo>
                    <a:cubicBezTo>
                      <a:pt x="24" y="67"/>
                      <a:pt x="27" y="65"/>
                      <a:pt x="28" y="64"/>
                    </a:cubicBezTo>
                    <a:cubicBezTo>
                      <a:pt x="28" y="64"/>
                      <a:pt x="22" y="63"/>
                      <a:pt x="22" y="58"/>
                    </a:cubicBezTo>
                    <a:cubicBezTo>
                      <a:pt x="22" y="53"/>
                      <a:pt x="19" y="58"/>
                      <a:pt x="17" y="58"/>
                    </a:cubicBezTo>
                    <a:cubicBezTo>
                      <a:pt x="15" y="59"/>
                      <a:pt x="15" y="60"/>
                      <a:pt x="15" y="60"/>
                    </a:cubicBezTo>
                    <a:cubicBezTo>
                      <a:pt x="15" y="60"/>
                      <a:pt x="17" y="63"/>
                      <a:pt x="15" y="66"/>
                    </a:cubicBezTo>
                    <a:cubicBezTo>
                      <a:pt x="13" y="69"/>
                      <a:pt x="21" y="71"/>
                      <a:pt x="22" y="74"/>
                    </a:cubicBezTo>
                    <a:cubicBezTo>
                      <a:pt x="23" y="77"/>
                      <a:pt x="21" y="78"/>
                      <a:pt x="18" y="78"/>
                    </a:cubicBezTo>
                    <a:cubicBezTo>
                      <a:pt x="16" y="78"/>
                      <a:pt x="12" y="81"/>
                      <a:pt x="9" y="78"/>
                    </a:cubicBezTo>
                    <a:cubicBezTo>
                      <a:pt x="6" y="76"/>
                      <a:pt x="4" y="76"/>
                      <a:pt x="4" y="73"/>
                    </a:cubicBezTo>
                    <a:cubicBezTo>
                      <a:pt x="3" y="69"/>
                      <a:pt x="6" y="70"/>
                      <a:pt x="7" y="69"/>
                    </a:cubicBezTo>
                    <a:cubicBezTo>
                      <a:pt x="8" y="68"/>
                      <a:pt x="12" y="65"/>
                      <a:pt x="12" y="62"/>
                    </a:cubicBezTo>
                    <a:cubicBezTo>
                      <a:pt x="13" y="60"/>
                      <a:pt x="11" y="60"/>
                      <a:pt x="11" y="59"/>
                    </a:cubicBezTo>
                    <a:cubicBezTo>
                      <a:pt x="10" y="58"/>
                      <a:pt x="8" y="57"/>
                      <a:pt x="8" y="56"/>
                    </a:cubicBezTo>
                    <a:cubicBezTo>
                      <a:pt x="7" y="54"/>
                      <a:pt x="4" y="53"/>
                      <a:pt x="3" y="52"/>
                    </a:cubicBezTo>
                    <a:cubicBezTo>
                      <a:pt x="2" y="51"/>
                      <a:pt x="0" y="50"/>
                      <a:pt x="1" y="49"/>
                    </a:cubicBezTo>
                    <a:cubicBezTo>
                      <a:pt x="1" y="48"/>
                      <a:pt x="3" y="49"/>
                      <a:pt x="5" y="49"/>
                    </a:cubicBezTo>
                    <a:cubicBezTo>
                      <a:pt x="5" y="49"/>
                      <a:pt x="6" y="48"/>
                      <a:pt x="7" y="48"/>
                    </a:cubicBezTo>
                    <a:cubicBezTo>
                      <a:pt x="7" y="48"/>
                      <a:pt x="9" y="48"/>
                      <a:pt x="9" y="48"/>
                    </a:cubicBezTo>
                    <a:cubicBezTo>
                      <a:pt x="9" y="48"/>
                      <a:pt x="12" y="48"/>
                      <a:pt x="14" y="48"/>
                    </a:cubicBezTo>
                    <a:cubicBezTo>
                      <a:pt x="15" y="48"/>
                      <a:pt x="18" y="49"/>
                      <a:pt x="21" y="52"/>
                    </a:cubicBezTo>
                    <a:cubicBezTo>
                      <a:pt x="23" y="54"/>
                      <a:pt x="22" y="54"/>
                      <a:pt x="22" y="54"/>
                    </a:cubicBezTo>
                    <a:cubicBezTo>
                      <a:pt x="22" y="54"/>
                      <a:pt x="32" y="53"/>
                      <a:pt x="33" y="54"/>
                    </a:cubicBezTo>
                    <a:cubicBezTo>
                      <a:pt x="35" y="54"/>
                      <a:pt x="37" y="53"/>
                      <a:pt x="38" y="52"/>
                    </a:cubicBezTo>
                    <a:cubicBezTo>
                      <a:pt x="40" y="51"/>
                      <a:pt x="45" y="49"/>
                      <a:pt x="47" y="48"/>
                    </a:cubicBezTo>
                    <a:cubicBezTo>
                      <a:pt x="49" y="47"/>
                      <a:pt x="51" y="48"/>
                      <a:pt x="53" y="47"/>
                    </a:cubicBezTo>
                    <a:cubicBezTo>
                      <a:pt x="54" y="46"/>
                      <a:pt x="52" y="46"/>
                      <a:pt x="50" y="45"/>
                    </a:cubicBezTo>
                    <a:cubicBezTo>
                      <a:pt x="48" y="43"/>
                      <a:pt x="46" y="43"/>
                      <a:pt x="44" y="40"/>
                    </a:cubicBezTo>
                    <a:cubicBezTo>
                      <a:pt x="43" y="36"/>
                      <a:pt x="46" y="39"/>
                      <a:pt x="51" y="39"/>
                    </a:cubicBezTo>
                    <a:cubicBezTo>
                      <a:pt x="55" y="38"/>
                      <a:pt x="52" y="41"/>
                      <a:pt x="52" y="42"/>
                    </a:cubicBezTo>
                    <a:cubicBezTo>
                      <a:pt x="52" y="43"/>
                      <a:pt x="57" y="45"/>
                      <a:pt x="62" y="46"/>
                    </a:cubicBezTo>
                    <a:cubicBezTo>
                      <a:pt x="67" y="48"/>
                      <a:pt x="68" y="46"/>
                      <a:pt x="69" y="45"/>
                    </a:cubicBezTo>
                    <a:cubicBezTo>
                      <a:pt x="70" y="44"/>
                      <a:pt x="74" y="42"/>
                      <a:pt x="73" y="41"/>
                    </a:cubicBezTo>
                    <a:cubicBezTo>
                      <a:pt x="73" y="40"/>
                      <a:pt x="66" y="43"/>
                      <a:pt x="64" y="43"/>
                    </a:cubicBezTo>
                    <a:cubicBezTo>
                      <a:pt x="62" y="43"/>
                      <a:pt x="61" y="41"/>
                      <a:pt x="59" y="39"/>
                    </a:cubicBezTo>
                    <a:cubicBezTo>
                      <a:pt x="58" y="37"/>
                      <a:pt x="61" y="36"/>
                      <a:pt x="62" y="35"/>
                    </a:cubicBezTo>
                    <a:cubicBezTo>
                      <a:pt x="63" y="33"/>
                      <a:pt x="58" y="35"/>
                      <a:pt x="57" y="35"/>
                    </a:cubicBezTo>
                    <a:cubicBezTo>
                      <a:pt x="56" y="35"/>
                      <a:pt x="50" y="35"/>
                      <a:pt x="48" y="34"/>
                    </a:cubicBezTo>
                    <a:cubicBezTo>
                      <a:pt x="46" y="33"/>
                      <a:pt x="54" y="31"/>
                      <a:pt x="57" y="30"/>
                    </a:cubicBezTo>
                    <a:cubicBezTo>
                      <a:pt x="60" y="29"/>
                      <a:pt x="63" y="30"/>
                      <a:pt x="65" y="31"/>
                    </a:cubicBezTo>
                    <a:cubicBezTo>
                      <a:pt x="67" y="32"/>
                      <a:pt x="70" y="31"/>
                      <a:pt x="73" y="31"/>
                    </a:cubicBezTo>
                    <a:cubicBezTo>
                      <a:pt x="76" y="31"/>
                      <a:pt x="78" y="30"/>
                      <a:pt x="77" y="29"/>
                    </a:cubicBezTo>
                    <a:cubicBezTo>
                      <a:pt x="76" y="27"/>
                      <a:pt x="73" y="28"/>
                      <a:pt x="68" y="26"/>
                    </a:cubicBezTo>
                    <a:cubicBezTo>
                      <a:pt x="63" y="24"/>
                      <a:pt x="65" y="24"/>
                      <a:pt x="64" y="22"/>
                    </a:cubicBezTo>
                    <a:cubicBezTo>
                      <a:pt x="63" y="21"/>
                      <a:pt x="61" y="23"/>
                      <a:pt x="58" y="21"/>
                    </a:cubicBezTo>
                    <a:cubicBezTo>
                      <a:pt x="55" y="20"/>
                      <a:pt x="55" y="18"/>
                      <a:pt x="53" y="17"/>
                    </a:cubicBezTo>
                    <a:cubicBezTo>
                      <a:pt x="52" y="15"/>
                      <a:pt x="54" y="16"/>
                      <a:pt x="54" y="14"/>
                    </a:cubicBezTo>
                    <a:cubicBezTo>
                      <a:pt x="55" y="13"/>
                      <a:pt x="55" y="14"/>
                      <a:pt x="60" y="15"/>
                    </a:cubicBezTo>
                    <a:cubicBezTo>
                      <a:pt x="64" y="15"/>
                      <a:pt x="68" y="19"/>
                      <a:pt x="69" y="21"/>
                    </a:cubicBezTo>
                    <a:cubicBezTo>
                      <a:pt x="71" y="22"/>
                      <a:pt x="75" y="22"/>
                      <a:pt x="78" y="23"/>
                    </a:cubicBezTo>
                    <a:cubicBezTo>
                      <a:pt x="81" y="24"/>
                      <a:pt x="79" y="23"/>
                      <a:pt x="82" y="22"/>
                    </a:cubicBezTo>
                    <a:cubicBezTo>
                      <a:pt x="84" y="21"/>
                      <a:pt x="78" y="21"/>
                      <a:pt x="76" y="21"/>
                    </a:cubicBezTo>
                    <a:cubicBezTo>
                      <a:pt x="75" y="20"/>
                      <a:pt x="75" y="19"/>
                      <a:pt x="74" y="19"/>
                    </a:cubicBezTo>
                    <a:cubicBezTo>
                      <a:pt x="73" y="18"/>
                      <a:pt x="69" y="16"/>
                      <a:pt x="67" y="15"/>
                    </a:cubicBezTo>
                    <a:cubicBezTo>
                      <a:pt x="65" y="14"/>
                      <a:pt x="73" y="15"/>
                      <a:pt x="74" y="14"/>
                    </a:cubicBezTo>
                    <a:cubicBezTo>
                      <a:pt x="75" y="14"/>
                      <a:pt x="79" y="14"/>
                      <a:pt x="82" y="14"/>
                    </a:cubicBezTo>
                    <a:cubicBezTo>
                      <a:pt x="86" y="15"/>
                      <a:pt x="79" y="13"/>
                      <a:pt x="80" y="12"/>
                    </a:cubicBezTo>
                    <a:cubicBezTo>
                      <a:pt x="82" y="11"/>
                      <a:pt x="91" y="13"/>
                      <a:pt x="93" y="13"/>
                    </a:cubicBezTo>
                    <a:cubicBezTo>
                      <a:pt x="96" y="12"/>
                      <a:pt x="87" y="12"/>
                      <a:pt x="83" y="11"/>
                    </a:cubicBezTo>
                    <a:cubicBezTo>
                      <a:pt x="80" y="11"/>
                      <a:pt x="84" y="10"/>
                      <a:pt x="86" y="10"/>
                    </a:cubicBezTo>
                    <a:cubicBezTo>
                      <a:pt x="89" y="9"/>
                      <a:pt x="88" y="9"/>
                      <a:pt x="86" y="8"/>
                    </a:cubicBezTo>
                    <a:cubicBezTo>
                      <a:pt x="84" y="7"/>
                      <a:pt x="81" y="9"/>
                      <a:pt x="81" y="10"/>
                    </a:cubicBezTo>
                    <a:cubicBezTo>
                      <a:pt x="80" y="12"/>
                      <a:pt x="74" y="12"/>
                      <a:pt x="72" y="13"/>
                    </a:cubicBezTo>
                    <a:cubicBezTo>
                      <a:pt x="69" y="13"/>
                      <a:pt x="69" y="13"/>
                      <a:pt x="69" y="11"/>
                    </a:cubicBezTo>
                    <a:cubicBezTo>
                      <a:pt x="69" y="10"/>
                      <a:pt x="62" y="13"/>
                      <a:pt x="58" y="12"/>
                    </a:cubicBezTo>
                    <a:cubicBezTo>
                      <a:pt x="54" y="12"/>
                      <a:pt x="54" y="12"/>
                      <a:pt x="52" y="11"/>
                    </a:cubicBezTo>
                    <a:cubicBezTo>
                      <a:pt x="50" y="10"/>
                      <a:pt x="50" y="11"/>
                      <a:pt x="46" y="11"/>
                    </a:cubicBezTo>
                    <a:cubicBezTo>
                      <a:pt x="41" y="11"/>
                      <a:pt x="40" y="10"/>
                      <a:pt x="40" y="9"/>
                    </a:cubicBezTo>
                    <a:cubicBezTo>
                      <a:pt x="40" y="8"/>
                      <a:pt x="48" y="9"/>
                      <a:pt x="50" y="10"/>
                    </a:cubicBezTo>
                    <a:cubicBezTo>
                      <a:pt x="51" y="11"/>
                      <a:pt x="53" y="10"/>
                      <a:pt x="54" y="9"/>
                    </a:cubicBezTo>
                    <a:cubicBezTo>
                      <a:pt x="54" y="8"/>
                      <a:pt x="58" y="9"/>
                      <a:pt x="61" y="9"/>
                    </a:cubicBezTo>
                    <a:cubicBezTo>
                      <a:pt x="64" y="9"/>
                      <a:pt x="64" y="9"/>
                      <a:pt x="63" y="8"/>
                    </a:cubicBezTo>
                    <a:cubicBezTo>
                      <a:pt x="62" y="8"/>
                      <a:pt x="52" y="8"/>
                      <a:pt x="53" y="8"/>
                    </a:cubicBezTo>
                    <a:cubicBezTo>
                      <a:pt x="54" y="8"/>
                      <a:pt x="57" y="8"/>
                      <a:pt x="58" y="7"/>
                    </a:cubicBezTo>
                    <a:cubicBezTo>
                      <a:pt x="59" y="6"/>
                      <a:pt x="54" y="8"/>
                      <a:pt x="53" y="7"/>
                    </a:cubicBezTo>
                    <a:cubicBezTo>
                      <a:pt x="53" y="7"/>
                      <a:pt x="46" y="8"/>
                      <a:pt x="45" y="8"/>
                    </a:cubicBezTo>
                    <a:cubicBezTo>
                      <a:pt x="43" y="7"/>
                      <a:pt x="39" y="8"/>
                      <a:pt x="36" y="8"/>
                    </a:cubicBezTo>
                    <a:cubicBezTo>
                      <a:pt x="34" y="7"/>
                      <a:pt x="36" y="7"/>
                      <a:pt x="36" y="6"/>
                    </a:cubicBezTo>
                    <a:cubicBezTo>
                      <a:pt x="36" y="5"/>
                      <a:pt x="37" y="6"/>
                      <a:pt x="38" y="5"/>
                    </a:cubicBezTo>
                    <a:cubicBezTo>
                      <a:pt x="39" y="5"/>
                      <a:pt x="40" y="5"/>
                      <a:pt x="41" y="4"/>
                    </a:cubicBezTo>
                    <a:cubicBezTo>
                      <a:pt x="41" y="4"/>
                      <a:pt x="36" y="5"/>
                      <a:pt x="35" y="4"/>
                    </a:cubicBezTo>
                    <a:cubicBezTo>
                      <a:pt x="34" y="4"/>
                      <a:pt x="34" y="4"/>
                      <a:pt x="33" y="4"/>
                    </a:cubicBezTo>
                    <a:cubicBezTo>
                      <a:pt x="32" y="3"/>
                      <a:pt x="29" y="4"/>
                      <a:pt x="28" y="4"/>
                    </a:cubicBezTo>
                    <a:cubicBezTo>
                      <a:pt x="26" y="4"/>
                      <a:pt x="25" y="3"/>
                      <a:pt x="26" y="3"/>
                    </a:cubicBezTo>
                    <a:cubicBezTo>
                      <a:pt x="27" y="2"/>
                      <a:pt x="32" y="2"/>
                      <a:pt x="33" y="2"/>
                    </a:cubicBezTo>
                    <a:cubicBezTo>
                      <a:pt x="34" y="2"/>
                      <a:pt x="35" y="2"/>
                      <a:pt x="37" y="2"/>
                    </a:cubicBezTo>
                    <a:cubicBezTo>
                      <a:pt x="39" y="2"/>
                      <a:pt x="38" y="1"/>
                      <a:pt x="41" y="1"/>
                    </a:cubicBezTo>
                    <a:cubicBezTo>
                      <a:pt x="44" y="1"/>
                      <a:pt x="43" y="2"/>
                      <a:pt x="44" y="2"/>
                    </a:cubicBezTo>
                    <a:cubicBezTo>
                      <a:pt x="44" y="2"/>
                      <a:pt x="48" y="2"/>
                      <a:pt x="50" y="2"/>
                    </a:cubicBezTo>
                    <a:cubicBezTo>
                      <a:pt x="51" y="2"/>
                      <a:pt x="46" y="2"/>
                      <a:pt x="45" y="1"/>
                    </a:cubicBezTo>
                    <a:cubicBezTo>
                      <a:pt x="44" y="1"/>
                      <a:pt x="46" y="1"/>
                      <a:pt x="48" y="1"/>
                    </a:cubicBezTo>
                    <a:cubicBezTo>
                      <a:pt x="49" y="1"/>
                      <a:pt x="49" y="1"/>
                      <a:pt x="47" y="0"/>
                    </a:cubicBezTo>
                    <a:cubicBezTo>
                      <a:pt x="46" y="0"/>
                      <a:pt x="49" y="0"/>
                      <a:pt x="50" y="0"/>
                    </a:cubicBezTo>
                    <a:cubicBezTo>
                      <a:pt x="52" y="0"/>
                      <a:pt x="54" y="1"/>
                      <a:pt x="55" y="1"/>
                    </a:cubicBezTo>
                    <a:cubicBezTo>
                      <a:pt x="56" y="2"/>
                      <a:pt x="60" y="2"/>
                      <a:pt x="61" y="2"/>
                    </a:cubicBezTo>
                    <a:cubicBezTo>
                      <a:pt x="63" y="2"/>
                      <a:pt x="65" y="3"/>
                      <a:pt x="67" y="3"/>
                    </a:cubicBezTo>
                    <a:cubicBezTo>
                      <a:pt x="70" y="4"/>
                      <a:pt x="70" y="3"/>
                      <a:pt x="69" y="3"/>
                    </a:cubicBezTo>
                    <a:cubicBezTo>
                      <a:pt x="69" y="3"/>
                      <a:pt x="65" y="2"/>
                      <a:pt x="64" y="2"/>
                    </a:cubicBezTo>
                    <a:cubicBezTo>
                      <a:pt x="63" y="2"/>
                      <a:pt x="61" y="1"/>
                      <a:pt x="62" y="1"/>
                    </a:cubicBezTo>
                    <a:cubicBezTo>
                      <a:pt x="63" y="1"/>
                      <a:pt x="64" y="1"/>
                      <a:pt x="64" y="1"/>
                    </a:cubicBezTo>
                    <a:cubicBezTo>
                      <a:pt x="64" y="1"/>
                      <a:pt x="68" y="1"/>
                      <a:pt x="69" y="1"/>
                    </a:cubicBezTo>
                    <a:cubicBezTo>
                      <a:pt x="71" y="1"/>
                      <a:pt x="69" y="1"/>
                      <a:pt x="69" y="1"/>
                    </a:cubicBezTo>
                    <a:cubicBezTo>
                      <a:pt x="69" y="1"/>
                      <a:pt x="73" y="1"/>
                      <a:pt x="74" y="1"/>
                    </a:cubicBezTo>
                    <a:cubicBezTo>
                      <a:pt x="75" y="2"/>
                      <a:pt x="72" y="1"/>
                      <a:pt x="70" y="1"/>
                    </a:cubicBezTo>
                    <a:cubicBezTo>
                      <a:pt x="68" y="1"/>
                      <a:pt x="74" y="1"/>
                      <a:pt x="74" y="1"/>
                    </a:cubicBezTo>
                    <a:cubicBezTo>
                      <a:pt x="74" y="1"/>
                      <a:pt x="79" y="2"/>
                      <a:pt x="80" y="2"/>
                    </a:cubicBezTo>
                    <a:cubicBezTo>
                      <a:pt x="81" y="2"/>
                      <a:pt x="82" y="2"/>
                      <a:pt x="84" y="3"/>
                    </a:cubicBezTo>
                    <a:cubicBezTo>
                      <a:pt x="85" y="3"/>
                      <a:pt x="86" y="3"/>
                      <a:pt x="90" y="4"/>
                    </a:cubicBezTo>
                    <a:cubicBezTo>
                      <a:pt x="93" y="4"/>
                      <a:pt x="91" y="4"/>
                      <a:pt x="91" y="4"/>
                    </a:cubicBezTo>
                    <a:cubicBezTo>
                      <a:pt x="91" y="4"/>
                      <a:pt x="84" y="3"/>
                      <a:pt x="83" y="2"/>
                    </a:cubicBezTo>
                    <a:cubicBezTo>
                      <a:pt x="82" y="2"/>
                      <a:pt x="79" y="2"/>
                      <a:pt x="80" y="2"/>
                    </a:cubicBezTo>
                    <a:lnTo>
                      <a:pt x="80" y="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69" name="Freeform 87">
                <a:extLst>
                  <a:ext uri="{FF2B5EF4-FFF2-40B4-BE49-F238E27FC236}">
                    <a16:creationId xmlns:a16="http://schemas.microsoft.com/office/drawing/2014/main" xmlns="" id="{96AA76DA-569C-0C47-8752-BB71F18DDF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6963" y="4308475"/>
                <a:ext cx="241300" cy="246063"/>
              </a:xfrm>
              <a:custGeom>
                <a:avLst/>
                <a:gdLst>
                  <a:gd name="T0" fmla="*/ 57 w 252"/>
                  <a:gd name="T1" fmla="*/ 6 h 255"/>
                  <a:gd name="T2" fmla="*/ 63 w 252"/>
                  <a:gd name="T3" fmla="*/ 8 h 255"/>
                  <a:gd name="T4" fmla="*/ 64 w 252"/>
                  <a:gd name="T5" fmla="*/ 8 h 255"/>
                  <a:gd name="T6" fmla="*/ 69 w 252"/>
                  <a:gd name="T7" fmla="*/ 10 h 255"/>
                  <a:gd name="T8" fmla="*/ 73 w 252"/>
                  <a:gd name="T9" fmla="*/ 11 h 255"/>
                  <a:gd name="T10" fmla="*/ 86 w 252"/>
                  <a:gd name="T11" fmla="*/ 16 h 255"/>
                  <a:gd name="T12" fmla="*/ 96 w 252"/>
                  <a:gd name="T13" fmla="*/ 20 h 255"/>
                  <a:gd name="T14" fmla="*/ 199 w 252"/>
                  <a:gd name="T15" fmla="*/ 75 h 255"/>
                  <a:gd name="T16" fmla="*/ 207 w 252"/>
                  <a:gd name="T17" fmla="*/ 82 h 255"/>
                  <a:gd name="T18" fmla="*/ 212 w 252"/>
                  <a:gd name="T19" fmla="*/ 88 h 255"/>
                  <a:gd name="T20" fmla="*/ 220 w 252"/>
                  <a:gd name="T21" fmla="*/ 95 h 255"/>
                  <a:gd name="T22" fmla="*/ 221 w 252"/>
                  <a:gd name="T23" fmla="*/ 97 h 255"/>
                  <a:gd name="T24" fmla="*/ 234 w 252"/>
                  <a:gd name="T25" fmla="*/ 115 h 255"/>
                  <a:gd name="T26" fmla="*/ 238 w 252"/>
                  <a:gd name="T27" fmla="*/ 123 h 255"/>
                  <a:gd name="T28" fmla="*/ 242 w 252"/>
                  <a:gd name="T29" fmla="*/ 133 h 255"/>
                  <a:gd name="T30" fmla="*/ 234 w 252"/>
                  <a:gd name="T31" fmla="*/ 134 h 255"/>
                  <a:gd name="T32" fmla="*/ 250 w 252"/>
                  <a:gd name="T33" fmla="*/ 155 h 255"/>
                  <a:gd name="T34" fmla="*/ 234 w 252"/>
                  <a:gd name="T35" fmla="*/ 148 h 255"/>
                  <a:gd name="T36" fmla="*/ 236 w 252"/>
                  <a:gd name="T37" fmla="*/ 159 h 255"/>
                  <a:gd name="T38" fmla="*/ 215 w 252"/>
                  <a:gd name="T39" fmla="*/ 169 h 255"/>
                  <a:gd name="T40" fmla="*/ 205 w 252"/>
                  <a:gd name="T41" fmla="*/ 193 h 255"/>
                  <a:gd name="T42" fmla="*/ 186 w 252"/>
                  <a:gd name="T43" fmla="*/ 224 h 255"/>
                  <a:gd name="T44" fmla="*/ 174 w 252"/>
                  <a:gd name="T45" fmla="*/ 246 h 255"/>
                  <a:gd name="T46" fmla="*/ 162 w 252"/>
                  <a:gd name="T47" fmla="*/ 236 h 255"/>
                  <a:gd name="T48" fmla="*/ 138 w 252"/>
                  <a:gd name="T49" fmla="*/ 193 h 255"/>
                  <a:gd name="T50" fmla="*/ 125 w 252"/>
                  <a:gd name="T51" fmla="*/ 155 h 255"/>
                  <a:gd name="T52" fmla="*/ 125 w 252"/>
                  <a:gd name="T53" fmla="*/ 134 h 255"/>
                  <a:gd name="T54" fmla="*/ 110 w 252"/>
                  <a:gd name="T55" fmla="*/ 133 h 255"/>
                  <a:gd name="T56" fmla="*/ 121 w 252"/>
                  <a:gd name="T57" fmla="*/ 127 h 255"/>
                  <a:gd name="T58" fmla="*/ 114 w 252"/>
                  <a:gd name="T59" fmla="*/ 115 h 255"/>
                  <a:gd name="T60" fmla="*/ 106 w 252"/>
                  <a:gd name="T61" fmla="*/ 106 h 255"/>
                  <a:gd name="T62" fmla="*/ 97 w 252"/>
                  <a:gd name="T63" fmla="*/ 92 h 255"/>
                  <a:gd name="T64" fmla="*/ 84 w 252"/>
                  <a:gd name="T65" fmla="*/ 70 h 255"/>
                  <a:gd name="T66" fmla="*/ 40 w 252"/>
                  <a:gd name="T67" fmla="*/ 55 h 255"/>
                  <a:gd name="T68" fmla="*/ 12 w 252"/>
                  <a:gd name="T69" fmla="*/ 38 h 255"/>
                  <a:gd name="T70" fmla="*/ 33 w 252"/>
                  <a:gd name="T71" fmla="*/ 37 h 255"/>
                  <a:gd name="T72" fmla="*/ 15 w 252"/>
                  <a:gd name="T73" fmla="*/ 34 h 255"/>
                  <a:gd name="T74" fmla="*/ 16 w 252"/>
                  <a:gd name="T75" fmla="*/ 19 h 255"/>
                  <a:gd name="T76" fmla="*/ 37 w 252"/>
                  <a:gd name="T77" fmla="*/ 16 h 255"/>
                  <a:gd name="T78" fmla="*/ 33 w 252"/>
                  <a:gd name="T79" fmla="*/ 11 h 255"/>
                  <a:gd name="T80" fmla="*/ 18 w 252"/>
                  <a:gd name="T81" fmla="*/ 5 h 255"/>
                  <a:gd name="T82" fmla="*/ 33 w 252"/>
                  <a:gd name="T83" fmla="*/ 3 h 255"/>
                  <a:gd name="T84" fmla="*/ 38 w 252"/>
                  <a:gd name="T85" fmla="*/ 3 h 255"/>
                  <a:gd name="T86" fmla="*/ 39 w 252"/>
                  <a:gd name="T87" fmla="*/ 1 h 255"/>
                  <a:gd name="T88" fmla="*/ 50 w 252"/>
                  <a:gd name="T89" fmla="*/ 4 h 255"/>
                  <a:gd name="T90" fmla="*/ 57 w 252"/>
                  <a:gd name="T91" fmla="*/ 6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52" h="255">
                    <a:moveTo>
                      <a:pt x="57" y="6"/>
                    </a:moveTo>
                    <a:lnTo>
                      <a:pt x="57" y="6"/>
                    </a:lnTo>
                    <a:lnTo>
                      <a:pt x="57" y="6"/>
                    </a:lnTo>
                    <a:lnTo>
                      <a:pt x="57" y="6"/>
                    </a:lnTo>
                    <a:cubicBezTo>
                      <a:pt x="58" y="6"/>
                      <a:pt x="58" y="6"/>
                      <a:pt x="59" y="6"/>
                    </a:cubicBezTo>
                    <a:cubicBezTo>
                      <a:pt x="60" y="7"/>
                      <a:pt x="61" y="7"/>
                      <a:pt x="63" y="8"/>
                    </a:cubicBezTo>
                    <a:cubicBezTo>
                      <a:pt x="65" y="9"/>
                      <a:pt x="63" y="8"/>
                      <a:pt x="63" y="8"/>
                    </a:cubicBezTo>
                    <a:lnTo>
                      <a:pt x="63" y="8"/>
                    </a:lnTo>
                    <a:lnTo>
                      <a:pt x="64" y="8"/>
                    </a:lnTo>
                    <a:cubicBezTo>
                      <a:pt x="64" y="8"/>
                      <a:pt x="65" y="8"/>
                      <a:pt x="66" y="9"/>
                    </a:cubicBezTo>
                    <a:lnTo>
                      <a:pt x="66" y="9"/>
                    </a:lnTo>
                    <a:cubicBezTo>
                      <a:pt x="69" y="10"/>
                      <a:pt x="70" y="10"/>
                      <a:pt x="69" y="10"/>
                    </a:cubicBezTo>
                    <a:cubicBezTo>
                      <a:pt x="69" y="10"/>
                      <a:pt x="75" y="12"/>
                      <a:pt x="76" y="13"/>
                    </a:cubicBezTo>
                    <a:cubicBezTo>
                      <a:pt x="78" y="13"/>
                      <a:pt x="77" y="13"/>
                      <a:pt x="78" y="13"/>
                    </a:cubicBezTo>
                    <a:cubicBezTo>
                      <a:pt x="78" y="13"/>
                      <a:pt x="76" y="12"/>
                      <a:pt x="73" y="11"/>
                    </a:cubicBezTo>
                    <a:cubicBezTo>
                      <a:pt x="71" y="10"/>
                      <a:pt x="70" y="10"/>
                      <a:pt x="70" y="10"/>
                    </a:cubicBezTo>
                    <a:lnTo>
                      <a:pt x="70" y="10"/>
                    </a:lnTo>
                    <a:cubicBezTo>
                      <a:pt x="76" y="12"/>
                      <a:pt x="81" y="14"/>
                      <a:pt x="86" y="16"/>
                    </a:cubicBezTo>
                    <a:lnTo>
                      <a:pt x="87" y="16"/>
                    </a:lnTo>
                    <a:cubicBezTo>
                      <a:pt x="89" y="17"/>
                      <a:pt x="92" y="18"/>
                      <a:pt x="94" y="19"/>
                    </a:cubicBezTo>
                    <a:cubicBezTo>
                      <a:pt x="96" y="20"/>
                      <a:pt x="93" y="19"/>
                      <a:pt x="96" y="20"/>
                    </a:cubicBezTo>
                    <a:cubicBezTo>
                      <a:pt x="99" y="21"/>
                      <a:pt x="95" y="19"/>
                      <a:pt x="93" y="18"/>
                    </a:cubicBezTo>
                    <a:cubicBezTo>
                      <a:pt x="93" y="18"/>
                      <a:pt x="93" y="18"/>
                      <a:pt x="93" y="18"/>
                    </a:cubicBezTo>
                    <a:cubicBezTo>
                      <a:pt x="130" y="33"/>
                      <a:pt x="166" y="52"/>
                      <a:pt x="199" y="75"/>
                    </a:cubicBezTo>
                    <a:cubicBezTo>
                      <a:pt x="199" y="75"/>
                      <a:pt x="204" y="79"/>
                      <a:pt x="205" y="79"/>
                    </a:cubicBezTo>
                    <a:cubicBezTo>
                      <a:pt x="205" y="80"/>
                      <a:pt x="202" y="78"/>
                      <a:pt x="202" y="78"/>
                    </a:cubicBezTo>
                    <a:cubicBezTo>
                      <a:pt x="202" y="79"/>
                      <a:pt x="204" y="80"/>
                      <a:pt x="207" y="82"/>
                    </a:cubicBezTo>
                    <a:cubicBezTo>
                      <a:pt x="210" y="85"/>
                      <a:pt x="208" y="84"/>
                      <a:pt x="207" y="84"/>
                    </a:cubicBezTo>
                    <a:cubicBezTo>
                      <a:pt x="206" y="84"/>
                      <a:pt x="208" y="85"/>
                      <a:pt x="209" y="86"/>
                    </a:cubicBezTo>
                    <a:cubicBezTo>
                      <a:pt x="210" y="87"/>
                      <a:pt x="211" y="88"/>
                      <a:pt x="212" y="88"/>
                    </a:cubicBezTo>
                    <a:cubicBezTo>
                      <a:pt x="213" y="89"/>
                      <a:pt x="215" y="90"/>
                      <a:pt x="215" y="90"/>
                    </a:cubicBezTo>
                    <a:cubicBezTo>
                      <a:pt x="216" y="90"/>
                      <a:pt x="215" y="91"/>
                      <a:pt x="215" y="92"/>
                    </a:cubicBezTo>
                    <a:cubicBezTo>
                      <a:pt x="216" y="92"/>
                      <a:pt x="220" y="95"/>
                      <a:pt x="220" y="95"/>
                    </a:cubicBezTo>
                    <a:cubicBezTo>
                      <a:pt x="221" y="95"/>
                      <a:pt x="222" y="96"/>
                      <a:pt x="222" y="96"/>
                    </a:cubicBezTo>
                    <a:cubicBezTo>
                      <a:pt x="222" y="96"/>
                      <a:pt x="228" y="103"/>
                      <a:pt x="228" y="103"/>
                    </a:cubicBezTo>
                    <a:cubicBezTo>
                      <a:pt x="228" y="104"/>
                      <a:pt x="224" y="100"/>
                      <a:pt x="221" y="97"/>
                    </a:cubicBezTo>
                    <a:cubicBezTo>
                      <a:pt x="218" y="95"/>
                      <a:pt x="217" y="96"/>
                      <a:pt x="217" y="98"/>
                    </a:cubicBezTo>
                    <a:cubicBezTo>
                      <a:pt x="216" y="99"/>
                      <a:pt x="221" y="101"/>
                      <a:pt x="222" y="102"/>
                    </a:cubicBezTo>
                    <a:cubicBezTo>
                      <a:pt x="223" y="103"/>
                      <a:pt x="233" y="114"/>
                      <a:pt x="234" y="115"/>
                    </a:cubicBezTo>
                    <a:cubicBezTo>
                      <a:pt x="235" y="116"/>
                      <a:pt x="226" y="109"/>
                      <a:pt x="225" y="108"/>
                    </a:cubicBezTo>
                    <a:cubicBezTo>
                      <a:pt x="223" y="107"/>
                      <a:pt x="229" y="114"/>
                      <a:pt x="232" y="116"/>
                    </a:cubicBezTo>
                    <a:cubicBezTo>
                      <a:pt x="235" y="119"/>
                      <a:pt x="239" y="123"/>
                      <a:pt x="238" y="123"/>
                    </a:cubicBezTo>
                    <a:cubicBezTo>
                      <a:pt x="238" y="122"/>
                      <a:pt x="233" y="121"/>
                      <a:pt x="231" y="121"/>
                    </a:cubicBezTo>
                    <a:cubicBezTo>
                      <a:pt x="230" y="122"/>
                      <a:pt x="238" y="127"/>
                      <a:pt x="238" y="128"/>
                    </a:cubicBezTo>
                    <a:cubicBezTo>
                      <a:pt x="239" y="128"/>
                      <a:pt x="242" y="133"/>
                      <a:pt x="242" y="133"/>
                    </a:cubicBezTo>
                    <a:cubicBezTo>
                      <a:pt x="242" y="133"/>
                      <a:pt x="238" y="132"/>
                      <a:pt x="235" y="130"/>
                    </a:cubicBezTo>
                    <a:cubicBezTo>
                      <a:pt x="233" y="127"/>
                      <a:pt x="235" y="132"/>
                      <a:pt x="235" y="132"/>
                    </a:cubicBezTo>
                    <a:cubicBezTo>
                      <a:pt x="235" y="132"/>
                      <a:pt x="235" y="136"/>
                      <a:pt x="234" y="134"/>
                    </a:cubicBezTo>
                    <a:cubicBezTo>
                      <a:pt x="232" y="132"/>
                      <a:pt x="226" y="131"/>
                      <a:pt x="226" y="131"/>
                    </a:cubicBezTo>
                    <a:cubicBezTo>
                      <a:pt x="226" y="131"/>
                      <a:pt x="234" y="138"/>
                      <a:pt x="237" y="141"/>
                    </a:cubicBezTo>
                    <a:cubicBezTo>
                      <a:pt x="240" y="144"/>
                      <a:pt x="247" y="152"/>
                      <a:pt x="250" y="155"/>
                    </a:cubicBezTo>
                    <a:cubicBezTo>
                      <a:pt x="252" y="159"/>
                      <a:pt x="249" y="162"/>
                      <a:pt x="247" y="162"/>
                    </a:cubicBezTo>
                    <a:cubicBezTo>
                      <a:pt x="246" y="163"/>
                      <a:pt x="242" y="157"/>
                      <a:pt x="242" y="157"/>
                    </a:cubicBezTo>
                    <a:cubicBezTo>
                      <a:pt x="242" y="157"/>
                      <a:pt x="236" y="149"/>
                      <a:pt x="234" y="148"/>
                    </a:cubicBezTo>
                    <a:cubicBezTo>
                      <a:pt x="231" y="146"/>
                      <a:pt x="233" y="150"/>
                      <a:pt x="235" y="151"/>
                    </a:cubicBezTo>
                    <a:cubicBezTo>
                      <a:pt x="237" y="153"/>
                      <a:pt x="232" y="153"/>
                      <a:pt x="231" y="154"/>
                    </a:cubicBezTo>
                    <a:cubicBezTo>
                      <a:pt x="230" y="154"/>
                      <a:pt x="232" y="159"/>
                      <a:pt x="236" y="159"/>
                    </a:cubicBezTo>
                    <a:cubicBezTo>
                      <a:pt x="240" y="158"/>
                      <a:pt x="249" y="166"/>
                      <a:pt x="249" y="166"/>
                    </a:cubicBezTo>
                    <a:cubicBezTo>
                      <a:pt x="249" y="166"/>
                      <a:pt x="229" y="177"/>
                      <a:pt x="225" y="177"/>
                    </a:cubicBezTo>
                    <a:cubicBezTo>
                      <a:pt x="221" y="177"/>
                      <a:pt x="215" y="169"/>
                      <a:pt x="215" y="169"/>
                    </a:cubicBezTo>
                    <a:cubicBezTo>
                      <a:pt x="215" y="169"/>
                      <a:pt x="216" y="172"/>
                      <a:pt x="219" y="176"/>
                    </a:cubicBezTo>
                    <a:cubicBezTo>
                      <a:pt x="222" y="179"/>
                      <a:pt x="211" y="190"/>
                      <a:pt x="210" y="191"/>
                    </a:cubicBezTo>
                    <a:cubicBezTo>
                      <a:pt x="207" y="192"/>
                      <a:pt x="209" y="197"/>
                      <a:pt x="205" y="193"/>
                    </a:cubicBezTo>
                    <a:cubicBezTo>
                      <a:pt x="202" y="189"/>
                      <a:pt x="198" y="198"/>
                      <a:pt x="195" y="198"/>
                    </a:cubicBezTo>
                    <a:cubicBezTo>
                      <a:pt x="192" y="198"/>
                      <a:pt x="191" y="206"/>
                      <a:pt x="193" y="211"/>
                    </a:cubicBezTo>
                    <a:cubicBezTo>
                      <a:pt x="194" y="215"/>
                      <a:pt x="189" y="220"/>
                      <a:pt x="186" y="224"/>
                    </a:cubicBezTo>
                    <a:cubicBezTo>
                      <a:pt x="183" y="228"/>
                      <a:pt x="182" y="254"/>
                      <a:pt x="182" y="254"/>
                    </a:cubicBezTo>
                    <a:cubicBezTo>
                      <a:pt x="182" y="254"/>
                      <a:pt x="179" y="255"/>
                      <a:pt x="179" y="255"/>
                    </a:cubicBezTo>
                    <a:cubicBezTo>
                      <a:pt x="179" y="255"/>
                      <a:pt x="176" y="250"/>
                      <a:pt x="174" y="246"/>
                    </a:cubicBezTo>
                    <a:cubicBezTo>
                      <a:pt x="172" y="242"/>
                      <a:pt x="171" y="246"/>
                      <a:pt x="169" y="243"/>
                    </a:cubicBezTo>
                    <a:cubicBezTo>
                      <a:pt x="167" y="240"/>
                      <a:pt x="161" y="244"/>
                      <a:pt x="159" y="241"/>
                    </a:cubicBezTo>
                    <a:cubicBezTo>
                      <a:pt x="158" y="238"/>
                      <a:pt x="161" y="241"/>
                      <a:pt x="162" y="236"/>
                    </a:cubicBezTo>
                    <a:cubicBezTo>
                      <a:pt x="162" y="232"/>
                      <a:pt x="142" y="211"/>
                      <a:pt x="139" y="207"/>
                    </a:cubicBezTo>
                    <a:cubicBezTo>
                      <a:pt x="136" y="203"/>
                      <a:pt x="137" y="201"/>
                      <a:pt x="145" y="200"/>
                    </a:cubicBezTo>
                    <a:cubicBezTo>
                      <a:pt x="153" y="199"/>
                      <a:pt x="140" y="196"/>
                      <a:pt x="138" y="193"/>
                    </a:cubicBezTo>
                    <a:cubicBezTo>
                      <a:pt x="136" y="191"/>
                      <a:pt x="128" y="183"/>
                      <a:pt x="128" y="181"/>
                    </a:cubicBezTo>
                    <a:cubicBezTo>
                      <a:pt x="127" y="178"/>
                      <a:pt x="120" y="167"/>
                      <a:pt x="121" y="165"/>
                    </a:cubicBezTo>
                    <a:cubicBezTo>
                      <a:pt x="121" y="162"/>
                      <a:pt x="122" y="157"/>
                      <a:pt x="125" y="155"/>
                    </a:cubicBezTo>
                    <a:cubicBezTo>
                      <a:pt x="129" y="153"/>
                      <a:pt x="131" y="151"/>
                      <a:pt x="131" y="147"/>
                    </a:cubicBezTo>
                    <a:cubicBezTo>
                      <a:pt x="130" y="143"/>
                      <a:pt x="133" y="142"/>
                      <a:pt x="132" y="139"/>
                    </a:cubicBezTo>
                    <a:cubicBezTo>
                      <a:pt x="131" y="136"/>
                      <a:pt x="131" y="136"/>
                      <a:pt x="125" y="134"/>
                    </a:cubicBezTo>
                    <a:cubicBezTo>
                      <a:pt x="120" y="131"/>
                      <a:pt x="127" y="139"/>
                      <a:pt x="127" y="139"/>
                    </a:cubicBezTo>
                    <a:cubicBezTo>
                      <a:pt x="124" y="143"/>
                      <a:pt x="124" y="143"/>
                      <a:pt x="122" y="147"/>
                    </a:cubicBezTo>
                    <a:cubicBezTo>
                      <a:pt x="122" y="147"/>
                      <a:pt x="112" y="136"/>
                      <a:pt x="110" y="133"/>
                    </a:cubicBezTo>
                    <a:cubicBezTo>
                      <a:pt x="110" y="130"/>
                      <a:pt x="120" y="134"/>
                      <a:pt x="119" y="132"/>
                    </a:cubicBezTo>
                    <a:cubicBezTo>
                      <a:pt x="118" y="130"/>
                      <a:pt x="109" y="128"/>
                      <a:pt x="110" y="126"/>
                    </a:cubicBezTo>
                    <a:cubicBezTo>
                      <a:pt x="111" y="125"/>
                      <a:pt x="114" y="122"/>
                      <a:pt x="121" y="127"/>
                    </a:cubicBezTo>
                    <a:cubicBezTo>
                      <a:pt x="127" y="133"/>
                      <a:pt x="129" y="132"/>
                      <a:pt x="128" y="129"/>
                    </a:cubicBezTo>
                    <a:cubicBezTo>
                      <a:pt x="128" y="126"/>
                      <a:pt x="124" y="123"/>
                      <a:pt x="122" y="118"/>
                    </a:cubicBezTo>
                    <a:cubicBezTo>
                      <a:pt x="121" y="112"/>
                      <a:pt x="117" y="114"/>
                      <a:pt x="114" y="115"/>
                    </a:cubicBezTo>
                    <a:cubicBezTo>
                      <a:pt x="110" y="115"/>
                      <a:pt x="106" y="118"/>
                      <a:pt x="104" y="115"/>
                    </a:cubicBezTo>
                    <a:cubicBezTo>
                      <a:pt x="103" y="112"/>
                      <a:pt x="103" y="112"/>
                      <a:pt x="104" y="110"/>
                    </a:cubicBezTo>
                    <a:cubicBezTo>
                      <a:pt x="105" y="109"/>
                      <a:pt x="109" y="110"/>
                      <a:pt x="106" y="106"/>
                    </a:cubicBezTo>
                    <a:cubicBezTo>
                      <a:pt x="103" y="103"/>
                      <a:pt x="106" y="105"/>
                      <a:pt x="107" y="103"/>
                    </a:cubicBezTo>
                    <a:cubicBezTo>
                      <a:pt x="108" y="101"/>
                      <a:pt x="107" y="102"/>
                      <a:pt x="103" y="98"/>
                    </a:cubicBezTo>
                    <a:cubicBezTo>
                      <a:pt x="99" y="93"/>
                      <a:pt x="95" y="95"/>
                      <a:pt x="97" y="92"/>
                    </a:cubicBezTo>
                    <a:cubicBezTo>
                      <a:pt x="99" y="90"/>
                      <a:pt x="93" y="86"/>
                      <a:pt x="93" y="85"/>
                    </a:cubicBezTo>
                    <a:cubicBezTo>
                      <a:pt x="92" y="84"/>
                      <a:pt x="89" y="81"/>
                      <a:pt x="88" y="79"/>
                    </a:cubicBezTo>
                    <a:cubicBezTo>
                      <a:pt x="86" y="77"/>
                      <a:pt x="85" y="74"/>
                      <a:pt x="84" y="70"/>
                    </a:cubicBezTo>
                    <a:cubicBezTo>
                      <a:pt x="83" y="67"/>
                      <a:pt x="79" y="66"/>
                      <a:pt x="73" y="62"/>
                    </a:cubicBezTo>
                    <a:cubicBezTo>
                      <a:pt x="68" y="58"/>
                      <a:pt x="61" y="56"/>
                      <a:pt x="57" y="54"/>
                    </a:cubicBezTo>
                    <a:cubicBezTo>
                      <a:pt x="54" y="53"/>
                      <a:pt x="49" y="56"/>
                      <a:pt x="40" y="55"/>
                    </a:cubicBezTo>
                    <a:cubicBezTo>
                      <a:pt x="32" y="54"/>
                      <a:pt x="27" y="52"/>
                      <a:pt x="23" y="49"/>
                    </a:cubicBezTo>
                    <a:cubicBezTo>
                      <a:pt x="19" y="47"/>
                      <a:pt x="22" y="47"/>
                      <a:pt x="19" y="44"/>
                    </a:cubicBezTo>
                    <a:cubicBezTo>
                      <a:pt x="16" y="41"/>
                      <a:pt x="13" y="41"/>
                      <a:pt x="12" y="38"/>
                    </a:cubicBezTo>
                    <a:cubicBezTo>
                      <a:pt x="12" y="36"/>
                      <a:pt x="18" y="39"/>
                      <a:pt x="19" y="38"/>
                    </a:cubicBezTo>
                    <a:cubicBezTo>
                      <a:pt x="20" y="37"/>
                      <a:pt x="21" y="39"/>
                      <a:pt x="23" y="36"/>
                    </a:cubicBezTo>
                    <a:cubicBezTo>
                      <a:pt x="25" y="34"/>
                      <a:pt x="30" y="37"/>
                      <a:pt x="33" y="37"/>
                    </a:cubicBezTo>
                    <a:cubicBezTo>
                      <a:pt x="36" y="36"/>
                      <a:pt x="29" y="35"/>
                      <a:pt x="29" y="34"/>
                    </a:cubicBezTo>
                    <a:cubicBezTo>
                      <a:pt x="27" y="34"/>
                      <a:pt x="22" y="36"/>
                      <a:pt x="19" y="36"/>
                    </a:cubicBezTo>
                    <a:cubicBezTo>
                      <a:pt x="16" y="36"/>
                      <a:pt x="13" y="35"/>
                      <a:pt x="15" y="34"/>
                    </a:cubicBezTo>
                    <a:cubicBezTo>
                      <a:pt x="18" y="34"/>
                      <a:pt x="17" y="34"/>
                      <a:pt x="15" y="30"/>
                    </a:cubicBezTo>
                    <a:cubicBezTo>
                      <a:pt x="12" y="27"/>
                      <a:pt x="6" y="26"/>
                      <a:pt x="3" y="23"/>
                    </a:cubicBezTo>
                    <a:cubicBezTo>
                      <a:pt x="0" y="20"/>
                      <a:pt x="13" y="19"/>
                      <a:pt x="16" y="19"/>
                    </a:cubicBezTo>
                    <a:cubicBezTo>
                      <a:pt x="18" y="19"/>
                      <a:pt x="16" y="17"/>
                      <a:pt x="20" y="18"/>
                    </a:cubicBezTo>
                    <a:cubicBezTo>
                      <a:pt x="25" y="19"/>
                      <a:pt x="30" y="19"/>
                      <a:pt x="31" y="18"/>
                    </a:cubicBezTo>
                    <a:cubicBezTo>
                      <a:pt x="33" y="17"/>
                      <a:pt x="34" y="17"/>
                      <a:pt x="37" y="16"/>
                    </a:cubicBezTo>
                    <a:cubicBezTo>
                      <a:pt x="38" y="16"/>
                      <a:pt x="34" y="15"/>
                      <a:pt x="32" y="13"/>
                    </a:cubicBezTo>
                    <a:cubicBezTo>
                      <a:pt x="29" y="11"/>
                      <a:pt x="35" y="13"/>
                      <a:pt x="36" y="12"/>
                    </a:cubicBezTo>
                    <a:cubicBezTo>
                      <a:pt x="37" y="12"/>
                      <a:pt x="38" y="12"/>
                      <a:pt x="33" y="11"/>
                    </a:cubicBezTo>
                    <a:cubicBezTo>
                      <a:pt x="28" y="10"/>
                      <a:pt x="24" y="11"/>
                      <a:pt x="21" y="9"/>
                    </a:cubicBezTo>
                    <a:cubicBezTo>
                      <a:pt x="16" y="7"/>
                      <a:pt x="18" y="8"/>
                      <a:pt x="17" y="7"/>
                    </a:cubicBezTo>
                    <a:cubicBezTo>
                      <a:pt x="17" y="6"/>
                      <a:pt x="16" y="6"/>
                      <a:pt x="18" y="5"/>
                    </a:cubicBezTo>
                    <a:cubicBezTo>
                      <a:pt x="20" y="4"/>
                      <a:pt x="20" y="5"/>
                      <a:pt x="21" y="5"/>
                    </a:cubicBezTo>
                    <a:cubicBezTo>
                      <a:pt x="22" y="5"/>
                      <a:pt x="26" y="4"/>
                      <a:pt x="28" y="4"/>
                    </a:cubicBezTo>
                    <a:cubicBezTo>
                      <a:pt x="31" y="3"/>
                      <a:pt x="33" y="4"/>
                      <a:pt x="33" y="3"/>
                    </a:cubicBezTo>
                    <a:cubicBezTo>
                      <a:pt x="33" y="3"/>
                      <a:pt x="38" y="5"/>
                      <a:pt x="41" y="5"/>
                    </a:cubicBezTo>
                    <a:cubicBezTo>
                      <a:pt x="44" y="6"/>
                      <a:pt x="38" y="3"/>
                      <a:pt x="38" y="3"/>
                    </a:cubicBezTo>
                    <a:cubicBezTo>
                      <a:pt x="39" y="3"/>
                      <a:pt x="40" y="3"/>
                      <a:pt x="38" y="3"/>
                    </a:cubicBezTo>
                    <a:cubicBezTo>
                      <a:pt x="37" y="2"/>
                      <a:pt x="34" y="1"/>
                      <a:pt x="33" y="1"/>
                    </a:cubicBezTo>
                    <a:cubicBezTo>
                      <a:pt x="31" y="0"/>
                      <a:pt x="36" y="1"/>
                      <a:pt x="35" y="1"/>
                    </a:cubicBezTo>
                    <a:cubicBezTo>
                      <a:pt x="35" y="1"/>
                      <a:pt x="35" y="1"/>
                      <a:pt x="39" y="1"/>
                    </a:cubicBezTo>
                    <a:cubicBezTo>
                      <a:pt x="42" y="2"/>
                      <a:pt x="52" y="6"/>
                      <a:pt x="54" y="7"/>
                    </a:cubicBezTo>
                    <a:cubicBezTo>
                      <a:pt x="56" y="8"/>
                      <a:pt x="41" y="2"/>
                      <a:pt x="41" y="2"/>
                    </a:cubicBezTo>
                    <a:cubicBezTo>
                      <a:pt x="41" y="2"/>
                      <a:pt x="48" y="3"/>
                      <a:pt x="50" y="4"/>
                    </a:cubicBezTo>
                    <a:cubicBezTo>
                      <a:pt x="51" y="4"/>
                      <a:pt x="52" y="4"/>
                      <a:pt x="55" y="5"/>
                    </a:cubicBezTo>
                    <a:cubicBezTo>
                      <a:pt x="56" y="5"/>
                      <a:pt x="56" y="6"/>
                      <a:pt x="57" y="6"/>
                    </a:cubicBezTo>
                    <a:lnTo>
                      <a:pt x="57" y="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dirty="0">
                  <a:latin typeface="+mn-lt"/>
                </a:endParaRPr>
              </a:p>
            </p:txBody>
          </p:sp>
          <p:sp>
            <p:nvSpPr>
              <p:cNvPr id="370" name="Freeform 88">
                <a:extLst>
                  <a:ext uri="{FF2B5EF4-FFF2-40B4-BE49-F238E27FC236}">
                    <a16:creationId xmlns:a16="http://schemas.microsoft.com/office/drawing/2014/main" xmlns="" id="{49E04942-3A3E-7449-8692-3B41F107E1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3988" y="4530725"/>
                <a:ext cx="76200" cy="231775"/>
              </a:xfrm>
              <a:custGeom>
                <a:avLst/>
                <a:gdLst>
                  <a:gd name="T0" fmla="*/ 5 w 80"/>
                  <a:gd name="T1" fmla="*/ 1 h 241"/>
                  <a:gd name="T2" fmla="*/ 80 w 80"/>
                  <a:gd name="T3" fmla="*/ 237 h 241"/>
                  <a:gd name="T4" fmla="*/ 80 w 80"/>
                  <a:gd name="T5" fmla="*/ 237 h 241"/>
                  <a:gd name="T6" fmla="*/ 77 w 80"/>
                  <a:gd name="T7" fmla="*/ 241 h 241"/>
                  <a:gd name="T8" fmla="*/ 76 w 80"/>
                  <a:gd name="T9" fmla="*/ 228 h 241"/>
                  <a:gd name="T10" fmla="*/ 76 w 80"/>
                  <a:gd name="T11" fmla="*/ 213 h 241"/>
                  <a:gd name="T12" fmla="*/ 74 w 80"/>
                  <a:gd name="T13" fmla="*/ 221 h 241"/>
                  <a:gd name="T14" fmla="*/ 73 w 80"/>
                  <a:gd name="T15" fmla="*/ 223 h 241"/>
                  <a:gd name="T16" fmla="*/ 71 w 80"/>
                  <a:gd name="T17" fmla="*/ 225 h 241"/>
                  <a:gd name="T18" fmla="*/ 67 w 80"/>
                  <a:gd name="T19" fmla="*/ 203 h 241"/>
                  <a:gd name="T20" fmla="*/ 55 w 80"/>
                  <a:gd name="T21" fmla="*/ 178 h 241"/>
                  <a:gd name="T22" fmla="*/ 56 w 80"/>
                  <a:gd name="T23" fmla="*/ 187 h 241"/>
                  <a:gd name="T24" fmla="*/ 67 w 80"/>
                  <a:gd name="T25" fmla="*/ 211 h 241"/>
                  <a:gd name="T26" fmla="*/ 65 w 80"/>
                  <a:gd name="T27" fmla="*/ 213 h 241"/>
                  <a:gd name="T28" fmla="*/ 64 w 80"/>
                  <a:gd name="T29" fmla="*/ 226 h 241"/>
                  <a:gd name="T30" fmla="*/ 63 w 80"/>
                  <a:gd name="T31" fmla="*/ 230 h 241"/>
                  <a:gd name="T32" fmla="*/ 62 w 80"/>
                  <a:gd name="T33" fmla="*/ 222 h 241"/>
                  <a:gd name="T34" fmla="*/ 63 w 80"/>
                  <a:gd name="T35" fmla="*/ 219 h 241"/>
                  <a:gd name="T36" fmla="*/ 54 w 80"/>
                  <a:gd name="T37" fmla="*/ 198 h 241"/>
                  <a:gd name="T38" fmla="*/ 47 w 80"/>
                  <a:gd name="T39" fmla="*/ 187 h 241"/>
                  <a:gd name="T40" fmla="*/ 37 w 80"/>
                  <a:gd name="T41" fmla="*/ 188 h 241"/>
                  <a:gd name="T42" fmla="*/ 38 w 80"/>
                  <a:gd name="T43" fmla="*/ 197 h 241"/>
                  <a:gd name="T44" fmla="*/ 32 w 80"/>
                  <a:gd name="T45" fmla="*/ 205 h 241"/>
                  <a:gd name="T46" fmla="*/ 30 w 80"/>
                  <a:gd name="T47" fmla="*/ 217 h 241"/>
                  <a:gd name="T48" fmla="*/ 19 w 80"/>
                  <a:gd name="T49" fmla="*/ 227 h 241"/>
                  <a:gd name="T50" fmla="*/ 12 w 80"/>
                  <a:gd name="T51" fmla="*/ 225 h 241"/>
                  <a:gd name="T52" fmla="*/ 4 w 80"/>
                  <a:gd name="T53" fmla="*/ 219 h 241"/>
                  <a:gd name="T54" fmla="*/ 3 w 80"/>
                  <a:gd name="T55" fmla="*/ 192 h 241"/>
                  <a:gd name="T56" fmla="*/ 1 w 80"/>
                  <a:gd name="T57" fmla="*/ 181 h 241"/>
                  <a:gd name="T58" fmla="*/ 8 w 80"/>
                  <a:gd name="T59" fmla="*/ 180 h 241"/>
                  <a:gd name="T60" fmla="*/ 16 w 80"/>
                  <a:gd name="T61" fmla="*/ 182 h 241"/>
                  <a:gd name="T62" fmla="*/ 24 w 80"/>
                  <a:gd name="T63" fmla="*/ 170 h 241"/>
                  <a:gd name="T64" fmla="*/ 11 w 80"/>
                  <a:gd name="T65" fmla="*/ 146 h 241"/>
                  <a:gd name="T66" fmla="*/ 19 w 80"/>
                  <a:gd name="T67" fmla="*/ 148 h 241"/>
                  <a:gd name="T68" fmla="*/ 21 w 80"/>
                  <a:gd name="T69" fmla="*/ 142 h 241"/>
                  <a:gd name="T70" fmla="*/ 27 w 80"/>
                  <a:gd name="T71" fmla="*/ 133 h 241"/>
                  <a:gd name="T72" fmla="*/ 30 w 80"/>
                  <a:gd name="T73" fmla="*/ 115 h 241"/>
                  <a:gd name="T74" fmla="*/ 33 w 80"/>
                  <a:gd name="T75" fmla="*/ 116 h 241"/>
                  <a:gd name="T76" fmla="*/ 33 w 80"/>
                  <a:gd name="T77" fmla="*/ 103 h 241"/>
                  <a:gd name="T78" fmla="*/ 34 w 80"/>
                  <a:gd name="T79" fmla="*/ 89 h 241"/>
                  <a:gd name="T80" fmla="*/ 38 w 80"/>
                  <a:gd name="T81" fmla="*/ 97 h 241"/>
                  <a:gd name="T82" fmla="*/ 32 w 80"/>
                  <a:gd name="T83" fmla="*/ 79 h 241"/>
                  <a:gd name="T84" fmla="*/ 30 w 80"/>
                  <a:gd name="T85" fmla="*/ 84 h 241"/>
                  <a:gd name="T86" fmla="*/ 18 w 80"/>
                  <a:gd name="T87" fmla="*/ 66 h 241"/>
                  <a:gd name="T88" fmla="*/ 16 w 80"/>
                  <a:gd name="T89" fmla="*/ 58 h 241"/>
                  <a:gd name="T90" fmla="*/ 14 w 80"/>
                  <a:gd name="T91" fmla="*/ 46 h 241"/>
                  <a:gd name="T92" fmla="*/ 16 w 80"/>
                  <a:gd name="T93" fmla="*/ 34 h 241"/>
                  <a:gd name="T94" fmla="*/ 16 w 80"/>
                  <a:gd name="T95" fmla="*/ 30 h 241"/>
                  <a:gd name="T96" fmla="*/ 12 w 80"/>
                  <a:gd name="T97" fmla="*/ 18 h 241"/>
                  <a:gd name="T98" fmla="*/ 10 w 80"/>
                  <a:gd name="T99" fmla="*/ 11 h 241"/>
                  <a:gd name="T100" fmla="*/ 9 w 80"/>
                  <a:gd name="T101" fmla="*/ 9 h 241"/>
                  <a:gd name="T102" fmla="*/ 10 w 80"/>
                  <a:gd name="T103" fmla="*/ 12 h 241"/>
                  <a:gd name="T104" fmla="*/ 7 w 80"/>
                  <a:gd name="T105" fmla="*/ 7 h 241"/>
                  <a:gd name="T106" fmla="*/ 5 w 80"/>
                  <a:gd name="T107" fmla="*/ 2 h 241"/>
                  <a:gd name="T108" fmla="*/ 6 w 80"/>
                  <a:gd name="T109" fmla="*/ 2 h 241"/>
                  <a:gd name="T110" fmla="*/ 5 w 80"/>
                  <a:gd name="T111" fmla="*/ 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0" h="241">
                    <a:moveTo>
                      <a:pt x="5" y="1"/>
                    </a:moveTo>
                    <a:lnTo>
                      <a:pt x="5" y="1"/>
                    </a:lnTo>
                    <a:cubicBezTo>
                      <a:pt x="48" y="71"/>
                      <a:pt x="75" y="151"/>
                      <a:pt x="80" y="237"/>
                    </a:cubicBezTo>
                    <a:lnTo>
                      <a:pt x="80" y="237"/>
                    </a:lnTo>
                    <a:cubicBezTo>
                      <a:pt x="80" y="238"/>
                      <a:pt x="80" y="241"/>
                      <a:pt x="80" y="240"/>
                    </a:cubicBezTo>
                    <a:cubicBezTo>
                      <a:pt x="80" y="238"/>
                      <a:pt x="80" y="236"/>
                      <a:pt x="80" y="237"/>
                    </a:cubicBezTo>
                    <a:cubicBezTo>
                      <a:pt x="79" y="238"/>
                      <a:pt x="79" y="239"/>
                      <a:pt x="79" y="239"/>
                    </a:cubicBezTo>
                    <a:cubicBezTo>
                      <a:pt x="79" y="238"/>
                      <a:pt x="77" y="241"/>
                      <a:pt x="77" y="241"/>
                    </a:cubicBezTo>
                    <a:cubicBezTo>
                      <a:pt x="77" y="241"/>
                      <a:pt x="76" y="236"/>
                      <a:pt x="76" y="234"/>
                    </a:cubicBezTo>
                    <a:cubicBezTo>
                      <a:pt x="76" y="232"/>
                      <a:pt x="77" y="231"/>
                      <a:pt x="76" y="228"/>
                    </a:cubicBezTo>
                    <a:cubicBezTo>
                      <a:pt x="76" y="226"/>
                      <a:pt x="75" y="223"/>
                      <a:pt x="76" y="221"/>
                    </a:cubicBezTo>
                    <a:cubicBezTo>
                      <a:pt x="76" y="218"/>
                      <a:pt x="75" y="214"/>
                      <a:pt x="76" y="213"/>
                    </a:cubicBezTo>
                    <a:cubicBezTo>
                      <a:pt x="76" y="213"/>
                      <a:pt x="74" y="215"/>
                      <a:pt x="74" y="215"/>
                    </a:cubicBezTo>
                    <a:cubicBezTo>
                      <a:pt x="74" y="215"/>
                      <a:pt x="75" y="221"/>
                      <a:pt x="74" y="221"/>
                    </a:cubicBezTo>
                    <a:cubicBezTo>
                      <a:pt x="74" y="221"/>
                      <a:pt x="72" y="214"/>
                      <a:pt x="72" y="216"/>
                    </a:cubicBezTo>
                    <a:cubicBezTo>
                      <a:pt x="72" y="217"/>
                      <a:pt x="72" y="220"/>
                      <a:pt x="73" y="223"/>
                    </a:cubicBezTo>
                    <a:cubicBezTo>
                      <a:pt x="73" y="227"/>
                      <a:pt x="73" y="231"/>
                      <a:pt x="73" y="231"/>
                    </a:cubicBezTo>
                    <a:cubicBezTo>
                      <a:pt x="73" y="231"/>
                      <a:pt x="71" y="226"/>
                      <a:pt x="71" y="225"/>
                    </a:cubicBezTo>
                    <a:cubicBezTo>
                      <a:pt x="71" y="223"/>
                      <a:pt x="68" y="210"/>
                      <a:pt x="68" y="209"/>
                    </a:cubicBezTo>
                    <a:cubicBezTo>
                      <a:pt x="68" y="208"/>
                      <a:pt x="67" y="204"/>
                      <a:pt x="67" y="203"/>
                    </a:cubicBezTo>
                    <a:cubicBezTo>
                      <a:pt x="66" y="202"/>
                      <a:pt x="61" y="192"/>
                      <a:pt x="60" y="190"/>
                    </a:cubicBezTo>
                    <a:cubicBezTo>
                      <a:pt x="58" y="187"/>
                      <a:pt x="55" y="177"/>
                      <a:pt x="55" y="178"/>
                    </a:cubicBezTo>
                    <a:cubicBezTo>
                      <a:pt x="55" y="180"/>
                      <a:pt x="54" y="182"/>
                      <a:pt x="54" y="182"/>
                    </a:cubicBezTo>
                    <a:cubicBezTo>
                      <a:pt x="54" y="182"/>
                      <a:pt x="56" y="186"/>
                      <a:pt x="56" y="187"/>
                    </a:cubicBezTo>
                    <a:cubicBezTo>
                      <a:pt x="57" y="188"/>
                      <a:pt x="57" y="192"/>
                      <a:pt x="60" y="197"/>
                    </a:cubicBezTo>
                    <a:cubicBezTo>
                      <a:pt x="62" y="201"/>
                      <a:pt x="67" y="210"/>
                      <a:pt x="67" y="211"/>
                    </a:cubicBezTo>
                    <a:cubicBezTo>
                      <a:pt x="67" y="212"/>
                      <a:pt x="67" y="217"/>
                      <a:pt x="67" y="217"/>
                    </a:cubicBezTo>
                    <a:cubicBezTo>
                      <a:pt x="67" y="217"/>
                      <a:pt x="65" y="211"/>
                      <a:pt x="65" y="213"/>
                    </a:cubicBezTo>
                    <a:cubicBezTo>
                      <a:pt x="65" y="215"/>
                      <a:pt x="66" y="219"/>
                      <a:pt x="66" y="219"/>
                    </a:cubicBezTo>
                    <a:cubicBezTo>
                      <a:pt x="66" y="220"/>
                      <a:pt x="64" y="227"/>
                      <a:pt x="64" y="226"/>
                    </a:cubicBezTo>
                    <a:cubicBezTo>
                      <a:pt x="63" y="225"/>
                      <a:pt x="63" y="226"/>
                      <a:pt x="63" y="227"/>
                    </a:cubicBezTo>
                    <a:cubicBezTo>
                      <a:pt x="63" y="228"/>
                      <a:pt x="63" y="230"/>
                      <a:pt x="63" y="230"/>
                    </a:cubicBezTo>
                    <a:cubicBezTo>
                      <a:pt x="62" y="231"/>
                      <a:pt x="58" y="225"/>
                      <a:pt x="58" y="224"/>
                    </a:cubicBezTo>
                    <a:cubicBezTo>
                      <a:pt x="59" y="223"/>
                      <a:pt x="61" y="222"/>
                      <a:pt x="62" y="222"/>
                    </a:cubicBezTo>
                    <a:cubicBezTo>
                      <a:pt x="62" y="222"/>
                      <a:pt x="63" y="226"/>
                      <a:pt x="63" y="224"/>
                    </a:cubicBezTo>
                    <a:cubicBezTo>
                      <a:pt x="63" y="222"/>
                      <a:pt x="63" y="220"/>
                      <a:pt x="63" y="219"/>
                    </a:cubicBezTo>
                    <a:cubicBezTo>
                      <a:pt x="63" y="218"/>
                      <a:pt x="64" y="217"/>
                      <a:pt x="63" y="215"/>
                    </a:cubicBezTo>
                    <a:cubicBezTo>
                      <a:pt x="62" y="213"/>
                      <a:pt x="55" y="201"/>
                      <a:pt x="54" y="198"/>
                    </a:cubicBezTo>
                    <a:cubicBezTo>
                      <a:pt x="54" y="196"/>
                      <a:pt x="49" y="184"/>
                      <a:pt x="49" y="184"/>
                    </a:cubicBezTo>
                    <a:cubicBezTo>
                      <a:pt x="48" y="184"/>
                      <a:pt x="47" y="186"/>
                      <a:pt x="47" y="187"/>
                    </a:cubicBezTo>
                    <a:cubicBezTo>
                      <a:pt x="46" y="187"/>
                      <a:pt x="44" y="194"/>
                      <a:pt x="43" y="192"/>
                    </a:cubicBezTo>
                    <a:cubicBezTo>
                      <a:pt x="41" y="190"/>
                      <a:pt x="38" y="185"/>
                      <a:pt x="37" y="188"/>
                    </a:cubicBezTo>
                    <a:cubicBezTo>
                      <a:pt x="36" y="191"/>
                      <a:pt x="36" y="192"/>
                      <a:pt x="37" y="193"/>
                    </a:cubicBezTo>
                    <a:cubicBezTo>
                      <a:pt x="38" y="195"/>
                      <a:pt x="38" y="197"/>
                      <a:pt x="38" y="197"/>
                    </a:cubicBezTo>
                    <a:cubicBezTo>
                      <a:pt x="37" y="198"/>
                      <a:pt x="36" y="197"/>
                      <a:pt x="35" y="200"/>
                    </a:cubicBezTo>
                    <a:cubicBezTo>
                      <a:pt x="34" y="203"/>
                      <a:pt x="33" y="204"/>
                      <a:pt x="32" y="205"/>
                    </a:cubicBezTo>
                    <a:cubicBezTo>
                      <a:pt x="32" y="206"/>
                      <a:pt x="30" y="208"/>
                      <a:pt x="30" y="212"/>
                    </a:cubicBezTo>
                    <a:cubicBezTo>
                      <a:pt x="30" y="216"/>
                      <a:pt x="31" y="214"/>
                      <a:pt x="30" y="217"/>
                    </a:cubicBezTo>
                    <a:cubicBezTo>
                      <a:pt x="29" y="219"/>
                      <a:pt x="28" y="224"/>
                      <a:pt x="26" y="226"/>
                    </a:cubicBezTo>
                    <a:cubicBezTo>
                      <a:pt x="24" y="228"/>
                      <a:pt x="19" y="226"/>
                      <a:pt x="19" y="227"/>
                    </a:cubicBezTo>
                    <a:cubicBezTo>
                      <a:pt x="18" y="228"/>
                      <a:pt x="16" y="231"/>
                      <a:pt x="15" y="230"/>
                    </a:cubicBezTo>
                    <a:cubicBezTo>
                      <a:pt x="15" y="229"/>
                      <a:pt x="13" y="226"/>
                      <a:pt x="12" y="225"/>
                    </a:cubicBezTo>
                    <a:cubicBezTo>
                      <a:pt x="12" y="224"/>
                      <a:pt x="9" y="223"/>
                      <a:pt x="9" y="223"/>
                    </a:cubicBezTo>
                    <a:cubicBezTo>
                      <a:pt x="8" y="223"/>
                      <a:pt x="4" y="220"/>
                      <a:pt x="4" y="219"/>
                    </a:cubicBezTo>
                    <a:cubicBezTo>
                      <a:pt x="4" y="218"/>
                      <a:pt x="0" y="207"/>
                      <a:pt x="1" y="203"/>
                    </a:cubicBezTo>
                    <a:cubicBezTo>
                      <a:pt x="2" y="200"/>
                      <a:pt x="3" y="194"/>
                      <a:pt x="3" y="192"/>
                    </a:cubicBezTo>
                    <a:cubicBezTo>
                      <a:pt x="3" y="190"/>
                      <a:pt x="1" y="186"/>
                      <a:pt x="1" y="186"/>
                    </a:cubicBezTo>
                    <a:cubicBezTo>
                      <a:pt x="1" y="186"/>
                      <a:pt x="0" y="182"/>
                      <a:pt x="1" y="181"/>
                    </a:cubicBezTo>
                    <a:cubicBezTo>
                      <a:pt x="2" y="180"/>
                      <a:pt x="3" y="178"/>
                      <a:pt x="4" y="178"/>
                    </a:cubicBezTo>
                    <a:cubicBezTo>
                      <a:pt x="6" y="180"/>
                      <a:pt x="7" y="179"/>
                      <a:pt x="8" y="180"/>
                    </a:cubicBezTo>
                    <a:cubicBezTo>
                      <a:pt x="9" y="180"/>
                      <a:pt x="11" y="179"/>
                      <a:pt x="12" y="180"/>
                    </a:cubicBezTo>
                    <a:cubicBezTo>
                      <a:pt x="13" y="180"/>
                      <a:pt x="15" y="182"/>
                      <a:pt x="16" y="182"/>
                    </a:cubicBezTo>
                    <a:cubicBezTo>
                      <a:pt x="18" y="182"/>
                      <a:pt x="23" y="183"/>
                      <a:pt x="23" y="182"/>
                    </a:cubicBezTo>
                    <a:cubicBezTo>
                      <a:pt x="24" y="182"/>
                      <a:pt x="25" y="174"/>
                      <a:pt x="24" y="170"/>
                    </a:cubicBezTo>
                    <a:cubicBezTo>
                      <a:pt x="23" y="166"/>
                      <a:pt x="22" y="162"/>
                      <a:pt x="21" y="160"/>
                    </a:cubicBezTo>
                    <a:cubicBezTo>
                      <a:pt x="19" y="159"/>
                      <a:pt x="11" y="146"/>
                      <a:pt x="11" y="146"/>
                    </a:cubicBezTo>
                    <a:cubicBezTo>
                      <a:pt x="11" y="146"/>
                      <a:pt x="12" y="144"/>
                      <a:pt x="13" y="144"/>
                    </a:cubicBezTo>
                    <a:cubicBezTo>
                      <a:pt x="14" y="144"/>
                      <a:pt x="20" y="150"/>
                      <a:pt x="19" y="148"/>
                    </a:cubicBezTo>
                    <a:cubicBezTo>
                      <a:pt x="18" y="146"/>
                      <a:pt x="17" y="141"/>
                      <a:pt x="18" y="141"/>
                    </a:cubicBezTo>
                    <a:cubicBezTo>
                      <a:pt x="18" y="141"/>
                      <a:pt x="21" y="142"/>
                      <a:pt x="21" y="142"/>
                    </a:cubicBezTo>
                    <a:cubicBezTo>
                      <a:pt x="22" y="142"/>
                      <a:pt x="25" y="141"/>
                      <a:pt x="26" y="139"/>
                    </a:cubicBezTo>
                    <a:cubicBezTo>
                      <a:pt x="26" y="138"/>
                      <a:pt x="27" y="133"/>
                      <a:pt x="27" y="133"/>
                    </a:cubicBezTo>
                    <a:cubicBezTo>
                      <a:pt x="28" y="132"/>
                      <a:pt x="28" y="130"/>
                      <a:pt x="29" y="128"/>
                    </a:cubicBezTo>
                    <a:cubicBezTo>
                      <a:pt x="30" y="127"/>
                      <a:pt x="30" y="115"/>
                      <a:pt x="30" y="115"/>
                    </a:cubicBezTo>
                    <a:cubicBezTo>
                      <a:pt x="30" y="115"/>
                      <a:pt x="31" y="108"/>
                      <a:pt x="32" y="109"/>
                    </a:cubicBezTo>
                    <a:cubicBezTo>
                      <a:pt x="32" y="110"/>
                      <a:pt x="32" y="117"/>
                      <a:pt x="33" y="116"/>
                    </a:cubicBezTo>
                    <a:cubicBezTo>
                      <a:pt x="34" y="116"/>
                      <a:pt x="34" y="114"/>
                      <a:pt x="34" y="113"/>
                    </a:cubicBezTo>
                    <a:cubicBezTo>
                      <a:pt x="35" y="112"/>
                      <a:pt x="34" y="107"/>
                      <a:pt x="33" y="103"/>
                    </a:cubicBezTo>
                    <a:cubicBezTo>
                      <a:pt x="32" y="99"/>
                      <a:pt x="31" y="93"/>
                      <a:pt x="31" y="92"/>
                    </a:cubicBezTo>
                    <a:cubicBezTo>
                      <a:pt x="32" y="92"/>
                      <a:pt x="33" y="87"/>
                      <a:pt x="34" y="89"/>
                    </a:cubicBezTo>
                    <a:cubicBezTo>
                      <a:pt x="35" y="91"/>
                      <a:pt x="38" y="100"/>
                      <a:pt x="39" y="99"/>
                    </a:cubicBezTo>
                    <a:cubicBezTo>
                      <a:pt x="39" y="98"/>
                      <a:pt x="39" y="97"/>
                      <a:pt x="38" y="97"/>
                    </a:cubicBezTo>
                    <a:cubicBezTo>
                      <a:pt x="38" y="96"/>
                      <a:pt x="36" y="92"/>
                      <a:pt x="36" y="90"/>
                    </a:cubicBezTo>
                    <a:cubicBezTo>
                      <a:pt x="35" y="88"/>
                      <a:pt x="32" y="80"/>
                      <a:pt x="32" y="79"/>
                    </a:cubicBezTo>
                    <a:cubicBezTo>
                      <a:pt x="32" y="79"/>
                      <a:pt x="31" y="78"/>
                      <a:pt x="31" y="79"/>
                    </a:cubicBezTo>
                    <a:cubicBezTo>
                      <a:pt x="31" y="80"/>
                      <a:pt x="30" y="83"/>
                      <a:pt x="30" y="84"/>
                    </a:cubicBezTo>
                    <a:cubicBezTo>
                      <a:pt x="29" y="85"/>
                      <a:pt x="27" y="83"/>
                      <a:pt x="27" y="84"/>
                    </a:cubicBezTo>
                    <a:cubicBezTo>
                      <a:pt x="26" y="83"/>
                      <a:pt x="18" y="68"/>
                      <a:pt x="18" y="66"/>
                    </a:cubicBezTo>
                    <a:cubicBezTo>
                      <a:pt x="18" y="64"/>
                      <a:pt x="18" y="64"/>
                      <a:pt x="18" y="63"/>
                    </a:cubicBezTo>
                    <a:cubicBezTo>
                      <a:pt x="17" y="62"/>
                      <a:pt x="16" y="59"/>
                      <a:pt x="16" y="58"/>
                    </a:cubicBezTo>
                    <a:cubicBezTo>
                      <a:pt x="15" y="57"/>
                      <a:pt x="14" y="53"/>
                      <a:pt x="14" y="53"/>
                    </a:cubicBezTo>
                    <a:cubicBezTo>
                      <a:pt x="15" y="53"/>
                      <a:pt x="14" y="47"/>
                      <a:pt x="14" y="46"/>
                    </a:cubicBezTo>
                    <a:cubicBezTo>
                      <a:pt x="14" y="46"/>
                      <a:pt x="14" y="39"/>
                      <a:pt x="15" y="38"/>
                    </a:cubicBezTo>
                    <a:cubicBezTo>
                      <a:pt x="15" y="37"/>
                      <a:pt x="15" y="34"/>
                      <a:pt x="16" y="34"/>
                    </a:cubicBezTo>
                    <a:cubicBezTo>
                      <a:pt x="17" y="35"/>
                      <a:pt x="17" y="35"/>
                      <a:pt x="16" y="32"/>
                    </a:cubicBezTo>
                    <a:cubicBezTo>
                      <a:pt x="16" y="30"/>
                      <a:pt x="18" y="33"/>
                      <a:pt x="16" y="30"/>
                    </a:cubicBezTo>
                    <a:cubicBezTo>
                      <a:pt x="15" y="27"/>
                      <a:pt x="13" y="22"/>
                      <a:pt x="13" y="22"/>
                    </a:cubicBezTo>
                    <a:cubicBezTo>
                      <a:pt x="13" y="22"/>
                      <a:pt x="12" y="18"/>
                      <a:pt x="12" y="18"/>
                    </a:cubicBezTo>
                    <a:cubicBezTo>
                      <a:pt x="12" y="17"/>
                      <a:pt x="12" y="15"/>
                      <a:pt x="11" y="14"/>
                    </a:cubicBezTo>
                    <a:cubicBezTo>
                      <a:pt x="11" y="14"/>
                      <a:pt x="11" y="12"/>
                      <a:pt x="10" y="11"/>
                    </a:cubicBezTo>
                    <a:cubicBezTo>
                      <a:pt x="10" y="10"/>
                      <a:pt x="9" y="9"/>
                      <a:pt x="9" y="9"/>
                    </a:cubicBezTo>
                    <a:cubicBezTo>
                      <a:pt x="9" y="9"/>
                      <a:pt x="8" y="9"/>
                      <a:pt x="9" y="9"/>
                    </a:cubicBezTo>
                    <a:cubicBezTo>
                      <a:pt x="9" y="9"/>
                      <a:pt x="8" y="8"/>
                      <a:pt x="8" y="10"/>
                    </a:cubicBezTo>
                    <a:cubicBezTo>
                      <a:pt x="9" y="11"/>
                      <a:pt x="10" y="12"/>
                      <a:pt x="10" y="12"/>
                    </a:cubicBezTo>
                    <a:cubicBezTo>
                      <a:pt x="9" y="12"/>
                      <a:pt x="9" y="12"/>
                      <a:pt x="9" y="11"/>
                    </a:cubicBezTo>
                    <a:cubicBezTo>
                      <a:pt x="8" y="10"/>
                      <a:pt x="7" y="8"/>
                      <a:pt x="7" y="7"/>
                    </a:cubicBezTo>
                    <a:cubicBezTo>
                      <a:pt x="6" y="6"/>
                      <a:pt x="7" y="5"/>
                      <a:pt x="7" y="5"/>
                    </a:cubicBezTo>
                    <a:cubicBezTo>
                      <a:pt x="6" y="5"/>
                      <a:pt x="5" y="2"/>
                      <a:pt x="5" y="2"/>
                    </a:cubicBezTo>
                    <a:cubicBezTo>
                      <a:pt x="5" y="1"/>
                      <a:pt x="5" y="0"/>
                      <a:pt x="5" y="1"/>
                    </a:cubicBezTo>
                    <a:cubicBezTo>
                      <a:pt x="5" y="1"/>
                      <a:pt x="5" y="2"/>
                      <a:pt x="6" y="2"/>
                    </a:cubicBezTo>
                    <a:cubicBezTo>
                      <a:pt x="6" y="2"/>
                      <a:pt x="6" y="2"/>
                      <a:pt x="5" y="1"/>
                    </a:cubicBezTo>
                    <a:lnTo>
                      <a:pt x="5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71" name="Freeform 89">
                <a:extLst>
                  <a:ext uri="{FF2B5EF4-FFF2-40B4-BE49-F238E27FC236}">
                    <a16:creationId xmlns:a16="http://schemas.microsoft.com/office/drawing/2014/main" xmlns="" id="{A0733E50-73E1-D44C-925D-F560BD942D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5413" y="4746625"/>
                <a:ext cx="106363" cy="303213"/>
              </a:xfrm>
              <a:custGeom>
                <a:avLst/>
                <a:gdLst>
                  <a:gd name="T0" fmla="*/ 110 w 111"/>
                  <a:gd name="T1" fmla="*/ 19 h 315"/>
                  <a:gd name="T2" fmla="*/ 111 w 111"/>
                  <a:gd name="T3" fmla="*/ 55 h 315"/>
                  <a:gd name="T4" fmla="*/ 110 w 111"/>
                  <a:gd name="T5" fmla="*/ 52 h 315"/>
                  <a:gd name="T6" fmla="*/ 110 w 111"/>
                  <a:gd name="T7" fmla="*/ 48 h 315"/>
                  <a:gd name="T8" fmla="*/ 110 w 111"/>
                  <a:gd name="T9" fmla="*/ 56 h 315"/>
                  <a:gd name="T10" fmla="*/ 110 w 111"/>
                  <a:gd name="T11" fmla="*/ 76 h 315"/>
                  <a:gd name="T12" fmla="*/ 38 w 111"/>
                  <a:gd name="T13" fmla="*/ 315 h 315"/>
                  <a:gd name="T14" fmla="*/ 38 w 111"/>
                  <a:gd name="T15" fmla="*/ 314 h 315"/>
                  <a:gd name="T16" fmla="*/ 46 w 111"/>
                  <a:gd name="T17" fmla="*/ 296 h 315"/>
                  <a:gd name="T18" fmla="*/ 53 w 111"/>
                  <a:gd name="T19" fmla="*/ 278 h 315"/>
                  <a:gd name="T20" fmla="*/ 56 w 111"/>
                  <a:gd name="T21" fmla="*/ 268 h 315"/>
                  <a:gd name="T22" fmla="*/ 63 w 111"/>
                  <a:gd name="T23" fmla="*/ 245 h 315"/>
                  <a:gd name="T24" fmla="*/ 68 w 111"/>
                  <a:gd name="T25" fmla="*/ 229 h 315"/>
                  <a:gd name="T26" fmla="*/ 70 w 111"/>
                  <a:gd name="T27" fmla="*/ 221 h 315"/>
                  <a:gd name="T28" fmla="*/ 71 w 111"/>
                  <a:gd name="T29" fmla="*/ 206 h 315"/>
                  <a:gd name="T30" fmla="*/ 72 w 111"/>
                  <a:gd name="T31" fmla="*/ 184 h 315"/>
                  <a:gd name="T32" fmla="*/ 71 w 111"/>
                  <a:gd name="T33" fmla="*/ 171 h 315"/>
                  <a:gd name="T34" fmla="*/ 64 w 111"/>
                  <a:gd name="T35" fmla="*/ 165 h 315"/>
                  <a:gd name="T36" fmla="*/ 56 w 111"/>
                  <a:gd name="T37" fmla="*/ 169 h 315"/>
                  <a:gd name="T38" fmla="*/ 41 w 111"/>
                  <a:gd name="T39" fmla="*/ 177 h 315"/>
                  <a:gd name="T40" fmla="*/ 12 w 111"/>
                  <a:gd name="T41" fmla="*/ 164 h 315"/>
                  <a:gd name="T42" fmla="*/ 1 w 111"/>
                  <a:gd name="T43" fmla="*/ 140 h 315"/>
                  <a:gd name="T44" fmla="*/ 8 w 111"/>
                  <a:gd name="T45" fmla="*/ 100 h 315"/>
                  <a:gd name="T46" fmla="*/ 19 w 111"/>
                  <a:gd name="T47" fmla="*/ 60 h 315"/>
                  <a:gd name="T48" fmla="*/ 30 w 111"/>
                  <a:gd name="T49" fmla="*/ 41 h 315"/>
                  <a:gd name="T50" fmla="*/ 40 w 111"/>
                  <a:gd name="T51" fmla="*/ 18 h 315"/>
                  <a:gd name="T52" fmla="*/ 45 w 111"/>
                  <a:gd name="T53" fmla="*/ 8 h 315"/>
                  <a:gd name="T54" fmla="*/ 58 w 111"/>
                  <a:gd name="T55" fmla="*/ 10 h 315"/>
                  <a:gd name="T56" fmla="*/ 73 w 111"/>
                  <a:gd name="T57" fmla="*/ 3 h 315"/>
                  <a:gd name="T58" fmla="*/ 85 w 111"/>
                  <a:gd name="T59" fmla="*/ 6 h 315"/>
                  <a:gd name="T60" fmla="*/ 87 w 111"/>
                  <a:gd name="T61" fmla="*/ 26 h 315"/>
                  <a:gd name="T62" fmla="*/ 93 w 111"/>
                  <a:gd name="T63" fmla="*/ 31 h 315"/>
                  <a:gd name="T64" fmla="*/ 103 w 111"/>
                  <a:gd name="T65" fmla="*/ 29 h 315"/>
                  <a:gd name="T66" fmla="*/ 109 w 111"/>
                  <a:gd name="T67" fmla="*/ 38 h 315"/>
                  <a:gd name="T68" fmla="*/ 110 w 111"/>
                  <a:gd name="T69" fmla="*/ 40 h 315"/>
                  <a:gd name="T70" fmla="*/ 110 w 111"/>
                  <a:gd name="T71" fmla="*/ 26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315">
                    <a:moveTo>
                      <a:pt x="110" y="19"/>
                    </a:moveTo>
                    <a:lnTo>
                      <a:pt x="110" y="19"/>
                    </a:lnTo>
                    <a:cubicBezTo>
                      <a:pt x="110" y="29"/>
                      <a:pt x="111" y="39"/>
                      <a:pt x="111" y="49"/>
                    </a:cubicBezTo>
                    <a:cubicBezTo>
                      <a:pt x="111" y="51"/>
                      <a:pt x="111" y="53"/>
                      <a:pt x="111" y="55"/>
                    </a:cubicBezTo>
                    <a:cubicBezTo>
                      <a:pt x="111" y="52"/>
                      <a:pt x="111" y="48"/>
                      <a:pt x="111" y="47"/>
                    </a:cubicBezTo>
                    <a:cubicBezTo>
                      <a:pt x="110" y="44"/>
                      <a:pt x="110" y="51"/>
                      <a:pt x="110" y="52"/>
                    </a:cubicBezTo>
                    <a:cubicBezTo>
                      <a:pt x="110" y="53"/>
                      <a:pt x="110" y="52"/>
                      <a:pt x="110" y="51"/>
                    </a:cubicBezTo>
                    <a:cubicBezTo>
                      <a:pt x="110" y="50"/>
                      <a:pt x="110" y="47"/>
                      <a:pt x="110" y="48"/>
                    </a:cubicBezTo>
                    <a:cubicBezTo>
                      <a:pt x="110" y="49"/>
                      <a:pt x="110" y="52"/>
                      <a:pt x="110" y="53"/>
                    </a:cubicBezTo>
                    <a:cubicBezTo>
                      <a:pt x="110" y="53"/>
                      <a:pt x="110" y="54"/>
                      <a:pt x="110" y="56"/>
                    </a:cubicBezTo>
                    <a:cubicBezTo>
                      <a:pt x="110" y="59"/>
                      <a:pt x="110" y="63"/>
                      <a:pt x="110" y="65"/>
                    </a:cubicBezTo>
                    <a:cubicBezTo>
                      <a:pt x="110" y="66"/>
                      <a:pt x="110" y="74"/>
                      <a:pt x="110" y="76"/>
                    </a:cubicBezTo>
                    <a:lnTo>
                      <a:pt x="110" y="76"/>
                    </a:lnTo>
                    <a:cubicBezTo>
                      <a:pt x="105" y="163"/>
                      <a:pt x="79" y="244"/>
                      <a:pt x="38" y="315"/>
                    </a:cubicBezTo>
                    <a:lnTo>
                      <a:pt x="37" y="315"/>
                    </a:lnTo>
                    <a:lnTo>
                      <a:pt x="38" y="314"/>
                    </a:lnTo>
                    <a:cubicBezTo>
                      <a:pt x="39" y="313"/>
                      <a:pt x="41" y="308"/>
                      <a:pt x="42" y="307"/>
                    </a:cubicBezTo>
                    <a:cubicBezTo>
                      <a:pt x="43" y="305"/>
                      <a:pt x="45" y="299"/>
                      <a:pt x="46" y="296"/>
                    </a:cubicBezTo>
                    <a:cubicBezTo>
                      <a:pt x="47" y="294"/>
                      <a:pt x="49" y="289"/>
                      <a:pt x="50" y="286"/>
                    </a:cubicBezTo>
                    <a:cubicBezTo>
                      <a:pt x="52" y="282"/>
                      <a:pt x="53" y="279"/>
                      <a:pt x="53" y="278"/>
                    </a:cubicBezTo>
                    <a:cubicBezTo>
                      <a:pt x="54" y="277"/>
                      <a:pt x="54" y="276"/>
                      <a:pt x="54" y="274"/>
                    </a:cubicBezTo>
                    <a:cubicBezTo>
                      <a:pt x="54" y="273"/>
                      <a:pt x="56" y="269"/>
                      <a:pt x="56" y="268"/>
                    </a:cubicBezTo>
                    <a:cubicBezTo>
                      <a:pt x="55" y="267"/>
                      <a:pt x="55" y="265"/>
                      <a:pt x="56" y="263"/>
                    </a:cubicBezTo>
                    <a:cubicBezTo>
                      <a:pt x="57" y="261"/>
                      <a:pt x="62" y="246"/>
                      <a:pt x="63" y="245"/>
                    </a:cubicBezTo>
                    <a:cubicBezTo>
                      <a:pt x="63" y="244"/>
                      <a:pt x="67" y="237"/>
                      <a:pt x="68" y="235"/>
                    </a:cubicBezTo>
                    <a:cubicBezTo>
                      <a:pt x="68" y="232"/>
                      <a:pt x="68" y="229"/>
                      <a:pt x="68" y="229"/>
                    </a:cubicBezTo>
                    <a:cubicBezTo>
                      <a:pt x="68" y="228"/>
                      <a:pt x="69" y="225"/>
                      <a:pt x="69" y="224"/>
                    </a:cubicBezTo>
                    <a:cubicBezTo>
                      <a:pt x="69" y="223"/>
                      <a:pt x="70" y="222"/>
                      <a:pt x="70" y="221"/>
                    </a:cubicBezTo>
                    <a:cubicBezTo>
                      <a:pt x="70" y="220"/>
                      <a:pt x="70" y="217"/>
                      <a:pt x="70" y="216"/>
                    </a:cubicBezTo>
                    <a:cubicBezTo>
                      <a:pt x="70" y="215"/>
                      <a:pt x="71" y="208"/>
                      <a:pt x="71" y="206"/>
                    </a:cubicBezTo>
                    <a:cubicBezTo>
                      <a:pt x="70" y="203"/>
                      <a:pt x="66" y="202"/>
                      <a:pt x="68" y="197"/>
                    </a:cubicBezTo>
                    <a:cubicBezTo>
                      <a:pt x="69" y="192"/>
                      <a:pt x="71" y="185"/>
                      <a:pt x="72" y="184"/>
                    </a:cubicBezTo>
                    <a:cubicBezTo>
                      <a:pt x="72" y="182"/>
                      <a:pt x="75" y="175"/>
                      <a:pt x="74" y="173"/>
                    </a:cubicBezTo>
                    <a:cubicBezTo>
                      <a:pt x="73" y="172"/>
                      <a:pt x="72" y="170"/>
                      <a:pt x="71" y="171"/>
                    </a:cubicBezTo>
                    <a:cubicBezTo>
                      <a:pt x="70" y="172"/>
                      <a:pt x="68" y="173"/>
                      <a:pt x="67" y="172"/>
                    </a:cubicBezTo>
                    <a:cubicBezTo>
                      <a:pt x="67" y="171"/>
                      <a:pt x="65" y="166"/>
                      <a:pt x="64" y="165"/>
                    </a:cubicBezTo>
                    <a:cubicBezTo>
                      <a:pt x="63" y="165"/>
                      <a:pt x="60" y="165"/>
                      <a:pt x="60" y="165"/>
                    </a:cubicBezTo>
                    <a:cubicBezTo>
                      <a:pt x="60" y="165"/>
                      <a:pt x="58" y="167"/>
                      <a:pt x="56" y="169"/>
                    </a:cubicBezTo>
                    <a:cubicBezTo>
                      <a:pt x="54" y="172"/>
                      <a:pt x="51" y="177"/>
                      <a:pt x="48" y="176"/>
                    </a:cubicBezTo>
                    <a:cubicBezTo>
                      <a:pt x="46" y="175"/>
                      <a:pt x="42" y="176"/>
                      <a:pt x="41" y="177"/>
                    </a:cubicBezTo>
                    <a:cubicBezTo>
                      <a:pt x="39" y="179"/>
                      <a:pt x="33" y="182"/>
                      <a:pt x="30" y="184"/>
                    </a:cubicBezTo>
                    <a:cubicBezTo>
                      <a:pt x="27" y="184"/>
                      <a:pt x="13" y="168"/>
                      <a:pt x="12" y="164"/>
                    </a:cubicBezTo>
                    <a:cubicBezTo>
                      <a:pt x="11" y="160"/>
                      <a:pt x="8" y="150"/>
                      <a:pt x="7" y="148"/>
                    </a:cubicBezTo>
                    <a:cubicBezTo>
                      <a:pt x="6" y="147"/>
                      <a:pt x="0" y="144"/>
                      <a:pt x="1" y="140"/>
                    </a:cubicBezTo>
                    <a:cubicBezTo>
                      <a:pt x="2" y="135"/>
                      <a:pt x="5" y="123"/>
                      <a:pt x="5" y="122"/>
                    </a:cubicBezTo>
                    <a:cubicBezTo>
                      <a:pt x="6" y="120"/>
                      <a:pt x="8" y="103"/>
                      <a:pt x="8" y="100"/>
                    </a:cubicBezTo>
                    <a:cubicBezTo>
                      <a:pt x="7" y="95"/>
                      <a:pt x="6" y="87"/>
                      <a:pt x="7" y="86"/>
                    </a:cubicBezTo>
                    <a:cubicBezTo>
                      <a:pt x="8" y="85"/>
                      <a:pt x="16" y="64"/>
                      <a:pt x="19" y="60"/>
                    </a:cubicBezTo>
                    <a:cubicBezTo>
                      <a:pt x="22" y="56"/>
                      <a:pt x="29" y="48"/>
                      <a:pt x="29" y="48"/>
                    </a:cubicBezTo>
                    <a:cubicBezTo>
                      <a:pt x="29" y="48"/>
                      <a:pt x="29" y="46"/>
                      <a:pt x="30" y="41"/>
                    </a:cubicBezTo>
                    <a:cubicBezTo>
                      <a:pt x="32" y="36"/>
                      <a:pt x="32" y="31"/>
                      <a:pt x="34" y="28"/>
                    </a:cubicBezTo>
                    <a:cubicBezTo>
                      <a:pt x="36" y="25"/>
                      <a:pt x="39" y="22"/>
                      <a:pt x="40" y="18"/>
                    </a:cubicBezTo>
                    <a:cubicBezTo>
                      <a:pt x="42" y="15"/>
                      <a:pt x="43" y="11"/>
                      <a:pt x="43" y="10"/>
                    </a:cubicBezTo>
                    <a:cubicBezTo>
                      <a:pt x="44" y="9"/>
                      <a:pt x="44" y="6"/>
                      <a:pt x="45" y="8"/>
                    </a:cubicBezTo>
                    <a:cubicBezTo>
                      <a:pt x="46" y="11"/>
                      <a:pt x="48" y="10"/>
                      <a:pt x="50" y="11"/>
                    </a:cubicBezTo>
                    <a:cubicBezTo>
                      <a:pt x="51" y="11"/>
                      <a:pt x="57" y="11"/>
                      <a:pt x="58" y="10"/>
                    </a:cubicBezTo>
                    <a:cubicBezTo>
                      <a:pt x="60" y="9"/>
                      <a:pt x="63" y="4"/>
                      <a:pt x="64" y="4"/>
                    </a:cubicBezTo>
                    <a:cubicBezTo>
                      <a:pt x="65" y="4"/>
                      <a:pt x="70" y="2"/>
                      <a:pt x="73" y="3"/>
                    </a:cubicBezTo>
                    <a:cubicBezTo>
                      <a:pt x="76" y="2"/>
                      <a:pt x="81" y="0"/>
                      <a:pt x="83" y="2"/>
                    </a:cubicBezTo>
                    <a:cubicBezTo>
                      <a:pt x="84" y="3"/>
                      <a:pt x="86" y="5"/>
                      <a:pt x="85" y="6"/>
                    </a:cubicBezTo>
                    <a:cubicBezTo>
                      <a:pt x="85" y="7"/>
                      <a:pt x="84" y="9"/>
                      <a:pt x="85" y="14"/>
                    </a:cubicBezTo>
                    <a:cubicBezTo>
                      <a:pt x="86" y="18"/>
                      <a:pt x="87" y="23"/>
                      <a:pt x="87" y="26"/>
                    </a:cubicBezTo>
                    <a:cubicBezTo>
                      <a:pt x="88" y="28"/>
                      <a:pt x="88" y="29"/>
                      <a:pt x="90" y="29"/>
                    </a:cubicBezTo>
                    <a:cubicBezTo>
                      <a:pt x="91" y="30"/>
                      <a:pt x="92" y="27"/>
                      <a:pt x="93" y="31"/>
                    </a:cubicBezTo>
                    <a:cubicBezTo>
                      <a:pt x="94" y="35"/>
                      <a:pt x="97" y="38"/>
                      <a:pt x="99" y="40"/>
                    </a:cubicBezTo>
                    <a:cubicBezTo>
                      <a:pt x="101" y="41"/>
                      <a:pt x="101" y="26"/>
                      <a:pt x="103" y="29"/>
                    </a:cubicBezTo>
                    <a:cubicBezTo>
                      <a:pt x="104" y="32"/>
                      <a:pt x="105" y="36"/>
                      <a:pt x="106" y="37"/>
                    </a:cubicBezTo>
                    <a:cubicBezTo>
                      <a:pt x="107" y="38"/>
                      <a:pt x="109" y="38"/>
                      <a:pt x="109" y="38"/>
                    </a:cubicBezTo>
                    <a:cubicBezTo>
                      <a:pt x="109" y="38"/>
                      <a:pt x="109" y="34"/>
                      <a:pt x="109" y="37"/>
                    </a:cubicBezTo>
                    <a:cubicBezTo>
                      <a:pt x="110" y="41"/>
                      <a:pt x="110" y="41"/>
                      <a:pt x="110" y="40"/>
                    </a:cubicBezTo>
                    <a:cubicBezTo>
                      <a:pt x="110" y="39"/>
                      <a:pt x="110" y="37"/>
                      <a:pt x="110" y="37"/>
                    </a:cubicBezTo>
                    <a:cubicBezTo>
                      <a:pt x="110" y="37"/>
                      <a:pt x="110" y="29"/>
                      <a:pt x="110" y="26"/>
                    </a:cubicBezTo>
                    <a:cubicBezTo>
                      <a:pt x="110" y="23"/>
                      <a:pt x="110" y="20"/>
                      <a:pt x="110" y="1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72" name="Freeform 90">
                <a:extLst>
                  <a:ext uri="{FF2B5EF4-FFF2-40B4-BE49-F238E27FC236}">
                    <a16:creationId xmlns:a16="http://schemas.microsoft.com/office/drawing/2014/main" xmlns="" id="{8F764A0C-ABB4-EA47-9CEC-FF6D53B8EA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0613" y="4497388"/>
                <a:ext cx="6350" cy="6350"/>
              </a:xfrm>
              <a:custGeom>
                <a:avLst/>
                <a:gdLst>
                  <a:gd name="T0" fmla="*/ 0 w 7"/>
                  <a:gd name="T1" fmla="*/ 3 h 6"/>
                  <a:gd name="T2" fmla="*/ 0 w 7"/>
                  <a:gd name="T3" fmla="*/ 3 h 6"/>
                  <a:gd name="T4" fmla="*/ 4 w 7"/>
                  <a:gd name="T5" fmla="*/ 5 h 6"/>
                  <a:gd name="T6" fmla="*/ 5 w 7"/>
                  <a:gd name="T7" fmla="*/ 0 h 6"/>
                  <a:gd name="T8" fmla="*/ 2 w 7"/>
                  <a:gd name="T9" fmla="*/ 1 h 6"/>
                  <a:gd name="T10" fmla="*/ 0 w 7"/>
                  <a:gd name="T11" fmla="*/ 2 h 6"/>
                  <a:gd name="T12" fmla="*/ 0 w 7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0" y="3"/>
                    </a:moveTo>
                    <a:lnTo>
                      <a:pt x="0" y="3"/>
                    </a:lnTo>
                    <a:cubicBezTo>
                      <a:pt x="2" y="5"/>
                      <a:pt x="2" y="6"/>
                      <a:pt x="4" y="5"/>
                    </a:cubicBezTo>
                    <a:cubicBezTo>
                      <a:pt x="5" y="3"/>
                      <a:pt x="7" y="0"/>
                      <a:pt x="5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73" name="Freeform 91">
                <a:extLst>
                  <a:ext uri="{FF2B5EF4-FFF2-40B4-BE49-F238E27FC236}">
                    <a16:creationId xmlns:a16="http://schemas.microsoft.com/office/drawing/2014/main" xmlns="" id="{5AC00B12-55E5-FB40-89DC-A7229CB41C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9500" y="4510088"/>
                <a:ext cx="7938" cy="9525"/>
              </a:xfrm>
              <a:custGeom>
                <a:avLst/>
                <a:gdLst>
                  <a:gd name="T0" fmla="*/ 0 w 7"/>
                  <a:gd name="T1" fmla="*/ 6 h 11"/>
                  <a:gd name="T2" fmla="*/ 0 w 7"/>
                  <a:gd name="T3" fmla="*/ 6 h 11"/>
                  <a:gd name="T4" fmla="*/ 2 w 7"/>
                  <a:gd name="T5" fmla="*/ 10 h 11"/>
                  <a:gd name="T6" fmla="*/ 5 w 7"/>
                  <a:gd name="T7" fmla="*/ 5 h 11"/>
                  <a:gd name="T8" fmla="*/ 3 w 7"/>
                  <a:gd name="T9" fmla="*/ 2 h 11"/>
                  <a:gd name="T10" fmla="*/ 0 w 7"/>
                  <a:gd name="T11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1">
                    <a:moveTo>
                      <a:pt x="0" y="6"/>
                    </a:moveTo>
                    <a:lnTo>
                      <a:pt x="0" y="6"/>
                    </a:lnTo>
                    <a:cubicBezTo>
                      <a:pt x="0" y="8"/>
                      <a:pt x="0" y="11"/>
                      <a:pt x="2" y="10"/>
                    </a:cubicBezTo>
                    <a:cubicBezTo>
                      <a:pt x="3" y="9"/>
                      <a:pt x="7" y="8"/>
                      <a:pt x="5" y="5"/>
                    </a:cubicBezTo>
                    <a:cubicBezTo>
                      <a:pt x="4" y="3"/>
                      <a:pt x="5" y="0"/>
                      <a:pt x="3" y="2"/>
                    </a:cubicBezTo>
                    <a:cubicBezTo>
                      <a:pt x="0" y="4"/>
                      <a:pt x="0" y="6"/>
                      <a:pt x="0" y="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74" name="Freeform 92">
                <a:extLst>
                  <a:ext uri="{FF2B5EF4-FFF2-40B4-BE49-F238E27FC236}">
                    <a16:creationId xmlns:a16="http://schemas.microsoft.com/office/drawing/2014/main" xmlns="" id="{0FC577B8-8E22-B744-BE7B-7A34841ECA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5688" y="4503738"/>
                <a:ext cx="17463" cy="12700"/>
              </a:xfrm>
              <a:custGeom>
                <a:avLst/>
                <a:gdLst>
                  <a:gd name="T0" fmla="*/ 0 w 18"/>
                  <a:gd name="T1" fmla="*/ 7 h 13"/>
                  <a:gd name="T2" fmla="*/ 0 w 18"/>
                  <a:gd name="T3" fmla="*/ 7 h 13"/>
                  <a:gd name="T4" fmla="*/ 8 w 18"/>
                  <a:gd name="T5" fmla="*/ 9 h 13"/>
                  <a:gd name="T6" fmla="*/ 13 w 18"/>
                  <a:gd name="T7" fmla="*/ 2 h 13"/>
                  <a:gd name="T8" fmla="*/ 5 w 18"/>
                  <a:gd name="T9" fmla="*/ 3 h 13"/>
                  <a:gd name="T10" fmla="*/ 0 w 18"/>
                  <a:gd name="T11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3">
                    <a:moveTo>
                      <a:pt x="0" y="7"/>
                    </a:moveTo>
                    <a:lnTo>
                      <a:pt x="0" y="7"/>
                    </a:lnTo>
                    <a:cubicBezTo>
                      <a:pt x="2" y="13"/>
                      <a:pt x="7" y="10"/>
                      <a:pt x="8" y="9"/>
                    </a:cubicBezTo>
                    <a:cubicBezTo>
                      <a:pt x="10" y="7"/>
                      <a:pt x="18" y="3"/>
                      <a:pt x="13" y="2"/>
                    </a:cubicBezTo>
                    <a:cubicBezTo>
                      <a:pt x="9" y="1"/>
                      <a:pt x="5" y="0"/>
                      <a:pt x="5" y="3"/>
                    </a:cubicBezTo>
                    <a:cubicBezTo>
                      <a:pt x="4" y="5"/>
                      <a:pt x="0" y="7"/>
                      <a:pt x="0" y="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75" name="Freeform 93">
                <a:extLst>
                  <a:ext uri="{FF2B5EF4-FFF2-40B4-BE49-F238E27FC236}">
                    <a16:creationId xmlns:a16="http://schemas.microsoft.com/office/drawing/2014/main" xmlns="" id="{AF4F2F89-5E4D-A043-BC30-236B2E622F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0613" y="4446588"/>
                <a:ext cx="15875" cy="12700"/>
              </a:xfrm>
              <a:custGeom>
                <a:avLst/>
                <a:gdLst>
                  <a:gd name="T0" fmla="*/ 3 w 16"/>
                  <a:gd name="T1" fmla="*/ 3 h 13"/>
                  <a:gd name="T2" fmla="*/ 3 w 16"/>
                  <a:gd name="T3" fmla="*/ 3 h 13"/>
                  <a:gd name="T4" fmla="*/ 5 w 16"/>
                  <a:gd name="T5" fmla="*/ 11 h 13"/>
                  <a:gd name="T6" fmla="*/ 15 w 16"/>
                  <a:gd name="T7" fmla="*/ 8 h 13"/>
                  <a:gd name="T8" fmla="*/ 11 w 16"/>
                  <a:gd name="T9" fmla="*/ 0 h 13"/>
                  <a:gd name="T10" fmla="*/ 5 w 16"/>
                  <a:gd name="T11" fmla="*/ 3 h 13"/>
                  <a:gd name="T12" fmla="*/ 4 w 16"/>
                  <a:gd name="T13" fmla="*/ 2 h 13"/>
                  <a:gd name="T14" fmla="*/ 3 w 16"/>
                  <a:gd name="T15" fmla="*/ 2 h 13"/>
                  <a:gd name="T16" fmla="*/ 3 w 16"/>
                  <a:gd name="T17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3">
                    <a:moveTo>
                      <a:pt x="3" y="3"/>
                    </a:moveTo>
                    <a:lnTo>
                      <a:pt x="3" y="3"/>
                    </a:lnTo>
                    <a:cubicBezTo>
                      <a:pt x="2" y="6"/>
                      <a:pt x="0" y="9"/>
                      <a:pt x="5" y="11"/>
                    </a:cubicBezTo>
                    <a:cubicBezTo>
                      <a:pt x="11" y="13"/>
                      <a:pt x="15" y="11"/>
                      <a:pt x="15" y="8"/>
                    </a:cubicBezTo>
                    <a:cubicBezTo>
                      <a:pt x="16" y="5"/>
                      <a:pt x="13" y="0"/>
                      <a:pt x="11" y="0"/>
                    </a:cubicBezTo>
                    <a:cubicBezTo>
                      <a:pt x="8" y="1"/>
                      <a:pt x="5" y="1"/>
                      <a:pt x="5" y="3"/>
                    </a:cubicBezTo>
                    <a:cubicBezTo>
                      <a:pt x="4" y="4"/>
                      <a:pt x="4" y="3"/>
                      <a:pt x="4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3" y="2"/>
                      <a:pt x="3" y="3"/>
                      <a:pt x="3" y="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76" name="Freeform 94">
                <a:extLst>
                  <a:ext uri="{FF2B5EF4-FFF2-40B4-BE49-F238E27FC236}">
                    <a16:creationId xmlns:a16="http://schemas.microsoft.com/office/drawing/2014/main" xmlns="" id="{B6DBB54A-3368-494F-A342-639C5D6E20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3775" y="4297363"/>
                <a:ext cx="47625" cy="30163"/>
              </a:xfrm>
              <a:custGeom>
                <a:avLst/>
                <a:gdLst>
                  <a:gd name="T0" fmla="*/ 10 w 51"/>
                  <a:gd name="T1" fmla="*/ 22 h 31"/>
                  <a:gd name="T2" fmla="*/ 10 w 51"/>
                  <a:gd name="T3" fmla="*/ 22 h 31"/>
                  <a:gd name="T4" fmla="*/ 20 w 51"/>
                  <a:gd name="T5" fmla="*/ 26 h 31"/>
                  <a:gd name="T6" fmla="*/ 16 w 51"/>
                  <a:gd name="T7" fmla="*/ 28 h 31"/>
                  <a:gd name="T8" fmla="*/ 27 w 51"/>
                  <a:gd name="T9" fmla="*/ 29 h 31"/>
                  <a:gd name="T10" fmla="*/ 30 w 51"/>
                  <a:gd name="T11" fmla="*/ 26 h 31"/>
                  <a:gd name="T12" fmla="*/ 33 w 51"/>
                  <a:gd name="T13" fmla="*/ 29 h 31"/>
                  <a:gd name="T14" fmla="*/ 35 w 51"/>
                  <a:gd name="T15" fmla="*/ 26 h 31"/>
                  <a:gd name="T16" fmla="*/ 36 w 51"/>
                  <a:gd name="T17" fmla="*/ 22 h 31"/>
                  <a:gd name="T18" fmla="*/ 44 w 51"/>
                  <a:gd name="T19" fmla="*/ 21 h 31"/>
                  <a:gd name="T20" fmla="*/ 50 w 51"/>
                  <a:gd name="T21" fmla="*/ 19 h 31"/>
                  <a:gd name="T22" fmla="*/ 45 w 51"/>
                  <a:gd name="T23" fmla="*/ 17 h 31"/>
                  <a:gd name="T24" fmla="*/ 39 w 51"/>
                  <a:gd name="T25" fmla="*/ 15 h 31"/>
                  <a:gd name="T26" fmla="*/ 40 w 51"/>
                  <a:gd name="T27" fmla="*/ 13 h 31"/>
                  <a:gd name="T28" fmla="*/ 30 w 51"/>
                  <a:gd name="T29" fmla="*/ 10 h 31"/>
                  <a:gd name="T30" fmla="*/ 29 w 51"/>
                  <a:gd name="T31" fmla="*/ 7 h 31"/>
                  <a:gd name="T32" fmla="*/ 20 w 51"/>
                  <a:gd name="T33" fmla="*/ 5 h 31"/>
                  <a:gd name="T34" fmla="*/ 18 w 51"/>
                  <a:gd name="T35" fmla="*/ 1 h 31"/>
                  <a:gd name="T36" fmla="*/ 13 w 51"/>
                  <a:gd name="T37" fmla="*/ 0 h 31"/>
                  <a:gd name="T38" fmla="*/ 9 w 51"/>
                  <a:gd name="T39" fmla="*/ 1 h 31"/>
                  <a:gd name="T40" fmla="*/ 13 w 51"/>
                  <a:gd name="T41" fmla="*/ 1 h 31"/>
                  <a:gd name="T42" fmla="*/ 11 w 51"/>
                  <a:gd name="T43" fmla="*/ 2 h 31"/>
                  <a:gd name="T44" fmla="*/ 8 w 51"/>
                  <a:gd name="T45" fmla="*/ 4 h 31"/>
                  <a:gd name="T46" fmla="*/ 11 w 51"/>
                  <a:gd name="T47" fmla="*/ 6 h 31"/>
                  <a:gd name="T48" fmla="*/ 5 w 51"/>
                  <a:gd name="T49" fmla="*/ 6 h 31"/>
                  <a:gd name="T50" fmla="*/ 4 w 51"/>
                  <a:gd name="T51" fmla="*/ 6 h 31"/>
                  <a:gd name="T52" fmla="*/ 10 w 51"/>
                  <a:gd name="T53" fmla="*/ 10 h 31"/>
                  <a:gd name="T54" fmla="*/ 8 w 51"/>
                  <a:gd name="T55" fmla="*/ 11 h 31"/>
                  <a:gd name="T56" fmla="*/ 3 w 51"/>
                  <a:gd name="T57" fmla="*/ 11 h 31"/>
                  <a:gd name="T58" fmla="*/ 1 w 51"/>
                  <a:gd name="T59" fmla="*/ 10 h 31"/>
                  <a:gd name="T60" fmla="*/ 0 w 51"/>
                  <a:gd name="T61" fmla="*/ 12 h 31"/>
                  <a:gd name="T62" fmla="*/ 4 w 51"/>
                  <a:gd name="T63" fmla="*/ 14 h 31"/>
                  <a:gd name="T64" fmla="*/ 12 w 51"/>
                  <a:gd name="T65" fmla="*/ 15 h 31"/>
                  <a:gd name="T66" fmla="*/ 5 w 51"/>
                  <a:gd name="T67" fmla="*/ 16 h 31"/>
                  <a:gd name="T68" fmla="*/ 11 w 51"/>
                  <a:gd name="T69" fmla="*/ 18 h 31"/>
                  <a:gd name="T70" fmla="*/ 16 w 51"/>
                  <a:gd name="T71" fmla="*/ 16 h 31"/>
                  <a:gd name="T72" fmla="*/ 21 w 51"/>
                  <a:gd name="T73" fmla="*/ 17 h 31"/>
                  <a:gd name="T74" fmla="*/ 23 w 51"/>
                  <a:gd name="T75" fmla="*/ 19 h 31"/>
                  <a:gd name="T76" fmla="*/ 16 w 51"/>
                  <a:gd name="T77" fmla="*/ 20 h 31"/>
                  <a:gd name="T78" fmla="*/ 8 w 51"/>
                  <a:gd name="T79" fmla="*/ 21 h 31"/>
                  <a:gd name="T80" fmla="*/ 10 w 51"/>
                  <a:gd name="T81" fmla="*/ 2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1" h="31">
                    <a:moveTo>
                      <a:pt x="10" y="22"/>
                    </a:moveTo>
                    <a:lnTo>
                      <a:pt x="10" y="22"/>
                    </a:lnTo>
                    <a:cubicBezTo>
                      <a:pt x="16" y="25"/>
                      <a:pt x="25" y="24"/>
                      <a:pt x="20" y="26"/>
                    </a:cubicBezTo>
                    <a:cubicBezTo>
                      <a:pt x="16" y="28"/>
                      <a:pt x="11" y="26"/>
                      <a:pt x="16" y="28"/>
                    </a:cubicBezTo>
                    <a:cubicBezTo>
                      <a:pt x="21" y="31"/>
                      <a:pt x="27" y="30"/>
                      <a:pt x="27" y="29"/>
                    </a:cubicBezTo>
                    <a:cubicBezTo>
                      <a:pt x="28" y="28"/>
                      <a:pt x="27" y="24"/>
                      <a:pt x="30" y="26"/>
                    </a:cubicBezTo>
                    <a:cubicBezTo>
                      <a:pt x="33" y="28"/>
                      <a:pt x="31" y="30"/>
                      <a:pt x="33" y="29"/>
                    </a:cubicBezTo>
                    <a:cubicBezTo>
                      <a:pt x="35" y="29"/>
                      <a:pt x="35" y="26"/>
                      <a:pt x="35" y="26"/>
                    </a:cubicBezTo>
                    <a:cubicBezTo>
                      <a:pt x="35" y="25"/>
                      <a:pt x="34" y="21"/>
                      <a:pt x="36" y="22"/>
                    </a:cubicBezTo>
                    <a:cubicBezTo>
                      <a:pt x="39" y="22"/>
                      <a:pt x="43" y="21"/>
                      <a:pt x="44" y="21"/>
                    </a:cubicBezTo>
                    <a:cubicBezTo>
                      <a:pt x="44" y="21"/>
                      <a:pt x="49" y="19"/>
                      <a:pt x="50" y="19"/>
                    </a:cubicBezTo>
                    <a:cubicBezTo>
                      <a:pt x="51" y="19"/>
                      <a:pt x="47" y="17"/>
                      <a:pt x="45" y="17"/>
                    </a:cubicBezTo>
                    <a:cubicBezTo>
                      <a:pt x="42" y="16"/>
                      <a:pt x="40" y="16"/>
                      <a:pt x="39" y="15"/>
                    </a:cubicBezTo>
                    <a:cubicBezTo>
                      <a:pt x="39" y="15"/>
                      <a:pt x="43" y="14"/>
                      <a:pt x="40" y="13"/>
                    </a:cubicBezTo>
                    <a:cubicBezTo>
                      <a:pt x="37" y="12"/>
                      <a:pt x="30" y="11"/>
                      <a:pt x="30" y="10"/>
                    </a:cubicBezTo>
                    <a:cubicBezTo>
                      <a:pt x="30" y="9"/>
                      <a:pt x="31" y="7"/>
                      <a:pt x="29" y="7"/>
                    </a:cubicBezTo>
                    <a:cubicBezTo>
                      <a:pt x="27" y="6"/>
                      <a:pt x="20" y="5"/>
                      <a:pt x="20" y="5"/>
                    </a:cubicBezTo>
                    <a:cubicBezTo>
                      <a:pt x="20" y="4"/>
                      <a:pt x="19" y="1"/>
                      <a:pt x="18" y="1"/>
                    </a:cubicBezTo>
                    <a:cubicBezTo>
                      <a:pt x="18" y="1"/>
                      <a:pt x="14" y="0"/>
                      <a:pt x="13" y="0"/>
                    </a:cubicBezTo>
                    <a:cubicBezTo>
                      <a:pt x="12" y="1"/>
                      <a:pt x="8" y="0"/>
                      <a:pt x="9" y="1"/>
                    </a:cubicBezTo>
                    <a:cubicBezTo>
                      <a:pt x="10" y="1"/>
                      <a:pt x="13" y="1"/>
                      <a:pt x="13" y="1"/>
                    </a:cubicBezTo>
                    <a:cubicBezTo>
                      <a:pt x="13" y="2"/>
                      <a:pt x="13" y="2"/>
                      <a:pt x="11" y="2"/>
                    </a:cubicBezTo>
                    <a:cubicBezTo>
                      <a:pt x="9" y="3"/>
                      <a:pt x="6" y="4"/>
                      <a:pt x="8" y="4"/>
                    </a:cubicBezTo>
                    <a:cubicBezTo>
                      <a:pt x="9" y="5"/>
                      <a:pt x="13" y="6"/>
                      <a:pt x="11" y="6"/>
                    </a:cubicBezTo>
                    <a:cubicBezTo>
                      <a:pt x="10" y="6"/>
                      <a:pt x="5" y="5"/>
                      <a:pt x="5" y="6"/>
                    </a:cubicBezTo>
                    <a:cubicBezTo>
                      <a:pt x="5" y="6"/>
                      <a:pt x="3" y="6"/>
                      <a:pt x="4" y="6"/>
                    </a:cubicBezTo>
                    <a:cubicBezTo>
                      <a:pt x="4" y="7"/>
                      <a:pt x="10" y="10"/>
                      <a:pt x="10" y="10"/>
                    </a:cubicBezTo>
                    <a:cubicBezTo>
                      <a:pt x="10" y="10"/>
                      <a:pt x="10" y="10"/>
                      <a:pt x="8" y="11"/>
                    </a:cubicBezTo>
                    <a:cubicBezTo>
                      <a:pt x="6" y="11"/>
                      <a:pt x="3" y="12"/>
                      <a:pt x="3" y="11"/>
                    </a:cubicBezTo>
                    <a:cubicBezTo>
                      <a:pt x="3" y="10"/>
                      <a:pt x="2" y="9"/>
                      <a:pt x="1" y="10"/>
                    </a:cubicBezTo>
                    <a:cubicBezTo>
                      <a:pt x="0" y="11"/>
                      <a:pt x="0" y="11"/>
                      <a:pt x="0" y="12"/>
                    </a:cubicBezTo>
                    <a:cubicBezTo>
                      <a:pt x="0" y="13"/>
                      <a:pt x="2" y="13"/>
                      <a:pt x="4" y="14"/>
                    </a:cubicBezTo>
                    <a:cubicBezTo>
                      <a:pt x="6" y="14"/>
                      <a:pt x="8" y="15"/>
                      <a:pt x="12" y="15"/>
                    </a:cubicBezTo>
                    <a:cubicBezTo>
                      <a:pt x="15" y="15"/>
                      <a:pt x="6" y="15"/>
                      <a:pt x="5" y="16"/>
                    </a:cubicBezTo>
                    <a:cubicBezTo>
                      <a:pt x="5" y="17"/>
                      <a:pt x="9" y="18"/>
                      <a:pt x="11" y="18"/>
                    </a:cubicBezTo>
                    <a:cubicBezTo>
                      <a:pt x="12" y="17"/>
                      <a:pt x="16" y="16"/>
                      <a:pt x="16" y="16"/>
                    </a:cubicBezTo>
                    <a:cubicBezTo>
                      <a:pt x="17" y="16"/>
                      <a:pt x="21" y="16"/>
                      <a:pt x="21" y="17"/>
                    </a:cubicBezTo>
                    <a:cubicBezTo>
                      <a:pt x="20" y="18"/>
                      <a:pt x="24" y="18"/>
                      <a:pt x="23" y="19"/>
                    </a:cubicBezTo>
                    <a:cubicBezTo>
                      <a:pt x="23" y="20"/>
                      <a:pt x="18" y="19"/>
                      <a:pt x="16" y="20"/>
                    </a:cubicBezTo>
                    <a:cubicBezTo>
                      <a:pt x="14" y="20"/>
                      <a:pt x="8" y="21"/>
                      <a:pt x="8" y="21"/>
                    </a:cubicBezTo>
                    <a:cubicBezTo>
                      <a:pt x="7" y="22"/>
                      <a:pt x="10" y="22"/>
                      <a:pt x="10" y="2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77" name="Freeform 95">
                <a:extLst>
                  <a:ext uri="{FF2B5EF4-FFF2-40B4-BE49-F238E27FC236}">
                    <a16:creationId xmlns:a16="http://schemas.microsoft.com/office/drawing/2014/main" xmlns="" id="{4CCD532D-20DA-184E-94E2-0DECBDD232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2500" y="4341813"/>
                <a:ext cx="34925" cy="23813"/>
              </a:xfrm>
              <a:custGeom>
                <a:avLst/>
                <a:gdLst>
                  <a:gd name="T0" fmla="*/ 32 w 37"/>
                  <a:gd name="T1" fmla="*/ 20 h 25"/>
                  <a:gd name="T2" fmla="*/ 32 w 37"/>
                  <a:gd name="T3" fmla="*/ 20 h 25"/>
                  <a:gd name="T4" fmla="*/ 36 w 37"/>
                  <a:gd name="T5" fmla="*/ 9 h 25"/>
                  <a:gd name="T6" fmla="*/ 30 w 37"/>
                  <a:gd name="T7" fmla="*/ 3 h 25"/>
                  <a:gd name="T8" fmla="*/ 23 w 37"/>
                  <a:gd name="T9" fmla="*/ 4 h 25"/>
                  <a:gd name="T10" fmla="*/ 16 w 37"/>
                  <a:gd name="T11" fmla="*/ 2 h 25"/>
                  <a:gd name="T12" fmla="*/ 18 w 37"/>
                  <a:gd name="T13" fmla="*/ 9 h 25"/>
                  <a:gd name="T14" fmla="*/ 9 w 37"/>
                  <a:gd name="T15" fmla="*/ 8 h 25"/>
                  <a:gd name="T16" fmla="*/ 3 w 37"/>
                  <a:gd name="T17" fmla="*/ 4 h 25"/>
                  <a:gd name="T18" fmla="*/ 4 w 37"/>
                  <a:gd name="T19" fmla="*/ 10 h 25"/>
                  <a:gd name="T20" fmla="*/ 11 w 37"/>
                  <a:gd name="T21" fmla="*/ 12 h 25"/>
                  <a:gd name="T22" fmla="*/ 10 w 37"/>
                  <a:gd name="T23" fmla="*/ 16 h 25"/>
                  <a:gd name="T24" fmla="*/ 18 w 37"/>
                  <a:gd name="T25" fmla="*/ 14 h 25"/>
                  <a:gd name="T26" fmla="*/ 21 w 37"/>
                  <a:gd name="T27" fmla="*/ 18 h 25"/>
                  <a:gd name="T28" fmla="*/ 18 w 37"/>
                  <a:gd name="T29" fmla="*/ 23 h 25"/>
                  <a:gd name="T30" fmla="*/ 27 w 37"/>
                  <a:gd name="T31" fmla="*/ 24 h 25"/>
                  <a:gd name="T32" fmla="*/ 32 w 37"/>
                  <a:gd name="T33" fmla="*/ 2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7" h="25">
                    <a:moveTo>
                      <a:pt x="32" y="20"/>
                    </a:moveTo>
                    <a:lnTo>
                      <a:pt x="32" y="20"/>
                    </a:lnTo>
                    <a:cubicBezTo>
                      <a:pt x="34" y="18"/>
                      <a:pt x="37" y="12"/>
                      <a:pt x="36" y="9"/>
                    </a:cubicBezTo>
                    <a:cubicBezTo>
                      <a:pt x="35" y="7"/>
                      <a:pt x="34" y="2"/>
                      <a:pt x="30" y="3"/>
                    </a:cubicBezTo>
                    <a:cubicBezTo>
                      <a:pt x="27" y="3"/>
                      <a:pt x="26" y="7"/>
                      <a:pt x="23" y="4"/>
                    </a:cubicBezTo>
                    <a:cubicBezTo>
                      <a:pt x="21" y="2"/>
                      <a:pt x="18" y="0"/>
                      <a:pt x="16" y="2"/>
                    </a:cubicBezTo>
                    <a:cubicBezTo>
                      <a:pt x="15" y="4"/>
                      <a:pt x="20" y="8"/>
                      <a:pt x="18" y="9"/>
                    </a:cubicBezTo>
                    <a:cubicBezTo>
                      <a:pt x="17" y="10"/>
                      <a:pt x="10" y="10"/>
                      <a:pt x="9" y="8"/>
                    </a:cubicBezTo>
                    <a:cubicBezTo>
                      <a:pt x="7" y="7"/>
                      <a:pt x="6" y="2"/>
                      <a:pt x="3" y="4"/>
                    </a:cubicBezTo>
                    <a:cubicBezTo>
                      <a:pt x="0" y="7"/>
                      <a:pt x="3" y="9"/>
                      <a:pt x="4" y="10"/>
                    </a:cubicBezTo>
                    <a:cubicBezTo>
                      <a:pt x="5" y="11"/>
                      <a:pt x="12" y="9"/>
                      <a:pt x="11" y="12"/>
                    </a:cubicBezTo>
                    <a:cubicBezTo>
                      <a:pt x="10" y="14"/>
                      <a:pt x="9" y="16"/>
                      <a:pt x="10" y="16"/>
                    </a:cubicBezTo>
                    <a:cubicBezTo>
                      <a:pt x="11" y="17"/>
                      <a:pt x="16" y="13"/>
                      <a:pt x="18" y="14"/>
                    </a:cubicBezTo>
                    <a:cubicBezTo>
                      <a:pt x="20" y="14"/>
                      <a:pt x="22" y="16"/>
                      <a:pt x="21" y="18"/>
                    </a:cubicBezTo>
                    <a:cubicBezTo>
                      <a:pt x="20" y="19"/>
                      <a:pt x="16" y="22"/>
                      <a:pt x="18" y="23"/>
                    </a:cubicBezTo>
                    <a:cubicBezTo>
                      <a:pt x="20" y="25"/>
                      <a:pt x="25" y="25"/>
                      <a:pt x="27" y="24"/>
                    </a:cubicBezTo>
                    <a:cubicBezTo>
                      <a:pt x="29" y="23"/>
                      <a:pt x="32" y="20"/>
                      <a:pt x="32" y="2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78" name="Freeform 96">
                <a:extLst>
                  <a:ext uri="{FF2B5EF4-FFF2-40B4-BE49-F238E27FC236}">
                    <a16:creationId xmlns:a16="http://schemas.microsoft.com/office/drawing/2014/main" xmlns="" id="{C921CF0A-FBC3-C240-886A-CCD5547992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4413" y="4332288"/>
                <a:ext cx="7938" cy="6350"/>
              </a:xfrm>
              <a:custGeom>
                <a:avLst/>
                <a:gdLst>
                  <a:gd name="T0" fmla="*/ 2 w 8"/>
                  <a:gd name="T1" fmla="*/ 2 h 7"/>
                  <a:gd name="T2" fmla="*/ 2 w 8"/>
                  <a:gd name="T3" fmla="*/ 2 h 7"/>
                  <a:gd name="T4" fmla="*/ 0 w 8"/>
                  <a:gd name="T5" fmla="*/ 5 h 7"/>
                  <a:gd name="T6" fmla="*/ 2 w 8"/>
                  <a:gd name="T7" fmla="*/ 7 h 7"/>
                  <a:gd name="T8" fmla="*/ 7 w 8"/>
                  <a:gd name="T9" fmla="*/ 5 h 7"/>
                  <a:gd name="T10" fmla="*/ 5 w 8"/>
                  <a:gd name="T11" fmla="*/ 2 h 7"/>
                  <a:gd name="T12" fmla="*/ 2 w 8"/>
                  <a:gd name="T13" fmla="*/ 1 h 7"/>
                  <a:gd name="T14" fmla="*/ 2 w 8"/>
                  <a:gd name="T1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7">
                    <a:moveTo>
                      <a:pt x="2" y="2"/>
                    </a:moveTo>
                    <a:lnTo>
                      <a:pt x="2" y="2"/>
                    </a:lnTo>
                    <a:cubicBezTo>
                      <a:pt x="2" y="3"/>
                      <a:pt x="1" y="5"/>
                      <a:pt x="0" y="5"/>
                    </a:cubicBezTo>
                    <a:cubicBezTo>
                      <a:pt x="0" y="6"/>
                      <a:pt x="1" y="7"/>
                      <a:pt x="2" y="7"/>
                    </a:cubicBezTo>
                    <a:cubicBezTo>
                      <a:pt x="4" y="6"/>
                      <a:pt x="6" y="6"/>
                      <a:pt x="7" y="5"/>
                    </a:cubicBezTo>
                    <a:cubicBezTo>
                      <a:pt x="8" y="4"/>
                      <a:pt x="6" y="2"/>
                      <a:pt x="5" y="2"/>
                    </a:cubicBezTo>
                    <a:cubicBezTo>
                      <a:pt x="5" y="2"/>
                      <a:pt x="2" y="0"/>
                      <a:pt x="2" y="1"/>
                    </a:cubicBezTo>
                    <a:cubicBezTo>
                      <a:pt x="2" y="1"/>
                      <a:pt x="2" y="2"/>
                      <a:pt x="2" y="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79" name="Freeform 97">
                <a:extLst>
                  <a:ext uri="{FF2B5EF4-FFF2-40B4-BE49-F238E27FC236}">
                    <a16:creationId xmlns:a16="http://schemas.microsoft.com/office/drawing/2014/main" xmlns="" id="{1FC5CB9C-B75B-0048-A50E-4A2EA76BB0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3775" y="4330700"/>
                <a:ext cx="12700" cy="4763"/>
              </a:xfrm>
              <a:custGeom>
                <a:avLst/>
                <a:gdLst>
                  <a:gd name="T0" fmla="*/ 0 w 14"/>
                  <a:gd name="T1" fmla="*/ 2 h 5"/>
                  <a:gd name="T2" fmla="*/ 0 w 14"/>
                  <a:gd name="T3" fmla="*/ 2 h 5"/>
                  <a:gd name="T4" fmla="*/ 9 w 14"/>
                  <a:gd name="T5" fmla="*/ 4 h 5"/>
                  <a:gd name="T6" fmla="*/ 13 w 14"/>
                  <a:gd name="T7" fmla="*/ 2 h 5"/>
                  <a:gd name="T8" fmla="*/ 6 w 14"/>
                  <a:gd name="T9" fmla="*/ 0 h 5"/>
                  <a:gd name="T10" fmla="*/ 2 w 14"/>
                  <a:gd name="T11" fmla="*/ 0 h 5"/>
                  <a:gd name="T12" fmla="*/ 0 w 14"/>
                  <a:gd name="T13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5">
                    <a:moveTo>
                      <a:pt x="0" y="2"/>
                    </a:moveTo>
                    <a:lnTo>
                      <a:pt x="0" y="2"/>
                    </a:lnTo>
                    <a:cubicBezTo>
                      <a:pt x="0" y="3"/>
                      <a:pt x="7" y="5"/>
                      <a:pt x="9" y="4"/>
                    </a:cubicBezTo>
                    <a:cubicBezTo>
                      <a:pt x="10" y="3"/>
                      <a:pt x="14" y="5"/>
                      <a:pt x="13" y="2"/>
                    </a:cubicBezTo>
                    <a:cubicBezTo>
                      <a:pt x="12" y="0"/>
                      <a:pt x="7" y="0"/>
                      <a:pt x="6" y="0"/>
                    </a:cubicBezTo>
                    <a:cubicBezTo>
                      <a:pt x="6" y="0"/>
                      <a:pt x="4" y="0"/>
                      <a:pt x="2" y="0"/>
                    </a:cubicBezTo>
                    <a:cubicBezTo>
                      <a:pt x="1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80" name="Freeform 98">
                <a:extLst>
                  <a:ext uri="{FF2B5EF4-FFF2-40B4-BE49-F238E27FC236}">
                    <a16:creationId xmlns:a16="http://schemas.microsoft.com/office/drawing/2014/main" xmlns="" id="{81CA9471-4F71-7045-B7A4-7A7F76E231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6150" y="4332288"/>
                <a:ext cx="11113" cy="9525"/>
              </a:xfrm>
              <a:custGeom>
                <a:avLst/>
                <a:gdLst>
                  <a:gd name="T0" fmla="*/ 2 w 12"/>
                  <a:gd name="T1" fmla="*/ 0 h 10"/>
                  <a:gd name="T2" fmla="*/ 2 w 12"/>
                  <a:gd name="T3" fmla="*/ 0 h 10"/>
                  <a:gd name="T4" fmla="*/ 4 w 12"/>
                  <a:gd name="T5" fmla="*/ 8 h 10"/>
                  <a:gd name="T6" fmla="*/ 11 w 12"/>
                  <a:gd name="T7" fmla="*/ 8 h 10"/>
                  <a:gd name="T8" fmla="*/ 4 w 12"/>
                  <a:gd name="T9" fmla="*/ 2 h 10"/>
                  <a:gd name="T10" fmla="*/ 2 w 12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0">
                    <a:moveTo>
                      <a:pt x="2" y="0"/>
                    </a:moveTo>
                    <a:lnTo>
                      <a:pt x="2" y="0"/>
                    </a:lnTo>
                    <a:cubicBezTo>
                      <a:pt x="0" y="1"/>
                      <a:pt x="1" y="6"/>
                      <a:pt x="4" y="8"/>
                    </a:cubicBezTo>
                    <a:cubicBezTo>
                      <a:pt x="6" y="10"/>
                      <a:pt x="12" y="10"/>
                      <a:pt x="11" y="8"/>
                    </a:cubicBezTo>
                    <a:cubicBezTo>
                      <a:pt x="9" y="6"/>
                      <a:pt x="5" y="3"/>
                      <a:pt x="4" y="2"/>
                    </a:cubicBezTo>
                    <a:cubicBezTo>
                      <a:pt x="4" y="2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81" name="Freeform 99">
                <a:extLst>
                  <a:ext uri="{FF2B5EF4-FFF2-40B4-BE49-F238E27FC236}">
                    <a16:creationId xmlns:a16="http://schemas.microsoft.com/office/drawing/2014/main" xmlns="" id="{989405DC-9398-9F40-BD5A-CCC80146D5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6313" y="4306888"/>
                <a:ext cx="9525" cy="6350"/>
              </a:xfrm>
              <a:custGeom>
                <a:avLst/>
                <a:gdLst>
                  <a:gd name="T0" fmla="*/ 2 w 10"/>
                  <a:gd name="T1" fmla="*/ 2 h 7"/>
                  <a:gd name="T2" fmla="*/ 2 w 10"/>
                  <a:gd name="T3" fmla="*/ 2 h 7"/>
                  <a:gd name="T4" fmla="*/ 6 w 10"/>
                  <a:gd name="T5" fmla="*/ 5 h 7"/>
                  <a:gd name="T6" fmla="*/ 9 w 10"/>
                  <a:gd name="T7" fmla="*/ 1 h 7"/>
                  <a:gd name="T8" fmla="*/ 5 w 10"/>
                  <a:gd name="T9" fmla="*/ 0 h 7"/>
                  <a:gd name="T10" fmla="*/ 2 w 10"/>
                  <a:gd name="T11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7">
                    <a:moveTo>
                      <a:pt x="2" y="2"/>
                    </a:moveTo>
                    <a:lnTo>
                      <a:pt x="2" y="2"/>
                    </a:lnTo>
                    <a:cubicBezTo>
                      <a:pt x="0" y="3"/>
                      <a:pt x="5" y="7"/>
                      <a:pt x="6" y="5"/>
                    </a:cubicBezTo>
                    <a:cubicBezTo>
                      <a:pt x="7" y="4"/>
                      <a:pt x="10" y="2"/>
                      <a:pt x="9" y="1"/>
                    </a:cubicBezTo>
                    <a:cubicBezTo>
                      <a:pt x="7" y="0"/>
                      <a:pt x="7" y="0"/>
                      <a:pt x="5" y="0"/>
                    </a:cubicBezTo>
                    <a:cubicBezTo>
                      <a:pt x="4" y="1"/>
                      <a:pt x="2" y="2"/>
                      <a:pt x="2" y="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82" name="Freeform 100">
                <a:extLst>
                  <a:ext uri="{FF2B5EF4-FFF2-40B4-BE49-F238E27FC236}">
                    <a16:creationId xmlns:a16="http://schemas.microsoft.com/office/drawing/2014/main" xmlns="" id="{2D832E00-ED19-3B45-9740-49BBB0D145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2663" y="4319588"/>
                <a:ext cx="20638" cy="11113"/>
              </a:xfrm>
              <a:custGeom>
                <a:avLst/>
                <a:gdLst>
                  <a:gd name="T0" fmla="*/ 2 w 21"/>
                  <a:gd name="T1" fmla="*/ 1 h 12"/>
                  <a:gd name="T2" fmla="*/ 2 w 21"/>
                  <a:gd name="T3" fmla="*/ 1 h 12"/>
                  <a:gd name="T4" fmla="*/ 6 w 21"/>
                  <a:gd name="T5" fmla="*/ 6 h 12"/>
                  <a:gd name="T6" fmla="*/ 5 w 21"/>
                  <a:gd name="T7" fmla="*/ 10 h 12"/>
                  <a:gd name="T8" fmla="*/ 13 w 21"/>
                  <a:gd name="T9" fmla="*/ 10 h 12"/>
                  <a:gd name="T10" fmla="*/ 18 w 21"/>
                  <a:gd name="T11" fmla="*/ 7 h 12"/>
                  <a:gd name="T12" fmla="*/ 11 w 21"/>
                  <a:gd name="T13" fmla="*/ 2 h 12"/>
                  <a:gd name="T14" fmla="*/ 2 w 21"/>
                  <a:gd name="T15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12">
                    <a:moveTo>
                      <a:pt x="2" y="1"/>
                    </a:moveTo>
                    <a:lnTo>
                      <a:pt x="2" y="1"/>
                    </a:lnTo>
                    <a:cubicBezTo>
                      <a:pt x="1" y="3"/>
                      <a:pt x="6" y="5"/>
                      <a:pt x="6" y="6"/>
                    </a:cubicBezTo>
                    <a:cubicBezTo>
                      <a:pt x="5" y="7"/>
                      <a:pt x="0" y="7"/>
                      <a:pt x="5" y="10"/>
                    </a:cubicBezTo>
                    <a:cubicBezTo>
                      <a:pt x="10" y="12"/>
                      <a:pt x="12" y="11"/>
                      <a:pt x="13" y="10"/>
                    </a:cubicBezTo>
                    <a:cubicBezTo>
                      <a:pt x="15" y="10"/>
                      <a:pt x="21" y="9"/>
                      <a:pt x="18" y="7"/>
                    </a:cubicBezTo>
                    <a:cubicBezTo>
                      <a:pt x="16" y="5"/>
                      <a:pt x="18" y="3"/>
                      <a:pt x="11" y="2"/>
                    </a:cubicBezTo>
                    <a:cubicBezTo>
                      <a:pt x="4" y="0"/>
                      <a:pt x="2" y="1"/>
                      <a:pt x="2" y="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83" name="Freeform 101">
                <a:extLst>
                  <a:ext uri="{FF2B5EF4-FFF2-40B4-BE49-F238E27FC236}">
                    <a16:creationId xmlns:a16="http://schemas.microsoft.com/office/drawing/2014/main" xmlns="" id="{7FB9A45E-09CA-A14B-A86D-CFD122A7A7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6150" y="4314825"/>
                <a:ext cx="33338" cy="17463"/>
              </a:xfrm>
              <a:custGeom>
                <a:avLst/>
                <a:gdLst>
                  <a:gd name="T0" fmla="*/ 3 w 34"/>
                  <a:gd name="T1" fmla="*/ 1 h 17"/>
                  <a:gd name="T2" fmla="*/ 3 w 34"/>
                  <a:gd name="T3" fmla="*/ 1 h 17"/>
                  <a:gd name="T4" fmla="*/ 9 w 34"/>
                  <a:gd name="T5" fmla="*/ 5 h 17"/>
                  <a:gd name="T6" fmla="*/ 12 w 34"/>
                  <a:gd name="T7" fmla="*/ 8 h 17"/>
                  <a:gd name="T8" fmla="*/ 6 w 34"/>
                  <a:gd name="T9" fmla="*/ 10 h 17"/>
                  <a:gd name="T10" fmla="*/ 13 w 34"/>
                  <a:gd name="T11" fmla="*/ 12 h 17"/>
                  <a:gd name="T12" fmla="*/ 20 w 34"/>
                  <a:gd name="T13" fmla="*/ 10 h 17"/>
                  <a:gd name="T14" fmla="*/ 25 w 34"/>
                  <a:gd name="T15" fmla="*/ 12 h 17"/>
                  <a:gd name="T16" fmla="*/ 28 w 34"/>
                  <a:gd name="T17" fmla="*/ 15 h 17"/>
                  <a:gd name="T18" fmla="*/ 33 w 34"/>
                  <a:gd name="T19" fmla="*/ 14 h 17"/>
                  <a:gd name="T20" fmla="*/ 31 w 34"/>
                  <a:gd name="T21" fmla="*/ 8 h 17"/>
                  <a:gd name="T22" fmla="*/ 18 w 34"/>
                  <a:gd name="T23" fmla="*/ 3 h 17"/>
                  <a:gd name="T24" fmla="*/ 12 w 34"/>
                  <a:gd name="T25" fmla="*/ 0 h 17"/>
                  <a:gd name="T26" fmla="*/ 6 w 34"/>
                  <a:gd name="T27" fmla="*/ 0 h 17"/>
                  <a:gd name="T28" fmla="*/ 3 w 34"/>
                  <a:gd name="T29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4" h="17">
                    <a:moveTo>
                      <a:pt x="3" y="1"/>
                    </a:moveTo>
                    <a:lnTo>
                      <a:pt x="3" y="1"/>
                    </a:lnTo>
                    <a:cubicBezTo>
                      <a:pt x="0" y="4"/>
                      <a:pt x="8" y="4"/>
                      <a:pt x="9" y="5"/>
                    </a:cubicBezTo>
                    <a:cubicBezTo>
                      <a:pt x="11" y="6"/>
                      <a:pt x="17" y="6"/>
                      <a:pt x="12" y="8"/>
                    </a:cubicBezTo>
                    <a:cubicBezTo>
                      <a:pt x="9" y="9"/>
                      <a:pt x="5" y="8"/>
                      <a:pt x="6" y="10"/>
                    </a:cubicBezTo>
                    <a:cubicBezTo>
                      <a:pt x="7" y="11"/>
                      <a:pt x="11" y="12"/>
                      <a:pt x="13" y="12"/>
                    </a:cubicBezTo>
                    <a:cubicBezTo>
                      <a:pt x="15" y="12"/>
                      <a:pt x="18" y="10"/>
                      <a:pt x="20" y="10"/>
                    </a:cubicBezTo>
                    <a:cubicBezTo>
                      <a:pt x="21" y="11"/>
                      <a:pt x="25" y="11"/>
                      <a:pt x="25" y="12"/>
                    </a:cubicBezTo>
                    <a:cubicBezTo>
                      <a:pt x="25" y="13"/>
                      <a:pt x="23" y="14"/>
                      <a:pt x="28" y="15"/>
                    </a:cubicBezTo>
                    <a:cubicBezTo>
                      <a:pt x="31" y="16"/>
                      <a:pt x="32" y="17"/>
                      <a:pt x="33" y="14"/>
                    </a:cubicBezTo>
                    <a:cubicBezTo>
                      <a:pt x="34" y="12"/>
                      <a:pt x="33" y="10"/>
                      <a:pt x="31" y="8"/>
                    </a:cubicBezTo>
                    <a:cubicBezTo>
                      <a:pt x="30" y="6"/>
                      <a:pt x="22" y="4"/>
                      <a:pt x="18" y="3"/>
                    </a:cubicBezTo>
                    <a:cubicBezTo>
                      <a:pt x="13" y="2"/>
                      <a:pt x="13" y="0"/>
                      <a:pt x="12" y="0"/>
                    </a:cubicBezTo>
                    <a:cubicBezTo>
                      <a:pt x="10" y="0"/>
                      <a:pt x="8" y="0"/>
                      <a:pt x="6" y="0"/>
                    </a:cubicBezTo>
                    <a:cubicBezTo>
                      <a:pt x="3" y="1"/>
                      <a:pt x="3" y="1"/>
                      <a:pt x="3" y="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84" name="Freeform 102">
                <a:extLst>
                  <a:ext uri="{FF2B5EF4-FFF2-40B4-BE49-F238E27FC236}">
                    <a16:creationId xmlns:a16="http://schemas.microsoft.com/office/drawing/2014/main" xmlns="" id="{4E34B2B6-A48C-6A4B-8EBE-89C0A2B37D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1225" y="4324350"/>
                <a:ext cx="17463" cy="6350"/>
              </a:xfrm>
              <a:custGeom>
                <a:avLst/>
                <a:gdLst>
                  <a:gd name="T0" fmla="*/ 0 w 18"/>
                  <a:gd name="T1" fmla="*/ 6 h 7"/>
                  <a:gd name="T2" fmla="*/ 0 w 18"/>
                  <a:gd name="T3" fmla="*/ 6 h 7"/>
                  <a:gd name="T4" fmla="*/ 9 w 18"/>
                  <a:gd name="T5" fmla="*/ 6 h 7"/>
                  <a:gd name="T6" fmla="*/ 18 w 18"/>
                  <a:gd name="T7" fmla="*/ 5 h 7"/>
                  <a:gd name="T8" fmla="*/ 15 w 18"/>
                  <a:gd name="T9" fmla="*/ 0 h 7"/>
                  <a:gd name="T10" fmla="*/ 10 w 18"/>
                  <a:gd name="T11" fmla="*/ 2 h 7"/>
                  <a:gd name="T12" fmla="*/ 0 w 18"/>
                  <a:gd name="T13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7">
                    <a:moveTo>
                      <a:pt x="0" y="6"/>
                    </a:moveTo>
                    <a:lnTo>
                      <a:pt x="0" y="6"/>
                    </a:lnTo>
                    <a:cubicBezTo>
                      <a:pt x="1" y="7"/>
                      <a:pt x="9" y="6"/>
                      <a:pt x="9" y="6"/>
                    </a:cubicBezTo>
                    <a:cubicBezTo>
                      <a:pt x="9" y="6"/>
                      <a:pt x="17" y="6"/>
                      <a:pt x="18" y="5"/>
                    </a:cubicBezTo>
                    <a:cubicBezTo>
                      <a:pt x="18" y="3"/>
                      <a:pt x="17" y="0"/>
                      <a:pt x="15" y="0"/>
                    </a:cubicBezTo>
                    <a:cubicBezTo>
                      <a:pt x="12" y="0"/>
                      <a:pt x="13" y="1"/>
                      <a:pt x="10" y="2"/>
                    </a:cubicBezTo>
                    <a:cubicBezTo>
                      <a:pt x="6" y="4"/>
                      <a:pt x="0" y="6"/>
                      <a:pt x="0" y="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85" name="Freeform 103">
                <a:extLst>
                  <a:ext uri="{FF2B5EF4-FFF2-40B4-BE49-F238E27FC236}">
                    <a16:creationId xmlns:a16="http://schemas.microsoft.com/office/drawing/2014/main" xmlns="" id="{78857BAD-FF71-4949-AB9A-9ADB9AAB69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3288" y="4330700"/>
                <a:ext cx="28575" cy="9525"/>
              </a:xfrm>
              <a:custGeom>
                <a:avLst/>
                <a:gdLst>
                  <a:gd name="T0" fmla="*/ 0 w 30"/>
                  <a:gd name="T1" fmla="*/ 6 h 10"/>
                  <a:gd name="T2" fmla="*/ 0 w 30"/>
                  <a:gd name="T3" fmla="*/ 6 h 10"/>
                  <a:gd name="T4" fmla="*/ 7 w 30"/>
                  <a:gd name="T5" fmla="*/ 7 h 10"/>
                  <a:gd name="T6" fmla="*/ 15 w 30"/>
                  <a:gd name="T7" fmla="*/ 10 h 10"/>
                  <a:gd name="T8" fmla="*/ 23 w 30"/>
                  <a:gd name="T9" fmla="*/ 4 h 10"/>
                  <a:gd name="T10" fmla="*/ 29 w 30"/>
                  <a:gd name="T11" fmla="*/ 1 h 10"/>
                  <a:gd name="T12" fmla="*/ 19 w 30"/>
                  <a:gd name="T13" fmla="*/ 2 h 10"/>
                  <a:gd name="T14" fmla="*/ 11 w 30"/>
                  <a:gd name="T15" fmla="*/ 4 h 10"/>
                  <a:gd name="T16" fmla="*/ 0 w 30"/>
                  <a:gd name="T17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10">
                    <a:moveTo>
                      <a:pt x="0" y="6"/>
                    </a:moveTo>
                    <a:lnTo>
                      <a:pt x="0" y="6"/>
                    </a:lnTo>
                    <a:cubicBezTo>
                      <a:pt x="2" y="6"/>
                      <a:pt x="8" y="5"/>
                      <a:pt x="7" y="7"/>
                    </a:cubicBezTo>
                    <a:cubicBezTo>
                      <a:pt x="7" y="9"/>
                      <a:pt x="13" y="10"/>
                      <a:pt x="15" y="10"/>
                    </a:cubicBezTo>
                    <a:cubicBezTo>
                      <a:pt x="17" y="10"/>
                      <a:pt x="23" y="4"/>
                      <a:pt x="23" y="4"/>
                    </a:cubicBezTo>
                    <a:cubicBezTo>
                      <a:pt x="23" y="4"/>
                      <a:pt x="30" y="2"/>
                      <a:pt x="29" y="1"/>
                    </a:cubicBezTo>
                    <a:cubicBezTo>
                      <a:pt x="27" y="1"/>
                      <a:pt x="26" y="0"/>
                      <a:pt x="19" y="2"/>
                    </a:cubicBezTo>
                    <a:cubicBezTo>
                      <a:pt x="12" y="4"/>
                      <a:pt x="13" y="5"/>
                      <a:pt x="11" y="4"/>
                    </a:cubicBezTo>
                    <a:cubicBezTo>
                      <a:pt x="9" y="4"/>
                      <a:pt x="0" y="6"/>
                      <a:pt x="0" y="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86" name="Freeform 104">
                <a:extLst>
                  <a:ext uri="{FF2B5EF4-FFF2-40B4-BE49-F238E27FC236}">
                    <a16:creationId xmlns:a16="http://schemas.microsoft.com/office/drawing/2014/main" xmlns="" id="{7C2F3E98-E5AF-7342-BD48-12E57FBC1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2013" y="4337050"/>
                <a:ext cx="38100" cy="26988"/>
              </a:xfrm>
              <a:custGeom>
                <a:avLst/>
                <a:gdLst>
                  <a:gd name="T0" fmla="*/ 8 w 40"/>
                  <a:gd name="T1" fmla="*/ 26 h 28"/>
                  <a:gd name="T2" fmla="*/ 8 w 40"/>
                  <a:gd name="T3" fmla="*/ 26 h 28"/>
                  <a:gd name="T4" fmla="*/ 1 w 40"/>
                  <a:gd name="T5" fmla="*/ 27 h 28"/>
                  <a:gd name="T6" fmla="*/ 3 w 40"/>
                  <a:gd name="T7" fmla="*/ 21 h 28"/>
                  <a:gd name="T8" fmla="*/ 25 w 40"/>
                  <a:gd name="T9" fmla="*/ 8 h 28"/>
                  <a:gd name="T10" fmla="*/ 36 w 40"/>
                  <a:gd name="T11" fmla="*/ 3 h 28"/>
                  <a:gd name="T12" fmla="*/ 40 w 40"/>
                  <a:gd name="T13" fmla="*/ 2 h 28"/>
                  <a:gd name="T14" fmla="*/ 38 w 40"/>
                  <a:gd name="T15" fmla="*/ 6 h 28"/>
                  <a:gd name="T16" fmla="*/ 34 w 40"/>
                  <a:gd name="T17" fmla="*/ 10 h 28"/>
                  <a:gd name="T18" fmla="*/ 32 w 40"/>
                  <a:gd name="T19" fmla="*/ 16 h 28"/>
                  <a:gd name="T20" fmla="*/ 26 w 40"/>
                  <a:gd name="T21" fmla="*/ 20 h 28"/>
                  <a:gd name="T22" fmla="*/ 23 w 40"/>
                  <a:gd name="T23" fmla="*/ 15 h 28"/>
                  <a:gd name="T24" fmla="*/ 16 w 40"/>
                  <a:gd name="T25" fmla="*/ 22 h 28"/>
                  <a:gd name="T26" fmla="*/ 10 w 40"/>
                  <a:gd name="T27" fmla="*/ 28 h 28"/>
                  <a:gd name="T28" fmla="*/ 11 w 40"/>
                  <a:gd name="T29" fmla="*/ 25 h 28"/>
                  <a:gd name="T30" fmla="*/ 8 w 40"/>
                  <a:gd name="T31" fmla="*/ 2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0" h="28">
                    <a:moveTo>
                      <a:pt x="8" y="26"/>
                    </a:moveTo>
                    <a:lnTo>
                      <a:pt x="8" y="26"/>
                    </a:lnTo>
                    <a:cubicBezTo>
                      <a:pt x="6" y="26"/>
                      <a:pt x="3" y="28"/>
                      <a:pt x="1" y="27"/>
                    </a:cubicBezTo>
                    <a:cubicBezTo>
                      <a:pt x="0" y="26"/>
                      <a:pt x="1" y="22"/>
                      <a:pt x="3" y="21"/>
                    </a:cubicBezTo>
                    <a:cubicBezTo>
                      <a:pt x="4" y="21"/>
                      <a:pt x="23" y="9"/>
                      <a:pt x="25" y="8"/>
                    </a:cubicBezTo>
                    <a:cubicBezTo>
                      <a:pt x="27" y="7"/>
                      <a:pt x="33" y="4"/>
                      <a:pt x="36" y="3"/>
                    </a:cubicBezTo>
                    <a:cubicBezTo>
                      <a:pt x="39" y="2"/>
                      <a:pt x="40" y="0"/>
                      <a:pt x="40" y="2"/>
                    </a:cubicBezTo>
                    <a:cubicBezTo>
                      <a:pt x="40" y="4"/>
                      <a:pt x="39" y="6"/>
                      <a:pt x="38" y="6"/>
                    </a:cubicBezTo>
                    <a:cubicBezTo>
                      <a:pt x="38" y="7"/>
                      <a:pt x="34" y="9"/>
                      <a:pt x="34" y="10"/>
                    </a:cubicBezTo>
                    <a:cubicBezTo>
                      <a:pt x="34" y="12"/>
                      <a:pt x="35" y="14"/>
                      <a:pt x="32" y="16"/>
                    </a:cubicBezTo>
                    <a:cubicBezTo>
                      <a:pt x="29" y="18"/>
                      <a:pt x="27" y="21"/>
                      <a:pt x="26" y="20"/>
                    </a:cubicBezTo>
                    <a:cubicBezTo>
                      <a:pt x="24" y="19"/>
                      <a:pt x="26" y="13"/>
                      <a:pt x="23" y="15"/>
                    </a:cubicBezTo>
                    <a:cubicBezTo>
                      <a:pt x="21" y="18"/>
                      <a:pt x="19" y="19"/>
                      <a:pt x="16" y="22"/>
                    </a:cubicBezTo>
                    <a:cubicBezTo>
                      <a:pt x="14" y="25"/>
                      <a:pt x="12" y="28"/>
                      <a:pt x="10" y="28"/>
                    </a:cubicBezTo>
                    <a:cubicBezTo>
                      <a:pt x="8" y="28"/>
                      <a:pt x="11" y="25"/>
                      <a:pt x="11" y="25"/>
                    </a:cubicBezTo>
                    <a:cubicBezTo>
                      <a:pt x="11" y="25"/>
                      <a:pt x="8" y="26"/>
                      <a:pt x="8" y="2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87" name="Freeform 105">
                <a:extLst>
                  <a:ext uri="{FF2B5EF4-FFF2-40B4-BE49-F238E27FC236}">
                    <a16:creationId xmlns:a16="http://schemas.microsoft.com/office/drawing/2014/main" xmlns="" id="{14F06C7E-782E-D047-A780-6778BA466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888" y="4356100"/>
                <a:ext cx="9525" cy="9525"/>
              </a:xfrm>
              <a:custGeom>
                <a:avLst/>
                <a:gdLst>
                  <a:gd name="T0" fmla="*/ 3 w 9"/>
                  <a:gd name="T1" fmla="*/ 9 h 10"/>
                  <a:gd name="T2" fmla="*/ 3 w 9"/>
                  <a:gd name="T3" fmla="*/ 9 h 10"/>
                  <a:gd name="T4" fmla="*/ 8 w 9"/>
                  <a:gd name="T5" fmla="*/ 5 h 10"/>
                  <a:gd name="T6" fmla="*/ 8 w 9"/>
                  <a:gd name="T7" fmla="*/ 2 h 10"/>
                  <a:gd name="T8" fmla="*/ 0 w 9"/>
                  <a:gd name="T9" fmla="*/ 7 h 10"/>
                  <a:gd name="T10" fmla="*/ 1 w 9"/>
                  <a:gd name="T11" fmla="*/ 10 h 10"/>
                  <a:gd name="T12" fmla="*/ 3 w 9"/>
                  <a:gd name="T13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0">
                    <a:moveTo>
                      <a:pt x="3" y="9"/>
                    </a:moveTo>
                    <a:lnTo>
                      <a:pt x="3" y="9"/>
                    </a:lnTo>
                    <a:cubicBezTo>
                      <a:pt x="5" y="9"/>
                      <a:pt x="8" y="8"/>
                      <a:pt x="8" y="5"/>
                    </a:cubicBezTo>
                    <a:cubicBezTo>
                      <a:pt x="8" y="3"/>
                      <a:pt x="9" y="0"/>
                      <a:pt x="8" y="2"/>
                    </a:cubicBezTo>
                    <a:cubicBezTo>
                      <a:pt x="6" y="3"/>
                      <a:pt x="1" y="6"/>
                      <a:pt x="0" y="7"/>
                    </a:cubicBezTo>
                    <a:cubicBezTo>
                      <a:pt x="0" y="7"/>
                      <a:pt x="1" y="10"/>
                      <a:pt x="1" y="10"/>
                    </a:cubicBezTo>
                    <a:cubicBezTo>
                      <a:pt x="1" y="10"/>
                      <a:pt x="3" y="9"/>
                      <a:pt x="3" y="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88" name="Freeform 106">
                <a:extLst>
                  <a:ext uri="{FF2B5EF4-FFF2-40B4-BE49-F238E27FC236}">
                    <a16:creationId xmlns:a16="http://schemas.microsoft.com/office/drawing/2014/main" xmlns="" id="{2E1B8719-A0D7-9846-874E-381D2286D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7413" y="4344988"/>
                <a:ext cx="60325" cy="30163"/>
              </a:xfrm>
              <a:custGeom>
                <a:avLst/>
                <a:gdLst>
                  <a:gd name="T0" fmla="*/ 0 w 64"/>
                  <a:gd name="T1" fmla="*/ 23 h 32"/>
                  <a:gd name="T2" fmla="*/ 0 w 64"/>
                  <a:gd name="T3" fmla="*/ 23 h 32"/>
                  <a:gd name="T4" fmla="*/ 12 w 64"/>
                  <a:gd name="T5" fmla="*/ 25 h 32"/>
                  <a:gd name="T6" fmla="*/ 19 w 64"/>
                  <a:gd name="T7" fmla="*/ 20 h 32"/>
                  <a:gd name="T8" fmla="*/ 27 w 64"/>
                  <a:gd name="T9" fmla="*/ 21 h 32"/>
                  <a:gd name="T10" fmla="*/ 32 w 64"/>
                  <a:gd name="T11" fmla="*/ 22 h 32"/>
                  <a:gd name="T12" fmla="*/ 22 w 64"/>
                  <a:gd name="T13" fmla="*/ 25 h 32"/>
                  <a:gd name="T14" fmla="*/ 12 w 64"/>
                  <a:gd name="T15" fmla="*/ 30 h 32"/>
                  <a:gd name="T16" fmla="*/ 21 w 64"/>
                  <a:gd name="T17" fmla="*/ 31 h 32"/>
                  <a:gd name="T18" fmla="*/ 31 w 64"/>
                  <a:gd name="T19" fmla="*/ 28 h 32"/>
                  <a:gd name="T20" fmla="*/ 43 w 64"/>
                  <a:gd name="T21" fmla="*/ 21 h 32"/>
                  <a:gd name="T22" fmla="*/ 47 w 64"/>
                  <a:gd name="T23" fmla="*/ 24 h 32"/>
                  <a:gd name="T24" fmla="*/ 54 w 64"/>
                  <a:gd name="T25" fmla="*/ 23 h 32"/>
                  <a:gd name="T26" fmla="*/ 56 w 64"/>
                  <a:gd name="T27" fmla="*/ 23 h 32"/>
                  <a:gd name="T28" fmla="*/ 60 w 64"/>
                  <a:gd name="T29" fmla="*/ 18 h 32"/>
                  <a:gd name="T30" fmla="*/ 62 w 64"/>
                  <a:gd name="T31" fmla="*/ 13 h 32"/>
                  <a:gd name="T32" fmla="*/ 57 w 64"/>
                  <a:gd name="T33" fmla="*/ 9 h 32"/>
                  <a:gd name="T34" fmla="*/ 52 w 64"/>
                  <a:gd name="T35" fmla="*/ 10 h 32"/>
                  <a:gd name="T36" fmla="*/ 48 w 64"/>
                  <a:gd name="T37" fmla="*/ 5 h 32"/>
                  <a:gd name="T38" fmla="*/ 48 w 64"/>
                  <a:gd name="T39" fmla="*/ 1 h 32"/>
                  <a:gd name="T40" fmla="*/ 42 w 64"/>
                  <a:gd name="T41" fmla="*/ 2 h 32"/>
                  <a:gd name="T42" fmla="*/ 38 w 64"/>
                  <a:gd name="T43" fmla="*/ 6 h 32"/>
                  <a:gd name="T44" fmla="*/ 41 w 64"/>
                  <a:gd name="T45" fmla="*/ 10 h 32"/>
                  <a:gd name="T46" fmla="*/ 39 w 64"/>
                  <a:gd name="T47" fmla="*/ 12 h 32"/>
                  <a:gd name="T48" fmla="*/ 43 w 64"/>
                  <a:gd name="T49" fmla="*/ 14 h 32"/>
                  <a:gd name="T50" fmla="*/ 38 w 64"/>
                  <a:gd name="T51" fmla="*/ 18 h 32"/>
                  <a:gd name="T52" fmla="*/ 30 w 64"/>
                  <a:gd name="T53" fmla="*/ 15 h 32"/>
                  <a:gd name="T54" fmla="*/ 25 w 64"/>
                  <a:gd name="T55" fmla="*/ 9 h 32"/>
                  <a:gd name="T56" fmla="*/ 16 w 64"/>
                  <a:gd name="T57" fmla="*/ 7 h 32"/>
                  <a:gd name="T58" fmla="*/ 10 w 64"/>
                  <a:gd name="T59" fmla="*/ 11 h 32"/>
                  <a:gd name="T60" fmla="*/ 5 w 64"/>
                  <a:gd name="T61" fmla="*/ 14 h 32"/>
                  <a:gd name="T62" fmla="*/ 11 w 64"/>
                  <a:gd name="T63" fmla="*/ 18 h 32"/>
                  <a:gd name="T64" fmla="*/ 3 w 64"/>
                  <a:gd name="T65" fmla="*/ 20 h 32"/>
                  <a:gd name="T66" fmla="*/ 0 w 64"/>
                  <a:gd name="T67" fmla="*/ 2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" h="32">
                    <a:moveTo>
                      <a:pt x="0" y="23"/>
                    </a:moveTo>
                    <a:lnTo>
                      <a:pt x="0" y="23"/>
                    </a:lnTo>
                    <a:cubicBezTo>
                      <a:pt x="1" y="24"/>
                      <a:pt x="10" y="26"/>
                      <a:pt x="12" y="25"/>
                    </a:cubicBezTo>
                    <a:cubicBezTo>
                      <a:pt x="13" y="24"/>
                      <a:pt x="19" y="19"/>
                      <a:pt x="19" y="20"/>
                    </a:cubicBezTo>
                    <a:cubicBezTo>
                      <a:pt x="20" y="21"/>
                      <a:pt x="25" y="21"/>
                      <a:pt x="27" y="21"/>
                    </a:cubicBezTo>
                    <a:cubicBezTo>
                      <a:pt x="29" y="21"/>
                      <a:pt x="34" y="21"/>
                      <a:pt x="32" y="22"/>
                    </a:cubicBezTo>
                    <a:cubicBezTo>
                      <a:pt x="31" y="23"/>
                      <a:pt x="24" y="23"/>
                      <a:pt x="22" y="25"/>
                    </a:cubicBezTo>
                    <a:cubicBezTo>
                      <a:pt x="20" y="27"/>
                      <a:pt x="12" y="29"/>
                      <a:pt x="12" y="30"/>
                    </a:cubicBezTo>
                    <a:cubicBezTo>
                      <a:pt x="13" y="31"/>
                      <a:pt x="18" y="32"/>
                      <a:pt x="21" y="31"/>
                    </a:cubicBezTo>
                    <a:cubicBezTo>
                      <a:pt x="24" y="31"/>
                      <a:pt x="26" y="32"/>
                      <a:pt x="31" y="28"/>
                    </a:cubicBezTo>
                    <a:cubicBezTo>
                      <a:pt x="37" y="24"/>
                      <a:pt x="41" y="20"/>
                      <a:pt x="43" y="21"/>
                    </a:cubicBezTo>
                    <a:cubicBezTo>
                      <a:pt x="46" y="23"/>
                      <a:pt x="45" y="25"/>
                      <a:pt x="47" y="24"/>
                    </a:cubicBezTo>
                    <a:cubicBezTo>
                      <a:pt x="50" y="23"/>
                      <a:pt x="54" y="23"/>
                      <a:pt x="54" y="23"/>
                    </a:cubicBezTo>
                    <a:cubicBezTo>
                      <a:pt x="54" y="23"/>
                      <a:pt x="55" y="25"/>
                      <a:pt x="56" y="23"/>
                    </a:cubicBezTo>
                    <a:cubicBezTo>
                      <a:pt x="58" y="21"/>
                      <a:pt x="60" y="18"/>
                      <a:pt x="60" y="18"/>
                    </a:cubicBezTo>
                    <a:cubicBezTo>
                      <a:pt x="60" y="18"/>
                      <a:pt x="64" y="16"/>
                      <a:pt x="62" y="13"/>
                    </a:cubicBezTo>
                    <a:cubicBezTo>
                      <a:pt x="61" y="10"/>
                      <a:pt x="61" y="6"/>
                      <a:pt x="57" y="9"/>
                    </a:cubicBezTo>
                    <a:cubicBezTo>
                      <a:pt x="52" y="12"/>
                      <a:pt x="53" y="12"/>
                      <a:pt x="52" y="10"/>
                    </a:cubicBezTo>
                    <a:cubicBezTo>
                      <a:pt x="50" y="9"/>
                      <a:pt x="46" y="7"/>
                      <a:pt x="48" y="5"/>
                    </a:cubicBezTo>
                    <a:cubicBezTo>
                      <a:pt x="48" y="4"/>
                      <a:pt x="50" y="2"/>
                      <a:pt x="48" y="1"/>
                    </a:cubicBezTo>
                    <a:cubicBezTo>
                      <a:pt x="46" y="0"/>
                      <a:pt x="45" y="1"/>
                      <a:pt x="42" y="2"/>
                    </a:cubicBezTo>
                    <a:cubicBezTo>
                      <a:pt x="38" y="4"/>
                      <a:pt x="38" y="6"/>
                      <a:pt x="38" y="6"/>
                    </a:cubicBezTo>
                    <a:cubicBezTo>
                      <a:pt x="38" y="6"/>
                      <a:pt x="41" y="9"/>
                      <a:pt x="41" y="10"/>
                    </a:cubicBezTo>
                    <a:cubicBezTo>
                      <a:pt x="41" y="11"/>
                      <a:pt x="38" y="12"/>
                      <a:pt x="39" y="12"/>
                    </a:cubicBezTo>
                    <a:cubicBezTo>
                      <a:pt x="40" y="13"/>
                      <a:pt x="44" y="12"/>
                      <a:pt x="43" y="14"/>
                    </a:cubicBezTo>
                    <a:cubicBezTo>
                      <a:pt x="42" y="16"/>
                      <a:pt x="40" y="19"/>
                      <a:pt x="38" y="18"/>
                    </a:cubicBezTo>
                    <a:cubicBezTo>
                      <a:pt x="36" y="17"/>
                      <a:pt x="31" y="15"/>
                      <a:pt x="30" y="15"/>
                    </a:cubicBezTo>
                    <a:cubicBezTo>
                      <a:pt x="29" y="14"/>
                      <a:pt x="29" y="10"/>
                      <a:pt x="25" y="9"/>
                    </a:cubicBezTo>
                    <a:cubicBezTo>
                      <a:pt x="22" y="9"/>
                      <a:pt x="20" y="4"/>
                      <a:pt x="16" y="7"/>
                    </a:cubicBezTo>
                    <a:cubicBezTo>
                      <a:pt x="12" y="10"/>
                      <a:pt x="10" y="10"/>
                      <a:pt x="10" y="11"/>
                    </a:cubicBezTo>
                    <a:cubicBezTo>
                      <a:pt x="9" y="13"/>
                      <a:pt x="3" y="12"/>
                      <a:pt x="5" y="14"/>
                    </a:cubicBezTo>
                    <a:cubicBezTo>
                      <a:pt x="8" y="17"/>
                      <a:pt x="13" y="17"/>
                      <a:pt x="11" y="18"/>
                    </a:cubicBezTo>
                    <a:cubicBezTo>
                      <a:pt x="8" y="19"/>
                      <a:pt x="5" y="20"/>
                      <a:pt x="3" y="20"/>
                    </a:cubicBezTo>
                    <a:cubicBezTo>
                      <a:pt x="2" y="20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89" name="Freeform 107">
                <a:extLst>
                  <a:ext uri="{FF2B5EF4-FFF2-40B4-BE49-F238E27FC236}">
                    <a16:creationId xmlns:a16="http://schemas.microsoft.com/office/drawing/2014/main" xmlns="" id="{EBA9E4BB-72E4-4545-AEDB-77BF1EAC40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7263" y="4373563"/>
                <a:ext cx="33338" cy="36513"/>
              </a:xfrm>
              <a:custGeom>
                <a:avLst/>
                <a:gdLst>
                  <a:gd name="T0" fmla="*/ 0 w 35"/>
                  <a:gd name="T1" fmla="*/ 18 h 38"/>
                  <a:gd name="T2" fmla="*/ 0 w 35"/>
                  <a:gd name="T3" fmla="*/ 18 h 38"/>
                  <a:gd name="T4" fmla="*/ 17 w 35"/>
                  <a:gd name="T5" fmla="*/ 31 h 38"/>
                  <a:gd name="T6" fmla="*/ 20 w 35"/>
                  <a:gd name="T7" fmla="*/ 38 h 38"/>
                  <a:gd name="T8" fmla="*/ 29 w 35"/>
                  <a:gd name="T9" fmla="*/ 32 h 38"/>
                  <a:gd name="T10" fmla="*/ 33 w 35"/>
                  <a:gd name="T11" fmla="*/ 21 h 38"/>
                  <a:gd name="T12" fmla="*/ 24 w 35"/>
                  <a:gd name="T13" fmla="*/ 15 h 38"/>
                  <a:gd name="T14" fmla="*/ 28 w 35"/>
                  <a:gd name="T15" fmla="*/ 6 h 38"/>
                  <a:gd name="T16" fmla="*/ 26 w 35"/>
                  <a:gd name="T17" fmla="*/ 2 h 38"/>
                  <a:gd name="T18" fmla="*/ 20 w 35"/>
                  <a:gd name="T19" fmla="*/ 8 h 38"/>
                  <a:gd name="T20" fmla="*/ 13 w 35"/>
                  <a:gd name="T21" fmla="*/ 5 h 38"/>
                  <a:gd name="T22" fmla="*/ 9 w 35"/>
                  <a:gd name="T23" fmla="*/ 10 h 38"/>
                  <a:gd name="T24" fmla="*/ 13 w 35"/>
                  <a:gd name="T25" fmla="*/ 16 h 38"/>
                  <a:gd name="T26" fmla="*/ 9 w 35"/>
                  <a:gd name="T27" fmla="*/ 20 h 38"/>
                  <a:gd name="T28" fmla="*/ 1 w 35"/>
                  <a:gd name="T29" fmla="*/ 16 h 38"/>
                  <a:gd name="T30" fmla="*/ 0 w 35"/>
                  <a:gd name="T31" fmla="*/ 1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5" h="38">
                    <a:moveTo>
                      <a:pt x="0" y="18"/>
                    </a:moveTo>
                    <a:lnTo>
                      <a:pt x="0" y="18"/>
                    </a:lnTo>
                    <a:cubicBezTo>
                      <a:pt x="1" y="21"/>
                      <a:pt x="16" y="28"/>
                      <a:pt x="17" y="31"/>
                    </a:cubicBezTo>
                    <a:cubicBezTo>
                      <a:pt x="19" y="34"/>
                      <a:pt x="18" y="38"/>
                      <a:pt x="20" y="38"/>
                    </a:cubicBezTo>
                    <a:cubicBezTo>
                      <a:pt x="23" y="38"/>
                      <a:pt x="28" y="34"/>
                      <a:pt x="29" y="32"/>
                    </a:cubicBezTo>
                    <a:cubicBezTo>
                      <a:pt x="30" y="31"/>
                      <a:pt x="35" y="24"/>
                      <a:pt x="33" y="21"/>
                    </a:cubicBezTo>
                    <a:cubicBezTo>
                      <a:pt x="29" y="18"/>
                      <a:pt x="22" y="17"/>
                      <a:pt x="24" y="15"/>
                    </a:cubicBezTo>
                    <a:cubicBezTo>
                      <a:pt x="26" y="12"/>
                      <a:pt x="29" y="7"/>
                      <a:pt x="28" y="6"/>
                    </a:cubicBezTo>
                    <a:cubicBezTo>
                      <a:pt x="28" y="5"/>
                      <a:pt x="30" y="0"/>
                      <a:pt x="26" y="2"/>
                    </a:cubicBezTo>
                    <a:cubicBezTo>
                      <a:pt x="23" y="3"/>
                      <a:pt x="23" y="10"/>
                      <a:pt x="20" y="8"/>
                    </a:cubicBezTo>
                    <a:cubicBezTo>
                      <a:pt x="16" y="6"/>
                      <a:pt x="16" y="3"/>
                      <a:pt x="13" y="5"/>
                    </a:cubicBezTo>
                    <a:cubicBezTo>
                      <a:pt x="11" y="8"/>
                      <a:pt x="8" y="8"/>
                      <a:pt x="9" y="10"/>
                    </a:cubicBezTo>
                    <a:cubicBezTo>
                      <a:pt x="9" y="12"/>
                      <a:pt x="14" y="15"/>
                      <a:pt x="13" y="16"/>
                    </a:cubicBezTo>
                    <a:cubicBezTo>
                      <a:pt x="13" y="17"/>
                      <a:pt x="11" y="21"/>
                      <a:pt x="9" y="20"/>
                    </a:cubicBezTo>
                    <a:cubicBezTo>
                      <a:pt x="7" y="18"/>
                      <a:pt x="1" y="16"/>
                      <a:pt x="1" y="16"/>
                    </a:cubicBezTo>
                    <a:cubicBezTo>
                      <a:pt x="1" y="17"/>
                      <a:pt x="1" y="17"/>
                      <a:pt x="0" y="1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90" name="Freeform 108">
                <a:extLst>
                  <a:ext uri="{FF2B5EF4-FFF2-40B4-BE49-F238E27FC236}">
                    <a16:creationId xmlns:a16="http://schemas.microsoft.com/office/drawing/2014/main" xmlns="" id="{644A136F-9548-C247-8DD3-27A7D85676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8200" y="4376738"/>
                <a:ext cx="55563" cy="44450"/>
              </a:xfrm>
              <a:custGeom>
                <a:avLst/>
                <a:gdLst>
                  <a:gd name="T0" fmla="*/ 37 w 58"/>
                  <a:gd name="T1" fmla="*/ 26 h 47"/>
                  <a:gd name="T2" fmla="*/ 37 w 58"/>
                  <a:gd name="T3" fmla="*/ 26 h 47"/>
                  <a:gd name="T4" fmla="*/ 57 w 58"/>
                  <a:gd name="T5" fmla="*/ 13 h 47"/>
                  <a:gd name="T6" fmla="*/ 50 w 58"/>
                  <a:gd name="T7" fmla="*/ 6 h 47"/>
                  <a:gd name="T8" fmla="*/ 43 w 58"/>
                  <a:gd name="T9" fmla="*/ 5 h 47"/>
                  <a:gd name="T10" fmla="*/ 36 w 58"/>
                  <a:gd name="T11" fmla="*/ 7 h 47"/>
                  <a:gd name="T12" fmla="*/ 28 w 58"/>
                  <a:gd name="T13" fmla="*/ 2 h 47"/>
                  <a:gd name="T14" fmla="*/ 21 w 58"/>
                  <a:gd name="T15" fmla="*/ 3 h 47"/>
                  <a:gd name="T16" fmla="*/ 12 w 58"/>
                  <a:gd name="T17" fmla="*/ 7 h 47"/>
                  <a:gd name="T18" fmla="*/ 16 w 58"/>
                  <a:gd name="T19" fmla="*/ 11 h 47"/>
                  <a:gd name="T20" fmla="*/ 10 w 58"/>
                  <a:gd name="T21" fmla="*/ 18 h 47"/>
                  <a:gd name="T22" fmla="*/ 8 w 58"/>
                  <a:gd name="T23" fmla="*/ 24 h 47"/>
                  <a:gd name="T24" fmla="*/ 2 w 58"/>
                  <a:gd name="T25" fmla="*/ 32 h 47"/>
                  <a:gd name="T26" fmla="*/ 5 w 58"/>
                  <a:gd name="T27" fmla="*/ 38 h 47"/>
                  <a:gd name="T28" fmla="*/ 13 w 58"/>
                  <a:gd name="T29" fmla="*/ 43 h 47"/>
                  <a:gd name="T30" fmla="*/ 14 w 58"/>
                  <a:gd name="T31" fmla="*/ 47 h 47"/>
                  <a:gd name="T32" fmla="*/ 22 w 58"/>
                  <a:gd name="T33" fmla="*/ 39 h 47"/>
                  <a:gd name="T34" fmla="*/ 27 w 58"/>
                  <a:gd name="T35" fmla="*/ 38 h 47"/>
                  <a:gd name="T36" fmla="*/ 30 w 58"/>
                  <a:gd name="T37" fmla="*/ 30 h 47"/>
                  <a:gd name="T38" fmla="*/ 37 w 58"/>
                  <a:gd name="T39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8" h="47">
                    <a:moveTo>
                      <a:pt x="37" y="26"/>
                    </a:moveTo>
                    <a:lnTo>
                      <a:pt x="37" y="26"/>
                    </a:lnTo>
                    <a:cubicBezTo>
                      <a:pt x="39" y="23"/>
                      <a:pt x="56" y="15"/>
                      <a:pt x="57" y="13"/>
                    </a:cubicBezTo>
                    <a:cubicBezTo>
                      <a:pt x="58" y="10"/>
                      <a:pt x="58" y="8"/>
                      <a:pt x="50" y="6"/>
                    </a:cubicBezTo>
                    <a:cubicBezTo>
                      <a:pt x="43" y="3"/>
                      <a:pt x="47" y="2"/>
                      <a:pt x="43" y="5"/>
                    </a:cubicBezTo>
                    <a:cubicBezTo>
                      <a:pt x="39" y="7"/>
                      <a:pt x="36" y="7"/>
                      <a:pt x="36" y="7"/>
                    </a:cubicBezTo>
                    <a:cubicBezTo>
                      <a:pt x="36" y="7"/>
                      <a:pt x="34" y="0"/>
                      <a:pt x="28" y="2"/>
                    </a:cubicBezTo>
                    <a:cubicBezTo>
                      <a:pt x="23" y="3"/>
                      <a:pt x="23" y="3"/>
                      <a:pt x="21" y="3"/>
                    </a:cubicBezTo>
                    <a:cubicBezTo>
                      <a:pt x="20" y="4"/>
                      <a:pt x="12" y="4"/>
                      <a:pt x="12" y="7"/>
                    </a:cubicBezTo>
                    <a:cubicBezTo>
                      <a:pt x="11" y="9"/>
                      <a:pt x="19" y="7"/>
                      <a:pt x="16" y="11"/>
                    </a:cubicBezTo>
                    <a:cubicBezTo>
                      <a:pt x="13" y="15"/>
                      <a:pt x="10" y="16"/>
                      <a:pt x="10" y="18"/>
                    </a:cubicBezTo>
                    <a:cubicBezTo>
                      <a:pt x="10" y="19"/>
                      <a:pt x="11" y="22"/>
                      <a:pt x="8" y="24"/>
                    </a:cubicBezTo>
                    <a:cubicBezTo>
                      <a:pt x="6" y="26"/>
                      <a:pt x="1" y="31"/>
                      <a:pt x="2" y="32"/>
                    </a:cubicBezTo>
                    <a:cubicBezTo>
                      <a:pt x="2" y="34"/>
                      <a:pt x="0" y="36"/>
                      <a:pt x="5" y="38"/>
                    </a:cubicBezTo>
                    <a:cubicBezTo>
                      <a:pt x="9" y="40"/>
                      <a:pt x="13" y="41"/>
                      <a:pt x="13" y="43"/>
                    </a:cubicBezTo>
                    <a:cubicBezTo>
                      <a:pt x="12" y="45"/>
                      <a:pt x="13" y="47"/>
                      <a:pt x="14" y="47"/>
                    </a:cubicBezTo>
                    <a:cubicBezTo>
                      <a:pt x="16" y="46"/>
                      <a:pt x="22" y="39"/>
                      <a:pt x="22" y="39"/>
                    </a:cubicBezTo>
                    <a:cubicBezTo>
                      <a:pt x="22" y="39"/>
                      <a:pt x="27" y="40"/>
                      <a:pt x="27" y="38"/>
                    </a:cubicBezTo>
                    <a:cubicBezTo>
                      <a:pt x="27" y="36"/>
                      <a:pt x="29" y="32"/>
                      <a:pt x="30" y="30"/>
                    </a:cubicBezTo>
                    <a:cubicBezTo>
                      <a:pt x="32" y="29"/>
                      <a:pt x="37" y="26"/>
                      <a:pt x="37" y="2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91" name="Freeform 109">
                <a:extLst>
                  <a:ext uri="{FF2B5EF4-FFF2-40B4-BE49-F238E27FC236}">
                    <a16:creationId xmlns:a16="http://schemas.microsoft.com/office/drawing/2014/main" xmlns="" id="{C7364776-8100-7E42-A35E-00B830F02E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8213" y="4379913"/>
                <a:ext cx="14288" cy="9525"/>
              </a:xfrm>
              <a:custGeom>
                <a:avLst/>
                <a:gdLst>
                  <a:gd name="T0" fmla="*/ 0 w 15"/>
                  <a:gd name="T1" fmla="*/ 3 h 11"/>
                  <a:gd name="T2" fmla="*/ 0 w 15"/>
                  <a:gd name="T3" fmla="*/ 3 h 11"/>
                  <a:gd name="T4" fmla="*/ 11 w 15"/>
                  <a:gd name="T5" fmla="*/ 8 h 11"/>
                  <a:gd name="T6" fmla="*/ 13 w 15"/>
                  <a:gd name="T7" fmla="*/ 3 h 11"/>
                  <a:gd name="T8" fmla="*/ 5 w 15"/>
                  <a:gd name="T9" fmla="*/ 1 h 11"/>
                  <a:gd name="T10" fmla="*/ 0 w 15"/>
                  <a:gd name="T11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1">
                    <a:moveTo>
                      <a:pt x="0" y="3"/>
                    </a:moveTo>
                    <a:lnTo>
                      <a:pt x="0" y="3"/>
                    </a:lnTo>
                    <a:cubicBezTo>
                      <a:pt x="0" y="4"/>
                      <a:pt x="9" y="11"/>
                      <a:pt x="11" y="8"/>
                    </a:cubicBezTo>
                    <a:cubicBezTo>
                      <a:pt x="13" y="6"/>
                      <a:pt x="15" y="6"/>
                      <a:pt x="13" y="3"/>
                    </a:cubicBezTo>
                    <a:cubicBezTo>
                      <a:pt x="10" y="0"/>
                      <a:pt x="9" y="0"/>
                      <a:pt x="5" y="1"/>
                    </a:cubicBezTo>
                    <a:cubicBezTo>
                      <a:pt x="2" y="2"/>
                      <a:pt x="0" y="3"/>
                      <a:pt x="0" y="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92" name="Freeform 110">
                <a:extLst>
                  <a:ext uri="{FF2B5EF4-FFF2-40B4-BE49-F238E27FC236}">
                    <a16:creationId xmlns:a16="http://schemas.microsoft.com/office/drawing/2014/main" xmlns="" id="{B5C99B74-6775-8341-9E9A-FF354C40D0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9950" y="4386263"/>
                <a:ext cx="95250" cy="58738"/>
              </a:xfrm>
              <a:custGeom>
                <a:avLst/>
                <a:gdLst>
                  <a:gd name="T0" fmla="*/ 93 w 100"/>
                  <a:gd name="T1" fmla="*/ 52 h 61"/>
                  <a:gd name="T2" fmla="*/ 93 w 100"/>
                  <a:gd name="T3" fmla="*/ 52 h 61"/>
                  <a:gd name="T4" fmla="*/ 87 w 100"/>
                  <a:gd name="T5" fmla="*/ 44 h 61"/>
                  <a:gd name="T6" fmla="*/ 99 w 100"/>
                  <a:gd name="T7" fmla="*/ 41 h 61"/>
                  <a:gd name="T8" fmla="*/ 81 w 100"/>
                  <a:gd name="T9" fmla="*/ 25 h 61"/>
                  <a:gd name="T10" fmla="*/ 77 w 100"/>
                  <a:gd name="T11" fmla="*/ 11 h 61"/>
                  <a:gd name="T12" fmla="*/ 77 w 100"/>
                  <a:gd name="T13" fmla="*/ 4 h 61"/>
                  <a:gd name="T14" fmla="*/ 64 w 100"/>
                  <a:gd name="T15" fmla="*/ 3 h 61"/>
                  <a:gd name="T16" fmla="*/ 65 w 100"/>
                  <a:gd name="T17" fmla="*/ 11 h 61"/>
                  <a:gd name="T18" fmla="*/ 68 w 100"/>
                  <a:gd name="T19" fmla="*/ 18 h 61"/>
                  <a:gd name="T20" fmla="*/ 58 w 100"/>
                  <a:gd name="T21" fmla="*/ 20 h 61"/>
                  <a:gd name="T22" fmla="*/ 57 w 100"/>
                  <a:gd name="T23" fmla="*/ 9 h 61"/>
                  <a:gd name="T24" fmla="*/ 44 w 100"/>
                  <a:gd name="T25" fmla="*/ 16 h 61"/>
                  <a:gd name="T26" fmla="*/ 42 w 100"/>
                  <a:gd name="T27" fmla="*/ 6 h 61"/>
                  <a:gd name="T28" fmla="*/ 30 w 100"/>
                  <a:gd name="T29" fmla="*/ 12 h 61"/>
                  <a:gd name="T30" fmla="*/ 29 w 100"/>
                  <a:gd name="T31" fmla="*/ 4 h 61"/>
                  <a:gd name="T32" fmla="*/ 10 w 100"/>
                  <a:gd name="T33" fmla="*/ 14 h 61"/>
                  <a:gd name="T34" fmla="*/ 9 w 100"/>
                  <a:gd name="T35" fmla="*/ 19 h 61"/>
                  <a:gd name="T36" fmla="*/ 1 w 100"/>
                  <a:gd name="T37" fmla="*/ 23 h 61"/>
                  <a:gd name="T38" fmla="*/ 13 w 100"/>
                  <a:gd name="T39" fmla="*/ 29 h 61"/>
                  <a:gd name="T40" fmla="*/ 21 w 100"/>
                  <a:gd name="T41" fmla="*/ 24 h 61"/>
                  <a:gd name="T42" fmla="*/ 14 w 100"/>
                  <a:gd name="T43" fmla="*/ 31 h 61"/>
                  <a:gd name="T44" fmla="*/ 5 w 100"/>
                  <a:gd name="T45" fmla="*/ 32 h 61"/>
                  <a:gd name="T46" fmla="*/ 13 w 100"/>
                  <a:gd name="T47" fmla="*/ 40 h 61"/>
                  <a:gd name="T48" fmla="*/ 34 w 100"/>
                  <a:gd name="T49" fmla="*/ 35 h 61"/>
                  <a:gd name="T50" fmla="*/ 41 w 100"/>
                  <a:gd name="T51" fmla="*/ 39 h 61"/>
                  <a:gd name="T52" fmla="*/ 27 w 100"/>
                  <a:gd name="T53" fmla="*/ 40 h 61"/>
                  <a:gd name="T54" fmla="*/ 8 w 100"/>
                  <a:gd name="T55" fmla="*/ 44 h 61"/>
                  <a:gd name="T56" fmla="*/ 14 w 100"/>
                  <a:gd name="T57" fmla="*/ 52 h 61"/>
                  <a:gd name="T58" fmla="*/ 30 w 100"/>
                  <a:gd name="T59" fmla="*/ 52 h 61"/>
                  <a:gd name="T60" fmla="*/ 31 w 100"/>
                  <a:gd name="T61" fmla="*/ 61 h 61"/>
                  <a:gd name="T62" fmla="*/ 46 w 100"/>
                  <a:gd name="T63" fmla="*/ 59 h 61"/>
                  <a:gd name="T64" fmla="*/ 62 w 100"/>
                  <a:gd name="T65" fmla="*/ 53 h 61"/>
                  <a:gd name="T66" fmla="*/ 72 w 100"/>
                  <a:gd name="T67" fmla="*/ 50 h 61"/>
                  <a:gd name="T68" fmla="*/ 88 w 100"/>
                  <a:gd name="T69" fmla="*/ 54 h 61"/>
                  <a:gd name="T70" fmla="*/ 93 w 100"/>
                  <a:gd name="T71" fmla="*/ 5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0" h="61">
                    <a:moveTo>
                      <a:pt x="93" y="52"/>
                    </a:moveTo>
                    <a:lnTo>
                      <a:pt x="93" y="52"/>
                    </a:lnTo>
                    <a:cubicBezTo>
                      <a:pt x="90" y="50"/>
                      <a:pt x="84" y="46"/>
                      <a:pt x="87" y="44"/>
                    </a:cubicBezTo>
                    <a:cubicBezTo>
                      <a:pt x="89" y="43"/>
                      <a:pt x="100" y="44"/>
                      <a:pt x="99" y="41"/>
                    </a:cubicBezTo>
                    <a:cubicBezTo>
                      <a:pt x="98" y="39"/>
                      <a:pt x="82" y="28"/>
                      <a:pt x="81" y="25"/>
                    </a:cubicBezTo>
                    <a:cubicBezTo>
                      <a:pt x="81" y="23"/>
                      <a:pt x="78" y="12"/>
                      <a:pt x="77" y="11"/>
                    </a:cubicBezTo>
                    <a:cubicBezTo>
                      <a:pt x="76" y="10"/>
                      <a:pt x="77" y="4"/>
                      <a:pt x="77" y="4"/>
                    </a:cubicBezTo>
                    <a:cubicBezTo>
                      <a:pt x="77" y="4"/>
                      <a:pt x="65" y="0"/>
                      <a:pt x="64" y="3"/>
                    </a:cubicBezTo>
                    <a:cubicBezTo>
                      <a:pt x="64" y="6"/>
                      <a:pt x="62" y="9"/>
                      <a:pt x="65" y="11"/>
                    </a:cubicBezTo>
                    <a:cubicBezTo>
                      <a:pt x="67" y="13"/>
                      <a:pt x="70" y="17"/>
                      <a:pt x="68" y="18"/>
                    </a:cubicBezTo>
                    <a:cubicBezTo>
                      <a:pt x="66" y="19"/>
                      <a:pt x="58" y="23"/>
                      <a:pt x="58" y="20"/>
                    </a:cubicBezTo>
                    <a:cubicBezTo>
                      <a:pt x="57" y="17"/>
                      <a:pt x="61" y="8"/>
                      <a:pt x="57" y="9"/>
                    </a:cubicBezTo>
                    <a:cubicBezTo>
                      <a:pt x="53" y="9"/>
                      <a:pt x="47" y="18"/>
                      <a:pt x="44" y="16"/>
                    </a:cubicBezTo>
                    <a:cubicBezTo>
                      <a:pt x="41" y="13"/>
                      <a:pt x="43" y="7"/>
                      <a:pt x="42" y="6"/>
                    </a:cubicBezTo>
                    <a:cubicBezTo>
                      <a:pt x="40" y="5"/>
                      <a:pt x="30" y="14"/>
                      <a:pt x="30" y="12"/>
                    </a:cubicBezTo>
                    <a:cubicBezTo>
                      <a:pt x="29" y="9"/>
                      <a:pt x="31" y="3"/>
                      <a:pt x="29" y="4"/>
                    </a:cubicBezTo>
                    <a:cubicBezTo>
                      <a:pt x="27" y="5"/>
                      <a:pt x="10" y="11"/>
                      <a:pt x="10" y="14"/>
                    </a:cubicBezTo>
                    <a:cubicBezTo>
                      <a:pt x="11" y="16"/>
                      <a:pt x="9" y="19"/>
                      <a:pt x="9" y="19"/>
                    </a:cubicBezTo>
                    <a:cubicBezTo>
                      <a:pt x="9" y="19"/>
                      <a:pt x="0" y="21"/>
                      <a:pt x="1" y="23"/>
                    </a:cubicBezTo>
                    <a:cubicBezTo>
                      <a:pt x="3" y="26"/>
                      <a:pt x="10" y="30"/>
                      <a:pt x="13" y="29"/>
                    </a:cubicBezTo>
                    <a:cubicBezTo>
                      <a:pt x="15" y="28"/>
                      <a:pt x="21" y="22"/>
                      <a:pt x="21" y="24"/>
                    </a:cubicBezTo>
                    <a:cubicBezTo>
                      <a:pt x="22" y="26"/>
                      <a:pt x="14" y="31"/>
                      <a:pt x="14" y="31"/>
                    </a:cubicBezTo>
                    <a:cubicBezTo>
                      <a:pt x="14" y="31"/>
                      <a:pt x="6" y="28"/>
                      <a:pt x="5" y="32"/>
                    </a:cubicBezTo>
                    <a:cubicBezTo>
                      <a:pt x="5" y="37"/>
                      <a:pt x="10" y="40"/>
                      <a:pt x="13" y="40"/>
                    </a:cubicBezTo>
                    <a:cubicBezTo>
                      <a:pt x="16" y="39"/>
                      <a:pt x="26" y="35"/>
                      <a:pt x="34" y="35"/>
                    </a:cubicBezTo>
                    <a:cubicBezTo>
                      <a:pt x="41" y="36"/>
                      <a:pt x="44" y="37"/>
                      <a:pt x="41" y="39"/>
                    </a:cubicBezTo>
                    <a:cubicBezTo>
                      <a:pt x="38" y="41"/>
                      <a:pt x="34" y="39"/>
                      <a:pt x="27" y="40"/>
                    </a:cubicBezTo>
                    <a:cubicBezTo>
                      <a:pt x="19" y="42"/>
                      <a:pt x="8" y="41"/>
                      <a:pt x="8" y="44"/>
                    </a:cubicBezTo>
                    <a:cubicBezTo>
                      <a:pt x="9" y="47"/>
                      <a:pt x="11" y="51"/>
                      <a:pt x="14" y="52"/>
                    </a:cubicBezTo>
                    <a:cubicBezTo>
                      <a:pt x="17" y="53"/>
                      <a:pt x="30" y="49"/>
                      <a:pt x="30" y="52"/>
                    </a:cubicBezTo>
                    <a:cubicBezTo>
                      <a:pt x="30" y="55"/>
                      <a:pt x="31" y="61"/>
                      <a:pt x="31" y="61"/>
                    </a:cubicBezTo>
                    <a:cubicBezTo>
                      <a:pt x="31" y="61"/>
                      <a:pt x="43" y="60"/>
                      <a:pt x="46" y="59"/>
                    </a:cubicBezTo>
                    <a:cubicBezTo>
                      <a:pt x="50" y="58"/>
                      <a:pt x="57" y="57"/>
                      <a:pt x="62" y="53"/>
                    </a:cubicBezTo>
                    <a:cubicBezTo>
                      <a:pt x="66" y="50"/>
                      <a:pt x="67" y="47"/>
                      <a:pt x="72" y="50"/>
                    </a:cubicBezTo>
                    <a:cubicBezTo>
                      <a:pt x="78" y="53"/>
                      <a:pt x="86" y="54"/>
                      <a:pt x="88" y="54"/>
                    </a:cubicBezTo>
                    <a:cubicBezTo>
                      <a:pt x="89" y="54"/>
                      <a:pt x="93" y="52"/>
                      <a:pt x="93" y="5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dirty="0">
                  <a:latin typeface="+mn-lt"/>
                </a:endParaRPr>
              </a:p>
            </p:txBody>
          </p:sp>
          <p:sp>
            <p:nvSpPr>
              <p:cNvPr id="393" name="Freeform 111">
                <a:extLst>
                  <a:ext uri="{FF2B5EF4-FFF2-40B4-BE49-F238E27FC236}">
                    <a16:creationId xmlns:a16="http://schemas.microsoft.com/office/drawing/2014/main" xmlns="" id="{5F8F0563-A0B2-F547-AA9B-3FDF2ECC75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6013" y="4854575"/>
                <a:ext cx="39688" cy="15875"/>
              </a:xfrm>
              <a:custGeom>
                <a:avLst/>
                <a:gdLst>
                  <a:gd name="T0" fmla="*/ 16 w 42"/>
                  <a:gd name="T1" fmla="*/ 3 h 17"/>
                  <a:gd name="T2" fmla="*/ 16 w 42"/>
                  <a:gd name="T3" fmla="*/ 3 h 17"/>
                  <a:gd name="T4" fmla="*/ 4 w 42"/>
                  <a:gd name="T5" fmla="*/ 10 h 17"/>
                  <a:gd name="T6" fmla="*/ 15 w 42"/>
                  <a:gd name="T7" fmla="*/ 13 h 17"/>
                  <a:gd name="T8" fmla="*/ 25 w 42"/>
                  <a:gd name="T9" fmla="*/ 15 h 17"/>
                  <a:gd name="T10" fmla="*/ 28 w 42"/>
                  <a:gd name="T11" fmla="*/ 11 h 17"/>
                  <a:gd name="T12" fmla="*/ 41 w 42"/>
                  <a:gd name="T13" fmla="*/ 9 h 17"/>
                  <a:gd name="T14" fmla="*/ 27 w 42"/>
                  <a:gd name="T15" fmla="*/ 1 h 17"/>
                  <a:gd name="T16" fmla="*/ 20 w 42"/>
                  <a:gd name="T17" fmla="*/ 2 h 17"/>
                  <a:gd name="T18" fmla="*/ 16 w 42"/>
                  <a:gd name="T19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" h="17">
                    <a:moveTo>
                      <a:pt x="16" y="3"/>
                    </a:moveTo>
                    <a:lnTo>
                      <a:pt x="16" y="3"/>
                    </a:lnTo>
                    <a:cubicBezTo>
                      <a:pt x="14" y="4"/>
                      <a:pt x="0" y="6"/>
                      <a:pt x="4" y="10"/>
                    </a:cubicBezTo>
                    <a:cubicBezTo>
                      <a:pt x="7" y="14"/>
                      <a:pt x="12" y="12"/>
                      <a:pt x="15" y="13"/>
                    </a:cubicBezTo>
                    <a:cubicBezTo>
                      <a:pt x="18" y="15"/>
                      <a:pt x="24" y="17"/>
                      <a:pt x="25" y="15"/>
                    </a:cubicBezTo>
                    <a:cubicBezTo>
                      <a:pt x="25" y="14"/>
                      <a:pt x="25" y="11"/>
                      <a:pt x="28" y="11"/>
                    </a:cubicBezTo>
                    <a:cubicBezTo>
                      <a:pt x="31" y="12"/>
                      <a:pt x="42" y="10"/>
                      <a:pt x="41" y="9"/>
                    </a:cubicBezTo>
                    <a:cubicBezTo>
                      <a:pt x="40" y="8"/>
                      <a:pt x="32" y="1"/>
                      <a:pt x="27" y="1"/>
                    </a:cubicBezTo>
                    <a:cubicBezTo>
                      <a:pt x="23" y="1"/>
                      <a:pt x="22" y="0"/>
                      <a:pt x="20" y="2"/>
                    </a:cubicBezTo>
                    <a:cubicBezTo>
                      <a:pt x="19" y="5"/>
                      <a:pt x="16" y="3"/>
                      <a:pt x="16" y="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94" name="Freeform 112">
                <a:extLst>
                  <a:ext uri="{FF2B5EF4-FFF2-40B4-BE49-F238E27FC236}">
                    <a16:creationId xmlns:a16="http://schemas.microsoft.com/office/drawing/2014/main" xmlns="" id="{F39713F9-D19A-B948-83D6-952C6DCC5A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0450" y="4829175"/>
                <a:ext cx="58738" cy="26988"/>
              </a:xfrm>
              <a:custGeom>
                <a:avLst/>
                <a:gdLst>
                  <a:gd name="T0" fmla="*/ 2 w 62"/>
                  <a:gd name="T1" fmla="*/ 12 h 29"/>
                  <a:gd name="T2" fmla="*/ 2 w 62"/>
                  <a:gd name="T3" fmla="*/ 12 h 29"/>
                  <a:gd name="T4" fmla="*/ 20 w 62"/>
                  <a:gd name="T5" fmla="*/ 4 h 29"/>
                  <a:gd name="T6" fmla="*/ 36 w 62"/>
                  <a:gd name="T7" fmla="*/ 7 h 29"/>
                  <a:gd name="T8" fmla="*/ 55 w 62"/>
                  <a:gd name="T9" fmla="*/ 18 h 29"/>
                  <a:gd name="T10" fmla="*/ 58 w 62"/>
                  <a:gd name="T11" fmla="*/ 26 h 29"/>
                  <a:gd name="T12" fmla="*/ 40 w 62"/>
                  <a:gd name="T13" fmla="*/ 25 h 29"/>
                  <a:gd name="T14" fmla="*/ 25 w 62"/>
                  <a:gd name="T15" fmla="*/ 16 h 29"/>
                  <a:gd name="T16" fmla="*/ 10 w 62"/>
                  <a:gd name="T17" fmla="*/ 14 h 29"/>
                  <a:gd name="T18" fmla="*/ 9 w 62"/>
                  <a:gd name="T19" fmla="*/ 17 h 29"/>
                  <a:gd name="T20" fmla="*/ 1 w 62"/>
                  <a:gd name="T21" fmla="*/ 14 h 29"/>
                  <a:gd name="T22" fmla="*/ 2 w 62"/>
                  <a:gd name="T23" fmla="*/ 1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2" h="29">
                    <a:moveTo>
                      <a:pt x="2" y="12"/>
                    </a:moveTo>
                    <a:lnTo>
                      <a:pt x="2" y="12"/>
                    </a:lnTo>
                    <a:cubicBezTo>
                      <a:pt x="3" y="10"/>
                      <a:pt x="16" y="0"/>
                      <a:pt x="20" y="4"/>
                    </a:cubicBezTo>
                    <a:cubicBezTo>
                      <a:pt x="23" y="8"/>
                      <a:pt x="33" y="6"/>
                      <a:pt x="36" y="7"/>
                    </a:cubicBezTo>
                    <a:cubicBezTo>
                      <a:pt x="39" y="8"/>
                      <a:pt x="53" y="14"/>
                      <a:pt x="55" y="18"/>
                    </a:cubicBezTo>
                    <a:cubicBezTo>
                      <a:pt x="57" y="21"/>
                      <a:pt x="62" y="24"/>
                      <a:pt x="58" y="26"/>
                    </a:cubicBezTo>
                    <a:cubicBezTo>
                      <a:pt x="54" y="28"/>
                      <a:pt x="44" y="29"/>
                      <a:pt x="40" y="25"/>
                    </a:cubicBezTo>
                    <a:cubicBezTo>
                      <a:pt x="36" y="21"/>
                      <a:pt x="29" y="16"/>
                      <a:pt x="25" y="16"/>
                    </a:cubicBezTo>
                    <a:cubicBezTo>
                      <a:pt x="21" y="15"/>
                      <a:pt x="12" y="13"/>
                      <a:pt x="10" y="14"/>
                    </a:cubicBezTo>
                    <a:cubicBezTo>
                      <a:pt x="9" y="15"/>
                      <a:pt x="13" y="17"/>
                      <a:pt x="9" y="17"/>
                    </a:cubicBezTo>
                    <a:cubicBezTo>
                      <a:pt x="5" y="16"/>
                      <a:pt x="2" y="15"/>
                      <a:pt x="1" y="14"/>
                    </a:cubicBezTo>
                    <a:cubicBezTo>
                      <a:pt x="0" y="14"/>
                      <a:pt x="2" y="12"/>
                      <a:pt x="2" y="1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95" name="Freeform 113">
                <a:extLst>
                  <a:ext uri="{FF2B5EF4-FFF2-40B4-BE49-F238E27FC236}">
                    <a16:creationId xmlns:a16="http://schemas.microsoft.com/office/drawing/2014/main" xmlns="" id="{488D184B-C9CE-D64D-9E15-BB4DCC345F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5738" y="4727575"/>
                <a:ext cx="7938" cy="12700"/>
              </a:xfrm>
              <a:custGeom>
                <a:avLst/>
                <a:gdLst>
                  <a:gd name="T0" fmla="*/ 3 w 9"/>
                  <a:gd name="T1" fmla="*/ 7 h 13"/>
                  <a:gd name="T2" fmla="*/ 3 w 9"/>
                  <a:gd name="T3" fmla="*/ 7 h 13"/>
                  <a:gd name="T4" fmla="*/ 0 w 9"/>
                  <a:gd name="T5" fmla="*/ 10 h 13"/>
                  <a:gd name="T6" fmla="*/ 1 w 9"/>
                  <a:gd name="T7" fmla="*/ 13 h 13"/>
                  <a:gd name="T8" fmla="*/ 2 w 9"/>
                  <a:gd name="T9" fmla="*/ 9 h 13"/>
                  <a:gd name="T10" fmla="*/ 4 w 9"/>
                  <a:gd name="T11" fmla="*/ 9 h 13"/>
                  <a:gd name="T12" fmla="*/ 6 w 9"/>
                  <a:gd name="T13" fmla="*/ 7 h 13"/>
                  <a:gd name="T14" fmla="*/ 7 w 9"/>
                  <a:gd name="T15" fmla="*/ 4 h 13"/>
                  <a:gd name="T16" fmla="*/ 4 w 9"/>
                  <a:gd name="T17" fmla="*/ 2 h 13"/>
                  <a:gd name="T18" fmla="*/ 3 w 9"/>
                  <a:gd name="T19" fmla="*/ 6 h 13"/>
                  <a:gd name="T20" fmla="*/ 3 w 9"/>
                  <a:gd name="T21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3">
                    <a:moveTo>
                      <a:pt x="3" y="7"/>
                    </a:moveTo>
                    <a:lnTo>
                      <a:pt x="3" y="7"/>
                    </a:lnTo>
                    <a:cubicBezTo>
                      <a:pt x="3" y="7"/>
                      <a:pt x="0" y="9"/>
                      <a:pt x="0" y="10"/>
                    </a:cubicBezTo>
                    <a:cubicBezTo>
                      <a:pt x="0" y="11"/>
                      <a:pt x="1" y="13"/>
                      <a:pt x="1" y="13"/>
                    </a:cubicBezTo>
                    <a:cubicBezTo>
                      <a:pt x="1" y="12"/>
                      <a:pt x="2" y="9"/>
                      <a:pt x="2" y="9"/>
                    </a:cubicBezTo>
                    <a:cubicBezTo>
                      <a:pt x="3" y="9"/>
                      <a:pt x="3" y="8"/>
                      <a:pt x="4" y="9"/>
                    </a:cubicBezTo>
                    <a:cubicBezTo>
                      <a:pt x="6" y="10"/>
                      <a:pt x="6" y="8"/>
                      <a:pt x="6" y="7"/>
                    </a:cubicBezTo>
                    <a:cubicBezTo>
                      <a:pt x="7" y="6"/>
                      <a:pt x="9" y="7"/>
                      <a:pt x="7" y="4"/>
                    </a:cubicBezTo>
                    <a:cubicBezTo>
                      <a:pt x="6" y="1"/>
                      <a:pt x="5" y="0"/>
                      <a:pt x="4" y="2"/>
                    </a:cubicBezTo>
                    <a:cubicBezTo>
                      <a:pt x="4" y="3"/>
                      <a:pt x="3" y="6"/>
                      <a:pt x="3" y="6"/>
                    </a:cubicBezTo>
                    <a:cubicBezTo>
                      <a:pt x="3" y="6"/>
                      <a:pt x="3" y="6"/>
                      <a:pt x="3" y="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96" name="Freeform 114">
                <a:extLst>
                  <a:ext uri="{FF2B5EF4-FFF2-40B4-BE49-F238E27FC236}">
                    <a16:creationId xmlns:a16="http://schemas.microsoft.com/office/drawing/2014/main" xmlns="" id="{236041AA-26F1-F746-A430-5F3AA8EB1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8438" y="4716463"/>
                <a:ext cx="6350" cy="26988"/>
              </a:xfrm>
              <a:custGeom>
                <a:avLst/>
                <a:gdLst>
                  <a:gd name="T0" fmla="*/ 2 w 6"/>
                  <a:gd name="T1" fmla="*/ 0 h 29"/>
                  <a:gd name="T2" fmla="*/ 2 w 6"/>
                  <a:gd name="T3" fmla="*/ 0 h 29"/>
                  <a:gd name="T4" fmla="*/ 2 w 6"/>
                  <a:gd name="T5" fmla="*/ 6 h 29"/>
                  <a:gd name="T6" fmla="*/ 3 w 6"/>
                  <a:gd name="T7" fmla="*/ 12 h 29"/>
                  <a:gd name="T8" fmla="*/ 1 w 6"/>
                  <a:gd name="T9" fmla="*/ 14 h 29"/>
                  <a:gd name="T10" fmla="*/ 3 w 6"/>
                  <a:gd name="T11" fmla="*/ 20 h 29"/>
                  <a:gd name="T12" fmla="*/ 3 w 6"/>
                  <a:gd name="T13" fmla="*/ 26 h 29"/>
                  <a:gd name="T14" fmla="*/ 6 w 6"/>
                  <a:gd name="T15" fmla="*/ 25 h 29"/>
                  <a:gd name="T16" fmla="*/ 5 w 6"/>
                  <a:gd name="T17" fmla="*/ 14 h 29"/>
                  <a:gd name="T18" fmla="*/ 4 w 6"/>
                  <a:gd name="T19" fmla="*/ 8 h 29"/>
                  <a:gd name="T20" fmla="*/ 3 w 6"/>
                  <a:gd name="T21" fmla="*/ 1 h 29"/>
                  <a:gd name="T22" fmla="*/ 2 w 6"/>
                  <a:gd name="T2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29">
                    <a:moveTo>
                      <a:pt x="2" y="0"/>
                    </a:moveTo>
                    <a:lnTo>
                      <a:pt x="2" y="0"/>
                    </a:lnTo>
                    <a:cubicBezTo>
                      <a:pt x="1" y="2"/>
                      <a:pt x="1" y="4"/>
                      <a:pt x="2" y="6"/>
                    </a:cubicBezTo>
                    <a:cubicBezTo>
                      <a:pt x="3" y="9"/>
                      <a:pt x="3" y="11"/>
                      <a:pt x="3" y="12"/>
                    </a:cubicBezTo>
                    <a:cubicBezTo>
                      <a:pt x="2" y="12"/>
                      <a:pt x="0" y="12"/>
                      <a:pt x="1" y="14"/>
                    </a:cubicBezTo>
                    <a:cubicBezTo>
                      <a:pt x="1" y="16"/>
                      <a:pt x="3" y="18"/>
                      <a:pt x="3" y="20"/>
                    </a:cubicBezTo>
                    <a:cubicBezTo>
                      <a:pt x="2" y="22"/>
                      <a:pt x="3" y="26"/>
                      <a:pt x="3" y="26"/>
                    </a:cubicBezTo>
                    <a:cubicBezTo>
                      <a:pt x="3" y="26"/>
                      <a:pt x="6" y="29"/>
                      <a:pt x="6" y="25"/>
                    </a:cubicBezTo>
                    <a:cubicBezTo>
                      <a:pt x="5" y="20"/>
                      <a:pt x="5" y="15"/>
                      <a:pt x="5" y="14"/>
                    </a:cubicBezTo>
                    <a:cubicBezTo>
                      <a:pt x="5" y="13"/>
                      <a:pt x="4" y="13"/>
                      <a:pt x="4" y="8"/>
                    </a:cubicBezTo>
                    <a:cubicBezTo>
                      <a:pt x="4" y="5"/>
                      <a:pt x="4" y="2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97" name="Freeform 115">
                <a:extLst>
                  <a:ext uri="{FF2B5EF4-FFF2-40B4-BE49-F238E27FC236}">
                    <a16:creationId xmlns:a16="http://schemas.microsoft.com/office/drawing/2014/main" xmlns="" id="{F637A860-400F-E846-BC89-42A4023583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3025" y="4500563"/>
                <a:ext cx="39688" cy="36513"/>
              </a:xfrm>
              <a:custGeom>
                <a:avLst/>
                <a:gdLst>
                  <a:gd name="T0" fmla="*/ 5 w 42"/>
                  <a:gd name="T1" fmla="*/ 21 h 38"/>
                  <a:gd name="T2" fmla="*/ 5 w 42"/>
                  <a:gd name="T3" fmla="*/ 21 h 38"/>
                  <a:gd name="T4" fmla="*/ 11 w 42"/>
                  <a:gd name="T5" fmla="*/ 25 h 38"/>
                  <a:gd name="T6" fmla="*/ 11 w 42"/>
                  <a:gd name="T7" fmla="*/ 30 h 38"/>
                  <a:gd name="T8" fmla="*/ 17 w 42"/>
                  <a:gd name="T9" fmla="*/ 33 h 38"/>
                  <a:gd name="T10" fmla="*/ 30 w 42"/>
                  <a:gd name="T11" fmla="*/ 38 h 38"/>
                  <a:gd name="T12" fmla="*/ 38 w 42"/>
                  <a:gd name="T13" fmla="*/ 31 h 38"/>
                  <a:gd name="T14" fmla="*/ 37 w 42"/>
                  <a:gd name="T15" fmla="*/ 22 h 38"/>
                  <a:gd name="T16" fmla="*/ 26 w 42"/>
                  <a:gd name="T17" fmla="*/ 11 h 38"/>
                  <a:gd name="T18" fmla="*/ 17 w 42"/>
                  <a:gd name="T19" fmla="*/ 12 h 38"/>
                  <a:gd name="T20" fmla="*/ 8 w 42"/>
                  <a:gd name="T21" fmla="*/ 7 h 38"/>
                  <a:gd name="T22" fmla="*/ 4 w 42"/>
                  <a:gd name="T23" fmla="*/ 3 h 38"/>
                  <a:gd name="T24" fmla="*/ 1 w 42"/>
                  <a:gd name="T25" fmla="*/ 13 h 38"/>
                  <a:gd name="T26" fmla="*/ 8 w 42"/>
                  <a:gd name="T27" fmla="*/ 17 h 38"/>
                  <a:gd name="T28" fmla="*/ 2 w 42"/>
                  <a:gd name="T29" fmla="*/ 19 h 38"/>
                  <a:gd name="T30" fmla="*/ 5 w 42"/>
                  <a:gd name="T31" fmla="*/ 2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2" h="38">
                    <a:moveTo>
                      <a:pt x="5" y="21"/>
                    </a:moveTo>
                    <a:lnTo>
                      <a:pt x="5" y="21"/>
                    </a:lnTo>
                    <a:cubicBezTo>
                      <a:pt x="8" y="23"/>
                      <a:pt x="12" y="22"/>
                      <a:pt x="11" y="25"/>
                    </a:cubicBezTo>
                    <a:cubicBezTo>
                      <a:pt x="11" y="28"/>
                      <a:pt x="10" y="28"/>
                      <a:pt x="11" y="30"/>
                    </a:cubicBezTo>
                    <a:cubicBezTo>
                      <a:pt x="12" y="32"/>
                      <a:pt x="16" y="31"/>
                      <a:pt x="17" y="33"/>
                    </a:cubicBezTo>
                    <a:cubicBezTo>
                      <a:pt x="18" y="35"/>
                      <a:pt x="30" y="38"/>
                      <a:pt x="30" y="38"/>
                    </a:cubicBezTo>
                    <a:cubicBezTo>
                      <a:pt x="30" y="38"/>
                      <a:pt x="38" y="33"/>
                      <a:pt x="38" y="31"/>
                    </a:cubicBezTo>
                    <a:cubicBezTo>
                      <a:pt x="39" y="29"/>
                      <a:pt x="42" y="28"/>
                      <a:pt x="37" y="22"/>
                    </a:cubicBezTo>
                    <a:cubicBezTo>
                      <a:pt x="33" y="16"/>
                      <a:pt x="28" y="10"/>
                      <a:pt x="26" y="11"/>
                    </a:cubicBezTo>
                    <a:cubicBezTo>
                      <a:pt x="24" y="12"/>
                      <a:pt x="20" y="13"/>
                      <a:pt x="17" y="12"/>
                    </a:cubicBezTo>
                    <a:cubicBezTo>
                      <a:pt x="14" y="12"/>
                      <a:pt x="8" y="7"/>
                      <a:pt x="8" y="7"/>
                    </a:cubicBezTo>
                    <a:cubicBezTo>
                      <a:pt x="8" y="7"/>
                      <a:pt x="7" y="0"/>
                      <a:pt x="4" y="3"/>
                    </a:cubicBezTo>
                    <a:cubicBezTo>
                      <a:pt x="1" y="5"/>
                      <a:pt x="0" y="11"/>
                      <a:pt x="1" y="13"/>
                    </a:cubicBezTo>
                    <a:cubicBezTo>
                      <a:pt x="2" y="14"/>
                      <a:pt x="8" y="17"/>
                      <a:pt x="8" y="17"/>
                    </a:cubicBezTo>
                    <a:cubicBezTo>
                      <a:pt x="8" y="17"/>
                      <a:pt x="0" y="17"/>
                      <a:pt x="2" y="19"/>
                    </a:cubicBezTo>
                    <a:cubicBezTo>
                      <a:pt x="3" y="21"/>
                      <a:pt x="5" y="21"/>
                      <a:pt x="5" y="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98" name="Freeform 116">
                <a:extLst>
                  <a:ext uri="{FF2B5EF4-FFF2-40B4-BE49-F238E27FC236}">
                    <a16:creationId xmlns:a16="http://schemas.microsoft.com/office/drawing/2014/main" xmlns="" id="{1596F675-2FC1-E94C-BA51-D0732F4D75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1288" y="4619625"/>
                <a:ext cx="14288" cy="30163"/>
              </a:xfrm>
              <a:custGeom>
                <a:avLst/>
                <a:gdLst>
                  <a:gd name="T0" fmla="*/ 14 w 15"/>
                  <a:gd name="T1" fmla="*/ 24 h 32"/>
                  <a:gd name="T2" fmla="*/ 14 w 15"/>
                  <a:gd name="T3" fmla="*/ 24 h 32"/>
                  <a:gd name="T4" fmla="*/ 6 w 15"/>
                  <a:gd name="T5" fmla="*/ 30 h 32"/>
                  <a:gd name="T6" fmla="*/ 1 w 15"/>
                  <a:gd name="T7" fmla="*/ 22 h 32"/>
                  <a:gd name="T8" fmla="*/ 5 w 15"/>
                  <a:gd name="T9" fmla="*/ 17 h 32"/>
                  <a:gd name="T10" fmla="*/ 1 w 15"/>
                  <a:gd name="T11" fmla="*/ 8 h 32"/>
                  <a:gd name="T12" fmla="*/ 7 w 15"/>
                  <a:gd name="T13" fmla="*/ 4 h 32"/>
                  <a:gd name="T14" fmla="*/ 11 w 15"/>
                  <a:gd name="T15" fmla="*/ 2 h 32"/>
                  <a:gd name="T16" fmla="*/ 13 w 15"/>
                  <a:gd name="T17" fmla="*/ 6 h 32"/>
                  <a:gd name="T18" fmla="*/ 13 w 15"/>
                  <a:gd name="T19" fmla="*/ 14 h 32"/>
                  <a:gd name="T20" fmla="*/ 14 w 15"/>
                  <a:gd name="T21" fmla="*/ 20 h 32"/>
                  <a:gd name="T22" fmla="*/ 14 w 15"/>
                  <a:gd name="T23" fmla="*/ 2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32">
                    <a:moveTo>
                      <a:pt x="14" y="24"/>
                    </a:moveTo>
                    <a:lnTo>
                      <a:pt x="14" y="24"/>
                    </a:lnTo>
                    <a:cubicBezTo>
                      <a:pt x="14" y="26"/>
                      <a:pt x="8" y="32"/>
                      <a:pt x="6" y="30"/>
                    </a:cubicBezTo>
                    <a:cubicBezTo>
                      <a:pt x="5" y="28"/>
                      <a:pt x="0" y="23"/>
                      <a:pt x="1" y="22"/>
                    </a:cubicBezTo>
                    <a:cubicBezTo>
                      <a:pt x="4" y="22"/>
                      <a:pt x="7" y="21"/>
                      <a:pt x="5" y="17"/>
                    </a:cubicBezTo>
                    <a:cubicBezTo>
                      <a:pt x="4" y="14"/>
                      <a:pt x="0" y="10"/>
                      <a:pt x="1" y="8"/>
                    </a:cubicBezTo>
                    <a:cubicBezTo>
                      <a:pt x="1" y="6"/>
                      <a:pt x="7" y="4"/>
                      <a:pt x="7" y="4"/>
                    </a:cubicBezTo>
                    <a:cubicBezTo>
                      <a:pt x="7" y="4"/>
                      <a:pt x="10" y="0"/>
                      <a:pt x="11" y="2"/>
                    </a:cubicBezTo>
                    <a:cubicBezTo>
                      <a:pt x="11" y="4"/>
                      <a:pt x="13" y="4"/>
                      <a:pt x="13" y="6"/>
                    </a:cubicBezTo>
                    <a:cubicBezTo>
                      <a:pt x="14" y="9"/>
                      <a:pt x="13" y="14"/>
                      <a:pt x="13" y="14"/>
                    </a:cubicBezTo>
                    <a:cubicBezTo>
                      <a:pt x="13" y="14"/>
                      <a:pt x="14" y="17"/>
                      <a:pt x="14" y="20"/>
                    </a:cubicBezTo>
                    <a:cubicBezTo>
                      <a:pt x="15" y="23"/>
                      <a:pt x="14" y="24"/>
                      <a:pt x="14" y="2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399" name="Freeform 117">
                <a:extLst>
                  <a:ext uri="{FF2B5EF4-FFF2-40B4-BE49-F238E27FC236}">
                    <a16:creationId xmlns:a16="http://schemas.microsoft.com/office/drawing/2014/main" xmlns="" id="{0EBB5C3D-7CFF-3247-A68A-A3BD6DDFE4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4463" y="4594225"/>
                <a:ext cx="33338" cy="68263"/>
              </a:xfrm>
              <a:custGeom>
                <a:avLst/>
                <a:gdLst>
                  <a:gd name="T0" fmla="*/ 17 w 35"/>
                  <a:gd name="T1" fmla="*/ 47 h 70"/>
                  <a:gd name="T2" fmla="*/ 17 w 35"/>
                  <a:gd name="T3" fmla="*/ 47 h 70"/>
                  <a:gd name="T4" fmla="*/ 17 w 35"/>
                  <a:gd name="T5" fmla="*/ 53 h 70"/>
                  <a:gd name="T6" fmla="*/ 18 w 35"/>
                  <a:gd name="T7" fmla="*/ 56 h 70"/>
                  <a:gd name="T8" fmla="*/ 20 w 35"/>
                  <a:gd name="T9" fmla="*/ 60 h 70"/>
                  <a:gd name="T10" fmla="*/ 15 w 35"/>
                  <a:gd name="T11" fmla="*/ 68 h 70"/>
                  <a:gd name="T12" fmla="*/ 26 w 35"/>
                  <a:gd name="T13" fmla="*/ 68 h 70"/>
                  <a:gd name="T14" fmla="*/ 34 w 35"/>
                  <a:gd name="T15" fmla="*/ 68 h 70"/>
                  <a:gd name="T16" fmla="*/ 33 w 35"/>
                  <a:gd name="T17" fmla="*/ 60 h 70"/>
                  <a:gd name="T18" fmla="*/ 34 w 35"/>
                  <a:gd name="T19" fmla="*/ 55 h 70"/>
                  <a:gd name="T20" fmla="*/ 28 w 35"/>
                  <a:gd name="T21" fmla="*/ 42 h 70"/>
                  <a:gd name="T22" fmla="*/ 15 w 35"/>
                  <a:gd name="T23" fmla="*/ 20 h 70"/>
                  <a:gd name="T24" fmla="*/ 18 w 35"/>
                  <a:gd name="T25" fmla="*/ 14 h 70"/>
                  <a:gd name="T26" fmla="*/ 11 w 35"/>
                  <a:gd name="T27" fmla="*/ 7 h 70"/>
                  <a:gd name="T28" fmla="*/ 12 w 35"/>
                  <a:gd name="T29" fmla="*/ 3 h 70"/>
                  <a:gd name="T30" fmla="*/ 9 w 35"/>
                  <a:gd name="T31" fmla="*/ 0 h 70"/>
                  <a:gd name="T32" fmla="*/ 6 w 35"/>
                  <a:gd name="T33" fmla="*/ 1 h 70"/>
                  <a:gd name="T34" fmla="*/ 3 w 35"/>
                  <a:gd name="T35" fmla="*/ 1 h 70"/>
                  <a:gd name="T36" fmla="*/ 0 w 35"/>
                  <a:gd name="T37" fmla="*/ 2 h 70"/>
                  <a:gd name="T38" fmla="*/ 4 w 35"/>
                  <a:gd name="T39" fmla="*/ 8 h 70"/>
                  <a:gd name="T40" fmla="*/ 1 w 35"/>
                  <a:gd name="T41" fmla="*/ 12 h 70"/>
                  <a:gd name="T42" fmla="*/ 5 w 35"/>
                  <a:gd name="T43" fmla="*/ 15 h 70"/>
                  <a:gd name="T44" fmla="*/ 4 w 35"/>
                  <a:gd name="T45" fmla="*/ 17 h 70"/>
                  <a:gd name="T46" fmla="*/ 7 w 35"/>
                  <a:gd name="T47" fmla="*/ 18 h 70"/>
                  <a:gd name="T48" fmla="*/ 6 w 35"/>
                  <a:gd name="T49" fmla="*/ 20 h 70"/>
                  <a:gd name="T50" fmla="*/ 8 w 35"/>
                  <a:gd name="T51" fmla="*/ 24 h 70"/>
                  <a:gd name="T52" fmla="*/ 11 w 35"/>
                  <a:gd name="T53" fmla="*/ 27 h 70"/>
                  <a:gd name="T54" fmla="*/ 13 w 35"/>
                  <a:gd name="T55" fmla="*/ 30 h 70"/>
                  <a:gd name="T56" fmla="*/ 14 w 35"/>
                  <a:gd name="T57" fmla="*/ 36 h 70"/>
                  <a:gd name="T58" fmla="*/ 19 w 35"/>
                  <a:gd name="T59" fmla="*/ 38 h 70"/>
                  <a:gd name="T60" fmla="*/ 17 w 35"/>
                  <a:gd name="T61" fmla="*/ 44 h 70"/>
                  <a:gd name="T62" fmla="*/ 17 w 35"/>
                  <a:gd name="T63" fmla="*/ 4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70">
                    <a:moveTo>
                      <a:pt x="17" y="47"/>
                    </a:moveTo>
                    <a:lnTo>
                      <a:pt x="17" y="47"/>
                    </a:lnTo>
                    <a:cubicBezTo>
                      <a:pt x="17" y="52"/>
                      <a:pt x="17" y="52"/>
                      <a:pt x="17" y="53"/>
                    </a:cubicBezTo>
                    <a:cubicBezTo>
                      <a:pt x="16" y="54"/>
                      <a:pt x="17" y="55"/>
                      <a:pt x="18" y="56"/>
                    </a:cubicBezTo>
                    <a:cubicBezTo>
                      <a:pt x="18" y="58"/>
                      <a:pt x="21" y="58"/>
                      <a:pt x="20" y="60"/>
                    </a:cubicBezTo>
                    <a:cubicBezTo>
                      <a:pt x="18" y="62"/>
                      <a:pt x="13" y="65"/>
                      <a:pt x="15" y="68"/>
                    </a:cubicBezTo>
                    <a:cubicBezTo>
                      <a:pt x="18" y="70"/>
                      <a:pt x="26" y="68"/>
                      <a:pt x="26" y="68"/>
                    </a:cubicBezTo>
                    <a:cubicBezTo>
                      <a:pt x="26" y="68"/>
                      <a:pt x="34" y="70"/>
                      <a:pt x="34" y="68"/>
                    </a:cubicBezTo>
                    <a:cubicBezTo>
                      <a:pt x="35" y="66"/>
                      <a:pt x="32" y="62"/>
                      <a:pt x="33" y="60"/>
                    </a:cubicBezTo>
                    <a:cubicBezTo>
                      <a:pt x="34" y="59"/>
                      <a:pt x="34" y="57"/>
                      <a:pt x="34" y="55"/>
                    </a:cubicBezTo>
                    <a:cubicBezTo>
                      <a:pt x="33" y="53"/>
                      <a:pt x="31" y="45"/>
                      <a:pt x="28" y="42"/>
                    </a:cubicBezTo>
                    <a:cubicBezTo>
                      <a:pt x="26" y="39"/>
                      <a:pt x="15" y="20"/>
                      <a:pt x="15" y="20"/>
                    </a:cubicBezTo>
                    <a:cubicBezTo>
                      <a:pt x="16" y="20"/>
                      <a:pt x="21" y="17"/>
                      <a:pt x="18" y="14"/>
                    </a:cubicBezTo>
                    <a:cubicBezTo>
                      <a:pt x="15" y="10"/>
                      <a:pt x="11" y="8"/>
                      <a:pt x="11" y="7"/>
                    </a:cubicBezTo>
                    <a:cubicBezTo>
                      <a:pt x="11" y="5"/>
                      <a:pt x="12" y="3"/>
                      <a:pt x="12" y="3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9" y="0"/>
                      <a:pt x="6" y="0"/>
                      <a:pt x="6" y="1"/>
                    </a:cubicBezTo>
                    <a:cubicBezTo>
                      <a:pt x="5" y="2"/>
                      <a:pt x="4" y="2"/>
                      <a:pt x="3" y="1"/>
                    </a:cubicBezTo>
                    <a:cubicBezTo>
                      <a:pt x="2" y="1"/>
                      <a:pt x="0" y="2"/>
                      <a:pt x="0" y="2"/>
                    </a:cubicBezTo>
                    <a:cubicBezTo>
                      <a:pt x="0" y="2"/>
                      <a:pt x="4" y="7"/>
                      <a:pt x="4" y="8"/>
                    </a:cubicBezTo>
                    <a:cubicBezTo>
                      <a:pt x="4" y="9"/>
                      <a:pt x="1" y="12"/>
                      <a:pt x="1" y="12"/>
                    </a:cubicBezTo>
                    <a:cubicBezTo>
                      <a:pt x="3" y="13"/>
                      <a:pt x="3" y="13"/>
                      <a:pt x="5" y="15"/>
                    </a:cubicBezTo>
                    <a:lnTo>
                      <a:pt x="4" y="17"/>
                    </a:lnTo>
                    <a:cubicBezTo>
                      <a:pt x="4" y="17"/>
                      <a:pt x="8" y="16"/>
                      <a:pt x="7" y="18"/>
                    </a:cubicBezTo>
                    <a:cubicBezTo>
                      <a:pt x="7" y="20"/>
                      <a:pt x="5" y="18"/>
                      <a:pt x="6" y="20"/>
                    </a:cubicBezTo>
                    <a:cubicBezTo>
                      <a:pt x="6" y="23"/>
                      <a:pt x="8" y="23"/>
                      <a:pt x="8" y="24"/>
                    </a:cubicBezTo>
                    <a:cubicBezTo>
                      <a:pt x="7" y="25"/>
                      <a:pt x="11" y="25"/>
                      <a:pt x="11" y="27"/>
                    </a:cubicBezTo>
                    <a:cubicBezTo>
                      <a:pt x="12" y="29"/>
                      <a:pt x="13" y="27"/>
                      <a:pt x="13" y="30"/>
                    </a:cubicBezTo>
                    <a:cubicBezTo>
                      <a:pt x="13" y="33"/>
                      <a:pt x="13" y="35"/>
                      <a:pt x="14" y="36"/>
                    </a:cubicBezTo>
                    <a:cubicBezTo>
                      <a:pt x="15" y="37"/>
                      <a:pt x="18" y="36"/>
                      <a:pt x="19" y="38"/>
                    </a:cubicBezTo>
                    <a:cubicBezTo>
                      <a:pt x="19" y="40"/>
                      <a:pt x="17" y="44"/>
                      <a:pt x="17" y="44"/>
                    </a:cubicBezTo>
                    <a:cubicBezTo>
                      <a:pt x="17" y="45"/>
                      <a:pt x="17" y="45"/>
                      <a:pt x="17" y="4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>
                  <a:latin typeface="+mn-lt"/>
                </a:endParaRPr>
              </a:p>
            </p:txBody>
          </p:sp>
          <p:sp>
            <p:nvSpPr>
              <p:cNvPr id="400" name="Freeform 118">
                <a:extLst>
                  <a:ext uri="{FF2B5EF4-FFF2-40B4-BE49-F238E27FC236}">
                    <a16:creationId xmlns:a16="http://schemas.microsoft.com/office/drawing/2014/main" xmlns="" id="{A64659A9-B8B6-5941-BC45-F43FF7FFF2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5950" y="4373563"/>
                <a:ext cx="623888" cy="554038"/>
              </a:xfrm>
              <a:custGeom>
                <a:avLst/>
                <a:gdLst>
                  <a:gd name="T0" fmla="*/ 450 w 654"/>
                  <a:gd name="T1" fmla="*/ 487 h 574"/>
                  <a:gd name="T2" fmla="*/ 398 w 654"/>
                  <a:gd name="T3" fmla="*/ 438 h 574"/>
                  <a:gd name="T4" fmla="*/ 465 w 654"/>
                  <a:gd name="T5" fmla="*/ 436 h 574"/>
                  <a:gd name="T6" fmla="*/ 492 w 654"/>
                  <a:gd name="T7" fmla="*/ 442 h 574"/>
                  <a:gd name="T8" fmla="*/ 527 w 654"/>
                  <a:gd name="T9" fmla="*/ 364 h 574"/>
                  <a:gd name="T10" fmla="*/ 575 w 654"/>
                  <a:gd name="T11" fmla="*/ 322 h 574"/>
                  <a:gd name="T12" fmla="*/ 586 w 654"/>
                  <a:gd name="T13" fmla="*/ 299 h 574"/>
                  <a:gd name="T14" fmla="*/ 593 w 654"/>
                  <a:gd name="T15" fmla="*/ 279 h 574"/>
                  <a:gd name="T16" fmla="*/ 629 w 654"/>
                  <a:gd name="T17" fmla="*/ 302 h 574"/>
                  <a:gd name="T18" fmla="*/ 630 w 654"/>
                  <a:gd name="T19" fmla="*/ 270 h 574"/>
                  <a:gd name="T20" fmla="*/ 606 w 654"/>
                  <a:gd name="T21" fmla="*/ 221 h 574"/>
                  <a:gd name="T22" fmla="*/ 549 w 654"/>
                  <a:gd name="T23" fmla="*/ 163 h 574"/>
                  <a:gd name="T24" fmla="*/ 500 w 654"/>
                  <a:gd name="T25" fmla="*/ 160 h 574"/>
                  <a:gd name="T26" fmla="*/ 494 w 654"/>
                  <a:gd name="T27" fmla="*/ 237 h 574"/>
                  <a:gd name="T28" fmla="*/ 479 w 654"/>
                  <a:gd name="T29" fmla="*/ 225 h 574"/>
                  <a:gd name="T30" fmla="*/ 405 w 654"/>
                  <a:gd name="T31" fmla="*/ 154 h 574"/>
                  <a:gd name="T32" fmla="*/ 454 w 654"/>
                  <a:gd name="T33" fmla="*/ 132 h 574"/>
                  <a:gd name="T34" fmla="*/ 472 w 654"/>
                  <a:gd name="T35" fmla="*/ 92 h 574"/>
                  <a:gd name="T36" fmla="*/ 523 w 654"/>
                  <a:gd name="T37" fmla="*/ 89 h 574"/>
                  <a:gd name="T38" fmla="*/ 500 w 654"/>
                  <a:gd name="T39" fmla="*/ 112 h 574"/>
                  <a:gd name="T40" fmla="*/ 569 w 654"/>
                  <a:gd name="T41" fmla="*/ 150 h 574"/>
                  <a:gd name="T42" fmla="*/ 570 w 654"/>
                  <a:gd name="T43" fmla="*/ 110 h 574"/>
                  <a:gd name="T44" fmla="*/ 545 w 654"/>
                  <a:gd name="T45" fmla="*/ 64 h 574"/>
                  <a:gd name="T46" fmla="*/ 528 w 654"/>
                  <a:gd name="T47" fmla="*/ 42 h 574"/>
                  <a:gd name="T48" fmla="*/ 491 w 654"/>
                  <a:gd name="T49" fmla="*/ 11 h 574"/>
                  <a:gd name="T50" fmla="*/ 475 w 654"/>
                  <a:gd name="T51" fmla="*/ 31 h 574"/>
                  <a:gd name="T52" fmla="*/ 455 w 654"/>
                  <a:gd name="T53" fmla="*/ 42 h 574"/>
                  <a:gd name="T54" fmla="*/ 424 w 654"/>
                  <a:gd name="T55" fmla="*/ 24 h 574"/>
                  <a:gd name="T56" fmla="*/ 449 w 654"/>
                  <a:gd name="T57" fmla="*/ 72 h 574"/>
                  <a:gd name="T58" fmla="*/ 422 w 654"/>
                  <a:gd name="T59" fmla="*/ 70 h 574"/>
                  <a:gd name="T60" fmla="*/ 413 w 654"/>
                  <a:gd name="T61" fmla="*/ 20 h 574"/>
                  <a:gd name="T62" fmla="*/ 398 w 654"/>
                  <a:gd name="T63" fmla="*/ 11 h 574"/>
                  <a:gd name="T64" fmla="*/ 405 w 654"/>
                  <a:gd name="T65" fmla="*/ 59 h 574"/>
                  <a:gd name="T66" fmla="*/ 394 w 654"/>
                  <a:gd name="T67" fmla="*/ 62 h 574"/>
                  <a:gd name="T68" fmla="*/ 376 w 654"/>
                  <a:gd name="T69" fmla="*/ 80 h 574"/>
                  <a:gd name="T70" fmla="*/ 311 w 654"/>
                  <a:gd name="T71" fmla="*/ 81 h 574"/>
                  <a:gd name="T72" fmla="*/ 247 w 654"/>
                  <a:gd name="T73" fmla="*/ 64 h 574"/>
                  <a:gd name="T74" fmla="*/ 206 w 654"/>
                  <a:gd name="T75" fmla="*/ 67 h 574"/>
                  <a:gd name="T76" fmla="*/ 174 w 654"/>
                  <a:gd name="T77" fmla="*/ 84 h 574"/>
                  <a:gd name="T78" fmla="*/ 114 w 654"/>
                  <a:gd name="T79" fmla="*/ 77 h 574"/>
                  <a:gd name="T80" fmla="*/ 92 w 654"/>
                  <a:gd name="T81" fmla="*/ 77 h 574"/>
                  <a:gd name="T82" fmla="*/ 46 w 654"/>
                  <a:gd name="T83" fmla="*/ 116 h 574"/>
                  <a:gd name="T84" fmla="*/ 48 w 654"/>
                  <a:gd name="T85" fmla="*/ 136 h 574"/>
                  <a:gd name="T86" fmla="*/ 52 w 654"/>
                  <a:gd name="T87" fmla="*/ 154 h 574"/>
                  <a:gd name="T88" fmla="*/ 33 w 654"/>
                  <a:gd name="T89" fmla="*/ 180 h 574"/>
                  <a:gd name="T90" fmla="*/ 52 w 654"/>
                  <a:gd name="T91" fmla="*/ 212 h 574"/>
                  <a:gd name="T92" fmla="*/ 20 w 654"/>
                  <a:gd name="T93" fmla="*/ 252 h 574"/>
                  <a:gd name="T94" fmla="*/ 6 w 654"/>
                  <a:gd name="T95" fmla="*/ 268 h 574"/>
                  <a:gd name="T96" fmla="*/ 49 w 654"/>
                  <a:gd name="T97" fmla="*/ 244 h 574"/>
                  <a:gd name="T98" fmla="*/ 94 w 654"/>
                  <a:gd name="T99" fmla="*/ 182 h 574"/>
                  <a:gd name="T100" fmla="*/ 69 w 654"/>
                  <a:gd name="T101" fmla="*/ 229 h 574"/>
                  <a:gd name="T102" fmla="*/ 107 w 654"/>
                  <a:gd name="T103" fmla="*/ 182 h 574"/>
                  <a:gd name="T104" fmla="*/ 162 w 654"/>
                  <a:gd name="T105" fmla="*/ 215 h 574"/>
                  <a:gd name="T106" fmla="*/ 214 w 654"/>
                  <a:gd name="T107" fmla="*/ 342 h 574"/>
                  <a:gd name="T108" fmla="*/ 278 w 654"/>
                  <a:gd name="T109" fmla="*/ 445 h 574"/>
                  <a:gd name="T110" fmla="*/ 307 w 654"/>
                  <a:gd name="T111" fmla="*/ 481 h 574"/>
                  <a:gd name="T112" fmla="*/ 285 w 654"/>
                  <a:gd name="T113" fmla="*/ 424 h 574"/>
                  <a:gd name="T114" fmla="*/ 332 w 654"/>
                  <a:gd name="T115" fmla="*/ 497 h 574"/>
                  <a:gd name="T116" fmla="*/ 437 w 654"/>
                  <a:gd name="T117" fmla="*/ 543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54" h="574">
                    <a:moveTo>
                      <a:pt x="478" y="564"/>
                    </a:moveTo>
                    <a:lnTo>
                      <a:pt x="478" y="564"/>
                    </a:lnTo>
                    <a:cubicBezTo>
                      <a:pt x="474" y="562"/>
                      <a:pt x="470" y="560"/>
                      <a:pt x="470" y="558"/>
                    </a:cubicBezTo>
                    <a:cubicBezTo>
                      <a:pt x="470" y="554"/>
                      <a:pt x="474" y="537"/>
                      <a:pt x="473" y="535"/>
                    </a:cubicBezTo>
                    <a:cubicBezTo>
                      <a:pt x="473" y="533"/>
                      <a:pt x="453" y="528"/>
                      <a:pt x="448" y="524"/>
                    </a:cubicBezTo>
                    <a:cubicBezTo>
                      <a:pt x="443" y="521"/>
                      <a:pt x="439" y="513"/>
                      <a:pt x="441" y="512"/>
                    </a:cubicBezTo>
                    <a:cubicBezTo>
                      <a:pt x="443" y="512"/>
                      <a:pt x="453" y="490"/>
                      <a:pt x="450" y="487"/>
                    </a:cubicBezTo>
                    <a:cubicBezTo>
                      <a:pt x="446" y="485"/>
                      <a:pt x="426" y="487"/>
                      <a:pt x="425" y="491"/>
                    </a:cubicBezTo>
                    <a:cubicBezTo>
                      <a:pt x="424" y="494"/>
                      <a:pt x="420" y="510"/>
                      <a:pt x="416" y="510"/>
                    </a:cubicBezTo>
                    <a:cubicBezTo>
                      <a:pt x="411" y="510"/>
                      <a:pt x="385" y="512"/>
                      <a:pt x="383" y="490"/>
                    </a:cubicBezTo>
                    <a:cubicBezTo>
                      <a:pt x="382" y="468"/>
                      <a:pt x="383" y="467"/>
                      <a:pt x="384" y="464"/>
                    </a:cubicBezTo>
                    <a:cubicBezTo>
                      <a:pt x="386" y="461"/>
                      <a:pt x="389" y="460"/>
                      <a:pt x="387" y="458"/>
                    </a:cubicBezTo>
                    <a:cubicBezTo>
                      <a:pt x="386" y="457"/>
                      <a:pt x="383" y="448"/>
                      <a:pt x="385" y="445"/>
                    </a:cubicBezTo>
                    <a:cubicBezTo>
                      <a:pt x="388" y="441"/>
                      <a:pt x="397" y="438"/>
                      <a:pt x="398" y="438"/>
                    </a:cubicBezTo>
                    <a:cubicBezTo>
                      <a:pt x="398" y="437"/>
                      <a:pt x="401" y="432"/>
                      <a:pt x="404" y="433"/>
                    </a:cubicBezTo>
                    <a:cubicBezTo>
                      <a:pt x="408" y="435"/>
                      <a:pt x="412" y="433"/>
                      <a:pt x="416" y="434"/>
                    </a:cubicBezTo>
                    <a:cubicBezTo>
                      <a:pt x="420" y="435"/>
                      <a:pt x="425" y="438"/>
                      <a:pt x="429" y="437"/>
                    </a:cubicBezTo>
                    <a:cubicBezTo>
                      <a:pt x="434" y="436"/>
                      <a:pt x="435" y="435"/>
                      <a:pt x="436" y="434"/>
                    </a:cubicBezTo>
                    <a:cubicBezTo>
                      <a:pt x="437" y="433"/>
                      <a:pt x="439" y="428"/>
                      <a:pt x="443" y="429"/>
                    </a:cubicBezTo>
                    <a:cubicBezTo>
                      <a:pt x="447" y="431"/>
                      <a:pt x="448" y="428"/>
                      <a:pt x="451" y="432"/>
                    </a:cubicBezTo>
                    <a:cubicBezTo>
                      <a:pt x="454" y="437"/>
                      <a:pt x="462" y="435"/>
                      <a:pt x="465" y="436"/>
                    </a:cubicBezTo>
                    <a:cubicBezTo>
                      <a:pt x="468" y="436"/>
                      <a:pt x="469" y="435"/>
                      <a:pt x="471" y="437"/>
                    </a:cubicBezTo>
                    <a:cubicBezTo>
                      <a:pt x="473" y="439"/>
                      <a:pt x="477" y="441"/>
                      <a:pt x="477" y="444"/>
                    </a:cubicBezTo>
                    <a:cubicBezTo>
                      <a:pt x="478" y="448"/>
                      <a:pt x="477" y="449"/>
                      <a:pt x="479" y="454"/>
                    </a:cubicBezTo>
                    <a:cubicBezTo>
                      <a:pt x="481" y="458"/>
                      <a:pt x="485" y="463"/>
                      <a:pt x="486" y="464"/>
                    </a:cubicBezTo>
                    <a:cubicBezTo>
                      <a:pt x="487" y="465"/>
                      <a:pt x="490" y="466"/>
                      <a:pt x="491" y="466"/>
                    </a:cubicBezTo>
                    <a:cubicBezTo>
                      <a:pt x="493" y="465"/>
                      <a:pt x="494" y="459"/>
                      <a:pt x="494" y="455"/>
                    </a:cubicBezTo>
                    <a:cubicBezTo>
                      <a:pt x="494" y="451"/>
                      <a:pt x="492" y="446"/>
                      <a:pt x="492" y="442"/>
                    </a:cubicBezTo>
                    <a:cubicBezTo>
                      <a:pt x="491" y="439"/>
                      <a:pt x="486" y="434"/>
                      <a:pt x="486" y="429"/>
                    </a:cubicBezTo>
                    <a:cubicBezTo>
                      <a:pt x="486" y="424"/>
                      <a:pt x="487" y="415"/>
                      <a:pt x="489" y="414"/>
                    </a:cubicBezTo>
                    <a:cubicBezTo>
                      <a:pt x="492" y="413"/>
                      <a:pt x="504" y="400"/>
                      <a:pt x="509" y="398"/>
                    </a:cubicBezTo>
                    <a:cubicBezTo>
                      <a:pt x="513" y="396"/>
                      <a:pt x="521" y="391"/>
                      <a:pt x="522" y="389"/>
                    </a:cubicBezTo>
                    <a:cubicBezTo>
                      <a:pt x="522" y="387"/>
                      <a:pt x="519" y="383"/>
                      <a:pt x="519" y="381"/>
                    </a:cubicBezTo>
                    <a:cubicBezTo>
                      <a:pt x="519" y="378"/>
                      <a:pt x="522" y="375"/>
                      <a:pt x="523" y="372"/>
                    </a:cubicBezTo>
                    <a:cubicBezTo>
                      <a:pt x="523" y="369"/>
                      <a:pt x="525" y="367"/>
                      <a:pt x="527" y="364"/>
                    </a:cubicBezTo>
                    <a:cubicBezTo>
                      <a:pt x="528" y="362"/>
                      <a:pt x="530" y="354"/>
                      <a:pt x="533" y="353"/>
                    </a:cubicBezTo>
                    <a:cubicBezTo>
                      <a:pt x="535" y="352"/>
                      <a:pt x="546" y="349"/>
                      <a:pt x="547" y="347"/>
                    </a:cubicBezTo>
                    <a:cubicBezTo>
                      <a:pt x="549" y="344"/>
                      <a:pt x="556" y="346"/>
                      <a:pt x="556" y="343"/>
                    </a:cubicBezTo>
                    <a:cubicBezTo>
                      <a:pt x="556" y="340"/>
                      <a:pt x="547" y="341"/>
                      <a:pt x="549" y="338"/>
                    </a:cubicBezTo>
                    <a:cubicBezTo>
                      <a:pt x="551" y="334"/>
                      <a:pt x="556" y="329"/>
                      <a:pt x="559" y="326"/>
                    </a:cubicBezTo>
                    <a:cubicBezTo>
                      <a:pt x="562" y="322"/>
                      <a:pt x="582" y="311"/>
                      <a:pt x="581" y="313"/>
                    </a:cubicBezTo>
                    <a:cubicBezTo>
                      <a:pt x="580" y="315"/>
                      <a:pt x="575" y="318"/>
                      <a:pt x="575" y="322"/>
                    </a:cubicBezTo>
                    <a:cubicBezTo>
                      <a:pt x="576" y="326"/>
                      <a:pt x="575" y="330"/>
                      <a:pt x="579" y="329"/>
                    </a:cubicBezTo>
                    <a:cubicBezTo>
                      <a:pt x="583" y="328"/>
                      <a:pt x="583" y="325"/>
                      <a:pt x="591" y="321"/>
                    </a:cubicBezTo>
                    <a:cubicBezTo>
                      <a:pt x="598" y="317"/>
                      <a:pt x="603" y="315"/>
                      <a:pt x="606" y="313"/>
                    </a:cubicBezTo>
                    <a:cubicBezTo>
                      <a:pt x="609" y="311"/>
                      <a:pt x="616" y="311"/>
                      <a:pt x="614" y="307"/>
                    </a:cubicBezTo>
                    <a:cubicBezTo>
                      <a:pt x="612" y="304"/>
                      <a:pt x="609" y="294"/>
                      <a:pt x="607" y="297"/>
                    </a:cubicBezTo>
                    <a:cubicBezTo>
                      <a:pt x="605" y="299"/>
                      <a:pt x="599" y="305"/>
                      <a:pt x="599" y="305"/>
                    </a:cubicBezTo>
                    <a:cubicBezTo>
                      <a:pt x="593" y="302"/>
                      <a:pt x="593" y="302"/>
                      <a:pt x="586" y="299"/>
                    </a:cubicBezTo>
                    <a:cubicBezTo>
                      <a:pt x="586" y="299"/>
                      <a:pt x="582" y="303"/>
                      <a:pt x="582" y="298"/>
                    </a:cubicBezTo>
                    <a:cubicBezTo>
                      <a:pt x="582" y="293"/>
                      <a:pt x="585" y="291"/>
                      <a:pt x="585" y="291"/>
                    </a:cubicBezTo>
                    <a:cubicBezTo>
                      <a:pt x="585" y="291"/>
                      <a:pt x="588" y="295"/>
                      <a:pt x="588" y="290"/>
                    </a:cubicBezTo>
                    <a:cubicBezTo>
                      <a:pt x="589" y="286"/>
                      <a:pt x="588" y="282"/>
                      <a:pt x="589" y="280"/>
                    </a:cubicBezTo>
                    <a:cubicBezTo>
                      <a:pt x="589" y="279"/>
                      <a:pt x="569" y="279"/>
                      <a:pt x="570" y="276"/>
                    </a:cubicBezTo>
                    <a:cubicBezTo>
                      <a:pt x="571" y="273"/>
                      <a:pt x="587" y="271"/>
                      <a:pt x="588" y="273"/>
                    </a:cubicBezTo>
                    <a:cubicBezTo>
                      <a:pt x="588" y="275"/>
                      <a:pt x="591" y="277"/>
                      <a:pt x="593" y="279"/>
                    </a:cubicBezTo>
                    <a:cubicBezTo>
                      <a:pt x="595" y="281"/>
                      <a:pt x="602" y="284"/>
                      <a:pt x="601" y="281"/>
                    </a:cubicBezTo>
                    <a:cubicBezTo>
                      <a:pt x="599" y="277"/>
                      <a:pt x="589" y="270"/>
                      <a:pt x="593" y="271"/>
                    </a:cubicBezTo>
                    <a:cubicBezTo>
                      <a:pt x="597" y="272"/>
                      <a:pt x="604" y="276"/>
                      <a:pt x="607" y="273"/>
                    </a:cubicBezTo>
                    <a:cubicBezTo>
                      <a:pt x="610" y="271"/>
                      <a:pt x="621" y="258"/>
                      <a:pt x="623" y="262"/>
                    </a:cubicBezTo>
                    <a:cubicBezTo>
                      <a:pt x="624" y="266"/>
                      <a:pt x="613" y="289"/>
                      <a:pt x="615" y="291"/>
                    </a:cubicBezTo>
                    <a:cubicBezTo>
                      <a:pt x="617" y="294"/>
                      <a:pt x="635" y="296"/>
                      <a:pt x="634" y="297"/>
                    </a:cubicBezTo>
                    <a:cubicBezTo>
                      <a:pt x="633" y="299"/>
                      <a:pt x="623" y="298"/>
                      <a:pt x="629" y="302"/>
                    </a:cubicBezTo>
                    <a:cubicBezTo>
                      <a:pt x="634" y="307"/>
                      <a:pt x="636" y="309"/>
                      <a:pt x="638" y="305"/>
                    </a:cubicBezTo>
                    <a:cubicBezTo>
                      <a:pt x="640" y="301"/>
                      <a:pt x="641" y="298"/>
                      <a:pt x="643" y="300"/>
                    </a:cubicBezTo>
                    <a:cubicBezTo>
                      <a:pt x="644" y="302"/>
                      <a:pt x="647" y="303"/>
                      <a:pt x="647" y="303"/>
                    </a:cubicBezTo>
                    <a:cubicBezTo>
                      <a:pt x="647" y="303"/>
                      <a:pt x="650" y="304"/>
                      <a:pt x="652" y="301"/>
                    </a:cubicBezTo>
                    <a:cubicBezTo>
                      <a:pt x="653" y="298"/>
                      <a:pt x="654" y="296"/>
                      <a:pt x="652" y="290"/>
                    </a:cubicBezTo>
                    <a:cubicBezTo>
                      <a:pt x="651" y="285"/>
                      <a:pt x="639" y="278"/>
                      <a:pt x="635" y="276"/>
                    </a:cubicBezTo>
                    <a:cubicBezTo>
                      <a:pt x="631" y="274"/>
                      <a:pt x="629" y="271"/>
                      <a:pt x="630" y="270"/>
                    </a:cubicBezTo>
                    <a:cubicBezTo>
                      <a:pt x="632" y="268"/>
                      <a:pt x="634" y="263"/>
                      <a:pt x="635" y="262"/>
                    </a:cubicBezTo>
                    <a:cubicBezTo>
                      <a:pt x="635" y="260"/>
                      <a:pt x="631" y="253"/>
                      <a:pt x="631" y="252"/>
                    </a:cubicBezTo>
                    <a:cubicBezTo>
                      <a:pt x="631" y="251"/>
                      <a:pt x="636" y="245"/>
                      <a:pt x="632" y="241"/>
                    </a:cubicBezTo>
                    <a:cubicBezTo>
                      <a:pt x="628" y="238"/>
                      <a:pt x="623" y="233"/>
                      <a:pt x="620" y="234"/>
                    </a:cubicBezTo>
                    <a:cubicBezTo>
                      <a:pt x="617" y="236"/>
                      <a:pt x="604" y="243"/>
                      <a:pt x="607" y="240"/>
                    </a:cubicBezTo>
                    <a:cubicBezTo>
                      <a:pt x="611" y="237"/>
                      <a:pt x="623" y="234"/>
                      <a:pt x="618" y="229"/>
                    </a:cubicBezTo>
                    <a:cubicBezTo>
                      <a:pt x="614" y="224"/>
                      <a:pt x="608" y="224"/>
                      <a:pt x="606" y="221"/>
                    </a:cubicBezTo>
                    <a:cubicBezTo>
                      <a:pt x="604" y="217"/>
                      <a:pt x="596" y="207"/>
                      <a:pt x="596" y="207"/>
                    </a:cubicBezTo>
                    <a:cubicBezTo>
                      <a:pt x="596" y="207"/>
                      <a:pt x="598" y="203"/>
                      <a:pt x="597" y="201"/>
                    </a:cubicBezTo>
                    <a:cubicBezTo>
                      <a:pt x="595" y="198"/>
                      <a:pt x="586" y="180"/>
                      <a:pt x="586" y="180"/>
                    </a:cubicBezTo>
                    <a:cubicBezTo>
                      <a:pt x="586" y="180"/>
                      <a:pt x="578" y="165"/>
                      <a:pt x="577" y="170"/>
                    </a:cubicBezTo>
                    <a:cubicBezTo>
                      <a:pt x="575" y="174"/>
                      <a:pt x="566" y="193"/>
                      <a:pt x="561" y="190"/>
                    </a:cubicBezTo>
                    <a:cubicBezTo>
                      <a:pt x="556" y="187"/>
                      <a:pt x="551" y="182"/>
                      <a:pt x="551" y="179"/>
                    </a:cubicBezTo>
                    <a:cubicBezTo>
                      <a:pt x="552" y="177"/>
                      <a:pt x="552" y="165"/>
                      <a:pt x="549" y="163"/>
                    </a:cubicBezTo>
                    <a:cubicBezTo>
                      <a:pt x="546" y="161"/>
                      <a:pt x="535" y="158"/>
                      <a:pt x="534" y="155"/>
                    </a:cubicBezTo>
                    <a:cubicBezTo>
                      <a:pt x="534" y="152"/>
                      <a:pt x="528" y="145"/>
                      <a:pt x="526" y="144"/>
                    </a:cubicBezTo>
                    <a:cubicBezTo>
                      <a:pt x="524" y="143"/>
                      <a:pt x="518" y="141"/>
                      <a:pt x="518" y="142"/>
                    </a:cubicBezTo>
                    <a:cubicBezTo>
                      <a:pt x="517" y="144"/>
                      <a:pt x="519" y="146"/>
                      <a:pt x="516" y="145"/>
                    </a:cubicBezTo>
                    <a:cubicBezTo>
                      <a:pt x="514" y="144"/>
                      <a:pt x="510" y="142"/>
                      <a:pt x="509" y="142"/>
                    </a:cubicBezTo>
                    <a:cubicBezTo>
                      <a:pt x="507" y="143"/>
                      <a:pt x="501" y="141"/>
                      <a:pt x="500" y="144"/>
                    </a:cubicBezTo>
                    <a:cubicBezTo>
                      <a:pt x="498" y="148"/>
                      <a:pt x="502" y="157"/>
                      <a:pt x="500" y="160"/>
                    </a:cubicBezTo>
                    <a:cubicBezTo>
                      <a:pt x="498" y="162"/>
                      <a:pt x="498" y="162"/>
                      <a:pt x="500" y="165"/>
                    </a:cubicBezTo>
                    <a:cubicBezTo>
                      <a:pt x="501" y="168"/>
                      <a:pt x="502" y="170"/>
                      <a:pt x="501" y="172"/>
                    </a:cubicBezTo>
                    <a:cubicBezTo>
                      <a:pt x="500" y="175"/>
                      <a:pt x="489" y="174"/>
                      <a:pt x="500" y="184"/>
                    </a:cubicBezTo>
                    <a:cubicBezTo>
                      <a:pt x="511" y="194"/>
                      <a:pt x="511" y="199"/>
                      <a:pt x="509" y="205"/>
                    </a:cubicBezTo>
                    <a:cubicBezTo>
                      <a:pt x="507" y="212"/>
                      <a:pt x="500" y="220"/>
                      <a:pt x="497" y="221"/>
                    </a:cubicBezTo>
                    <a:cubicBezTo>
                      <a:pt x="495" y="223"/>
                      <a:pt x="492" y="224"/>
                      <a:pt x="493" y="226"/>
                    </a:cubicBezTo>
                    <a:cubicBezTo>
                      <a:pt x="494" y="229"/>
                      <a:pt x="494" y="235"/>
                      <a:pt x="494" y="237"/>
                    </a:cubicBezTo>
                    <a:cubicBezTo>
                      <a:pt x="494" y="238"/>
                      <a:pt x="497" y="243"/>
                      <a:pt x="496" y="245"/>
                    </a:cubicBezTo>
                    <a:cubicBezTo>
                      <a:pt x="496" y="248"/>
                      <a:pt x="497" y="257"/>
                      <a:pt x="492" y="256"/>
                    </a:cubicBezTo>
                    <a:cubicBezTo>
                      <a:pt x="487" y="255"/>
                      <a:pt x="485" y="251"/>
                      <a:pt x="483" y="247"/>
                    </a:cubicBezTo>
                    <a:cubicBezTo>
                      <a:pt x="480" y="244"/>
                      <a:pt x="476" y="243"/>
                      <a:pt x="477" y="241"/>
                    </a:cubicBezTo>
                    <a:cubicBezTo>
                      <a:pt x="477" y="238"/>
                      <a:pt x="481" y="239"/>
                      <a:pt x="479" y="237"/>
                    </a:cubicBezTo>
                    <a:cubicBezTo>
                      <a:pt x="477" y="235"/>
                      <a:pt x="476" y="234"/>
                      <a:pt x="476" y="231"/>
                    </a:cubicBezTo>
                    <a:cubicBezTo>
                      <a:pt x="477" y="228"/>
                      <a:pt x="481" y="230"/>
                      <a:pt x="479" y="225"/>
                    </a:cubicBezTo>
                    <a:cubicBezTo>
                      <a:pt x="476" y="221"/>
                      <a:pt x="474" y="217"/>
                      <a:pt x="470" y="217"/>
                    </a:cubicBezTo>
                    <a:cubicBezTo>
                      <a:pt x="465" y="217"/>
                      <a:pt x="448" y="185"/>
                      <a:pt x="445" y="183"/>
                    </a:cubicBezTo>
                    <a:cubicBezTo>
                      <a:pt x="441" y="180"/>
                      <a:pt x="428" y="176"/>
                      <a:pt x="423" y="179"/>
                    </a:cubicBezTo>
                    <a:cubicBezTo>
                      <a:pt x="419" y="182"/>
                      <a:pt x="419" y="194"/>
                      <a:pt x="417" y="191"/>
                    </a:cubicBezTo>
                    <a:cubicBezTo>
                      <a:pt x="414" y="189"/>
                      <a:pt x="411" y="206"/>
                      <a:pt x="407" y="204"/>
                    </a:cubicBezTo>
                    <a:cubicBezTo>
                      <a:pt x="403" y="202"/>
                      <a:pt x="396" y="182"/>
                      <a:pt x="397" y="176"/>
                    </a:cubicBezTo>
                    <a:cubicBezTo>
                      <a:pt x="399" y="170"/>
                      <a:pt x="399" y="160"/>
                      <a:pt x="405" y="154"/>
                    </a:cubicBezTo>
                    <a:cubicBezTo>
                      <a:pt x="410" y="149"/>
                      <a:pt x="425" y="134"/>
                      <a:pt x="425" y="134"/>
                    </a:cubicBezTo>
                    <a:cubicBezTo>
                      <a:pt x="425" y="134"/>
                      <a:pt x="424" y="131"/>
                      <a:pt x="427" y="129"/>
                    </a:cubicBezTo>
                    <a:cubicBezTo>
                      <a:pt x="430" y="127"/>
                      <a:pt x="430" y="126"/>
                      <a:pt x="431" y="125"/>
                    </a:cubicBezTo>
                    <a:cubicBezTo>
                      <a:pt x="433" y="125"/>
                      <a:pt x="440" y="123"/>
                      <a:pt x="441" y="121"/>
                    </a:cubicBezTo>
                    <a:cubicBezTo>
                      <a:pt x="442" y="120"/>
                      <a:pt x="446" y="112"/>
                      <a:pt x="448" y="115"/>
                    </a:cubicBezTo>
                    <a:cubicBezTo>
                      <a:pt x="449" y="118"/>
                      <a:pt x="443" y="127"/>
                      <a:pt x="444" y="129"/>
                    </a:cubicBezTo>
                    <a:cubicBezTo>
                      <a:pt x="445" y="130"/>
                      <a:pt x="452" y="129"/>
                      <a:pt x="454" y="132"/>
                    </a:cubicBezTo>
                    <a:cubicBezTo>
                      <a:pt x="456" y="136"/>
                      <a:pt x="455" y="138"/>
                      <a:pt x="459" y="134"/>
                    </a:cubicBezTo>
                    <a:cubicBezTo>
                      <a:pt x="463" y="130"/>
                      <a:pt x="463" y="119"/>
                      <a:pt x="467" y="124"/>
                    </a:cubicBezTo>
                    <a:cubicBezTo>
                      <a:pt x="471" y="128"/>
                      <a:pt x="484" y="132"/>
                      <a:pt x="484" y="130"/>
                    </a:cubicBezTo>
                    <a:cubicBezTo>
                      <a:pt x="485" y="128"/>
                      <a:pt x="482" y="125"/>
                      <a:pt x="477" y="119"/>
                    </a:cubicBezTo>
                    <a:cubicBezTo>
                      <a:pt x="471" y="113"/>
                      <a:pt x="458" y="110"/>
                      <a:pt x="460" y="107"/>
                    </a:cubicBezTo>
                    <a:cubicBezTo>
                      <a:pt x="462" y="105"/>
                      <a:pt x="468" y="106"/>
                      <a:pt x="468" y="101"/>
                    </a:cubicBezTo>
                    <a:cubicBezTo>
                      <a:pt x="468" y="97"/>
                      <a:pt x="469" y="93"/>
                      <a:pt x="472" y="92"/>
                    </a:cubicBezTo>
                    <a:cubicBezTo>
                      <a:pt x="475" y="92"/>
                      <a:pt x="471" y="76"/>
                      <a:pt x="471" y="76"/>
                    </a:cubicBezTo>
                    <a:cubicBezTo>
                      <a:pt x="471" y="76"/>
                      <a:pt x="477" y="66"/>
                      <a:pt x="472" y="64"/>
                    </a:cubicBezTo>
                    <a:cubicBezTo>
                      <a:pt x="469" y="61"/>
                      <a:pt x="455" y="55"/>
                      <a:pt x="456" y="55"/>
                    </a:cubicBezTo>
                    <a:cubicBezTo>
                      <a:pt x="457" y="54"/>
                      <a:pt x="477" y="48"/>
                      <a:pt x="478" y="52"/>
                    </a:cubicBezTo>
                    <a:cubicBezTo>
                      <a:pt x="478" y="57"/>
                      <a:pt x="486" y="60"/>
                      <a:pt x="486" y="56"/>
                    </a:cubicBezTo>
                    <a:cubicBezTo>
                      <a:pt x="485" y="53"/>
                      <a:pt x="489" y="47"/>
                      <a:pt x="494" y="52"/>
                    </a:cubicBezTo>
                    <a:cubicBezTo>
                      <a:pt x="499" y="58"/>
                      <a:pt x="524" y="85"/>
                      <a:pt x="523" y="89"/>
                    </a:cubicBezTo>
                    <a:cubicBezTo>
                      <a:pt x="522" y="93"/>
                      <a:pt x="526" y="95"/>
                      <a:pt x="526" y="95"/>
                    </a:cubicBezTo>
                    <a:cubicBezTo>
                      <a:pt x="526" y="95"/>
                      <a:pt x="546" y="98"/>
                      <a:pt x="544" y="100"/>
                    </a:cubicBezTo>
                    <a:cubicBezTo>
                      <a:pt x="542" y="103"/>
                      <a:pt x="540" y="107"/>
                      <a:pt x="537" y="105"/>
                    </a:cubicBezTo>
                    <a:cubicBezTo>
                      <a:pt x="535" y="102"/>
                      <a:pt x="530" y="97"/>
                      <a:pt x="525" y="96"/>
                    </a:cubicBezTo>
                    <a:cubicBezTo>
                      <a:pt x="520" y="96"/>
                      <a:pt x="518" y="96"/>
                      <a:pt x="518" y="102"/>
                    </a:cubicBezTo>
                    <a:cubicBezTo>
                      <a:pt x="518" y="107"/>
                      <a:pt x="526" y="110"/>
                      <a:pt x="518" y="109"/>
                    </a:cubicBezTo>
                    <a:cubicBezTo>
                      <a:pt x="510" y="109"/>
                      <a:pt x="501" y="104"/>
                      <a:pt x="500" y="112"/>
                    </a:cubicBezTo>
                    <a:cubicBezTo>
                      <a:pt x="500" y="119"/>
                      <a:pt x="493" y="123"/>
                      <a:pt x="496" y="125"/>
                    </a:cubicBezTo>
                    <a:cubicBezTo>
                      <a:pt x="499" y="127"/>
                      <a:pt x="515" y="115"/>
                      <a:pt x="518" y="120"/>
                    </a:cubicBezTo>
                    <a:cubicBezTo>
                      <a:pt x="522" y="125"/>
                      <a:pt x="525" y="125"/>
                      <a:pt x="526" y="128"/>
                    </a:cubicBezTo>
                    <a:cubicBezTo>
                      <a:pt x="526" y="131"/>
                      <a:pt x="531" y="131"/>
                      <a:pt x="532" y="133"/>
                    </a:cubicBezTo>
                    <a:cubicBezTo>
                      <a:pt x="533" y="135"/>
                      <a:pt x="538" y="142"/>
                      <a:pt x="541" y="144"/>
                    </a:cubicBezTo>
                    <a:cubicBezTo>
                      <a:pt x="544" y="145"/>
                      <a:pt x="547" y="143"/>
                      <a:pt x="550" y="146"/>
                    </a:cubicBezTo>
                    <a:cubicBezTo>
                      <a:pt x="552" y="148"/>
                      <a:pt x="570" y="151"/>
                      <a:pt x="569" y="150"/>
                    </a:cubicBezTo>
                    <a:cubicBezTo>
                      <a:pt x="567" y="149"/>
                      <a:pt x="547" y="130"/>
                      <a:pt x="551" y="131"/>
                    </a:cubicBezTo>
                    <a:cubicBezTo>
                      <a:pt x="554" y="131"/>
                      <a:pt x="577" y="153"/>
                      <a:pt x="577" y="149"/>
                    </a:cubicBezTo>
                    <a:cubicBezTo>
                      <a:pt x="578" y="146"/>
                      <a:pt x="572" y="140"/>
                      <a:pt x="573" y="139"/>
                    </a:cubicBezTo>
                    <a:cubicBezTo>
                      <a:pt x="575" y="139"/>
                      <a:pt x="582" y="137"/>
                      <a:pt x="580" y="135"/>
                    </a:cubicBezTo>
                    <a:cubicBezTo>
                      <a:pt x="578" y="132"/>
                      <a:pt x="566" y="123"/>
                      <a:pt x="563" y="119"/>
                    </a:cubicBezTo>
                    <a:cubicBezTo>
                      <a:pt x="560" y="116"/>
                      <a:pt x="552" y="97"/>
                      <a:pt x="556" y="100"/>
                    </a:cubicBezTo>
                    <a:cubicBezTo>
                      <a:pt x="561" y="103"/>
                      <a:pt x="570" y="106"/>
                      <a:pt x="570" y="110"/>
                    </a:cubicBezTo>
                    <a:cubicBezTo>
                      <a:pt x="571" y="114"/>
                      <a:pt x="571" y="115"/>
                      <a:pt x="573" y="116"/>
                    </a:cubicBezTo>
                    <a:cubicBezTo>
                      <a:pt x="575" y="118"/>
                      <a:pt x="581" y="125"/>
                      <a:pt x="582" y="122"/>
                    </a:cubicBezTo>
                    <a:cubicBezTo>
                      <a:pt x="583" y="118"/>
                      <a:pt x="581" y="109"/>
                      <a:pt x="583" y="107"/>
                    </a:cubicBezTo>
                    <a:cubicBezTo>
                      <a:pt x="586" y="105"/>
                      <a:pt x="590" y="104"/>
                      <a:pt x="587" y="100"/>
                    </a:cubicBezTo>
                    <a:cubicBezTo>
                      <a:pt x="585" y="97"/>
                      <a:pt x="574" y="92"/>
                      <a:pt x="572" y="90"/>
                    </a:cubicBezTo>
                    <a:cubicBezTo>
                      <a:pt x="570" y="88"/>
                      <a:pt x="550" y="75"/>
                      <a:pt x="548" y="73"/>
                    </a:cubicBezTo>
                    <a:cubicBezTo>
                      <a:pt x="546" y="70"/>
                      <a:pt x="543" y="67"/>
                      <a:pt x="545" y="64"/>
                    </a:cubicBezTo>
                    <a:cubicBezTo>
                      <a:pt x="547" y="61"/>
                      <a:pt x="556" y="61"/>
                      <a:pt x="551" y="58"/>
                    </a:cubicBezTo>
                    <a:cubicBezTo>
                      <a:pt x="546" y="55"/>
                      <a:pt x="541" y="58"/>
                      <a:pt x="541" y="58"/>
                    </a:cubicBezTo>
                    <a:cubicBezTo>
                      <a:pt x="541" y="58"/>
                      <a:pt x="535" y="60"/>
                      <a:pt x="536" y="57"/>
                    </a:cubicBezTo>
                    <a:cubicBezTo>
                      <a:pt x="539" y="54"/>
                      <a:pt x="545" y="56"/>
                      <a:pt x="541" y="53"/>
                    </a:cubicBezTo>
                    <a:cubicBezTo>
                      <a:pt x="537" y="50"/>
                      <a:pt x="531" y="49"/>
                      <a:pt x="529" y="50"/>
                    </a:cubicBezTo>
                    <a:cubicBezTo>
                      <a:pt x="528" y="50"/>
                      <a:pt x="518" y="47"/>
                      <a:pt x="522" y="45"/>
                    </a:cubicBezTo>
                    <a:cubicBezTo>
                      <a:pt x="526" y="43"/>
                      <a:pt x="529" y="44"/>
                      <a:pt x="528" y="42"/>
                    </a:cubicBezTo>
                    <a:cubicBezTo>
                      <a:pt x="526" y="39"/>
                      <a:pt x="520" y="30"/>
                      <a:pt x="519" y="37"/>
                    </a:cubicBezTo>
                    <a:cubicBezTo>
                      <a:pt x="518" y="44"/>
                      <a:pt x="515" y="41"/>
                      <a:pt x="512" y="40"/>
                    </a:cubicBezTo>
                    <a:cubicBezTo>
                      <a:pt x="511" y="38"/>
                      <a:pt x="507" y="38"/>
                      <a:pt x="507" y="35"/>
                    </a:cubicBezTo>
                    <a:cubicBezTo>
                      <a:pt x="506" y="32"/>
                      <a:pt x="508" y="30"/>
                      <a:pt x="505" y="28"/>
                    </a:cubicBezTo>
                    <a:cubicBezTo>
                      <a:pt x="502" y="26"/>
                      <a:pt x="499" y="23"/>
                      <a:pt x="497" y="22"/>
                    </a:cubicBezTo>
                    <a:cubicBezTo>
                      <a:pt x="496" y="22"/>
                      <a:pt x="496" y="20"/>
                      <a:pt x="498" y="19"/>
                    </a:cubicBezTo>
                    <a:cubicBezTo>
                      <a:pt x="499" y="18"/>
                      <a:pt x="495" y="12"/>
                      <a:pt x="491" y="11"/>
                    </a:cubicBezTo>
                    <a:cubicBezTo>
                      <a:pt x="487" y="11"/>
                      <a:pt x="475" y="10"/>
                      <a:pt x="476" y="12"/>
                    </a:cubicBezTo>
                    <a:cubicBezTo>
                      <a:pt x="477" y="13"/>
                      <a:pt x="489" y="19"/>
                      <a:pt x="489" y="19"/>
                    </a:cubicBezTo>
                    <a:cubicBezTo>
                      <a:pt x="489" y="19"/>
                      <a:pt x="496" y="19"/>
                      <a:pt x="495" y="20"/>
                    </a:cubicBezTo>
                    <a:cubicBezTo>
                      <a:pt x="494" y="22"/>
                      <a:pt x="490" y="23"/>
                      <a:pt x="490" y="25"/>
                    </a:cubicBezTo>
                    <a:cubicBezTo>
                      <a:pt x="489" y="28"/>
                      <a:pt x="489" y="33"/>
                      <a:pt x="485" y="30"/>
                    </a:cubicBezTo>
                    <a:cubicBezTo>
                      <a:pt x="481" y="27"/>
                      <a:pt x="480" y="24"/>
                      <a:pt x="480" y="26"/>
                    </a:cubicBezTo>
                    <a:cubicBezTo>
                      <a:pt x="479" y="29"/>
                      <a:pt x="475" y="32"/>
                      <a:pt x="475" y="31"/>
                    </a:cubicBezTo>
                    <a:cubicBezTo>
                      <a:pt x="474" y="29"/>
                      <a:pt x="477" y="23"/>
                      <a:pt x="476" y="21"/>
                    </a:cubicBezTo>
                    <a:cubicBezTo>
                      <a:pt x="474" y="19"/>
                      <a:pt x="470" y="8"/>
                      <a:pt x="469" y="8"/>
                    </a:cubicBezTo>
                    <a:cubicBezTo>
                      <a:pt x="467" y="8"/>
                      <a:pt x="449" y="17"/>
                      <a:pt x="451" y="20"/>
                    </a:cubicBezTo>
                    <a:cubicBezTo>
                      <a:pt x="453" y="22"/>
                      <a:pt x="458" y="26"/>
                      <a:pt x="457" y="27"/>
                    </a:cubicBezTo>
                    <a:cubicBezTo>
                      <a:pt x="456" y="28"/>
                      <a:pt x="453" y="29"/>
                      <a:pt x="454" y="30"/>
                    </a:cubicBezTo>
                    <a:cubicBezTo>
                      <a:pt x="455" y="31"/>
                      <a:pt x="456" y="33"/>
                      <a:pt x="456" y="35"/>
                    </a:cubicBezTo>
                    <a:cubicBezTo>
                      <a:pt x="456" y="37"/>
                      <a:pt x="456" y="42"/>
                      <a:pt x="455" y="42"/>
                    </a:cubicBezTo>
                    <a:cubicBezTo>
                      <a:pt x="455" y="42"/>
                      <a:pt x="448" y="40"/>
                      <a:pt x="448" y="37"/>
                    </a:cubicBezTo>
                    <a:cubicBezTo>
                      <a:pt x="448" y="34"/>
                      <a:pt x="443" y="27"/>
                      <a:pt x="442" y="25"/>
                    </a:cubicBezTo>
                    <a:cubicBezTo>
                      <a:pt x="442" y="24"/>
                      <a:pt x="444" y="23"/>
                      <a:pt x="444" y="22"/>
                    </a:cubicBezTo>
                    <a:cubicBezTo>
                      <a:pt x="444" y="22"/>
                      <a:pt x="440" y="19"/>
                      <a:pt x="442" y="18"/>
                    </a:cubicBezTo>
                    <a:cubicBezTo>
                      <a:pt x="444" y="17"/>
                      <a:pt x="455" y="7"/>
                      <a:pt x="453" y="6"/>
                    </a:cubicBezTo>
                    <a:cubicBezTo>
                      <a:pt x="452" y="5"/>
                      <a:pt x="434" y="7"/>
                      <a:pt x="433" y="9"/>
                    </a:cubicBezTo>
                    <a:cubicBezTo>
                      <a:pt x="431" y="12"/>
                      <a:pt x="424" y="19"/>
                      <a:pt x="424" y="24"/>
                    </a:cubicBezTo>
                    <a:cubicBezTo>
                      <a:pt x="425" y="29"/>
                      <a:pt x="425" y="35"/>
                      <a:pt x="428" y="37"/>
                    </a:cubicBezTo>
                    <a:cubicBezTo>
                      <a:pt x="431" y="38"/>
                      <a:pt x="444" y="39"/>
                      <a:pt x="441" y="41"/>
                    </a:cubicBezTo>
                    <a:cubicBezTo>
                      <a:pt x="437" y="42"/>
                      <a:pt x="426" y="42"/>
                      <a:pt x="429" y="43"/>
                    </a:cubicBezTo>
                    <a:cubicBezTo>
                      <a:pt x="431" y="44"/>
                      <a:pt x="453" y="56"/>
                      <a:pt x="453" y="56"/>
                    </a:cubicBezTo>
                    <a:cubicBezTo>
                      <a:pt x="453" y="56"/>
                      <a:pt x="452" y="64"/>
                      <a:pt x="453" y="65"/>
                    </a:cubicBezTo>
                    <a:cubicBezTo>
                      <a:pt x="455" y="66"/>
                      <a:pt x="457" y="66"/>
                      <a:pt x="457" y="68"/>
                    </a:cubicBezTo>
                    <a:cubicBezTo>
                      <a:pt x="456" y="69"/>
                      <a:pt x="450" y="69"/>
                      <a:pt x="449" y="72"/>
                    </a:cubicBezTo>
                    <a:cubicBezTo>
                      <a:pt x="448" y="74"/>
                      <a:pt x="450" y="77"/>
                      <a:pt x="447" y="80"/>
                    </a:cubicBezTo>
                    <a:cubicBezTo>
                      <a:pt x="445" y="82"/>
                      <a:pt x="445" y="85"/>
                      <a:pt x="444" y="86"/>
                    </a:cubicBezTo>
                    <a:cubicBezTo>
                      <a:pt x="442" y="87"/>
                      <a:pt x="434" y="78"/>
                      <a:pt x="437" y="75"/>
                    </a:cubicBezTo>
                    <a:cubicBezTo>
                      <a:pt x="439" y="72"/>
                      <a:pt x="440" y="69"/>
                      <a:pt x="439" y="67"/>
                    </a:cubicBezTo>
                    <a:cubicBezTo>
                      <a:pt x="439" y="64"/>
                      <a:pt x="429" y="61"/>
                      <a:pt x="429" y="62"/>
                    </a:cubicBezTo>
                    <a:cubicBezTo>
                      <a:pt x="428" y="63"/>
                      <a:pt x="429" y="75"/>
                      <a:pt x="426" y="74"/>
                    </a:cubicBezTo>
                    <a:cubicBezTo>
                      <a:pt x="423" y="73"/>
                      <a:pt x="421" y="74"/>
                      <a:pt x="422" y="70"/>
                    </a:cubicBezTo>
                    <a:cubicBezTo>
                      <a:pt x="423" y="66"/>
                      <a:pt x="424" y="62"/>
                      <a:pt x="422" y="60"/>
                    </a:cubicBezTo>
                    <a:cubicBezTo>
                      <a:pt x="419" y="58"/>
                      <a:pt x="408" y="58"/>
                      <a:pt x="410" y="54"/>
                    </a:cubicBezTo>
                    <a:cubicBezTo>
                      <a:pt x="413" y="50"/>
                      <a:pt x="414" y="48"/>
                      <a:pt x="413" y="47"/>
                    </a:cubicBezTo>
                    <a:cubicBezTo>
                      <a:pt x="411" y="45"/>
                      <a:pt x="397" y="35"/>
                      <a:pt x="402" y="29"/>
                    </a:cubicBezTo>
                    <a:cubicBezTo>
                      <a:pt x="407" y="24"/>
                      <a:pt x="410" y="25"/>
                      <a:pt x="407" y="22"/>
                    </a:cubicBezTo>
                    <a:cubicBezTo>
                      <a:pt x="404" y="20"/>
                      <a:pt x="394" y="19"/>
                      <a:pt x="403" y="17"/>
                    </a:cubicBezTo>
                    <a:cubicBezTo>
                      <a:pt x="413" y="16"/>
                      <a:pt x="409" y="18"/>
                      <a:pt x="413" y="20"/>
                    </a:cubicBezTo>
                    <a:cubicBezTo>
                      <a:pt x="416" y="21"/>
                      <a:pt x="417" y="17"/>
                      <a:pt x="417" y="16"/>
                    </a:cubicBezTo>
                    <a:cubicBezTo>
                      <a:pt x="417" y="15"/>
                      <a:pt x="420" y="8"/>
                      <a:pt x="421" y="7"/>
                    </a:cubicBezTo>
                    <a:cubicBezTo>
                      <a:pt x="423" y="6"/>
                      <a:pt x="430" y="4"/>
                      <a:pt x="427" y="2"/>
                    </a:cubicBezTo>
                    <a:cubicBezTo>
                      <a:pt x="424" y="0"/>
                      <a:pt x="417" y="2"/>
                      <a:pt x="414" y="1"/>
                    </a:cubicBezTo>
                    <a:cubicBezTo>
                      <a:pt x="411" y="1"/>
                      <a:pt x="409" y="1"/>
                      <a:pt x="407" y="2"/>
                    </a:cubicBezTo>
                    <a:cubicBezTo>
                      <a:pt x="405" y="2"/>
                      <a:pt x="397" y="4"/>
                      <a:pt x="396" y="6"/>
                    </a:cubicBezTo>
                    <a:cubicBezTo>
                      <a:pt x="396" y="8"/>
                      <a:pt x="399" y="8"/>
                      <a:pt x="398" y="11"/>
                    </a:cubicBezTo>
                    <a:cubicBezTo>
                      <a:pt x="397" y="14"/>
                      <a:pt x="397" y="18"/>
                      <a:pt x="397" y="19"/>
                    </a:cubicBezTo>
                    <a:cubicBezTo>
                      <a:pt x="397" y="20"/>
                      <a:pt x="401" y="24"/>
                      <a:pt x="399" y="27"/>
                    </a:cubicBezTo>
                    <a:cubicBezTo>
                      <a:pt x="398" y="29"/>
                      <a:pt x="395" y="32"/>
                      <a:pt x="394" y="33"/>
                    </a:cubicBezTo>
                    <a:cubicBezTo>
                      <a:pt x="394" y="34"/>
                      <a:pt x="390" y="34"/>
                      <a:pt x="390" y="38"/>
                    </a:cubicBezTo>
                    <a:cubicBezTo>
                      <a:pt x="391" y="42"/>
                      <a:pt x="394" y="41"/>
                      <a:pt x="393" y="44"/>
                    </a:cubicBezTo>
                    <a:cubicBezTo>
                      <a:pt x="391" y="48"/>
                      <a:pt x="391" y="47"/>
                      <a:pt x="391" y="49"/>
                    </a:cubicBezTo>
                    <a:cubicBezTo>
                      <a:pt x="391" y="51"/>
                      <a:pt x="406" y="57"/>
                      <a:pt x="405" y="59"/>
                    </a:cubicBezTo>
                    <a:cubicBezTo>
                      <a:pt x="404" y="61"/>
                      <a:pt x="405" y="72"/>
                      <a:pt x="402" y="74"/>
                    </a:cubicBezTo>
                    <a:cubicBezTo>
                      <a:pt x="399" y="77"/>
                      <a:pt x="393" y="79"/>
                      <a:pt x="394" y="80"/>
                    </a:cubicBezTo>
                    <a:cubicBezTo>
                      <a:pt x="395" y="82"/>
                      <a:pt x="399" y="86"/>
                      <a:pt x="395" y="86"/>
                    </a:cubicBezTo>
                    <a:cubicBezTo>
                      <a:pt x="393" y="86"/>
                      <a:pt x="388" y="83"/>
                      <a:pt x="389" y="82"/>
                    </a:cubicBezTo>
                    <a:cubicBezTo>
                      <a:pt x="388" y="80"/>
                      <a:pt x="393" y="75"/>
                      <a:pt x="389" y="73"/>
                    </a:cubicBezTo>
                    <a:cubicBezTo>
                      <a:pt x="385" y="71"/>
                      <a:pt x="386" y="70"/>
                      <a:pt x="388" y="70"/>
                    </a:cubicBezTo>
                    <a:cubicBezTo>
                      <a:pt x="391" y="70"/>
                      <a:pt x="393" y="66"/>
                      <a:pt x="394" y="62"/>
                    </a:cubicBezTo>
                    <a:cubicBezTo>
                      <a:pt x="393" y="58"/>
                      <a:pt x="388" y="50"/>
                      <a:pt x="384" y="54"/>
                    </a:cubicBezTo>
                    <a:cubicBezTo>
                      <a:pt x="380" y="57"/>
                      <a:pt x="380" y="58"/>
                      <a:pt x="380" y="58"/>
                    </a:cubicBezTo>
                    <a:cubicBezTo>
                      <a:pt x="380" y="58"/>
                      <a:pt x="366" y="61"/>
                      <a:pt x="373" y="66"/>
                    </a:cubicBezTo>
                    <a:cubicBezTo>
                      <a:pt x="379" y="71"/>
                      <a:pt x="382" y="69"/>
                      <a:pt x="382" y="70"/>
                    </a:cubicBezTo>
                    <a:cubicBezTo>
                      <a:pt x="382" y="71"/>
                      <a:pt x="387" y="70"/>
                      <a:pt x="384" y="71"/>
                    </a:cubicBezTo>
                    <a:cubicBezTo>
                      <a:pt x="382" y="73"/>
                      <a:pt x="376" y="74"/>
                      <a:pt x="376" y="76"/>
                    </a:cubicBezTo>
                    <a:cubicBezTo>
                      <a:pt x="376" y="78"/>
                      <a:pt x="379" y="82"/>
                      <a:pt x="376" y="80"/>
                    </a:cubicBezTo>
                    <a:cubicBezTo>
                      <a:pt x="374" y="79"/>
                      <a:pt x="353" y="80"/>
                      <a:pt x="349" y="78"/>
                    </a:cubicBezTo>
                    <a:cubicBezTo>
                      <a:pt x="346" y="75"/>
                      <a:pt x="336" y="69"/>
                      <a:pt x="334" y="73"/>
                    </a:cubicBezTo>
                    <a:cubicBezTo>
                      <a:pt x="332" y="77"/>
                      <a:pt x="326" y="80"/>
                      <a:pt x="327" y="82"/>
                    </a:cubicBezTo>
                    <a:cubicBezTo>
                      <a:pt x="329" y="84"/>
                      <a:pt x="333" y="88"/>
                      <a:pt x="331" y="89"/>
                    </a:cubicBezTo>
                    <a:cubicBezTo>
                      <a:pt x="330" y="90"/>
                      <a:pt x="327" y="98"/>
                      <a:pt x="325" y="95"/>
                    </a:cubicBezTo>
                    <a:cubicBezTo>
                      <a:pt x="323" y="91"/>
                      <a:pt x="320" y="85"/>
                      <a:pt x="316" y="83"/>
                    </a:cubicBezTo>
                    <a:cubicBezTo>
                      <a:pt x="313" y="81"/>
                      <a:pt x="311" y="81"/>
                      <a:pt x="311" y="81"/>
                    </a:cubicBezTo>
                    <a:lnTo>
                      <a:pt x="305" y="83"/>
                    </a:lnTo>
                    <a:cubicBezTo>
                      <a:pt x="305" y="83"/>
                      <a:pt x="287" y="84"/>
                      <a:pt x="285" y="84"/>
                    </a:cubicBezTo>
                    <a:cubicBezTo>
                      <a:pt x="284" y="83"/>
                      <a:pt x="282" y="82"/>
                      <a:pt x="285" y="81"/>
                    </a:cubicBezTo>
                    <a:cubicBezTo>
                      <a:pt x="289" y="79"/>
                      <a:pt x="291" y="76"/>
                      <a:pt x="291" y="76"/>
                    </a:cubicBezTo>
                    <a:cubicBezTo>
                      <a:pt x="291" y="76"/>
                      <a:pt x="288" y="70"/>
                      <a:pt x="283" y="70"/>
                    </a:cubicBezTo>
                    <a:cubicBezTo>
                      <a:pt x="277" y="70"/>
                      <a:pt x="274" y="72"/>
                      <a:pt x="272" y="70"/>
                    </a:cubicBezTo>
                    <a:cubicBezTo>
                      <a:pt x="270" y="69"/>
                      <a:pt x="250" y="61"/>
                      <a:pt x="247" y="64"/>
                    </a:cubicBezTo>
                    <a:cubicBezTo>
                      <a:pt x="245" y="67"/>
                      <a:pt x="243" y="69"/>
                      <a:pt x="241" y="68"/>
                    </a:cubicBezTo>
                    <a:cubicBezTo>
                      <a:pt x="239" y="68"/>
                      <a:pt x="239" y="57"/>
                      <a:pt x="237" y="60"/>
                    </a:cubicBezTo>
                    <a:cubicBezTo>
                      <a:pt x="235" y="62"/>
                      <a:pt x="230" y="70"/>
                      <a:pt x="229" y="69"/>
                    </a:cubicBezTo>
                    <a:cubicBezTo>
                      <a:pt x="228" y="68"/>
                      <a:pt x="223" y="55"/>
                      <a:pt x="221" y="57"/>
                    </a:cubicBezTo>
                    <a:cubicBezTo>
                      <a:pt x="218" y="58"/>
                      <a:pt x="218" y="60"/>
                      <a:pt x="219" y="62"/>
                    </a:cubicBezTo>
                    <a:cubicBezTo>
                      <a:pt x="220" y="63"/>
                      <a:pt x="220" y="65"/>
                      <a:pt x="216" y="67"/>
                    </a:cubicBezTo>
                    <a:cubicBezTo>
                      <a:pt x="213" y="69"/>
                      <a:pt x="208" y="64"/>
                      <a:pt x="206" y="67"/>
                    </a:cubicBezTo>
                    <a:cubicBezTo>
                      <a:pt x="204" y="71"/>
                      <a:pt x="203" y="70"/>
                      <a:pt x="200" y="74"/>
                    </a:cubicBezTo>
                    <a:cubicBezTo>
                      <a:pt x="197" y="78"/>
                      <a:pt x="192" y="83"/>
                      <a:pt x="192" y="83"/>
                    </a:cubicBezTo>
                    <a:cubicBezTo>
                      <a:pt x="192" y="83"/>
                      <a:pt x="186" y="82"/>
                      <a:pt x="188" y="80"/>
                    </a:cubicBezTo>
                    <a:cubicBezTo>
                      <a:pt x="189" y="79"/>
                      <a:pt x="187" y="74"/>
                      <a:pt x="185" y="74"/>
                    </a:cubicBezTo>
                    <a:cubicBezTo>
                      <a:pt x="183" y="75"/>
                      <a:pt x="179" y="75"/>
                      <a:pt x="180" y="78"/>
                    </a:cubicBezTo>
                    <a:cubicBezTo>
                      <a:pt x="180" y="82"/>
                      <a:pt x="180" y="84"/>
                      <a:pt x="179" y="85"/>
                    </a:cubicBezTo>
                    <a:cubicBezTo>
                      <a:pt x="178" y="86"/>
                      <a:pt x="174" y="84"/>
                      <a:pt x="174" y="84"/>
                    </a:cubicBezTo>
                    <a:cubicBezTo>
                      <a:pt x="174" y="84"/>
                      <a:pt x="166" y="77"/>
                      <a:pt x="162" y="77"/>
                    </a:cubicBezTo>
                    <a:cubicBezTo>
                      <a:pt x="158" y="78"/>
                      <a:pt x="148" y="78"/>
                      <a:pt x="148" y="78"/>
                    </a:cubicBezTo>
                    <a:cubicBezTo>
                      <a:pt x="148" y="78"/>
                      <a:pt x="148" y="72"/>
                      <a:pt x="142" y="75"/>
                    </a:cubicBezTo>
                    <a:cubicBezTo>
                      <a:pt x="136" y="78"/>
                      <a:pt x="136" y="80"/>
                      <a:pt x="134" y="79"/>
                    </a:cubicBezTo>
                    <a:cubicBezTo>
                      <a:pt x="133" y="78"/>
                      <a:pt x="131" y="75"/>
                      <a:pt x="129" y="77"/>
                    </a:cubicBezTo>
                    <a:cubicBezTo>
                      <a:pt x="128" y="78"/>
                      <a:pt x="124" y="79"/>
                      <a:pt x="124" y="79"/>
                    </a:cubicBezTo>
                    <a:cubicBezTo>
                      <a:pt x="124" y="79"/>
                      <a:pt x="116" y="76"/>
                      <a:pt x="114" y="77"/>
                    </a:cubicBezTo>
                    <a:cubicBezTo>
                      <a:pt x="113" y="78"/>
                      <a:pt x="110" y="82"/>
                      <a:pt x="109" y="80"/>
                    </a:cubicBezTo>
                    <a:cubicBezTo>
                      <a:pt x="109" y="79"/>
                      <a:pt x="110" y="73"/>
                      <a:pt x="106" y="76"/>
                    </a:cubicBezTo>
                    <a:cubicBezTo>
                      <a:pt x="101" y="78"/>
                      <a:pt x="101" y="80"/>
                      <a:pt x="100" y="81"/>
                    </a:cubicBezTo>
                    <a:cubicBezTo>
                      <a:pt x="100" y="82"/>
                      <a:pt x="100" y="82"/>
                      <a:pt x="99" y="82"/>
                    </a:cubicBezTo>
                    <a:cubicBezTo>
                      <a:pt x="99" y="82"/>
                      <a:pt x="99" y="79"/>
                      <a:pt x="100" y="79"/>
                    </a:cubicBezTo>
                    <a:cubicBezTo>
                      <a:pt x="100" y="78"/>
                      <a:pt x="100" y="77"/>
                      <a:pt x="99" y="77"/>
                    </a:cubicBezTo>
                    <a:cubicBezTo>
                      <a:pt x="98" y="77"/>
                      <a:pt x="95" y="75"/>
                      <a:pt x="92" y="77"/>
                    </a:cubicBezTo>
                    <a:cubicBezTo>
                      <a:pt x="89" y="79"/>
                      <a:pt x="82" y="86"/>
                      <a:pt x="81" y="85"/>
                    </a:cubicBezTo>
                    <a:cubicBezTo>
                      <a:pt x="81" y="84"/>
                      <a:pt x="81" y="84"/>
                      <a:pt x="80" y="85"/>
                    </a:cubicBezTo>
                    <a:cubicBezTo>
                      <a:pt x="79" y="85"/>
                      <a:pt x="78" y="86"/>
                      <a:pt x="77" y="87"/>
                    </a:cubicBezTo>
                    <a:cubicBezTo>
                      <a:pt x="77" y="88"/>
                      <a:pt x="72" y="93"/>
                      <a:pt x="69" y="94"/>
                    </a:cubicBezTo>
                    <a:cubicBezTo>
                      <a:pt x="67" y="95"/>
                      <a:pt x="64" y="98"/>
                      <a:pt x="62" y="101"/>
                    </a:cubicBezTo>
                    <a:cubicBezTo>
                      <a:pt x="61" y="103"/>
                      <a:pt x="56" y="109"/>
                      <a:pt x="55" y="110"/>
                    </a:cubicBezTo>
                    <a:cubicBezTo>
                      <a:pt x="55" y="110"/>
                      <a:pt x="47" y="114"/>
                      <a:pt x="46" y="116"/>
                    </a:cubicBezTo>
                    <a:cubicBezTo>
                      <a:pt x="45" y="117"/>
                      <a:pt x="43" y="120"/>
                      <a:pt x="44" y="121"/>
                    </a:cubicBezTo>
                    <a:cubicBezTo>
                      <a:pt x="44" y="121"/>
                      <a:pt x="51" y="124"/>
                      <a:pt x="51" y="126"/>
                    </a:cubicBezTo>
                    <a:cubicBezTo>
                      <a:pt x="50" y="128"/>
                      <a:pt x="52" y="131"/>
                      <a:pt x="52" y="131"/>
                    </a:cubicBezTo>
                    <a:cubicBezTo>
                      <a:pt x="52" y="131"/>
                      <a:pt x="57" y="128"/>
                      <a:pt x="56" y="131"/>
                    </a:cubicBezTo>
                    <a:cubicBezTo>
                      <a:pt x="56" y="133"/>
                      <a:pt x="57" y="133"/>
                      <a:pt x="57" y="134"/>
                    </a:cubicBezTo>
                    <a:cubicBezTo>
                      <a:pt x="57" y="135"/>
                      <a:pt x="56" y="141"/>
                      <a:pt x="52" y="139"/>
                    </a:cubicBezTo>
                    <a:cubicBezTo>
                      <a:pt x="48" y="136"/>
                      <a:pt x="48" y="136"/>
                      <a:pt x="48" y="136"/>
                    </a:cubicBezTo>
                    <a:cubicBezTo>
                      <a:pt x="48" y="136"/>
                      <a:pt x="41" y="143"/>
                      <a:pt x="38" y="146"/>
                    </a:cubicBezTo>
                    <a:cubicBezTo>
                      <a:pt x="34" y="149"/>
                      <a:pt x="31" y="149"/>
                      <a:pt x="31" y="150"/>
                    </a:cubicBezTo>
                    <a:cubicBezTo>
                      <a:pt x="31" y="152"/>
                      <a:pt x="35" y="153"/>
                      <a:pt x="35" y="154"/>
                    </a:cubicBezTo>
                    <a:cubicBezTo>
                      <a:pt x="34" y="155"/>
                      <a:pt x="34" y="158"/>
                      <a:pt x="35" y="158"/>
                    </a:cubicBezTo>
                    <a:cubicBezTo>
                      <a:pt x="37" y="160"/>
                      <a:pt x="44" y="158"/>
                      <a:pt x="44" y="158"/>
                    </a:cubicBezTo>
                    <a:cubicBezTo>
                      <a:pt x="46" y="158"/>
                      <a:pt x="49" y="157"/>
                      <a:pt x="50" y="156"/>
                    </a:cubicBezTo>
                    <a:cubicBezTo>
                      <a:pt x="51" y="154"/>
                      <a:pt x="53" y="151"/>
                      <a:pt x="52" y="154"/>
                    </a:cubicBezTo>
                    <a:cubicBezTo>
                      <a:pt x="52" y="156"/>
                      <a:pt x="53" y="157"/>
                      <a:pt x="53" y="158"/>
                    </a:cubicBezTo>
                    <a:cubicBezTo>
                      <a:pt x="54" y="158"/>
                      <a:pt x="54" y="160"/>
                      <a:pt x="52" y="161"/>
                    </a:cubicBezTo>
                    <a:cubicBezTo>
                      <a:pt x="51" y="162"/>
                      <a:pt x="46" y="164"/>
                      <a:pt x="46" y="164"/>
                    </a:cubicBezTo>
                    <a:cubicBezTo>
                      <a:pt x="46" y="164"/>
                      <a:pt x="44" y="170"/>
                      <a:pt x="43" y="170"/>
                    </a:cubicBezTo>
                    <a:cubicBezTo>
                      <a:pt x="42" y="169"/>
                      <a:pt x="40" y="168"/>
                      <a:pt x="39" y="170"/>
                    </a:cubicBezTo>
                    <a:cubicBezTo>
                      <a:pt x="37" y="173"/>
                      <a:pt x="34" y="175"/>
                      <a:pt x="34" y="176"/>
                    </a:cubicBezTo>
                    <a:cubicBezTo>
                      <a:pt x="35" y="178"/>
                      <a:pt x="34" y="179"/>
                      <a:pt x="33" y="180"/>
                    </a:cubicBezTo>
                    <a:cubicBezTo>
                      <a:pt x="32" y="181"/>
                      <a:pt x="30" y="180"/>
                      <a:pt x="29" y="186"/>
                    </a:cubicBezTo>
                    <a:cubicBezTo>
                      <a:pt x="28" y="192"/>
                      <a:pt x="29" y="196"/>
                      <a:pt x="30" y="197"/>
                    </a:cubicBezTo>
                    <a:cubicBezTo>
                      <a:pt x="31" y="198"/>
                      <a:pt x="31" y="199"/>
                      <a:pt x="34" y="202"/>
                    </a:cubicBezTo>
                    <a:cubicBezTo>
                      <a:pt x="37" y="205"/>
                      <a:pt x="41" y="198"/>
                      <a:pt x="42" y="200"/>
                    </a:cubicBezTo>
                    <a:cubicBezTo>
                      <a:pt x="42" y="202"/>
                      <a:pt x="38" y="210"/>
                      <a:pt x="40" y="213"/>
                    </a:cubicBezTo>
                    <a:cubicBezTo>
                      <a:pt x="43" y="215"/>
                      <a:pt x="47" y="212"/>
                      <a:pt x="48" y="210"/>
                    </a:cubicBezTo>
                    <a:cubicBezTo>
                      <a:pt x="50" y="209"/>
                      <a:pt x="50" y="212"/>
                      <a:pt x="52" y="212"/>
                    </a:cubicBezTo>
                    <a:cubicBezTo>
                      <a:pt x="55" y="211"/>
                      <a:pt x="62" y="204"/>
                      <a:pt x="60" y="207"/>
                    </a:cubicBezTo>
                    <a:cubicBezTo>
                      <a:pt x="59" y="210"/>
                      <a:pt x="57" y="210"/>
                      <a:pt x="57" y="212"/>
                    </a:cubicBezTo>
                    <a:cubicBezTo>
                      <a:pt x="58" y="215"/>
                      <a:pt x="58" y="215"/>
                      <a:pt x="58" y="215"/>
                    </a:cubicBezTo>
                    <a:cubicBezTo>
                      <a:pt x="58" y="215"/>
                      <a:pt x="54" y="220"/>
                      <a:pt x="53" y="222"/>
                    </a:cubicBezTo>
                    <a:cubicBezTo>
                      <a:pt x="52" y="224"/>
                      <a:pt x="35" y="238"/>
                      <a:pt x="33" y="240"/>
                    </a:cubicBezTo>
                    <a:cubicBezTo>
                      <a:pt x="31" y="243"/>
                      <a:pt x="26" y="248"/>
                      <a:pt x="25" y="249"/>
                    </a:cubicBezTo>
                    <a:cubicBezTo>
                      <a:pt x="23" y="250"/>
                      <a:pt x="21" y="250"/>
                      <a:pt x="20" y="252"/>
                    </a:cubicBezTo>
                    <a:cubicBezTo>
                      <a:pt x="20" y="253"/>
                      <a:pt x="21" y="254"/>
                      <a:pt x="19" y="255"/>
                    </a:cubicBezTo>
                    <a:cubicBezTo>
                      <a:pt x="17" y="255"/>
                      <a:pt x="14" y="256"/>
                      <a:pt x="14" y="258"/>
                    </a:cubicBezTo>
                    <a:cubicBezTo>
                      <a:pt x="13" y="259"/>
                      <a:pt x="11" y="260"/>
                      <a:pt x="10" y="261"/>
                    </a:cubicBezTo>
                    <a:cubicBezTo>
                      <a:pt x="8" y="262"/>
                      <a:pt x="7" y="264"/>
                      <a:pt x="6" y="266"/>
                    </a:cubicBezTo>
                    <a:cubicBezTo>
                      <a:pt x="5" y="268"/>
                      <a:pt x="0" y="266"/>
                      <a:pt x="0" y="270"/>
                    </a:cubicBezTo>
                    <a:cubicBezTo>
                      <a:pt x="0" y="274"/>
                      <a:pt x="1" y="274"/>
                      <a:pt x="2" y="272"/>
                    </a:cubicBezTo>
                    <a:cubicBezTo>
                      <a:pt x="3" y="271"/>
                      <a:pt x="5" y="267"/>
                      <a:pt x="6" y="268"/>
                    </a:cubicBezTo>
                    <a:cubicBezTo>
                      <a:pt x="7" y="268"/>
                      <a:pt x="10" y="267"/>
                      <a:pt x="12" y="264"/>
                    </a:cubicBezTo>
                    <a:cubicBezTo>
                      <a:pt x="15" y="261"/>
                      <a:pt x="13" y="258"/>
                      <a:pt x="17" y="257"/>
                    </a:cubicBezTo>
                    <a:cubicBezTo>
                      <a:pt x="20" y="257"/>
                      <a:pt x="21" y="259"/>
                      <a:pt x="24" y="255"/>
                    </a:cubicBezTo>
                    <a:cubicBezTo>
                      <a:pt x="27" y="250"/>
                      <a:pt x="28" y="249"/>
                      <a:pt x="30" y="249"/>
                    </a:cubicBezTo>
                    <a:cubicBezTo>
                      <a:pt x="33" y="250"/>
                      <a:pt x="36" y="247"/>
                      <a:pt x="36" y="247"/>
                    </a:cubicBezTo>
                    <a:cubicBezTo>
                      <a:pt x="36" y="247"/>
                      <a:pt x="38" y="239"/>
                      <a:pt x="41" y="243"/>
                    </a:cubicBezTo>
                    <a:cubicBezTo>
                      <a:pt x="44" y="247"/>
                      <a:pt x="51" y="248"/>
                      <a:pt x="49" y="244"/>
                    </a:cubicBezTo>
                    <a:cubicBezTo>
                      <a:pt x="47" y="241"/>
                      <a:pt x="43" y="238"/>
                      <a:pt x="45" y="237"/>
                    </a:cubicBezTo>
                    <a:cubicBezTo>
                      <a:pt x="46" y="237"/>
                      <a:pt x="51" y="236"/>
                      <a:pt x="52" y="234"/>
                    </a:cubicBezTo>
                    <a:cubicBezTo>
                      <a:pt x="54" y="231"/>
                      <a:pt x="65" y="221"/>
                      <a:pt x="66" y="217"/>
                    </a:cubicBezTo>
                    <a:cubicBezTo>
                      <a:pt x="68" y="214"/>
                      <a:pt x="74" y="206"/>
                      <a:pt x="75" y="204"/>
                    </a:cubicBezTo>
                    <a:cubicBezTo>
                      <a:pt x="77" y="202"/>
                      <a:pt x="84" y="187"/>
                      <a:pt x="84" y="187"/>
                    </a:cubicBezTo>
                    <a:cubicBezTo>
                      <a:pt x="84" y="187"/>
                      <a:pt x="96" y="174"/>
                      <a:pt x="96" y="177"/>
                    </a:cubicBezTo>
                    <a:cubicBezTo>
                      <a:pt x="96" y="180"/>
                      <a:pt x="95" y="181"/>
                      <a:pt x="94" y="182"/>
                    </a:cubicBezTo>
                    <a:cubicBezTo>
                      <a:pt x="93" y="182"/>
                      <a:pt x="92" y="181"/>
                      <a:pt x="90" y="184"/>
                    </a:cubicBezTo>
                    <a:cubicBezTo>
                      <a:pt x="88" y="188"/>
                      <a:pt x="85" y="191"/>
                      <a:pt x="86" y="193"/>
                    </a:cubicBezTo>
                    <a:cubicBezTo>
                      <a:pt x="86" y="195"/>
                      <a:pt x="84" y="199"/>
                      <a:pt x="82" y="201"/>
                    </a:cubicBezTo>
                    <a:cubicBezTo>
                      <a:pt x="81" y="202"/>
                      <a:pt x="80" y="209"/>
                      <a:pt x="76" y="212"/>
                    </a:cubicBezTo>
                    <a:cubicBezTo>
                      <a:pt x="72" y="215"/>
                      <a:pt x="69" y="215"/>
                      <a:pt x="69" y="218"/>
                    </a:cubicBezTo>
                    <a:cubicBezTo>
                      <a:pt x="68" y="221"/>
                      <a:pt x="73" y="220"/>
                      <a:pt x="71" y="223"/>
                    </a:cubicBezTo>
                    <a:cubicBezTo>
                      <a:pt x="68" y="226"/>
                      <a:pt x="68" y="229"/>
                      <a:pt x="69" y="229"/>
                    </a:cubicBezTo>
                    <a:cubicBezTo>
                      <a:pt x="70" y="229"/>
                      <a:pt x="75" y="224"/>
                      <a:pt x="75" y="224"/>
                    </a:cubicBezTo>
                    <a:cubicBezTo>
                      <a:pt x="75" y="224"/>
                      <a:pt x="79" y="221"/>
                      <a:pt x="81" y="220"/>
                    </a:cubicBezTo>
                    <a:cubicBezTo>
                      <a:pt x="82" y="218"/>
                      <a:pt x="83" y="209"/>
                      <a:pt x="83" y="209"/>
                    </a:cubicBezTo>
                    <a:cubicBezTo>
                      <a:pt x="83" y="209"/>
                      <a:pt x="81" y="204"/>
                      <a:pt x="88" y="199"/>
                    </a:cubicBezTo>
                    <a:cubicBezTo>
                      <a:pt x="94" y="194"/>
                      <a:pt x="96" y="192"/>
                      <a:pt x="98" y="191"/>
                    </a:cubicBezTo>
                    <a:cubicBezTo>
                      <a:pt x="99" y="191"/>
                      <a:pt x="101" y="186"/>
                      <a:pt x="103" y="188"/>
                    </a:cubicBezTo>
                    <a:cubicBezTo>
                      <a:pt x="105" y="190"/>
                      <a:pt x="109" y="184"/>
                      <a:pt x="107" y="182"/>
                    </a:cubicBezTo>
                    <a:cubicBezTo>
                      <a:pt x="106" y="181"/>
                      <a:pt x="109" y="174"/>
                      <a:pt x="111" y="178"/>
                    </a:cubicBezTo>
                    <a:cubicBezTo>
                      <a:pt x="114" y="181"/>
                      <a:pt x="117" y="182"/>
                      <a:pt x="117" y="182"/>
                    </a:cubicBezTo>
                    <a:cubicBezTo>
                      <a:pt x="117" y="182"/>
                      <a:pt x="120" y="184"/>
                      <a:pt x="124" y="185"/>
                    </a:cubicBezTo>
                    <a:cubicBezTo>
                      <a:pt x="127" y="186"/>
                      <a:pt x="127" y="181"/>
                      <a:pt x="134" y="185"/>
                    </a:cubicBezTo>
                    <a:cubicBezTo>
                      <a:pt x="142" y="189"/>
                      <a:pt x="144" y="190"/>
                      <a:pt x="148" y="193"/>
                    </a:cubicBezTo>
                    <a:cubicBezTo>
                      <a:pt x="152" y="196"/>
                      <a:pt x="159" y="192"/>
                      <a:pt x="159" y="200"/>
                    </a:cubicBezTo>
                    <a:cubicBezTo>
                      <a:pt x="158" y="208"/>
                      <a:pt x="158" y="212"/>
                      <a:pt x="162" y="215"/>
                    </a:cubicBezTo>
                    <a:cubicBezTo>
                      <a:pt x="165" y="217"/>
                      <a:pt x="177" y="229"/>
                      <a:pt x="181" y="232"/>
                    </a:cubicBezTo>
                    <a:cubicBezTo>
                      <a:pt x="185" y="235"/>
                      <a:pt x="192" y="231"/>
                      <a:pt x="193" y="238"/>
                    </a:cubicBezTo>
                    <a:cubicBezTo>
                      <a:pt x="195" y="244"/>
                      <a:pt x="203" y="255"/>
                      <a:pt x="203" y="255"/>
                    </a:cubicBezTo>
                    <a:cubicBezTo>
                      <a:pt x="203" y="255"/>
                      <a:pt x="205" y="259"/>
                      <a:pt x="202" y="267"/>
                    </a:cubicBezTo>
                    <a:cubicBezTo>
                      <a:pt x="199" y="274"/>
                      <a:pt x="212" y="274"/>
                      <a:pt x="216" y="284"/>
                    </a:cubicBezTo>
                    <a:cubicBezTo>
                      <a:pt x="219" y="294"/>
                      <a:pt x="223" y="300"/>
                      <a:pt x="222" y="312"/>
                    </a:cubicBezTo>
                    <a:cubicBezTo>
                      <a:pt x="221" y="324"/>
                      <a:pt x="214" y="334"/>
                      <a:pt x="214" y="342"/>
                    </a:cubicBezTo>
                    <a:cubicBezTo>
                      <a:pt x="215" y="351"/>
                      <a:pt x="224" y="365"/>
                      <a:pt x="228" y="374"/>
                    </a:cubicBezTo>
                    <a:cubicBezTo>
                      <a:pt x="231" y="383"/>
                      <a:pt x="237" y="395"/>
                      <a:pt x="242" y="398"/>
                    </a:cubicBezTo>
                    <a:cubicBezTo>
                      <a:pt x="246" y="401"/>
                      <a:pt x="256" y="402"/>
                      <a:pt x="258" y="406"/>
                    </a:cubicBezTo>
                    <a:cubicBezTo>
                      <a:pt x="260" y="410"/>
                      <a:pt x="265" y="418"/>
                      <a:pt x="266" y="421"/>
                    </a:cubicBezTo>
                    <a:cubicBezTo>
                      <a:pt x="267" y="423"/>
                      <a:pt x="267" y="430"/>
                      <a:pt x="269" y="433"/>
                    </a:cubicBezTo>
                    <a:cubicBezTo>
                      <a:pt x="272" y="436"/>
                      <a:pt x="277" y="435"/>
                      <a:pt x="278" y="439"/>
                    </a:cubicBezTo>
                    <a:cubicBezTo>
                      <a:pt x="279" y="442"/>
                      <a:pt x="278" y="445"/>
                      <a:pt x="278" y="445"/>
                    </a:cubicBezTo>
                    <a:cubicBezTo>
                      <a:pt x="278" y="445"/>
                      <a:pt x="275" y="447"/>
                      <a:pt x="276" y="449"/>
                    </a:cubicBezTo>
                    <a:cubicBezTo>
                      <a:pt x="277" y="451"/>
                      <a:pt x="283" y="452"/>
                      <a:pt x="285" y="454"/>
                    </a:cubicBezTo>
                    <a:cubicBezTo>
                      <a:pt x="288" y="456"/>
                      <a:pt x="291" y="461"/>
                      <a:pt x="291" y="465"/>
                    </a:cubicBezTo>
                    <a:cubicBezTo>
                      <a:pt x="291" y="468"/>
                      <a:pt x="291" y="469"/>
                      <a:pt x="293" y="471"/>
                    </a:cubicBezTo>
                    <a:cubicBezTo>
                      <a:pt x="296" y="473"/>
                      <a:pt x="299" y="471"/>
                      <a:pt x="302" y="474"/>
                    </a:cubicBezTo>
                    <a:cubicBezTo>
                      <a:pt x="304" y="476"/>
                      <a:pt x="305" y="473"/>
                      <a:pt x="305" y="477"/>
                    </a:cubicBezTo>
                    <a:cubicBezTo>
                      <a:pt x="305" y="480"/>
                      <a:pt x="306" y="481"/>
                      <a:pt x="307" y="481"/>
                    </a:cubicBezTo>
                    <a:cubicBezTo>
                      <a:pt x="307" y="482"/>
                      <a:pt x="312" y="480"/>
                      <a:pt x="311" y="477"/>
                    </a:cubicBezTo>
                    <a:cubicBezTo>
                      <a:pt x="311" y="474"/>
                      <a:pt x="309" y="473"/>
                      <a:pt x="306" y="470"/>
                    </a:cubicBezTo>
                    <a:cubicBezTo>
                      <a:pt x="302" y="466"/>
                      <a:pt x="299" y="460"/>
                      <a:pt x="299" y="458"/>
                    </a:cubicBezTo>
                    <a:cubicBezTo>
                      <a:pt x="298" y="456"/>
                      <a:pt x="297" y="454"/>
                      <a:pt x="296" y="454"/>
                    </a:cubicBezTo>
                    <a:cubicBezTo>
                      <a:pt x="295" y="453"/>
                      <a:pt x="281" y="435"/>
                      <a:pt x="281" y="434"/>
                    </a:cubicBezTo>
                    <a:cubicBezTo>
                      <a:pt x="281" y="433"/>
                      <a:pt x="276" y="425"/>
                      <a:pt x="278" y="424"/>
                    </a:cubicBezTo>
                    <a:cubicBezTo>
                      <a:pt x="281" y="422"/>
                      <a:pt x="282" y="420"/>
                      <a:pt x="285" y="424"/>
                    </a:cubicBezTo>
                    <a:cubicBezTo>
                      <a:pt x="287" y="427"/>
                      <a:pt x="285" y="427"/>
                      <a:pt x="288" y="430"/>
                    </a:cubicBezTo>
                    <a:cubicBezTo>
                      <a:pt x="291" y="433"/>
                      <a:pt x="287" y="437"/>
                      <a:pt x="292" y="440"/>
                    </a:cubicBezTo>
                    <a:cubicBezTo>
                      <a:pt x="297" y="444"/>
                      <a:pt x="306" y="456"/>
                      <a:pt x="307" y="458"/>
                    </a:cubicBezTo>
                    <a:cubicBezTo>
                      <a:pt x="308" y="460"/>
                      <a:pt x="313" y="463"/>
                      <a:pt x="317" y="467"/>
                    </a:cubicBezTo>
                    <a:cubicBezTo>
                      <a:pt x="322" y="472"/>
                      <a:pt x="325" y="473"/>
                      <a:pt x="328" y="478"/>
                    </a:cubicBezTo>
                    <a:cubicBezTo>
                      <a:pt x="330" y="483"/>
                      <a:pt x="336" y="485"/>
                      <a:pt x="335" y="489"/>
                    </a:cubicBezTo>
                    <a:cubicBezTo>
                      <a:pt x="333" y="494"/>
                      <a:pt x="331" y="495"/>
                      <a:pt x="332" y="497"/>
                    </a:cubicBezTo>
                    <a:cubicBezTo>
                      <a:pt x="332" y="498"/>
                      <a:pt x="338" y="505"/>
                      <a:pt x="345" y="509"/>
                    </a:cubicBezTo>
                    <a:cubicBezTo>
                      <a:pt x="351" y="513"/>
                      <a:pt x="367" y="518"/>
                      <a:pt x="373" y="521"/>
                    </a:cubicBezTo>
                    <a:cubicBezTo>
                      <a:pt x="379" y="523"/>
                      <a:pt x="391" y="532"/>
                      <a:pt x="393" y="529"/>
                    </a:cubicBezTo>
                    <a:cubicBezTo>
                      <a:pt x="395" y="526"/>
                      <a:pt x="401" y="520"/>
                      <a:pt x="404" y="521"/>
                    </a:cubicBezTo>
                    <a:cubicBezTo>
                      <a:pt x="405" y="523"/>
                      <a:pt x="405" y="527"/>
                      <a:pt x="410" y="527"/>
                    </a:cubicBezTo>
                    <a:cubicBezTo>
                      <a:pt x="416" y="527"/>
                      <a:pt x="420" y="533"/>
                      <a:pt x="423" y="535"/>
                    </a:cubicBezTo>
                    <a:cubicBezTo>
                      <a:pt x="426" y="538"/>
                      <a:pt x="435" y="541"/>
                      <a:pt x="437" y="543"/>
                    </a:cubicBezTo>
                    <a:cubicBezTo>
                      <a:pt x="439" y="544"/>
                      <a:pt x="443" y="536"/>
                      <a:pt x="447" y="546"/>
                    </a:cubicBezTo>
                    <a:cubicBezTo>
                      <a:pt x="452" y="556"/>
                      <a:pt x="453" y="557"/>
                      <a:pt x="456" y="561"/>
                    </a:cubicBezTo>
                    <a:cubicBezTo>
                      <a:pt x="459" y="565"/>
                      <a:pt x="472" y="573"/>
                      <a:pt x="474" y="574"/>
                    </a:cubicBezTo>
                    <a:lnTo>
                      <a:pt x="478" y="564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dirty="0">
                  <a:latin typeface="+mn-lt"/>
                </a:endParaRPr>
              </a:p>
            </p:txBody>
          </p:sp>
          <p:sp>
            <p:nvSpPr>
              <p:cNvPr id="401" name="Freeform 119">
                <a:extLst>
                  <a:ext uri="{FF2B5EF4-FFF2-40B4-BE49-F238E27FC236}">
                    <a16:creationId xmlns:a16="http://schemas.microsoft.com/office/drawing/2014/main" xmlns="" id="{C0C4D9F1-8E2A-3047-8AD4-419D05F6A9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1563" y="4897438"/>
                <a:ext cx="247650" cy="354013"/>
              </a:xfrm>
              <a:custGeom>
                <a:avLst/>
                <a:gdLst>
                  <a:gd name="T0" fmla="*/ 250 w 259"/>
                  <a:gd name="T1" fmla="*/ 91 h 367"/>
                  <a:gd name="T2" fmla="*/ 220 w 259"/>
                  <a:gd name="T3" fmla="*/ 83 h 367"/>
                  <a:gd name="T4" fmla="*/ 211 w 259"/>
                  <a:gd name="T5" fmla="*/ 76 h 367"/>
                  <a:gd name="T6" fmla="*/ 193 w 259"/>
                  <a:gd name="T7" fmla="*/ 73 h 367"/>
                  <a:gd name="T8" fmla="*/ 180 w 259"/>
                  <a:gd name="T9" fmla="*/ 73 h 367"/>
                  <a:gd name="T10" fmla="*/ 176 w 259"/>
                  <a:gd name="T11" fmla="*/ 47 h 367"/>
                  <a:gd name="T12" fmla="*/ 152 w 259"/>
                  <a:gd name="T13" fmla="*/ 64 h 367"/>
                  <a:gd name="T14" fmla="*/ 129 w 259"/>
                  <a:gd name="T15" fmla="*/ 17 h 367"/>
                  <a:gd name="T16" fmla="*/ 107 w 259"/>
                  <a:gd name="T17" fmla="*/ 7 h 367"/>
                  <a:gd name="T18" fmla="*/ 74 w 259"/>
                  <a:gd name="T19" fmla="*/ 3 h 367"/>
                  <a:gd name="T20" fmla="*/ 55 w 259"/>
                  <a:gd name="T21" fmla="*/ 9 h 367"/>
                  <a:gd name="T22" fmla="*/ 18 w 259"/>
                  <a:gd name="T23" fmla="*/ 21 h 367"/>
                  <a:gd name="T24" fmla="*/ 0 w 259"/>
                  <a:gd name="T25" fmla="*/ 33 h 367"/>
                  <a:gd name="T26" fmla="*/ 31 w 259"/>
                  <a:gd name="T27" fmla="*/ 36 h 367"/>
                  <a:gd name="T28" fmla="*/ 12 w 259"/>
                  <a:gd name="T29" fmla="*/ 95 h 367"/>
                  <a:gd name="T30" fmla="*/ 35 w 259"/>
                  <a:gd name="T31" fmla="*/ 161 h 367"/>
                  <a:gd name="T32" fmla="*/ 66 w 259"/>
                  <a:gd name="T33" fmla="*/ 200 h 367"/>
                  <a:gd name="T34" fmla="*/ 58 w 259"/>
                  <a:gd name="T35" fmla="*/ 230 h 367"/>
                  <a:gd name="T36" fmla="*/ 56 w 259"/>
                  <a:gd name="T37" fmla="*/ 241 h 367"/>
                  <a:gd name="T38" fmla="*/ 52 w 259"/>
                  <a:gd name="T39" fmla="*/ 256 h 367"/>
                  <a:gd name="T40" fmla="*/ 40 w 259"/>
                  <a:gd name="T41" fmla="*/ 280 h 367"/>
                  <a:gd name="T42" fmla="*/ 41 w 259"/>
                  <a:gd name="T43" fmla="*/ 289 h 367"/>
                  <a:gd name="T44" fmla="*/ 34 w 259"/>
                  <a:gd name="T45" fmla="*/ 309 h 367"/>
                  <a:gd name="T46" fmla="*/ 28 w 259"/>
                  <a:gd name="T47" fmla="*/ 322 h 367"/>
                  <a:gd name="T48" fmla="*/ 26 w 259"/>
                  <a:gd name="T49" fmla="*/ 330 h 367"/>
                  <a:gd name="T50" fmla="*/ 26 w 259"/>
                  <a:gd name="T51" fmla="*/ 341 h 367"/>
                  <a:gd name="T52" fmla="*/ 22 w 259"/>
                  <a:gd name="T53" fmla="*/ 351 h 367"/>
                  <a:gd name="T54" fmla="*/ 37 w 259"/>
                  <a:gd name="T55" fmla="*/ 365 h 367"/>
                  <a:gd name="T56" fmla="*/ 45 w 259"/>
                  <a:gd name="T57" fmla="*/ 365 h 367"/>
                  <a:gd name="T58" fmla="*/ 61 w 259"/>
                  <a:gd name="T59" fmla="*/ 364 h 367"/>
                  <a:gd name="T60" fmla="*/ 76 w 259"/>
                  <a:gd name="T61" fmla="*/ 359 h 367"/>
                  <a:gd name="T62" fmla="*/ 63 w 259"/>
                  <a:gd name="T63" fmla="*/ 358 h 367"/>
                  <a:gd name="T64" fmla="*/ 59 w 259"/>
                  <a:gd name="T65" fmla="*/ 349 h 367"/>
                  <a:gd name="T66" fmla="*/ 67 w 259"/>
                  <a:gd name="T67" fmla="*/ 334 h 367"/>
                  <a:gd name="T68" fmla="*/ 68 w 259"/>
                  <a:gd name="T69" fmla="*/ 321 h 367"/>
                  <a:gd name="T70" fmla="*/ 83 w 259"/>
                  <a:gd name="T71" fmla="*/ 307 h 367"/>
                  <a:gd name="T72" fmla="*/ 98 w 259"/>
                  <a:gd name="T73" fmla="*/ 292 h 367"/>
                  <a:gd name="T74" fmla="*/ 132 w 259"/>
                  <a:gd name="T75" fmla="*/ 267 h 367"/>
                  <a:gd name="T76" fmla="*/ 149 w 259"/>
                  <a:gd name="T77" fmla="*/ 252 h 367"/>
                  <a:gd name="T78" fmla="*/ 170 w 259"/>
                  <a:gd name="T79" fmla="*/ 226 h 367"/>
                  <a:gd name="T80" fmla="*/ 182 w 259"/>
                  <a:gd name="T81" fmla="*/ 204 h 367"/>
                  <a:gd name="T82" fmla="*/ 210 w 259"/>
                  <a:gd name="T83" fmla="*/ 188 h 367"/>
                  <a:gd name="T84" fmla="*/ 222 w 259"/>
                  <a:gd name="T85" fmla="*/ 173 h 367"/>
                  <a:gd name="T86" fmla="*/ 236 w 259"/>
                  <a:gd name="T87" fmla="*/ 131 h 367"/>
                  <a:gd name="T88" fmla="*/ 250 w 259"/>
                  <a:gd name="T89" fmla="*/ 117 h 367"/>
                  <a:gd name="T90" fmla="*/ 258 w 259"/>
                  <a:gd name="T91" fmla="*/ 95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59" h="367">
                    <a:moveTo>
                      <a:pt x="258" y="95"/>
                    </a:moveTo>
                    <a:lnTo>
                      <a:pt x="258" y="95"/>
                    </a:lnTo>
                    <a:cubicBezTo>
                      <a:pt x="257" y="94"/>
                      <a:pt x="253" y="93"/>
                      <a:pt x="250" y="91"/>
                    </a:cubicBezTo>
                    <a:cubicBezTo>
                      <a:pt x="248" y="90"/>
                      <a:pt x="247" y="90"/>
                      <a:pt x="245" y="88"/>
                    </a:cubicBezTo>
                    <a:cubicBezTo>
                      <a:pt x="242" y="85"/>
                      <a:pt x="240" y="82"/>
                      <a:pt x="237" y="82"/>
                    </a:cubicBezTo>
                    <a:cubicBezTo>
                      <a:pt x="233" y="81"/>
                      <a:pt x="222" y="84"/>
                      <a:pt x="220" y="83"/>
                    </a:cubicBezTo>
                    <a:cubicBezTo>
                      <a:pt x="218" y="81"/>
                      <a:pt x="216" y="78"/>
                      <a:pt x="214" y="80"/>
                    </a:cubicBezTo>
                    <a:cubicBezTo>
                      <a:pt x="213" y="82"/>
                      <a:pt x="212" y="84"/>
                      <a:pt x="212" y="82"/>
                    </a:cubicBezTo>
                    <a:cubicBezTo>
                      <a:pt x="212" y="80"/>
                      <a:pt x="212" y="76"/>
                      <a:pt x="211" y="76"/>
                    </a:cubicBezTo>
                    <a:cubicBezTo>
                      <a:pt x="210" y="75"/>
                      <a:pt x="204" y="70"/>
                      <a:pt x="202" y="72"/>
                    </a:cubicBezTo>
                    <a:cubicBezTo>
                      <a:pt x="199" y="73"/>
                      <a:pt x="190" y="87"/>
                      <a:pt x="189" y="84"/>
                    </a:cubicBezTo>
                    <a:cubicBezTo>
                      <a:pt x="188" y="82"/>
                      <a:pt x="194" y="75"/>
                      <a:pt x="193" y="73"/>
                    </a:cubicBezTo>
                    <a:cubicBezTo>
                      <a:pt x="191" y="72"/>
                      <a:pt x="186" y="75"/>
                      <a:pt x="184" y="76"/>
                    </a:cubicBezTo>
                    <a:cubicBezTo>
                      <a:pt x="182" y="78"/>
                      <a:pt x="177" y="80"/>
                      <a:pt x="176" y="79"/>
                    </a:cubicBezTo>
                    <a:cubicBezTo>
                      <a:pt x="176" y="78"/>
                      <a:pt x="178" y="74"/>
                      <a:pt x="180" y="73"/>
                    </a:cubicBezTo>
                    <a:cubicBezTo>
                      <a:pt x="182" y="72"/>
                      <a:pt x="186" y="67"/>
                      <a:pt x="187" y="65"/>
                    </a:cubicBezTo>
                    <a:cubicBezTo>
                      <a:pt x="187" y="62"/>
                      <a:pt x="183" y="60"/>
                      <a:pt x="182" y="58"/>
                    </a:cubicBezTo>
                    <a:cubicBezTo>
                      <a:pt x="181" y="57"/>
                      <a:pt x="179" y="44"/>
                      <a:pt x="176" y="47"/>
                    </a:cubicBezTo>
                    <a:cubicBezTo>
                      <a:pt x="173" y="50"/>
                      <a:pt x="169" y="63"/>
                      <a:pt x="166" y="62"/>
                    </a:cubicBezTo>
                    <a:cubicBezTo>
                      <a:pt x="164" y="61"/>
                      <a:pt x="159" y="56"/>
                      <a:pt x="157" y="59"/>
                    </a:cubicBezTo>
                    <a:cubicBezTo>
                      <a:pt x="155" y="61"/>
                      <a:pt x="154" y="66"/>
                      <a:pt x="152" y="64"/>
                    </a:cubicBezTo>
                    <a:cubicBezTo>
                      <a:pt x="149" y="62"/>
                      <a:pt x="146" y="50"/>
                      <a:pt x="146" y="46"/>
                    </a:cubicBezTo>
                    <a:cubicBezTo>
                      <a:pt x="147" y="42"/>
                      <a:pt x="149" y="38"/>
                      <a:pt x="146" y="34"/>
                    </a:cubicBezTo>
                    <a:cubicBezTo>
                      <a:pt x="143" y="31"/>
                      <a:pt x="125" y="19"/>
                      <a:pt x="129" y="17"/>
                    </a:cubicBezTo>
                    <a:cubicBezTo>
                      <a:pt x="133" y="14"/>
                      <a:pt x="135" y="4"/>
                      <a:pt x="132" y="7"/>
                    </a:cubicBezTo>
                    <a:cubicBezTo>
                      <a:pt x="128" y="9"/>
                      <a:pt x="121" y="14"/>
                      <a:pt x="117" y="11"/>
                    </a:cubicBezTo>
                    <a:cubicBezTo>
                      <a:pt x="114" y="8"/>
                      <a:pt x="110" y="4"/>
                      <a:pt x="107" y="7"/>
                    </a:cubicBezTo>
                    <a:cubicBezTo>
                      <a:pt x="104" y="11"/>
                      <a:pt x="97" y="8"/>
                      <a:pt x="98" y="8"/>
                    </a:cubicBezTo>
                    <a:cubicBezTo>
                      <a:pt x="100" y="8"/>
                      <a:pt x="97" y="4"/>
                      <a:pt x="96" y="4"/>
                    </a:cubicBezTo>
                    <a:cubicBezTo>
                      <a:pt x="95" y="4"/>
                      <a:pt x="74" y="3"/>
                      <a:pt x="74" y="3"/>
                    </a:cubicBezTo>
                    <a:cubicBezTo>
                      <a:pt x="74" y="3"/>
                      <a:pt x="73" y="10"/>
                      <a:pt x="72" y="8"/>
                    </a:cubicBezTo>
                    <a:cubicBezTo>
                      <a:pt x="71" y="7"/>
                      <a:pt x="68" y="0"/>
                      <a:pt x="68" y="0"/>
                    </a:cubicBezTo>
                    <a:cubicBezTo>
                      <a:pt x="68" y="0"/>
                      <a:pt x="59" y="9"/>
                      <a:pt x="55" y="9"/>
                    </a:cubicBezTo>
                    <a:cubicBezTo>
                      <a:pt x="52" y="8"/>
                      <a:pt x="45" y="7"/>
                      <a:pt x="42" y="16"/>
                    </a:cubicBezTo>
                    <a:cubicBezTo>
                      <a:pt x="38" y="26"/>
                      <a:pt x="31" y="27"/>
                      <a:pt x="30" y="25"/>
                    </a:cubicBezTo>
                    <a:cubicBezTo>
                      <a:pt x="28" y="23"/>
                      <a:pt x="22" y="21"/>
                      <a:pt x="18" y="21"/>
                    </a:cubicBezTo>
                    <a:cubicBezTo>
                      <a:pt x="14" y="20"/>
                      <a:pt x="17" y="27"/>
                      <a:pt x="9" y="23"/>
                    </a:cubicBezTo>
                    <a:cubicBezTo>
                      <a:pt x="8" y="23"/>
                      <a:pt x="6" y="22"/>
                      <a:pt x="4" y="21"/>
                    </a:cubicBezTo>
                    <a:lnTo>
                      <a:pt x="0" y="33"/>
                    </a:lnTo>
                    <a:cubicBezTo>
                      <a:pt x="3" y="35"/>
                      <a:pt x="7" y="37"/>
                      <a:pt x="11" y="35"/>
                    </a:cubicBezTo>
                    <a:cubicBezTo>
                      <a:pt x="17" y="33"/>
                      <a:pt x="17" y="28"/>
                      <a:pt x="23" y="31"/>
                    </a:cubicBezTo>
                    <a:cubicBezTo>
                      <a:pt x="28" y="34"/>
                      <a:pt x="31" y="31"/>
                      <a:pt x="31" y="36"/>
                    </a:cubicBezTo>
                    <a:cubicBezTo>
                      <a:pt x="31" y="40"/>
                      <a:pt x="38" y="44"/>
                      <a:pt x="32" y="52"/>
                    </a:cubicBezTo>
                    <a:cubicBezTo>
                      <a:pt x="25" y="60"/>
                      <a:pt x="12" y="73"/>
                      <a:pt x="10" y="78"/>
                    </a:cubicBezTo>
                    <a:cubicBezTo>
                      <a:pt x="9" y="82"/>
                      <a:pt x="12" y="95"/>
                      <a:pt x="12" y="95"/>
                    </a:cubicBezTo>
                    <a:cubicBezTo>
                      <a:pt x="12" y="95"/>
                      <a:pt x="3" y="104"/>
                      <a:pt x="5" y="109"/>
                    </a:cubicBezTo>
                    <a:cubicBezTo>
                      <a:pt x="7" y="115"/>
                      <a:pt x="20" y="121"/>
                      <a:pt x="23" y="137"/>
                    </a:cubicBezTo>
                    <a:cubicBezTo>
                      <a:pt x="27" y="153"/>
                      <a:pt x="28" y="153"/>
                      <a:pt x="35" y="161"/>
                    </a:cubicBezTo>
                    <a:cubicBezTo>
                      <a:pt x="42" y="169"/>
                      <a:pt x="68" y="173"/>
                      <a:pt x="67" y="179"/>
                    </a:cubicBezTo>
                    <a:cubicBezTo>
                      <a:pt x="65" y="185"/>
                      <a:pt x="65" y="191"/>
                      <a:pt x="65" y="195"/>
                    </a:cubicBezTo>
                    <a:cubicBezTo>
                      <a:pt x="66" y="199"/>
                      <a:pt x="66" y="199"/>
                      <a:pt x="66" y="200"/>
                    </a:cubicBezTo>
                    <a:cubicBezTo>
                      <a:pt x="65" y="201"/>
                      <a:pt x="63" y="205"/>
                      <a:pt x="63" y="208"/>
                    </a:cubicBezTo>
                    <a:cubicBezTo>
                      <a:pt x="63" y="211"/>
                      <a:pt x="62" y="215"/>
                      <a:pt x="61" y="216"/>
                    </a:cubicBezTo>
                    <a:cubicBezTo>
                      <a:pt x="61" y="217"/>
                      <a:pt x="58" y="230"/>
                      <a:pt x="58" y="230"/>
                    </a:cubicBezTo>
                    <a:cubicBezTo>
                      <a:pt x="58" y="230"/>
                      <a:pt x="51" y="228"/>
                      <a:pt x="52" y="231"/>
                    </a:cubicBezTo>
                    <a:cubicBezTo>
                      <a:pt x="52" y="234"/>
                      <a:pt x="57" y="233"/>
                      <a:pt x="57" y="235"/>
                    </a:cubicBezTo>
                    <a:cubicBezTo>
                      <a:pt x="57" y="237"/>
                      <a:pt x="56" y="241"/>
                      <a:pt x="56" y="241"/>
                    </a:cubicBezTo>
                    <a:cubicBezTo>
                      <a:pt x="55" y="242"/>
                      <a:pt x="53" y="245"/>
                      <a:pt x="52" y="245"/>
                    </a:cubicBezTo>
                    <a:cubicBezTo>
                      <a:pt x="52" y="246"/>
                      <a:pt x="52" y="251"/>
                      <a:pt x="52" y="253"/>
                    </a:cubicBezTo>
                    <a:cubicBezTo>
                      <a:pt x="53" y="254"/>
                      <a:pt x="53" y="255"/>
                      <a:pt x="52" y="256"/>
                    </a:cubicBezTo>
                    <a:cubicBezTo>
                      <a:pt x="51" y="258"/>
                      <a:pt x="51" y="260"/>
                      <a:pt x="50" y="262"/>
                    </a:cubicBezTo>
                    <a:cubicBezTo>
                      <a:pt x="49" y="264"/>
                      <a:pt x="47" y="269"/>
                      <a:pt x="44" y="273"/>
                    </a:cubicBezTo>
                    <a:cubicBezTo>
                      <a:pt x="41" y="277"/>
                      <a:pt x="39" y="279"/>
                      <a:pt x="40" y="280"/>
                    </a:cubicBezTo>
                    <a:cubicBezTo>
                      <a:pt x="40" y="281"/>
                      <a:pt x="42" y="281"/>
                      <a:pt x="41" y="282"/>
                    </a:cubicBezTo>
                    <a:cubicBezTo>
                      <a:pt x="40" y="283"/>
                      <a:pt x="39" y="283"/>
                      <a:pt x="39" y="284"/>
                    </a:cubicBezTo>
                    <a:cubicBezTo>
                      <a:pt x="40" y="285"/>
                      <a:pt x="41" y="288"/>
                      <a:pt x="41" y="289"/>
                    </a:cubicBezTo>
                    <a:cubicBezTo>
                      <a:pt x="41" y="290"/>
                      <a:pt x="37" y="292"/>
                      <a:pt x="37" y="293"/>
                    </a:cubicBezTo>
                    <a:cubicBezTo>
                      <a:pt x="37" y="295"/>
                      <a:pt x="36" y="296"/>
                      <a:pt x="36" y="300"/>
                    </a:cubicBezTo>
                    <a:cubicBezTo>
                      <a:pt x="36" y="303"/>
                      <a:pt x="36" y="307"/>
                      <a:pt x="34" y="309"/>
                    </a:cubicBezTo>
                    <a:cubicBezTo>
                      <a:pt x="32" y="311"/>
                      <a:pt x="28" y="312"/>
                      <a:pt x="29" y="315"/>
                    </a:cubicBezTo>
                    <a:cubicBezTo>
                      <a:pt x="31" y="318"/>
                      <a:pt x="31" y="319"/>
                      <a:pt x="30" y="319"/>
                    </a:cubicBezTo>
                    <a:cubicBezTo>
                      <a:pt x="29" y="320"/>
                      <a:pt x="28" y="319"/>
                      <a:pt x="28" y="322"/>
                    </a:cubicBezTo>
                    <a:cubicBezTo>
                      <a:pt x="27" y="324"/>
                      <a:pt x="30" y="323"/>
                      <a:pt x="28" y="325"/>
                    </a:cubicBezTo>
                    <a:cubicBezTo>
                      <a:pt x="25" y="328"/>
                      <a:pt x="20" y="329"/>
                      <a:pt x="23" y="332"/>
                    </a:cubicBezTo>
                    <a:cubicBezTo>
                      <a:pt x="25" y="336"/>
                      <a:pt x="24" y="332"/>
                      <a:pt x="26" y="330"/>
                    </a:cubicBezTo>
                    <a:cubicBezTo>
                      <a:pt x="29" y="327"/>
                      <a:pt x="30" y="328"/>
                      <a:pt x="29" y="330"/>
                    </a:cubicBezTo>
                    <a:cubicBezTo>
                      <a:pt x="28" y="333"/>
                      <a:pt x="25" y="334"/>
                      <a:pt x="25" y="335"/>
                    </a:cubicBezTo>
                    <a:cubicBezTo>
                      <a:pt x="25" y="336"/>
                      <a:pt x="26" y="340"/>
                      <a:pt x="26" y="341"/>
                    </a:cubicBezTo>
                    <a:cubicBezTo>
                      <a:pt x="25" y="342"/>
                      <a:pt x="23" y="342"/>
                      <a:pt x="23" y="345"/>
                    </a:cubicBezTo>
                    <a:cubicBezTo>
                      <a:pt x="22" y="347"/>
                      <a:pt x="24" y="347"/>
                      <a:pt x="24" y="348"/>
                    </a:cubicBezTo>
                    <a:cubicBezTo>
                      <a:pt x="24" y="349"/>
                      <a:pt x="22" y="350"/>
                      <a:pt x="22" y="351"/>
                    </a:cubicBezTo>
                    <a:cubicBezTo>
                      <a:pt x="22" y="352"/>
                      <a:pt x="23" y="352"/>
                      <a:pt x="23" y="353"/>
                    </a:cubicBezTo>
                    <a:cubicBezTo>
                      <a:pt x="24" y="353"/>
                      <a:pt x="33" y="362"/>
                      <a:pt x="36" y="362"/>
                    </a:cubicBezTo>
                    <a:cubicBezTo>
                      <a:pt x="38" y="363"/>
                      <a:pt x="37" y="364"/>
                      <a:pt x="37" y="365"/>
                    </a:cubicBezTo>
                    <a:cubicBezTo>
                      <a:pt x="37" y="365"/>
                      <a:pt x="38" y="365"/>
                      <a:pt x="38" y="365"/>
                    </a:cubicBezTo>
                    <a:cubicBezTo>
                      <a:pt x="38" y="365"/>
                      <a:pt x="38" y="365"/>
                      <a:pt x="39" y="365"/>
                    </a:cubicBezTo>
                    <a:cubicBezTo>
                      <a:pt x="39" y="365"/>
                      <a:pt x="41" y="365"/>
                      <a:pt x="45" y="365"/>
                    </a:cubicBezTo>
                    <a:cubicBezTo>
                      <a:pt x="48" y="366"/>
                      <a:pt x="51" y="365"/>
                      <a:pt x="53" y="366"/>
                    </a:cubicBezTo>
                    <a:cubicBezTo>
                      <a:pt x="56" y="366"/>
                      <a:pt x="57" y="367"/>
                      <a:pt x="58" y="366"/>
                    </a:cubicBezTo>
                    <a:cubicBezTo>
                      <a:pt x="59" y="365"/>
                      <a:pt x="60" y="365"/>
                      <a:pt x="61" y="364"/>
                    </a:cubicBezTo>
                    <a:cubicBezTo>
                      <a:pt x="62" y="364"/>
                      <a:pt x="66" y="360"/>
                      <a:pt x="69" y="360"/>
                    </a:cubicBezTo>
                    <a:cubicBezTo>
                      <a:pt x="71" y="359"/>
                      <a:pt x="71" y="360"/>
                      <a:pt x="72" y="360"/>
                    </a:cubicBezTo>
                    <a:cubicBezTo>
                      <a:pt x="73" y="360"/>
                      <a:pt x="75" y="359"/>
                      <a:pt x="76" y="359"/>
                    </a:cubicBezTo>
                    <a:cubicBezTo>
                      <a:pt x="77" y="358"/>
                      <a:pt x="77" y="358"/>
                      <a:pt x="77" y="358"/>
                    </a:cubicBezTo>
                    <a:cubicBezTo>
                      <a:pt x="77" y="357"/>
                      <a:pt x="75" y="358"/>
                      <a:pt x="72" y="358"/>
                    </a:cubicBezTo>
                    <a:cubicBezTo>
                      <a:pt x="68" y="359"/>
                      <a:pt x="65" y="359"/>
                      <a:pt x="63" y="358"/>
                    </a:cubicBezTo>
                    <a:cubicBezTo>
                      <a:pt x="62" y="357"/>
                      <a:pt x="57" y="356"/>
                      <a:pt x="57" y="355"/>
                    </a:cubicBezTo>
                    <a:cubicBezTo>
                      <a:pt x="58" y="353"/>
                      <a:pt x="60" y="352"/>
                      <a:pt x="59" y="352"/>
                    </a:cubicBezTo>
                    <a:cubicBezTo>
                      <a:pt x="58" y="351"/>
                      <a:pt x="59" y="350"/>
                      <a:pt x="59" y="349"/>
                    </a:cubicBezTo>
                    <a:cubicBezTo>
                      <a:pt x="59" y="348"/>
                      <a:pt x="54" y="345"/>
                      <a:pt x="55" y="345"/>
                    </a:cubicBezTo>
                    <a:cubicBezTo>
                      <a:pt x="57" y="343"/>
                      <a:pt x="65" y="340"/>
                      <a:pt x="65" y="338"/>
                    </a:cubicBezTo>
                    <a:cubicBezTo>
                      <a:pt x="66" y="336"/>
                      <a:pt x="64" y="335"/>
                      <a:pt x="67" y="334"/>
                    </a:cubicBezTo>
                    <a:cubicBezTo>
                      <a:pt x="70" y="332"/>
                      <a:pt x="74" y="330"/>
                      <a:pt x="74" y="329"/>
                    </a:cubicBezTo>
                    <a:cubicBezTo>
                      <a:pt x="75" y="328"/>
                      <a:pt x="74" y="325"/>
                      <a:pt x="74" y="324"/>
                    </a:cubicBezTo>
                    <a:cubicBezTo>
                      <a:pt x="72" y="324"/>
                      <a:pt x="68" y="322"/>
                      <a:pt x="68" y="321"/>
                    </a:cubicBezTo>
                    <a:cubicBezTo>
                      <a:pt x="69" y="319"/>
                      <a:pt x="69" y="317"/>
                      <a:pt x="72" y="317"/>
                    </a:cubicBezTo>
                    <a:cubicBezTo>
                      <a:pt x="75" y="317"/>
                      <a:pt x="79" y="314"/>
                      <a:pt x="80" y="314"/>
                    </a:cubicBezTo>
                    <a:cubicBezTo>
                      <a:pt x="81" y="313"/>
                      <a:pt x="78" y="309"/>
                      <a:pt x="83" y="307"/>
                    </a:cubicBezTo>
                    <a:cubicBezTo>
                      <a:pt x="86" y="304"/>
                      <a:pt x="91" y="305"/>
                      <a:pt x="91" y="302"/>
                    </a:cubicBezTo>
                    <a:cubicBezTo>
                      <a:pt x="91" y="298"/>
                      <a:pt x="81" y="298"/>
                      <a:pt x="84" y="297"/>
                    </a:cubicBezTo>
                    <a:cubicBezTo>
                      <a:pt x="87" y="295"/>
                      <a:pt x="97" y="294"/>
                      <a:pt x="98" y="292"/>
                    </a:cubicBezTo>
                    <a:cubicBezTo>
                      <a:pt x="100" y="290"/>
                      <a:pt x="100" y="284"/>
                      <a:pt x="103" y="283"/>
                    </a:cubicBezTo>
                    <a:cubicBezTo>
                      <a:pt x="105" y="282"/>
                      <a:pt x="123" y="279"/>
                      <a:pt x="124" y="276"/>
                    </a:cubicBezTo>
                    <a:cubicBezTo>
                      <a:pt x="125" y="274"/>
                      <a:pt x="132" y="267"/>
                      <a:pt x="132" y="267"/>
                    </a:cubicBezTo>
                    <a:cubicBezTo>
                      <a:pt x="132" y="267"/>
                      <a:pt x="127" y="262"/>
                      <a:pt x="129" y="261"/>
                    </a:cubicBezTo>
                    <a:cubicBezTo>
                      <a:pt x="131" y="260"/>
                      <a:pt x="139" y="258"/>
                      <a:pt x="140" y="258"/>
                    </a:cubicBezTo>
                    <a:cubicBezTo>
                      <a:pt x="141" y="257"/>
                      <a:pt x="147" y="254"/>
                      <a:pt x="149" y="252"/>
                    </a:cubicBezTo>
                    <a:cubicBezTo>
                      <a:pt x="153" y="249"/>
                      <a:pt x="155" y="245"/>
                      <a:pt x="157" y="242"/>
                    </a:cubicBezTo>
                    <a:cubicBezTo>
                      <a:pt x="160" y="239"/>
                      <a:pt x="163" y="236"/>
                      <a:pt x="165" y="235"/>
                    </a:cubicBezTo>
                    <a:cubicBezTo>
                      <a:pt x="167" y="233"/>
                      <a:pt x="169" y="228"/>
                      <a:pt x="170" y="226"/>
                    </a:cubicBezTo>
                    <a:cubicBezTo>
                      <a:pt x="171" y="224"/>
                      <a:pt x="176" y="223"/>
                      <a:pt x="176" y="221"/>
                    </a:cubicBezTo>
                    <a:cubicBezTo>
                      <a:pt x="177" y="220"/>
                      <a:pt x="177" y="218"/>
                      <a:pt x="177" y="216"/>
                    </a:cubicBezTo>
                    <a:cubicBezTo>
                      <a:pt x="178" y="214"/>
                      <a:pt x="178" y="205"/>
                      <a:pt x="182" y="204"/>
                    </a:cubicBezTo>
                    <a:cubicBezTo>
                      <a:pt x="185" y="202"/>
                      <a:pt x="188" y="197"/>
                      <a:pt x="191" y="196"/>
                    </a:cubicBezTo>
                    <a:cubicBezTo>
                      <a:pt x="194" y="193"/>
                      <a:pt x="197" y="195"/>
                      <a:pt x="199" y="193"/>
                    </a:cubicBezTo>
                    <a:cubicBezTo>
                      <a:pt x="202" y="191"/>
                      <a:pt x="208" y="188"/>
                      <a:pt x="210" y="188"/>
                    </a:cubicBezTo>
                    <a:cubicBezTo>
                      <a:pt x="212" y="188"/>
                      <a:pt x="213" y="189"/>
                      <a:pt x="215" y="187"/>
                    </a:cubicBezTo>
                    <a:cubicBezTo>
                      <a:pt x="217" y="185"/>
                      <a:pt x="216" y="185"/>
                      <a:pt x="218" y="183"/>
                    </a:cubicBezTo>
                    <a:cubicBezTo>
                      <a:pt x="220" y="180"/>
                      <a:pt x="219" y="176"/>
                      <a:pt x="222" y="173"/>
                    </a:cubicBezTo>
                    <a:cubicBezTo>
                      <a:pt x="225" y="171"/>
                      <a:pt x="228" y="169"/>
                      <a:pt x="228" y="168"/>
                    </a:cubicBezTo>
                    <a:cubicBezTo>
                      <a:pt x="228" y="166"/>
                      <a:pt x="229" y="160"/>
                      <a:pt x="230" y="158"/>
                    </a:cubicBezTo>
                    <a:cubicBezTo>
                      <a:pt x="232" y="156"/>
                      <a:pt x="234" y="132"/>
                      <a:pt x="236" y="131"/>
                    </a:cubicBezTo>
                    <a:cubicBezTo>
                      <a:pt x="237" y="131"/>
                      <a:pt x="239" y="130"/>
                      <a:pt x="241" y="128"/>
                    </a:cubicBezTo>
                    <a:cubicBezTo>
                      <a:pt x="242" y="126"/>
                      <a:pt x="244" y="121"/>
                      <a:pt x="246" y="121"/>
                    </a:cubicBezTo>
                    <a:cubicBezTo>
                      <a:pt x="247" y="121"/>
                      <a:pt x="250" y="117"/>
                      <a:pt x="250" y="117"/>
                    </a:cubicBezTo>
                    <a:cubicBezTo>
                      <a:pt x="251" y="115"/>
                      <a:pt x="254" y="113"/>
                      <a:pt x="255" y="112"/>
                    </a:cubicBezTo>
                    <a:cubicBezTo>
                      <a:pt x="256" y="111"/>
                      <a:pt x="257" y="111"/>
                      <a:pt x="257" y="106"/>
                    </a:cubicBezTo>
                    <a:cubicBezTo>
                      <a:pt x="258" y="101"/>
                      <a:pt x="259" y="97"/>
                      <a:pt x="258" y="9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dirty="0">
                  <a:latin typeface="+mn-lt"/>
                </a:endParaRPr>
              </a:p>
            </p:txBody>
          </p:sp>
        </p:grpSp>
      </p:grpSp>
      <p:grpSp>
        <p:nvGrpSpPr>
          <p:cNvPr id="402" name="Группа 90">
            <a:extLst>
              <a:ext uri="{FF2B5EF4-FFF2-40B4-BE49-F238E27FC236}">
                <a16:creationId xmlns:a16="http://schemas.microsoft.com/office/drawing/2014/main" xmlns="" id="{6E43E40A-6F8C-C44B-ABAD-99390CA2CD57}"/>
              </a:ext>
            </a:extLst>
          </p:cNvPr>
          <p:cNvGrpSpPr>
            <a:grpSpLocks/>
          </p:cNvGrpSpPr>
          <p:nvPr/>
        </p:nvGrpSpPr>
        <p:grpSpPr bwMode="auto">
          <a:xfrm>
            <a:off x="3568700" y="1828800"/>
            <a:ext cx="128588" cy="1878013"/>
            <a:chOff x="3558208" y="2126974"/>
            <a:chExt cx="128025" cy="1877452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403" name="Прямоугольник 6">
              <a:extLst>
                <a:ext uri="{FF2B5EF4-FFF2-40B4-BE49-F238E27FC236}">
                  <a16:creationId xmlns:a16="http://schemas.microsoft.com/office/drawing/2014/main" xmlns="" id="{9F894A52-7A53-CD43-B6E8-07F863B5D777}"/>
                </a:ext>
              </a:extLst>
            </p:cNvPr>
            <p:cNvSpPr/>
            <p:nvPr/>
          </p:nvSpPr>
          <p:spPr>
            <a:xfrm>
              <a:off x="3586658" y="2126974"/>
              <a:ext cx="14225" cy="18584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404" name="Овал 9">
              <a:extLst>
                <a:ext uri="{FF2B5EF4-FFF2-40B4-BE49-F238E27FC236}">
                  <a16:creationId xmlns:a16="http://schemas.microsoft.com/office/drawing/2014/main" xmlns="" id="{EFA18FCF-4FF1-4740-81CE-88D0CCE14870}"/>
                </a:ext>
              </a:extLst>
            </p:cNvPr>
            <p:cNvSpPr/>
            <p:nvPr/>
          </p:nvSpPr>
          <p:spPr>
            <a:xfrm>
              <a:off x="3558208" y="3933009"/>
              <a:ext cx="72705" cy="7141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405" name="Прямоугольный треугольник 10">
              <a:extLst>
                <a:ext uri="{FF2B5EF4-FFF2-40B4-BE49-F238E27FC236}">
                  <a16:creationId xmlns:a16="http://schemas.microsoft.com/office/drawing/2014/main" xmlns="" id="{208D2ABA-1392-A940-AF35-7F2CA6428420}"/>
                </a:ext>
              </a:extLst>
            </p:cNvPr>
            <p:cNvSpPr/>
            <p:nvPr/>
          </p:nvSpPr>
          <p:spPr>
            <a:xfrm rot="5400000">
              <a:off x="3597541" y="2127155"/>
              <a:ext cx="88873" cy="8851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406" name="TextBox 91">
            <a:extLst>
              <a:ext uri="{FF2B5EF4-FFF2-40B4-BE49-F238E27FC236}">
                <a16:creationId xmlns:a16="http://schemas.microsoft.com/office/drawing/2014/main" xmlns="" id="{740D805F-53B3-CA41-A7B4-DD76D48654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8575" y="1792288"/>
            <a:ext cx="205537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9pPr>
          </a:lstStyle>
          <a:p>
            <a:pPr eaLnBrk="1" hangingPunct="1"/>
            <a:r>
              <a:rPr lang="en-US" altLang="ru-RU" sz="1600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Tw Cen MT" panose="020B0602020104020603" pitchFamily="34" charset="0"/>
              </a:rPr>
              <a:t>Jahangirnagar University</a:t>
            </a:r>
            <a:endParaRPr lang="ru-RU" altLang="ru-RU" sz="16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08" name="TextBox 93">
            <a:extLst>
              <a:ext uri="{FF2B5EF4-FFF2-40B4-BE49-F238E27FC236}">
                <a16:creationId xmlns:a16="http://schemas.microsoft.com/office/drawing/2014/main" xmlns="" id="{32B9463F-A66A-9049-9101-D504942CD6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8575" y="2266950"/>
            <a:ext cx="4270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9pPr>
          </a:lstStyle>
          <a:p>
            <a:pPr eaLnBrk="1" hangingPunct="1"/>
            <a:r>
              <a:rPr lang="en-US" altLang="ru-RU"/>
              <a:t>68%</a:t>
            </a:r>
            <a:endParaRPr lang="ru-RU" altLang="ru-RU"/>
          </a:p>
        </p:txBody>
      </p:sp>
      <p:sp>
        <p:nvSpPr>
          <p:cNvPr id="409" name="Freeform 204">
            <a:extLst>
              <a:ext uri="{FF2B5EF4-FFF2-40B4-BE49-F238E27FC236}">
                <a16:creationId xmlns:a16="http://schemas.microsoft.com/office/drawing/2014/main" xmlns="" id="{E9DE3955-D745-3B43-BD51-E6E7A0F55C09}"/>
              </a:ext>
            </a:extLst>
          </p:cNvPr>
          <p:cNvSpPr>
            <a:spLocks noEditPoints="1"/>
          </p:cNvSpPr>
          <p:nvPr/>
        </p:nvSpPr>
        <p:spPr bwMode="auto">
          <a:xfrm>
            <a:off x="558800" y="771525"/>
            <a:ext cx="600075" cy="601663"/>
          </a:xfrm>
          <a:custGeom>
            <a:avLst/>
            <a:gdLst>
              <a:gd name="T0" fmla="*/ 2147483646 w 340"/>
              <a:gd name="T1" fmla="*/ 2147483646 h 340"/>
              <a:gd name="T2" fmla="*/ 2147483646 w 340"/>
              <a:gd name="T3" fmla="*/ 2147483646 h 340"/>
              <a:gd name="T4" fmla="*/ 2147483646 w 340"/>
              <a:gd name="T5" fmla="*/ 2147483646 h 340"/>
              <a:gd name="T6" fmla="*/ 2147483646 w 340"/>
              <a:gd name="T7" fmla="*/ 2147483646 h 340"/>
              <a:gd name="T8" fmla="*/ 2147483646 w 340"/>
              <a:gd name="T9" fmla="*/ 2147483646 h 340"/>
              <a:gd name="T10" fmla="*/ 2147483646 w 340"/>
              <a:gd name="T11" fmla="*/ 2147483646 h 340"/>
              <a:gd name="T12" fmla="*/ 2147483646 w 340"/>
              <a:gd name="T13" fmla="*/ 2147483646 h 340"/>
              <a:gd name="T14" fmla="*/ 2147483646 w 340"/>
              <a:gd name="T15" fmla="*/ 2147483646 h 340"/>
              <a:gd name="T16" fmla="*/ 2147483646 w 340"/>
              <a:gd name="T17" fmla="*/ 2147483646 h 340"/>
              <a:gd name="T18" fmla="*/ 2147483646 w 340"/>
              <a:gd name="T19" fmla="*/ 2147483646 h 340"/>
              <a:gd name="T20" fmla="*/ 2147483646 w 340"/>
              <a:gd name="T21" fmla="*/ 2147483646 h 340"/>
              <a:gd name="T22" fmla="*/ 2147483646 w 340"/>
              <a:gd name="T23" fmla="*/ 2147483646 h 340"/>
              <a:gd name="T24" fmla="*/ 2147483646 w 340"/>
              <a:gd name="T25" fmla="*/ 2147483646 h 340"/>
              <a:gd name="T26" fmla="*/ 2147483646 w 340"/>
              <a:gd name="T27" fmla="*/ 2147483646 h 340"/>
              <a:gd name="T28" fmla="*/ 2147483646 w 340"/>
              <a:gd name="T29" fmla="*/ 2147483646 h 340"/>
              <a:gd name="T30" fmla="*/ 2147483646 w 340"/>
              <a:gd name="T31" fmla="*/ 2147483646 h 340"/>
              <a:gd name="T32" fmla="*/ 2147483646 w 340"/>
              <a:gd name="T33" fmla="*/ 2147483646 h 340"/>
              <a:gd name="T34" fmla="*/ 2147483646 w 340"/>
              <a:gd name="T35" fmla="*/ 2147483646 h 340"/>
              <a:gd name="T36" fmla="*/ 2147483646 w 340"/>
              <a:gd name="T37" fmla="*/ 2147483646 h 340"/>
              <a:gd name="T38" fmla="*/ 2147483646 w 340"/>
              <a:gd name="T39" fmla="*/ 2147483646 h 340"/>
              <a:gd name="T40" fmla="*/ 2147483646 w 340"/>
              <a:gd name="T41" fmla="*/ 2147483646 h 340"/>
              <a:gd name="T42" fmla="*/ 2147483646 w 340"/>
              <a:gd name="T43" fmla="*/ 2147483646 h 340"/>
              <a:gd name="T44" fmla="*/ 2147483646 w 340"/>
              <a:gd name="T45" fmla="*/ 2147483646 h 340"/>
              <a:gd name="T46" fmla="*/ 2147483646 w 340"/>
              <a:gd name="T47" fmla="*/ 2147483646 h 340"/>
              <a:gd name="T48" fmla="*/ 2147483646 w 340"/>
              <a:gd name="T49" fmla="*/ 2147483646 h 340"/>
              <a:gd name="T50" fmla="*/ 2147483646 w 340"/>
              <a:gd name="T51" fmla="*/ 2147483646 h 340"/>
              <a:gd name="T52" fmla="*/ 2147483646 w 340"/>
              <a:gd name="T53" fmla="*/ 2147483646 h 340"/>
              <a:gd name="T54" fmla="*/ 2147483646 w 340"/>
              <a:gd name="T55" fmla="*/ 2147483646 h 340"/>
              <a:gd name="T56" fmla="*/ 2147483646 w 340"/>
              <a:gd name="T57" fmla="*/ 2147483646 h 340"/>
              <a:gd name="T58" fmla="*/ 2147483646 w 340"/>
              <a:gd name="T59" fmla="*/ 2147483646 h 340"/>
              <a:gd name="T60" fmla="*/ 2147483646 w 340"/>
              <a:gd name="T61" fmla="*/ 2147483646 h 340"/>
              <a:gd name="T62" fmla="*/ 2147483646 w 340"/>
              <a:gd name="T63" fmla="*/ 2147483646 h 340"/>
              <a:gd name="T64" fmla="*/ 2147483646 w 340"/>
              <a:gd name="T65" fmla="*/ 2147483646 h 340"/>
              <a:gd name="T66" fmla="*/ 2147483646 w 340"/>
              <a:gd name="T67" fmla="*/ 2147483646 h 340"/>
              <a:gd name="T68" fmla="*/ 2147483646 w 340"/>
              <a:gd name="T69" fmla="*/ 2147483646 h 340"/>
              <a:gd name="T70" fmla="*/ 2147483646 w 340"/>
              <a:gd name="T71" fmla="*/ 2147483646 h 340"/>
              <a:gd name="T72" fmla="*/ 2147483646 w 340"/>
              <a:gd name="T73" fmla="*/ 2147483646 h 340"/>
              <a:gd name="T74" fmla="*/ 2147483646 w 340"/>
              <a:gd name="T75" fmla="*/ 2147483646 h 340"/>
              <a:gd name="T76" fmla="*/ 2147483646 w 340"/>
              <a:gd name="T77" fmla="*/ 2147483646 h 340"/>
              <a:gd name="T78" fmla="*/ 2147483646 w 340"/>
              <a:gd name="T79" fmla="*/ 2147483646 h 340"/>
              <a:gd name="T80" fmla="*/ 2147483646 w 340"/>
              <a:gd name="T81" fmla="*/ 2147483646 h 340"/>
              <a:gd name="T82" fmla="*/ 2147483646 w 340"/>
              <a:gd name="T83" fmla="*/ 2147483646 h 340"/>
              <a:gd name="T84" fmla="*/ 2147483646 w 340"/>
              <a:gd name="T85" fmla="*/ 2147483646 h 340"/>
              <a:gd name="T86" fmla="*/ 2147483646 w 340"/>
              <a:gd name="T87" fmla="*/ 2147483646 h 340"/>
              <a:gd name="T88" fmla="*/ 2147483646 w 340"/>
              <a:gd name="T89" fmla="*/ 2147483646 h 340"/>
              <a:gd name="T90" fmla="*/ 2147483646 w 340"/>
              <a:gd name="T91" fmla="*/ 2147483646 h 340"/>
              <a:gd name="T92" fmla="*/ 2147483646 w 340"/>
              <a:gd name="T93" fmla="*/ 2147483646 h 340"/>
              <a:gd name="T94" fmla="*/ 2147483646 w 340"/>
              <a:gd name="T95" fmla="*/ 2147483646 h 340"/>
              <a:gd name="T96" fmla="*/ 2147483646 w 340"/>
              <a:gd name="T97" fmla="*/ 2147483646 h 340"/>
              <a:gd name="T98" fmla="*/ 2147483646 w 340"/>
              <a:gd name="T99" fmla="*/ 2147483646 h 340"/>
              <a:gd name="T100" fmla="*/ 2147483646 w 340"/>
              <a:gd name="T101" fmla="*/ 2147483646 h 340"/>
              <a:gd name="T102" fmla="*/ 2147483646 w 340"/>
              <a:gd name="T103" fmla="*/ 2147483646 h 340"/>
              <a:gd name="T104" fmla="*/ 2147483646 w 340"/>
              <a:gd name="T105" fmla="*/ 2147483646 h 340"/>
              <a:gd name="T106" fmla="*/ 2147483646 w 340"/>
              <a:gd name="T107" fmla="*/ 2147483646 h 340"/>
              <a:gd name="T108" fmla="*/ 2147483646 w 340"/>
              <a:gd name="T109" fmla="*/ 2147483646 h 340"/>
              <a:gd name="T110" fmla="*/ 2147483646 w 340"/>
              <a:gd name="T111" fmla="*/ 0 h 340"/>
              <a:gd name="T112" fmla="*/ 2147483646 w 340"/>
              <a:gd name="T113" fmla="*/ 0 h 340"/>
              <a:gd name="T114" fmla="*/ 0 w 340"/>
              <a:gd name="T115" fmla="*/ 2147483646 h 340"/>
              <a:gd name="T116" fmla="*/ 2147483646 w 340"/>
              <a:gd name="T117" fmla="*/ 2147483646 h 340"/>
              <a:gd name="T118" fmla="*/ 2147483646 w 340"/>
              <a:gd name="T119" fmla="*/ 2147483646 h 340"/>
              <a:gd name="T120" fmla="*/ 2147483646 w 340"/>
              <a:gd name="T121" fmla="*/ 0 h 34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340" h="340">
                <a:moveTo>
                  <a:pt x="170" y="330"/>
                </a:moveTo>
                <a:lnTo>
                  <a:pt x="170" y="330"/>
                </a:lnTo>
                <a:cubicBezTo>
                  <a:pt x="82" y="330"/>
                  <a:pt x="10" y="258"/>
                  <a:pt x="10" y="170"/>
                </a:cubicBezTo>
                <a:cubicBezTo>
                  <a:pt x="10" y="158"/>
                  <a:pt x="12" y="146"/>
                  <a:pt x="14" y="134"/>
                </a:cubicBezTo>
                <a:lnTo>
                  <a:pt x="17" y="140"/>
                </a:lnTo>
                <a:lnTo>
                  <a:pt x="27" y="140"/>
                </a:lnTo>
                <a:lnTo>
                  <a:pt x="38" y="150"/>
                </a:lnTo>
                <a:lnTo>
                  <a:pt x="27" y="160"/>
                </a:lnTo>
                <a:lnTo>
                  <a:pt x="27" y="181"/>
                </a:lnTo>
                <a:lnTo>
                  <a:pt x="48" y="201"/>
                </a:lnTo>
                <a:lnTo>
                  <a:pt x="68" y="211"/>
                </a:lnTo>
                <a:lnTo>
                  <a:pt x="78" y="231"/>
                </a:lnTo>
                <a:lnTo>
                  <a:pt x="78" y="262"/>
                </a:lnTo>
                <a:lnTo>
                  <a:pt x="88" y="292"/>
                </a:lnTo>
                <a:lnTo>
                  <a:pt x="99" y="303"/>
                </a:lnTo>
                <a:lnTo>
                  <a:pt x="109" y="292"/>
                </a:lnTo>
                <a:lnTo>
                  <a:pt x="99" y="272"/>
                </a:lnTo>
                <a:lnTo>
                  <a:pt x="129" y="221"/>
                </a:lnTo>
                <a:lnTo>
                  <a:pt x="139" y="221"/>
                </a:lnTo>
                <a:lnTo>
                  <a:pt x="160" y="201"/>
                </a:lnTo>
                <a:lnTo>
                  <a:pt x="170" y="170"/>
                </a:lnTo>
                <a:lnTo>
                  <a:pt x="160" y="150"/>
                </a:lnTo>
                <a:lnTo>
                  <a:pt x="129" y="140"/>
                </a:lnTo>
                <a:lnTo>
                  <a:pt x="99" y="120"/>
                </a:lnTo>
                <a:lnTo>
                  <a:pt x="68" y="109"/>
                </a:lnTo>
                <a:lnTo>
                  <a:pt x="48" y="130"/>
                </a:lnTo>
                <a:lnTo>
                  <a:pt x="38" y="130"/>
                </a:lnTo>
                <a:lnTo>
                  <a:pt x="27" y="120"/>
                </a:lnTo>
                <a:lnTo>
                  <a:pt x="38" y="99"/>
                </a:lnTo>
                <a:lnTo>
                  <a:pt x="58" y="109"/>
                </a:lnTo>
                <a:lnTo>
                  <a:pt x="68" y="99"/>
                </a:lnTo>
                <a:lnTo>
                  <a:pt x="68" y="79"/>
                </a:lnTo>
                <a:lnTo>
                  <a:pt x="88" y="48"/>
                </a:lnTo>
                <a:lnTo>
                  <a:pt x="119" y="38"/>
                </a:lnTo>
                <a:lnTo>
                  <a:pt x="110" y="22"/>
                </a:lnTo>
                <a:cubicBezTo>
                  <a:pt x="128" y="15"/>
                  <a:pt x="149" y="10"/>
                  <a:pt x="170" y="10"/>
                </a:cubicBezTo>
                <a:cubicBezTo>
                  <a:pt x="186" y="10"/>
                  <a:pt x="202" y="13"/>
                  <a:pt x="217" y="17"/>
                </a:cubicBezTo>
                <a:lnTo>
                  <a:pt x="231" y="28"/>
                </a:lnTo>
                <a:lnTo>
                  <a:pt x="221" y="48"/>
                </a:lnTo>
                <a:lnTo>
                  <a:pt x="231" y="69"/>
                </a:lnTo>
                <a:lnTo>
                  <a:pt x="241" y="59"/>
                </a:lnTo>
                <a:lnTo>
                  <a:pt x="261" y="48"/>
                </a:lnTo>
                <a:lnTo>
                  <a:pt x="282" y="59"/>
                </a:lnTo>
                <a:lnTo>
                  <a:pt x="282" y="69"/>
                </a:lnTo>
                <a:lnTo>
                  <a:pt x="261" y="69"/>
                </a:lnTo>
                <a:lnTo>
                  <a:pt x="231" y="79"/>
                </a:lnTo>
                <a:lnTo>
                  <a:pt x="221" y="99"/>
                </a:lnTo>
                <a:lnTo>
                  <a:pt x="231" y="140"/>
                </a:lnTo>
                <a:lnTo>
                  <a:pt x="251" y="150"/>
                </a:lnTo>
                <a:lnTo>
                  <a:pt x="282" y="170"/>
                </a:lnTo>
                <a:lnTo>
                  <a:pt x="282" y="211"/>
                </a:lnTo>
                <a:lnTo>
                  <a:pt x="271" y="242"/>
                </a:lnTo>
                <a:lnTo>
                  <a:pt x="271" y="272"/>
                </a:lnTo>
                <a:lnTo>
                  <a:pt x="288" y="277"/>
                </a:lnTo>
                <a:cubicBezTo>
                  <a:pt x="259" y="309"/>
                  <a:pt x="217" y="330"/>
                  <a:pt x="170" y="330"/>
                </a:cubicBezTo>
                <a:close/>
                <a:moveTo>
                  <a:pt x="170" y="0"/>
                </a:moveTo>
                <a:lnTo>
                  <a:pt x="170" y="0"/>
                </a:lnTo>
                <a:cubicBezTo>
                  <a:pt x="76" y="0"/>
                  <a:pt x="0" y="77"/>
                  <a:pt x="0" y="170"/>
                </a:cubicBezTo>
                <a:cubicBezTo>
                  <a:pt x="0" y="264"/>
                  <a:pt x="76" y="340"/>
                  <a:pt x="170" y="340"/>
                </a:cubicBezTo>
                <a:cubicBezTo>
                  <a:pt x="263" y="340"/>
                  <a:pt x="340" y="264"/>
                  <a:pt x="340" y="170"/>
                </a:cubicBezTo>
                <a:cubicBezTo>
                  <a:pt x="340" y="77"/>
                  <a:pt x="263" y="0"/>
                  <a:pt x="170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ru-RU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284" y="4841021"/>
            <a:ext cx="998307" cy="495343"/>
          </a:xfrm>
          <a:prstGeom prst="rect">
            <a:avLst/>
          </a:prstGeom>
        </p:spPr>
      </p:pic>
      <p:graphicFrame>
        <p:nvGraphicFramePr>
          <p:cNvPr id="355" name="Диаграмма 7">
            <a:extLst>
              <a:ext uri="{FF2B5EF4-FFF2-40B4-BE49-F238E27FC236}">
                <a16:creationId xmlns:a16="http://schemas.microsoft.com/office/drawing/2014/main" xmlns="" id="{53E58543-9CDF-A646-A960-FA2D629CA3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3914913"/>
              </p:ext>
            </p:extLst>
          </p:nvPr>
        </p:nvGraphicFramePr>
        <p:xfrm>
          <a:off x="6566442" y="1157919"/>
          <a:ext cx="5076825" cy="1963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10" name="Диаграмма 7">
            <a:extLst>
              <a:ext uri="{FF2B5EF4-FFF2-40B4-BE49-F238E27FC236}">
                <a16:creationId xmlns:a16="http://schemas.microsoft.com/office/drawing/2014/main" xmlns="" id="{53E58543-9CDF-A646-A960-FA2D629CA3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2047944"/>
              </p:ext>
            </p:extLst>
          </p:nvPr>
        </p:nvGraphicFramePr>
        <p:xfrm>
          <a:off x="6460228" y="5312195"/>
          <a:ext cx="5076825" cy="1963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407" name="Picture 40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0956" y="639170"/>
            <a:ext cx="1950889" cy="70110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802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4840978" y="1102145"/>
            <a:ext cx="7323138" cy="4406901"/>
            <a:chOff x="2613025" y="1817688"/>
            <a:chExt cx="7323138" cy="4406901"/>
          </a:xfrm>
        </p:grpSpPr>
        <p:sp>
          <p:nvSpPr>
            <p:cNvPr id="120" name="Freeform 6">
              <a:extLst>
                <a:ext uri="{FF2B5EF4-FFF2-40B4-BE49-F238E27FC236}">
                  <a16:creationId xmlns:a16="http://schemas.microsoft.com/office/drawing/2014/main" xmlns="" id="{158C0EFA-AD5C-8249-8DC1-E8005D0DF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7263" y="4484688"/>
              <a:ext cx="233363" cy="234950"/>
            </a:xfrm>
            <a:custGeom>
              <a:avLst/>
              <a:gdLst>
                <a:gd name="T0" fmla="*/ 160 w 222"/>
                <a:gd name="T1" fmla="*/ 3 h 222"/>
                <a:gd name="T2" fmla="*/ 160 w 222"/>
                <a:gd name="T3" fmla="*/ 3 h 222"/>
                <a:gd name="T4" fmla="*/ 142 w 222"/>
                <a:gd name="T5" fmla="*/ 71 h 222"/>
                <a:gd name="T6" fmla="*/ 44 w 222"/>
                <a:gd name="T7" fmla="*/ 105 h 222"/>
                <a:gd name="T8" fmla="*/ 14 w 222"/>
                <a:gd name="T9" fmla="*/ 70 h 222"/>
                <a:gd name="T10" fmla="*/ 0 w 222"/>
                <a:gd name="T11" fmla="*/ 74 h 222"/>
                <a:gd name="T12" fmla="*/ 27 w 222"/>
                <a:gd name="T13" fmla="*/ 177 h 222"/>
                <a:gd name="T14" fmla="*/ 67 w 222"/>
                <a:gd name="T15" fmla="*/ 181 h 222"/>
                <a:gd name="T16" fmla="*/ 120 w 222"/>
                <a:gd name="T17" fmla="*/ 202 h 222"/>
                <a:gd name="T18" fmla="*/ 120 w 222"/>
                <a:gd name="T19" fmla="*/ 222 h 222"/>
                <a:gd name="T20" fmla="*/ 144 w 222"/>
                <a:gd name="T21" fmla="*/ 217 h 222"/>
                <a:gd name="T22" fmla="*/ 180 w 222"/>
                <a:gd name="T23" fmla="*/ 168 h 222"/>
                <a:gd name="T24" fmla="*/ 180 w 222"/>
                <a:gd name="T25" fmla="*/ 128 h 222"/>
                <a:gd name="T26" fmla="*/ 200 w 222"/>
                <a:gd name="T27" fmla="*/ 88 h 222"/>
                <a:gd name="T28" fmla="*/ 222 w 222"/>
                <a:gd name="T29" fmla="*/ 92 h 222"/>
                <a:gd name="T30" fmla="*/ 195 w 222"/>
                <a:gd name="T31" fmla="*/ 36 h 222"/>
                <a:gd name="T32" fmla="*/ 191 w 222"/>
                <a:gd name="T33" fmla="*/ 0 h 222"/>
                <a:gd name="T34" fmla="*/ 160 w 222"/>
                <a:gd name="T35" fmla="*/ 3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2" h="222">
                  <a:moveTo>
                    <a:pt x="160" y="3"/>
                  </a:moveTo>
                  <a:lnTo>
                    <a:pt x="160" y="3"/>
                  </a:lnTo>
                  <a:lnTo>
                    <a:pt x="142" y="71"/>
                  </a:lnTo>
                  <a:lnTo>
                    <a:pt x="44" y="105"/>
                  </a:lnTo>
                  <a:lnTo>
                    <a:pt x="14" y="70"/>
                  </a:lnTo>
                  <a:lnTo>
                    <a:pt x="0" y="74"/>
                  </a:lnTo>
                  <a:lnTo>
                    <a:pt x="27" y="177"/>
                  </a:lnTo>
                  <a:lnTo>
                    <a:pt x="67" y="181"/>
                  </a:lnTo>
                  <a:lnTo>
                    <a:pt x="120" y="202"/>
                  </a:lnTo>
                  <a:lnTo>
                    <a:pt x="120" y="222"/>
                  </a:lnTo>
                  <a:lnTo>
                    <a:pt x="144" y="217"/>
                  </a:lnTo>
                  <a:lnTo>
                    <a:pt x="180" y="168"/>
                  </a:lnTo>
                  <a:lnTo>
                    <a:pt x="180" y="128"/>
                  </a:lnTo>
                  <a:lnTo>
                    <a:pt x="200" y="88"/>
                  </a:lnTo>
                  <a:lnTo>
                    <a:pt x="222" y="92"/>
                  </a:lnTo>
                  <a:lnTo>
                    <a:pt x="195" y="36"/>
                  </a:lnTo>
                  <a:lnTo>
                    <a:pt x="191" y="0"/>
                  </a:lnTo>
                  <a:lnTo>
                    <a:pt x="160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1" name="Freeform 7">
              <a:extLst>
                <a:ext uri="{FF2B5EF4-FFF2-40B4-BE49-F238E27FC236}">
                  <a16:creationId xmlns:a16="http://schemas.microsoft.com/office/drawing/2014/main" xmlns="" id="{1178CF34-B87B-9743-B3B1-DD8AA4EE6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2913" y="4686301"/>
              <a:ext cx="209550" cy="268288"/>
            </a:xfrm>
            <a:custGeom>
              <a:avLst/>
              <a:gdLst>
                <a:gd name="T0" fmla="*/ 3 w 199"/>
                <a:gd name="T1" fmla="*/ 0 h 254"/>
                <a:gd name="T2" fmla="*/ 3 w 199"/>
                <a:gd name="T3" fmla="*/ 0 h 254"/>
                <a:gd name="T4" fmla="*/ 0 w 199"/>
                <a:gd name="T5" fmla="*/ 192 h 254"/>
                <a:gd name="T6" fmla="*/ 28 w 199"/>
                <a:gd name="T7" fmla="*/ 190 h 254"/>
                <a:gd name="T8" fmla="*/ 64 w 199"/>
                <a:gd name="T9" fmla="*/ 148 h 254"/>
                <a:gd name="T10" fmla="*/ 94 w 199"/>
                <a:gd name="T11" fmla="*/ 149 h 254"/>
                <a:gd name="T12" fmla="*/ 114 w 199"/>
                <a:gd name="T13" fmla="*/ 167 h 254"/>
                <a:gd name="T14" fmla="*/ 121 w 199"/>
                <a:gd name="T15" fmla="*/ 221 h 254"/>
                <a:gd name="T16" fmla="*/ 183 w 199"/>
                <a:gd name="T17" fmla="*/ 254 h 254"/>
                <a:gd name="T18" fmla="*/ 199 w 199"/>
                <a:gd name="T19" fmla="*/ 248 h 254"/>
                <a:gd name="T20" fmla="*/ 199 w 199"/>
                <a:gd name="T21" fmla="*/ 228 h 254"/>
                <a:gd name="T22" fmla="*/ 149 w 199"/>
                <a:gd name="T23" fmla="*/ 186 h 254"/>
                <a:gd name="T24" fmla="*/ 124 w 199"/>
                <a:gd name="T25" fmla="*/ 129 h 254"/>
                <a:gd name="T26" fmla="*/ 144 w 199"/>
                <a:gd name="T27" fmla="*/ 120 h 254"/>
                <a:gd name="T28" fmla="*/ 129 w 199"/>
                <a:gd name="T29" fmla="*/ 88 h 254"/>
                <a:gd name="T30" fmla="*/ 100 w 199"/>
                <a:gd name="T31" fmla="*/ 88 h 254"/>
                <a:gd name="T32" fmla="*/ 93 w 199"/>
                <a:gd name="T33" fmla="*/ 54 h 254"/>
                <a:gd name="T34" fmla="*/ 16 w 199"/>
                <a:gd name="T35" fmla="*/ 2 h 254"/>
                <a:gd name="T36" fmla="*/ 3 w 199"/>
                <a:gd name="T37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9" h="254">
                  <a:moveTo>
                    <a:pt x="3" y="0"/>
                  </a:moveTo>
                  <a:lnTo>
                    <a:pt x="3" y="0"/>
                  </a:lnTo>
                  <a:lnTo>
                    <a:pt x="0" y="192"/>
                  </a:lnTo>
                  <a:lnTo>
                    <a:pt x="28" y="190"/>
                  </a:lnTo>
                  <a:lnTo>
                    <a:pt x="64" y="148"/>
                  </a:lnTo>
                  <a:lnTo>
                    <a:pt x="94" y="149"/>
                  </a:lnTo>
                  <a:lnTo>
                    <a:pt x="114" y="167"/>
                  </a:lnTo>
                  <a:lnTo>
                    <a:pt x="121" y="221"/>
                  </a:lnTo>
                  <a:lnTo>
                    <a:pt x="183" y="254"/>
                  </a:lnTo>
                  <a:lnTo>
                    <a:pt x="199" y="248"/>
                  </a:lnTo>
                  <a:lnTo>
                    <a:pt x="199" y="228"/>
                  </a:lnTo>
                  <a:lnTo>
                    <a:pt x="149" y="186"/>
                  </a:lnTo>
                  <a:lnTo>
                    <a:pt x="124" y="129"/>
                  </a:lnTo>
                  <a:lnTo>
                    <a:pt x="144" y="120"/>
                  </a:lnTo>
                  <a:lnTo>
                    <a:pt x="129" y="88"/>
                  </a:lnTo>
                  <a:lnTo>
                    <a:pt x="100" y="88"/>
                  </a:lnTo>
                  <a:lnTo>
                    <a:pt x="93" y="54"/>
                  </a:lnTo>
                  <a:lnTo>
                    <a:pt x="16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2" name="Freeform 8">
              <a:extLst>
                <a:ext uri="{FF2B5EF4-FFF2-40B4-BE49-F238E27FC236}">
                  <a16:creationId xmlns:a16="http://schemas.microsoft.com/office/drawing/2014/main" xmlns="" id="{F0A07D0B-85D7-5B4C-8C95-DD6007697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5188" y="3662363"/>
              <a:ext cx="630238" cy="547688"/>
            </a:xfrm>
            <a:custGeom>
              <a:avLst/>
              <a:gdLst>
                <a:gd name="T0" fmla="*/ 0 w 597"/>
                <a:gd name="T1" fmla="*/ 3 h 517"/>
                <a:gd name="T2" fmla="*/ 0 w 597"/>
                <a:gd name="T3" fmla="*/ 3 h 517"/>
                <a:gd name="T4" fmla="*/ 37 w 597"/>
                <a:gd name="T5" fmla="*/ 122 h 517"/>
                <a:gd name="T6" fmla="*/ 20 w 597"/>
                <a:gd name="T7" fmla="*/ 132 h 517"/>
                <a:gd name="T8" fmla="*/ 22 w 597"/>
                <a:gd name="T9" fmla="*/ 156 h 517"/>
                <a:gd name="T10" fmla="*/ 55 w 597"/>
                <a:gd name="T11" fmla="*/ 181 h 517"/>
                <a:gd name="T12" fmla="*/ 55 w 597"/>
                <a:gd name="T13" fmla="*/ 229 h 517"/>
                <a:gd name="T14" fmla="*/ 96 w 597"/>
                <a:gd name="T15" fmla="*/ 268 h 517"/>
                <a:gd name="T16" fmla="*/ 79 w 597"/>
                <a:gd name="T17" fmla="*/ 152 h 517"/>
                <a:gd name="T18" fmla="*/ 55 w 597"/>
                <a:gd name="T19" fmla="*/ 75 h 517"/>
                <a:gd name="T20" fmla="*/ 61 w 597"/>
                <a:gd name="T21" fmla="*/ 21 h 517"/>
                <a:gd name="T22" fmla="*/ 81 w 597"/>
                <a:gd name="T23" fmla="*/ 23 h 517"/>
                <a:gd name="T24" fmla="*/ 88 w 597"/>
                <a:gd name="T25" fmla="*/ 41 h 517"/>
                <a:gd name="T26" fmla="*/ 81 w 597"/>
                <a:gd name="T27" fmla="*/ 87 h 517"/>
                <a:gd name="T28" fmla="*/ 183 w 597"/>
                <a:gd name="T29" fmla="*/ 286 h 517"/>
                <a:gd name="T30" fmla="*/ 183 w 597"/>
                <a:gd name="T31" fmla="*/ 357 h 517"/>
                <a:gd name="T32" fmla="*/ 265 w 597"/>
                <a:gd name="T33" fmla="*/ 454 h 517"/>
                <a:gd name="T34" fmla="*/ 355 w 597"/>
                <a:gd name="T35" fmla="*/ 496 h 517"/>
                <a:gd name="T36" fmla="*/ 393 w 597"/>
                <a:gd name="T37" fmla="*/ 474 h 517"/>
                <a:gd name="T38" fmla="*/ 445 w 597"/>
                <a:gd name="T39" fmla="*/ 517 h 517"/>
                <a:gd name="T40" fmla="*/ 477 w 597"/>
                <a:gd name="T41" fmla="*/ 486 h 517"/>
                <a:gd name="T42" fmla="*/ 463 w 597"/>
                <a:gd name="T43" fmla="*/ 450 h 517"/>
                <a:gd name="T44" fmla="*/ 508 w 597"/>
                <a:gd name="T45" fmla="*/ 436 h 517"/>
                <a:gd name="T46" fmla="*/ 522 w 597"/>
                <a:gd name="T47" fmla="*/ 444 h 517"/>
                <a:gd name="T48" fmla="*/ 536 w 597"/>
                <a:gd name="T49" fmla="*/ 430 h 517"/>
                <a:gd name="T50" fmla="*/ 557 w 597"/>
                <a:gd name="T51" fmla="*/ 430 h 517"/>
                <a:gd name="T52" fmla="*/ 597 w 597"/>
                <a:gd name="T53" fmla="*/ 361 h 517"/>
                <a:gd name="T54" fmla="*/ 577 w 597"/>
                <a:gd name="T55" fmla="*/ 343 h 517"/>
                <a:gd name="T56" fmla="*/ 500 w 597"/>
                <a:gd name="T57" fmla="*/ 361 h 517"/>
                <a:gd name="T58" fmla="*/ 483 w 597"/>
                <a:gd name="T59" fmla="*/ 413 h 517"/>
                <a:gd name="T60" fmla="*/ 438 w 597"/>
                <a:gd name="T61" fmla="*/ 421 h 517"/>
                <a:gd name="T62" fmla="*/ 385 w 597"/>
                <a:gd name="T63" fmla="*/ 399 h 517"/>
                <a:gd name="T64" fmla="*/ 361 w 597"/>
                <a:gd name="T65" fmla="*/ 324 h 517"/>
                <a:gd name="T66" fmla="*/ 379 w 597"/>
                <a:gd name="T67" fmla="*/ 229 h 517"/>
                <a:gd name="T68" fmla="*/ 343 w 597"/>
                <a:gd name="T69" fmla="*/ 206 h 517"/>
                <a:gd name="T70" fmla="*/ 325 w 597"/>
                <a:gd name="T71" fmla="*/ 115 h 517"/>
                <a:gd name="T72" fmla="*/ 311 w 597"/>
                <a:gd name="T73" fmla="*/ 109 h 517"/>
                <a:gd name="T74" fmla="*/ 284 w 597"/>
                <a:gd name="T75" fmla="*/ 136 h 517"/>
                <a:gd name="T76" fmla="*/ 254 w 597"/>
                <a:gd name="T77" fmla="*/ 120 h 517"/>
                <a:gd name="T78" fmla="*/ 242 w 597"/>
                <a:gd name="T79" fmla="*/ 59 h 517"/>
                <a:gd name="T80" fmla="*/ 121 w 597"/>
                <a:gd name="T81" fmla="*/ 47 h 517"/>
                <a:gd name="T82" fmla="*/ 59 w 597"/>
                <a:gd name="T83" fmla="*/ 0 h 517"/>
                <a:gd name="T84" fmla="*/ 0 w 597"/>
                <a:gd name="T85" fmla="*/ 3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7" h="517">
                  <a:moveTo>
                    <a:pt x="0" y="3"/>
                  </a:moveTo>
                  <a:lnTo>
                    <a:pt x="0" y="3"/>
                  </a:lnTo>
                  <a:lnTo>
                    <a:pt x="37" y="122"/>
                  </a:lnTo>
                  <a:lnTo>
                    <a:pt x="20" y="132"/>
                  </a:lnTo>
                  <a:lnTo>
                    <a:pt x="22" y="156"/>
                  </a:lnTo>
                  <a:lnTo>
                    <a:pt x="55" y="181"/>
                  </a:lnTo>
                  <a:lnTo>
                    <a:pt x="55" y="229"/>
                  </a:lnTo>
                  <a:lnTo>
                    <a:pt x="96" y="268"/>
                  </a:lnTo>
                  <a:lnTo>
                    <a:pt x="79" y="152"/>
                  </a:lnTo>
                  <a:lnTo>
                    <a:pt x="55" y="75"/>
                  </a:lnTo>
                  <a:lnTo>
                    <a:pt x="61" y="21"/>
                  </a:lnTo>
                  <a:lnTo>
                    <a:pt x="81" y="23"/>
                  </a:lnTo>
                  <a:lnTo>
                    <a:pt x="88" y="41"/>
                  </a:lnTo>
                  <a:lnTo>
                    <a:pt x="81" y="87"/>
                  </a:lnTo>
                  <a:lnTo>
                    <a:pt x="183" y="286"/>
                  </a:lnTo>
                  <a:lnTo>
                    <a:pt x="183" y="357"/>
                  </a:lnTo>
                  <a:lnTo>
                    <a:pt x="265" y="454"/>
                  </a:lnTo>
                  <a:lnTo>
                    <a:pt x="355" y="496"/>
                  </a:lnTo>
                  <a:lnTo>
                    <a:pt x="393" y="474"/>
                  </a:lnTo>
                  <a:lnTo>
                    <a:pt x="445" y="517"/>
                  </a:lnTo>
                  <a:lnTo>
                    <a:pt x="477" y="486"/>
                  </a:lnTo>
                  <a:lnTo>
                    <a:pt x="463" y="450"/>
                  </a:lnTo>
                  <a:lnTo>
                    <a:pt x="508" y="436"/>
                  </a:lnTo>
                  <a:lnTo>
                    <a:pt x="522" y="444"/>
                  </a:lnTo>
                  <a:lnTo>
                    <a:pt x="536" y="430"/>
                  </a:lnTo>
                  <a:lnTo>
                    <a:pt x="557" y="430"/>
                  </a:lnTo>
                  <a:lnTo>
                    <a:pt x="597" y="361"/>
                  </a:lnTo>
                  <a:lnTo>
                    <a:pt x="577" y="343"/>
                  </a:lnTo>
                  <a:lnTo>
                    <a:pt x="500" y="361"/>
                  </a:lnTo>
                  <a:lnTo>
                    <a:pt x="483" y="413"/>
                  </a:lnTo>
                  <a:lnTo>
                    <a:pt x="438" y="421"/>
                  </a:lnTo>
                  <a:lnTo>
                    <a:pt x="385" y="399"/>
                  </a:lnTo>
                  <a:lnTo>
                    <a:pt x="361" y="324"/>
                  </a:lnTo>
                  <a:lnTo>
                    <a:pt x="379" y="229"/>
                  </a:lnTo>
                  <a:lnTo>
                    <a:pt x="343" y="206"/>
                  </a:lnTo>
                  <a:lnTo>
                    <a:pt x="325" y="115"/>
                  </a:lnTo>
                  <a:lnTo>
                    <a:pt x="311" y="109"/>
                  </a:lnTo>
                  <a:lnTo>
                    <a:pt x="284" y="136"/>
                  </a:lnTo>
                  <a:lnTo>
                    <a:pt x="254" y="120"/>
                  </a:lnTo>
                  <a:lnTo>
                    <a:pt x="242" y="59"/>
                  </a:lnTo>
                  <a:lnTo>
                    <a:pt x="121" y="47"/>
                  </a:lnTo>
                  <a:lnTo>
                    <a:pt x="5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3" name="Freeform 9">
              <a:extLst>
                <a:ext uri="{FF2B5EF4-FFF2-40B4-BE49-F238E27FC236}">
                  <a16:creationId xmlns:a16="http://schemas.microsoft.com/office/drawing/2014/main" xmlns="" id="{A715B0BB-9464-5047-BB05-C15A54B6D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763" y="2986088"/>
              <a:ext cx="77788" cy="58738"/>
            </a:xfrm>
            <a:custGeom>
              <a:avLst/>
              <a:gdLst>
                <a:gd name="T0" fmla="*/ 72 w 74"/>
                <a:gd name="T1" fmla="*/ 1 h 56"/>
                <a:gd name="T2" fmla="*/ 72 w 74"/>
                <a:gd name="T3" fmla="*/ 1 h 56"/>
                <a:gd name="T4" fmla="*/ 28 w 74"/>
                <a:gd name="T5" fmla="*/ 0 h 56"/>
                <a:gd name="T6" fmla="*/ 1 w 74"/>
                <a:gd name="T7" fmla="*/ 17 h 56"/>
                <a:gd name="T8" fmla="*/ 0 w 74"/>
                <a:gd name="T9" fmla="*/ 29 h 56"/>
                <a:gd name="T10" fmla="*/ 18 w 74"/>
                <a:gd name="T11" fmla="*/ 46 h 56"/>
                <a:gd name="T12" fmla="*/ 74 w 74"/>
                <a:gd name="T13" fmla="*/ 56 h 56"/>
                <a:gd name="T14" fmla="*/ 72 w 74"/>
                <a:gd name="T15" fmla="*/ 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56">
                  <a:moveTo>
                    <a:pt x="72" y="1"/>
                  </a:moveTo>
                  <a:lnTo>
                    <a:pt x="72" y="1"/>
                  </a:lnTo>
                  <a:lnTo>
                    <a:pt x="28" y="0"/>
                  </a:lnTo>
                  <a:lnTo>
                    <a:pt x="1" y="17"/>
                  </a:lnTo>
                  <a:lnTo>
                    <a:pt x="0" y="29"/>
                  </a:lnTo>
                  <a:lnTo>
                    <a:pt x="18" y="46"/>
                  </a:lnTo>
                  <a:lnTo>
                    <a:pt x="74" y="5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4" name="Freeform 10">
              <a:extLst>
                <a:ext uri="{FF2B5EF4-FFF2-40B4-BE49-F238E27FC236}">
                  <a16:creationId xmlns:a16="http://schemas.microsoft.com/office/drawing/2014/main" xmlns="" id="{C66CD8BD-E8F8-2F4E-A6ED-04327981A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7238" y="3671888"/>
              <a:ext cx="460375" cy="466725"/>
            </a:xfrm>
            <a:custGeom>
              <a:avLst/>
              <a:gdLst>
                <a:gd name="T0" fmla="*/ 337 w 435"/>
                <a:gd name="T1" fmla="*/ 11 h 442"/>
                <a:gd name="T2" fmla="*/ 337 w 435"/>
                <a:gd name="T3" fmla="*/ 11 h 442"/>
                <a:gd name="T4" fmla="*/ 305 w 435"/>
                <a:gd name="T5" fmla="*/ 0 h 442"/>
                <a:gd name="T6" fmla="*/ 172 w 435"/>
                <a:gd name="T7" fmla="*/ 25 h 442"/>
                <a:gd name="T8" fmla="*/ 143 w 435"/>
                <a:gd name="T9" fmla="*/ 47 h 442"/>
                <a:gd name="T10" fmla="*/ 160 w 435"/>
                <a:gd name="T11" fmla="*/ 139 h 442"/>
                <a:gd name="T12" fmla="*/ 108 w 435"/>
                <a:gd name="T13" fmla="*/ 141 h 442"/>
                <a:gd name="T14" fmla="*/ 76 w 435"/>
                <a:gd name="T15" fmla="*/ 192 h 442"/>
                <a:gd name="T16" fmla="*/ 0 w 435"/>
                <a:gd name="T17" fmla="*/ 210 h 442"/>
                <a:gd name="T18" fmla="*/ 0 w 435"/>
                <a:gd name="T19" fmla="*/ 248 h 442"/>
                <a:gd name="T20" fmla="*/ 250 w 435"/>
                <a:gd name="T21" fmla="*/ 439 h 442"/>
                <a:gd name="T22" fmla="*/ 293 w 435"/>
                <a:gd name="T23" fmla="*/ 442 h 442"/>
                <a:gd name="T24" fmla="*/ 435 w 435"/>
                <a:gd name="T25" fmla="*/ 331 h 442"/>
                <a:gd name="T26" fmla="*/ 420 w 435"/>
                <a:gd name="T27" fmla="*/ 313 h 442"/>
                <a:gd name="T28" fmla="*/ 394 w 435"/>
                <a:gd name="T29" fmla="*/ 310 h 442"/>
                <a:gd name="T30" fmla="*/ 378 w 435"/>
                <a:gd name="T31" fmla="*/ 283 h 442"/>
                <a:gd name="T32" fmla="*/ 378 w 435"/>
                <a:gd name="T33" fmla="*/ 172 h 442"/>
                <a:gd name="T34" fmla="*/ 367 w 435"/>
                <a:gd name="T35" fmla="*/ 161 h 442"/>
                <a:gd name="T36" fmla="*/ 369 w 435"/>
                <a:gd name="T37" fmla="*/ 133 h 442"/>
                <a:gd name="T38" fmla="*/ 340 w 435"/>
                <a:gd name="T39" fmla="*/ 104 h 442"/>
                <a:gd name="T40" fmla="*/ 337 w 435"/>
                <a:gd name="T41" fmla="*/ 74 h 442"/>
                <a:gd name="T42" fmla="*/ 349 w 435"/>
                <a:gd name="T43" fmla="*/ 65 h 442"/>
                <a:gd name="T44" fmla="*/ 344 w 435"/>
                <a:gd name="T45" fmla="*/ 32 h 442"/>
                <a:gd name="T46" fmla="*/ 337 w 435"/>
                <a:gd name="T47" fmla="*/ 1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5" h="442">
                  <a:moveTo>
                    <a:pt x="337" y="11"/>
                  </a:moveTo>
                  <a:lnTo>
                    <a:pt x="337" y="11"/>
                  </a:lnTo>
                  <a:lnTo>
                    <a:pt x="305" y="0"/>
                  </a:lnTo>
                  <a:lnTo>
                    <a:pt x="172" y="25"/>
                  </a:lnTo>
                  <a:lnTo>
                    <a:pt x="143" y="47"/>
                  </a:lnTo>
                  <a:lnTo>
                    <a:pt x="160" y="139"/>
                  </a:lnTo>
                  <a:lnTo>
                    <a:pt x="108" y="141"/>
                  </a:lnTo>
                  <a:lnTo>
                    <a:pt x="76" y="192"/>
                  </a:lnTo>
                  <a:lnTo>
                    <a:pt x="0" y="210"/>
                  </a:lnTo>
                  <a:lnTo>
                    <a:pt x="0" y="248"/>
                  </a:lnTo>
                  <a:lnTo>
                    <a:pt x="250" y="439"/>
                  </a:lnTo>
                  <a:lnTo>
                    <a:pt x="293" y="442"/>
                  </a:lnTo>
                  <a:lnTo>
                    <a:pt x="435" y="331"/>
                  </a:lnTo>
                  <a:lnTo>
                    <a:pt x="420" y="313"/>
                  </a:lnTo>
                  <a:lnTo>
                    <a:pt x="394" y="310"/>
                  </a:lnTo>
                  <a:lnTo>
                    <a:pt x="378" y="283"/>
                  </a:lnTo>
                  <a:lnTo>
                    <a:pt x="378" y="172"/>
                  </a:lnTo>
                  <a:lnTo>
                    <a:pt x="367" y="161"/>
                  </a:lnTo>
                  <a:lnTo>
                    <a:pt x="369" y="133"/>
                  </a:lnTo>
                  <a:lnTo>
                    <a:pt x="340" y="104"/>
                  </a:lnTo>
                  <a:lnTo>
                    <a:pt x="337" y="74"/>
                  </a:lnTo>
                  <a:lnTo>
                    <a:pt x="349" y="65"/>
                  </a:lnTo>
                  <a:lnTo>
                    <a:pt x="344" y="32"/>
                  </a:lnTo>
                  <a:lnTo>
                    <a:pt x="337" y="1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5" name="Freeform 11">
              <a:extLst>
                <a:ext uri="{FF2B5EF4-FFF2-40B4-BE49-F238E27FC236}">
                  <a16:creationId xmlns:a16="http://schemas.microsoft.com/office/drawing/2014/main" xmlns="" id="{DE409B5D-26BC-2140-AE96-F32F12A88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1338" y="3722688"/>
              <a:ext cx="376238" cy="361950"/>
            </a:xfrm>
            <a:custGeom>
              <a:avLst/>
              <a:gdLst>
                <a:gd name="T0" fmla="*/ 341 w 357"/>
                <a:gd name="T1" fmla="*/ 0 h 342"/>
                <a:gd name="T2" fmla="*/ 341 w 357"/>
                <a:gd name="T3" fmla="*/ 0 h 342"/>
                <a:gd name="T4" fmla="*/ 251 w 357"/>
                <a:gd name="T5" fmla="*/ 0 h 342"/>
                <a:gd name="T6" fmla="*/ 233 w 357"/>
                <a:gd name="T7" fmla="*/ 39 h 342"/>
                <a:gd name="T8" fmla="*/ 192 w 357"/>
                <a:gd name="T9" fmla="*/ 59 h 342"/>
                <a:gd name="T10" fmla="*/ 158 w 357"/>
                <a:gd name="T11" fmla="*/ 150 h 342"/>
                <a:gd name="T12" fmla="*/ 93 w 357"/>
                <a:gd name="T13" fmla="*/ 189 h 342"/>
                <a:gd name="T14" fmla="*/ 0 w 357"/>
                <a:gd name="T15" fmla="*/ 342 h 342"/>
                <a:gd name="T16" fmla="*/ 91 w 357"/>
                <a:gd name="T17" fmla="*/ 340 h 342"/>
                <a:gd name="T18" fmla="*/ 94 w 357"/>
                <a:gd name="T19" fmla="*/ 295 h 342"/>
                <a:gd name="T20" fmla="*/ 117 w 357"/>
                <a:gd name="T21" fmla="*/ 295 h 342"/>
                <a:gd name="T22" fmla="*/ 117 w 357"/>
                <a:gd name="T23" fmla="*/ 234 h 342"/>
                <a:gd name="T24" fmla="*/ 197 w 357"/>
                <a:gd name="T25" fmla="*/ 234 h 342"/>
                <a:gd name="T26" fmla="*/ 199 w 357"/>
                <a:gd name="T27" fmla="*/ 155 h 342"/>
                <a:gd name="T28" fmla="*/ 276 w 357"/>
                <a:gd name="T29" fmla="*/ 137 h 342"/>
                <a:gd name="T30" fmla="*/ 308 w 357"/>
                <a:gd name="T31" fmla="*/ 85 h 342"/>
                <a:gd name="T32" fmla="*/ 357 w 357"/>
                <a:gd name="T33" fmla="*/ 84 h 342"/>
                <a:gd name="T34" fmla="*/ 341 w 357"/>
                <a:gd name="T35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7" h="342">
                  <a:moveTo>
                    <a:pt x="341" y="0"/>
                  </a:moveTo>
                  <a:lnTo>
                    <a:pt x="341" y="0"/>
                  </a:lnTo>
                  <a:lnTo>
                    <a:pt x="251" y="0"/>
                  </a:lnTo>
                  <a:lnTo>
                    <a:pt x="233" y="39"/>
                  </a:lnTo>
                  <a:lnTo>
                    <a:pt x="192" y="59"/>
                  </a:lnTo>
                  <a:lnTo>
                    <a:pt x="158" y="150"/>
                  </a:lnTo>
                  <a:lnTo>
                    <a:pt x="93" y="189"/>
                  </a:lnTo>
                  <a:lnTo>
                    <a:pt x="0" y="342"/>
                  </a:lnTo>
                  <a:lnTo>
                    <a:pt x="91" y="340"/>
                  </a:lnTo>
                  <a:lnTo>
                    <a:pt x="94" y="295"/>
                  </a:lnTo>
                  <a:lnTo>
                    <a:pt x="117" y="295"/>
                  </a:lnTo>
                  <a:lnTo>
                    <a:pt x="117" y="234"/>
                  </a:lnTo>
                  <a:lnTo>
                    <a:pt x="197" y="234"/>
                  </a:lnTo>
                  <a:lnTo>
                    <a:pt x="199" y="155"/>
                  </a:lnTo>
                  <a:lnTo>
                    <a:pt x="276" y="137"/>
                  </a:lnTo>
                  <a:lnTo>
                    <a:pt x="308" y="85"/>
                  </a:lnTo>
                  <a:lnTo>
                    <a:pt x="357" y="8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6" name="Freeform 12">
              <a:extLst>
                <a:ext uri="{FF2B5EF4-FFF2-40B4-BE49-F238E27FC236}">
                  <a16:creationId xmlns:a16="http://schemas.microsoft.com/office/drawing/2014/main" xmlns="" id="{DB4CB90D-9ADA-C646-BA83-F5667BB1A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1338" y="3943351"/>
              <a:ext cx="284163" cy="303213"/>
            </a:xfrm>
            <a:custGeom>
              <a:avLst/>
              <a:gdLst>
                <a:gd name="T0" fmla="*/ 0 w 268"/>
                <a:gd name="T1" fmla="*/ 140 h 286"/>
                <a:gd name="T2" fmla="*/ 0 w 268"/>
                <a:gd name="T3" fmla="*/ 140 h 286"/>
                <a:gd name="T4" fmla="*/ 17 w 268"/>
                <a:gd name="T5" fmla="*/ 162 h 286"/>
                <a:gd name="T6" fmla="*/ 13 w 268"/>
                <a:gd name="T7" fmla="*/ 259 h 286"/>
                <a:gd name="T8" fmla="*/ 38 w 268"/>
                <a:gd name="T9" fmla="*/ 241 h 286"/>
                <a:gd name="T10" fmla="*/ 56 w 268"/>
                <a:gd name="T11" fmla="*/ 237 h 286"/>
                <a:gd name="T12" fmla="*/ 81 w 268"/>
                <a:gd name="T13" fmla="*/ 246 h 286"/>
                <a:gd name="T14" fmla="*/ 109 w 268"/>
                <a:gd name="T15" fmla="*/ 286 h 286"/>
                <a:gd name="T16" fmla="*/ 136 w 268"/>
                <a:gd name="T17" fmla="*/ 268 h 286"/>
                <a:gd name="T18" fmla="*/ 266 w 268"/>
                <a:gd name="T19" fmla="*/ 266 h 286"/>
                <a:gd name="T20" fmla="*/ 234 w 268"/>
                <a:gd name="T21" fmla="*/ 49 h 286"/>
                <a:gd name="T22" fmla="*/ 268 w 268"/>
                <a:gd name="T23" fmla="*/ 49 h 286"/>
                <a:gd name="T24" fmla="*/ 204 w 268"/>
                <a:gd name="T25" fmla="*/ 0 h 286"/>
                <a:gd name="T26" fmla="*/ 204 w 268"/>
                <a:gd name="T27" fmla="*/ 32 h 286"/>
                <a:gd name="T28" fmla="*/ 123 w 268"/>
                <a:gd name="T29" fmla="*/ 32 h 286"/>
                <a:gd name="T30" fmla="*/ 123 w 268"/>
                <a:gd name="T31" fmla="*/ 93 h 286"/>
                <a:gd name="T32" fmla="*/ 99 w 268"/>
                <a:gd name="T33" fmla="*/ 93 h 286"/>
                <a:gd name="T34" fmla="*/ 96 w 268"/>
                <a:gd name="T35" fmla="*/ 138 h 286"/>
                <a:gd name="T36" fmla="*/ 0 w 268"/>
                <a:gd name="T37" fmla="*/ 14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8" h="286">
                  <a:moveTo>
                    <a:pt x="0" y="140"/>
                  </a:moveTo>
                  <a:lnTo>
                    <a:pt x="0" y="140"/>
                  </a:lnTo>
                  <a:lnTo>
                    <a:pt x="17" y="162"/>
                  </a:lnTo>
                  <a:lnTo>
                    <a:pt x="13" y="259"/>
                  </a:lnTo>
                  <a:lnTo>
                    <a:pt x="38" y="241"/>
                  </a:lnTo>
                  <a:lnTo>
                    <a:pt x="56" y="237"/>
                  </a:lnTo>
                  <a:lnTo>
                    <a:pt x="81" y="246"/>
                  </a:lnTo>
                  <a:lnTo>
                    <a:pt x="109" y="286"/>
                  </a:lnTo>
                  <a:lnTo>
                    <a:pt x="136" y="268"/>
                  </a:lnTo>
                  <a:lnTo>
                    <a:pt x="266" y="266"/>
                  </a:lnTo>
                  <a:lnTo>
                    <a:pt x="234" y="49"/>
                  </a:lnTo>
                  <a:lnTo>
                    <a:pt x="268" y="49"/>
                  </a:lnTo>
                  <a:lnTo>
                    <a:pt x="204" y="0"/>
                  </a:lnTo>
                  <a:lnTo>
                    <a:pt x="204" y="32"/>
                  </a:lnTo>
                  <a:lnTo>
                    <a:pt x="123" y="32"/>
                  </a:lnTo>
                  <a:lnTo>
                    <a:pt x="123" y="93"/>
                  </a:lnTo>
                  <a:lnTo>
                    <a:pt x="99" y="93"/>
                  </a:lnTo>
                  <a:lnTo>
                    <a:pt x="96" y="138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0DBEA156-3E51-544E-8046-F670DADDE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2925" y="4200526"/>
              <a:ext cx="141288" cy="103188"/>
            </a:xfrm>
            <a:custGeom>
              <a:avLst/>
              <a:gdLst>
                <a:gd name="T0" fmla="*/ 40 w 134"/>
                <a:gd name="T1" fmla="*/ 4 h 98"/>
                <a:gd name="T2" fmla="*/ 40 w 134"/>
                <a:gd name="T3" fmla="*/ 4 h 98"/>
                <a:gd name="T4" fmla="*/ 9 w 134"/>
                <a:gd name="T5" fmla="*/ 26 h 98"/>
                <a:gd name="T6" fmla="*/ 2 w 134"/>
                <a:gd name="T7" fmla="*/ 39 h 98"/>
                <a:gd name="T8" fmla="*/ 0 w 134"/>
                <a:gd name="T9" fmla="*/ 52 h 98"/>
                <a:gd name="T10" fmla="*/ 11 w 134"/>
                <a:gd name="T11" fmla="*/ 60 h 98"/>
                <a:gd name="T12" fmla="*/ 49 w 134"/>
                <a:gd name="T13" fmla="*/ 59 h 98"/>
                <a:gd name="T14" fmla="*/ 73 w 134"/>
                <a:gd name="T15" fmla="*/ 53 h 98"/>
                <a:gd name="T16" fmla="*/ 76 w 134"/>
                <a:gd name="T17" fmla="*/ 65 h 98"/>
                <a:gd name="T18" fmla="*/ 74 w 134"/>
                <a:gd name="T19" fmla="*/ 80 h 98"/>
                <a:gd name="T20" fmla="*/ 97 w 134"/>
                <a:gd name="T21" fmla="*/ 92 h 98"/>
                <a:gd name="T22" fmla="*/ 102 w 134"/>
                <a:gd name="T23" fmla="*/ 97 h 98"/>
                <a:gd name="T24" fmla="*/ 133 w 134"/>
                <a:gd name="T25" fmla="*/ 98 h 98"/>
                <a:gd name="T26" fmla="*/ 134 w 134"/>
                <a:gd name="T27" fmla="*/ 85 h 98"/>
                <a:gd name="T28" fmla="*/ 106 w 134"/>
                <a:gd name="T29" fmla="*/ 51 h 98"/>
                <a:gd name="T30" fmla="*/ 74 w 134"/>
                <a:gd name="T31" fmla="*/ 8 h 98"/>
                <a:gd name="T32" fmla="*/ 55 w 134"/>
                <a:gd name="T33" fmla="*/ 0 h 98"/>
                <a:gd name="T34" fmla="*/ 40 w 134"/>
                <a:gd name="T35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4" h="98">
                  <a:moveTo>
                    <a:pt x="40" y="4"/>
                  </a:moveTo>
                  <a:lnTo>
                    <a:pt x="40" y="4"/>
                  </a:lnTo>
                  <a:lnTo>
                    <a:pt x="9" y="26"/>
                  </a:lnTo>
                  <a:lnTo>
                    <a:pt x="2" y="39"/>
                  </a:lnTo>
                  <a:lnTo>
                    <a:pt x="0" y="52"/>
                  </a:lnTo>
                  <a:lnTo>
                    <a:pt x="11" y="60"/>
                  </a:lnTo>
                  <a:lnTo>
                    <a:pt x="49" y="59"/>
                  </a:lnTo>
                  <a:lnTo>
                    <a:pt x="73" y="53"/>
                  </a:lnTo>
                  <a:lnTo>
                    <a:pt x="76" y="65"/>
                  </a:lnTo>
                  <a:lnTo>
                    <a:pt x="74" y="80"/>
                  </a:lnTo>
                  <a:lnTo>
                    <a:pt x="97" y="92"/>
                  </a:lnTo>
                  <a:lnTo>
                    <a:pt x="102" y="97"/>
                  </a:lnTo>
                  <a:lnTo>
                    <a:pt x="133" y="98"/>
                  </a:lnTo>
                  <a:lnTo>
                    <a:pt x="134" y="85"/>
                  </a:lnTo>
                  <a:lnTo>
                    <a:pt x="106" y="51"/>
                  </a:lnTo>
                  <a:lnTo>
                    <a:pt x="74" y="8"/>
                  </a:lnTo>
                  <a:lnTo>
                    <a:pt x="55" y="0"/>
                  </a:lnTo>
                  <a:lnTo>
                    <a:pt x="4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57F385E3-8BF5-CE40-960C-92F9275C7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7213" y="4262438"/>
              <a:ext cx="60325" cy="19050"/>
            </a:xfrm>
            <a:custGeom>
              <a:avLst/>
              <a:gdLst>
                <a:gd name="T0" fmla="*/ 1 w 57"/>
                <a:gd name="T1" fmla="*/ 8 h 17"/>
                <a:gd name="T2" fmla="*/ 1 w 57"/>
                <a:gd name="T3" fmla="*/ 8 h 17"/>
                <a:gd name="T4" fmla="*/ 0 w 57"/>
                <a:gd name="T5" fmla="*/ 17 h 17"/>
                <a:gd name="T6" fmla="*/ 55 w 57"/>
                <a:gd name="T7" fmla="*/ 16 h 17"/>
                <a:gd name="T8" fmla="*/ 57 w 57"/>
                <a:gd name="T9" fmla="*/ 8 h 17"/>
                <a:gd name="T10" fmla="*/ 56 w 57"/>
                <a:gd name="T11" fmla="*/ 0 h 17"/>
                <a:gd name="T12" fmla="*/ 41 w 57"/>
                <a:gd name="T13" fmla="*/ 6 h 17"/>
                <a:gd name="T14" fmla="*/ 1 w 57"/>
                <a:gd name="T15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17">
                  <a:moveTo>
                    <a:pt x="1" y="8"/>
                  </a:moveTo>
                  <a:lnTo>
                    <a:pt x="1" y="8"/>
                  </a:lnTo>
                  <a:lnTo>
                    <a:pt x="0" y="17"/>
                  </a:lnTo>
                  <a:lnTo>
                    <a:pt x="55" y="16"/>
                  </a:lnTo>
                  <a:lnTo>
                    <a:pt x="57" y="8"/>
                  </a:lnTo>
                  <a:lnTo>
                    <a:pt x="56" y="0"/>
                  </a:lnTo>
                  <a:lnTo>
                    <a:pt x="41" y="6"/>
                  </a:lnTo>
                  <a:lnTo>
                    <a:pt x="1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8A7F7BD-D267-5D42-8055-6C2C2B5C3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7213" y="4287838"/>
              <a:ext cx="85725" cy="23813"/>
            </a:xfrm>
            <a:custGeom>
              <a:avLst/>
              <a:gdLst>
                <a:gd name="T0" fmla="*/ 0 w 81"/>
                <a:gd name="T1" fmla="*/ 0 h 23"/>
                <a:gd name="T2" fmla="*/ 0 w 81"/>
                <a:gd name="T3" fmla="*/ 0 h 23"/>
                <a:gd name="T4" fmla="*/ 9 w 81"/>
                <a:gd name="T5" fmla="*/ 23 h 23"/>
                <a:gd name="T6" fmla="*/ 15 w 81"/>
                <a:gd name="T7" fmla="*/ 9 h 23"/>
                <a:gd name="T8" fmla="*/ 81 w 81"/>
                <a:gd name="T9" fmla="*/ 16 h 23"/>
                <a:gd name="T10" fmla="*/ 52 w 81"/>
                <a:gd name="T11" fmla="*/ 1 h 23"/>
                <a:gd name="T12" fmla="*/ 0 w 81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3">
                  <a:moveTo>
                    <a:pt x="0" y="0"/>
                  </a:moveTo>
                  <a:lnTo>
                    <a:pt x="0" y="0"/>
                  </a:lnTo>
                  <a:lnTo>
                    <a:pt x="9" y="23"/>
                  </a:lnTo>
                  <a:lnTo>
                    <a:pt x="15" y="9"/>
                  </a:lnTo>
                  <a:lnTo>
                    <a:pt x="81" y="16"/>
                  </a:lnTo>
                  <a:lnTo>
                    <a:pt x="52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xmlns="" id="{1D29BF5C-296E-494D-B514-7313824D6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3088" y="4303713"/>
              <a:ext cx="44450" cy="41275"/>
            </a:xfrm>
            <a:custGeom>
              <a:avLst/>
              <a:gdLst>
                <a:gd name="T0" fmla="*/ 0 w 42"/>
                <a:gd name="T1" fmla="*/ 18 h 40"/>
                <a:gd name="T2" fmla="*/ 0 w 42"/>
                <a:gd name="T3" fmla="*/ 18 h 40"/>
                <a:gd name="T4" fmla="*/ 11 w 42"/>
                <a:gd name="T5" fmla="*/ 40 h 40"/>
                <a:gd name="T6" fmla="*/ 42 w 42"/>
                <a:gd name="T7" fmla="*/ 14 h 40"/>
                <a:gd name="T8" fmla="*/ 42 w 42"/>
                <a:gd name="T9" fmla="*/ 6 h 40"/>
                <a:gd name="T10" fmla="*/ 6 w 42"/>
                <a:gd name="T11" fmla="*/ 0 h 40"/>
                <a:gd name="T12" fmla="*/ 0 w 42"/>
                <a:gd name="T13" fmla="*/ 1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0" y="18"/>
                  </a:moveTo>
                  <a:lnTo>
                    <a:pt x="0" y="18"/>
                  </a:lnTo>
                  <a:lnTo>
                    <a:pt x="11" y="40"/>
                  </a:lnTo>
                  <a:lnTo>
                    <a:pt x="42" y="14"/>
                  </a:lnTo>
                  <a:lnTo>
                    <a:pt x="42" y="6"/>
                  </a:lnTo>
                  <a:lnTo>
                    <a:pt x="6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1" name="Freeform 17">
              <a:extLst>
                <a:ext uri="{FF2B5EF4-FFF2-40B4-BE49-F238E27FC236}">
                  <a16:creationId xmlns:a16="http://schemas.microsoft.com/office/drawing/2014/main" xmlns="" id="{0A7A69A4-0A5E-A04A-8C72-EDBD3AD2E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5" y="4306888"/>
              <a:ext cx="160338" cy="106363"/>
            </a:xfrm>
            <a:custGeom>
              <a:avLst/>
              <a:gdLst>
                <a:gd name="T0" fmla="*/ 0 w 152"/>
                <a:gd name="T1" fmla="*/ 41 h 100"/>
                <a:gd name="T2" fmla="*/ 0 w 152"/>
                <a:gd name="T3" fmla="*/ 41 h 100"/>
                <a:gd name="T4" fmla="*/ 24 w 152"/>
                <a:gd name="T5" fmla="*/ 78 h 100"/>
                <a:gd name="T6" fmla="*/ 55 w 152"/>
                <a:gd name="T7" fmla="*/ 51 h 100"/>
                <a:gd name="T8" fmla="*/ 87 w 152"/>
                <a:gd name="T9" fmla="*/ 50 h 100"/>
                <a:gd name="T10" fmla="*/ 113 w 152"/>
                <a:gd name="T11" fmla="*/ 85 h 100"/>
                <a:gd name="T12" fmla="*/ 136 w 152"/>
                <a:gd name="T13" fmla="*/ 100 h 100"/>
                <a:gd name="T14" fmla="*/ 144 w 152"/>
                <a:gd name="T15" fmla="*/ 83 h 100"/>
                <a:gd name="T16" fmla="*/ 152 w 152"/>
                <a:gd name="T17" fmla="*/ 79 h 100"/>
                <a:gd name="T18" fmla="*/ 151 w 152"/>
                <a:gd name="T19" fmla="*/ 43 h 100"/>
                <a:gd name="T20" fmla="*/ 136 w 152"/>
                <a:gd name="T21" fmla="*/ 0 h 100"/>
                <a:gd name="T22" fmla="*/ 90 w 152"/>
                <a:gd name="T23" fmla="*/ 5 h 100"/>
                <a:gd name="T24" fmla="*/ 34 w 152"/>
                <a:gd name="T25" fmla="*/ 0 h 100"/>
                <a:gd name="T26" fmla="*/ 33 w 152"/>
                <a:gd name="T27" fmla="*/ 15 h 100"/>
                <a:gd name="T28" fmla="*/ 0 w 152"/>
                <a:gd name="T29" fmla="*/ 4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2" h="100">
                  <a:moveTo>
                    <a:pt x="0" y="41"/>
                  </a:moveTo>
                  <a:lnTo>
                    <a:pt x="0" y="41"/>
                  </a:lnTo>
                  <a:lnTo>
                    <a:pt x="24" y="78"/>
                  </a:lnTo>
                  <a:lnTo>
                    <a:pt x="55" y="51"/>
                  </a:lnTo>
                  <a:lnTo>
                    <a:pt x="87" y="50"/>
                  </a:lnTo>
                  <a:lnTo>
                    <a:pt x="113" y="85"/>
                  </a:lnTo>
                  <a:lnTo>
                    <a:pt x="136" y="100"/>
                  </a:lnTo>
                  <a:lnTo>
                    <a:pt x="144" y="83"/>
                  </a:lnTo>
                  <a:lnTo>
                    <a:pt x="152" y="79"/>
                  </a:lnTo>
                  <a:lnTo>
                    <a:pt x="151" y="43"/>
                  </a:lnTo>
                  <a:lnTo>
                    <a:pt x="136" y="0"/>
                  </a:lnTo>
                  <a:lnTo>
                    <a:pt x="90" y="5"/>
                  </a:lnTo>
                  <a:lnTo>
                    <a:pt x="34" y="0"/>
                  </a:lnTo>
                  <a:lnTo>
                    <a:pt x="33" y="1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2" name="Freeform 18">
              <a:extLst>
                <a:ext uri="{FF2B5EF4-FFF2-40B4-BE49-F238E27FC236}">
                  <a16:creationId xmlns:a16="http://schemas.microsoft.com/office/drawing/2014/main" xmlns="" id="{DE8F0F11-3C20-2642-804F-FDC819A4C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7538" y="4365626"/>
              <a:ext cx="79375" cy="74613"/>
            </a:xfrm>
            <a:custGeom>
              <a:avLst/>
              <a:gdLst>
                <a:gd name="T0" fmla="*/ 0 w 76"/>
                <a:gd name="T1" fmla="*/ 27 h 70"/>
                <a:gd name="T2" fmla="*/ 0 w 76"/>
                <a:gd name="T3" fmla="*/ 27 h 70"/>
                <a:gd name="T4" fmla="*/ 44 w 76"/>
                <a:gd name="T5" fmla="*/ 70 h 70"/>
                <a:gd name="T6" fmla="*/ 76 w 76"/>
                <a:gd name="T7" fmla="*/ 31 h 70"/>
                <a:gd name="T8" fmla="*/ 56 w 76"/>
                <a:gd name="T9" fmla="*/ 0 h 70"/>
                <a:gd name="T10" fmla="*/ 29 w 76"/>
                <a:gd name="T11" fmla="*/ 3 h 70"/>
                <a:gd name="T12" fmla="*/ 0 w 76"/>
                <a:gd name="T13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70">
                  <a:moveTo>
                    <a:pt x="0" y="27"/>
                  </a:moveTo>
                  <a:lnTo>
                    <a:pt x="0" y="27"/>
                  </a:lnTo>
                  <a:lnTo>
                    <a:pt x="44" y="70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9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3" name="Freeform 19">
              <a:extLst>
                <a:ext uri="{FF2B5EF4-FFF2-40B4-BE49-F238E27FC236}">
                  <a16:creationId xmlns:a16="http://schemas.microsoft.com/office/drawing/2014/main" xmlns="" id="{DA915A63-2241-7E44-B6A1-10F5C287E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8338" y="4402138"/>
              <a:ext cx="90488" cy="103188"/>
            </a:xfrm>
            <a:custGeom>
              <a:avLst/>
              <a:gdLst>
                <a:gd name="T0" fmla="*/ 0 w 86"/>
                <a:gd name="T1" fmla="*/ 40 h 97"/>
                <a:gd name="T2" fmla="*/ 0 w 86"/>
                <a:gd name="T3" fmla="*/ 40 h 97"/>
                <a:gd name="T4" fmla="*/ 86 w 86"/>
                <a:gd name="T5" fmla="*/ 97 h 97"/>
                <a:gd name="T6" fmla="*/ 84 w 86"/>
                <a:gd name="T7" fmla="*/ 53 h 97"/>
                <a:gd name="T8" fmla="*/ 58 w 86"/>
                <a:gd name="T9" fmla="*/ 23 h 97"/>
                <a:gd name="T10" fmla="*/ 32 w 86"/>
                <a:gd name="T11" fmla="*/ 0 h 97"/>
                <a:gd name="T12" fmla="*/ 0 w 86"/>
                <a:gd name="T13" fmla="*/ 4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7">
                  <a:moveTo>
                    <a:pt x="0" y="40"/>
                  </a:moveTo>
                  <a:lnTo>
                    <a:pt x="0" y="40"/>
                  </a:lnTo>
                  <a:lnTo>
                    <a:pt x="86" y="97"/>
                  </a:lnTo>
                  <a:lnTo>
                    <a:pt x="84" y="53"/>
                  </a:lnTo>
                  <a:lnTo>
                    <a:pt x="58" y="23"/>
                  </a:lnTo>
                  <a:lnTo>
                    <a:pt x="32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4" name="Freeform 20">
              <a:extLst>
                <a:ext uri="{FF2B5EF4-FFF2-40B4-BE49-F238E27FC236}">
                  <a16:creationId xmlns:a16="http://schemas.microsoft.com/office/drawing/2014/main" xmlns="" id="{3E196EC7-3B6F-0446-86A3-8257BACA7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4349751"/>
              <a:ext cx="158750" cy="157163"/>
            </a:xfrm>
            <a:custGeom>
              <a:avLst/>
              <a:gdLst>
                <a:gd name="T0" fmla="*/ 31 w 149"/>
                <a:gd name="T1" fmla="*/ 149 h 149"/>
                <a:gd name="T2" fmla="*/ 31 w 149"/>
                <a:gd name="T3" fmla="*/ 149 h 149"/>
                <a:gd name="T4" fmla="*/ 65 w 149"/>
                <a:gd name="T5" fmla="*/ 125 h 149"/>
                <a:gd name="T6" fmla="*/ 106 w 149"/>
                <a:gd name="T7" fmla="*/ 118 h 149"/>
                <a:gd name="T8" fmla="*/ 149 w 149"/>
                <a:gd name="T9" fmla="*/ 127 h 149"/>
                <a:gd name="T10" fmla="*/ 127 w 149"/>
                <a:gd name="T11" fmla="*/ 94 h 149"/>
                <a:gd name="T12" fmla="*/ 121 w 149"/>
                <a:gd name="T13" fmla="*/ 74 h 149"/>
                <a:gd name="T14" fmla="*/ 127 w 149"/>
                <a:gd name="T15" fmla="*/ 15 h 149"/>
                <a:gd name="T16" fmla="*/ 89 w 149"/>
                <a:gd name="T17" fmla="*/ 16 h 149"/>
                <a:gd name="T18" fmla="*/ 72 w 149"/>
                <a:gd name="T19" fmla="*/ 0 h 149"/>
                <a:gd name="T20" fmla="*/ 36 w 149"/>
                <a:gd name="T21" fmla="*/ 1 h 149"/>
                <a:gd name="T22" fmla="*/ 18 w 149"/>
                <a:gd name="T23" fmla="*/ 4 h 149"/>
                <a:gd name="T24" fmla="*/ 20 w 149"/>
                <a:gd name="T25" fmla="*/ 44 h 149"/>
                <a:gd name="T26" fmla="*/ 11 w 149"/>
                <a:gd name="T27" fmla="*/ 47 h 149"/>
                <a:gd name="T28" fmla="*/ 0 w 149"/>
                <a:gd name="T29" fmla="*/ 68 h 149"/>
                <a:gd name="T30" fmla="*/ 28 w 149"/>
                <a:gd name="T31" fmla="*/ 100 h 149"/>
                <a:gd name="T32" fmla="*/ 31 w 149"/>
                <a:gd name="T33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9" h="149">
                  <a:moveTo>
                    <a:pt x="31" y="149"/>
                  </a:moveTo>
                  <a:lnTo>
                    <a:pt x="31" y="149"/>
                  </a:lnTo>
                  <a:lnTo>
                    <a:pt x="65" y="125"/>
                  </a:lnTo>
                  <a:lnTo>
                    <a:pt x="106" y="118"/>
                  </a:lnTo>
                  <a:lnTo>
                    <a:pt x="149" y="127"/>
                  </a:lnTo>
                  <a:lnTo>
                    <a:pt x="127" y="94"/>
                  </a:lnTo>
                  <a:lnTo>
                    <a:pt x="121" y="74"/>
                  </a:lnTo>
                  <a:lnTo>
                    <a:pt x="127" y="15"/>
                  </a:lnTo>
                  <a:lnTo>
                    <a:pt x="89" y="16"/>
                  </a:lnTo>
                  <a:lnTo>
                    <a:pt x="72" y="0"/>
                  </a:lnTo>
                  <a:lnTo>
                    <a:pt x="36" y="1"/>
                  </a:lnTo>
                  <a:lnTo>
                    <a:pt x="18" y="4"/>
                  </a:lnTo>
                  <a:lnTo>
                    <a:pt x="20" y="44"/>
                  </a:lnTo>
                  <a:lnTo>
                    <a:pt x="11" y="47"/>
                  </a:lnTo>
                  <a:lnTo>
                    <a:pt x="0" y="68"/>
                  </a:lnTo>
                  <a:lnTo>
                    <a:pt x="28" y="100"/>
                  </a:lnTo>
                  <a:lnTo>
                    <a:pt x="31" y="14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5" name="Freeform 21">
              <a:extLst>
                <a:ext uri="{FF2B5EF4-FFF2-40B4-BE49-F238E27FC236}">
                  <a16:creationId xmlns:a16="http://schemas.microsoft.com/office/drawing/2014/main" xmlns="" id="{9E740751-ACE5-6B49-84E5-630C83183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1988" y="4002088"/>
              <a:ext cx="379413" cy="342900"/>
            </a:xfrm>
            <a:custGeom>
              <a:avLst/>
              <a:gdLst>
                <a:gd name="T0" fmla="*/ 0 w 358"/>
                <a:gd name="T1" fmla="*/ 234 h 324"/>
                <a:gd name="T2" fmla="*/ 0 w 358"/>
                <a:gd name="T3" fmla="*/ 234 h 324"/>
                <a:gd name="T4" fmla="*/ 24 w 358"/>
                <a:gd name="T5" fmla="*/ 218 h 324"/>
                <a:gd name="T6" fmla="*/ 159 w 358"/>
                <a:gd name="T7" fmla="*/ 217 h 324"/>
                <a:gd name="T8" fmla="*/ 127 w 358"/>
                <a:gd name="T9" fmla="*/ 1 h 324"/>
                <a:gd name="T10" fmla="*/ 163 w 358"/>
                <a:gd name="T11" fmla="*/ 0 h 324"/>
                <a:gd name="T12" fmla="*/ 335 w 358"/>
                <a:gd name="T13" fmla="*/ 131 h 324"/>
                <a:gd name="T14" fmla="*/ 358 w 358"/>
                <a:gd name="T15" fmla="*/ 134 h 324"/>
                <a:gd name="T16" fmla="*/ 349 w 358"/>
                <a:gd name="T17" fmla="*/ 207 h 324"/>
                <a:gd name="T18" fmla="*/ 241 w 358"/>
                <a:gd name="T19" fmla="*/ 217 h 324"/>
                <a:gd name="T20" fmla="*/ 158 w 358"/>
                <a:gd name="T21" fmla="*/ 279 h 324"/>
                <a:gd name="T22" fmla="*/ 143 w 358"/>
                <a:gd name="T23" fmla="*/ 321 h 324"/>
                <a:gd name="T24" fmla="*/ 85 w 358"/>
                <a:gd name="T25" fmla="*/ 324 h 324"/>
                <a:gd name="T26" fmla="*/ 70 w 358"/>
                <a:gd name="T27" fmla="*/ 281 h 324"/>
                <a:gd name="T28" fmla="*/ 26 w 358"/>
                <a:gd name="T29" fmla="*/ 285 h 324"/>
                <a:gd name="T30" fmla="*/ 27 w 358"/>
                <a:gd name="T31" fmla="*/ 271 h 324"/>
                <a:gd name="T32" fmla="*/ 0 w 358"/>
                <a:gd name="T33" fmla="*/ 23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8" h="324">
                  <a:moveTo>
                    <a:pt x="0" y="234"/>
                  </a:moveTo>
                  <a:lnTo>
                    <a:pt x="0" y="234"/>
                  </a:lnTo>
                  <a:lnTo>
                    <a:pt x="24" y="218"/>
                  </a:lnTo>
                  <a:lnTo>
                    <a:pt x="159" y="217"/>
                  </a:lnTo>
                  <a:lnTo>
                    <a:pt x="127" y="1"/>
                  </a:lnTo>
                  <a:lnTo>
                    <a:pt x="163" y="0"/>
                  </a:lnTo>
                  <a:lnTo>
                    <a:pt x="335" y="131"/>
                  </a:lnTo>
                  <a:lnTo>
                    <a:pt x="358" y="134"/>
                  </a:lnTo>
                  <a:lnTo>
                    <a:pt x="349" y="207"/>
                  </a:lnTo>
                  <a:lnTo>
                    <a:pt x="241" y="217"/>
                  </a:lnTo>
                  <a:lnTo>
                    <a:pt x="158" y="279"/>
                  </a:lnTo>
                  <a:lnTo>
                    <a:pt x="143" y="321"/>
                  </a:lnTo>
                  <a:lnTo>
                    <a:pt x="85" y="324"/>
                  </a:lnTo>
                  <a:lnTo>
                    <a:pt x="70" y="281"/>
                  </a:lnTo>
                  <a:lnTo>
                    <a:pt x="26" y="285"/>
                  </a:lnTo>
                  <a:lnTo>
                    <a:pt x="27" y="271"/>
                  </a:lnTo>
                  <a:lnTo>
                    <a:pt x="0" y="2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6" name="Freeform 22">
              <a:extLst>
                <a:ext uri="{FF2B5EF4-FFF2-40B4-BE49-F238E27FC236}">
                  <a16:creationId xmlns:a16="http://schemas.microsoft.com/office/drawing/2014/main" xmlns="" id="{A6E513C6-AAA4-EC4F-8FC6-8BAE057A1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0738" y="4235451"/>
              <a:ext cx="179388" cy="125413"/>
            </a:xfrm>
            <a:custGeom>
              <a:avLst/>
              <a:gdLst>
                <a:gd name="T0" fmla="*/ 94 w 170"/>
                <a:gd name="T1" fmla="*/ 2 h 118"/>
                <a:gd name="T2" fmla="*/ 94 w 170"/>
                <a:gd name="T3" fmla="*/ 2 h 118"/>
                <a:gd name="T4" fmla="*/ 123 w 170"/>
                <a:gd name="T5" fmla="*/ 0 h 118"/>
                <a:gd name="T6" fmla="*/ 170 w 170"/>
                <a:gd name="T7" fmla="*/ 66 h 118"/>
                <a:gd name="T8" fmla="*/ 126 w 170"/>
                <a:gd name="T9" fmla="*/ 99 h 118"/>
                <a:gd name="T10" fmla="*/ 95 w 170"/>
                <a:gd name="T11" fmla="*/ 91 h 118"/>
                <a:gd name="T12" fmla="*/ 52 w 170"/>
                <a:gd name="T13" fmla="*/ 91 h 118"/>
                <a:gd name="T14" fmla="*/ 46 w 170"/>
                <a:gd name="T15" fmla="*/ 116 h 118"/>
                <a:gd name="T16" fmla="*/ 10 w 170"/>
                <a:gd name="T17" fmla="*/ 118 h 118"/>
                <a:gd name="T18" fmla="*/ 0 w 170"/>
                <a:gd name="T19" fmla="*/ 105 h 118"/>
                <a:gd name="T20" fmla="*/ 13 w 170"/>
                <a:gd name="T21" fmla="*/ 64 h 118"/>
                <a:gd name="T22" fmla="*/ 94 w 170"/>
                <a:gd name="T23" fmla="*/ 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" h="118">
                  <a:moveTo>
                    <a:pt x="94" y="2"/>
                  </a:moveTo>
                  <a:lnTo>
                    <a:pt x="94" y="2"/>
                  </a:lnTo>
                  <a:lnTo>
                    <a:pt x="123" y="0"/>
                  </a:lnTo>
                  <a:lnTo>
                    <a:pt x="170" y="66"/>
                  </a:lnTo>
                  <a:lnTo>
                    <a:pt x="126" y="99"/>
                  </a:lnTo>
                  <a:lnTo>
                    <a:pt x="95" y="91"/>
                  </a:lnTo>
                  <a:lnTo>
                    <a:pt x="52" y="91"/>
                  </a:lnTo>
                  <a:lnTo>
                    <a:pt x="46" y="116"/>
                  </a:lnTo>
                  <a:lnTo>
                    <a:pt x="10" y="118"/>
                  </a:lnTo>
                  <a:lnTo>
                    <a:pt x="0" y="105"/>
                  </a:lnTo>
                  <a:lnTo>
                    <a:pt x="13" y="64"/>
                  </a:lnTo>
                  <a:lnTo>
                    <a:pt x="94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7" name="Freeform 23">
              <a:extLst>
                <a:ext uri="{FF2B5EF4-FFF2-40B4-BE49-F238E27FC236}">
                  <a16:creationId xmlns:a16="http://schemas.microsoft.com/office/drawing/2014/main" xmlns="" id="{A92F5BAF-B932-0245-824B-26101198FB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0438" y="4027488"/>
              <a:ext cx="352425" cy="274638"/>
            </a:xfrm>
            <a:custGeom>
              <a:avLst/>
              <a:gdLst>
                <a:gd name="T0" fmla="*/ 43 w 334"/>
                <a:gd name="T1" fmla="*/ 260 h 260"/>
                <a:gd name="T2" fmla="*/ 43 w 334"/>
                <a:gd name="T3" fmla="*/ 260 h 260"/>
                <a:gd name="T4" fmla="*/ 63 w 334"/>
                <a:gd name="T5" fmla="*/ 259 h 260"/>
                <a:gd name="T6" fmla="*/ 81 w 334"/>
                <a:gd name="T7" fmla="*/ 232 h 260"/>
                <a:gd name="T8" fmla="*/ 111 w 334"/>
                <a:gd name="T9" fmla="*/ 227 h 260"/>
                <a:gd name="T10" fmla="*/ 144 w 334"/>
                <a:gd name="T11" fmla="*/ 246 h 260"/>
                <a:gd name="T12" fmla="*/ 212 w 334"/>
                <a:gd name="T13" fmla="*/ 248 h 260"/>
                <a:gd name="T14" fmla="*/ 266 w 334"/>
                <a:gd name="T15" fmla="*/ 227 h 260"/>
                <a:gd name="T16" fmla="*/ 286 w 334"/>
                <a:gd name="T17" fmla="*/ 209 h 260"/>
                <a:gd name="T18" fmla="*/ 287 w 334"/>
                <a:gd name="T19" fmla="*/ 187 h 260"/>
                <a:gd name="T20" fmla="*/ 324 w 334"/>
                <a:gd name="T21" fmla="*/ 149 h 260"/>
                <a:gd name="T22" fmla="*/ 334 w 334"/>
                <a:gd name="T23" fmla="*/ 67 h 260"/>
                <a:gd name="T24" fmla="*/ 310 w 334"/>
                <a:gd name="T25" fmla="*/ 16 h 260"/>
                <a:gd name="T26" fmla="*/ 247 w 334"/>
                <a:gd name="T27" fmla="*/ 0 h 260"/>
                <a:gd name="T28" fmla="*/ 103 w 334"/>
                <a:gd name="T29" fmla="*/ 113 h 260"/>
                <a:gd name="T30" fmla="*/ 82 w 334"/>
                <a:gd name="T31" fmla="*/ 111 h 260"/>
                <a:gd name="T32" fmla="*/ 73 w 334"/>
                <a:gd name="T33" fmla="*/ 189 h 260"/>
                <a:gd name="T34" fmla="*/ 0 w 334"/>
                <a:gd name="T35" fmla="*/ 197 h 260"/>
                <a:gd name="T36" fmla="*/ 43 w 334"/>
                <a:gd name="T37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4" h="260">
                  <a:moveTo>
                    <a:pt x="43" y="260"/>
                  </a:moveTo>
                  <a:lnTo>
                    <a:pt x="43" y="260"/>
                  </a:lnTo>
                  <a:lnTo>
                    <a:pt x="63" y="259"/>
                  </a:lnTo>
                  <a:lnTo>
                    <a:pt x="81" y="232"/>
                  </a:lnTo>
                  <a:lnTo>
                    <a:pt x="111" y="227"/>
                  </a:lnTo>
                  <a:lnTo>
                    <a:pt x="144" y="246"/>
                  </a:lnTo>
                  <a:lnTo>
                    <a:pt x="212" y="248"/>
                  </a:lnTo>
                  <a:lnTo>
                    <a:pt x="266" y="227"/>
                  </a:lnTo>
                  <a:lnTo>
                    <a:pt x="286" y="209"/>
                  </a:lnTo>
                  <a:lnTo>
                    <a:pt x="287" y="187"/>
                  </a:lnTo>
                  <a:lnTo>
                    <a:pt x="324" y="149"/>
                  </a:lnTo>
                  <a:lnTo>
                    <a:pt x="334" y="67"/>
                  </a:lnTo>
                  <a:lnTo>
                    <a:pt x="310" y="16"/>
                  </a:lnTo>
                  <a:lnTo>
                    <a:pt x="247" y="0"/>
                  </a:lnTo>
                  <a:lnTo>
                    <a:pt x="103" y="113"/>
                  </a:lnTo>
                  <a:lnTo>
                    <a:pt x="82" y="111"/>
                  </a:lnTo>
                  <a:lnTo>
                    <a:pt x="73" y="189"/>
                  </a:lnTo>
                  <a:lnTo>
                    <a:pt x="0" y="197"/>
                  </a:lnTo>
                  <a:lnTo>
                    <a:pt x="43" y="26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8" name="Freeform 24">
              <a:extLst>
                <a:ext uri="{FF2B5EF4-FFF2-40B4-BE49-F238E27FC236}">
                  <a16:creationId xmlns:a16="http://schemas.microsoft.com/office/drawing/2014/main" xmlns="" id="{F1EE61E6-0699-9B46-BC88-B2C26D23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8363" y="4338638"/>
              <a:ext cx="84138" cy="147638"/>
            </a:xfrm>
            <a:custGeom>
              <a:avLst/>
              <a:gdLst>
                <a:gd name="T0" fmla="*/ 0 w 79"/>
                <a:gd name="T1" fmla="*/ 84 h 140"/>
                <a:gd name="T2" fmla="*/ 0 w 79"/>
                <a:gd name="T3" fmla="*/ 84 h 140"/>
                <a:gd name="T4" fmla="*/ 9 w 79"/>
                <a:gd name="T5" fmla="*/ 104 h 140"/>
                <a:gd name="T6" fmla="*/ 32 w 79"/>
                <a:gd name="T7" fmla="*/ 140 h 140"/>
                <a:gd name="T8" fmla="*/ 45 w 79"/>
                <a:gd name="T9" fmla="*/ 140 h 140"/>
                <a:gd name="T10" fmla="*/ 79 w 79"/>
                <a:gd name="T11" fmla="*/ 120 h 140"/>
                <a:gd name="T12" fmla="*/ 77 w 79"/>
                <a:gd name="T13" fmla="*/ 8 h 140"/>
                <a:gd name="T14" fmla="*/ 50 w 79"/>
                <a:gd name="T15" fmla="*/ 0 h 140"/>
                <a:gd name="T16" fmla="*/ 12 w 79"/>
                <a:gd name="T17" fmla="*/ 1 h 140"/>
                <a:gd name="T18" fmla="*/ 0 w 79"/>
                <a:gd name="T19" fmla="*/ 8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140">
                  <a:moveTo>
                    <a:pt x="0" y="84"/>
                  </a:moveTo>
                  <a:lnTo>
                    <a:pt x="0" y="84"/>
                  </a:lnTo>
                  <a:lnTo>
                    <a:pt x="9" y="104"/>
                  </a:lnTo>
                  <a:lnTo>
                    <a:pt x="32" y="140"/>
                  </a:lnTo>
                  <a:lnTo>
                    <a:pt x="45" y="140"/>
                  </a:lnTo>
                  <a:lnTo>
                    <a:pt x="79" y="120"/>
                  </a:lnTo>
                  <a:lnTo>
                    <a:pt x="77" y="8"/>
                  </a:lnTo>
                  <a:lnTo>
                    <a:pt x="50" y="0"/>
                  </a:lnTo>
                  <a:lnTo>
                    <a:pt x="12" y="1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9" name="Freeform 25">
              <a:extLst>
                <a:ext uri="{FF2B5EF4-FFF2-40B4-BE49-F238E27FC236}">
                  <a16:creationId xmlns:a16="http://schemas.microsoft.com/office/drawing/2014/main" xmlns="" id="{4583F163-F4F5-694C-AC94-D0D6C3B76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7263" y="4338638"/>
              <a:ext cx="23813" cy="123825"/>
            </a:xfrm>
            <a:custGeom>
              <a:avLst/>
              <a:gdLst>
                <a:gd name="T0" fmla="*/ 2 w 23"/>
                <a:gd name="T1" fmla="*/ 116 h 116"/>
                <a:gd name="T2" fmla="*/ 2 w 23"/>
                <a:gd name="T3" fmla="*/ 116 h 116"/>
                <a:gd name="T4" fmla="*/ 23 w 23"/>
                <a:gd name="T5" fmla="*/ 103 h 116"/>
                <a:gd name="T6" fmla="*/ 22 w 23"/>
                <a:gd name="T7" fmla="*/ 22 h 116"/>
                <a:gd name="T8" fmla="*/ 9 w 23"/>
                <a:gd name="T9" fmla="*/ 0 h 116"/>
                <a:gd name="T10" fmla="*/ 0 w 23"/>
                <a:gd name="T11" fmla="*/ 7 h 116"/>
                <a:gd name="T12" fmla="*/ 2 w 23"/>
                <a:gd name="T13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16">
                  <a:moveTo>
                    <a:pt x="2" y="116"/>
                  </a:moveTo>
                  <a:lnTo>
                    <a:pt x="2" y="116"/>
                  </a:lnTo>
                  <a:lnTo>
                    <a:pt x="23" y="103"/>
                  </a:lnTo>
                  <a:lnTo>
                    <a:pt x="22" y="22"/>
                  </a:lnTo>
                  <a:lnTo>
                    <a:pt x="9" y="0"/>
                  </a:lnTo>
                  <a:lnTo>
                    <a:pt x="0" y="7"/>
                  </a:lnTo>
                  <a:lnTo>
                    <a:pt x="2" y="11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0" name="Freeform 26">
              <a:extLst>
                <a:ext uri="{FF2B5EF4-FFF2-40B4-BE49-F238E27FC236}">
                  <a16:creationId xmlns:a16="http://schemas.microsoft.com/office/drawing/2014/main" xmlns="" id="{983DB090-21A8-734D-B24F-78A1EF4C4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3138" y="4308476"/>
              <a:ext cx="55563" cy="138113"/>
            </a:xfrm>
            <a:custGeom>
              <a:avLst/>
              <a:gdLst>
                <a:gd name="T0" fmla="*/ 14 w 53"/>
                <a:gd name="T1" fmla="*/ 131 h 131"/>
                <a:gd name="T2" fmla="*/ 14 w 53"/>
                <a:gd name="T3" fmla="*/ 131 h 131"/>
                <a:gd name="T4" fmla="*/ 31 w 53"/>
                <a:gd name="T5" fmla="*/ 131 h 131"/>
                <a:gd name="T6" fmla="*/ 32 w 53"/>
                <a:gd name="T7" fmla="*/ 84 h 131"/>
                <a:gd name="T8" fmla="*/ 53 w 53"/>
                <a:gd name="T9" fmla="*/ 53 h 131"/>
                <a:gd name="T10" fmla="*/ 52 w 53"/>
                <a:gd name="T11" fmla="*/ 0 h 131"/>
                <a:gd name="T12" fmla="*/ 33 w 53"/>
                <a:gd name="T13" fmla="*/ 0 h 131"/>
                <a:gd name="T14" fmla="*/ 0 w 53"/>
                <a:gd name="T15" fmla="*/ 25 h 131"/>
                <a:gd name="T16" fmla="*/ 14 w 53"/>
                <a:gd name="T17" fmla="*/ 51 h 131"/>
                <a:gd name="T18" fmla="*/ 14 w 53"/>
                <a:gd name="T1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131">
                  <a:moveTo>
                    <a:pt x="14" y="131"/>
                  </a:moveTo>
                  <a:lnTo>
                    <a:pt x="14" y="131"/>
                  </a:lnTo>
                  <a:lnTo>
                    <a:pt x="31" y="131"/>
                  </a:lnTo>
                  <a:lnTo>
                    <a:pt x="32" y="84"/>
                  </a:lnTo>
                  <a:lnTo>
                    <a:pt x="53" y="53"/>
                  </a:lnTo>
                  <a:lnTo>
                    <a:pt x="52" y="0"/>
                  </a:lnTo>
                  <a:lnTo>
                    <a:pt x="33" y="0"/>
                  </a:lnTo>
                  <a:lnTo>
                    <a:pt x="0" y="25"/>
                  </a:lnTo>
                  <a:lnTo>
                    <a:pt x="14" y="51"/>
                  </a:lnTo>
                  <a:lnTo>
                    <a:pt x="14" y="13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1" name="Freeform 27">
              <a:extLst>
                <a:ext uri="{FF2B5EF4-FFF2-40B4-BE49-F238E27FC236}">
                  <a16:creationId xmlns:a16="http://schemas.microsoft.com/office/drawing/2014/main" xmlns="" id="{AAB84506-31A8-6542-A07C-A8AC5075D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1238" y="4271963"/>
              <a:ext cx="261938" cy="225425"/>
            </a:xfrm>
            <a:custGeom>
              <a:avLst/>
              <a:gdLst>
                <a:gd name="T0" fmla="*/ 0 w 248"/>
                <a:gd name="T1" fmla="*/ 164 h 212"/>
                <a:gd name="T2" fmla="*/ 0 w 248"/>
                <a:gd name="T3" fmla="*/ 164 h 212"/>
                <a:gd name="T4" fmla="*/ 31 w 248"/>
                <a:gd name="T5" fmla="*/ 165 h 212"/>
                <a:gd name="T6" fmla="*/ 68 w 248"/>
                <a:gd name="T7" fmla="*/ 207 h 212"/>
                <a:gd name="T8" fmla="*/ 86 w 248"/>
                <a:gd name="T9" fmla="*/ 212 h 212"/>
                <a:gd name="T10" fmla="*/ 100 w 248"/>
                <a:gd name="T11" fmla="*/ 205 h 212"/>
                <a:gd name="T12" fmla="*/ 122 w 248"/>
                <a:gd name="T13" fmla="*/ 202 h 212"/>
                <a:gd name="T14" fmla="*/ 129 w 248"/>
                <a:gd name="T15" fmla="*/ 172 h 212"/>
                <a:gd name="T16" fmla="*/ 159 w 248"/>
                <a:gd name="T17" fmla="*/ 153 h 212"/>
                <a:gd name="T18" fmla="*/ 190 w 248"/>
                <a:gd name="T19" fmla="*/ 151 h 212"/>
                <a:gd name="T20" fmla="*/ 248 w 248"/>
                <a:gd name="T21" fmla="*/ 44 h 212"/>
                <a:gd name="T22" fmla="*/ 247 w 248"/>
                <a:gd name="T23" fmla="*/ 20 h 212"/>
                <a:gd name="T24" fmla="*/ 221 w 248"/>
                <a:gd name="T25" fmla="*/ 0 h 212"/>
                <a:gd name="T26" fmla="*/ 167 w 248"/>
                <a:gd name="T27" fmla="*/ 23 h 212"/>
                <a:gd name="T28" fmla="*/ 95 w 248"/>
                <a:gd name="T29" fmla="*/ 22 h 212"/>
                <a:gd name="T30" fmla="*/ 61 w 248"/>
                <a:gd name="T31" fmla="*/ 1 h 212"/>
                <a:gd name="T32" fmla="*/ 36 w 248"/>
                <a:gd name="T33" fmla="*/ 6 h 212"/>
                <a:gd name="T34" fmla="*/ 24 w 248"/>
                <a:gd name="T35" fmla="*/ 28 h 212"/>
                <a:gd name="T36" fmla="*/ 23 w 248"/>
                <a:gd name="T37" fmla="*/ 91 h 212"/>
                <a:gd name="T38" fmla="*/ 2 w 248"/>
                <a:gd name="T39" fmla="*/ 120 h 212"/>
                <a:gd name="T40" fmla="*/ 0 w 248"/>
                <a:gd name="T41" fmla="*/ 16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8" h="212">
                  <a:moveTo>
                    <a:pt x="0" y="164"/>
                  </a:moveTo>
                  <a:lnTo>
                    <a:pt x="0" y="164"/>
                  </a:lnTo>
                  <a:lnTo>
                    <a:pt x="31" y="165"/>
                  </a:lnTo>
                  <a:lnTo>
                    <a:pt x="68" y="207"/>
                  </a:lnTo>
                  <a:lnTo>
                    <a:pt x="86" y="212"/>
                  </a:lnTo>
                  <a:lnTo>
                    <a:pt x="100" y="205"/>
                  </a:lnTo>
                  <a:lnTo>
                    <a:pt x="122" y="202"/>
                  </a:lnTo>
                  <a:lnTo>
                    <a:pt x="129" y="172"/>
                  </a:lnTo>
                  <a:lnTo>
                    <a:pt x="159" y="153"/>
                  </a:lnTo>
                  <a:lnTo>
                    <a:pt x="190" y="151"/>
                  </a:lnTo>
                  <a:lnTo>
                    <a:pt x="248" y="44"/>
                  </a:lnTo>
                  <a:lnTo>
                    <a:pt x="247" y="20"/>
                  </a:lnTo>
                  <a:lnTo>
                    <a:pt x="221" y="0"/>
                  </a:lnTo>
                  <a:lnTo>
                    <a:pt x="167" y="23"/>
                  </a:lnTo>
                  <a:lnTo>
                    <a:pt x="95" y="22"/>
                  </a:lnTo>
                  <a:lnTo>
                    <a:pt x="61" y="1"/>
                  </a:lnTo>
                  <a:lnTo>
                    <a:pt x="36" y="6"/>
                  </a:lnTo>
                  <a:lnTo>
                    <a:pt x="24" y="28"/>
                  </a:lnTo>
                  <a:lnTo>
                    <a:pt x="23" y="91"/>
                  </a:lnTo>
                  <a:lnTo>
                    <a:pt x="2" y="120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2" name="Freeform 28">
              <a:extLst>
                <a:ext uri="{FF2B5EF4-FFF2-40B4-BE49-F238E27FC236}">
                  <a16:creationId xmlns:a16="http://schemas.microsoft.com/office/drawing/2014/main" xmlns="" id="{513A551D-29A0-C644-9BDE-DF2902CA5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0775" y="3662363"/>
              <a:ext cx="87313" cy="185738"/>
            </a:xfrm>
            <a:custGeom>
              <a:avLst/>
              <a:gdLst>
                <a:gd name="T0" fmla="*/ 1 w 83"/>
                <a:gd name="T1" fmla="*/ 18 h 175"/>
                <a:gd name="T2" fmla="*/ 1 w 83"/>
                <a:gd name="T3" fmla="*/ 18 h 175"/>
                <a:gd name="T4" fmla="*/ 44 w 83"/>
                <a:gd name="T5" fmla="*/ 0 h 175"/>
                <a:gd name="T6" fmla="*/ 59 w 83"/>
                <a:gd name="T7" fmla="*/ 9 h 175"/>
                <a:gd name="T8" fmla="*/ 59 w 83"/>
                <a:gd name="T9" fmla="*/ 21 h 175"/>
                <a:gd name="T10" fmla="*/ 53 w 83"/>
                <a:gd name="T11" fmla="*/ 30 h 175"/>
                <a:gd name="T12" fmla="*/ 54 w 83"/>
                <a:gd name="T13" fmla="*/ 45 h 175"/>
                <a:gd name="T14" fmla="*/ 60 w 83"/>
                <a:gd name="T15" fmla="*/ 49 h 175"/>
                <a:gd name="T16" fmla="*/ 60 w 83"/>
                <a:gd name="T17" fmla="*/ 76 h 175"/>
                <a:gd name="T18" fmla="*/ 53 w 83"/>
                <a:gd name="T19" fmla="*/ 89 h 175"/>
                <a:gd name="T20" fmla="*/ 54 w 83"/>
                <a:gd name="T21" fmla="*/ 97 h 175"/>
                <a:gd name="T22" fmla="*/ 83 w 83"/>
                <a:gd name="T23" fmla="*/ 108 h 175"/>
                <a:gd name="T24" fmla="*/ 59 w 83"/>
                <a:gd name="T25" fmla="*/ 144 h 175"/>
                <a:gd name="T26" fmla="*/ 50 w 83"/>
                <a:gd name="T27" fmla="*/ 144 h 175"/>
                <a:gd name="T28" fmla="*/ 49 w 83"/>
                <a:gd name="T29" fmla="*/ 173 h 175"/>
                <a:gd name="T30" fmla="*/ 38 w 83"/>
                <a:gd name="T31" fmla="*/ 175 h 175"/>
                <a:gd name="T32" fmla="*/ 30 w 83"/>
                <a:gd name="T33" fmla="*/ 167 h 175"/>
                <a:gd name="T34" fmla="*/ 32 w 83"/>
                <a:gd name="T35" fmla="*/ 137 h 175"/>
                <a:gd name="T36" fmla="*/ 3 w 83"/>
                <a:gd name="T37" fmla="*/ 109 h 175"/>
                <a:gd name="T38" fmla="*/ 0 w 83"/>
                <a:gd name="T39" fmla="*/ 85 h 175"/>
                <a:gd name="T40" fmla="*/ 13 w 83"/>
                <a:gd name="T41" fmla="*/ 74 h 175"/>
                <a:gd name="T42" fmla="*/ 1 w 83"/>
                <a:gd name="T43" fmla="*/ 1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3" h="175">
                  <a:moveTo>
                    <a:pt x="1" y="18"/>
                  </a:moveTo>
                  <a:lnTo>
                    <a:pt x="1" y="18"/>
                  </a:lnTo>
                  <a:lnTo>
                    <a:pt x="44" y="0"/>
                  </a:lnTo>
                  <a:lnTo>
                    <a:pt x="59" y="9"/>
                  </a:lnTo>
                  <a:lnTo>
                    <a:pt x="59" y="21"/>
                  </a:lnTo>
                  <a:lnTo>
                    <a:pt x="53" y="30"/>
                  </a:lnTo>
                  <a:lnTo>
                    <a:pt x="54" y="45"/>
                  </a:lnTo>
                  <a:lnTo>
                    <a:pt x="60" y="49"/>
                  </a:lnTo>
                  <a:lnTo>
                    <a:pt x="60" y="76"/>
                  </a:lnTo>
                  <a:lnTo>
                    <a:pt x="53" y="89"/>
                  </a:lnTo>
                  <a:lnTo>
                    <a:pt x="54" y="97"/>
                  </a:lnTo>
                  <a:lnTo>
                    <a:pt x="83" y="108"/>
                  </a:lnTo>
                  <a:lnTo>
                    <a:pt x="59" y="144"/>
                  </a:lnTo>
                  <a:lnTo>
                    <a:pt x="50" y="144"/>
                  </a:lnTo>
                  <a:lnTo>
                    <a:pt x="49" y="173"/>
                  </a:lnTo>
                  <a:lnTo>
                    <a:pt x="38" y="175"/>
                  </a:lnTo>
                  <a:lnTo>
                    <a:pt x="30" y="167"/>
                  </a:lnTo>
                  <a:lnTo>
                    <a:pt x="32" y="137"/>
                  </a:lnTo>
                  <a:lnTo>
                    <a:pt x="3" y="109"/>
                  </a:lnTo>
                  <a:lnTo>
                    <a:pt x="0" y="85"/>
                  </a:lnTo>
                  <a:lnTo>
                    <a:pt x="13" y="74"/>
                  </a:lnTo>
                  <a:lnTo>
                    <a:pt x="1" y="1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3" name="Freeform 29">
              <a:extLst>
                <a:ext uri="{FF2B5EF4-FFF2-40B4-BE49-F238E27FC236}">
                  <a16:creationId xmlns:a16="http://schemas.microsoft.com/office/drawing/2014/main" xmlns="" id="{CAC20C5D-24DD-EA47-9AE0-6CCC9279C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3778251"/>
              <a:ext cx="346075" cy="339725"/>
            </a:xfrm>
            <a:custGeom>
              <a:avLst/>
              <a:gdLst>
                <a:gd name="T0" fmla="*/ 0 w 327"/>
                <a:gd name="T1" fmla="*/ 71 h 321"/>
                <a:gd name="T2" fmla="*/ 0 w 327"/>
                <a:gd name="T3" fmla="*/ 71 h 321"/>
                <a:gd name="T4" fmla="*/ 13 w 327"/>
                <a:gd name="T5" fmla="*/ 69 h 321"/>
                <a:gd name="T6" fmla="*/ 16 w 327"/>
                <a:gd name="T7" fmla="*/ 41 h 321"/>
                <a:gd name="T8" fmla="*/ 22 w 327"/>
                <a:gd name="T9" fmla="*/ 41 h 321"/>
                <a:gd name="T10" fmla="*/ 47 w 327"/>
                <a:gd name="T11" fmla="*/ 0 h 321"/>
                <a:gd name="T12" fmla="*/ 109 w 327"/>
                <a:gd name="T13" fmla="*/ 18 h 321"/>
                <a:gd name="T14" fmla="*/ 126 w 327"/>
                <a:gd name="T15" fmla="*/ 44 h 321"/>
                <a:gd name="T16" fmla="*/ 187 w 327"/>
                <a:gd name="T17" fmla="*/ 72 h 321"/>
                <a:gd name="T18" fmla="*/ 218 w 327"/>
                <a:gd name="T19" fmla="*/ 58 h 321"/>
                <a:gd name="T20" fmla="*/ 215 w 327"/>
                <a:gd name="T21" fmla="*/ 45 h 321"/>
                <a:gd name="T22" fmla="*/ 202 w 327"/>
                <a:gd name="T23" fmla="*/ 32 h 321"/>
                <a:gd name="T24" fmla="*/ 203 w 327"/>
                <a:gd name="T25" fmla="*/ 22 h 321"/>
                <a:gd name="T26" fmla="*/ 226 w 327"/>
                <a:gd name="T27" fmla="*/ 3 h 321"/>
                <a:gd name="T28" fmla="*/ 270 w 327"/>
                <a:gd name="T29" fmla="*/ 3 h 321"/>
                <a:gd name="T30" fmla="*/ 287 w 327"/>
                <a:gd name="T31" fmla="*/ 26 h 321"/>
                <a:gd name="T32" fmla="*/ 323 w 327"/>
                <a:gd name="T33" fmla="*/ 31 h 321"/>
                <a:gd name="T34" fmla="*/ 327 w 327"/>
                <a:gd name="T35" fmla="*/ 321 h 321"/>
                <a:gd name="T36" fmla="*/ 301 w 327"/>
                <a:gd name="T37" fmla="*/ 320 h 321"/>
                <a:gd name="T38" fmla="*/ 140 w 327"/>
                <a:gd name="T39" fmla="*/ 236 h 321"/>
                <a:gd name="T40" fmla="*/ 123 w 327"/>
                <a:gd name="T41" fmla="*/ 246 h 321"/>
                <a:gd name="T42" fmla="*/ 57 w 327"/>
                <a:gd name="T43" fmla="*/ 230 h 321"/>
                <a:gd name="T44" fmla="*/ 39 w 327"/>
                <a:gd name="T45" fmla="*/ 206 h 321"/>
                <a:gd name="T46" fmla="*/ 13 w 327"/>
                <a:gd name="T47" fmla="*/ 202 h 321"/>
                <a:gd name="T48" fmla="*/ 0 w 327"/>
                <a:gd name="T49" fmla="*/ 179 h 321"/>
                <a:gd name="T50" fmla="*/ 0 w 327"/>
                <a:gd name="T51" fmla="*/ 7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7" h="321">
                  <a:moveTo>
                    <a:pt x="0" y="71"/>
                  </a:moveTo>
                  <a:lnTo>
                    <a:pt x="0" y="71"/>
                  </a:lnTo>
                  <a:lnTo>
                    <a:pt x="13" y="69"/>
                  </a:lnTo>
                  <a:lnTo>
                    <a:pt x="16" y="41"/>
                  </a:lnTo>
                  <a:lnTo>
                    <a:pt x="22" y="41"/>
                  </a:lnTo>
                  <a:lnTo>
                    <a:pt x="47" y="0"/>
                  </a:lnTo>
                  <a:lnTo>
                    <a:pt x="109" y="18"/>
                  </a:lnTo>
                  <a:lnTo>
                    <a:pt x="126" y="44"/>
                  </a:lnTo>
                  <a:lnTo>
                    <a:pt x="187" y="72"/>
                  </a:lnTo>
                  <a:lnTo>
                    <a:pt x="218" y="58"/>
                  </a:lnTo>
                  <a:lnTo>
                    <a:pt x="215" y="45"/>
                  </a:lnTo>
                  <a:lnTo>
                    <a:pt x="202" y="32"/>
                  </a:lnTo>
                  <a:lnTo>
                    <a:pt x="203" y="22"/>
                  </a:lnTo>
                  <a:lnTo>
                    <a:pt x="226" y="3"/>
                  </a:lnTo>
                  <a:lnTo>
                    <a:pt x="270" y="3"/>
                  </a:lnTo>
                  <a:lnTo>
                    <a:pt x="287" y="26"/>
                  </a:lnTo>
                  <a:lnTo>
                    <a:pt x="323" y="31"/>
                  </a:lnTo>
                  <a:lnTo>
                    <a:pt x="327" y="321"/>
                  </a:lnTo>
                  <a:lnTo>
                    <a:pt x="301" y="320"/>
                  </a:lnTo>
                  <a:lnTo>
                    <a:pt x="140" y="236"/>
                  </a:lnTo>
                  <a:lnTo>
                    <a:pt x="123" y="246"/>
                  </a:lnTo>
                  <a:lnTo>
                    <a:pt x="57" y="230"/>
                  </a:lnTo>
                  <a:lnTo>
                    <a:pt x="39" y="206"/>
                  </a:lnTo>
                  <a:lnTo>
                    <a:pt x="13" y="202"/>
                  </a:lnTo>
                  <a:lnTo>
                    <a:pt x="0" y="179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xmlns="" id="{F23E207C-A2B5-7F40-84BE-218FD4819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1300" y="3803651"/>
              <a:ext cx="239713" cy="258763"/>
            </a:xfrm>
            <a:custGeom>
              <a:avLst/>
              <a:gdLst>
                <a:gd name="T0" fmla="*/ 0 w 226"/>
                <a:gd name="T1" fmla="*/ 8 h 245"/>
                <a:gd name="T2" fmla="*/ 0 w 226"/>
                <a:gd name="T3" fmla="*/ 8 h 245"/>
                <a:gd name="T4" fmla="*/ 21 w 226"/>
                <a:gd name="T5" fmla="*/ 9 h 245"/>
                <a:gd name="T6" fmla="*/ 62 w 226"/>
                <a:gd name="T7" fmla="*/ 20 h 245"/>
                <a:gd name="T8" fmla="*/ 81 w 226"/>
                <a:gd name="T9" fmla="*/ 21 h 245"/>
                <a:gd name="T10" fmla="*/ 105 w 226"/>
                <a:gd name="T11" fmla="*/ 0 h 245"/>
                <a:gd name="T12" fmla="*/ 116 w 226"/>
                <a:gd name="T13" fmla="*/ 0 h 245"/>
                <a:gd name="T14" fmla="*/ 137 w 226"/>
                <a:gd name="T15" fmla="*/ 12 h 245"/>
                <a:gd name="T16" fmla="*/ 163 w 226"/>
                <a:gd name="T17" fmla="*/ 12 h 245"/>
                <a:gd name="T18" fmla="*/ 167 w 226"/>
                <a:gd name="T19" fmla="*/ 11 h 245"/>
                <a:gd name="T20" fmla="*/ 184 w 226"/>
                <a:gd name="T21" fmla="*/ 58 h 245"/>
                <a:gd name="T22" fmla="*/ 188 w 226"/>
                <a:gd name="T23" fmla="*/ 74 h 245"/>
                <a:gd name="T24" fmla="*/ 193 w 226"/>
                <a:gd name="T25" fmla="*/ 96 h 245"/>
                <a:gd name="T26" fmla="*/ 185 w 226"/>
                <a:gd name="T27" fmla="*/ 102 h 245"/>
                <a:gd name="T28" fmla="*/ 172 w 226"/>
                <a:gd name="T29" fmla="*/ 95 h 245"/>
                <a:gd name="T30" fmla="*/ 156 w 226"/>
                <a:gd name="T31" fmla="*/ 45 h 245"/>
                <a:gd name="T32" fmla="*/ 142 w 226"/>
                <a:gd name="T33" fmla="*/ 44 h 245"/>
                <a:gd name="T34" fmla="*/ 141 w 226"/>
                <a:gd name="T35" fmla="*/ 61 h 245"/>
                <a:gd name="T36" fmla="*/ 151 w 226"/>
                <a:gd name="T37" fmla="*/ 91 h 245"/>
                <a:gd name="T38" fmla="*/ 224 w 226"/>
                <a:gd name="T39" fmla="*/ 182 h 245"/>
                <a:gd name="T40" fmla="*/ 226 w 226"/>
                <a:gd name="T41" fmla="*/ 221 h 245"/>
                <a:gd name="T42" fmla="*/ 204 w 226"/>
                <a:gd name="T43" fmla="*/ 245 h 245"/>
                <a:gd name="T44" fmla="*/ 3 w 226"/>
                <a:gd name="T45" fmla="*/ 243 h 245"/>
                <a:gd name="T46" fmla="*/ 0 w 226"/>
                <a:gd name="T47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6" h="245">
                  <a:moveTo>
                    <a:pt x="0" y="8"/>
                  </a:moveTo>
                  <a:lnTo>
                    <a:pt x="0" y="8"/>
                  </a:lnTo>
                  <a:lnTo>
                    <a:pt x="21" y="9"/>
                  </a:lnTo>
                  <a:lnTo>
                    <a:pt x="62" y="20"/>
                  </a:lnTo>
                  <a:lnTo>
                    <a:pt x="81" y="21"/>
                  </a:lnTo>
                  <a:lnTo>
                    <a:pt x="105" y="0"/>
                  </a:lnTo>
                  <a:lnTo>
                    <a:pt x="116" y="0"/>
                  </a:lnTo>
                  <a:lnTo>
                    <a:pt x="137" y="12"/>
                  </a:lnTo>
                  <a:lnTo>
                    <a:pt x="163" y="12"/>
                  </a:lnTo>
                  <a:lnTo>
                    <a:pt x="167" y="11"/>
                  </a:lnTo>
                  <a:lnTo>
                    <a:pt x="184" y="58"/>
                  </a:lnTo>
                  <a:lnTo>
                    <a:pt x="188" y="74"/>
                  </a:lnTo>
                  <a:lnTo>
                    <a:pt x="193" y="96"/>
                  </a:lnTo>
                  <a:lnTo>
                    <a:pt x="185" y="102"/>
                  </a:lnTo>
                  <a:lnTo>
                    <a:pt x="172" y="95"/>
                  </a:lnTo>
                  <a:lnTo>
                    <a:pt x="156" y="45"/>
                  </a:lnTo>
                  <a:lnTo>
                    <a:pt x="142" y="44"/>
                  </a:lnTo>
                  <a:lnTo>
                    <a:pt x="141" y="61"/>
                  </a:lnTo>
                  <a:lnTo>
                    <a:pt x="151" y="91"/>
                  </a:lnTo>
                  <a:lnTo>
                    <a:pt x="224" y="182"/>
                  </a:lnTo>
                  <a:lnTo>
                    <a:pt x="226" y="221"/>
                  </a:lnTo>
                  <a:lnTo>
                    <a:pt x="204" y="245"/>
                  </a:lnTo>
                  <a:lnTo>
                    <a:pt x="3" y="243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xmlns="" id="{671BC78A-40D1-A047-B944-A3E626F80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9363" y="4035426"/>
              <a:ext cx="241300" cy="382588"/>
            </a:xfrm>
            <a:custGeom>
              <a:avLst/>
              <a:gdLst>
                <a:gd name="T0" fmla="*/ 19 w 228"/>
                <a:gd name="T1" fmla="*/ 205 h 361"/>
                <a:gd name="T2" fmla="*/ 19 w 228"/>
                <a:gd name="T3" fmla="*/ 205 h 361"/>
                <a:gd name="T4" fmla="*/ 20 w 228"/>
                <a:gd name="T5" fmla="*/ 181 h 361"/>
                <a:gd name="T6" fmla="*/ 58 w 228"/>
                <a:gd name="T7" fmla="*/ 145 h 361"/>
                <a:gd name="T8" fmla="*/ 68 w 228"/>
                <a:gd name="T9" fmla="*/ 56 h 361"/>
                <a:gd name="T10" fmla="*/ 43 w 228"/>
                <a:gd name="T11" fmla="*/ 9 h 361"/>
                <a:gd name="T12" fmla="*/ 60 w 228"/>
                <a:gd name="T13" fmla="*/ 0 h 361"/>
                <a:gd name="T14" fmla="*/ 228 w 228"/>
                <a:gd name="T15" fmla="*/ 88 h 361"/>
                <a:gd name="T16" fmla="*/ 227 w 228"/>
                <a:gd name="T17" fmla="*/ 173 h 361"/>
                <a:gd name="T18" fmla="*/ 197 w 228"/>
                <a:gd name="T19" fmla="*/ 199 h 361"/>
                <a:gd name="T20" fmla="*/ 197 w 228"/>
                <a:gd name="T21" fmla="*/ 243 h 361"/>
                <a:gd name="T22" fmla="*/ 217 w 228"/>
                <a:gd name="T23" fmla="*/ 280 h 361"/>
                <a:gd name="T24" fmla="*/ 183 w 228"/>
                <a:gd name="T25" fmla="*/ 280 h 361"/>
                <a:gd name="T26" fmla="*/ 126 w 228"/>
                <a:gd name="T27" fmla="*/ 336 h 361"/>
                <a:gd name="T28" fmla="*/ 124 w 228"/>
                <a:gd name="T29" fmla="*/ 353 h 361"/>
                <a:gd name="T30" fmla="*/ 83 w 228"/>
                <a:gd name="T31" fmla="*/ 353 h 361"/>
                <a:gd name="T32" fmla="*/ 82 w 228"/>
                <a:gd name="T33" fmla="*/ 361 h 361"/>
                <a:gd name="T34" fmla="*/ 58 w 228"/>
                <a:gd name="T35" fmla="*/ 357 h 361"/>
                <a:gd name="T36" fmla="*/ 42 w 228"/>
                <a:gd name="T37" fmla="*/ 327 h 361"/>
                <a:gd name="T38" fmla="*/ 30 w 228"/>
                <a:gd name="T39" fmla="*/ 321 h 361"/>
                <a:gd name="T40" fmla="*/ 31 w 228"/>
                <a:gd name="T41" fmla="*/ 311 h 361"/>
                <a:gd name="T42" fmla="*/ 47 w 228"/>
                <a:gd name="T43" fmla="*/ 299 h 361"/>
                <a:gd name="T44" fmla="*/ 47 w 228"/>
                <a:gd name="T45" fmla="*/ 244 h 361"/>
                <a:gd name="T46" fmla="*/ 25 w 228"/>
                <a:gd name="T47" fmla="*/ 241 h 361"/>
                <a:gd name="T48" fmla="*/ 0 w 228"/>
                <a:gd name="T49" fmla="*/ 222 h 361"/>
                <a:gd name="T50" fmla="*/ 19 w 228"/>
                <a:gd name="T51" fmla="*/ 205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8" h="361">
                  <a:moveTo>
                    <a:pt x="19" y="205"/>
                  </a:moveTo>
                  <a:lnTo>
                    <a:pt x="19" y="205"/>
                  </a:lnTo>
                  <a:lnTo>
                    <a:pt x="20" y="181"/>
                  </a:lnTo>
                  <a:lnTo>
                    <a:pt x="58" y="145"/>
                  </a:lnTo>
                  <a:lnTo>
                    <a:pt x="68" y="56"/>
                  </a:lnTo>
                  <a:lnTo>
                    <a:pt x="43" y="9"/>
                  </a:lnTo>
                  <a:lnTo>
                    <a:pt x="60" y="0"/>
                  </a:lnTo>
                  <a:lnTo>
                    <a:pt x="228" y="88"/>
                  </a:lnTo>
                  <a:lnTo>
                    <a:pt x="227" y="173"/>
                  </a:lnTo>
                  <a:lnTo>
                    <a:pt x="197" y="199"/>
                  </a:lnTo>
                  <a:lnTo>
                    <a:pt x="197" y="243"/>
                  </a:lnTo>
                  <a:lnTo>
                    <a:pt x="217" y="280"/>
                  </a:lnTo>
                  <a:lnTo>
                    <a:pt x="183" y="280"/>
                  </a:lnTo>
                  <a:lnTo>
                    <a:pt x="126" y="336"/>
                  </a:lnTo>
                  <a:lnTo>
                    <a:pt x="124" y="353"/>
                  </a:lnTo>
                  <a:lnTo>
                    <a:pt x="83" y="353"/>
                  </a:lnTo>
                  <a:lnTo>
                    <a:pt x="82" y="361"/>
                  </a:lnTo>
                  <a:lnTo>
                    <a:pt x="58" y="357"/>
                  </a:lnTo>
                  <a:lnTo>
                    <a:pt x="42" y="327"/>
                  </a:lnTo>
                  <a:lnTo>
                    <a:pt x="30" y="321"/>
                  </a:lnTo>
                  <a:lnTo>
                    <a:pt x="31" y="311"/>
                  </a:lnTo>
                  <a:lnTo>
                    <a:pt x="47" y="299"/>
                  </a:lnTo>
                  <a:lnTo>
                    <a:pt x="47" y="244"/>
                  </a:lnTo>
                  <a:lnTo>
                    <a:pt x="25" y="241"/>
                  </a:lnTo>
                  <a:lnTo>
                    <a:pt x="0" y="222"/>
                  </a:lnTo>
                  <a:lnTo>
                    <a:pt x="19" y="20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xmlns="" id="{CA452831-C6A1-7045-8B8B-81E0B3666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8600" y="4300538"/>
              <a:ext cx="279400" cy="200025"/>
            </a:xfrm>
            <a:custGeom>
              <a:avLst/>
              <a:gdLst>
                <a:gd name="T0" fmla="*/ 225 w 264"/>
                <a:gd name="T1" fmla="*/ 67 h 190"/>
                <a:gd name="T2" fmla="*/ 225 w 264"/>
                <a:gd name="T3" fmla="*/ 67 h 190"/>
                <a:gd name="T4" fmla="*/ 202 w 264"/>
                <a:gd name="T5" fmla="*/ 28 h 190"/>
                <a:gd name="T6" fmla="*/ 200 w 264"/>
                <a:gd name="T7" fmla="*/ 0 h 190"/>
                <a:gd name="T8" fmla="*/ 194 w 264"/>
                <a:gd name="T9" fmla="*/ 1 h 190"/>
                <a:gd name="T10" fmla="*/ 193 w 264"/>
                <a:gd name="T11" fmla="*/ 10 h 190"/>
                <a:gd name="T12" fmla="*/ 162 w 264"/>
                <a:gd name="T13" fmla="*/ 54 h 190"/>
                <a:gd name="T14" fmla="*/ 138 w 264"/>
                <a:gd name="T15" fmla="*/ 42 h 190"/>
                <a:gd name="T16" fmla="*/ 114 w 264"/>
                <a:gd name="T17" fmla="*/ 63 h 190"/>
                <a:gd name="T18" fmla="*/ 64 w 264"/>
                <a:gd name="T19" fmla="*/ 60 h 190"/>
                <a:gd name="T20" fmla="*/ 42 w 264"/>
                <a:gd name="T21" fmla="*/ 42 h 190"/>
                <a:gd name="T22" fmla="*/ 10 w 264"/>
                <a:gd name="T23" fmla="*/ 58 h 190"/>
                <a:gd name="T24" fmla="*/ 9 w 264"/>
                <a:gd name="T25" fmla="*/ 69 h 190"/>
                <a:gd name="T26" fmla="*/ 0 w 264"/>
                <a:gd name="T27" fmla="*/ 75 h 190"/>
                <a:gd name="T28" fmla="*/ 96 w 264"/>
                <a:gd name="T29" fmla="*/ 174 h 190"/>
                <a:gd name="T30" fmla="*/ 149 w 264"/>
                <a:gd name="T31" fmla="*/ 177 h 190"/>
                <a:gd name="T32" fmla="*/ 157 w 264"/>
                <a:gd name="T33" fmla="*/ 189 h 190"/>
                <a:gd name="T34" fmla="*/ 232 w 264"/>
                <a:gd name="T35" fmla="*/ 190 h 190"/>
                <a:gd name="T36" fmla="*/ 233 w 264"/>
                <a:gd name="T37" fmla="*/ 174 h 190"/>
                <a:gd name="T38" fmla="*/ 239 w 264"/>
                <a:gd name="T39" fmla="*/ 162 h 190"/>
                <a:gd name="T40" fmla="*/ 264 w 264"/>
                <a:gd name="T41" fmla="*/ 159 h 190"/>
                <a:gd name="T42" fmla="*/ 233 w 264"/>
                <a:gd name="T43" fmla="*/ 113 h 190"/>
                <a:gd name="T44" fmla="*/ 210 w 264"/>
                <a:gd name="T45" fmla="*/ 113 h 190"/>
                <a:gd name="T46" fmla="*/ 204 w 264"/>
                <a:gd name="T47" fmla="*/ 81 h 190"/>
                <a:gd name="T48" fmla="*/ 222 w 264"/>
                <a:gd name="T49" fmla="*/ 73 h 190"/>
                <a:gd name="T50" fmla="*/ 225 w 264"/>
                <a:gd name="T51" fmla="*/ 6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4" h="190">
                  <a:moveTo>
                    <a:pt x="225" y="67"/>
                  </a:moveTo>
                  <a:lnTo>
                    <a:pt x="225" y="67"/>
                  </a:lnTo>
                  <a:lnTo>
                    <a:pt x="202" y="28"/>
                  </a:lnTo>
                  <a:lnTo>
                    <a:pt x="200" y="0"/>
                  </a:lnTo>
                  <a:lnTo>
                    <a:pt x="194" y="1"/>
                  </a:lnTo>
                  <a:lnTo>
                    <a:pt x="193" y="10"/>
                  </a:lnTo>
                  <a:lnTo>
                    <a:pt x="162" y="54"/>
                  </a:lnTo>
                  <a:lnTo>
                    <a:pt x="138" y="42"/>
                  </a:lnTo>
                  <a:lnTo>
                    <a:pt x="114" y="63"/>
                  </a:lnTo>
                  <a:lnTo>
                    <a:pt x="64" y="60"/>
                  </a:lnTo>
                  <a:lnTo>
                    <a:pt x="42" y="42"/>
                  </a:lnTo>
                  <a:lnTo>
                    <a:pt x="10" y="58"/>
                  </a:lnTo>
                  <a:lnTo>
                    <a:pt x="9" y="69"/>
                  </a:lnTo>
                  <a:lnTo>
                    <a:pt x="0" y="75"/>
                  </a:lnTo>
                  <a:lnTo>
                    <a:pt x="96" y="174"/>
                  </a:lnTo>
                  <a:lnTo>
                    <a:pt x="149" y="177"/>
                  </a:lnTo>
                  <a:lnTo>
                    <a:pt x="157" y="189"/>
                  </a:lnTo>
                  <a:lnTo>
                    <a:pt x="232" y="190"/>
                  </a:lnTo>
                  <a:lnTo>
                    <a:pt x="233" y="174"/>
                  </a:lnTo>
                  <a:lnTo>
                    <a:pt x="239" y="162"/>
                  </a:lnTo>
                  <a:lnTo>
                    <a:pt x="264" y="159"/>
                  </a:lnTo>
                  <a:lnTo>
                    <a:pt x="233" y="113"/>
                  </a:lnTo>
                  <a:lnTo>
                    <a:pt x="210" y="113"/>
                  </a:lnTo>
                  <a:lnTo>
                    <a:pt x="204" y="81"/>
                  </a:lnTo>
                  <a:lnTo>
                    <a:pt x="222" y="73"/>
                  </a:lnTo>
                  <a:lnTo>
                    <a:pt x="225" y="6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7" name="Freeform 33">
              <a:extLst>
                <a:ext uri="{FF2B5EF4-FFF2-40B4-BE49-F238E27FC236}">
                  <a16:creationId xmlns:a16="http://schemas.microsoft.com/office/drawing/2014/main" xmlns="" id="{1D75FE50-FCDE-2B4D-BD5A-969B216DA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5263" y="4040188"/>
              <a:ext cx="361950" cy="320675"/>
            </a:xfrm>
            <a:custGeom>
              <a:avLst/>
              <a:gdLst>
                <a:gd name="T0" fmla="*/ 280 w 342"/>
                <a:gd name="T1" fmla="*/ 0 h 303"/>
                <a:gd name="T2" fmla="*/ 280 w 342"/>
                <a:gd name="T3" fmla="*/ 0 h 303"/>
                <a:gd name="T4" fmla="*/ 251 w 342"/>
                <a:gd name="T5" fmla="*/ 30 h 303"/>
                <a:gd name="T6" fmla="*/ 49 w 342"/>
                <a:gd name="T7" fmla="*/ 28 h 303"/>
                <a:gd name="T8" fmla="*/ 51 w 342"/>
                <a:gd name="T9" fmla="*/ 79 h 303"/>
                <a:gd name="T10" fmla="*/ 31 w 342"/>
                <a:gd name="T11" fmla="*/ 79 h 303"/>
                <a:gd name="T12" fmla="*/ 30 w 342"/>
                <a:gd name="T13" fmla="*/ 172 h 303"/>
                <a:gd name="T14" fmla="*/ 1 w 342"/>
                <a:gd name="T15" fmla="*/ 197 h 303"/>
                <a:gd name="T16" fmla="*/ 0 w 342"/>
                <a:gd name="T17" fmla="*/ 235 h 303"/>
                <a:gd name="T18" fmla="*/ 21 w 342"/>
                <a:gd name="T19" fmla="*/ 277 h 303"/>
                <a:gd name="T20" fmla="*/ 44 w 342"/>
                <a:gd name="T21" fmla="*/ 291 h 303"/>
                <a:gd name="T22" fmla="*/ 44 w 342"/>
                <a:gd name="T23" fmla="*/ 294 h 303"/>
                <a:gd name="T24" fmla="*/ 75 w 342"/>
                <a:gd name="T25" fmla="*/ 278 h 303"/>
                <a:gd name="T26" fmla="*/ 99 w 342"/>
                <a:gd name="T27" fmla="*/ 297 h 303"/>
                <a:gd name="T28" fmla="*/ 143 w 342"/>
                <a:gd name="T29" fmla="*/ 300 h 303"/>
                <a:gd name="T30" fmla="*/ 169 w 342"/>
                <a:gd name="T31" fmla="*/ 278 h 303"/>
                <a:gd name="T32" fmla="*/ 192 w 342"/>
                <a:gd name="T33" fmla="*/ 289 h 303"/>
                <a:gd name="T34" fmla="*/ 217 w 342"/>
                <a:gd name="T35" fmla="*/ 252 h 303"/>
                <a:gd name="T36" fmla="*/ 219 w 342"/>
                <a:gd name="T37" fmla="*/ 239 h 303"/>
                <a:gd name="T38" fmla="*/ 239 w 342"/>
                <a:gd name="T39" fmla="*/ 236 h 303"/>
                <a:gd name="T40" fmla="*/ 242 w 342"/>
                <a:gd name="T41" fmla="*/ 271 h 303"/>
                <a:gd name="T42" fmla="*/ 261 w 342"/>
                <a:gd name="T43" fmla="*/ 303 h 303"/>
                <a:gd name="T44" fmla="*/ 308 w 342"/>
                <a:gd name="T45" fmla="*/ 202 h 303"/>
                <a:gd name="T46" fmla="*/ 308 w 342"/>
                <a:gd name="T47" fmla="*/ 141 h 303"/>
                <a:gd name="T48" fmla="*/ 342 w 342"/>
                <a:gd name="T49" fmla="*/ 100 h 303"/>
                <a:gd name="T50" fmla="*/ 280 w 342"/>
                <a:gd name="T51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2" h="303">
                  <a:moveTo>
                    <a:pt x="280" y="0"/>
                  </a:moveTo>
                  <a:lnTo>
                    <a:pt x="280" y="0"/>
                  </a:lnTo>
                  <a:lnTo>
                    <a:pt x="251" y="30"/>
                  </a:lnTo>
                  <a:lnTo>
                    <a:pt x="49" y="28"/>
                  </a:lnTo>
                  <a:lnTo>
                    <a:pt x="51" y="79"/>
                  </a:lnTo>
                  <a:lnTo>
                    <a:pt x="31" y="79"/>
                  </a:lnTo>
                  <a:lnTo>
                    <a:pt x="30" y="172"/>
                  </a:lnTo>
                  <a:lnTo>
                    <a:pt x="1" y="197"/>
                  </a:lnTo>
                  <a:lnTo>
                    <a:pt x="0" y="235"/>
                  </a:lnTo>
                  <a:lnTo>
                    <a:pt x="21" y="277"/>
                  </a:lnTo>
                  <a:lnTo>
                    <a:pt x="44" y="291"/>
                  </a:lnTo>
                  <a:lnTo>
                    <a:pt x="44" y="294"/>
                  </a:lnTo>
                  <a:lnTo>
                    <a:pt x="75" y="278"/>
                  </a:lnTo>
                  <a:lnTo>
                    <a:pt x="99" y="297"/>
                  </a:lnTo>
                  <a:lnTo>
                    <a:pt x="143" y="300"/>
                  </a:lnTo>
                  <a:lnTo>
                    <a:pt x="169" y="278"/>
                  </a:lnTo>
                  <a:lnTo>
                    <a:pt x="192" y="289"/>
                  </a:lnTo>
                  <a:lnTo>
                    <a:pt x="217" y="252"/>
                  </a:lnTo>
                  <a:lnTo>
                    <a:pt x="219" y="239"/>
                  </a:lnTo>
                  <a:lnTo>
                    <a:pt x="239" y="236"/>
                  </a:lnTo>
                  <a:lnTo>
                    <a:pt x="242" y="271"/>
                  </a:lnTo>
                  <a:lnTo>
                    <a:pt x="261" y="303"/>
                  </a:lnTo>
                  <a:lnTo>
                    <a:pt x="308" y="202"/>
                  </a:lnTo>
                  <a:lnTo>
                    <a:pt x="308" y="141"/>
                  </a:lnTo>
                  <a:lnTo>
                    <a:pt x="342" y="100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8" name="Freeform 34">
              <a:extLst>
                <a:ext uri="{FF2B5EF4-FFF2-40B4-BE49-F238E27FC236}">
                  <a16:creationId xmlns:a16="http://schemas.microsoft.com/office/drawing/2014/main" xmlns="" id="{EBA51427-BC6F-9E43-8B06-7EAB94630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6175" y="4297363"/>
              <a:ext cx="182563" cy="252413"/>
            </a:xfrm>
            <a:custGeom>
              <a:avLst/>
              <a:gdLst>
                <a:gd name="T0" fmla="*/ 0 w 173"/>
                <a:gd name="T1" fmla="*/ 179 h 239"/>
                <a:gd name="T2" fmla="*/ 0 w 173"/>
                <a:gd name="T3" fmla="*/ 179 h 239"/>
                <a:gd name="T4" fmla="*/ 25 w 173"/>
                <a:gd name="T5" fmla="*/ 203 h 239"/>
                <a:gd name="T6" fmla="*/ 23 w 173"/>
                <a:gd name="T7" fmla="*/ 239 h 239"/>
                <a:gd name="T8" fmla="*/ 162 w 173"/>
                <a:gd name="T9" fmla="*/ 235 h 239"/>
                <a:gd name="T10" fmla="*/ 173 w 173"/>
                <a:gd name="T11" fmla="*/ 223 h 239"/>
                <a:gd name="T12" fmla="*/ 134 w 173"/>
                <a:gd name="T13" fmla="*/ 180 h 239"/>
                <a:gd name="T14" fmla="*/ 128 w 173"/>
                <a:gd name="T15" fmla="*/ 164 h 239"/>
                <a:gd name="T16" fmla="*/ 153 w 173"/>
                <a:gd name="T17" fmla="*/ 117 h 239"/>
                <a:gd name="T18" fmla="*/ 136 w 173"/>
                <a:gd name="T19" fmla="*/ 86 h 239"/>
                <a:gd name="T20" fmla="*/ 121 w 173"/>
                <a:gd name="T21" fmla="*/ 78 h 239"/>
                <a:gd name="T22" fmla="*/ 121 w 173"/>
                <a:gd name="T23" fmla="*/ 62 h 239"/>
                <a:gd name="T24" fmla="*/ 138 w 173"/>
                <a:gd name="T25" fmla="*/ 51 h 239"/>
                <a:gd name="T26" fmla="*/ 139 w 173"/>
                <a:gd name="T27" fmla="*/ 2 h 239"/>
                <a:gd name="T28" fmla="*/ 126 w 173"/>
                <a:gd name="T29" fmla="*/ 0 h 239"/>
                <a:gd name="T30" fmla="*/ 125 w 173"/>
                <a:gd name="T31" fmla="*/ 26 h 239"/>
                <a:gd name="T32" fmla="*/ 67 w 173"/>
                <a:gd name="T33" fmla="*/ 135 h 239"/>
                <a:gd name="T34" fmla="*/ 32 w 173"/>
                <a:gd name="T35" fmla="*/ 137 h 239"/>
                <a:gd name="T36" fmla="*/ 7 w 173"/>
                <a:gd name="T37" fmla="*/ 153 h 239"/>
                <a:gd name="T38" fmla="*/ 0 w 173"/>
                <a:gd name="T39" fmla="*/ 17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" h="239">
                  <a:moveTo>
                    <a:pt x="0" y="179"/>
                  </a:moveTo>
                  <a:lnTo>
                    <a:pt x="0" y="179"/>
                  </a:lnTo>
                  <a:lnTo>
                    <a:pt x="25" y="203"/>
                  </a:lnTo>
                  <a:lnTo>
                    <a:pt x="23" y="239"/>
                  </a:lnTo>
                  <a:lnTo>
                    <a:pt x="162" y="235"/>
                  </a:lnTo>
                  <a:lnTo>
                    <a:pt x="173" y="223"/>
                  </a:lnTo>
                  <a:lnTo>
                    <a:pt x="134" y="180"/>
                  </a:lnTo>
                  <a:lnTo>
                    <a:pt x="128" y="164"/>
                  </a:lnTo>
                  <a:lnTo>
                    <a:pt x="153" y="117"/>
                  </a:lnTo>
                  <a:lnTo>
                    <a:pt x="136" y="86"/>
                  </a:lnTo>
                  <a:lnTo>
                    <a:pt x="121" y="78"/>
                  </a:lnTo>
                  <a:lnTo>
                    <a:pt x="121" y="62"/>
                  </a:lnTo>
                  <a:lnTo>
                    <a:pt x="138" y="51"/>
                  </a:lnTo>
                  <a:lnTo>
                    <a:pt x="139" y="2"/>
                  </a:lnTo>
                  <a:lnTo>
                    <a:pt x="126" y="0"/>
                  </a:lnTo>
                  <a:lnTo>
                    <a:pt x="125" y="26"/>
                  </a:lnTo>
                  <a:lnTo>
                    <a:pt x="67" y="135"/>
                  </a:lnTo>
                  <a:lnTo>
                    <a:pt x="32" y="137"/>
                  </a:lnTo>
                  <a:lnTo>
                    <a:pt x="7" y="153"/>
                  </a:lnTo>
                  <a:lnTo>
                    <a:pt x="0" y="17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9" name="Freeform 35">
              <a:extLst>
                <a:ext uri="{FF2B5EF4-FFF2-40B4-BE49-F238E27FC236}">
                  <a16:creationId xmlns:a16="http://schemas.microsoft.com/office/drawing/2014/main" xmlns="" id="{59799316-8579-6549-A162-AC52D55D98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8638" y="4154488"/>
              <a:ext cx="134938" cy="136525"/>
            </a:xfrm>
            <a:custGeom>
              <a:avLst/>
              <a:gdLst>
                <a:gd name="T0" fmla="*/ 2 w 128"/>
                <a:gd name="T1" fmla="*/ 82 h 129"/>
                <a:gd name="T2" fmla="*/ 2 w 128"/>
                <a:gd name="T3" fmla="*/ 82 h 129"/>
                <a:gd name="T4" fmla="*/ 0 w 128"/>
                <a:gd name="T5" fmla="*/ 36 h 129"/>
                <a:gd name="T6" fmla="*/ 31 w 128"/>
                <a:gd name="T7" fmla="*/ 0 h 129"/>
                <a:gd name="T8" fmla="*/ 39 w 128"/>
                <a:gd name="T9" fmla="*/ 6 h 129"/>
                <a:gd name="T10" fmla="*/ 55 w 128"/>
                <a:gd name="T11" fmla="*/ 57 h 129"/>
                <a:gd name="T12" fmla="*/ 128 w 128"/>
                <a:gd name="T13" fmla="*/ 112 h 129"/>
                <a:gd name="T14" fmla="*/ 115 w 128"/>
                <a:gd name="T15" fmla="*/ 129 h 129"/>
                <a:gd name="T16" fmla="*/ 61 w 128"/>
                <a:gd name="T17" fmla="*/ 82 h 129"/>
                <a:gd name="T18" fmla="*/ 2 w 128"/>
                <a:gd name="T19" fmla="*/ 8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9">
                  <a:moveTo>
                    <a:pt x="2" y="82"/>
                  </a:moveTo>
                  <a:lnTo>
                    <a:pt x="2" y="82"/>
                  </a:lnTo>
                  <a:lnTo>
                    <a:pt x="0" y="36"/>
                  </a:lnTo>
                  <a:lnTo>
                    <a:pt x="31" y="0"/>
                  </a:lnTo>
                  <a:lnTo>
                    <a:pt x="39" y="6"/>
                  </a:lnTo>
                  <a:lnTo>
                    <a:pt x="55" y="57"/>
                  </a:lnTo>
                  <a:lnTo>
                    <a:pt x="128" y="112"/>
                  </a:lnTo>
                  <a:lnTo>
                    <a:pt x="115" y="129"/>
                  </a:lnTo>
                  <a:lnTo>
                    <a:pt x="61" y="82"/>
                  </a:lnTo>
                  <a:lnTo>
                    <a:pt x="2" y="8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0" name="Freeform 36">
              <a:extLst>
                <a:ext uri="{FF2B5EF4-FFF2-40B4-BE49-F238E27FC236}">
                  <a16:creationId xmlns:a16="http://schemas.microsoft.com/office/drawing/2014/main" xmlns="" id="{A9373751-1BDE-5141-899A-AE8898160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7700" y="4276726"/>
              <a:ext cx="33338" cy="49213"/>
            </a:xfrm>
            <a:custGeom>
              <a:avLst/>
              <a:gdLst>
                <a:gd name="T0" fmla="*/ 5 w 32"/>
                <a:gd name="T1" fmla="*/ 20 h 46"/>
                <a:gd name="T2" fmla="*/ 5 w 32"/>
                <a:gd name="T3" fmla="*/ 20 h 46"/>
                <a:gd name="T4" fmla="*/ 0 w 32"/>
                <a:gd name="T5" fmla="*/ 46 h 46"/>
                <a:gd name="T6" fmla="*/ 31 w 32"/>
                <a:gd name="T7" fmla="*/ 46 h 46"/>
                <a:gd name="T8" fmla="*/ 32 w 32"/>
                <a:gd name="T9" fmla="*/ 7 h 46"/>
                <a:gd name="T10" fmla="*/ 21 w 32"/>
                <a:gd name="T11" fmla="*/ 0 h 46"/>
                <a:gd name="T12" fmla="*/ 5 w 32"/>
                <a:gd name="T13" fmla="*/ 2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46">
                  <a:moveTo>
                    <a:pt x="5" y="20"/>
                  </a:moveTo>
                  <a:lnTo>
                    <a:pt x="5" y="20"/>
                  </a:lnTo>
                  <a:lnTo>
                    <a:pt x="0" y="46"/>
                  </a:lnTo>
                  <a:lnTo>
                    <a:pt x="31" y="46"/>
                  </a:lnTo>
                  <a:lnTo>
                    <a:pt x="32" y="7"/>
                  </a:lnTo>
                  <a:lnTo>
                    <a:pt x="21" y="0"/>
                  </a:lnTo>
                  <a:lnTo>
                    <a:pt x="5" y="2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1" name="Freeform 37">
              <a:extLst>
                <a:ext uri="{FF2B5EF4-FFF2-40B4-BE49-F238E27FC236}">
                  <a16:creationId xmlns:a16="http://schemas.microsoft.com/office/drawing/2014/main" xmlns="" id="{253C10E8-C2DE-384E-8E96-53F5B64FD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2438" y="4248151"/>
              <a:ext cx="341313" cy="266700"/>
            </a:xfrm>
            <a:custGeom>
              <a:avLst/>
              <a:gdLst>
                <a:gd name="T0" fmla="*/ 17 w 323"/>
                <a:gd name="T1" fmla="*/ 127 h 252"/>
                <a:gd name="T2" fmla="*/ 17 w 323"/>
                <a:gd name="T3" fmla="*/ 127 h 252"/>
                <a:gd name="T4" fmla="*/ 74 w 323"/>
                <a:gd name="T5" fmla="*/ 0 h 252"/>
                <a:gd name="T6" fmla="*/ 131 w 323"/>
                <a:gd name="T7" fmla="*/ 0 h 252"/>
                <a:gd name="T8" fmla="*/ 181 w 323"/>
                <a:gd name="T9" fmla="*/ 44 h 252"/>
                <a:gd name="T10" fmla="*/ 178 w 323"/>
                <a:gd name="T11" fmla="*/ 80 h 252"/>
                <a:gd name="T12" fmla="*/ 217 w 323"/>
                <a:gd name="T13" fmla="*/ 80 h 252"/>
                <a:gd name="T14" fmla="*/ 221 w 323"/>
                <a:gd name="T15" fmla="*/ 102 h 252"/>
                <a:gd name="T16" fmla="*/ 284 w 323"/>
                <a:gd name="T17" fmla="*/ 140 h 252"/>
                <a:gd name="T18" fmla="*/ 323 w 323"/>
                <a:gd name="T19" fmla="*/ 141 h 252"/>
                <a:gd name="T20" fmla="*/ 249 w 323"/>
                <a:gd name="T21" fmla="*/ 221 h 252"/>
                <a:gd name="T22" fmla="*/ 147 w 323"/>
                <a:gd name="T23" fmla="*/ 252 h 252"/>
                <a:gd name="T24" fmla="*/ 122 w 323"/>
                <a:gd name="T25" fmla="*/ 252 h 252"/>
                <a:gd name="T26" fmla="*/ 77 w 323"/>
                <a:gd name="T27" fmla="*/ 214 h 252"/>
                <a:gd name="T28" fmla="*/ 59 w 323"/>
                <a:gd name="T29" fmla="*/ 207 h 252"/>
                <a:gd name="T30" fmla="*/ 25 w 323"/>
                <a:gd name="T31" fmla="*/ 156 h 252"/>
                <a:gd name="T32" fmla="*/ 2 w 323"/>
                <a:gd name="T33" fmla="*/ 156 h 252"/>
                <a:gd name="T34" fmla="*/ 0 w 323"/>
                <a:gd name="T35" fmla="*/ 133 h 252"/>
                <a:gd name="T36" fmla="*/ 17 w 323"/>
                <a:gd name="T37" fmla="*/ 127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3" h="252">
                  <a:moveTo>
                    <a:pt x="17" y="127"/>
                  </a:moveTo>
                  <a:lnTo>
                    <a:pt x="17" y="127"/>
                  </a:lnTo>
                  <a:lnTo>
                    <a:pt x="74" y="0"/>
                  </a:lnTo>
                  <a:lnTo>
                    <a:pt x="131" y="0"/>
                  </a:lnTo>
                  <a:lnTo>
                    <a:pt x="181" y="44"/>
                  </a:lnTo>
                  <a:lnTo>
                    <a:pt x="178" y="80"/>
                  </a:lnTo>
                  <a:lnTo>
                    <a:pt x="217" y="80"/>
                  </a:lnTo>
                  <a:lnTo>
                    <a:pt x="221" y="102"/>
                  </a:lnTo>
                  <a:lnTo>
                    <a:pt x="284" y="140"/>
                  </a:lnTo>
                  <a:lnTo>
                    <a:pt x="323" y="141"/>
                  </a:lnTo>
                  <a:lnTo>
                    <a:pt x="249" y="221"/>
                  </a:lnTo>
                  <a:lnTo>
                    <a:pt x="147" y="252"/>
                  </a:lnTo>
                  <a:lnTo>
                    <a:pt x="122" y="252"/>
                  </a:lnTo>
                  <a:lnTo>
                    <a:pt x="77" y="214"/>
                  </a:lnTo>
                  <a:lnTo>
                    <a:pt x="59" y="207"/>
                  </a:lnTo>
                  <a:lnTo>
                    <a:pt x="25" y="156"/>
                  </a:lnTo>
                  <a:lnTo>
                    <a:pt x="2" y="156"/>
                  </a:lnTo>
                  <a:lnTo>
                    <a:pt x="0" y="133"/>
                  </a:lnTo>
                  <a:lnTo>
                    <a:pt x="17" y="12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2" name="Freeform 38">
              <a:extLst>
                <a:ext uri="{FF2B5EF4-FFF2-40B4-BE49-F238E27FC236}">
                  <a16:creationId xmlns:a16="http://schemas.microsoft.com/office/drawing/2014/main" xmlns="" id="{53855A65-17A8-944E-B56F-DF2612BBA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388" y="4321176"/>
              <a:ext cx="138113" cy="71438"/>
            </a:xfrm>
            <a:custGeom>
              <a:avLst/>
              <a:gdLst>
                <a:gd name="T0" fmla="*/ 0 w 130"/>
                <a:gd name="T1" fmla="*/ 5 h 67"/>
                <a:gd name="T2" fmla="*/ 0 w 130"/>
                <a:gd name="T3" fmla="*/ 5 h 67"/>
                <a:gd name="T4" fmla="*/ 32 w 130"/>
                <a:gd name="T5" fmla="*/ 27 h 67"/>
                <a:gd name="T6" fmla="*/ 42 w 130"/>
                <a:gd name="T7" fmla="*/ 27 h 67"/>
                <a:gd name="T8" fmla="*/ 121 w 130"/>
                <a:gd name="T9" fmla="*/ 0 h 67"/>
                <a:gd name="T10" fmla="*/ 130 w 130"/>
                <a:gd name="T11" fmla="*/ 29 h 67"/>
                <a:gd name="T12" fmla="*/ 124 w 130"/>
                <a:gd name="T13" fmla="*/ 53 h 67"/>
                <a:gd name="T14" fmla="*/ 107 w 130"/>
                <a:gd name="T15" fmla="*/ 67 h 67"/>
                <a:gd name="T16" fmla="*/ 64 w 130"/>
                <a:gd name="T17" fmla="*/ 64 h 67"/>
                <a:gd name="T18" fmla="*/ 2 w 130"/>
                <a:gd name="T19" fmla="*/ 26 h 67"/>
                <a:gd name="T20" fmla="*/ 0 w 130"/>
                <a:gd name="T21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" h="67">
                  <a:moveTo>
                    <a:pt x="0" y="5"/>
                  </a:moveTo>
                  <a:lnTo>
                    <a:pt x="0" y="5"/>
                  </a:lnTo>
                  <a:lnTo>
                    <a:pt x="32" y="27"/>
                  </a:lnTo>
                  <a:lnTo>
                    <a:pt x="42" y="27"/>
                  </a:lnTo>
                  <a:lnTo>
                    <a:pt x="121" y="0"/>
                  </a:lnTo>
                  <a:lnTo>
                    <a:pt x="130" y="29"/>
                  </a:lnTo>
                  <a:lnTo>
                    <a:pt x="124" y="53"/>
                  </a:lnTo>
                  <a:lnTo>
                    <a:pt x="107" y="67"/>
                  </a:lnTo>
                  <a:lnTo>
                    <a:pt x="64" y="64"/>
                  </a:lnTo>
                  <a:lnTo>
                    <a:pt x="2" y="26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3" name="Freeform 39">
              <a:extLst>
                <a:ext uri="{FF2B5EF4-FFF2-40B4-BE49-F238E27FC236}">
                  <a16:creationId xmlns:a16="http://schemas.microsoft.com/office/drawing/2014/main" xmlns="" id="{393DB228-3D99-AE48-982C-B5F6883F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7413" y="4273551"/>
              <a:ext cx="49213" cy="28575"/>
            </a:xfrm>
            <a:custGeom>
              <a:avLst/>
              <a:gdLst>
                <a:gd name="T0" fmla="*/ 0 w 47"/>
                <a:gd name="T1" fmla="*/ 8 h 27"/>
                <a:gd name="T2" fmla="*/ 0 w 47"/>
                <a:gd name="T3" fmla="*/ 8 h 27"/>
                <a:gd name="T4" fmla="*/ 16 w 47"/>
                <a:gd name="T5" fmla="*/ 27 h 27"/>
                <a:gd name="T6" fmla="*/ 39 w 47"/>
                <a:gd name="T7" fmla="*/ 13 h 27"/>
                <a:gd name="T8" fmla="*/ 47 w 47"/>
                <a:gd name="T9" fmla="*/ 10 h 27"/>
                <a:gd name="T10" fmla="*/ 37 w 47"/>
                <a:gd name="T11" fmla="*/ 0 h 27"/>
                <a:gd name="T12" fmla="*/ 17 w 47"/>
                <a:gd name="T13" fmla="*/ 6 h 27"/>
                <a:gd name="T14" fmla="*/ 0 w 47"/>
                <a:gd name="T15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27">
                  <a:moveTo>
                    <a:pt x="0" y="8"/>
                  </a:moveTo>
                  <a:lnTo>
                    <a:pt x="0" y="8"/>
                  </a:lnTo>
                  <a:lnTo>
                    <a:pt x="16" y="27"/>
                  </a:lnTo>
                  <a:lnTo>
                    <a:pt x="39" y="13"/>
                  </a:lnTo>
                  <a:lnTo>
                    <a:pt x="47" y="10"/>
                  </a:lnTo>
                  <a:lnTo>
                    <a:pt x="37" y="0"/>
                  </a:lnTo>
                  <a:lnTo>
                    <a:pt x="17" y="6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4" name="Freeform 40">
              <a:extLst>
                <a:ext uri="{FF2B5EF4-FFF2-40B4-BE49-F238E27FC236}">
                  <a16:creationId xmlns:a16="http://schemas.microsoft.com/office/drawing/2014/main" xmlns="" id="{B62522F4-37FB-0D44-91CE-A036069EA1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3413" y="4305301"/>
              <a:ext cx="238125" cy="328613"/>
            </a:xfrm>
            <a:custGeom>
              <a:avLst/>
              <a:gdLst>
                <a:gd name="T0" fmla="*/ 179 w 225"/>
                <a:gd name="T1" fmla="*/ 13 h 311"/>
                <a:gd name="T2" fmla="*/ 179 w 225"/>
                <a:gd name="T3" fmla="*/ 13 h 311"/>
                <a:gd name="T4" fmla="*/ 213 w 225"/>
                <a:gd name="T5" fmla="*/ 0 h 311"/>
                <a:gd name="T6" fmla="*/ 225 w 225"/>
                <a:gd name="T7" fmla="*/ 7 h 311"/>
                <a:gd name="T8" fmla="*/ 224 w 225"/>
                <a:gd name="T9" fmla="*/ 37 h 311"/>
                <a:gd name="T10" fmla="*/ 192 w 225"/>
                <a:gd name="T11" fmla="*/ 127 h 311"/>
                <a:gd name="T12" fmla="*/ 21 w 225"/>
                <a:gd name="T13" fmla="*/ 311 h 311"/>
                <a:gd name="T14" fmla="*/ 1 w 225"/>
                <a:gd name="T15" fmla="*/ 297 h 311"/>
                <a:gd name="T16" fmla="*/ 0 w 225"/>
                <a:gd name="T17" fmla="*/ 220 h 311"/>
                <a:gd name="T18" fmla="*/ 26 w 225"/>
                <a:gd name="T19" fmla="*/ 190 h 311"/>
                <a:gd name="T20" fmla="*/ 80 w 225"/>
                <a:gd name="T21" fmla="*/ 173 h 311"/>
                <a:gd name="T22" fmla="*/ 160 w 225"/>
                <a:gd name="T23" fmla="*/ 89 h 311"/>
                <a:gd name="T24" fmla="*/ 181 w 225"/>
                <a:gd name="T25" fmla="*/ 70 h 311"/>
                <a:gd name="T26" fmla="*/ 187 w 225"/>
                <a:gd name="T27" fmla="*/ 43 h 311"/>
                <a:gd name="T28" fmla="*/ 179 w 225"/>
                <a:gd name="T29" fmla="*/ 13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311">
                  <a:moveTo>
                    <a:pt x="179" y="13"/>
                  </a:moveTo>
                  <a:lnTo>
                    <a:pt x="179" y="13"/>
                  </a:lnTo>
                  <a:lnTo>
                    <a:pt x="213" y="0"/>
                  </a:lnTo>
                  <a:lnTo>
                    <a:pt x="225" y="7"/>
                  </a:lnTo>
                  <a:lnTo>
                    <a:pt x="224" y="37"/>
                  </a:lnTo>
                  <a:lnTo>
                    <a:pt x="192" y="127"/>
                  </a:lnTo>
                  <a:lnTo>
                    <a:pt x="21" y="311"/>
                  </a:lnTo>
                  <a:lnTo>
                    <a:pt x="1" y="297"/>
                  </a:lnTo>
                  <a:lnTo>
                    <a:pt x="0" y="220"/>
                  </a:lnTo>
                  <a:lnTo>
                    <a:pt x="26" y="190"/>
                  </a:lnTo>
                  <a:lnTo>
                    <a:pt x="80" y="173"/>
                  </a:lnTo>
                  <a:lnTo>
                    <a:pt x="160" y="89"/>
                  </a:lnTo>
                  <a:lnTo>
                    <a:pt x="181" y="70"/>
                  </a:lnTo>
                  <a:lnTo>
                    <a:pt x="187" y="43"/>
                  </a:lnTo>
                  <a:lnTo>
                    <a:pt x="179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5" name="Freeform 41">
              <a:extLst>
                <a:ext uri="{FF2B5EF4-FFF2-40B4-BE49-F238E27FC236}">
                  <a16:creationId xmlns:a16="http://schemas.microsoft.com/office/drawing/2014/main" xmlns="" id="{89E77680-B776-9849-AFD1-051587092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9050" y="4338638"/>
              <a:ext cx="301625" cy="187325"/>
            </a:xfrm>
            <a:custGeom>
              <a:avLst/>
              <a:gdLst>
                <a:gd name="T0" fmla="*/ 5 w 285"/>
                <a:gd name="T1" fmla="*/ 138 h 177"/>
                <a:gd name="T2" fmla="*/ 5 w 285"/>
                <a:gd name="T3" fmla="*/ 138 h 177"/>
                <a:gd name="T4" fmla="*/ 41 w 285"/>
                <a:gd name="T5" fmla="*/ 177 h 177"/>
                <a:gd name="T6" fmla="*/ 56 w 285"/>
                <a:gd name="T7" fmla="*/ 159 h 177"/>
                <a:gd name="T8" fmla="*/ 79 w 285"/>
                <a:gd name="T9" fmla="*/ 159 h 177"/>
                <a:gd name="T10" fmla="*/ 84 w 285"/>
                <a:gd name="T11" fmla="*/ 141 h 177"/>
                <a:gd name="T12" fmla="*/ 106 w 285"/>
                <a:gd name="T13" fmla="*/ 127 h 177"/>
                <a:gd name="T14" fmla="*/ 153 w 285"/>
                <a:gd name="T15" fmla="*/ 159 h 177"/>
                <a:gd name="T16" fmla="*/ 180 w 285"/>
                <a:gd name="T17" fmla="*/ 133 h 177"/>
                <a:gd name="T18" fmla="*/ 285 w 285"/>
                <a:gd name="T19" fmla="*/ 137 h 177"/>
                <a:gd name="T20" fmla="*/ 188 w 285"/>
                <a:gd name="T21" fmla="*/ 37 h 177"/>
                <a:gd name="T22" fmla="*/ 201 w 285"/>
                <a:gd name="T23" fmla="*/ 28 h 177"/>
                <a:gd name="T24" fmla="*/ 203 w 285"/>
                <a:gd name="T25" fmla="*/ 11 h 177"/>
                <a:gd name="T26" fmla="*/ 181 w 285"/>
                <a:gd name="T27" fmla="*/ 0 h 177"/>
                <a:gd name="T28" fmla="*/ 148 w 285"/>
                <a:gd name="T29" fmla="*/ 0 h 177"/>
                <a:gd name="T30" fmla="*/ 96 w 285"/>
                <a:gd name="T31" fmla="*/ 52 h 177"/>
                <a:gd name="T32" fmla="*/ 94 w 285"/>
                <a:gd name="T33" fmla="*/ 74 h 177"/>
                <a:gd name="T34" fmla="*/ 53 w 285"/>
                <a:gd name="T35" fmla="*/ 72 h 177"/>
                <a:gd name="T36" fmla="*/ 51 w 285"/>
                <a:gd name="T37" fmla="*/ 81 h 177"/>
                <a:gd name="T38" fmla="*/ 24 w 285"/>
                <a:gd name="T39" fmla="*/ 79 h 177"/>
                <a:gd name="T40" fmla="*/ 0 w 285"/>
                <a:gd name="T41" fmla="*/ 125 h 177"/>
                <a:gd name="T42" fmla="*/ 5 w 285"/>
                <a:gd name="T43" fmla="*/ 13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5" h="177">
                  <a:moveTo>
                    <a:pt x="5" y="138"/>
                  </a:moveTo>
                  <a:lnTo>
                    <a:pt x="5" y="138"/>
                  </a:lnTo>
                  <a:lnTo>
                    <a:pt x="41" y="177"/>
                  </a:lnTo>
                  <a:lnTo>
                    <a:pt x="56" y="159"/>
                  </a:lnTo>
                  <a:lnTo>
                    <a:pt x="79" y="159"/>
                  </a:lnTo>
                  <a:lnTo>
                    <a:pt x="84" y="141"/>
                  </a:lnTo>
                  <a:lnTo>
                    <a:pt x="106" y="127"/>
                  </a:lnTo>
                  <a:lnTo>
                    <a:pt x="153" y="159"/>
                  </a:lnTo>
                  <a:lnTo>
                    <a:pt x="180" y="133"/>
                  </a:lnTo>
                  <a:lnTo>
                    <a:pt x="285" y="137"/>
                  </a:lnTo>
                  <a:lnTo>
                    <a:pt x="188" y="37"/>
                  </a:lnTo>
                  <a:lnTo>
                    <a:pt x="201" y="28"/>
                  </a:lnTo>
                  <a:lnTo>
                    <a:pt x="203" y="11"/>
                  </a:lnTo>
                  <a:lnTo>
                    <a:pt x="181" y="0"/>
                  </a:lnTo>
                  <a:lnTo>
                    <a:pt x="148" y="0"/>
                  </a:lnTo>
                  <a:lnTo>
                    <a:pt x="96" y="52"/>
                  </a:lnTo>
                  <a:lnTo>
                    <a:pt x="94" y="74"/>
                  </a:lnTo>
                  <a:lnTo>
                    <a:pt x="53" y="72"/>
                  </a:lnTo>
                  <a:lnTo>
                    <a:pt x="51" y="81"/>
                  </a:lnTo>
                  <a:lnTo>
                    <a:pt x="24" y="79"/>
                  </a:lnTo>
                  <a:lnTo>
                    <a:pt x="0" y="125"/>
                  </a:lnTo>
                  <a:lnTo>
                    <a:pt x="5" y="13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6" name="Freeform 42">
              <a:extLst>
                <a:ext uri="{FF2B5EF4-FFF2-40B4-BE49-F238E27FC236}">
                  <a16:creationId xmlns:a16="http://schemas.microsoft.com/office/drawing/2014/main" xmlns="" id="{C6D0ECFE-24EB-DF40-9771-64A7B2906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7438" y="4589463"/>
              <a:ext cx="15875" cy="15875"/>
            </a:xfrm>
            <a:custGeom>
              <a:avLst/>
              <a:gdLst>
                <a:gd name="T0" fmla="*/ 0 w 16"/>
                <a:gd name="T1" fmla="*/ 4 h 16"/>
                <a:gd name="T2" fmla="*/ 0 w 16"/>
                <a:gd name="T3" fmla="*/ 4 h 16"/>
                <a:gd name="T4" fmla="*/ 9 w 16"/>
                <a:gd name="T5" fmla="*/ 0 h 16"/>
                <a:gd name="T6" fmla="*/ 16 w 16"/>
                <a:gd name="T7" fmla="*/ 5 h 16"/>
                <a:gd name="T8" fmla="*/ 9 w 16"/>
                <a:gd name="T9" fmla="*/ 16 h 16"/>
                <a:gd name="T10" fmla="*/ 1 w 16"/>
                <a:gd name="T11" fmla="*/ 13 h 16"/>
                <a:gd name="T12" fmla="*/ 0 w 16"/>
                <a:gd name="T13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6">
                  <a:moveTo>
                    <a:pt x="0" y="4"/>
                  </a:moveTo>
                  <a:lnTo>
                    <a:pt x="0" y="4"/>
                  </a:lnTo>
                  <a:lnTo>
                    <a:pt x="9" y="0"/>
                  </a:lnTo>
                  <a:lnTo>
                    <a:pt x="16" y="5"/>
                  </a:lnTo>
                  <a:lnTo>
                    <a:pt x="9" y="16"/>
                  </a:lnTo>
                  <a:lnTo>
                    <a:pt x="1" y="13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7" name="Freeform 43">
              <a:extLst>
                <a:ext uri="{FF2B5EF4-FFF2-40B4-BE49-F238E27FC236}">
                  <a16:creationId xmlns:a16="http://schemas.microsoft.com/office/drawing/2014/main" xmlns="" id="{CA12200C-EE6C-B14C-AD2E-4A0EAA79D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6488" y="4560888"/>
              <a:ext cx="19050" cy="15875"/>
            </a:xfrm>
            <a:custGeom>
              <a:avLst/>
              <a:gdLst>
                <a:gd name="T0" fmla="*/ 0 w 18"/>
                <a:gd name="T1" fmla="*/ 2 h 15"/>
                <a:gd name="T2" fmla="*/ 0 w 18"/>
                <a:gd name="T3" fmla="*/ 2 h 15"/>
                <a:gd name="T4" fmla="*/ 13 w 18"/>
                <a:gd name="T5" fmla="*/ 0 h 15"/>
                <a:gd name="T6" fmla="*/ 18 w 18"/>
                <a:gd name="T7" fmla="*/ 8 h 15"/>
                <a:gd name="T8" fmla="*/ 11 w 18"/>
                <a:gd name="T9" fmla="*/ 15 h 15"/>
                <a:gd name="T10" fmla="*/ 4 w 18"/>
                <a:gd name="T11" fmla="*/ 14 h 15"/>
                <a:gd name="T12" fmla="*/ 0 w 18"/>
                <a:gd name="T13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5">
                  <a:moveTo>
                    <a:pt x="0" y="2"/>
                  </a:moveTo>
                  <a:lnTo>
                    <a:pt x="0" y="2"/>
                  </a:lnTo>
                  <a:lnTo>
                    <a:pt x="13" y="0"/>
                  </a:lnTo>
                  <a:lnTo>
                    <a:pt x="18" y="8"/>
                  </a:lnTo>
                  <a:lnTo>
                    <a:pt x="11" y="15"/>
                  </a:lnTo>
                  <a:lnTo>
                    <a:pt x="4" y="1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8" name="Freeform 44">
              <a:extLst>
                <a:ext uri="{FF2B5EF4-FFF2-40B4-BE49-F238E27FC236}">
                  <a16:creationId xmlns:a16="http://schemas.microsoft.com/office/drawing/2014/main" xmlns="" id="{740632B0-00BF-EA4B-94A8-3EFE295CF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5063" y="4510088"/>
              <a:ext cx="22225" cy="25400"/>
            </a:xfrm>
            <a:custGeom>
              <a:avLst/>
              <a:gdLst>
                <a:gd name="T0" fmla="*/ 3 w 21"/>
                <a:gd name="T1" fmla="*/ 2 h 23"/>
                <a:gd name="T2" fmla="*/ 3 w 21"/>
                <a:gd name="T3" fmla="*/ 2 h 23"/>
                <a:gd name="T4" fmla="*/ 0 w 21"/>
                <a:gd name="T5" fmla="*/ 17 h 23"/>
                <a:gd name="T6" fmla="*/ 10 w 21"/>
                <a:gd name="T7" fmla="*/ 23 h 23"/>
                <a:gd name="T8" fmla="*/ 21 w 21"/>
                <a:gd name="T9" fmla="*/ 16 h 23"/>
                <a:gd name="T10" fmla="*/ 17 w 21"/>
                <a:gd name="T11" fmla="*/ 0 h 23"/>
                <a:gd name="T12" fmla="*/ 3 w 21"/>
                <a:gd name="T13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3">
                  <a:moveTo>
                    <a:pt x="3" y="2"/>
                  </a:moveTo>
                  <a:lnTo>
                    <a:pt x="3" y="2"/>
                  </a:lnTo>
                  <a:lnTo>
                    <a:pt x="0" y="17"/>
                  </a:lnTo>
                  <a:lnTo>
                    <a:pt x="10" y="23"/>
                  </a:lnTo>
                  <a:lnTo>
                    <a:pt x="21" y="16"/>
                  </a:lnTo>
                  <a:lnTo>
                    <a:pt x="17" y="0"/>
                  </a:lnTo>
                  <a:lnTo>
                    <a:pt x="3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9" name="Freeform 45">
              <a:extLst>
                <a:ext uri="{FF2B5EF4-FFF2-40B4-BE49-F238E27FC236}">
                  <a16:creationId xmlns:a16="http://schemas.microsoft.com/office/drawing/2014/main" xmlns="" id="{0AE2A377-2906-D74C-9984-66E363B6E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1413" y="4554538"/>
              <a:ext cx="146050" cy="149225"/>
            </a:xfrm>
            <a:custGeom>
              <a:avLst/>
              <a:gdLst>
                <a:gd name="T0" fmla="*/ 72 w 138"/>
                <a:gd name="T1" fmla="*/ 1 h 141"/>
                <a:gd name="T2" fmla="*/ 72 w 138"/>
                <a:gd name="T3" fmla="*/ 1 h 141"/>
                <a:gd name="T4" fmla="*/ 71 w 138"/>
                <a:gd name="T5" fmla="*/ 20 h 141"/>
                <a:gd name="T6" fmla="*/ 27 w 138"/>
                <a:gd name="T7" fmla="*/ 20 h 141"/>
                <a:gd name="T8" fmla="*/ 0 w 138"/>
                <a:gd name="T9" fmla="*/ 72 h 141"/>
                <a:gd name="T10" fmla="*/ 64 w 138"/>
                <a:gd name="T11" fmla="*/ 141 h 141"/>
                <a:gd name="T12" fmla="*/ 79 w 138"/>
                <a:gd name="T13" fmla="*/ 128 h 141"/>
                <a:gd name="T14" fmla="*/ 79 w 138"/>
                <a:gd name="T15" fmla="*/ 115 h 141"/>
                <a:gd name="T16" fmla="*/ 68 w 138"/>
                <a:gd name="T17" fmla="*/ 110 h 141"/>
                <a:gd name="T18" fmla="*/ 68 w 138"/>
                <a:gd name="T19" fmla="*/ 100 h 141"/>
                <a:gd name="T20" fmla="*/ 92 w 138"/>
                <a:gd name="T21" fmla="*/ 85 h 141"/>
                <a:gd name="T22" fmla="*/ 114 w 138"/>
                <a:gd name="T23" fmla="*/ 101 h 141"/>
                <a:gd name="T24" fmla="*/ 138 w 138"/>
                <a:gd name="T25" fmla="*/ 101 h 141"/>
                <a:gd name="T26" fmla="*/ 138 w 138"/>
                <a:gd name="T27" fmla="*/ 19 h 141"/>
                <a:gd name="T28" fmla="*/ 100 w 138"/>
                <a:gd name="T29" fmla="*/ 17 h 141"/>
                <a:gd name="T30" fmla="*/ 99 w 138"/>
                <a:gd name="T31" fmla="*/ 0 h 141"/>
                <a:gd name="T32" fmla="*/ 72 w 138"/>
                <a:gd name="T33" fmla="*/ 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41">
                  <a:moveTo>
                    <a:pt x="72" y="1"/>
                  </a:moveTo>
                  <a:lnTo>
                    <a:pt x="72" y="1"/>
                  </a:lnTo>
                  <a:lnTo>
                    <a:pt x="71" y="20"/>
                  </a:lnTo>
                  <a:lnTo>
                    <a:pt x="27" y="20"/>
                  </a:lnTo>
                  <a:lnTo>
                    <a:pt x="0" y="72"/>
                  </a:lnTo>
                  <a:lnTo>
                    <a:pt x="64" y="141"/>
                  </a:lnTo>
                  <a:lnTo>
                    <a:pt x="79" y="128"/>
                  </a:lnTo>
                  <a:lnTo>
                    <a:pt x="79" y="115"/>
                  </a:lnTo>
                  <a:lnTo>
                    <a:pt x="68" y="110"/>
                  </a:lnTo>
                  <a:lnTo>
                    <a:pt x="68" y="100"/>
                  </a:lnTo>
                  <a:lnTo>
                    <a:pt x="92" y="85"/>
                  </a:lnTo>
                  <a:lnTo>
                    <a:pt x="114" y="101"/>
                  </a:lnTo>
                  <a:lnTo>
                    <a:pt x="138" y="101"/>
                  </a:lnTo>
                  <a:lnTo>
                    <a:pt x="138" y="19"/>
                  </a:lnTo>
                  <a:lnTo>
                    <a:pt x="100" y="17"/>
                  </a:lnTo>
                  <a:lnTo>
                    <a:pt x="99" y="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0" name="Freeform 46">
              <a:extLst>
                <a:ext uri="{FF2B5EF4-FFF2-40B4-BE49-F238E27FC236}">
                  <a16:creationId xmlns:a16="http://schemas.microsoft.com/office/drawing/2014/main" xmlns="" id="{19FDB28F-08F4-8D45-8790-56CE4C3B6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1575" y="4556126"/>
              <a:ext cx="38100" cy="14288"/>
            </a:xfrm>
            <a:custGeom>
              <a:avLst/>
              <a:gdLst>
                <a:gd name="T0" fmla="*/ 1 w 36"/>
                <a:gd name="T1" fmla="*/ 0 h 13"/>
                <a:gd name="T2" fmla="*/ 1 w 36"/>
                <a:gd name="T3" fmla="*/ 0 h 13"/>
                <a:gd name="T4" fmla="*/ 0 w 36"/>
                <a:gd name="T5" fmla="*/ 11 h 13"/>
                <a:gd name="T6" fmla="*/ 36 w 36"/>
                <a:gd name="T7" fmla="*/ 13 h 13"/>
                <a:gd name="T8" fmla="*/ 35 w 36"/>
                <a:gd name="T9" fmla="*/ 1 h 13"/>
                <a:gd name="T10" fmla="*/ 1 w 36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13">
                  <a:moveTo>
                    <a:pt x="1" y="0"/>
                  </a:moveTo>
                  <a:lnTo>
                    <a:pt x="1" y="0"/>
                  </a:lnTo>
                  <a:lnTo>
                    <a:pt x="0" y="11"/>
                  </a:lnTo>
                  <a:lnTo>
                    <a:pt x="36" y="13"/>
                  </a:lnTo>
                  <a:lnTo>
                    <a:pt x="35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1" name="Freeform 47">
              <a:extLst>
                <a:ext uri="{FF2B5EF4-FFF2-40B4-BE49-F238E27FC236}">
                  <a16:creationId xmlns:a16="http://schemas.microsoft.com/office/drawing/2014/main" xmlns="" id="{041BE066-5BDF-D147-B517-0B10ED919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1263" y="4516438"/>
              <a:ext cx="161925" cy="206375"/>
            </a:xfrm>
            <a:custGeom>
              <a:avLst/>
              <a:gdLst>
                <a:gd name="T0" fmla="*/ 42 w 153"/>
                <a:gd name="T1" fmla="*/ 37 h 195"/>
                <a:gd name="T2" fmla="*/ 42 w 153"/>
                <a:gd name="T3" fmla="*/ 37 h 195"/>
                <a:gd name="T4" fmla="*/ 42 w 153"/>
                <a:gd name="T5" fmla="*/ 48 h 195"/>
                <a:gd name="T6" fmla="*/ 79 w 153"/>
                <a:gd name="T7" fmla="*/ 49 h 195"/>
                <a:gd name="T8" fmla="*/ 81 w 153"/>
                <a:gd name="T9" fmla="*/ 147 h 195"/>
                <a:gd name="T10" fmla="*/ 46 w 153"/>
                <a:gd name="T11" fmla="*/ 146 h 195"/>
                <a:gd name="T12" fmla="*/ 27 w 153"/>
                <a:gd name="T13" fmla="*/ 130 h 195"/>
                <a:gd name="T14" fmla="*/ 11 w 153"/>
                <a:gd name="T15" fmla="*/ 139 h 195"/>
                <a:gd name="T16" fmla="*/ 10 w 153"/>
                <a:gd name="T17" fmla="*/ 143 h 195"/>
                <a:gd name="T18" fmla="*/ 18 w 153"/>
                <a:gd name="T19" fmla="*/ 147 h 195"/>
                <a:gd name="T20" fmla="*/ 21 w 153"/>
                <a:gd name="T21" fmla="*/ 167 h 195"/>
                <a:gd name="T22" fmla="*/ 0 w 153"/>
                <a:gd name="T23" fmla="*/ 185 h 195"/>
                <a:gd name="T24" fmla="*/ 4 w 153"/>
                <a:gd name="T25" fmla="*/ 195 h 195"/>
                <a:gd name="T26" fmla="*/ 28 w 153"/>
                <a:gd name="T27" fmla="*/ 177 h 195"/>
                <a:gd name="T28" fmla="*/ 39 w 153"/>
                <a:gd name="T29" fmla="*/ 177 h 195"/>
                <a:gd name="T30" fmla="*/ 42 w 153"/>
                <a:gd name="T31" fmla="*/ 188 h 195"/>
                <a:gd name="T32" fmla="*/ 57 w 153"/>
                <a:gd name="T33" fmla="*/ 194 h 195"/>
                <a:gd name="T34" fmla="*/ 105 w 153"/>
                <a:gd name="T35" fmla="*/ 154 h 195"/>
                <a:gd name="T36" fmla="*/ 104 w 153"/>
                <a:gd name="T37" fmla="*/ 124 h 195"/>
                <a:gd name="T38" fmla="*/ 114 w 153"/>
                <a:gd name="T39" fmla="*/ 100 h 195"/>
                <a:gd name="T40" fmla="*/ 145 w 153"/>
                <a:gd name="T41" fmla="*/ 77 h 195"/>
                <a:gd name="T42" fmla="*/ 153 w 153"/>
                <a:gd name="T43" fmla="*/ 0 h 195"/>
                <a:gd name="T44" fmla="*/ 131 w 153"/>
                <a:gd name="T45" fmla="*/ 0 h 195"/>
                <a:gd name="T46" fmla="*/ 106 w 153"/>
                <a:gd name="T47" fmla="*/ 35 h 195"/>
                <a:gd name="T48" fmla="*/ 42 w 153"/>
                <a:gd name="T49" fmla="*/ 3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3" h="195">
                  <a:moveTo>
                    <a:pt x="42" y="37"/>
                  </a:moveTo>
                  <a:lnTo>
                    <a:pt x="42" y="37"/>
                  </a:lnTo>
                  <a:lnTo>
                    <a:pt x="42" y="48"/>
                  </a:lnTo>
                  <a:lnTo>
                    <a:pt x="79" y="49"/>
                  </a:lnTo>
                  <a:lnTo>
                    <a:pt x="81" y="147"/>
                  </a:lnTo>
                  <a:lnTo>
                    <a:pt x="46" y="146"/>
                  </a:lnTo>
                  <a:lnTo>
                    <a:pt x="27" y="130"/>
                  </a:lnTo>
                  <a:lnTo>
                    <a:pt x="11" y="139"/>
                  </a:lnTo>
                  <a:lnTo>
                    <a:pt x="10" y="143"/>
                  </a:lnTo>
                  <a:lnTo>
                    <a:pt x="18" y="147"/>
                  </a:lnTo>
                  <a:lnTo>
                    <a:pt x="21" y="167"/>
                  </a:lnTo>
                  <a:lnTo>
                    <a:pt x="0" y="185"/>
                  </a:lnTo>
                  <a:lnTo>
                    <a:pt x="4" y="195"/>
                  </a:lnTo>
                  <a:lnTo>
                    <a:pt x="28" y="177"/>
                  </a:lnTo>
                  <a:lnTo>
                    <a:pt x="39" y="177"/>
                  </a:lnTo>
                  <a:lnTo>
                    <a:pt x="42" y="188"/>
                  </a:lnTo>
                  <a:lnTo>
                    <a:pt x="57" y="194"/>
                  </a:lnTo>
                  <a:lnTo>
                    <a:pt x="105" y="154"/>
                  </a:lnTo>
                  <a:lnTo>
                    <a:pt x="104" y="124"/>
                  </a:lnTo>
                  <a:lnTo>
                    <a:pt x="114" y="100"/>
                  </a:lnTo>
                  <a:lnTo>
                    <a:pt x="145" y="77"/>
                  </a:lnTo>
                  <a:lnTo>
                    <a:pt x="153" y="0"/>
                  </a:lnTo>
                  <a:lnTo>
                    <a:pt x="131" y="0"/>
                  </a:lnTo>
                  <a:lnTo>
                    <a:pt x="106" y="35"/>
                  </a:lnTo>
                  <a:lnTo>
                    <a:pt x="42" y="3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2" name="Freeform 48">
              <a:extLst>
                <a:ext uri="{FF2B5EF4-FFF2-40B4-BE49-F238E27FC236}">
                  <a16:creationId xmlns:a16="http://schemas.microsoft.com/office/drawing/2014/main" xmlns="" id="{09604096-92A1-F343-91DD-CA675B8D9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613" y="4710113"/>
              <a:ext cx="34925" cy="34925"/>
            </a:xfrm>
            <a:custGeom>
              <a:avLst/>
              <a:gdLst>
                <a:gd name="T0" fmla="*/ 0 w 32"/>
                <a:gd name="T1" fmla="*/ 17 h 34"/>
                <a:gd name="T2" fmla="*/ 0 w 32"/>
                <a:gd name="T3" fmla="*/ 17 h 34"/>
                <a:gd name="T4" fmla="*/ 14 w 32"/>
                <a:gd name="T5" fmla="*/ 34 h 34"/>
                <a:gd name="T6" fmla="*/ 32 w 32"/>
                <a:gd name="T7" fmla="*/ 18 h 34"/>
                <a:gd name="T8" fmla="*/ 27 w 32"/>
                <a:gd name="T9" fmla="*/ 0 h 34"/>
                <a:gd name="T10" fmla="*/ 22 w 32"/>
                <a:gd name="T11" fmla="*/ 0 h 34"/>
                <a:gd name="T12" fmla="*/ 0 w 32"/>
                <a:gd name="T13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4">
                  <a:moveTo>
                    <a:pt x="0" y="17"/>
                  </a:moveTo>
                  <a:lnTo>
                    <a:pt x="0" y="17"/>
                  </a:lnTo>
                  <a:lnTo>
                    <a:pt x="14" y="34"/>
                  </a:lnTo>
                  <a:lnTo>
                    <a:pt x="32" y="18"/>
                  </a:lnTo>
                  <a:lnTo>
                    <a:pt x="27" y="0"/>
                  </a:lnTo>
                  <a:lnTo>
                    <a:pt x="22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3" name="Freeform 49">
              <a:extLst>
                <a:ext uri="{FF2B5EF4-FFF2-40B4-BE49-F238E27FC236}">
                  <a16:creationId xmlns:a16="http://schemas.microsoft.com/office/drawing/2014/main" xmlns="" id="{C5FDB5FE-A2AF-9147-BE31-FD80777BA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3013" y="4483101"/>
              <a:ext cx="436563" cy="446088"/>
            </a:xfrm>
            <a:custGeom>
              <a:avLst/>
              <a:gdLst>
                <a:gd name="T0" fmla="*/ 0 w 414"/>
                <a:gd name="T1" fmla="*/ 250 h 421"/>
                <a:gd name="T2" fmla="*/ 0 w 414"/>
                <a:gd name="T3" fmla="*/ 250 h 421"/>
                <a:gd name="T4" fmla="*/ 81 w 414"/>
                <a:gd name="T5" fmla="*/ 249 h 421"/>
                <a:gd name="T6" fmla="*/ 97 w 414"/>
                <a:gd name="T7" fmla="*/ 272 h 421"/>
                <a:gd name="T8" fmla="*/ 96 w 414"/>
                <a:gd name="T9" fmla="*/ 289 h 421"/>
                <a:gd name="T10" fmla="*/ 102 w 414"/>
                <a:gd name="T11" fmla="*/ 295 h 421"/>
                <a:gd name="T12" fmla="*/ 143 w 414"/>
                <a:gd name="T13" fmla="*/ 295 h 421"/>
                <a:gd name="T14" fmla="*/ 154 w 414"/>
                <a:gd name="T15" fmla="*/ 272 h 421"/>
                <a:gd name="T16" fmla="*/ 170 w 414"/>
                <a:gd name="T17" fmla="*/ 272 h 421"/>
                <a:gd name="T18" fmla="*/ 177 w 414"/>
                <a:gd name="T19" fmla="*/ 279 h 421"/>
                <a:gd name="T20" fmla="*/ 200 w 414"/>
                <a:gd name="T21" fmla="*/ 278 h 421"/>
                <a:gd name="T22" fmla="*/ 206 w 414"/>
                <a:gd name="T23" fmla="*/ 357 h 421"/>
                <a:gd name="T24" fmla="*/ 245 w 414"/>
                <a:gd name="T25" fmla="*/ 358 h 421"/>
                <a:gd name="T26" fmla="*/ 245 w 414"/>
                <a:gd name="T27" fmla="*/ 365 h 421"/>
                <a:gd name="T28" fmla="*/ 350 w 414"/>
                <a:gd name="T29" fmla="*/ 412 h 421"/>
                <a:gd name="T30" fmla="*/ 355 w 414"/>
                <a:gd name="T31" fmla="*/ 421 h 421"/>
                <a:gd name="T32" fmla="*/ 377 w 414"/>
                <a:gd name="T33" fmla="*/ 421 h 421"/>
                <a:gd name="T34" fmla="*/ 374 w 414"/>
                <a:gd name="T35" fmla="*/ 388 h 421"/>
                <a:gd name="T36" fmla="*/ 335 w 414"/>
                <a:gd name="T37" fmla="*/ 369 h 421"/>
                <a:gd name="T38" fmla="*/ 337 w 414"/>
                <a:gd name="T39" fmla="*/ 344 h 421"/>
                <a:gd name="T40" fmla="*/ 354 w 414"/>
                <a:gd name="T41" fmla="*/ 304 h 421"/>
                <a:gd name="T42" fmla="*/ 393 w 414"/>
                <a:gd name="T43" fmla="*/ 303 h 421"/>
                <a:gd name="T44" fmla="*/ 360 w 414"/>
                <a:gd name="T45" fmla="*/ 192 h 421"/>
                <a:gd name="T46" fmla="*/ 360 w 414"/>
                <a:gd name="T47" fmla="*/ 144 h 421"/>
                <a:gd name="T48" fmla="*/ 413 w 414"/>
                <a:gd name="T49" fmla="*/ 62 h 421"/>
                <a:gd name="T50" fmla="*/ 414 w 414"/>
                <a:gd name="T51" fmla="*/ 50 h 421"/>
                <a:gd name="T52" fmla="*/ 406 w 414"/>
                <a:gd name="T53" fmla="*/ 46 h 421"/>
                <a:gd name="T54" fmla="*/ 406 w 414"/>
                <a:gd name="T55" fmla="*/ 23 h 421"/>
                <a:gd name="T56" fmla="*/ 396 w 414"/>
                <a:gd name="T57" fmla="*/ 23 h 421"/>
                <a:gd name="T58" fmla="*/ 387 w 414"/>
                <a:gd name="T59" fmla="*/ 10 h 421"/>
                <a:gd name="T60" fmla="*/ 227 w 414"/>
                <a:gd name="T61" fmla="*/ 3 h 421"/>
                <a:gd name="T62" fmla="*/ 198 w 414"/>
                <a:gd name="T63" fmla="*/ 31 h 421"/>
                <a:gd name="T64" fmla="*/ 150 w 414"/>
                <a:gd name="T65" fmla="*/ 0 h 421"/>
                <a:gd name="T66" fmla="*/ 133 w 414"/>
                <a:gd name="T67" fmla="*/ 10 h 421"/>
                <a:gd name="T68" fmla="*/ 121 w 414"/>
                <a:gd name="T69" fmla="*/ 113 h 421"/>
                <a:gd name="T70" fmla="*/ 90 w 414"/>
                <a:gd name="T71" fmla="*/ 137 h 421"/>
                <a:gd name="T72" fmla="*/ 81 w 414"/>
                <a:gd name="T73" fmla="*/ 157 h 421"/>
                <a:gd name="T74" fmla="*/ 83 w 414"/>
                <a:gd name="T75" fmla="*/ 188 h 421"/>
                <a:gd name="T76" fmla="*/ 28 w 414"/>
                <a:gd name="T77" fmla="*/ 233 h 421"/>
                <a:gd name="T78" fmla="*/ 14 w 414"/>
                <a:gd name="T79" fmla="*/ 226 h 421"/>
                <a:gd name="T80" fmla="*/ 16 w 414"/>
                <a:gd name="T81" fmla="*/ 235 h 421"/>
                <a:gd name="T82" fmla="*/ 0 w 414"/>
                <a:gd name="T83" fmla="*/ 25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14" h="421">
                  <a:moveTo>
                    <a:pt x="0" y="250"/>
                  </a:moveTo>
                  <a:lnTo>
                    <a:pt x="0" y="250"/>
                  </a:lnTo>
                  <a:lnTo>
                    <a:pt x="81" y="249"/>
                  </a:lnTo>
                  <a:lnTo>
                    <a:pt x="97" y="272"/>
                  </a:lnTo>
                  <a:lnTo>
                    <a:pt x="96" y="289"/>
                  </a:lnTo>
                  <a:lnTo>
                    <a:pt x="102" y="295"/>
                  </a:lnTo>
                  <a:lnTo>
                    <a:pt x="143" y="295"/>
                  </a:lnTo>
                  <a:lnTo>
                    <a:pt x="154" y="272"/>
                  </a:lnTo>
                  <a:lnTo>
                    <a:pt x="170" y="272"/>
                  </a:lnTo>
                  <a:lnTo>
                    <a:pt x="177" y="279"/>
                  </a:lnTo>
                  <a:lnTo>
                    <a:pt x="200" y="278"/>
                  </a:lnTo>
                  <a:lnTo>
                    <a:pt x="206" y="357"/>
                  </a:lnTo>
                  <a:lnTo>
                    <a:pt x="245" y="358"/>
                  </a:lnTo>
                  <a:lnTo>
                    <a:pt x="245" y="365"/>
                  </a:lnTo>
                  <a:lnTo>
                    <a:pt x="350" y="412"/>
                  </a:lnTo>
                  <a:lnTo>
                    <a:pt x="355" y="421"/>
                  </a:lnTo>
                  <a:lnTo>
                    <a:pt x="377" y="421"/>
                  </a:lnTo>
                  <a:lnTo>
                    <a:pt x="374" y="388"/>
                  </a:lnTo>
                  <a:lnTo>
                    <a:pt x="335" y="369"/>
                  </a:lnTo>
                  <a:lnTo>
                    <a:pt x="337" y="344"/>
                  </a:lnTo>
                  <a:lnTo>
                    <a:pt x="354" y="304"/>
                  </a:lnTo>
                  <a:lnTo>
                    <a:pt x="393" y="303"/>
                  </a:lnTo>
                  <a:lnTo>
                    <a:pt x="360" y="192"/>
                  </a:lnTo>
                  <a:lnTo>
                    <a:pt x="360" y="144"/>
                  </a:lnTo>
                  <a:lnTo>
                    <a:pt x="413" y="62"/>
                  </a:lnTo>
                  <a:lnTo>
                    <a:pt x="414" y="50"/>
                  </a:lnTo>
                  <a:lnTo>
                    <a:pt x="406" y="46"/>
                  </a:lnTo>
                  <a:lnTo>
                    <a:pt x="406" y="23"/>
                  </a:lnTo>
                  <a:lnTo>
                    <a:pt x="396" y="23"/>
                  </a:lnTo>
                  <a:lnTo>
                    <a:pt x="387" y="10"/>
                  </a:lnTo>
                  <a:lnTo>
                    <a:pt x="227" y="3"/>
                  </a:lnTo>
                  <a:lnTo>
                    <a:pt x="198" y="31"/>
                  </a:lnTo>
                  <a:lnTo>
                    <a:pt x="150" y="0"/>
                  </a:lnTo>
                  <a:lnTo>
                    <a:pt x="133" y="10"/>
                  </a:lnTo>
                  <a:lnTo>
                    <a:pt x="121" y="113"/>
                  </a:lnTo>
                  <a:lnTo>
                    <a:pt x="90" y="137"/>
                  </a:lnTo>
                  <a:lnTo>
                    <a:pt x="81" y="157"/>
                  </a:lnTo>
                  <a:lnTo>
                    <a:pt x="83" y="188"/>
                  </a:lnTo>
                  <a:lnTo>
                    <a:pt x="28" y="233"/>
                  </a:lnTo>
                  <a:lnTo>
                    <a:pt x="14" y="226"/>
                  </a:lnTo>
                  <a:lnTo>
                    <a:pt x="16" y="235"/>
                  </a:lnTo>
                  <a:lnTo>
                    <a:pt x="0" y="25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4" name="Freeform 50">
              <a:extLst>
                <a:ext uri="{FF2B5EF4-FFF2-40B4-BE49-F238E27FC236}">
                  <a16:creationId xmlns:a16="http://schemas.microsoft.com/office/drawing/2014/main" xmlns="" id="{D9CBC1B3-9D27-A941-B34A-9AAFB210F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363" y="4616451"/>
              <a:ext cx="36513" cy="46038"/>
            </a:xfrm>
            <a:custGeom>
              <a:avLst/>
              <a:gdLst>
                <a:gd name="T0" fmla="*/ 13 w 35"/>
                <a:gd name="T1" fmla="*/ 0 h 43"/>
                <a:gd name="T2" fmla="*/ 13 w 35"/>
                <a:gd name="T3" fmla="*/ 0 h 43"/>
                <a:gd name="T4" fmla="*/ 35 w 35"/>
                <a:gd name="T5" fmla="*/ 20 h 43"/>
                <a:gd name="T6" fmla="*/ 34 w 35"/>
                <a:gd name="T7" fmla="*/ 42 h 43"/>
                <a:gd name="T8" fmla="*/ 0 w 35"/>
                <a:gd name="T9" fmla="*/ 43 h 43"/>
                <a:gd name="T10" fmla="*/ 0 w 35"/>
                <a:gd name="T11" fmla="*/ 19 h 43"/>
                <a:gd name="T12" fmla="*/ 13 w 3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3">
                  <a:moveTo>
                    <a:pt x="13" y="0"/>
                  </a:moveTo>
                  <a:lnTo>
                    <a:pt x="13" y="0"/>
                  </a:lnTo>
                  <a:lnTo>
                    <a:pt x="35" y="20"/>
                  </a:lnTo>
                  <a:lnTo>
                    <a:pt x="34" y="42"/>
                  </a:lnTo>
                  <a:lnTo>
                    <a:pt x="0" y="43"/>
                  </a:lnTo>
                  <a:lnTo>
                    <a:pt x="0" y="19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5" name="Freeform 51">
              <a:extLst>
                <a:ext uri="{FF2B5EF4-FFF2-40B4-BE49-F238E27FC236}">
                  <a16:creationId xmlns:a16="http://schemas.microsoft.com/office/drawing/2014/main" xmlns="" id="{B84E0B9C-5533-F045-838F-2EEF76E38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8775" y="4668838"/>
              <a:ext cx="38100" cy="38100"/>
            </a:xfrm>
            <a:custGeom>
              <a:avLst/>
              <a:gdLst>
                <a:gd name="T0" fmla="*/ 1 w 35"/>
                <a:gd name="T1" fmla="*/ 1 h 37"/>
                <a:gd name="T2" fmla="*/ 1 w 35"/>
                <a:gd name="T3" fmla="*/ 1 h 37"/>
                <a:gd name="T4" fmla="*/ 35 w 35"/>
                <a:gd name="T5" fmla="*/ 0 h 37"/>
                <a:gd name="T6" fmla="*/ 26 w 35"/>
                <a:gd name="T7" fmla="*/ 29 h 37"/>
                <a:gd name="T8" fmla="*/ 17 w 35"/>
                <a:gd name="T9" fmla="*/ 37 h 37"/>
                <a:gd name="T10" fmla="*/ 7 w 35"/>
                <a:gd name="T11" fmla="*/ 37 h 37"/>
                <a:gd name="T12" fmla="*/ 0 w 35"/>
                <a:gd name="T13" fmla="*/ 17 h 37"/>
                <a:gd name="T14" fmla="*/ 1 w 35"/>
                <a:gd name="T1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7">
                  <a:moveTo>
                    <a:pt x="1" y="1"/>
                  </a:moveTo>
                  <a:lnTo>
                    <a:pt x="1" y="1"/>
                  </a:lnTo>
                  <a:lnTo>
                    <a:pt x="35" y="0"/>
                  </a:lnTo>
                  <a:lnTo>
                    <a:pt x="26" y="29"/>
                  </a:lnTo>
                  <a:lnTo>
                    <a:pt x="17" y="37"/>
                  </a:lnTo>
                  <a:lnTo>
                    <a:pt x="7" y="37"/>
                  </a:lnTo>
                  <a:lnTo>
                    <a:pt x="0" y="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6" name="Freeform 52">
              <a:extLst>
                <a:ext uri="{FF2B5EF4-FFF2-40B4-BE49-F238E27FC236}">
                  <a16:creationId xmlns:a16="http://schemas.microsoft.com/office/drawing/2014/main" xmlns="" id="{67E81329-10D0-9347-A51F-4E7054B03E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7825" y="4508501"/>
              <a:ext cx="117475" cy="125413"/>
            </a:xfrm>
            <a:custGeom>
              <a:avLst/>
              <a:gdLst>
                <a:gd name="T0" fmla="*/ 0 w 112"/>
                <a:gd name="T1" fmla="*/ 96 h 118"/>
                <a:gd name="T2" fmla="*/ 0 w 112"/>
                <a:gd name="T3" fmla="*/ 96 h 118"/>
                <a:gd name="T4" fmla="*/ 24 w 112"/>
                <a:gd name="T5" fmla="*/ 118 h 118"/>
                <a:gd name="T6" fmla="*/ 39 w 112"/>
                <a:gd name="T7" fmla="*/ 108 h 118"/>
                <a:gd name="T8" fmla="*/ 79 w 112"/>
                <a:gd name="T9" fmla="*/ 102 h 118"/>
                <a:gd name="T10" fmla="*/ 86 w 112"/>
                <a:gd name="T11" fmla="*/ 103 h 118"/>
                <a:gd name="T12" fmla="*/ 89 w 112"/>
                <a:gd name="T13" fmla="*/ 87 h 118"/>
                <a:gd name="T14" fmla="*/ 112 w 112"/>
                <a:gd name="T15" fmla="*/ 39 h 118"/>
                <a:gd name="T16" fmla="*/ 93 w 112"/>
                <a:gd name="T17" fmla="*/ 0 h 118"/>
                <a:gd name="T18" fmla="*/ 31 w 112"/>
                <a:gd name="T19" fmla="*/ 0 h 118"/>
                <a:gd name="T20" fmla="*/ 30 w 112"/>
                <a:gd name="T21" fmla="*/ 16 h 118"/>
                <a:gd name="T22" fmla="*/ 38 w 112"/>
                <a:gd name="T23" fmla="*/ 24 h 118"/>
                <a:gd name="T24" fmla="*/ 37 w 112"/>
                <a:gd name="T25" fmla="*/ 41 h 118"/>
                <a:gd name="T26" fmla="*/ 0 w 112"/>
                <a:gd name="T27" fmla="*/ 9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18">
                  <a:moveTo>
                    <a:pt x="0" y="96"/>
                  </a:moveTo>
                  <a:lnTo>
                    <a:pt x="0" y="96"/>
                  </a:lnTo>
                  <a:lnTo>
                    <a:pt x="24" y="118"/>
                  </a:lnTo>
                  <a:lnTo>
                    <a:pt x="39" y="108"/>
                  </a:lnTo>
                  <a:lnTo>
                    <a:pt x="79" y="102"/>
                  </a:lnTo>
                  <a:lnTo>
                    <a:pt x="86" y="103"/>
                  </a:lnTo>
                  <a:lnTo>
                    <a:pt x="89" y="87"/>
                  </a:lnTo>
                  <a:lnTo>
                    <a:pt x="112" y="39"/>
                  </a:lnTo>
                  <a:lnTo>
                    <a:pt x="93" y="0"/>
                  </a:lnTo>
                  <a:lnTo>
                    <a:pt x="31" y="0"/>
                  </a:lnTo>
                  <a:lnTo>
                    <a:pt x="30" y="16"/>
                  </a:lnTo>
                  <a:lnTo>
                    <a:pt x="38" y="24"/>
                  </a:lnTo>
                  <a:lnTo>
                    <a:pt x="37" y="41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8" name="Freeform 54">
              <a:extLst>
                <a:ext uri="{FF2B5EF4-FFF2-40B4-BE49-F238E27FC236}">
                  <a16:creationId xmlns:a16="http://schemas.microsoft.com/office/drawing/2014/main" xmlns="" id="{05068568-5E11-354F-9871-D41A630D1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300" y="4621213"/>
              <a:ext cx="255588" cy="257175"/>
            </a:xfrm>
            <a:custGeom>
              <a:avLst/>
              <a:gdLst>
                <a:gd name="T0" fmla="*/ 105 w 242"/>
                <a:gd name="T1" fmla="*/ 242 h 242"/>
                <a:gd name="T2" fmla="*/ 105 w 242"/>
                <a:gd name="T3" fmla="*/ 242 h 242"/>
                <a:gd name="T4" fmla="*/ 242 w 242"/>
                <a:gd name="T5" fmla="*/ 226 h 242"/>
                <a:gd name="T6" fmla="*/ 211 w 242"/>
                <a:gd name="T7" fmla="*/ 166 h 242"/>
                <a:gd name="T8" fmla="*/ 209 w 242"/>
                <a:gd name="T9" fmla="*/ 109 h 242"/>
                <a:gd name="T10" fmla="*/ 219 w 242"/>
                <a:gd name="T11" fmla="*/ 81 h 242"/>
                <a:gd name="T12" fmla="*/ 89 w 242"/>
                <a:gd name="T13" fmla="*/ 0 h 242"/>
                <a:gd name="T14" fmla="*/ 48 w 242"/>
                <a:gd name="T15" fmla="*/ 6 h 242"/>
                <a:gd name="T16" fmla="*/ 34 w 242"/>
                <a:gd name="T17" fmla="*/ 17 h 242"/>
                <a:gd name="T18" fmla="*/ 33 w 242"/>
                <a:gd name="T19" fmla="*/ 41 h 242"/>
                <a:gd name="T20" fmla="*/ 23 w 242"/>
                <a:gd name="T21" fmla="*/ 74 h 242"/>
                <a:gd name="T22" fmla="*/ 14 w 242"/>
                <a:gd name="T23" fmla="*/ 85 h 242"/>
                <a:gd name="T24" fmla="*/ 0 w 242"/>
                <a:gd name="T25" fmla="*/ 87 h 242"/>
                <a:gd name="T26" fmla="*/ 26 w 242"/>
                <a:gd name="T27" fmla="*/ 178 h 242"/>
                <a:gd name="T28" fmla="*/ 69 w 242"/>
                <a:gd name="T29" fmla="*/ 198 h 242"/>
                <a:gd name="T30" fmla="*/ 99 w 242"/>
                <a:gd name="T31" fmla="*/ 199 h 242"/>
                <a:gd name="T32" fmla="*/ 105 w 242"/>
                <a:gd name="T33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2" h="242">
                  <a:moveTo>
                    <a:pt x="105" y="242"/>
                  </a:moveTo>
                  <a:lnTo>
                    <a:pt x="105" y="242"/>
                  </a:lnTo>
                  <a:lnTo>
                    <a:pt x="242" y="226"/>
                  </a:lnTo>
                  <a:lnTo>
                    <a:pt x="211" y="166"/>
                  </a:lnTo>
                  <a:lnTo>
                    <a:pt x="209" y="109"/>
                  </a:lnTo>
                  <a:lnTo>
                    <a:pt x="219" y="81"/>
                  </a:lnTo>
                  <a:lnTo>
                    <a:pt x="89" y="0"/>
                  </a:lnTo>
                  <a:lnTo>
                    <a:pt x="48" y="6"/>
                  </a:lnTo>
                  <a:lnTo>
                    <a:pt x="34" y="17"/>
                  </a:lnTo>
                  <a:lnTo>
                    <a:pt x="33" y="41"/>
                  </a:lnTo>
                  <a:lnTo>
                    <a:pt x="23" y="74"/>
                  </a:lnTo>
                  <a:lnTo>
                    <a:pt x="14" y="85"/>
                  </a:lnTo>
                  <a:lnTo>
                    <a:pt x="0" y="87"/>
                  </a:lnTo>
                  <a:lnTo>
                    <a:pt x="26" y="178"/>
                  </a:lnTo>
                  <a:lnTo>
                    <a:pt x="69" y="198"/>
                  </a:lnTo>
                  <a:lnTo>
                    <a:pt x="99" y="199"/>
                  </a:lnTo>
                  <a:lnTo>
                    <a:pt x="105" y="24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9" name="Freeform 55">
              <a:extLst>
                <a:ext uri="{FF2B5EF4-FFF2-40B4-BE49-F238E27FC236}">
                  <a16:creationId xmlns:a16="http://schemas.microsoft.com/office/drawing/2014/main" xmlns="" id="{8827359A-D3A1-7D4D-9AD0-B208D1084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0975" y="4808538"/>
              <a:ext cx="273050" cy="227013"/>
            </a:xfrm>
            <a:custGeom>
              <a:avLst/>
              <a:gdLst>
                <a:gd name="T0" fmla="*/ 0 w 258"/>
                <a:gd name="T1" fmla="*/ 170 h 214"/>
                <a:gd name="T2" fmla="*/ 0 w 258"/>
                <a:gd name="T3" fmla="*/ 170 h 214"/>
                <a:gd name="T4" fmla="*/ 25 w 258"/>
                <a:gd name="T5" fmla="*/ 204 h 214"/>
                <a:gd name="T6" fmla="*/ 64 w 258"/>
                <a:gd name="T7" fmla="*/ 206 h 214"/>
                <a:gd name="T8" fmla="*/ 77 w 258"/>
                <a:gd name="T9" fmla="*/ 214 h 214"/>
                <a:gd name="T10" fmla="*/ 118 w 258"/>
                <a:gd name="T11" fmla="*/ 214 h 214"/>
                <a:gd name="T12" fmla="*/ 152 w 258"/>
                <a:gd name="T13" fmla="*/ 166 h 214"/>
                <a:gd name="T14" fmla="*/ 249 w 258"/>
                <a:gd name="T15" fmla="*/ 122 h 214"/>
                <a:gd name="T16" fmla="*/ 258 w 258"/>
                <a:gd name="T17" fmla="*/ 84 h 214"/>
                <a:gd name="T18" fmla="*/ 247 w 258"/>
                <a:gd name="T19" fmla="*/ 29 h 214"/>
                <a:gd name="T20" fmla="*/ 196 w 258"/>
                <a:gd name="T21" fmla="*/ 0 h 214"/>
                <a:gd name="T22" fmla="*/ 162 w 258"/>
                <a:gd name="T23" fmla="*/ 3 h 214"/>
                <a:gd name="T24" fmla="*/ 145 w 258"/>
                <a:gd name="T25" fmla="*/ 40 h 214"/>
                <a:gd name="T26" fmla="*/ 146 w 258"/>
                <a:gd name="T27" fmla="*/ 57 h 214"/>
                <a:gd name="T28" fmla="*/ 186 w 258"/>
                <a:gd name="T29" fmla="*/ 76 h 214"/>
                <a:gd name="T30" fmla="*/ 188 w 258"/>
                <a:gd name="T31" fmla="*/ 118 h 214"/>
                <a:gd name="T32" fmla="*/ 154 w 258"/>
                <a:gd name="T33" fmla="*/ 120 h 214"/>
                <a:gd name="T34" fmla="*/ 145 w 258"/>
                <a:gd name="T35" fmla="*/ 106 h 214"/>
                <a:gd name="T36" fmla="*/ 50 w 258"/>
                <a:gd name="T37" fmla="*/ 65 h 214"/>
                <a:gd name="T38" fmla="*/ 47 w 258"/>
                <a:gd name="T39" fmla="*/ 97 h 214"/>
                <a:gd name="T40" fmla="*/ 2 w 258"/>
                <a:gd name="T41" fmla="*/ 98 h 214"/>
                <a:gd name="T42" fmla="*/ 0 w 258"/>
                <a:gd name="T43" fmla="*/ 17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8" h="214">
                  <a:moveTo>
                    <a:pt x="0" y="170"/>
                  </a:moveTo>
                  <a:lnTo>
                    <a:pt x="0" y="170"/>
                  </a:lnTo>
                  <a:lnTo>
                    <a:pt x="25" y="204"/>
                  </a:lnTo>
                  <a:lnTo>
                    <a:pt x="64" y="206"/>
                  </a:lnTo>
                  <a:lnTo>
                    <a:pt x="77" y="214"/>
                  </a:lnTo>
                  <a:lnTo>
                    <a:pt x="118" y="214"/>
                  </a:lnTo>
                  <a:lnTo>
                    <a:pt x="152" y="166"/>
                  </a:lnTo>
                  <a:lnTo>
                    <a:pt x="249" y="122"/>
                  </a:lnTo>
                  <a:lnTo>
                    <a:pt x="258" y="84"/>
                  </a:lnTo>
                  <a:lnTo>
                    <a:pt x="247" y="29"/>
                  </a:lnTo>
                  <a:lnTo>
                    <a:pt x="196" y="0"/>
                  </a:lnTo>
                  <a:lnTo>
                    <a:pt x="162" y="3"/>
                  </a:lnTo>
                  <a:lnTo>
                    <a:pt x="145" y="40"/>
                  </a:lnTo>
                  <a:lnTo>
                    <a:pt x="146" y="57"/>
                  </a:lnTo>
                  <a:lnTo>
                    <a:pt x="186" y="76"/>
                  </a:lnTo>
                  <a:lnTo>
                    <a:pt x="188" y="118"/>
                  </a:lnTo>
                  <a:lnTo>
                    <a:pt x="154" y="120"/>
                  </a:lnTo>
                  <a:lnTo>
                    <a:pt x="145" y="106"/>
                  </a:lnTo>
                  <a:lnTo>
                    <a:pt x="50" y="65"/>
                  </a:lnTo>
                  <a:lnTo>
                    <a:pt x="47" y="97"/>
                  </a:lnTo>
                  <a:lnTo>
                    <a:pt x="2" y="98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0" name="Freeform 56">
              <a:extLst>
                <a:ext uri="{FF2B5EF4-FFF2-40B4-BE49-F238E27FC236}">
                  <a16:creationId xmlns:a16="http://schemas.microsoft.com/office/drawing/2014/main" xmlns="" id="{F7010275-17DB-2344-A82A-77B21CCFC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6025" y="4754563"/>
              <a:ext cx="277813" cy="277813"/>
            </a:xfrm>
            <a:custGeom>
              <a:avLst/>
              <a:gdLst>
                <a:gd name="T0" fmla="*/ 19 w 263"/>
                <a:gd name="T1" fmla="*/ 1 h 262"/>
                <a:gd name="T2" fmla="*/ 19 w 263"/>
                <a:gd name="T3" fmla="*/ 1 h 262"/>
                <a:gd name="T4" fmla="*/ 45 w 263"/>
                <a:gd name="T5" fmla="*/ 101 h 262"/>
                <a:gd name="T6" fmla="*/ 45 w 263"/>
                <a:gd name="T7" fmla="*/ 132 h 262"/>
                <a:gd name="T8" fmla="*/ 6 w 263"/>
                <a:gd name="T9" fmla="*/ 174 h 262"/>
                <a:gd name="T10" fmla="*/ 0 w 263"/>
                <a:gd name="T11" fmla="*/ 243 h 262"/>
                <a:gd name="T12" fmla="*/ 150 w 263"/>
                <a:gd name="T13" fmla="*/ 244 h 262"/>
                <a:gd name="T14" fmla="*/ 199 w 263"/>
                <a:gd name="T15" fmla="*/ 262 h 262"/>
                <a:gd name="T16" fmla="*/ 240 w 263"/>
                <a:gd name="T17" fmla="*/ 257 h 262"/>
                <a:gd name="T18" fmla="*/ 216 w 263"/>
                <a:gd name="T19" fmla="*/ 227 h 262"/>
                <a:gd name="T20" fmla="*/ 216 w 263"/>
                <a:gd name="T21" fmla="*/ 143 h 262"/>
                <a:gd name="T22" fmla="*/ 263 w 263"/>
                <a:gd name="T23" fmla="*/ 141 h 262"/>
                <a:gd name="T24" fmla="*/ 263 w 263"/>
                <a:gd name="T25" fmla="*/ 108 h 262"/>
                <a:gd name="T26" fmla="*/ 225 w 263"/>
                <a:gd name="T27" fmla="*/ 106 h 262"/>
                <a:gd name="T28" fmla="*/ 218 w 263"/>
                <a:gd name="T29" fmla="*/ 29 h 262"/>
                <a:gd name="T30" fmla="*/ 202 w 263"/>
                <a:gd name="T31" fmla="*/ 29 h 262"/>
                <a:gd name="T32" fmla="*/ 193 w 263"/>
                <a:gd name="T33" fmla="*/ 21 h 262"/>
                <a:gd name="T34" fmla="*/ 184 w 263"/>
                <a:gd name="T35" fmla="*/ 22 h 262"/>
                <a:gd name="T36" fmla="*/ 171 w 263"/>
                <a:gd name="T37" fmla="*/ 46 h 262"/>
                <a:gd name="T38" fmla="*/ 124 w 263"/>
                <a:gd name="T39" fmla="*/ 46 h 262"/>
                <a:gd name="T40" fmla="*/ 113 w 263"/>
                <a:gd name="T41" fmla="*/ 34 h 262"/>
                <a:gd name="T42" fmla="*/ 116 w 263"/>
                <a:gd name="T43" fmla="*/ 19 h 262"/>
                <a:gd name="T44" fmla="*/ 103 w 263"/>
                <a:gd name="T45" fmla="*/ 0 h 262"/>
                <a:gd name="T46" fmla="*/ 19 w 263"/>
                <a:gd name="T47" fmla="*/ 1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3" h="262">
                  <a:moveTo>
                    <a:pt x="19" y="1"/>
                  </a:moveTo>
                  <a:lnTo>
                    <a:pt x="19" y="1"/>
                  </a:lnTo>
                  <a:lnTo>
                    <a:pt x="45" y="101"/>
                  </a:lnTo>
                  <a:lnTo>
                    <a:pt x="45" y="132"/>
                  </a:lnTo>
                  <a:lnTo>
                    <a:pt x="6" y="174"/>
                  </a:lnTo>
                  <a:lnTo>
                    <a:pt x="0" y="243"/>
                  </a:lnTo>
                  <a:lnTo>
                    <a:pt x="150" y="244"/>
                  </a:lnTo>
                  <a:lnTo>
                    <a:pt x="199" y="262"/>
                  </a:lnTo>
                  <a:lnTo>
                    <a:pt x="240" y="257"/>
                  </a:lnTo>
                  <a:lnTo>
                    <a:pt x="216" y="227"/>
                  </a:lnTo>
                  <a:lnTo>
                    <a:pt x="216" y="143"/>
                  </a:lnTo>
                  <a:lnTo>
                    <a:pt x="263" y="141"/>
                  </a:lnTo>
                  <a:lnTo>
                    <a:pt x="263" y="108"/>
                  </a:lnTo>
                  <a:lnTo>
                    <a:pt x="225" y="106"/>
                  </a:lnTo>
                  <a:lnTo>
                    <a:pt x="218" y="29"/>
                  </a:lnTo>
                  <a:lnTo>
                    <a:pt x="202" y="29"/>
                  </a:lnTo>
                  <a:lnTo>
                    <a:pt x="193" y="21"/>
                  </a:lnTo>
                  <a:lnTo>
                    <a:pt x="184" y="22"/>
                  </a:lnTo>
                  <a:lnTo>
                    <a:pt x="171" y="46"/>
                  </a:lnTo>
                  <a:lnTo>
                    <a:pt x="124" y="46"/>
                  </a:lnTo>
                  <a:lnTo>
                    <a:pt x="113" y="34"/>
                  </a:lnTo>
                  <a:lnTo>
                    <a:pt x="116" y="19"/>
                  </a:lnTo>
                  <a:lnTo>
                    <a:pt x="103" y="0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1" name="Freeform 57">
              <a:extLst>
                <a:ext uri="{FF2B5EF4-FFF2-40B4-BE49-F238E27FC236}">
                  <a16:creationId xmlns:a16="http://schemas.microsoft.com/office/drawing/2014/main" xmlns="" id="{58B28015-0882-1049-B568-AB0E3887F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263" y="4838701"/>
              <a:ext cx="66675" cy="182563"/>
            </a:xfrm>
            <a:custGeom>
              <a:avLst/>
              <a:gdLst>
                <a:gd name="T0" fmla="*/ 2 w 63"/>
                <a:gd name="T1" fmla="*/ 100 h 172"/>
                <a:gd name="T2" fmla="*/ 2 w 63"/>
                <a:gd name="T3" fmla="*/ 100 h 172"/>
                <a:gd name="T4" fmla="*/ 26 w 63"/>
                <a:gd name="T5" fmla="*/ 125 h 172"/>
                <a:gd name="T6" fmla="*/ 26 w 63"/>
                <a:gd name="T7" fmla="*/ 158 h 172"/>
                <a:gd name="T8" fmla="*/ 31 w 63"/>
                <a:gd name="T9" fmla="*/ 172 h 172"/>
                <a:gd name="T10" fmla="*/ 63 w 63"/>
                <a:gd name="T11" fmla="*/ 137 h 172"/>
                <a:gd name="T12" fmla="*/ 59 w 63"/>
                <a:gd name="T13" fmla="*/ 92 h 172"/>
                <a:gd name="T14" fmla="*/ 42 w 63"/>
                <a:gd name="T15" fmla="*/ 79 h 172"/>
                <a:gd name="T16" fmla="*/ 26 w 63"/>
                <a:gd name="T17" fmla="*/ 1 h 172"/>
                <a:gd name="T18" fmla="*/ 0 w 63"/>
                <a:gd name="T19" fmla="*/ 0 h 172"/>
                <a:gd name="T20" fmla="*/ 12 w 63"/>
                <a:gd name="T21" fmla="*/ 56 h 172"/>
                <a:gd name="T22" fmla="*/ 2 w 63"/>
                <a:gd name="T23" fmla="*/ 10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72">
                  <a:moveTo>
                    <a:pt x="2" y="100"/>
                  </a:moveTo>
                  <a:lnTo>
                    <a:pt x="2" y="100"/>
                  </a:lnTo>
                  <a:lnTo>
                    <a:pt x="26" y="125"/>
                  </a:lnTo>
                  <a:lnTo>
                    <a:pt x="26" y="158"/>
                  </a:lnTo>
                  <a:lnTo>
                    <a:pt x="31" y="172"/>
                  </a:lnTo>
                  <a:lnTo>
                    <a:pt x="63" y="137"/>
                  </a:lnTo>
                  <a:lnTo>
                    <a:pt x="59" y="92"/>
                  </a:lnTo>
                  <a:lnTo>
                    <a:pt x="42" y="79"/>
                  </a:lnTo>
                  <a:lnTo>
                    <a:pt x="26" y="1"/>
                  </a:lnTo>
                  <a:lnTo>
                    <a:pt x="0" y="0"/>
                  </a:lnTo>
                  <a:lnTo>
                    <a:pt x="12" y="56"/>
                  </a:lnTo>
                  <a:lnTo>
                    <a:pt x="2" y="10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2" name="Freeform 58">
              <a:extLst>
                <a:ext uri="{FF2B5EF4-FFF2-40B4-BE49-F238E27FC236}">
                  <a16:creationId xmlns:a16="http://schemas.microsoft.com/office/drawing/2014/main" xmlns="" id="{14B0AA33-0D60-034A-BC01-DB28899BA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7825" y="4867276"/>
              <a:ext cx="257175" cy="376238"/>
            </a:xfrm>
            <a:custGeom>
              <a:avLst/>
              <a:gdLst>
                <a:gd name="T0" fmla="*/ 22 w 243"/>
                <a:gd name="T1" fmla="*/ 339 h 356"/>
                <a:gd name="T2" fmla="*/ 22 w 243"/>
                <a:gd name="T3" fmla="*/ 339 h 356"/>
                <a:gd name="T4" fmla="*/ 43 w 243"/>
                <a:gd name="T5" fmla="*/ 356 h 356"/>
                <a:gd name="T6" fmla="*/ 93 w 243"/>
                <a:gd name="T7" fmla="*/ 326 h 356"/>
                <a:gd name="T8" fmla="*/ 101 w 243"/>
                <a:gd name="T9" fmla="*/ 281 h 356"/>
                <a:gd name="T10" fmla="*/ 101 w 243"/>
                <a:gd name="T11" fmla="*/ 207 h 356"/>
                <a:gd name="T12" fmla="*/ 181 w 243"/>
                <a:gd name="T13" fmla="*/ 142 h 356"/>
                <a:gd name="T14" fmla="*/ 194 w 243"/>
                <a:gd name="T15" fmla="*/ 142 h 356"/>
                <a:gd name="T16" fmla="*/ 243 w 243"/>
                <a:gd name="T17" fmla="*/ 96 h 356"/>
                <a:gd name="T18" fmla="*/ 235 w 243"/>
                <a:gd name="T19" fmla="*/ 0 h 356"/>
                <a:gd name="T20" fmla="*/ 107 w 243"/>
                <a:gd name="T21" fmla="*/ 16 h 356"/>
                <a:gd name="T22" fmla="*/ 111 w 243"/>
                <a:gd name="T23" fmla="*/ 45 h 356"/>
                <a:gd name="T24" fmla="*/ 133 w 243"/>
                <a:gd name="T25" fmla="*/ 62 h 356"/>
                <a:gd name="T26" fmla="*/ 138 w 243"/>
                <a:gd name="T27" fmla="*/ 114 h 356"/>
                <a:gd name="T28" fmla="*/ 95 w 243"/>
                <a:gd name="T29" fmla="*/ 156 h 356"/>
                <a:gd name="T30" fmla="*/ 84 w 243"/>
                <a:gd name="T31" fmla="*/ 133 h 356"/>
                <a:gd name="T32" fmla="*/ 86 w 243"/>
                <a:gd name="T33" fmla="*/ 101 h 356"/>
                <a:gd name="T34" fmla="*/ 61 w 243"/>
                <a:gd name="T35" fmla="*/ 74 h 356"/>
                <a:gd name="T36" fmla="*/ 0 w 243"/>
                <a:gd name="T37" fmla="*/ 103 h 356"/>
                <a:gd name="T38" fmla="*/ 57 w 243"/>
                <a:gd name="T39" fmla="*/ 132 h 356"/>
                <a:gd name="T40" fmla="*/ 59 w 243"/>
                <a:gd name="T41" fmla="*/ 216 h 356"/>
                <a:gd name="T42" fmla="*/ 22 w 243"/>
                <a:gd name="T43" fmla="*/ 272 h 356"/>
                <a:gd name="T44" fmla="*/ 22 w 243"/>
                <a:gd name="T45" fmla="*/ 339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3" h="356">
                  <a:moveTo>
                    <a:pt x="22" y="339"/>
                  </a:moveTo>
                  <a:lnTo>
                    <a:pt x="22" y="339"/>
                  </a:lnTo>
                  <a:lnTo>
                    <a:pt x="43" y="356"/>
                  </a:lnTo>
                  <a:lnTo>
                    <a:pt x="93" y="326"/>
                  </a:lnTo>
                  <a:lnTo>
                    <a:pt x="101" y="281"/>
                  </a:lnTo>
                  <a:lnTo>
                    <a:pt x="101" y="207"/>
                  </a:lnTo>
                  <a:lnTo>
                    <a:pt x="181" y="142"/>
                  </a:lnTo>
                  <a:lnTo>
                    <a:pt x="194" y="142"/>
                  </a:lnTo>
                  <a:lnTo>
                    <a:pt x="243" y="96"/>
                  </a:lnTo>
                  <a:lnTo>
                    <a:pt x="235" y="0"/>
                  </a:lnTo>
                  <a:lnTo>
                    <a:pt x="107" y="16"/>
                  </a:lnTo>
                  <a:lnTo>
                    <a:pt x="111" y="45"/>
                  </a:lnTo>
                  <a:lnTo>
                    <a:pt x="133" y="62"/>
                  </a:lnTo>
                  <a:lnTo>
                    <a:pt x="138" y="114"/>
                  </a:lnTo>
                  <a:lnTo>
                    <a:pt x="95" y="156"/>
                  </a:lnTo>
                  <a:lnTo>
                    <a:pt x="84" y="133"/>
                  </a:lnTo>
                  <a:lnTo>
                    <a:pt x="86" y="101"/>
                  </a:lnTo>
                  <a:lnTo>
                    <a:pt x="61" y="74"/>
                  </a:lnTo>
                  <a:lnTo>
                    <a:pt x="0" y="103"/>
                  </a:lnTo>
                  <a:lnTo>
                    <a:pt x="57" y="132"/>
                  </a:lnTo>
                  <a:lnTo>
                    <a:pt x="59" y="216"/>
                  </a:lnTo>
                  <a:lnTo>
                    <a:pt x="22" y="272"/>
                  </a:lnTo>
                  <a:lnTo>
                    <a:pt x="22" y="33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3" name="Freeform 59">
              <a:extLst>
                <a:ext uri="{FF2B5EF4-FFF2-40B4-BE49-F238E27FC236}">
                  <a16:creationId xmlns:a16="http://schemas.microsoft.com/office/drawing/2014/main" xmlns="" id="{DC322C04-FBB7-C640-BF15-6D03EEE60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3525" y="4978401"/>
              <a:ext cx="171450" cy="171450"/>
            </a:xfrm>
            <a:custGeom>
              <a:avLst/>
              <a:gdLst>
                <a:gd name="T0" fmla="*/ 1 w 162"/>
                <a:gd name="T1" fmla="*/ 69 h 162"/>
                <a:gd name="T2" fmla="*/ 1 w 162"/>
                <a:gd name="T3" fmla="*/ 69 h 162"/>
                <a:gd name="T4" fmla="*/ 72 w 162"/>
                <a:gd name="T5" fmla="*/ 149 h 162"/>
                <a:gd name="T6" fmla="*/ 126 w 162"/>
                <a:gd name="T7" fmla="*/ 162 h 162"/>
                <a:gd name="T8" fmla="*/ 162 w 162"/>
                <a:gd name="T9" fmla="*/ 106 h 162"/>
                <a:gd name="T10" fmla="*/ 159 w 162"/>
                <a:gd name="T11" fmla="*/ 30 h 162"/>
                <a:gd name="T12" fmla="*/ 100 w 162"/>
                <a:gd name="T13" fmla="*/ 0 h 162"/>
                <a:gd name="T14" fmla="*/ 78 w 162"/>
                <a:gd name="T15" fmla="*/ 10 h 162"/>
                <a:gd name="T16" fmla="*/ 46 w 162"/>
                <a:gd name="T17" fmla="*/ 60 h 162"/>
                <a:gd name="T18" fmla="*/ 0 w 162"/>
                <a:gd name="T19" fmla="*/ 60 h 162"/>
                <a:gd name="T20" fmla="*/ 1 w 162"/>
                <a:gd name="T21" fmla="*/ 6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2" h="162">
                  <a:moveTo>
                    <a:pt x="1" y="69"/>
                  </a:moveTo>
                  <a:lnTo>
                    <a:pt x="1" y="69"/>
                  </a:lnTo>
                  <a:lnTo>
                    <a:pt x="72" y="149"/>
                  </a:lnTo>
                  <a:lnTo>
                    <a:pt x="126" y="162"/>
                  </a:lnTo>
                  <a:lnTo>
                    <a:pt x="162" y="106"/>
                  </a:lnTo>
                  <a:lnTo>
                    <a:pt x="159" y="30"/>
                  </a:lnTo>
                  <a:lnTo>
                    <a:pt x="100" y="0"/>
                  </a:lnTo>
                  <a:lnTo>
                    <a:pt x="78" y="10"/>
                  </a:lnTo>
                  <a:lnTo>
                    <a:pt x="46" y="60"/>
                  </a:lnTo>
                  <a:lnTo>
                    <a:pt x="0" y="60"/>
                  </a:lnTo>
                  <a:lnTo>
                    <a:pt x="1" y="6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4" name="Freeform 60">
              <a:extLst>
                <a:ext uri="{FF2B5EF4-FFF2-40B4-BE49-F238E27FC236}">
                  <a16:creationId xmlns:a16="http://schemas.microsoft.com/office/drawing/2014/main" xmlns="" id="{8E30BE69-27C8-E645-AF46-4C0B34DC0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438" y="5018088"/>
              <a:ext cx="298450" cy="298450"/>
            </a:xfrm>
            <a:custGeom>
              <a:avLst/>
              <a:gdLst>
                <a:gd name="T0" fmla="*/ 82 w 282"/>
                <a:gd name="T1" fmla="*/ 264 h 282"/>
                <a:gd name="T2" fmla="*/ 82 w 282"/>
                <a:gd name="T3" fmla="*/ 264 h 282"/>
                <a:gd name="T4" fmla="*/ 108 w 282"/>
                <a:gd name="T5" fmla="*/ 266 h 282"/>
                <a:gd name="T6" fmla="*/ 124 w 282"/>
                <a:gd name="T7" fmla="*/ 281 h 282"/>
                <a:gd name="T8" fmla="*/ 160 w 282"/>
                <a:gd name="T9" fmla="*/ 282 h 282"/>
                <a:gd name="T10" fmla="*/ 169 w 282"/>
                <a:gd name="T11" fmla="*/ 178 h 282"/>
                <a:gd name="T12" fmla="*/ 169 w 282"/>
                <a:gd name="T13" fmla="*/ 110 h 282"/>
                <a:gd name="T14" fmla="*/ 193 w 282"/>
                <a:gd name="T15" fmla="*/ 105 h 282"/>
                <a:gd name="T16" fmla="*/ 202 w 282"/>
                <a:gd name="T17" fmla="*/ 34 h 282"/>
                <a:gd name="T18" fmla="*/ 261 w 282"/>
                <a:gd name="T19" fmla="*/ 32 h 282"/>
                <a:gd name="T20" fmla="*/ 282 w 282"/>
                <a:gd name="T21" fmla="*/ 14 h 282"/>
                <a:gd name="T22" fmla="*/ 247 w 282"/>
                <a:gd name="T23" fmla="*/ 13 h 282"/>
                <a:gd name="T24" fmla="*/ 198 w 282"/>
                <a:gd name="T25" fmla="*/ 19 h 282"/>
                <a:gd name="T26" fmla="*/ 146 w 282"/>
                <a:gd name="T27" fmla="*/ 0 h 282"/>
                <a:gd name="T28" fmla="*/ 0 w 282"/>
                <a:gd name="T29" fmla="*/ 0 h 282"/>
                <a:gd name="T30" fmla="*/ 4 w 282"/>
                <a:gd name="T31" fmla="*/ 42 h 282"/>
                <a:gd name="T32" fmla="*/ 52 w 282"/>
                <a:gd name="T33" fmla="*/ 114 h 282"/>
                <a:gd name="T34" fmla="*/ 44 w 282"/>
                <a:gd name="T35" fmla="*/ 151 h 282"/>
                <a:gd name="T36" fmla="*/ 44 w 282"/>
                <a:gd name="T37" fmla="*/ 170 h 282"/>
                <a:gd name="T38" fmla="*/ 82 w 282"/>
                <a:gd name="T39" fmla="*/ 26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2" h="282">
                  <a:moveTo>
                    <a:pt x="82" y="264"/>
                  </a:moveTo>
                  <a:lnTo>
                    <a:pt x="82" y="264"/>
                  </a:lnTo>
                  <a:lnTo>
                    <a:pt x="108" y="266"/>
                  </a:lnTo>
                  <a:lnTo>
                    <a:pt x="124" y="281"/>
                  </a:lnTo>
                  <a:lnTo>
                    <a:pt x="160" y="282"/>
                  </a:lnTo>
                  <a:lnTo>
                    <a:pt x="169" y="178"/>
                  </a:lnTo>
                  <a:lnTo>
                    <a:pt x="169" y="110"/>
                  </a:lnTo>
                  <a:lnTo>
                    <a:pt x="193" y="105"/>
                  </a:lnTo>
                  <a:lnTo>
                    <a:pt x="202" y="34"/>
                  </a:lnTo>
                  <a:lnTo>
                    <a:pt x="261" y="32"/>
                  </a:lnTo>
                  <a:lnTo>
                    <a:pt x="282" y="14"/>
                  </a:lnTo>
                  <a:lnTo>
                    <a:pt x="247" y="13"/>
                  </a:lnTo>
                  <a:lnTo>
                    <a:pt x="198" y="19"/>
                  </a:lnTo>
                  <a:lnTo>
                    <a:pt x="146" y="0"/>
                  </a:lnTo>
                  <a:lnTo>
                    <a:pt x="0" y="0"/>
                  </a:lnTo>
                  <a:lnTo>
                    <a:pt x="4" y="42"/>
                  </a:lnTo>
                  <a:lnTo>
                    <a:pt x="52" y="114"/>
                  </a:lnTo>
                  <a:lnTo>
                    <a:pt x="44" y="151"/>
                  </a:lnTo>
                  <a:lnTo>
                    <a:pt x="44" y="170"/>
                  </a:lnTo>
                  <a:lnTo>
                    <a:pt x="82" y="26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5" name="Freeform 61">
              <a:extLst>
                <a:ext uri="{FF2B5EF4-FFF2-40B4-BE49-F238E27FC236}">
                  <a16:creationId xmlns:a16="http://schemas.microsoft.com/office/drawing/2014/main" xmlns="" id="{4F8AF053-CF29-0245-9739-09A32152F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763" y="5037138"/>
              <a:ext cx="203200" cy="230188"/>
            </a:xfrm>
            <a:custGeom>
              <a:avLst/>
              <a:gdLst>
                <a:gd name="T0" fmla="*/ 0 w 193"/>
                <a:gd name="T1" fmla="*/ 163 h 218"/>
                <a:gd name="T2" fmla="*/ 0 w 193"/>
                <a:gd name="T3" fmla="*/ 163 h 218"/>
                <a:gd name="T4" fmla="*/ 17 w 193"/>
                <a:gd name="T5" fmla="*/ 168 h 218"/>
                <a:gd name="T6" fmla="*/ 14 w 193"/>
                <a:gd name="T7" fmla="*/ 216 h 218"/>
                <a:gd name="T8" fmla="*/ 32 w 193"/>
                <a:gd name="T9" fmla="*/ 218 h 218"/>
                <a:gd name="T10" fmla="*/ 71 w 193"/>
                <a:gd name="T11" fmla="*/ 183 h 218"/>
                <a:gd name="T12" fmla="*/ 119 w 193"/>
                <a:gd name="T13" fmla="*/ 188 h 218"/>
                <a:gd name="T14" fmla="*/ 132 w 193"/>
                <a:gd name="T15" fmla="*/ 156 h 218"/>
                <a:gd name="T16" fmla="*/ 193 w 193"/>
                <a:gd name="T17" fmla="*/ 100 h 218"/>
                <a:gd name="T18" fmla="*/ 120 w 193"/>
                <a:gd name="T19" fmla="*/ 17 h 218"/>
                <a:gd name="T20" fmla="*/ 119 w 193"/>
                <a:gd name="T21" fmla="*/ 3 h 218"/>
                <a:gd name="T22" fmla="*/ 111 w 193"/>
                <a:gd name="T23" fmla="*/ 0 h 218"/>
                <a:gd name="T24" fmla="*/ 89 w 193"/>
                <a:gd name="T25" fmla="*/ 21 h 218"/>
                <a:gd name="T26" fmla="*/ 32 w 193"/>
                <a:gd name="T27" fmla="*/ 22 h 218"/>
                <a:gd name="T28" fmla="*/ 24 w 193"/>
                <a:gd name="T29" fmla="*/ 94 h 218"/>
                <a:gd name="T30" fmla="*/ 1 w 193"/>
                <a:gd name="T31" fmla="*/ 99 h 218"/>
                <a:gd name="T32" fmla="*/ 0 w 193"/>
                <a:gd name="T33" fmla="*/ 163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3" h="218">
                  <a:moveTo>
                    <a:pt x="0" y="163"/>
                  </a:moveTo>
                  <a:lnTo>
                    <a:pt x="0" y="163"/>
                  </a:lnTo>
                  <a:lnTo>
                    <a:pt x="17" y="168"/>
                  </a:lnTo>
                  <a:lnTo>
                    <a:pt x="14" y="216"/>
                  </a:lnTo>
                  <a:lnTo>
                    <a:pt x="32" y="218"/>
                  </a:lnTo>
                  <a:lnTo>
                    <a:pt x="71" y="183"/>
                  </a:lnTo>
                  <a:lnTo>
                    <a:pt x="119" y="188"/>
                  </a:lnTo>
                  <a:lnTo>
                    <a:pt x="132" y="156"/>
                  </a:lnTo>
                  <a:lnTo>
                    <a:pt x="193" y="100"/>
                  </a:lnTo>
                  <a:lnTo>
                    <a:pt x="120" y="17"/>
                  </a:lnTo>
                  <a:lnTo>
                    <a:pt x="119" y="3"/>
                  </a:lnTo>
                  <a:lnTo>
                    <a:pt x="111" y="0"/>
                  </a:lnTo>
                  <a:lnTo>
                    <a:pt x="89" y="21"/>
                  </a:lnTo>
                  <a:lnTo>
                    <a:pt x="32" y="22"/>
                  </a:lnTo>
                  <a:lnTo>
                    <a:pt x="24" y="94"/>
                  </a:lnTo>
                  <a:lnTo>
                    <a:pt x="1" y="99"/>
                  </a:lnTo>
                  <a:lnTo>
                    <a:pt x="0" y="16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6" name="Freeform 62">
              <a:extLst>
                <a:ext uri="{FF2B5EF4-FFF2-40B4-BE49-F238E27FC236}">
                  <a16:creationId xmlns:a16="http://schemas.microsoft.com/office/drawing/2014/main" xmlns="" id="{B195A580-EA87-C643-BE63-715D35FFA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300" y="5230813"/>
              <a:ext cx="52388" cy="44450"/>
            </a:xfrm>
            <a:custGeom>
              <a:avLst/>
              <a:gdLst>
                <a:gd name="T0" fmla="*/ 29 w 49"/>
                <a:gd name="T1" fmla="*/ 0 h 41"/>
                <a:gd name="T2" fmla="*/ 29 w 49"/>
                <a:gd name="T3" fmla="*/ 0 h 41"/>
                <a:gd name="T4" fmla="*/ 9 w 49"/>
                <a:gd name="T5" fmla="*/ 4 h 41"/>
                <a:gd name="T6" fmla="*/ 0 w 49"/>
                <a:gd name="T7" fmla="*/ 27 h 41"/>
                <a:gd name="T8" fmla="*/ 16 w 49"/>
                <a:gd name="T9" fmla="*/ 41 h 41"/>
                <a:gd name="T10" fmla="*/ 34 w 49"/>
                <a:gd name="T11" fmla="*/ 41 h 41"/>
                <a:gd name="T12" fmla="*/ 49 w 49"/>
                <a:gd name="T13" fmla="*/ 18 h 41"/>
                <a:gd name="T14" fmla="*/ 29 w 49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41">
                  <a:moveTo>
                    <a:pt x="29" y="0"/>
                  </a:moveTo>
                  <a:lnTo>
                    <a:pt x="29" y="0"/>
                  </a:lnTo>
                  <a:lnTo>
                    <a:pt x="9" y="4"/>
                  </a:lnTo>
                  <a:lnTo>
                    <a:pt x="0" y="27"/>
                  </a:lnTo>
                  <a:lnTo>
                    <a:pt x="16" y="41"/>
                  </a:lnTo>
                  <a:lnTo>
                    <a:pt x="34" y="41"/>
                  </a:lnTo>
                  <a:lnTo>
                    <a:pt x="49" y="18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7" name="Freeform 63">
              <a:extLst>
                <a:ext uri="{FF2B5EF4-FFF2-40B4-BE49-F238E27FC236}">
                  <a16:creationId xmlns:a16="http://schemas.microsoft.com/office/drawing/2014/main" xmlns="" id="{F8396252-E67B-DA46-B354-5214735F93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400" y="5307013"/>
              <a:ext cx="60325" cy="52388"/>
            </a:xfrm>
            <a:custGeom>
              <a:avLst/>
              <a:gdLst>
                <a:gd name="T0" fmla="*/ 7 w 56"/>
                <a:gd name="T1" fmla="*/ 19 h 50"/>
                <a:gd name="T2" fmla="*/ 7 w 56"/>
                <a:gd name="T3" fmla="*/ 19 h 50"/>
                <a:gd name="T4" fmla="*/ 31 w 56"/>
                <a:gd name="T5" fmla="*/ 0 h 50"/>
                <a:gd name="T6" fmla="*/ 42 w 56"/>
                <a:gd name="T7" fmla="*/ 1 h 50"/>
                <a:gd name="T8" fmla="*/ 56 w 56"/>
                <a:gd name="T9" fmla="*/ 18 h 50"/>
                <a:gd name="T10" fmla="*/ 55 w 56"/>
                <a:gd name="T11" fmla="*/ 35 h 50"/>
                <a:gd name="T12" fmla="*/ 32 w 56"/>
                <a:gd name="T13" fmla="*/ 43 h 50"/>
                <a:gd name="T14" fmla="*/ 32 w 56"/>
                <a:gd name="T15" fmla="*/ 50 h 50"/>
                <a:gd name="T16" fmla="*/ 6 w 56"/>
                <a:gd name="T17" fmla="*/ 49 h 50"/>
                <a:gd name="T18" fmla="*/ 0 w 56"/>
                <a:gd name="T19" fmla="*/ 30 h 50"/>
                <a:gd name="T20" fmla="*/ 7 w 56"/>
                <a:gd name="T21" fmla="*/ 1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50">
                  <a:moveTo>
                    <a:pt x="7" y="19"/>
                  </a:moveTo>
                  <a:lnTo>
                    <a:pt x="7" y="19"/>
                  </a:lnTo>
                  <a:lnTo>
                    <a:pt x="31" y="0"/>
                  </a:lnTo>
                  <a:lnTo>
                    <a:pt x="42" y="1"/>
                  </a:lnTo>
                  <a:lnTo>
                    <a:pt x="56" y="18"/>
                  </a:lnTo>
                  <a:lnTo>
                    <a:pt x="55" y="35"/>
                  </a:lnTo>
                  <a:lnTo>
                    <a:pt x="32" y="43"/>
                  </a:lnTo>
                  <a:lnTo>
                    <a:pt x="32" y="50"/>
                  </a:lnTo>
                  <a:lnTo>
                    <a:pt x="6" y="49"/>
                  </a:lnTo>
                  <a:lnTo>
                    <a:pt x="0" y="30"/>
                  </a:lnTo>
                  <a:lnTo>
                    <a:pt x="7" y="1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8" name="Freeform 64">
              <a:extLst>
                <a:ext uri="{FF2B5EF4-FFF2-40B4-BE49-F238E27FC236}">
                  <a16:creationId xmlns:a16="http://schemas.microsoft.com/office/drawing/2014/main" xmlns="" id="{80D9E490-5A03-844D-9BDE-0AD1240C3E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925" y="5145088"/>
              <a:ext cx="387350" cy="338138"/>
            </a:xfrm>
            <a:custGeom>
              <a:avLst/>
              <a:gdLst>
                <a:gd name="T0" fmla="*/ 262 w 367"/>
                <a:gd name="T1" fmla="*/ 145 h 319"/>
                <a:gd name="T2" fmla="*/ 262 w 367"/>
                <a:gd name="T3" fmla="*/ 145 h 319"/>
                <a:gd name="T4" fmla="*/ 274 w 367"/>
                <a:gd name="T5" fmla="*/ 145 h 319"/>
                <a:gd name="T6" fmla="*/ 293 w 367"/>
                <a:gd name="T7" fmla="*/ 166 h 319"/>
                <a:gd name="T8" fmla="*/ 293 w 367"/>
                <a:gd name="T9" fmla="*/ 190 h 319"/>
                <a:gd name="T10" fmla="*/ 270 w 367"/>
                <a:gd name="T11" fmla="*/ 201 h 319"/>
                <a:gd name="T12" fmla="*/ 269 w 367"/>
                <a:gd name="T13" fmla="*/ 209 h 319"/>
                <a:gd name="T14" fmla="*/ 234 w 367"/>
                <a:gd name="T15" fmla="*/ 210 h 319"/>
                <a:gd name="T16" fmla="*/ 224 w 367"/>
                <a:gd name="T17" fmla="*/ 184 h 319"/>
                <a:gd name="T18" fmla="*/ 234 w 367"/>
                <a:gd name="T19" fmla="*/ 165 h 319"/>
                <a:gd name="T20" fmla="*/ 262 w 367"/>
                <a:gd name="T21" fmla="*/ 145 h 319"/>
                <a:gd name="T22" fmla="*/ 292 w 367"/>
                <a:gd name="T23" fmla="*/ 0 h 319"/>
                <a:gd name="T24" fmla="*/ 292 w 367"/>
                <a:gd name="T25" fmla="*/ 0 h 319"/>
                <a:gd name="T26" fmla="*/ 230 w 367"/>
                <a:gd name="T27" fmla="*/ 57 h 319"/>
                <a:gd name="T28" fmla="*/ 215 w 367"/>
                <a:gd name="T29" fmla="*/ 93 h 319"/>
                <a:gd name="T30" fmla="*/ 166 w 367"/>
                <a:gd name="T31" fmla="*/ 87 h 319"/>
                <a:gd name="T32" fmla="*/ 125 w 367"/>
                <a:gd name="T33" fmla="*/ 123 h 319"/>
                <a:gd name="T34" fmla="*/ 98 w 367"/>
                <a:gd name="T35" fmla="*/ 120 h 319"/>
                <a:gd name="T36" fmla="*/ 100 w 367"/>
                <a:gd name="T37" fmla="*/ 70 h 319"/>
                <a:gd name="T38" fmla="*/ 91 w 367"/>
                <a:gd name="T39" fmla="*/ 67 h 319"/>
                <a:gd name="T40" fmla="*/ 84 w 367"/>
                <a:gd name="T41" fmla="*/ 169 h 319"/>
                <a:gd name="T42" fmla="*/ 36 w 367"/>
                <a:gd name="T43" fmla="*/ 169 h 319"/>
                <a:gd name="T44" fmla="*/ 21 w 367"/>
                <a:gd name="T45" fmla="*/ 152 h 319"/>
                <a:gd name="T46" fmla="*/ 0 w 367"/>
                <a:gd name="T47" fmla="*/ 152 h 319"/>
                <a:gd name="T48" fmla="*/ 19 w 367"/>
                <a:gd name="T49" fmla="*/ 207 h 319"/>
                <a:gd name="T50" fmla="*/ 54 w 367"/>
                <a:gd name="T51" fmla="*/ 240 h 319"/>
                <a:gd name="T52" fmla="*/ 29 w 367"/>
                <a:gd name="T53" fmla="*/ 269 h 319"/>
                <a:gd name="T54" fmla="*/ 45 w 367"/>
                <a:gd name="T55" fmla="*/ 305 h 319"/>
                <a:gd name="T56" fmla="*/ 82 w 367"/>
                <a:gd name="T57" fmla="*/ 319 h 319"/>
                <a:gd name="T58" fmla="*/ 112 w 367"/>
                <a:gd name="T59" fmla="*/ 294 h 319"/>
                <a:gd name="T60" fmla="*/ 196 w 367"/>
                <a:gd name="T61" fmla="*/ 294 h 319"/>
                <a:gd name="T62" fmla="*/ 202 w 367"/>
                <a:gd name="T63" fmla="*/ 287 h 319"/>
                <a:gd name="T64" fmla="*/ 240 w 367"/>
                <a:gd name="T65" fmla="*/ 280 h 319"/>
                <a:gd name="T66" fmla="*/ 367 w 367"/>
                <a:gd name="T67" fmla="*/ 154 h 319"/>
                <a:gd name="T68" fmla="*/ 366 w 367"/>
                <a:gd name="T69" fmla="*/ 114 h 319"/>
                <a:gd name="T70" fmla="*/ 353 w 367"/>
                <a:gd name="T71" fmla="*/ 132 h 319"/>
                <a:gd name="T72" fmla="*/ 332 w 367"/>
                <a:gd name="T73" fmla="*/ 132 h 319"/>
                <a:gd name="T74" fmla="*/ 308 w 367"/>
                <a:gd name="T75" fmla="*/ 111 h 319"/>
                <a:gd name="T76" fmla="*/ 320 w 367"/>
                <a:gd name="T77" fmla="*/ 80 h 319"/>
                <a:gd name="T78" fmla="*/ 342 w 367"/>
                <a:gd name="T79" fmla="*/ 75 h 319"/>
                <a:gd name="T80" fmla="*/ 340 w 367"/>
                <a:gd name="T81" fmla="*/ 11 h 319"/>
                <a:gd name="T82" fmla="*/ 292 w 367"/>
                <a:gd name="T8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67" h="319">
                  <a:moveTo>
                    <a:pt x="262" y="145"/>
                  </a:moveTo>
                  <a:lnTo>
                    <a:pt x="262" y="145"/>
                  </a:lnTo>
                  <a:lnTo>
                    <a:pt x="274" y="145"/>
                  </a:lnTo>
                  <a:lnTo>
                    <a:pt x="293" y="166"/>
                  </a:lnTo>
                  <a:lnTo>
                    <a:pt x="293" y="190"/>
                  </a:lnTo>
                  <a:lnTo>
                    <a:pt x="270" y="201"/>
                  </a:lnTo>
                  <a:lnTo>
                    <a:pt x="269" y="209"/>
                  </a:lnTo>
                  <a:lnTo>
                    <a:pt x="234" y="210"/>
                  </a:lnTo>
                  <a:lnTo>
                    <a:pt x="224" y="184"/>
                  </a:lnTo>
                  <a:lnTo>
                    <a:pt x="234" y="165"/>
                  </a:lnTo>
                  <a:lnTo>
                    <a:pt x="262" y="145"/>
                  </a:lnTo>
                  <a:close/>
                  <a:moveTo>
                    <a:pt x="292" y="0"/>
                  </a:moveTo>
                  <a:lnTo>
                    <a:pt x="292" y="0"/>
                  </a:lnTo>
                  <a:lnTo>
                    <a:pt x="230" y="57"/>
                  </a:lnTo>
                  <a:lnTo>
                    <a:pt x="215" y="93"/>
                  </a:lnTo>
                  <a:lnTo>
                    <a:pt x="166" y="87"/>
                  </a:lnTo>
                  <a:lnTo>
                    <a:pt x="125" y="123"/>
                  </a:lnTo>
                  <a:lnTo>
                    <a:pt x="98" y="120"/>
                  </a:lnTo>
                  <a:lnTo>
                    <a:pt x="100" y="70"/>
                  </a:lnTo>
                  <a:lnTo>
                    <a:pt x="91" y="67"/>
                  </a:lnTo>
                  <a:lnTo>
                    <a:pt x="84" y="169"/>
                  </a:lnTo>
                  <a:lnTo>
                    <a:pt x="36" y="169"/>
                  </a:lnTo>
                  <a:lnTo>
                    <a:pt x="21" y="152"/>
                  </a:lnTo>
                  <a:lnTo>
                    <a:pt x="0" y="152"/>
                  </a:lnTo>
                  <a:lnTo>
                    <a:pt x="19" y="207"/>
                  </a:lnTo>
                  <a:lnTo>
                    <a:pt x="54" y="240"/>
                  </a:lnTo>
                  <a:lnTo>
                    <a:pt x="29" y="269"/>
                  </a:lnTo>
                  <a:lnTo>
                    <a:pt x="45" y="305"/>
                  </a:lnTo>
                  <a:lnTo>
                    <a:pt x="82" y="319"/>
                  </a:lnTo>
                  <a:lnTo>
                    <a:pt x="112" y="294"/>
                  </a:lnTo>
                  <a:lnTo>
                    <a:pt x="196" y="294"/>
                  </a:lnTo>
                  <a:lnTo>
                    <a:pt x="202" y="287"/>
                  </a:lnTo>
                  <a:lnTo>
                    <a:pt x="240" y="280"/>
                  </a:lnTo>
                  <a:lnTo>
                    <a:pt x="367" y="154"/>
                  </a:lnTo>
                  <a:lnTo>
                    <a:pt x="366" y="114"/>
                  </a:lnTo>
                  <a:lnTo>
                    <a:pt x="353" y="132"/>
                  </a:lnTo>
                  <a:lnTo>
                    <a:pt x="332" y="132"/>
                  </a:lnTo>
                  <a:lnTo>
                    <a:pt x="308" y="111"/>
                  </a:lnTo>
                  <a:lnTo>
                    <a:pt x="320" y="80"/>
                  </a:lnTo>
                  <a:lnTo>
                    <a:pt x="342" y="75"/>
                  </a:lnTo>
                  <a:lnTo>
                    <a:pt x="340" y="11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9" name="Freeform 65">
              <a:extLst>
                <a:ext uri="{FF2B5EF4-FFF2-40B4-BE49-F238E27FC236}">
                  <a16:creationId xmlns:a16="http://schemas.microsoft.com/office/drawing/2014/main" xmlns="" id="{FD0DF86B-0D2A-A748-AA62-9BE374E6F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6488" y="2027238"/>
              <a:ext cx="969963" cy="947738"/>
            </a:xfrm>
            <a:custGeom>
              <a:avLst/>
              <a:gdLst>
                <a:gd name="T0" fmla="*/ 10 w 919"/>
                <a:gd name="T1" fmla="*/ 173 h 896"/>
                <a:gd name="T2" fmla="*/ 19 w 919"/>
                <a:gd name="T3" fmla="*/ 209 h 896"/>
                <a:gd name="T4" fmla="*/ 38 w 919"/>
                <a:gd name="T5" fmla="*/ 265 h 896"/>
                <a:gd name="T6" fmla="*/ 117 w 919"/>
                <a:gd name="T7" fmla="*/ 250 h 896"/>
                <a:gd name="T8" fmla="*/ 203 w 919"/>
                <a:gd name="T9" fmla="*/ 397 h 896"/>
                <a:gd name="T10" fmla="*/ 213 w 919"/>
                <a:gd name="T11" fmla="*/ 448 h 896"/>
                <a:gd name="T12" fmla="*/ 237 w 919"/>
                <a:gd name="T13" fmla="*/ 489 h 896"/>
                <a:gd name="T14" fmla="*/ 215 w 919"/>
                <a:gd name="T15" fmla="*/ 516 h 896"/>
                <a:gd name="T16" fmla="*/ 177 w 919"/>
                <a:gd name="T17" fmla="*/ 617 h 896"/>
                <a:gd name="T18" fmla="*/ 183 w 919"/>
                <a:gd name="T19" fmla="*/ 721 h 896"/>
                <a:gd name="T20" fmla="*/ 192 w 919"/>
                <a:gd name="T21" fmla="*/ 809 h 896"/>
                <a:gd name="T22" fmla="*/ 239 w 919"/>
                <a:gd name="T23" fmla="*/ 847 h 896"/>
                <a:gd name="T24" fmla="*/ 264 w 919"/>
                <a:gd name="T25" fmla="*/ 875 h 896"/>
                <a:gd name="T26" fmla="*/ 307 w 919"/>
                <a:gd name="T27" fmla="*/ 894 h 896"/>
                <a:gd name="T28" fmla="*/ 392 w 919"/>
                <a:gd name="T29" fmla="*/ 736 h 896"/>
                <a:gd name="T30" fmla="*/ 548 w 919"/>
                <a:gd name="T31" fmla="*/ 623 h 896"/>
                <a:gd name="T32" fmla="*/ 633 w 919"/>
                <a:gd name="T33" fmla="*/ 636 h 896"/>
                <a:gd name="T34" fmla="*/ 738 w 919"/>
                <a:gd name="T35" fmla="*/ 565 h 896"/>
                <a:gd name="T36" fmla="*/ 708 w 919"/>
                <a:gd name="T37" fmla="*/ 497 h 896"/>
                <a:gd name="T38" fmla="*/ 659 w 919"/>
                <a:gd name="T39" fmla="*/ 442 h 896"/>
                <a:gd name="T40" fmla="*/ 764 w 919"/>
                <a:gd name="T41" fmla="*/ 452 h 896"/>
                <a:gd name="T42" fmla="*/ 751 w 919"/>
                <a:gd name="T43" fmla="*/ 410 h 896"/>
                <a:gd name="T44" fmla="*/ 811 w 919"/>
                <a:gd name="T45" fmla="*/ 269 h 896"/>
                <a:gd name="T46" fmla="*/ 789 w 919"/>
                <a:gd name="T47" fmla="*/ 228 h 896"/>
                <a:gd name="T48" fmla="*/ 919 w 919"/>
                <a:gd name="T49" fmla="*/ 132 h 896"/>
                <a:gd name="T50" fmla="*/ 796 w 919"/>
                <a:gd name="T51" fmla="*/ 113 h 896"/>
                <a:gd name="T52" fmla="*/ 774 w 919"/>
                <a:gd name="T53" fmla="*/ 98 h 896"/>
                <a:gd name="T54" fmla="*/ 721 w 919"/>
                <a:gd name="T55" fmla="*/ 124 h 896"/>
                <a:gd name="T56" fmla="*/ 616 w 919"/>
                <a:gd name="T57" fmla="*/ 109 h 896"/>
                <a:gd name="T58" fmla="*/ 764 w 919"/>
                <a:gd name="T59" fmla="*/ 71 h 896"/>
                <a:gd name="T60" fmla="*/ 595 w 919"/>
                <a:gd name="T61" fmla="*/ 2 h 896"/>
                <a:gd name="T62" fmla="*/ 542 w 919"/>
                <a:gd name="T63" fmla="*/ 39 h 896"/>
                <a:gd name="T64" fmla="*/ 486 w 919"/>
                <a:gd name="T65" fmla="*/ 0 h 896"/>
                <a:gd name="T66" fmla="*/ 437 w 919"/>
                <a:gd name="T67" fmla="*/ 30 h 896"/>
                <a:gd name="T68" fmla="*/ 435 w 919"/>
                <a:gd name="T69" fmla="*/ 77 h 896"/>
                <a:gd name="T70" fmla="*/ 358 w 919"/>
                <a:gd name="T71" fmla="*/ 28 h 896"/>
                <a:gd name="T72" fmla="*/ 307 w 919"/>
                <a:gd name="T73" fmla="*/ 62 h 896"/>
                <a:gd name="T74" fmla="*/ 220 w 919"/>
                <a:gd name="T75" fmla="*/ 15 h 896"/>
                <a:gd name="T76" fmla="*/ 179 w 919"/>
                <a:gd name="T77" fmla="*/ 60 h 896"/>
                <a:gd name="T78" fmla="*/ 100 w 919"/>
                <a:gd name="T79" fmla="*/ 66 h 896"/>
                <a:gd name="T80" fmla="*/ 102 w 919"/>
                <a:gd name="T81" fmla="*/ 111 h 896"/>
                <a:gd name="T82" fmla="*/ 21 w 919"/>
                <a:gd name="T83" fmla="*/ 105 h 896"/>
                <a:gd name="T84" fmla="*/ 30 w 919"/>
                <a:gd name="T85" fmla="*/ 160 h 896"/>
                <a:gd name="T86" fmla="*/ 87 w 919"/>
                <a:gd name="T87" fmla="*/ 171 h 896"/>
                <a:gd name="T88" fmla="*/ 10 w 919"/>
                <a:gd name="T89" fmla="*/ 173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19" h="896">
                  <a:moveTo>
                    <a:pt x="10" y="173"/>
                  </a:moveTo>
                  <a:lnTo>
                    <a:pt x="10" y="173"/>
                  </a:lnTo>
                  <a:lnTo>
                    <a:pt x="0" y="190"/>
                  </a:lnTo>
                  <a:lnTo>
                    <a:pt x="19" y="209"/>
                  </a:lnTo>
                  <a:lnTo>
                    <a:pt x="10" y="228"/>
                  </a:lnTo>
                  <a:lnTo>
                    <a:pt x="38" y="265"/>
                  </a:lnTo>
                  <a:lnTo>
                    <a:pt x="72" y="254"/>
                  </a:lnTo>
                  <a:lnTo>
                    <a:pt x="117" y="250"/>
                  </a:lnTo>
                  <a:lnTo>
                    <a:pt x="168" y="305"/>
                  </a:lnTo>
                  <a:lnTo>
                    <a:pt x="203" y="397"/>
                  </a:lnTo>
                  <a:lnTo>
                    <a:pt x="175" y="454"/>
                  </a:lnTo>
                  <a:lnTo>
                    <a:pt x="213" y="448"/>
                  </a:lnTo>
                  <a:lnTo>
                    <a:pt x="235" y="461"/>
                  </a:lnTo>
                  <a:lnTo>
                    <a:pt x="237" y="489"/>
                  </a:lnTo>
                  <a:lnTo>
                    <a:pt x="190" y="491"/>
                  </a:lnTo>
                  <a:lnTo>
                    <a:pt x="215" y="516"/>
                  </a:lnTo>
                  <a:lnTo>
                    <a:pt x="247" y="523"/>
                  </a:lnTo>
                  <a:lnTo>
                    <a:pt x="177" y="617"/>
                  </a:lnTo>
                  <a:lnTo>
                    <a:pt x="168" y="674"/>
                  </a:lnTo>
                  <a:lnTo>
                    <a:pt x="183" y="721"/>
                  </a:lnTo>
                  <a:lnTo>
                    <a:pt x="173" y="749"/>
                  </a:lnTo>
                  <a:lnTo>
                    <a:pt x="192" y="809"/>
                  </a:lnTo>
                  <a:lnTo>
                    <a:pt x="228" y="849"/>
                  </a:lnTo>
                  <a:lnTo>
                    <a:pt x="239" y="847"/>
                  </a:lnTo>
                  <a:lnTo>
                    <a:pt x="262" y="841"/>
                  </a:lnTo>
                  <a:lnTo>
                    <a:pt x="264" y="875"/>
                  </a:lnTo>
                  <a:lnTo>
                    <a:pt x="279" y="896"/>
                  </a:lnTo>
                  <a:lnTo>
                    <a:pt x="307" y="894"/>
                  </a:lnTo>
                  <a:lnTo>
                    <a:pt x="328" y="815"/>
                  </a:lnTo>
                  <a:lnTo>
                    <a:pt x="392" y="736"/>
                  </a:lnTo>
                  <a:lnTo>
                    <a:pt x="488" y="698"/>
                  </a:lnTo>
                  <a:lnTo>
                    <a:pt x="548" y="623"/>
                  </a:lnTo>
                  <a:lnTo>
                    <a:pt x="576" y="636"/>
                  </a:lnTo>
                  <a:lnTo>
                    <a:pt x="633" y="636"/>
                  </a:lnTo>
                  <a:lnTo>
                    <a:pt x="680" y="589"/>
                  </a:lnTo>
                  <a:lnTo>
                    <a:pt x="738" y="565"/>
                  </a:lnTo>
                  <a:lnTo>
                    <a:pt x="744" y="529"/>
                  </a:lnTo>
                  <a:lnTo>
                    <a:pt x="708" y="497"/>
                  </a:lnTo>
                  <a:lnTo>
                    <a:pt x="676" y="487"/>
                  </a:lnTo>
                  <a:lnTo>
                    <a:pt x="659" y="442"/>
                  </a:lnTo>
                  <a:lnTo>
                    <a:pt x="700" y="418"/>
                  </a:lnTo>
                  <a:lnTo>
                    <a:pt x="764" y="452"/>
                  </a:lnTo>
                  <a:lnTo>
                    <a:pt x="785" y="429"/>
                  </a:lnTo>
                  <a:lnTo>
                    <a:pt x="751" y="410"/>
                  </a:lnTo>
                  <a:lnTo>
                    <a:pt x="823" y="312"/>
                  </a:lnTo>
                  <a:lnTo>
                    <a:pt x="811" y="269"/>
                  </a:lnTo>
                  <a:lnTo>
                    <a:pt x="776" y="267"/>
                  </a:lnTo>
                  <a:lnTo>
                    <a:pt x="789" y="228"/>
                  </a:lnTo>
                  <a:lnTo>
                    <a:pt x="832" y="209"/>
                  </a:lnTo>
                  <a:lnTo>
                    <a:pt x="919" y="132"/>
                  </a:lnTo>
                  <a:lnTo>
                    <a:pt x="894" y="105"/>
                  </a:lnTo>
                  <a:lnTo>
                    <a:pt x="796" y="113"/>
                  </a:lnTo>
                  <a:lnTo>
                    <a:pt x="744" y="164"/>
                  </a:lnTo>
                  <a:lnTo>
                    <a:pt x="774" y="98"/>
                  </a:lnTo>
                  <a:lnTo>
                    <a:pt x="740" y="90"/>
                  </a:lnTo>
                  <a:lnTo>
                    <a:pt x="721" y="124"/>
                  </a:lnTo>
                  <a:lnTo>
                    <a:pt x="693" y="100"/>
                  </a:lnTo>
                  <a:lnTo>
                    <a:pt x="616" y="109"/>
                  </a:lnTo>
                  <a:lnTo>
                    <a:pt x="638" y="75"/>
                  </a:lnTo>
                  <a:lnTo>
                    <a:pt x="764" y="71"/>
                  </a:lnTo>
                  <a:lnTo>
                    <a:pt x="732" y="28"/>
                  </a:lnTo>
                  <a:lnTo>
                    <a:pt x="595" y="2"/>
                  </a:lnTo>
                  <a:lnTo>
                    <a:pt x="540" y="11"/>
                  </a:lnTo>
                  <a:lnTo>
                    <a:pt x="542" y="39"/>
                  </a:lnTo>
                  <a:lnTo>
                    <a:pt x="484" y="19"/>
                  </a:lnTo>
                  <a:lnTo>
                    <a:pt x="486" y="0"/>
                  </a:lnTo>
                  <a:lnTo>
                    <a:pt x="446" y="9"/>
                  </a:lnTo>
                  <a:lnTo>
                    <a:pt x="437" y="30"/>
                  </a:lnTo>
                  <a:lnTo>
                    <a:pt x="480" y="45"/>
                  </a:lnTo>
                  <a:lnTo>
                    <a:pt x="435" y="77"/>
                  </a:lnTo>
                  <a:lnTo>
                    <a:pt x="403" y="41"/>
                  </a:lnTo>
                  <a:lnTo>
                    <a:pt x="358" y="28"/>
                  </a:lnTo>
                  <a:lnTo>
                    <a:pt x="352" y="62"/>
                  </a:lnTo>
                  <a:lnTo>
                    <a:pt x="307" y="62"/>
                  </a:lnTo>
                  <a:lnTo>
                    <a:pt x="290" y="26"/>
                  </a:lnTo>
                  <a:lnTo>
                    <a:pt x="220" y="15"/>
                  </a:lnTo>
                  <a:lnTo>
                    <a:pt x="181" y="34"/>
                  </a:lnTo>
                  <a:lnTo>
                    <a:pt x="179" y="60"/>
                  </a:lnTo>
                  <a:lnTo>
                    <a:pt x="130" y="54"/>
                  </a:lnTo>
                  <a:lnTo>
                    <a:pt x="100" y="66"/>
                  </a:lnTo>
                  <a:lnTo>
                    <a:pt x="102" y="96"/>
                  </a:lnTo>
                  <a:lnTo>
                    <a:pt x="102" y="111"/>
                  </a:lnTo>
                  <a:lnTo>
                    <a:pt x="47" y="122"/>
                  </a:lnTo>
                  <a:lnTo>
                    <a:pt x="21" y="105"/>
                  </a:lnTo>
                  <a:lnTo>
                    <a:pt x="4" y="132"/>
                  </a:lnTo>
                  <a:lnTo>
                    <a:pt x="30" y="160"/>
                  </a:lnTo>
                  <a:lnTo>
                    <a:pt x="83" y="154"/>
                  </a:lnTo>
                  <a:lnTo>
                    <a:pt x="87" y="171"/>
                  </a:lnTo>
                  <a:lnTo>
                    <a:pt x="47" y="190"/>
                  </a:lnTo>
                  <a:lnTo>
                    <a:pt x="10" y="17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0" name="Freeform 66">
              <a:extLst>
                <a:ext uri="{FF2B5EF4-FFF2-40B4-BE49-F238E27FC236}">
                  <a16:creationId xmlns:a16="http://schemas.microsoft.com/office/drawing/2014/main" xmlns="" id="{AA62776B-F6D8-744C-BEFC-FE6BC255F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175" y="2562226"/>
              <a:ext cx="38100" cy="44450"/>
            </a:xfrm>
            <a:custGeom>
              <a:avLst/>
              <a:gdLst>
                <a:gd name="T0" fmla="*/ 23 w 36"/>
                <a:gd name="T1" fmla="*/ 0 h 42"/>
                <a:gd name="T2" fmla="*/ 23 w 36"/>
                <a:gd name="T3" fmla="*/ 0 h 42"/>
                <a:gd name="T4" fmla="*/ 36 w 36"/>
                <a:gd name="T5" fmla="*/ 19 h 42"/>
                <a:gd name="T6" fmla="*/ 30 w 36"/>
                <a:gd name="T7" fmla="*/ 42 h 42"/>
                <a:gd name="T8" fmla="*/ 17 w 36"/>
                <a:gd name="T9" fmla="*/ 42 h 42"/>
                <a:gd name="T10" fmla="*/ 0 w 36"/>
                <a:gd name="T11" fmla="*/ 23 h 42"/>
                <a:gd name="T12" fmla="*/ 4 w 36"/>
                <a:gd name="T13" fmla="*/ 8 h 42"/>
                <a:gd name="T14" fmla="*/ 23 w 36"/>
                <a:gd name="T1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42">
                  <a:moveTo>
                    <a:pt x="23" y="0"/>
                  </a:moveTo>
                  <a:lnTo>
                    <a:pt x="23" y="0"/>
                  </a:lnTo>
                  <a:lnTo>
                    <a:pt x="36" y="19"/>
                  </a:lnTo>
                  <a:lnTo>
                    <a:pt x="30" y="42"/>
                  </a:lnTo>
                  <a:lnTo>
                    <a:pt x="17" y="42"/>
                  </a:lnTo>
                  <a:lnTo>
                    <a:pt x="0" y="23"/>
                  </a:lnTo>
                  <a:lnTo>
                    <a:pt x="4" y="8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1" name="Freeform 67">
              <a:extLst>
                <a:ext uri="{FF2B5EF4-FFF2-40B4-BE49-F238E27FC236}">
                  <a16:creationId xmlns:a16="http://schemas.microsoft.com/office/drawing/2014/main" xmlns="" id="{16616C20-67D8-664A-AB58-75BB0F325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7850" y="2505076"/>
              <a:ext cx="52388" cy="42863"/>
            </a:xfrm>
            <a:custGeom>
              <a:avLst/>
              <a:gdLst>
                <a:gd name="T0" fmla="*/ 13 w 49"/>
                <a:gd name="T1" fmla="*/ 0 h 41"/>
                <a:gd name="T2" fmla="*/ 13 w 49"/>
                <a:gd name="T3" fmla="*/ 0 h 41"/>
                <a:gd name="T4" fmla="*/ 49 w 49"/>
                <a:gd name="T5" fmla="*/ 11 h 41"/>
                <a:gd name="T6" fmla="*/ 47 w 49"/>
                <a:gd name="T7" fmla="*/ 41 h 41"/>
                <a:gd name="T8" fmla="*/ 8 w 49"/>
                <a:gd name="T9" fmla="*/ 22 h 41"/>
                <a:gd name="T10" fmla="*/ 0 w 49"/>
                <a:gd name="T11" fmla="*/ 11 h 41"/>
                <a:gd name="T12" fmla="*/ 13 w 49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1">
                  <a:moveTo>
                    <a:pt x="13" y="0"/>
                  </a:moveTo>
                  <a:lnTo>
                    <a:pt x="13" y="0"/>
                  </a:lnTo>
                  <a:lnTo>
                    <a:pt x="49" y="11"/>
                  </a:lnTo>
                  <a:lnTo>
                    <a:pt x="47" y="41"/>
                  </a:lnTo>
                  <a:lnTo>
                    <a:pt x="8" y="22"/>
                  </a:lnTo>
                  <a:lnTo>
                    <a:pt x="0" y="1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2" name="Freeform 68">
              <a:extLst>
                <a:ext uri="{FF2B5EF4-FFF2-40B4-BE49-F238E27FC236}">
                  <a16:creationId xmlns:a16="http://schemas.microsoft.com/office/drawing/2014/main" xmlns="" id="{8C41403F-61B3-3B4E-8037-ED9DE26B9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7575" y="4957763"/>
              <a:ext cx="950913" cy="889000"/>
            </a:xfrm>
            <a:custGeom>
              <a:avLst/>
              <a:gdLst>
                <a:gd name="T0" fmla="*/ 36 w 899"/>
                <a:gd name="T1" fmla="*/ 368 h 839"/>
                <a:gd name="T2" fmla="*/ 36 w 899"/>
                <a:gd name="T3" fmla="*/ 368 h 839"/>
                <a:gd name="T4" fmla="*/ 33 w 899"/>
                <a:gd name="T5" fmla="*/ 567 h 839"/>
                <a:gd name="T6" fmla="*/ 3 w 899"/>
                <a:gd name="T7" fmla="*/ 590 h 839"/>
                <a:gd name="T8" fmla="*/ 0 w 899"/>
                <a:gd name="T9" fmla="*/ 609 h 839"/>
                <a:gd name="T10" fmla="*/ 42 w 899"/>
                <a:gd name="T11" fmla="*/ 637 h 839"/>
                <a:gd name="T12" fmla="*/ 145 w 899"/>
                <a:gd name="T13" fmla="*/ 618 h 839"/>
                <a:gd name="T14" fmla="*/ 198 w 899"/>
                <a:gd name="T15" fmla="*/ 618 h 839"/>
                <a:gd name="T16" fmla="*/ 217 w 899"/>
                <a:gd name="T17" fmla="*/ 590 h 839"/>
                <a:gd name="T18" fmla="*/ 334 w 899"/>
                <a:gd name="T19" fmla="*/ 567 h 839"/>
                <a:gd name="T20" fmla="*/ 418 w 899"/>
                <a:gd name="T21" fmla="*/ 592 h 839"/>
                <a:gd name="T22" fmla="*/ 412 w 899"/>
                <a:gd name="T23" fmla="*/ 626 h 839"/>
                <a:gd name="T24" fmla="*/ 423 w 899"/>
                <a:gd name="T25" fmla="*/ 660 h 839"/>
                <a:gd name="T26" fmla="*/ 487 w 899"/>
                <a:gd name="T27" fmla="*/ 649 h 839"/>
                <a:gd name="T28" fmla="*/ 490 w 899"/>
                <a:gd name="T29" fmla="*/ 665 h 839"/>
                <a:gd name="T30" fmla="*/ 448 w 899"/>
                <a:gd name="T31" fmla="*/ 696 h 839"/>
                <a:gd name="T32" fmla="*/ 462 w 899"/>
                <a:gd name="T33" fmla="*/ 707 h 839"/>
                <a:gd name="T34" fmla="*/ 493 w 899"/>
                <a:gd name="T35" fmla="*/ 696 h 839"/>
                <a:gd name="T36" fmla="*/ 484 w 899"/>
                <a:gd name="T37" fmla="*/ 789 h 839"/>
                <a:gd name="T38" fmla="*/ 543 w 899"/>
                <a:gd name="T39" fmla="*/ 834 h 839"/>
                <a:gd name="T40" fmla="*/ 576 w 899"/>
                <a:gd name="T41" fmla="*/ 822 h 839"/>
                <a:gd name="T42" fmla="*/ 593 w 899"/>
                <a:gd name="T43" fmla="*/ 839 h 839"/>
                <a:gd name="T44" fmla="*/ 690 w 899"/>
                <a:gd name="T45" fmla="*/ 825 h 839"/>
                <a:gd name="T46" fmla="*/ 782 w 899"/>
                <a:gd name="T47" fmla="*/ 676 h 839"/>
                <a:gd name="T48" fmla="*/ 816 w 899"/>
                <a:gd name="T49" fmla="*/ 668 h 839"/>
                <a:gd name="T50" fmla="*/ 883 w 899"/>
                <a:gd name="T51" fmla="*/ 545 h 839"/>
                <a:gd name="T52" fmla="*/ 899 w 899"/>
                <a:gd name="T53" fmla="*/ 438 h 839"/>
                <a:gd name="T54" fmla="*/ 857 w 899"/>
                <a:gd name="T55" fmla="*/ 385 h 839"/>
                <a:gd name="T56" fmla="*/ 874 w 899"/>
                <a:gd name="T57" fmla="*/ 374 h 839"/>
                <a:gd name="T58" fmla="*/ 841 w 899"/>
                <a:gd name="T59" fmla="*/ 270 h 839"/>
                <a:gd name="T60" fmla="*/ 805 w 899"/>
                <a:gd name="T61" fmla="*/ 245 h 839"/>
                <a:gd name="T62" fmla="*/ 810 w 899"/>
                <a:gd name="T63" fmla="*/ 104 h 839"/>
                <a:gd name="T64" fmla="*/ 777 w 899"/>
                <a:gd name="T65" fmla="*/ 79 h 839"/>
                <a:gd name="T66" fmla="*/ 768 w 899"/>
                <a:gd name="T67" fmla="*/ 1 h 839"/>
                <a:gd name="T68" fmla="*/ 752 w 899"/>
                <a:gd name="T69" fmla="*/ 1 h 839"/>
                <a:gd name="T70" fmla="*/ 696 w 899"/>
                <a:gd name="T71" fmla="*/ 186 h 839"/>
                <a:gd name="T72" fmla="*/ 665 w 899"/>
                <a:gd name="T73" fmla="*/ 188 h 839"/>
                <a:gd name="T74" fmla="*/ 596 w 899"/>
                <a:gd name="T75" fmla="*/ 118 h 839"/>
                <a:gd name="T76" fmla="*/ 635 w 899"/>
                <a:gd name="T77" fmla="*/ 14 h 839"/>
                <a:gd name="T78" fmla="*/ 562 w 899"/>
                <a:gd name="T79" fmla="*/ 0 h 839"/>
                <a:gd name="T80" fmla="*/ 482 w 899"/>
                <a:gd name="T81" fmla="*/ 23 h 839"/>
                <a:gd name="T82" fmla="*/ 459 w 899"/>
                <a:gd name="T83" fmla="*/ 87 h 839"/>
                <a:gd name="T84" fmla="*/ 423 w 899"/>
                <a:gd name="T85" fmla="*/ 96 h 839"/>
                <a:gd name="T86" fmla="*/ 421 w 899"/>
                <a:gd name="T87" fmla="*/ 51 h 839"/>
                <a:gd name="T88" fmla="*/ 273 w 899"/>
                <a:gd name="T89" fmla="*/ 141 h 839"/>
                <a:gd name="T90" fmla="*/ 276 w 899"/>
                <a:gd name="T91" fmla="*/ 174 h 839"/>
                <a:gd name="T92" fmla="*/ 253 w 899"/>
                <a:gd name="T93" fmla="*/ 205 h 839"/>
                <a:gd name="T94" fmla="*/ 198 w 899"/>
                <a:gd name="T95" fmla="*/ 205 h 839"/>
                <a:gd name="T96" fmla="*/ 78 w 899"/>
                <a:gd name="T97" fmla="*/ 256 h 839"/>
                <a:gd name="T98" fmla="*/ 36 w 899"/>
                <a:gd name="T99" fmla="*/ 368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9" h="839">
                  <a:moveTo>
                    <a:pt x="36" y="368"/>
                  </a:moveTo>
                  <a:lnTo>
                    <a:pt x="36" y="368"/>
                  </a:lnTo>
                  <a:lnTo>
                    <a:pt x="33" y="567"/>
                  </a:lnTo>
                  <a:lnTo>
                    <a:pt x="3" y="590"/>
                  </a:lnTo>
                  <a:lnTo>
                    <a:pt x="0" y="609"/>
                  </a:lnTo>
                  <a:lnTo>
                    <a:pt x="42" y="637"/>
                  </a:lnTo>
                  <a:lnTo>
                    <a:pt x="145" y="618"/>
                  </a:lnTo>
                  <a:lnTo>
                    <a:pt x="198" y="618"/>
                  </a:lnTo>
                  <a:lnTo>
                    <a:pt x="217" y="590"/>
                  </a:lnTo>
                  <a:lnTo>
                    <a:pt x="334" y="567"/>
                  </a:lnTo>
                  <a:lnTo>
                    <a:pt x="418" y="592"/>
                  </a:lnTo>
                  <a:lnTo>
                    <a:pt x="412" y="626"/>
                  </a:lnTo>
                  <a:lnTo>
                    <a:pt x="423" y="660"/>
                  </a:lnTo>
                  <a:lnTo>
                    <a:pt x="487" y="649"/>
                  </a:lnTo>
                  <a:lnTo>
                    <a:pt x="490" y="665"/>
                  </a:lnTo>
                  <a:lnTo>
                    <a:pt x="448" y="696"/>
                  </a:lnTo>
                  <a:lnTo>
                    <a:pt x="462" y="707"/>
                  </a:lnTo>
                  <a:lnTo>
                    <a:pt x="493" y="696"/>
                  </a:lnTo>
                  <a:lnTo>
                    <a:pt x="484" y="789"/>
                  </a:lnTo>
                  <a:lnTo>
                    <a:pt x="543" y="834"/>
                  </a:lnTo>
                  <a:lnTo>
                    <a:pt x="576" y="822"/>
                  </a:lnTo>
                  <a:lnTo>
                    <a:pt x="593" y="839"/>
                  </a:lnTo>
                  <a:lnTo>
                    <a:pt x="690" y="825"/>
                  </a:lnTo>
                  <a:lnTo>
                    <a:pt x="782" y="676"/>
                  </a:lnTo>
                  <a:lnTo>
                    <a:pt x="816" y="668"/>
                  </a:lnTo>
                  <a:lnTo>
                    <a:pt x="883" y="545"/>
                  </a:lnTo>
                  <a:lnTo>
                    <a:pt x="899" y="438"/>
                  </a:lnTo>
                  <a:lnTo>
                    <a:pt x="857" y="385"/>
                  </a:lnTo>
                  <a:lnTo>
                    <a:pt x="874" y="374"/>
                  </a:lnTo>
                  <a:lnTo>
                    <a:pt x="841" y="270"/>
                  </a:lnTo>
                  <a:lnTo>
                    <a:pt x="805" y="245"/>
                  </a:lnTo>
                  <a:lnTo>
                    <a:pt x="810" y="104"/>
                  </a:lnTo>
                  <a:lnTo>
                    <a:pt x="777" y="79"/>
                  </a:lnTo>
                  <a:lnTo>
                    <a:pt x="768" y="1"/>
                  </a:lnTo>
                  <a:lnTo>
                    <a:pt x="752" y="1"/>
                  </a:lnTo>
                  <a:lnTo>
                    <a:pt x="696" y="186"/>
                  </a:lnTo>
                  <a:lnTo>
                    <a:pt x="665" y="188"/>
                  </a:lnTo>
                  <a:lnTo>
                    <a:pt x="596" y="118"/>
                  </a:lnTo>
                  <a:lnTo>
                    <a:pt x="635" y="14"/>
                  </a:lnTo>
                  <a:lnTo>
                    <a:pt x="562" y="0"/>
                  </a:lnTo>
                  <a:lnTo>
                    <a:pt x="482" y="23"/>
                  </a:lnTo>
                  <a:lnTo>
                    <a:pt x="459" y="87"/>
                  </a:lnTo>
                  <a:lnTo>
                    <a:pt x="423" y="96"/>
                  </a:lnTo>
                  <a:lnTo>
                    <a:pt x="421" y="51"/>
                  </a:lnTo>
                  <a:lnTo>
                    <a:pt x="273" y="141"/>
                  </a:lnTo>
                  <a:lnTo>
                    <a:pt x="276" y="174"/>
                  </a:lnTo>
                  <a:lnTo>
                    <a:pt x="253" y="205"/>
                  </a:lnTo>
                  <a:lnTo>
                    <a:pt x="198" y="205"/>
                  </a:lnTo>
                  <a:lnTo>
                    <a:pt x="78" y="256"/>
                  </a:lnTo>
                  <a:lnTo>
                    <a:pt x="36" y="36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3" name="Freeform 69">
              <a:extLst>
                <a:ext uri="{FF2B5EF4-FFF2-40B4-BE49-F238E27FC236}">
                  <a16:creationId xmlns:a16="http://schemas.microsoft.com/office/drawing/2014/main" xmlns="" id="{F7A46758-9A1A-B34D-A2B4-6E790CBDC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6375" y="5915026"/>
              <a:ext cx="96838" cy="100013"/>
            </a:xfrm>
            <a:custGeom>
              <a:avLst/>
              <a:gdLst>
                <a:gd name="T0" fmla="*/ 14 w 92"/>
                <a:gd name="T1" fmla="*/ 0 h 95"/>
                <a:gd name="T2" fmla="*/ 14 w 92"/>
                <a:gd name="T3" fmla="*/ 0 h 95"/>
                <a:gd name="T4" fmla="*/ 0 w 92"/>
                <a:gd name="T5" fmla="*/ 56 h 95"/>
                <a:gd name="T6" fmla="*/ 3 w 92"/>
                <a:gd name="T7" fmla="*/ 95 h 95"/>
                <a:gd name="T8" fmla="*/ 44 w 92"/>
                <a:gd name="T9" fmla="*/ 92 h 95"/>
                <a:gd name="T10" fmla="*/ 92 w 92"/>
                <a:gd name="T11" fmla="*/ 19 h 95"/>
                <a:gd name="T12" fmla="*/ 14 w 92"/>
                <a:gd name="T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95">
                  <a:moveTo>
                    <a:pt x="14" y="0"/>
                  </a:moveTo>
                  <a:lnTo>
                    <a:pt x="14" y="0"/>
                  </a:lnTo>
                  <a:lnTo>
                    <a:pt x="0" y="56"/>
                  </a:lnTo>
                  <a:lnTo>
                    <a:pt x="3" y="95"/>
                  </a:lnTo>
                  <a:lnTo>
                    <a:pt x="44" y="92"/>
                  </a:lnTo>
                  <a:lnTo>
                    <a:pt x="92" y="19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4" name="Freeform 70">
              <a:extLst>
                <a:ext uri="{FF2B5EF4-FFF2-40B4-BE49-F238E27FC236}">
                  <a16:creationId xmlns:a16="http://schemas.microsoft.com/office/drawing/2014/main" xmlns="" id="{B36CD91A-0417-264E-8EB7-70DB5E933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8525" y="5795963"/>
              <a:ext cx="134938" cy="269875"/>
            </a:xfrm>
            <a:custGeom>
              <a:avLst/>
              <a:gdLst>
                <a:gd name="T0" fmla="*/ 45 w 128"/>
                <a:gd name="T1" fmla="*/ 0 h 255"/>
                <a:gd name="T2" fmla="*/ 45 w 128"/>
                <a:gd name="T3" fmla="*/ 0 h 255"/>
                <a:gd name="T4" fmla="*/ 53 w 128"/>
                <a:gd name="T5" fmla="*/ 92 h 255"/>
                <a:gd name="T6" fmla="*/ 42 w 128"/>
                <a:gd name="T7" fmla="*/ 134 h 255"/>
                <a:gd name="T8" fmla="*/ 0 w 128"/>
                <a:gd name="T9" fmla="*/ 165 h 255"/>
                <a:gd name="T10" fmla="*/ 3 w 128"/>
                <a:gd name="T11" fmla="*/ 202 h 255"/>
                <a:gd name="T12" fmla="*/ 3 w 128"/>
                <a:gd name="T13" fmla="*/ 241 h 255"/>
                <a:gd name="T14" fmla="*/ 14 w 128"/>
                <a:gd name="T15" fmla="*/ 255 h 255"/>
                <a:gd name="T16" fmla="*/ 128 w 128"/>
                <a:gd name="T17" fmla="*/ 157 h 255"/>
                <a:gd name="T18" fmla="*/ 128 w 128"/>
                <a:gd name="T19" fmla="*/ 134 h 255"/>
                <a:gd name="T20" fmla="*/ 100 w 128"/>
                <a:gd name="T21" fmla="*/ 134 h 255"/>
                <a:gd name="T22" fmla="*/ 61 w 128"/>
                <a:gd name="T23" fmla="*/ 2 h 255"/>
                <a:gd name="T24" fmla="*/ 45 w 128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55">
                  <a:moveTo>
                    <a:pt x="45" y="0"/>
                  </a:moveTo>
                  <a:lnTo>
                    <a:pt x="45" y="0"/>
                  </a:lnTo>
                  <a:lnTo>
                    <a:pt x="53" y="92"/>
                  </a:lnTo>
                  <a:lnTo>
                    <a:pt x="42" y="134"/>
                  </a:lnTo>
                  <a:lnTo>
                    <a:pt x="0" y="165"/>
                  </a:lnTo>
                  <a:lnTo>
                    <a:pt x="3" y="202"/>
                  </a:lnTo>
                  <a:lnTo>
                    <a:pt x="3" y="241"/>
                  </a:lnTo>
                  <a:lnTo>
                    <a:pt x="14" y="255"/>
                  </a:lnTo>
                  <a:lnTo>
                    <a:pt x="128" y="157"/>
                  </a:lnTo>
                  <a:lnTo>
                    <a:pt x="128" y="134"/>
                  </a:lnTo>
                  <a:lnTo>
                    <a:pt x="100" y="134"/>
                  </a:lnTo>
                  <a:lnTo>
                    <a:pt x="61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5" name="Freeform 71">
              <a:extLst>
                <a:ext uri="{FF2B5EF4-FFF2-40B4-BE49-F238E27FC236}">
                  <a16:creationId xmlns:a16="http://schemas.microsoft.com/office/drawing/2014/main" xmlns="" id="{C9785035-050B-FA4F-A1BA-32BC8C22F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9125" y="6010276"/>
              <a:ext cx="260350" cy="214313"/>
            </a:xfrm>
            <a:custGeom>
              <a:avLst/>
              <a:gdLst>
                <a:gd name="T0" fmla="*/ 225 w 247"/>
                <a:gd name="T1" fmla="*/ 0 h 202"/>
                <a:gd name="T2" fmla="*/ 225 w 247"/>
                <a:gd name="T3" fmla="*/ 0 h 202"/>
                <a:gd name="T4" fmla="*/ 247 w 247"/>
                <a:gd name="T5" fmla="*/ 42 h 202"/>
                <a:gd name="T6" fmla="*/ 186 w 247"/>
                <a:gd name="T7" fmla="*/ 101 h 202"/>
                <a:gd name="T8" fmla="*/ 181 w 247"/>
                <a:gd name="T9" fmla="*/ 131 h 202"/>
                <a:gd name="T10" fmla="*/ 139 w 247"/>
                <a:gd name="T11" fmla="*/ 137 h 202"/>
                <a:gd name="T12" fmla="*/ 69 w 247"/>
                <a:gd name="T13" fmla="*/ 202 h 202"/>
                <a:gd name="T14" fmla="*/ 5 w 247"/>
                <a:gd name="T15" fmla="*/ 171 h 202"/>
                <a:gd name="T16" fmla="*/ 0 w 247"/>
                <a:gd name="T17" fmla="*/ 148 h 202"/>
                <a:gd name="T18" fmla="*/ 117 w 247"/>
                <a:gd name="T19" fmla="*/ 98 h 202"/>
                <a:gd name="T20" fmla="*/ 225 w 247"/>
                <a:gd name="T2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7" h="202">
                  <a:moveTo>
                    <a:pt x="225" y="0"/>
                  </a:moveTo>
                  <a:lnTo>
                    <a:pt x="225" y="0"/>
                  </a:lnTo>
                  <a:lnTo>
                    <a:pt x="247" y="42"/>
                  </a:lnTo>
                  <a:lnTo>
                    <a:pt x="186" y="101"/>
                  </a:lnTo>
                  <a:lnTo>
                    <a:pt x="181" y="131"/>
                  </a:lnTo>
                  <a:lnTo>
                    <a:pt x="139" y="137"/>
                  </a:lnTo>
                  <a:lnTo>
                    <a:pt x="69" y="202"/>
                  </a:lnTo>
                  <a:lnTo>
                    <a:pt x="5" y="171"/>
                  </a:lnTo>
                  <a:lnTo>
                    <a:pt x="0" y="148"/>
                  </a:lnTo>
                  <a:lnTo>
                    <a:pt x="117" y="98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6" name="Freeform 72">
              <a:extLst>
                <a:ext uri="{FF2B5EF4-FFF2-40B4-BE49-F238E27FC236}">
                  <a16:creationId xmlns:a16="http://schemas.microsoft.com/office/drawing/2014/main" xmlns="" id="{08194AE5-B5DE-364F-BC12-F8ABD995D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9000" y="5284788"/>
              <a:ext cx="61913" cy="77788"/>
            </a:xfrm>
            <a:custGeom>
              <a:avLst/>
              <a:gdLst>
                <a:gd name="T0" fmla="*/ 3 w 58"/>
                <a:gd name="T1" fmla="*/ 0 h 73"/>
                <a:gd name="T2" fmla="*/ 3 w 58"/>
                <a:gd name="T3" fmla="*/ 0 h 73"/>
                <a:gd name="T4" fmla="*/ 0 w 58"/>
                <a:gd name="T5" fmla="*/ 14 h 73"/>
                <a:gd name="T6" fmla="*/ 36 w 58"/>
                <a:gd name="T7" fmla="*/ 65 h 73"/>
                <a:gd name="T8" fmla="*/ 55 w 58"/>
                <a:gd name="T9" fmla="*/ 73 h 73"/>
                <a:gd name="T10" fmla="*/ 58 w 58"/>
                <a:gd name="T11" fmla="*/ 53 h 73"/>
                <a:gd name="T12" fmla="*/ 3 w 58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73">
                  <a:moveTo>
                    <a:pt x="3" y="0"/>
                  </a:moveTo>
                  <a:lnTo>
                    <a:pt x="3" y="0"/>
                  </a:lnTo>
                  <a:lnTo>
                    <a:pt x="0" y="14"/>
                  </a:lnTo>
                  <a:lnTo>
                    <a:pt x="36" y="65"/>
                  </a:lnTo>
                  <a:lnTo>
                    <a:pt x="55" y="73"/>
                  </a:lnTo>
                  <a:lnTo>
                    <a:pt x="58" y="5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7" name="Freeform 73">
              <a:extLst>
                <a:ext uri="{FF2B5EF4-FFF2-40B4-BE49-F238E27FC236}">
                  <a16:creationId xmlns:a16="http://schemas.microsoft.com/office/drawing/2014/main" xmlns="" id="{E5A987D3-F038-5D4C-AD49-9FCE26195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1825" y="4430713"/>
              <a:ext cx="261938" cy="314325"/>
            </a:xfrm>
            <a:custGeom>
              <a:avLst/>
              <a:gdLst>
                <a:gd name="T0" fmla="*/ 3 w 247"/>
                <a:gd name="T1" fmla="*/ 0 h 297"/>
                <a:gd name="T2" fmla="*/ 3 w 247"/>
                <a:gd name="T3" fmla="*/ 0 h 297"/>
                <a:gd name="T4" fmla="*/ 0 w 247"/>
                <a:gd name="T5" fmla="*/ 18 h 297"/>
                <a:gd name="T6" fmla="*/ 54 w 247"/>
                <a:gd name="T7" fmla="*/ 107 h 297"/>
                <a:gd name="T8" fmla="*/ 69 w 247"/>
                <a:gd name="T9" fmla="*/ 107 h 297"/>
                <a:gd name="T10" fmla="*/ 180 w 247"/>
                <a:gd name="T11" fmla="*/ 293 h 297"/>
                <a:gd name="T12" fmla="*/ 225 w 247"/>
                <a:gd name="T13" fmla="*/ 297 h 297"/>
                <a:gd name="T14" fmla="*/ 247 w 247"/>
                <a:gd name="T15" fmla="*/ 233 h 297"/>
                <a:gd name="T16" fmla="*/ 211 w 247"/>
                <a:gd name="T17" fmla="*/ 210 h 297"/>
                <a:gd name="T18" fmla="*/ 205 w 247"/>
                <a:gd name="T19" fmla="*/ 174 h 297"/>
                <a:gd name="T20" fmla="*/ 3 w 247"/>
                <a:gd name="T21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7" h="297">
                  <a:moveTo>
                    <a:pt x="3" y="0"/>
                  </a:moveTo>
                  <a:lnTo>
                    <a:pt x="3" y="0"/>
                  </a:lnTo>
                  <a:lnTo>
                    <a:pt x="0" y="18"/>
                  </a:lnTo>
                  <a:lnTo>
                    <a:pt x="54" y="107"/>
                  </a:lnTo>
                  <a:lnTo>
                    <a:pt x="69" y="107"/>
                  </a:lnTo>
                  <a:lnTo>
                    <a:pt x="180" y="293"/>
                  </a:lnTo>
                  <a:lnTo>
                    <a:pt x="225" y="297"/>
                  </a:lnTo>
                  <a:lnTo>
                    <a:pt x="247" y="233"/>
                  </a:lnTo>
                  <a:lnTo>
                    <a:pt x="211" y="210"/>
                  </a:lnTo>
                  <a:lnTo>
                    <a:pt x="205" y="17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8" name="Freeform 74">
              <a:extLst>
                <a:ext uri="{FF2B5EF4-FFF2-40B4-BE49-F238E27FC236}">
                  <a16:creationId xmlns:a16="http://schemas.microsoft.com/office/drawing/2014/main" xmlns="" id="{C61C947A-B1AD-2C49-BCD7-3562B69EE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9488" y="4392613"/>
              <a:ext cx="223838" cy="195263"/>
            </a:xfrm>
            <a:custGeom>
              <a:avLst/>
              <a:gdLst>
                <a:gd name="T0" fmla="*/ 0 w 211"/>
                <a:gd name="T1" fmla="*/ 157 h 185"/>
                <a:gd name="T2" fmla="*/ 0 w 211"/>
                <a:gd name="T3" fmla="*/ 157 h 185"/>
                <a:gd name="T4" fmla="*/ 24 w 211"/>
                <a:gd name="T5" fmla="*/ 185 h 185"/>
                <a:gd name="T6" fmla="*/ 115 w 211"/>
                <a:gd name="T7" fmla="*/ 153 h 185"/>
                <a:gd name="T8" fmla="*/ 133 w 211"/>
                <a:gd name="T9" fmla="*/ 84 h 185"/>
                <a:gd name="T10" fmla="*/ 174 w 211"/>
                <a:gd name="T11" fmla="*/ 81 h 185"/>
                <a:gd name="T12" fmla="*/ 211 w 211"/>
                <a:gd name="T13" fmla="*/ 54 h 185"/>
                <a:gd name="T14" fmla="*/ 163 w 211"/>
                <a:gd name="T15" fmla="*/ 19 h 185"/>
                <a:gd name="T16" fmla="*/ 152 w 211"/>
                <a:gd name="T17" fmla="*/ 0 h 185"/>
                <a:gd name="T18" fmla="*/ 128 w 211"/>
                <a:gd name="T19" fmla="*/ 44 h 185"/>
                <a:gd name="T20" fmla="*/ 137 w 211"/>
                <a:gd name="T21" fmla="*/ 69 h 185"/>
                <a:gd name="T22" fmla="*/ 122 w 211"/>
                <a:gd name="T23" fmla="*/ 90 h 185"/>
                <a:gd name="T24" fmla="*/ 95 w 211"/>
                <a:gd name="T25" fmla="*/ 83 h 185"/>
                <a:gd name="T26" fmla="*/ 29 w 211"/>
                <a:gd name="T27" fmla="*/ 131 h 185"/>
                <a:gd name="T28" fmla="*/ 31 w 211"/>
                <a:gd name="T29" fmla="*/ 159 h 185"/>
                <a:gd name="T30" fmla="*/ 0 w 211"/>
                <a:gd name="T31" fmla="*/ 157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1" h="185">
                  <a:moveTo>
                    <a:pt x="0" y="157"/>
                  </a:moveTo>
                  <a:lnTo>
                    <a:pt x="0" y="157"/>
                  </a:lnTo>
                  <a:lnTo>
                    <a:pt x="24" y="185"/>
                  </a:lnTo>
                  <a:lnTo>
                    <a:pt x="115" y="153"/>
                  </a:lnTo>
                  <a:lnTo>
                    <a:pt x="133" y="84"/>
                  </a:lnTo>
                  <a:lnTo>
                    <a:pt x="174" y="81"/>
                  </a:lnTo>
                  <a:lnTo>
                    <a:pt x="211" y="54"/>
                  </a:lnTo>
                  <a:lnTo>
                    <a:pt x="163" y="19"/>
                  </a:lnTo>
                  <a:lnTo>
                    <a:pt x="152" y="0"/>
                  </a:lnTo>
                  <a:lnTo>
                    <a:pt x="128" y="44"/>
                  </a:lnTo>
                  <a:lnTo>
                    <a:pt x="137" y="69"/>
                  </a:lnTo>
                  <a:lnTo>
                    <a:pt x="122" y="90"/>
                  </a:lnTo>
                  <a:lnTo>
                    <a:pt x="95" y="83"/>
                  </a:lnTo>
                  <a:lnTo>
                    <a:pt x="29" y="131"/>
                  </a:lnTo>
                  <a:lnTo>
                    <a:pt x="31" y="159"/>
                  </a:lnTo>
                  <a:lnTo>
                    <a:pt x="0" y="15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9" name="Freeform 75">
              <a:extLst>
                <a:ext uri="{FF2B5EF4-FFF2-40B4-BE49-F238E27FC236}">
                  <a16:creationId xmlns:a16="http://schemas.microsoft.com/office/drawing/2014/main" xmlns="" id="{D2C78FED-4328-C142-A9A2-EAFB41834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7438" y="4445001"/>
              <a:ext cx="28575" cy="34925"/>
            </a:xfrm>
            <a:custGeom>
              <a:avLst/>
              <a:gdLst>
                <a:gd name="T0" fmla="*/ 22 w 28"/>
                <a:gd name="T1" fmla="*/ 0 h 33"/>
                <a:gd name="T2" fmla="*/ 22 w 28"/>
                <a:gd name="T3" fmla="*/ 0 h 33"/>
                <a:gd name="T4" fmla="*/ 0 w 28"/>
                <a:gd name="T5" fmla="*/ 27 h 33"/>
                <a:gd name="T6" fmla="*/ 18 w 28"/>
                <a:gd name="T7" fmla="*/ 33 h 33"/>
                <a:gd name="T8" fmla="*/ 28 w 28"/>
                <a:gd name="T9" fmla="*/ 19 h 33"/>
                <a:gd name="T10" fmla="*/ 22 w 28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33">
                  <a:moveTo>
                    <a:pt x="22" y="0"/>
                  </a:moveTo>
                  <a:lnTo>
                    <a:pt x="22" y="0"/>
                  </a:lnTo>
                  <a:lnTo>
                    <a:pt x="0" y="27"/>
                  </a:lnTo>
                  <a:lnTo>
                    <a:pt x="18" y="33"/>
                  </a:lnTo>
                  <a:lnTo>
                    <a:pt x="28" y="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0" name="Freeform 76">
              <a:extLst>
                <a:ext uri="{FF2B5EF4-FFF2-40B4-BE49-F238E27FC236}">
                  <a16:creationId xmlns:a16="http://schemas.microsoft.com/office/drawing/2014/main" xmlns="" id="{9A0B23D8-39B2-BD41-BF03-980DE4AE5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0625" y="4548188"/>
              <a:ext cx="168275" cy="209550"/>
            </a:xfrm>
            <a:custGeom>
              <a:avLst/>
              <a:gdLst>
                <a:gd name="T0" fmla="*/ 0 w 158"/>
                <a:gd name="T1" fmla="*/ 137 h 198"/>
                <a:gd name="T2" fmla="*/ 0 w 158"/>
                <a:gd name="T3" fmla="*/ 137 h 198"/>
                <a:gd name="T4" fmla="*/ 17 w 158"/>
                <a:gd name="T5" fmla="*/ 159 h 198"/>
                <a:gd name="T6" fmla="*/ 6 w 158"/>
                <a:gd name="T7" fmla="*/ 192 h 198"/>
                <a:gd name="T8" fmla="*/ 6 w 158"/>
                <a:gd name="T9" fmla="*/ 198 h 198"/>
                <a:gd name="T10" fmla="*/ 32 w 158"/>
                <a:gd name="T11" fmla="*/ 198 h 198"/>
                <a:gd name="T12" fmla="*/ 41 w 158"/>
                <a:gd name="T13" fmla="*/ 116 h 198"/>
                <a:gd name="T14" fmla="*/ 50 w 158"/>
                <a:gd name="T15" fmla="*/ 119 h 198"/>
                <a:gd name="T16" fmla="*/ 65 w 158"/>
                <a:gd name="T17" fmla="*/ 193 h 198"/>
                <a:gd name="T18" fmla="*/ 80 w 158"/>
                <a:gd name="T19" fmla="*/ 197 h 198"/>
                <a:gd name="T20" fmla="*/ 94 w 158"/>
                <a:gd name="T21" fmla="*/ 165 h 198"/>
                <a:gd name="T22" fmla="*/ 80 w 158"/>
                <a:gd name="T23" fmla="*/ 117 h 198"/>
                <a:gd name="T24" fmla="*/ 68 w 158"/>
                <a:gd name="T25" fmla="*/ 96 h 198"/>
                <a:gd name="T26" fmla="*/ 105 w 158"/>
                <a:gd name="T27" fmla="*/ 70 h 198"/>
                <a:gd name="T28" fmla="*/ 96 w 158"/>
                <a:gd name="T29" fmla="*/ 58 h 198"/>
                <a:gd name="T30" fmla="*/ 61 w 158"/>
                <a:gd name="T31" fmla="*/ 80 h 198"/>
                <a:gd name="T32" fmla="*/ 52 w 158"/>
                <a:gd name="T33" fmla="*/ 80 h 198"/>
                <a:gd name="T34" fmla="*/ 35 w 158"/>
                <a:gd name="T35" fmla="*/ 56 h 198"/>
                <a:gd name="T36" fmla="*/ 41 w 158"/>
                <a:gd name="T37" fmla="*/ 45 h 198"/>
                <a:gd name="T38" fmla="*/ 69 w 158"/>
                <a:gd name="T39" fmla="*/ 31 h 198"/>
                <a:gd name="T40" fmla="*/ 112 w 158"/>
                <a:gd name="T41" fmla="*/ 44 h 198"/>
                <a:gd name="T42" fmla="*/ 126 w 158"/>
                <a:gd name="T43" fmla="*/ 43 h 198"/>
                <a:gd name="T44" fmla="*/ 158 w 158"/>
                <a:gd name="T45" fmla="*/ 13 h 198"/>
                <a:gd name="T46" fmla="*/ 145 w 158"/>
                <a:gd name="T47" fmla="*/ 0 h 198"/>
                <a:gd name="T48" fmla="*/ 115 w 158"/>
                <a:gd name="T49" fmla="*/ 23 h 198"/>
                <a:gd name="T50" fmla="*/ 95 w 158"/>
                <a:gd name="T51" fmla="*/ 23 h 198"/>
                <a:gd name="T52" fmla="*/ 66 w 158"/>
                <a:gd name="T53" fmla="*/ 9 h 198"/>
                <a:gd name="T54" fmla="*/ 45 w 158"/>
                <a:gd name="T55" fmla="*/ 10 h 198"/>
                <a:gd name="T56" fmla="*/ 22 w 158"/>
                <a:gd name="T57" fmla="*/ 47 h 198"/>
                <a:gd name="T58" fmla="*/ 8 w 158"/>
                <a:gd name="T59" fmla="*/ 112 h 198"/>
                <a:gd name="T60" fmla="*/ 0 w 158"/>
                <a:gd name="T61" fmla="*/ 13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8" h="198">
                  <a:moveTo>
                    <a:pt x="0" y="137"/>
                  </a:moveTo>
                  <a:lnTo>
                    <a:pt x="0" y="137"/>
                  </a:lnTo>
                  <a:lnTo>
                    <a:pt x="17" y="159"/>
                  </a:lnTo>
                  <a:lnTo>
                    <a:pt x="6" y="192"/>
                  </a:lnTo>
                  <a:lnTo>
                    <a:pt x="6" y="198"/>
                  </a:lnTo>
                  <a:lnTo>
                    <a:pt x="32" y="198"/>
                  </a:lnTo>
                  <a:lnTo>
                    <a:pt x="41" y="116"/>
                  </a:lnTo>
                  <a:lnTo>
                    <a:pt x="50" y="119"/>
                  </a:lnTo>
                  <a:lnTo>
                    <a:pt x="65" y="193"/>
                  </a:lnTo>
                  <a:lnTo>
                    <a:pt x="80" y="197"/>
                  </a:lnTo>
                  <a:lnTo>
                    <a:pt x="94" y="165"/>
                  </a:lnTo>
                  <a:lnTo>
                    <a:pt x="80" y="117"/>
                  </a:lnTo>
                  <a:lnTo>
                    <a:pt x="68" y="96"/>
                  </a:lnTo>
                  <a:lnTo>
                    <a:pt x="105" y="70"/>
                  </a:lnTo>
                  <a:lnTo>
                    <a:pt x="96" y="58"/>
                  </a:lnTo>
                  <a:lnTo>
                    <a:pt x="61" y="80"/>
                  </a:lnTo>
                  <a:lnTo>
                    <a:pt x="52" y="80"/>
                  </a:lnTo>
                  <a:lnTo>
                    <a:pt x="35" y="56"/>
                  </a:lnTo>
                  <a:lnTo>
                    <a:pt x="41" y="45"/>
                  </a:lnTo>
                  <a:lnTo>
                    <a:pt x="69" y="31"/>
                  </a:lnTo>
                  <a:lnTo>
                    <a:pt x="112" y="44"/>
                  </a:lnTo>
                  <a:lnTo>
                    <a:pt x="126" y="43"/>
                  </a:lnTo>
                  <a:lnTo>
                    <a:pt x="158" y="13"/>
                  </a:lnTo>
                  <a:lnTo>
                    <a:pt x="145" y="0"/>
                  </a:lnTo>
                  <a:lnTo>
                    <a:pt x="115" y="23"/>
                  </a:lnTo>
                  <a:lnTo>
                    <a:pt x="95" y="23"/>
                  </a:lnTo>
                  <a:lnTo>
                    <a:pt x="66" y="9"/>
                  </a:lnTo>
                  <a:lnTo>
                    <a:pt x="45" y="10"/>
                  </a:lnTo>
                  <a:lnTo>
                    <a:pt x="22" y="47"/>
                  </a:lnTo>
                  <a:lnTo>
                    <a:pt x="8" y="112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1" name="Freeform 77">
              <a:extLst>
                <a:ext uri="{FF2B5EF4-FFF2-40B4-BE49-F238E27FC236}">
                  <a16:creationId xmlns:a16="http://schemas.microsoft.com/office/drawing/2014/main" xmlns="" id="{5730D4A8-87F3-3F4A-AC50-6AB246DE6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1125" y="4538663"/>
              <a:ext cx="47625" cy="69850"/>
            </a:xfrm>
            <a:custGeom>
              <a:avLst/>
              <a:gdLst>
                <a:gd name="T0" fmla="*/ 14 w 46"/>
                <a:gd name="T1" fmla="*/ 0 h 66"/>
                <a:gd name="T2" fmla="*/ 14 w 46"/>
                <a:gd name="T3" fmla="*/ 0 h 66"/>
                <a:gd name="T4" fmla="*/ 0 w 46"/>
                <a:gd name="T5" fmla="*/ 36 h 66"/>
                <a:gd name="T6" fmla="*/ 23 w 46"/>
                <a:gd name="T7" fmla="*/ 66 h 66"/>
                <a:gd name="T8" fmla="*/ 30 w 46"/>
                <a:gd name="T9" fmla="*/ 66 h 66"/>
                <a:gd name="T10" fmla="*/ 40 w 46"/>
                <a:gd name="T11" fmla="*/ 46 h 66"/>
                <a:gd name="T12" fmla="*/ 46 w 46"/>
                <a:gd name="T13" fmla="*/ 39 h 66"/>
                <a:gd name="T14" fmla="*/ 36 w 46"/>
                <a:gd name="T15" fmla="*/ 28 h 66"/>
                <a:gd name="T16" fmla="*/ 21 w 46"/>
                <a:gd name="T17" fmla="*/ 23 h 66"/>
                <a:gd name="T18" fmla="*/ 14 w 46"/>
                <a:gd name="T1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66">
                  <a:moveTo>
                    <a:pt x="14" y="0"/>
                  </a:moveTo>
                  <a:lnTo>
                    <a:pt x="14" y="0"/>
                  </a:lnTo>
                  <a:lnTo>
                    <a:pt x="0" y="36"/>
                  </a:lnTo>
                  <a:lnTo>
                    <a:pt x="23" y="66"/>
                  </a:lnTo>
                  <a:lnTo>
                    <a:pt x="30" y="66"/>
                  </a:lnTo>
                  <a:lnTo>
                    <a:pt x="40" y="46"/>
                  </a:lnTo>
                  <a:lnTo>
                    <a:pt x="46" y="39"/>
                  </a:lnTo>
                  <a:lnTo>
                    <a:pt x="36" y="28"/>
                  </a:lnTo>
                  <a:lnTo>
                    <a:pt x="21" y="2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2" name="Freeform 78">
              <a:extLst>
                <a:ext uri="{FF2B5EF4-FFF2-40B4-BE49-F238E27FC236}">
                  <a16:creationId xmlns:a16="http://schemas.microsoft.com/office/drawing/2014/main" xmlns="" id="{A96C54EA-DC39-3548-B73F-85D192E84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0175" y="4662488"/>
              <a:ext cx="73025" cy="31750"/>
            </a:xfrm>
            <a:custGeom>
              <a:avLst/>
              <a:gdLst>
                <a:gd name="T0" fmla="*/ 41 w 69"/>
                <a:gd name="T1" fmla="*/ 0 h 30"/>
                <a:gd name="T2" fmla="*/ 41 w 69"/>
                <a:gd name="T3" fmla="*/ 0 h 30"/>
                <a:gd name="T4" fmla="*/ 9 w 69"/>
                <a:gd name="T5" fmla="*/ 7 h 30"/>
                <a:gd name="T6" fmla="*/ 0 w 69"/>
                <a:gd name="T7" fmla="*/ 17 h 30"/>
                <a:gd name="T8" fmla="*/ 8 w 69"/>
                <a:gd name="T9" fmla="*/ 30 h 30"/>
                <a:gd name="T10" fmla="*/ 28 w 69"/>
                <a:gd name="T11" fmla="*/ 22 h 30"/>
                <a:gd name="T12" fmla="*/ 41 w 69"/>
                <a:gd name="T13" fmla="*/ 14 h 30"/>
                <a:gd name="T14" fmla="*/ 61 w 69"/>
                <a:gd name="T15" fmla="*/ 30 h 30"/>
                <a:gd name="T16" fmla="*/ 69 w 69"/>
                <a:gd name="T17" fmla="*/ 23 h 30"/>
                <a:gd name="T18" fmla="*/ 54 w 69"/>
                <a:gd name="T19" fmla="*/ 4 h 30"/>
                <a:gd name="T20" fmla="*/ 41 w 69"/>
                <a:gd name="T2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30">
                  <a:moveTo>
                    <a:pt x="41" y="0"/>
                  </a:moveTo>
                  <a:lnTo>
                    <a:pt x="41" y="0"/>
                  </a:lnTo>
                  <a:lnTo>
                    <a:pt x="9" y="7"/>
                  </a:lnTo>
                  <a:lnTo>
                    <a:pt x="0" y="17"/>
                  </a:lnTo>
                  <a:lnTo>
                    <a:pt x="8" y="30"/>
                  </a:lnTo>
                  <a:lnTo>
                    <a:pt x="28" y="22"/>
                  </a:lnTo>
                  <a:lnTo>
                    <a:pt x="41" y="14"/>
                  </a:lnTo>
                  <a:lnTo>
                    <a:pt x="61" y="30"/>
                  </a:lnTo>
                  <a:lnTo>
                    <a:pt x="69" y="23"/>
                  </a:lnTo>
                  <a:lnTo>
                    <a:pt x="54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3" name="Freeform 79">
              <a:extLst>
                <a:ext uri="{FF2B5EF4-FFF2-40B4-BE49-F238E27FC236}">
                  <a16:creationId xmlns:a16="http://schemas.microsoft.com/office/drawing/2014/main" xmlns="" id="{D4197557-8E8E-304A-9A32-F79A98B66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6775" y="4770438"/>
              <a:ext cx="225425" cy="87313"/>
            </a:xfrm>
            <a:custGeom>
              <a:avLst/>
              <a:gdLst>
                <a:gd name="T0" fmla="*/ 21 w 213"/>
                <a:gd name="T1" fmla="*/ 0 h 83"/>
                <a:gd name="T2" fmla="*/ 21 w 213"/>
                <a:gd name="T3" fmla="*/ 0 h 83"/>
                <a:gd name="T4" fmla="*/ 0 w 213"/>
                <a:gd name="T5" fmla="*/ 14 h 83"/>
                <a:gd name="T6" fmla="*/ 4 w 213"/>
                <a:gd name="T7" fmla="*/ 27 h 83"/>
                <a:gd name="T8" fmla="*/ 73 w 213"/>
                <a:gd name="T9" fmla="*/ 42 h 83"/>
                <a:gd name="T10" fmla="*/ 108 w 213"/>
                <a:gd name="T11" fmla="*/ 48 h 83"/>
                <a:gd name="T12" fmla="*/ 122 w 213"/>
                <a:gd name="T13" fmla="*/ 64 h 83"/>
                <a:gd name="T14" fmla="*/ 162 w 213"/>
                <a:gd name="T15" fmla="*/ 67 h 83"/>
                <a:gd name="T16" fmla="*/ 180 w 213"/>
                <a:gd name="T17" fmla="*/ 83 h 83"/>
                <a:gd name="T18" fmla="*/ 197 w 213"/>
                <a:gd name="T19" fmla="*/ 79 h 83"/>
                <a:gd name="T20" fmla="*/ 213 w 213"/>
                <a:gd name="T21" fmla="*/ 65 h 83"/>
                <a:gd name="T22" fmla="*/ 184 w 213"/>
                <a:gd name="T23" fmla="*/ 52 h 83"/>
                <a:gd name="T24" fmla="*/ 160 w 213"/>
                <a:gd name="T25" fmla="*/ 31 h 83"/>
                <a:gd name="T26" fmla="*/ 95 w 213"/>
                <a:gd name="T27" fmla="*/ 15 h 83"/>
                <a:gd name="T28" fmla="*/ 21 w 213"/>
                <a:gd name="T2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3" h="83">
                  <a:moveTo>
                    <a:pt x="21" y="0"/>
                  </a:moveTo>
                  <a:lnTo>
                    <a:pt x="21" y="0"/>
                  </a:lnTo>
                  <a:lnTo>
                    <a:pt x="0" y="14"/>
                  </a:lnTo>
                  <a:lnTo>
                    <a:pt x="4" y="27"/>
                  </a:lnTo>
                  <a:lnTo>
                    <a:pt x="73" y="42"/>
                  </a:lnTo>
                  <a:lnTo>
                    <a:pt x="108" y="48"/>
                  </a:lnTo>
                  <a:lnTo>
                    <a:pt x="122" y="64"/>
                  </a:lnTo>
                  <a:lnTo>
                    <a:pt x="162" y="67"/>
                  </a:lnTo>
                  <a:lnTo>
                    <a:pt x="180" y="83"/>
                  </a:lnTo>
                  <a:lnTo>
                    <a:pt x="197" y="79"/>
                  </a:lnTo>
                  <a:lnTo>
                    <a:pt x="213" y="65"/>
                  </a:lnTo>
                  <a:lnTo>
                    <a:pt x="184" y="52"/>
                  </a:lnTo>
                  <a:lnTo>
                    <a:pt x="160" y="31"/>
                  </a:lnTo>
                  <a:lnTo>
                    <a:pt x="95" y="15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4" name="Freeform 80">
              <a:extLst>
                <a:ext uri="{FF2B5EF4-FFF2-40B4-BE49-F238E27FC236}">
                  <a16:creationId xmlns:a16="http://schemas.microsoft.com/office/drawing/2014/main" xmlns="" id="{C13A993A-94D8-DB48-9DA8-7F295C9F5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9663" y="4840288"/>
              <a:ext cx="36513" cy="22225"/>
            </a:xfrm>
            <a:custGeom>
              <a:avLst/>
              <a:gdLst>
                <a:gd name="T0" fmla="*/ 17 w 35"/>
                <a:gd name="T1" fmla="*/ 0 h 20"/>
                <a:gd name="T2" fmla="*/ 17 w 35"/>
                <a:gd name="T3" fmla="*/ 0 h 20"/>
                <a:gd name="T4" fmla="*/ 0 w 35"/>
                <a:gd name="T5" fmla="*/ 9 h 20"/>
                <a:gd name="T6" fmla="*/ 10 w 35"/>
                <a:gd name="T7" fmla="*/ 20 h 20"/>
                <a:gd name="T8" fmla="*/ 35 w 35"/>
                <a:gd name="T9" fmla="*/ 11 h 20"/>
                <a:gd name="T10" fmla="*/ 17 w 35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20">
                  <a:moveTo>
                    <a:pt x="17" y="0"/>
                  </a:moveTo>
                  <a:lnTo>
                    <a:pt x="17" y="0"/>
                  </a:lnTo>
                  <a:lnTo>
                    <a:pt x="0" y="9"/>
                  </a:lnTo>
                  <a:lnTo>
                    <a:pt x="10" y="20"/>
                  </a:lnTo>
                  <a:lnTo>
                    <a:pt x="35" y="1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5" name="Freeform 81">
              <a:extLst>
                <a:ext uri="{FF2B5EF4-FFF2-40B4-BE49-F238E27FC236}">
                  <a16:creationId xmlns:a16="http://schemas.microsoft.com/office/drawing/2014/main" xmlns="" id="{2DFBEAD8-226E-7B43-84CC-2C5415073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7288" y="4832351"/>
              <a:ext cx="30163" cy="20638"/>
            </a:xfrm>
            <a:custGeom>
              <a:avLst/>
              <a:gdLst>
                <a:gd name="T0" fmla="*/ 0 w 28"/>
                <a:gd name="T1" fmla="*/ 1 h 20"/>
                <a:gd name="T2" fmla="*/ 0 w 28"/>
                <a:gd name="T3" fmla="*/ 1 h 20"/>
                <a:gd name="T4" fmla="*/ 3 w 28"/>
                <a:gd name="T5" fmla="*/ 16 h 20"/>
                <a:gd name="T6" fmla="*/ 21 w 28"/>
                <a:gd name="T7" fmla="*/ 20 h 20"/>
                <a:gd name="T8" fmla="*/ 28 w 28"/>
                <a:gd name="T9" fmla="*/ 12 h 20"/>
                <a:gd name="T10" fmla="*/ 20 w 28"/>
                <a:gd name="T11" fmla="*/ 0 h 20"/>
                <a:gd name="T12" fmla="*/ 0 w 28"/>
                <a:gd name="T13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0">
                  <a:moveTo>
                    <a:pt x="0" y="1"/>
                  </a:moveTo>
                  <a:lnTo>
                    <a:pt x="0" y="1"/>
                  </a:lnTo>
                  <a:lnTo>
                    <a:pt x="3" y="16"/>
                  </a:lnTo>
                  <a:lnTo>
                    <a:pt x="21" y="20"/>
                  </a:lnTo>
                  <a:lnTo>
                    <a:pt x="28" y="12"/>
                  </a:lnTo>
                  <a:lnTo>
                    <a:pt x="2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6" name="Freeform 82">
              <a:extLst>
                <a:ext uri="{FF2B5EF4-FFF2-40B4-BE49-F238E27FC236}">
                  <a16:creationId xmlns:a16="http://schemas.microsoft.com/office/drawing/2014/main" xmlns="" id="{6295E608-8587-8648-9E01-598BD18D4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9513" y="4875213"/>
              <a:ext cx="36513" cy="19050"/>
            </a:xfrm>
            <a:custGeom>
              <a:avLst/>
              <a:gdLst>
                <a:gd name="T0" fmla="*/ 22 w 35"/>
                <a:gd name="T1" fmla="*/ 0 h 19"/>
                <a:gd name="T2" fmla="*/ 22 w 35"/>
                <a:gd name="T3" fmla="*/ 0 h 19"/>
                <a:gd name="T4" fmla="*/ 0 w 35"/>
                <a:gd name="T5" fmla="*/ 3 h 19"/>
                <a:gd name="T6" fmla="*/ 19 w 35"/>
                <a:gd name="T7" fmla="*/ 19 h 19"/>
                <a:gd name="T8" fmla="*/ 35 w 35"/>
                <a:gd name="T9" fmla="*/ 19 h 19"/>
                <a:gd name="T10" fmla="*/ 22 w 35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9">
                  <a:moveTo>
                    <a:pt x="22" y="0"/>
                  </a:moveTo>
                  <a:lnTo>
                    <a:pt x="22" y="0"/>
                  </a:lnTo>
                  <a:lnTo>
                    <a:pt x="0" y="3"/>
                  </a:lnTo>
                  <a:lnTo>
                    <a:pt x="19" y="19"/>
                  </a:lnTo>
                  <a:lnTo>
                    <a:pt x="35" y="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7" name="Freeform 83">
              <a:extLst>
                <a:ext uri="{FF2B5EF4-FFF2-40B4-BE49-F238E27FC236}">
                  <a16:creationId xmlns:a16="http://schemas.microsoft.com/office/drawing/2014/main" xmlns="" id="{A2EB0F6D-CACC-7C4D-AE6B-7A2ACA59E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3325" y="4840288"/>
              <a:ext cx="66675" cy="22225"/>
            </a:xfrm>
            <a:custGeom>
              <a:avLst/>
              <a:gdLst>
                <a:gd name="T0" fmla="*/ 5 w 62"/>
                <a:gd name="T1" fmla="*/ 6 h 21"/>
                <a:gd name="T2" fmla="*/ 5 w 62"/>
                <a:gd name="T3" fmla="*/ 6 h 21"/>
                <a:gd name="T4" fmla="*/ 0 w 62"/>
                <a:gd name="T5" fmla="*/ 16 h 21"/>
                <a:gd name="T6" fmla="*/ 35 w 62"/>
                <a:gd name="T7" fmla="*/ 21 h 21"/>
                <a:gd name="T8" fmla="*/ 62 w 62"/>
                <a:gd name="T9" fmla="*/ 5 h 21"/>
                <a:gd name="T10" fmla="*/ 46 w 62"/>
                <a:gd name="T11" fmla="*/ 1 h 21"/>
                <a:gd name="T12" fmla="*/ 22 w 62"/>
                <a:gd name="T13" fmla="*/ 8 h 21"/>
                <a:gd name="T14" fmla="*/ 12 w 62"/>
                <a:gd name="T15" fmla="*/ 0 h 21"/>
                <a:gd name="T16" fmla="*/ 5 w 62"/>
                <a:gd name="T17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21">
                  <a:moveTo>
                    <a:pt x="5" y="6"/>
                  </a:moveTo>
                  <a:lnTo>
                    <a:pt x="5" y="6"/>
                  </a:lnTo>
                  <a:lnTo>
                    <a:pt x="0" y="16"/>
                  </a:lnTo>
                  <a:lnTo>
                    <a:pt x="35" y="21"/>
                  </a:lnTo>
                  <a:lnTo>
                    <a:pt x="62" y="5"/>
                  </a:lnTo>
                  <a:lnTo>
                    <a:pt x="46" y="1"/>
                  </a:lnTo>
                  <a:lnTo>
                    <a:pt x="22" y="8"/>
                  </a:lnTo>
                  <a:lnTo>
                    <a:pt x="12" y="0"/>
                  </a:lnTo>
                  <a:lnTo>
                    <a:pt x="5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8" name="Freeform 84">
              <a:extLst>
                <a:ext uri="{FF2B5EF4-FFF2-40B4-BE49-F238E27FC236}">
                  <a16:creationId xmlns:a16="http://schemas.microsoft.com/office/drawing/2014/main" xmlns="" id="{118AE466-DC2D-AA49-9764-0F39120A3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5875" y="4852988"/>
              <a:ext cx="85725" cy="44450"/>
            </a:xfrm>
            <a:custGeom>
              <a:avLst/>
              <a:gdLst>
                <a:gd name="T0" fmla="*/ 40 w 80"/>
                <a:gd name="T1" fmla="*/ 0 h 42"/>
                <a:gd name="T2" fmla="*/ 40 w 80"/>
                <a:gd name="T3" fmla="*/ 0 h 42"/>
                <a:gd name="T4" fmla="*/ 0 w 80"/>
                <a:gd name="T5" fmla="*/ 33 h 42"/>
                <a:gd name="T6" fmla="*/ 4 w 80"/>
                <a:gd name="T7" fmla="*/ 42 h 42"/>
                <a:gd name="T8" fmla="*/ 21 w 80"/>
                <a:gd name="T9" fmla="*/ 39 h 42"/>
                <a:gd name="T10" fmla="*/ 41 w 80"/>
                <a:gd name="T11" fmla="*/ 20 h 42"/>
                <a:gd name="T12" fmla="*/ 80 w 80"/>
                <a:gd name="T13" fmla="*/ 15 h 42"/>
                <a:gd name="T14" fmla="*/ 72 w 80"/>
                <a:gd name="T15" fmla="*/ 1 h 42"/>
                <a:gd name="T16" fmla="*/ 40 w 80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42">
                  <a:moveTo>
                    <a:pt x="40" y="0"/>
                  </a:moveTo>
                  <a:lnTo>
                    <a:pt x="40" y="0"/>
                  </a:lnTo>
                  <a:lnTo>
                    <a:pt x="0" y="33"/>
                  </a:lnTo>
                  <a:lnTo>
                    <a:pt x="4" y="42"/>
                  </a:lnTo>
                  <a:lnTo>
                    <a:pt x="21" y="39"/>
                  </a:lnTo>
                  <a:lnTo>
                    <a:pt x="41" y="20"/>
                  </a:lnTo>
                  <a:lnTo>
                    <a:pt x="80" y="15"/>
                  </a:lnTo>
                  <a:lnTo>
                    <a:pt x="72" y="1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9" name="Freeform 85">
              <a:extLst>
                <a:ext uri="{FF2B5EF4-FFF2-40B4-BE49-F238E27FC236}">
                  <a16:creationId xmlns:a16="http://schemas.microsoft.com/office/drawing/2014/main" xmlns="" id="{0C8B2AAC-8309-CA4F-A753-23A42A22D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6750" y="4691063"/>
              <a:ext cx="58738" cy="66675"/>
            </a:xfrm>
            <a:custGeom>
              <a:avLst/>
              <a:gdLst>
                <a:gd name="T0" fmla="*/ 7 w 55"/>
                <a:gd name="T1" fmla="*/ 0 h 63"/>
                <a:gd name="T2" fmla="*/ 7 w 55"/>
                <a:gd name="T3" fmla="*/ 0 h 63"/>
                <a:gd name="T4" fmla="*/ 0 w 55"/>
                <a:gd name="T5" fmla="*/ 10 h 63"/>
                <a:gd name="T6" fmla="*/ 38 w 55"/>
                <a:gd name="T7" fmla="*/ 44 h 63"/>
                <a:gd name="T8" fmla="*/ 43 w 55"/>
                <a:gd name="T9" fmla="*/ 63 h 63"/>
                <a:gd name="T10" fmla="*/ 54 w 55"/>
                <a:gd name="T11" fmla="*/ 62 h 63"/>
                <a:gd name="T12" fmla="*/ 55 w 55"/>
                <a:gd name="T13" fmla="*/ 42 h 63"/>
                <a:gd name="T14" fmla="*/ 43 w 55"/>
                <a:gd name="T15" fmla="*/ 32 h 63"/>
                <a:gd name="T16" fmla="*/ 7 w 55"/>
                <a:gd name="T1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63">
                  <a:moveTo>
                    <a:pt x="7" y="0"/>
                  </a:moveTo>
                  <a:lnTo>
                    <a:pt x="7" y="0"/>
                  </a:lnTo>
                  <a:lnTo>
                    <a:pt x="0" y="10"/>
                  </a:lnTo>
                  <a:lnTo>
                    <a:pt x="38" y="44"/>
                  </a:lnTo>
                  <a:lnTo>
                    <a:pt x="43" y="63"/>
                  </a:lnTo>
                  <a:lnTo>
                    <a:pt x="54" y="62"/>
                  </a:lnTo>
                  <a:lnTo>
                    <a:pt x="55" y="42"/>
                  </a:lnTo>
                  <a:lnTo>
                    <a:pt x="43" y="3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0" name="Freeform 86">
              <a:extLst>
                <a:ext uri="{FF2B5EF4-FFF2-40B4-BE49-F238E27FC236}">
                  <a16:creationId xmlns:a16="http://schemas.microsoft.com/office/drawing/2014/main" xmlns="" id="{16966F8C-A3B2-E144-8598-4D69D0B03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2300" y="4741863"/>
              <a:ext cx="79375" cy="58738"/>
            </a:xfrm>
            <a:custGeom>
              <a:avLst/>
              <a:gdLst>
                <a:gd name="T0" fmla="*/ 69 w 76"/>
                <a:gd name="T1" fmla="*/ 0 h 55"/>
                <a:gd name="T2" fmla="*/ 69 w 76"/>
                <a:gd name="T3" fmla="*/ 0 h 55"/>
                <a:gd name="T4" fmla="*/ 62 w 76"/>
                <a:gd name="T5" fmla="*/ 1 h 55"/>
                <a:gd name="T6" fmla="*/ 57 w 76"/>
                <a:gd name="T7" fmla="*/ 22 h 55"/>
                <a:gd name="T8" fmla="*/ 43 w 76"/>
                <a:gd name="T9" fmla="*/ 31 h 55"/>
                <a:gd name="T10" fmla="*/ 0 w 76"/>
                <a:gd name="T11" fmla="*/ 38 h 55"/>
                <a:gd name="T12" fmla="*/ 2 w 76"/>
                <a:gd name="T13" fmla="*/ 55 h 55"/>
                <a:gd name="T14" fmla="*/ 47 w 76"/>
                <a:gd name="T15" fmla="*/ 52 h 55"/>
                <a:gd name="T16" fmla="*/ 76 w 76"/>
                <a:gd name="T17" fmla="*/ 34 h 55"/>
                <a:gd name="T18" fmla="*/ 74 w 76"/>
                <a:gd name="T19" fmla="*/ 3 h 55"/>
                <a:gd name="T20" fmla="*/ 69 w 76"/>
                <a:gd name="T2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55">
                  <a:moveTo>
                    <a:pt x="69" y="0"/>
                  </a:moveTo>
                  <a:lnTo>
                    <a:pt x="69" y="0"/>
                  </a:lnTo>
                  <a:lnTo>
                    <a:pt x="62" y="1"/>
                  </a:lnTo>
                  <a:lnTo>
                    <a:pt x="57" y="22"/>
                  </a:lnTo>
                  <a:lnTo>
                    <a:pt x="43" y="31"/>
                  </a:lnTo>
                  <a:lnTo>
                    <a:pt x="0" y="38"/>
                  </a:lnTo>
                  <a:lnTo>
                    <a:pt x="2" y="55"/>
                  </a:lnTo>
                  <a:lnTo>
                    <a:pt x="47" y="52"/>
                  </a:lnTo>
                  <a:lnTo>
                    <a:pt x="76" y="34"/>
                  </a:lnTo>
                  <a:lnTo>
                    <a:pt x="74" y="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1" name="Freeform 87">
              <a:extLst>
                <a:ext uri="{FF2B5EF4-FFF2-40B4-BE49-F238E27FC236}">
                  <a16:creationId xmlns:a16="http://schemas.microsoft.com/office/drawing/2014/main" xmlns="" id="{C54B288A-AE4F-A646-AB31-1770B4EC1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9300" y="4776788"/>
              <a:ext cx="33338" cy="49213"/>
            </a:xfrm>
            <a:custGeom>
              <a:avLst/>
              <a:gdLst>
                <a:gd name="T0" fmla="*/ 0 w 32"/>
                <a:gd name="T1" fmla="*/ 2 h 46"/>
                <a:gd name="T2" fmla="*/ 0 w 32"/>
                <a:gd name="T3" fmla="*/ 2 h 46"/>
                <a:gd name="T4" fmla="*/ 10 w 32"/>
                <a:gd name="T5" fmla="*/ 29 h 46"/>
                <a:gd name="T6" fmla="*/ 27 w 32"/>
                <a:gd name="T7" fmla="*/ 46 h 46"/>
                <a:gd name="T8" fmla="*/ 32 w 32"/>
                <a:gd name="T9" fmla="*/ 41 h 46"/>
                <a:gd name="T10" fmla="*/ 31 w 32"/>
                <a:gd name="T11" fmla="*/ 23 h 46"/>
                <a:gd name="T12" fmla="*/ 11 w 32"/>
                <a:gd name="T13" fmla="*/ 0 h 46"/>
                <a:gd name="T14" fmla="*/ 0 w 32"/>
                <a:gd name="T15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46">
                  <a:moveTo>
                    <a:pt x="0" y="2"/>
                  </a:moveTo>
                  <a:lnTo>
                    <a:pt x="0" y="2"/>
                  </a:lnTo>
                  <a:lnTo>
                    <a:pt x="10" y="29"/>
                  </a:lnTo>
                  <a:lnTo>
                    <a:pt x="27" y="46"/>
                  </a:lnTo>
                  <a:lnTo>
                    <a:pt x="32" y="41"/>
                  </a:lnTo>
                  <a:lnTo>
                    <a:pt x="31" y="23"/>
                  </a:lnTo>
                  <a:lnTo>
                    <a:pt x="11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2" name="Freeform 88">
              <a:extLst>
                <a:ext uri="{FF2B5EF4-FFF2-40B4-BE49-F238E27FC236}">
                  <a16:creationId xmlns:a16="http://schemas.microsoft.com/office/drawing/2014/main" xmlns="" id="{A4BF2B95-2052-BE44-BB2C-571EEC0F8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0100" y="4821238"/>
              <a:ext cx="22225" cy="30163"/>
            </a:xfrm>
            <a:custGeom>
              <a:avLst/>
              <a:gdLst>
                <a:gd name="T0" fmla="*/ 0 w 22"/>
                <a:gd name="T1" fmla="*/ 0 h 28"/>
                <a:gd name="T2" fmla="*/ 0 w 22"/>
                <a:gd name="T3" fmla="*/ 0 h 28"/>
                <a:gd name="T4" fmla="*/ 1 w 22"/>
                <a:gd name="T5" fmla="*/ 18 h 28"/>
                <a:gd name="T6" fmla="*/ 12 w 22"/>
                <a:gd name="T7" fmla="*/ 28 h 28"/>
                <a:gd name="T8" fmla="*/ 22 w 22"/>
                <a:gd name="T9" fmla="*/ 22 h 28"/>
                <a:gd name="T10" fmla="*/ 13 w 22"/>
                <a:gd name="T11" fmla="*/ 3 h 28"/>
                <a:gd name="T12" fmla="*/ 0 w 22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8">
                  <a:moveTo>
                    <a:pt x="0" y="0"/>
                  </a:moveTo>
                  <a:lnTo>
                    <a:pt x="0" y="0"/>
                  </a:lnTo>
                  <a:lnTo>
                    <a:pt x="1" y="18"/>
                  </a:lnTo>
                  <a:lnTo>
                    <a:pt x="12" y="28"/>
                  </a:lnTo>
                  <a:lnTo>
                    <a:pt x="22" y="22"/>
                  </a:lnTo>
                  <a:lnTo>
                    <a:pt x="13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3" name="Freeform 89">
              <a:extLst>
                <a:ext uri="{FF2B5EF4-FFF2-40B4-BE49-F238E27FC236}">
                  <a16:creationId xmlns:a16="http://schemas.microsoft.com/office/drawing/2014/main" xmlns="" id="{F52206A0-F078-9A44-8284-78AF28634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3275" y="4868863"/>
              <a:ext cx="22225" cy="33338"/>
            </a:xfrm>
            <a:custGeom>
              <a:avLst/>
              <a:gdLst>
                <a:gd name="T0" fmla="*/ 9 w 21"/>
                <a:gd name="T1" fmla="*/ 0 h 31"/>
                <a:gd name="T2" fmla="*/ 9 w 21"/>
                <a:gd name="T3" fmla="*/ 0 h 31"/>
                <a:gd name="T4" fmla="*/ 0 w 21"/>
                <a:gd name="T5" fmla="*/ 9 h 31"/>
                <a:gd name="T6" fmla="*/ 10 w 21"/>
                <a:gd name="T7" fmla="*/ 27 h 31"/>
                <a:gd name="T8" fmla="*/ 21 w 21"/>
                <a:gd name="T9" fmla="*/ 31 h 31"/>
                <a:gd name="T10" fmla="*/ 21 w 21"/>
                <a:gd name="T11" fmla="*/ 19 h 31"/>
                <a:gd name="T12" fmla="*/ 9 w 21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1">
                  <a:moveTo>
                    <a:pt x="9" y="0"/>
                  </a:moveTo>
                  <a:lnTo>
                    <a:pt x="9" y="0"/>
                  </a:lnTo>
                  <a:lnTo>
                    <a:pt x="0" y="9"/>
                  </a:lnTo>
                  <a:lnTo>
                    <a:pt x="10" y="27"/>
                  </a:lnTo>
                  <a:lnTo>
                    <a:pt x="21" y="31"/>
                  </a:lnTo>
                  <a:lnTo>
                    <a:pt x="21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4" name="Freeform 90">
              <a:extLst>
                <a:ext uri="{FF2B5EF4-FFF2-40B4-BE49-F238E27FC236}">
                  <a16:creationId xmlns:a16="http://schemas.microsoft.com/office/drawing/2014/main" xmlns="" id="{A8EEDE13-1EC4-E944-A568-FB167974A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8200" y="4857751"/>
              <a:ext cx="33338" cy="39688"/>
            </a:xfrm>
            <a:custGeom>
              <a:avLst/>
              <a:gdLst>
                <a:gd name="T0" fmla="*/ 0 w 32"/>
                <a:gd name="T1" fmla="*/ 0 h 38"/>
                <a:gd name="T2" fmla="*/ 0 w 32"/>
                <a:gd name="T3" fmla="*/ 0 h 38"/>
                <a:gd name="T4" fmla="*/ 8 w 32"/>
                <a:gd name="T5" fmla="*/ 20 h 38"/>
                <a:gd name="T6" fmla="*/ 23 w 32"/>
                <a:gd name="T7" fmla="*/ 38 h 38"/>
                <a:gd name="T8" fmla="*/ 32 w 32"/>
                <a:gd name="T9" fmla="*/ 24 h 38"/>
                <a:gd name="T10" fmla="*/ 20 w 32"/>
                <a:gd name="T11" fmla="*/ 5 h 38"/>
                <a:gd name="T12" fmla="*/ 0 w 32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8">
                  <a:moveTo>
                    <a:pt x="0" y="0"/>
                  </a:moveTo>
                  <a:lnTo>
                    <a:pt x="0" y="0"/>
                  </a:lnTo>
                  <a:lnTo>
                    <a:pt x="8" y="20"/>
                  </a:lnTo>
                  <a:lnTo>
                    <a:pt x="23" y="38"/>
                  </a:lnTo>
                  <a:lnTo>
                    <a:pt x="32" y="24"/>
                  </a:lnTo>
                  <a:lnTo>
                    <a:pt x="2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5" name="Freeform 91">
              <a:extLst>
                <a:ext uri="{FF2B5EF4-FFF2-40B4-BE49-F238E27FC236}">
                  <a16:creationId xmlns:a16="http://schemas.microsoft.com/office/drawing/2014/main" xmlns="" id="{B6C48BD5-36E7-BF4E-887A-960452D76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9475" y="4889501"/>
              <a:ext cx="25400" cy="41275"/>
            </a:xfrm>
            <a:custGeom>
              <a:avLst/>
              <a:gdLst>
                <a:gd name="T0" fmla="*/ 0 w 24"/>
                <a:gd name="T1" fmla="*/ 0 h 39"/>
                <a:gd name="T2" fmla="*/ 0 w 24"/>
                <a:gd name="T3" fmla="*/ 0 h 39"/>
                <a:gd name="T4" fmla="*/ 4 w 24"/>
                <a:gd name="T5" fmla="*/ 24 h 39"/>
                <a:gd name="T6" fmla="*/ 15 w 24"/>
                <a:gd name="T7" fmla="*/ 39 h 39"/>
                <a:gd name="T8" fmla="*/ 24 w 24"/>
                <a:gd name="T9" fmla="*/ 20 h 39"/>
                <a:gd name="T10" fmla="*/ 0 w 24"/>
                <a:gd name="T1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39">
                  <a:moveTo>
                    <a:pt x="0" y="0"/>
                  </a:moveTo>
                  <a:lnTo>
                    <a:pt x="0" y="0"/>
                  </a:lnTo>
                  <a:lnTo>
                    <a:pt x="4" y="24"/>
                  </a:lnTo>
                  <a:lnTo>
                    <a:pt x="15" y="39"/>
                  </a:lnTo>
                  <a:lnTo>
                    <a:pt x="24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6" name="Freeform 92">
              <a:extLst>
                <a:ext uri="{FF2B5EF4-FFF2-40B4-BE49-F238E27FC236}">
                  <a16:creationId xmlns:a16="http://schemas.microsoft.com/office/drawing/2014/main" xmlns="" id="{3070D09F-EDA4-384A-84F4-53F0F6162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9000" y="4946651"/>
              <a:ext cx="23813" cy="26988"/>
            </a:xfrm>
            <a:custGeom>
              <a:avLst/>
              <a:gdLst>
                <a:gd name="T0" fmla="*/ 4 w 23"/>
                <a:gd name="T1" fmla="*/ 0 h 25"/>
                <a:gd name="T2" fmla="*/ 4 w 23"/>
                <a:gd name="T3" fmla="*/ 0 h 25"/>
                <a:gd name="T4" fmla="*/ 0 w 23"/>
                <a:gd name="T5" fmla="*/ 7 h 25"/>
                <a:gd name="T6" fmla="*/ 14 w 23"/>
                <a:gd name="T7" fmla="*/ 24 h 25"/>
                <a:gd name="T8" fmla="*/ 23 w 23"/>
                <a:gd name="T9" fmla="*/ 25 h 25"/>
                <a:gd name="T10" fmla="*/ 17 w 23"/>
                <a:gd name="T11" fmla="*/ 2 h 25"/>
                <a:gd name="T12" fmla="*/ 4 w 23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5">
                  <a:moveTo>
                    <a:pt x="4" y="0"/>
                  </a:moveTo>
                  <a:lnTo>
                    <a:pt x="4" y="0"/>
                  </a:lnTo>
                  <a:lnTo>
                    <a:pt x="0" y="7"/>
                  </a:lnTo>
                  <a:lnTo>
                    <a:pt x="14" y="24"/>
                  </a:lnTo>
                  <a:lnTo>
                    <a:pt x="23" y="25"/>
                  </a:lnTo>
                  <a:lnTo>
                    <a:pt x="17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7" name="Freeform 93">
              <a:extLst>
                <a:ext uri="{FF2B5EF4-FFF2-40B4-BE49-F238E27FC236}">
                  <a16:creationId xmlns:a16="http://schemas.microsoft.com/office/drawing/2014/main" xmlns="" id="{9E6757E4-505F-8747-8F50-4958A5BA5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7725" y="4983163"/>
              <a:ext cx="23813" cy="23813"/>
            </a:xfrm>
            <a:custGeom>
              <a:avLst/>
              <a:gdLst>
                <a:gd name="T0" fmla="*/ 14 w 23"/>
                <a:gd name="T1" fmla="*/ 0 h 23"/>
                <a:gd name="T2" fmla="*/ 14 w 23"/>
                <a:gd name="T3" fmla="*/ 0 h 23"/>
                <a:gd name="T4" fmla="*/ 0 w 23"/>
                <a:gd name="T5" fmla="*/ 7 h 23"/>
                <a:gd name="T6" fmla="*/ 12 w 23"/>
                <a:gd name="T7" fmla="*/ 23 h 23"/>
                <a:gd name="T8" fmla="*/ 23 w 23"/>
                <a:gd name="T9" fmla="*/ 18 h 23"/>
                <a:gd name="T10" fmla="*/ 14 w 23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3">
                  <a:moveTo>
                    <a:pt x="14" y="0"/>
                  </a:moveTo>
                  <a:lnTo>
                    <a:pt x="14" y="0"/>
                  </a:lnTo>
                  <a:lnTo>
                    <a:pt x="0" y="7"/>
                  </a:lnTo>
                  <a:lnTo>
                    <a:pt x="12" y="23"/>
                  </a:lnTo>
                  <a:lnTo>
                    <a:pt x="23" y="18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8" name="Freeform 94">
              <a:extLst>
                <a:ext uri="{FF2B5EF4-FFF2-40B4-BE49-F238E27FC236}">
                  <a16:creationId xmlns:a16="http://schemas.microsoft.com/office/drawing/2014/main" xmlns="" id="{0E6BA3E0-A382-8345-8FF5-8DF5AF3BF63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0125" y="5092701"/>
              <a:ext cx="17463" cy="33338"/>
            </a:xfrm>
            <a:custGeom>
              <a:avLst/>
              <a:gdLst>
                <a:gd name="T0" fmla="*/ 9 w 17"/>
                <a:gd name="T1" fmla="*/ 0 h 31"/>
                <a:gd name="T2" fmla="*/ 9 w 17"/>
                <a:gd name="T3" fmla="*/ 0 h 31"/>
                <a:gd name="T4" fmla="*/ 0 w 17"/>
                <a:gd name="T5" fmla="*/ 13 h 31"/>
                <a:gd name="T6" fmla="*/ 4 w 17"/>
                <a:gd name="T7" fmla="*/ 27 h 31"/>
                <a:gd name="T8" fmla="*/ 8 w 17"/>
                <a:gd name="T9" fmla="*/ 31 h 31"/>
                <a:gd name="T10" fmla="*/ 17 w 17"/>
                <a:gd name="T11" fmla="*/ 19 h 31"/>
                <a:gd name="T12" fmla="*/ 9 w 17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1">
                  <a:moveTo>
                    <a:pt x="9" y="0"/>
                  </a:moveTo>
                  <a:lnTo>
                    <a:pt x="9" y="0"/>
                  </a:lnTo>
                  <a:lnTo>
                    <a:pt x="0" y="13"/>
                  </a:lnTo>
                  <a:lnTo>
                    <a:pt x="4" y="27"/>
                  </a:lnTo>
                  <a:lnTo>
                    <a:pt x="8" y="31"/>
                  </a:lnTo>
                  <a:lnTo>
                    <a:pt x="17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9" name="Freeform 95">
              <a:extLst>
                <a:ext uri="{FF2B5EF4-FFF2-40B4-BE49-F238E27FC236}">
                  <a16:creationId xmlns:a16="http://schemas.microsoft.com/office/drawing/2014/main" xmlns="" id="{D0A7A843-D24D-B140-AEF4-CDF490A8A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4413" y="5132388"/>
              <a:ext cx="20638" cy="17463"/>
            </a:xfrm>
            <a:custGeom>
              <a:avLst/>
              <a:gdLst>
                <a:gd name="T0" fmla="*/ 0 w 19"/>
                <a:gd name="T1" fmla="*/ 2 h 16"/>
                <a:gd name="T2" fmla="*/ 0 w 19"/>
                <a:gd name="T3" fmla="*/ 2 h 16"/>
                <a:gd name="T4" fmla="*/ 1 w 19"/>
                <a:gd name="T5" fmla="*/ 12 h 16"/>
                <a:gd name="T6" fmla="*/ 11 w 19"/>
                <a:gd name="T7" fmla="*/ 16 h 16"/>
                <a:gd name="T8" fmla="*/ 19 w 19"/>
                <a:gd name="T9" fmla="*/ 11 h 16"/>
                <a:gd name="T10" fmla="*/ 11 w 19"/>
                <a:gd name="T11" fmla="*/ 0 h 16"/>
                <a:gd name="T12" fmla="*/ 0 w 19"/>
                <a:gd name="T1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6">
                  <a:moveTo>
                    <a:pt x="0" y="2"/>
                  </a:moveTo>
                  <a:lnTo>
                    <a:pt x="0" y="2"/>
                  </a:lnTo>
                  <a:lnTo>
                    <a:pt x="1" y="12"/>
                  </a:lnTo>
                  <a:lnTo>
                    <a:pt x="11" y="16"/>
                  </a:lnTo>
                  <a:lnTo>
                    <a:pt x="19" y="11"/>
                  </a:lnTo>
                  <a:lnTo>
                    <a:pt x="11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0" name="Freeform 96">
              <a:extLst>
                <a:ext uri="{FF2B5EF4-FFF2-40B4-BE49-F238E27FC236}">
                  <a16:creationId xmlns:a16="http://schemas.microsoft.com/office/drawing/2014/main" xmlns="" id="{4B48454D-9151-0E4E-92E2-DBD3E0FBB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7113" y="5233988"/>
              <a:ext cx="19050" cy="17463"/>
            </a:xfrm>
            <a:custGeom>
              <a:avLst/>
              <a:gdLst>
                <a:gd name="T0" fmla="*/ 4 w 19"/>
                <a:gd name="T1" fmla="*/ 0 h 16"/>
                <a:gd name="T2" fmla="*/ 4 w 19"/>
                <a:gd name="T3" fmla="*/ 0 h 16"/>
                <a:gd name="T4" fmla="*/ 0 w 19"/>
                <a:gd name="T5" fmla="*/ 8 h 16"/>
                <a:gd name="T6" fmla="*/ 7 w 19"/>
                <a:gd name="T7" fmla="*/ 16 h 16"/>
                <a:gd name="T8" fmla="*/ 19 w 19"/>
                <a:gd name="T9" fmla="*/ 12 h 16"/>
                <a:gd name="T10" fmla="*/ 4 w 19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6">
                  <a:moveTo>
                    <a:pt x="4" y="0"/>
                  </a:moveTo>
                  <a:lnTo>
                    <a:pt x="4" y="0"/>
                  </a:lnTo>
                  <a:lnTo>
                    <a:pt x="0" y="8"/>
                  </a:lnTo>
                  <a:lnTo>
                    <a:pt x="7" y="16"/>
                  </a:lnTo>
                  <a:lnTo>
                    <a:pt x="19" y="1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1" name="Freeform 97">
              <a:extLst>
                <a:ext uri="{FF2B5EF4-FFF2-40B4-BE49-F238E27FC236}">
                  <a16:creationId xmlns:a16="http://schemas.microsoft.com/office/drawing/2014/main" xmlns="" id="{303E4628-F767-6049-91F6-2BD5B8CA4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8238" y="4265613"/>
              <a:ext cx="71438" cy="90488"/>
            </a:xfrm>
            <a:custGeom>
              <a:avLst/>
              <a:gdLst>
                <a:gd name="T0" fmla="*/ 48 w 67"/>
                <a:gd name="T1" fmla="*/ 0 h 86"/>
                <a:gd name="T2" fmla="*/ 48 w 67"/>
                <a:gd name="T3" fmla="*/ 0 h 86"/>
                <a:gd name="T4" fmla="*/ 42 w 67"/>
                <a:gd name="T5" fmla="*/ 12 h 86"/>
                <a:gd name="T6" fmla="*/ 38 w 67"/>
                <a:gd name="T7" fmla="*/ 28 h 86"/>
                <a:gd name="T8" fmla="*/ 0 w 67"/>
                <a:gd name="T9" fmla="*/ 76 h 86"/>
                <a:gd name="T10" fmla="*/ 3 w 67"/>
                <a:gd name="T11" fmla="*/ 86 h 86"/>
                <a:gd name="T12" fmla="*/ 18 w 67"/>
                <a:gd name="T13" fmla="*/ 83 h 86"/>
                <a:gd name="T14" fmla="*/ 67 w 67"/>
                <a:gd name="T15" fmla="*/ 29 h 86"/>
                <a:gd name="T16" fmla="*/ 48 w 67"/>
                <a:gd name="T17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6">
                  <a:moveTo>
                    <a:pt x="48" y="0"/>
                  </a:moveTo>
                  <a:lnTo>
                    <a:pt x="48" y="0"/>
                  </a:lnTo>
                  <a:lnTo>
                    <a:pt x="42" y="12"/>
                  </a:lnTo>
                  <a:lnTo>
                    <a:pt x="38" y="28"/>
                  </a:lnTo>
                  <a:lnTo>
                    <a:pt x="0" y="76"/>
                  </a:lnTo>
                  <a:lnTo>
                    <a:pt x="3" y="86"/>
                  </a:lnTo>
                  <a:lnTo>
                    <a:pt x="18" y="83"/>
                  </a:lnTo>
                  <a:lnTo>
                    <a:pt x="67" y="2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2" name="Freeform 98">
              <a:extLst>
                <a:ext uri="{FF2B5EF4-FFF2-40B4-BE49-F238E27FC236}">
                  <a16:creationId xmlns:a16="http://schemas.microsoft.com/office/drawing/2014/main" xmlns="" id="{D65ED9F8-6F74-0C4F-8AFA-982385F62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2538" y="4244976"/>
              <a:ext cx="42863" cy="90488"/>
            </a:xfrm>
            <a:custGeom>
              <a:avLst/>
              <a:gdLst>
                <a:gd name="T0" fmla="*/ 1 w 41"/>
                <a:gd name="T1" fmla="*/ 0 h 85"/>
                <a:gd name="T2" fmla="*/ 1 w 41"/>
                <a:gd name="T3" fmla="*/ 0 h 85"/>
                <a:gd name="T4" fmla="*/ 0 w 41"/>
                <a:gd name="T5" fmla="*/ 40 h 85"/>
                <a:gd name="T6" fmla="*/ 15 w 41"/>
                <a:gd name="T7" fmla="*/ 54 h 85"/>
                <a:gd name="T8" fmla="*/ 20 w 41"/>
                <a:gd name="T9" fmla="*/ 82 h 85"/>
                <a:gd name="T10" fmla="*/ 34 w 41"/>
                <a:gd name="T11" fmla="*/ 85 h 85"/>
                <a:gd name="T12" fmla="*/ 41 w 41"/>
                <a:gd name="T13" fmla="*/ 68 h 85"/>
                <a:gd name="T14" fmla="*/ 30 w 41"/>
                <a:gd name="T15" fmla="*/ 59 h 85"/>
                <a:gd name="T16" fmla="*/ 27 w 41"/>
                <a:gd name="T17" fmla="*/ 10 h 85"/>
                <a:gd name="T18" fmla="*/ 1 w 41"/>
                <a:gd name="T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85">
                  <a:moveTo>
                    <a:pt x="1" y="0"/>
                  </a:moveTo>
                  <a:lnTo>
                    <a:pt x="1" y="0"/>
                  </a:lnTo>
                  <a:lnTo>
                    <a:pt x="0" y="40"/>
                  </a:lnTo>
                  <a:lnTo>
                    <a:pt x="15" y="54"/>
                  </a:lnTo>
                  <a:lnTo>
                    <a:pt x="20" y="82"/>
                  </a:lnTo>
                  <a:lnTo>
                    <a:pt x="34" y="85"/>
                  </a:lnTo>
                  <a:lnTo>
                    <a:pt x="41" y="68"/>
                  </a:lnTo>
                  <a:lnTo>
                    <a:pt x="30" y="59"/>
                  </a:lnTo>
                  <a:lnTo>
                    <a:pt x="27" y="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3" name="Freeform 99">
              <a:extLst>
                <a:ext uri="{FF2B5EF4-FFF2-40B4-BE49-F238E27FC236}">
                  <a16:creationId xmlns:a16="http://schemas.microsoft.com/office/drawing/2014/main" xmlns="" id="{6ECC2250-1CF2-F146-8418-05B36660F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5400" y="4262438"/>
              <a:ext cx="23813" cy="50800"/>
            </a:xfrm>
            <a:custGeom>
              <a:avLst/>
              <a:gdLst>
                <a:gd name="T0" fmla="*/ 1 w 22"/>
                <a:gd name="T1" fmla="*/ 0 h 48"/>
                <a:gd name="T2" fmla="*/ 1 w 22"/>
                <a:gd name="T3" fmla="*/ 0 h 48"/>
                <a:gd name="T4" fmla="*/ 0 w 22"/>
                <a:gd name="T5" fmla="*/ 34 h 48"/>
                <a:gd name="T6" fmla="*/ 8 w 22"/>
                <a:gd name="T7" fmla="*/ 48 h 48"/>
                <a:gd name="T8" fmla="*/ 22 w 22"/>
                <a:gd name="T9" fmla="*/ 31 h 48"/>
                <a:gd name="T10" fmla="*/ 19 w 22"/>
                <a:gd name="T11" fmla="*/ 1 h 48"/>
                <a:gd name="T12" fmla="*/ 1 w 22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48">
                  <a:moveTo>
                    <a:pt x="1" y="0"/>
                  </a:moveTo>
                  <a:lnTo>
                    <a:pt x="1" y="0"/>
                  </a:lnTo>
                  <a:lnTo>
                    <a:pt x="0" y="34"/>
                  </a:lnTo>
                  <a:lnTo>
                    <a:pt x="8" y="48"/>
                  </a:lnTo>
                  <a:lnTo>
                    <a:pt x="22" y="31"/>
                  </a:lnTo>
                  <a:lnTo>
                    <a:pt x="19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4" name="Freeform 100">
              <a:extLst>
                <a:ext uri="{FF2B5EF4-FFF2-40B4-BE49-F238E27FC236}">
                  <a16:creationId xmlns:a16="http://schemas.microsoft.com/office/drawing/2014/main" xmlns="" id="{7FC1C8F9-818B-6D48-AFD0-EF1A23DFB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513" y="4225926"/>
              <a:ext cx="36513" cy="42863"/>
            </a:xfrm>
            <a:custGeom>
              <a:avLst/>
              <a:gdLst>
                <a:gd name="T0" fmla="*/ 0 w 34"/>
                <a:gd name="T1" fmla="*/ 3 h 40"/>
                <a:gd name="T2" fmla="*/ 0 w 34"/>
                <a:gd name="T3" fmla="*/ 3 h 40"/>
                <a:gd name="T4" fmla="*/ 14 w 34"/>
                <a:gd name="T5" fmla="*/ 22 h 40"/>
                <a:gd name="T6" fmla="*/ 21 w 34"/>
                <a:gd name="T7" fmla="*/ 40 h 40"/>
                <a:gd name="T8" fmla="*/ 34 w 34"/>
                <a:gd name="T9" fmla="*/ 40 h 40"/>
                <a:gd name="T10" fmla="*/ 31 w 34"/>
                <a:gd name="T11" fmla="*/ 9 h 40"/>
                <a:gd name="T12" fmla="*/ 17 w 34"/>
                <a:gd name="T13" fmla="*/ 0 h 40"/>
                <a:gd name="T14" fmla="*/ 0 w 34"/>
                <a:gd name="T15" fmla="*/ 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0">
                  <a:moveTo>
                    <a:pt x="0" y="3"/>
                  </a:moveTo>
                  <a:lnTo>
                    <a:pt x="0" y="3"/>
                  </a:lnTo>
                  <a:lnTo>
                    <a:pt x="14" y="22"/>
                  </a:lnTo>
                  <a:lnTo>
                    <a:pt x="21" y="40"/>
                  </a:lnTo>
                  <a:lnTo>
                    <a:pt x="34" y="40"/>
                  </a:lnTo>
                  <a:lnTo>
                    <a:pt x="31" y="9"/>
                  </a:lnTo>
                  <a:lnTo>
                    <a:pt x="17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5" name="Freeform 101">
              <a:extLst>
                <a:ext uri="{FF2B5EF4-FFF2-40B4-BE49-F238E27FC236}">
                  <a16:creationId xmlns:a16="http://schemas.microsoft.com/office/drawing/2014/main" xmlns="" id="{9AC5F184-FA41-9448-B9F2-790FE2B1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3650" y="4303713"/>
              <a:ext cx="107950" cy="122238"/>
            </a:xfrm>
            <a:custGeom>
              <a:avLst/>
              <a:gdLst>
                <a:gd name="T0" fmla="*/ 68 w 103"/>
                <a:gd name="T1" fmla="*/ 0 h 115"/>
                <a:gd name="T2" fmla="*/ 68 w 103"/>
                <a:gd name="T3" fmla="*/ 0 h 115"/>
                <a:gd name="T4" fmla="*/ 71 w 103"/>
                <a:gd name="T5" fmla="*/ 23 h 115"/>
                <a:gd name="T6" fmla="*/ 45 w 103"/>
                <a:gd name="T7" fmla="*/ 44 h 115"/>
                <a:gd name="T8" fmla="*/ 23 w 103"/>
                <a:gd name="T9" fmla="*/ 47 h 115"/>
                <a:gd name="T10" fmla="*/ 0 w 103"/>
                <a:gd name="T11" fmla="*/ 71 h 115"/>
                <a:gd name="T12" fmla="*/ 1 w 103"/>
                <a:gd name="T13" fmla="*/ 83 h 115"/>
                <a:gd name="T14" fmla="*/ 23 w 103"/>
                <a:gd name="T15" fmla="*/ 76 h 115"/>
                <a:gd name="T16" fmla="*/ 38 w 103"/>
                <a:gd name="T17" fmla="*/ 66 h 115"/>
                <a:gd name="T18" fmla="*/ 50 w 103"/>
                <a:gd name="T19" fmla="*/ 99 h 115"/>
                <a:gd name="T20" fmla="*/ 73 w 103"/>
                <a:gd name="T21" fmla="*/ 115 h 115"/>
                <a:gd name="T22" fmla="*/ 82 w 103"/>
                <a:gd name="T23" fmla="*/ 111 h 115"/>
                <a:gd name="T24" fmla="*/ 90 w 103"/>
                <a:gd name="T25" fmla="*/ 102 h 115"/>
                <a:gd name="T26" fmla="*/ 72 w 103"/>
                <a:gd name="T27" fmla="*/ 84 h 115"/>
                <a:gd name="T28" fmla="*/ 83 w 103"/>
                <a:gd name="T29" fmla="*/ 75 h 115"/>
                <a:gd name="T30" fmla="*/ 95 w 103"/>
                <a:gd name="T31" fmla="*/ 85 h 115"/>
                <a:gd name="T32" fmla="*/ 103 w 103"/>
                <a:gd name="T33" fmla="*/ 71 h 115"/>
                <a:gd name="T34" fmla="*/ 95 w 103"/>
                <a:gd name="T35" fmla="*/ 55 h 115"/>
                <a:gd name="T36" fmla="*/ 93 w 103"/>
                <a:gd name="T37" fmla="*/ 18 h 115"/>
                <a:gd name="T38" fmla="*/ 68 w 103"/>
                <a:gd name="T3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3" h="115">
                  <a:moveTo>
                    <a:pt x="68" y="0"/>
                  </a:moveTo>
                  <a:lnTo>
                    <a:pt x="68" y="0"/>
                  </a:lnTo>
                  <a:lnTo>
                    <a:pt x="71" y="23"/>
                  </a:lnTo>
                  <a:lnTo>
                    <a:pt x="45" y="44"/>
                  </a:lnTo>
                  <a:lnTo>
                    <a:pt x="23" y="47"/>
                  </a:lnTo>
                  <a:lnTo>
                    <a:pt x="0" y="71"/>
                  </a:lnTo>
                  <a:lnTo>
                    <a:pt x="1" y="83"/>
                  </a:lnTo>
                  <a:lnTo>
                    <a:pt x="23" y="76"/>
                  </a:lnTo>
                  <a:lnTo>
                    <a:pt x="38" y="66"/>
                  </a:lnTo>
                  <a:lnTo>
                    <a:pt x="50" y="99"/>
                  </a:lnTo>
                  <a:lnTo>
                    <a:pt x="73" y="115"/>
                  </a:lnTo>
                  <a:lnTo>
                    <a:pt x="82" y="111"/>
                  </a:lnTo>
                  <a:lnTo>
                    <a:pt x="90" y="102"/>
                  </a:lnTo>
                  <a:lnTo>
                    <a:pt x="72" y="84"/>
                  </a:lnTo>
                  <a:lnTo>
                    <a:pt x="83" y="75"/>
                  </a:lnTo>
                  <a:lnTo>
                    <a:pt x="95" y="85"/>
                  </a:lnTo>
                  <a:lnTo>
                    <a:pt x="103" y="71"/>
                  </a:lnTo>
                  <a:lnTo>
                    <a:pt x="95" y="55"/>
                  </a:lnTo>
                  <a:lnTo>
                    <a:pt x="93" y="1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6" name="Freeform 102">
              <a:extLst>
                <a:ext uri="{FF2B5EF4-FFF2-40B4-BE49-F238E27FC236}">
                  <a16:creationId xmlns:a16="http://schemas.microsoft.com/office/drawing/2014/main" xmlns="" id="{CE599F2D-84BA-D240-8C85-EA24E3EF0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2688" y="4060826"/>
              <a:ext cx="114300" cy="153988"/>
            </a:xfrm>
            <a:custGeom>
              <a:avLst/>
              <a:gdLst>
                <a:gd name="T0" fmla="*/ 22 w 108"/>
                <a:gd name="T1" fmla="*/ 0 h 146"/>
                <a:gd name="T2" fmla="*/ 22 w 108"/>
                <a:gd name="T3" fmla="*/ 0 h 146"/>
                <a:gd name="T4" fmla="*/ 2 w 108"/>
                <a:gd name="T5" fmla="*/ 14 h 146"/>
                <a:gd name="T6" fmla="*/ 0 w 108"/>
                <a:gd name="T7" fmla="*/ 60 h 146"/>
                <a:gd name="T8" fmla="*/ 31 w 108"/>
                <a:gd name="T9" fmla="*/ 121 h 146"/>
                <a:gd name="T10" fmla="*/ 42 w 108"/>
                <a:gd name="T11" fmla="*/ 129 h 146"/>
                <a:gd name="T12" fmla="*/ 55 w 108"/>
                <a:gd name="T13" fmla="*/ 120 h 146"/>
                <a:gd name="T14" fmla="*/ 79 w 108"/>
                <a:gd name="T15" fmla="*/ 124 h 146"/>
                <a:gd name="T16" fmla="*/ 83 w 108"/>
                <a:gd name="T17" fmla="*/ 144 h 146"/>
                <a:gd name="T18" fmla="*/ 100 w 108"/>
                <a:gd name="T19" fmla="*/ 146 h 146"/>
                <a:gd name="T20" fmla="*/ 108 w 108"/>
                <a:gd name="T21" fmla="*/ 134 h 146"/>
                <a:gd name="T22" fmla="*/ 98 w 108"/>
                <a:gd name="T23" fmla="*/ 120 h 146"/>
                <a:gd name="T24" fmla="*/ 85 w 108"/>
                <a:gd name="T25" fmla="*/ 108 h 146"/>
                <a:gd name="T26" fmla="*/ 58 w 108"/>
                <a:gd name="T27" fmla="*/ 105 h 146"/>
                <a:gd name="T28" fmla="*/ 44 w 108"/>
                <a:gd name="T29" fmla="*/ 81 h 146"/>
                <a:gd name="T30" fmla="*/ 60 w 108"/>
                <a:gd name="T31" fmla="*/ 56 h 146"/>
                <a:gd name="T32" fmla="*/ 62 w 108"/>
                <a:gd name="T33" fmla="*/ 35 h 146"/>
                <a:gd name="T34" fmla="*/ 51 w 108"/>
                <a:gd name="T35" fmla="*/ 7 h 146"/>
                <a:gd name="T36" fmla="*/ 22 w 108"/>
                <a:gd name="T3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146">
                  <a:moveTo>
                    <a:pt x="22" y="0"/>
                  </a:moveTo>
                  <a:lnTo>
                    <a:pt x="22" y="0"/>
                  </a:lnTo>
                  <a:lnTo>
                    <a:pt x="2" y="14"/>
                  </a:lnTo>
                  <a:lnTo>
                    <a:pt x="0" y="60"/>
                  </a:lnTo>
                  <a:lnTo>
                    <a:pt x="31" y="121"/>
                  </a:lnTo>
                  <a:lnTo>
                    <a:pt x="42" y="129"/>
                  </a:lnTo>
                  <a:lnTo>
                    <a:pt x="55" y="120"/>
                  </a:lnTo>
                  <a:lnTo>
                    <a:pt x="79" y="124"/>
                  </a:lnTo>
                  <a:lnTo>
                    <a:pt x="83" y="144"/>
                  </a:lnTo>
                  <a:lnTo>
                    <a:pt x="100" y="146"/>
                  </a:lnTo>
                  <a:lnTo>
                    <a:pt x="108" y="134"/>
                  </a:lnTo>
                  <a:lnTo>
                    <a:pt x="98" y="120"/>
                  </a:lnTo>
                  <a:lnTo>
                    <a:pt x="85" y="108"/>
                  </a:lnTo>
                  <a:lnTo>
                    <a:pt x="58" y="105"/>
                  </a:lnTo>
                  <a:lnTo>
                    <a:pt x="44" y="81"/>
                  </a:lnTo>
                  <a:lnTo>
                    <a:pt x="60" y="56"/>
                  </a:lnTo>
                  <a:lnTo>
                    <a:pt x="62" y="35"/>
                  </a:lnTo>
                  <a:lnTo>
                    <a:pt x="51" y="7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7" name="Freeform 103">
              <a:extLst>
                <a:ext uri="{FF2B5EF4-FFF2-40B4-BE49-F238E27FC236}">
                  <a16:creationId xmlns:a16="http://schemas.microsoft.com/office/drawing/2014/main" xmlns="" id="{65F1C1CE-C764-F843-B728-1C74D85CE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7613" y="4203701"/>
              <a:ext cx="25400" cy="30163"/>
            </a:xfrm>
            <a:custGeom>
              <a:avLst/>
              <a:gdLst>
                <a:gd name="T0" fmla="*/ 0 w 24"/>
                <a:gd name="T1" fmla="*/ 0 h 28"/>
                <a:gd name="T2" fmla="*/ 0 w 24"/>
                <a:gd name="T3" fmla="*/ 0 h 28"/>
                <a:gd name="T4" fmla="*/ 6 w 24"/>
                <a:gd name="T5" fmla="*/ 21 h 28"/>
                <a:gd name="T6" fmla="*/ 16 w 24"/>
                <a:gd name="T7" fmla="*/ 28 h 28"/>
                <a:gd name="T8" fmla="*/ 24 w 24"/>
                <a:gd name="T9" fmla="*/ 18 h 28"/>
                <a:gd name="T10" fmla="*/ 12 w 24"/>
                <a:gd name="T11" fmla="*/ 2 h 28"/>
                <a:gd name="T12" fmla="*/ 0 w 24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0" y="0"/>
                  </a:moveTo>
                  <a:lnTo>
                    <a:pt x="0" y="0"/>
                  </a:lnTo>
                  <a:lnTo>
                    <a:pt x="6" y="21"/>
                  </a:lnTo>
                  <a:lnTo>
                    <a:pt x="16" y="28"/>
                  </a:lnTo>
                  <a:lnTo>
                    <a:pt x="24" y="18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8" name="Freeform 104">
              <a:extLst>
                <a:ext uri="{FF2B5EF4-FFF2-40B4-BE49-F238E27FC236}">
                  <a16:creationId xmlns:a16="http://schemas.microsoft.com/office/drawing/2014/main" xmlns="" id="{A73AEB5A-03B1-284D-9141-EF2D086FD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9638" y="4037013"/>
              <a:ext cx="53975" cy="47625"/>
            </a:xfrm>
            <a:custGeom>
              <a:avLst/>
              <a:gdLst>
                <a:gd name="T0" fmla="*/ 33 w 51"/>
                <a:gd name="T1" fmla="*/ 0 h 45"/>
                <a:gd name="T2" fmla="*/ 33 w 51"/>
                <a:gd name="T3" fmla="*/ 0 h 45"/>
                <a:gd name="T4" fmla="*/ 14 w 51"/>
                <a:gd name="T5" fmla="*/ 5 h 45"/>
                <a:gd name="T6" fmla="*/ 0 w 51"/>
                <a:gd name="T7" fmla="*/ 22 h 45"/>
                <a:gd name="T8" fmla="*/ 12 w 51"/>
                <a:gd name="T9" fmla="*/ 44 h 45"/>
                <a:gd name="T10" fmla="*/ 28 w 51"/>
                <a:gd name="T11" fmla="*/ 45 h 45"/>
                <a:gd name="T12" fmla="*/ 47 w 51"/>
                <a:gd name="T13" fmla="*/ 29 h 45"/>
                <a:gd name="T14" fmla="*/ 51 w 51"/>
                <a:gd name="T15" fmla="*/ 7 h 45"/>
                <a:gd name="T16" fmla="*/ 33 w 51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33" y="0"/>
                  </a:moveTo>
                  <a:lnTo>
                    <a:pt x="33" y="0"/>
                  </a:lnTo>
                  <a:lnTo>
                    <a:pt x="14" y="5"/>
                  </a:lnTo>
                  <a:lnTo>
                    <a:pt x="0" y="22"/>
                  </a:lnTo>
                  <a:lnTo>
                    <a:pt x="12" y="44"/>
                  </a:lnTo>
                  <a:lnTo>
                    <a:pt x="28" y="45"/>
                  </a:lnTo>
                  <a:lnTo>
                    <a:pt x="47" y="29"/>
                  </a:lnTo>
                  <a:lnTo>
                    <a:pt x="51" y="7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9" name="Freeform 105">
              <a:extLst>
                <a:ext uri="{FF2B5EF4-FFF2-40B4-BE49-F238E27FC236}">
                  <a16:creationId xmlns:a16="http://schemas.microsoft.com/office/drawing/2014/main" xmlns="" id="{0540A428-3F0D-EF41-8C05-084D1F955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000" y="3856038"/>
              <a:ext cx="31750" cy="95250"/>
            </a:xfrm>
            <a:custGeom>
              <a:avLst/>
              <a:gdLst>
                <a:gd name="T0" fmla="*/ 29 w 30"/>
                <a:gd name="T1" fmla="*/ 0 h 90"/>
                <a:gd name="T2" fmla="*/ 29 w 30"/>
                <a:gd name="T3" fmla="*/ 0 h 90"/>
                <a:gd name="T4" fmla="*/ 2 w 30"/>
                <a:gd name="T5" fmla="*/ 22 h 90"/>
                <a:gd name="T6" fmla="*/ 0 w 30"/>
                <a:gd name="T7" fmla="*/ 62 h 90"/>
                <a:gd name="T8" fmla="*/ 24 w 30"/>
                <a:gd name="T9" fmla="*/ 90 h 90"/>
                <a:gd name="T10" fmla="*/ 30 w 30"/>
                <a:gd name="T11" fmla="*/ 85 h 90"/>
                <a:gd name="T12" fmla="*/ 29 w 30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90">
                  <a:moveTo>
                    <a:pt x="29" y="0"/>
                  </a:moveTo>
                  <a:lnTo>
                    <a:pt x="29" y="0"/>
                  </a:lnTo>
                  <a:lnTo>
                    <a:pt x="2" y="22"/>
                  </a:lnTo>
                  <a:lnTo>
                    <a:pt x="0" y="62"/>
                  </a:lnTo>
                  <a:lnTo>
                    <a:pt x="24" y="90"/>
                  </a:lnTo>
                  <a:lnTo>
                    <a:pt x="30" y="85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0" name="Freeform 106">
              <a:extLst>
                <a:ext uri="{FF2B5EF4-FFF2-40B4-BE49-F238E27FC236}">
                  <a16:creationId xmlns:a16="http://schemas.microsoft.com/office/drawing/2014/main" xmlns="" id="{37632101-136F-124A-A23D-4B9CEAD45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0638" y="3590926"/>
              <a:ext cx="58738" cy="85725"/>
            </a:xfrm>
            <a:custGeom>
              <a:avLst/>
              <a:gdLst>
                <a:gd name="T0" fmla="*/ 13 w 56"/>
                <a:gd name="T1" fmla="*/ 0 h 81"/>
                <a:gd name="T2" fmla="*/ 13 w 56"/>
                <a:gd name="T3" fmla="*/ 0 h 81"/>
                <a:gd name="T4" fmla="*/ 0 w 56"/>
                <a:gd name="T5" fmla="*/ 13 h 81"/>
                <a:gd name="T6" fmla="*/ 6 w 56"/>
                <a:gd name="T7" fmla="*/ 31 h 81"/>
                <a:gd name="T8" fmla="*/ 17 w 56"/>
                <a:gd name="T9" fmla="*/ 32 h 81"/>
                <a:gd name="T10" fmla="*/ 24 w 56"/>
                <a:gd name="T11" fmla="*/ 71 h 81"/>
                <a:gd name="T12" fmla="*/ 33 w 56"/>
                <a:gd name="T13" fmla="*/ 81 h 81"/>
                <a:gd name="T14" fmla="*/ 49 w 56"/>
                <a:gd name="T15" fmla="*/ 67 h 81"/>
                <a:gd name="T16" fmla="*/ 56 w 56"/>
                <a:gd name="T17" fmla="*/ 41 h 81"/>
                <a:gd name="T18" fmla="*/ 36 w 56"/>
                <a:gd name="T19" fmla="*/ 13 h 81"/>
                <a:gd name="T20" fmla="*/ 13 w 56"/>
                <a:gd name="T2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81">
                  <a:moveTo>
                    <a:pt x="13" y="0"/>
                  </a:moveTo>
                  <a:lnTo>
                    <a:pt x="13" y="0"/>
                  </a:lnTo>
                  <a:lnTo>
                    <a:pt x="0" y="13"/>
                  </a:lnTo>
                  <a:lnTo>
                    <a:pt x="6" y="31"/>
                  </a:lnTo>
                  <a:lnTo>
                    <a:pt x="17" y="32"/>
                  </a:lnTo>
                  <a:lnTo>
                    <a:pt x="24" y="71"/>
                  </a:lnTo>
                  <a:lnTo>
                    <a:pt x="33" y="81"/>
                  </a:lnTo>
                  <a:lnTo>
                    <a:pt x="49" y="67"/>
                  </a:lnTo>
                  <a:lnTo>
                    <a:pt x="56" y="41"/>
                  </a:lnTo>
                  <a:lnTo>
                    <a:pt x="36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1" name="Freeform 107">
              <a:extLst>
                <a:ext uri="{FF2B5EF4-FFF2-40B4-BE49-F238E27FC236}">
                  <a16:creationId xmlns:a16="http://schemas.microsoft.com/office/drawing/2014/main" xmlns="" id="{9E7E9BB1-D68F-084E-AF35-2CDD0B3E8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4138" y="3563938"/>
              <a:ext cx="36513" cy="53975"/>
            </a:xfrm>
            <a:custGeom>
              <a:avLst/>
              <a:gdLst>
                <a:gd name="T0" fmla="*/ 22 w 34"/>
                <a:gd name="T1" fmla="*/ 0 h 51"/>
                <a:gd name="T2" fmla="*/ 22 w 34"/>
                <a:gd name="T3" fmla="*/ 0 h 51"/>
                <a:gd name="T4" fmla="*/ 1 w 34"/>
                <a:gd name="T5" fmla="*/ 21 h 51"/>
                <a:gd name="T6" fmla="*/ 0 w 34"/>
                <a:gd name="T7" fmla="*/ 44 h 51"/>
                <a:gd name="T8" fmla="*/ 5 w 34"/>
                <a:gd name="T9" fmla="*/ 51 h 51"/>
                <a:gd name="T10" fmla="*/ 34 w 34"/>
                <a:gd name="T11" fmla="*/ 26 h 51"/>
                <a:gd name="T12" fmla="*/ 32 w 34"/>
                <a:gd name="T13" fmla="*/ 1 h 51"/>
                <a:gd name="T14" fmla="*/ 22 w 34"/>
                <a:gd name="T1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51">
                  <a:moveTo>
                    <a:pt x="22" y="0"/>
                  </a:moveTo>
                  <a:lnTo>
                    <a:pt x="22" y="0"/>
                  </a:lnTo>
                  <a:lnTo>
                    <a:pt x="1" y="21"/>
                  </a:lnTo>
                  <a:lnTo>
                    <a:pt x="0" y="44"/>
                  </a:lnTo>
                  <a:lnTo>
                    <a:pt x="5" y="51"/>
                  </a:lnTo>
                  <a:lnTo>
                    <a:pt x="34" y="26"/>
                  </a:lnTo>
                  <a:lnTo>
                    <a:pt x="32" y="1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2" name="Freeform 108">
              <a:extLst>
                <a:ext uri="{FF2B5EF4-FFF2-40B4-BE49-F238E27FC236}">
                  <a16:creationId xmlns:a16="http://schemas.microsoft.com/office/drawing/2014/main" xmlns="" id="{4AD31F5F-A9AA-8F4D-98EC-75A30C78A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4925" y="3316288"/>
              <a:ext cx="207963" cy="257175"/>
            </a:xfrm>
            <a:custGeom>
              <a:avLst/>
              <a:gdLst>
                <a:gd name="T0" fmla="*/ 38 w 196"/>
                <a:gd name="T1" fmla="*/ 185 h 242"/>
                <a:gd name="T2" fmla="*/ 38 w 196"/>
                <a:gd name="T3" fmla="*/ 185 h 242"/>
                <a:gd name="T4" fmla="*/ 0 w 196"/>
                <a:gd name="T5" fmla="*/ 229 h 242"/>
                <a:gd name="T6" fmla="*/ 7 w 196"/>
                <a:gd name="T7" fmla="*/ 240 h 242"/>
                <a:gd name="T8" fmla="*/ 25 w 196"/>
                <a:gd name="T9" fmla="*/ 242 h 242"/>
                <a:gd name="T10" fmla="*/ 61 w 196"/>
                <a:gd name="T11" fmla="*/ 215 h 242"/>
                <a:gd name="T12" fmla="*/ 85 w 196"/>
                <a:gd name="T13" fmla="*/ 210 h 242"/>
                <a:gd name="T14" fmla="*/ 108 w 196"/>
                <a:gd name="T15" fmla="*/ 236 h 242"/>
                <a:gd name="T16" fmla="*/ 125 w 196"/>
                <a:gd name="T17" fmla="*/ 230 h 242"/>
                <a:gd name="T18" fmla="*/ 132 w 196"/>
                <a:gd name="T19" fmla="*/ 205 h 242"/>
                <a:gd name="T20" fmla="*/ 164 w 196"/>
                <a:gd name="T21" fmla="*/ 204 h 242"/>
                <a:gd name="T22" fmla="*/ 196 w 196"/>
                <a:gd name="T23" fmla="*/ 166 h 242"/>
                <a:gd name="T24" fmla="*/ 179 w 196"/>
                <a:gd name="T25" fmla="*/ 103 h 242"/>
                <a:gd name="T26" fmla="*/ 172 w 196"/>
                <a:gd name="T27" fmla="*/ 70 h 242"/>
                <a:gd name="T28" fmla="*/ 188 w 196"/>
                <a:gd name="T29" fmla="*/ 56 h 242"/>
                <a:gd name="T30" fmla="*/ 151 w 196"/>
                <a:gd name="T31" fmla="*/ 0 h 242"/>
                <a:gd name="T32" fmla="*/ 141 w 196"/>
                <a:gd name="T33" fmla="*/ 1 h 242"/>
                <a:gd name="T34" fmla="*/ 121 w 196"/>
                <a:gd name="T35" fmla="*/ 23 h 242"/>
                <a:gd name="T36" fmla="*/ 121 w 196"/>
                <a:gd name="T37" fmla="*/ 42 h 242"/>
                <a:gd name="T38" fmla="*/ 130 w 196"/>
                <a:gd name="T39" fmla="*/ 53 h 242"/>
                <a:gd name="T40" fmla="*/ 133 w 196"/>
                <a:gd name="T41" fmla="*/ 103 h 242"/>
                <a:gd name="T42" fmla="*/ 110 w 196"/>
                <a:gd name="T43" fmla="*/ 131 h 242"/>
                <a:gd name="T44" fmla="*/ 96 w 196"/>
                <a:gd name="T45" fmla="*/ 123 h 242"/>
                <a:gd name="T46" fmla="*/ 86 w 196"/>
                <a:gd name="T47" fmla="*/ 147 h 242"/>
                <a:gd name="T48" fmla="*/ 83 w 196"/>
                <a:gd name="T49" fmla="*/ 168 h 242"/>
                <a:gd name="T50" fmla="*/ 91 w 196"/>
                <a:gd name="T51" fmla="*/ 181 h 242"/>
                <a:gd name="T52" fmla="*/ 86 w 196"/>
                <a:gd name="T53" fmla="*/ 191 h 242"/>
                <a:gd name="T54" fmla="*/ 69 w 196"/>
                <a:gd name="T55" fmla="*/ 177 h 242"/>
                <a:gd name="T56" fmla="*/ 57 w 196"/>
                <a:gd name="T57" fmla="*/ 177 h 242"/>
                <a:gd name="T58" fmla="*/ 46 w 196"/>
                <a:gd name="T59" fmla="*/ 183 h 242"/>
                <a:gd name="T60" fmla="*/ 38 w 196"/>
                <a:gd name="T61" fmla="*/ 185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96" h="242">
                  <a:moveTo>
                    <a:pt x="38" y="185"/>
                  </a:moveTo>
                  <a:lnTo>
                    <a:pt x="38" y="185"/>
                  </a:lnTo>
                  <a:lnTo>
                    <a:pt x="0" y="229"/>
                  </a:lnTo>
                  <a:lnTo>
                    <a:pt x="7" y="240"/>
                  </a:lnTo>
                  <a:lnTo>
                    <a:pt x="25" y="242"/>
                  </a:lnTo>
                  <a:lnTo>
                    <a:pt x="61" y="215"/>
                  </a:lnTo>
                  <a:lnTo>
                    <a:pt x="85" y="210"/>
                  </a:lnTo>
                  <a:lnTo>
                    <a:pt x="108" y="236"/>
                  </a:lnTo>
                  <a:lnTo>
                    <a:pt x="125" y="230"/>
                  </a:lnTo>
                  <a:lnTo>
                    <a:pt x="132" y="205"/>
                  </a:lnTo>
                  <a:lnTo>
                    <a:pt x="164" y="204"/>
                  </a:lnTo>
                  <a:lnTo>
                    <a:pt x="196" y="166"/>
                  </a:lnTo>
                  <a:lnTo>
                    <a:pt x="179" y="103"/>
                  </a:lnTo>
                  <a:lnTo>
                    <a:pt x="172" y="70"/>
                  </a:lnTo>
                  <a:lnTo>
                    <a:pt x="188" y="56"/>
                  </a:lnTo>
                  <a:lnTo>
                    <a:pt x="151" y="0"/>
                  </a:lnTo>
                  <a:lnTo>
                    <a:pt x="141" y="1"/>
                  </a:lnTo>
                  <a:lnTo>
                    <a:pt x="121" y="23"/>
                  </a:lnTo>
                  <a:lnTo>
                    <a:pt x="121" y="42"/>
                  </a:lnTo>
                  <a:lnTo>
                    <a:pt x="130" y="53"/>
                  </a:lnTo>
                  <a:lnTo>
                    <a:pt x="133" y="103"/>
                  </a:lnTo>
                  <a:lnTo>
                    <a:pt x="110" y="131"/>
                  </a:lnTo>
                  <a:lnTo>
                    <a:pt x="96" y="123"/>
                  </a:lnTo>
                  <a:lnTo>
                    <a:pt x="86" y="147"/>
                  </a:lnTo>
                  <a:lnTo>
                    <a:pt x="83" y="168"/>
                  </a:lnTo>
                  <a:lnTo>
                    <a:pt x="91" y="181"/>
                  </a:lnTo>
                  <a:lnTo>
                    <a:pt x="86" y="191"/>
                  </a:lnTo>
                  <a:lnTo>
                    <a:pt x="69" y="177"/>
                  </a:lnTo>
                  <a:lnTo>
                    <a:pt x="57" y="177"/>
                  </a:lnTo>
                  <a:lnTo>
                    <a:pt x="46" y="183"/>
                  </a:lnTo>
                  <a:lnTo>
                    <a:pt x="38" y="18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3" name="Freeform 109">
              <a:extLst>
                <a:ext uri="{FF2B5EF4-FFF2-40B4-BE49-F238E27FC236}">
                  <a16:creationId xmlns:a16="http://schemas.microsoft.com/office/drawing/2014/main" xmlns="" id="{B9314201-45B5-C744-8D0E-C98B1D6C1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3825" y="3151188"/>
              <a:ext cx="125413" cy="158750"/>
            </a:xfrm>
            <a:custGeom>
              <a:avLst/>
              <a:gdLst>
                <a:gd name="T0" fmla="*/ 20 w 120"/>
                <a:gd name="T1" fmla="*/ 0 h 150"/>
                <a:gd name="T2" fmla="*/ 20 w 120"/>
                <a:gd name="T3" fmla="*/ 0 h 150"/>
                <a:gd name="T4" fmla="*/ 8 w 120"/>
                <a:gd name="T5" fmla="*/ 11 h 150"/>
                <a:gd name="T6" fmla="*/ 14 w 120"/>
                <a:gd name="T7" fmla="*/ 34 h 150"/>
                <a:gd name="T8" fmla="*/ 24 w 120"/>
                <a:gd name="T9" fmla="*/ 44 h 150"/>
                <a:gd name="T10" fmla="*/ 24 w 120"/>
                <a:gd name="T11" fmla="*/ 79 h 150"/>
                <a:gd name="T12" fmla="*/ 10 w 120"/>
                <a:gd name="T13" fmla="*/ 84 h 150"/>
                <a:gd name="T14" fmla="*/ 0 w 120"/>
                <a:gd name="T15" fmla="*/ 108 h 150"/>
                <a:gd name="T16" fmla="*/ 30 w 120"/>
                <a:gd name="T17" fmla="*/ 150 h 150"/>
                <a:gd name="T18" fmla="*/ 51 w 120"/>
                <a:gd name="T19" fmla="*/ 143 h 150"/>
                <a:gd name="T20" fmla="*/ 54 w 120"/>
                <a:gd name="T21" fmla="*/ 133 h 150"/>
                <a:gd name="T22" fmla="*/ 33 w 120"/>
                <a:gd name="T23" fmla="*/ 113 h 150"/>
                <a:gd name="T24" fmla="*/ 46 w 120"/>
                <a:gd name="T25" fmla="*/ 96 h 150"/>
                <a:gd name="T26" fmla="*/ 60 w 120"/>
                <a:gd name="T27" fmla="*/ 98 h 150"/>
                <a:gd name="T28" fmla="*/ 72 w 120"/>
                <a:gd name="T29" fmla="*/ 110 h 150"/>
                <a:gd name="T30" fmla="*/ 72 w 120"/>
                <a:gd name="T31" fmla="*/ 85 h 150"/>
                <a:gd name="T32" fmla="*/ 103 w 120"/>
                <a:gd name="T33" fmla="*/ 60 h 150"/>
                <a:gd name="T34" fmla="*/ 120 w 120"/>
                <a:gd name="T35" fmla="*/ 56 h 150"/>
                <a:gd name="T36" fmla="*/ 106 w 120"/>
                <a:gd name="T37" fmla="*/ 31 h 150"/>
                <a:gd name="T38" fmla="*/ 99 w 120"/>
                <a:gd name="T39" fmla="*/ 21 h 150"/>
                <a:gd name="T40" fmla="*/ 88 w 120"/>
                <a:gd name="T41" fmla="*/ 28 h 150"/>
                <a:gd name="T42" fmla="*/ 78 w 120"/>
                <a:gd name="T43" fmla="*/ 40 h 150"/>
                <a:gd name="T44" fmla="*/ 57 w 120"/>
                <a:gd name="T45" fmla="*/ 36 h 150"/>
                <a:gd name="T46" fmla="*/ 36 w 120"/>
                <a:gd name="T47" fmla="*/ 21 h 150"/>
                <a:gd name="T48" fmla="*/ 20 w 120"/>
                <a:gd name="T49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" h="150">
                  <a:moveTo>
                    <a:pt x="20" y="0"/>
                  </a:moveTo>
                  <a:lnTo>
                    <a:pt x="20" y="0"/>
                  </a:lnTo>
                  <a:lnTo>
                    <a:pt x="8" y="11"/>
                  </a:lnTo>
                  <a:lnTo>
                    <a:pt x="14" y="34"/>
                  </a:lnTo>
                  <a:lnTo>
                    <a:pt x="24" y="44"/>
                  </a:lnTo>
                  <a:lnTo>
                    <a:pt x="24" y="79"/>
                  </a:lnTo>
                  <a:lnTo>
                    <a:pt x="10" y="84"/>
                  </a:lnTo>
                  <a:lnTo>
                    <a:pt x="0" y="108"/>
                  </a:lnTo>
                  <a:lnTo>
                    <a:pt x="30" y="150"/>
                  </a:lnTo>
                  <a:lnTo>
                    <a:pt x="51" y="143"/>
                  </a:lnTo>
                  <a:lnTo>
                    <a:pt x="54" y="133"/>
                  </a:lnTo>
                  <a:lnTo>
                    <a:pt x="33" y="113"/>
                  </a:lnTo>
                  <a:lnTo>
                    <a:pt x="46" y="96"/>
                  </a:lnTo>
                  <a:lnTo>
                    <a:pt x="60" y="98"/>
                  </a:lnTo>
                  <a:lnTo>
                    <a:pt x="72" y="110"/>
                  </a:lnTo>
                  <a:lnTo>
                    <a:pt x="72" y="85"/>
                  </a:lnTo>
                  <a:lnTo>
                    <a:pt x="103" y="60"/>
                  </a:lnTo>
                  <a:lnTo>
                    <a:pt x="120" y="56"/>
                  </a:lnTo>
                  <a:lnTo>
                    <a:pt x="106" y="31"/>
                  </a:lnTo>
                  <a:lnTo>
                    <a:pt x="99" y="21"/>
                  </a:lnTo>
                  <a:lnTo>
                    <a:pt x="88" y="28"/>
                  </a:lnTo>
                  <a:lnTo>
                    <a:pt x="78" y="40"/>
                  </a:lnTo>
                  <a:lnTo>
                    <a:pt x="57" y="36"/>
                  </a:lnTo>
                  <a:lnTo>
                    <a:pt x="36" y="2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4" name="Freeform 110">
              <a:extLst>
                <a:ext uri="{FF2B5EF4-FFF2-40B4-BE49-F238E27FC236}">
                  <a16:creationId xmlns:a16="http://schemas.microsoft.com/office/drawing/2014/main" xmlns="" id="{3CE92644-F74E-BD4E-979D-042973E0C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1300" y="3125788"/>
              <a:ext cx="39688" cy="47625"/>
            </a:xfrm>
            <a:custGeom>
              <a:avLst/>
              <a:gdLst>
                <a:gd name="T0" fmla="*/ 21 w 37"/>
                <a:gd name="T1" fmla="*/ 0 h 44"/>
                <a:gd name="T2" fmla="*/ 21 w 37"/>
                <a:gd name="T3" fmla="*/ 0 h 44"/>
                <a:gd name="T4" fmla="*/ 0 w 37"/>
                <a:gd name="T5" fmla="*/ 29 h 44"/>
                <a:gd name="T6" fmla="*/ 1 w 37"/>
                <a:gd name="T7" fmla="*/ 44 h 44"/>
                <a:gd name="T8" fmla="*/ 12 w 37"/>
                <a:gd name="T9" fmla="*/ 39 h 44"/>
                <a:gd name="T10" fmla="*/ 37 w 37"/>
                <a:gd name="T11" fmla="*/ 8 h 44"/>
                <a:gd name="T12" fmla="*/ 21 w 37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44">
                  <a:moveTo>
                    <a:pt x="21" y="0"/>
                  </a:moveTo>
                  <a:lnTo>
                    <a:pt x="21" y="0"/>
                  </a:lnTo>
                  <a:lnTo>
                    <a:pt x="0" y="29"/>
                  </a:lnTo>
                  <a:lnTo>
                    <a:pt x="1" y="44"/>
                  </a:lnTo>
                  <a:lnTo>
                    <a:pt x="12" y="39"/>
                  </a:lnTo>
                  <a:lnTo>
                    <a:pt x="37" y="8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5" name="Freeform 111">
              <a:extLst>
                <a:ext uri="{FF2B5EF4-FFF2-40B4-BE49-F238E27FC236}">
                  <a16:creationId xmlns:a16="http://schemas.microsoft.com/office/drawing/2014/main" xmlns="" id="{A08D1BBF-46C7-E549-A1BF-C28B33291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4163" y="3071813"/>
              <a:ext cx="28575" cy="44450"/>
            </a:xfrm>
            <a:custGeom>
              <a:avLst/>
              <a:gdLst>
                <a:gd name="T0" fmla="*/ 8 w 26"/>
                <a:gd name="T1" fmla="*/ 8 h 42"/>
                <a:gd name="T2" fmla="*/ 8 w 26"/>
                <a:gd name="T3" fmla="*/ 8 h 42"/>
                <a:gd name="T4" fmla="*/ 0 w 26"/>
                <a:gd name="T5" fmla="*/ 28 h 42"/>
                <a:gd name="T6" fmla="*/ 1 w 26"/>
                <a:gd name="T7" fmla="*/ 42 h 42"/>
                <a:gd name="T8" fmla="*/ 14 w 26"/>
                <a:gd name="T9" fmla="*/ 34 h 42"/>
                <a:gd name="T10" fmla="*/ 26 w 26"/>
                <a:gd name="T11" fmla="*/ 9 h 42"/>
                <a:gd name="T12" fmla="*/ 26 w 26"/>
                <a:gd name="T13" fmla="*/ 0 h 42"/>
                <a:gd name="T14" fmla="*/ 8 w 26"/>
                <a:gd name="T15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8" y="8"/>
                  </a:moveTo>
                  <a:lnTo>
                    <a:pt x="8" y="8"/>
                  </a:lnTo>
                  <a:lnTo>
                    <a:pt x="0" y="28"/>
                  </a:lnTo>
                  <a:lnTo>
                    <a:pt x="1" y="42"/>
                  </a:lnTo>
                  <a:lnTo>
                    <a:pt x="14" y="34"/>
                  </a:lnTo>
                  <a:lnTo>
                    <a:pt x="26" y="9"/>
                  </a:lnTo>
                  <a:lnTo>
                    <a:pt x="26" y="0"/>
                  </a:lnTo>
                  <a:lnTo>
                    <a:pt x="8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6" name="Freeform 112">
              <a:extLst>
                <a:ext uri="{FF2B5EF4-FFF2-40B4-BE49-F238E27FC236}">
                  <a16:creationId xmlns:a16="http://schemas.microsoft.com/office/drawing/2014/main" xmlns="" id="{8BD76CA6-404C-4E48-80EB-1A71A05D3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8613" y="2890838"/>
              <a:ext cx="26988" cy="31750"/>
            </a:xfrm>
            <a:custGeom>
              <a:avLst/>
              <a:gdLst>
                <a:gd name="T0" fmla="*/ 10 w 25"/>
                <a:gd name="T1" fmla="*/ 0 h 31"/>
                <a:gd name="T2" fmla="*/ 10 w 25"/>
                <a:gd name="T3" fmla="*/ 0 h 31"/>
                <a:gd name="T4" fmla="*/ 0 w 25"/>
                <a:gd name="T5" fmla="*/ 12 h 31"/>
                <a:gd name="T6" fmla="*/ 1 w 25"/>
                <a:gd name="T7" fmla="*/ 31 h 31"/>
                <a:gd name="T8" fmla="*/ 10 w 25"/>
                <a:gd name="T9" fmla="*/ 30 h 31"/>
                <a:gd name="T10" fmla="*/ 25 w 25"/>
                <a:gd name="T11" fmla="*/ 4 h 31"/>
                <a:gd name="T12" fmla="*/ 10 w 25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31">
                  <a:moveTo>
                    <a:pt x="10" y="0"/>
                  </a:moveTo>
                  <a:lnTo>
                    <a:pt x="10" y="0"/>
                  </a:lnTo>
                  <a:lnTo>
                    <a:pt x="0" y="12"/>
                  </a:lnTo>
                  <a:lnTo>
                    <a:pt x="1" y="31"/>
                  </a:lnTo>
                  <a:lnTo>
                    <a:pt x="10" y="30"/>
                  </a:lnTo>
                  <a:lnTo>
                    <a:pt x="25" y="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7" name="Freeform 113">
              <a:extLst>
                <a:ext uri="{FF2B5EF4-FFF2-40B4-BE49-F238E27FC236}">
                  <a16:creationId xmlns:a16="http://schemas.microsoft.com/office/drawing/2014/main" xmlns="" id="{267D5A4E-FE0A-564F-9936-45AA9B6D86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0675" y="2938463"/>
              <a:ext cx="19050" cy="39688"/>
            </a:xfrm>
            <a:custGeom>
              <a:avLst/>
              <a:gdLst>
                <a:gd name="T0" fmla="*/ 0 w 18"/>
                <a:gd name="T1" fmla="*/ 1 h 38"/>
                <a:gd name="T2" fmla="*/ 0 w 18"/>
                <a:gd name="T3" fmla="*/ 1 h 38"/>
                <a:gd name="T4" fmla="*/ 0 w 18"/>
                <a:gd name="T5" fmla="*/ 34 h 38"/>
                <a:gd name="T6" fmla="*/ 11 w 18"/>
                <a:gd name="T7" fmla="*/ 38 h 38"/>
                <a:gd name="T8" fmla="*/ 18 w 18"/>
                <a:gd name="T9" fmla="*/ 26 h 38"/>
                <a:gd name="T10" fmla="*/ 18 w 18"/>
                <a:gd name="T11" fmla="*/ 0 h 38"/>
                <a:gd name="T12" fmla="*/ 0 w 18"/>
                <a:gd name="T13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38">
                  <a:moveTo>
                    <a:pt x="0" y="1"/>
                  </a:moveTo>
                  <a:lnTo>
                    <a:pt x="0" y="1"/>
                  </a:lnTo>
                  <a:lnTo>
                    <a:pt x="0" y="34"/>
                  </a:lnTo>
                  <a:lnTo>
                    <a:pt x="11" y="38"/>
                  </a:lnTo>
                  <a:lnTo>
                    <a:pt x="18" y="26"/>
                  </a:lnTo>
                  <a:lnTo>
                    <a:pt x="18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8" name="Freeform 114">
              <a:extLst>
                <a:ext uri="{FF2B5EF4-FFF2-40B4-BE49-F238E27FC236}">
                  <a16:creationId xmlns:a16="http://schemas.microsoft.com/office/drawing/2014/main" xmlns="" id="{48FC848A-834E-D147-A9D2-4EFF3A6A2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5238" y="2811463"/>
              <a:ext cx="163513" cy="320675"/>
            </a:xfrm>
            <a:custGeom>
              <a:avLst/>
              <a:gdLst>
                <a:gd name="T0" fmla="*/ 1 w 155"/>
                <a:gd name="T1" fmla="*/ 0 h 302"/>
                <a:gd name="T2" fmla="*/ 1 w 155"/>
                <a:gd name="T3" fmla="*/ 0 h 302"/>
                <a:gd name="T4" fmla="*/ 0 w 155"/>
                <a:gd name="T5" fmla="*/ 48 h 302"/>
                <a:gd name="T6" fmla="*/ 61 w 155"/>
                <a:gd name="T7" fmla="*/ 142 h 302"/>
                <a:gd name="T8" fmla="*/ 83 w 155"/>
                <a:gd name="T9" fmla="*/ 224 h 302"/>
                <a:gd name="T10" fmla="*/ 121 w 155"/>
                <a:gd name="T11" fmla="*/ 296 h 302"/>
                <a:gd name="T12" fmla="*/ 136 w 155"/>
                <a:gd name="T13" fmla="*/ 302 h 302"/>
                <a:gd name="T14" fmla="*/ 149 w 155"/>
                <a:gd name="T15" fmla="*/ 291 h 302"/>
                <a:gd name="T16" fmla="*/ 155 w 155"/>
                <a:gd name="T17" fmla="*/ 274 h 302"/>
                <a:gd name="T18" fmla="*/ 100 w 155"/>
                <a:gd name="T19" fmla="*/ 214 h 302"/>
                <a:gd name="T20" fmla="*/ 102 w 155"/>
                <a:gd name="T21" fmla="*/ 183 h 302"/>
                <a:gd name="T22" fmla="*/ 114 w 155"/>
                <a:gd name="T23" fmla="*/ 178 h 302"/>
                <a:gd name="T24" fmla="*/ 117 w 155"/>
                <a:gd name="T25" fmla="*/ 159 h 302"/>
                <a:gd name="T26" fmla="*/ 9 w 155"/>
                <a:gd name="T27" fmla="*/ 8 h 302"/>
                <a:gd name="T28" fmla="*/ 1 w 155"/>
                <a:gd name="T29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302">
                  <a:moveTo>
                    <a:pt x="1" y="0"/>
                  </a:moveTo>
                  <a:lnTo>
                    <a:pt x="1" y="0"/>
                  </a:lnTo>
                  <a:lnTo>
                    <a:pt x="0" y="48"/>
                  </a:lnTo>
                  <a:lnTo>
                    <a:pt x="61" y="142"/>
                  </a:lnTo>
                  <a:lnTo>
                    <a:pt x="83" y="224"/>
                  </a:lnTo>
                  <a:lnTo>
                    <a:pt x="121" y="296"/>
                  </a:lnTo>
                  <a:lnTo>
                    <a:pt x="136" y="302"/>
                  </a:lnTo>
                  <a:lnTo>
                    <a:pt x="149" y="291"/>
                  </a:lnTo>
                  <a:lnTo>
                    <a:pt x="155" y="274"/>
                  </a:lnTo>
                  <a:lnTo>
                    <a:pt x="100" y="214"/>
                  </a:lnTo>
                  <a:lnTo>
                    <a:pt x="102" y="183"/>
                  </a:lnTo>
                  <a:lnTo>
                    <a:pt x="114" y="178"/>
                  </a:lnTo>
                  <a:lnTo>
                    <a:pt x="117" y="159"/>
                  </a:lnTo>
                  <a:lnTo>
                    <a:pt x="9" y="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9" name="Freeform 115">
              <a:extLst>
                <a:ext uri="{FF2B5EF4-FFF2-40B4-BE49-F238E27FC236}">
                  <a16:creationId xmlns:a16="http://schemas.microsoft.com/office/drawing/2014/main" xmlns="" id="{C374AB92-D4A6-C445-A6A0-3FE741E38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7225" y="2112963"/>
              <a:ext cx="63500" cy="42863"/>
            </a:xfrm>
            <a:custGeom>
              <a:avLst/>
              <a:gdLst>
                <a:gd name="T0" fmla="*/ 23 w 59"/>
                <a:gd name="T1" fmla="*/ 0 h 41"/>
                <a:gd name="T2" fmla="*/ 23 w 59"/>
                <a:gd name="T3" fmla="*/ 0 h 41"/>
                <a:gd name="T4" fmla="*/ 4 w 59"/>
                <a:gd name="T5" fmla="*/ 12 h 41"/>
                <a:gd name="T6" fmla="*/ 0 w 59"/>
                <a:gd name="T7" fmla="*/ 28 h 41"/>
                <a:gd name="T8" fmla="*/ 9 w 59"/>
                <a:gd name="T9" fmla="*/ 38 h 41"/>
                <a:gd name="T10" fmla="*/ 28 w 59"/>
                <a:gd name="T11" fmla="*/ 31 h 41"/>
                <a:gd name="T12" fmla="*/ 48 w 59"/>
                <a:gd name="T13" fmla="*/ 38 h 41"/>
                <a:gd name="T14" fmla="*/ 59 w 59"/>
                <a:gd name="T15" fmla="*/ 41 h 41"/>
                <a:gd name="T16" fmla="*/ 58 w 59"/>
                <a:gd name="T17" fmla="*/ 5 h 41"/>
                <a:gd name="T18" fmla="*/ 23 w 59"/>
                <a:gd name="T1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1">
                  <a:moveTo>
                    <a:pt x="23" y="0"/>
                  </a:moveTo>
                  <a:lnTo>
                    <a:pt x="23" y="0"/>
                  </a:lnTo>
                  <a:lnTo>
                    <a:pt x="4" y="12"/>
                  </a:lnTo>
                  <a:lnTo>
                    <a:pt x="0" y="28"/>
                  </a:lnTo>
                  <a:lnTo>
                    <a:pt x="9" y="38"/>
                  </a:lnTo>
                  <a:lnTo>
                    <a:pt x="28" y="31"/>
                  </a:lnTo>
                  <a:lnTo>
                    <a:pt x="48" y="38"/>
                  </a:lnTo>
                  <a:lnTo>
                    <a:pt x="59" y="41"/>
                  </a:lnTo>
                  <a:lnTo>
                    <a:pt x="58" y="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0" name="Freeform 116">
              <a:extLst>
                <a:ext uri="{FF2B5EF4-FFF2-40B4-BE49-F238E27FC236}">
                  <a16:creationId xmlns:a16="http://schemas.microsoft.com/office/drawing/2014/main" xmlns="" id="{50B7057D-C308-654E-ABAB-56EA71A91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938" y="2709863"/>
              <a:ext cx="17463" cy="25400"/>
            </a:xfrm>
            <a:custGeom>
              <a:avLst/>
              <a:gdLst>
                <a:gd name="T0" fmla="*/ 1 w 17"/>
                <a:gd name="T1" fmla="*/ 0 h 24"/>
                <a:gd name="T2" fmla="*/ 1 w 17"/>
                <a:gd name="T3" fmla="*/ 0 h 24"/>
                <a:gd name="T4" fmla="*/ 0 w 17"/>
                <a:gd name="T5" fmla="*/ 24 h 24"/>
                <a:gd name="T6" fmla="*/ 17 w 17"/>
                <a:gd name="T7" fmla="*/ 20 h 24"/>
                <a:gd name="T8" fmla="*/ 17 w 17"/>
                <a:gd name="T9" fmla="*/ 9 h 24"/>
                <a:gd name="T10" fmla="*/ 1 w 17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24">
                  <a:moveTo>
                    <a:pt x="1" y="0"/>
                  </a:moveTo>
                  <a:lnTo>
                    <a:pt x="1" y="0"/>
                  </a:lnTo>
                  <a:lnTo>
                    <a:pt x="0" y="24"/>
                  </a:lnTo>
                  <a:lnTo>
                    <a:pt x="17" y="20"/>
                  </a:lnTo>
                  <a:lnTo>
                    <a:pt x="17" y="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1" name="Freeform 117">
              <a:extLst>
                <a:ext uri="{FF2B5EF4-FFF2-40B4-BE49-F238E27FC236}">
                  <a16:creationId xmlns:a16="http://schemas.microsoft.com/office/drawing/2014/main" xmlns="" id="{6F2DD99C-58A8-3A46-A721-A069FBE74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3025" y="2720976"/>
              <a:ext cx="46038" cy="36513"/>
            </a:xfrm>
            <a:custGeom>
              <a:avLst/>
              <a:gdLst>
                <a:gd name="T0" fmla="*/ 33 w 44"/>
                <a:gd name="T1" fmla="*/ 0 h 35"/>
                <a:gd name="T2" fmla="*/ 33 w 44"/>
                <a:gd name="T3" fmla="*/ 0 h 35"/>
                <a:gd name="T4" fmla="*/ 0 w 44"/>
                <a:gd name="T5" fmla="*/ 17 h 35"/>
                <a:gd name="T6" fmla="*/ 5 w 44"/>
                <a:gd name="T7" fmla="*/ 35 h 35"/>
                <a:gd name="T8" fmla="*/ 18 w 44"/>
                <a:gd name="T9" fmla="*/ 25 h 35"/>
                <a:gd name="T10" fmla="*/ 44 w 44"/>
                <a:gd name="T11" fmla="*/ 13 h 35"/>
                <a:gd name="T12" fmla="*/ 33 w 44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35">
                  <a:moveTo>
                    <a:pt x="33" y="0"/>
                  </a:moveTo>
                  <a:lnTo>
                    <a:pt x="33" y="0"/>
                  </a:lnTo>
                  <a:lnTo>
                    <a:pt x="0" y="17"/>
                  </a:lnTo>
                  <a:lnTo>
                    <a:pt x="5" y="35"/>
                  </a:lnTo>
                  <a:lnTo>
                    <a:pt x="18" y="25"/>
                  </a:lnTo>
                  <a:lnTo>
                    <a:pt x="44" y="13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2" name="Freeform 118">
              <a:extLst>
                <a:ext uri="{FF2B5EF4-FFF2-40B4-BE49-F238E27FC236}">
                  <a16:creationId xmlns:a16="http://schemas.microsoft.com/office/drawing/2014/main" xmlns="" id="{D87CFD86-87DD-954B-B2E5-AF58B320E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6325" y="5942013"/>
              <a:ext cx="60325" cy="47625"/>
            </a:xfrm>
            <a:custGeom>
              <a:avLst/>
              <a:gdLst>
                <a:gd name="T0" fmla="*/ 1 w 57"/>
                <a:gd name="T1" fmla="*/ 0 h 45"/>
                <a:gd name="T2" fmla="*/ 1 w 57"/>
                <a:gd name="T3" fmla="*/ 0 h 45"/>
                <a:gd name="T4" fmla="*/ 0 w 57"/>
                <a:gd name="T5" fmla="*/ 34 h 45"/>
                <a:gd name="T6" fmla="*/ 47 w 57"/>
                <a:gd name="T7" fmla="*/ 45 h 45"/>
                <a:gd name="T8" fmla="*/ 57 w 57"/>
                <a:gd name="T9" fmla="*/ 17 h 45"/>
                <a:gd name="T10" fmla="*/ 41 w 57"/>
                <a:gd name="T11" fmla="*/ 22 h 45"/>
                <a:gd name="T12" fmla="*/ 19 w 57"/>
                <a:gd name="T13" fmla="*/ 27 h 45"/>
                <a:gd name="T14" fmla="*/ 13 w 57"/>
                <a:gd name="T15" fmla="*/ 1 h 45"/>
                <a:gd name="T16" fmla="*/ 1 w 57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45">
                  <a:moveTo>
                    <a:pt x="1" y="0"/>
                  </a:moveTo>
                  <a:lnTo>
                    <a:pt x="1" y="0"/>
                  </a:lnTo>
                  <a:lnTo>
                    <a:pt x="0" y="34"/>
                  </a:lnTo>
                  <a:lnTo>
                    <a:pt x="47" y="45"/>
                  </a:lnTo>
                  <a:lnTo>
                    <a:pt x="57" y="17"/>
                  </a:lnTo>
                  <a:lnTo>
                    <a:pt x="41" y="22"/>
                  </a:lnTo>
                  <a:lnTo>
                    <a:pt x="19" y="27"/>
                  </a:lnTo>
                  <a:lnTo>
                    <a:pt x="13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3" name="Freeform 119">
              <a:extLst>
                <a:ext uri="{FF2B5EF4-FFF2-40B4-BE49-F238E27FC236}">
                  <a16:creationId xmlns:a16="http://schemas.microsoft.com/office/drawing/2014/main" xmlns="" id="{E0E1BA60-ECE9-A948-B050-D40717722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4250" y="5106988"/>
              <a:ext cx="28575" cy="34925"/>
            </a:xfrm>
            <a:custGeom>
              <a:avLst/>
              <a:gdLst>
                <a:gd name="T0" fmla="*/ 12 w 27"/>
                <a:gd name="T1" fmla="*/ 0 h 32"/>
                <a:gd name="T2" fmla="*/ 12 w 27"/>
                <a:gd name="T3" fmla="*/ 0 h 32"/>
                <a:gd name="T4" fmla="*/ 0 w 27"/>
                <a:gd name="T5" fmla="*/ 15 h 32"/>
                <a:gd name="T6" fmla="*/ 2 w 27"/>
                <a:gd name="T7" fmla="*/ 32 h 32"/>
                <a:gd name="T8" fmla="*/ 27 w 27"/>
                <a:gd name="T9" fmla="*/ 12 h 32"/>
                <a:gd name="T10" fmla="*/ 12 w 27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2">
                  <a:moveTo>
                    <a:pt x="12" y="0"/>
                  </a:moveTo>
                  <a:lnTo>
                    <a:pt x="12" y="0"/>
                  </a:lnTo>
                  <a:lnTo>
                    <a:pt x="0" y="15"/>
                  </a:lnTo>
                  <a:lnTo>
                    <a:pt x="2" y="32"/>
                  </a:lnTo>
                  <a:lnTo>
                    <a:pt x="27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4" name="Freeform 120">
              <a:extLst>
                <a:ext uri="{FF2B5EF4-FFF2-40B4-BE49-F238E27FC236}">
                  <a16:creationId xmlns:a16="http://schemas.microsoft.com/office/drawing/2014/main" xmlns="" id="{B3E5695F-356C-2A46-8C5E-2BF2E1EC4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0275" y="5135563"/>
              <a:ext cx="31750" cy="19050"/>
            </a:xfrm>
            <a:custGeom>
              <a:avLst/>
              <a:gdLst>
                <a:gd name="T0" fmla="*/ 20 w 30"/>
                <a:gd name="T1" fmla="*/ 0 h 19"/>
                <a:gd name="T2" fmla="*/ 20 w 30"/>
                <a:gd name="T3" fmla="*/ 0 h 19"/>
                <a:gd name="T4" fmla="*/ 2 w 30"/>
                <a:gd name="T5" fmla="*/ 1 h 19"/>
                <a:gd name="T6" fmla="*/ 0 w 30"/>
                <a:gd name="T7" fmla="*/ 17 h 19"/>
                <a:gd name="T8" fmla="*/ 12 w 30"/>
                <a:gd name="T9" fmla="*/ 19 h 19"/>
                <a:gd name="T10" fmla="*/ 30 w 30"/>
                <a:gd name="T11" fmla="*/ 11 h 19"/>
                <a:gd name="T12" fmla="*/ 20 w 30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9">
                  <a:moveTo>
                    <a:pt x="20" y="0"/>
                  </a:moveTo>
                  <a:lnTo>
                    <a:pt x="20" y="0"/>
                  </a:lnTo>
                  <a:lnTo>
                    <a:pt x="2" y="1"/>
                  </a:lnTo>
                  <a:lnTo>
                    <a:pt x="0" y="17"/>
                  </a:lnTo>
                  <a:lnTo>
                    <a:pt x="12" y="19"/>
                  </a:lnTo>
                  <a:lnTo>
                    <a:pt x="30" y="1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5" name="Freeform 121">
              <a:extLst>
                <a:ext uri="{FF2B5EF4-FFF2-40B4-BE49-F238E27FC236}">
                  <a16:creationId xmlns:a16="http://schemas.microsoft.com/office/drawing/2014/main" xmlns="" id="{A734DC3D-27B6-8248-A45A-EBB24835C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4887913"/>
              <a:ext cx="187325" cy="346075"/>
            </a:xfrm>
            <a:custGeom>
              <a:avLst/>
              <a:gdLst>
                <a:gd name="T0" fmla="*/ 144 w 177"/>
                <a:gd name="T1" fmla="*/ 2 h 326"/>
                <a:gd name="T2" fmla="*/ 144 w 177"/>
                <a:gd name="T3" fmla="*/ 2 h 326"/>
                <a:gd name="T4" fmla="*/ 127 w 177"/>
                <a:gd name="T5" fmla="*/ 42 h 326"/>
                <a:gd name="T6" fmla="*/ 99 w 177"/>
                <a:gd name="T7" fmla="*/ 92 h 326"/>
                <a:gd name="T8" fmla="*/ 49 w 177"/>
                <a:gd name="T9" fmla="*/ 96 h 326"/>
                <a:gd name="T10" fmla="*/ 27 w 177"/>
                <a:gd name="T11" fmla="*/ 121 h 326"/>
                <a:gd name="T12" fmla="*/ 31 w 177"/>
                <a:gd name="T13" fmla="*/ 198 h 326"/>
                <a:gd name="T14" fmla="*/ 0 w 177"/>
                <a:gd name="T15" fmla="*/ 234 h 326"/>
                <a:gd name="T16" fmla="*/ 3 w 177"/>
                <a:gd name="T17" fmla="*/ 296 h 326"/>
                <a:gd name="T18" fmla="*/ 30 w 177"/>
                <a:gd name="T19" fmla="*/ 326 h 326"/>
                <a:gd name="T20" fmla="*/ 61 w 177"/>
                <a:gd name="T21" fmla="*/ 322 h 326"/>
                <a:gd name="T22" fmla="*/ 92 w 177"/>
                <a:gd name="T23" fmla="*/ 299 h 326"/>
                <a:gd name="T24" fmla="*/ 85 w 177"/>
                <a:gd name="T25" fmla="*/ 263 h 326"/>
                <a:gd name="T26" fmla="*/ 156 w 177"/>
                <a:gd name="T27" fmla="*/ 139 h 326"/>
                <a:gd name="T28" fmla="*/ 142 w 177"/>
                <a:gd name="T29" fmla="*/ 124 h 326"/>
                <a:gd name="T30" fmla="*/ 156 w 177"/>
                <a:gd name="T31" fmla="*/ 93 h 326"/>
                <a:gd name="T32" fmla="*/ 172 w 177"/>
                <a:gd name="T33" fmla="*/ 98 h 326"/>
                <a:gd name="T34" fmla="*/ 177 w 177"/>
                <a:gd name="T35" fmla="*/ 86 h 326"/>
                <a:gd name="T36" fmla="*/ 162 w 177"/>
                <a:gd name="T37" fmla="*/ 25 h 326"/>
                <a:gd name="T38" fmla="*/ 154 w 177"/>
                <a:gd name="T39" fmla="*/ 0 h 326"/>
                <a:gd name="T40" fmla="*/ 144 w 177"/>
                <a:gd name="T41" fmla="*/ 2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7" h="326">
                  <a:moveTo>
                    <a:pt x="144" y="2"/>
                  </a:moveTo>
                  <a:lnTo>
                    <a:pt x="144" y="2"/>
                  </a:lnTo>
                  <a:lnTo>
                    <a:pt x="127" y="42"/>
                  </a:lnTo>
                  <a:lnTo>
                    <a:pt x="99" y="92"/>
                  </a:lnTo>
                  <a:lnTo>
                    <a:pt x="49" y="96"/>
                  </a:lnTo>
                  <a:lnTo>
                    <a:pt x="27" y="121"/>
                  </a:lnTo>
                  <a:lnTo>
                    <a:pt x="31" y="198"/>
                  </a:lnTo>
                  <a:lnTo>
                    <a:pt x="0" y="234"/>
                  </a:lnTo>
                  <a:lnTo>
                    <a:pt x="3" y="296"/>
                  </a:lnTo>
                  <a:lnTo>
                    <a:pt x="30" y="326"/>
                  </a:lnTo>
                  <a:lnTo>
                    <a:pt x="61" y="322"/>
                  </a:lnTo>
                  <a:lnTo>
                    <a:pt x="92" y="299"/>
                  </a:lnTo>
                  <a:lnTo>
                    <a:pt x="85" y="263"/>
                  </a:lnTo>
                  <a:lnTo>
                    <a:pt x="156" y="139"/>
                  </a:lnTo>
                  <a:lnTo>
                    <a:pt x="142" y="124"/>
                  </a:lnTo>
                  <a:lnTo>
                    <a:pt x="156" y="93"/>
                  </a:lnTo>
                  <a:lnTo>
                    <a:pt x="172" y="98"/>
                  </a:lnTo>
                  <a:lnTo>
                    <a:pt x="177" y="86"/>
                  </a:lnTo>
                  <a:lnTo>
                    <a:pt x="162" y="25"/>
                  </a:lnTo>
                  <a:lnTo>
                    <a:pt x="154" y="0"/>
                  </a:lnTo>
                  <a:lnTo>
                    <a:pt x="144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6" name="Freeform 122">
              <a:extLst>
                <a:ext uri="{FF2B5EF4-FFF2-40B4-BE49-F238E27FC236}">
                  <a16:creationId xmlns:a16="http://schemas.microsoft.com/office/drawing/2014/main" xmlns="" id="{80BB5D30-ED3A-3244-BD1F-52B2240F5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4850" y="4875213"/>
              <a:ext cx="26988" cy="15875"/>
            </a:xfrm>
            <a:custGeom>
              <a:avLst/>
              <a:gdLst>
                <a:gd name="T0" fmla="*/ 0 w 25"/>
                <a:gd name="T1" fmla="*/ 1 h 15"/>
                <a:gd name="T2" fmla="*/ 0 w 25"/>
                <a:gd name="T3" fmla="*/ 1 h 15"/>
                <a:gd name="T4" fmla="*/ 3 w 25"/>
                <a:gd name="T5" fmla="*/ 13 h 15"/>
                <a:gd name="T6" fmla="*/ 19 w 25"/>
                <a:gd name="T7" fmla="*/ 15 h 15"/>
                <a:gd name="T8" fmla="*/ 25 w 25"/>
                <a:gd name="T9" fmla="*/ 0 h 15"/>
                <a:gd name="T10" fmla="*/ 0 w 25"/>
                <a:gd name="T11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5">
                  <a:moveTo>
                    <a:pt x="0" y="1"/>
                  </a:moveTo>
                  <a:lnTo>
                    <a:pt x="0" y="1"/>
                  </a:lnTo>
                  <a:lnTo>
                    <a:pt x="3" y="13"/>
                  </a:lnTo>
                  <a:lnTo>
                    <a:pt x="19" y="15"/>
                  </a:lnTo>
                  <a:lnTo>
                    <a:pt x="25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7" name="Freeform 123">
              <a:extLst>
                <a:ext uri="{FF2B5EF4-FFF2-40B4-BE49-F238E27FC236}">
                  <a16:creationId xmlns:a16="http://schemas.microsoft.com/office/drawing/2014/main" xmlns="" id="{9DE7A166-D857-4044-A574-8F2C95B08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8663" y="4897438"/>
              <a:ext cx="22225" cy="19050"/>
            </a:xfrm>
            <a:custGeom>
              <a:avLst/>
              <a:gdLst>
                <a:gd name="T0" fmla="*/ 0 w 21"/>
                <a:gd name="T1" fmla="*/ 4 h 17"/>
                <a:gd name="T2" fmla="*/ 0 w 21"/>
                <a:gd name="T3" fmla="*/ 4 h 17"/>
                <a:gd name="T4" fmla="*/ 6 w 21"/>
                <a:gd name="T5" fmla="*/ 17 h 17"/>
                <a:gd name="T6" fmla="*/ 16 w 21"/>
                <a:gd name="T7" fmla="*/ 17 h 17"/>
                <a:gd name="T8" fmla="*/ 21 w 21"/>
                <a:gd name="T9" fmla="*/ 0 h 17"/>
                <a:gd name="T10" fmla="*/ 0 w 21"/>
                <a:gd name="T1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7">
                  <a:moveTo>
                    <a:pt x="0" y="4"/>
                  </a:moveTo>
                  <a:lnTo>
                    <a:pt x="0" y="4"/>
                  </a:lnTo>
                  <a:lnTo>
                    <a:pt x="6" y="17"/>
                  </a:lnTo>
                  <a:lnTo>
                    <a:pt x="16" y="17"/>
                  </a:lnTo>
                  <a:lnTo>
                    <a:pt x="21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8" name="Freeform 124">
              <a:extLst>
                <a:ext uri="{FF2B5EF4-FFF2-40B4-BE49-F238E27FC236}">
                  <a16:creationId xmlns:a16="http://schemas.microsoft.com/office/drawing/2014/main" xmlns="" id="{8841796D-8B42-EA43-BB62-769AD31E0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3288" y="4770438"/>
              <a:ext cx="25400" cy="20638"/>
            </a:xfrm>
            <a:custGeom>
              <a:avLst/>
              <a:gdLst>
                <a:gd name="T0" fmla="*/ 5 w 23"/>
                <a:gd name="T1" fmla="*/ 0 h 20"/>
                <a:gd name="T2" fmla="*/ 5 w 23"/>
                <a:gd name="T3" fmla="*/ 0 h 20"/>
                <a:gd name="T4" fmla="*/ 0 w 23"/>
                <a:gd name="T5" fmla="*/ 9 h 20"/>
                <a:gd name="T6" fmla="*/ 13 w 23"/>
                <a:gd name="T7" fmla="*/ 20 h 20"/>
                <a:gd name="T8" fmla="*/ 23 w 23"/>
                <a:gd name="T9" fmla="*/ 9 h 20"/>
                <a:gd name="T10" fmla="*/ 5 w 23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0">
                  <a:moveTo>
                    <a:pt x="5" y="0"/>
                  </a:moveTo>
                  <a:lnTo>
                    <a:pt x="5" y="0"/>
                  </a:lnTo>
                  <a:lnTo>
                    <a:pt x="0" y="9"/>
                  </a:lnTo>
                  <a:lnTo>
                    <a:pt x="13" y="20"/>
                  </a:lnTo>
                  <a:lnTo>
                    <a:pt x="23" y="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9" name="Freeform 125">
              <a:extLst>
                <a:ext uri="{FF2B5EF4-FFF2-40B4-BE49-F238E27FC236}">
                  <a16:creationId xmlns:a16="http://schemas.microsoft.com/office/drawing/2014/main" xmlns="" id="{716EFFC4-E7DA-E84A-B3B8-FD3FAA273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5200" y="4692651"/>
              <a:ext cx="25400" cy="28575"/>
            </a:xfrm>
            <a:custGeom>
              <a:avLst/>
              <a:gdLst>
                <a:gd name="T0" fmla="*/ 14 w 25"/>
                <a:gd name="T1" fmla="*/ 0 h 27"/>
                <a:gd name="T2" fmla="*/ 14 w 25"/>
                <a:gd name="T3" fmla="*/ 0 h 27"/>
                <a:gd name="T4" fmla="*/ 0 w 25"/>
                <a:gd name="T5" fmla="*/ 10 h 27"/>
                <a:gd name="T6" fmla="*/ 10 w 25"/>
                <a:gd name="T7" fmla="*/ 27 h 27"/>
                <a:gd name="T8" fmla="*/ 25 w 25"/>
                <a:gd name="T9" fmla="*/ 27 h 27"/>
                <a:gd name="T10" fmla="*/ 14 w 25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7">
                  <a:moveTo>
                    <a:pt x="14" y="0"/>
                  </a:moveTo>
                  <a:lnTo>
                    <a:pt x="14" y="0"/>
                  </a:lnTo>
                  <a:lnTo>
                    <a:pt x="0" y="10"/>
                  </a:lnTo>
                  <a:lnTo>
                    <a:pt x="10" y="27"/>
                  </a:lnTo>
                  <a:lnTo>
                    <a:pt x="25" y="2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0" name="Freeform 126">
              <a:extLst>
                <a:ext uri="{FF2B5EF4-FFF2-40B4-BE49-F238E27FC236}">
                  <a16:creationId xmlns:a16="http://schemas.microsoft.com/office/drawing/2014/main" xmlns="" id="{BAABE006-AE1F-404C-8544-59ECA6238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25" y="4738688"/>
              <a:ext cx="23813" cy="25400"/>
            </a:xfrm>
            <a:custGeom>
              <a:avLst/>
              <a:gdLst>
                <a:gd name="T0" fmla="*/ 10 w 22"/>
                <a:gd name="T1" fmla="*/ 0 h 24"/>
                <a:gd name="T2" fmla="*/ 10 w 22"/>
                <a:gd name="T3" fmla="*/ 0 h 24"/>
                <a:gd name="T4" fmla="*/ 0 w 22"/>
                <a:gd name="T5" fmla="*/ 10 h 24"/>
                <a:gd name="T6" fmla="*/ 7 w 22"/>
                <a:gd name="T7" fmla="*/ 21 h 24"/>
                <a:gd name="T8" fmla="*/ 21 w 22"/>
                <a:gd name="T9" fmla="*/ 24 h 24"/>
                <a:gd name="T10" fmla="*/ 22 w 22"/>
                <a:gd name="T11" fmla="*/ 1 h 24"/>
                <a:gd name="T12" fmla="*/ 10 w 22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4">
                  <a:moveTo>
                    <a:pt x="10" y="0"/>
                  </a:moveTo>
                  <a:lnTo>
                    <a:pt x="10" y="0"/>
                  </a:lnTo>
                  <a:lnTo>
                    <a:pt x="0" y="10"/>
                  </a:lnTo>
                  <a:lnTo>
                    <a:pt x="7" y="21"/>
                  </a:lnTo>
                  <a:lnTo>
                    <a:pt x="21" y="24"/>
                  </a:lnTo>
                  <a:lnTo>
                    <a:pt x="22" y="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1" name="Freeform 127">
              <a:extLst>
                <a:ext uri="{FF2B5EF4-FFF2-40B4-BE49-F238E27FC236}">
                  <a16:creationId xmlns:a16="http://schemas.microsoft.com/office/drawing/2014/main" xmlns="" id="{38A4ABB7-0E6C-4748-B485-591595292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7313" y="4457701"/>
              <a:ext cx="19050" cy="26988"/>
            </a:xfrm>
            <a:custGeom>
              <a:avLst/>
              <a:gdLst>
                <a:gd name="T0" fmla="*/ 0 w 18"/>
                <a:gd name="T1" fmla="*/ 0 h 25"/>
                <a:gd name="T2" fmla="*/ 0 w 18"/>
                <a:gd name="T3" fmla="*/ 0 h 25"/>
                <a:gd name="T4" fmla="*/ 2 w 18"/>
                <a:gd name="T5" fmla="*/ 20 h 25"/>
                <a:gd name="T6" fmla="*/ 16 w 18"/>
                <a:gd name="T7" fmla="*/ 25 h 25"/>
                <a:gd name="T8" fmla="*/ 18 w 18"/>
                <a:gd name="T9" fmla="*/ 7 h 25"/>
                <a:gd name="T10" fmla="*/ 0 w 18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5">
                  <a:moveTo>
                    <a:pt x="0" y="0"/>
                  </a:moveTo>
                  <a:lnTo>
                    <a:pt x="0" y="0"/>
                  </a:lnTo>
                  <a:lnTo>
                    <a:pt x="2" y="20"/>
                  </a:lnTo>
                  <a:lnTo>
                    <a:pt x="16" y="25"/>
                  </a:lnTo>
                  <a:lnTo>
                    <a:pt x="18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2" name="Freeform 128">
              <a:extLst>
                <a:ext uri="{FF2B5EF4-FFF2-40B4-BE49-F238E27FC236}">
                  <a16:creationId xmlns:a16="http://schemas.microsoft.com/office/drawing/2014/main" xmlns="" id="{4D8A1483-F0F5-2E4B-A012-29B36D0C9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3188" y="4503738"/>
              <a:ext cx="19050" cy="31750"/>
            </a:xfrm>
            <a:custGeom>
              <a:avLst/>
              <a:gdLst>
                <a:gd name="T0" fmla="*/ 1 w 18"/>
                <a:gd name="T1" fmla="*/ 0 h 30"/>
                <a:gd name="T2" fmla="*/ 1 w 18"/>
                <a:gd name="T3" fmla="*/ 0 h 30"/>
                <a:gd name="T4" fmla="*/ 0 w 18"/>
                <a:gd name="T5" fmla="*/ 25 h 30"/>
                <a:gd name="T6" fmla="*/ 9 w 18"/>
                <a:gd name="T7" fmla="*/ 30 h 30"/>
                <a:gd name="T8" fmla="*/ 18 w 18"/>
                <a:gd name="T9" fmla="*/ 13 h 30"/>
                <a:gd name="T10" fmla="*/ 1 w 18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30">
                  <a:moveTo>
                    <a:pt x="1" y="0"/>
                  </a:moveTo>
                  <a:lnTo>
                    <a:pt x="1" y="0"/>
                  </a:lnTo>
                  <a:lnTo>
                    <a:pt x="0" y="25"/>
                  </a:lnTo>
                  <a:lnTo>
                    <a:pt x="9" y="30"/>
                  </a:lnTo>
                  <a:lnTo>
                    <a:pt x="18" y="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3" name="Freeform 129">
              <a:extLst>
                <a:ext uri="{FF2B5EF4-FFF2-40B4-BE49-F238E27FC236}">
                  <a16:creationId xmlns:a16="http://schemas.microsoft.com/office/drawing/2014/main" xmlns="" id="{D6F03BC0-38C3-D44E-ADEA-306EB07D9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8425" y="4554538"/>
              <a:ext cx="22225" cy="19050"/>
            </a:xfrm>
            <a:custGeom>
              <a:avLst/>
              <a:gdLst>
                <a:gd name="T0" fmla="*/ 8 w 21"/>
                <a:gd name="T1" fmla="*/ 0 h 17"/>
                <a:gd name="T2" fmla="*/ 8 w 21"/>
                <a:gd name="T3" fmla="*/ 0 h 17"/>
                <a:gd name="T4" fmla="*/ 0 w 21"/>
                <a:gd name="T5" fmla="*/ 9 h 17"/>
                <a:gd name="T6" fmla="*/ 9 w 21"/>
                <a:gd name="T7" fmla="*/ 17 h 17"/>
                <a:gd name="T8" fmla="*/ 21 w 21"/>
                <a:gd name="T9" fmla="*/ 9 h 17"/>
                <a:gd name="T10" fmla="*/ 8 w 21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7">
                  <a:moveTo>
                    <a:pt x="8" y="0"/>
                  </a:moveTo>
                  <a:lnTo>
                    <a:pt x="8" y="0"/>
                  </a:lnTo>
                  <a:lnTo>
                    <a:pt x="0" y="9"/>
                  </a:lnTo>
                  <a:lnTo>
                    <a:pt x="9" y="17"/>
                  </a:lnTo>
                  <a:lnTo>
                    <a:pt x="21" y="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4" name="Freeform 130">
              <a:extLst>
                <a:ext uri="{FF2B5EF4-FFF2-40B4-BE49-F238E27FC236}">
                  <a16:creationId xmlns:a16="http://schemas.microsoft.com/office/drawing/2014/main" xmlns="" id="{8C2040AE-0D40-5B49-8F53-B97DA40FE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3525" y="3595688"/>
              <a:ext cx="22225" cy="22225"/>
            </a:xfrm>
            <a:custGeom>
              <a:avLst/>
              <a:gdLst>
                <a:gd name="T0" fmla="*/ 11 w 21"/>
                <a:gd name="T1" fmla="*/ 0 h 21"/>
                <a:gd name="T2" fmla="*/ 11 w 21"/>
                <a:gd name="T3" fmla="*/ 0 h 21"/>
                <a:gd name="T4" fmla="*/ 0 w 21"/>
                <a:gd name="T5" fmla="*/ 11 h 21"/>
                <a:gd name="T6" fmla="*/ 19 w 21"/>
                <a:gd name="T7" fmla="*/ 21 h 21"/>
                <a:gd name="T8" fmla="*/ 21 w 21"/>
                <a:gd name="T9" fmla="*/ 6 h 21"/>
                <a:gd name="T10" fmla="*/ 11 w 21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1">
                  <a:moveTo>
                    <a:pt x="11" y="0"/>
                  </a:moveTo>
                  <a:lnTo>
                    <a:pt x="11" y="0"/>
                  </a:lnTo>
                  <a:lnTo>
                    <a:pt x="0" y="11"/>
                  </a:lnTo>
                  <a:lnTo>
                    <a:pt x="19" y="21"/>
                  </a:lnTo>
                  <a:lnTo>
                    <a:pt x="21" y="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5" name="Freeform 131">
              <a:extLst>
                <a:ext uri="{FF2B5EF4-FFF2-40B4-BE49-F238E27FC236}">
                  <a16:creationId xmlns:a16="http://schemas.microsoft.com/office/drawing/2014/main" xmlns="" id="{E4E7C81F-E399-F948-8F2D-DF04CF406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0675" y="3589338"/>
              <a:ext cx="30163" cy="19050"/>
            </a:xfrm>
            <a:custGeom>
              <a:avLst/>
              <a:gdLst>
                <a:gd name="T0" fmla="*/ 13 w 28"/>
                <a:gd name="T1" fmla="*/ 0 h 18"/>
                <a:gd name="T2" fmla="*/ 13 w 28"/>
                <a:gd name="T3" fmla="*/ 0 h 18"/>
                <a:gd name="T4" fmla="*/ 0 w 28"/>
                <a:gd name="T5" fmla="*/ 9 h 18"/>
                <a:gd name="T6" fmla="*/ 11 w 28"/>
                <a:gd name="T7" fmla="*/ 18 h 18"/>
                <a:gd name="T8" fmla="*/ 28 w 28"/>
                <a:gd name="T9" fmla="*/ 13 h 18"/>
                <a:gd name="T10" fmla="*/ 13 w 28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8">
                  <a:moveTo>
                    <a:pt x="13" y="0"/>
                  </a:moveTo>
                  <a:lnTo>
                    <a:pt x="13" y="0"/>
                  </a:lnTo>
                  <a:lnTo>
                    <a:pt x="0" y="9"/>
                  </a:lnTo>
                  <a:lnTo>
                    <a:pt x="11" y="18"/>
                  </a:lnTo>
                  <a:lnTo>
                    <a:pt x="28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6" name="Freeform 132">
              <a:extLst>
                <a:ext uri="{FF2B5EF4-FFF2-40B4-BE49-F238E27FC236}">
                  <a16:creationId xmlns:a16="http://schemas.microsoft.com/office/drawing/2014/main" xmlns="" id="{8844B6A4-0182-D34D-95F8-FCBCF5340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6550" y="3621088"/>
              <a:ext cx="20638" cy="28575"/>
            </a:xfrm>
            <a:custGeom>
              <a:avLst/>
              <a:gdLst>
                <a:gd name="T0" fmla="*/ 7 w 19"/>
                <a:gd name="T1" fmla="*/ 0 h 28"/>
                <a:gd name="T2" fmla="*/ 7 w 19"/>
                <a:gd name="T3" fmla="*/ 0 h 28"/>
                <a:gd name="T4" fmla="*/ 0 w 19"/>
                <a:gd name="T5" fmla="*/ 18 h 28"/>
                <a:gd name="T6" fmla="*/ 9 w 19"/>
                <a:gd name="T7" fmla="*/ 28 h 28"/>
                <a:gd name="T8" fmla="*/ 19 w 19"/>
                <a:gd name="T9" fmla="*/ 20 h 28"/>
                <a:gd name="T10" fmla="*/ 7 w 19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8">
                  <a:moveTo>
                    <a:pt x="7" y="0"/>
                  </a:moveTo>
                  <a:lnTo>
                    <a:pt x="7" y="0"/>
                  </a:lnTo>
                  <a:lnTo>
                    <a:pt x="0" y="18"/>
                  </a:lnTo>
                  <a:lnTo>
                    <a:pt x="9" y="28"/>
                  </a:lnTo>
                  <a:lnTo>
                    <a:pt x="19" y="2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7" name="Freeform 133">
              <a:extLst>
                <a:ext uri="{FF2B5EF4-FFF2-40B4-BE49-F238E27FC236}">
                  <a16:creationId xmlns:a16="http://schemas.microsoft.com/office/drawing/2014/main" xmlns="" id="{75854B62-E08A-1548-9702-1AD6AD482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113" y="3657601"/>
              <a:ext cx="25400" cy="17463"/>
            </a:xfrm>
            <a:custGeom>
              <a:avLst/>
              <a:gdLst>
                <a:gd name="T0" fmla="*/ 5 w 24"/>
                <a:gd name="T1" fmla="*/ 0 h 17"/>
                <a:gd name="T2" fmla="*/ 5 w 24"/>
                <a:gd name="T3" fmla="*/ 0 h 17"/>
                <a:gd name="T4" fmla="*/ 0 w 24"/>
                <a:gd name="T5" fmla="*/ 10 h 17"/>
                <a:gd name="T6" fmla="*/ 7 w 24"/>
                <a:gd name="T7" fmla="*/ 17 h 17"/>
                <a:gd name="T8" fmla="*/ 24 w 24"/>
                <a:gd name="T9" fmla="*/ 6 h 17"/>
                <a:gd name="T10" fmla="*/ 5 w 24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7">
                  <a:moveTo>
                    <a:pt x="5" y="0"/>
                  </a:moveTo>
                  <a:lnTo>
                    <a:pt x="5" y="0"/>
                  </a:lnTo>
                  <a:lnTo>
                    <a:pt x="0" y="10"/>
                  </a:lnTo>
                  <a:lnTo>
                    <a:pt x="7" y="17"/>
                  </a:lnTo>
                  <a:lnTo>
                    <a:pt x="24" y="6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8" name="Freeform 134">
              <a:extLst>
                <a:ext uri="{FF2B5EF4-FFF2-40B4-BE49-F238E27FC236}">
                  <a16:creationId xmlns:a16="http://schemas.microsoft.com/office/drawing/2014/main" xmlns="" id="{D8C90C0D-69E1-F249-B6A7-00C2D1E1E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0388" y="3757613"/>
              <a:ext cx="22225" cy="22225"/>
            </a:xfrm>
            <a:custGeom>
              <a:avLst/>
              <a:gdLst>
                <a:gd name="T0" fmla="*/ 9 w 21"/>
                <a:gd name="T1" fmla="*/ 0 h 22"/>
                <a:gd name="T2" fmla="*/ 9 w 21"/>
                <a:gd name="T3" fmla="*/ 0 h 22"/>
                <a:gd name="T4" fmla="*/ 0 w 21"/>
                <a:gd name="T5" fmla="*/ 11 h 22"/>
                <a:gd name="T6" fmla="*/ 9 w 21"/>
                <a:gd name="T7" fmla="*/ 22 h 22"/>
                <a:gd name="T8" fmla="*/ 21 w 21"/>
                <a:gd name="T9" fmla="*/ 15 h 22"/>
                <a:gd name="T10" fmla="*/ 9 w 21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2">
                  <a:moveTo>
                    <a:pt x="9" y="0"/>
                  </a:moveTo>
                  <a:lnTo>
                    <a:pt x="9" y="0"/>
                  </a:lnTo>
                  <a:lnTo>
                    <a:pt x="0" y="11"/>
                  </a:lnTo>
                  <a:lnTo>
                    <a:pt x="9" y="22"/>
                  </a:lnTo>
                  <a:lnTo>
                    <a:pt x="21" y="15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9" name="Freeform 135">
              <a:extLst>
                <a:ext uri="{FF2B5EF4-FFF2-40B4-BE49-F238E27FC236}">
                  <a16:creationId xmlns:a16="http://schemas.microsoft.com/office/drawing/2014/main" xmlns="" id="{179628A8-448D-3D41-99C0-1C3C1B4C0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5950" y="3900488"/>
              <a:ext cx="14288" cy="15875"/>
            </a:xfrm>
            <a:custGeom>
              <a:avLst/>
              <a:gdLst>
                <a:gd name="T0" fmla="*/ 14 w 14"/>
                <a:gd name="T1" fmla="*/ 0 h 14"/>
                <a:gd name="T2" fmla="*/ 14 w 14"/>
                <a:gd name="T3" fmla="*/ 0 h 14"/>
                <a:gd name="T4" fmla="*/ 0 w 14"/>
                <a:gd name="T5" fmla="*/ 8 h 14"/>
                <a:gd name="T6" fmla="*/ 7 w 14"/>
                <a:gd name="T7" fmla="*/ 14 h 14"/>
                <a:gd name="T8" fmla="*/ 14 w 1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4" y="0"/>
                  </a:moveTo>
                  <a:lnTo>
                    <a:pt x="14" y="0"/>
                  </a:lnTo>
                  <a:lnTo>
                    <a:pt x="0" y="8"/>
                  </a:lnTo>
                  <a:lnTo>
                    <a:pt x="7" y="1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0" name="Freeform 136">
              <a:extLst>
                <a:ext uri="{FF2B5EF4-FFF2-40B4-BE49-F238E27FC236}">
                  <a16:creationId xmlns:a16="http://schemas.microsoft.com/office/drawing/2014/main" xmlns="" id="{CC3C7D66-EBFD-AC43-85F4-AD2593261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1975" y="3902076"/>
              <a:ext cx="22225" cy="19050"/>
            </a:xfrm>
            <a:custGeom>
              <a:avLst/>
              <a:gdLst>
                <a:gd name="T0" fmla="*/ 17 w 21"/>
                <a:gd name="T1" fmla="*/ 0 h 18"/>
                <a:gd name="T2" fmla="*/ 17 w 21"/>
                <a:gd name="T3" fmla="*/ 0 h 18"/>
                <a:gd name="T4" fmla="*/ 0 w 21"/>
                <a:gd name="T5" fmla="*/ 5 h 18"/>
                <a:gd name="T6" fmla="*/ 9 w 21"/>
                <a:gd name="T7" fmla="*/ 18 h 18"/>
                <a:gd name="T8" fmla="*/ 21 w 21"/>
                <a:gd name="T9" fmla="*/ 18 h 18"/>
                <a:gd name="T10" fmla="*/ 17 w 21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8">
                  <a:moveTo>
                    <a:pt x="17" y="0"/>
                  </a:moveTo>
                  <a:lnTo>
                    <a:pt x="17" y="0"/>
                  </a:lnTo>
                  <a:lnTo>
                    <a:pt x="0" y="5"/>
                  </a:lnTo>
                  <a:lnTo>
                    <a:pt x="9" y="18"/>
                  </a:lnTo>
                  <a:lnTo>
                    <a:pt x="21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1" name="Freeform 137">
              <a:extLst>
                <a:ext uri="{FF2B5EF4-FFF2-40B4-BE49-F238E27FC236}">
                  <a16:creationId xmlns:a16="http://schemas.microsoft.com/office/drawing/2014/main" xmlns="" id="{53BB1842-1926-C94D-8BF9-65A2B271B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5463" y="3889376"/>
              <a:ext cx="25400" cy="23813"/>
            </a:xfrm>
            <a:custGeom>
              <a:avLst/>
              <a:gdLst>
                <a:gd name="T0" fmla="*/ 11 w 23"/>
                <a:gd name="T1" fmla="*/ 0 h 23"/>
                <a:gd name="T2" fmla="*/ 11 w 23"/>
                <a:gd name="T3" fmla="*/ 0 h 23"/>
                <a:gd name="T4" fmla="*/ 0 w 23"/>
                <a:gd name="T5" fmla="*/ 10 h 23"/>
                <a:gd name="T6" fmla="*/ 15 w 23"/>
                <a:gd name="T7" fmla="*/ 23 h 23"/>
                <a:gd name="T8" fmla="*/ 23 w 23"/>
                <a:gd name="T9" fmla="*/ 4 h 23"/>
                <a:gd name="T10" fmla="*/ 11 w 23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3">
                  <a:moveTo>
                    <a:pt x="11" y="0"/>
                  </a:moveTo>
                  <a:lnTo>
                    <a:pt x="11" y="0"/>
                  </a:lnTo>
                  <a:lnTo>
                    <a:pt x="0" y="10"/>
                  </a:lnTo>
                  <a:lnTo>
                    <a:pt x="15" y="23"/>
                  </a:lnTo>
                  <a:lnTo>
                    <a:pt x="23" y="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2" name="Freeform 138">
              <a:extLst>
                <a:ext uri="{FF2B5EF4-FFF2-40B4-BE49-F238E27FC236}">
                  <a16:creationId xmlns:a16="http://schemas.microsoft.com/office/drawing/2014/main" xmlns="" id="{876B2B24-BCD7-AC4F-AA6B-69F9E7751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2588" y="4206876"/>
              <a:ext cx="23813" cy="17463"/>
            </a:xfrm>
            <a:custGeom>
              <a:avLst/>
              <a:gdLst>
                <a:gd name="T0" fmla="*/ 15 w 23"/>
                <a:gd name="T1" fmla="*/ 0 h 17"/>
                <a:gd name="T2" fmla="*/ 15 w 23"/>
                <a:gd name="T3" fmla="*/ 0 h 17"/>
                <a:gd name="T4" fmla="*/ 0 w 23"/>
                <a:gd name="T5" fmla="*/ 8 h 17"/>
                <a:gd name="T6" fmla="*/ 10 w 23"/>
                <a:gd name="T7" fmla="*/ 17 h 17"/>
                <a:gd name="T8" fmla="*/ 23 w 23"/>
                <a:gd name="T9" fmla="*/ 10 h 17"/>
                <a:gd name="T10" fmla="*/ 15 w 23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7">
                  <a:moveTo>
                    <a:pt x="15" y="0"/>
                  </a:moveTo>
                  <a:lnTo>
                    <a:pt x="15" y="0"/>
                  </a:lnTo>
                  <a:lnTo>
                    <a:pt x="0" y="8"/>
                  </a:lnTo>
                  <a:lnTo>
                    <a:pt x="10" y="17"/>
                  </a:lnTo>
                  <a:lnTo>
                    <a:pt x="23" y="1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3" name="Freeform 139">
              <a:extLst>
                <a:ext uri="{FF2B5EF4-FFF2-40B4-BE49-F238E27FC236}">
                  <a16:creationId xmlns:a16="http://schemas.microsoft.com/office/drawing/2014/main" xmlns="" id="{803FB5EC-22F8-2444-A350-1CDB7E322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7038" y="4224338"/>
              <a:ext cx="23813" cy="22225"/>
            </a:xfrm>
            <a:custGeom>
              <a:avLst/>
              <a:gdLst>
                <a:gd name="T0" fmla="*/ 9 w 23"/>
                <a:gd name="T1" fmla="*/ 0 h 21"/>
                <a:gd name="T2" fmla="*/ 9 w 23"/>
                <a:gd name="T3" fmla="*/ 0 h 21"/>
                <a:gd name="T4" fmla="*/ 0 w 23"/>
                <a:gd name="T5" fmla="*/ 9 h 21"/>
                <a:gd name="T6" fmla="*/ 7 w 23"/>
                <a:gd name="T7" fmla="*/ 21 h 21"/>
                <a:gd name="T8" fmla="*/ 23 w 23"/>
                <a:gd name="T9" fmla="*/ 14 h 21"/>
                <a:gd name="T10" fmla="*/ 9 w 23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1">
                  <a:moveTo>
                    <a:pt x="9" y="0"/>
                  </a:moveTo>
                  <a:lnTo>
                    <a:pt x="9" y="0"/>
                  </a:lnTo>
                  <a:lnTo>
                    <a:pt x="0" y="9"/>
                  </a:lnTo>
                  <a:lnTo>
                    <a:pt x="7" y="21"/>
                  </a:lnTo>
                  <a:lnTo>
                    <a:pt x="23" y="1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4" name="Freeform 140">
              <a:extLst>
                <a:ext uri="{FF2B5EF4-FFF2-40B4-BE49-F238E27FC236}">
                  <a16:creationId xmlns:a16="http://schemas.microsoft.com/office/drawing/2014/main" xmlns="" id="{F90AF8DA-8283-004C-B510-55121C12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638" y="4249738"/>
              <a:ext cx="25400" cy="28575"/>
            </a:xfrm>
            <a:custGeom>
              <a:avLst/>
              <a:gdLst>
                <a:gd name="T0" fmla="*/ 12 w 24"/>
                <a:gd name="T1" fmla="*/ 0 h 26"/>
                <a:gd name="T2" fmla="*/ 12 w 24"/>
                <a:gd name="T3" fmla="*/ 0 h 26"/>
                <a:gd name="T4" fmla="*/ 0 w 24"/>
                <a:gd name="T5" fmla="*/ 8 h 26"/>
                <a:gd name="T6" fmla="*/ 13 w 24"/>
                <a:gd name="T7" fmla="*/ 26 h 26"/>
                <a:gd name="T8" fmla="*/ 24 w 24"/>
                <a:gd name="T9" fmla="*/ 20 h 26"/>
                <a:gd name="T10" fmla="*/ 12 w 24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6">
                  <a:moveTo>
                    <a:pt x="12" y="0"/>
                  </a:moveTo>
                  <a:lnTo>
                    <a:pt x="12" y="0"/>
                  </a:lnTo>
                  <a:lnTo>
                    <a:pt x="0" y="8"/>
                  </a:lnTo>
                  <a:lnTo>
                    <a:pt x="13" y="26"/>
                  </a:lnTo>
                  <a:lnTo>
                    <a:pt x="24" y="2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5" name="Freeform 141">
              <a:extLst>
                <a:ext uri="{FF2B5EF4-FFF2-40B4-BE49-F238E27FC236}">
                  <a16:creationId xmlns:a16="http://schemas.microsoft.com/office/drawing/2014/main" xmlns="" id="{C4579688-AB59-A842-95A4-3D8CAD169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5013" y="4146551"/>
              <a:ext cx="19050" cy="17463"/>
            </a:xfrm>
            <a:custGeom>
              <a:avLst/>
              <a:gdLst>
                <a:gd name="T0" fmla="*/ 12 w 18"/>
                <a:gd name="T1" fmla="*/ 0 h 16"/>
                <a:gd name="T2" fmla="*/ 12 w 18"/>
                <a:gd name="T3" fmla="*/ 0 h 16"/>
                <a:gd name="T4" fmla="*/ 0 w 18"/>
                <a:gd name="T5" fmla="*/ 5 h 16"/>
                <a:gd name="T6" fmla="*/ 4 w 18"/>
                <a:gd name="T7" fmla="*/ 16 h 16"/>
                <a:gd name="T8" fmla="*/ 18 w 18"/>
                <a:gd name="T9" fmla="*/ 7 h 16"/>
                <a:gd name="T10" fmla="*/ 16 w 18"/>
                <a:gd name="T11" fmla="*/ 4 h 16"/>
                <a:gd name="T12" fmla="*/ 12 w 1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6">
                  <a:moveTo>
                    <a:pt x="12" y="0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4" y="16"/>
                  </a:lnTo>
                  <a:lnTo>
                    <a:pt x="18" y="7"/>
                  </a:lnTo>
                  <a:lnTo>
                    <a:pt x="16" y="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6" name="Freeform 142">
              <a:extLst>
                <a:ext uri="{FF2B5EF4-FFF2-40B4-BE49-F238E27FC236}">
                  <a16:creationId xmlns:a16="http://schemas.microsoft.com/office/drawing/2014/main" xmlns="" id="{43CD1ABC-111D-BE4D-8BFC-21264AEB1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000" y="4159251"/>
              <a:ext cx="19050" cy="26988"/>
            </a:xfrm>
            <a:custGeom>
              <a:avLst/>
              <a:gdLst>
                <a:gd name="T0" fmla="*/ 6 w 18"/>
                <a:gd name="T1" fmla="*/ 0 h 26"/>
                <a:gd name="T2" fmla="*/ 6 w 18"/>
                <a:gd name="T3" fmla="*/ 0 h 26"/>
                <a:gd name="T4" fmla="*/ 0 w 18"/>
                <a:gd name="T5" fmla="*/ 15 h 26"/>
                <a:gd name="T6" fmla="*/ 8 w 18"/>
                <a:gd name="T7" fmla="*/ 26 h 26"/>
                <a:gd name="T8" fmla="*/ 18 w 18"/>
                <a:gd name="T9" fmla="*/ 17 h 26"/>
                <a:gd name="T10" fmla="*/ 6 w 18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6">
                  <a:moveTo>
                    <a:pt x="6" y="0"/>
                  </a:moveTo>
                  <a:lnTo>
                    <a:pt x="6" y="0"/>
                  </a:lnTo>
                  <a:lnTo>
                    <a:pt x="0" y="15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7" name="Freeform 143">
              <a:extLst>
                <a:ext uri="{FF2B5EF4-FFF2-40B4-BE49-F238E27FC236}">
                  <a16:creationId xmlns:a16="http://schemas.microsoft.com/office/drawing/2014/main" xmlns="" id="{7B87C0A8-E234-654E-8F58-19064EA73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4225" y="4202113"/>
              <a:ext cx="19050" cy="22225"/>
            </a:xfrm>
            <a:custGeom>
              <a:avLst/>
              <a:gdLst>
                <a:gd name="T0" fmla="*/ 8 w 18"/>
                <a:gd name="T1" fmla="*/ 0 h 20"/>
                <a:gd name="T2" fmla="*/ 8 w 18"/>
                <a:gd name="T3" fmla="*/ 0 h 20"/>
                <a:gd name="T4" fmla="*/ 0 w 18"/>
                <a:gd name="T5" fmla="*/ 7 h 20"/>
                <a:gd name="T6" fmla="*/ 6 w 18"/>
                <a:gd name="T7" fmla="*/ 20 h 20"/>
                <a:gd name="T8" fmla="*/ 18 w 18"/>
                <a:gd name="T9" fmla="*/ 16 h 20"/>
                <a:gd name="T10" fmla="*/ 8 w 18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0">
                  <a:moveTo>
                    <a:pt x="8" y="0"/>
                  </a:moveTo>
                  <a:lnTo>
                    <a:pt x="8" y="0"/>
                  </a:lnTo>
                  <a:lnTo>
                    <a:pt x="0" y="7"/>
                  </a:lnTo>
                  <a:lnTo>
                    <a:pt x="6" y="20"/>
                  </a:lnTo>
                  <a:lnTo>
                    <a:pt x="18" y="1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8" name="Freeform 144">
              <a:extLst>
                <a:ext uri="{FF2B5EF4-FFF2-40B4-BE49-F238E27FC236}">
                  <a16:creationId xmlns:a16="http://schemas.microsoft.com/office/drawing/2014/main" xmlns="" id="{98E2B25B-6973-694F-95FD-8412F4751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400" y="4235451"/>
              <a:ext cx="22225" cy="23813"/>
            </a:xfrm>
            <a:custGeom>
              <a:avLst/>
              <a:gdLst>
                <a:gd name="T0" fmla="*/ 5 w 21"/>
                <a:gd name="T1" fmla="*/ 0 h 22"/>
                <a:gd name="T2" fmla="*/ 5 w 21"/>
                <a:gd name="T3" fmla="*/ 0 h 22"/>
                <a:gd name="T4" fmla="*/ 0 w 21"/>
                <a:gd name="T5" fmla="*/ 12 h 22"/>
                <a:gd name="T6" fmla="*/ 9 w 21"/>
                <a:gd name="T7" fmla="*/ 22 h 22"/>
                <a:gd name="T8" fmla="*/ 21 w 21"/>
                <a:gd name="T9" fmla="*/ 15 h 22"/>
                <a:gd name="T10" fmla="*/ 5 w 21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2">
                  <a:moveTo>
                    <a:pt x="5" y="0"/>
                  </a:moveTo>
                  <a:lnTo>
                    <a:pt x="5" y="0"/>
                  </a:lnTo>
                  <a:lnTo>
                    <a:pt x="0" y="12"/>
                  </a:lnTo>
                  <a:lnTo>
                    <a:pt x="9" y="22"/>
                  </a:lnTo>
                  <a:lnTo>
                    <a:pt x="21" y="1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9" name="Freeform 145">
              <a:extLst>
                <a:ext uri="{FF2B5EF4-FFF2-40B4-BE49-F238E27FC236}">
                  <a16:creationId xmlns:a16="http://schemas.microsoft.com/office/drawing/2014/main" xmlns="" id="{5FFBEE0B-258A-8B49-B860-8814CCB462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2638" y="4267201"/>
              <a:ext cx="20638" cy="22225"/>
            </a:xfrm>
            <a:custGeom>
              <a:avLst/>
              <a:gdLst>
                <a:gd name="T0" fmla="*/ 10 w 20"/>
                <a:gd name="T1" fmla="*/ 0 h 21"/>
                <a:gd name="T2" fmla="*/ 10 w 20"/>
                <a:gd name="T3" fmla="*/ 0 h 21"/>
                <a:gd name="T4" fmla="*/ 0 w 20"/>
                <a:gd name="T5" fmla="*/ 7 h 21"/>
                <a:gd name="T6" fmla="*/ 8 w 20"/>
                <a:gd name="T7" fmla="*/ 21 h 21"/>
                <a:gd name="T8" fmla="*/ 20 w 20"/>
                <a:gd name="T9" fmla="*/ 14 h 21"/>
                <a:gd name="T10" fmla="*/ 10 w 20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1">
                  <a:moveTo>
                    <a:pt x="10" y="0"/>
                  </a:moveTo>
                  <a:lnTo>
                    <a:pt x="10" y="0"/>
                  </a:lnTo>
                  <a:lnTo>
                    <a:pt x="0" y="7"/>
                  </a:lnTo>
                  <a:lnTo>
                    <a:pt x="8" y="21"/>
                  </a:lnTo>
                  <a:lnTo>
                    <a:pt x="20" y="1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0" name="Freeform 146">
              <a:extLst>
                <a:ext uri="{FF2B5EF4-FFF2-40B4-BE49-F238E27FC236}">
                  <a16:creationId xmlns:a16="http://schemas.microsoft.com/office/drawing/2014/main" xmlns="" id="{C784EE73-FD8C-BF4B-B8BF-6F1BDE828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525" y="4295776"/>
              <a:ext cx="19050" cy="15875"/>
            </a:xfrm>
            <a:custGeom>
              <a:avLst/>
              <a:gdLst>
                <a:gd name="T0" fmla="*/ 9 w 18"/>
                <a:gd name="T1" fmla="*/ 0 h 15"/>
                <a:gd name="T2" fmla="*/ 9 w 18"/>
                <a:gd name="T3" fmla="*/ 0 h 15"/>
                <a:gd name="T4" fmla="*/ 0 w 18"/>
                <a:gd name="T5" fmla="*/ 9 h 15"/>
                <a:gd name="T6" fmla="*/ 4 w 18"/>
                <a:gd name="T7" fmla="*/ 15 h 15"/>
                <a:gd name="T8" fmla="*/ 15 w 18"/>
                <a:gd name="T9" fmla="*/ 15 h 15"/>
                <a:gd name="T10" fmla="*/ 18 w 18"/>
                <a:gd name="T11" fmla="*/ 6 h 15"/>
                <a:gd name="T12" fmla="*/ 9 w 18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5">
                  <a:moveTo>
                    <a:pt x="9" y="0"/>
                  </a:moveTo>
                  <a:lnTo>
                    <a:pt x="9" y="0"/>
                  </a:lnTo>
                  <a:lnTo>
                    <a:pt x="0" y="9"/>
                  </a:lnTo>
                  <a:lnTo>
                    <a:pt x="4" y="15"/>
                  </a:lnTo>
                  <a:lnTo>
                    <a:pt x="15" y="15"/>
                  </a:lnTo>
                  <a:lnTo>
                    <a:pt x="18" y="6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1" name="Freeform 147">
              <a:extLst>
                <a:ext uri="{FF2B5EF4-FFF2-40B4-BE49-F238E27FC236}">
                  <a16:creationId xmlns:a16="http://schemas.microsoft.com/office/drawing/2014/main" xmlns="" id="{F9D0C9DA-697C-C949-BB25-7E5CC7AD6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6288" y="4324351"/>
              <a:ext cx="30163" cy="38100"/>
            </a:xfrm>
            <a:custGeom>
              <a:avLst/>
              <a:gdLst>
                <a:gd name="T0" fmla="*/ 17 w 28"/>
                <a:gd name="T1" fmla="*/ 0 h 36"/>
                <a:gd name="T2" fmla="*/ 17 w 28"/>
                <a:gd name="T3" fmla="*/ 0 h 36"/>
                <a:gd name="T4" fmla="*/ 9 w 28"/>
                <a:gd name="T5" fmla="*/ 8 h 36"/>
                <a:gd name="T6" fmla="*/ 0 w 28"/>
                <a:gd name="T7" fmla="*/ 10 h 36"/>
                <a:gd name="T8" fmla="*/ 0 w 28"/>
                <a:gd name="T9" fmla="*/ 21 h 36"/>
                <a:gd name="T10" fmla="*/ 17 w 28"/>
                <a:gd name="T11" fmla="*/ 36 h 36"/>
                <a:gd name="T12" fmla="*/ 24 w 28"/>
                <a:gd name="T13" fmla="*/ 25 h 36"/>
                <a:gd name="T14" fmla="*/ 28 w 28"/>
                <a:gd name="T15" fmla="*/ 12 h 36"/>
                <a:gd name="T16" fmla="*/ 26 w 28"/>
                <a:gd name="T17" fmla="*/ 2 h 36"/>
                <a:gd name="T18" fmla="*/ 17 w 28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36">
                  <a:moveTo>
                    <a:pt x="17" y="0"/>
                  </a:moveTo>
                  <a:lnTo>
                    <a:pt x="17" y="0"/>
                  </a:lnTo>
                  <a:lnTo>
                    <a:pt x="9" y="8"/>
                  </a:lnTo>
                  <a:lnTo>
                    <a:pt x="0" y="10"/>
                  </a:lnTo>
                  <a:lnTo>
                    <a:pt x="0" y="21"/>
                  </a:lnTo>
                  <a:lnTo>
                    <a:pt x="17" y="36"/>
                  </a:lnTo>
                  <a:lnTo>
                    <a:pt x="24" y="25"/>
                  </a:lnTo>
                  <a:lnTo>
                    <a:pt x="28" y="12"/>
                  </a:lnTo>
                  <a:lnTo>
                    <a:pt x="26" y="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2" name="Freeform 148">
              <a:extLst>
                <a:ext uri="{FF2B5EF4-FFF2-40B4-BE49-F238E27FC236}">
                  <a16:creationId xmlns:a16="http://schemas.microsoft.com/office/drawing/2014/main" xmlns="" id="{862E925E-3242-754F-A6B4-81CD47140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1988" y="4119563"/>
              <a:ext cx="39688" cy="26988"/>
            </a:xfrm>
            <a:custGeom>
              <a:avLst/>
              <a:gdLst>
                <a:gd name="T0" fmla="*/ 38 w 38"/>
                <a:gd name="T1" fmla="*/ 7 h 25"/>
                <a:gd name="T2" fmla="*/ 38 w 38"/>
                <a:gd name="T3" fmla="*/ 7 h 25"/>
                <a:gd name="T4" fmla="*/ 17 w 38"/>
                <a:gd name="T5" fmla="*/ 0 h 25"/>
                <a:gd name="T6" fmla="*/ 0 w 38"/>
                <a:gd name="T7" fmla="*/ 11 h 25"/>
                <a:gd name="T8" fmla="*/ 9 w 38"/>
                <a:gd name="T9" fmla="*/ 21 h 25"/>
                <a:gd name="T10" fmla="*/ 37 w 38"/>
                <a:gd name="T11" fmla="*/ 25 h 25"/>
                <a:gd name="T12" fmla="*/ 38 w 38"/>
                <a:gd name="T13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5">
                  <a:moveTo>
                    <a:pt x="38" y="7"/>
                  </a:moveTo>
                  <a:lnTo>
                    <a:pt x="38" y="7"/>
                  </a:lnTo>
                  <a:lnTo>
                    <a:pt x="17" y="0"/>
                  </a:lnTo>
                  <a:lnTo>
                    <a:pt x="0" y="11"/>
                  </a:lnTo>
                  <a:lnTo>
                    <a:pt x="9" y="21"/>
                  </a:lnTo>
                  <a:lnTo>
                    <a:pt x="37" y="25"/>
                  </a:lnTo>
                  <a:lnTo>
                    <a:pt x="38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3" name="Freeform 149">
              <a:extLst>
                <a:ext uri="{FF2B5EF4-FFF2-40B4-BE49-F238E27FC236}">
                  <a16:creationId xmlns:a16="http://schemas.microsoft.com/office/drawing/2014/main" xmlns="" id="{0B2D889B-1708-DD4A-978D-7F2EF2B0D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238" y="4081463"/>
              <a:ext cx="131763" cy="69850"/>
            </a:xfrm>
            <a:custGeom>
              <a:avLst/>
              <a:gdLst>
                <a:gd name="T0" fmla="*/ 29 w 125"/>
                <a:gd name="T1" fmla="*/ 0 h 66"/>
                <a:gd name="T2" fmla="*/ 29 w 125"/>
                <a:gd name="T3" fmla="*/ 0 h 66"/>
                <a:gd name="T4" fmla="*/ 16 w 125"/>
                <a:gd name="T5" fmla="*/ 13 h 66"/>
                <a:gd name="T6" fmla="*/ 31 w 125"/>
                <a:gd name="T7" fmla="*/ 19 h 66"/>
                <a:gd name="T8" fmla="*/ 33 w 125"/>
                <a:gd name="T9" fmla="*/ 38 h 66"/>
                <a:gd name="T10" fmla="*/ 0 w 125"/>
                <a:gd name="T11" fmla="*/ 41 h 66"/>
                <a:gd name="T12" fmla="*/ 3 w 125"/>
                <a:gd name="T13" fmla="*/ 59 h 66"/>
                <a:gd name="T14" fmla="*/ 13 w 125"/>
                <a:gd name="T15" fmla="*/ 60 h 66"/>
                <a:gd name="T16" fmla="*/ 19 w 125"/>
                <a:gd name="T17" fmla="*/ 51 h 66"/>
                <a:gd name="T18" fmla="*/ 57 w 125"/>
                <a:gd name="T19" fmla="*/ 53 h 66"/>
                <a:gd name="T20" fmla="*/ 64 w 125"/>
                <a:gd name="T21" fmla="*/ 66 h 66"/>
                <a:gd name="T22" fmla="*/ 73 w 125"/>
                <a:gd name="T23" fmla="*/ 56 h 66"/>
                <a:gd name="T24" fmla="*/ 99 w 125"/>
                <a:gd name="T25" fmla="*/ 48 h 66"/>
                <a:gd name="T26" fmla="*/ 122 w 125"/>
                <a:gd name="T27" fmla="*/ 53 h 66"/>
                <a:gd name="T28" fmla="*/ 125 w 125"/>
                <a:gd name="T29" fmla="*/ 39 h 66"/>
                <a:gd name="T30" fmla="*/ 84 w 125"/>
                <a:gd name="T31" fmla="*/ 12 h 66"/>
                <a:gd name="T32" fmla="*/ 57 w 125"/>
                <a:gd name="T33" fmla="*/ 2 h 66"/>
                <a:gd name="T34" fmla="*/ 29 w 125"/>
                <a:gd name="T3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5" h="66">
                  <a:moveTo>
                    <a:pt x="29" y="0"/>
                  </a:moveTo>
                  <a:lnTo>
                    <a:pt x="29" y="0"/>
                  </a:lnTo>
                  <a:lnTo>
                    <a:pt x="16" y="13"/>
                  </a:lnTo>
                  <a:lnTo>
                    <a:pt x="31" y="19"/>
                  </a:lnTo>
                  <a:lnTo>
                    <a:pt x="33" y="38"/>
                  </a:lnTo>
                  <a:lnTo>
                    <a:pt x="0" y="41"/>
                  </a:lnTo>
                  <a:lnTo>
                    <a:pt x="3" y="59"/>
                  </a:lnTo>
                  <a:lnTo>
                    <a:pt x="13" y="60"/>
                  </a:lnTo>
                  <a:lnTo>
                    <a:pt x="19" y="51"/>
                  </a:lnTo>
                  <a:lnTo>
                    <a:pt x="57" y="53"/>
                  </a:lnTo>
                  <a:lnTo>
                    <a:pt x="64" y="66"/>
                  </a:lnTo>
                  <a:lnTo>
                    <a:pt x="73" y="56"/>
                  </a:lnTo>
                  <a:lnTo>
                    <a:pt x="99" y="48"/>
                  </a:lnTo>
                  <a:lnTo>
                    <a:pt x="122" y="53"/>
                  </a:lnTo>
                  <a:lnTo>
                    <a:pt x="125" y="39"/>
                  </a:lnTo>
                  <a:lnTo>
                    <a:pt x="84" y="12"/>
                  </a:lnTo>
                  <a:lnTo>
                    <a:pt x="57" y="2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4" name="Freeform 150">
              <a:extLst>
                <a:ext uri="{FF2B5EF4-FFF2-40B4-BE49-F238E27FC236}">
                  <a16:creationId xmlns:a16="http://schemas.microsoft.com/office/drawing/2014/main" xmlns="" id="{DC181004-CD76-664F-84B3-09BB4A4BB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5150" y="4087813"/>
              <a:ext cx="69850" cy="63500"/>
            </a:xfrm>
            <a:custGeom>
              <a:avLst/>
              <a:gdLst>
                <a:gd name="T0" fmla="*/ 67 w 67"/>
                <a:gd name="T1" fmla="*/ 33 h 60"/>
                <a:gd name="T2" fmla="*/ 67 w 67"/>
                <a:gd name="T3" fmla="*/ 33 h 60"/>
                <a:gd name="T4" fmla="*/ 26 w 67"/>
                <a:gd name="T5" fmla="*/ 6 h 60"/>
                <a:gd name="T6" fmla="*/ 6 w 67"/>
                <a:gd name="T7" fmla="*/ 0 h 60"/>
                <a:gd name="T8" fmla="*/ 0 w 67"/>
                <a:gd name="T9" fmla="*/ 47 h 60"/>
                <a:gd name="T10" fmla="*/ 6 w 67"/>
                <a:gd name="T11" fmla="*/ 60 h 60"/>
                <a:gd name="T12" fmla="*/ 15 w 67"/>
                <a:gd name="T13" fmla="*/ 50 h 60"/>
                <a:gd name="T14" fmla="*/ 42 w 67"/>
                <a:gd name="T15" fmla="*/ 43 h 60"/>
                <a:gd name="T16" fmla="*/ 65 w 67"/>
                <a:gd name="T17" fmla="*/ 47 h 60"/>
                <a:gd name="T18" fmla="*/ 67 w 67"/>
                <a:gd name="T19" fmla="*/ 3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60">
                  <a:moveTo>
                    <a:pt x="67" y="33"/>
                  </a:moveTo>
                  <a:lnTo>
                    <a:pt x="67" y="33"/>
                  </a:lnTo>
                  <a:lnTo>
                    <a:pt x="26" y="6"/>
                  </a:lnTo>
                  <a:lnTo>
                    <a:pt x="6" y="0"/>
                  </a:lnTo>
                  <a:lnTo>
                    <a:pt x="0" y="47"/>
                  </a:lnTo>
                  <a:lnTo>
                    <a:pt x="6" y="60"/>
                  </a:lnTo>
                  <a:lnTo>
                    <a:pt x="15" y="50"/>
                  </a:lnTo>
                  <a:lnTo>
                    <a:pt x="42" y="43"/>
                  </a:lnTo>
                  <a:lnTo>
                    <a:pt x="65" y="47"/>
                  </a:lnTo>
                  <a:lnTo>
                    <a:pt x="67" y="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5" name="Freeform 151">
              <a:extLst>
                <a:ext uri="{FF2B5EF4-FFF2-40B4-BE49-F238E27FC236}">
                  <a16:creationId xmlns:a16="http://schemas.microsoft.com/office/drawing/2014/main" xmlns="" id="{4CAFFD50-237D-6E43-8803-1BEC91B57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238" y="4081463"/>
              <a:ext cx="58738" cy="63500"/>
            </a:xfrm>
            <a:custGeom>
              <a:avLst/>
              <a:gdLst>
                <a:gd name="T0" fmla="*/ 29 w 56"/>
                <a:gd name="T1" fmla="*/ 0 h 60"/>
                <a:gd name="T2" fmla="*/ 29 w 56"/>
                <a:gd name="T3" fmla="*/ 0 h 60"/>
                <a:gd name="T4" fmla="*/ 56 w 56"/>
                <a:gd name="T5" fmla="*/ 3 h 60"/>
                <a:gd name="T6" fmla="*/ 53 w 56"/>
                <a:gd name="T7" fmla="*/ 36 h 60"/>
                <a:gd name="T8" fmla="*/ 50 w 56"/>
                <a:gd name="T9" fmla="*/ 53 h 60"/>
                <a:gd name="T10" fmla="*/ 19 w 56"/>
                <a:gd name="T11" fmla="*/ 51 h 60"/>
                <a:gd name="T12" fmla="*/ 13 w 56"/>
                <a:gd name="T13" fmla="*/ 60 h 60"/>
                <a:gd name="T14" fmla="*/ 4 w 56"/>
                <a:gd name="T15" fmla="*/ 59 h 60"/>
                <a:gd name="T16" fmla="*/ 0 w 56"/>
                <a:gd name="T17" fmla="*/ 41 h 60"/>
                <a:gd name="T18" fmla="*/ 33 w 56"/>
                <a:gd name="T19" fmla="*/ 38 h 60"/>
                <a:gd name="T20" fmla="*/ 31 w 56"/>
                <a:gd name="T21" fmla="*/ 19 h 60"/>
                <a:gd name="T22" fmla="*/ 16 w 56"/>
                <a:gd name="T23" fmla="*/ 13 h 60"/>
                <a:gd name="T24" fmla="*/ 29 w 56"/>
                <a:gd name="T2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60">
                  <a:moveTo>
                    <a:pt x="29" y="0"/>
                  </a:moveTo>
                  <a:lnTo>
                    <a:pt x="29" y="0"/>
                  </a:lnTo>
                  <a:lnTo>
                    <a:pt x="56" y="3"/>
                  </a:lnTo>
                  <a:lnTo>
                    <a:pt x="53" y="36"/>
                  </a:lnTo>
                  <a:lnTo>
                    <a:pt x="50" y="53"/>
                  </a:lnTo>
                  <a:lnTo>
                    <a:pt x="19" y="51"/>
                  </a:lnTo>
                  <a:lnTo>
                    <a:pt x="13" y="60"/>
                  </a:lnTo>
                  <a:lnTo>
                    <a:pt x="4" y="59"/>
                  </a:lnTo>
                  <a:lnTo>
                    <a:pt x="0" y="41"/>
                  </a:lnTo>
                  <a:lnTo>
                    <a:pt x="33" y="38"/>
                  </a:lnTo>
                  <a:lnTo>
                    <a:pt x="31" y="19"/>
                  </a:lnTo>
                  <a:lnTo>
                    <a:pt x="16" y="13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6" name="Freeform 152">
              <a:extLst>
                <a:ext uri="{FF2B5EF4-FFF2-40B4-BE49-F238E27FC236}">
                  <a16:creationId xmlns:a16="http://schemas.microsoft.com/office/drawing/2014/main" xmlns="" id="{A3690CC5-5ED3-A645-8A3A-66BB9DE21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3613" y="6011863"/>
              <a:ext cx="44450" cy="31750"/>
            </a:xfrm>
            <a:custGeom>
              <a:avLst/>
              <a:gdLst>
                <a:gd name="T0" fmla="*/ 41 w 41"/>
                <a:gd name="T1" fmla="*/ 2 h 30"/>
                <a:gd name="T2" fmla="*/ 41 w 41"/>
                <a:gd name="T3" fmla="*/ 2 h 30"/>
                <a:gd name="T4" fmla="*/ 20 w 41"/>
                <a:gd name="T5" fmla="*/ 0 h 30"/>
                <a:gd name="T6" fmla="*/ 0 w 41"/>
                <a:gd name="T7" fmla="*/ 14 h 30"/>
                <a:gd name="T8" fmla="*/ 15 w 41"/>
                <a:gd name="T9" fmla="*/ 30 h 30"/>
                <a:gd name="T10" fmla="*/ 41 w 41"/>
                <a:gd name="T11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0">
                  <a:moveTo>
                    <a:pt x="41" y="2"/>
                  </a:moveTo>
                  <a:lnTo>
                    <a:pt x="41" y="2"/>
                  </a:lnTo>
                  <a:lnTo>
                    <a:pt x="20" y="0"/>
                  </a:lnTo>
                  <a:lnTo>
                    <a:pt x="0" y="14"/>
                  </a:lnTo>
                  <a:lnTo>
                    <a:pt x="15" y="30"/>
                  </a:lnTo>
                  <a:lnTo>
                    <a:pt x="41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7" name="Freeform 153">
              <a:extLst>
                <a:ext uri="{FF2B5EF4-FFF2-40B4-BE49-F238E27FC236}">
                  <a16:creationId xmlns:a16="http://schemas.microsoft.com/office/drawing/2014/main" xmlns="" id="{E664F98B-221E-4D4B-BBCD-C9E3CE9FFF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1713" y="6002338"/>
              <a:ext cx="50800" cy="47625"/>
            </a:xfrm>
            <a:custGeom>
              <a:avLst/>
              <a:gdLst>
                <a:gd name="T0" fmla="*/ 27 w 48"/>
                <a:gd name="T1" fmla="*/ 0 h 45"/>
                <a:gd name="T2" fmla="*/ 27 w 48"/>
                <a:gd name="T3" fmla="*/ 0 h 45"/>
                <a:gd name="T4" fmla="*/ 20 w 48"/>
                <a:gd name="T5" fmla="*/ 22 h 45"/>
                <a:gd name="T6" fmla="*/ 0 w 48"/>
                <a:gd name="T7" fmla="*/ 39 h 45"/>
                <a:gd name="T8" fmla="*/ 2 w 48"/>
                <a:gd name="T9" fmla="*/ 45 h 45"/>
                <a:gd name="T10" fmla="*/ 35 w 48"/>
                <a:gd name="T11" fmla="*/ 32 h 45"/>
                <a:gd name="T12" fmla="*/ 48 w 48"/>
                <a:gd name="T13" fmla="*/ 15 h 45"/>
                <a:gd name="T14" fmla="*/ 27 w 48"/>
                <a:gd name="T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45">
                  <a:moveTo>
                    <a:pt x="27" y="0"/>
                  </a:moveTo>
                  <a:lnTo>
                    <a:pt x="27" y="0"/>
                  </a:lnTo>
                  <a:lnTo>
                    <a:pt x="20" y="22"/>
                  </a:lnTo>
                  <a:lnTo>
                    <a:pt x="0" y="39"/>
                  </a:lnTo>
                  <a:lnTo>
                    <a:pt x="2" y="45"/>
                  </a:lnTo>
                  <a:lnTo>
                    <a:pt x="35" y="32"/>
                  </a:lnTo>
                  <a:lnTo>
                    <a:pt x="48" y="15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8" name="Freeform 154">
              <a:extLst>
                <a:ext uri="{FF2B5EF4-FFF2-40B4-BE49-F238E27FC236}">
                  <a16:creationId xmlns:a16="http://schemas.microsoft.com/office/drawing/2014/main" xmlns="" id="{AB0512A0-2F28-C549-A5C5-966C30235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888" y="2759076"/>
              <a:ext cx="192088" cy="125413"/>
            </a:xfrm>
            <a:custGeom>
              <a:avLst/>
              <a:gdLst>
                <a:gd name="T0" fmla="*/ 54 w 182"/>
                <a:gd name="T1" fmla="*/ 8 h 118"/>
                <a:gd name="T2" fmla="*/ 54 w 182"/>
                <a:gd name="T3" fmla="*/ 8 h 118"/>
                <a:gd name="T4" fmla="*/ 39 w 182"/>
                <a:gd name="T5" fmla="*/ 0 h 118"/>
                <a:gd name="T6" fmla="*/ 18 w 182"/>
                <a:gd name="T7" fmla="*/ 13 h 118"/>
                <a:gd name="T8" fmla="*/ 0 w 182"/>
                <a:gd name="T9" fmla="*/ 29 h 118"/>
                <a:gd name="T10" fmla="*/ 1 w 182"/>
                <a:gd name="T11" fmla="*/ 39 h 118"/>
                <a:gd name="T12" fmla="*/ 24 w 182"/>
                <a:gd name="T13" fmla="*/ 41 h 118"/>
                <a:gd name="T14" fmla="*/ 22 w 182"/>
                <a:gd name="T15" fmla="*/ 58 h 118"/>
                <a:gd name="T16" fmla="*/ 14 w 182"/>
                <a:gd name="T17" fmla="*/ 66 h 118"/>
                <a:gd name="T18" fmla="*/ 16 w 182"/>
                <a:gd name="T19" fmla="*/ 71 h 118"/>
                <a:gd name="T20" fmla="*/ 39 w 182"/>
                <a:gd name="T21" fmla="*/ 73 h 118"/>
                <a:gd name="T22" fmla="*/ 39 w 182"/>
                <a:gd name="T23" fmla="*/ 100 h 118"/>
                <a:gd name="T24" fmla="*/ 73 w 182"/>
                <a:gd name="T25" fmla="*/ 105 h 118"/>
                <a:gd name="T26" fmla="*/ 92 w 182"/>
                <a:gd name="T27" fmla="*/ 117 h 118"/>
                <a:gd name="T28" fmla="*/ 114 w 182"/>
                <a:gd name="T29" fmla="*/ 118 h 118"/>
                <a:gd name="T30" fmla="*/ 152 w 182"/>
                <a:gd name="T31" fmla="*/ 99 h 118"/>
                <a:gd name="T32" fmla="*/ 182 w 182"/>
                <a:gd name="T33" fmla="*/ 60 h 118"/>
                <a:gd name="T34" fmla="*/ 182 w 182"/>
                <a:gd name="T35" fmla="*/ 34 h 118"/>
                <a:gd name="T36" fmla="*/ 164 w 182"/>
                <a:gd name="T37" fmla="*/ 19 h 118"/>
                <a:gd name="T38" fmla="*/ 149 w 182"/>
                <a:gd name="T39" fmla="*/ 6 h 118"/>
                <a:gd name="T40" fmla="*/ 143 w 182"/>
                <a:gd name="T41" fmla="*/ 11 h 118"/>
                <a:gd name="T42" fmla="*/ 133 w 182"/>
                <a:gd name="T43" fmla="*/ 24 h 118"/>
                <a:gd name="T44" fmla="*/ 121 w 182"/>
                <a:gd name="T45" fmla="*/ 22 h 118"/>
                <a:gd name="T46" fmla="*/ 109 w 182"/>
                <a:gd name="T47" fmla="*/ 10 h 118"/>
                <a:gd name="T48" fmla="*/ 95 w 182"/>
                <a:gd name="T49" fmla="*/ 11 h 118"/>
                <a:gd name="T50" fmla="*/ 73 w 182"/>
                <a:gd name="T51" fmla="*/ 29 h 118"/>
                <a:gd name="T52" fmla="*/ 60 w 182"/>
                <a:gd name="T53" fmla="*/ 43 h 118"/>
                <a:gd name="T54" fmla="*/ 53 w 182"/>
                <a:gd name="T55" fmla="*/ 37 h 118"/>
                <a:gd name="T56" fmla="*/ 52 w 182"/>
                <a:gd name="T57" fmla="*/ 21 h 118"/>
                <a:gd name="T58" fmla="*/ 59 w 182"/>
                <a:gd name="T59" fmla="*/ 17 h 118"/>
                <a:gd name="T60" fmla="*/ 54 w 182"/>
                <a:gd name="T61" fmla="*/ 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2" h="118">
                  <a:moveTo>
                    <a:pt x="54" y="8"/>
                  </a:moveTo>
                  <a:lnTo>
                    <a:pt x="54" y="8"/>
                  </a:lnTo>
                  <a:lnTo>
                    <a:pt x="39" y="0"/>
                  </a:lnTo>
                  <a:lnTo>
                    <a:pt x="18" y="13"/>
                  </a:lnTo>
                  <a:lnTo>
                    <a:pt x="0" y="29"/>
                  </a:lnTo>
                  <a:lnTo>
                    <a:pt x="1" y="39"/>
                  </a:lnTo>
                  <a:lnTo>
                    <a:pt x="24" y="41"/>
                  </a:lnTo>
                  <a:lnTo>
                    <a:pt x="22" y="58"/>
                  </a:lnTo>
                  <a:lnTo>
                    <a:pt x="14" y="66"/>
                  </a:lnTo>
                  <a:lnTo>
                    <a:pt x="16" y="71"/>
                  </a:lnTo>
                  <a:lnTo>
                    <a:pt x="39" y="73"/>
                  </a:lnTo>
                  <a:lnTo>
                    <a:pt x="39" y="100"/>
                  </a:lnTo>
                  <a:lnTo>
                    <a:pt x="73" y="105"/>
                  </a:lnTo>
                  <a:lnTo>
                    <a:pt x="92" y="117"/>
                  </a:lnTo>
                  <a:lnTo>
                    <a:pt x="114" y="118"/>
                  </a:lnTo>
                  <a:lnTo>
                    <a:pt x="152" y="99"/>
                  </a:lnTo>
                  <a:lnTo>
                    <a:pt x="182" y="60"/>
                  </a:lnTo>
                  <a:lnTo>
                    <a:pt x="182" y="34"/>
                  </a:lnTo>
                  <a:lnTo>
                    <a:pt x="164" y="19"/>
                  </a:lnTo>
                  <a:lnTo>
                    <a:pt x="149" y="6"/>
                  </a:lnTo>
                  <a:lnTo>
                    <a:pt x="143" y="11"/>
                  </a:lnTo>
                  <a:lnTo>
                    <a:pt x="133" y="24"/>
                  </a:lnTo>
                  <a:lnTo>
                    <a:pt x="121" y="22"/>
                  </a:lnTo>
                  <a:lnTo>
                    <a:pt x="109" y="10"/>
                  </a:lnTo>
                  <a:lnTo>
                    <a:pt x="95" y="11"/>
                  </a:lnTo>
                  <a:lnTo>
                    <a:pt x="73" y="29"/>
                  </a:lnTo>
                  <a:lnTo>
                    <a:pt x="60" y="43"/>
                  </a:lnTo>
                  <a:lnTo>
                    <a:pt x="53" y="37"/>
                  </a:lnTo>
                  <a:lnTo>
                    <a:pt x="52" y="21"/>
                  </a:lnTo>
                  <a:lnTo>
                    <a:pt x="59" y="17"/>
                  </a:lnTo>
                  <a:lnTo>
                    <a:pt x="54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9" name="Freeform 155">
              <a:extLst>
                <a:ext uri="{FF2B5EF4-FFF2-40B4-BE49-F238E27FC236}">
                  <a16:creationId xmlns:a16="http://schemas.microsoft.com/office/drawing/2014/main" xmlns="" id="{F40C0936-4225-3142-BB51-799C74C43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3950" y="2227263"/>
              <a:ext cx="144463" cy="131763"/>
            </a:xfrm>
            <a:custGeom>
              <a:avLst/>
              <a:gdLst>
                <a:gd name="T0" fmla="*/ 103 w 137"/>
                <a:gd name="T1" fmla="*/ 13 h 124"/>
                <a:gd name="T2" fmla="*/ 103 w 137"/>
                <a:gd name="T3" fmla="*/ 13 h 124"/>
                <a:gd name="T4" fmla="*/ 90 w 137"/>
                <a:gd name="T5" fmla="*/ 0 h 124"/>
                <a:gd name="T6" fmla="*/ 61 w 137"/>
                <a:gd name="T7" fmla="*/ 14 h 124"/>
                <a:gd name="T8" fmla="*/ 8 w 137"/>
                <a:gd name="T9" fmla="*/ 14 h 124"/>
                <a:gd name="T10" fmla="*/ 0 w 137"/>
                <a:gd name="T11" fmla="*/ 45 h 124"/>
                <a:gd name="T12" fmla="*/ 30 w 137"/>
                <a:gd name="T13" fmla="*/ 71 h 124"/>
                <a:gd name="T14" fmla="*/ 43 w 137"/>
                <a:gd name="T15" fmla="*/ 69 h 124"/>
                <a:gd name="T16" fmla="*/ 61 w 137"/>
                <a:gd name="T17" fmla="*/ 38 h 124"/>
                <a:gd name="T18" fmla="*/ 77 w 137"/>
                <a:gd name="T19" fmla="*/ 49 h 124"/>
                <a:gd name="T20" fmla="*/ 66 w 137"/>
                <a:gd name="T21" fmla="*/ 71 h 124"/>
                <a:gd name="T22" fmla="*/ 60 w 137"/>
                <a:gd name="T23" fmla="*/ 104 h 124"/>
                <a:gd name="T24" fmla="*/ 73 w 137"/>
                <a:gd name="T25" fmla="*/ 124 h 124"/>
                <a:gd name="T26" fmla="*/ 101 w 137"/>
                <a:gd name="T27" fmla="*/ 78 h 124"/>
                <a:gd name="T28" fmla="*/ 137 w 137"/>
                <a:gd name="T29" fmla="*/ 34 h 124"/>
                <a:gd name="T30" fmla="*/ 123 w 137"/>
                <a:gd name="T31" fmla="*/ 22 h 124"/>
                <a:gd name="T32" fmla="*/ 103 w 137"/>
                <a:gd name="T33" fmla="*/ 1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7" h="124">
                  <a:moveTo>
                    <a:pt x="103" y="13"/>
                  </a:moveTo>
                  <a:lnTo>
                    <a:pt x="103" y="13"/>
                  </a:lnTo>
                  <a:lnTo>
                    <a:pt x="90" y="0"/>
                  </a:lnTo>
                  <a:lnTo>
                    <a:pt x="61" y="14"/>
                  </a:lnTo>
                  <a:lnTo>
                    <a:pt x="8" y="14"/>
                  </a:lnTo>
                  <a:lnTo>
                    <a:pt x="0" y="45"/>
                  </a:lnTo>
                  <a:lnTo>
                    <a:pt x="30" y="71"/>
                  </a:lnTo>
                  <a:lnTo>
                    <a:pt x="43" y="69"/>
                  </a:lnTo>
                  <a:lnTo>
                    <a:pt x="61" y="38"/>
                  </a:lnTo>
                  <a:lnTo>
                    <a:pt x="77" y="49"/>
                  </a:lnTo>
                  <a:lnTo>
                    <a:pt x="66" y="71"/>
                  </a:lnTo>
                  <a:lnTo>
                    <a:pt x="60" y="104"/>
                  </a:lnTo>
                  <a:lnTo>
                    <a:pt x="73" y="124"/>
                  </a:lnTo>
                  <a:lnTo>
                    <a:pt x="101" y="78"/>
                  </a:lnTo>
                  <a:lnTo>
                    <a:pt x="137" y="34"/>
                  </a:lnTo>
                  <a:lnTo>
                    <a:pt x="123" y="22"/>
                  </a:lnTo>
                  <a:lnTo>
                    <a:pt x="103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0" name="Freeform 156">
              <a:extLst>
                <a:ext uri="{FF2B5EF4-FFF2-40B4-BE49-F238E27FC236}">
                  <a16:creationId xmlns:a16="http://schemas.microsoft.com/office/drawing/2014/main" xmlns="" id="{F43661AE-AD4C-C942-B8FF-88A136FF8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3963" y="2182813"/>
              <a:ext cx="147638" cy="76200"/>
            </a:xfrm>
            <a:custGeom>
              <a:avLst/>
              <a:gdLst>
                <a:gd name="T0" fmla="*/ 24 w 139"/>
                <a:gd name="T1" fmla="*/ 0 h 73"/>
                <a:gd name="T2" fmla="*/ 24 w 139"/>
                <a:gd name="T3" fmla="*/ 0 h 73"/>
                <a:gd name="T4" fmla="*/ 0 w 139"/>
                <a:gd name="T5" fmla="*/ 22 h 73"/>
                <a:gd name="T6" fmla="*/ 14 w 139"/>
                <a:gd name="T7" fmla="*/ 43 h 73"/>
                <a:gd name="T8" fmla="*/ 39 w 139"/>
                <a:gd name="T9" fmla="*/ 43 h 73"/>
                <a:gd name="T10" fmla="*/ 49 w 139"/>
                <a:gd name="T11" fmla="*/ 57 h 73"/>
                <a:gd name="T12" fmla="*/ 80 w 139"/>
                <a:gd name="T13" fmla="*/ 73 h 73"/>
                <a:gd name="T14" fmla="*/ 115 w 139"/>
                <a:gd name="T15" fmla="*/ 53 h 73"/>
                <a:gd name="T16" fmla="*/ 139 w 139"/>
                <a:gd name="T17" fmla="*/ 32 h 73"/>
                <a:gd name="T18" fmla="*/ 131 w 139"/>
                <a:gd name="T19" fmla="*/ 15 h 73"/>
                <a:gd name="T20" fmla="*/ 107 w 139"/>
                <a:gd name="T21" fmla="*/ 1 h 73"/>
                <a:gd name="T22" fmla="*/ 89 w 139"/>
                <a:gd name="T23" fmla="*/ 17 h 73"/>
                <a:gd name="T24" fmla="*/ 77 w 139"/>
                <a:gd name="T25" fmla="*/ 2 h 73"/>
                <a:gd name="T26" fmla="*/ 68 w 139"/>
                <a:gd name="T27" fmla="*/ 3 h 73"/>
                <a:gd name="T28" fmla="*/ 56 w 139"/>
                <a:gd name="T29" fmla="*/ 29 h 73"/>
                <a:gd name="T30" fmla="*/ 38 w 139"/>
                <a:gd name="T31" fmla="*/ 12 h 73"/>
                <a:gd name="T32" fmla="*/ 36 w 139"/>
                <a:gd name="T33" fmla="*/ 0 h 73"/>
                <a:gd name="T34" fmla="*/ 24 w 139"/>
                <a:gd name="T3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9" h="73">
                  <a:moveTo>
                    <a:pt x="24" y="0"/>
                  </a:moveTo>
                  <a:lnTo>
                    <a:pt x="24" y="0"/>
                  </a:lnTo>
                  <a:lnTo>
                    <a:pt x="0" y="22"/>
                  </a:lnTo>
                  <a:lnTo>
                    <a:pt x="14" y="43"/>
                  </a:lnTo>
                  <a:lnTo>
                    <a:pt x="39" y="43"/>
                  </a:lnTo>
                  <a:lnTo>
                    <a:pt x="49" y="57"/>
                  </a:lnTo>
                  <a:lnTo>
                    <a:pt x="80" y="73"/>
                  </a:lnTo>
                  <a:lnTo>
                    <a:pt x="115" y="53"/>
                  </a:lnTo>
                  <a:lnTo>
                    <a:pt x="139" y="32"/>
                  </a:lnTo>
                  <a:lnTo>
                    <a:pt x="131" y="15"/>
                  </a:lnTo>
                  <a:lnTo>
                    <a:pt x="107" y="1"/>
                  </a:lnTo>
                  <a:lnTo>
                    <a:pt x="89" y="17"/>
                  </a:lnTo>
                  <a:lnTo>
                    <a:pt x="77" y="2"/>
                  </a:lnTo>
                  <a:lnTo>
                    <a:pt x="68" y="3"/>
                  </a:lnTo>
                  <a:lnTo>
                    <a:pt x="56" y="29"/>
                  </a:lnTo>
                  <a:lnTo>
                    <a:pt x="38" y="12"/>
                  </a:lnTo>
                  <a:lnTo>
                    <a:pt x="36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1" name="Freeform 157">
              <a:extLst>
                <a:ext uri="{FF2B5EF4-FFF2-40B4-BE49-F238E27FC236}">
                  <a16:creationId xmlns:a16="http://schemas.microsoft.com/office/drawing/2014/main" xmlns="" id="{15A06D71-4EF1-B346-B324-C1121A3B5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2284413"/>
              <a:ext cx="60325" cy="49213"/>
            </a:xfrm>
            <a:custGeom>
              <a:avLst/>
              <a:gdLst>
                <a:gd name="T0" fmla="*/ 34 w 57"/>
                <a:gd name="T1" fmla="*/ 0 h 46"/>
                <a:gd name="T2" fmla="*/ 34 w 57"/>
                <a:gd name="T3" fmla="*/ 0 h 46"/>
                <a:gd name="T4" fmla="*/ 16 w 57"/>
                <a:gd name="T5" fmla="*/ 16 h 46"/>
                <a:gd name="T6" fmla="*/ 0 w 57"/>
                <a:gd name="T7" fmla="*/ 28 h 46"/>
                <a:gd name="T8" fmla="*/ 7 w 57"/>
                <a:gd name="T9" fmla="*/ 41 h 46"/>
                <a:gd name="T10" fmla="*/ 22 w 57"/>
                <a:gd name="T11" fmla="*/ 46 h 46"/>
                <a:gd name="T12" fmla="*/ 46 w 57"/>
                <a:gd name="T13" fmla="*/ 35 h 46"/>
                <a:gd name="T14" fmla="*/ 57 w 57"/>
                <a:gd name="T15" fmla="*/ 21 h 46"/>
                <a:gd name="T16" fmla="*/ 47 w 57"/>
                <a:gd name="T17" fmla="*/ 4 h 46"/>
                <a:gd name="T18" fmla="*/ 34 w 57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">
                  <a:moveTo>
                    <a:pt x="34" y="0"/>
                  </a:moveTo>
                  <a:lnTo>
                    <a:pt x="34" y="0"/>
                  </a:lnTo>
                  <a:lnTo>
                    <a:pt x="16" y="16"/>
                  </a:lnTo>
                  <a:lnTo>
                    <a:pt x="0" y="28"/>
                  </a:lnTo>
                  <a:lnTo>
                    <a:pt x="7" y="41"/>
                  </a:lnTo>
                  <a:lnTo>
                    <a:pt x="22" y="46"/>
                  </a:lnTo>
                  <a:lnTo>
                    <a:pt x="46" y="35"/>
                  </a:lnTo>
                  <a:lnTo>
                    <a:pt x="57" y="21"/>
                  </a:lnTo>
                  <a:lnTo>
                    <a:pt x="47" y="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2" name="Freeform 158">
              <a:extLst>
                <a:ext uri="{FF2B5EF4-FFF2-40B4-BE49-F238E27FC236}">
                  <a16:creationId xmlns:a16="http://schemas.microsoft.com/office/drawing/2014/main" xmlns="" id="{12ABF3AD-C164-5E49-BFB6-04BAAD76CD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3225" y="2116138"/>
              <a:ext cx="68263" cy="60325"/>
            </a:xfrm>
            <a:custGeom>
              <a:avLst/>
              <a:gdLst>
                <a:gd name="T0" fmla="*/ 50 w 64"/>
                <a:gd name="T1" fmla="*/ 0 h 58"/>
                <a:gd name="T2" fmla="*/ 50 w 64"/>
                <a:gd name="T3" fmla="*/ 0 h 58"/>
                <a:gd name="T4" fmla="*/ 64 w 64"/>
                <a:gd name="T5" fmla="*/ 6 h 58"/>
                <a:gd name="T6" fmla="*/ 54 w 64"/>
                <a:gd name="T7" fmla="*/ 22 h 58"/>
                <a:gd name="T8" fmla="*/ 54 w 64"/>
                <a:gd name="T9" fmla="*/ 45 h 58"/>
                <a:gd name="T10" fmla="*/ 34 w 64"/>
                <a:gd name="T11" fmla="*/ 58 h 58"/>
                <a:gd name="T12" fmla="*/ 12 w 64"/>
                <a:gd name="T13" fmla="*/ 58 h 58"/>
                <a:gd name="T14" fmla="*/ 0 w 64"/>
                <a:gd name="T15" fmla="*/ 43 h 58"/>
                <a:gd name="T16" fmla="*/ 2 w 64"/>
                <a:gd name="T17" fmla="*/ 26 h 58"/>
                <a:gd name="T18" fmla="*/ 11 w 64"/>
                <a:gd name="T19" fmla="*/ 14 h 58"/>
                <a:gd name="T20" fmla="*/ 30 w 64"/>
                <a:gd name="T21" fmla="*/ 14 h 58"/>
                <a:gd name="T22" fmla="*/ 50 w 64"/>
                <a:gd name="T2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58">
                  <a:moveTo>
                    <a:pt x="50" y="0"/>
                  </a:moveTo>
                  <a:lnTo>
                    <a:pt x="50" y="0"/>
                  </a:lnTo>
                  <a:lnTo>
                    <a:pt x="64" y="6"/>
                  </a:lnTo>
                  <a:lnTo>
                    <a:pt x="54" y="22"/>
                  </a:lnTo>
                  <a:lnTo>
                    <a:pt x="54" y="45"/>
                  </a:lnTo>
                  <a:lnTo>
                    <a:pt x="34" y="58"/>
                  </a:lnTo>
                  <a:lnTo>
                    <a:pt x="12" y="58"/>
                  </a:lnTo>
                  <a:lnTo>
                    <a:pt x="0" y="43"/>
                  </a:lnTo>
                  <a:lnTo>
                    <a:pt x="2" y="26"/>
                  </a:lnTo>
                  <a:lnTo>
                    <a:pt x="11" y="14"/>
                  </a:lnTo>
                  <a:lnTo>
                    <a:pt x="30" y="14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3" name="Freeform 159">
              <a:extLst>
                <a:ext uri="{FF2B5EF4-FFF2-40B4-BE49-F238E27FC236}">
                  <a16:creationId xmlns:a16="http://schemas.microsoft.com/office/drawing/2014/main" xmlns="" id="{7F2190B5-F0F9-A444-9F36-9EB8995B5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1175" y="2093913"/>
              <a:ext cx="50800" cy="34925"/>
            </a:xfrm>
            <a:custGeom>
              <a:avLst/>
              <a:gdLst>
                <a:gd name="T0" fmla="*/ 0 w 49"/>
                <a:gd name="T1" fmla="*/ 6 h 34"/>
                <a:gd name="T2" fmla="*/ 0 w 49"/>
                <a:gd name="T3" fmla="*/ 6 h 34"/>
                <a:gd name="T4" fmla="*/ 0 w 49"/>
                <a:gd name="T5" fmla="*/ 23 h 34"/>
                <a:gd name="T6" fmla="*/ 14 w 49"/>
                <a:gd name="T7" fmla="*/ 34 h 34"/>
                <a:gd name="T8" fmla="*/ 33 w 49"/>
                <a:gd name="T9" fmla="*/ 32 h 34"/>
                <a:gd name="T10" fmla="*/ 49 w 49"/>
                <a:gd name="T11" fmla="*/ 17 h 34"/>
                <a:gd name="T12" fmla="*/ 49 w 49"/>
                <a:gd name="T13" fmla="*/ 6 h 34"/>
                <a:gd name="T14" fmla="*/ 34 w 49"/>
                <a:gd name="T15" fmla="*/ 6 h 34"/>
                <a:gd name="T16" fmla="*/ 22 w 49"/>
                <a:gd name="T17" fmla="*/ 10 h 34"/>
                <a:gd name="T18" fmla="*/ 13 w 49"/>
                <a:gd name="T19" fmla="*/ 0 h 34"/>
                <a:gd name="T20" fmla="*/ 0 w 49"/>
                <a:gd name="T21" fmla="*/ 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34">
                  <a:moveTo>
                    <a:pt x="0" y="6"/>
                  </a:moveTo>
                  <a:lnTo>
                    <a:pt x="0" y="6"/>
                  </a:lnTo>
                  <a:lnTo>
                    <a:pt x="0" y="23"/>
                  </a:lnTo>
                  <a:lnTo>
                    <a:pt x="14" y="34"/>
                  </a:lnTo>
                  <a:lnTo>
                    <a:pt x="33" y="32"/>
                  </a:lnTo>
                  <a:lnTo>
                    <a:pt x="49" y="17"/>
                  </a:lnTo>
                  <a:lnTo>
                    <a:pt x="49" y="6"/>
                  </a:lnTo>
                  <a:lnTo>
                    <a:pt x="34" y="6"/>
                  </a:lnTo>
                  <a:lnTo>
                    <a:pt x="22" y="10"/>
                  </a:lnTo>
                  <a:lnTo>
                    <a:pt x="13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4" name="Freeform 160">
              <a:extLst>
                <a:ext uri="{FF2B5EF4-FFF2-40B4-BE49-F238E27FC236}">
                  <a16:creationId xmlns:a16="http://schemas.microsoft.com/office/drawing/2014/main" xmlns="" id="{02D34F88-A550-BA4A-B29E-0E25F022D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2138" y="2093913"/>
              <a:ext cx="44450" cy="31750"/>
            </a:xfrm>
            <a:custGeom>
              <a:avLst/>
              <a:gdLst>
                <a:gd name="T0" fmla="*/ 0 w 41"/>
                <a:gd name="T1" fmla="*/ 7 h 29"/>
                <a:gd name="T2" fmla="*/ 0 w 41"/>
                <a:gd name="T3" fmla="*/ 7 h 29"/>
                <a:gd name="T4" fmla="*/ 9 w 41"/>
                <a:gd name="T5" fmla="*/ 27 h 29"/>
                <a:gd name="T6" fmla="*/ 28 w 41"/>
                <a:gd name="T7" fmla="*/ 29 h 29"/>
                <a:gd name="T8" fmla="*/ 41 w 41"/>
                <a:gd name="T9" fmla="*/ 23 h 29"/>
                <a:gd name="T10" fmla="*/ 35 w 41"/>
                <a:gd name="T11" fmla="*/ 4 h 29"/>
                <a:gd name="T12" fmla="*/ 17 w 41"/>
                <a:gd name="T13" fmla="*/ 0 h 29"/>
                <a:gd name="T14" fmla="*/ 0 w 41"/>
                <a:gd name="T15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29">
                  <a:moveTo>
                    <a:pt x="0" y="7"/>
                  </a:moveTo>
                  <a:lnTo>
                    <a:pt x="0" y="7"/>
                  </a:lnTo>
                  <a:lnTo>
                    <a:pt x="9" y="27"/>
                  </a:lnTo>
                  <a:lnTo>
                    <a:pt x="28" y="29"/>
                  </a:lnTo>
                  <a:lnTo>
                    <a:pt x="41" y="23"/>
                  </a:lnTo>
                  <a:lnTo>
                    <a:pt x="35" y="4"/>
                  </a:lnTo>
                  <a:lnTo>
                    <a:pt x="17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5" name="Freeform 161">
              <a:extLst>
                <a:ext uri="{FF2B5EF4-FFF2-40B4-BE49-F238E27FC236}">
                  <a16:creationId xmlns:a16="http://schemas.microsoft.com/office/drawing/2014/main" xmlns="" id="{59EE059F-97DC-2643-B8D9-9761F66E4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2938" y="2070101"/>
              <a:ext cx="34925" cy="47625"/>
            </a:xfrm>
            <a:custGeom>
              <a:avLst/>
              <a:gdLst>
                <a:gd name="T0" fmla="*/ 29 w 33"/>
                <a:gd name="T1" fmla="*/ 3 h 45"/>
                <a:gd name="T2" fmla="*/ 29 w 33"/>
                <a:gd name="T3" fmla="*/ 3 h 45"/>
                <a:gd name="T4" fmla="*/ 14 w 33"/>
                <a:gd name="T5" fmla="*/ 0 h 45"/>
                <a:gd name="T6" fmla="*/ 0 w 33"/>
                <a:gd name="T7" fmla="*/ 13 h 45"/>
                <a:gd name="T8" fmla="*/ 7 w 33"/>
                <a:gd name="T9" fmla="*/ 26 h 45"/>
                <a:gd name="T10" fmla="*/ 11 w 33"/>
                <a:gd name="T11" fmla="*/ 45 h 45"/>
                <a:gd name="T12" fmla="*/ 29 w 33"/>
                <a:gd name="T13" fmla="*/ 31 h 45"/>
                <a:gd name="T14" fmla="*/ 33 w 33"/>
                <a:gd name="T15" fmla="*/ 16 h 45"/>
                <a:gd name="T16" fmla="*/ 29 w 33"/>
                <a:gd name="T17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45">
                  <a:moveTo>
                    <a:pt x="29" y="3"/>
                  </a:moveTo>
                  <a:lnTo>
                    <a:pt x="29" y="3"/>
                  </a:lnTo>
                  <a:lnTo>
                    <a:pt x="14" y="0"/>
                  </a:lnTo>
                  <a:lnTo>
                    <a:pt x="0" y="13"/>
                  </a:lnTo>
                  <a:lnTo>
                    <a:pt x="7" y="26"/>
                  </a:lnTo>
                  <a:lnTo>
                    <a:pt x="11" y="45"/>
                  </a:lnTo>
                  <a:lnTo>
                    <a:pt x="29" y="31"/>
                  </a:lnTo>
                  <a:lnTo>
                    <a:pt x="33" y="16"/>
                  </a:lnTo>
                  <a:lnTo>
                    <a:pt x="29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6" name="Freeform 162">
              <a:extLst>
                <a:ext uri="{FF2B5EF4-FFF2-40B4-BE49-F238E27FC236}">
                  <a16:creationId xmlns:a16="http://schemas.microsoft.com/office/drawing/2014/main" xmlns="" id="{151580C9-4AEF-AB4C-B383-F392682C5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5788" y="2225676"/>
              <a:ext cx="206375" cy="201613"/>
            </a:xfrm>
            <a:custGeom>
              <a:avLst/>
              <a:gdLst>
                <a:gd name="T0" fmla="*/ 165 w 195"/>
                <a:gd name="T1" fmla="*/ 0 h 191"/>
                <a:gd name="T2" fmla="*/ 165 w 195"/>
                <a:gd name="T3" fmla="*/ 0 h 191"/>
                <a:gd name="T4" fmla="*/ 161 w 195"/>
                <a:gd name="T5" fmla="*/ 19 h 191"/>
                <a:gd name="T6" fmla="*/ 130 w 195"/>
                <a:gd name="T7" fmla="*/ 46 h 191"/>
                <a:gd name="T8" fmla="*/ 64 w 195"/>
                <a:gd name="T9" fmla="*/ 61 h 191"/>
                <a:gd name="T10" fmla="*/ 9 w 195"/>
                <a:gd name="T11" fmla="*/ 151 h 191"/>
                <a:gd name="T12" fmla="*/ 0 w 195"/>
                <a:gd name="T13" fmla="*/ 177 h 191"/>
                <a:gd name="T14" fmla="*/ 54 w 195"/>
                <a:gd name="T15" fmla="*/ 191 h 191"/>
                <a:gd name="T16" fmla="*/ 62 w 195"/>
                <a:gd name="T17" fmla="*/ 158 h 191"/>
                <a:gd name="T18" fmla="*/ 78 w 195"/>
                <a:gd name="T19" fmla="*/ 108 h 191"/>
                <a:gd name="T20" fmla="*/ 120 w 195"/>
                <a:gd name="T21" fmla="*/ 86 h 191"/>
                <a:gd name="T22" fmla="*/ 155 w 195"/>
                <a:gd name="T23" fmla="*/ 58 h 191"/>
                <a:gd name="T24" fmla="*/ 181 w 195"/>
                <a:gd name="T25" fmla="*/ 48 h 191"/>
                <a:gd name="T26" fmla="*/ 195 w 195"/>
                <a:gd name="T27" fmla="*/ 48 h 191"/>
                <a:gd name="T28" fmla="*/ 195 w 195"/>
                <a:gd name="T29" fmla="*/ 11 h 191"/>
                <a:gd name="T30" fmla="*/ 165 w 195"/>
                <a:gd name="T31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5" h="191">
                  <a:moveTo>
                    <a:pt x="165" y="0"/>
                  </a:moveTo>
                  <a:lnTo>
                    <a:pt x="165" y="0"/>
                  </a:lnTo>
                  <a:lnTo>
                    <a:pt x="161" y="19"/>
                  </a:lnTo>
                  <a:lnTo>
                    <a:pt x="130" y="46"/>
                  </a:lnTo>
                  <a:lnTo>
                    <a:pt x="64" y="61"/>
                  </a:lnTo>
                  <a:lnTo>
                    <a:pt x="9" y="151"/>
                  </a:lnTo>
                  <a:lnTo>
                    <a:pt x="0" y="177"/>
                  </a:lnTo>
                  <a:lnTo>
                    <a:pt x="54" y="191"/>
                  </a:lnTo>
                  <a:lnTo>
                    <a:pt x="62" y="158"/>
                  </a:lnTo>
                  <a:lnTo>
                    <a:pt x="78" y="108"/>
                  </a:lnTo>
                  <a:lnTo>
                    <a:pt x="120" y="86"/>
                  </a:lnTo>
                  <a:lnTo>
                    <a:pt x="155" y="58"/>
                  </a:lnTo>
                  <a:lnTo>
                    <a:pt x="181" y="48"/>
                  </a:lnTo>
                  <a:lnTo>
                    <a:pt x="195" y="48"/>
                  </a:lnTo>
                  <a:lnTo>
                    <a:pt x="195" y="11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7" name="Freeform 163">
              <a:extLst>
                <a:ext uri="{FF2B5EF4-FFF2-40B4-BE49-F238E27FC236}">
                  <a16:creationId xmlns:a16="http://schemas.microsoft.com/office/drawing/2014/main" xmlns="" id="{3A2AB14D-59FB-4648-9369-E6C23083B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2450" y="2436813"/>
              <a:ext cx="107950" cy="104775"/>
            </a:xfrm>
            <a:custGeom>
              <a:avLst/>
              <a:gdLst>
                <a:gd name="T0" fmla="*/ 23 w 102"/>
                <a:gd name="T1" fmla="*/ 0 h 100"/>
                <a:gd name="T2" fmla="*/ 23 w 102"/>
                <a:gd name="T3" fmla="*/ 0 h 100"/>
                <a:gd name="T4" fmla="*/ 59 w 102"/>
                <a:gd name="T5" fmla="*/ 4 h 100"/>
                <a:gd name="T6" fmla="*/ 71 w 102"/>
                <a:gd name="T7" fmla="*/ 46 h 100"/>
                <a:gd name="T8" fmla="*/ 102 w 102"/>
                <a:gd name="T9" fmla="*/ 79 h 100"/>
                <a:gd name="T10" fmla="*/ 92 w 102"/>
                <a:gd name="T11" fmla="*/ 100 h 100"/>
                <a:gd name="T12" fmla="*/ 73 w 102"/>
                <a:gd name="T13" fmla="*/ 100 h 100"/>
                <a:gd name="T14" fmla="*/ 55 w 102"/>
                <a:gd name="T15" fmla="*/ 80 h 100"/>
                <a:gd name="T16" fmla="*/ 16 w 102"/>
                <a:gd name="T17" fmla="*/ 79 h 100"/>
                <a:gd name="T18" fmla="*/ 0 w 102"/>
                <a:gd name="T19" fmla="*/ 57 h 100"/>
                <a:gd name="T20" fmla="*/ 0 w 102"/>
                <a:gd name="T21" fmla="*/ 42 h 100"/>
                <a:gd name="T22" fmla="*/ 24 w 102"/>
                <a:gd name="T23" fmla="*/ 35 h 100"/>
                <a:gd name="T24" fmla="*/ 23 w 102"/>
                <a:gd name="T25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00">
                  <a:moveTo>
                    <a:pt x="23" y="0"/>
                  </a:moveTo>
                  <a:lnTo>
                    <a:pt x="23" y="0"/>
                  </a:lnTo>
                  <a:lnTo>
                    <a:pt x="59" y="4"/>
                  </a:lnTo>
                  <a:lnTo>
                    <a:pt x="71" y="46"/>
                  </a:lnTo>
                  <a:lnTo>
                    <a:pt x="102" y="79"/>
                  </a:lnTo>
                  <a:lnTo>
                    <a:pt x="92" y="100"/>
                  </a:lnTo>
                  <a:lnTo>
                    <a:pt x="73" y="100"/>
                  </a:lnTo>
                  <a:lnTo>
                    <a:pt x="55" y="80"/>
                  </a:lnTo>
                  <a:lnTo>
                    <a:pt x="16" y="79"/>
                  </a:lnTo>
                  <a:lnTo>
                    <a:pt x="0" y="57"/>
                  </a:lnTo>
                  <a:lnTo>
                    <a:pt x="0" y="42"/>
                  </a:lnTo>
                  <a:lnTo>
                    <a:pt x="24" y="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8" name="Freeform 164">
              <a:extLst>
                <a:ext uri="{FF2B5EF4-FFF2-40B4-BE49-F238E27FC236}">
                  <a16:creationId xmlns:a16="http://schemas.microsoft.com/office/drawing/2014/main" xmlns="" id="{F4BBCB2E-9BC8-5546-9ABE-A539373B7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2200" y="1933576"/>
              <a:ext cx="87313" cy="50800"/>
            </a:xfrm>
            <a:custGeom>
              <a:avLst/>
              <a:gdLst>
                <a:gd name="T0" fmla="*/ 83 w 83"/>
                <a:gd name="T1" fmla="*/ 10 h 48"/>
                <a:gd name="T2" fmla="*/ 83 w 83"/>
                <a:gd name="T3" fmla="*/ 10 h 48"/>
                <a:gd name="T4" fmla="*/ 65 w 83"/>
                <a:gd name="T5" fmla="*/ 0 h 48"/>
                <a:gd name="T6" fmla="*/ 45 w 83"/>
                <a:gd name="T7" fmla="*/ 0 h 48"/>
                <a:gd name="T8" fmla="*/ 41 w 83"/>
                <a:gd name="T9" fmla="*/ 12 h 48"/>
                <a:gd name="T10" fmla="*/ 19 w 83"/>
                <a:gd name="T11" fmla="*/ 24 h 48"/>
                <a:gd name="T12" fmla="*/ 3 w 83"/>
                <a:gd name="T13" fmla="*/ 29 h 48"/>
                <a:gd name="T14" fmla="*/ 0 w 83"/>
                <a:gd name="T15" fmla="*/ 46 h 48"/>
                <a:gd name="T16" fmla="*/ 38 w 83"/>
                <a:gd name="T17" fmla="*/ 48 h 48"/>
                <a:gd name="T18" fmla="*/ 83 w 83"/>
                <a:gd name="T1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48">
                  <a:moveTo>
                    <a:pt x="83" y="10"/>
                  </a:moveTo>
                  <a:lnTo>
                    <a:pt x="83" y="10"/>
                  </a:lnTo>
                  <a:lnTo>
                    <a:pt x="65" y="0"/>
                  </a:lnTo>
                  <a:lnTo>
                    <a:pt x="45" y="0"/>
                  </a:lnTo>
                  <a:lnTo>
                    <a:pt x="41" y="12"/>
                  </a:lnTo>
                  <a:lnTo>
                    <a:pt x="19" y="24"/>
                  </a:lnTo>
                  <a:lnTo>
                    <a:pt x="3" y="29"/>
                  </a:lnTo>
                  <a:lnTo>
                    <a:pt x="0" y="46"/>
                  </a:lnTo>
                  <a:lnTo>
                    <a:pt x="38" y="48"/>
                  </a:lnTo>
                  <a:lnTo>
                    <a:pt x="83" y="1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9" name="Freeform 165">
              <a:extLst>
                <a:ext uri="{FF2B5EF4-FFF2-40B4-BE49-F238E27FC236}">
                  <a16:creationId xmlns:a16="http://schemas.microsoft.com/office/drawing/2014/main" xmlns="" id="{FFD85856-01C2-2248-95B1-59B2190D2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2525" y="1949451"/>
              <a:ext cx="104775" cy="73025"/>
            </a:xfrm>
            <a:custGeom>
              <a:avLst/>
              <a:gdLst>
                <a:gd name="T0" fmla="*/ 67 w 98"/>
                <a:gd name="T1" fmla="*/ 0 h 69"/>
                <a:gd name="T2" fmla="*/ 67 w 98"/>
                <a:gd name="T3" fmla="*/ 0 h 69"/>
                <a:gd name="T4" fmla="*/ 57 w 98"/>
                <a:gd name="T5" fmla="*/ 20 h 69"/>
                <a:gd name="T6" fmla="*/ 38 w 98"/>
                <a:gd name="T7" fmla="*/ 19 h 69"/>
                <a:gd name="T8" fmla="*/ 9 w 98"/>
                <a:gd name="T9" fmla="*/ 40 h 69"/>
                <a:gd name="T10" fmla="*/ 0 w 98"/>
                <a:gd name="T11" fmla="*/ 68 h 69"/>
                <a:gd name="T12" fmla="*/ 19 w 98"/>
                <a:gd name="T13" fmla="*/ 68 h 69"/>
                <a:gd name="T14" fmla="*/ 30 w 98"/>
                <a:gd name="T15" fmla="*/ 50 h 69"/>
                <a:gd name="T16" fmla="*/ 56 w 98"/>
                <a:gd name="T17" fmla="*/ 69 h 69"/>
                <a:gd name="T18" fmla="*/ 80 w 98"/>
                <a:gd name="T19" fmla="*/ 58 h 69"/>
                <a:gd name="T20" fmla="*/ 98 w 98"/>
                <a:gd name="T21" fmla="*/ 43 h 69"/>
                <a:gd name="T22" fmla="*/ 91 w 98"/>
                <a:gd name="T23" fmla="*/ 20 h 69"/>
                <a:gd name="T24" fmla="*/ 81 w 98"/>
                <a:gd name="T25" fmla="*/ 4 h 69"/>
                <a:gd name="T26" fmla="*/ 67 w 98"/>
                <a:gd name="T2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69">
                  <a:moveTo>
                    <a:pt x="67" y="0"/>
                  </a:moveTo>
                  <a:lnTo>
                    <a:pt x="67" y="0"/>
                  </a:lnTo>
                  <a:lnTo>
                    <a:pt x="57" y="20"/>
                  </a:lnTo>
                  <a:lnTo>
                    <a:pt x="38" y="19"/>
                  </a:lnTo>
                  <a:lnTo>
                    <a:pt x="9" y="40"/>
                  </a:lnTo>
                  <a:lnTo>
                    <a:pt x="0" y="68"/>
                  </a:lnTo>
                  <a:lnTo>
                    <a:pt x="19" y="68"/>
                  </a:lnTo>
                  <a:lnTo>
                    <a:pt x="30" y="50"/>
                  </a:lnTo>
                  <a:lnTo>
                    <a:pt x="56" y="69"/>
                  </a:lnTo>
                  <a:lnTo>
                    <a:pt x="80" y="58"/>
                  </a:lnTo>
                  <a:lnTo>
                    <a:pt x="98" y="43"/>
                  </a:lnTo>
                  <a:lnTo>
                    <a:pt x="91" y="20"/>
                  </a:lnTo>
                  <a:lnTo>
                    <a:pt x="81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0" name="Freeform 166">
              <a:extLst>
                <a:ext uri="{FF2B5EF4-FFF2-40B4-BE49-F238E27FC236}">
                  <a16:creationId xmlns:a16="http://schemas.microsoft.com/office/drawing/2014/main" xmlns="" id="{AF03687B-91A1-FE47-8471-B4567D514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5238" y="1965326"/>
              <a:ext cx="76200" cy="77788"/>
            </a:xfrm>
            <a:custGeom>
              <a:avLst/>
              <a:gdLst>
                <a:gd name="T0" fmla="*/ 0 w 72"/>
                <a:gd name="T1" fmla="*/ 0 h 73"/>
                <a:gd name="T2" fmla="*/ 0 w 72"/>
                <a:gd name="T3" fmla="*/ 0 h 73"/>
                <a:gd name="T4" fmla="*/ 9 w 72"/>
                <a:gd name="T5" fmla="*/ 38 h 73"/>
                <a:gd name="T6" fmla="*/ 24 w 72"/>
                <a:gd name="T7" fmla="*/ 73 h 73"/>
                <a:gd name="T8" fmla="*/ 40 w 72"/>
                <a:gd name="T9" fmla="*/ 44 h 73"/>
                <a:gd name="T10" fmla="*/ 72 w 72"/>
                <a:gd name="T11" fmla="*/ 38 h 73"/>
                <a:gd name="T12" fmla="*/ 72 w 72"/>
                <a:gd name="T13" fmla="*/ 17 h 73"/>
                <a:gd name="T14" fmla="*/ 51 w 72"/>
                <a:gd name="T15" fmla="*/ 2 h 73"/>
                <a:gd name="T16" fmla="*/ 0 w 72"/>
                <a:gd name="T1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3">
                  <a:moveTo>
                    <a:pt x="0" y="0"/>
                  </a:moveTo>
                  <a:lnTo>
                    <a:pt x="0" y="0"/>
                  </a:lnTo>
                  <a:lnTo>
                    <a:pt x="9" y="38"/>
                  </a:lnTo>
                  <a:lnTo>
                    <a:pt x="24" y="73"/>
                  </a:lnTo>
                  <a:lnTo>
                    <a:pt x="40" y="44"/>
                  </a:lnTo>
                  <a:lnTo>
                    <a:pt x="72" y="38"/>
                  </a:lnTo>
                  <a:lnTo>
                    <a:pt x="72" y="17"/>
                  </a:lnTo>
                  <a:lnTo>
                    <a:pt x="5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1" name="Freeform 167">
              <a:extLst>
                <a:ext uri="{FF2B5EF4-FFF2-40B4-BE49-F238E27FC236}">
                  <a16:creationId xmlns:a16="http://schemas.microsoft.com/office/drawing/2014/main" xmlns="" id="{61A52A82-D249-434B-A5B0-171F3DA91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1863726"/>
              <a:ext cx="160338" cy="128588"/>
            </a:xfrm>
            <a:custGeom>
              <a:avLst/>
              <a:gdLst>
                <a:gd name="T0" fmla="*/ 112 w 153"/>
                <a:gd name="T1" fmla="*/ 34 h 122"/>
                <a:gd name="T2" fmla="*/ 112 w 153"/>
                <a:gd name="T3" fmla="*/ 34 h 122"/>
                <a:gd name="T4" fmla="*/ 133 w 153"/>
                <a:gd name="T5" fmla="*/ 52 h 122"/>
                <a:gd name="T6" fmla="*/ 148 w 153"/>
                <a:gd name="T7" fmla="*/ 46 h 122"/>
                <a:gd name="T8" fmla="*/ 153 w 153"/>
                <a:gd name="T9" fmla="*/ 21 h 122"/>
                <a:gd name="T10" fmla="*/ 122 w 153"/>
                <a:gd name="T11" fmla="*/ 0 h 122"/>
                <a:gd name="T12" fmla="*/ 102 w 153"/>
                <a:gd name="T13" fmla="*/ 13 h 122"/>
                <a:gd name="T14" fmla="*/ 52 w 153"/>
                <a:gd name="T15" fmla="*/ 18 h 122"/>
                <a:gd name="T16" fmla="*/ 52 w 153"/>
                <a:gd name="T17" fmla="*/ 40 h 122"/>
                <a:gd name="T18" fmla="*/ 0 w 153"/>
                <a:gd name="T19" fmla="*/ 41 h 122"/>
                <a:gd name="T20" fmla="*/ 0 w 153"/>
                <a:gd name="T21" fmla="*/ 77 h 122"/>
                <a:gd name="T22" fmla="*/ 61 w 153"/>
                <a:gd name="T23" fmla="*/ 122 h 122"/>
                <a:gd name="T24" fmla="*/ 77 w 153"/>
                <a:gd name="T25" fmla="*/ 111 h 122"/>
                <a:gd name="T26" fmla="*/ 74 w 153"/>
                <a:gd name="T27" fmla="*/ 79 h 122"/>
                <a:gd name="T28" fmla="*/ 112 w 153"/>
                <a:gd name="T29" fmla="*/ 69 h 122"/>
                <a:gd name="T30" fmla="*/ 104 w 153"/>
                <a:gd name="T31" fmla="*/ 54 h 122"/>
                <a:gd name="T32" fmla="*/ 90 w 153"/>
                <a:gd name="T33" fmla="*/ 40 h 122"/>
                <a:gd name="T34" fmla="*/ 112 w 153"/>
                <a:gd name="T35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3" h="122">
                  <a:moveTo>
                    <a:pt x="112" y="34"/>
                  </a:moveTo>
                  <a:lnTo>
                    <a:pt x="112" y="34"/>
                  </a:lnTo>
                  <a:lnTo>
                    <a:pt x="133" y="52"/>
                  </a:lnTo>
                  <a:lnTo>
                    <a:pt x="148" y="46"/>
                  </a:lnTo>
                  <a:lnTo>
                    <a:pt x="153" y="21"/>
                  </a:lnTo>
                  <a:lnTo>
                    <a:pt x="122" y="0"/>
                  </a:lnTo>
                  <a:lnTo>
                    <a:pt x="102" y="13"/>
                  </a:lnTo>
                  <a:lnTo>
                    <a:pt x="52" y="18"/>
                  </a:lnTo>
                  <a:lnTo>
                    <a:pt x="52" y="40"/>
                  </a:lnTo>
                  <a:lnTo>
                    <a:pt x="0" y="41"/>
                  </a:lnTo>
                  <a:lnTo>
                    <a:pt x="0" y="77"/>
                  </a:lnTo>
                  <a:lnTo>
                    <a:pt x="61" y="122"/>
                  </a:lnTo>
                  <a:lnTo>
                    <a:pt x="77" y="111"/>
                  </a:lnTo>
                  <a:lnTo>
                    <a:pt x="74" y="79"/>
                  </a:lnTo>
                  <a:lnTo>
                    <a:pt x="112" y="69"/>
                  </a:lnTo>
                  <a:lnTo>
                    <a:pt x="104" y="54"/>
                  </a:lnTo>
                  <a:lnTo>
                    <a:pt x="90" y="40"/>
                  </a:lnTo>
                  <a:lnTo>
                    <a:pt x="112" y="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2" name="Freeform 168">
              <a:extLst>
                <a:ext uri="{FF2B5EF4-FFF2-40B4-BE49-F238E27FC236}">
                  <a16:creationId xmlns:a16="http://schemas.microsoft.com/office/drawing/2014/main" xmlns="" id="{7D95B33D-D4BA-0A44-A323-6E54BB83D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8200" y="1854201"/>
              <a:ext cx="87313" cy="52388"/>
            </a:xfrm>
            <a:custGeom>
              <a:avLst/>
              <a:gdLst>
                <a:gd name="T0" fmla="*/ 0 w 83"/>
                <a:gd name="T1" fmla="*/ 22 h 49"/>
                <a:gd name="T2" fmla="*/ 0 w 83"/>
                <a:gd name="T3" fmla="*/ 22 h 49"/>
                <a:gd name="T4" fmla="*/ 14 w 83"/>
                <a:gd name="T5" fmla="*/ 49 h 49"/>
                <a:gd name="T6" fmla="*/ 68 w 83"/>
                <a:gd name="T7" fmla="*/ 43 h 49"/>
                <a:gd name="T8" fmla="*/ 83 w 83"/>
                <a:gd name="T9" fmla="*/ 23 h 49"/>
                <a:gd name="T10" fmla="*/ 80 w 83"/>
                <a:gd name="T11" fmla="*/ 6 h 49"/>
                <a:gd name="T12" fmla="*/ 65 w 83"/>
                <a:gd name="T13" fmla="*/ 0 h 49"/>
                <a:gd name="T14" fmla="*/ 51 w 83"/>
                <a:gd name="T15" fmla="*/ 11 h 49"/>
                <a:gd name="T16" fmla="*/ 10 w 83"/>
                <a:gd name="T17" fmla="*/ 20 h 49"/>
                <a:gd name="T18" fmla="*/ 0 w 83"/>
                <a:gd name="T19" fmla="*/ 2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49">
                  <a:moveTo>
                    <a:pt x="0" y="22"/>
                  </a:moveTo>
                  <a:lnTo>
                    <a:pt x="0" y="22"/>
                  </a:lnTo>
                  <a:lnTo>
                    <a:pt x="14" y="49"/>
                  </a:lnTo>
                  <a:lnTo>
                    <a:pt x="68" y="43"/>
                  </a:lnTo>
                  <a:lnTo>
                    <a:pt x="83" y="23"/>
                  </a:lnTo>
                  <a:lnTo>
                    <a:pt x="80" y="6"/>
                  </a:lnTo>
                  <a:lnTo>
                    <a:pt x="65" y="0"/>
                  </a:lnTo>
                  <a:lnTo>
                    <a:pt x="51" y="11"/>
                  </a:lnTo>
                  <a:lnTo>
                    <a:pt x="10" y="2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3" name="Freeform 169">
              <a:extLst>
                <a:ext uri="{FF2B5EF4-FFF2-40B4-BE49-F238E27FC236}">
                  <a16:creationId xmlns:a16="http://schemas.microsoft.com/office/drawing/2014/main" xmlns="" id="{C54978AF-D5E5-0543-8952-BE364F08E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1050" y="1979613"/>
              <a:ext cx="68263" cy="42863"/>
            </a:xfrm>
            <a:custGeom>
              <a:avLst/>
              <a:gdLst>
                <a:gd name="T0" fmla="*/ 50 w 65"/>
                <a:gd name="T1" fmla="*/ 7 h 40"/>
                <a:gd name="T2" fmla="*/ 50 w 65"/>
                <a:gd name="T3" fmla="*/ 7 h 40"/>
                <a:gd name="T4" fmla="*/ 23 w 65"/>
                <a:gd name="T5" fmla="*/ 0 h 40"/>
                <a:gd name="T6" fmla="*/ 7 w 65"/>
                <a:gd name="T7" fmla="*/ 17 h 40"/>
                <a:gd name="T8" fmla="*/ 0 w 65"/>
                <a:gd name="T9" fmla="*/ 40 h 40"/>
                <a:gd name="T10" fmla="*/ 37 w 65"/>
                <a:gd name="T11" fmla="*/ 36 h 40"/>
                <a:gd name="T12" fmla="*/ 65 w 65"/>
                <a:gd name="T13" fmla="*/ 22 h 40"/>
                <a:gd name="T14" fmla="*/ 50 w 65"/>
                <a:gd name="T15" fmla="*/ 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40">
                  <a:moveTo>
                    <a:pt x="50" y="7"/>
                  </a:moveTo>
                  <a:lnTo>
                    <a:pt x="50" y="7"/>
                  </a:lnTo>
                  <a:lnTo>
                    <a:pt x="23" y="0"/>
                  </a:lnTo>
                  <a:lnTo>
                    <a:pt x="7" y="17"/>
                  </a:lnTo>
                  <a:lnTo>
                    <a:pt x="0" y="40"/>
                  </a:lnTo>
                  <a:lnTo>
                    <a:pt x="37" y="36"/>
                  </a:lnTo>
                  <a:lnTo>
                    <a:pt x="65" y="22"/>
                  </a:lnTo>
                  <a:lnTo>
                    <a:pt x="50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4" name="Freeform 170">
              <a:extLst>
                <a:ext uri="{FF2B5EF4-FFF2-40B4-BE49-F238E27FC236}">
                  <a16:creationId xmlns:a16="http://schemas.microsoft.com/office/drawing/2014/main" xmlns="" id="{4E75C26E-6ED6-8346-9C0C-A5311CEF2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6063" y="1817688"/>
              <a:ext cx="73025" cy="53975"/>
            </a:xfrm>
            <a:custGeom>
              <a:avLst/>
              <a:gdLst>
                <a:gd name="T0" fmla="*/ 63 w 70"/>
                <a:gd name="T1" fmla="*/ 7 h 51"/>
                <a:gd name="T2" fmla="*/ 63 w 70"/>
                <a:gd name="T3" fmla="*/ 7 h 51"/>
                <a:gd name="T4" fmla="*/ 40 w 70"/>
                <a:gd name="T5" fmla="*/ 0 h 51"/>
                <a:gd name="T6" fmla="*/ 13 w 70"/>
                <a:gd name="T7" fmla="*/ 9 h 51"/>
                <a:gd name="T8" fmla="*/ 0 w 70"/>
                <a:gd name="T9" fmla="*/ 29 h 51"/>
                <a:gd name="T10" fmla="*/ 17 w 70"/>
                <a:gd name="T11" fmla="*/ 51 h 51"/>
                <a:gd name="T12" fmla="*/ 61 w 70"/>
                <a:gd name="T13" fmla="*/ 31 h 51"/>
                <a:gd name="T14" fmla="*/ 70 w 70"/>
                <a:gd name="T15" fmla="*/ 22 h 51"/>
                <a:gd name="T16" fmla="*/ 63 w 70"/>
                <a:gd name="T17" fmla="*/ 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51">
                  <a:moveTo>
                    <a:pt x="63" y="7"/>
                  </a:moveTo>
                  <a:lnTo>
                    <a:pt x="63" y="7"/>
                  </a:lnTo>
                  <a:lnTo>
                    <a:pt x="40" y="0"/>
                  </a:lnTo>
                  <a:lnTo>
                    <a:pt x="13" y="9"/>
                  </a:lnTo>
                  <a:lnTo>
                    <a:pt x="0" y="29"/>
                  </a:lnTo>
                  <a:lnTo>
                    <a:pt x="17" y="51"/>
                  </a:lnTo>
                  <a:lnTo>
                    <a:pt x="61" y="31"/>
                  </a:lnTo>
                  <a:lnTo>
                    <a:pt x="70" y="22"/>
                  </a:lnTo>
                  <a:lnTo>
                    <a:pt x="63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5" name="Freeform 171">
              <a:extLst>
                <a:ext uri="{FF2B5EF4-FFF2-40B4-BE49-F238E27FC236}">
                  <a16:creationId xmlns:a16="http://schemas.microsoft.com/office/drawing/2014/main" xmlns="" id="{83092BAC-59C7-364C-B03D-3251D2626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9400" y="4344988"/>
              <a:ext cx="52388" cy="95250"/>
            </a:xfrm>
            <a:custGeom>
              <a:avLst/>
              <a:gdLst>
                <a:gd name="T0" fmla="*/ 8 w 50"/>
                <a:gd name="T1" fmla="*/ 6 h 90"/>
                <a:gd name="T2" fmla="*/ 8 w 50"/>
                <a:gd name="T3" fmla="*/ 6 h 90"/>
                <a:gd name="T4" fmla="*/ 9 w 50"/>
                <a:gd name="T5" fmla="*/ 27 h 90"/>
                <a:gd name="T6" fmla="*/ 11 w 50"/>
                <a:gd name="T7" fmla="*/ 43 h 90"/>
                <a:gd name="T8" fmla="*/ 0 w 50"/>
                <a:gd name="T9" fmla="*/ 45 h 90"/>
                <a:gd name="T10" fmla="*/ 6 w 50"/>
                <a:gd name="T11" fmla="*/ 80 h 90"/>
                <a:gd name="T12" fmla="*/ 23 w 50"/>
                <a:gd name="T13" fmla="*/ 90 h 90"/>
                <a:gd name="T14" fmla="*/ 50 w 50"/>
                <a:gd name="T15" fmla="*/ 74 h 90"/>
                <a:gd name="T16" fmla="*/ 42 w 50"/>
                <a:gd name="T17" fmla="*/ 37 h 90"/>
                <a:gd name="T18" fmla="*/ 44 w 50"/>
                <a:gd name="T19" fmla="*/ 24 h 90"/>
                <a:gd name="T20" fmla="*/ 19 w 50"/>
                <a:gd name="T21" fmla="*/ 0 h 90"/>
                <a:gd name="T22" fmla="*/ 8 w 50"/>
                <a:gd name="T23" fmla="*/ 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90">
                  <a:moveTo>
                    <a:pt x="8" y="6"/>
                  </a:moveTo>
                  <a:lnTo>
                    <a:pt x="8" y="6"/>
                  </a:lnTo>
                  <a:lnTo>
                    <a:pt x="9" y="27"/>
                  </a:lnTo>
                  <a:lnTo>
                    <a:pt x="11" y="43"/>
                  </a:lnTo>
                  <a:lnTo>
                    <a:pt x="0" y="45"/>
                  </a:lnTo>
                  <a:lnTo>
                    <a:pt x="6" y="80"/>
                  </a:lnTo>
                  <a:lnTo>
                    <a:pt x="23" y="90"/>
                  </a:lnTo>
                  <a:lnTo>
                    <a:pt x="50" y="74"/>
                  </a:lnTo>
                  <a:lnTo>
                    <a:pt x="42" y="37"/>
                  </a:lnTo>
                  <a:lnTo>
                    <a:pt x="44" y="24"/>
                  </a:lnTo>
                  <a:lnTo>
                    <a:pt x="19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6" name="Freeform 172">
              <a:extLst>
                <a:ext uri="{FF2B5EF4-FFF2-40B4-BE49-F238E27FC236}">
                  <a16:creationId xmlns:a16="http://schemas.microsoft.com/office/drawing/2014/main" xmlns="" id="{383EB237-8CAE-CF48-B9D9-91D5E37DD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5750" y="3990976"/>
              <a:ext cx="220663" cy="106363"/>
            </a:xfrm>
            <a:custGeom>
              <a:avLst/>
              <a:gdLst>
                <a:gd name="T0" fmla="*/ 0 w 209"/>
                <a:gd name="T1" fmla="*/ 18 h 101"/>
                <a:gd name="T2" fmla="*/ 0 w 209"/>
                <a:gd name="T3" fmla="*/ 18 h 101"/>
                <a:gd name="T4" fmla="*/ 0 w 209"/>
                <a:gd name="T5" fmla="*/ 28 h 101"/>
                <a:gd name="T6" fmla="*/ 41 w 209"/>
                <a:gd name="T7" fmla="*/ 29 h 101"/>
                <a:gd name="T8" fmla="*/ 61 w 209"/>
                <a:gd name="T9" fmla="*/ 18 h 101"/>
                <a:gd name="T10" fmla="*/ 64 w 209"/>
                <a:gd name="T11" fmla="*/ 26 h 101"/>
                <a:gd name="T12" fmla="*/ 105 w 209"/>
                <a:gd name="T13" fmla="*/ 36 h 101"/>
                <a:gd name="T14" fmla="*/ 142 w 209"/>
                <a:gd name="T15" fmla="*/ 69 h 101"/>
                <a:gd name="T16" fmla="*/ 133 w 209"/>
                <a:gd name="T17" fmla="*/ 80 h 101"/>
                <a:gd name="T18" fmla="*/ 135 w 209"/>
                <a:gd name="T19" fmla="*/ 93 h 101"/>
                <a:gd name="T20" fmla="*/ 165 w 209"/>
                <a:gd name="T21" fmla="*/ 101 h 101"/>
                <a:gd name="T22" fmla="*/ 195 w 209"/>
                <a:gd name="T23" fmla="*/ 87 h 101"/>
                <a:gd name="T24" fmla="*/ 209 w 209"/>
                <a:gd name="T25" fmla="*/ 74 h 101"/>
                <a:gd name="T26" fmla="*/ 189 w 209"/>
                <a:gd name="T27" fmla="*/ 64 h 101"/>
                <a:gd name="T28" fmla="*/ 88 w 209"/>
                <a:gd name="T29" fmla="*/ 4 h 101"/>
                <a:gd name="T30" fmla="*/ 52 w 209"/>
                <a:gd name="T31" fmla="*/ 0 h 101"/>
                <a:gd name="T32" fmla="*/ 0 w 209"/>
                <a:gd name="T33" fmla="*/ 1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01">
                  <a:moveTo>
                    <a:pt x="0" y="18"/>
                  </a:moveTo>
                  <a:lnTo>
                    <a:pt x="0" y="18"/>
                  </a:lnTo>
                  <a:lnTo>
                    <a:pt x="0" y="28"/>
                  </a:lnTo>
                  <a:lnTo>
                    <a:pt x="41" y="29"/>
                  </a:lnTo>
                  <a:lnTo>
                    <a:pt x="61" y="18"/>
                  </a:lnTo>
                  <a:lnTo>
                    <a:pt x="64" y="26"/>
                  </a:lnTo>
                  <a:lnTo>
                    <a:pt x="105" y="36"/>
                  </a:lnTo>
                  <a:lnTo>
                    <a:pt x="142" y="69"/>
                  </a:lnTo>
                  <a:lnTo>
                    <a:pt x="133" y="80"/>
                  </a:lnTo>
                  <a:lnTo>
                    <a:pt x="135" y="93"/>
                  </a:lnTo>
                  <a:lnTo>
                    <a:pt x="165" y="101"/>
                  </a:lnTo>
                  <a:lnTo>
                    <a:pt x="195" y="87"/>
                  </a:lnTo>
                  <a:lnTo>
                    <a:pt x="209" y="74"/>
                  </a:lnTo>
                  <a:lnTo>
                    <a:pt x="189" y="64"/>
                  </a:lnTo>
                  <a:lnTo>
                    <a:pt x="88" y="4"/>
                  </a:lnTo>
                  <a:lnTo>
                    <a:pt x="52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7" name="Freeform 173">
              <a:extLst>
                <a:ext uri="{FF2B5EF4-FFF2-40B4-BE49-F238E27FC236}">
                  <a16:creationId xmlns:a16="http://schemas.microsoft.com/office/drawing/2014/main" xmlns="" id="{39512ED3-432D-B242-82BE-EC58ADB80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0213" y="3941763"/>
              <a:ext cx="22225" cy="34925"/>
            </a:xfrm>
            <a:custGeom>
              <a:avLst/>
              <a:gdLst>
                <a:gd name="T0" fmla="*/ 11 w 21"/>
                <a:gd name="T1" fmla="*/ 3 h 32"/>
                <a:gd name="T2" fmla="*/ 11 w 21"/>
                <a:gd name="T3" fmla="*/ 3 h 32"/>
                <a:gd name="T4" fmla="*/ 1 w 21"/>
                <a:gd name="T5" fmla="*/ 0 h 32"/>
                <a:gd name="T6" fmla="*/ 0 w 21"/>
                <a:gd name="T7" fmla="*/ 19 h 32"/>
                <a:gd name="T8" fmla="*/ 12 w 21"/>
                <a:gd name="T9" fmla="*/ 32 h 32"/>
                <a:gd name="T10" fmla="*/ 21 w 21"/>
                <a:gd name="T11" fmla="*/ 19 h 32"/>
                <a:gd name="T12" fmla="*/ 11 w 21"/>
                <a:gd name="T13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2">
                  <a:moveTo>
                    <a:pt x="11" y="3"/>
                  </a:moveTo>
                  <a:lnTo>
                    <a:pt x="11" y="3"/>
                  </a:lnTo>
                  <a:lnTo>
                    <a:pt x="1" y="0"/>
                  </a:lnTo>
                  <a:lnTo>
                    <a:pt x="0" y="19"/>
                  </a:lnTo>
                  <a:lnTo>
                    <a:pt x="12" y="32"/>
                  </a:lnTo>
                  <a:lnTo>
                    <a:pt x="21" y="19"/>
                  </a:lnTo>
                  <a:lnTo>
                    <a:pt x="11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8" name="Freeform 174">
              <a:extLst>
                <a:ext uri="{FF2B5EF4-FFF2-40B4-BE49-F238E27FC236}">
                  <a16:creationId xmlns:a16="http://schemas.microsoft.com/office/drawing/2014/main" xmlns="" id="{D846E7C4-5437-034D-9861-91E3CC44C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675" y="3976688"/>
              <a:ext cx="20638" cy="28575"/>
            </a:xfrm>
            <a:custGeom>
              <a:avLst/>
              <a:gdLst>
                <a:gd name="T0" fmla="*/ 14 w 20"/>
                <a:gd name="T1" fmla="*/ 0 h 26"/>
                <a:gd name="T2" fmla="*/ 14 w 20"/>
                <a:gd name="T3" fmla="*/ 0 h 26"/>
                <a:gd name="T4" fmla="*/ 0 w 20"/>
                <a:gd name="T5" fmla="*/ 8 h 26"/>
                <a:gd name="T6" fmla="*/ 13 w 20"/>
                <a:gd name="T7" fmla="*/ 26 h 26"/>
                <a:gd name="T8" fmla="*/ 20 w 20"/>
                <a:gd name="T9" fmla="*/ 17 h 26"/>
                <a:gd name="T10" fmla="*/ 14 w 20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6">
                  <a:moveTo>
                    <a:pt x="14" y="0"/>
                  </a:moveTo>
                  <a:lnTo>
                    <a:pt x="14" y="0"/>
                  </a:lnTo>
                  <a:lnTo>
                    <a:pt x="0" y="8"/>
                  </a:lnTo>
                  <a:lnTo>
                    <a:pt x="13" y="26"/>
                  </a:lnTo>
                  <a:lnTo>
                    <a:pt x="20" y="1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9" name="Freeform 175">
              <a:extLst>
                <a:ext uri="{FF2B5EF4-FFF2-40B4-BE49-F238E27FC236}">
                  <a16:creationId xmlns:a16="http://schemas.microsoft.com/office/drawing/2014/main" xmlns="" id="{F6D8B3A3-A9AA-F942-AC04-D5504033A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3713" y="3990976"/>
              <a:ext cx="20638" cy="25400"/>
            </a:xfrm>
            <a:custGeom>
              <a:avLst/>
              <a:gdLst>
                <a:gd name="T0" fmla="*/ 15 w 21"/>
                <a:gd name="T1" fmla="*/ 1 h 24"/>
                <a:gd name="T2" fmla="*/ 15 w 21"/>
                <a:gd name="T3" fmla="*/ 1 h 24"/>
                <a:gd name="T4" fmla="*/ 0 w 21"/>
                <a:gd name="T5" fmla="*/ 0 h 24"/>
                <a:gd name="T6" fmla="*/ 2 w 21"/>
                <a:gd name="T7" fmla="*/ 9 h 24"/>
                <a:gd name="T8" fmla="*/ 12 w 21"/>
                <a:gd name="T9" fmla="*/ 24 h 24"/>
                <a:gd name="T10" fmla="*/ 21 w 21"/>
                <a:gd name="T11" fmla="*/ 15 h 24"/>
                <a:gd name="T12" fmla="*/ 15 w 21"/>
                <a:gd name="T13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4">
                  <a:moveTo>
                    <a:pt x="15" y="1"/>
                  </a:moveTo>
                  <a:lnTo>
                    <a:pt x="15" y="1"/>
                  </a:lnTo>
                  <a:lnTo>
                    <a:pt x="0" y="0"/>
                  </a:lnTo>
                  <a:lnTo>
                    <a:pt x="2" y="9"/>
                  </a:lnTo>
                  <a:lnTo>
                    <a:pt x="12" y="24"/>
                  </a:lnTo>
                  <a:lnTo>
                    <a:pt x="21" y="15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0" name="Freeform 176">
              <a:extLst>
                <a:ext uri="{FF2B5EF4-FFF2-40B4-BE49-F238E27FC236}">
                  <a16:creationId xmlns:a16="http://schemas.microsoft.com/office/drawing/2014/main" xmlns="" id="{20B33153-8ED0-E54C-B57E-B4D6281DC9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1488" y="3932238"/>
              <a:ext cx="30163" cy="41275"/>
            </a:xfrm>
            <a:custGeom>
              <a:avLst/>
              <a:gdLst>
                <a:gd name="T0" fmla="*/ 28 w 28"/>
                <a:gd name="T1" fmla="*/ 38 h 38"/>
                <a:gd name="T2" fmla="*/ 28 w 28"/>
                <a:gd name="T3" fmla="*/ 38 h 38"/>
                <a:gd name="T4" fmla="*/ 4 w 28"/>
                <a:gd name="T5" fmla="*/ 28 h 38"/>
                <a:gd name="T6" fmla="*/ 0 w 28"/>
                <a:gd name="T7" fmla="*/ 4 h 38"/>
                <a:gd name="T8" fmla="*/ 9 w 28"/>
                <a:gd name="T9" fmla="*/ 0 h 38"/>
                <a:gd name="T10" fmla="*/ 18 w 28"/>
                <a:gd name="T11" fmla="*/ 18 h 38"/>
                <a:gd name="T12" fmla="*/ 27 w 28"/>
                <a:gd name="T13" fmla="*/ 25 h 38"/>
                <a:gd name="T14" fmla="*/ 28 w 2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38">
                  <a:moveTo>
                    <a:pt x="28" y="38"/>
                  </a:moveTo>
                  <a:lnTo>
                    <a:pt x="28" y="38"/>
                  </a:lnTo>
                  <a:lnTo>
                    <a:pt x="4" y="28"/>
                  </a:lnTo>
                  <a:lnTo>
                    <a:pt x="0" y="4"/>
                  </a:lnTo>
                  <a:lnTo>
                    <a:pt x="9" y="0"/>
                  </a:lnTo>
                  <a:lnTo>
                    <a:pt x="18" y="18"/>
                  </a:lnTo>
                  <a:lnTo>
                    <a:pt x="27" y="25"/>
                  </a:lnTo>
                  <a:lnTo>
                    <a:pt x="28" y="3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1" name="Freeform 177">
              <a:extLst>
                <a:ext uri="{FF2B5EF4-FFF2-40B4-BE49-F238E27FC236}">
                  <a16:creationId xmlns:a16="http://schemas.microsoft.com/office/drawing/2014/main" xmlns="" id="{22EDA91C-40CE-4443-863D-28BEC25B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9263" y="3887788"/>
              <a:ext cx="36513" cy="33338"/>
            </a:xfrm>
            <a:custGeom>
              <a:avLst/>
              <a:gdLst>
                <a:gd name="T0" fmla="*/ 27 w 35"/>
                <a:gd name="T1" fmla="*/ 31 h 31"/>
                <a:gd name="T2" fmla="*/ 27 w 35"/>
                <a:gd name="T3" fmla="*/ 31 h 31"/>
                <a:gd name="T4" fmla="*/ 15 w 35"/>
                <a:gd name="T5" fmla="*/ 28 h 31"/>
                <a:gd name="T6" fmla="*/ 13 w 35"/>
                <a:gd name="T7" fmla="*/ 13 h 31"/>
                <a:gd name="T8" fmla="*/ 0 w 35"/>
                <a:gd name="T9" fmla="*/ 8 h 31"/>
                <a:gd name="T10" fmla="*/ 8 w 35"/>
                <a:gd name="T11" fmla="*/ 0 h 31"/>
                <a:gd name="T12" fmla="*/ 23 w 35"/>
                <a:gd name="T13" fmla="*/ 5 h 31"/>
                <a:gd name="T14" fmla="*/ 35 w 35"/>
                <a:gd name="T15" fmla="*/ 12 h 31"/>
                <a:gd name="T16" fmla="*/ 27 w 35"/>
                <a:gd name="T1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1">
                  <a:moveTo>
                    <a:pt x="27" y="31"/>
                  </a:moveTo>
                  <a:lnTo>
                    <a:pt x="27" y="31"/>
                  </a:lnTo>
                  <a:lnTo>
                    <a:pt x="15" y="28"/>
                  </a:lnTo>
                  <a:lnTo>
                    <a:pt x="13" y="13"/>
                  </a:lnTo>
                  <a:lnTo>
                    <a:pt x="0" y="8"/>
                  </a:lnTo>
                  <a:lnTo>
                    <a:pt x="8" y="0"/>
                  </a:lnTo>
                  <a:lnTo>
                    <a:pt x="23" y="5"/>
                  </a:lnTo>
                  <a:lnTo>
                    <a:pt x="35" y="12"/>
                  </a:lnTo>
                  <a:lnTo>
                    <a:pt x="27" y="3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2" name="Freeform 178">
              <a:extLst>
                <a:ext uri="{FF2B5EF4-FFF2-40B4-BE49-F238E27FC236}">
                  <a16:creationId xmlns:a16="http://schemas.microsoft.com/office/drawing/2014/main" xmlns="" id="{5F4F8EC3-88FB-5640-AC99-8D65E8D28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6400" y="4116388"/>
              <a:ext cx="46038" cy="23813"/>
            </a:xfrm>
            <a:custGeom>
              <a:avLst/>
              <a:gdLst>
                <a:gd name="T0" fmla="*/ 28 w 43"/>
                <a:gd name="T1" fmla="*/ 0 h 23"/>
                <a:gd name="T2" fmla="*/ 28 w 43"/>
                <a:gd name="T3" fmla="*/ 0 h 23"/>
                <a:gd name="T4" fmla="*/ 0 w 43"/>
                <a:gd name="T5" fmla="*/ 7 h 23"/>
                <a:gd name="T6" fmla="*/ 0 w 43"/>
                <a:gd name="T7" fmla="*/ 14 h 23"/>
                <a:gd name="T8" fmla="*/ 16 w 43"/>
                <a:gd name="T9" fmla="*/ 23 h 23"/>
                <a:gd name="T10" fmla="*/ 33 w 43"/>
                <a:gd name="T11" fmla="*/ 23 h 23"/>
                <a:gd name="T12" fmla="*/ 43 w 43"/>
                <a:gd name="T13" fmla="*/ 11 h 23"/>
                <a:gd name="T14" fmla="*/ 28 w 43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23">
                  <a:moveTo>
                    <a:pt x="28" y="0"/>
                  </a:moveTo>
                  <a:lnTo>
                    <a:pt x="28" y="0"/>
                  </a:lnTo>
                  <a:lnTo>
                    <a:pt x="0" y="7"/>
                  </a:lnTo>
                  <a:lnTo>
                    <a:pt x="0" y="14"/>
                  </a:lnTo>
                  <a:lnTo>
                    <a:pt x="16" y="23"/>
                  </a:lnTo>
                  <a:lnTo>
                    <a:pt x="33" y="23"/>
                  </a:lnTo>
                  <a:lnTo>
                    <a:pt x="43" y="1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3" name="Freeform 179">
              <a:extLst>
                <a:ext uri="{FF2B5EF4-FFF2-40B4-BE49-F238E27FC236}">
                  <a16:creationId xmlns:a16="http://schemas.microsoft.com/office/drawing/2014/main" xmlns="" id="{6F288126-0734-4446-BD43-EA289339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5900" y="4611688"/>
              <a:ext cx="222250" cy="277813"/>
            </a:xfrm>
            <a:custGeom>
              <a:avLst/>
              <a:gdLst>
                <a:gd name="T0" fmla="*/ 53 w 210"/>
                <a:gd name="T1" fmla="*/ 0 h 262"/>
                <a:gd name="T2" fmla="*/ 53 w 210"/>
                <a:gd name="T3" fmla="*/ 0 h 262"/>
                <a:gd name="T4" fmla="*/ 21 w 210"/>
                <a:gd name="T5" fmla="*/ 3 h 262"/>
                <a:gd name="T6" fmla="*/ 0 w 210"/>
                <a:gd name="T7" fmla="*/ 19 h 262"/>
                <a:gd name="T8" fmla="*/ 8 w 210"/>
                <a:gd name="T9" fmla="*/ 36 h 262"/>
                <a:gd name="T10" fmla="*/ 44 w 210"/>
                <a:gd name="T11" fmla="*/ 43 h 262"/>
                <a:gd name="T12" fmla="*/ 44 w 210"/>
                <a:gd name="T13" fmla="*/ 49 h 262"/>
                <a:gd name="T14" fmla="*/ 21 w 210"/>
                <a:gd name="T15" fmla="*/ 68 h 262"/>
                <a:gd name="T16" fmla="*/ 32 w 210"/>
                <a:gd name="T17" fmla="*/ 106 h 262"/>
                <a:gd name="T18" fmla="*/ 43 w 210"/>
                <a:gd name="T19" fmla="*/ 106 h 262"/>
                <a:gd name="T20" fmla="*/ 53 w 210"/>
                <a:gd name="T21" fmla="*/ 69 h 262"/>
                <a:gd name="T22" fmla="*/ 70 w 210"/>
                <a:gd name="T23" fmla="*/ 69 h 262"/>
                <a:gd name="T24" fmla="*/ 77 w 210"/>
                <a:gd name="T25" fmla="*/ 106 h 262"/>
                <a:gd name="T26" fmla="*/ 162 w 210"/>
                <a:gd name="T27" fmla="*/ 176 h 262"/>
                <a:gd name="T28" fmla="*/ 165 w 210"/>
                <a:gd name="T29" fmla="*/ 231 h 262"/>
                <a:gd name="T30" fmla="*/ 194 w 210"/>
                <a:gd name="T31" fmla="*/ 262 h 262"/>
                <a:gd name="T32" fmla="*/ 207 w 210"/>
                <a:gd name="T33" fmla="*/ 262 h 262"/>
                <a:gd name="T34" fmla="*/ 210 w 210"/>
                <a:gd name="T35" fmla="*/ 68 h 262"/>
                <a:gd name="T36" fmla="*/ 160 w 210"/>
                <a:gd name="T37" fmla="*/ 33 h 262"/>
                <a:gd name="T38" fmla="*/ 114 w 210"/>
                <a:gd name="T39" fmla="*/ 65 h 262"/>
                <a:gd name="T40" fmla="*/ 97 w 210"/>
                <a:gd name="T41" fmla="*/ 75 h 262"/>
                <a:gd name="T42" fmla="*/ 69 w 210"/>
                <a:gd name="T43" fmla="*/ 58 h 262"/>
                <a:gd name="T44" fmla="*/ 69 w 210"/>
                <a:gd name="T45" fmla="*/ 2 h 262"/>
                <a:gd name="T46" fmla="*/ 53 w 210"/>
                <a:gd name="T47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0" h="262">
                  <a:moveTo>
                    <a:pt x="53" y="0"/>
                  </a:moveTo>
                  <a:lnTo>
                    <a:pt x="53" y="0"/>
                  </a:lnTo>
                  <a:lnTo>
                    <a:pt x="21" y="3"/>
                  </a:lnTo>
                  <a:lnTo>
                    <a:pt x="0" y="19"/>
                  </a:lnTo>
                  <a:lnTo>
                    <a:pt x="8" y="36"/>
                  </a:lnTo>
                  <a:lnTo>
                    <a:pt x="44" y="43"/>
                  </a:lnTo>
                  <a:lnTo>
                    <a:pt x="44" y="49"/>
                  </a:lnTo>
                  <a:lnTo>
                    <a:pt x="21" y="68"/>
                  </a:lnTo>
                  <a:lnTo>
                    <a:pt x="32" y="106"/>
                  </a:lnTo>
                  <a:lnTo>
                    <a:pt x="43" y="106"/>
                  </a:lnTo>
                  <a:lnTo>
                    <a:pt x="53" y="69"/>
                  </a:lnTo>
                  <a:lnTo>
                    <a:pt x="70" y="69"/>
                  </a:lnTo>
                  <a:lnTo>
                    <a:pt x="77" y="106"/>
                  </a:lnTo>
                  <a:lnTo>
                    <a:pt x="162" y="176"/>
                  </a:lnTo>
                  <a:lnTo>
                    <a:pt x="165" y="231"/>
                  </a:lnTo>
                  <a:lnTo>
                    <a:pt x="194" y="262"/>
                  </a:lnTo>
                  <a:lnTo>
                    <a:pt x="207" y="262"/>
                  </a:lnTo>
                  <a:lnTo>
                    <a:pt x="210" y="68"/>
                  </a:lnTo>
                  <a:lnTo>
                    <a:pt x="160" y="33"/>
                  </a:lnTo>
                  <a:lnTo>
                    <a:pt x="114" y="65"/>
                  </a:lnTo>
                  <a:lnTo>
                    <a:pt x="97" y="75"/>
                  </a:lnTo>
                  <a:lnTo>
                    <a:pt x="69" y="58"/>
                  </a:lnTo>
                  <a:lnTo>
                    <a:pt x="69" y="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4" name="Freeform 180">
              <a:extLst>
                <a:ext uri="{FF2B5EF4-FFF2-40B4-BE49-F238E27FC236}">
                  <a16:creationId xmlns:a16="http://schemas.microsoft.com/office/drawing/2014/main" xmlns="" id="{F1F51F7E-F412-9D4E-80BD-46C38FE9C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2563" y="2011363"/>
              <a:ext cx="847725" cy="836613"/>
            </a:xfrm>
            <a:custGeom>
              <a:avLst/>
              <a:gdLst>
                <a:gd name="T0" fmla="*/ 296 w 802"/>
                <a:gd name="T1" fmla="*/ 146 h 790"/>
                <a:gd name="T2" fmla="*/ 296 w 802"/>
                <a:gd name="T3" fmla="*/ 146 h 790"/>
                <a:gd name="T4" fmla="*/ 231 w 802"/>
                <a:gd name="T5" fmla="*/ 162 h 790"/>
                <a:gd name="T6" fmla="*/ 244 w 802"/>
                <a:gd name="T7" fmla="*/ 236 h 790"/>
                <a:gd name="T8" fmla="*/ 316 w 802"/>
                <a:gd name="T9" fmla="*/ 256 h 790"/>
                <a:gd name="T10" fmla="*/ 320 w 802"/>
                <a:gd name="T11" fmla="*/ 271 h 790"/>
                <a:gd name="T12" fmla="*/ 213 w 802"/>
                <a:gd name="T13" fmla="*/ 304 h 790"/>
                <a:gd name="T14" fmla="*/ 153 w 802"/>
                <a:gd name="T15" fmla="*/ 404 h 790"/>
                <a:gd name="T16" fmla="*/ 174 w 802"/>
                <a:gd name="T17" fmla="*/ 509 h 790"/>
                <a:gd name="T18" fmla="*/ 209 w 802"/>
                <a:gd name="T19" fmla="*/ 533 h 790"/>
                <a:gd name="T20" fmla="*/ 236 w 802"/>
                <a:gd name="T21" fmla="*/ 507 h 790"/>
                <a:gd name="T22" fmla="*/ 244 w 802"/>
                <a:gd name="T23" fmla="*/ 523 h 790"/>
                <a:gd name="T24" fmla="*/ 211 w 802"/>
                <a:gd name="T25" fmla="*/ 562 h 790"/>
                <a:gd name="T26" fmla="*/ 83 w 802"/>
                <a:gd name="T27" fmla="*/ 620 h 790"/>
                <a:gd name="T28" fmla="*/ 2 w 802"/>
                <a:gd name="T29" fmla="*/ 640 h 790"/>
                <a:gd name="T30" fmla="*/ 0 w 802"/>
                <a:gd name="T31" fmla="*/ 669 h 790"/>
                <a:gd name="T32" fmla="*/ 188 w 802"/>
                <a:gd name="T33" fmla="*/ 615 h 790"/>
                <a:gd name="T34" fmla="*/ 265 w 802"/>
                <a:gd name="T35" fmla="*/ 593 h 790"/>
                <a:gd name="T36" fmla="*/ 337 w 802"/>
                <a:gd name="T37" fmla="*/ 505 h 790"/>
                <a:gd name="T38" fmla="*/ 416 w 802"/>
                <a:gd name="T39" fmla="*/ 453 h 790"/>
                <a:gd name="T40" fmla="*/ 376 w 802"/>
                <a:gd name="T41" fmla="*/ 521 h 790"/>
                <a:gd name="T42" fmla="*/ 420 w 802"/>
                <a:gd name="T43" fmla="*/ 527 h 790"/>
                <a:gd name="T44" fmla="*/ 496 w 802"/>
                <a:gd name="T45" fmla="*/ 494 h 790"/>
                <a:gd name="T46" fmla="*/ 509 w 802"/>
                <a:gd name="T47" fmla="*/ 548 h 790"/>
                <a:gd name="T48" fmla="*/ 562 w 802"/>
                <a:gd name="T49" fmla="*/ 560 h 790"/>
                <a:gd name="T50" fmla="*/ 616 w 802"/>
                <a:gd name="T51" fmla="*/ 613 h 790"/>
                <a:gd name="T52" fmla="*/ 620 w 802"/>
                <a:gd name="T53" fmla="*/ 652 h 790"/>
                <a:gd name="T54" fmla="*/ 612 w 802"/>
                <a:gd name="T55" fmla="*/ 661 h 790"/>
                <a:gd name="T56" fmla="*/ 622 w 802"/>
                <a:gd name="T57" fmla="*/ 698 h 790"/>
                <a:gd name="T58" fmla="*/ 635 w 802"/>
                <a:gd name="T59" fmla="*/ 698 h 790"/>
                <a:gd name="T60" fmla="*/ 637 w 802"/>
                <a:gd name="T61" fmla="*/ 636 h 790"/>
                <a:gd name="T62" fmla="*/ 653 w 802"/>
                <a:gd name="T63" fmla="*/ 636 h 790"/>
                <a:gd name="T64" fmla="*/ 656 w 802"/>
                <a:gd name="T65" fmla="*/ 790 h 790"/>
                <a:gd name="T66" fmla="*/ 695 w 802"/>
                <a:gd name="T67" fmla="*/ 757 h 790"/>
                <a:gd name="T68" fmla="*/ 668 w 802"/>
                <a:gd name="T69" fmla="*/ 597 h 790"/>
                <a:gd name="T70" fmla="*/ 627 w 802"/>
                <a:gd name="T71" fmla="*/ 597 h 790"/>
                <a:gd name="T72" fmla="*/ 583 w 802"/>
                <a:gd name="T73" fmla="*/ 540 h 790"/>
                <a:gd name="T74" fmla="*/ 802 w 802"/>
                <a:gd name="T75" fmla="*/ 169 h 790"/>
                <a:gd name="T76" fmla="*/ 585 w 802"/>
                <a:gd name="T77" fmla="*/ 0 h 790"/>
                <a:gd name="T78" fmla="*/ 343 w 802"/>
                <a:gd name="T79" fmla="*/ 47 h 790"/>
                <a:gd name="T80" fmla="*/ 333 w 802"/>
                <a:gd name="T81" fmla="*/ 121 h 790"/>
                <a:gd name="T82" fmla="*/ 385 w 802"/>
                <a:gd name="T83" fmla="*/ 152 h 790"/>
                <a:gd name="T84" fmla="*/ 366 w 802"/>
                <a:gd name="T85" fmla="*/ 203 h 790"/>
                <a:gd name="T86" fmla="*/ 296 w 802"/>
                <a:gd name="T87" fmla="*/ 146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2" h="790">
                  <a:moveTo>
                    <a:pt x="296" y="146"/>
                  </a:moveTo>
                  <a:lnTo>
                    <a:pt x="296" y="146"/>
                  </a:lnTo>
                  <a:lnTo>
                    <a:pt x="231" y="162"/>
                  </a:lnTo>
                  <a:lnTo>
                    <a:pt x="244" y="236"/>
                  </a:lnTo>
                  <a:lnTo>
                    <a:pt x="316" y="256"/>
                  </a:lnTo>
                  <a:lnTo>
                    <a:pt x="320" y="271"/>
                  </a:lnTo>
                  <a:lnTo>
                    <a:pt x="213" y="304"/>
                  </a:lnTo>
                  <a:lnTo>
                    <a:pt x="153" y="404"/>
                  </a:lnTo>
                  <a:lnTo>
                    <a:pt x="174" y="509"/>
                  </a:lnTo>
                  <a:lnTo>
                    <a:pt x="209" y="533"/>
                  </a:lnTo>
                  <a:lnTo>
                    <a:pt x="236" y="507"/>
                  </a:lnTo>
                  <a:lnTo>
                    <a:pt x="244" y="523"/>
                  </a:lnTo>
                  <a:lnTo>
                    <a:pt x="211" y="562"/>
                  </a:lnTo>
                  <a:lnTo>
                    <a:pt x="83" y="620"/>
                  </a:lnTo>
                  <a:lnTo>
                    <a:pt x="2" y="640"/>
                  </a:lnTo>
                  <a:lnTo>
                    <a:pt x="0" y="669"/>
                  </a:lnTo>
                  <a:lnTo>
                    <a:pt x="188" y="615"/>
                  </a:lnTo>
                  <a:lnTo>
                    <a:pt x="265" y="593"/>
                  </a:lnTo>
                  <a:lnTo>
                    <a:pt x="337" y="505"/>
                  </a:lnTo>
                  <a:lnTo>
                    <a:pt x="416" y="453"/>
                  </a:lnTo>
                  <a:lnTo>
                    <a:pt x="376" y="521"/>
                  </a:lnTo>
                  <a:lnTo>
                    <a:pt x="420" y="527"/>
                  </a:lnTo>
                  <a:lnTo>
                    <a:pt x="496" y="494"/>
                  </a:lnTo>
                  <a:lnTo>
                    <a:pt x="509" y="548"/>
                  </a:lnTo>
                  <a:lnTo>
                    <a:pt x="562" y="560"/>
                  </a:lnTo>
                  <a:lnTo>
                    <a:pt x="616" y="613"/>
                  </a:lnTo>
                  <a:lnTo>
                    <a:pt x="620" y="652"/>
                  </a:lnTo>
                  <a:lnTo>
                    <a:pt x="612" y="661"/>
                  </a:lnTo>
                  <a:lnTo>
                    <a:pt x="622" y="698"/>
                  </a:lnTo>
                  <a:lnTo>
                    <a:pt x="635" y="698"/>
                  </a:lnTo>
                  <a:lnTo>
                    <a:pt x="637" y="636"/>
                  </a:lnTo>
                  <a:lnTo>
                    <a:pt x="653" y="636"/>
                  </a:lnTo>
                  <a:lnTo>
                    <a:pt x="656" y="790"/>
                  </a:lnTo>
                  <a:lnTo>
                    <a:pt x="695" y="757"/>
                  </a:lnTo>
                  <a:lnTo>
                    <a:pt x="668" y="597"/>
                  </a:lnTo>
                  <a:lnTo>
                    <a:pt x="627" y="597"/>
                  </a:lnTo>
                  <a:lnTo>
                    <a:pt x="583" y="540"/>
                  </a:lnTo>
                  <a:lnTo>
                    <a:pt x="802" y="169"/>
                  </a:lnTo>
                  <a:lnTo>
                    <a:pt x="585" y="0"/>
                  </a:lnTo>
                  <a:lnTo>
                    <a:pt x="343" y="47"/>
                  </a:lnTo>
                  <a:lnTo>
                    <a:pt x="333" y="121"/>
                  </a:lnTo>
                  <a:lnTo>
                    <a:pt x="385" y="152"/>
                  </a:lnTo>
                  <a:lnTo>
                    <a:pt x="366" y="203"/>
                  </a:lnTo>
                  <a:lnTo>
                    <a:pt x="296" y="14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5" name="Freeform 181">
              <a:extLst>
                <a:ext uri="{FF2B5EF4-FFF2-40B4-BE49-F238E27FC236}">
                  <a16:creationId xmlns:a16="http://schemas.microsoft.com/office/drawing/2014/main" xmlns="" id="{AC03703E-927E-8040-9E1C-2D69364DA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7150" y="4602163"/>
              <a:ext cx="30163" cy="44450"/>
            </a:xfrm>
            <a:custGeom>
              <a:avLst/>
              <a:gdLst>
                <a:gd name="T0" fmla="*/ 14 w 29"/>
                <a:gd name="T1" fmla="*/ 0 h 41"/>
                <a:gd name="T2" fmla="*/ 14 w 29"/>
                <a:gd name="T3" fmla="*/ 0 h 41"/>
                <a:gd name="T4" fmla="*/ 9 w 29"/>
                <a:gd name="T5" fmla="*/ 21 h 41"/>
                <a:gd name="T6" fmla="*/ 0 w 29"/>
                <a:gd name="T7" fmla="*/ 30 h 41"/>
                <a:gd name="T8" fmla="*/ 6 w 29"/>
                <a:gd name="T9" fmla="*/ 41 h 41"/>
                <a:gd name="T10" fmla="*/ 22 w 29"/>
                <a:gd name="T11" fmla="*/ 35 h 41"/>
                <a:gd name="T12" fmla="*/ 29 w 29"/>
                <a:gd name="T13" fmla="*/ 22 h 41"/>
                <a:gd name="T14" fmla="*/ 25 w 29"/>
                <a:gd name="T15" fmla="*/ 8 h 41"/>
                <a:gd name="T16" fmla="*/ 14 w 29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41">
                  <a:moveTo>
                    <a:pt x="14" y="0"/>
                  </a:moveTo>
                  <a:lnTo>
                    <a:pt x="14" y="0"/>
                  </a:lnTo>
                  <a:lnTo>
                    <a:pt x="9" y="21"/>
                  </a:lnTo>
                  <a:lnTo>
                    <a:pt x="0" y="30"/>
                  </a:lnTo>
                  <a:lnTo>
                    <a:pt x="6" y="41"/>
                  </a:lnTo>
                  <a:lnTo>
                    <a:pt x="22" y="35"/>
                  </a:lnTo>
                  <a:lnTo>
                    <a:pt x="29" y="22"/>
                  </a:lnTo>
                  <a:lnTo>
                    <a:pt x="25" y="8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6" name="Freeform 182">
              <a:extLst>
                <a:ext uri="{FF2B5EF4-FFF2-40B4-BE49-F238E27FC236}">
                  <a16:creationId xmlns:a16="http://schemas.microsoft.com/office/drawing/2014/main" xmlns="" id="{F146305B-4787-0D4E-90FA-E4E594EFE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9375" y="2087563"/>
              <a:ext cx="217488" cy="161925"/>
            </a:xfrm>
            <a:custGeom>
              <a:avLst/>
              <a:gdLst>
                <a:gd name="T0" fmla="*/ 61 w 207"/>
                <a:gd name="T1" fmla="*/ 4 h 153"/>
                <a:gd name="T2" fmla="*/ 61 w 207"/>
                <a:gd name="T3" fmla="*/ 4 h 153"/>
                <a:gd name="T4" fmla="*/ 63 w 207"/>
                <a:gd name="T5" fmla="*/ 35 h 153"/>
                <a:gd name="T6" fmla="*/ 0 w 207"/>
                <a:gd name="T7" fmla="*/ 100 h 153"/>
                <a:gd name="T8" fmla="*/ 16 w 207"/>
                <a:gd name="T9" fmla="*/ 153 h 153"/>
                <a:gd name="T10" fmla="*/ 61 w 207"/>
                <a:gd name="T11" fmla="*/ 140 h 153"/>
                <a:gd name="T12" fmla="*/ 87 w 207"/>
                <a:gd name="T13" fmla="*/ 102 h 153"/>
                <a:gd name="T14" fmla="*/ 154 w 207"/>
                <a:gd name="T15" fmla="*/ 77 h 153"/>
                <a:gd name="T16" fmla="*/ 207 w 207"/>
                <a:gd name="T17" fmla="*/ 74 h 153"/>
                <a:gd name="T18" fmla="*/ 166 w 207"/>
                <a:gd name="T19" fmla="*/ 28 h 153"/>
                <a:gd name="T20" fmla="*/ 145 w 207"/>
                <a:gd name="T21" fmla="*/ 44 h 153"/>
                <a:gd name="T22" fmla="*/ 129 w 207"/>
                <a:gd name="T23" fmla="*/ 39 h 153"/>
                <a:gd name="T24" fmla="*/ 120 w 207"/>
                <a:gd name="T25" fmla="*/ 19 h 153"/>
                <a:gd name="T26" fmla="*/ 101 w 207"/>
                <a:gd name="T27" fmla="*/ 0 h 153"/>
                <a:gd name="T28" fmla="*/ 61 w 207"/>
                <a:gd name="T29" fmla="*/ 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7" h="153">
                  <a:moveTo>
                    <a:pt x="61" y="4"/>
                  </a:moveTo>
                  <a:lnTo>
                    <a:pt x="61" y="4"/>
                  </a:lnTo>
                  <a:lnTo>
                    <a:pt x="63" y="35"/>
                  </a:lnTo>
                  <a:lnTo>
                    <a:pt x="0" y="100"/>
                  </a:lnTo>
                  <a:lnTo>
                    <a:pt x="16" y="153"/>
                  </a:lnTo>
                  <a:lnTo>
                    <a:pt x="61" y="140"/>
                  </a:lnTo>
                  <a:lnTo>
                    <a:pt x="87" y="102"/>
                  </a:lnTo>
                  <a:lnTo>
                    <a:pt x="154" y="77"/>
                  </a:lnTo>
                  <a:lnTo>
                    <a:pt x="207" y="74"/>
                  </a:lnTo>
                  <a:lnTo>
                    <a:pt x="166" y="28"/>
                  </a:lnTo>
                  <a:lnTo>
                    <a:pt x="145" y="44"/>
                  </a:lnTo>
                  <a:lnTo>
                    <a:pt x="129" y="39"/>
                  </a:lnTo>
                  <a:lnTo>
                    <a:pt x="120" y="19"/>
                  </a:lnTo>
                  <a:lnTo>
                    <a:pt x="101" y="0"/>
                  </a:lnTo>
                  <a:lnTo>
                    <a:pt x="61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7" name="Freeform 183">
              <a:extLst>
                <a:ext uri="{FF2B5EF4-FFF2-40B4-BE49-F238E27FC236}">
                  <a16:creationId xmlns:a16="http://schemas.microsoft.com/office/drawing/2014/main" xmlns="" id="{31F3B674-075F-394B-9457-65F459DC0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13" y="1970088"/>
              <a:ext cx="161925" cy="76200"/>
            </a:xfrm>
            <a:custGeom>
              <a:avLst/>
              <a:gdLst>
                <a:gd name="T0" fmla="*/ 14 w 153"/>
                <a:gd name="T1" fmla="*/ 23 h 72"/>
                <a:gd name="T2" fmla="*/ 14 w 153"/>
                <a:gd name="T3" fmla="*/ 23 h 72"/>
                <a:gd name="T4" fmla="*/ 0 w 153"/>
                <a:gd name="T5" fmla="*/ 47 h 72"/>
                <a:gd name="T6" fmla="*/ 68 w 153"/>
                <a:gd name="T7" fmla="*/ 72 h 72"/>
                <a:gd name="T8" fmla="*/ 92 w 153"/>
                <a:gd name="T9" fmla="*/ 35 h 72"/>
                <a:gd name="T10" fmla="*/ 103 w 153"/>
                <a:gd name="T11" fmla="*/ 60 h 72"/>
                <a:gd name="T12" fmla="*/ 120 w 153"/>
                <a:gd name="T13" fmla="*/ 60 h 72"/>
                <a:gd name="T14" fmla="*/ 153 w 153"/>
                <a:gd name="T15" fmla="*/ 23 h 72"/>
                <a:gd name="T16" fmla="*/ 113 w 153"/>
                <a:gd name="T17" fmla="*/ 12 h 72"/>
                <a:gd name="T18" fmla="*/ 98 w 153"/>
                <a:gd name="T19" fmla="*/ 0 h 72"/>
                <a:gd name="T20" fmla="*/ 77 w 153"/>
                <a:gd name="T21" fmla="*/ 21 h 72"/>
                <a:gd name="T22" fmla="*/ 14 w 153"/>
                <a:gd name="T23" fmla="*/ 2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3" h="72">
                  <a:moveTo>
                    <a:pt x="14" y="23"/>
                  </a:moveTo>
                  <a:lnTo>
                    <a:pt x="14" y="23"/>
                  </a:lnTo>
                  <a:lnTo>
                    <a:pt x="0" y="47"/>
                  </a:lnTo>
                  <a:lnTo>
                    <a:pt x="68" y="72"/>
                  </a:lnTo>
                  <a:lnTo>
                    <a:pt x="92" y="35"/>
                  </a:lnTo>
                  <a:lnTo>
                    <a:pt x="103" y="60"/>
                  </a:lnTo>
                  <a:lnTo>
                    <a:pt x="120" y="60"/>
                  </a:lnTo>
                  <a:lnTo>
                    <a:pt x="153" y="23"/>
                  </a:lnTo>
                  <a:lnTo>
                    <a:pt x="113" y="12"/>
                  </a:lnTo>
                  <a:lnTo>
                    <a:pt x="98" y="0"/>
                  </a:lnTo>
                  <a:lnTo>
                    <a:pt x="77" y="21"/>
                  </a:lnTo>
                  <a:lnTo>
                    <a:pt x="14" y="2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8" name="Freeform 184">
              <a:extLst>
                <a:ext uri="{FF2B5EF4-FFF2-40B4-BE49-F238E27FC236}">
                  <a16:creationId xmlns:a16="http://schemas.microsoft.com/office/drawing/2014/main" xmlns="" id="{CB001E0F-CFAF-E849-A2D6-F34E107AE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8450" y="2046288"/>
              <a:ext cx="201613" cy="120650"/>
            </a:xfrm>
            <a:custGeom>
              <a:avLst/>
              <a:gdLst>
                <a:gd name="T0" fmla="*/ 53 w 191"/>
                <a:gd name="T1" fmla="*/ 0 h 115"/>
                <a:gd name="T2" fmla="*/ 53 w 191"/>
                <a:gd name="T3" fmla="*/ 0 h 115"/>
                <a:gd name="T4" fmla="*/ 0 w 191"/>
                <a:gd name="T5" fmla="*/ 23 h 115"/>
                <a:gd name="T6" fmla="*/ 0 w 191"/>
                <a:gd name="T7" fmla="*/ 40 h 115"/>
                <a:gd name="T8" fmla="*/ 69 w 191"/>
                <a:gd name="T9" fmla="*/ 66 h 115"/>
                <a:gd name="T10" fmla="*/ 53 w 191"/>
                <a:gd name="T11" fmla="*/ 84 h 115"/>
                <a:gd name="T12" fmla="*/ 64 w 191"/>
                <a:gd name="T13" fmla="*/ 107 h 115"/>
                <a:gd name="T14" fmla="*/ 107 w 191"/>
                <a:gd name="T15" fmla="*/ 87 h 115"/>
                <a:gd name="T16" fmla="*/ 144 w 191"/>
                <a:gd name="T17" fmla="*/ 87 h 115"/>
                <a:gd name="T18" fmla="*/ 161 w 191"/>
                <a:gd name="T19" fmla="*/ 115 h 115"/>
                <a:gd name="T20" fmla="*/ 191 w 191"/>
                <a:gd name="T21" fmla="*/ 86 h 115"/>
                <a:gd name="T22" fmla="*/ 184 w 191"/>
                <a:gd name="T23" fmla="*/ 57 h 115"/>
                <a:gd name="T24" fmla="*/ 160 w 191"/>
                <a:gd name="T25" fmla="*/ 66 h 115"/>
                <a:gd name="T26" fmla="*/ 156 w 191"/>
                <a:gd name="T27" fmla="*/ 31 h 115"/>
                <a:gd name="T28" fmla="*/ 168 w 191"/>
                <a:gd name="T29" fmla="*/ 10 h 115"/>
                <a:gd name="T30" fmla="*/ 156 w 191"/>
                <a:gd name="T31" fmla="*/ 10 h 115"/>
                <a:gd name="T32" fmla="*/ 137 w 191"/>
                <a:gd name="T33" fmla="*/ 22 h 115"/>
                <a:gd name="T34" fmla="*/ 128 w 191"/>
                <a:gd name="T35" fmla="*/ 29 h 115"/>
                <a:gd name="T36" fmla="*/ 134 w 191"/>
                <a:gd name="T37" fmla="*/ 54 h 115"/>
                <a:gd name="T38" fmla="*/ 120 w 191"/>
                <a:gd name="T39" fmla="*/ 64 h 115"/>
                <a:gd name="T40" fmla="*/ 99 w 191"/>
                <a:gd name="T41" fmla="*/ 63 h 115"/>
                <a:gd name="T42" fmla="*/ 94 w 191"/>
                <a:gd name="T43" fmla="*/ 31 h 115"/>
                <a:gd name="T44" fmla="*/ 53 w 191"/>
                <a:gd name="T4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1" h="115">
                  <a:moveTo>
                    <a:pt x="53" y="0"/>
                  </a:moveTo>
                  <a:lnTo>
                    <a:pt x="53" y="0"/>
                  </a:lnTo>
                  <a:lnTo>
                    <a:pt x="0" y="23"/>
                  </a:lnTo>
                  <a:lnTo>
                    <a:pt x="0" y="40"/>
                  </a:lnTo>
                  <a:lnTo>
                    <a:pt x="69" y="66"/>
                  </a:lnTo>
                  <a:lnTo>
                    <a:pt x="53" y="84"/>
                  </a:lnTo>
                  <a:lnTo>
                    <a:pt x="64" y="107"/>
                  </a:lnTo>
                  <a:lnTo>
                    <a:pt x="107" y="87"/>
                  </a:lnTo>
                  <a:lnTo>
                    <a:pt x="144" y="87"/>
                  </a:lnTo>
                  <a:lnTo>
                    <a:pt x="161" y="115"/>
                  </a:lnTo>
                  <a:lnTo>
                    <a:pt x="191" y="86"/>
                  </a:lnTo>
                  <a:lnTo>
                    <a:pt x="184" y="57"/>
                  </a:lnTo>
                  <a:lnTo>
                    <a:pt x="160" y="66"/>
                  </a:lnTo>
                  <a:lnTo>
                    <a:pt x="156" y="31"/>
                  </a:lnTo>
                  <a:lnTo>
                    <a:pt x="168" y="10"/>
                  </a:lnTo>
                  <a:lnTo>
                    <a:pt x="156" y="10"/>
                  </a:lnTo>
                  <a:lnTo>
                    <a:pt x="137" y="22"/>
                  </a:lnTo>
                  <a:lnTo>
                    <a:pt x="128" y="29"/>
                  </a:lnTo>
                  <a:lnTo>
                    <a:pt x="134" y="54"/>
                  </a:lnTo>
                  <a:lnTo>
                    <a:pt x="120" y="64"/>
                  </a:lnTo>
                  <a:lnTo>
                    <a:pt x="99" y="63"/>
                  </a:lnTo>
                  <a:lnTo>
                    <a:pt x="94" y="31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9" name="Freeform 185">
              <a:extLst>
                <a:ext uri="{FF2B5EF4-FFF2-40B4-BE49-F238E27FC236}">
                  <a16:creationId xmlns:a16="http://schemas.microsoft.com/office/drawing/2014/main" xmlns="" id="{C1CA8E48-CF30-2249-A5EA-ABC8C38B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63" y="1987551"/>
              <a:ext cx="61913" cy="36513"/>
            </a:xfrm>
            <a:custGeom>
              <a:avLst/>
              <a:gdLst>
                <a:gd name="T0" fmla="*/ 6 w 58"/>
                <a:gd name="T1" fmla="*/ 0 h 34"/>
                <a:gd name="T2" fmla="*/ 6 w 58"/>
                <a:gd name="T3" fmla="*/ 0 h 34"/>
                <a:gd name="T4" fmla="*/ 0 w 58"/>
                <a:gd name="T5" fmla="*/ 18 h 34"/>
                <a:gd name="T6" fmla="*/ 34 w 58"/>
                <a:gd name="T7" fmla="*/ 34 h 34"/>
                <a:gd name="T8" fmla="*/ 58 w 58"/>
                <a:gd name="T9" fmla="*/ 20 h 34"/>
                <a:gd name="T10" fmla="*/ 56 w 58"/>
                <a:gd name="T11" fmla="*/ 9 h 34"/>
                <a:gd name="T12" fmla="*/ 6 w 58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6" y="0"/>
                  </a:moveTo>
                  <a:lnTo>
                    <a:pt x="6" y="0"/>
                  </a:lnTo>
                  <a:lnTo>
                    <a:pt x="0" y="18"/>
                  </a:lnTo>
                  <a:lnTo>
                    <a:pt x="34" y="34"/>
                  </a:lnTo>
                  <a:lnTo>
                    <a:pt x="58" y="20"/>
                  </a:lnTo>
                  <a:lnTo>
                    <a:pt x="56" y="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0" name="Freeform 186">
              <a:extLst>
                <a:ext uri="{FF2B5EF4-FFF2-40B4-BE49-F238E27FC236}">
                  <a16:creationId xmlns:a16="http://schemas.microsoft.com/office/drawing/2014/main" xmlns="" id="{C2DBDABF-00E0-B14B-A457-6E7C176E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1957388"/>
              <a:ext cx="58738" cy="22225"/>
            </a:xfrm>
            <a:custGeom>
              <a:avLst/>
              <a:gdLst>
                <a:gd name="T0" fmla="*/ 25 w 56"/>
                <a:gd name="T1" fmla="*/ 0 h 21"/>
                <a:gd name="T2" fmla="*/ 25 w 56"/>
                <a:gd name="T3" fmla="*/ 0 h 21"/>
                <a:gd name="T4" fmla="*/ 0 w 56"/>
                <a:gd name="T5" fmla="*/ 8 h 21"/>
                <a:gd name="T6" fmla="*/ 2 w 56"/>
                <a:gd name="T7" fmla="*/ 21 h 21"/>
                <a:gd name="T8" fmla="*/ 56 w 56"/>
                <a:gd name="T9" fmla="*/ 17 h 21"/>
                <a:gd name="T10" fmla="*/ 54 w 56"/>
                <a:gd name="T11" fmla="*/ 5 h 21"/>
                <a:gd name="T12" fmla="*/ 25 w 56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21">
                  <a:moveTo>
                    <a:pt x="25" y="0"/>
                  </a:moveTo>
                  <a:lnTo>
                    <a:pt x="25" y="0"/>
                  </a:lnTo>
                  <a:lnTo>
                    <a:pt x="0" y="8"/>
                  </a:lnTo>
                  <a:lnTo>
                    <a:pt x="2" y="21"/>
                  </a:lnTo>
                  <a:lnTo>
                    <a:pt x="56" y="17"/>
                  </a:lnTo>
                  <a:lnTo>
                    <a:pt x="54" y="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1" name="Freeform 187">
              <a:extLst>
                <a:ext uri="{FF2B5EF4-FFF2-40B4-BE49-F238E27FC236}">
                  <a16:creationId xmlns:a16="http://schemas.microsoft.com/office/drawing/2014/main" xmlns="" id="{D1020AFD-CE5D-C24F-8697-4706CC79E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8325" y="1985963"/>
              <a:ext cx="84138" cy="73025"/>
            </a:xfrm>
            <a:custGeom>
              <a:avLst/>
              <a:gdLst>
                <a:gd name="T0" fmla="*/ 12 w 80"/>
                <a:gd name="T1" fmla="*/ 1 h 68"/>
                <a:gd name="T2" fmla="*/ 12 w 80"/>
                <a:gd name="T3" fmla="*/ 1 h 68"/>
                <a:gd name="T4" fmla="*/ 9 w 80"/>
                <a:gd name="T5" fmla="*/ 14 h 68"/>
                <a:gd name="T6" fmla="*/ 0 w 80"/>
                <a:gd name="T7" fmla="*/ 26 h 68"/>
                <a:gd name="T8" fmla="*/ 0 w 80"/>
                <a:gd name="T9" fmla="*/ 43 h 68"/>
                <a:gd name="T10" fmla="*/ 33 w 80"/>
                <a:gd name="T11" fmla="*/ 38 h 68"/>
                <a:gd name="T12" fmla="*/ 68 w 80"/>
                <a:gd name="T13" fmla="*/ 68 h 68"/>
                <a:gd name="T14" fmla="*/ 80 w 80"/>
                <a:gd name="T15" fmla="*/ 68 h 68"/>
                <a:gd name="T16" fmla="*/ 80 w 80"/>
                <a:gd name="T17" fmla="*/ 38 h 68"/>
                <a:gd name="T18" fmla="*/ 45 w 80"/>
                <a:gd name="T19" fmla="*/ 0 h 68"/>
                <a:gd name="T20" fmla="*/ 12 w 80"/>
                <a:gd name="T21" fmla="*/ 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68">
                  <a:moveTo>
                    <a:pt x="12" y="1"/>
                  </a:moveTo>
                  <a:lnTo>
                    <a:pt x="12" y="1"/>
                  </a:lnTo>
                  <a:lnTo>
                    <a:pt x="9" y="14"/>
                  </a:lnTo>
                  <a:lnTo>
                    <a:pt x="0" y="26"/>
                  </a:lnTo>
                  <a:lnTo>
                    <a:pt x="0" y="43"/>
                  </a:lnTo>
                  <a:lnTo>
                    <a:pt x="33" y="38"/>
                  </a:lnTo>
                  <a:lnTo>
                    <a:pt x="68" y="68"/>
                  </a:lnTo>
                  <a:lnTo>
                    <a:pt x="80" y="68"/>
                  </a:lnTo>
                  <a:lnTo>
                    <a:pt x="80" y="38"/>
                  </a:lnTo>
                  <a:lnTo>
                    <a:pt x="45" y="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2" name="Freeform 188">
              <a:extLst>
                <a:ext uri="{FF2B5EF4-FFF2-40B4-BE49-F238E27FC236}">
                  <a16:creationId xmlns:a16="http://schemas.microsoft.com/office/drawing/2014/main" xmlns="" id="{DEAD7889-8EC0-E440-9FD0-C672F15BA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4688" y="2020888"/>
              <a:ext cx="52388" cy="66675"/>
            </a:xfrm>
            <a:custGeom>
              <a:avLst/>
              <a:gdLst>
                <a:gd name="T0" fmla="*/ 0 w 49"/>
                <a:gd name="T1" fmla="*/ 4 h 63"/>
                <a:gd name="T2" fmla="*/ 0 w 49"/>
                <a:gd name="T3" fmla="*/ 4 h 63"/>
                <a:gd name="T4" fmla="*/ 14 w 49"/>
                <a:gd name="T5" fmla="*/ 19 h 63"/>
                <a:gd name="T6" fmla="*/ 2 w 49"/>
                <a:gd name="T7" fmla="*/ 40 h 63"/>
                <a:gd name="T8" fmla="*/ 11 w 49"/>
                <a:gd name="T9" fmla="*/ 63 h 63"/>
                <a:gd name="T10" fmla="*/ 49 w 49"/>
                <a:gd name="T11" fmla="*/ 42 h 63"/>
                <a:gd name="T12" fmla="*/ 49 w 49"/>
                <a:gd name="T13" fmla="*/ 26 h 63"/>
                <a:gd name="T14" fmla="*/ 26 w 49"/>
                <a:gd name="T15" fmla="*/ 0 h 63"/>
                <a:gd name="T16" fmla="*/ 0 w 49"/>
                <a:gd name="T17" fmla="*/ 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63">
                  <a:moveTo>
                    <a:pt x="0" y="4"/>
                  </a:moveTo>
                  <a:lnTo>
                    <a:pt x="0" y="4"/>
                  </a:lnTo>
                  <a:lnTo>
                    <a:pt x="14" y="19"/>
                  </a:lnTo>
                  <a:lnTo>
                    <a:pt x="2" y="40"/>
                  </a:lnTo>
                  <a:lnTo>
                    <a:pt x="11" y="63"/>
                  </a:lnTo>
                  <a:lnTo>
                    <a:pt x="49" y="42"/>
                  </a:lnTo>
                  <a:lnTo>
                    <a:pt x="49" y="26"/>
                  </a:lnTo>
                  <a:lnTo>
                    <a:pt x="26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3" name="Freeform 189">
              <a:extLst>
                <a:ext uri="{FF2B5EF4-FFF2-40B4-BE49-F238E27FC236}">
                  <a16:creationId xmlns:a16="http://schemas.microsoft.com/office/drawing/2014/main" xmlns="" id="{836A7889-DD8C-8743-AFC2-7F337F986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8663" y="1938338"/>
              <a:ext cx="149225" cy="153988"/>
            </a:xfrm>
            <a:custGeom>
              <a:avLst/>
              <a:gdLst>
                <a:gd name="T0" fmla="*/ 0 w 142"/>
                <a:gd name="T1" fmla="*/ 42 h 146"/>
                <a:gd name="T2" fmla="*/ 0 w 142"/>
                <a:gd name="T3" fmla="*/ 42 h 146"/>
                <a:gd name="T4" fmla="*/ 1 w 142"/>
                <a:gd name="T5" fmla="*/ 70 h 146"/>
                <a:gd name="T6" fmla="*/ 48 w 142"/>
                <a:gd name="T7" fmla="*/ 70 h 146"/>
                <a:gd name="T8" fmla="*/ 60 w 142"/>
                <a:gd name="T9" fmla="*/ 81 h 146"/>
                <a:gd name="T10" fmla="*/ 59 w 142"/>
                <a:gd name="T11" fmla="*/ 93 h 146"/>
                <a:gd name="T12" fmla="*/ 17 w 142"/>
                <a:gd name="T13" fmla="*/ 98 h 146"/>
                <a:gd name="T14" fmla="*/ 47 w 142"/>
                <a:gd name="T15" fmla="*/ 139 h 146"/>
                <a:gd name="T16" fmla="*/ 87 w 142"/>
                <a:gd name="T17" fmla="*/ 146 h 146"/>
                <a:gd name="T18" fmla="*/ 142 w 142"/>
                <a:gd name="T19" fmla="*/ 121 h 146"/>
                <a:gd name="T20" fmla="*/ 62 w 142"/>
                <a:gd name="T21" fmla="*/ 0 h 146"/>
                <a:gd name="T22" fmla="*/ 38 w 142"/>
                <a:gd name="T23" fmla="*/ 16 h 146"/>
                <a:gd name="T24" fmla="*/ 40 w 142"/>
                <a:gd name="T25" fmla="*/ 37 h 146"/>
                <a:gd name="T26" fmla="*/ 12 w 142"/>
                <a:gd name="T27" fmla="*/ 26 h 146"/>
                <a:gd name="T28" fmla="*/ 0 w 142"/>
                <a:gd name="T29" fmla="*/ 4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2" h="146">
                  <a:moveTo>
                    <a:pt x="0" y="42"/>
                  </a:moveTo>
                  <a:lnTo>
                    <a:pt x="0" y="42"/>
                  </a:lnTo>
                  <a:lnTo>
                    <a:pt x="1" y="70"/>
                  </a:lnTo>
                  <a:lnTo>
                    <a:pt x="48" y="70"/>
                  </a:lnTo>
                  <a:lnTo>
                    <a:pt x="60" y="81"/>
                  </a:lnTo>
                  <a:lnTo>
                    <a:pt x="59" y="93"/>
                  </a:lnTo>
                  <a:lnTo>
                    <a:pt x="17" y="98"/>
                  </a:lnTo>
                  <a:lnTo>
                    <a:pt x="47" y="139"/>
                  </a:lnTo>
                  <a:lnTo>
                    <a:pt x="87" y="146"/>
                  </a:lnTo>
                  <a:lnTo>
                    <a:pt x="142" y="121"/>
                  </a:lnTo>
                  <a:lnTo>
                    <a:pt x="62" y="0"/>
                  </a:lnTo>
                  <a:lnTo>
                    <a:pt x="38" y="16"/>
                  </a:lnTo>
                  <a:lnTo>
                    <a:pt x="40" y="37"/>
                  </a:lnTo>
                  <a:lnTo>
                    <a:pt x="12" y="26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4" name="Freeform 190">
              <a:extLst>
                <a:ext uri="{FF2B5EF4-FFF2-40B4-BE49-F238E27FC236}">
                  <a16:creationId xmlns:a16="http://schemas.microsoft.com/office/drawing/2014/main" xmlns="" id="{B633D789-228F-7E4D-9FED-928A12782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2563" y="2192338"/>
              <a:ext cx="276225" cy="254000"/>
            </a:xfrm>
            <a:custGeom>
              <a:avLst/>
              <a:gdLst>
                <a:gd name="T0" fmla="*/ 111 w 261"/>
                <a:gd name="T1" fmla="*/ 0 h 240"/>
                <a:gd name="T2" fmla="*/ 111 w 261"/>
                <a:gd name="T3" fmla="*/ 0 h 240"/>
                <a:gd name="T4" fmla="*/ 45 w 261"/>
                <a:gd name="T5" fmla="*/ 18 h 240"/>
                <a:gd name="T6" fmla="*/ 7 w 261"/>
                <a:gd name="T7" fmla="*/ 51 h 240"/>
                <a:gd name="T8" fmla="*/ 10 w 261"/>
                <a:gd name="T9" fmla="*/ 88 h 240"/>
                <a:gd name="T10" fmla="*/ 80 w 261"/>
                <a:gd name="T11" fmla="*/ 109 h 240"/>
                <a:gd name="T12" fmla="*/ 64 w 261"/>
                <a:gd name="T13" fmla="*/ 144 h 240"/>
                <a:gd name="T14" fmla="*/ 14 w 261"/>
                <a:gd name="T15" fmla="*/ 113 h 240"/>
                <a:gd name="T16" fmla="*/ 0 w 261"/>
                <a:gd name="T17" fmla="*/ 139 h 240"/>
                <a:gd name="T18" fmla="*/ 33 w 261"/>
                <a:gd name="T19" fmla="*/ 162 h 240"/>
                <a:gd name="T20" fmla="*/ 31 w 261"/>
                <a:gd name="T21" fmla="*/ 198 h 240"/>
                <a:gd name="T22" fmla="*/ 82 w 261"/>
                <a:gd name="T23" fmla="*/ 212 h 240"/>
                <a:gd name="T24" fmla="*/ 143 w 261"/>
                <a:gd name="T25" fmla="*/ 209 h 240"/>
                <a:gd name="T26" fmla="*/ 153 w 261"/>
                <a:gd name="T27" fmla="*/ 190 h 240"/>
                <a:gd name="T28" fmla="*/ 198 w 261"/>
                <a:gd name="T29" fmla="*/ 240 h 240"/>
                <a:gd name="T30" fmla="*/ 229 w 261"/>
                <a:gd name="T31" fmla="*/ 230 h 240"/>
                <a:gd name="T32" fmla="*/ 235 w 261"/>
                <a:gd name="T33" fmla="*/ 195 h 240"/>
                <a:gd name="T34" fmla="*/ 257 w 261"/>
                <a:gd name="T35" fmla="*/ 211 h 240"/>
                <a:gd name="T36" fmla="*/ 261 w 261"/>
                <a:gd name="T37" fmla="*/ 176 h 240"/>
                <a:gd name="T38" fmla="*/ 233 w 261"/>
                <a:gd name="T39" fmla="*/ 158 h 240"/>
                <a:gd name="T40" fmla="*/ 235 w 261"/>
                <a:gd name="T41" fmla="*/ 48 h 240"/>
                <a:gd name="T42" fmla="*/ 210 w 261"/>
                <a:gd name="T43" fmla="*/ 28 h 240"/>
                <a:gd name="T44" fmla="*/ 184 w 261"/>
                <a:gd name="T45" fmla="*/ 63 h 240"/>
                <a:gd name="T46" fmla="*/ 111 w 261"/>
                <a:gd name="T4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1" h="240">
                  <a:moveTo>
                    <a:pt x="111" y="0"/>
                  </a:moveTo>
                  <a:lnTo>
                    <a:pt x="111" y="0"/>
                  </a:lnTo>
                  <a:lnTo>
                    <a:pt x="45" y="18"/>
                  </a:lnTo>
                  <a:lnTo>
                    <a:pt x="7" y="51"/>
                  </a:lnTo>
                  <a:lnTo>
                    <a:pt x="10" y="88"/>
                  </a:lnTo>
                  <a:lnTo>
                    <a:pt x="80" y="109"/>
                  </a:lnTo>
                  <a:lnTo>
                    <a:pt x="64" y="144"/>
                  </a:lnTo>
                  <a:lnTo>
                    <a:pt x="14" y="113"/>
                  </a:lnTo>
                  <a:lnTo>
                    <a:pt x="0" y="139"/>
                  </a:lnTo>
                  <a:lnTo>
                    <a:pt x="33" y="162"/>
                  </a:lnTo>
                  <a:lnTo>
                    <a:pt x="31" y="198"/>
                  </a:lnTo>
                  <a:lnTo>
                    <a:pt x="82" y="212"/>
                  </a:lnTo>
                  <a:lnTo>
                    <a:pt x="143" y="209"/>
                  </a:lnTo>
                  <a:lnTo>
                    <a:pt x="153" y="190"/>
                  </a:lnTo>
                  <a:lnTo>
                    <a:pt x="198" y="240"/>
                  </a:lnTo>
                  <a:lnTo>
                    <a:pt x="229" y="230"/>
                  </a:lnTo>
                  <a:lnTo>
                    <a:pt x="235" y="195"/>
                  </a:lnTo>
                  <a:lnTo>
                    <a:pt x="257" y="211"/>
                  </a:lnTo>
                  <a:lnTo>
                    <a:pt x="261" y="176"/>
                  </a:lnTo>
                  <a:lnTo>
                    <a:pt x="233" y="158"/>
                  </a:lnTo>
                  <a:lnTo>
                    <a:pt x="235" y="48"/>
                  </a:lnTo>
                  <a:lnTo>
                    <a:pt x="210" y="28"/>
                  </a:lnTo>
                  <a:lnTo>
                    <a:pt x="184" y="63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5" name="Freeform 191">
              <a:extLst>
                <a:ext uri="{FF2B5EF4-FFF2-40B4-BE49-F238E27FC236}">
                  <a16:creationId xmlns:a16="http://schemas.microsoft.com/office/drawing/2014/main" xmlns="" id="{52785443-EA0B-3C4A-9104-E4C1F62EE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363" y="2243138"/>
              <a:ext cx="103188" cy="115888"/>
            </a:xfrm>
            <a:custGeom>
              <a:avLst/>
              <a:gdLst>
                <a:gd name="T0" fmla="*/ 34 w 97"/>
                <a:gd name="T1" fmla="*/ 29 h 110"/>
                <a:gd name="T2" fmla="*/ 34 w 97"/>
                <a:gd name="T3" fmla="*/ 29 h 110"/>
                <a:gd name="T4" fmla="*/ 12 w 97"/>
                <a:gd name="T5" fmla="*/ 19 h 110"/>
                <a:gd name="T6" fmla="*/ 0 w 97"/>
                <a:gd name="T7" fmla="*/ 35 h 110"/>
                <a:gd name="T8" fmla="*/ 24 w 97"/>
                <a:gd name="T9" fmla="*/ 73 h 110"/>
                <a:gd name="T10" fmla="*/ 26 w 97"/>
                <a:gd name="T11" fmla="*/ 110 h 110"/>
                <a:gd name="T12" fmla="*/ 78 w 97"/>
                <a:gd name="T13" fmla="*/ 79 h 110"/>
                <a:gd name="T14" fmla="*/ 78 w 97"/>
                <a:gd name="T15" fmla="*/ 33 h 110"/>
                <a:gd name="T16" fmla="*/ 97 w 97"/>
                <a:gd name="T17" fmla="*/ 14 h 110"/>
                <a:gd name="T18" fmla="*/ 78 w 97"/>
                <a:gd name="T19" fmla="*/ 0 h 110"/>
                <a:gd name="T20" fmla="*/ 47 w 97"/>
                <a:gd name="T21" fmla="*/ 0 h 110"/>
                <a:gd name="T22" fmla="*/ 34 w 97"/>
                <a:gd name="T23" fmla="*/ 2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" h="110">
                  <a:moveTo>
                    <a:pt x="34" y="29"/>
                  </a:moveTo>
                  <a:lnTo>
                    <a:pt x="34" y="29"/>
                  </a:lnTo>
                  <a:lnTo>
                    <a:pt x="12" y="19"/>
                  </a:lnTo>
                  <a:lnTo>
                    <a:pt x="0" y="35"/>
                  </a:lnTo>
                  <a:lnTo>
                    <a:pt x="24" y="73"/>
                  </a:lnTo>
                  <a:lnTo>
                    <a:pt x="26" y="110"/>
                  </a:lnTo>
                  <a:lnTo>
                    <a:pt x="78" y="79"/>
                  </a:lnTo>
                  <a:lnTo>
                    <a:pt x="78" y="33"/>
                  </a:lnTo>
                  <a:lnTo>
                    <a:pt x="97" y="14"/>
                  </a:lnTo>
                  <a:lnTo>
                    <a:pt x="78" y="0"/>
                  </a:lnTo>
                  <a:lnTo>
                    <a:pt x="47" y="0"/>
                  </a:lnTo>
                  <a:lnTo>
                    <a:pt x="34" y="2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6" name="Freeform 192">
              <a:extLst>
                <a:ext uri="{FF2B5EF4-FFF2-40B4-BE49-F238E27FC236}">
                  <a16:creationId xmlns:a16="http://schemas.microsoft.com/office/drawing/2014/main" xmlns="" id="{251AA8D0-F8FB-9848-BD97-75BC504B2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3250" y="2257426"/>
              <a:ext cx="120650" cy="69850"/>
            </a:xfrm>
            <a:custGeom>
              <a:avLst/>
              <a:gdLst>
                <a:gd name="T0" fmla="*/ 37 w 115"/>
                <a:gd name="T1" fmla="*/ 0 h 66"/>
                <a:gd name="T2" fmla="*/ 37 w 115"/>
                <a:gd name="T3" fmla="*/ 0 h 66"/>
                <a:gd name="T4" fmla="*/ 0 w 115"/>
                <a:gd name="T5" fmla="*/ 30 h 66"/>
                <a:gd name="T6" fmla="*/ 9 w 115"/>
                <a:gd name="T7" fmla="*/ 66 h 66"/>
                <a:gd name="T8" fmla="*/ 32 w 115"/>
                <a:gd name="T9" fmla="*/ 66 h 66"/>
                <a:gd name="T10" fmla="*/ 42 w 115"/>
                <a:gd name="T11" fmla="*/ 47 h 66"/>
                <a:gd name="T12" fmla="*/ 58 w 115"/>
                <a:gd name="T13" fmla="*/ 63 h 66"/>
                <a:gd name="T14" fmla="*/ 73 w 115"/>
                <a:gd name="T15" fmla="*/ 61 h 66"/>
                <a:gd name="T16" fmla="*/ 115 w 115"/>
                <a:gd name="T17" fmla="*/ 26 h 66"/>
                <a:gd name="T18" fmla="*/ 37 w 115"/>
                <a:gd name="T1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66">
                  <a:moveTo>
                    <a:pt x="37" y="0"/>
                  </a:moveTo>
                  <a:lnTo>
                    <a:pt x="37" y="0"/>
                  </a:lnTo>
                  <a:lnTo>
                    <a:pt x="0" y="30"/>
                  </a:lnTo>
                  <a:lnTo>
                    <a:pt x="9" y="66"/>
                  </a:lnTo>
                  <a:lnTo>
                    <a:pt x="32" y="66"/>
                  </a:lnTo>
                  <a:lnTo>
                    <a:pt x="42" y="47"/>
                  </a:lnTo>
                  <a:lnTo>
                    <a:pt x="58" y="63"/>
                  </a:lnTo>
                  <a:lnTo>
                    <a:pt x="73" y="61"/>
                  </a:lnTo>
                  <a:lnTo>
                    <a:pt x="115" y="26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7" name="Freeform 193">
              <a:extLst>
                <a:ext uri="{FF2B5EF4-FFF2-40B4-BE49-F238E27FC236}">
                  <a16:creationId xmlns:a16="http://schemas.microsoft.com/office/drawing/2014/main" xmlns="" id="{3A5A8E80-1728-E448-B8FA-0DBC43860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8650" y="2195513"/>
              <a:ext cx="50800" cy="33338"/>
            </a:xfrm>
            <a:custGeom>
              <a:avLst/>
              <a:gdLst>
                <a:gd name="T0" fmla="*/ 8 w 48"/>
                <a:gd name="T1" fmla="*/ 0 h 31"/>
                <a:gd name="T2" fmla="*/ 8 w 48"/>
                <a:gd name="T3" fmla="*/ 0 h 31"/>
                <a:gd name="T4" fmla="*/ 0 w 48"/>
                <a:gd name="T5" fmla="*/ 17 h 31"/>
                <a:gd name="T6" fmla="*/ 38 w 48"/>
                <a:gd name="T7" fmla="*/ 31 h 31"/>
                <a:gd name="T8" fmla="*/ 48 w 48"/>
                <a:gd name="T9" fmla="*/ 16 h 31"/>
                <a:gd name="T10" fmla="*/ 8 w 4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31">
                  <a:moveTo>
                    <a:pt x="8" y="0"/>
                  </a:moveTo>
                  <a:lnTo>
                    <a:pt x="8" y="0"/>
                  </a:lnTo>
                  <a:lnTo>
                    <a:pt x="0" y="17"/>
                  </a:lnTo>
                  <a:lnTo>
                    <a:pt x="38" y="31"/>
                  </a:lnTo>
                  <a:lnTo>
                    <a:pt x="48" y="1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8" name="Freeform 194">
              <a:extLst>
                <a:ext uri="{FF2B5EF4-FFF2-40B4-BE49-F238E27FC236}">
                  <a16:creationId xmlns:a16="http://schemas.microsoft.com/office/drawing/2014/main" xmlns="" id="{6CDCB563-EA19-0D4E-BE92-8B762D18A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9275" y="2125663"/>
              <a:ext cx="85725" cy="77788"/>
            </a:xfrm>
            <a:custGeom>
              <a:avLst/>
              <a:gdLst>
                <a:gd name="T0" fmla="*/ 61 w 80"/>
                <a:gd name="T1" fmla="*/ 0 h 74"/>
                <a:gd name="T2" fmla="*/ 61 w 80"/>
                <a:gd name="T3" fmla="*/ 0 h 74"/>
                <a:gd name="T4" fmla="*/ 22 w 80"/>
                <a:gd name="T5" fmla="*/ 5 h 74"/>
                <a:gd name="T6" fmla="*/ 0 w 80"/>
                <a:gd name="T7" fmla="*/ 26 h 74"/>
                <a:gd name="T8" fmla="*/ 42 w 80"/>
                <a:gd name="T9" fmla="*/ 28 h 74"/>
                <a:gd name="T10" fmla="*/ 29 w 80"/>
                <a:gd name="T11" fmla="*/ 60 h 74"/>
                <a:gd name="T12" fmla="*/ 38 w 80"/>
                <a:gd name="T13" fmla="*/ 74 h 74"/>
                <a:gd name="T14" fmla="*/ 50 w 80"/>
                <a:gd name="T15" fmla="*/ 72 h 74"/>
                <a:gd name="T16" fmla="*/ 80 w 80"/>
                <a:gd name="T17" fmla="*/ 25 h 74"/>
                <a:gd name="T18" fmla="*/ 61 w 80"/>
                <a:gd name="T1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74">
                  <a:moveTo>
                    <a:pt x="61" y="0"/>
                  </a:moveTo>
                  <a:lnTo>
                    <a:pt x="61" y="0"/>
                  </a:lnTo>
                  <a:lnTo>
                    <a:pt x="22" y="5"/>
                  </a:lnTo>
                  <a:lnTo>
                    <a:pt x="0" y="26"/>
                  </a:lnTo>
                  <a:lnTo>
                    <a:pt x="42" y="28"/>
                  </a:lnTo>
                  <a:lnTo>
                    <a:pt x="29" y="60"/>
                  </a:lnTo>
                  <a:lnTo>
                    <a:pt x="38" y="74"/>
                  </a:lnTo>
                  <a:lnTo>
                    <a:pt x="50" y="72"/>
                  </a:lnTo>
                  <a:lnTo>
                    <a:pt x="80" y="25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9" name="Freeform 195">
              <a:extLst>
                <a:ext uri="{FF2B5EF4-FFF2-40B4-BE49-F238E27FC236}">
                  <a16:creationId xmlns:a16="http://schemas.microsoft.com/office/drawing/2014/main" xmlns="" id="{50C6FC87-3FA0-7847-B93C-DBBD97A79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1988" y="2112963"/>
              <a:ext cx="255588" cy="187325"/>
            </a:xfrm>
            <a:custGeom>
              <a:avLst/>
              <a:gdLst>
                <a:gd name="T0" fmla="*/ 21 w 242"/>
                <a:gd name="T1" fmla="*/ 0 h 177"/>
                <a:gd name="T2" fmla="*/ 21 w 242"/>
                <a:gd name="T3" fmla="*/ 0 h 177"/>
                <a:gd name="T4" fmla="*/ 0 w 242"/>
                <a:gd name="T5" fmla="*/ 7 h 177"/>
                <a:gd name="T6" fmla="*/ 3 w 242"/>
                <a:gd name="T7" fmla="*/ 35 h 177"/>
                <a:gd name="T8" fmla="*/ 38 w 242"/>
                <a:gd name="T9" fmla="*/ 58 h 177"/>
                <a:gd name="T10" fmla="*/ 40 w 242"/>
                <a:gd name="T11" fmla="*/ 75 h 177"/>
                <a:gd name="T12" fmla="*/ 29 w 242"/>
                <a:gd name="T13" fmla="*/ 86 h 177"/>
                <a:gd name="T14" fmla="*/ 35 w 242"/>
                <a:gd name="T15" fmla="*/ 121 h 177"/>
                <a:gd name="T16" fmla="*/ 169 w 242"/>
                <a:gd name="T17" fmla="*/ 165 h 177"/>
                <a:gd name="T18" fmla="*/ 205 w 242"/>
                <a:gd name="T19" fmla="*/ 177 h 177"/>
                <a:gd name="T20" fmla="*/ 242 w 242"/>
                <a:gd name="T21" fmla="*/ 145 h 177"/>
                <a:gd name="T22" fmla="*/ 198 w 242"/>
                <a:gd name="T23" fmla="*/ 110 h 177"/>
                <a:gd name="T24" fmla="*/ 158 w 242"/>
                <a:gd name="T25" fmla="*/ 121 h 177"/>
                <a:gd name="T26" fmla="*/ 103 w 242"/>
                <a:gd name="T27" fmla="*/ 115 h 177"/>
                <a:gd name="T28" fmla="*/ 82 w 242"/>
                <a:gd name="T29" fmla="*/ 94 h 177"/>
                <a:gd name="T30" fmla="*/ 77 w 242"/>
                <a:gd name="T31" fmla="*/ 37 h 177"/>
                <a:gd name="T32" fmla="*/ 42 w 242"/>
                <a:gd name="T33" fmla="*/ 19 h 177"/>
                <a:gd name="T34" fmla="*/ 21 w 242"/>
                <a:gd name="T3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2" h="177">
                  <a:moveTo>
                    <a:pt x="21" y="0"/>
                  </a:moveTo>
                  <a:lnTo>
                    <a:pt x="21" y="0"/>
                  </a:lnTo>
                  <a:lnTo>
                    <a:pt x="0" y="7"/>
                  </a:lnTo>
                  <a:lnTo>
                    <a:pt x="3" y="35"/>
                  </a:lnTo>
                  <a:lnTo>
                    <a:pt x="38" y="58"/>
                  </a:lnTo>
                  <a:lnTo>
                    <a:pt x="40" y="75"/>
                  </a:lnTo>
                  <a:lnTo>
                    <a:pt x="29" y="86"/>
                  </a:lnTo>
                  <a:lnTo>
                    <a:pt x="35" y="121"/>
                  </a:lnTo>
                  <a:lnTo>
                    <a:pt x="169" y="165"/>
                  </a:lnTo>
                  <a:lnTo>
                    <a:pt x="205" y="177"/>
                  </a:lnTo>
                  <a:lnTo>
                    <a:pt x="242" y="145"/>
                  </a:lnTo>
                  <a:lnTo>
                    <a:pt x="198" y="110"/>
                  </a:lnTo>
                  <a:lnTo>
                    <a:pt x="158" y="121"/>
                  </a:lnTo>
                  <a:lnTo>
                    <a:pt x="103" y="115"/>
                  </a:lnTo>
                  <a:lnTo>
                    <a:pt x="82" y="94"/>
                  </a:lnTo>
                  <a:lnTo>
                    <a:pt x="77" y="37"/>
                  </a:lnTo>
                  <a:lnTo>
                    <a:pt x="42" y="19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0" name="Freeform 196">
              <a:extLst>
                <a:ext uri="{FF2B5EF4-FFF2-40B4-BE49-F238E27FC236}">
                  <a16:creationId xmlns:a16="http://schemas.microsoft.com/office/drawing/2014/main" xmlns="" id="{7B64A4FD-E8DE-674E-9773-F0E54A3CD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5800" y="2301876"/>
              <a:ext cx="441325" cy="550863"/>
            </a:xfrm>
            <a:custGeom>
              <a:avLst/>
              <a:gdLst>
                <a:gd name="T0" fmla="*/ 107 w 417"/>
                <a:gd name="T1" fmla="*/ 3 h 520"/>
                <a:gd name="T2" fmla="*/ 107 w 417"/>
                <a:gd name="T3" fmla="*/ 3 h 520"/>
                <a:gd name="T4" fmla="*/ 69 w 417"/>
                <a:gd name="T5" fmla="*/ 0 h 520"/>
                <a:gd name="T6" fmla="*/ 24 w 417"/>
                <a:gd name="T7" fmla="*/ 17 h 520"/>
                <a:gd name="T8" fmla="*/ 0 w 417"/>
                <a:gd name="T9" fmla="*/ 51 h 520"/>
                <a:gd name="T10" fmla="*/ 7 w 417"/>
                <a:gd name="T11" fmla="*/ 142 h 520"/>
                <a:gd name="T12" fmla="*/ 81 w 417"/>
                <a:gd name="T13" fmla="*/ 145 h 520"/>
                <a:gd name="T14" fmla="*/ 153 w 417"/>
                <a:gd name="T15" fmla="*/ 180 h 520"/>
                <a:gd name="T16" fmla="*/ 203 w 417"/>
                <a:gd name="T17" fmla="*/ 238 h 520"/>
                <a:gd name="T18" fmla="*/ 241 w 417"/>
                <a:gd name="T19" fmla="*/ 236 h 520"/>
                <a:gd name="T20" fmla="*/ 231 w 417"/>
                <a:gd name="T21" fmla="*/ 291 h 520"/>
                <a:gd name="T22" fmla="*/ 196 w 417"/>
                <a:gd name="T23" fmla="*/ 349 h 520"/>
                <a:gd name="T24" fmla="*/ 158 w 417"/>
                <a:gd name="T25" fmla="*/ 366 h 520"/>
                <a:gd name="T26" fmla="*/ 130 w 417"/>
                <a:gd name="T27" fmla="*/ 361 h 520"/>
                <a:gd name="T28" fmla="*/ 116 w 417"/>
                <a:gd name="T29" fmla="*/ 349 h 520"/>
                <a:gd name="T30" fmla="*/ 95 w 417"/>
                <a:gd name="T31" fmla="*/ 377 h 520"/>
                <a:gd name="T32" fmla="*/ 104 w 417"/>
                <a:gd name="T33" fmla="*/ 405 h 520"/>
                <a:gd name="T34" fmla="*/ 134 w 417"/>
                <a:gd name="T35" fmla="*/ 406 h 520"/>
                <a:gd name="T36" fmla="*/ 170 w 417"/>
                <a:gd name="T37" fmla="*/ 389 h 520"/>
                <a:gd name="T38" fmla="*/ 201 w 417"/>
                <a:gd name="T39" fmla="*/ 469 h 520"/>
                <a:gd name="T40" fmla="*/ 280 w 417"/>
                <a:gd name="T41" fmla="*/ 520 h 520"/>
                <a:gd name="T42" fmla="*/ 334 w 417"/>
                <a:gd name="T43" fmla="*/ 452 h 520"/>
                <a:gd name="T44" fmla="*/ 288 w 417"/>
                <a:gd name="T45" fmla="*/ 378 h 520"/>
                <a:gd name="T46" fmla="*/ 315 w 417"/>
                <a:gd name="T47" fmla="*/ 349 h 520"/>
                <a:gd name="T48" fmla="*/ 351 w 417"/>
                <a:gd name="T49" fmla="*/ 410 h 520"/>
                <a:gd name="T50" fmla="*/ 417 w 417"/>
                <a:gd name="T51" fmla="*/ 352 h 520"/>
                <a:gd name="T52" fmla="*/ 405 w 417"/>
                <a:gd name="T53" fmla="*/ 326 h 520"/>
                <a:gd name="T54" fmla="*/ 360 w 417"/>
                <a:gd name="T55" fmla="*/ 340 h 520"/>
                <a:gd name="T56" fmla="*/ 329 w 417"/>
                <a:gd name="T57" fmla="*/ 254 h 520"/>
                <a:gd name="T58" fmla="*/ 358 w 417"/>
                <a:gd name="T59" fmla="*/ 205 h 520"/>
                <a:gd name="T60" fmla="*/ 299 w 417"/>
                <a:gd name="T61" fmla="*/ 142 h 520"/>
                <a:gd name="T62" fmla="*/ 266 w 417"/>
                <a:gd name="T63" fmla="*/ 165 h 520"/>
                <a:gd name="T64" fmla="*/ 235 w 417"/>
                <a:gd name="T65" fmla="*/ 96 h 520"/>
                <a:gd name="T66" fmla="*/ 169 w 417"/>
                <a:gd name="T67" fmla="*/ 105 h 520"/>
                <a:gd name="T68" fmla="*/ 151 w 417"/>
                <a:gd name="T69" fmla="*/ 23 h 520"/>
                <a:gd name="T70" fmla="*/ 97 w 417"/>
                <a:gd name="T71" fmla="*/ 59 h 520"/>
                <a:gd name="T72" fmla="*/ 92 w 417"/>
                <a:gd name="T73" fmla="*/ 105 h 520"/>
                <a:gd name="T74" fmla="*/ 62 w 417"/>
                <a:gd name="T75" fmla="*/ 105 h 520"/>
                <a:gd name="T76" fmla="*/ 66 w 417"/>
                <a:gd name="T77" fmla="*/ 65 h 520"/>
                <a:gd name="T78" fmla="*/ 107 w 417"/>
                <a:gd name="T79" fmla="*/ 3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7" h="520">
                  <a:moveTo>
                    <a:pt x="107" y="3"/>
                  </a:moveTo>
                  <a:lnTo>
                    <a:pt x="107" y="3"/>
                  </a:lnTo>
                  <a:lnTo>
                    <a:pt x="69" y="0"/>
                  </a:lnTo>
                  <a:lnTo>
                    <a:pt x="24" y="17"/>
                  </a:lnTo>
                  <a:lnTo>
                    <a:pt x="0" y="51"/>
                  </a:lnTo>
                  <a:lnTo>
                    <a:pt x="7" y="142"/>
                  </a:lnTo>
                  <a:lnTo>
                    <a:pt x="81" y="145"/>
                  </a:lnTo>
                  <a:lnTo>
                    <a:pt x="153" y="180"/>
                  </a:lnTo>
                  <a:lnTo>
                    <a:pt x="203" y="238"/>
                  </a:lnTo>
                  <a:lnTo>
                    <a:pt x="241" y="236"/>
                  </a:lnTo>
                  <a:lnTo>
                    <a:pt x="231" y="291"/>
                  </a:lnTo>
                  <a:lnTo>
                    <a:pt x="196" y="349"/>
                  </a:lnTo>
                  <a:lnTo>
                    <a:pt x="158" y="366"/>
                  </a:lnTo>
                  <a:lnTo>
                    <a:pt x="130" y="361"/>
                  </a:lnTo>
                  <a:lnTo>
                    <a:pt x="116" y="349"/>
                  </a:lnTo>
                  <a:lnTo>
                    <a:pt x="95" y="377"/>
                  </a:lnTo>
                  <a:lnTo>
                    <a:pt x="104" y="405"/>
                  </a:lnTo>
                  <a:lnTo>
                    <a:pt x="134" y="406"/>
                  </a:lnTo>
                  <a:lnTo>
                    <a:pt x="170" y="389"/>
                  </a:lnTo>
                  <a:lnTo>
                    <a:pt x="201" y="469"/>
                  </a:lnTo>
                  <a:lnTo>
                    <a:pt x="280" y="520"/>
                  </a:lnTo>
                  <a:lnTo>
                    <a:pt x="334" y="452"/>
                  </a:lnTo>
                  <a:lnTo>
                    <a:pt x="288" y="378"/>
                  </a:lnTo>
                  <a:lnTo>
                    <a:pt x="315" y="349"/>
                  </a:lnTo>
                  <a:lnTo>
                    <a:pt x="351" y="410"/>
                  </a:lnTo>
                  <a:lnTo>
                    <a:pt x="417" y="352"/>
                  </a:lnTo>
                  <a:lnTo>
                    <a:pt x="405" y="326"/>
                  </a:lnTo>
                  <a:lnTo>
                    <a:pt x="360" y="340"/>
                  </a:lnTo>
                  <a:lnTo>
                    <a:pt x="329" y="254"/>
                  </a:lnTo>
                  <a:lnTo>
                    <a:pt x="358" y="205"/>
                  </a:lnTo>
                  <a:lnTo>
                    <a:pt x="299" y="142"/>
                  </a:lnTo>
                  <a:lnTo>
                    <a:pt x="266" y="165"/>
                  </a:lnTo>
                  <a:lnTo>
                    <a:pt x="235" y="96"/>
                  </a:lnTo>
                  <a:lnTo>
                    <a:pt x="169" y="105"/>
                  </a:lnTo>
                  <a:lnTo>
                    <a:pt x="151" y="23"/>
                  </a:lnTo>
                  <a:lnTo>
                    <a:pt x="97" y="59"/>
                  </a:lnTo>
                  <a:lnTo>
                    <a:pt x="92" y="105"/>
                  </a:lnTo>
                  <a:lnTo>
                    <a:pt x="62" y="105"/>
                  </a:lnTo>
                  <a:lnTo>
                    <a:pt x="66" y="65"/>
                  </a:lnTo>
                  <a:lnTo>
                    <a:pt x="107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1" name="Freeform 197">
              <a:extLst>
                <a:ext uri="{FF2B5EF4-FFF2-40B4-BE49-F238E27FC236}">
                  <a16:creationId xmlns:a16="http://schemas.microsoft.com/office/drawing/2014/main" xmlns="" id="{AAFE266F-44A0-8B40-8B49-0F1227F11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8363" y="2338388"/>
              <a:ext cx="73025" cy="42863"/>
            </a:xfrm>
            <a:custGeom>
              <a:avLst/>
              <a:gdLst>
                <a:gd name="T0" fmla="*/ 14 w 69"/>
                <a:gd name="T1" fmla="*/ 0 h 40"/>
                <a:gd name="T2" fmla="*/ 14 w 69"/>
                <a:gd name="T3" fmla="*/ 0 h 40"/>
                <a:gd name="T4" fmla="*/ 0 w 69"/>
                <a:gd name="T5" fmla="*/ 14 h 40"/>
                <a:gd name="T6" fmla="*/ 12 w 69"/>
                <a:gd name="T7" fmla="*/ 33 h 40"/>
                <a:gd name="T8" fmla="*/ 69 w 69"/>
                <a:gd name="T9" fmla="*/ 40 h 40"/>
                <a:gd name="T10" fmla="*/ 33 w 69"/>
                <a:gd name="T11" fmla="*/ 2 h 40"/>
                <a:gd name="T12" fmla="*/ 14 w 69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40">
                  <a:moveTo>
                    <a:pt x="14" y="0"/>
                  </a:moveTo>
                  <a:lnTo>
                    <a:pt x="14" y="0"/>
                  </a:lnTo>
                  <a:lnTo>
                    <a:pt x="0" y="14"/>
                  </a:lnTo>
                  <a:lnTo>
                    <a:pt x="12" y="33"/>
                  </a:lnTo>
                  <a:lnTo>
                    <a:pt x="69" y="40"/>
                  </a:lnTo>
                  <a:lnTo>
                    <a:pt x="33" y="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2" name="Freeform 198">
              <a:extLst>
                <a:ext uri="{FF2B5EF4-FFF2-40B4-BE49-F238E27FC236}">
                  <a16:creationId xmlns:a16="http://schemas.microsoft.com/office/drawing/2014/main" xmlns="" id="{B05A8AE4-4C75-C242-ABA1-CB0F089FF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4225" y="1935163"/>
              <a:ext cx="496888" cy="288925"/>
            </a:xfrm>
            <a:custGeom>
              <a:avLst/>
              <a:gdLst>
                <a:gd name="T0" fmla="*/ 38 w 471"/>
                <a:gd name="T1" fmla="*/ 184 h 273"/>
                <a:gd name="T2" fmla="*/ 38 w 471"/>
                <a:gd name="T3" fmla="*/ 184 h 273"/>
                <a:gd name="T4" fmla="*/ 38 w 471"/>
                <a:gd name="T5" fmla="*/ 199 h 273"/>
                <a:gd name="T6" fmla="*/ 0 w 471"/>
                <a:gd name="T7" fmla="*/ 208 h 273"/>
                <a:gd name="T8" fmla="*/ 10 w 471"/>
                <a:gd name="T9" fmla="*/ 226 h 273"/>
                <a:gd name="T10" fmla="*/ 54 w 471"/>
                <a:gd name="T11" fmla="*/ 243 h 273"/>
                <a:gd name="T12" fmla="*/ 102 w 471"/>
                <a:gd name="T13" fmla="*/ 249 h 273"/>
                <a:gd name="T14" fmla="*/ 137 w 471"/>
                <a:gd name="T15" fmla="*/ 273 h 273"/>
                <a:gd name="T16" fmla="*/ 172 w 471"/>
                <a:gd name="T17" fmla="*/ 254 h 273"/>
                <a:gd name="T18" fmla="*/ 148 w 471"/>
                <a:gd name="T19" fmla="*/ 229 h 273"/>
                <a:gd name="T20" fmla="*/ 179 w 471"/>
                <a:gd name="T21" fmla="*/ 229 h 273"/>
                <a:gd name="T22" fmla="*/ 198 w 471"/>
                <a:gd name="T23" fmla="*/ 208 h 273"/>
                <a:gd name="T24" fmla="*/ 245 w 471"/>
                <a:gd name="T25" fmla="*/ 201 h 273"/>
                <a:gd name="T26" fmla="*/ 245 w 471"/>
                <a:gd name="T27" fmla="*/ 191 h 273"/>
                <a:gd name="T28" fmla="*/ 219 w 471"/>
                <a:gd name="T29" fmla="*/ 173 h 273"/>
                <a:gd name="T30" fmla="*/ 222 w 471"/>
                <a:gd name="T31" fmla="*/ 154 h 273"/>
                <a:gd name="T32" fmla="*/ 295 w 471"/>
                <a:gd name="T33" fmla="*/ 166 h 273"/>
                <a:gd name="T34" fmla="*/ 403 w 471"/>
                <a:gd name="T35" fmla="*/ 124 h 273"/>
                <a:gd name="T36" fmla="*/ 363 w 471"/>
                <a:gd name="T37" fmla="*/ 112 h 273"/>
                <a:gd name="T38" fmla="*/ 374 w 471"/>
                <a:gd name="T39" fmla="*/ 98 h 273"/>
                <a:gd name="T40" fmla="*/ 457 w 471"/>
                <a:gd name="T41" fmla="*/ 98 h 273"/>
                <a:gd name="T42" fmla="*/ 471 w 471"/>
                <a:gd name="T43" fmla="*/ 84 h 273"/>
                <a:gd name="T44" fmla="*/ 302 w 471"/>
                <a:gd name="T45" fmla="*/ 24 h 273"/>
                <a:gd name="T46" fmla="*/ 262 w 471"/>
                <a:gd name="T47" fmla="*/ 10 h 273"/>
                <a:gd name="T48" fmla="*/ 219 w 471"/>
                <a:gd name="T49" fmla="*/ 42 h 273"/>
                <a:gd name="T50" fmla="*/ 170 w 471"/>
                <a:gd name="T51" fmla="*/ 1 h 273"/>
                <a:gd name="T52" fmla="*/ 144 w 471"/>
                <a:gd name="T53" fmla="*/ 0 h 273"/>
                <a:gd name="T54" fmla="*/ 139 w 471"/>
                <a:gd name="T55" fmla="*/ 33 h 273"/>
                <a:gd name="T56" fmla="*/ 106 w 471"/>
                <a:gd name="T57" fmla="*/ 3 h 273"/>
                <a:gd name="T58" fmla="*/ 67 w 471"/>
                <a:gd name="T59" fmla="*/ 15 h 273"/>
                <a:gd name="T60" fmla="*/ 74 w 471"/>
                <a:gd name="T61" fmla="*/ 35 h 273"/>
                <a:gd name="T62" fmla="*/ 132 w 471"/>
                <a:gd name="T63" fmla="*/ 47 h 273"/>
                <a:gd name="T64" fmla="*/ 128 w 471"/>
                <a:gd name="T65" fmla="*/ 75 h 273"/>
                <a:gd name="T66" fmla="*/ 160 w 471"/>
                <a:gd name="T67" fmla="*/ 94 h 273"/>
                <a:gd name="T68" fmla="*/ 236 w 471"/>
                <a:gd name="T69" fmla="*/ 75 h 273"/>
                <a:gd name="T70" fmla="*/ 238 w 471"/>
                <a:gd name="T71" fmla="*/ 101 h 273"/>
                <a:gd name="T72" fmla="*/ 175 w 471"/>
                <a:gd name="T73" fmla="*/ 131 h 273"/>
                <a:gd name="T74" fmla="*/ 137 w 471"/>
                <a:gd name="T75" fmla="*/ 101 h 273"/>
                <a:gd name="T76" fmla="*/ 102 w 471"/>
                <a:gd name="T77" fmla="*/ 105 h 273"/>
                <a:gd name="T78" fmla="*/ 137 w 471"/>
                <a:gd name="T79" fmla="*/ 154 h 273"/>
                <a:gd name="T80" fmla="*/ 120 w 471"/>
                <a:gd name="T81" fmla="*/ 163 h 273"/>
                <a:gd name="T82" fmla="*/ 94 w 471"/>
                <a:gd name="T83" fmla="*/ 140 h 273"/>
                <a:gd name="T84" fmla="*/ 74 w 471"/>
                <a:gd name="T85" fmla="*/ 152 h 273"/>
                <a:gd name="T86" fmla="*/ 92 w 471"/>
                <a:gd name="T87" fmla="*/ 185 h 273"/>
                <a:gd name="T88" fmla="*/ 121 w 471"/>
                <a:gd name="T89" fmla="*/ 185 h 273"/>
                <a:gd name="T90" fmla="*/ 114 w 471"/>
                <a:gd name="T91" fmla="*/ 217 h 273"/>
                <a:gd name="T92" fmla="*/ 90 w 471"/>
                <a:gd name="T93" fmla="*/ 213 h 273"/>
                <a:gd name="T94" fmla="*/ 59 w 471"/>
                <a:gd name="T95" fmla="*/ 180 h 273"/>
                <a:gd name="T96" fmla="*/ 38 w 471"/>
                <a:gd name="T97" fmla="*/ 18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71" h="273">
                  <a:moveTo>
                    <a:pt x="38" y="184"/>
                  </a:moveTo>
                  <a:lnTo>
                    <a:pt x="38" y="184"/>
                  </a:lnTo>
                  <a:lnTo>
                    <a:pt x="38" y="199"/>
                  </a:lnTo>
                  <a:lnTo>
                    <a:pt x="0" y="208"/>
                  </a:lnTo>
                  <a:lnTo>
                    <a:pt x="10" y="226"/>
                  </a:lnTo>
                  <a:lnTo>
                    <a:pt x="54" y="243"/>
                  </a:lnTo>
                  <a:lnTo>
                    <a:pt x="102" y="249"/>
                  </a:lnTo>
                  <a:lnTo>
                    <a:pt x="137" y="273"/>
                  </a:lnTo>
                  <a:lnTo>
                    <a:pt x="172" y="254"/>
                  </a:lnTo>
                  <a:lnTo>
                    <a:pt x="148" y="229"/>
                  </a:lnTo>
                  <a:lnTo>
                    <a:pt x="179" y="229"/>
                  </a:lnTo>
                  <a:lnTo>
                    <a:pt x="198" y="208"/>
                  </a:lnTo>
                  <a:lnTo>
                    <a:pt x="245" y="201"/>
                  </a:lnTo>
                  <a:lnTo>
                    <a:pt x="245" y="191"/>
                  </a:lnTo>
                  <a:lnTo>
                    <a:pt x="219" y="173"/>
                  </a:lnTo>
                  <a:lnTo>
                    <a:pt x="222" y="154"/>
                  </a:lnTo>
                  <a:lnTo>
                    <a:pt x="295" y="166"/>
                  </a:lnTo>
                  <a:lnTo>
                    <a:pt x="403" y="124"/>
                  </a:lnTo>
                  <a:lnTo>
                    <a:pt x="363" y="112"/>
                  </a:lnTo>
                  <a:lnTo>
                    <a:pt x="374" y="98"/>
                  </a:lnTo>
                  <a:lnTo>
                    <a:pt x="457" y="98"/>
                  </a:lnTo>
                  <a:lnTo>
                    <a:pt x="471" y="84"/>
                  </a:lnTo>
                  <a:lnTo>
                    <a:pt x="302" y="24"/>
                  </a:lnTo>
                  <a:lnTo>
                    <a:pt x="262" y="10"/>
                  </a:lnTo>
                  <a:lnTo>
                    <a:pt x="219" y="42"/>
                  </a:lnTo>
                  <a:lnTo>
                    <a:pt x="170" y="1"/>
                  </a:lnTo>
                  <a:lnTo>
                    <a:pt x="144" y="0"/>
                  </a:lnTo>
                  <a:lnTo>
                    <a:pt x="139" y="33"/>
                  </a:lnTo>
                  <a:lnTo>
                    <a:pt x="106" y="3"/>
                  </a:lnTo>
                  <a:lnTo>
                    <a:pt x="67" y="15"/>
                  </a:lnTo>
                  <a:lnTo>
                    <a:pt x="74" y="35"/>
                  </a:lnTo>
                  <a:lnTo>
                    <a:pt x="132" y="47"/>
                  </a:lnTo>
                  <a:lnTo>
                    <a:pt x="128" y="75"/>
                  </a:lnTo>
                  <a:lnTo>
                    <a:pt x="160" y="94"/>
                  </a:lnTo>
                  <a:lnTo>
                    <a:pt x="236" y="75"/>
                  </a:lnTo>
                  <a:lnTo>
                    <a:pt x="238" y="101"/>
                  </a:lnTo>
                  <a:lnTo>
                    <a:pt x="175" y="131"/>
                  </a:lnTo>
                  <a:lnTo>
                    <a:pt x="137" y="101"/>
                  </a:lnTo>
                  <a:lnTo>
                    <a:pt x="102" y="105"/>
                  </a:lnTo>
                  <a:lnTo>
                    <a:pt x="137" y="154"/>
                  </a:lnTo>
                  <a:lnTo>
                    <a:pt x="120" y="163"/>
                  </a:lnTo>
                  <a:lnTo>
                    <a:pt x="94" y="140"/>
                  </a:lnTo>
                  <a:lnTo>
                    <a:pt x="74" y="152"/>
                  </a:lnTo>
                  <a:lnTo>
                    <a:pt x="92" y="185"/>
                  </a:lnTo>
                  <a:lnTo>
                    <a:pt x="121" y="185"/>
                  </a:lnTo>
                  <a:lnTo>
                    <a:pt x="114" y="217"/>
                  </a:lnTo>
                  <a:lnTo>
                    <a:pt x="90" y="213"/>
                  </a:lnTo>
                  <a:lnTo>
                    <a:pt x="59" y="180"/>
                  </a:lnTo>
                  <a:lnTo>
                    <a:pt x="38" y="18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3" name="Freeform 199">
              <a:extLst>
                <a:ext uri="{FF2B5EF4-FFF2-40B4-BE49-F238E27FC236}">
                  <a16:creationId xmlns:a16="http://schemas.microsoft.com/office/drawing/2014/main" xmlns="" id="{D23DDE24-CD6B-7D4F-AD80-0267DC087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2300" y="2640013"/>
              <a:ext cx="119063" cy="98425"/>
            </a:xfrm>
            <a:custGeom>
              <a:avLst/>
              <a:gdLst>
                <a:gd name="T0" fmla="*/ 35 w 112"/>
                <a:gd name="T1" fmla="*/ 0 h 94"/>
                <a:gd name="T2" fmla="*/ 35 w 112"/>
                <a:gd name="T3" fmla="*/ 0 h 94"/>
                <a:gd name="T4" fmla="*/ 2 w 112"/>
                <a:gd name="T5" fmla="*/ 42 h 94"/>
                <a:gd name="T6" fmla="*/ 0 w 112"/>
                <a:gd name="T7" fmla="*/ 88 h 94"/>
                <a:gd name="T8" fmla="*/ 29 w 112"/>
                <a:gd name="T9" fmla="*/ 71 h 94"/>
                <a:gd name="T10" fmla="*/ 64 w 112"/>
                <a:gd name="T11" fmla="*/ 71 h 94"/>
                <a:gd name="T12" fmla="*/ 89 w 112"/>
                <a:gd name="T13" fmla="*/ 94 h 94"/>
                <a:gd name="T14" fmla="*/ 112 w 112"/>
                <a:gd name="T15" fmla="*/ 75 h 94"/>
                <a:gd name="T16" fmla="*/ 35 w 112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94">
                  <a:moveTo>
                    <a:pt x="35" y="0"/>
                  </a:moveTo>
                  <a:lnTo>
                    <a:pt x="35" y="0"/>
                  </a:lnTo>
                  <a:lnTo>
                    <a:pt x="2" y="42"/>
                  </a:lnTo>
                  <a:lnTo>
                    <a:pt x="0" y="88"/>
                  </a:lnTo>
                  <a:lnTo>
                    <a:pt x="29" y="71"/>
                  </a:lnTo>
                  <a:lnTo>
                    <a:pt x="64" y="71"/>
                  </a:lnTo>
                  <a:lnTo>
                    <a:pt x="89" y="94"/>
                  </a:lnTo>
                  <a:lnTo>
                    <a:pt x="112" y="75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4" name="Freeform 200">
              <a:extLst>
                <a:ext uri="{FF2B5EF4-FFF2-40B4-BE49-F238E27FC236}">
                  <a16:creationId xmlns:a16="http://schemas.microsoft.com/office/drawing/2014/main" xmlns="" id="{7B0EE3FC-2D88-964D-B253-BF5E0E7F0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8538" y="3214688"/>
              <a:ext cx="133350" cy="142875"/>
            </a:xfrm>
            <a:custGeom>
              <a:avLst/>
              <a:gdLst>
                <a:gd name="T0" fmla="*/ 83 w 125"/>
                <a:gd name="T1" fmla="*/ 0 h 136"/>
                <a:gd name="T2" fmla="*/ 83 w 125"/>
                <a:gd name="T3" fmla="*/ 0 h 136"/>
                <a:gd name="T4" fmla="*/ 0 w 125"/>
                <a:gd name="T5" fmla="*/ 80 h 136"/>
                <a:gd name="T6" fmla="*/ 9 w 125"/>
                <a:gd name="T7" fmla="*/ 98 h 136"/>
                <a:gd name="T8" fmla="*/ 110 w 125"/>
                <a:gd name="T9" fmla="*/ 136 h 136"/>
                <a:gd name="T10" fmla="*/ 125 w 125"/>
                <a:gd name="T11" fmla="*/ 111 h 136"/>
                <a:gd name="T12" fmla="*/ 116 w 125"/>
                <a:gd name="T13" fmla="*/ 69 h 136"/>
                <a:gd name="T14" fmla="*/ 83 w 125"/>
                <a:gd name="T15" fmla="*/ 73 h 136"/>
                <a:gd name="T16" fmla="*/ 64 w 125"/>
                <a:gd name="T17" fmla="*/ 52 h 136"/>
                <a:gd name="T18" fmla="*/ 95 w 125"/>
                <a:gd name="T19" fmla="*/ 21 h 136"/>
                <a:gd name="T20" fmla="*/ 83 w 125"/>
                <a:gd name="T21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" h="136">
                  <a:moveTo>
                    <a:pt x="83" y="0"/>
                  </a:moveTo>
                  <a:lnTo>
                    <a:pt x="83" y="0"/>
                  </a:lnTo>
                  <a:lnTo>
                    <a:pt x="0" y="80"/>
                  </a:lnTo>
                  <a:lnTo>
                    <a:pt x="9" y="98"/>
                  </a:lnTo>
                  <a:lnTo>
                    <a:pt x="110" y="136"/>
                  </a:lnTo>
                  <a:lnTo>
                    <a:pt x="125" y="111"/>
                  </a:lnTo>
                  <a:lnTo>
                    <a:pt x="116" y="69"/>
                  </a:lnTo>
                  <a:lnTo>
                    <a:pt x="83" y="73"/>
                  </a:lnTo>
                  <a:lnTo>
                    <a:pt x="64" y="52"/>
                  </a:lnTo>
                  <a:lnTo>
                    <a:pt x="95" y="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5" name="Freeform 201">
              <a:extLst>
                <a:ext uri="{FF2B5EF4-FFF2-40B4-BE49-F238E27FC236}">
                  <a16:creationId xmlns:a16="http://schemas.microsoft.com/office/drawing/2014/main" xmlns="" id="{85238BCD-F4D6-D84D-920A-919F22607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9625" y="2198688"/>
              <a:ext cx="1565275" cy="1265238"/>
            </a:xfrm>
            <a:custGeom>
              <a:avLst/>
              <a:gdLst>
                <a:gd name="T0" fmla="*/ 214 w 1481"/>
                <a:gd name="T1" fmla="*/ 0 h 1196"/>
                <a:gd name="T2" fmla="*/ 238 w 1481"/>
                <a:gd name="T3" fmla="*/ 55 h 1196"/>
                <a:gd name="T4" fmla="*/ 304 w 1481"/>
                <a:gd name="T5" fmla="*/ 35 h 1196"/>
                <a:gd name="T6" fmla="*/ 394 w 1481"/>
                <a:gd name="T7" fmla="*/ 53 h 1196"/>
                <a:gd name="T8" fmla="*/ 449 w 1481"/>
                <a:gd name="T9" fmla="*/ 98 h 1196"/>
                <a:gd name="T10" fmla="*/ 476 w 1481"/>
                <a:gd name="T11" fmla="*/ 71 h 1196"/>
                <a:gd name="T12" fmla="*/ 572 w 1481"/>
                <a:gd name="T13" fmla="*/ 153 h 1196"/>
                <a:gd name="T14" fmla="*/ 594 w 1481"/>
                <a:gd name="T15" fmla="*/ 218 h 1196"/>
                <a:gd name="T16" fmla="*/ 691 w 1481"/>
                <a:gd name="T17" fmla="*/ 246 h 1196"/>
                <a:gd name="T18" fmla="*/ 717 w 1481"/>
                <a:gd name="T19" fmla="*/ 289 h 1196"/>
                <a:gd name="T20" fmla="*/ 760 w 1481"/>
                <a:gd name="T21" fmla="*/ 220 h 1196"/>
                <a:gd name="T22" fmla="*/ 846 w 1481"/>
                <a:gd name="T23" fmla="*/ 289 h 1196"/>
                <a:gd name="T24" fmla="*/ 894 w 1481"/>
                <a:gd name="T25" fmla="*/ 272 h 1196"/>
                <a:gd name="T26" fmla="*/ 932 w 1481"/>
                <a:gd name="T27" fmla="*/ 212 h 1196"/>
                <a:gd name="T28" fmla="*/ 912 w 1481"/>
                <a:gd name="T29" fmla="*/ 299 h 1196"/>
                <a:gd name="T30" fmla="*/ 933 w 1481"/>
                <a:gd name="T31" fmla="*/ 299 h 1196"/>
                <a:gd name="T32" fmla="*/ 971 w 1481"/>
                <a:gd name="T33" fmla="*/ 226 h 1196"/>
                <a:gd name="T34" fmla="*/ 957 w 1481"/>
                <a:gd name="T35" fmla="*/ 169 h 1196"/>
                <a:gd name="T36" fmla="*/ 1025 w 1481"/>
                <a:gd name="T37" fmla="*/ 161 h 1196"/>
                <a:gd name="T38" fmla="*/ 1062 w 1481"/>
                <a:gd name="T39" fmla="*/ 270 h 1196"/>
                <a:gd name="T40" fmla="*/ 1055 w 1481"/>
                <a:gd name="T41" fmla="*/ 329 h 1196"/>
                <a:gd name="T42" fmla="*/ 1141 w 1481"/>
                <a:gd name="T43" fmla="*/ 258 h 1196"/>
                <a:gd name="T44" fmla="*/ 1166 w 1481"/>
                <a:gd name="T45" fmla="*/ 384 h 1196"/>
                <a:gd name="T46" fmla="*/ 1082 w 1481"/>
                <a:gd name="T47" fmla="*/ 388 h 1196"/>
                <a:gd name="T48" fmla="*/ 1016 w 1481"/>
                <a:gd name="T49" fmla="*/ 429 h 1196"/>
                <a:gd name="T50" fmla="*/ 935 w 1481"/>
                <a:gd name="T51" fmla="*/ 474 h 1196"/>
                <a:gd name="T52" fmla="*/ 806 w 1481"/>
                <a:gd name="T53" fmla="*/ 608 h 1196"/>
                <a:gd name="T54" fmla="*/ 840 w 1481"/>
                <a:gd name="T55" fmla="*/ 650 h 1196"/>
                <a:gd name="T56" fmla="*/ 912 w 1481"/>
                <a:gd name="T57" fmla="*/ 746 h 1196"/>
                <a:gd name="T58" fmla="*/ 982 w 1481"/>
                <a:gd name="T59" fmla="*/ 876 h 1196"/>
                <a:gd name="T60" fmla="*/ 1004 w 1481"/>
                <a:gd name="T61" fmla="*/ 918 h 1196"/>
                <a:gd name="T62" fmla="*/ 1039 w 1481"/>
                <a:gd name="T63" fmla="*/ 797 h 1196"/>
                <a:gd name="T64" fmla="*/ 1111 w 1481"/>
                <a:gd name="T65" fmla="*/ 750 h 1196"/>
                <a:gd name="T66" fmla="*/ 1178 w 1481"/>
                <a:gd name="T67" fmla="*/ 559 h 1196"/>
                <a:gd name="T68" fmla="*/ 1297 w 1481"/>
                <a:gd name="T69" fmla="*/ 644 h 1196"/>
                <a:gd name="T70" fmla="*/ 1311 w 1481"/>
                <a:gd name="T71" fmla="*/ 719 h 1196"/>
                <a:gd name="T72" fmla="*/ 1408 w 1481"/>
                <a:gd name="T73" fmla="*/ 807 h 1196"/>
                <a:gd name="T74" fmla="*/ 1481 w 1481"/>
                <a:gd name="T75" fmla="*/ 935 h 1196"/>
                <a:gd name="T76" fmla="*/ 1366 w 1481"/>
                <a:gd name="T77" fmla="*/ 994 h 1196"/>
                <a:gd name="T78" fmla="*/ 1248 w 1481"/>
                <a:gd name="T79" fmla="*/ 975 h 1196"/>
                <a:gd name="T80" fmla="*/ 1221 w 1481"/>
                <a:gd name="T81" fmla="*/ 1018 h 1196"/>
                <a:gd name="T82" fmla="*/ 1282 w 1481"/>
                <a:gd name="T83" fmla="*/ 1020 h 1196"/>
                <a:gd name="T84" fmla="*/ 1270 w 1481"/>
                <a:gd name="T85" fmla="*/ 1103 h 1196"/>
                <a:gd name="T86" fmla="*/ 1317 w 1481"/>
                <a:gd name="T87" fmla="*/ 1113 h 1196"/>
                <a:gd name="T88" fmla="*/ 1344 w 1481"/>
                <a:gd name="T89" fmla="*/ 1095 h 1196"/>
                <a:gd name="T90" fmla="*/ 1270 w 1481"/>
                <a:gd name="T91" fmla="*/ 1144 h 1196"/>
                <a:gd name="T92" fmla="*/ 1221 w 1481"/>
                <a:gd name="T93" fmla="*/ 1176 h 1196"/>
                <a:gd name="T94" fmla="*/ 1252 w 1481"/>
                <a:gd name="T95" fmla="*/ 1113 h 1196"/>
                <a:gd name="T96" fmla="*/ 1203 w 1481"/>
                <a:gd name="T97" fmla="*/ 1062 h 1196"/>
                <a:gd name="T98" fmla="*/ 1149 w 1481"/>
                <a:gd name="T99" fmla="*/ 1071 h 1196"/>
                <a:gd name="T100" fmla="*/ 1051 w 1481"/>
                <a:gd name="T101" fmla="*/ 1105 h 1196"/>
                <a:gd name="T102" fmla="*/ 863 w 1481"/>
                <a:gd name="T103" fmla="*/ 1196 h 1196"/>
                <a:gd name="T104" fmla="*/ 906 w 1481"/>
                <a:gd name="T105" fmla="*/ 1099 h 1196"/>
                <a:gd name="T106" fmla="*/ 855 w 1481"/>
                <a:gd name="T107" fmla="*/ 1032 h 1196"/>
                <a:gd name="T108" fmla="*/ 773 w 1481"/>
                <a:gd name="T109" fmla="*/ 998 h 1196"/>
                <a:gd name="T110" fmla="*/ 142 w 1481"/>
                <a:gd name="T111" fmla="*/ 853 h 1196"/>
                <a:gd name="T112" fmla="*/ 82 w 1481"/>
                <a:gd name="T113" fmla="*/ 768 h 1196"/>
                <a:gd name="T114" fmla="*/ 89 w 1481"/>
                <a:gd name="T115" fmla="*/ 694 h 1196"/>
                <a:gd name="T116" fmla="*/ 66 w 1481"/>
                <a:gd name="T117" fmla="*/ 654 h 1196"/>
                <a:gd name="T118" fmla="*/ 113 w 1481"/>
                <a:gd name="T119" fmla="*/ 587 h 1196"/>
                <a:gd name="T120" fmla="*/ 39 w 1481"/>
                <a:gd name="T121" fmla="*/ 416 h 1196"/>
                <a:gd name="T122" fmla="*/ 214 w 1481"/>
                <a:gd name="T123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81" h="1196">
                  <a:moveTo>
                    <a:pt x="214" y="0"/>
                  </a:moveTo>
                  <a:lnTo>
                    <a:pt x="214" y="0"/>
                  </a:lnTo>
                  <a:lnTo>
                    <a:pt x="230" y="23"/>
                  </a:lnTo>
                  <a:lnTo>
                    <a:pt x="238" y="55"/>
                  </a:lnTo>
                  <a:lnTo>
                    <a:pt x="277" y="65"/>
                  </a:lnTo>
                  <a:lnTo>
                    <a:pt x="304" y="35"/>
                  </a:lnTo>
                  <a:lnTo>
                    <a:pt x="328" y="47"/>
                  </a:lnTo>
                  <a:lnTo>
                    <a:pt x="394" y="53"/>
                  </a:lnTo>
                  <a:lnTo>
                    <a:pt x="441" y="33"/>
                  </a:lnTo>
                  <a:lnTo>
                    <a:pt x="449" y="98"/>
                  </a:lnTo>
                  <a:lnTo>
                    <a:pt x="476" y="98"/>
                  </a:lnTo>
                  <a:lnTo>
                    <a:pt x="476" y="71"/>
                  </a:lnTo>
                  <a:lnTo>
                    <a:pt x="504" y="73"/>
                  </a:lnTo>
                  <a:lnTo>
                    <a:pt x="572" y="153"/>
                  </a:lnTo>
                  <a:lnTo>
                    <a:pt x="617" y="181"/>
                  </a:lnTo>
                  <a:lnTo>
                    <a:pt x="594" y="218"/>
                  </a:lnTo>
                  <a:lnTo>
                    <a:pt x="603" y="228"/>
                  </a:lnTo>
                  <a:lnTo>
                    <a:pt x="691" y="246"/>
                  </a:lnTo>
                  <a:lnTo>
                    <a:pt x="693" y="285"/>
                  </a:lnTo>
                  <a:lnTo>
                    <a:pt x="717" y="289"/>
                  </a:lnTo>
                  <a:lnTo>
                    <a:pt x="722" y="230"/>
                  </a:lnTo>
                  <a:lnTo>
                    <a:pt x="760" y="220"/>
                  </a:lnTo>
                  <a:lnTo>
                    <a:pt x="787" y="262"/>
                  </a:lnTo>
                  <a:lnTo>
                    <a:pt x="846" y="289"/>
                  </a:lnTo>
                  <a:lnTo>
                    <a:pt x="875" y="295"/>
                  </a:lnTo>
                  <a:lnTo>
                    <a:pt x="894" y="272"/>
                  </a:lnTo>
                  <a:lnTo>
                    <a:pt x="896" y="234"/>
                  </a:lnTo>
                  <a:lnTo>
                    <a:pt x="932" y="212"/>
                  </a:lnTo>
                  <a:lnTo>
                    <a:pt x="943" y="244"/>
                  </a:lnTo>
                  <a:lnTo>
                    <a:pt x="912" y="299"/>
                  </a:lnTo>
                  <a:lnTo>
                    <a:pt x="916" y="327"/>
                  </a:lnTo>
                  <a:lnTo>
                    <a:pt x="933" y="299"/>
                  </a:lnTo>
                  <a:lnTo>
                    <a:pt x="969" y="268"/>
                  </a:lnTo>
                  <a:lnTo>
                    <a:pt x="971" y="226"/>
                  </a:lnTo>
                  <a:lnTo>
                    <a:pt x="951" y="195"/>
                  </a:lnTo>
                  <a:lnTo>
                    <a:pt x="957" y="169"/>
                  </a:lnTo>
                  <a:lnTo>
                    <a:pt x="1004" y="146"/>
                  </a:lnTo>
                  <a:lnTo>
                    <a:pt x="1025" y="161"/>
                  </a:lnTo>
                  <a:lnTo>
                    <a:pt x="1029" y="299"/>
                  </a:lnTo>
                  <a:lnTo>
                    <a:pt x="1062" y="270"/>
                  </a:lnTo>
                  <a:lnTo>
                    <a:pt x="1082" y="282"/>
                  </a:lnTo>
                  <a:lnTo>
                    <a:pt x="1055" y="329"/>
                  </a:lnTo>
                  <a:lnTo>
                    <a:pt x="1090" y="337"/>
                  </a:lnTo>
                  <a:lnTo>
                    <a:pt x="1141" y="258"/>
                  </a:lnTo>
                  <a:lnTo>
                    <a:pt x="1184" y="303"/>
                  </a:lnTo>
                  <a:lnTo>
                    <a:pt x="1166" y="384"/>
                  </a:lnTo>
                  <a:lnTo>
                    <a:pt x="1123" y="407"/>
                  </a:lnTo>
                  <a:lnTo>
                    <a:pt x="1082" y="388"/>
                  </a:lnTo>
                  <a:lnTo>
                    <a:pt x="1008" y="404"/>
                  </a:lnTo>
                  <a:lnTo>
                    <a:pt x="1016" y="429"/>
                  </a:lnTo>
                  <a:lnTo>
                    <a:pt x="996" y="461"/>
                  </a:lnTo>
                  <a:lnTo>
                    <a:pt x="935" y="474"/>
                  </a:lnTo>
                  <a:lnTo>
                    <a:pt x="867" y="528"/>
                  </a:lnTo>
                  <a:lnTo>
                    <a:pt x="806" y="608"/>
                  </a:lnTo>
                  <a:lnTo>
                    <a:pt x="799" y="634"/>
                  </a:lnTo>
                  <a:lnTo>
                    <a:pt x="840" y="650"/>
                  </a:lnTo>
                  <a:lnTo>
                    <a:pt x="855" y="689"/>
                  </a:lnTo>
                  <a:lnTo>
                    <a:pt x="912" y="746"/>
                  </a:lnTo>
                  <a:lnTo>
                    <a:pt x="1002" y="786"/>
                  </a:lnTo>
                  <a:lnTo>
                    <a:pt x="982" y="876"/>
                  </a:lnTo>
                  <a:lnTo>
                    <a:pt x="980" y="902"/>
                  </a:lnTo>
                  <a:lnTo>
                    <a:pt x="1004" y="918"/>
                  </a:lnTo>
                  <a:lnTo>
                    <a:pt x="1035" y="876"/>
                  </a:lnTo>
                  <a:lnTo>
                    <a:pt x="1039" y="797"/>
                  </a:lnTo>
                  <a:lnTo>
                    <a:pt x="1088" y="795"/>
                  </a:lnTo>
                  <a:lnTo>
                    <a:pt x="1111" y="750"/>
                  </a:lnTo>
                  <a:lnTo>
                    <a:pt x="1115" y="681"/>
                  </a:lnTo>
                  <a:lnTo>
                    <a:pt x="1178" y="559"/>
                  </a:lnTo>
                  <a:lnTo>
                    <a:pt x="1256" y="587"/>
                  </a:lnTo>
                  <a:lnTo>
                    <a:pt x="1297" y="644"/>
                  </a:lnTo>
                  <a:lnTo>
                    <a:pt x="1279" y="701"/>
                  </a:lnTo>
                  <a:lnTo>
                    <a:pt x="1311" y="719"/>
                  </a:lnTo>
                  <a:lnTo>
                    <a:pt x="1387" y="667"/>
                  </a:lnTo>
                  <a:lnTo>
                    <a:pt x="1408" y="807"/>
                  </a:lnTo>
                  <a:lnTo>
                    <a:pt x="1479" y="892"/>
                  </a:lnTo>
                  <a:lnTo>
                    <a:pt x="1481" y="935"/>
                  </a:lnTo>
                  <a:lnTo>
                    <a:pt x="1403" y="955"/>
                  </a:lnTo>
                  <a:lnTo>
                    <a:pt x="1366" y="994"/>
                  </a:lnTo>
                  <a:lnTo>
                    <a:pt x="1287" y="977"/>
                  </a:lnTo>
                  <a:lnTo>
                    <a:pt x="1248" y="975"/>
                  </a:lnTo>
                  <a:lnTo>
                    <a:pt x="1180" y="1028"/>
                  </a:lnTo>
                  <a:lnTo>
                    <a:pt x="1221" y="1018"/>
                  </a:lnTo>
                  <a:lnTo>
                    <a:pt x="1272" y="1008"/>
                  </a:lnTo>
                  <a:lnTo>
                    <a:pt x="1282" y="1020"/>
                  </a:lnTo>
                  <a:lnTo>
                    <a:pt x="1268" y="1063"/>
                  </a:lnTo>
                  <a:lnTo>
                    <a:pt x="1270" y="1103"/>
                  </a:lnTo>
                  <a:lnTo>
                    <a:pt x="1293" y="1119"/>
                  </a:lnTo>
                  <a:lnTo>
                    <a:pt x="1317" y="1113"/>
                  </a:lnTo>
                  <a:lnTo>
                    <a:pt x="1329" y="1095"/>
                  </a:lnTo>
                  <a:lnTo>
                    <a:pt x="1344" y="1095"/>
                  </a:lnTo>
                  <a:lnTo>
                    <a:pt x="1319" y="1142"/>
                  </a:lnTo>
                  <a:lnTo>
                    <a:pt x="1270" y="1144"/>
                  </a:lnTo>
                  <a:lnTo>
                    <a:pt x="1248" y="1176"/>
                  </a:lnTo>
                  <a:lnTo>
                    <a:pt x="1221" y="1176"/>
                  </a:lnTo>
                  <a:lnTo>
                    <a:pt x="1213" y="1152"/>
                  </a:lnTo>
                  <a:lnTo>
                    <a:pt x="1252" y="1113"/>
                  </a:lnTo>
                  <a:lnTo>
                    <a:pt x="1205" y="1128"/>
                  </a:lnTo>
                  <a:lnTo>
                    <a:pt x="1203" y="1062"/>
                  </a:lnTo>
                  <a:lnTo>
                    <a:pt x="1190" y="1054"/>
                  </a:lnTo>
                  <a:lnTo>
                    <a:pt x="1149" y="1071"/>
                  </a:lnTo>
                  <a:lnTo>
                    <a:pt x="1145" y="1105"/>
                  </a:lnTo>
                  <a:lnTo>
                    <a:pt x="1051" y="1105"/>
                  </a:lnTo>
                  <a:lnTo>
                    <a:pt x="971" y="1160"/>
                  </a:lnTo>
                  <a:lnTo>
                    <a:pt x="863" y="1196"/>
                  </a:lnTo>
                  <a:lnTo>
                    <a:pt x="852" y="1180"/>
                  </a:lnTo>
                  <a:lnTo>
                    <a:pt x="906" y="1099"/>
                  </a:lnTo>
                  <a:lnTo>
                    <a:pt x="875" y="1069"/>
                  </a:lnTo>
                  <a:lnTo>
                    <a:pt x="855" y="1032"/>
                  </a:lnTo>
                  <a:lnTo>
                    <a:pt x="816" y="1002"/>
                  </a:lnTo>
                  <a:lnTo>
                    <a:pt x="773" y="998"/>
                  </a:lnTo>
                  <a:lnTo>
                    <a:pt x="696" y="944"/>
                  </a:lnTo>
                  <a:lnTo>
                    <a:pt x="142" y="853"/>
                  </a:lnTo>
                  <a:lnTo>
                    <a:pt x="132" y="816"/>
                  </a:lnTo>
                  <a:lnTo>
                    <a:pt x="82" y="768"/>
                  </a:lnTo>
                  <a:lnTo>
                    <a:pt x="82" y="729"/>
                  </a:lnTo>
                  <a:lnTo>
                    <a:pt x="89" y="694"/>
                  </a:lnTo>
                  <a:lnTo>
                    <a:pt x="86" y="674"/>
                  </a:lnTo>
                  <a:lnTo>
                    <a:pt x="66" y="654"/>
                  </a:lnTo>
                  <a:lnTo>
                    <a:pt x="62" y="623"/>
                  </a:lnTo>
                  <a:lnTo>
                    <a:pt x="113" y="587"/>
                  </a:lnTo>
                  <a:lnTo>
                    <a:pt x="82" y="418"/>
                  </a:lnTo>
                  <a:lnTo>
                    <a:pt x="39" y="416"/>
                  </a:lnTo>
                  <a:lnTo>
                    <a:pt x="0" y="365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6" name="Freeform 202">
              <a:extLst>
                <a:ext uri="{FF2B5EF4-FFF2-40B4-BE49-F238E27FC236}">
                  <a16:creationId xmlns:a16="http://schemas.microsoft.com/office/drawing/2014/main" xmlns="" id="{34BD5686-96E4-FE44-8740-76F1B1509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338" y="3108326"/>
              <a:ext cx="1277938" cy="827088"/>
            </a:xfrm>
            <a:custGeom>
              <a:avLst/>
              <a:gdLst>
                <a:gd name="T0" fmla="*/ 153 w 1208"/>
                <a:gd name="T1" fmla="*/ 0 h 782"/>
                <a:gd name="T2" fmla="*/ 153 w 1208"/>
                <a:gd name="T3" fmla="*/ 0 h 782"/>
                <a:gd name="T4" fmla="*/ 145 w 1208"/>
                <a:gd name="T5" fmla="*/ 32 h 782"/>
                <a:gd name="T6" fmla="*/ 118 w 1208"/>
                <a:gd name="T7" fmla="*/ 14 h 782"/>
                <a:gd name="T8" fmla="*/ 104 w 1208"/>
                <a:gd name="T9" fmla="*/ 14 h 782"/>
                <a:gd name="T10" fmla="*/ 96 w 1208"/>
                <a:gd name="T11" fmla="*/ 48 h 782"/>
                <a:gd name="T12" fmla="*/ 0 w 1208"/>
                <a:gd name="T13" fmla="*/ 262 h 782"/>
                <a:gd name="T14" fmla="*/ 26 w 1208"/>
                <a:gd name="T15" fmla="*/ 449 h 782"/>
                <a:gd name="T16" fmla="*/ 57 w 1208"/>
                <a:gd name="T17" fmla="*/ 465 h 782"/>
                <a:gd name="T18" fmla="*/ 63 w 1208"/>
                <a:gd name="T19" fmla="*/ 516 h 782"/>
                <a:gd name="T20" fmla="*/ 128 w 1208"/>
                <a:gd name="T21" fmla="*/ 516 h 782"/>
                <a:gd name="T22" fmla="*/ 190 w 1208"/>
                <a:gd name="T23" fmla="*/ 564 h 782"/>
                <a:gd name="T24" fmla="*/ 313 w 1208"/>
                <a:gd name="T25" fmla="*/ 576 h 782"/>
                <a:gd name="T26" fmla="*/ 327 w 1208"/>
                <a:gd name="T27" fmla="*/ 639 h 782"/>
                <a:gd name="T28" fmla="*/ 346 w 1208"/>
                <a:gd name="T29" fmla="*/ 652 h 782"/>
                <a:gd name="T30" fmla="*/ 374 w 1208"/>
                <a:gd name="T31" fmla="*/ 625 h 782"/>
                <a:gd name="T32" fmla="*/ 395 w 1208"/>
                <a:gd name="T33" fmla="*/ 635 h 782"/>
                <a:gd name="T34" fmla="*/ 415 w 1208"/>
                <a:gd name="T35" fmla="*/ 725 h 782"/>
                <a:gd name="T36" fmla="*/ 448 w 1208"/>
                <a:gd name="T37" fmla="*/ 747 h 782"/>
                <a:gd name="T38" fmla="*/ 475 w 1208"/>
                <a:gd name="T39" fmla="*/ 696 h 782"/>
                <a:gd name="T40" fmla="*/ 559 w 1208"/>
                <a:gd name="T41" fmla="*/ 635 h 782"/>
                <a:gd name="T42" fmla="*/ 614 w 1208"/>
                <a:gd name="T43" fmla="*/ 660 h 782"/>
                <a:gd name="T44" fmla="*/ 661 w 1208"/>
                <a:gd name="T45" fmla="*/ 664 h 782"/>
                <a:gd name="T46" fmla="*/ 663 w 1208"/>
                <a:gd name="T47" fmla="*/ 635 h 782"/>
                <a:gd name="T48" fmla="*/ 761 w 1208"/>
                <a:gd name="T49" fmla="*/ 637 h 782"/>
                <a:gd name="T50" fmla="*/ 780 w 1208"/>
                <a:gd name="T51" fmla="*/ 658 h 782"/>
                <a:gd name="T52" fmla="*/ 784 w 1208"/>
                <a:gd name="T53" fmla="*/ 707 h 782"/>
                <a:gd name="T54" fmla="*/ 772 w 1208"/>
                <a:gd name="T55" fmla="*/ 735 h 782"/>
                <a:gd name="T56" fmla="*/ 786 w 1208"/>
                <a:gd name="T57" fmla="*/ 782 h 782"/>
                <a:gd name="T58" fmla="*/ 815 w 1208"/>
                <a:gd name="T59" fmla="*/ 782 h 782"/>
                <a:gd name="T60" fmla="*/ 845 w 1208"/>
                <a:gd name="T61" fmla="*/ 737 h 782"/>
                <a:gd name="T62" fmla="*/ 833 w 1208"/>
                <a:gd name="T63" fmla="*/ 715 h 782"/>
                <a:gd name="T64" fmla="*/ 821 w 1208"/>
                <a:gd name="T65" fmla="*/ 668 h 782"/>
                <a:gd name="T66" fmla="*/ 839 w 1208"/>
                <a:gd name="T67" fmla="*/ 615 h 782"/>
                <a:gd name="T68" fmla="*/ 919 w 1208"/>
                <a:gd name="T69" fmla="*/ 546 h 782"/>
                <a:gd name="T70" fmla="*/ 980 w 1208"/>
                <a:gd name="T71" fmla="*/ 528 h 782"/>
                <a:gd name="T72" fmla="*/ 972 w 1208"/>
                <a:gd name="T73" fmla="*/ 471 h 782"/>
                <a:gd name="T74" fmla="*/ 1056 w 1208"/>
                <a:gd name="T75" fmla="*/ 380 h 782"/>
                <a:gd name="T76" fmla="*/ 1140 w 1208"/>
                <a:gd name="T77" fmla="*/ 367 h 782"/>
                <a:gd name="T78" fmla="*/ 1126 w 1208"/>
                <a:gd name="T79" fmla="*/ 319 h 782"/>
                <a:gd name="T80" fmla="*/ 1208 w 1208"/>
                <a:gd name="T81" fmla="*/ 272 h 782"/>
                <a:gd name="T82" fmla="*/ 1208 w 1208"/>
                <a:gd name="T83" fmla="*/ 209 h 782"/>
                <a:gd name="T84" fmla="*/ 1201 w 1208"/>
                <a:gd name="T85" fmla="*/ 205 h 782"/>
                <a:gd name="T86" fmla="*/ 1171 w 1208"/>
                <a:gd name="T87" fmla="*/ 215 h 782"/>
                <a:gd name="T88" fmla="*/ 1167 w 1208"/>
                <a:gd name="T89" fmla="*/ 254 h 782"/>
                <a:gd name="T90" fmla="*/ 1070 w 1208"/>
                <a:gd name="T91" fmla="*/ 255 h 782"/>
                <a:gd name="T92" fmla="*/ 993 w 1208"/>
                <a:gd name="T93" fmla="*/ 306 h 782"/>
                <a:gd name="T94" fmla="*/ 873 w 1208"/>
                <a:gd name="T95" fmla="*/ 345 h 782"/>
                <a:gd name="T96" fmla="*/ 854 w 1208"/>
                <a:gd name="T97" fmla="*/ 321 h 782"/>
                <a:gd name="T98" fmla="*/ 909 w 1208"/>
                <a:gd name="T99" fmla="*/ 239 h 782"/>
                <a:gd name="T100" fmla="*/ 882 w 1208"/>
                <a:gd name="T101" fmla="*/ 213 h 782"/>
                <a:gd name="T102" fmla="*/ 863 w 1208"/>
                <a:gd name="T103" fmla="*/ 179 h 782"/>
                <a:gd name="T104" fmla="*/ 826 w 1208"/>
                <a:gd name="T105" fmla="*/ 148 h 782"/>
                <a:gd name="T106" fmla="*/ 784 w 1208"/>
                <a:gd name="T107" fmla="*/ 145 h 782"/>
                <a:gd name="T108" fmla="*/ 707 w 1208"/>
                <a:gd name="T109" fmla="*/ 92 h 782"/>
                <a:gd name="T110" fmla="*/ 153 w 1208"/>
                <a:gd name="T111" fmla="*/ 0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08" h="782">
                  <a:moveTo>
                    <a:pt x="153" y="0"/>
                  </a:moveTo>
                  <a:lnTo>
                    <a:pt x="153" y="0"/>
                  </a:lnTo>
                  <a:lnTo>
                    <a:pt x="145" y="32"/>
                  </a:lnTo>
                  <a:lnTo>
                    <a:pt x="118" y="14"/>
                  </a:lnTo>
                  <a:lnTo>
                    <a:pt x="104" y="14"/>
                  </a:lnTo>
                  <a:lnTo>
                    <a:pt x="96" y="48"/>
                  </a:lnTo>
                  <a:lnTo>
                    <a:pt x="0" y="262"/>
                  </a:lnTo>
                  <a:lnTo>
                    <a:pt x="26" y="449"/>
                  </a:lnTo>
                  <a:lnTo>
                    <a:pt x="57" y="465"/>
                  </a:lnTo>
                  <a:lnTo>
                    <a:pt x="63" y="516"/>
                  </a:lnTo>
                  <a:lnTo>
                    <a:pt x="128" y="516"/>
                  </a:lnTo>
                  <a:lnTo>
                    <a:pt x="190" y="564"/>
                  </a:lnTo>
                  <a:lnTo>
                    <a:pt x="313" y="576"/>
                  </a:lnTo>
                  <a:lnTo>
                    <a:pt x="327" y="639"/>
                  </a:lnTo>
                  <a:lnTo>
                    <a:pt x="346" y="652"/>
                  </a:lnTo>
                  <a:lnTo>
                    <a:pt x="374" y="625"/>
                  </a:lnTo>
                  <a:lnTo>
                    <a:pt x="395" y="635"/>
                  </a:lnTo>
                  <a:lnTo>
                    <a:pt x="415" y="725"/>
                  </a:lnTo>
                  <a:lnTo>
                    <a:pt x="448" y="747"/>
                  </a:lnTo>
                  <a:lnTo>
                    <a:pt x="475" y="696"/>
                  </a:lnTo>
                  <a:lnTo>
                    <a:pt x="559" y="635"/>
                  </a:lnTo>
                  <a:lnTo>
                    <a:pt x="614" y="660"/>
                  </a:lnTo>
                  <a:lnTo>
                    <a:pt x="661" y="664"/>
                  </a:lnTo>
                  <a:lnTo>
                    <a:pt x="663" y="635"/>
                  </a:lnTo>
                  <a:lnTo>
                    <a:pt x="761" y="637"/>
                  </a:lnTo>
                  <a:lnTo>
                    <a:pt x="780" y="658"/>
                  </a:lnTo>
                  <a:lnTo>
                    <a:pt x="784" y="707"/>
                  </a:lnTo>
                  <a:lnTo>
                    <a:pt x="772" y="735"/>
                  </a:lnTo>
                  <a:lnTo>
                    <a:pt x="786" y="782"/>
                  </a:lnTo>
                  <a:lnTo>
                    <a:pt x="815" y="782"/>
                  </a:lnTo>
                  <a:lnTo>
                    <a:pt x="845" y="737"/>
                  </a:lnTo>
                  <a:lnTo>
                    <a:pt x="833" y="715"/>
                  </a:lnTo>
                  <a:lnTo>
                    <a:pt x="821" y="668"/>
                  </a:lnTo>
                  <a:lnTo>
                    <a:pt x="839" y="615"/>
                  </a:lnTo>
                  <a:lnTo>
                    <a:pt x="919" y="546"/>
                  </a:lnTo>
                  <a:lnTo>
                    <a:pt x="980" y="528"/>
                  </a:lnTo>
                  <a:lnTo>
                    <a:pt x="972" y="471"/>
                  </a:lnTo>
                  <a:lnTo>
                    <a:pt x="1056" y="380"/>
                  </a:lnTo>
                  <a:lnTo>
                    <a:pt x="1140" y="367"/>
                  </a:lnTo>
                  <a:lnTo>
                    <a:pt x="1126" y="319"/>
                  </a:lnTo>
                  <a:lnTo>
                    <a:pt x="1208" y="272"/>
                  </a:lnTo>
                  <a:lnTo>
                    <a:pt x="1208" y="209"/>
                  </a:lnTo>
                  <a:lnTo>
                    <a:pt x="1201" y="205"/>
                  </a:lnTo>
                  <a:lnTo>
                    <a:pt x="1171" y="215"/>
                  </a:lnTo>
                  <a:lnTo>
                    <a:pt x="1167" y="254"/>
                  </a:lnTo>
                  <a:lnTo>
                    <a:pt x="1070" y="255"/>
                  </a:lnTo>
                  <a:lnTo>
                    <a:pt x="993" y="306"/>
                  </a:lnTo>
                  <a:lnTo>
                    <a:pt x="873" y="345"/>
                  </a:lnTo>
                  <a:lnTo>
                    <a:pt x="854" y="321"/>
                  </a:lnTo>
                  <a:lnTo>
                    <a:pt x="909" y="239"/>
                  </a:lnTo>
                  <a:lnTo>
                    <a:pt x="882" y="213"/>
                  </a:lnTo>
                  <a:lnTo>
                    <a:pt x="863" y="179"/>
                  </a:lnTo>
                  <a:lnTo>
                    <a:pt x="826" y="148"/>
                  </a:lnTo>
                  <a:lnTo>
                    <a:pt x="784" y="145"/>
                  </a:lnTo>
                  <a:lnTo>
                    <a:pt x="707" y="92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7" name="Freeform 203">
              <a:extLst>
                <a:ext uri="{FF2B5EF4-FFF2-40B4-BE49-F238E27FC236}">
                  <a16:creationId xmlns:a16="http://schemas.microsoft.com/office/drawing/2014/main" xmlns="" id="{EE99C178-20D5-9D4E-864E-D7FD36DA2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0738" y="2860676"/>
              <a:ext cx="34925" cy="101600"/>
            </a:xfrm>
            <a:custGeom>
              <a:avLst/>
              <a:gdLst>
                <a:gd name="T0" fmla="*/ 13 w 33"/>
                <a:gd name="T1" fmla="*/ 0 h 96"/>
                <a:gd name="T2" fmla="*/ 13 w 33"/>
                <a:gd name="T3" fmla="*/ 0 h 96"/>
                <a:gd name="T4" fmla="*/ 0 w 33"/>
                <a:gd name="T5" fmla="*/ 25 h 96"/>
                <a:gd name="T6" fmla="*/ 4 w 33"/>
                <a:gd name="T7" fmla="*/ 43 h 96"/>
                <a:gd name="T8" fmla="*/ 13 w 33"/>
                <a:gd name="T9" fmla="*/ 49 h 96"/>
                <a:gd name="T10" fmla="*/ 11 w 33"/>
                <a:gd name="T11" fmla="*/ 56 h 96"/>
                <a:gd name="T12" fmla="*/ 1 w 33"/>
                <a:gd name="T13" fmla="*/ 59 h 96"/>
                <a:gd name="T14" fmla="*/ 4 w 33"/>
                <a:gd name="T15" fmla="*/ 86 h 96"/>
                <a:gd name="T16" fmla="*/ 14 w 33"/>
                <a:gd name="T17" fmla="*/ 96 h 96"/>
                <a:gd name="T18" fmla="*/ 22 w 33"/>
                <a:gd name="T19" fmla="*/ 87 h 96"/>
                <a:gd name="T20" fmla="*/ 12 w 33"/>
                <a:gd name="T21" fmla="*/ 61 h 96"/>
                <a:gd name="T22" fmla="*/ 18 w 33"/>
                <a:gd name="T23" fmla="*/ 40 h 96"/>
                <a:gd name="T24" fmla="*/ 33 w 33"/>
                <a:gd name="T25" fmla="*/ 20 h 96"/>
                <a:gd name="T26" fmla="*/ 22 w 33"/>
                <a:gd name="T27" fmla="*/ 2 h 96"/>
                <a:gd name="T28" fmla="*/ 13 w 33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96">
                  <a:moveTo>
                    <a:pt x="13" y="0"/>
                  </a:moveTo>
                  <a:lnTo>
                    <a:pt x="13" y="0"/>
                  </a:lnTo>
                  <a:lnTo>
                    <a:pt x="0" y="25"/>
                  </a:lnTo>
                  <a:lnTo>
                    <a:pt x="4" y="43"/>
                  </a:lnTo>
                  <a:lnTo>
                    <a:pt x="13" y="49"/>
                  </a:lnTo>
                  <a:lnTo>
                    <a:pt x="11" y="56"/>
                  </a:lnTo>
                  <a:lnTo>
                    <a:pt x="1" y="59"/>
                  </a:lnTo>
                  <a:lnTo>
                    <a:pt x="4" y="86"/>
                  </a:lnTo>
                  <a:lnTo>
                    <a:pt x="14" y="96"/>
                  </a:lnTo>
                  <a:lnTo>
                    <a:pt x="22" y="87"/>
                  </a:lnTo>
                  <a:lnTo>
                    <a:pt x="12" y="61"/>
                  </a:lnTo>
                  <a:lnTo>
                    <a:pt x="18" y="40"/>
                  </a:lnTo>
                  <a:lnTo>
                    <a:pt x="33" y="20"/>
                  </a:lnTo>
                  <a:lnTo>
                    <a:pt x="22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8" name="Freeform 204">
              <a:extLst>
                <a:ext uri="{FF2B5EF4-FFF2-40B4-BE49-F238E27FC236}">
                  <a16:creationId xmlns:a16="http://schemas.microsoft.com/office/drawing/2014/main" xmlns="" id="{BD8C9BB7-C091-EF41-BE62-8FBF49B46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8363" y="3022601"/>
              <a:ext cx="71438" cy="88900"/>
            </a:xfrm>
            <a:custGeom>
              <a:avLst/>
              <a:gdLst>
                <a:gd name="T0" fmla="*/ 12 w 68"/>
                <a:gd name="T1" fmla="*/ 0 h 84"/>
                <a:gd name="T2" fmla="*/ 12 w 68"/>
                <a:gd name="T3" fmla="*/ 0 h 84"/>
                <a:gd name="T4" fmla="*/ 0 w 68"/>
                <a:gd name="T5" fmla="*/ 5 h 84"/>
                <a:gd name="T6" fmla="*/ 22 w 68"/>
                <a:gd name="T7" fmla="*/ 30 h 84"/>
                <a:gd name="T8" fmla="*/ 27 w 68"/>
                <a:gd name="T9" fmla="*/ 60 h 84"/>
                <a:gd name="T10" fmla="*/ 49 w 68"/>
                <a:gd name="T11" fmla="*/ 84 h 84"/>
                <a:gd name="T12" fmla="*/ 68 w 68"/>
                <a:gd name="T13" fmla="*/ 81 h 84"/>
                <a:gd name="T14" fmla="*/ 68 w 68"/>
                <a:gd name="T15" fmla="*/ 50 h 84"/>
                <a:gd name="T16" fmla="*/ 45 w 68"/>
                <a:gd name="T17" fmla="*/ 36 h 84"/>
                <a:gd name="T18" fmla="*/ 12 w 68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84">
                  <a:moveTo>
                    <a:pt x="12" y="0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22" y="30"/>
                  </a:lnTo>
                  <a:lnTo>
                    <a:pt x="27" y="60"/>
                  </a:lnTo>
                  <a:lnTo>
                    <a:pt x="49" y="84"/>
                  </a:lnTo>
                  <a:lnTo>
                    <a:pt x="68" y="81"/>
                  </a:lnTo>
                  <a:lnTo>
                    <a:pt x="68" y="50"/>
                  </a:lnTo>
                  <a:lnTo>
                    <a:pt x="45" y="36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" name="Freeform 206">
              <a:extLst>
                <a:ext uri="{FF2B5EF4-FFF2-40B4-BE49-F238E27FC236}">
                  <a16:creationId xmlns:a16="http://schemas.microsoft.com/office/drawing/2014/main" xmlns="" id="{F9A3BF75-DCD4-7744-BC84-B564696B8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9850" y="4132263"/>
              <a:ext cx="98425" cy="117475"/>
            </a:xfrm>
            <a:custGeom>
              <a:avLst/>
              <a:gdLst>
                <a:gd name="T0" fmla="*/ 0 w 93"/>
                <a:gd name="T1" fmla="*/ 78 h 112"/>
                <a:gd name="T2" fmla="*/ 0 w 93"/>
                <a:gd name="T3" fmla="*/ 78 h 112"/>
                <a:gd name="T4" fmla="*/ 46 w 93"/>
                <a:gd name="T5" fmla="*/ 112 h 112"/>
                <a:gd name="T6" fmla="*/ 93 w 93"/>
                <a:gd name="T7" fmla="*/ 54 h 112"/>
                <a:gd name="T8" fmla="*/ 85 w 93"/>
                <a:gd name="T9" fmla="*/ 42 h 112"/>
                <a:gd name="T10" fmla="*/ 69 w 93"/>
                <a:gd name="T11" fmla="*/ 42 h 112"/>
                <a:gd name="T12" fmla="*/ 69 w 93"/>
                <a:gd name="T13" fmla="*/ 7 h 112"/>
                <a:gd name="T14" fmla="*/ 57 w 93"/>
                <a:gd name="T15" fmla="*/ 0 h 112"/>
                <a:gd name="T16" fmla="*/ 21 w 93"/>
                <a:gd name="T17" fmla="*/ 11 h 112"/>
                <a:gd name="T18" fmla="*/ 35 w 93"/>
                <a:gd name="T19" fmla="*/ 43 h 112"/>
                <a:gd name="T20" fmla="*/ 0 w 93"/>
                <a:gd name="T21" fmla="*/ 7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112">
                  <a:moveTo>
                    <a:pt x="0" y="78"/>
                  </a:moveTo>
                  <a:lnTo>
                    <a:pt x="0" y="78"/>
                  </a:lnTo>
                  <a:lnTo>
                    <a:pt x="46" y="112"/>
                  </a:lnTo>
                  <a:lnTo>
                    <a:pt x="93" y="54"/>
                  </a:lnTo>
                  <a:lnTo>
                    <a:pt x="85" y="42"/>
                  </a:lnTo>
                  <a:lnTo>
                    <a:pt x="69" y="42"/>
                  </a:lnTo>
                  <a:lnTo>
                    <a:pt x="69" y="7"/>
                  </a:lnTo>
                  <a:lnTo>
                    <a:pt x="57" y="0"/>
                  </a:lnTo>
                  <a:lnTo>
                    <a:pt x="21" y="11"/>
                  </a:lnTo>
                  <a:lnTo>
                    <a:pt x="35" y="4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" name="Freeform 207">
              <a:extLst>
                <a:ext uri="{FF2B5EF4-FFF2-40B4-BE49-F238E27FC236}">
                  <a16:creationId xmlns:a16="http://schemas.microsoft.com/office/drawing/2014/main" xmlns="" id="{C5176756-5D43-AE41-B259-FA6243DF0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9225" y="4189413"/>
              <a:ext cx="125413" cy="92075"/>
            </a:xfrm>
            <a:custGeom>
              <a:avLst/>
              <a:gdLst>
                <a:gd name="T0" fmla="*/ 24 w 118"/>
                <a:gd name="T1" fmla="*/ 3 h 88"/>
                <a:gd name="T2" fmla="*/ 24 w 118"/>
                <a:gd name="T3" fmla="*/ 3 h 88"/>
                <a:gd name="T4" fmla="*/ 97 w 118"/>
                <a:gd name="T5" fmla="*/ 0 h 88"/>
                <a:gd name="T6" fmla="*/ 118 w 118"/>
                <a:gd name="T7" fmla="*/ 26 h 88"/>
                <a:gd name="T8" fmla="*/ 105 w 118"/>
                <a:gd name="T9" fmla="*/ 23 h 88"/>
                <a:gd name="T10" fmla="*/ 79 w 118"/>
                <a:gd name="T11" fmla="*/ 24 h 88"/>
                <a:gd name="T12" fmla="*/ 45 w 118"/>
                <a:gd name="T13" fmla="*/ 55 h 88"/>
                <a:gd name="T14" fmla="*/ 31 w 118"/>
                <a:gd name="T15" fmla="*/ 88 h 88"/>
                <a:gd name="T16" fmla="*/ 21 w 118"/>
                <a:gd name="T17" fmla="*/ 83 h 88"/>
                <a:gd name="T18" fmla="*/ 21 w 118"/>
                <a:gd name="T19" fmla="*/ 47 h 88"/>
                <a:gd name="T20" fmla="*/ 0 w 118"/>
                <a:gd name="T21" fmla="*/ 33 h 88"/>
                <a:gd name="T22" fmla="*/ 24 w 118"/>
                <a:gd name="T23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8" h="88">
                  <a:moveTo>
                    <a:pt x="24" y="3"/>
                  </a:moveTo>
                  <a:lnTo>
                    <a:pt x="24" y="3"/>
                  </a:lnTo>
                  <a:lnTo>
                    <a:pt x="97" y="0"/>
                  </a:lnTo>
                  <a:lnTo>
                    <a:pt x="118" y="26"/>
                  </a:lnTo>
                  <a:lnTo>
                    <a:pt x="105" y="23"/>
                  </a:lnTo>
                  <a:lnTo>
                    <a:pt x="79" y="24"/>
                  </a:lnTo>
                  <a:lnTo>
                    <a:pt x="45" y="55"/>
                  </a:lnTo>
                  <a:lnTo>
                    <a:pt x="31" y="88"/>
                  </a:lnTo>
                  <a:lnTo>
                    <a:pt x="21" y="83"/>
                  </a:lnTo>
                  <a:lnTo>
                    <a:pt x="21" y="47"/>
                  </a:lnTo>
                  <a:lnTo>
                    <a:pt x="0" y="33"/>
                  </a:lnTo>
                  <a:lnTo>
                    <a:pt x="24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" name="Freeform 208">
              <a:extLst>
                <a:ext uri="{FF2B5EF4-FFF2-40B4-BE49-F238E27FC236}">
                  <a16:creationId xmlns:a16="http://schemas.microsoft.com/office/drawing/2014/main" xmlns="" id="{91C0D17E-1E28-324D-A84D-FF268A17A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7000" y="4230688"/>
              <a:ext cx="38100" cy="42863"/>
            </a:xfrm>
            <a:custGeom>
              <a:avLst/>
              <a:gdLst>
                <a:gd name="T0" fmla="*/ 0 w 37"/>
                <a:gd name="T1" fmla="*/ 23 h 41"/>
                <a:gd name="T2" fmla="*/ 0 w 37"/>
                <a:gd name="T3" fmla="*/ 23 h 41"/>
                <a:gd name="T4" fmla="*/ 37 w 37"/>
                <a:gd name="T5" fmla="*/ 41 h 41"/>
                <a:gd name="T6" fmla="*/ 36 w 37"/>
                <a:gd name="T7" fmla="*/ 12 h 41"/>
                <a:gd name="T8" fmla="*/ 17 w 37"/>
                <a:gd name="T9" fmla="*/ 0 h 41"/>
                <a:gd name="T10" fmla="*/ 0 w 37"/>
                <a:gd name="T11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41">
                  <a:moveTo>
                    <a:pt x="0" y="23"/>
                  </a:moveTo>
                  <a:lnTo>
                    <a:pt x="0" y="23"/>
                  </a:lnTo>
                  <a:lnTo>
                    <a:pt x="37" y="41"/>
                  </a:lnTo>
                  <a:lnTo>
                    <a:pt x="36" y="12"/>
                  </a:lnTo>
                  <a:lnTo>
                    <a:pt x="17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" name="Freeform 209">
              <a:extLst>
                <a:ext uri="{FF2B5EF4-FFF2-40B4-BE49-F238E27FC236}">
                  <a16:creationId xmlns:a16="http://schemas.microsoft.com/office/drawing/2014/main" xmlns="" id="{AB1F8126-9C88-434C-8454-98C054AB9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5" y="4219576"/>
              <a:ext cx="90488" cy="101600"/>
            </a:xfrm>
            <a:custGeom>
              <a:avLst/>
              <a:gdLst>
                <a:gd name="T0" fmla="*/ 68 w 86"/>
                <a:gd name="T1" fmla="*/ 0 h 96"/>
                <a:gd name="T2" fmla="*/ 68 w 86"/>
                <a:gd name="T3" fmla="*/ 0 h 96"/>
                <a:gd name="T4" fmla="*/ 85 w 86"/>
                <a:gd name="T5" fmla="*/ 3 h 96"/>
                <a:gd name="T6" fmla="*/ 86 w 86"/>
                <a:gd name="T7" fmla="*/ 39 h 96"/>
                <a:gd name="T8" fmla="*/ 66 w 86"/>
                <a:gd name="T9" fmla="*/ 96 h 96"/>
                <a:gd name="T10" fmla="*/ 12 w 86"/>
                <a:gd name="T11" fmla="*/ 90 h 96"/>
                <a:gd name="T12" fmla="*/ 0 w 86"/>
                <a:gd name="T13" fmla="*/ 63 h 96"/>
                <a:gd name="T14" fmla="*/ 16 w 86"/>
                <a:gd name="T15" fmla="*/ 30 h 96"/>
                <a:gd name="T16" fmla="*/ 46 w 86"/>
                <a:gd name="T17" fmla="*/ 1 h 96"/>
                <a:gd name="T18" fmla="*/ 68 w 86"/>
                <a:gd name="T1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96">
                  <a:moveTo>
                    <a:pt x="68" y="0"/>
                  </a:moveTo>
                  <a:lnTo>
                    <a:pt x="68" y="0"/>
                  </a:lnTo>
                  <a:lnTo>
                    <a:pt x="85" y="3"/>
                  </a:lnTo>
                  <a:lnTo>
                    <a:pt x="86" y="39"/>
                  </a:lnTo>
                  <a:lnTo>
                    <a:pt x="66" y="96"/>
                  </a:lnTo>
                  <a:lnTo>
                    <a:pt x="12" y="90"/>
                  </a:lnTo>
                  <a:lnTo>
                    <a:pt x="0" y="63"/>
                  </a:lnTo>
                  <a:lnTo>
                    <a:pt x="16" y="30"/>
                  </a:lnTo>
                  <a:lnTo>
                    <a:pt x="46" y="1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" name="Freeform 210">
              <a:extLst>
                <a:ext uri="{FF2B5EF4-FFF2-40B4-BE49-F238E27FC236}">
                  <a16:creationId xmlns:a16="http://schemas.microsoft.com/office/drawing/2014/main" xmlns="" id="{9ECE937D-31FF-BC4A-9424-1486EB0AF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613" y="4322763"/>
              <a:ext cx="76200" cy="76200"/>
            </a:xfrm>
            <a:custGeom>
              <a:avLst/>
              <a:gdLst>
                <a:gd name="T0" fmla="*/ 52 w 72"/>
                <a:gd name="T1" fmla="*/ 4 h 72"/>
                <a:gd name="T2" fmla="*/ 52 w 72"/>
                <a:gd name="T3" fmla="*/ 4 h 72"/>
                <a:gd name="T4" fmla="*/ 63 w 72"/>
                <a:gd name="T5" fmla="*/ 25 h 72"/>
                <a:gd name="T6" fmla="*/ 72 w 72"/>
                <a:gd name="T7" fmla="*/ 37 h 72"/>
                <a:gd name="T8" fmla="*/ 60 w 72"/>
                <a:gd name="T9" fmla="*/ 72 h 72"/>
                <a:gd name="T10" fmla="*/ 38 w 72"/>
                <a:gd name="T11" fmla="*/ 56 h 72"/>
                <a:gd name="T12" fmla="*/ 0 w 72"/>
                <a:gd name="T13" fmla="*/ 22 h 72"/>
                <a:gd name="T14" fmla="*/ 0 w 72"/>
                <a:gd name="T15" fmla="*/ 0 h 72"/>
                <a:gd name="T16" fmla="*/ 52 w 72"/>
                <a:gd name="T17" fmla="*/ 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52" y="4"/>
                  </a:moveTo>
                  <a:lnTo>
                    <a:pt x="52" y="4"/>
                  </a:lnTo>
                  <a:lnTo>
                    <a:pt x="63" y="25"/>
                  </a:lnTo>
                  <a:lnTo>
                    <a:pt x="72" y="37"/>
                  </a:lnTo>
                  <a:lnTo>
                    <a:pt x="60" y="72"/>
                  </a:lnTo>
                  <a:lnTo>
                    <a:pt x="38" y="56"/>
                  </a:lnTo>
                  <a:lnTo>
                    <a:pt x="0" y="22"/>
                  </a:lnTo>
                  <a:lnTo>
                    <a:pt x="0" y="0"/>
                  </a:lnTo>
                  <a:lnTo>
                    <a:pt x="52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" name="Freeform 211">
              <a:extLst>
                <a:ext uri="{FF2B5EF4-FFF2-40B4-BE49-F238E27FC236}">
                  <a16:creationId xmlns:a16="http://schemas.microsoft.com/office/drawing/2014/main" xmlns="" id="{54BE971D-6DE9-424B-A5DF-2C32D36DA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1463" y="4349751"/>
              <a:ext cx="149225" cy="68263"/>
            </a:xfrm>
            <a:custGeom>
              <a:avLst/>
              <a:gdLst>
                <a:gd name="T0" fmla="*/ 12 w 141"/>
                <a:gd name="T1" fmla="*/ 14 h 65"/>
                <a:gd name="T2" fmla="*/ 12 w 141"/>
                <a:gd name="T3" fmla="*/ 14 h 65"/>
                <a:gd name="T4" fmla="*/ 0 w 141"/>
                <a:gd name="T5" fmla="*/ 50 h 65"/>
                <a:gd name="T6" fmla="*/ 38 w 141"/>
                <a:gd name="T7" fmla="*/ 60 h 65"/>
                <a:gd name="T8" fmla="*/ 61 w 141"/>
                <a:gd name="T9" fmla="*/ 65 h 65"/>
                <a:gd name="T10" fmla="*/ 65 w 141"/>
                <a:gd name="T11" fmla="*/ 37 h 65"/>
                <a:gd name="T12" fmla="*/ 91 w 141"/>
                <a:gd name="T13" fmla="*/ 24 h 65"/>
                <a:gd name="T14" fmla="*/ 113 w 141"/>
                <a:gd name="T15" fmla="*/ 36 h 65"/>
                <a:gd name="T16" fmla="*/ 122 w 141"/>
                <a:gd name="T17" fmla="*/ 50 h 65"/>
                <a:gd name="T18" fmla="*/ 132 w 141"/>
                <a:gd name="T19" fmla="*/ 48 h 65"/>
                <a:gd name="T20" fmla="*/ 141 w 141"/>
                <a:gd name="T21" fmla="*/ 23 h 65"/>
                <a:gd name="T22" fmla="*/ 113 w 141"/>
                <a:gd name="T23" fmla="*/ 11 h 65"/>
                <a:gd name="T24" fmla="*/ 92 w 141"/>
                <a:gd name="T25" fmla="*/ 0 h 65"/>
                <a:gd name="T26" fmla="*/ 71 w 141"/>
                <a:gd name="T27" fmla="*/ 14 h 65"/>
                <a:gd name="T28" fmla="*/ 45 w 141"/>
                <a:gd name="T29" fmla="*/ 27 h 65"/>
                <a:gd name="T30" fmla="*/ 20 w 141"/>
                <a:gd name="T31" fmla="*/ 17 h 65"/>
                <a:gd name="T32" fmla="*/ 12 w 141"/>
                <a:gd name="T33" fmla="*/ 1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1" h="65">
                  <a:moveTo>
                    <a:pt x="12" y="14"/>
                  </a:moveTo>
                  <a:lnTo>
                    <a:pt x="12" y="14"/>
                  </a:lnTo>
                  <a:lnTo>
                    <a:pt x="0" y="50"/>
                  </a:lnTo>
                  <a:lnTo>
                    <a:pt x="38" y="60"/>
                  </a:lnTo>
                  <a:lnTo>
                    <a:pt x="61" y="65"/>
                  </a:lnTo>
                  <a:lnTo>
                    <a:pt x="65" y="37"/>
                  </a:lnTo>
                  <a:lnTo>
                    <a:pt x="91" y="24"/>
                  </a:lnTo>
                  <a:lnTo>
                    <a:pt x="113" y="36"/>
                  </a:lnTo>
                  <a:lnTo>
                    <a:pt x="122" y="50"/>
                  </a:lnTo>
                  <a:lnTo>
                    <a:pt x="132" y="48"/>
                  </a:lnTo>
                  <a:lnTo>
                    <a:pt x="141" y="23"/>
                  </a:lnTo>
                  <a:lnTo>
                    <a:pt x="113" y="11"/>
                  </a:lnTo>
                  <a:lnTo>
                    <a:pt x="92" y="0"/>
                  </a:lnTo>
                  <a:lnTo>
                    <a:pt x="71" y="14"/>
                  </a:lnTo>
                  <a:lnTo>
                    <a:pt x="45" y="27"/>
                  </a:lnTo>
                  <a:lnTo>
                    <a:pt x="20" y="17"/>
                  </a:lnTo>
                  <a:lnTo>
                    <a:pt x="12" y="1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" name="Freeform 212">
              <a:extLst>
                <a:ext uri="{FF2B5EF4-FFF2-40B4-BE49-F238E27FC236}">
                  <a16:creationId xmlns:a16="http://schemas.microsoft.com/office/drawing/2014/main" xmlns="" id="{90753C8E-8EB6-E44E-8580-A448420E6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8300" y="4281488"/>
              <a:ext cx="257175" cy="434975"/>
            </a:xfrm>
            <a:custGeom>
              <a:avLst/>
              <a:gdLst>
                <a:gd name="T0" fmla="*/ 180 w 244"/>
                <a:gd name="T1" fmla="*/ 1 h 411"/>
                <a:gd name="T2" fmla="*/ 180 w 244"/>
                <a:gd name="T3" fmla="*/ 1 h 411"/>
                <a:gd name="T4" fmla="*/ 163 w 244"/>
                <a:gd name="T5" fmla="*/ 0 h 411"/>
                <a:gd name="T6" fmla="*/ 57 w 244"/>
                <a:gd name="T7" fmla="*/ 88 h 411"/>
                <a:gd name="T8" fmla="*/ 45 w 244"/>
                <a:gd name="T9" fmla="*/ 119 h 411"/>
                <a:gd name="T10" fmla="*/ 31 w 244"/>
                <a:gd name="T11" fmla="*/ 120 h 411"/>
                <a:gd name="T12" fmla="*/ 37 w 244"/>
                <a:gd name="T13" fmla="*/ 189 h 411"/>
                <a:gd name="T14" fmla="*/ 0 w 244"/>
                <a:gd name="T15" fmla="*/ 280 h 411"/>
                <a:gd name="T16" fmla="*/ 40 w 244"/>
                <a:gd name="T17" fmla="*/ 315 h 411"/>
                <a:gd name="T18" fmla="*/ 92 w 244"/>
                <a:gd name="T19" fmla="*/ 318 h 411"/>
                <a:gd name="T20" fmla="*/ 128 w 244"/>
                <a:gd name="T21" fmla="*/ 370 h 411"/>
                <a:gd name="T22" fmla="*/ 180 w 244"/>
                <a:gd name="T23" fmla="*/ 372 h 411"/>
                <a:gd name="T24" fmla="*/ 178 w 244"/>
                <a:gd name="T25" fmla="*/ 411 h 411"/>
                <a:gd name="T26" fmla="*/ 197 w 244"/>
                <a:gd name="T27" fmla="*/ 411 h 411"/>
                <a:gd name="T28" fmla="*/ 218 w 244"/>
                <a:gd name="T29" fmla="*/ 339 h 411"/>
                <a:gd name="T30" fmla="*/ 199 w 244"/>
                <a:gd name="T31" fmla="*/ 315 h 411"/>
                <a:gd name="T32" fmla="*/ 204 w 244"/>
                <a:gd name="T33" fmla="*/ 269 h 411"/>
                <a:gd name="T34" fmla="*/ 244 w 244"/>
                <a:gd name="T35" fmla="*/ 266 h 411"/>
                <a:gd name="T36" fmla="*/ 240 w 244"/>
                <a:gd name="T37" fmla="*/ 160 h 411"/>
                <a:gd name="T38" fmla="*/ 149 w 244"/>
                <a:gd name="T39" fmla="*/ 130 h 411"/>
                <a:gd name="T40" fmla="*/ 128 w 244"/>
                <a:gd name="T41" fmla="*/ 73 h 411"/>
                <a:gd name="T42" fmla="*/ 180 w 244"/>
                <a:gd name="T43" fmla="*/ 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411">
                  <a:moveTo>
                    <a:pt x="180" y="1"/>
                  </a:moveTo>
                  <a:lnTo>
                    <a:pt x="180" y="1"/>
                  </a:lnTo>
                  <a:lnTo>
                    <a:pt x="163" y="0"/>
                  </a:lnTo>
                  <a:lnTo>
                    <a:pt x="57" y="88"/>
                  </a:lnTo>
                  <a:lnTo>
                    <a:pt x="45" y="119"/>
                  </a:lnTo>
                  <a:lnTo>
                    <a:pt x="31" y="120"/>
                  </a:lnTo>
                  <a:lnTo>
                    <a:pt x="37" y="189"/>
                  </a:lnTo>
                  <a:lnTo>
                    <a:pt x="0" y="280"/>
                  </a:lnTo>
                  <a:lnTo>
                    <a:pt x="40" y="315"/>
                  </a:lnTo>
                  <a:lnTo>
                    <a:pt x="92" y="318"/>
                  </a:lnTo>
                  <a:lnTo>
                    <a:pt x="128" y="370"/>
                  </a:lnTo>
                  <a:lnTo>
                    <a:pt x="180" y="372"/>
                  </a:lnTo>
                  <a:lnTo>
                    <a:pt x="178" y="411"/>
                  </a:lnTo>
                  <a:lnTo>
                    <a:pt x="197" y="411"/>
                  </a:lnTo>
                  <a:lnTo>
                    <a:pt x="218" y="339"/>
                  </a:lnTo>
                  <a:lnTo>
                    <a:pt x="199" y="315"/>
                  </a:lnTo>
                  <a:lnTo>
                    <a:pt x="204" y="269"/>
                  </a:lnTo>
                  <a:lnTo>
                    <a:pt x="244" y="266"/>
                  </a:lnTo>
                  <a:lnTo>
                    <a:pt x="240" y="160"/>
                  </a:lnTo>
                  <a:lnTo>
                    <a:pt x="149" y="130"/>
                  </a:lnTo>
                  <a:lnTo>
                    <a:pt x="128" y="73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" name="Freeform 213">
              <a:extLst>
                <a:ext uri="{FF2B5EF4-FFF2-40B4-BE49-F238E27FC236}">
                  <a16:creationId xmlns:a16="http://schemas.microsoft.com/office/drawing/2014/main" xmlns="" id="{23E0185E-E638-354E-B3F2-6F24AEB74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2763" y="4295776"/>
              <a:ext cx="300038" cy="303213"/>
            </a:xfrm>
            <a:custGeom>
              <a:avLst/>
              <a:gdLst>
                <a:gd name="T0" fmla="*/ 17 w 283"/>
                <a:gd name="T1" fmla="*/ 36 h 287"/>
                <a:gd name="T2" fmla="*/ 17 w 283"/>
                <a:gd name="T3" fmla="*/ 36 h 287"/>
                <a:gd name="T4" fmla="*/ 20 w 283"/>
                <a:gd name="T5" fmla="*/ 57 h 287"/>
                <a:gd name="T6" fmla="*/ 46 w 283"/>
                <a:gd name="T7" fmla="*/ 65 h 287"/>
                <a:gd name="T8" fmla="*/ 52 w 283"/>
                <a:gd name="T9" fmla="*/ 27 h 287"/>
                <a:gd name="T10" fmla="*/ 79 w 283"/>
                <a:gd name="T11" fmla="*/ 0 h 287"/>
                <a:gd name="T12" fmla="*/ 106 w 283"/>
                <a:gd name="T13" fmla="*/ 31 h 287"/>
                <a:gd name="T14" fmla="*/ 167 w 283"/>
                <a:gd name="T15" fmla="*/ 48 h 287"/>
                <a:gd name="T16" fmla="*/ 220 w 283"/>
                <a:gd name="T17" fmla="*/ 37 h 287"/>
                <a:gd name="T18" fmla="*/ 256 w 283"/>
                <a:gd name="T19" fmla="*/ 81 h 287"/>
                <a:gd name="T20" fmla="*/ 283 w 283"/>
                <a:gd name="T21" fmla="*/ 98 h 287"/>
                <a:gd name="T22" fmla="*/ 253 w 283"/>
                <a:gd name="T23" fmla="*/ 143 h 287"/>
                <a:gd name="T24" fmla="*/ 263 w 283"/>
                <a:gd name="T25" fmla="*/ 177 h 287"/>
                <a:gd name="T26" fmla="*/ 246 w 283"/>
                <a:gd name="T27" fmla="*/ 198 h 287"/>
                <a:gd name="T28" fmla="*/ 229 w 283"/>
                <a:gd name="T29" fmla="*/ 212 h 287"/>
                <a:gd name="T30" fmla="*/ 191 w 283"/>
                <a:gd name="T31" fmla="*/ 193 h 287"/>
                <a:gd name="T32" fmla="*/ 182 w 283"/>
                <a:gd name="T33" fmla="*/ 202 h 287"/>
                <a:gd name="T34" fmla="*/ 182 w 283"/>
                <a:gd name="T35" fmla="*/ 229 h 287"/>
                <a:gd name="T36" fmla="*/ 210 w 283"/>
                <a:gd name="T37" fmla="*/ 242 h 287"/>
                <a:gd name="T38" fmla="*/ 189 w 283"/>
                <a:gd name="T39" fmla="*/ 264 h 287"/>
                <a:gd name="T40" fmla="*/ 169 w 283"/>
                <a:gd name="T41" fmla="*/ 287 h 287"/>
                <a:gd name="T42" fmla="*/ 142 w 283"/>
                <a:gd name="T43" fmla="*/ 284 h 287"/>
                <a:gd name="T44" fmla="*/ 115 w 283"/>
                <a:gd name="T45" fmla="*/ 255 h 287"/>
                <a:gd name="T46" fmla="*/ 109 w 283"/>
                <a:gd name="T47" fmla="*/ 143 h 287"/>
                <a:gd name="T48" fmla="*/ 17 w 283"/>
                <a:gd name="T49" fmla="*/ 111 h 287"/>
                <a:gd name="T50" fmla="*/ 0 w 283"/>
                <a:gd name="T51" fmla="*/ 62 h 287"/>
                <a:gd name="T52" fmla="*/ 17 w 283"/>
                <a:gd name="T53" fmla="*/ 36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3" h="287">
                  <a:moveTo>
                    <a:pt x="17" y="36"/>
                  </a:moveTo>
                  <a:lnTo>
                    <a:pt x="17" y="36"/>
                  </a:lnTo>
                  <a:lnTo>
                    <a:pt x="20" y="57"/>
                  </a:lnTo>
                  <a:lnTo>
                    <a:pt x="46" y="65"/>
                  </a:lnTo>
                  <a:lnTo>
                    <a:pt x="52" y="27"/>
                  </a:lnTo>
                  <a:lnTo>
                    <a:pt x="79" y="0"/>
                  </a:lnTo>
                  <a:lnTo>
                    <a:pt x="106" y="31"/>
                  </a:lnTo>
                  <a:lnTo>
                    <a:pt x="167" y="48"/>
                  </a:lnTo>
                  <a:lnTo>
                    <a:pt x="220" y="37"/>
                  </a:lnTo>
                  <a:lnTo>
                    <a:pt x="256" y="81"/>
                  </a:lnTo>
                  <a:lnTo>
                    <a:pt x="283" y="98"/>
                  </a:lnTo>
                  <a:lnTo>
                    <a:pt x="253" y="143"/>
                  </a:lnTo>
                  <a:lnTo>
                    <a:pt x="263" y="177"/>
                  </a:lnTo>
                  <a:lnTo>
                    <a:pt x="246" y="198"/>
                  </a:lnTo>
                  <a:lnTo>
                    <a:pt x="229" y="212"/>
                  </a:lnTo>
                  <a:lnTo>
                    <a:pt x="191" y="193"/>
                  </a:lnTo>
                  <a:lnTo>
                    <a:pt x="182" y="202"/>
                  </a:lnTo>
                  <a:lnTo>
                    <a:pt x="182" y="229"/>
                  </a:lnTo>
                  <a:lnTo>
                    <a:pt x="210" y="242"/>
                  </a:lnTo>
                  <a:lnTo>
                    <a:pt x="189" y="264"/>
                  </a:lnTo>
                  <a:lnTo>
                    <a:pt x="169" y="287"/>
                  </a:lnTo>
                  <a:lnTo>
                    <a:pt x="142" y="284"/>
                  </a:lnTo>
                  <a:lnTo>
                    <a:pt x="115" y="255"/>
                  </a:lnTo>
                  <a:lnTo>
                    <a:pt x="109" y="143"/>
                  </a:lnTo>
                  <a:lnTo>
                    <a:pt x="17" y="111"/>
                  </a:lnTo>
                  <a:lnTo>
                    <a:pt x="0" y="62"/>
                  </a:lnTo>
                  <a:lnTo>
                    <a:pt x="17" y="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" name="Freeform 214">
              <a:extLst>
                <a:ext uri="{FF2B5EF4-FFF2-40B4-BE49-F238E27FC236}">
                  <a16:creationId xmlns:a16="http://schemas.microsoft.com/office/drawing/2014/main" xmlns="" id="{1ACCB582-86E4-3245-9314-74E73AD03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8988" y="4402138"/>
              <a:ext cx="93663" cy="182563"/>
            </a:xfrm>
            <a:custGeom>
              <a:avLst/>
              <a:gdLst>
                <a:gd name="T0" fmla="*/ 27 w 89"/>
                <a:gd name="T1" fmla="*/ 0 h 172"/>
                <a:gd name="T2" fmla="*/ 27 w 89"/>
                <a:gd name="T3" fmla="*/ 0 h 172"/>
                <a:gd name="T4" fmla="*/ 84 w 89"/>
                <a:gd name="T5" fmla="*/ 51 h 172"/>
                <a:gd name="T6" fmla="*/ 62 w 89"/>
                <a:gd name="T7" fmla="*/ 77 h 172"/>
                <a:gd name="T8" fmla="*/ 60 w 89"/>
                <a:gd name="T9" fmla="*/ 93 h 172"/>
                <a:gd name="T10" fmla="*/ 89 w 89"/>
                <a:gd name="T11" fmla="*/ 123 h 172"/>
                <a:gd name="T12" fmla="*/ 89 w 89"/>
                <a:gd name="T13" fmla="*/ 152 h 172"/>
                <a:gd name="T14" fmla="*/ 37 w 89"/>
                <a:gd name="T15" fmla="*/ 172 h 172"/>
                <a:gd name="T16" fmla="*/ 6 w 89"/>
                <a:gd name="T17" fmla="*/ 130 h 172"/>
                <a:gd name="T18" fmla="*/ 13 w 89"/>
                <a:gd name="T19" fmla="*/ 80 h 172"/>
                <a:gd name="T20" fmla="*/ 0 w 89"/>
                <a:gd name="T21" fmla="*/ 43 h 172"/>
                <a:gd name="T22" fmla="*/ 27 w 89"/>
                <a:gd name="T23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9" h="172">
                  <a:moveTo>
                    <a:pt x="27" y="0"/>
                  </a:moveTo>
                  <a:lnTo>
                    <a:pt x="27" y="0"/>
                  </a:lnTo>
                  <a:lnTo>
                    <a:pt x="84" y="51"/>
                  </a:lnTo>
                  <a:lnTo>
                    <a:pt x="62" y="77"/>
                  </a:lnTo>
                  <a:lnTo>
                    <a:pt x="60" y="93"/>
                  </a:lnTo>
                  <a:lnTo>
                    <a:pt x="89" y="123"/>
                  </a:lnTo>
                  <a:lnTo>
                    <a:pt x="89" y="152"/>
                  </a:lnTo>
                  <a:lnTo>
                    <a:pt x="37" y="172"/>
                  </a:lnTo>
                  <a:lnTo>
                    <a:pt x="6" y="130"/>
                  </a:lnTo>
                  <a:lnTo>
                    <a:pt x="13" y="80"/>
                  </a:lnTo>
                  <a:lnTo>
                    <a:pt x="0" y="4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" name="Freeform 215">
              <a:extLst>
                <a:ext uri="{FF2B5EF4-FFF2-40B4-BE49-F238E27FC236}">
                  <a16:creationId xmlns:a16="http://schemas.microsoft.com/office/drawing/2014/main" xmlns="" id="{8FB6D2F9-8FB1-3544-A548-9EB9D45BF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0425" y="4459288"/>
              <a:ext cx="90488" cy="103188"/>
            </a:xfrm>
            <a:custGeom>
              <a:avLst/>
              <a:gdLst>
                <a:gd name="T0" fmla="*/ 23 w 86"/>
                <a:gd name="T1" fmla="*/ 1 h 97"/>
                <a:gd name="T2" fmla="*/ 23 w 86"/>
                <a:gd name="T3" fmla="*/ 1 h 97"/>
                <a:gd name="T4" fmla="*/ 39 w 86"/>
                <a:gd name="T5" fmla="*/ 15 h 97"/>
                <a:gd name="T6" fmla="*/ 64 w 86"/>
                <a:gd name="T7" fmla="*/ 0 h 97"/>
                <a:gd name="T8" fmla="*/ 86 w 86"/>
                <a:gd name="T9" fmla="*/ 1 h 97"/>
                <a:gd name="T10" fmla="*/ 83 w 86"/>
                <a:gd name="T11" fmla="*/ 10 h 97"/>
                <a:gd name="T12" fmla="*/ 74 w 86"/>
                <a:gd name="T13" fmla="*/ 29 h 97"/>
                <a:gd name="T14" fmla="*/ 72 w 86"/>
                <a:gd name="T15" fmla="*/ 79 h 97"/>
                <a:gd name="T16" fmla="*/ 27 w 86"/>
                <a:gd name="T17" fmla="*/ 97 h 97"/>
                <a:gd name="T18" fmla="*/ 29 w 86"/>
                <a:gd name="T19" fmla="*/ 65 h 97"/>
                <a:gd name="T20" fmla="*/ 0 w 86"/>
                <a:gd name="T21" fmla="*/ 38 h 97"/>
                <a:gd name="T22" fmla="*/ 2 w 86"/>
                <a:gd name="T23" fmla="*/ 24 h 97"/>
                <a:gd name="T24" fmla="*/ 23 w 86"/>
                <a:gd name="T25" fmla="*/ 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97">
                  <a:moveTo>
                    <a:pt x="23" y="1"/>
                  </a:moveTo>
                  <a:lnTo>
                    <a:pt x="23" y="1"/>
                  </a:lnTo>
                  <a:lnTo>
                    <a:pt x="39" y="15"/>
                  </a:lnTo>
                  <a:lnTo>
                    <a:pt x="64" y="0"/>
                  </a:lnTo>
                  <a:lnTo>
                    <a:pt x="86" y="1"/>
                  </a:lnTo>
                  <a:lnTo>
                    <a:pt x="83" y="10"/>
                  </a:lnTo>
                  <a:lnTo>
                    <a:pt x="74" y="29"/>
                  </a:lnTo>
                  <a:lnTo>
                    <a:pt x="72" y="79"/>
                  </a:lnTo>
                  <a:lnTo>
                    <a:pt x="27" y="97"/>
                  </a:lnTo>
                  <a:lnTo>
                    <a:pt x="29" y="65"/>
                  </a:lnTo>
                  <a:lnTo>
                    <a:pt x="0" y="38"/>
                  </a:lnTo>
                  <a:lnTo>
                    <a:pt x="2" y="24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" name="Freeform 216">
              <a:extLst>
                <a:ext uri="{FF2B5EF4-FFF2-40B4-BE49-F238E27FC236}">
                  <a16:creationId xmlns:a16="http://schemas.microsoft.com/office/drawing/2014/main" xmlns="" id="{1D1AAE09-3C36-4347-ACCE-75A70BB2E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6150" y="4465638"/>
              <a:ext cx="61913" cy="92075"/>
            </a:xfrm>
            <a:custGeom>
              <a:avLst/>
              <a:gdLst>
                <a:gd name="T0" fmla="*/ 12 w 58"/>
                <a:gd name="T1" fmla="*/ 0 h 87"/>
                <a:gd name="T2" fmla="*/ 12 w 58"/>
                <a:gd name="T3" fmla="*/ 0 h 87"/>
                <a:gd name="T4" fmla="*/ 58 w 58"/>
                <a:gd name="T5" fmla="*/ 29 h 87"/>
                <a:gd name="T6" fmla="*/ 34 w 58"/>
                <a:gd name="T7" fmla="*/ 76 h 87"/>
                <a:gd name="T8" fmla="*/ 26 w 58"/>
                <a:gd name="T9" fmla="*/ 87 h 87"/>
                <a:gd name="T10" fmla="*/ 0 w 58"/>
                <a:gd name="T11" fmla="*/ 73 h 87"/>
                <a:gd name="T12" fmla="*/ 1 w 58"/>
                <a:gd name="T13" fmla="*/ 21 h 87"/>
                <a:gd name="T14" fmla="*/ 12 w 58"/>
                <a:gd name="T1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87">
                  <a:moveTo>
                    <a:pt x="12" y="0"/>
                  </a:moveTo>
                  <a:lnTo>
                    <a:pt x="12" y="0"/>
                  </a:lnTo>
                  <a:lnTo>
                    <a:pt x="58" y="29"/>
                  </a:lnTo>
                  <a:lnTo>
                    <a:pt x="34" y="76"/>
                  </a:lnTo>
                  <a:lnTo>
                    <a:pt x="26" y="87"/>
                  </a:lnTo>
                  <a:lnTo>
                    <a:pt x="0" y="73"/>
                  </a:lnTo>
                  <a:lnTo>
                    <a:pt x="1" y="2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" name="Freeform 217">
              <a:extLst>
                <a:ext uri="{FF2B5EF4-FFF2-40B4-BE49-F238E27FC236}">
                  <a16:creationId xmlns:a16="http://schemas.microsoft.com/office/drawing/2014/main" xmlns="" id="{11F47504-B224-6041-ACD3-1B61CF1F2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738" y="4583113"/>
              <a:ext cx="128588" cy="147638"/>
            </a:xfrm>
            <a:custGeom>
              <a:avLst/>
              <a:gdLst>
                <a:gd name="T0" fmla="*/ 47 w 121"/>
                <a:gd name="T1" fmla="*/ 0 h 140"/>
                <a:gd name="T2" fmla="*/ 47 w 121"/>
                <a:gd name="T3" fmla="*/ 0 h 140"/>
                <a:gd name="T4" fmla="*/ 10 w 121"/>
                <a:gd name="T5" fmla="*/ 23 h 140"/>
                <a:gd name="T6" fmla="*/ 7 w 121"/>
                <a:gd name="T7" fmla="*/ 57 h 140"/>
                <a:gd name="T8" fmla="*/ 0 w 121"/>
                <a:gd name="T9" fmla="*/ 69 h 140"/>
                <a:gd name="T10" fmla="*/ 23 w 121"/>
                <a:gd name="T11" fmla="*/ 91 h 140"/>
                <a:gd name="T12" fmla="*/ 13 w 121"/>
                <a:gd name="T13" fmla="*/ 102 h 140"/>
                <a:gd name="T14" fmla="*/ 15 w 121"/>
                <a:gd name="T15" fmla="*/ 130 h 140"/>
                <a:gd name="T16" fmla="*/ 57 w 121"/>
                <a:gd name="T17" fmla="*/ 140 h 140"/>
                <a:gd name="T18" fmla="*/ 121 w 121"/>
                <a:gd name="T19" fmla="*/ 65 h 140"/>
                <a:gd name="T20" fmla="*/ 120 w 121"/>
                <a:gd name="T21" fmla="*/ 39 h 140"/>
                <a:gd name="T22" fmla="*/ 90 w 121"/>
                <a:gd name="T23" fmla="*/ 37 h 140"/>
                <a:gd name="T24" fmla="*/ 47 w 121"/>
                <a:gd name="T2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40">
                  <a:moveTo>
                    <a:pt x="47" y="0"/>
                  </a:moveTo>
                  <a:lnTo>
                    <a:pt x="47" y="0"/>
                  </a:lnTo>
                  <a:lnTo>
                    <a:pt x="10" y="23"/>
                  </a:lnTo>
                  <a:lnTo>
                    <a:pt x="7" y="57"/>
                  </a:lnTo>
                  <a:lnTo>
                    <a:pt x="0" y="69"/>
                  </a:lnTo>
                  <a:lnTo>
                    <a:pt x="23" y="91"/>
                  </a:lnTo>
                  <a:lnTo>
                    <a:pt x="13" y="102"/>
                  </a:lnTo>
                  <a:lnTo>
                    <a:pt x="15" y="130"/>
                  </a:lnTo>
                  <a:lnTo>
                    <a:pt x="57" y="140"/>
                  </a:lnTo>
                  <a:lnTo>
                    <a:pt x="121" y="65"/>
                  </a:lnTo>
                  <a:lnTo>
                    <a:pt x="120" y="39"/>
                  </a:lnTo>
                  <a:lnTo>
                    <a:pt x="90" y="37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" name="Freeform 218">
              <a:extLst>
                <a:ext uri="{FF2B5EF4-FFF2-40B4-BE49-F238E27FC236}">
                  <a16:creationId xmlns:a16="http://schemas.microsoft.com/office/drawing/2014/main" xmlns="" id="{81FB6B66-BFFF-A745-91C5-32DE5A141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3213" y="4624388"/>
              <a:ext cx="315913" cy="465138"/>
            </a:xfrm>
            <a:custGeom>
              <a:avLst/>
              <a:gdLst>
                <a:gd name="T0" fmla="*/ 15 w 299"/>
                <a:gd name="T1" fmla="*/ 67 h 439"/>
                <a:gd name="T2" fmla="*/ 15 w 299"/>
                <a:gd name="T3" fmla="*/ 67 h 439"/>
                <a:gd name="T4" fmla="*/ 0 w 299"/>
                <a:gd name="T5" fmla="*/ 83 h 439"/>
                <a:gd name="T6" fmla="*/ 1 w 299"/>
                <a:gd name="T7" fmla="*/ 107 h 439"/>
                <a:gd name="T8" fmla="*/ 134 w 299"/>
                <a:gd name="T9" fmla="*/ 350 h 439"/>
                <a:gd name="T10" fmla="*/ 272 w 299"/>
                <a:gd name="T11" fmla="*/ 439 h 439"/>
                <a:gd name="T12" fmla="*/ 294 w 299"/>
                <a:gd name="T13" fmla="*/ 403 h 439"/>
                <a:gd name="T14" fmla="*/ 299 w 299"/>
                <a:gd name="T15" fmla="*/ 324 h 439"/>
                <a:gd name="T16" fmla="*/ 287 w 299"/>
                <a:gd name="T17" fmla="*/ 275 h 439"/>
                <a:gd name="T18" fmla="*/ 250 w 299"/>
                <a:gd name="T19" fmla="*/ 212 h 439"/>
                <a:gd name="T20" fmla="*/ 228 w 299"/>
                <a:gd name="T21" fmla="*/ 219 h 439"/>
                <a:gd name="T22" fmla="*/ 217 w 299"/>
                <a:gd name="T23" fmla="*/ 230 h 439"/>
                <a:gd name="T24" fmla="*/ 173 w 299"/>
                <a:gd name="T25" fmla="*/ 179 h 439"/>
                <a:gd name="T26" fmla="*/ 184 w 299"/>
                <a:gd name="T27" fmla="*/ 119 h 439"/>
                <a:gd name="T28" fmla="*/ 236 w 299"/>
                <a:gd name="T29" fmla="*/ 85 h 439"/>
                <a:gd name="T30" fmla="*/ 232 w 299"/>
                <a:gd name="T31" fmla="*/ 53 h 439"/>
                <a:gd name="T32" fmla="*/ 179 w 299"/>
                <a:gd name="T33" fmla="*/ 51 h 439"/>
                <a:gd name="T34" fmla="*/ 152 w 299"/>
                <a:gd name="T35" fmla="*/ 5 h 439"/>
                <a:gd name="T36" fmla="*/ 136 w 299"/>
                <a:gd name="T37" fmla="*/ 0 h 439"/>
                <a:gd name="T38" fmla="*/ 137 w 299"/>
                <a:gd name="T39" fmla="*/ 28 h 439"/>
                <a:gd name="T40" fmla="*/ 69 w 299"/>
                <a:gd name="T41" fmla="*/ 108 h 439"/>
                <a:gd name="T42" fmla="*/ 19 w 299"/>
                <a:gd name="T43" fmla="*/ 96 h 439"/>
                <a:gd name="T44" fmla="*/ 15 w 299"/>
                <a:gd name="T45" fmla="*/ 6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9" h="439">
                  <a:moveTo>
                    <a:pt x="15" y="67"/>
                  </a:moveTo>
                  <a:lnTo>
                    <a:pt x="15" y="67"/>
                  </a:lnTo>
                  <a:lnTo>
                    <a:pt x="0" y="83"/>
                  </a:lnTo>
                  <a:lnTo>
                    <a:pt x="1" y="107"/>
                  </a:lnTo>
                  <a:lnTo>
                    <a:pt x="134" y="350"/>
                  </a:lnTo>
                  <a:lnTo>
                    <a:pt x="272" y="439"/>
                  </a:lnTo>
                  <a:lnTo>
                    <a:pt x="294" y="403"/>
                  </a:lnTo>
                  <a:lnTo>
                    <a:pt x="299" y="324"/>
                  </a:lnTo>
                  <a:lnTo>
                    <a:pt x="287" y="275"/>
                  </a:lnTo>
                  <a:lnTo>
                    <a:pt x="250" y="212"/>
                  </a:lnTo>
                  <a:lnTo>
                    <a:pt x="228" y="219"/>
                  </a:lnTo>
                  <a:lnTo>
                    <a:pt x="217" y="230"/>
                  </a:lnTo>
                  <a:lnTo>
                    <a:pt x="173" y="179"/>
                  </a:lnTo>
                  <a:lnTo>
                    <a:pt x="184" y="119"/>
                  </a:lnTo>
                  <a:lnTo>
                    <a:pt x="236" y="85"/>
                  </a:lnTo>
                  <a:lnTo>
                    <a:pt x="232" y="53"/>
                  </a:lnTo>
                  <a:lnTo>
                    <a:pt x="179" y="51"/>
                  </a:lnTo>
                  <a:lnTo>
                    <a:pt x="152" y="5"/>
                  </a:lnTo>
                  <a:lnTo>
                    <a:pt x="136" y="0"/>
                  </a:lnTo>
                  <a:lnTo>
                    <a:pt x="137" y="28"/>
                  </a:lnTo>
                  <a:lnTo>
                    <a:pt x="69" y="108"/>
                  </a:lnTo>
                  <a:lnTo>
                    <a:pt x="19" y="96"/>
                  </a:lnTo>
                  <a:lnTo>
                    <a:pt x="15" y="6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" name="Freeform 219">
              <a:extLst>
                <a:ext uri="{FF2B5EF4-FFF2-40B4-BE49-F238E27FC236}">
                  <a16:creationId xmlns:a16="http://schemas.microsoft.com/office/drawing/2014/main" xmlns="" id="{D0C82698-A70C-434C-9727-BF0445A2E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075" y="4859338"/>
              <a:ext cx="287338" cy="342900"/>
            </a:xfrm>
            <a:custGeom>
              <a:avLst/>
              <a:gdLst>
                <a:gd name="T0" fmla="*/ 0 w 272"/>
                <a:gd name="T1" fmla="*/ 28 h 323"/>
                <a:gd name="T2" fmla="*/ 0 w 272"/>
                <a:gd name="T3" fmla="*/ 28 h 323"/>
                <a:gd name="T4" fmla="*/ 64 w 272"/>
                <a:gd name="T5" fmla="*/ 0 h 323"/>
                <a:gd name="T6" fmla="*/ 86 w 272"/>
                <a:gd name="T7" fmla="*/ 2 h 323"/>
                <a:gd name="T8" fmla="*/ 100 w 272"/>
                <a:gd name="T9" fmla="*/ 61 h 323"/>
                <a:gd name="T10" fmla="*/ 198 w 272"/>
                <a:gd name="T11" fmla="*/ 94 h 323"/>
                <a:gd name="T12" fmla="*/ 214 w 272"/>
                <a:gd name="T13" fmla="*/ 144 h 323"/>
                <a:gd name="T14" fmla="*/ 255 w 272"/>
                <a:gd name="T15" fmla="*/ 149 h 323"/>
                <a:gd name="T16" fmla="*/ 272 w 272"/>
                <a:gd name="T17" fmla="*/ 192 h 323"/>
                <a:gd name="T18" fmla="*/ 260 w 272"/>
                <a:gd name="T19" fmla="*/ 231 h 323"/>
                <a:gd name="T20" fmla="*/ 194 w 272"/>
                <a:gd name="T21" fmla="*/ 236 h 323"/>
                <a:gd name="T22" fmla="*/ 170 w 272"/>
                <a:gd name="T23" fmla="*/ 298 h 323"/>
                <a:gd name="T24" fmla="*/ 118 w 272"/>
                <a:gd name="T25" fmla="*/ 297 h 323"/>
                <a:gd name="T26" fmla="*/ 102 w 272"/>
                <a:gd name="T27" fmla="*/ 294 h 323"/>
                <a:gd name="T28" fmla="*/ 72 w 272"/>
                <a:gd name="T29" fmla="*/ 323 h 323"/>
                <a:gd name="T30" fmla="*/ 57 w 272"/>
                <a:gd name="T31" fmla="*/ 322 h 323"/>
                <a:gd name="T32" fmla="*/ 6 w 272"/>
                <a:gd name="T33" fmla="*/ 204 h 323"/>
                <a:gd name="T34" fmla="*/ 20 w 272"/>
                <a:gd name="T35" fmla="*/ 183 h 323"/>
                <a:gd name="T36" fmla="*/ 25 w 272"/>
                <a:gd name="T37" fmla="*/ 100 h 323"/>
                <a:gd name="T38" fmla="*/ 13 w 272"/>
                <a:gd name="T39" fmla="*/ 51 h 323"/>
                <a:gd name="T40" fmla="*/ 0 w 272"/>
                <a:gd name="T41" fmla="*/ 28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2" h="323">
                  <a:moveTo>
                    <a:pt x="0" y="28"/>
                  </a:moveTo>
                  <a:lnTo>
                    <a:pt x="0" y="28"/>
                  </a:lnTo>
                  <a:lnTo>
                    <a:pt x="64" y="0"/>
                  </a:lnTo>
                  <a:lnTo>
                    <a:pt x="86" y="2"/>
                  </a:lnTo>
                  <a:lnTo>
                    <a:pt x="100" y="61"/>
                  </a:lnTo>
                  <a:lnTo>
                    <a:pt x="198" y="94"/>
                  </a:lnTo>
                  <a:lnTo>
                    <a:pt x="214" y="144"/>
                  </a:lnTo>
                  <a:lnTo>
                    <a:pt x="255" y="149"/>
                  </a:lnTo>
                  <a:lnTo>
                    <a:pt x="272" y="192"/>
                  </a:lnTo>
                  <a:lnTo>
                    <a:pt x="260" y="231"/>
                  </a:lnTo>
                  <a:lnTo>
                    <a:pt x="194" y="236"/>
                  </a:lnTo>
                  <a:lnTo>
                    <a:pt x="170" y="298"/>
                  </a:lnTo>
                  <a:lnTo>
                    <a:pt x="118" y="297"/>
                  </a:lnTo>
                  <a:lnTo>
                    <a:pt x="102" y="294"/>
                  </a:lnTo>
                  <a:lnTo>
                    <a:pt x="72" y="323"/>
                  </a:lnTo>
                  <a:lnTo>
                    <a:pt x="57" y="322"/>
                  </a:lnTo>
                  <a:lnTo>
                    <a:pt x="6" y="204"/>
                  </a:lnTo>
                  <a:lnTo>
                    <a:pt x="20" y="183"/>
                  </a:lnTo>
                  <a:lnTo>
                    <a:pt x="25" y="100"/>
                  </a:lnTo>
                  <a:lnTo>
                    <a:pt x="13" y="5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" name="Freeform 220">
              <a:extLst>
                <a:ext uri="{FF2B5EF4-FFF2-40B4-BE49-F238E27FC236}">
                  <a16:creationId xmlns:a16="http://schemas.microsoft.com/office/drawing/2014/main" xmlns="" id="{64820470-7CEE-B24F-BDF3-9017EFD530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400" y="5111751"/>
              <a:ext cx="195263" cy="195263"/>
            </a:xfrm>
            <a:custGeom>
              <a:avLst/>
              <a:gdLst>
                <a:gd name="T0" fmla="*/ 82 w 185"/>
                <a:gd name="T1" fmla="*/ 0 h 185"/>
                <a:gd name="T2" fmla="*/ 82 w 185"/>
                <a:gd name="T3" fmla="*/ 0 h 185"/>
                <a:gd name="T4" fmla="*/ 99 w 185"/>
                <a:gd name="T5" fmla="*/ 19 h 185"/>
                <a:gd name="T6" fmla="*/ 97 w 185"/>
                <a:gd name="T7" fmla="*/ 58 h 185"/>
                <a:gd name="T8" fmla="*/ 147 w 185"/>
                <a:gd name="T9" fmla="*/ 55 h 185"/>
                <a:gd name="T10" fmla="*/ 185 w 185"/>
                <a:gd name="T11" fmla="*/ 103 h 185"/>
                <a:gd name="T12" fmla="*/ 182 w 185"/>
                <a:gd name="T13" fmla="*/ 146 h 185"/>
                <a:gd name="T14" fmla="*/ 157 w 185"/>
                <a:gd name="T15" fmla="*/ 183 h 185"/>
                <a:gd name="T16" fmla="*/ 107 w 185"/>
                <a:gd name="T17" fmla="*/ 185 h 185"/>
                <a:gd name="T18" fmla="*/ 105 w 185"/>
                <a:gd name="T19" fmla="*/ 165 h 185"/>
                <a:gd name="T20" fmla="*/ 120 w 185"/>
                <a:gd name="T21" fmla="*/ 131 h 185"/>
                <a:gd name="T22" fmla="*/ 71 w 185"/>
                <a:gd name="T23" fmla="*/ 100 h 185"/>
                <a:gd name="T24" fmla="*/ 30 w 185"/>
                <a:gd name="T25" fmla="*/ 100 h 185"/>
                <a:gd name="T26" fmla="*/ 0 w 185"/>
                <a:gd name="T27" fmla="*/ 68 h 185"/>
                <a:gd name="T28" fmla="*/ 22 w 185"/>
                <a:gd name="T29" fmla="*/ 4 h 185"/>
                <a:gd name="T30" fmla="*/ 82 w 185"/>
                <a:gd name="T31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5" h="185">
                  <a:moveTo>
                    <a:pt x="82" y="0"/>
                  </a:moveTo>
                  <a:lnTo>
                    <a:pt x="82" y="0"/>
                  </a:lnTo>
                  <a:lnTo>
                    <a:pt x="99" y="19"/>
                  </a:lnTo>
                  <a:lnTo>
                    <a:pt x="97" y="58"/>
                  </a:lnTo>
                  <a:lnTo>
                    <a:pt x="147" y="55"/>
                  </a:lnTo>
                  <a:lnTo>
                    <a:pt x="185" y="103"/>
                  </a:lnTo>
                  <a:lnTo>
                    <a:pt x="182" y="146"/>
                  </a:lnTo>
                  <a:lnTo>
                    <a:pt x="157" y="183"/>
                  </a:lnTo>
                  <a:lnTo>
                    <a:pt x="107" y="185"/>
                  </a:lnTo>
                  <a:lnTo>
                    <a:pt x="105" y="165"/>
                  </a:lnTo>
                  <a:lnTo>
                    <a:pt x="120" y="131"/>
                  </a:lnTo>
                  <a:lnTo>
                    <a:pt x="71" y="100"/>
                  </a:lnTo>
                  <a:lnTo>
                    <a:pt x="30" y="100"/>
                  </a:lnTo>
                  <a:lnTo>
                    <a:pt x="0" y="68"/>
                  </a:lnTo>
                  <a:lnTo>
                    <a:pt x="22" y="4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" name="Freeform 221">
              <a:extLst>
                <a:ext uri="{FF2B5EF4-FFF2-40B4-BE49-F238E27FC236}">
                  <a16:creationId xmlns:a16="http://schemas.microsoft.com/office/drawing/2014/main" xmlns="" id="{FE3EECF4-B96B-D74C-AACE-773ACC683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7100" y="5380038"/>
              <a:ext cx="128588" cy="131763"/>
            </a:xfrm>
            <a:custGeom>
              <a:avLst/>
              <a:gdLst>
                <a:gd name="T0" fmla="*/ 17 w 122"/>
                <a:gd name="T1" fmla="*/ 0 h 124"/>
                <a:gd name="T2" fmla="*/ 17 w 122"/>
                <a:gd name="T3" fmla="*/ 0 h 124"/>
                <a:gd name="T4" fmla="*/ 0 w 122"/>
                <a:gd name="T5" fmla="*/ 17 h 124"/>
                <a:gd name="T6" fmla="*/ 7 w 122"/>
                <a:gd name="T7" fmla="*/ 110 h 124"/>
                <a:gd name="T8" fmla="*/ 58 w 122"/>
                <a:gd name="T9" fmla="*/ 124 h 124"/>
                <a:gd name="T10" fmla="*/ 122 w 122"/>
                <a:gd name="T11" fmla="*/ 60 h 124"/>
                <a:gd name="T12" fmla="*/ 17 w 122"/>
                <a:gd name="T1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24">
                  <a:moveTo>
                    <a:pt x="17" y="0"/>
                  </a:moveTo>
                  <a:lnTo>
                    <a:pt x="17" y="0"/>
                  </a:lnTo>
                  <a:lnTo>
                    <a:pt x="0" y="17"/>
                  </a:lnTo>
                  <a:lnTo>
                    <a:pt x="7" y="110"/>
                  </a:lnTo>
                  <a:lnTo>
                    <a:pt x="58" y="124"/>
                  </a:lnTo>
                  <a:lnTo>
                    <a:pt x="122" y="6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" name="Freeform 222">
              <a:extLst>
                <a:ext uri="{FF2B5EF4-FFF2-40B4-BE49-F238E27FC236}">
                  <a16:creationId xmlns:a16="http://schemas.microsoft.com/office/drawing/2014/main" xmlns="" id="{1F068417-EEC5-9B45-B718-6FFC87A77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6588" y="5180013"/>
              <a:ext cx="366713" cy="871538"/>
            </a:xfrm>
            <a:custGeom>
              <a:avLst/>
              <a:gdLst>
                <a:gd name="T0" fmla="*/ 332 w 347"/>
                <a:gd name="T1" fmla="*/ 82 h 824"/>
                <a:gd name="T2" fmla="*/ 332 w 347"/>
                <a:gd name="T3" fmla="*/ 82 h 824"/>
                <a:gd name="T4" fmla="*/ 347 w 347"/>
                <a:gd name="T5" fmla="*/ 97 h 824"/>
                <a:gd name="T6" fmla="*/ 289 w 347"/>
                <a:gd name="T7" fmla="*/ 183 h 824"/>
                <a:gd name="T8" fmla="*/ 269 w 347"/>
                <a:gd name="T9" fmla="*/ 205 h 824"/>
                <a:gd name="T10" fmla="*/ 276 w 347"/>
                <a:gd name="T11" fmla="*/ 303 h 824"/>
                <a:gd name="T12" fmla="*/ 320 w 347"/>
                <a:gd name="T13" fmla="*/ 357 h 824"/>
                <a:gd name="T14" fmla="*/ 283 w 347"/>
                <a:gd name="T15" fmla="*/ 423 h 824"/>
                <a:gd name="T16" fmla="*/ 254 w 347"/>
                <a:gd name="T17" fmla="*/ 435 h 824"/>
                <a:gd name="T18" fmla="*/ 222 w 347"/>
                <a:gd name="T19" fmla="*/ 435 h 824"/>
                <a:gd name="T20" fmla="*/ 231 w 347"/>
                <a:gd name="T21" fmla="*/ 486 h 824"/>
                <a:gd name="T22" fmla="*/ 180 w 347"/>
                <a:gd name="T23" fmla="*/ 504 h 824"/>
                <a:gd name="T24" fmla="*/ 192 w 347"/>
                <a:gd name="T25" fmla="*/ 547 h 824"/>
                <a:gd name="T26" fmla="*/ 162 w 347"/>
                <a:gd name="T27" fmla="*/ 644 h 824"/>
                <a:gd name="T28" fmla="*/ 200 w 347"/>
                <a:gd name="T29" fmla="*/ 674 h 824"/>
                <a:gd name="T30" fmla="*/ 179 w 347"/>
                <a:gd name="T31" fmla="*/ 724 h 824"/>
                <a:gd name="T32" fmla="*/ 145 w 347"/>
                <a:gd name="T33" fmla="*/ 779 h 824"/>
                <a:gd name="T34" fmla="*/ 163 w 347"/>
                <a:gd name="T35" fmla="*/ 816 h 824"/>
                <a:gd name="T36" fmla="*/ 118 w 347"/>
                <a:gd name="T37" fmla="*/ 824 h 824"/>
                <a:gd name="T38" fmla="*/ 82 w 347"/>
                <a:gd name="T39" fmla="*/ 779 h 824"/>
                <a:gd name="T40" fmla="*/ 76 w 347"/>
                <a:gd name="T41" fmla="*/ 639 h 824"/>
                <a:gd name="T42" fmla="*/ 19 w 347"/>
                <a:gd name="T43" fmla="*/ 401 h 824"/>
                <a:gd name="T44" fmla="*/ 36 w 347"/>
                <a:gd name="T45" fmla="*/ 318 h 824"/>
                <a:gd name="T46" fmla="*/ 0 w 347"/>
                <a:gd name="T47" fmla="*/ 211 h 824"/>
                <a:gd name="T48" fmla="*/ 24 w 347"/>
                <a:gd name="T49" fmla="*/ 73 h 824"/>
                <a:gd name="T50" fmla="*/ 46 w 347"/>
                <a:gd name="T51" fmla="*/ 47 h 824"/>
                <a:gd name="T52" fmla="*/ 41 w 347"/>
                <a:gd name="T53" fmla="*/ 26 h 824"/>
                <a:gd name="T54" fmla="*/ 69 w 347"/>
                <a:gd name="T55" fmla="*/ 0 h 824"/>
                <a:gd name="T56" fmla="*/ 133 w 347"/>
                <a:gd name="T57" fmla="*/ 5 h 824"/>
                <a:gd name="T58" fmla="*/ 169 w 347"/>
                <a:gd name="T59" fmla="*/ 43 h 824"/>
                <a:gd name="T60" fmla="*/ 211 w 347"/>
                <a:gd name="T61" fmla="*/ 44 h 824"/>
                <a:gd name="T62" fmla="*/ 253 w 347"/>
                <a:gd name="T63" fmla="*/ 69 h 824"/>
                <a:gd name="T64" fmla="*/ 241 w 347"/>
                <a:gd name="T65" fmla="*/ 99 h 824"/>
                <a:gd name="T66" fmla="*/ 244 w 347"/>
                <a:gd name="T67" fmla="*/ 128 h 824"/>
                <a:gd name="T68" fmla="*/ 304 w 347"/>
                <a:gd name="T69" fmla="*/ 125 h 824"/>
                <a:gd name="T70" fmla="*/ 332 w 347"/>
                <a:gd name="T71" fmla="*/ 82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7" h="824">
                  <a:moveTo>
                    <a:pt x="332" y="82"/>
                  </a:moveTo>
                  <a:lnTo>
                    <a:pt x="332" y="82"/>
                  </a:lnTo>
                  <a:lnTo>
                    <a:pt x="347" y="97"/>
                  </a:lnTo>
                  <a:lnTo>
                    <a:pt x="289" y="183"/>
                  </a:lnTo>
                  <a:lnTo>
                    <a:pt x="269" y="205"/>
                  </a:lnTo>
                  <a:lnTo>
                    <a:pt x="276" y="303"/>
                  </a:lnTo>
                  <a:lnTo>
                    <a:pt x="320" y="357"/>
                  </a:lnTo>
                  <a:lnTo>
                    <a:pt x="283" y="423"/>
                  </a:lnTo>
                  <a:lnTo>
                    <a:pt x="254" y="435"/>
                  </a:lnTo>
                  <a:lnTo>
                    <a:pt x="222" y="435"/>
                  </a:lnTo>
                  <a:lnTo>
                    <a:pt x="231" y="486"/>
                  </a:lnTo>
                  <a:lnTo>
                    <a:pt x="180" y="504"/>
                  </a:lnTo>
                  <a:lnTo>
                    <a:pt x="192" y="547"/>
                  </a:lnTo>
                  <a:lnTo>
                    <a:pt x="162" y="644"/>
                  </a:lnTo>
                  <a:lnTo>
                    <a:pt x="200" y="674"/>
                  </a:lnTo>
                  <a:lnTo>
                    <a:pt x="179" y="724"/>
                  </a:lnTo>
                  <a:lnTo>
                    <a:pt x="145" y="779"/>
                  </a:lnTo>
                  <a:lnTo>
                    <a:pt x="163" y="816"/>
                  </a:lnTo>
                  <a:lnTo>
                    <a:pt x="118" y="824"/>
                  </a:lnTo>
                  <a:lnTo>
                    <a:pt x="82" y="779"/>
                  </a:lnTo>
                  <a:lnTo>
                    <a:pt x="76" y="639"/>
                  </a:lnTo>
                  <a:lnTo>
                    <a:pt x="19" y="401"/>
                  </a:lnTo>
                  <a:lnTo>
                    <a:pt x="36" y="318"/>
                  </a:lnTo>
                  <a:lnTo>
                    <a:pt x="0" y="211"/>
                  </a:lnTo>
                  <a:lnTo>
                    <a:pt x="24" y="73"/>
                  </a:lnTo>
                  <a:lnTo>
                    <a:pt x="46" y="47"/>
                  </a:lnTo>
                  <a:lnTo>
                    <a:pt x="41" y="26"/>
                  </a:lnTo>
                  <a:lnTo>
                    <a:pt x="69" y="0"/>
                  </a:lnTo>
                  <a:lnTo>
                    <a:pt x="133" y="5"/>
                  </a:lnTo>
                  <a:lnTo>
                    <a:pt x="169" y="43"/>
                  </a:lnTo>
                  <a:lnTo>
                    <a:pt x="211" y="44"/>
                  </a:lnTo>
                  <a:lnTo>
                    <a:pt x="253" y="69"/>
                  </a:lnTo>
                  <a:lnTo>
                    <a:pt x="241" y="99"/>
                  </a:lnTo>
                  <a:lnTo>
                    <a:pt x="244" y="128"/>
                  </a:lnTo>
                  <a:lnTo>
                    <a:pt x="304" y="125"/>
                  </a:lnTo>
                  <a:lnTo>
                    <a:pt x="332" y="8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" name="Freeform 223">
              <a:extLst>
                <a:ext uri="{FF2B5EF4-FFF2-40B4-BE49-F238E27FC236}">
                  <a16:creationId xmlns:a16="http://schemas.microsoft.com/office/drawing/2014/main" xmlns="" id="{3B6BED5F-059E-D244-B63A-F483CD43E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2638" y="6062663"/>
              <a:ext cx="61913" cy="85725"/>
            </a:xfrm>
            <a:custGeom>
              <a:avLst/>
              <a:gdLst>
                <a:gd name="T0" fmla="*/ 33 w 59"/>
                <a:gd name="T1" fmla="*/ 0 h 80"/>
                <a:gd name="T2" fmla="*/ 33 w 59"/>
                <a:gd name="T3" fmla="*/ 0 h 80"/>
                <a:gd name="T4" fmla="*/ 0 w 59"/>
                <a:gd name="T5" fmla="*/ 73 h 80"/>
                <a:gd name="T6" fmla="*/ 58 w 59"/>
                <a:gd name="T7" fmla="*/ 80 h 80"/>
                <a:gd name="T8" fmla="*/ 59 w 59"/>
                <a:gd name="T9" fmla="*/ 31 h 80"/>
                <a:gd name="T10" fmla="*/ 33 w 59"/>
                <a:gd name="T1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80">
                  <a:moveTo>
                    <a:pt x="33" y="0"/>
                  </a:moveTo>
                  <a:lnTo>
                    <a:pt x="33" y="0"/>
                  </a:lnTo>
                  <a:lnTo>
                    <a:pt x="0" y="73"/>
                  </a:lnTo>
                  <a:lnTo>
                    <a:pt x="58" y="80"/>
                  </a:lnTo>
                  <a:lnTo>
                    <a:pt x="59" y="3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" name="Freeform 224">
              <a:extLst>
                <a:ext uri="{FF2B5EF4-FFF2-40B4-BE49-F238E27FC236}">
                  <a16:creationId xmlns:a16="http://schemas.microsoft.com/office/drawing/2014/main" xmlns="" id="{69E52ED6-129C-5642-AA40-3D26D41C3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0900" y="6102351"/>
              <a:ext cx="68263" cy="47625"/>
            </a:xfrm>
            <a:custGeom>
              <a:avLst/>
              <a:gdLst>
                <a:gd name="T0" fmla="*/ 0 w 66"/>
                <a:gd name="T1" fmla="*/ 0 h 45"/>
                <a:gd name="T2" fmla="*/ 0 w 66"/>
                <a:gd name="T3" fmla="*/ 0 h 45"/>
                <a:gd name="T4" fmla="*/ 2 w 66"/>
                <a:gd name="T5" fmla="*/ 45 h 45"/>
                <a:gd name="T6" fmla="*/ 36 w 66"/>
                <a:gd name="T7" fmla="*/ 42 h 45"/>
                <a:gd name="T8" fmla="*/ 66 w 66"/>
                <a:gd name="T9" fmla="*/ 22 h 45"/>
                <a:gd name="T10" fmla="*/ 16 w 66"/>
                <a:gd name="T11" fmla="*/ 12 h 45"/>
                <a:gd name="T12" fmla="*/ 0 w 66"/>
                <a:gd name="T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45">
                  <a:moveTo>
                    <a:pt x="0" y="0"/>
                  </a:moveTo>
                  <a:lnTo>
                    <a:pt x="0" y="0"/>
                  </a:lnTo>
                  <a:lnTo>
                    <a:pt x="2" y="45"/>
                  </a:lnTo>
                  <a:lnTo>
                    <a:pt x="36" y="42"/>
                  </a:lnTo>
                  <a:lnTo>
                    <a:pt x="66" y="22"/>
                  </a:lnTo>
                  <a:lnTo>
                    <a:pt x="16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" name="Freeform 225">
              <a:extLst>
                <a:ext uri="{FF2B5EF4-FFF2-40B4-BE49-F238E27FC236}">
                  <a16:creationId xmlns:a16="http://schemas.microsoft.com/office/drawing/2014/main" xmlns="" id="{C99D5056-3984-9B43-B784-7525222DD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5313" y="5084763"/>
              <a:ext cx="211138" cy="1030288"/>
            </a:xfrm>
            <a:custGeom>
              <a:avLst/>
              <a:gdLst>
                <a:gd name="T0" fmla="*/ 199 w 199"/>
                <a:gd name="T1" fmla="*/ 913 h 974"/>
                <a:gd name="T2" fmla="*/ 199 w 199"/>
                <a:gd name="T3" fmla="*/ 913 h 974"/>
                <a:gd name="T4" fmla="*/ 174 w 199"/>
                <a:gd name="T5" fmla="*/ 941 h 974"/>
                <a:gd name="T6" fmla="*/ 171 w 199"/>
                <a:gd name="T7" fmla="*/ 974 h 974"/>
                <a:gd name="T8" fmla="*/ 122 w 199"/>
                <a:gd name="T9" fmla="*/ 946 h 974"/>
                <a:gd name="T10" fmla="*/ 70 w 199"/>
                <a:gd name="T11" fmla="*/ 872 h 974"/>
                <a:gd name="T12" fmla="*/ 55 w 199"/>
                <a:gd name="T13" fmla="*/ 845 h 974"/>
                <a:gd name="T14" fmla="*/ 76 w 199"/>
                <a:gd name="T15" fmla="*/ 817 h 974"/>
                <a:gd name="T16" fmla="*/ 74 w 199"/>
                <a:gd name="T17" fmla="*/ 783 h 974"/>
                <a:gd name="T18" fmla="*/ 50 w 199"/>
                <a:gd name="T19" fmla="*/ 772 h 974"/>
                <a:gd name="T20" fmla="*/ 31 w 199"/>
                <a:gd name="T21" fmla="*/ 758 h 974"/>
                <a:gd name="T22" fmla="*/ 35 w 199"/>
                <a:gd name="T23" fmla="*/ 739 h 974"/>
                <a:gd name="T24" fmla="*/ 60 w 199"/>
                <a:gd name="T25" fmla="*/ 732 h 974"/>
                <a:gd name="T26" fmla="*/ 65 w 199"/>
                <a:gd name="T27" fmla="*/ 619 h 974"/>
                <a:gd name="T28" fmla="*/ 26 w 199"/>
                <a:gd name="T29" fmla="*/ 597 h 974"/>
                <a:gd name="T30" fmla="*/ 0 w 199"/>
                <a:gd name="T31" fmla="*/ 11 h 974"/>
                <a:gd name="T32" fmla="*/ 6 w 199"/>
                <a:gd name="T33" fmla="*/ 0 h 974"/>
                <a:gd name="T34" fmla="*/ 57 w 199"/>
                <a:gd name="T35" fmla="*/ 116 h 974"/>
                <a:gd name="T36" fmla="*/ 73 w 199"/>
                <a:gd name="T37" fmla="*/ 117 h 974"/>
                <a:gd name="T38" fmla="*/ 78 w 199"/>
                <a:gd name="T39" fmla="*/ 135 h 974"/>
                <a:gd name="T40" fmla="*/ 57 w 199"/>
                <a:gd name="T41" fmla="*/ 161 h 974"/>
                <a:gd name="T42" fmla="*/ 32 w 199"/>
                <a:gd name="T43" fmla="*/ 301 h 974"/>
                <a:gd name="T44" fmla="*/ 67 w 199"/>
                <a:gd name="T45" fmla="*/ 409 h 974"/>
                <a:gd name="T46" fmla="*/ 51 w 199"/>
                <a:gd name="T47" fmla="*/ 491 h 974"/>
                <a:gd name="T48" fmla="*/ 108 w 199"/>
                <a:gd name="T49" fmla="*/ 732 h 974"/>
                <a:gd name="T50" fmla="*/ 114 w 199"/>
                <a:gd name="T51" fmla="*/ 872 h 974"/>
                <a:gd name="T52" fmla="*/ 155 w 199"/>
                <a:gd name="T53" fmla="*/ 920 h 974"/>
                <a:gd name="T54" fmla="*/ 199 w 199"/>
                <a:gd name="T55" fmla="*/ 913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9" h="974">
                  <a:moveTo>
                    <a:pt x="199" y="913"/>
                  </a:moveTo>
                  <a:lnTo>
                    <a:pt x="199" y="913"/>
                  </a:lnTo>
                  <a:lnTo>
                    <a:pt x="174" y="941"/>
                  </a:lnTo>
                  <a:lnTo>
                    <a:pt x="171" y="974"/>
                  </a:lnTo>
                  <a:lnTo>
                    <a:pt x="122" y="946"/>
                  </a:lnTo>
                  <a:lnTo>
                    <a:pt x="70" y="872"/>
                  </a:lnTo>
                  <a:lnTo>
                    <a:pt x="55" y="845"/>
                  </a:lnTo>
                  <a:lnTo>
                    <a:pt x="76" y="817"/>
                  </a:lnTo>
                  <a:lnTo>
                    <a:pt x="74" y="783"/>
                  </a:lnTo>
                  <a:lnTo>
                    <a:pt x="50" y="772"/>
                  </a:lnTo>
                  <a:lnTo>
                    <a:pt x="31" y="758"/>
                  </a:lnTo>
                  <a:lnTo>
                    <a:pt x="35" y="739"/>
                  </a:lnTo>
                  <a:lnTo>
                    <a:pt x="60" y="732"/>
                  </a:lnTo>
                  <a:lnTo>
                    <a:pt x="65" y="619"/>
                  </a:lnTo>
                  <a:lnTo>
                    <a:pt x="26" y="597"/>
                  </a:lnTo>
                  <a:lnTo>
                    <a:pt x="0" y="11"/>
                  </a:lnTo>
                  <a:lnTo>
                    <a:pt x="6" y="0"/>
                  </a:lnTo>
                  <a:lnTo>
                    <a:pt x="57" y="116"/>
                  </a:lnTo>
                  <a:lnTo>
                    <a:pt x="73" y="117"/>
                  </a:lnTo>
                  <a:lnTo>
                    <a:pt x="78" y="135"/>
                  </a:lnTo>
                  <a:lnTo>
                    <a:pt x="57" y="161"/>
                  </a:lnTo>
                  <a:lnTo>
                    <a:pt x="32" y="301"/>
                  </a:lnTo>
                  <a:lnTo>
                    <a:pt x="67" y="409"/>
                  </a:lnTo>
                  <a:lnTo>
                    <a:pt x="51" y="491"/>
                  </a:lnTo>
                  <a:lnTo>
                    <a:pt x="108" y="732"/>
                  </a:lnTo>
                  <a:lnTo>
                    <a:pt x="114" y="872"/>
                  </a:lnTo>
                  <a:lnTo>
                    <a:pt x="155" y="920"/>
                  </a:lnTo>
                  <a:lnTo>
                    <a:pt x="199" y="9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" name="Freeform 226">
              <a:extLst>
                <a:ext uri="{FF2B5EF4-FFF2-40B4-BE49-F238E27FC236}">
                  <a16:creationId xmlns:a16="http://schemas.microsoft.com/office/drawing/2014/main" xmlns="" id="{E96EB813-4DD0-9840-A35D-1B34E19F21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25" y="5738813"/>
              <a:ext cx="20638" cy="46038"/>
            </a:xfrm>
            <a:custGeom>
              <a:avLst/>
              <a:gdLst>
                <a:gd name="T0" fmla="*/ 10 w 20"/>
                <a:gd name="T1" fmla="*/ 0 h 43"/>
                <a:gd name="T2" fmla="*/ 10 w 20"/>
                <a:gd name="T3" fmla="*/ 0 h 43"/>
                <a:gd name="T4" fmla="*/ 0 w 20"/>
                <a:gd name="T5" fmla="*/ 15 h 43"/>
                <a:gd name="T6" fmla="*/ 5 w 20"/>
                <a:gd name="T7" fmla="*/ 42 h 43"/>
                <a:gd name="T8" fmla="*/ 15 w 20"/>
                <a:gd name="T9" fmla="*/ 43 h 43"/>
                <a:gd name="T10" fmla="*/ 20 w 20"/>
                <a:gd name="T11" fmla="*/ 9 h 43"/>
                <a:gd name="T12" fmla="*/ 10 w 20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3">
                  <a:moveTo>
                    <a:pt x="10" y="0"/>
                  </a:moveTo>
                  <a:lnTo>
                    <a:pt x="10" y="0"/>
                  </a:lnTo>
                  <a:lnTo>
                    <a:pt x="0" y="15"/>
                  </a:lnTo>
                  <a:lnTo>
                    <a:pt x="5" y="42"/>
                  </a:lnTo>
                  <a:lnTo>
                    <a:pt x="15" y="43"/>
                  </a:lnTo>
                  <a:lnTo>
                    <a:pt x="20" y="9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2" name="Freeform 227">
              <a:extLst>
                <a:ext uri="{FF2B5EF4-FFF2-40B4-BE49-F238E27FC236}">
                  <a16:creationId xmlns:a16="http://schemas.microsoft.com/office/drawing/2014/main" xmlns="" id="{375304E4-459B-2649-A815-40826F14D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3713" y="4494213"/>
              <a:ext cx="909638" cy="942975"/>
            </a:xfrm>
            <a:custGeom>
              <a:avLst/>
              <a:gdLst>
                <a:gd name="T0" fmla="*/ 535 w 861"/>
                <a:gd name="T1" fmla="*/ 892 h 892"/>
                <a:gd name="T2" fmla="*/ 535 w 861"/>
                <a:gd name="T3" fmla="*/ 892 h 892"/>
                <a:gd name="T4" fmla="*/ 584 w 861"/>
                <a:gd name="T5" fmla="*/ 798 h 892"/>
                <a:gd name="T6" fmla="*/ 586 w 861"/>
                <a:gd name="T7" fmla="*/ 719 h 892"/>
                <a:gd name="T8" fmla="*/ 678 w 861"/>
                <a:gd name="T9" fmla="*/ 660 h 892"/>
                <a:gd name="T10" fmla="*/ 729 w 861"/>
                <a:gd name="T11" fmla="*/ 660 h 892"/>
                <a:gd name="T12" fmla="*/ 769 w 861"/>
                <a:gd name="T13" fmla="*/ 592 h 892"/>
                <a:gd name="T14" fmla="*/ 777 w 861"/>
                <a:gd name="T15" fmla="*/ 461 h 892"/>
                <a:gd name="T16" fmla="*/ 760 w 861"/>
                <a:gd name="T17" fmla="*/ 426 h 892"/>
                <a:gd name="T18" fmla="*/ 857 w 861"/>
                <a:gd name="T19" fmla="*/ 337 h 892"/>
                <a:gd name="T20" fmla="*/ 861 w 861"/>
                <a:gd name="T21" fmla="*/ 240 h 892"/>
                <a:gd name="T22" fmla="*/ 729 w 861"/>
                <a:gd name="T23" fmla="*/ 175 h 892"/>
                <a:gd name="T24" fmla="*/ 570 w 861"/>
                <a:gd name="T25" fmla="*/ 125 h 892"/>
                <a:gd name="T26" fmla="*/ 495 w 861"/>
                <a:gd name="T27" fmla="*/ 118 h 892"/>
                <a:gd name="T28" fmla="*/ 515 w 861"/>
                <a:gd name="T29" fmla="*/ 76 h 892"/>
                <a:gd name="T30" fmla="*/ 510 w 861"/>
                <a:gd name="T31" fmla="*/ 11 h 892"/>
                <a:gd name="T32" fmla="*/ 493 w 861"/>
                <a:gd name="T33" fmla="*/ 6 h 892"/>
                <a:gd name="T34" fmla="*/ 469 w 861"/>
                <a:gd name="T35" fmla="*/ 54 h 892"/>
                <a:gd name="T36" fmla="*/ 456 w 861"/>
                <a:gd name="T37" fmla="*/ 70 h 892"/>
                <a:gd name="T38" fmla="*/ 424 w 861"/>
                <a:gd name="T39" fmla="*/ 55 h 892"/>
                <a:gd name="T40" fmla="*/ 314 w 861"/>
                <a:gd name="T41" fmla="*/ 94 h 892"/>
                <a:gd name="T42" fmla="*/ 277 w 861"/>
                <a:gd name="T43" fmla="*/ 48 h 892"/>
                <a:gd name="T44" fmla="*/ 283 w 861"/>
                <a:gd name="T45" fmla="*/ 0 h 892"/>
                <a:gd name="T46" fmla="*/ 249 w 861"/>
                <a:gd name="T47" fmla="*/ 35 h 892"/>
                <a:gd name="T48" fmla="*/ 210 w 861"/>
                <a:gd name="T49" fmla="*/ 14 h 892"/>
                <a:gd name="T50" fmla="*/ 207 w 861"/>
                <a:gd name="T51" fmla="*/ 20 h 892"/>
                <a:gd name="T52" fmla="*/ 207 w 861"/>
                <a:gd name="T53" fmla="*/ 37 h 892"/>
                <a:gd name="T54" fmla="*/ 240 w 861"/>
                <a:gd name="T55" fmla="*/ 54 h 892"/>
                <a:gd name="T56" fmla="*/ 190 w 861"/>
                <a:gd name="T57" fmla="*/ 106 h 892"/>
                <a:gd name="T58" fmla="*/ 159 w 861"/>
                <a:gd name="T59" fmla="*/ 106 h 892"/>
                <a:gd name="T60" fmla="*/ 127 w 861"/>
                <a:gd name="T61" fmla="*/ 74 h 892"/>
                <a:gd name="T62" fmla="*/ 92 w 861"/>
                <a:gd name="T63" fmla="*/ 75 h 892"/>
                <a:gd name="T64" fmla="*/ 87 w 861"/>
                <a:gd name="T65" fmla="*/ 113 h 892"/>
                <a:gd name="T66" fmla="*/ 108 w 861"/>
                <a:gd name="T67" fmla="*/ 138 h 892"/>
                <a:gd name="T68" fmla="*/ 84 w 861"/>
                <a:gd name="T69" fmla="*/ 215 h 892"/>
                <a:gd name="T70" fmla="*/ 55 w 861"/>
                <a:gd name="T71" fmla="*/ 218 h 892"/>
                <a:gd name="T72" fmla="*/ 11 w 861"/>
                <a:gd name="T73" fmla="*/ 246 h 892"/>
                <a:gd name="T74" fmla="*/ 0 w 861"/>
                <a:gd name="T75" fmla="*/ 302 h 892"/>
                <a:gd name="T76" fmla="*/ 39 w 861"/>
                <a:gd name="T77" fmla="*/ 344 h 892"/>
                <a:gd name="T78" fmla="*/ 46 w 861"/>
                <a:gd name="T79" fmla="*/ 335 h 892"/>
                <a:gd name="T80" fmla="*/ 73 w 861"/>
                <a:gd name="T81" fmla="*/ 328 h 892"/>
                <a:gd name="T82" fmla="*/ 96 w 861"/>
                <a:gd name="T83" fmla="*/ 367 h 892"/>
                <a:gd name="T84" fmla="*/ 163 w 861"/>
                <a:gd name="T85" fmla="*/ 339 h 892"/>
                <a:gd name="T86" fmla="*/ 189 w 861"/>
                <a:gd name="T87" fmla="*/ 340 h 892"/>
                <a:gd name="T88" fmla="*/ 207 w 861"/>
                <a:gd name="T89" fmla="*/ 404 h 892"/>
                <a:gd name="T90" fmla="*/ 303 w 861"/>
                <a:gd name="T91" fmla="*/ 434 h 892"/>
                <a:gd name="T92" fmla="*/ 319 w 861"/>
                <a:gd name="T93" fmla="*/ 484 h 892"/>
                <a:gd name="T94" fmla="*/ 360 w 861"/>
                <a:gd name="T95" fmla="*/ 489 h 892"/>
                <a:gd name="T96" fmla="*/ 379 w 861"/>
                <a:gd name="T97" fmla="*/ 538 h 892"/>
                <a:gd name="T98" fmla="*/ 366 w 861"/>
                <a:gd name="T99" fmla="*/ 580 h 892"/>
                <a:gd name="T100" fmla="*/ 383 w 861"/>
                <a:gd name="T101" fmla="*/ 603 h 892"/>
                <a:gd name="T102" fmla="*/ 381 w 861"/>
                <a:gd name="T103" fmla="*/ 636 h 892"/>
                <a:gd name="T104" fmla="*/ 427 w 861"/>
                <a:gd name="T105" fmla="*/ 632 h 892"/>
                <a:gd name="T106" fmla="*/ 468 w 861"/>
                <a:gd name="T107" fmla="*/ 685 h 892"/>
                <a:gd name="T108" fmla="*/ 465 w 861"/>
                <a:gd name="T109" fmla="*/ 722 h 892"/>
                <a:gd name="T110" fmla="*/ 490 w 861"/>
                <a:gd name="T111" fmla="*/ 743 h 892"/>
                <a:gd name="T112" fmla="*/ 430 w 861"/>
                <a:gd name="T113" fmla="*/ 834 h 892"/>
                <a:gd name="T114" fmla="*/ 535 w 861"/>
                <a:gd name="T115" fmla="*/ 892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1" h="892">
                  <a:moveTo>
                    <a:pt x="535" y="892"/>
                  </a:moveTo>
                  <a:lnTo>
                    <a:pt x="535" y="892"/>
                  </a:lnTo>
                  <a:lnTo>
                    <a:pt x="584" y="798"/>
                  </a:lnTo>
                  <a:lnTo>
                    <a:pt x="586" y="719"/>
                  </a:lnTo>
                  <a:lnTo>
                    <a:pt x="678" y="660"/>
                  </a:lnTo>
                  <a:lnTo>
                    <a:pt x="729" y="660"/>
                  </a:lnTo>
                  <a:lnTo>
                    <a:pt x="769" y="592"/>
                  </a:lnTo>
                  <a:lnTo>
                    <a:pt x="777" y="461"/>
                  </a:lnTo>
                  <a:lnTo>
                    <a:pt x="760" y="426"/>
                  </a:lnTo>
                  <a:lnTo>
                    <a:pt x="857" y="337"/>
                  </a:lnTo>
                  <a:lnTo>
                    <a:pt x="861" y="240"/>
                  </a:lnTo>
                  <a:lnTo>
                    <a:pt x="729" y="175"/>
                  </a:lnTo>
                  <a:lnTo>
                    <a:pt x="570" y="125"/>
                  </a:lnTo>
                  <a:lnTo>
                    <a:pt x="495" y="118"/>
                  </a:lnTo>
                  <a:lnTo>
                    <a:pt x="515" y="76"/>
                  </a:lnTo>
                  <a:lnTo>
                    <a:pt x="510" y="11"/>
                  </a:lnTo>
                  <a:lnTo>
                    <a:pt x="493" y="6"/>
                  </a:lnTo>
                  <a:lnTo>
                    <a:pt x="469" y="54"/>
                  </a:lnTo>
                  <a:lnTo>
                    <a:pt x="456" y="70"/>
                  </a:lnTo>
                  <a:lnTo>
                    <a:pt x="424" y="55"/>
                  </a:lnTo>
                  <a:lnTo>
                    <a:pt x="314" y="94"/>
                  </a:lnTo>
                  <a:lnTo>
                    <a:pt x="277" y="48"/>
                  </a:lnTo>
                  <a:lnTo>
                    <a:pt x="283" y="0"/>
                  </a:lnTo>
                  <a:lnTo>
                    <a:pt x="249" y="35"/>
                  </a:lnTo>
                  <a:lnTo>
                    <a:pt x="210" y="14"/>
                  </a:lnTo>
                  <a:lnTo>
                    <a:pt x="207" y="20"/>
                  </a:lnTo>
                  <a:lnTo>
                    <a:pt x="207" y="37"/>
                  </a:lnTo>
                  <a:lnTo>
                    <a:pt x="240" y="54"/>
                  </a:lnTo>
                  <a:lnTo>
                    <a:pt x="190" y="106"/>
                  </a:lnTo>
                  <a:lnTo>
                    <a:pt x="159" y="106"/>
                  </a:lnTo>
                  <a:lnTo>
                    <a:pt x="127" y="74"/>
                  </a:lnTo>
                  <a:lnTo>
                    <a:pt x="92" y="75"/>
                  </a:lnTo>
                  <a:lnTo>
                    <a:pt x="87" y="113"/>
                  </a:lnTo>
                  <a:lnTo>
                    <a:pt x="108" y="138"/>
                  </a:lnTo>
                  <a:lnTo>
                    <a:pt x="84" y="215"/>
                  </a:lnTo>
                  <a:lnTo>
                    <a:pt x="55" y="218"/>
                  </a:lnTo>
                  <a:lnTo>
                    <a:pt x="11" y="246"/>
                  </a:lnTo>
                  <a:lnTo>
                    <a:pt x="0" y="302"/>
                  </a:lnTo>
                  <a:lnTo>
                    <a:pt x="39" y="344"/>
                  </a:lnTo>
                  <a:lnTo>
                    <a:pt x="46" y="335"/>
                  </a:lnTo>
                  <a:lnTo>
                    <a:pt x="73" y="328"/>
                  </a:lnTo>
                  <a:lnTo>
                    <a:pt x="96" y="367"/>
                  </a:lnTo>
                  <a:lnTo>
                    <a:pt x="163" y="339"/>
                  </a:lnTo>
                  <a:lnTo>
                    <a:pt x="189" y="340"/>
                  </a:lnTo>
                  <a:lnTo>
                    <a:pt x="207" y="404"/>
                  </a:lnTo>
                  <a:lnTo>
                    <a:pt x="303" y="434"/>
                  </a:lnTo>
                  <a:lnTo>
                    <a:pt x="319" y="484"/>
                  </a:lnTo>
                  <a:lnTo>
                    <a:pt x="360" y="489"/>
                  </a:lnTo>
                  <a:lnTo>
                    <a:pt x="379" y="538"/>
                  </a:lnTo>
                  <a:lnTo>
                    <a:pt x="366" y="580"/>
                  </a:lnTo>
                  <a:lnTo>
                    <a:pt x="383" y="603"/>
                  </a:lnTo>
                  <a:lnTo>
                    <a:pt x="381" y="636"/>
                  </a:lnTo>
                  <a:lnTo>
                    <a:pt x="427" y="632"/>
                  </a:lnTo>
                  <a:lnTo>
                    <a:pt x="468" y="685"/>
                  </a:lnTo>
                  <a:lnTo>
                    <a:pt x="465" y="722"/>
                  </a:lnTo>
                  <a:lnTo>
                    <a:pt x="490" y="743"/>
                  </a:lnTo>
                  <a:lnTo>
                    <a:pt x="430" y="834"/>
                  </a:lnTo>
                  <a:lnTo>
                    <a:pt x="535" y="89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3" name="Freeform 228">
              <a:extLst>
                <a:ext uri="{FF2B5EF4-FFF2-40B4-BE49-F238E27FC236}">
                  <a16:creationId xmlns:a16="http://schemas.microsoft.com/office/drawing/2014/main" xmlns="" id="{D025164A-6A06-5141-825D-8EDC6E78A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9225" y="4125913"/>
              <a:ext cx="30163" cy="42863"/>
            </a:xfrm>
            <a:custGeom>
              <a:avLst/>
              <a:gdLst>
                <a:gd name="T0" fmla="*/ 1 w 29"/>
                <a:gd name="T1" fmla="*/ 13 h 41"/>
                <a:gd name="T2" fmla="*/ 1 w 29"/>
                <a:gd name="T3" fmla="*/ 13 h 41"/>
                <a:gd name="T4" fmla="*/ 0 w 29"/>
                <a:gd name="T5" fmla="*/ 41 h 41"/>
                <a:gd name="T6" fmla="*/ 7 w 29"/>
                <a:gd name="T7" fmla="*/ 41 h 41"/>
                <a:gd name="T8" fmla="*/ 29 w 29"/>
                <a:gd name="T9" fmla="*/ 0 h 41"/>
                <a:gd name="T10" fmla="*/ 14 w 29"/>
                <a:gd name="T11" fmla="*/ 0 h 41"/>
                <a:gd name="T12" fmla="*/ 1 w 29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1">
                  <a:moveTo>
                    <a:pt x="1" y="13"/>
                  </a:moveTo>
                  <a:lnTo>
                    <a:pt x="1" y="13"/>
                  </a:lnTo>
                  <a:lnTo>
                    <a:pt x="0" y="41"/>
                  </a:lnTo>
                  <a:lnTo>
                    <a:pt x="7" y="41"/>
                  </a:lnTo>
                  <a:lnTo>
                    <a:pt x="29" y="0"/>
                  </a:lnTo>
                  <a:lnTo>
                    <a:pt x="14" y="0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4" name="Freeform 229">
              <a:extLst>
                <a:ext uri="{FF2B5EF4-FFF2-40B4-BE49-F238E27FC236}">
                  <a16:creationId xmlns:a16="http://schemas.microsoft.com/office/drawing/2014/main" xmlns="" id="{55995EBC-CAA2-A54E-A476-0B54216D9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0500" y="1924051"/>
              <a:ext cx="2960688" cy="1606550"/>
            </a:xfrm>
            <a:custGeom>
              <a:avLst/>
              <a:gdLst>
                <a:gd name="T0" fmla="*/ 2413 w 2801"/>
                <a:gd name="T1" fmla="*/ 505 h 1518"/>
                <a:gd name="T2" fmla="*/ 2472 w 2801"/>
                <a:gd name="T3" fmla="*/ 406 h 1518"/>
                <a:gd name="T4" fmla="*/ 2413 w 2801"/>
                <a:gd name="T5" fmla="*/ 676 h 1518"/>
                <a:gd name="T6" fmla="*/ 2545 w 2801"/>
                <a:gd name="T7" fmla="*/ 765 h 1518"/>
                <a:gd name="T8" fmla="*/ 2520 w 2801"/>
                <a:gd name="T9" fmla="*/ 614 h 1518"/>
                <a:gd name="T10" fmla="*/ 2553 w 2801"/>
                <a:gd name="T11" fmla="*/ 477 h 1518"/>
                <a:gd name="T12" fmla="*/ 2661 w 2801"/>
                <a:gd name="T13" fmla="*/ 334 h 1518"/>
                <a:gd name="T14" fmla="*/ 2675 w 2801"/>
                <a:gd name="T15" fmla="*/ 282 h 1518"/>
                <a:gd name="T16" fmla="*/ 2642 w 2801"/>
                <a:gd name="T17" fmla="*/ 129 h 1518"/>
                <a:gd name="T18" fmla="*/ 2797 w 2801"/>
                <a:gd name="T19" fmla="*/ 161 h 1518"/>
                <a:gd name="T20" fmla="*/ 2695 w 2801"/>
                <a:gd name="T21" fmla="*/ 90 h 1518"/>
                <a:gd name="T22" fmla="*/ 2342 w 2801"/>
                <a:gd name="T23" fmla="*/ 38 h 1518"/>
                <a:gd name="T24" fmla="*/ 2312 w 2801"/>
                <a:gd name="T25" fmla="*/ 80 h 1518"/>
                <a:gd name="T26" fmla="*/ 2038 w 2801"/>
                <a:gd name="T27" fmla="*/ 126 h 1518"/>
                <a:gd name="T28" fmla="*/ 1774 w 2801"/>
                <a:gd name="T29" fmla="*/ 165 h 1518"/>
                <a:gd name="T30" fmla="*/ 1541 w 2801"/>
                <a:gd name="T31" fmla="*/ 229 h 1518"/>
                <a:gd name="T32" fmla="*/ 1425 w 2801"/>
                <a:gd name="T33" fmla="*/ 243 h 1518"/>
                <a:gd name="T34" fmla="*/ 1214 w 2801"/>
                <a:gd name="T35" fmla="*/ 308 h 1518"/>
                <a:gd name="T36" fmla="*/ 1279 w 2801"/>
                <a:gd name="T37" fmla="*/ 131 h 1518"/>
                <a:gd name="T38" fmla="*/ 1078 w 2801"/>
                <a:gd name="T39" fmla="*/ 106 h 1518"/>
                <a:gd name="T40" fmla="*/ 865 w 2801"/>
                <a:gd name="T41" fmla="*/ 298 h 1518"/>
                <a:gd name="T42" fmla="*/ 838 w 2801"/>
                <a:gd name="T43" fmla="*/ 463 h 1518"/>
                <a:gd name="T44" fmla="*/ 694 w 2801"/>
                <a:gd name="T45" fmla="*/ 433 h 1518"/>
                <a:gd name="T46" fmla="*/ 798 w 2801"/>
                <a:gd name="T47" fmla="*/ 576 h 1518"/>
                <a:gd name="T48" fmla="*/ 763 w 2801"/>
                <a:gd name="T49" fmla="*/ 630 h 1518"/>
                <a:gd name="T50" fmla="*/ 723 w 2801"/>
                <a:gd name="T51" fmla="*/ 660 h 1518"/>
                <a:gd name="T52" fmla="*/ 615 w 2801"/>
                <a:gd name="T53" fmla="*/ 449 h 1518"/>
                <a:gd name="T54" fmla="*/ 605 w 2801"/>
                <a:gd name="T55" fmla="*/ 578 h 1518"/>
                <a:gd name="T56" fmla="*/ 516 w 2801"/>
                <a:gd name="T57" fmla="*/ 596 h 1518"/>
                <a:gd name="T58" fmla="*/ 315 w 2801"/>
                <a:gd name="T59" fmla="*/ 692 h 1518"/>
                <a:gd name="T60" fmla="*/ 286 w 2801"/>
                <a:gd name="T61" fmla="*/ 680 h 1518"/>
                <a:gd name="T62" fmla="*/ 258 w 2801"/>
                <a:gd name="T63" fmla="*/ 745 h 1518"/>
                <a:gd name="T64" fmla="*/ 193 w 2801"/>
                <a:gd name="T65" fmla="*/ 787 h 1518"/>
                <a:gd name="T66" fmla="*/ 157 w 2801"/>
                <a:gd name="T67" fmla="*/ 853 h 1518"/>
                <a:gd name="T68" fmla="*/ 49 w 2801"/>
                <a:gd name="T69" fmla="*/ 769 h 1518"/>
                <a:gd name="T70" fmla="*/ 203 w 2801"/>
                <a:gd name="T71" fmla="*/ 741 h 1518"/>
                <a:gd name="T72" fmla="*/ 0 w 2801"/>
                <a:gd name="T73" fmla="*/ 684 h 1518"/>
                <a:gd name="T74" fmla="*/ 76 w 2801"/>
                <a:gd name="T75" fmla="*/ 897 h 1518"/>
                <a:gd name="T76" fmla="*/ 34 w 2801"/>
                <a:gd name="T77" fmla="*/ 1004 h 1518"/>
                <a:gd name="T78" fmla="*/ 42 w 2801"/>
                <a:gd name="T79" fmla="*/ 1110 h 1518"/>
                <a:gd name="T80" fmla="*/ 134 w 2801"/>
                <a:gd name="T81" fmla="*/ 1188 h 1518"/>
                <a:gd name="T82" fmla="*/ 211 w 2801"/>
                <a:gd name="T83" fmla="*/ 1264 h 1518"/>
                <a:gd name="T84" fmla="*/ 270 w 2801"/>
                <a:gd name="T85" fmla="*/ 1367 h 1518"/>
                <a:gd name="T86" fmla="*/ 308 w 2801"/>
                <a:gd name="T87" fmla="*/ 1474 h 1518"/>
                <a:gd name="T88" fmla="*/ 458 w 2801"/>
                <a:gd name="T89" fmla="*/ 1472 h 1518"/>
                <a:gd name="T90" fmla="*/ 473 w 2801"/>
                <a:gd name="T91" fmla="*/ 1359 h 1518"/>
                <a:gd name="T92" fmla="*/ 552 w 2801"/>
                <a:gd name="T93" fmla="*/ 1222 h 1518"/>
                <a:gd name="T94" fmla="*/ 663 w 2801"/>
                <a:gd name="T95" fmla="*/ 1188 h 1518"/>
                <a:gd name="T96" fmla="*/ 948 w 2801"/>
                <a:gd name="T97" fmla="*/ 1081 h 1518"/>
                <a:gd name="T98" fmla="*/ 1234 w 2801"/>
                <a:gd name="T99" fmla="*/ 1208 h 1518"/>
                <a:gd name="T100" fmla="*/ 1413 w 2801"/>
                <a:gd name="T101" fmla="*/ 1145 h 1518"/>
                <a:gd name="T102" fmla="*/ 1498 w 2801"/>
                <a:gd name="T103" fmla="*/ 1141 h 1518"/>
                <a:gd name="T104" fmla="*/ 1609 w 2801"/>
                <a:gd name="T105" fmla="*/ 1141 h 1518"/>
                <a:gd name="T106" fmla="*/ 1822 w 2801"/>
                <a:gd name="T107" fmla="*/ 1101 h 1518"/>
                <a:gd name="T108" fmla="*/ 1910 w 2801"/>
                <a:gd name="T109" fmla="*/ 974 h 1518"/>
                <a:gd name="T110" fmla="*/ 2119 w 2801"/>
                <a:gd name="T111" fmla="*/ 1097 h 1518"/>
                <a:gd name="T112" fmla="*/ 2127 w 2801"/>
                <a:gd name="T113" fmla="*/ 1238 h 1518"/>
                <a:gd name="T114" fmla="*/ 2163 w 2801"/>
                <a:gd name="T115" fmla="*/ 1274 h 1518"/>
                <a:gd name="T116" fmla="*/ 2253 w 2801"/>
                <a:gd name="T117" fmla="*/ 1175 h 1518"/>
                <a:gd name="T118" fmla="*/ 2127 w 2801"/>
                <a:gd name="T119" fmla="*/ 876 h 1518"/>
                <a:gd name="T120" fmla="*/ 2107 w 2801"/>
                <a:gd name="T121" fmla="*/ 670 h 1518"/>
                <a:gd name="T122" fmla="*/ 2277 w 2801"/>
                <a:gd name="T123" fmla="*/ 630 h 1518"/>
                <a:gd name="T124" fmla="*/ 2350 w 2801"/>
                <a:gd name="T125" fmla="*/ 583 h 1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01" h="1518">
                  <a:moveTo>
                    <a:pt x="2372" y="449"/>
                  </a:moveTo>
                  <a:lnTo>
                    <a:pt x="2372" y="449"/>
                  </a:lnTo>
                  <a:lnTo>
                    <a:pt x="2386" y="497"/>
                  </a:lnTo>
                  <a:lnTo>
                    <a:pt x="2413" y="505"/>
                  </a:lnTo>
                  <a:lnTo>
                    <a:pt x="2441" y="461"/>
                  </a:lnTo>
                  <a:lnTo>
                    <a:pt x="2425" y="431"/>
                  </a:lnTo>
                  <a:lnTo>
                    <a:pt x="2431" y="406"/>
                  </a:lnTo>
                  <a:lnTo>
                    <a:pt x="2472" y="406"/>
                  </a:lnTo>
                  <a:lnTo>
                    <a:pt x="2463" y="425"/>
                  </a:lnTo>
                  <a:lnTo>
                    <a:pt x="2466" y="497"/>
                  </a:lnTo>
                  <a:lnTo>
                    <a:pt x="2407" y="644"/>
                  </a:lnTo>
                  <a:lnTo>
                    <a:pt x="2413" y="676"/>
                  </a:lnTo>
                  <a:lnTo>
                    <a:pt x="2411" y="729"/>
                  </a:lnTo>
                  <a:lnTo>
                    <a:pt x="2522" y="890"/>
                  </a:lnTo>
                  <a:lnTo>
                    <a:pt x="2543" y="896"/>
                  </a:lnTo>
                  <a:lnTo>
                    <a:pt x="2545" y="765"/>
                  </a:lnTo>
                  <a:lnTo>
                    <a:pt x="2567" y="745"/>
                  </a:lnTo>
                  <a:lnTo>
                    <a:pt x="2543" y="694"/>
                  </a:lnTo>
                  <a:lnTo>
                    <a:pt x="2563" y="672"/>
                  </a:lnTo>
                  <a:lnTo>
                    <a:pt x="2520" y="614"/>
                  </a:lnTo>
                  <a:lnTo>
                    <a:pt x="2496" y="616"/>
                  </a:lnTo>
                  <a:lnTo>
                    <a:pt x="2488" y="521"/>
                  </a:lnTo>
                  <a:lnTo>
                    <a:pt x="2549" y="505"/>
                  </a:lnTo>
                  <a:lnTo>
                    <a:pt x="2553" y="477"/>
                  </a:lnTo>
                  <a:lnTo>
                    <a:pt x="2585" y="469"/>
                  </a:lnTo>
                  <a:lnTo>
                    <a:pt x="2602" y="485"/>
                  </a:lnTo>
                  <a:lnTo>
                    <a:pt x="2624" y="398"/>
                  </a:lnTo>
                  <a:lnTo>
                    <a:pt x="2661" y="334"/>
                  </a:lnTo>
                  <a:lnTo>
                    <a:pt x="2691" y="318"/>
                  </a:lnTo>
                  <a:lnTo>
                    <a:pt x="2717" y="320"/>
                  </a:lnTo>
                  <a:lnTo>
                    <a:pt x="2717" y="290"/>
                  </a:lnTo>
                  <a:lnTo>
                    <a:pt x="2675" y="282"/>
                  </a:lnTo>
                  <a:lnTo>
                    <a:pt x="2618" y="235"/>
                  </a:lnTo>
                  <a:lnTo>
                    <a:pt x="2646" y="203"/>
                  </a:lnTo>
                  <a:lnTo>
                    <a:pt x="2622" y="149"/>
                  </a:lnTo>
                  <a:lnTo>
                    <a:pt x="2642" y="129"/>
                  </a:lnTo>
                  <a:lnTo>
                    <a:pt x="2665" y="161"/>
                  </a:lnTo>
                  <a:lnTo>
                    <a:pt x="2724" y="183"/>
                  </a:lnTo>
                  <a:lnTo>
                    <a:pt x="2790" y="189"/>
                  </a:lnTo>
                  <a:lnTo>
                    <a:pt x="2797" y="161"/>
                  </a:lnTo>
                  <a:lnTo>
                    <a:pt x="2764" y="128"/>
                  </a:lnTo>
                  <a:lnTo>
                    <a:pt x="2801" y="76"/>
                  </a:lnTo>
                  <a:lnTo>
                    <a:pt x="2717" y="46"/>
                  </a:lnTo>
                  <a:lnTo>
                    <a:pt x="2695" y="90"/>
                  </a:lnTo>
                  <a:lnTo>
                    <a:pt x="2667" y="54"/>
                  </a:lnTo>
                  <a:lnTo>
                    <a:pt x="2512" y="0"/>
                  </a:lnTo>
                  <a:lnTo>
                    <a:pt x="2364" y="26"/>
                  </a:lnTo>
                  <a:lnTo>
                    <a:pt x="2342" y="38"/>
                  </a:lnTo>
                  <a:lnTo>
                    <a:pt x="2342" y="50"/>
                  </a:lnTo>
                  <a:lnTo>
                    <a:pt x="2374" y="66"/>
                  </a:lnTo>
                  <a:lnTo>
                    <a:pt x="2370" y="104"/>
                  </a:lnTo>
                  <a:lnTo>
                    <a:pt x="2312" y="80"/>
                  </a:lnTo>
                  <a:lnTo>
                    <a:pt x="2186" y="130"/>
                  </a:lnTo>
                  <a:lnTo>
                    <a:pt x="2165" y="84"/>
                  </a:lnTo>
                  <a:lnTo>
                    <a:pt x="2078" y="84"/>
                  </a:lnTo>
                  <a:lnTo>
                    <a:pt x="2038" y="126"/>
                  </a:lnTo>
                  <a:lnTo>
                    <a:pt x="1898" y="94"/>
                  </a:lnTo>
                  <a:lnTo>
                    <a:pt x="1770" y="120"/>
                  </a:lnTo>
                  <a:lnTo>
                    <a:pt x="1754" y="159"/>
                  </a:lnTo>
                  <a:lnTo>
                    <a:pt x="1774" y="165"/>
                  </a:lnTo>
                  <a:lnTo>
                    <a:pt x="1772" y="195"/>
                  </a:lnTo>
                  <a:lnTo>
                    <a:pt x="1648" y="209"/>
                  </a:lnTo>
                  <a:lnTo>
                    <a:pt x="1656" y="249"/>
                  </a:lnTo>
                  <a:lnTo>
                    <a:pt x="1541" y="229"/>
                  </a:lnTo>
                  <a:lnTo>
                    <a:pt x="1569" y="177"/>
                  </a:lnTo>
                  <a:lnTo>
                    <a:pt x="1453" y="171"/>
                  </a:lnTo>
                  <a:lnTo>
                    <a:pt x="1463" y="225"/>
                  </a:lnTo>
                  <a:lnTo>
                    <a:pt x="1425" y="243"/>
                  </a:lnTo>
                  <a:lnTo>
                    <a:pt x="1394" y="213"/>
                  </a:lnTo>
                  <a:lnTo>
                    <a:pt x="1266" y="235"/>
                  </a:lnTo>
                  <a:lnTo>
                    <a:pt x="1216" y="281"/>
                  </a:lnTo>
                  <a:lnTo>
                    <a:pt x="1214" y="308"/>
                  </a:lnTo>
                  <a:lnTo>
                    <a:pt x="1183" y="310"/>
                  </a:lnTo>
                  <a:lnTo>
                    <a:pt x="1179" y="279"/>
                  </a:lnTo>
                  <a:lnTo>
                    <a:pt x="1279" y="191"/>
                  </a:lnTo>
                  <a:lnTo>
                    <a:pt x="1279" y="131"/>
                  </a:lnTo>
                  <a:lnTo>
                    <a:pt x="1214" y="114"/>
                  </a:lnTo>
                  <a:lnTo>
                    <a:pt x="1130" y="141"/>
                  </a:lnTo>
                  <a:lnTo>
                    <a:pt x="1094" y="106"/>
                  </a:lnTo>
                  <a:lnTo>
                    <a:pt x="1078" y="106"/>
                  </a:lnTo>
                  <a:lnTo>
                    <a:pt x="1059" y="145"/>
                  </a:lnTo>
                  <a:lnTo>
                    <a:pt x="1074" y="163"/>
                  </a:lnTo>
                  <a:lnTo>
                    <a:pt x="962" y="225"/>
                  </a:lnTo>
                  <a:lnTo>
                    <a:pt x="865" y="298"/>
                  </a:lnTo>
                  <a:lnTo>
                    <a:pt x="806" y="380"/>
                  </a:lnTo>
                  <a:lnTo>
                    <a:pt x="806" y="413"/>
                  </a:lnTo>
                  <a:lnTo>
                    <a:pt x="869" y="439"/>
                  </a:lnTo>
                  <a:lnTo>
                    <a:pt x="838" y="463"/>
                  </a:lnTo>
                  <a:lnTo>
                    <a:pt x="771" y="439"/>
                  </a:lnTo>
                  <a:lnTo>
                    <a:pt x="743" y="463"/>
                  </a:lnTo>
                  <a:lnTo>
                    <a:pt x="702" y="415"/>
                  </a:lnTo>
                  <a:lnTo>
                    <a:pt x="694" y="433"/>
                  </a:lnTo>
                  <a:lnTo>
                    <a:pt x="739" y="576"/>
                  </a:lnTo>
                  <a:lnTo>
                    <a:pt x="751" y="580"/>
                  </a:lnTo>
                  <a:lnTo>
                    <a:pt x="783" y="564"/>
                  </a:lnTo>
                  <a:lnTo>
                    <a:pt x="798" y="576"/>
                  </a:lnTo>
                  <a:lnTo>
                    <a:pt x="798" y="602"/>
                  </a:lnTo>
                  <a:lnTo>
                    <a:pt x="769" y="590"/>
                  </a:lnTo>
                  <a:lnTo>
                    <a:pt x="751" y="604"/>
                  </a:lnTo>
                  <a:lnTo>
                    <a:pt x="763" y="630"/>
                  </a:lnTo>
                  <a:lnTo>
                    <a:pt x="753" y="698"/>
                  </a:lnTo>
                  <a:lnTo>
                    <a:pt x="692" y="703"/>
                  </a:lnTo>
                  <a:lnTo>
                    <a:pt x="688" y="682"/>
                  </a:lnTo>
                  <a:lnTo>
                    <a:pt x="723" y="660"/>
                  </a:lnTo>
                  <a:lnTo>
                    <a:pt x="731" y="600"/>
                  </a:lnTo>
                  <a:lnTo>
                    <a:pt x="692" y="548"/>
                  </a:lnTo>
                  <a:lnTo>
                    <a:pt x="678" y="459"/>
                  </a:lnTo>
                  <a:lnTo>
                    <a:pt x="615" y="449"/>
                  </a:lnTo>
                  <a:lnTo>
                    <a:pt x="609" y="481"/>
                  </a:lnTo>
                  <a:lnTo>
                    <a:pt x="621" y="497"/>
                  </a:lnTo>
                  <a:lnTo>
                    <a:pt x="595" y="519"/>
                  </a:lnTo>
                  <a:lnTo>
                    <a:pt x="605" y="578"/>
                  </a:lnTo>
                  <a:lnTo>
                    <a:pt x="643" y="594"/>
                  </a:lnTo>
                  <a:lnTo>
                    <a:pt x="650" y="638"/>
                  </a:lnTo>
                  <a:lnTo>
                    <a:pt x="613" y="614"/>
                  </a:lnTo>
                  <a:lnTo>
                    <a:pt x="516" y="596"/>
                  </a:lnTo>
                  <a:lnTo>
                    <a:pt x="505" y="628"/>
                  </a:lnTo>
                  <a:lnTo>
                    <a:pt x="428" y="656"/>
                  </a:lnTo>
                  <a:lnTo>
                    <a:pt x="416" y="636"/>
                  </a:lnTo>
                  <a:lnTo>
                    <a:pt x="315" y="692"/>
                  </a:lnTo>
                  <a:lnTo>
                    <a:pt x="313" y="729"/>
                  </a:lnTo>
                  <a:lnTo>
                    <a:pt x="274" y="735"/>
                  </a:lnTo>
                  <a:lnTo>
                    <a:pt x="286" y="707"/>
                  </a:lnTo>
                  <a:lnTo>
                    <a:pt x="286" y="680"/>
                  </a:lnTo>
                  <a:lnTo>
                    <a:pt x="246" y="666"/>
                  </a:lnTo>
                  <a:lnTo>
                    <a:pt x="220" y="676"/>
                  </a:lnTo>
                  <a:lnTo>
                    <a:pt x="242" y="718"/>
                  </a:lnTo>
                  <a:lnTo>
                    <a:pt x="258" y="745"/>
                  </a:lnTo>
                  <a:lnTo>
                    <a:pt x="258" y="767"/>
                  </a:lnTo>
                  <a:lnTo>
                    <a:pt x="228" y="761"/>
                  </a:lnTo>
                  <a:lnTo>
                    <a:pt x="222" y="755"/>
                  </a:lnTo>
                  <a:lnTo>
                    <a:pt x="193" y="787"/>
                  </a:lnTo>
                  <a:lnTo>
                    <a:pt x="209" y="815"/>
                  </a:lnTo>
                  <a:lnTo>
                    <a:pt x="142" y="813"/>
                  </a:lnTo>
                  <a:lnTo>
                    <a:pt x="163" y="841"/>
                  </a:lnTo>
                  <a:lnTo>
                    <a:pt x="157" y="853"/>
                  </a:lnTo>
                  <a:lnTo>
                    <a:pt x="122" y="853"/>
                  </a:lnTo>
                  <a:lnTo>
                    <a:pt x="96" y="835"/>
                  </a:lnTo>
                  <a:lnTo>
                    <a:pt x="90" y="785"/>
                  </a:lnTo>
                  <a:lnTo>
                    <a:pt x="49" y="769"/>
                  </a:lnTo>
                  <a:lnTo>
                    <a:pt x="49" y="749"/>
                  </a:lnTo>
                  <a:lnTo>
                    <a:pt x="136" y="767"/>
                  </a:lnTo>
                  <a:lnTo>
                    <a:pt x="183" y="771"/>
                  </a:lnTo>
                  <a:lnTo>
                    <a:pt x="203" y="741"/>
                  </a:lnTo>
                  <a:lnTo>
                    <a:pt x="185" y="710"/>
                  </a:lnTo>
                  <a:lnTo>
                    <a:pt x="59" y="660"/>
                  </a:lnTo>
                  <a:lnTo>
                    <a:pt x="15" y="671"/>
                  </a:lnTo>
                  <a:lnTo>
                    <a:pt x="0" y="684"/>
                  </a:lnTo>
                  <a:lnTo>
                    <a:pt x="5" y="713"/>
                  </a:lnTo>
                  <a:lnTo>
                    <a:pt x="24" y="716"/>
                  </a:lnTo>
                  <a:lnTo>
                    <a:pt x="19" y="762"/>
                  </a:lnTo>
                  <a:lnTo>
                    <a:pt x="76" y="897"/>
                  </a:lnTo>
                  <a:lnTo>
                    <a:pt x="35" y="962"/>
                  </a:lnTo>
                  <a:lnTo>
                    <a:pt x="32" y="977"/>
                  </a:lnTo>
                  <a:lnTo>
                    <a:pt x="53" y="992"/>
                  </a:lnTo>
                  <a:lnTo>
                    <a:pt x="34" y="1004"/>
                  </a:lnTo>
                  <a:lnTo>
                    <a:pt x="22" y="1004"/>
                  </a:lnTo>
                  <a:lnTo>
                    <a:pt x="24" y="1062"/>
                  </a:lnTo>
                  <a:lnTo>
                    <a:pt x="41" y="1087"/>
                  </a:lnTo>
                  <a:lnTo>
                    <a:pt x="42" y="1110"/>
                  </a:lnTo>
                  <a:lnTo>
                    <a:pt x="64" y="1112"/>
                  </a:lnTo>
                  <a:lnTo>
                    <a:pt x="98" y="1125"/>
                  </a:lnTo>
                  <a:lnTo>
                    <a:pt x="134" y="1175"/>
                  </a:lnTo>
                  <a:lnTo>
                    <a:pt x="134" y="1188"/>
                  </a:lnTo>
                  <a:lnTo>
                    <a:pt x="122" y="1208"/>
                  </a:lnTo>
                  <a:lnTo>
                    <a:pt x="149" y="1206"/>
                  </a:lnTo>
                  <a:lnTo>
                    <a:pt x="175" y="1214"/>
                  </a:lnTo>
                  <a:lnTo>
                    <a:pt x="211" y="1264"/>
                  </a:lnTo>
                  <a:lnTo>
                    <a:pt x="298" y="1272"/>
                  </a:lnTo>
                  <a:lnTo>
                    <a:pt x="294" y="1331"/>
                  </a:lnTo>
                  <a:lnTo>
                    <a:pt x="264" y="1357"/>
                  </a:lnTo>
                  <a:lnTo>
                    <a:pt x="270" y="1367"/>
                  </a:lnTo>
                  <a:lnTo>
                    <a:pt x="241" y="1399"/>
                  </a:lnTo>
                  <a:lnTo>
                    <a:pt x="233" y="1429"/>
                  </a:lnTo>
                  <a:lnTo>
                    <a:pt x="250" y="1454"/>
                  </a:lnTo>
                  <a:lnTo>
                    <a:pt x="308" y="1474"/>
                  </a:lnTo>
                  <a:lnTo>
                    <a:pt x="331" y="1460"/>
                  </a:lnTo>
                  <a:lnTo>
                    <a:pt x="483" y="1518"/>
                  </a:lnTo>
                  <a:lnTo>
                    <a:pt x="489" y="1502"/>
                  </a:lnTo>
                  <a:lnTo>
                    <a:pt x="458" y="1472"/>
                  </a:lnTo>
                  <a:lnTo>
                    <a:pt x="458" y="1434"/>
                  </a:lnTo>
                  <a:lnTo>
                    <a:pt x="438" y="1428"/>
                  </a:lnTo>
                  <a:lnTo>
                    <a:pt x="442" y="1397"/>
                  </a:lnTo>
                  <a:lnTo>
                    <a:pt x="473" y="1359"/>
                  </a:lnTo>
                  <a:lnTo>
                    <a:pt x="417" y="1317"/>
                  </a:lnTo>
                  <a:lnTo>
                    <a:pt x="421" y="1258"/>
                  </a:lnTo>
                  <a:lnTo>
                    <a:pt x="481" y="1218"/>
                  </a:lnTo>
                  <a:lnTo>
                    <a:pt x="552" y="1222"/>
                  </a:lnTo>
                  <a:lnTo>
                    <a:pt x="564" y="1244"/>
                  </a:lnTo>
                  <a:lnTo>
                    <a:pt x="637" y="1248"/>
                  </a:lnTo>
                  <a:lnTo>
                    <a:pt x="690" y="1218"/>
                  </a:lnTo>
                  <a:lnTo>
                    <a:pt x="663" y="1188"/>
                  </a:lnTo>
                  <a:lnTo>
                    <a:pt x="669" y="1133"/>
                  </a:lnTo>
                  <a:lnTo>
                    <a:pt x="807" y="1065"/>
                  </a:lnTo>
                  <a:lnTo>
                    <a:pt x="913" y="1113"/>
                  </a:lnTo>
                  <a:lnTo>
                    <a:pt x="948" y="1081"/>
                  </a:lnTo>
                  <a:lnTo>
                    <a:pt x="1053" y="1180"/>
                  </a:lnTo>
                  <a:lnTo>
                    <a:pt x="1132" y="1172"/>
                  </a:lnTo>
                  <a:lnTo>
                    <a:pt x="1159" y="1200"/>
                  </a:lnTo>
                  <a:lnTo>
                    <a:pt x="1234" y="1208"/>
                  </a:lnTo>
                  <a:lnTo>
                    <a:pt x="1283" y="1141"/>
                  </a:lnTo>
                  <a:lnTo>
                    <a:pt x="1346" y="1168"/>
                  </a:lnTo>
                  <a:lnTo>
                    <a:pt x="1380" y="1174"/>
                  </a:lnTo>
                  <a:lnTo>
                    <a:pt x="1413" y="1145"/>
                  </a:lnTo>
                  <a:lnTo>
                    <a:pt x="1384" y="1125"/>
                  </a:lnTo>
                  <a:lnTo>
                    <a:pt x="1410" y="1085"/>
                  </a:lnTo>
                  <a:lnTo>
                    <a:pt x="1482" y="1109"/>
                  </a:lnTo>
                  <a:lnTo>
                    <a:pt x="1498" y="1141"/>
                  </a:lnTo>
                  <a:lnTo>
                    <a:pt x="1530" y="1143"/>
                  </a:lnTo>
                  <a:lnTo>
                    <a:pt x="1549" y="1129"/>
                  </a:lnTo>
                  <a:lnTo>
                    <a:pt x="1603" y="1127"/>
                  </a:lnTo>
                  <a:lnTo>
                    <a:pt x="1609" y="1141"/>
                  </a:lnTo>
                  <a:lnTo>
                    <a:pt x="1670" y="1145"/>
                  </a:lnTo>
                  <a:lnTo>
                    <a:pt x="1711" y="1101"/>
                  </a:lnTo>
                  <a:lnTo>
                    <a:pt x="1796" y="1111"/>
                  </a:lnTo>
                  <a:lnTo>
                    <a:pt x="1822" y="1101"/>
                  </a:lnTo>
                  <a:lnTo>
                    <a:pt x="1830" y="1053"/>
                  </a:lnTo>
                  <a:lnTo>
                    <a:pt x="1804" y="996"/>
                  </a:lnTo>
                  <a:lnTo>
                    <a:pt x="1830" y="974"/>
                  </a:lnTo>
                  <a:lnTo>
                    <a:pt x="1910" y="974"/>
                  </a:lnTo>
                  <a:lnTo>
                    <a:pt x="1987" y="1065"/>
                  </a:lnTo>
                  <a:lnTo>
                    <a:pt x="2086" y="1121"/>
                  </a:lnTo>
                  <a:lnTo>
                    <a:pt x="2115" y="1121"/>
                  </a:lnTo>
                  <a:lnTo>
                    <a:pt x="2119" y="1097"/>
                  </a:lnTo>
                  <a:lnTo>
                    <a:pt x="2155" y="1075"/>
                  </a:lnTo>
                  <a:lnTo>
                    <a:pt x="2159" y="1204"/>
                  </a:lnTo>
                  <a:lnTo>
                    <a:pt x="2127" y="1206"/>
                  </a:lnTo>
                  <a:lnTo>
                    <a:pt x="2127" y="1238"/>
                  </a:lnTo>
                  <a:lnTo>
                    <a:pt x="2145" y="1260"/>
                  </a:lnTo>
                  <a:lnTo>
                    <a:pt x="2142" y="1288"/>
                  </a:lnTo>
                  <a:lnTo>
                    <a:pt x="2155" y="1294"/>
                  </a:lnTo>
                  <a:lnTo>
                    <a:pt x="2163" y="1274"/>
                  </a:lnTo>
                  <a:lnTo>
                    <a:pt x="2174" y="1278"/>
                  </a:lnTo>
                  <a:lnTo>
                    <a:pt x="2182" y="1286"/>
                  </a:lnTo>
                  <a:lnTo>
                    <a:pt x="2218" y="1278"/>
                  </a:lnTo>
                  <a:lnTo>
                    <a:pt x="2253" y="1175"/>
                  </a:lnTo>
                  <a:lnTo>
                    <a:pt x="2257" y="1045"/>
                  </a:lnTo>
                  <a:lnTo>
                    <a:pt x="2212" y="942"/>
                  </a:lnTo>
                  <a:lnTo>
                    <a:pt x="2155" y="872"/>
                  </a:lnTo>
                  <a:lnTo>
                    <a:pt x="2127" y="876"/>
                  </a:lnTo>
                  <a:lnTo>
                    <a:pt x="2127" y="898"/>
                  </a:lnTo>
                  <a:lnTo>
                    <a:pt x="2060" y="873"/>
                  </a:lnTo>
                  <a:lnTo>
                    <a:pt x="2086" y="817"/>
                  </a:lnTo>
                  <a:lnTo>
                    <a:pt x="2107" y="670"/>
                  </a:lnTo>
                  <a:lnTo>
                    <a:pt x="2198" y="642"/>
                  </a:lnTo>
                  <a:lnTo>
                    <a:pt x="2241" y="614"/>
                  </a:lnTo>
                  <a:lnTo>
                    <a:pt x="2289" y="614"/>
                  </a:lnTo>
                  <a:lnTo>
                    <a:pt x="2277" y="630"/>
                  </a:lnTo>
                  <a:lnTo>
                    <a:pt x="2289" y="650"/>
                  </a:lnTo>
                  <a:lnTo>
                    <a:pt x="2330" y="606"/>
                  </a:lnTo>
                  <a:lnTo>
                    <a:pt x="2354" y="608"/>
                  </a:lnTo>
                  <a:lnTo>
                    <a:pt x="2350" y="583"/>
                  </a:lnTo>
                  <a:lnTo>
                    <a:pt x="2312" y="575"/>
                  </a:lnTo>
                  <a:lnTo>
                    <a:pt x="2338" y="481"/>
                  </a:lnTo>
                  <a:lnTo>
                    <a:pt x="2372" y="44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5" name="Freeform 230">
              <a:extLst>
                <a:ext uri="{FF2B5EF4-FFF2-40B4-BE49-F238E27FC236}">
                  <a16:creationId xmlns:a16="http://schemas.microsoft.com/office/drawing/2014/main" xmlns="" id="{05E64CE5-F4D0-7148-86DD-095C214C5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3650" y="2962276"/>
              <a:ext cx="1200150" cy="1054100"/>
            </a:xfrm>
            <a:custGeom>
              <a:avLst/>
              <a:gdLst>
                <a:gd name="T0" fmla="*/ 199 w 1136"/>
                <a:gd name="T1" fmla="*/ 230 h 996"/>
                <a:gd name="T2" fmla="*/ 134 w 1136"/>
                <a:gd name="T3" fmla="*/ 297 h 996"/>
                <a:gd name="T4" fmla="*/ 128 w 1136"/>
                <a:gd name="T5" fmla="*/ 426 h 996"/>
                <a:gd name="T6" fmla="*/ 24 w 1136"/>
                <a:gd name="T7" fmla="*/ 515 h 996"/>
                <a:gd name="T8" fmla="*/ 6 w 1136"/>
                <a:gd name="T9" fmla="*/ 563 h 996"/>
                <a:gd name="T10" fmla="*/ 48 w 1136"/>
                <a:gd name="T11" fmla="*/ 597 h 996"/>
                <a:gd name="T12" fmla="*/ 160 w 1136"/>
                <a:gd name="T13" fmla="*/ 712 h 996"/>
                <a:gd name="T14" fmla="*/ 201 w 1136"/>
                <a:gd name="T15" fmla="*/ 793 h 996"/>
                <a:gd name="T16" fmla="*/ 304 w 1136"/>
                <a:gd name="T17" fmla="*/ 819 h 996"/>
                <a:gd name="T18" fmla="*/ 407 w 1136"/>
                <a:gd name="T19" fmla="*/ 835 h 996"/>
                <a:gd name="T20" fmla="*/ 523 w 1136"/>
                <a:gd name="T21" fmla="*/ 779 h 996"/>
                <a:gd name="T22" fmla="*/ 558 w 1136"/>
                <a:gd name="T23" fmla="*/ 807 h 996"/>
                <a:gd name="T24" fmla="*/ 610 w 1136"/>
                <a:gd name="T25" fmla="*/ 857 h 996"/>
                <a:gd name="T26" fmla="*/ 602 w 1136"/>
                <a:gd name="T27" fmla="*/ 930 h 996"/>
                <a:gd name="T28" fmla="*/ 641 w 1136"/>
                <a:gd name="T29" fmla="*/ 978 h 996"/>
                <a:gd name="T30" fmla="*/ 687 w 1136"/>
                <a:gd name="T31" fmla="*/ 964 h 996"/>
                <a:gd name="T32" fmla="*/ 779 w 1136"/>
                <a:gd name="T33" fmla="*/ 936 h 996"/>
                <a:gd name="T34" fmla="*/ 848 w 1136"/>
                <a:gd name="T35" fmla="*/ 970 h 996"/>
                <a:gd name="T36" fmla="*/ 874 w 1136"/>
                <a:gd name="T37" fmla="*/ 994 h 996"/>
                <a:gd name="T38" fmla="*/ 907 w 1136"/>
                <a:gd name="T39" fmla="*/ 968 h 996"/>
                <a:gd name="T40" fmla="*/ 1057 w 1136"/>
                <a:gd name="T41" fmla="*/ 853 h 996"/>
                <a:gd name="T42" fmla="*/ 1079 w 1136"/>
                <a:gd name="T43" fmla="*/ 718 h 996"/>
                <a:gd name="T44" fmla="*/ 1067 w 1136"/>
                <a:gd name="T45" fmla="*/ 692 h 996"/>
                <a:gd name="T46" fmla="*/ 988 w 1136"/>
                <a:gd name="T47" fmla="*/ 585 h 996"/>
                <a:gd name="T48" fmla="*/ 1010 w 1136"/>
                <a:gd name="T49" fmla="*/ 519 h 996"/>
                <a:gd name="T50" fmla="*/ 1034 w 1136"/>
                <a:gd name="T51" fmla="*/ 487 h 996"/>
                <a:gd name="T52" fmla="*/ 968 w 1136"/>
                <a:gd name="T53" fmla="*/ 517 h 996"/>
                <a:gd name="T54" fmla="*/ 911 w 1136"/>
                <a:gd name="T55" fmla="*/ 477 h 996"/>
                <a:gd name="T56" fmla="*/ 959 w 1136"/>
                <a:gd name="T57" fmla="*/ 396 h 996"/>
                <a:gd name="T58" fmla="*/ 980 w 1136"/>
                <a:gd name="T59" fmla="*/ 444 h 996"/>
                <a:gd name="T60" fmla="*/ 1028 w 1136"/>
                <a:gd name="T61" fmla="*/ 422 h 996"/>
                <a:gd name="T62" fmla="*/ 1036 w 1136"/>
                <a:gd name="T63" fmla="*/ 394 h 996"/>
                <a:gd name="T64" fmla="*/ 1091 w 1136"/>
                <a:gd name="T65" fmla="*/ 358 h 996"/>
                <a:gd name="T66" fmla="*/ 1121 w 1136"/>
                <a:gd name="T67" fmla="*/ 306 h 996"/>
                <a:gd name="T68" fmla="*/ 1107 w 1136"/>
                <a:gd name="T69" fmla="*/ 262 h 996"/>
                <a:gd name="T70" fmla="*/ 1136 w 1136"/>
                <a:gd name="T71" fmla="*/ 217 h 996"/>
                <a:gd name="T72" fmla="*/ 1112 w 1136"/>
                <a:gd name="T73" fmla="*/ 119 h 996"/>
                <a:gd name="T74" fmla="*/ 1069 w 1136"/>
                <a:gd name="T75" fmla="*/ 148 h 996"/>
                <a:gd name="T76" fmla="*/ 893 w 1136"/>
                <a:gd name="T77" fmla="*/ 1 h 996"/>
                <a:gd name="T78" fmla="*/ 798 w 1136"/>
                <a:gd name="T79" fmla="*/ 16 h 996"/>
                <a:gd name="T80" fmla="*/ 814 w 1136"/>
                <a:gd name="T81" fmla="*/ 124 h 996"/>
                <a:gd name="T82" fmla="*/ 767 w 1136"/>
                <a:gd name="T83" fmla="*/ 136 h 996"/>
                <a:gd name="T84" fmla="*/ 783 w 1136"/>
                <a:gd name="T85" fmla="*/ 191 h 996"/>
                <a:gd name="T86" fmla="*/ 856 w 1136"/>
                <a:gd name="T87" fmla="*/ 197 h 996"/>
                <a:gd name="T88" fmla="*/ 827 w 1136"/>
                <a:gd name="T89" fmla="*/ 219 h 996"/>
                <a:gd name="T90" fmla="*/ 781 w 1136"/>
                <a:gd name="T91" fmla="*/ 273 h 996"/>
                <a:gd name="T92" fmla="*/ 624 w 1136"/>
                <a:gd name="T93" fmla="*/ 410 h 996"/>
                <a:gd name="T94" fmla="*/ 531 w 1136"/>
                <a:gd name="T95" fmla="*/ 388 h 996"/>
                <a:gd name="T96" fmla="*/ 420 w 1136"/>
                <a:gd name="T97" fmla="*/ 398 h 996"/>
                <a:gd name="T98" fmla="*/ 310 w 1136"/>
                <a:gd name="T99" fmla="*/ 354 h 996"/>
                <a:gd name="T100" fmla="*/ 237 w 1136"/>
                <a:gd name="T101" fmla="*/ 271 h 996"/>
                <a:gd name="T102" fmla="*/ 199 w 1136"/>
                <a:gd name="T103" fmla="*/ 230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36" h="996">
                  <a:moveTo>
                    <a:pt x="199" y="230"/>
                  </a:moveTo>
                  <a:lnTo>
                    <a:pt x="199" y="230"/>
                  </a:lnTo>
                  <a:lnTo>
                    <a:pt x="172" y="299"/>
                  </a:lnTo>
                  <a:lnTo>
                    <a:pt x="134" y="297"/>
                  </a:lnTo>
                  <a:lnTo>
                    <a:pt x="95" y="383"/>
                  </a:lnTo>
                  <a:lnTo>
                    <a:pt x="128" y="426"/>
                  </a:lnTo>
                  <a:lnTo>
                    <a:pt x="59" y="521"/>
                  </a:lnTo>
                  <a:lnTo>
                    <a:pt x="24" y="515"/>
                  </a:lnTo>
                  <a:lnTo>
                    <a:pt x="0" y="545"/>
                  </a:lnTo>
                  <a:lnTo>
                    <a:pt x="6" y="563"/>
                  </a:lnTo>
                  <a:lnTo>
                    <a:pt x="34" y="565"/>
                  </a:lnTo>
                  <a:lnTo>
                    <a:pt x="48" y="597"/>
                  </a:lnTo>
                  <a:lnTo>
                    <a:pt x="75" y="603"/>
                  </a:lnTo>
                  <a:lnTo>
                    <a:pt x="160" y="712"/>
                  </a:lnTo>
                  <a:lnTo>
                    <a:pt x="160" y="768"/>
                  </a:lnTo>
                  <a:lnTo>
                    <a:pt x="201" y="793"/>
                  </a:lnTo>
                  <a:lnTo>
                    <a:pt x="247" y="785"/>
                  </a:lnTo>
                  <a:lnTo>
                    <a:pt x="304" y="819"/>
                  </a:lnTo>
                  <a:lnTo>
                    <a:pt x="373" y="839"/>
                  </a:lnTo>
                  <a:lnTo>
                    <a:pt x="407" y="835"/>
                  </a:lnTo>
                  <a:lnTo>
                    <a:pt x="444" y="831"/>
                  </a:lnTo>
                  <a:lnTo>
                    <a:pt x="523" y="779"/>
                  </a:lnTo>
                  <a:lnTo>
                    <a:pt x="549" y="783"/>
                  </a:lnTo>
                  <a:lnTo>
                    <a:pt x="558" y="807"/>
                  </a:lnTo>
                  <a:lnTo>
                    <a:pt x="580" y="813"/>
                  </a:lnTo>
                  <a:lnTo>
                    <a:pt x="610" y="857"/>
                  </a:lnTo>
                  <a:lnTo>
                    <a:pt x="590" y="901"/>
                  </a:lnTo>
                  <a:lnTo>
                    <a:pt x="602" y="930"/>
                  </a:lnTo>
                  <a:lnTo>
                    <a:pt x="635" y="942"/>
                  </a:lnTo>
                  <a:lnTo>
                    <a:pt x="641" y="978"/>
                  </a:lnTo>
                  <a:lnTo>
                    <a:pt x="681" y="982"/>
                  </a:lnTo>
                  <a:lnTo>
                    <a:pt x="687" y="964"/>
                  </a:lnTo>
                  <a:lnTo>
                    <a:pt x="744" y="934"/>
                  </a:lnTo>
                  <a:lnTo>
                    <a:pt x="779" y="936"/>
                  </a:lnTo>
                  <a:lnTo>
                    <a:pt x="821" y="982"/>
                  </a:lnTo>
                  <a:lnTo>
                    <a:pt x="848" y="970"/>
                  </a:lnTo>
                  <a:lnTo>
                    <a:pt x="866" y="972"/>
                  </a:lnTo>
                  <a:lnTo>
                    <a:pt x="874" y="994"/>
                  </a:lnTo>
                  <a:lnTo>
                    <a:pt x="888" y="996"/>
                  </a:lnTo>
                  <a:lnTo>
                    <a:pt x="907" y="968"/>
                  </a:lnTo>
                  <a:lnTo>
                    <a:pt x="986" y="938"/>
                  </a:lnTo>
                  <a:lnTo>
                    <a:pt x="1057" y="853"/>
                  </a:lnTo>
                  <a:lnTo>
                    <a:pt x="1081" y="771"/>
                  </a:lnTo>
                  <a:lnTo>
                    <a:pt x="1079" y="718"/>
                  </a:lnTo>
                  <a:lnTo>
                    <a:pt x="1049" y="712"/>
                  </a:lnTo>
                  <a:lnTo>
                    <a:pt x="1067" y="692"/>
                  </a:lnTo>
                  <a:lnTo>
                    <a:pt x="1063" y="660"/>
                  </a:lnTo>
                  <a:lnTo>
                    <a:pt x="988" y="585"/>
                  </a:lnTo>
                  <a:lnTo>
                    <a:pt x="988" y="547"/>
                  </a:lnTo>
                  <a:lnTo>
                    <a:pt x="1010" y="519"/>
                  </a:lnTo>
                  <a:lnTo>
                    <a:pt x="1032" y="509"/>
                  </a:lnTo>
                  <a:lnTo>
                    <a:pt x="1034" y="487"/>
                  </a:lnTo>
                  <a:lnTo>
                    <a:pt x="978" y="487"/>
                  </a:lnTo>
                  <a:lnTo>
                    <a:pt x="968" y="517"/>
                  </a:lnTo>
                  <a:lnTo>
                    <a:pt x="943" y="511"/>
                  </a:lnTo>
                  <a:lnTo>
                    <a:pt x="911" y="477"/>
                  </a:lnTo>
                  <a:lnTo>
                    <a:pt x="931" y="426"/>
                  </a:lnTo>
                  <a:lnTo>
                    <a:pt x="959" y="396"/>
                  </a:lnTo>
                  <a:lnTo>
                    <a:pt x="984" y="398"/>
                  </a:lnTo>
                  <a:lnTo>
                    <a:pt x="980" y="444"/>
                  </a:lnTo>
                  <a:lnTo>
                    <a:pt x="994" y="456"/>
                  </a:lnTo>
                  <a:lnTo>
                    <a:pt x="1028" y="422"/>
                  </a:lnTo>
                  <a:lnTo>
                    <a:pt x="1039" y="420"/>
                  </a:lnTo>
                  <a:lnTo>
                    <a:pt x="1036" y="394"/>
                  </a:lnTo>
                  <a:lnTo>
                    <a:pt x="1067" y="356"/>
                  </a:lnTo>
                  <a:lnTo>
                    <a:pt x="1091" y="358"/>
                  </a:lnTo>
                  <a:lnTo>
                    <a:pt x="1105" y="315"/>
                  </a:lnTo>
                  <a:lnTo>
                    <a:pt x="1121" y="306"/>
                  </a:lnTo>
                  <a:lnTo>
                    <a:pt x="1122" y="279"/>
                  </a:lnTo>
                  <a:lnTo>
                    <a:pt x="1107" y="262"/>
                  </a:lnTo>
                  <a:lnTo>
                    <a:pt x="1105" y="219"/>
                  </a:lnTo>
                  <a:lnTo>
                    <a:pt x="1136" y="217"/>
                  </a:lnTo>
                  <a:lnTo>
                    <a:pt x="1134" y="106"/>
                  </a:lnTo>
                  <a:lnTo>
                    <a:pt x="1112" y="119"/>
                  </a:lnTo>
                  <a:lnTo>
                    <a:pt x="1105" y="148"/>
                  </a:lnTo>
                  <a:lnTo>
                    <a:pt x="1069" y="148"/>
                  </a:lnTo>
                  <a:lnTo>
                    <a:pt x="967" y="90"/>
                  </a:lnTo>
                  <a:lnTo>
                    <a:pt x="893" y="1"/>
                  </a:lnTo>
                  <a:lnTo>
                    <a:pt x="817" y="0"/>
                  </a:lnTo>
                  <a:lnTo>
                    <a:pt x="798" y="16"/>
                  </a:lnTo>
                  <a:lnTo>
                    <a:pt x="823" y="72"/>
                  </a:lnTo>
                  <a:lnTo>
                    <a:pt x="814" y="124"/>
                  </a:lnTo>
                  <a:lnTo>
                    <a:pt x="784" y="137"/>
                  </a:lnTo>
                  <a:lnTo>
                    <a:pt x="767" y="136"/>
                  </a:lnTo>
                  <a:lnTo>
                    <a:pt x="765" y="187"/>
                  </a:lnTo>
                  <a:lnTo>
                    <a:pt x="783" y="191"/>
                  </a:lnTo>
                  <a:lnTo>
                    <a:pt x="815" y="177"/>
                  </a:lnTo>
                  <a:lnTo>
                    <a:pt x="856" y="197"/>
                  </a:lnTo>
                  <a:lnTo>
                    <a:pt x="856" y="217"/>
                  </a:lnTo>
                  <a:lnTo>
                    <a:pt x="827" y="219"/>
                  </a:lnTo>
                  <a:lnTo>
                    <a:pt x="803" y="271"/>
                  </a:lnTo>
                  <a:lnTo>
                    <a:pt x="781" y="273"/>
                  </a:lnTo>
                  <a:lnTo>
                    <a:pt x="704" y="374"/>
                  </a:lnTo>
                  <a:lnTo>
                    <a:pt x="624" y="410"/>
                  </a:lnTo>
                  <a:lnTo>
                    <a:pt x="568" y="414"/>
                  </a:lnTo>
                  <a:lnTo>
                    <a:pt x="531" y="388"/>
                  </a:lnTo>
                  <a:lnTo>
                    <a:pt x="478" y="416"/>
                  </a:lnTo>
                  <a:lnTo>
                    <a:pt x="420" y="398"/>
                  </a:lnTo>
                  <a:lnTo>
                    <a:pt x="407" y="360"/>
                  </a:lnTo>
                  <a:lnTo>
                    <a:pt x="310" y="354"/>
                  </a:lnTo>
                  <a:lnTo>
                    <a:pt x="259" y="271"/>
                  </a:lnTo>
                  <a:lnTo>
                    <a:pt x="237" y="271"/>
                  </a:lnTo>
                  <a:lnTo>
                    <a:pt x="220" y="232"/>
                  </a:lnTo>
                  <a:lnTo>
                    <a:pt x="199" y="23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6" name="Freeform 231">
              <a:extLst>
                <a:ext uri="{FF2B5EF4-FFF2-40B4-BE49-F238E27FC236}">
                  <a16:creationId xmlns:a16="http://schemas.microsoft.com/office/drawing/2014/main" xmlns="" id="{5AE1FF23-4C77-9946-AF6F-1EEAB03FAE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1775" y="3081338"/>
              <a:ext cx="657225" cy="314325"/>
            </a:xfrm>
            <a:custGeom>
              <a:avLst/>
              <a:gdLst>
                <a:gd name="T0" fmla="*/ 0 w 622"/>
                <a:gd name="T1" fmla="*/ 119 h 297"/>
                <a:gd name="T2" fmla="*/ 0 w 622"/>
                <a:gd name="T3" fmla="*/ 119 h 297"/>
                <a:gd name="T4" fmla="*/ 45 w 622"/>
                <a:gd name="T5" fmla="*/ 59 h 297"/>
                <a:gd name="T6" fmla="*/ 100 w 622"/>
                <a:gd name="T7" fmla="*/ 84 h 297"/>
                <a:gd name="T8" fmla="*/ 137 w 622"/>
                <a:gd name="T9" fmla="*/ 94 h 297"/>
                <a:gd name="T10" fmla="*/ 183 w 622"/>
                <a:gd name="T11" fmla="*/ 52 h 297"/>
                <a:gd name="T12" fmla="*/ 152 w 622"/>
                <a:gd name="T13" fmla="*/ 29 h 297"/>
                <a:gd name="T14" fmla="*/ 173 w 622"/>
                <a:gd name="T15" fmla="*/ 0 h 297"/>
                <a:gd name="T16" fmla="*/ 233 w 622"/>
                <a:gd name="T17" fmla="*/ 22 h 297"/>
                <a:gd name="T18" fmla="*/ 255 w 622"/>
                <a:gd name="T19" fmla="*/ 57 h 297"/>
                <a:gd name="T20" fmla="*/ 293 w 622"/>
                <a:gd name="T21" fmla="*/ 58 h 297"/>
                <a:gd name="T22" fmla="*/ 313 w 622"/>
                <a:gd name="T23" fmla="*/ 43 h 297"/>
                <a:gd name="T24" fmla="*/ 354 w 622"/>
                <a:gd name="T25" fmla="*/ 41 h 297"/>
                <a:gd name="T26" fmla="*/ 363 w 622"/>
                <a:gd name="T27" fmla="*/ 56 h 297"/>
                <a:gd name="T28" fmla="*/ 431 w 622"/>
                <a:gd name="T29" fmla="*/ 60 h 297"/>
                <a:gd name="T30" fmla="*/ 474 w 622"/>
                <a:gd name="T31" fmla="*/ 16 h 297"/>
                <a:gd name="T32" fmla="*/ 534 w 622"/>
                <a:gd name="T33" fmla="*/ 22 h 297"/>
                <a:gd name="T34" fmla="*/ 530 w 622"/>
                <a:gd name="T35" fmla="*/ 82 h 297"/>
                <a:gd name="T36" fmla="*/ 556 w 622"/>
                <a:gd name="T37" fmla="*/ 88 h 297"/>
                <a:gd name="T38" fmla="*/ 588 w 622"/>
                <a:gd name="T39" fmla="*/ 73 h 297"/>
                <a:gd name="T40" fmla="*/ 622 w 622"/>
                <a:gd name="T41" fmla="*/ 90 h 297"/>
                <a:gd name="T42" fmla="*/ 622 w 622"/>
                <a:gd name="T43" fmla="*/ 99 h 297"/>
                <a:gd name="T44" fmla="*/ 597 w 622"/>
                <a:gd name="T45" fmla="*/ 99 h 297"/>
                <a:gd name="T46" fmla="*/ 571 w 622"/>
                <a:gd name="T47" fmla="*/ 153 h 297"/>
                <a:gd name="T48" fmla="*/ 551 w 622"/>
                <a:gd name="T49" fmla="*/ 155 h 297"/>
                <a:gd name="T50" fmla="*/ 474 w 622"/>
                <a:gd name="T51" fmla="*/ 256 h 297"/>
                <a:gd name="T52" fmla="*/ 395 w 622"/>
                <a:gd name="T53" fmla="*/ 291 h 297"/>
                <a:gd name="T54" fmla="*/ 345 w 622"/>
                <a:gd name="T55" fmla="*/ 295 h 297"/>
                <a:gd name="T56" fmla="*/ 304 w 622"/>
                <a:gd name="T57" fmla="*/ 269 h 297"/>
                <a:gd name="T58" fmla="*/ 251 w 622"/>
                <a:gd name="T59" fmla="*/ 297 h 297"/>
                <a:gd name="T60" fmla="*/ 200 w 622"/>
                <a:gd name="T61" fmla="*/ 281 h 297"/>
                <a:gd name="T62" fmla="*/ 185 w 622"/>
                <a:gd name="T63" fmla="*/ 243 h 297"/>
                <a:gd name="T64" fmla="*/ 87 w 622"/>
                <a:gd name="T65" fmla="*/ 236 h 297"/>
                <a:gd name="T66" fmla="*/ 37 w 622"/>
                <a:gd name="T67" fmla="*/ 151 h 297"/>
                <a:gd name="T68" fmla="*/ 12 w 622"/>
                <a:gd name="T69" fmla="*/ 149 h 297"/>
                <a:gd name="T70" fmla="*/ 0 w 622"/>
                <a:gd name="T71" fmla="*/ 119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22" h="297">
                  <a:moveTo>
                    <a:pt x="0" y="119"/>
                  </a:moveTo>
                  <a:lnTo>
                    <a:pt x="0" y="119"/>
                  </a:lnTo>
                  <a:lnTo>
                    <a:pt x="45" y="59"/>
                  </a:lnTo>
                  <a:lnTo>
                    <a:pt x="100" y="84"/>
                  </a:lnTo>
                  <a:lnTo>
                    <a:pt x="137" y="94"/>
                  </a:lnTo>
                  <a:lnTo>
                    <a:pt x="183" y="52"/>
                  </a:lnTo>
                  <a:lnTo>
                    <a:pt x="152" y="29"/>
                  </a:lnTo>
                  <a:lnTo>
                    <a:pt x="173" y="0"/>
                  </a:lnTo>
                  <a:lnTo>
                    <a:pt x="233" y="22"/>
                  </a:lnTo>
                  <a:lnTo>
                    <a:pt x="255" y="57"/>
                  </a:lnTo>
                  <a:lnTo>
                    <a:pt x="293" y="58"/>
                  </a:lnTo>
                  <a:lnTo>
                    <a:pt x="313" y="43"/>
                  </a:lnTo>
                  <a:lnTo>
                    <a:pt x="354" y="41"/>
                  </a:lnTo>
                  <a:lnTo>
                    <a:pt x="363" y="56"/>
                  </a:lnTo>
                  <a:lnTo>
                    <a:pt x="431" y="60"/>
                  </a:lnTo>
                  <a:lnTo>
                    <a:pt x="474" y="16"/>
                  </a:lnTo>
                  <a:lnTo>
                    <a:pt x="534" y="22"/>
                  </a:lnTo>
                  <a:lnTo>
                    <a:pt x="530" y="82"/>
                  </a:lnTo>
                  <a:lnTo>
                    <a:pt x="556" y="88"/>
                  </a:lnTo>
                  <a:lnTo>
                    <a:pt x="588" y="73"/>
                  </a:lnTo>
                  <a:lnTo>
                    <a:pt x="622" y="90"/>
                  </a:lnTo>
                  <a:lnTo>
                    <a:pt x="622" y="99"/>
                  </a:lnTo>
                  <a:lnTo>
                    <a:pt x="597" y="99"/>
                  </a:lnTo>
                  <a:lnTo>
                    <a:pt x="571" y="153"/>
                  </a:lnTo>
                  <a:lnTo>
                    <a:pt x="551" y="155"/>
                  </a:lnTo>
                  <a:lnTo>
                    <a:pt x="474" y="256"/>
                  </a:lnTo>
                  <a:lnTo>
                    <a:pt x="395" y="291"/>
                  </a:lnTo>
                  <a:lnTo>
                    <a:pt x="345" y="295"/>
                  </a:lnTo>
                  <a:lnTo>
                    <a:pt x="304" y="269"/>
                  </a:lnTo>
                  <a:lnTo>
                    <a:pt x="251" y="297"/>
                  </a:lnTo>
                  <a:lnTo>
                    <a:pt x="200" y="281"/>
                  </a:lnTo>
                  <a:lnTo>
                    <a:pt x="185" y="243"/>
                  </a:lnTo>
                  <a:lnTo>
                    <a:pt x="87" y="236"/>
                  </a:lnTo>
                  <a:lnTo>
                    <a:pt x="37" y="151"/>
                  </a:lnTo>
                  <a:lnTo>
                    <a:pt x="12" y="149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7" name="Freeform 232">
              <a:extLst>
                <a:ext uri="{FF2B5EF4-FFF2-40B4-BE49-F238E27FC236}">
                  <a16:creationId xmlns:a16="http://schemas.microsoft.com/office/drawing/2014/main" xmlns="" id="{6D679EDB-AF06-3E42-A68E-EB08AA3D3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3788" y="3294063"/>
              <a:ext cx="100013" cy="174625"/>
            </a:xfrm>
            <a:custGeom>
              <a:avLst/>
              <a:gdLst>
                <a:gd name="T0" fmla="*/ 3 w 95"/>
                <a:gd name="T1" fmla="*/ 107 h 166"/>
                <a:gd name="T2" fmla="*/ 3 w 95"/>
                <a:gd name="T3" fmla="*/ 107 h 166"/>
                <a:gd name="T4" fmla="*/ 18 w 95"/>
                <a:gd name="T5" fmla="*/ 113 h 166"/>
                <a:gd name="T6" fmla="*/ 22 w 95"/>
                <a:gd name="T7" fmla="*/ 164 h 166"/>
                <a:gd name="T8" fmla="*/ 51 w 95"/>
                <a:gd name="T9" fmla="*/ 166 h 166"/>
                <a:gd name="T10" fmla="*/ 78 w 95"/>
                <a:gd name="T11" fmla="*/ 134 h 166"/>
                <a:gd name="T12" fmla="*/ 69 w 95"/>
                <a:gd name="T13" fmla="*/ 126 h 166"/>
                <a:gd name="T14" fmla="*/ 70 w 95"/>
                <a:gd name="T15" fmla="*/ 92 h 166"/>
                <a:gd name="T16" fmla="*/ 94 w 95"/>
                <a:gd name="T17" fmla="*/ 62 h 166"/>
                <a:gd name="T18" fmla="*/ 82 w 95"/>
                <a:gd name="T19" fmla="*/ 39 h 166"/>
                <a:gd name="T20" fmla="*/ 90 w 95"/>
                <a:gd name="T21" fmla="*/ 30 h 166"/>
                <a:gd name="T22" fmla="*/ 95 w 95"/>
                <a:gd name="T23" fmla="*/ 6 h 166"/>
                <a:gd name="T24" fmla="*/ 80 w 95"/>
                <a:gd name="T25" fmla="*/ 0 h 166"/>
                <a:gd name="T26" fmla="*/ 68 w 95"/>
                <a:gd name="T27" fmla="*/ 6 h 166"/>
                <a:gd name="T28" fmla="*/ 53 w 95"/>
                <a:gd name="T29" fmla="*/ 52 h 166"/>
                <a:gd name="T30" fmla="*/ 28 w 95"/>
                <a:gd name="T31" fmla="*/ 50 h 166"/>
                <a:gd name="T32" fmla="*/ 0 w 95"/>
                <a:gd name="T33" fmla="*/ 83 h 166"/>
                <a:gd name="T34" fmla="*/ 3 w 95"/>
                <a:gd name="T35" fmla="*/ 10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5" h="166">
                  <a:moveTo>
                    <a:pt x="3" y="107"/>
                  </a:moveTo>
                  <a:lnTo>
                    <a:pt x="3" y="107"/>
                  </a:lnTo>
                  <a:lnTo>
                    <a:pt x="18" y="113"/>
                  </a:lnTo>
                  <a:lnTo>
                    <a:pt x="22" y="164"/>
                  </a:lnTo>
                  <a:lnTo>
                    <a:pt x="51" y="166"/>
                  </a:lnTo>
                  <a:lnTo>
                    <a:pt x="78" y="134"/>
                  </a:lnTo>
                  <a:lnTo>
                    <a:pt x="69" y="126"/>
                  </a:lnTo>
                  <a:lnTo>
                    <a:pt x="70" y="92"/>
                  </a:lnTo>
                  <a:lnTo>
                    <a:pt x="94" y="62"/>
                  </a:lnTo>
                  <a:lnTo>
                    <a:pt x="82" y="39"/>
                  </a:lnTo>
                  <a:lnTo>
                    <a:pt x="90" y="30"/>
                  </a:lnTo>
                  <a:lnTo>
                    <a:pt x="95" y="6"/>
                  </a:lnTo>
                  <a:lnTo>
                    <a:pt x="80" y="0"/>
                  </a:lnTo>
                  <a:lnTo>
                    <a:pt x="68" y="6"/>
                  </a:lnTo>
                  <a:lnTo>
                    <a:pt x="53" y="52"/>
                  </a:lnTo>
                  <a:lnTo>
                    <a:pt x="28" y="50"/>
                  </a:lnTo>
                  <a:lnTo>
                    <a:pt x="0" y="83"/>
                  </a:lnTo>
                  <a:lnTo>
                    <a:pt x="3" y="10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8" name="Freeform 233">
              <a:extLst>
                <a:ext uri="{FF2B5EF4-FFF2-40B4-BE49-F238E27FC236}">
                  <a16:creationId xmlns:a16="http://schemas.microsoft.com/office/drawing/2014/main" xmlns="" id="{3A1EAED7-A075-7E4C-B0DB-A6BD8E0AD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4113" y="3440113"/>
              <a:ext cx="87313" cy="133350"/>
            </a:xfrm>
            <a:custGeom>
              <a:avLst/>
              <a:gdLst>
                <a:gd name="T0" fmla="*/ 25 w 82"/>
                <a:gd name="T1" fmla="*/ 0 h 126"/>
                <a:gd name="T2" fmla="*/ 25 w 82"/>
                <a:gd name="T3" fmla="*/ 0 h 126"/>
                <a:gd name="T4" fmla="*/ 74 w 82"/>
                <a:gd name="T5" fmla="*/ 40 h 126"/>
                <a:gd name="T6" fmla="*/ 82 w 82"/>
                <a:gd name="T7" fmla="*/ 78 h 126"/>
                <a:gd name="T8" fmla="*/ 80 w 82"/>
                <a:gd name="T9" fmla="*/ 99 h 126"/>
                <a:gd name="T10" fmla="*/ 57 w 82"/>
                <a:gd name="T11" fmla="*/ 125 h 126"/>
                <a:gd name="T12" fmla="*/ 36 w 82"/>
                <a:gd name="T13" fmla="*/ 126 h 126"/>
                <a:gd name="T14" fmla="*/ 13 w 82"/>
                <a:gd name="T15" fmla="*/ 76 h 126"/>
                <a:gd name="T16" fmla="*/ 4 w 82"/>
                <a:gd name="T17" fmla="*/ 53 h 126"/>
                <a:gd name="T18" fmla="*/ 14 w 82"/>
                <a:gd name="T19" fmla="*/ 45 h 126"/>
                <a:gd name="T20" fmla="*/ 12 w 82"/>
                <a:gd name="T21" fmla="*/ 35 h 126"/>
                <a:gd name="T22" fmla="*/ 0 w 82"/>
                <a:gd name="T23" fmla="*/ 30 h 126"/>
                <a:gd name="T24" fmla="*/ 25 w 82"/>
                <a:gd name="T2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6">
                  <a:moveTo>
                    <a:pt x="25" y="0"/>
                  </a:moveTo>
                  <a:lnTo>
                    <a:pt x="25" y="0"/>
                  </a:lnTo>
                  <a:lnTo>
                    <a:pt x="74" y="40"/>
                  </a:lnTo>
                  <a:lnTo>
                    <a:pt x="82" y="78"/>
                  </a:lnTo>
                  <a:lnTo>
                    <a:pt x="80" y="99"/>
                  </a:lnTo>
                  <a:lnTo>
                    <a:pt x="57" y="125"/>
                  </a:lnTo>
                  <a:lnTo>
                    <a:pt x="36" y="126"/>
                  </a:lnTo>
                  <a:lnTo>
                    <a:pt x="13" y="76"/>
                  </a:lnTo>
                  <a:lnTo>
                    <a:pt x="4" y="53"/>
                  </a:lnTo>
                  <a:lnTo>
                    <a:pt x="14" y="45"/>
                  </a:lnTo>
                  <a:lnTo>
                    <a:pt x="12" y="35"/>
                  </a:lnTo>
                  <a:lnTo>
                    <a:pt x="0" y="3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9" name="Freeform 234">
              <a:extLst>
                <a:ext uri="{FF2B5EF4-FFF2-40B4-BE49-F238E27FC236}">
                  <a16:creationId xmlns:a16="http://schemas.microsoft.com/office/drawing/2014/main" xmlns="" id="{E5A4582C-7F6D-E241-8523-5EA76A81D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8175" y="3059113"/>
              <a:ext cx="827088" cy="454025"/>
            </a:xfrm>
            <a:custGeom>
              <a:avLst/>
              <a:gdLst>
                <a:gd name="T0" fmla="*/ 55 w 783"/>
                <a:gd name="T1" fmla="*/ 284 h 428"/>
                <a:gd name="T2" fmla="*/ 55 w 783"/>
                <a:gd name="T3" fmla="*/ 284 h 428"/>
                <a:gd name="T4" fmla="*/ 87 w 783"/>
                <a:gd name="T5" fmla="*/ 270 h 428"/>
                <a:gd name="T6" fmla="*/ 123 w 783"/>
                <a:gd name="T7" fmla="*/ 269 h 428"/>
                <a:gd name="T8" fmla="*/ 125 w 783"/>
                <a:gd name="T9" fmla="*/ 324 h 428"/>
                <a:gd name="T10" fmla="*/ 104 w 783"/>
                <a:gd name="T11" fmla="*/ 324 h 428"/>
                <a:gd name="T12" fmla="*/ 88 w 783"/>
                <a:gd name="T13" fmla="*/ 350 h 428"/>
                <a:gd name="T14" fmla="*/ 109 w 783"/>
                <a:gd name="T15" fmla="*/ 385 h 428"/>
                <a:gd name="T16" fmla="*/ 140 w 783"/>
                <a:gd name="T17" fmla="*/ 403 h 428"/>
                <a:gd name="T18" fmla="*/ 143 w 783"/>
                <a:gd name="T19" fmla="*/ 423 h 428"/>
                <a:gd name="T20" fmla="*/ 154 w 783"/>
                <a:gd name="T21" fmla="*/ 419 h 428"/>
                <a:gd name="T22" fmla="*/ 165 w 783"/>
                <a:gd name="T23" fmla="*/ 406 h 428"/>
                <a:gd name="T24" fmla="*/ 182 w 783"/>
                <a:gd name="T25" fmla="*/ 410 h 428"/>
                <a:gd name="T26" fmla="*/ 191 w 783"/>
                <a:gd name="T27" fmla="*/ 428 h 428"/>
                <a:gd name="T28" fmla="*/ 213 w 783"/>
                <a:gd name="T29" fmla="*/ 428 h 428"/>
                <a:gd name="T30" fmla="*/ 213 w 783"/>
                <a:gd name="T31" fmla="*/ 405 h 428"/>
                <a:gd name="T32" fmla="*/ 200 w 783"/>
                <a:gd name="T33" fmla="*/ 365 h 428"/>
                <a:gd name="T34" fmla="*/ 193 w 783"/>
                <a:gd name="T35" fmla="*/ 333 h 428"/>
                <a:gd name="T36" fmla="*/ 233 w 783"/>
                <a:gd name="T37" fmla="*/ 315 h 428"/>
                <a:gd name="T38" fmla="*/ 286 w 783"/>
                <a:gd name="T39" fmla="*/ 324 h 428"/>
                <a:gd name="T40" fmla="*/ 320 w 783"/>
                <a:gd name="T41" fmla="*/ 358 h 428"/>
                <a:gd name="T42" fmla="*/ 395 w 783"/>
                <a:gd name="T43" fmla="*/ 350 h 428"/>
                <a:gd name="T44" fmla="*/ 437 w 783"/>
                <a:gd name="T45" fmla="*/ 410 h 428"/>
                <a:gd name="T46" fmla="*/ 487 w 783"/>
                <a:gd name="T47" fmla="*/ 413 h 428"/>
                <a:gd name="T48" fmla="*/ 501 w 783"/>
                <a:gd name="T49" fmla="*/ 390 h 428"/>
                <a:gd name="T50" fmla="*/ 518 w 783"/>
                <a:gd name="T51" fmla="*/ 386 h 428"/>
                <a:gd name="T52" fmla="*/ 520 w 783"/>
                <a:gd name="T53" fmla="*/ 361 h 428"/>
                <a:gd name="T54" fmla="*/ 546 w 783"/>
                <a:gd name="T55" fmla="*/ 360 h 428"/>
                <a:gd name="T56" fmla="*/ 560 w 783"/>
                <a:gd name="T57" fmla="*/ 376 h 428"/>
                <a:gd name="T58" fmla="*/ 574 w 783"/>
                <a:gd name="T59" fmla="*/ 344 h 428"/>
                <a:gd name="T60" fmla="*/ 691 w 783"/>
                <a:gd name="T61" fmla="*/ 360 h 428"/>
                <a:gd name="T62" fmla="*/ 711 w 783"/>
                <a:gd name="T63" fmla="*/ 334 h 428"/>
                <a:gd name="T64" fmla="*/ 678 w 783"/>
                <a:gd name="T65" fmla="*/ 293 h 428"/>
                <a:gd name="T66" fmla="*/ 722 w 783"/>
                <a:gd name="T67" fmla="*/ 196 h 428"/>
                <a:gd name="T68" fmla="*/ 758 w 783"/>
                <a:gd name="T69" fmla="*/ 198 h 428"/>
                <a:gd name="T70" fmla="*/ 783 w 783"/>
                <a:gd name="T71" fmla="*/ 138 h 428"/>
                <a:gd name="T72" fmla="*/ 733 w 783"/>
                <a:gd name="T73" fmla="*/ 133 h 428"/>
                <a:gd name="T74" fmla="*/ 705 w 783"/>
                <a:gd name="T75" fmla="*/ 106 h 428"/>
                <a:gd name="T76" fmla="*/ 627 w 783"/>
                <a:gd name="T77" fmla="*/ 115 h 428"/>
                <a:gd name="T78" fmla="*/ 525 w 783"/>
                <a:gd name="T79" fmla="*/ 17 h 428"/>
                <a:gd name="T80" fmla="*/ 490 w 783"/>
                <a:gd name="T81" fmla="*/ 49 h 428"/>
                <a:gd name="T82" fmla="*/ 382 w 783"/>
                <a:gd name="T83" fmla="*/ 0 h 428"/>
                <a:gd name="T84" fmla="*/ 249 w 783"/>
                <a:gd name="T85" fmla="*/ 65 h 428"/>
                <a:gd name="T86" fmla="*/ 246 w 783"/>
                <a:gd name="T87" fmla="*/ 111 h 428"/>
                <a:gd name="T88" fmla="*/ 277 w 783"/>
                <a:gd name="T89" fmla="*/ 147 h 428"/>
                <a:gd name="T90" fmla="*/ 216 w 783"/>
                <a:gd name="T91" fmla="*/ 181 h 428"/>
                <a:gd name="T92" fmla="*/ 138 w 783"/>
                <a:gd name="T93" fmla="*/ 179 h 428"/>
                <a:gd name="T94" fmla="*/ 121 w 783"/>
                <a:gd name="T95" fmla="*/ 155 h 428"/>
                <a:gd name="T96" fmla="*/ 60 w 783"/>
                <a:gd name="T97" fmla="*/ 152 h 428"/>
                <a:gd name="T98" fmla="*/ 2 w 783"/>
                <a:gd name="T99" fmla="*/ 189 h 428"/>
                <a:gd name="T100" fmla="*/ 0 w 783"/>
                <a:gd name="T101" fmla="*/ 240 h 428"/>
                <a:gd name="T102" fmla="*/ 55 w 783"/>
                <a:gd name="T103" fmla="*/ 284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83" h="428">
                  <a:moveTo>
                    <a:pt x="55" y="284"/>
                  </a:moveTo>
                  <a:lnTo>
                    <a:pt x="55" y="284"/>
                  </a:lnTo>
                  <a:lnTo>
                    <a:pt x="87" y="270"/>
                  </a:lnTo>
                  <a:lnTo>
                    <a:pt x="123" y="269"/>
                  </a:lnTo>
                  <a:lnTo>
                    <a:pt x="125" y="324"/>
                  </a:lnTo>
                  <a:lnTo>
                    <a:pt x="104" y="324"/>
                  </a:lnTo>
                  <a:lnTo>
                    <a:pt x="88" y="350"/>
                  </a:lnTo>
                  <a:lnTo>
                    <a:pt x="109" y="385"/>
                  </a:lnTo>
                  <a:lnTo>
                    <a:pt x="140" y="403"/>
                  </a:lnTo>
                  <a:lnTo>
                    <a:pt x="143" y="423"/>
                  </a:lnTo>
                  <a:lnTo>
                    <a:pt x="154" y="419"/>
                  </a:lnTo>
                  <a:lnTo>
                    <a:pt x="165" y="406"/>
                  </a:lnTo>
                  <a:lnTo>
                    <a:pt x="182" y="410"/>
                  </a:lnTo>
                  <a:lnTo>
                    <a:pt x="191" y="428"/>
                  </a:lnTo>
                  <a:lnTo>
                    <a:pt x="213" y="428"/>
                  </a:lnTo>
                  <a:lnTo>
                    <a:pt x="213" y="405"/>
                  </a:lnTo>
                  <a:lnTo>
                    <a:pt x="200" y="365"/>
                  </a:lnTo>
                  <a:lnTo>
                    <a:pt x="193" y="333"/>
                  </a:lnTo>
                  <a:lnTo>
                    <a:pt x="233" y="315"/>
                  </a:lnTo>
                  <a:lnTo>
                    <a:pt x="286" y="324"/>
                  </a:lnTo>
                  <a:lnTo>
                    <a:pt x="320" y="358"/>
                  </a:lnTo>
                  <a:lnTo>
                    <a:pt x="395" y="350"/>
                  </a:lnTo>
                  <a:lnTo>
                    <a:pt x="437" y="410"/>
                  </a:lnTo>
                  <a:lnTo>
                    <a:pt x="487" y="413"/>
                  </a:lnTo>
                  <a:lnTo>
                    <a:pt x="501" y="390"/>
                  </a:lnTo>
                  <a:lnTo>
                    <a:pt x="518" y="386"/>
                  </a:lnTo>
                  <a:lnTo>
                    <a:pt x="520" y="361"/>
                  </a:lnTo>
                  <a:lnTo>
                    <a:pt x="546" y="360"/>
                  </a:lnTo>
                  <a:lnTo>
                    <a:pt x="560" y="376"/>
                  </a:lnTo>
                  <a:lnTo>
                    <a:pt x="574" y="344"/>
                  </a:lnTo>
                  <a:lnTo>
                    <a:pt x="691" y="360"/>
                  </a:lnTo>
                  <a:lnTo>
                    <a:pt x="711" y="334"/>
                  </a:lnTo>
                  <a:lnTo>
                    <a:pt x="678" y="293"/>
                  </a:lnTo>
                  <a:lnTo>
                    <a:pt x="722" y="196"/>
                  </a:lnTo>
                  <a:lnTo>
                    <a:pt x="758" y="198"/>
                  </a:lnTo>
                  <a:lnTo>
                    <a:pt x="783" y="138"/>
                  </a:lnTo>
                  <a:lnTo>
                    <a:pt x="733" y="133"/>
                  </a:lnTo>
                  <a:lnTo>
                    <a:pt x="705" y="106"/>
                  </a:lnTo>
                  <a:lnTo>
                    <a:pt x="627" y="115"/>
                  </a:lnTo>
                  <a:lnTo>
                    <a:pt x="525" y="17"/>
                  </a:lnTo>
                  <a:lnTo>
                    <a:pt x="490" y="49"/>
                  </a:lnTo>
                  <a:lnTo>
                    <a:pt x="382" y="0"/>
                  </a:lnTo>
                  <a:lnTo>
                    <a:pt x="249" y="65"/>
                  </a:lnTo>
                  <a:lnTo>
                    <a:pt x="246" y="111"/>
                  </a:lnTo>
                  <a:lnTo>
                    <a:pt x="277" y="147"/>
                  </a:lnTo>
                  <a:lnTo>
                    <a:pt x="216" y="181"/>
                  </a:lnTo>
                  <a:lnTo>
                    <a:pt x="138" y="179"/>
                  </a:lnTo>
                  <a:lnTo>
                    <a:pt x="121" y="155"/>
                  </a:lnTo>
                  <a:lnTo>
                    <a:pt x="60" y="152"/>
                  </a:lnTo>
                  <a:lnTo>
                    <a:pt x="2" y="189"/>
                  </a:lnTo>
                  <a:lnTo>
                    <a:pt x="0" y="240"/>
                  </a:lnTo>
                  <a:lnTo>
                    <a:pt x="55" y="28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0" name="Freeform 235">
              <a:extLst>
                <a:ext uri="{FF2B5EF4-FFF2-40B4-BE49-F238E27FC236}">
                  <a16:creationId xmlns:a16="http://schemas.microsoft.com/office/drawing/2014/main" xmlns="" id="{5D55CE21-EE70-7B42-8CD1-716C53EA1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8513" y="3481388"/>
              <a:ext cx="322263" cy="195263"/>
            </a:xfrm>
            <a:custGeom>
              <a:avLst/>
              <a:gdLst>
                <a:gd name="T0" fmla="*/ 37 w 305"/>
                <a:gd name="T1" fmla="*/ 34 h 184"/>
                <a:gd name="T2" fmla="*/ 37 w 305"/>
                <a:gd name="T3" fmla="*/ 34 h 184"/>
                <a:gd name="T4" fmla="*/ 32 w 305"/>
                <a:gd name="T5" fmla="*/ 54 h 184"/>
                <a:gd name="T6" fmla="*/ 0 w 305"/>
                <a:gd name="T7" fmla="*/ 54 h 184"/>
                <a:gd name="T8" fmla="*/ 0 w 305"/>
                <a:gd name="T9" fmla="*/ 82 h 184"/>
                <a:gd name="T10" fmla="*/ 35 w 305"/>
                <a:gd name="T11" fmla="*/ 105 h 184"/>
                <a:gd name="T12" fmla="*/ 24 w 305"/>
                <a:gd name="T13" fmla="*/ 137 h 184"/>
                <a:gd name="T14" fmla="*/ 24 w 305"/>
                <a:gd name="T15" fmla="*/ 152 h 184"/>
                <a:gd name="T16" fmla="*/ 39 w 305"/>
                <a:gd name="T17" fmla="*/ 154 h 184"/>
                <a:gd name="T18" fmla="*/ 58 w 305"/>
                <a:gd name="T19" fmla="*/ 129 h 184"/>
                <a:gd name="T20" fmla="*/ 101 w 305"/>
                <a:gd name="T21" fmla="*/ 119 h 184"/>
                <a:gd name="T22" fmla="*/ 194 w 305"/>
                <a:gd name="T23" fmla="*/ 154 h 184"/>
                <a:gd name="T24" fmla="*/ 195 w 305"/>
                <a:gd name="T25" fmla="*/ 180 h 184"/>
                <a:gd name="T26" fmla="*/ 247 w 305"/>
                <a:gd name="T27" fmla="*/ 184 h 184"/>
                <a:gd name="T28" fmla="*/ 305 w 305"/>
                <a:gd name="T29" fmla="*/ 124 h 184"/>
                <a:gd name="T30" fmla="*/ 298 w 305"/>
                <a:gd name="T31" fmla="*/ 104 h 184"/>
                <a:gd name="T32" fmla="*/ 259 w 305"/>
                <a:gd name="T33" fmla="*/ 96 h 184"/>
                <a:gd name="T34" fmla="*/ 151 w 305"/>
                <a:gd name="T35" fmla="*/ 25 h 184"/>
                <a:gd name="T36" fmla="*/ 146 w 305"/>
                <a:gd name="T37" fmla="*/ 0 h 184"/>
                <a:gd name="T38" fmla="*/ 105 w 305"/>
                <a:gd name="T39" fmla="*/ 0 h 184"/>
                <a:gd name="T40" fmla="*/ 87 w 305"/>
                <a:gd name="T41" fmla="*/ 34 h 184"/>
                <a:gd name="T42" fmla="*/ 69 w 305"/>
                <a:gd name="T43" fmla="*/ 34 h 184"/>
                <a:gd name="T44" fmla="*/ 37 w 305"/>
                <a:gd name="T45" fmla="*/ 3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5" h="184">
                  <a:moveTo>
                    <a:pt x="37" y="34"/>
                  </a:moveTo>
                  <a:lnTo>
                    <a:pt x="37" y="34"/>
                  </a:lnTo>
                  <a:lnTo>
                    <a:pt x="32" y="54"/>
                  </a:lnTo>
                  <a:lnTo>
                    <a:pt x="0" y="54"/>
                  </a:lnTo>
                  <a:lnTo>
                    <a:pt x="0" y="82"/>
                  </a:lnTo>
                  <a:lnTo>
                    <a:pt x="35" y="105"/>
                  </a:lnTo>
                  <a:lnTo>
                    <a:pt x="24" y="137"/>
                  </a:lnTo>
                  <a:lnTo>
                    <a:pt x="24" y="152"/>
                  </a:lnTo>
                  <a:lnTo>
                    <a:pt x="39" y="154"/>
                  </a:lnTo>
                  <a:lnTo>
                    <a:pt x="58" y="129"/>
                  </a:lnTo>
                  <a:lnTo>
                    <a:pt x="101" y="119"/>
                  </a:lnTo>
                  <a:lnTo>
                    <a:pt x="194" y="154"/>
                  </a:lnTo>
                  <a:lnTo>
                    <a:pt x="195" y="180"/>
                  </a:lnTo>
                  <a:lnTo>
                    <a:pt x="247" y="184"/>
                  </a:lnTo>
                  <a:lnTo>
                    <a:pt x="305" y="124"/>
                  </a:lnTo>
                  <a:lnTo>
                    <a:pt x="298" y="104"/>
                  </a:lnTo>
                  <a:lnTo>
                    <a:pt x="259" y="96"/>
                  </a:lnTo>
                  <a:lnTo>
                    <a:pt x="151" y="25"/>
                  </a:lnTo>
                  <a:lnTo>
                    <a:pt x="146" y="0"/>
                  </a:lnTo>
                  <a:lnTo>
                    <a:pt x="105" y="0"/>
                  </a:lnTo>
                  <a:lnTo>
                    <a:pt x="87" y="34"/>
                  </a:lnTo>
                  <a:lnTo>
                    <a:pt x="69" y="34"/>
                  </a:lnTo>
                  <a:lnTo>
                    <a:pt x="37" y="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1" name="Freeform 236">
              <a:extLst>
                <a:ext uri="{FF2B5EF4-FFF2-40B4-BE49-F238E27FC236}">
                  <a16:creationId xmlns:a16="http://schemas.microsoft.com/office/drawing/2014/main" xmlns="" id="{CA636490-5984-7449-9673-15A25C8B5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9313" y="3398838"/>
              <a:ext cx="398463" cy="215900"/>
            </a:xfrm>
            <a:custGeom>
              <a:avLst/>
              <a:gdLst>
                <a:gd name="T0" fmla="*/ 266 w 378"/>
                <a:gd name="T1" fmla="*/ 202 h 203"/>
                <a:gd name="T2" fmla="*/ 266 w 378"/>
                <a:gd name="T3" fmla="*/ 202 h 203"/>
                <a:gd name="T4" fmla="*/ 290 w 378"/>
                <a:gd name="T5" fmla="*/ 203 h 203"/>
                <a:gd name="T6" fmla="*/ 290 w 378"/>
                <a:gd name="T7" fmla="*/ 162 h 203"/>
                <a:gd name="T8" fmla="*/ 267 w 378"/>
                <a:gd name="T9" fmla="*/ 148 h 203"/>
                <a:gd name="T10" fmla="*/ 305 w 378"/>
                <a:gd name="T11" fmla="*/ 100 h 203"/>
                <a:gd name="T12" fmla="*/ 321 w 378"/>
                <a:gd name="T13" fmla="*/ 100 h 203"/>
                <a:gd name="T14" fmla="*/ 337 w 378"/>
                <a:gd name="T15" fmla="*/ 118 h 203"/>
                <a:gd name="T16" fmla="*/ 378 w 378"/>
                <a:gd name="T17" fmla="*/ 102 h 203"/>
                <a:gd name="T18" fmla="*/ 321 w 378"/>
                <a:gd name="T19" fmla="*/ 83 h 203"/>
                <a:gd name="T20" fmla="*/ 319 w 378"/>
                <a:gd name="T21" fmla="*/ 71 h 203"/>
                <a:gd name="T22" fmla="*/ 305 w 378"/>
                <a:gd name="T23" fmla="*/ 74 h 203"/>
                <a:gd name="T24" fmla="*/ 292 w 378"/>
                <a:gd name="T25" fmla="*/ 97 h 203"/>
                <a:gd name="T26" fmla="*/ 235 w 378"/>
                <a:gd name="T27" fmla="*/ 96 h 203"/>
                <a:gd name="T28" fmla="*/ 193 w 378"/>
                <a:gd name="T29" fmla="*/ 36 h 203"/>
                <a:gd name="T30" fmla="*/ 119 w 378"/>
                <a:gd name="T31" fmla="*/ 43 h 203"/>
                <a:gd name="T32" fmla="*/ 84 w 378"/>
                <a:gd name="T33" fmla="*/ 9 h 203"/>
                <a:gd name="T34" fmla="*/ 35 w 378"/>
                <a:gd name="T35" fmla="*/ 0 h 203"/>
                <a:gd name="T36" fmla="*/ 0 w 378"/>
                <a:gd name="T37" fmla="*/ 15 h 203"/>
                <a:gd name="T38" fmla="*/ 21 w 378"/>
                <a:gd name="T39" fmla="*/ 83 h 203"/>
                <a:gd name="T40" fmla="*/ 21 w 378"/>
                <a:gd name="T41" fmla="*/ 106 h 203"/>
                <a:gd name="T42" fmla="*/ 36 w 378"/>
                <a:gd name="T43" fmla="*/ 106 h 203"/>
                <a:gd name="T44" fmla="*/ 54 w 378"/>
                <a:gd name="T45" fmla="*/ 71 h 203"/>
                <a:gd name="T46" fmla="*/ 103 w 378"/>
                <a:gd name="T47" fmla="*/ 72 h 203"/>
                <a:gd name="T48" fmla="*/ 110 w 378"/>
                <a:gd name="T49" fmla="*/ 99 h 203"/>
                <a:gd name="T50" fmla="*/ 214 w 378"/>
                <a:gd name="T51" fmla="*/ 168 h 203"/>
                <a:gd name="T52" fmla="*/ 254 w 378"/>
                <a:gd name="T53" fmla="*/ 177 h 203"/>
                <a:gd name="T54" fmla="*/ 266 w 378"/>
                <a:gd name="T55" fmla="*/ 20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8" h="203">
                  <a:moveTo>
                    <a:pt x="266" y="202"/>
                  </a:moveTo>
                  <a:lnTo>
                    <a:pt x="266" y="202"/>
                  </a:lnTo>
                  <a:lnTo>
                    <a:pt x="290" y="203"/>
                  </a:lnTo>
                  <a:lnTo>
                    <a:pt x="290" y="162"/>
                  </a:lnTo>
                  <a:lnTo>
                    <a:pt x="267" y="148"/>
                  </a:lnTo>
                  <a:lnTo>
                    <a:pt x="305" y="100"/>
                  </a:lnTo>
                  <a:lnTo>
                    <a:pt x="321" y="100"/>
                  </a:lnTo>
                  <a:lnTo>
                    <a:pt x="337" y="118"/>
                  </a:lnTo>
                  <a:lnTo>
                    <a:pt x="378" y="102"/>
                  </a:lnTo>
                  <a:lnTo>
                    <a:pt x="321" y="83"/>
                  </a:lnTo>
                  <a:lnTo>
                    <a:pt x="319" y="71"/>
                  </a:lnTo>
                  <a:lnTo>
                    <a:pt x="305" y="74"/>
                  </a:lnTo>
                  <a:lnTo>
                    <a:pt x="292" y="97"/>
                  </a:lnTo>
                  <a:lnTo>
                    <a:pt x="235" y="96"/>
                  </a:lnTo>
                  <a:lnTo>
                    <a:pt x="193" y="36"/>
                  </a:lnTo>
                  <a:lnTo>
                    <a:pt x="119" y="43"/>
                  </a:lnTo>
                  <a:lnTo>
                    <a:pt x="84" y="9"/>
                  </a:lnTo>
                  <a:lnTo>
                    <a:pt x="35" y="0"/>
                  </a:lnTo>
                  <a:lnTo>
                    <a:pt x="0" y="15"/>
                  </a:lnTo>
                  <a:lnTo>
                    <a:pt x="21" y="83"/>
                  </a:lnTo>
                  <a:lnTo>
                    <a:pt x="21" y="106"/>
                  </a:lnTo>
                  <a:lnTo>
                    <a:pt x="36" y="106"/>
                  </a:lnTo>
                  <a:lnTo>
                    <a:pt x="54" y="71"/>
                  </a:lnTo>
                  <a:lnTo>
                    <a:pt x="103" y="72"/>
                  </a:lnTo>
                  <a:lnTo>
                    <a:pt x="110" y="99"/>
                  </a:lnTo>
                  <a:lnTo>
                    <a:pt x="214" y="168"/>
                  </a:lnTo>
                  <a:lnTo>
                    <a:pt x="254" y="177"/>
                  </a:lnTo>
                  <a:lnTo>
                    <a:pt x="266" y="20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2" name="Freeform 237">
              <a:extLst>
                <a:ext uri="{FF2B5EF4-FFF2-40B4-BE49-F238E27FC236}">
                  <a16:creationId xmlns:a16="http://schemas.microsoft.com/office/drawing/2014/main" xmlns="" id="{EA693529-90EC-1642-BF93-476B6B492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9825" y="3509963"/>
              <a:ext cx="168275" cy="107950"/>
            </a:xfrm>
            <a:custGeom>
              <a:avLst/>
              <a:gdLst>
                <a:gd name="T0" fmla="*/ 0 w 160"/>
                <a:gd name="T1" fmla="*/ 40 h 101"/>
                <a:gd name="T2" fmla="*/ 0 w 160"/>
                <a:gd name="T3" fmla="*/ 40 h 101"/>
                <a:gd name="T4" fmla="*/ 33 w 160"/>
                <a:gd name="T5" fmla="*/ 0 h 101"/>
                <a:gd name="T6" fmla="*/ 45 w 160"/>
                <a:gd name="T7" fmla="*/ 0 h 101"/>
                <a:gd name="T8" fmla="*/ 49 w 160"/>
                <a:gd name="T9" fmla="*/ 9 h 101"/>
                <a:gd name="T10" fmla="*/ 34 w 160"/>
                <a:gd name="T11" fmla="*/ 20 h 101"/>
                <a:gd name="T12" fmla="*/ 34 w 160"/>
                <a:gd name="T13" fmla="*/ 29 h 101"/>
                <a:gd name="T14" fmla="*/ 44 w 160"/>
                <a:gd name="T15" fmla="*/ 36 h 101"/>
                <a:gd name="T16" fmla="*/ 91 w 160"/>
                <a:gd name="T17" fmla="*/ 39 h 101"/>
                <a:gd name="T18" fmla="*/ 107 w 160"/>
                <a:gd name="T19" fmla="*/ 32 h 101"/>
                <a:gd name="T20" fmla="*/ 114 w 160"/>
                <a:gd name="T21" fmla="*/ 34 h 101"/>
                <a:gd name="T22" fmla="*/ 118 w 160"/>
                <a:gd name="T23" fmla="*/ 49 h 101"/>
                <a:gd name="T24" fmla="*/ 146 w 160"/>
                <a:gd name="T25" fmla="*/ 51 h 101"/>
                <a:gd name="T26" fmla="*/ 160 w 160"/>
                <a:gd name="T27" fmla="*/ 81 h 101"/>
                <a:gd name="T28" fmla="*/ 156 w 160"/>
                <a:gd name="T29" fmla="*/ 90 h 101"/>
                <a:gd name="T30" fmla="*/ 151 w 160"/>
                <a:gd name="T31" fmla="*/ 91 h 101"/>
                <a:gd name="T32" fmla="*/ 145 w 160"/>
                <a:gd name="T33" fmla="*/ 79 h 101"/>
                <a:gd name="T34" fmla="*/ 133 w 160"/>
                <a:gd name="T35" fmla="*/ 78 h 101"/>
                <a:gd name="T36" fmla="*/ 112 w 160"/>
                <a:gd name="T37" fmla="*/ 81 h 101"/>
                <a:gd name="T38" fmla="*/ 110 w 160"/>
                <a:gd name="T39" fmla="*/ 101 h 101"/>
                <a:gd name="T40" fmla="*/ 89 w 160"/>
                <a:gd name="T41" fmla="*/ 100 h 101"/>
                <a:gd name="T42" fmla="*/ 90 w 160"/>
                <a:gd name="T43" fmla="*/ 75 h 101"/>
                <a:gd name="T44" fmla="*/ 75 w 160"/>
                <a:gd name="T45" fmla="*/ 59 h 101"/>
                <a:gd name="T46" fmla="*/ 51 w 160"/>
                <a:gd name="T47" fmla="*/ 79 h 101"/>
                <a:gd name="T48" fmla="*/ 52 w 160"/>
                <a:gd name="T49" fmla="*/ 92 h 101"/>
                <a:gd name="T50" fmla="*/ 31 w 160"/>
                <a:gd name="T51" fmla="*/ 99 h 101"/>
                <a:gd name="T52" fmla="*/ 19 w 160"/>
                <a:gd name="T53" fmla="*/ 99 h 101"/>
                <a:gd name="T54" fmla="*/ 20 w 160"/>
                <a:gd name="T55" fmla="*/ 55 h 101"/>
                <a:gd name="T56" fmla="*/ 0 w 160"/>
                <a:gd name="T57" fmla="*/ 4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0" h="101">
                  <a:moveTo>
                    <a:pt x="0" y="40"/>
                  </a:moveTo>
                  <a:lnTo>
                    <a:pt x="0" y="40"/>
                  </a:lnTo>
                  <a:lnTo>
                    <a:pt x="33" y="0"/>
                  </a:lnTo>
                  <a:lnTo>
                    <a:pt x="45" y="0"/>
                  </a:lnTo>
                  <a:lnTo>
                    <a:pt x="49" y="9"/>
                  </a:lnTo>
                  <a:lnTo>
                    <a:pt x="34" y="20"/>
                  </a:lnTo>
                  <a:lnTo>
                    <a:pt x="34" y="29"/>
                  </a:lnTo>
                  <a:lnTo>
                    <a:pt x="44" y="36"/>
                  </a:lnTo>
                  <a:lnTo>
                    <a:pt x="91" y="39"/>
                  </a:lnTo>
                  <a:lnTo>
                    <a:pt x="107" y="32"/>
                  </a:lnTo>
                  <a:lnTo>
                    <a:pt x="114" y="34"/>
                  </a:lnTo>
                  <a:lnTo>
                    <a:pt x="118" y="49"/>
                  </a:lnTo>
                  <a:lnTo>
                    <a:pt x="146" y="51"/>
                  </a:lnTo>
                  <a:lnTo>
                    <a:pt x="160" y="81"/>
                  </a:lnTo>
                  <a:lnTo>
                    <a:pt x="156" y="90"/>
                  </a:lnTo>
                  <a:lnTo>
                    <a:pt x="151" y="91"/>
                  </a:lnTo>
                  <a:lnTo>
                    <a:pt x="145" y="79"/>
                  </a:lnTo>
                  <a:lnTo>
                    <a:pt x="133" y="78"/>
                  </a:lnTo>
                  <a:lnTo>
                    <a:pt x="112" y="81"/>
                  </a:lnTo>
                  <a:lnTo>
                    <a:pt x="110" y="101"/>
                  </a:lnTo>
                  <a:lnTo>
                    <a:pt x="89" y="100"/>
                  </a:lnTo>
                  <a:lnTo>
                    <a:pt x="90" y="75"/>
                  </a:lnTo>
                  <a:lnTo>
                    <a:pt x="75" y="59"/>
                  </a:lnTo>
                  <a:lnTo>
                    <a:pt x="51" y="79"/>
                  </a:lnTo>
                  <a:lnTo>
                    <a:pt x="52" y="92"/>
                  </a:lnTo>
                  <a:lnTo>
                    <a:pt x="31" y="99"/>
                  </a:lnTo>
                  <a:lnTo>
                    <a:pt x="19" y="99"/>
                  </a:lnTo>
                  <a:lnTo>
                    <a:pt x="20" y="5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3" name="Freeform 238">
              <a:extLst>
                <a:ext uri="{FF2B5EF4-FFF2-40B4-BE49-F238E27FC236}">
                  <a16:creationId xmlns:a16="http://schemas.microsoft.com/office/drawing/2014/main" xmlns="" id="{C0258BDE-993C-C14F-8EB3-1FBE97BA74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1100" y="3430588"/>
              <a:ext cx="184150" cy="114300"/>
            </a:xfrm>
            <a:custGeom>
              <a:avLst/>
              <a:gdLst>
                <a:gd name="T0" fmla="*/ 12 w 174"/>
                <a:gd name="T1" fmla="*/ 17 h 108"/>
                <a:gd name="T2" fmla="*/ 12 w 174"/>
                <a:gd name="T3" fmla="*/ 17 h 108"/>
                <a:gd name="T4" fmla="*/ 10 w 174"/>
                <a:gd name="T5" fmla="*/ 37 h 108"/>
                <a:gd name="T6" fmla="*/ 12 w 174"/>
                <a:gd name="T7" fmla="*/ 49 h 108"/>
                <a:gd name="T8" fmla="*/ 80 w 174"/>
                <a:gd name="T9" fmla="*/ 72 h 108"/>
                <a:gd name="T10" fmla="*/ 20 w 174"/>
                <a:gd name="T11" fmla="*/ 96 h 108"/>
                <a:gd name="T12" fmla="*/ 13 w 174"/>
                <a:gd name="T13" fmla="*/ 91 h 108"/>
                <a:gd name="T14" fmla="*/ 0 w 174"/>
                <a:gd name="T15" fmla="*/ 99 h 108"/>
                <a:gd name="T16" fmla="*/ 1 w 174"/>
                <a:gd name="T17" fmla="*/ 103 h 108"/>
                <a:gd name="T18" fmla="*/ 8 w 174"/>
                <a:gd name="T19" fmla="*/ 107 h 108"/>
                <a:gd name="T20" fmla="*/ 50 w 174"/>
                <a:gd name="T21" fmla="*/ 108 h 108"/>
                <a:gd name="T22" fmla="*/ 71 w 174"/>
                <a:gd name="T23" fmla="*/ 101 h 108"/>
                <a:gd name="T24" fmla="*/ 99 w 174"/>
                <a:gd name="T25" fmla="*/ 67 h 108"/>
                <a:gd name="T26" fmla="*/ 133 w 174"/>
                <a:gd name="T27" fmla="*/ 73 h 108"/>
                <a:gd name="T28" fmla="*/ 174 w 174"/>
                <a:gd name="T29" fmla="*/ 15 h 108"/>
                <a:gd name="T30" fmla="*/ 64 w 174"/>
                <a:gd name="T31" fmla="*/ 0 h 108"/>
                <a:gd name="T32" fmla="*/ 49 w 174"/>
                <a:gd name="T33" fmla="*/ 37 h 108"/>
                <a:gd name="T34" fmla="*/ 29 w 174"/>
                <a:gd name="T35" fmla="*/ 17 h 108"/>
                <a:gd name="T36" fmla="*/ 12 w 174"/>
                <a:gd name="T37" fmla="*/ 1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4" h="108">
                  <a:moveTo>
                    <a:pt x="12" y="17"/>
                  </a:moveTo>
                  <a:lnTo>
                    <a:pt x="12" y="17"/>
                  </a:lnTo>
                  <a:lnTo>
                    <a:pt x="10" y="37"/>
                  </a:lnTo>
                  <a:lnTo>
                    <a:pt x="12" y="49"/>
                  </a:lnTo>
                  <a:lnTo>
                    <a:pt x="80" y="72"/>
                  </a:lnTo>
                  <a:lnTo>
                    <a:pt x="20" y="96"/>
                  </a:lnTo>
                  <a:lnTo>
                    <a:pt x="13" y="91"/>
                  </a:lnTo>
                  <a:lnTo>
                    <a:pt x="0" y="99"/>
                  </a:lnTo>
                  <a:lnTo>
                    <a:pt x="1" y="103"/>
                  </a:lnTo>
                  <a:lnTo>
                    <a:pt x="8" y="107"/>
                  </a:lnTo>
                  <a:lnTo>
                    <a:pt x="50" y="108"/>
                  </a:lnTo>
                  <a:lnTo>
                    <a:pt x="71" y="101"/>
                  </a:lnTo>
                  <a:lnTo>
                    <a:pt x="99" y="67"/>
                  </a:lnTo>
                  <a:lnTo>
                    <a:pt x="133" y="73"/>
                  </a:lnTo>
                  <a:lnTo>
                    <a:pt x="174" y="15"/>
                  </a:lnTo>
                  <a:lnTo>
                    <a:pt x="64" y="0"/>
                  </a:lnTo>
                  <a:lnTo>
                    <a:pt x="49" y="37"/>
                  </a:lnTo>
                  <a:lnTo>
                    <a:pt x="29" y="17"/>
                  </a:lnTo>
                  <a:lnTo>
                    <a:pt x="12" y="1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4" name="Freeform 239">
              <a:extLst>
                <a:ext uri="{FF2B5EF4-FFF2-40B4-BE49-F238E27FC236}">
                  <a16:creationId xmlns:a16="http://schemas.microsoft.com/office/drawing/2014/main" xmlns="" id="{D9A99A9D-5361-7E4B-8F83-25F9AD80E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6475" y="3581401"/>
              <a:ext cx="287338" cy="282575"/>
            </a:xfrm>
            <a:custGeom>
              <a:avLst/>
              <a:gdLst>
                <a:gd name="T0" fmla="*/ 0 w 272"/>
                <a:gd name="T1" fmla="*/ 93 h 267"/>
                <a:gd name="T2" fmla="*/ 0 w 272"/>
                <a:gd name="T3" fmla="*/ 93 h 267"/>
                <a:gd name="T4" fmla="*/ 13 w 272"/>
                <a:gd name="T5" fmla="*/ 190 h 267"/>
                <a:gd name="T6" fmla="*/ 44 w 272"/>
                <a:gd name="T7" fmla="*/ 197 h 267"/>
                <a:gd name="T8" fmla="*/ 47 w 272"/>
                <a:gd name="T9" fmla="*/ 215 h 267"/>
                <a:gd name="T10" fmla="*/ 25 w 272"/>
                <a:gd name="T11" fmla="*/ 233 h 267"/>
                <a:gd name="T12" fmla="*/ 66 w 272"/>
                <a:gd name="T13" fmla="*/ 267 h 267"/>
                <a:gd name="T14" fmla="*/ 147 w 272"/>
                <a:gd name="T15" fmla="*/ 238 h 267"/>
                <a:gd name="T16" fmla="*/ 153 w 272"/>
                <a:gd name="T17" fmla="*/ 203 h 267"/>
                <a:gd name="T18" fmla="*/ 204 w 272"/>
                <a:gd name="T19" fmla="*/ 172 h 267"/>
                <a:gd name="T20" fmla="*/ 223 w 272"/>
                <a:gd name="T21" fmla="*/ 98 h 267"/>
                <a:gd name="T22" fmla="*/ 238 w 272"/>
                <a:gd name="T23" fmla="*/ 83 h 267"/>
                <a:gd name="T24" fmla="*/ 223 w 272"/>
                <a:gd name="T25" fmla="*/ 56 h 267"/>
                <a:gd name="T26" fmla="*/ 272 w 272"/>
                <a:gd name="T27" fmla="*/ 26 h 267"/>
                <a:gd name="T28" fmla="*/ 266 w 272"/>
                <a:gd name="T29" fmla="*/ 17 h 267"/>
                <a:gd name="T30" fmla="*/ 243 w 272"/>
                <a:gd name="T31" fmla="*/ 19 h 267"/>
                <a:gd name="T32" fmla="*/ 241 w 272"/>
                <a:gd name="T33" fmla="*/ 40 h 267"/>
                <a:gd name="T34" fmla="*/ 211 w 272"/>
                <a:gd name="T35" fmla="*/ 39 h 267"/>
                <a:gd name="T36" fmla="*/ 210 w 272"/>
                <a:gd name="T37" fmla="*/ 11 h 267"/>
                <a:gd name="T38" fmla="*/ 200 w 272"/>
                <a:gd name="T39" fmla="*/ 0 h 267"/>
                <a:gd name="T40" fmla="*/ 184 w 272"/>
                <a:gd name="T41" fmla="*/ 15 h 267"/>
                <a:gd name="T42" fmla="*/ 184 w 272"/>
                <a:gd name="T43" fmla="*/ 28 h 267"/>
                <a:gd name="T44" fmla="*/ 159 w 272"/>
                <a:gd name="T45" fmla="*/ 38 h 267"/>
                <a:gd name="T46" fmla="*/ 113 w 272"/>
                <a:gd name="T47" fmla="*/ 35 h 267"/>
                <a:gd name="T48" fmla="*/ 54 w 272"/>
                <a:gd name="T49" fmla="*/ 97 h 267"/>
                <a:gd name="T50" fmla="*/ 0 w 272"/>
                <a:gd name="T51" fmla="*/ 9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72" h="267">
                  <a:moveTo>
                    <a:pt x="0" y="93"/>
                  </a:moveTo>
                  <a:lnTo>
                    <a:pt x="0" y="93"/>
                  </a:lnTo>
                  <a:lnTo>
                    <a:pt x="13" y="190"/>
                  </a:lnTo>
                  <a:lnTo>
                    <a:pt x="44" y="197"/>
                  </a:lnTo>
                  <a:lnTo>
                    <a:pt x="47" y="215"/>
                  </a:lnTo>
                  <a:lnTo>
                    <a:pt x="25" y="233"/>
                  </a:lnTo>
                  <a:lnTo>
                    <a:pt x="66" y="267"/>
                  </a:lnTo>
                  <a:lnTo>
                    <a:pt x="147" y="238"/>
                  </a:lnTo>
                  <a:lnTo>
                    <a:pt x="153" y="203"/>
                  </a:lnTo>
                  <a:lnTo>
                    <a:pt x="204" y="172"/>
                  </a:lnTo>
                  <a:lnTo>
                    <a:pt x="223" y="98"/>
                  </a:lnTo>
                  <a:lnTo>
                    <a:pt x="238" y="83"/>
                  </a:lnTo>
                  <a:lnTo>
                    <a:pt x="223" y="56"/>
                  </a:lnTo>
                  <a:lnTo>
                    <a:pt x="272" y="26"/>
                  </a:lnTo>
                  <a:lnTo>
                    <a:pt x="266" y="17"/>
                  </a:lnTo>
                  <a:lnTo>
                    <a:pt x="243" y="19"/>
                  </a:lnTo>
                  <a:lnTo>
                    <a:pt x="241" y="40"/>
                  </a:lnTo>
                  <a:lnTo>
                    <a:pt x="211" y="39"/>
                  </a:lnTo>
                  <a:lnTo>
                    <a:pt x="210" y="11"/>
                  </a:lnTo>
                  <a:lnTo>
                    <a:pt x="200" y="0"/>
                  </a:lnTo>
                  <a:lnTo>
                    <a:pt x="184" y="15"/>
                  </a:lnTo>
                  <a:lnTo>
                    <a:pt x="184" y="28"/>
                  </a:lnTo>
                  <a:lnTo>
                    <a:pt x="159" y="38"/>
                  </a:lnTo>
                  <a:lnTo>
                    <a:pt x="113" y="35"/>
                  </a:lnTo>
                  <a:lnTo>
                    <a:pt x="54" y="97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5" name="Freeform 240">
              <a:extLst>
                <a:ext uri="{FF2B5EF4-FFF2-40B4-BE49-F238E27FC236}">
                  <a16:creationId xmlns:a16="http://schemas.microsoft.com/office/drawing/2014/main" xmlns="" id="{894D7549-B513-BB4D-80A7-A362D769FB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9975" y="3600451"/>
              <a:ext cx="317500" cy="395288"/>
            </a:xfrm>
            <a:custGeom>
              <a:avLst/>
              <a:gdLst>
                <a:gd name="T0" fmla="*/ 11 w 301"/>
                <a:gd name="T1" fmla="*/ 253 h 374"/>
                <a:gd name="T2" fmla="*/ 11 w 301"/>
                <a:gd name="T3" fmla="*/ 253 h 374"/>
                <a:gd name="T4" fmla="*/ 31 w 301"/>
                <a:gd name="T5" fmla="*/ 284 h 374"/>
                <a:gd name="T6" fmla="*/ 30 w 301"/>
                <a:gd name="T7" fmla="*/ 299 h 374"/>
                <a:gd name="T8" fmla="*/ 2 w 301"/>
                <a:gd name="T9" fmla="*/ 310 h 374"/>
                <a:gd name="T10" fmla="*/ 0 w 301"/>
                <a:gd name="T11" fmla="*/ 335 h 374"/>
                <a:gd name="T12" fmla="*/ 31 w 301"/>
                <a:gd name="T13" fmla="*/ 335 h 374"/>
                <a:gd name="T14" fmla="*/ 42 w 301"/>
                <a:gd name="T15" fmla="*/ 327 h 374"/>
                <a:gd name="T16" fmla="*/ 101 w 301"/>
                <a:gd name="T17" fmla="*/ 327 h 374"/>
                <a:gd name="T18" fmla="*/ 155 w 301"/>
                <a:gd name="T19" fmla="*/ 374 h 374"/>
                <a:gd name="T20" fmla="*/ 161 w 301"/>
                <a:gd name="T21" fmla="*/ 351 h 374"/>
                <a:gd name="T22" fmla="*/ 201 w 301"/>
                <a:gd name="T23" fmla="*/ 351 h 374"/>
                <a:gd name="T24" fmla="*/ 202 w 301"/>
                <a:gd name="T25" fmla="*/ 323 h 374"/>
                <a:gd name="T26" fmla="*/ 161 w 301"/>
                <a:gd name="T27" fmla="*/ 284 h 374"/>
                <a:gd name="T28" fmla="*/ 170 w 301"/>
                <a:gd name="T29" fmla="*/ 262 h 374"/>
                <a:gd name="T30" fmla="*/ 212 w 301"/>
                <a:gd name="T31" fmla="*/ 259 h 374"/>
                <a:gd name="T32" fmla="*/ 268 w 301"/>
                <a:gd name="T33" fmla="*/ 142 h 374"/>
                <a:gd name="T34" fmla="*/ 237 w 301"/>
                <a:gd name="T35" fmla="*/ 118 h 374"/>
                <a:gd name="T36" fmla="*/ 226 w 301"/>
                <a:gd name="T37" fmla="*/ 77 h 374"/>
                <a:gd name="T38" fmla="*/ 301 w 301"/>
                <a:gd name="T39" fmla="*/ 70 h 374"/>
                <a:gd name="T40" fmla="*/ 257 w 301"/>
                <a:gd name="T41" fmla="*/ 6 h 374"/>
                <a:gd name="T42" fmla="*/ 233 w 301"/>
                <a:gd name="T43" fmla="*/ 0 h 374"/>
                <a:gd name="T44" fmla="*/ 223 w 301"/>
                <a:gd name="T45" fmla="*/ 11 h 374"/>
                <a:gd name="T46" fmla="*/ 216 w 301"/>
                <a:gd name="T47" fmla="*/ 12 h 374"/>
                <a:gd name="T48" fmla="*/ 171 w 301"/>
                <a:gd name="T49" fmla="*/ 40 h 374"/>
                <a:gd name="T50" fmla="*/ 186 w 301"/>
                <a:gd name="T51" fmla="*/ 65 h 374"/>
                <a:gd name="T52" fmla="*/ 169 w 301"/>
                <a:gd name="T53" fmla="*/ 82 h 374"/>
                <a:gd name="T54" fmla="*/ 149 w 301"/>
                <a:gd name="T55" fmla="*/ 158 h 374"/>
                <a:gd name="T56" fmla="*/ 98 w 301"/>
                <a:gd name="T57" fmla="*/ 190 h 374"/>
                <a:gd name="T58" fmla="*/ 92 w 301"/>
                <a:gd name="T59" fmla="*/ 225 h 374"/>
                <a:gd name="T60" fmla="*/ 11 w 301"/>
                <a:gd name="T61" fmla="*/ 253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1" h="374">
                  <a:moveTo>
                    <a:pt x="11" y="253"/>
                  </a:moveTo>
                  <a:lnTo>
                    <a:pt x="11" y="253"/>
                  </a:lnTo>
                  <a:lnTo>
                    <a:pt x="31" y="284"/>
                  </a:lnTo>
                  <a:lnTo>
                    <a:pt x="30" y="299"/>
                  </a:lnTo>
                  <a:lnTo>
                    <a:pt x="2" y="310"/>
                  </a:lnTo>
                  <a:lnTo>
                    <a:pt x="0" y="335"/>
                  </a:lnTo>
                  <a:lnTo>
                    <a:pt x="31" y="335"/>
                  </a:lnTo>
                  <a:lnTo>
                    <a:pt x="42" y="327"/>
                  </a:lnTo>
                  <a:lnTo>
                    <a:pt x="101" y="327"/>
                  </a:lnTo>
                  <a:lnTo>
                    <a:pt x="155" y="374"/>
                  </a:lnTo>
                  <a:lnTo>
                    <a:pt x="161" y="351"/>
                  </a:lnTo>
                  <a:lnTo>
                    <a:pt x="201" y="351"/>
                  </a:lnTo>
                  <a:lnTo>
                    <a:pt x="202" y="323"/>
                  </a:lnTo>
                  <a:lnTo>
                    <a:pt x="161" y="284"/>
                  </a:lnTo>
                  <a:lnTo>
                    <a:pt x="170" y="262"/>
                  </a:lnTo>
                  <a:lnTo>
                    <a:pt x="212" y="259"/>
                  </a:lnTo>
                  <a:lnTo>
                    <a:pt x="268" y="142"/>
                  </a:lnTo>
                  <a:lnTo>
                    <a:pt x="237" y="118"/>
                  </a:lnTo>
                  <a:lnTo>
                    <a:pt x="226" y="77"/>
                  </a:lnTo>
                  <a:lnTo>
                    <a:pt x="301" y="70"/>
                  </a:lnTo>
                  <a:lnTo>
                    <a:pt x="257" y="6"/>
                  </a:lnTo>
                  <a:lnTo>
                    <a:pt x="233" y="0"/>
                  </a:lnTo>
                  <a:lnTo>
                    <a:pt x="223" y="11"/>
                  </a:lnTo>
                  <a:lnTo>
                    <a:pt x="216" y="12"/>
                  </a:lnTo>
                  <a:lnTo>
                    <a:pt x="171" y="40"/>
                  </a:lnTo>
                  <a:lnTo>
                    <a:pt x="186" y="65"/>
                  </a:lnTo>
                  <a:lnTo>
                    <a:pt x="169" y="82"/>
                  </a:lnTo>
                  <a:lnTo>
                    <a:pt x="149" y="158"/>
                  </a:lnTo>
                  <a:lnTo>
                    <a:pt x="98" y="190"/>
                  </a:lnTo>
                  <a:lnTo>
                    <a:pt x="92" y="225"/>
                  </a:lnTo>
                  <a:lnTo>
                    <a:pt x="11" y="25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6" name="Freeform 241">
              <a:extLst>
                <a:ext uri="{FF2B5EF4-FFF2-40B4-BE49-F238E27FC236}">
                  <a16:creationId xmlns:a16="http://schemas.microsoft.com/office/drawing/2014/main" xmlns="" id="{84EAF217-74A6-9644-90F1-FE00F1205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1425" y="3679826"/>
              <a:ext cx="606425" cy="712788"/>
            </a:xfrm>
            <a:custGeom>
              <a:avLst/>
              <a:gdLst>
                <a:gd name="T0" fmla="*/ 225 w 574"/>
                <a:gd name="T1" fmla="*/ 674 h 674"/>
                <a:gd name="T2" fmla="*/ 225 w 574"/>
                <a:gd name="T3" fmla="*/ 674 h 674"/>
                <a:gd name="T4" fmla="*/ 260 w 574"/>
                <a:gd name="T5" fmla="*/ 656 h 674"/>
                <a:gd name="T6" fmla="*/ 282 w 574"/>
                <a:gd name="T7" fmla="*/ 579 h 674"/>
                <a:gd name="T8" fmla="*/ 281 w 574"/>
                <a:gd name="T9" fmla="*/ 484 h 674"/>
                <a:gd name="T10" fmla="*/ 403 w 574"/>
                <a:gd name="T11" fmla="*/ 352 h 674"/>
                <a:gd name="T12" fmla="*/ 403 w 574"/>
                <a:gd name="T13" fmla="*/ 321 h 674"/>
                <a:gd name="T14" fmla="*/ 428 w 574"/>
                <a:gd name="T15" fmla="*/ 311 h 674"/>
                <a:gd name="T16" fmla="*/ 427 w 574"/>
                <a:gd name="T17" fmla="*/ 275 h 674"/>
                <a:gd name="T18" fmla="*/ 400 w 574"/>
                <a:gd name="T19" fmla="*/ 222 h 674"/>
                <a:gd name="T20" fmla="*/ 416 w 574"/>
                <a:gd name="T21" fmla="*/ 194 h 674"/>
                <a:gd name="T22" fmla="*/ 450 w 574"/>
                <a:gd name="T23" fmla="*/ 225 h 674"/>
                <a:gd name="T24" fmla="*/ 493 w 574"/>
                <a:gd name="T25" fmla="*/ 227 h 674"/>
                <a:gd name="T26" fmla="*/ 493 w 574"/>
                <a:gd name="T27" fmla="*/ 245 h 674"/>
                <a:gd name="T28" fmla="*/ 480 w 574"/>
                <a:gd name="T29" fmla="*/ 260 h 674"/>
                <a:gd name="T30" fmla="*/ 483 w 574"/>
                <a:gd name="T31" fmla="*/ 267 h 674"/>
                <a:gd name="T32" fmla="*/ 506 w 574"/>
                <a:gd name="T33" fmla="*/ 268 h 674"/>
                <a:gd name="T34" fmla="*/ 511 w 574"/>
                <a:gd name="T35" fmla="*/ 295 h 674"/>
                <a:gd name="T36" fmla="*/ 518 w 574"/>
                <a:gd name="T37" fmla="*/ 295 h 674"/>
                <a:gd name="T38" fmla="*/ 535 w 574"/>
                <a:gd name="T39" fmla="*/ 263 h 674"/>
                <a:gd name="T40" fmla="*/ 544 w 574"/>
                <a:gd name="T41" fmla="*/ 181 h 674"/>
                <a:gd name="T42" fmla="*/ 573 w 574"/>
                <a:gd name="T43" fmla="*/ 161 h 674"/>
                <a:gd name="T44" fmla="*/ 574 w 574"/>
                <a:gd name="T45" fmla="*/ 132 h 674"/>
                <a:gd name="T46" fmla="*/ 562 w 574"/>
                <a:gd name="T47" fmla="*/ 110 h 674"/>
                <a:gd name="T48" fmla="*/ 544 w 574"/>
                <a:gd name="T49" fmla="*/ 109 h 674"/>
                <a:gd name="T50" fmla="*/ 472 w 574"/>
                <a:gd name="T51" fmla="*/ 157 h 674"/>
                <a:gd name="T52" fmla="*/ 476 w 574"/>
                <a:gd name="T53" fmla="*/ 187 h 674"/>
                <a:gd name="T54" fmla="*/ 426 w 574"/>
                <a:gd name="T55" fmla="*/ 187 h 674"/>
                <a:gd name="T56" fmla="*/ 408 w 574"/>
                <a:gd name="T57" fmla="*/ 165 h 674"/>
                <a:gd name="T58" fmla="*/ 398 w 574"/>
                <a:gd name="T59" fmla="*/ 167 h 674"/>
                <a:gd name="T60" fmla="*/ 401 w 574"/>
                <a:gd name="T61" fmla="*/ 197 h 674"/>
                <a:gd name="T62" fmla="*/ 292 w 574"/>
                <a:gd name="T63" fmla="*/ 189 h 674"/>
                <a:gd name="T64" fmla="*/ 224 w 574"/>
                <a:gd name="T65" fmla="*/ 159 h 674"/>
                <a:gd name="T66" fmla="*/ 220 w 574"/>
                <a:gd name="T67" fmla="*/ 122 h 674"/>
                <a:gd name="T68" fmla="*/ 175 w 574"/>
                <a:gd name="T69" fmla="*/ 94 h 674"/>
                <a:gd name="T70" fmla="*/ 174 w 574"/>
                <a:gd name="T71" fmla="*/ 36 h 674"/>
                <a:gd name="T72" fmla="*/ 143 w 574"/>
                <a:gd name="T73" fmla="*/ 0 h 674"/>
                <a:gd name="T74" fmla="*/ 72 w 574"/>
                <a:gd name="T75" fmla="*/ 7 h 674"/>
                <a:gd name="T76" fmla="*/ 80 w 574"/>
                <a:gd name="T77" fmla="*/ 38 h 674"/>
                <a:gd name="T78" fmla="*/ 115 w 574"/>
                <a:gd name="T79" fmla="*/ 66 h 674"/>
                <a:gd name="T80" fmla="*/ 54 w 574"/>
                <a:gd name="T81" fmla="*/ 190 h 674"/>
                <a:gd name="T82" fmla="*/ 14 w 574"/>
                <a:gd name="T83" fmla="*/ 193 h 674"/>
                <a:gd name="T84" fmla="*/ 7 w 574"/>
                <a:gd name="T85" fmla="*/ 208 h 674"/>
                <a:gd name="T86" fmla="*/ 47 w 574"/>
                <a:gd name="T87" fmla="*/ 245 h 674"/>
                <a:gd name="T88" fmla="*/ 45 w 574"/>
                <a:gd name="T89" fmla="*/ 282 h 674"/>
                <a:gd name="T90" fmla="*/ 4 w 574"/>
                <a:gd name="T91" fmla="*/ 282 h 674"/>
                <a:gd name="T92" fmla="*/ 0 w 574"/>
                <a:gd name="T93" fmla="*/ 300 h 674"/>
                <a:gd name="T94" fmla="*/ 33 w 574"/>
                <a:gd name="T95" fmla="*/ 299 h 674"/>
                <a:gd name="T96" fmla="*/ 34 w 574"/>
                <a:gd name="T97" fmla="*/ 313 h 674"/>
                <a:gd name="T98" fmla="*/ 10 w 574"/>
                <a:gd name="T99" fmla="*/ 326 h 674"/>
                <a:gd name="T100" fmla="*/ 26 w 574"/>
                <a:gd name="T101" fmla="*/ 355 h 674"/>
                <a:gd name="T102" fmla="*/ 56 w 574"/>
                <a:gd name="T103" fmla="*/ 365 h 674"/>
                <a:gd name="T104" fmla="*/ 74 w 574"/>
                <a:gd name="T105" fmla="*/ 352 h 674"/>
                <a:gd name="T106" fmla="*/ 83 w 574"/>
                <a:gd name="T107" fmla="*/ 327 h 674"/>
                <a:gd name="T108" fmla="*/ 94 w 574"/>
                <a:gd name="T109" fmla="*/ 322 h 674"/>
                <a:gd name="T110" fmla="*/ 106 w 574"/>
                <a:gd name="T111" fmla="*/ 335 h 674"/>
                <a:gd name="T112" fmla="*/ 102 w 574"/>
                <a:gd name="T113" fmla="*/ 366 h 674"/>
                <a:gd name="T114" fmla="*/ 94 w 574"/>
                <a:gd name="T115" fmla="*/ 381 h 674"/>
                <a:gd name="T116" fmla="*/ 96 w 574"/>
                <a:gd name="T117" fmla="*/ 406 h 674"/>
                <a:gd name="T118" fmla="*/ 225 w 574"/>
                <a:gd name="T119" fmla="*/ 674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74" h="674">
                  <a:moveTo>
                    <a:pt x="225" y="674"/>
                  </a:moveTo>
                  <a:lnTo>
                    <a:pt x="225" y="674"/>
                  </a:lnTo>
                  <a:lnTo>
                    <a:pt x="260" y="656"/>
                  </a:lnTo>
                  <a:lnTo>
                    <a:pt x="282" y="579"/>
                  </a:lnTo>
                  <a:lnTo>
                    <a:pt x="281" y="484"/>
                  </a:lnTo>
                  <a:lnTo>
                    <a:pt x="403" y="352"/>
                  </a:lnTo>
                  <a:lnTo>
                    <a:pt x="403" y="321"/>
                  </a:lnTo>
                  <a:lnTo>
                    <a:pt x="428" y="311"/>
                  </a:lnTo>
                  <a:lnTo>
                    <a:pt x="427" y="275"/>
                  </a:lnTo>
                  <a:lnTo>
                    <a:pt x="400" y="222"/>
                  </a:lnTo>
                  <a:lnTo>
                    <a:pt x="416" y="194"/>
                  </a:lnTo>
                  <a:lnTo>
                    <a:pt x="450" y="225"/>
                  </a:lnTo>
                  <a:lnTo>
                    <a:pt x="493" y="227"/>
                  </a:lnTo>
                  <a:lnTo>
                    <a:pt x="493" y="245"/>
                  </a:lnTo>
                  <a:lnTo>
                    <a:pt x="480" y="260"/>
                  </a:lnTo>
                  <a:lnTo>
                    <a:pt x="483" y="267"/>
                  </a:lnTo>
                  <a:lnTo>
                    <a:pt x="506" y="268"/>
                  </a:lnTo>
                  <a:lnTo>
                    <a:pt x="511" y="295"/>
                  </a:lnTo>
                  <a:lnTo>
                    <a:pt x="518" y="295"/>
                  </a:lnTo>
                  <a:lnTo>
                    <a:pt x="535" y="263"/>
                  </a:lnTo>
                  <a:lnTo>
                    <a:pt x="544" y="181"/>
                  </a:lnTo>
                  <a:lnTo>
                    <a:pt x="573" y="161"/>
                  </a:lnTo>
                  <a:lnTo>
                    <a:pt x="574" y="132"/>
                  </a:lnTo>
                  <a:lnTo>
                    <a:pt x="562" y="110"/>
                  </a:lnTo>
                  <a:lnTo>
                    <a:pt x="544" y="109"/>
                  </a:lnTo>
                  <a:lnTo>
                    <a:pt x="472" y="157"/>
                  </a:lnTo>
                  <a:lnTo>
                    <a:pt x="476" y="187"/>
                  </a:lnTo>
                  <a:lnTo>
                    <a:pt x="426" y="187"/>
                  </a:lnTo>
                  <a:lnTo>
                    <a:pt x="408" y="165"/>
                  </a:lnTo>
                  <a:lnTo>
                    <a:pt x="398" y="167"/>
                  </a:lnTo>
                  <a:lnTo>
                    <a:pt x="401" y="197"/>
                  </a:lnTo>
                  <a:lnTo>
                    <a:pt x="292" y="189"/>
                  </a:lnTo>
                  <a:lnTo>
                    <a:pt x="224" y="159"/>
                  </a:lnTo>
                  <a:lnTo>
                    <a:pt x="220" y="122"/>
                  </a:lnTo>
                  <a:lnTo>
                    <a:pt x="175" y="94"/>
                  </a:lnTo>
                  <a:lnTo>
                    <a:pt x="174" y="36"/>
                  </a:lnTo>
                  <a:lnTo>
                    <a:pt x="143" y="0"/>
                  </a:lnTo>
                  <a:lnTo>
                    <a:pt x="72" y="7"/>
                  </a:lnTo>
                  <a:lnTo>
                    <a:pt x="80" y="38"/>
                  </a:lnTo>
                  <a:lnTo>
                    <a:pt x="115" y="66"/>
                  </a:lnTo>
                  <a:lnTo>
                    <a:pt x="54" y="190"/>
                  </a:lnTo>
                  <a:lnTo>
                    <a:pt x="14" y="193"/>
                  </a:lnTo>
                  <a:lnTo>
                    <a:pt x="7" y="208"/>
                  </a:lnTo>
                  <a:lnTo>
                    <a:pt x="47" y="245"/>
                  </a:lnTo>
                  <a:lnTo>
                    <a:pt x="45" y="282"/>
                  </a:lnTo>
                  <a:lnTo>
                    <a:pt x="4" y="282"/>
                  </a:lnTo>
                  <a:lnTo>
                    <a:pt x="0" y="300"/>
                  </a:lnTo>
                  <a:lnTo>
                    <a:pt x="33" y="299"/>
                  </a:lnTo>
                  <a:lnTo>
                    <a:pt x="34" y="313"/>
                  </a:lnTo>
                  <a:lnTo>
                    <a:pt x="10" y="326"/>
                  </a:lnTo>
                  <a:lnTo>
                    <a:pt x="26" y="355"/>
                  </a:lnTo>
                  <a:lnTo>
                    <a:pt x="56" y="365"/>
                  </a:lnTo>
                  <a:lnTo>
                    <a:pt x="74" y="352"/>
                  </a:lnTo>
                  <a:lnTo>
                    <a:pt x="83" y="327"/>
                  </a:lnTo>
                  <a:lnTo>
                    <a:pt x="94" y="322"/>
                  </a:lnTo>
                  <a:lnTo>
                    <a:pt x="106" y="335"/>
                  </a:lnTo>
                  <a:lnTo>
                    <a:pt x="102" y="366"/>
                  </a:lnTo>
                  <a:lnTo>
                    <a:pt x="94" y="381"/>
                  </a:lnTo>
                  <a:lnTo>
                    <a:pt x="96" y="406"/>
                  </a:lnTo>
                  <a:lnTo>
                    <a:pt x="225" y="67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7" name="Freeform 242">
              <a:extLst>
                <a:ext uri="{FF2B5EF4-FFF2-40B4-BE49-F238E27FC236}">
                  <a16:creationId xmlns:a16="http://schemas.microsoft.com/office/drawing/2014/main" xmlns="" id="{A48FCF4F-A370-0A40-8699-29468C25E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9550" y="3798888"/>
              <a:ext cx="179388" cy="82550"/>
            </a:xfrm>
            <a:custGeom>
              <a:avLst/>
              <a:gdLst>
                <a:gd name="T0" fmla="*/ 0 w 169"/>
                <a:gd name="T1" fmla="*/ 8 h 78"/>
                <a:gd name="T2" fmla="*/ 0 w 169"/>
                <a:gd name="T3" fmla="*/ 8 h 78"/>
                <a:gd name="T4" fmla="*/ 4 w 169"/>
                <a:gd name="T5" fmla="*/ 42 h 78"/>
                <a:gd name="T6" fmla="*/ 67 w 169"/>
                <a:gd name="T7" fmla="*/ 70 h 78"/>
                <a:gd name="T8" fmla="*/ 169 w 169"/>
                <a:gd name="T9" fmla="*/ 78 h 78"/>
                <a:gd name="T10" fmla="*/ 165 w 169"/>
                <a:gd name="T11" fmla="*/ 53 h 78"/>
                <a:gd name="T12" fmla="*/ 97 w 169"/>
                <a:gd name="T13" fmla="*/ 35 h 78"/>
                <a:gd name="T14" fmla="*/ 39 w 169"/>
                <a:gd name="T15" fmla="*/ 0 h 78"/>
                <a:gd name="T16" fmla="*/ 0 w 169"/>
                <a:gd name="T17" fmla="*/ 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78">
                  <a:moveTo>
                    <a:pt x="0" y="8"/>
                  </a:moveTo>
                  <a:lnTo>
                    <a:pt x="0" y="8"/>
                  </a:lnTo>
                  <a:lnTo>
                    <a:pt x="4" y="42"/>
                  </a:lnTo>
                  <a:lnTo>
                    <a:pt x="67" y="70"/>
                  </a:lnTo>
                  <a:lnTo>
                    <a:pt x="169" y="78"/>
                  </a:lnTo>
                  <a:lnTo>
                    <a:pt x="165" y="53"/>
                  </a:lnTo>
                  <a:lnTo>
                    <a:pt x="97" y="35"/>
                  </a:lnTo>
                  <a:lnTo>
                    <a:pt x="39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8" name="Freeform 243">
              <a:extLst>
                <a:ext uri="{FF2B5EF4-FFF2-40B4-BE49-F238E27FC236}">
                  <a16:creationId xmlns:a16="http://schemas.microsoft.com/office/drawing/2014/main" xmlns="" id="{BC4D3867-80E0-634E-B14B-5764960E6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9575" y="3848101"/>
              <a:ext cx="57150" cy="23813"/>
            </a:xfrm>
            <a:custGeom>
              <a:avLst/>
              <a:gdLst>
                <a:gd name="T0" fmla="*/ 0 w 53"/>
                <a:gd name="T1" fmla="*/ 6 h 22"/>
                <a:gd name="T2" fmla="*/ 0 w 53"/>
                <a:gd name="T3" fmla="*/ 6 h 22"/>
                <a:gd name="T4" fmla="*/ 12 w 53"/>
                <a:gd name="T5" fmla="*/ 22 h 22"/>
                <a:gd name="T6" fmla="*/ 53 w 53"/>
                <a:gd name="T7" fmla="*/ 22 h 22"/>
                <a:gd name="T8" fmla="*/ 49 w 53"/>
                <a:gd name="T9" fmla="*/ 0 h 22"/>
                <a:gd name="T10" fmla="*/ 0 w 53"/>
                <a:gd name="T11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22">
                  <a:moveTo>
                    <a:pt x="0" y="6"/>
                  </a:moveTo>
                  <a:lnTo>
                    <a:pt x="0" y="6"/>
                  </a:lnTo>
                  <a:lnTo>
                    <a:pt x="12" y="22"/>
                  </a:lnTo>
                  <a:lnTo>
                    <a:pt x="53" y="22"/>
                  </a:lnTo>
                  <a:lnTo>
                    <a:pt x="49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9" name="Freeform 244">
              <a:extLst>
                <a:ext uri="{FF2B5EF4-FFF2-40B4-BE49-F238E27FC236}">
                  <a16:creationId xmlns:a16="http://schemas.microsoft.com/office/drawing/2014/main" xmlns="" id="{C86FBA82-C4B1-4C4F-9563-178EFCD12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1638" y="3895726"/>
              <a:ext cx="112713" cy="142875"/>
            </a:xfrm>
            <a:custGeom>
              <a:avLst/>
              <a:gdLst>
                <a:gd name="T0" fmla="*/ 10 w 108"/>
                <a:gd name="T1" fmla="*/ 0 h 135"/>
                <a:gd name="T2" fmla="*/ 10 w 108"/>
                <a:gd name="T3" fmla="*/ 0 h 135"/>
                <a:gd name="T4" fmla="*/ 0 w 108"/>
                <a:gd name="T5" fmla="*/ 19 h 135"/>
                <a:gd name="T6" fmla="*/ 27 w 108"/>
                <a:gd name="T7" fmla="*/ 69 h 135"/>
                <a:gd name="T8" fmla="*/ 28 w 108"/>
                <a:gd name="T9" fmla="*/ 109 h 135"/>
                <a:gd name="T10" fmla="*/ 33 w 108"/>
                <a:gd name="T11" fmla="*/ 119 h 135"/>
                <a:gd name="T12" fmla="*/ 64 w 108"/>
                <a:gd name="T13" fmla="*/ 120 h 135"/>
                <a:gd name="T14" fmla="*/ 82 w 108"/>
                <a:gd name="T15" fmla="*/ 103 h 135"/>
                <a:gd name="T16" fmla="*/ 94 w 108"/>
                <a:gd name="T17" fmla="*/ 111 h 135"/>
                <a:gd name="T18" fmla="*/ 97 w 108"/>
                <a:gd name="T19" fmla="*/ 135 h 135"/>
                <a:gd name="T20" fmla="*/ 107 w 108"/>
                <a:gd name="T21" fmla="*/ 128 h 135"/>
                <a:gd name="T22" fmla="*/ 108 w 108"/>
                <a:gd name="T23" fmla="*/ 98 h 135"/>
                <a:gd name="T24" fmla="*/ 99 w 108"/>
                <a:gd name="T25" fmla="*/ 97 h 135"/>
                <a:gd name="T26" fmla="*/ 94 w 108"/>
                <a:gd name="T27" fmla="*/ 70 h 135"/>
                <a:gd name="T28" fmla="*/ 72 w 108"/>
                <a:gd name="T29" fmla="*/ 70 h 135"/>
                <a:gd name="T30" fmla="*/ 67 w 108"/>
                <a:gd name="T31" fmla="*/ 55 h 135"/>
                <a:gd name="T32" fmla="*/ 80 w 108"/>
                <a:gd name="T33" fmla="*/ 37 h 135"/>
                <a:gd name="T34" fmla="*/ 80 w 108"/>
                <a:gd name="T35" fmla="*/ 29 h 135"/>
                <a:gd name="T36" fmla="*/ 41 w 108"/>
                <a:gd name="T37" fmla="*/ 29 h 135"/>
                <a:gd name="T38" fmla="*/ 10 w 108"/>
                <a:gd name="T3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8" h="135">
                  <a:moveTo>
                    <a:pt x="10" y="0"/>
                  </a:moveTo>
                  <a:lnTo>
                    <a:pt x="10" y="0"/>
                  </a:lnTo>
                  <a:lnTo>
                    <a:pt x="0" y="19"/>
                  </a:lnTo>
                  <a:lnTo>
                    <a:pt x="27" y="69"/>
                  </a:lnTo>
                  <a:lnTo>
                    <a:pt x="28" y="109"/>
                  </a:lnTo>
                  <a:lnTo>
                    <a:pt x="33" y="119"/>
                  </a:lnTo>
                  <a:lnTo>
                    <a:pt x="64" y="120"/>
                  </a:lnTo>
                  <a:lnTo>
                    <a:pt x="82" y="103"/>
                  </a:lnTo>
                  <a:lnTo>
                    <a:pt x="94" y="111"/>
                  </a:lnTo>
                  <a:lnTo>
                    <a:pt x="97" y="135"/>
                  </a:lnTo>
                  <a:lnTo>
                    <a:pt x="107" y="128"/>
                  </a:lnTo>
                  <a:lnTo>
                    <a:pt x="108" y="98"/>
                  </a:lnTo>
                  <a:lnTo>
                    <a:pt x="99" y="97"/>
                  </a:lnTo>
                  <a:lnTo>
                    <a:pt x="94" y="70"/>
                  </a:lnTo>
                  <a:lnTo>
                    <a:pt x="72" y="70"/>
                  </a:lnTo>
                  <a:lnTo>
                    <a:pt x="67" y="55"/>
                  </a:lnTo>
                  <a:lnTo>
                    <a:pt x="80" y="37"/>
                  </a:lnTo>
                  <a:lnTo>
                    <a:pt x="80" y="29"/>
                  </a:lnTo>
                  <a:lnTo>
                    <a:pt x="41" y="29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0" name="Freeform 245">
              <a:extLst>
                <a:ext uri="{FF2B5EF4-FFF2-40B4-BE49-F238E27FC236}">
                  <a16:creationId xmlns:a16="http://schemas.microsoft.com/office/drawing/2014/main" xmlns="" id="{C92CE97B-63E2-6744-BE3D-AB83744AA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6413" y="3824288"/>
              <a:ext cx="204788" cy="492125"/>
            </a:xfrm>
            <a:custGeom>
              <a:avLst/>
              <a:gdLst>
                <a:gd name="T0" fmla="*/ 176 w 194"/>
                <a:gd name="T1" fmla="*/ 465 h 465"/>
                <a:gd name="T2" fmla="*/ 176 w 194"/>
                <a:gd name="T3" fmla="*/ 465 h 465"/>
                <a:gd name="T4" fmla="*/ 154 w 194"/>
                <a:gd name="T5" fmla="*/ 430 h 465"/>
                <a:gd name="T6" fmla="*/ 170 w 194"/>
                <a:gd name="T7" fmla="*/ 408 h 465"/>
                <a:gd name="T8" fmla="*/ 155 w 194"/>
                <a:gd name="T9" fmla="*/ 380 h 465"/>
                <a:gd name="T10" fmla="*/ 141 w 194"/>
                <a:gd name="T11" fmla="*/ 378 h 465"/>
                <a:gd name="T12" fmla="*/ 139 w 194"/>
                <a:gd name="T13" fmla="*/ 332 h 465"/>
                <a:gd name="T14" fmla="*/ 118 w 194"/>
                <a:gd name="T15" fmla="*/ 291 h 465"/>
                <a:gd name="T16" fmla="*/ 111 w 194"/>
                <a:gd name="T17" fmla="*/ 301 h 465"/>
                <a:gd name="T18" fmla="*/ 97 w 194"/>
                <a:gd name="T19" fmla="*/ 324 h 465"/>
                <a:gd name="T20" fmla="*/ 80 w 194"/>
                <a:gd name="T21" fmla="*/ 327 h 465"/>
                <a:gd name="T22" fmla="*/ 71 w 194"/>
                <a:gd name="T23" fmla="*/ 316 h 465"/>
                <a:gd name="T24" fmla="*/ 67 w 194"/>
                <a:gd name="T25" fmla="*/ 285 h 465"/>
                <a:gd name="T26" fmla="*/ 54 w 194"/>
                <a:gd name="T27" fmla="*/ 260 h 465"/>
                <a:gd name="T28" fmla="*/ 0 w 194"/>
                <a:gd name="T29" fmla="*/ 209 h 465"/>
                <a:gd name="T30" fmla="*/ 13 w 194"/>
                <a:gd name="T31" fmla="*/ 200 h 465"/>
                <a:gd name="T32" fmla="*/ 15 w 194"/>
                <a:gd name="T33" fmla="*/ 164 h 465"/>
                <a:gd name="T34" fmla="*/ 35 w 194"/>
                <a:gd name="T35" fmla="*/ 131 h 465"/>
                <a:gd name="T36" fmla="*/ 44 w 194"/>
                <a:gd name="T37" fmla="*/ 49 h 465"/>
                <a:gd name="T38" fmla="*/ 72 w 194"/>
                <a:gd name="T39" fmla="*/ 29 h 465"/>
                <a:gd name="T40" fmla="*/ 73 w 194"/>
                <a:gd name="T41" fmla="*/ 0 h 465"/>
                <a:gd name="T42" fmla="*/ 90 w 194"/>
                <a:gd name="T43" fmla="*/ 5 h 465"/>
                <a:gd name="T44" fmla="*/ 117 w 194"/>
                <a:gd name="T45" fmla="*/ 44 h 465"/>
                <a:gd name="T46" fmla="*/ 97 w 194"/>
                <a:gd name="T47" fmla="*/ 87 h 465"/>
                <a:gd name="T48" fmla="*/ 110 w 194"/>
                <a:gd name="T49" fmla="*/ 120 h 465"/>
                <a:gd name="T50" fmla="*/ 143 w 194"/>
                <a:gd name="T51" fmla="*/ 133 h 465"/>
                <a:gd name="T52" fmla="*/ 149 w 194"/>
                <a:gd name="T53" fmla="*/ 170 h 465"/>
                <a:gd name="T54" fmla="*/ 194 w 194"/>
                <a:gd name="T55" fmla="*/ 177 h 465"/>
                <a:gd name="T56" fmla="*/ 182 w 194"/>
                <a:gd name="T57" fmla="*/ 198 h 465"/>
                <a:gd name="T58" fmla="*/ 126 w 194"/>
                <a:gd name="T59" fmla="*/ 220 h 465"/>
                <a:gd name="T60" fmla="*/ 119 w 194"/>
                <a:gd name="T61" fmla="*/ 256 h 465"/>
                <a:gd name="T62" fmla="*/ 161 w 194"/>
                <a:gd name="T63" fmla="*/ 309 h 465"/>
                <a:gd name="T64" fmla="*/ 162 w 194"/>
                <a:gd name="T65" fmla="*/ 338 h 465"/>
                <a:gd name="T66" fmla="*/ 153 w 194"/>
                <a:gd name="T67" fmla="*/ 347 h 465"/>
                <a:gd name="T68" fmla="*/ 154 w 194"/>
                <a:gd name="T69" fmla="*/ 356 h 465"/>
                <a:gd name="T70" fmla="*/ 184 w 194"/>
                <a:gd name="T71" fmla="*/ 401 h 465"/>
                <a:gd name="T72" fmla="*/ 185 w 194"/>
                <a:gd name="T73" fmla="*/ 448 h 465"/>
                <a:gd name="T74" fmla="*/ 176 w 194"/>
                <a:gd name="T75" fmla="*/ 465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4" h="465">
                  <a:moveTo>
                    <a:pt x="176" y="465"/>
                  </a:moveTo>
                  <a:lnTo>
                    <a:pt x="176" y="465"/>
                  </a:lnTo>
                  <a:lnTo>
                    <a:pt x="154" y="430"/>
                  </a:lnTo>
                  <a:lnTo>
                    <a:pt x="170" y="408"/>
                  </a:lnTo>
                  <a:lnTo>
                    <a:pt x="155" y="380"/>
                  </a:lnTo>
                  <a:lnTo>
                    <a:pt x="141" y="378"/>
                  </a:lnTo>
                  <a:lnTo>
                    <a:pt x="139" y="332"/>
                  </a:lnTo>
                  <a:lnTo>
                    <a:pt x="118" y="291"/>
                  </a:lnTo>
                  <a:lnTo>
                    <a:pt x="111" y="301"/>
                  </a:lnTo>
                  <a:lnTo>
                    <a:pt x="97" y="324"/>
                  </a:lnTo>
                  <a:lnTo>
                    <a:pt x="80" y="327"/>
                  </a:lnTo>
                  <a:lnTo>
                    <a:pt x="71" y="316"/>
                  </a:lnTo>
                  <a:lnTo>
                    <a:pt x="67" y="285"/>
                  </a:lnTo>
                  <a:lnTo>
                    <a:pt x="54" y="260"/>
                  </a:lnTo>
                  <a:lnTo>
                    <a:pt x="0" y="209"/>
                  </a:lnTo>
                  <a:lnTo>
                    <a:pt x="13" y="200"/>
                  </a:lnTo>
                  <a:lnTo>
                    <a:pt x="15" y="164"/>
                  </a:lnTo>
                  <a:lnTo>
                    <a:pt x="35" y="131"/>
                  </a:lnTo>
                  <a:lnTo>
                    <a:pt x="44" y="49"/>
                  </a:lnTo>
                  <a:lnTo>
                    <a:pt x="72" y="29"/>
                  </a:lnTo>
                  <a:lnTo>
                    <a:pt x="73" y="0"/>
                  </a:lnTo>
                  <a:lnTo>
                    <a:pt x="90" y="5"/>
                  </a:lnTo>
                  <a:lnTo>
                    <a:pt x="117" y="44"/>
                  </a:lnTo>
                  <a:lnTo>
                    <a:pt x="97" y="87"/>
                  </a:lnTo>
                  <a:lnTo>
                    <a:pt x="110" y="120"/>
                  </a:lnTo>
                  <a:lnTo>
                    <a:pt x="143" y="133"/>
                  </a:lnTo>
                  <a:lnTo>
                    <a:pt x="149" y="170"/>
                  </a:lnTo>
                  <a:lnTo>
                    <a:pt x="194" y="177"/>
                  </a:lnTo>
                  <a:lnTo>
                    <a:pt x="182" y="198"/>
                  </a:lnTo>
                  <a:lnTo>
                    <a:pt x="126" y="220"/>
                  </a:lnTo>
                  <a:lnTo>
                    <a:pt x="119" y="256"/>
                  </a:lnTo>
                  <a:lnTo>
                    <a:pt x="161" y="309"/>
                  </a:lnTo>
                  <a:lnTo>
                    <a:pt x="162" y="338"/>
                  </a:lnTo>
                  <a:lnTo>
                    <a:pt x="153" y="347"/>
                  </a:lnTo>
                  <a:lnTo>
                    <a:pt x="154" y="356"/>
                  </a:lnTo>
                  <a:lnTo>
                    <a:pt x="184" y="401"/>
                  </a:lnTo>
                  <a:lnTo>
                    <a:pt x="185" y="448"/>
                  </a:lnTo>
                  <a:lnTo>
                    <a:pt x="176" y="46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1" name="Freeform 246">
              <a:extLst>
                <a:ext uri="{FF2B5EF4-FFF2-40B4-BE49-F238E27FC236}">
                  <a16:creationId xmlns:a16="http://schemas.microsoft.com/office/drawing/2014/main" xmlns="" id="{FCF8BDA1-A01B-C84B-8F1C-CC114D8C2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9763" y="4040188"/>
              <a:ext cx="196850" cy="400050"/>
            </a:xfrm>
            <a:custGeom>
              <a:avLst/>
              <a:gdLst>
                <a:gd name="T0" fmla="*/ 55 w 186"/>
                <a:gd name="T1" fmla="*/ 0 h 378"/>
                <a:gd name="T2" fmla="*/ 55 w 186"/>
                <a:gd name="T3" fmla="*/ 0 h 378"/>
                <a:gd name="T4" fmla="*/ 80 w 186"/>
                <a:gd name="T5" fmla="*/ 33 h 378"/>
                <a:gd name="T6" fmla="*/ 80 w 186"/>
                <a:gd name="T7" fmla="*/ 73 h 378"/>
                <a:gd name="T8" fmla="*/ 89 w 186"/>
                <a:gd name="T9" fmla="*/ 77 h 378"/>
                <a:gd name="T10" fmla="*/ 129 w 186"/>
                <a:gd name="T11" fmla="*/ 58 h 378"/>
                <a:gd name="T12" fmla="*/ 137 w 186"/>
                <a:gd name="T13" fmla="*/ 60 h 378"/>
                <a:gd name="T14" fmla="*/ 186 w 186"/>
                <a:gd name="T15" fmla="*/ 116 h 378"/>
                <a:gd name="T16" fmla="*/ 184 w 186"/>
                <a:gd name="T17" fmla="*/ 154 h 378"/>
                <a:gd name="T18" fmla="*/ 168 w 186"/>
                <a:gd name="T19" fmla="*/ 151 h 378"/>
                <a:gd name="T20" fmla="*/ 154 w 186"/>
                <a:gd name="T21" fmla="*/ 143 h 378"/>
                <a:gd name="T22" fmla="*/ 144 w 186"/>
                <a:gd name="T23" fmla="*/ 143 h 378"/>
                <a:gd name="T24" fmla="*/ 125 w 186"/>
                <a:gd name="T25" fmla="*/ 174 h 378"/>
                <a:gd name="T26" fmla="*/ 129 w 186"/>
                <a:gd name="T27" fmla="*/ 191 h 378"/>
                <a:gd name="T28" fmla="*/ 144 w 186"/>
                <a:gd name="T29" fmla="*/ 199 h 378"/>
                <a:gd name="T30" fmla="*/ 143 w 186"/>
                <a:gd name="T31" fmla="*/ 218 h 378"/>
                <a:gd name="T32" fmla="*/ 132 w 186"/>
                <a:gd name="T33" fmla="*/ 223 h 378"/>
                <a:gd name="T34" fmla="*/ 96 w 186"/>
                <a:gd name="T35" fmla="*/ 198 h 378"/>
                <a:gd name="T36" fmla="*/ 96 w 186"/>
                <a:gd name="T37" fmla="*/ 176 h 378"/>
                <a:gd name="T38" fmla="*/ 81 w 186"/>
                <a:gd name="T39" fmla="*/ 175 h 378"/>
                <a:gd name="T40" fmla="*/ 75 w 186"/>
                <a:gd name="T41" fmla="*/ 185 h 378"/>
                <a:gd name="T42" fmla="*/ 72 w 186"/>
                <a:gd name="T43" fmla="*/ 284 h 378"/>
                <a:gd name="T44" fmla="*/ 95 w 186"/>
                <a:gd name="T45" fmla="*/ 326 h 378"/>
                <a:gd name="T46" fmla="*/ 137 w 186"/>
                <a:gd name="T47" fmla="*/ 366 h 378"/>
                <a:gd name="T48" fmla="*/ 135 w 186"/>
                <a:gd name="T49" fmla="*/ 378 h 378"/>
                <a:gd name="T50" fmla="*/ 113 w 186"/>
                <a:gd name="T51" fmla="*/ 377 h 378"/>
                <a:gd name="T52" fmla="*/ 93 w 186"/>
                <a:gd name="T53" fmla="*/ 347 h 378"/>
                <a:gd name="T54" fmla="*/ 72 w 186"/>
                <a:gd name="T55" fmla="*/ 347 h 378"/>
                <a:gd name="T56" fmla="*/ 45 w 186"/>
                <a:gd name="T57" fmla="*/ 326 h 378"/>
                <a:gd name="T58" fmla="*/ 37 w 186"/>
                <a:gd name="T59" fmla="*/ 303 h 378"/>
                <a:gd name="T60" fmla="*/ 49 w 186"/>
                <a:gd name="T61" fmla="*/ 285 h 378"/>
                <a:gd name="T62" fmla="*/ 53 w 186"/>
                <a:gd name="T63" fmla="*/ 268 h 378"/>
                <a:gd name="T64" fmla="*/ 65 w 186"/>
                <a:gd name="T65" fmla="*/ 246 h 378"/>
                <a:gd name="T66" fmla="*/ 65 w 186"/>
                <a:gd name="T67" fmla="*/ 196 h 378"/>
                <a:gd name="T68" fmla="*/ 34 w 186"/>
                <a:gd name="T69" fmla="*/ 152 h 378"/>
                <a:gd name="T70" fmla="*/ 33 w 186"/>
                <a:gd name="T71" fmla="*/ 146 h 378"/>
                <a:gd name="T72" fmla="*/ 43 w 186"/>
                <a:gd name="T73" fmla="*/ 137 h 378"/>
                <a:gd name="T74" fmla="*/ 41 w 186"/>
                <a:gd name="T75" fmla="*/ 102 h 378"/>
                <a:gd name="T76" fmla="*/ 0 w 186"/>
                <a:gd name="T77" fmla="*/ 51 h 378"/>
                <a:gd name="T78" fmla="*/ 5 w 186"/>
                <a:gd name="T79" fmla="*/ 21 h 378"/>
                <a:gd name="T80" fmla="*/ 55 w 186"/>
                <a:gd name="T8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6" h="378">
                  <a:moveTo>
                    <a:pt x="55" y="0"/>
                  </a:moveTo>
                  <a:lnTo>
                    <a:pt x="55" y="0"/>
                  </a:lnTo>
                  <a:lnTo>
                    <a:pt x="80" y="33"/>
                  </a:lnTo>
                  <a:lnTo>
                    <a:pt x="80" y="73"/>
                  </a:lnTo>
                  <a:lnTo>
                    <a:pt x="89" y="77"/>
                  </a:lnTo>
                  <a:lnTo>
                    <a:pt x="129" y="58"/>
                  </a:lnTo>
                  <a:lnTo>
                    <a:pt x="137" y="60"/>
                  </a:lnTo>
                  <a:lnTo>
                    <a:pt x="186" y="116"/>
                  </a:lnTo>
                  <a:lnTo>
                    <a:pt x="184" y="154"/>
                  </a:lnTo>
                  <a:lnTo>
                    <a:pt x="168" y="151"/>
                  </a:lnTo>
                  <a:lnTo>
                    <a:pt x="154" y="143"/>
                  </a:lnTo>
                  <a:lnTo>
                    <a:pt x="144" y="143"/>
                  </a:lnTo>
                  <a:lnTo>
                    <a:pt x="125" y="174"/>
                  </a:lnTo>
                  <a:lnTo>
                    <a:pt x="129" y="191"/>
                  </a:lnTo>
                  <a:lnTo>
                    <a:pt x="144" y="199"/>
                  </a:lnTo>
                  <a:lnTo>
                    <a:pt x="143" y="218"/>
                  </a:lnTo>
                  <a:lnTo>
                    <a:pt x="132" y="223"/>
                  </a:lnTo>
                  <a:lnTo>
                    <a:pt x="96" y="198"/>
                  </a:lnTo>
                  <a:lnTo>
                    <a:pt x="96" y="176"/>
                  </a:lnTo>
                  <a:lnTo>
                    <a:pt x="81" y="175"/>
                  </a:lnTo>
                  <a:lnTo>
                    <a:pt x="75" y="185"/>
                  </a:lnTo>
                  <a:lnTo>
                    <a:pt x="72" y="284"/>
                  </a:lnTo>
                  <a:lnTo>
                    <a:pt x="95" y="326"/>
                  </a:lnTo>
                  <a:lnTo>
                    <a:pt x="137" y="366"/>
                  </a:lnTo>
                  <a:lnTo>
                    <a:pt x="135" y="378"/>
                  </a:lnTo>
                  <a:lnTo>
                    <a:pt x="113" y="377"/>
                  </a:lnTo>
                  <a:lnTo>
                    <a:pt x="93" y="347"/>
                  </a:lnTo>
                  <a:lnTo>
                    <a:pt x="72" y="347"/>
                  </a:lnTo>
                  <a:lnTo>
                    <a:pt x="45" y="326"/>
                  </a:lnTo>
                  <a:lnTo>
                    <a:pt x="37" y="303"/>
                  </a:lnTo>
                  <a:lnTo>
                    <a:pt x="49" y="285"/>
                  </a:lnTo>
                  <a:lnTo>
                    <a:pt x="53" y="268"/>
                  </a:lnTo>
                  <a:lnTo>
                    <a:pt x="65" y="246"/>
                  </a:lnTo>
                  <a:lnTo>
                    <a:pt x="65" y="196"/>
                  </a:lnTo>
                  <a:lnTo>
                    <a:pt x="34" y="152"/>
                  </a:lnTo>
                  <a:lnTo>
                    <a:pt x="33" y="146"/>
                  </a:lnTo>
                  <a:lnTo>
                    <a:pt x="43" y="137"/>
                  </a:lnTo>
                  <a:lnTo>
                    <a:pt x="41" y="102"/>
                  </a:lnTo>
                  <a:lnTo>
                    <a:pt x="0" y="51"/>
                  </a:lnTo>
                  <a:lnTo>
                    <a:pt x="5" y="21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2" name="Freeform 247">
              <a:extLst>
                <a:ext uri="{FF2B5EF4-FFF2-40B4-BE49-F238E27FC236}">
                  <a16:creationId xmlns:a16="http://schemas.microsoft.com/office/drawing/2014/main" xmlns="" id="{BA2F3F8B-F472-AA43-B42B-0B944E289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0725" y="4413251"/>
              <a:ext cx="115888" cy="155575"/>
            </a:xfrm>
            <a:custGeom>
              <a:avLst/>
              <a:gdLst>
                <a:gd name="T0" fmla="*/ 0 w 111"/>
                <a:gd name="T1" fmla="*/ 0 h 147"/>
                <a:gd name="T2" fmla="*/ 0 w 111"/>
                <a:gd name="T3" fmla="*/ 0 h 147"/>
                <a:gd name="T4" fmla="*/ 16 w 111"/>
                <a:gd name="T5" fmla="*/ 36 h 147"/>
                <a:gd name="T6" fmla="*/ 19 w 111"/>
                <a:gd name="T7" fmla="*/ 82 h 147"/>
                <a:gd name="T8" fmla="*/ 40 w 111"/>
                <a:gd name="T9" fmla="*/ 114 h 147"/>
                <a:gd name="T10" fmla="*/ 91 w 111"/>
                <a:gd name="T11" fmla="*/ 145 h 147"/>
                <a:gd name="T12" fmla="*/ 111 w 111"/>
                <a:gd name="T13" fmla="*/ 147 h 147"/>
                <a:gd name="T14" fmla="*/ 107 w 111"/>
                <a:gd name="T15" fmla="*/ 115 h 147"/>
                <a:gd name="T16" fmla="*/ 90 w 111"/>
                <a:gd name="T17" fmla="*/ 74 h 147"/>
                <a:gd name="T18" fmla="*/ 66 w 111"/>
                <a:gd name="T19" fmla="*/ 22 h 147"/>
                <a:gd name="T20" fmla="*/ 64 w 111"/>
                <a:gd name="T21" fmla="*/ 32 h 147"/>
                <a:gd name="T22" fmla="*/ 34 w 111"/>
                <a:gd name="T23" fmla="*/ 30 h 147"/>
                <a:gd name="T24" fmla="*/ 13 w 111"/>
                <a:gd name="T25" fmla="*/ 0 h 147"/>
                <a:gd name="T26" fmla="*/ 0 w 111"/>
                <a:gd name="T2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1" h="147">
                  <a:moveTo>
                    <a:pt x="0" y="0"/>
                  </a:moveTo>
                  <a:lnTo>
                    <a:pt x="0" y="0"/>
                  </a:lnTo>
                  <a:lnTo>
                    <a:pt x="16" y="36"/>
                  </a:lnTo>
                  <a:lnTo>
                    <a:pt x="19" y="82"/>
                  </a:lnTo>
                  <a:lnTo>
                    <a:pt x="40" y="114"/>
                  </a:lnTo>
                  <a:lnTo>
                    <a:pt x="91" y="145"/>
                  </a:lnTo>
                  <a:lnTo>
                    <a:pt x="111" y="147"/>
                  </a:lnTo>
                  <a:lnTo>
                    <a:pt x="107" y="115"/>
                  </a:lnTo>
                  <a:lnTo>
                    <a:pt x="90" y="74"/>
                  </a:lnTo>
                  <a:lnTo>
                    <a:pt x="66" y="22"/>
                  </a:lnTo>
                  <a:lnTo>
                    <a:pt x="64" y="32"/>
                  </a:lnTo>
                  <a:lnTo>
                    <a:pt x="34" y="30"/>
                  </a:lnTo>
                  <a:lnTo>
                    <a:pt x="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3" name="Freeform 248">
              <a:extLst>
                <a:ext uri="{FF2B5EF4-FFF2-40B4-BE49-F238E27FC236}">
                  <a16:creationId xmlns:a16="http://schemas.microsoft.com/office/drawing/2014/main" xmlns="" id="{3EF2D2B5-AF8C-944E-B762-2F15DB5EA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875" y="4195763"/>
              <a:ext cx="109538" cy="120650"/>
            </a:xfrm>
            <a:custGeom>
              <a:avLst/>
              <a:gdLst>
                <a:gd name="T0" fmla="*/ 6 w 103"/>
                <a:gd name="T1" fmla="*/ 80 h 114"/>
                <a:gd name="T2" fmla="*/ 6 w 103"/>
                <a:gd name="T3" fmla="*/ 80 h 114"/>
                <a:gd name="T4" fmla="*/ 38 w 103"/>
                <a:gd name="T5" fmla="*/ 114 h 114"/>
                <a:gd name="T6" fmla="*/ 98 w 103"/>
                <a:gd name="T7" fmla="*/ 70 h 114"/>
                <a:gd name="T8" fmla="*/ 103 w 103"/>
                <a:gd name="T9" fmla="*/ 0 h 114"/>
                <a:gd name="T10" fmla="*/ 72 w 103"/>
                <a:gd name="T11" fmla="*/ 21 h 114"/>
                <a:gd name="T12" fmla="*/ 56 w 103"/>
                <a:gd name="T13" fmla="*/ 12 h 114"/>
                <a:gd name="T14" fmla="*/ 34 w 103"/>
                <a:gd name="T15" fmla="*/ 9 h 114"/>
                <a:gd name="T16" fmla="*/ 22 w 103"/>
                <a:gd name="T17" fmla="*/ 1 h 114"/>
                <a:gd name="T18" fmla="*/ 16 w 103"/>
                <a:gd name="T19" fmla="*/ 1 h 114"/>
                <a:gd name="T20" fmla="*/ 0 w 103"/>
                <a:gd name="T21" fmla="*/ 27 h 114"/>
                <a:gd name="T22" fmla="*/ 3 w 103"/>
                <a:gd name="T23" fmla="*/ 39 h 114"/>
                <a:gd name="T24" fmla="*/ 19 w 103"/>
                <a:gd name="T25" fmla="*/ 48 h 114"/>
                <a:gd name="T26" fmla="*/ 17 w 103"/>
                <a:gd name="T27" fmla="*/ 73 h 114"/>
                <a:gd name="T28" fmla="*/ 6 w 103"/>
                <a:gd name="T29" fmla="*/ 8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" h="114">
                  <a:moveTo>
                    <a:pt x="6" y="80"/>
                  </a:moveTo>
                  <a:lnTo>
                    <a:pt x="6" y="80"/>
                  </a:lnTo>
                  <a:lnTo>
                    <a:pt x="38" y="114"/>
                  </a:lnTo>
                  <a:lnTo>
                    <a:pt x="98" y="70"/>
                  </a:lnTo>
                  <a:lnTo>
                    <a:pt x="103" y="0"/>
                  </a:lnTo>
                  <a:lnTo>
                    <a:pt x="72" y="21"/>
                  </a:lnTo>
                  <a:lnTo>
                    <a:pt x="56" y="12"/>
                  </a:lnTo>
                  <a:lnTo>
                    <a:pt x="34" y="9"/>
                  </a:lnTo>
                  <a:lnTo>
                    <a:pt x="22" y="1"/>
                  </a:lnTo>
                  <a:lnTo>
                    <a:pt x="16" y="1"/>
                  </a:lnTo>
                  <a:lnTo>
                    <a:pt x="0" y="27"/>
                  </a:lnTo>
                  <a:lnTo>
                    <a:pt x="3" y="39"/>
                  </a:lnTo>
                  <a:lnTo>
                    <a:pt x="19" y="48"/>
                  </a:lnTo>
                  <a:lnTo>
                    <a:pt x="17" y="73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4" name="Freeform 249">
              <a:extLst>
                <a:ext uri="{FF2B5EF4-FFF2-40B4-BE49-F238E27FC236}">
                  <a16:creationId xmlns:a16="http://schemas.microsoft.com/office/drawing/2014/main" xmlns="" id="{A448531E-DC18-914D-BA7D-E4672625A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438" y="3976688"/>
              <a:ext cx="180975" cy="234950"/>
            </a:xfrm>
            <a:custGeom>
              <a:avLst/>
              <a:gdLst>
                <a:gd name="T0" fmla="*/ 35 w 172"/>
                <a:gd name="T1" fmla="*/ 0 h 221"/>
                <a:gd name="T2" fmla="*/ 35 w 172"/>
                <a:gd name="T3" fmla="*/ 0 h 221"/>
                <a:gd name="T4" fmla="*/ 16 w 172"/>
                <a:gd name="T5" fmla="*/ 10 h 221"/>
                <a:gd name="T6" fmla="*/ 0 w 172"/>
                <a:gd name="T7" fmla="*/ 56 h 221"/>
                <a:gd name="T8" fmla="*/ 26 w 172"/>
                <a:gd name="T9" fmla="*/ 89 h 221"/>
                <a:gd name="T10" fmla="*/ 22 w 172"/>
                <a:gd name="T11" fmla="*/ 126 h 221"/>
                <a:gd name="T12" fmla="*/ 26 w 172"/>
                <a:gd name="T13" fmla="*/ 128 h 221"/>
                <a:gd name="T14" fmla="*/ 70 w 172"/>
                <a:gd name="T15" fmla="*/ 107 h 221"/>
                <a:gd name="T16" fmla="*/ 129 w 172"/>
                <a:gd name="T17" fmla="*/ 173 h 221"/>
                <a:gd name="T18" fmla="*/ 127 w 172"/>
                <a:gd name="T19" fmla="*/ 214 h 221"/>
                <a:gd name="T20" fmla="*/ 140 w 172"/>
                <a:gd name="T21" fmla="*/ 221 h 221"/>
                <a:gd name="T22" fmla="*/ 172 w 172"/>
                <a:gd name="T23" fmla="*/ 195 h 221"/>
                <a:gd name="T24" fmla="*/ 169 w 172"/>
                <a:gd name="T25" fmla="*/ 175 h 221"/>
                <a:gd name="T26" fmla="*/ 78 w 172"/>
                <a:gd name="T27" fmla="*/ 88 h 221"/>
                <a:gd name="T28" fmla="*/ 79 w 172"/>
                <a:gd name="T29" fmla="*/ 75 h 221"/>
                <a:gd name="T30" fmla="*/ 90 w 172"/>
                <a:gd name="T31" fmla="*/ 67 h 221"/>
                <a:gd name="T32" fmla="*/ 82 w 172"/>
                <a:gd name="T33" fmla="*/ 45 h 221"/>
                <a:gd name="T34" fmla="*/ 45 w 172"/>
                <a:gd name="T35" fmla="*/ 39 h 221"/>
                <a:gd name="T36" fmla="*/ 35 w 172"/>
                <a:gd name="T3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2" h="221">
                  <a:moveTo>
                    <a:pt x="35" y="0"/>
                  </a:moveTo>
                  <a:lnTo>
                    <a:pt x="35" y="0"/>
                  </a:lnTo>
                  <a:lnTo>
                    <a:pt x="16" y="10"/>
                  </a:lnTo>
                  <a:lnTo>
                    <a:pt x="0" y="56"/>
                  </a:lnTo>
                  <a:lnTo>
                    <a:pt x="26" y="89"/>
                  </a:lnTo>
                  <a:lnTo>
                    <a:pt x="22" y="126"/>
                  </a:lnTo>
                  <a:lnTo>
                    <a:pt x="26" y="128"/>
                  </a:lnTo>
                  <a:lnTo>
                    <a:pt x="70" y="107"/>
                  </a:lnTo>
                  <a:lnTo>
                    <a:pt x="129" y="173"/>
                  </a:lnTo>
                  <a:lnTo>
                    <a:pt x="127" y="214"/>
                  </a:lnTo>
                  <a:lnTo>
                    <a:pt x="140" y="221"/>
                  </a:lnTo>
                  <a:lnTo>
                    <a:pt x="172" y="195"/>
                  </a:lnTo>
                  <a:lnTo>
                    <a:pt x="169" y="175"/>
                  </a:lnTo>
                  <a:lnTo>
                    <a:pt x="78" y="88"/>
                  </a:lnTo>
                  <a:lnTo>
                    <a:pt x="79" y="75"/>
                  </a:lnTo>
                  <a:lnTo>
                    <a:pt x="90" y="67"/>
                  </a:lnTo>
                  <a:lnTo>
                    <a:pt x="82" y="45"/>
                  </a:lnTo>
                  <a:lnTo>
                    <a:pt x="45" y="39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5" name="Freeform 250">
              <a:extLst>
                <a:ext uri="{FF2B5EF4-FFF2-40B4-BE49-F238E27FC236}">
                  <a16:creationId xmlns:a16="http://schemas.microsoft.com/office/drawing/2014/main" xmlns="" id="{DD42D165-70D0-5B48-BA6B-F66468F21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9300" y="3957638"/>
              <a:ext cx="187325" cy="400050"/>
            </a:xfrm>
            <a:custGeom>
              <a:avLst/>
              <a:gdLst>
                <a:gd name="T0" fmla="*/ 70 w 178"/>
                <a:gd name="T1" fmla="*/ 344 h 378"/>
                <a:gd name="T2" fmla="*/ 70 w 178"/>
                <a:gd name="T3" fmla="*/ 344 h 378"/>
                <a:gd name="T4" fmla="*/ 79 w 178"/>
                <a:gd name="T5" fmla="*/ 359 h 378"/>
                <a:gd name="T6" fmla="*/ 81 w 178"/>
                <a:gd name="T7" fmla="*/ 375 h 378"/>
                <a:gd name="T8" fmla="*/ 105 w 178"/>
                <a:gd name="T9" fmla="*/ 378 h 378"/>
                <a:gd name="T10" fmla="*/ 135 w 178"/>
                <a:gd name="T11" fmla="*/ 338 h 378"/>
                <a:gd name="T12" fmla="*/ 163 w 178"/>
                <a:gd name="T13" fmla="*/ 330 h 378"/>
                <a:gd name="T14" fmla="*/ 178 w 178"/>
                <a:gd name="T15" fmla="*/ 290 h 378"/>
                <a:gd name="T16" fmla="*/ 171 w 178"/>
                <a:gd name="T17" fmla="*/ 224 h 378"/>
                <a:gd name="T18" fmla="*/ 142 w 178"/>
                <a:gd name="T19" fmla="*/ 184 h 378"/>
                <a:gd name="T20" fmla="*/ 112 w 178"/>
                <a:gd name="T21" fmla="*/ 160 h 378"/>
                <a:gd name="T22" fmla="*/ 73 w 178"/>
                <a:gd name="T23" fmla="*/ 93 h 378"/>
                <a:gd name="T24" fmla="*/ 101 w 178"/>
                <a:gd name="T25" fmla="*/ 47 h 378"/>
                <a:gd name="T26" fmla="*/ 61 w 178"/>
                <a:gd name="T27" fmla="*/ 1 h 378"/>
                <a:gd name="T28" fmla="*/ 29 w 178"/>
                <a:gd name="T29" fmla="*/ 0 h 378"/>
                <a:gd name="T30" fmla="*/ 0 w 178"/>
                <a:gd name="T31" fmla="*/ 15 h 378"/>
                <a:gd name="T32" fmla="*/ 9 w 178"/>
                <a:gd name="T33" fmla="*/ 52 h 378"/>
                <a:gd name="T34" fmla="*/ 47 w 178"/>
                <a:gd name="T35" fmla="*/ 59 h 378"/>
                <a:gd name="T36" fmla="*/ 57 w 178"/>
                <a:gd name="T37" fmla="*/ 87 h 378"/>
                <a:gd name="T38" fmla="*/ 44 w 178"/>
                <a:gd name="T39" fmla="*/ 96 h 378"/>
                <a:gd name="T40" fmla="*/ 45 w 178"/>
                <a:gd name="T41" fmla="*/ 103 h 378"/>
                <a:gd name="T42" fmla="*/ 135 w 178"/>
                <a:gd name="T43" fmla="*/ 191 h 378"/>
                <a:gd name="T44" fmla="*/ 138 w 178"/>
                <a:gd name="T45" fmla="*/ 217 h 378"/>
                <a:gd name="T46" fmla="*/ 133 w 178"/>
                <a:gd name="T47" fmla="*/ 298 h 378"/>
                <a:gd name="T48" fmla="*/ 70 w 178"/>
                <a:gd name="T49" fmla="*/ 344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8" h="378">
                  <a:moveTo>
                    <a:pt x="70" y="344"/>
                  </a:moveTo>
                  <a:lnTo>
                    <a:pt x="70" y="344"/>
                  </a:lnTo>
                  <a:lnTo>
                    <a:pt x="79" y="359"/>
                  </a:lnTo>
                  <a:lnTo>
                    <a:pt x="81" y="375"/>
                  </a:lnTo>
                  <a:lnTo>
                    <a:pt x="105" y="378"/>
                  </a:lnTo>
                  <a:lnTo>
                    <a:pt x="135" y="338"/>
                  </a:lnTo>
                  <a:lnTo>
                    <a:pt x="163" y="330"/>
                  </a:lnTo>
                  <a:lnTo>
                    <a:pt x="178" y="290"/>
                  </a:lnTo>
                  <a:lnTo>
                    <a:pt x="171" y="224"/>
                  </a:lnTo>
                  <a:lnTo>
                    <a:pt x="142" y="184"/>
                  </a:lnTo>
                  <a:lnTo>
                    <a:pt x="112" y="160"/>
                  </a:lnTo>
                  <a:lnTo>
                    <a:pt x="73" y="93"/>
                  </a:lnTo>
                  <a:lnTo>
                    <a:pt x="101" y="47"/>
                  </a:lnTo>
                  <a:lnTo>
                    <a:pt x="61" y="1"/>
                  </a:lnTo>
                  <a:lnTo>
                    <a:pt x="29" y="0"/>
                  </a:lnTo>
                  <a:lnTo>
                    <a:pt x="0" y="15"/>
                  </a:lnTo>
                  <a:lnTo>
                    <a:pt x="9" y="52"/>
                  </a:lnTo>
                  <a:lnTo>
                    <a:pt x="47" y="59"/>
                  </a:lnTo>
                  <a:lnTo>
                    <a:pt x="57" y="87"/>
                  </a:lnTo>
                  <a:lnTo>
                    <a:pt x="44" y="96"/>
                  </a:lnTo>
                  <a:lnTo>
                    <a:pt x="45" y="103"/>
                  </a:lnTo>
                  <a:lnTo>
                    <a:pt x="135" y="191"/>
                  </a:lnTo>
                  <a:lnTo>
                    <a:pt x="138" y="217"/>
                  </a:lnTo>
                  <a:lnTo>
                    <a:pt x="133" y="298"/>
                  </a:lnTo>
                  <a:lnTo>
                    <a:pt x="70" y="34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6" name="Freeform 251">
              <a:extLst>
                <a:ext uri="{FF2B5EF4-FFF2-40B4-BE49-F238E27FC236}">
                  <a16:creationId xmlns:a16="http://schemas.microsoft.com/office/drawing/2014/main" xmlns="" id="{1D4D3C07-4BDA-4E46-84EF-D0E52F657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0700" y="3476626"/>
              <a:ext cx="125413" cy="63500"/>
            </a:xfrm>
            <a:custGeom>
              <a:avLst/>
              <a:gdLst>
                <a:gd name="T0" fmla="*/ 0 w 120"/>
                <a:gd name="T1" fmla="*/ 12 h 60"/>
                <a:gd name="T2" fmla="*/ 0 w 120"/>
                <a:gd name="T3" fmla="*/ 12 h 60"/>
                <a:gd name="T4" fmla="*/ 26 w 120"/>
                <a:gd name="T5" fmla="*/ 45 h 60"/>
                <a:gd name="T6" fmla="*/ 58 w 120"/>
                <a:gd name="T7" fmla="*/ 60 h 60"/>
                <a:gd name="T8" fmla="*/ 77 w 120"/>
                <a:gd name="T9" fmla="*/ 60 h 60"/>
                <a:gd name="T10" fmla="*/ 111 w 120"/>
                <a:gd name="T11" fmla="*/ 51 h 60"/>
                <a:gd name="T12" fmla="*/ 120 w 120"/>
                <a:gd name="T13" fmla="*/ 38 h 60"/>
                <a:gd name="T14" fmla="*/ 20 w 120"/>
                <a:gd name="T15" fmla="*/ 0 h 60"/>
                <a:gd name="T16" fmla="*/ 0 w 120"/>
                <a:gd name="T17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60">
                  <a:moveTo>
                    <a:pt x="0" y="12"/>
                  </a:moveTo>
                  <a:lnTo>
                    <a:pt x="0" y="12"/>
                  </a:lnTo>
                  <a:lnTo>
                    <a:pt x="26" y="45"/>
                  </a:lnTo>
                  <a:lnTo>
                    <a:pt x="58" y="60"/>
                  </a:lnTo>
                  <a:lnTo>
                    <a:pt x="77" y="60"/>
                  </a:lnTo>
                  <a:lnTo>
                    <a:pt x="111" y="51"/>
                  </a:lnTo>
                  <a:lnTo>
                    <a:pt x="120" y="38"/>
                  </a:lnTo>
                  <a:lnTo>
                    <a:pt x="20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7" name="Freeform 252">
              <a:extLst>
                <a:ext uri="{FF2B5EF4-FFF2-40B4-BE49-F238E27FC236}">
                  <a16:creationId xmlns:a16="http://schemas.microsoft.com/office/drawing/2014/main" xmlns="" id="{E53CFC43-84B8-7041-9124-7C36C1690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3250" y="3536951"/>
              <a:ext cx="74613" cy="65088"/>
            </a:xfrm>
            <a:custGeom>
              <a:avLst/>
              <a:gdLst>
                <a:gd name="T0" fmla="*/ 33 w 71"/>
                <a:gd name="T1" fmla="*/ 0 h 62"/>
                <a:gd name="T2" fmla="*/ 33 w 71"/>
                <a:gd name="T3" fmla="*/ 0 h 62"/>
                <a:gd name="T4" fmla="*/ 71 w 71"/>
                <a:gd name="T5" fmla="*/ 49 h 62"/>
                <a:gd name="T6" fmla="*/ 60 w 71"/>
                <a:gd name="T7" fmla="*/ 62 h 62"/>
                <a:gd name="T8" fmla="*/ 33 w 71"/>
                <a:gd name="T9" fmla="*/ 57 h 62"/>
                <a:gd name="T10" fmla="*/ 0 w 71"/>
                <a:gd name="T11" fmla="*/ 28 h 62"/>
                <a:gd name="T12" fmla="*/ 2 w 71"/>
                <a:gd name="T13" fmla="*/ 8 h 62"/>
                <a:gd name="T14" fmla="*/ 33 w 71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2">
                  <a:moveTo>
                    <a:pt x="33" y="0"/>
                  </a:moveTo>
                  <a:lnTo>
                    <a:pt x="33" y="0"/>
                  </a:lnTo>
                  <a:lnTo>
                    <a:pt x="71" y="49"/>
                  </a:lnTo>
                  <a:lnTo>
                    <a:pt x="60" y="62"/>
                  </a:lnTo>
                  <a:lnTo>
                    <a:pt x="33" y="57"/>
                  </a:lnTo>
                  <a:lnTo>
                    <a:pt x="0" y="28"/>
                  </a:lnTo>
                  <a:lnTo>
                    <a:pt x="2" y="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8" name="Freeform 253">
              <a:extLst>
                <a:ext uri="{FF2B5EF4-FFF2-40B4-BE49-F238E27FC236}">
                  <a16:creationId xmlns:a16="http://schemas.microsoft.com/office/drawing/2014/main" xmlns="" id="{CC478806-FDB1-8F4F-B9DB-3CF3D29FA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2938" y="3519488"/>
              <a:ext cx="111125" cy="84138"/>
            </a:xfrm>
            <a:custGeom>
              <a:avLst/>
              <a:gdLst>
                <a:gd name="T0" fmla="*/ 8 w 104"/>
                <a:gd name="T1" fmla="*/ 0 h 80"/>
                <a:gd name="T2" fmla="*/ 8 w 104"/>
                <a:gd name="T3" fmla="*/ 0 h 80"/>
                <a:gd name="T4" fmla="*/ 0 w 104"/>
                <a:gd name="T5" fmla="*/ 13 h 80"/>
                <a:gd name="T6" fmla="*/ 37 w 104"/>
                <a:gd name="T7" fmla="*/ 62 h 80"/>
                <a:gd name="T8" fmla="*/ 50 w 104"/>
                <a:gd name="T9" fmla="*/ 58 h 80"/>
                <a:gd name="T10" fmla="*/ 71 w 104"/>
                <a:gd name="T11" fmla="*/ 80 h 80"/>
                <a:gd name="T12" fmla="*/ 81 w 104"/>
                <a:gd name="T13" fmla="*/ 41 h 80"/>
                <a:gd name="T14" fmla="*/ 104 w 104"/>
                <a:gd name="T15" fmla="*/ 45 h 80"/>
                <a:gd name="T16" fmla="*/ 103 w 104"/>
                <a:gd name="T17" fmla="*/ 34 h 80"/>
                <a:gd name="T18" fmla="*/ 65 w 104"/>
                <a:gd name="T19" fmla="*/ 0 h 80"/>
                <a:gd name="T20" fmla="*/ 58 w 104"/>
                <a:gd name="T21" fmla="*/ 20 h 80"/>
                <a:gd name="T22" fmla="*/ 8 w 104"/>
                <a:gd name="T2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80">
                  <a:moveTo>
                    <a:pt x="8" y="0"/>
                  </a:moveTo>
                  <a:lnTo>
                    <a:pt x="8" y="0"/>
                  </a:lnTo>
                  <a:lnTo>
                    <a:pt x="0" y="13"/>
                  </a:lnTo>
                  <a:lnTo>
                    <a:pt x="37" y="62"/>
                  </a:lnTo>
                  <a:lnTo>
                    <a:pt x="50" y="58"/>
                  </a:lnTo>
                  <a:lnTo>
                    <a:pt x="71" y="80"/>
                  </a:lnTo>
                  <a:lnTo>
                    <a:pt x="81" y="41"/>
                  </a:lnTo>
                  <a:lnTo>
                    <a:pt x="104" y="45"/>
                  </a:lnTo>
                  <a:lnTo>
                    <a:pt x="103" y="34"/>
                  </a:lnTo>
                  <a:lnTo>
                    <a:pt x="65" y="0"/>
                  </a:lnTo>
                  <a:lnTo>
                    <a:pt x="58" y="2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9" name="Freeform 254">
              <a:extLst>
                <a:ext uri="{FF2B5EF4-FFF2-40B4-BE49-F238E27FC236}">
                  <a16:creationId xmlns:a16="http://schemas.microsoft.com/office/drawing/2014/main" xmlns="" id="{CE361E05-9FC5-064C-A3EA-126210CC7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063" y="3587751"/>
              <a:ext cx="468313" cy="368300"/>
            </a:xfrm>
            <a:custGeom>
              <a:avLst/>
              <a:gdLst>
                <a:gd name="T0" fmla="*/ 9 w 443"/>
                <a:gd name="T1" fmla="*/ 15 h 348"/>
                <a:gd name="T2" fmla="*/ 9 w 443"/>
                <a:gd name="T3" fmla="*/ 15 h 348"/>
                <a:gd name="T4" fmla="*/ 0 w 443"/>
                <a:gd name="T5" fmla="*/ 25 h 348"/>
                <a:gd name="T6" fmla="*/ 1 w 443"/>
                <a:gd name="T7" fmla="*/ 41 h 348"/>
                <a:gd name="T8" fmla="*/ 13 w 443"/>
                <a:gd name="T9" fmla="*/ 58 h 348"/>
                <a:gd name="T10" fmla="*/ 55 w 443"/>
                <a:gd name="T11" fmla="*/ 104 h 348"/>
                <a:gd name="T12" fmla="*/ 49 w 443"/>
                <a:gd name="T13" fmla="*/ 122 h 348"/>
                <a:gd name="T14" fmla="*/ 41 w 443"/>
                <a:gd name="T15" fmla="*/ 122 h 348"/>
                <a:gd name="T16" fmla="*/ 38 w 443"/>
                <a:gd name="T17" fmla="*/ 141 h 348"/>
                <a:gd name="T18" fmla="*/ 61 w 443"/>
                <a:gd name="T19" fmla="*/ 172 h 348"/>
                <a:gd name="T20" fmla="*/ 84 w 443"/>
                <a:gd name="T21" fmla="*/ 173 h 348"/>
                <a:gd name="T22" fmla="*/ 128 w 443"/>
                <a:gd name="T23" fmla="*/ 235 h 348"/>
                <a:gd name="T24" fmla="*/ 153 w 443"/>
                <a:gd name="T25" fmla="*/ 236 h 348"/>
                <a:gd name="T26" fmla="*/ 172 w 443"/>
                <a:gd name="T27" fmla="*/ 250 h 348"/>
                <a:gd name="T28" fmla="*/ 173 w 443"/>
                <a:gd name="T29" fmla="*/ 278 h 348"/>
                <a:gd name="T30" fmla="*/ 249 w 443"/>
                <a:gd name="T31" fmla="*/ 323 h 348"/>
                <a:gd name="T32" fmla="*/ 278 w 443"/>
                <a:gd name="T33" fmla="*/ 323 h 348"/>
                <a:gd name="T34" fmla="*/ 295 w 443"/>
                <a:gd name="T35" fmla="*/ 308 h 348"/>
                <a:gd name="T36" fmla="*/ 317 w 443"/>
                <a:gd name="T37" fmla="*/ 307 h 348"/>
                <a:gd name="T38" fmla="*/ 330 w 443"/>
                <a:gd name="T39" fmla="*/ 336 h 348"/>
                <a:gd name="T40" fmla="*/ 412 w 443"/>
                <a:gd name="T41" fmla="*/ 348 h 348"/>
                <a:gd name="T42" fmla="*/ 415 w 443"/>
                <a:gd name="T43" fmla="*/ 318 h 348"/>
                <a:gd name="T44" fmla="*/ 442 w 443"/>
                <a:gd name="T45" fmla="*/ 308 h 348"/>
                <a:gd name="T46" fmla="*/ 443 w 443"/>
                <a:gd name="T47" fmla="*/ 297 h 348"/>
                <a:gd name="T48" fmla="*/ 422 w 443"/>
                <a:gd name="T49" fmla="*/ 267 h 348"/>
                <a:gd name="T50" fmla="*/ 373 w 443"/>
                <a:gd name="T51" fmla="*/ 228 h 348"/>
                <a:gd name="T52" fmla="*/ 399 w 443"/>
                <a:gd name="T53" fmla="*/ 205 h 348"/>
                <a:gd name="T54" fmla="*/ 397 w 443"/>
                <a:gd name="T55" fmla="*/ 195 h 348"/>
                <a:gd name="T56" fmla="*/ 365 w 443"/>
                <a:gd name="T57" fmla="*/ 190 h 348"/>
                <a:gd name="T58" fmla="*/ 352 w 443"/>
                <a:gd name="T59" fmla="*/ 83 h 348"/>
                <a:gd name="T60" fmla="*/ 350 w 443"/>
                <a:gd name="T61" fmla="*/ 58 h 348"/>
                <a:gd name="T62" fmla="*/ 264 w 443"/>
                <a:gd name="T63" fmla="*/ 25 h 348"/>
                <a:gd name="T64" fmla="*/ 225 w 443"/>
                <a:gd name="T65" fmla="*/ 33 h 348"/>
                <a:gd name="T66" fmla="*/ 204 w 443"/>
                <a:gd name="T67" fmla="*/ 60 h 348"/>
                <a:gd name="T68" fmla="*/ 185 w 443"/>
                <a:gd name="T69" fmla="*/ 58 h 348"/>
                <a:gd name="T70" fmla="*/ 179 w 443"/>
                <a:gd name="T71" fmla="*/ 63 h 348"/>
                <a:gd name="T72" fmla="*/ 137 w 443"/>
                <a:gd name="T73" fmla="*/ 60 h 348"/>
                <a:gd name="T74" fmla="*/ 84 w 443"/>
                <a:gd name="T75" fmla="*/ 21 h 348"/>
                <a:gd name="T76" fmla="*/ 64 w 443"/>
                <a:gd name="T77" fmla="*/ 0 h 348"/>
                <a:gd name="T78" fmla="*/ 55 w 443"/>
                <a:gd name="T79" fmla="*/ 2 h 348"/>
                <a:gd name="T80" fmla="*/ 38 w 443"/>
                <a:gd name="T81" fmla="*/ 21 h 348"/>
                <a:gd name="T82" fmla="*/ 9 w 443"/>
                <a:gd name="T83" fmla="*/ 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3" h="348">
                  <a:moveTo>
                    <a:pt x="9" y="15"/>
                  </a:moveTo>
                  <a:lnTo>
                    <a:pt x="9" y="15"/>
                  </a:lnTo>
                  <a:lnTo>
                    <a:pt x="0" y="25"/>
                  </a:lnTo>
                  <a:lnTo>
                    <a:pt x="1" y="41"/>
                  </a:lnTo>
                  <a:lnTo>
                    <a:pt x="13" y="58"/>
                  </a:lnTo>
                  <a:lnTo>
                    <a:pt x="55" y="104"/>
                  </a:lnTo>
                  <a:lnTo>
                    <a:pt x="49" y="122"/>
                  </a:lnTo>
                  <a:lnTo>
                    <a:pt x="41" y="122"/>
                  </a:lnTo>
                  <a:lnTo>
                    <a:pt x="38" y="141"/>
                  </a:lnTo>
                  <a:lnTo>
                    <a:pt x="61" y="172"/>
                  </a:lnTo>
                  <a:lnTo>
                    <a:pt x="84" y="173"/>
                  </a:lnTo>
                  <a:lnTo>
                    <a:pt x="128" y="235"/>
                  </a:lnTo>
                  <a:lnTo>
                    <a:pt x="153" y="236"/>
                  </a:lnTo>
                  <a:lnTo>
                    <a:pt x="172" y="250"/>
                  </a:lnTo>
                  <a:lnTo>
                    <a:pt x="173" y="278"/>
                  </a:lnTo>
                  <a:lnTo>
                    <a:pt x="249" y="323"/>
                  </a:lnTo>
                  <a:lnTo>
                    <a:pt x="278" y="323"/>
                  </a:lnTo>
                  <a:lnTo>
                    <a:pt x="295" y="308"/>
                  </a:lnTo>
                  <a:lnTo>
                    <a:pt x="317" y="307"/>
                  </a:lnTo>
                  <a:lnTo>
                    <a:pt x="330" y="336"/>
                  </a:lnTo>
                  <a:lnTo>
                    <a:pt x="412" y="348"/>
                  </a:lnTo>
                  <a:lnTo>
                    <a:pt x="415" y="318"/>
                  </a:lnTo>
                  <a:lnTo>
                    <a:pt x="442" y="308"/>
                  </a:lnTo>
                  <a:lnTo>
                    <a:pt x="443" y="297"/>
                  </a:lnTo>
                  <a:lnTo>
                    <a:pt x="422" y="267"/>
                  </a:lnTo>
                  <a:lnTo>
                    <a:pt x="373" y="228"/>
                  </a:lnTo>
                  <a:lnTo>
                    <a:pt x="399" y="205"/>
                  </a:lnTo>
                  <a:lnTo>
                    <a:pt x="397" y="195"/>
                  </a:lnTo>
                  <a:lnTo>
                    <a:pt x="365" y="190"/>
                  </a:lnTo>
                  <a:lnTo>
                    <a:pt x="352" y="83"/>
                  </a:lnTo>
                  <a:lnTo>
                    <a:pt x="350" y="58"/>
                  </a:lnTo>
                  <a:lnTo>
                    <a:pt x="264" y="25"/>
                  </a:lnTo>
                  <a:lnTo>
                    <a:pt x="225" y="33"/>
                  </a:lnTo>
                  <a:lnTo>
                    <a:pt x="204" y="60"/>
                  </a:lnTo>
                  <a:lnTo>
                    <a:pt x="185" y="58"/>
                  </a:lnTo>
                  <a:lnTo>
                    <a:pt x="179" y="63"/>
                  </a:lnTo>
                  <a:lnTo>
                    <a:pt x="137" y="60"/>
                  </a:lnTo>
                  <a:lnTo>
                    <a:pt x="84" y="21"/>
                  </a:lnTo>
                  <a:lnTo>
                    <a:pt x="64" y="0"/>
                  </a:lnTo>
                  <a:lnTo>
                    <a:pt x="55" y="2"/>
                  </a:lnTo>
                  <a:lnTo>
                    <a:pt x="38" y="21"/>
                  </a:lnTo>
                  <a:lnTo>
                    <a:pt x="9" y="1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0" name="Freeform 255">
              <a:extLst>
                <a:ext uri="{FF2B5EF4-FFF2-40B4-BE49-F238E27FC236}">
                  <a16:creationId xmlns:a16="http://schemas.microsoft.com/office/drawing/2014/main" xmlns="" id="{F344581F-FDD4-5C40-BCD3-77C9EDAC5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9075" y="3522663"/>
              <a:ext cx="415925" cy="177800"/>
            </a:xfrm>
            <a:custGeom>
              <a:avLst/>
              <a:gdLst>
                <a:gd name="T0" fmla="*/ 310 w 393"/>
                <a:gd name="T1" fmla="*/ 7 h 168"/>
                <a:gd name="T2" fmla="*/ 310 w 393"/>
                <a:gd name="T3" fmla="*/ 7 h 168"/>
                <a:gd name="T4" fmla="*/ 292 w 393"/>
                <a:gd name="T5" fmla="*/ 26 h 168"/>
                <a:gd name="T6" fmla="*/ 228 w 393"/>
                <a:gd name="T7" fmla="*/ 24 h 168"/>
                <a:gd name="T8" fmla="*/ 189 w 393"/>
                <a:gd name="T9" fmla="*/ 1 h 168"/>
                <a:gd name="T10" fmla="*/ 151 w 393"/>
                <a:gd name="T11" fmla="*/ 0 h 168"/>
                <a:gd name="T12" fmla="*/ 108 w 393"/>
                <a:gd name="T13" fmla="*/ 31 h 168"/>
                <a:gd name="T14" fmla="*/ 68 w 393"/>
                <a:gd name="T15" fmla="*/ 32 h 168"/>
                <a:gd name="T16" fmla="*/ 64 w 393"/>
                <a:gd name="T17" fmla="*/ 56 h 168"/>
                <a:gd name="T18" fmla="*/ 18 w 393"/>
                <a:gd name="T19" fmla="*/ 56 h 168"/>
                <a:gd name="T20" fmla="*/ 0 w 393"/>
                <a:gd name="T21" fmla="*/ 72 h 168"/>
                <a:gd name="T22" fmla="*/ 0 w 393"/>
                <a:gd name="T23" fmla="*/ 82 h 168"/>
                <a:gd name="T24" fmla="*/ 11 w 393"/>
                <a:gd name="T25" fmla="*/ 91 h 168"/>
                <a:gd name="T26" fmla="*/ 11 w 393"/>
                <a:gd name="T27" fmla="*/ 101 h 168"/>
                <a:gd name="T28" fmla="*/ 6 w 393"/>
                <a:gd name="T29" fmla="*/ 113 h 168"/>
                <a:gd name="T30" fmla="*/ 11 w 393"/>
                <a:gd name="T31" fmla="*/ 123 h 168"/>
                <a:gd name="T32" fmla="*/ 26 w 393"/>
                <a:gd name="T33" fmla="*/ 116 h 168"/>
                <a:gd name="T34" fmla="*/ 40 w 393"/>
                <a:gd name="T35" fmla="*/ 132 h 168"/>
                <a:gd name="T36" fmla="*/ 37 w 393"/>
                <a:gd name="T37" fmla="*/ 143 h 168"/>
                <a:gd name="T38" fmla="*/ 31 w 393"/>
                <a:gd name="T39" fmla="*/ 150 h 168"/>
                <a:gd name="T40" fmla="*/ 39 w 393"/>
                <a:gd name="T41" fmla="*/ 160 h 168"/>
                <a:gd name="T42" fmla="*/ 80 w 393"/>
                <a:gd name="T43" fmla="*/ 168 h 168"/>
                <a:gd name="T44" fmla="*/ 108 w 393"/>
                <a:gd name="T45" fmla="*/ 156 h 168"/>
                <a:gd name="T46" fmla="*/ 108 w 393"/>
                <a:gd name="T47" fmla="*/ 138 h 168"/>
                <a:gd name="T48" fmla="*/ 122 w 393"/>
                <a:gd name="T49" fmla="*/ 141 h 168"/>
                <a:gd name="T50" fmla="*/ 155 w 393"/>
                <a:gd name="T51" fmla="*/ 160 h 168"/>
                <a:gd name="T52" fmla="*/ 191 w 393"/>
                <a:gd name="T53" fmla="*/ 155 h 168"/>
                <a:gd name="T54" fmla="*/ 207 w 393"/>
                <a:gd name="T55" fmla="*/ 140 h 168"/>
                <a:gd name="T56" fmla="*/ 217 w 393"/>
                <a:gd name="T57" fmla="*/ 144 h 168"/>
                <a:gd name="T58" fmla="*/ 217 w 393"/>
                <a:gd name="T59" fmla="*/ 160 h 168"/>
                <a:gd name="T60" fmla="*/ 231 w 393"/>
                <a:gd name="T61" fmla="*/ 160 h 168"/>
                <a:gd name="T62" fmla="*/ 243 w 393"/>
                <a:gd name="T63" fmla="*/ 137 h 168"/>
                <a:gd name="T64" fmla="*/ 347 w 393"/>
                <a:gd name="T65" fmla="*/ 126 h 168"/>
                <a:gd name="T66" fmla="*/ 393 w 393"/>
                <a:gd name="T67" fmla="*/ 121 h 168"/>
                <a:gd name="T68" fmla="*/ 381 w 393"/>
                <a:gd name="T69" fmla="*/ 105 h 168"/>
                <a:gd name="T70" fmla="*/ 381 w 393"/>
                <a:gd name="T71" fmla="*/ 83 h 168"/>
                <a:gd name="T72" fmla="*/ 390 w 393"/>
                <a:gd name="T73" fmla="*/ 72 h 168"/>
                <a:gd name="T74" fmla="*/ 357 w 393"/>
                <a:gd name="T75" fmla="*/ 45 h 168"/>
                <a:gd name="T76" fmla="*/ 358 w 393"/>
                <a:gd name="T77" fmla="*/ 22 h 168"/>
                <a:gd name="T78" fmla="*/ 340 w 393"/>
                <a:gd name="T79" fmla="*/ 22 h 168"/>
                <a:gd name="T80" fmla="*/ 310 w 393"/>
                <a:gd name="T81" fmla="*/ 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3" h="168">
                  <a:moveTo>
                    <a:pt x="310" y="7"/>
                  </a:moveTo>
                  <a:lnTo>
                    <a:pt x="310" y="7"/>
                  </a:lnTo>
                  <a:lnTo>
                    <a:pt x="292" y="26"/>
                  </a:lnTo>
                  <a:lnTo>
                    <a:pt x="228" y="24"/>
                  </a:lnTo>
                  <a:lnTo>
                    <a:pt x="189" y="1"/>
                  </a:lnTo>
                  <a:lnTo>
                    <a:pt x="151" y="0"/>
                  </a:lnTo>
                  <a:lnTo>
                    <a:pt x="108" y="31"/>
                  </a:lnTo>
                  <a:lnTo>
                    <a:pt x="68" y="32"/>
                  </a:lnTo>
                  <a:lnTo>
                    <a:pt x="64" y="56"/>
                  </a:lnTo>
                  <a:lnTo>
                    <a:pt x="18" y="56"/>
                  </a:lnTo>
                  <a:lnTo>
                    <a:pt x="0" y="72"/>
                  </a:lnTo>
                  <a:lnTo>
                    <a:pt x="0" y="82"/>
                  </a:lnTo>
                  <a:lnTo>
                    <a:pt x="11" y="91"/>
                  </a:lnTo>
                  <a:lnTo>
                    <a:pt x="11" y="101"/>
                  </a:lnTo>
                  <a:lnTo>
                    <a:pt x="6" y="113"/>
                  </a:lnTo>
                  <a:lnTo>
                    <a:pt x="11" y="123"/>
                  </a:lnTo>
                  <a:lnTo>
                    <a:pt x="26" y="116"/>
                  </a:lnTo>
                  <a:lnTo>
                    <a:pt x="40" y="132"/>
                  </a:lnTo>
                  <a:lnTo>
                    <a:pt x="37" y="143"/>
                  </a:lnTo>
                  <a:lnTo>
                    <a:pt x="31" y="150"/>
                  </a:lnTo>
                  <a:lnTo>
                    <a:pt x="39" y="160"/>
                  </a:lnTo>
                  <a:lnTo>
                    <a:pt x="80" y="168"/>
                  </a:lnTo>
                  <a:lnTo>
                    <a:pt x="108" y="156"/>
                  </a:lnTo>
                  <a:lnTo>
                    <a:pt x="108" y="138"/>
                  </a:lnTo>
                  <a:lnTo>
                    <a:pt x="122" y="141"/>
                  </a:lnTo>
                  <a:lnTo>
                    <a:pt x="155" y="160"/>
                  </a:lnTo>
                  <a:lnTo>
                    <a:pt x="191" y="155"/>
                  </a:lnTo>
                  <a:lnTo>
                    <a:pt x="207" y="140"/>
                  </a:lnTo>
                  <a:lnTo>
                    <a:pt x="217" y="144"/>
                  </a:lnTo>
                  <a:lnTo>
                    <a:pt x="217" y="160"/>
                  </a:lnTo>
                  <a:lnTo>
                    <a:pt x="231" y="160"/>
                  </a:lnTo>
                  <a:lnTo>
                    <a:pt x="243" y="137"/>
                  </a:lnTo>
                  <a:lnTo>
                    <a:pt x="347" y="126"/>
                  </a:lnTo>
                  <a:lnTo>
                    <a:pt x="393" y="121"/>
                  </a:lnTo>
                  <a:lnTo>
                    <a:pt x="381" y="105"/>
                  </a:lnTo>
                  <a:lnTo>
                    <a:pt x="381" y="83"/>
                  </a:lnTo>
                  <a:lnTo>
                    <a:pt x="390" y="72"/>
                  </a:lnTo>
                  <a:lnTo>
                    <a:pt x="357" y="45"/>
                  </a:lnTo>
                  <a:lnTo>
                    <a:pt x="358" y="22"/>
                  </a:lnTo>
                  <a:lnTo>
                    <a:pt x="340" y="22"/>
                  </a:lnTo>
                  <a:lnTo>
                    <a:pt x="310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1" name="Freeform 256">
              <a:extLst>
                <a:ext uri="{FF2B5EF4-FFF2-40B4-BE49-F238E27FC236}">
                  <a16:creationId xmlns:a16="http://schemas.microsoft.com/office/drawing/2014/main" xmlns="" id="{DA7C4334-E9D1-854F-B128-05D605A64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7225" y="4129088"/>
              <a:ext cx="244475" cy="161925"/>
            </a:xfrm>
            <a:custGeom>
              <a:avLst/>
              <a:gdLst>
                <a:gd name="T0" fmla="*/ 0 w 231"/>
                <a:gd name="T1" fmla="*/ 63 h 154"/>
                <a:gd name="T2" fmla="*/ 0 w 231"/>
                <a:gd name="T3" fmla="*/ 63 h 154"/>
                <a:gd name="T4" fmla="*/ 11 w 231"/>
                <a:gd name="T5" fmla="*/ 97 h 154"/>
                <a:gd name="T6" fmla="*/ 11 w 231"/>
                <a:gd name="T7" fmla="*/ 130 h 154"/>
                <a:gd name="T8" fmla="*/ 38 w 231"/>
                <a:gd name="T9" fmla="*/ 154 h 154"/>
                <a:gd name="T10" fmla="*/ 230 w 231"/>
                <a:gd name="T11" fmla="*/ 77 h 154"/>
                <a:gd name="T12" fmla="*/ 231 w 231"/>
                <a:gd name="T13" fmla="*/ 55 h 154"/>
                <a:gd name="T14" fmla="*/ 201 w 231"/>
                <a:gd name="T15" fmla="*/ 0 h 154"/>
                <a:gd name="T16" fmla="*/ 124 w 231"/>
                <a:gd name="T17" fmla="*/ 25 h 154"/>
                <a:gd name="T18" fmla="*/ 80 w 231"/>
                <a:gd name="T19" fmla="*/ 68 h 154"/>
                <a:gd name="T20" fmla="*/ 28 w 231"/>
                <a:gd name="T21" fmla="*/ 38 h 154"/>
                <a:gd name="T22" fmla="*/ 0 w 231"/>
                <a:gd name="T23" fmla="*/ 6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1" h="154">
                  <a:moveTo>
                    <a:pt x="0" y="63"/>
                  </a:moveTo>
                  <a:lnTo>
                    <a:pt x="0" y="63"/>
                  </a:lnTo>
                  <a:lnTo>
                    <a:pt x="11" y="97"/>
                  </a:lnTo>
                  <a:lnTo>
                    <a:pt x="11" y="130"/>
                  </a:lnTo>
                  <a:lnTo>
                    <a:pt x="38" y="154"/>
                  </a:lnTo>
                  <a:lnTo>
                    <a:pt x="230" y="77"/>
                  </a:lnTo>
                  <a:lnTo>
                    <a:pt x="231" y="55"/>
                  </a:lnTo>
                  <a:lnTo>
                    <a:pt x="201" y="0"/>
                  </a:lnTo>
                  <a:lnTo>
                    <a:pt x="124" y="25"/>
                  </a:lnTo>
                  <a:lnTo>
                    <a:pt x="80" y="68"/>
                  </a:lnTo>
                  <a:lnTo>
                    <a:pt x="28" y="38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2" name="Freeform 257">
              <a:extLst>
                <a:ext uri="{FF2B5EF4-FFF2-40B4-BE49-F238E27FC236}">
                  <a16:creationId xmlns:a16="http://schemas.microsoft.com/office/drawing/2014/main" xmlns="" id="{FEA1F615-E865-9746-9541-B309AF46D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6300" y="3968751"/>
              <a:ext cx="161925" cy="214313"/>
            </a:xfrm>
            <a:custGeom>
              <a:avLst/>
              <a:gdLst>
                <a:gd name="T0" fmla="*/ 0 w 154"/>
                <a:gd name="T1" fmla="*/ 149 h 203"/>
                <a:gd name="T2" fmla="*/ 0 w 154"/>
                <a:gd name="T3" fmla="*/ 149 h 203"/>
                <a:gd name="T4" fmla="*/ 58 w 154"/>
                <a:gd name="T5" fmla="*/ 115 h 203"/>
                <a:gd name="T6" fmla="*/ 68 w 154"/>
                <a:gd name="T7" fmla="*/ 66 h 203"/>
                <a:gd name="T8" fmla="*/ 55 w 154"/>
                <a:gd name="T9" fmla="*/ 59 h 203"/>
                <a:gd name="T10" fmla="*/ 61 w 154"/>
                <a:gd name="T11" fmla="*/ 6 h 203"/>
                <a:gd name="T12" fmla="*/ 72 w 154"/>
                <a:gd name="T13" fmla="*/ 0 h 203"/>
                <a:gd name="T14" fmla="*/ 84 w 154"/>
                <a:gd name="T15" fmla="*/ 18 h 203"/>
                <a:gd name="T16" fmla="*/ 154 w 154"/>
                <a:gd name="T17" fmla="*/ 55 h 203"/>
                <a:gd name="T18" fmla="*/ 154 w 154"/>
                <a:gd name="T19" fmla="*/ 76 h 203"/>
                <a:gd name="T20" fmla="*/ 69 w 154"/>
                <a:gd name="T21" fmla="*/ 202 h 203"/>
                <a:gd name="T22" fmla="*/ 29 w 154"/>
                <a:gd name="T23" fmla="*/ 203 h 203"/>
                <a:gd name="T24" fmla="*/ 0 w 154"/>
                <a:gd name="T25" fmla="*/ 149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203">
                  <a:moveTo>
                    <a:pt x="0" y="149"/>
                  </a:moveTo>
                  <a:lnTo>
                    <a:pt x="0" y="149"/>
                  </a:lnTo>
                  <a:lnTo>
                    <a:pt x="58" y="115"/>
                  </a:lnTo>
                  <a:lnTo>
                    <a:pt x="68" y="66"/>
                  </a:lnTo>
                  <a:lnTo>
                    <a:pt x="55" y="59"/>
                  </a:lnTo>
                  <a:lnTo>
                    <a:pt x="61" y="6"/>
                  </a:lnTo>
                  <a:lnTo>
                    <a:pt x="72" y="0"/>
                  </a:lnTo>
                  <a:lnTo>
                    <a:pt x="84" y="18"/>
                  </a:lnTo>
                  <a:lnTo>
                    <a:pt x="154" y="55"/>
                  </a:lnTo>
                  <a:lnTo>
                    <a:pt x="154" y="76"/>
                  </a:lnTo>
                  <a:lnTo>
                    <a:pt x="69" y="202"/>
                  </a:lnTo>
                  <a:lnTo>
                    <a:pt x="29" y="203"/>
                  </a:lnTo>
                  <a:lnTo>
                    <a:pt x="0" y="14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3" name="Freeform 258">
              <a:extLst>
                <a:ext uri="{FF2B5EF4-FFF2-40B4-BE49-F238E27FC236}">
                  <a16:creationId xmlns:a16="http://schemas.microsoft.com/office/drawing/2014/main" xmlns="" id="{CC108BF5-5CC7-1D40-A212-C5D3A6E4B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9788" y="3940176"/>
              <a:ext cx="114300" cy="90488"/>
            </a:xfrm>
            <a:custGeom>
              <a:avLst/>
              <a:gdLst>
                <a:gd name="T0" fmla="*/ 0 w 108"/>
                <a:gd name="T1" fmla="*/ 51 h 85"/>
                <a:gd name="T2" fmla="*/ 0 w 108"/>
                <a:gd name="T3" fmla="*/ 51 h 85"/>
                <a:gd name="T4" fmla="*/ 6 w 108"/>
                <a:gd name="T5" fmla="*/ 78 h 85"/>
                <a:gd name="T6" fmla="*/ 84 w 108"/>
                <a:gd name="T7" fmla="*/ 85 h 85"/>
                <a:gd name="T8" fmla="*/ 89 w 108"/>
                <a:gd name="T9" fmla="*/ 29 h 85"/>
                <a:gd name="T10" fmla="*/ 104 w 108"/>
                <a:gd name="T11" fmla="*/ 21 h 85"/>
                <a:gd name="T12" fmla="*/ 108 w 108"/>
                <a:gd name="T13" fmla="*/ 0 h 85"/>
                <a:gd name="T14" fmla="*/ 84 w 108"/>
                <a:gd name="T15" fmla="*/ 7 h 85"/>
                <a:gd name="T16" fmla="*/ 57 w 108"/>
                <a:gd name="T17" fmla="*/ 48 h 85"/>
                <a:gd name="T18" fmla="*/ 0 w 108"/>
                <a:gd name="T19" fmla="*/ 5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85">
                  <a:moveTo>
                    <a:pt x="0" y="51"/>
                  </a:moveTo>
                  <a:lnTo>
                    <a:pt x="0" y="51"/>
                  </a:lnTo>
                  <a:lnTo>
                    <a:pt x="6" y="78"/>
                  </a:lnTo>
                  <a:lnTo>
                    <a:pt x="84" y="85"/>
                  </a:lnTo>
                  <a:lnTo>
                    <a:pt x="89" y="29"/>
                  </a:lnTo>
                  <a:lnTo>
                    <a:pt x="104" y="21"/>
                  </a:lnTo>
                  <a:lnTo>
                    <a:pt x="108" y="0"/>
                  </a:lnTo>
                  <a:lnTo>
                    <a:pt x="84" y="7"/>
                  </a:lnTo>
                  <a:lnTo>
                    <a:pt x="57" y="48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4" name="Freeform 259">
              <a:extLst>
                <a:ext uri="{FF2B5EF4-FFF2-40B4-BE49-F238E27FC236}">
                  <a16:creationId xmlns:a16="http://schemas.microsoft.com/office/drawing/2014/main" xmlns="" id="{98A1DABA-3514-764C-80BB-0FD2C0CA2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3913" y="3938588"/>
              <a:ext cx="28575" cy="49213"/>
            </a:xfrm>
            <a:custGeom>
              <a:avLst/>
              <a:gdLst>
                <a:gd name="T0" fmla="*/ 4 w 27"/>
                <a:gd name="T1" fmla="*/ 6 h 47"/>
                <a:gd name="T2" fmla="*/ 4 w 27"/>
                <a:gd name="T3" fmla="*/ 6 h 47"/>
                <a:gd name="T4" fmla="*/ 0 w 27"/>
                <a:gd name="T5" fmla="*/ 38 h 47"/>
                <a:gd name="T6" fmla="*/ 12 w 27"/>
                <a:gd name="T7" fmla="*/ 47 h 47"/>
                <a:gd name="T8" fmla="*/ 23 w 27"/>
                <a:gd name="T9" fmla="*/ 46 h 47"/>
                <a:gd name="T10" fmla="*/ 27 w 27"/>
                <a:gd name="T11" fmla="*/ 6 h 47"/>
                <a:gd name="T12" fmla="*/ 17 w 27"/>
                <a:gd name="T13" fmla="*/ 0 h 47"/>
                <a:gd name="T14" fmla="*/ 4 w 27"/>
                <a:gd name="T15" fmla="*/ 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7">
                  <a:moveTo>
                    <a:pt x="4" y="6"/>
                  </a:moveTo>
                  <a:lnTo>
                    <a:pt x="4" y="6"/>
                  </a:lnTo>
                  <a:lnTo>
                    <a:pt x="0" y="38"/>
                  </a:lnTo>
                  <a:lnTo>
                    <a:pt x="12" y="47"/>
                  </a:lnTo>
                  <a:lnTo>
                    <a:pt x="23" y="46"/>
                  </a:lnTo>
                  <a:lnTo>
                    <a:pt x="27" y="6"/>
                  </a:lnTo>
                  <a:lnTo>
                    <a:pt x="17" y="0"/>
                  </a:lnTo>
                  <a:lnTo>
                    <a:pt x="4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5" name="Freeform 260">
              <a:extLst>
                <a:ext uri="{FF2B5EF4-FFF2-40B4-BE49-F238E27FC236}">
                  <a16:creationId xmlns:a16="http://schemas.microsoft.com/office/drawing/2014/main" xmlns="" id="{175B9C80-480E-A94E-8D8B-4F149F33D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9138" y="3836988"/>
              <a:ext cx="31750" cy="50800"/>
            </a:xfrm>
            <a:custGeom>
              <a:avLst/>
              <a:gdLst>
                <a:gd name="T0" fmla="*/ 29 w 29"/>
                <a:gd name="T1" fmla="*/ 9 h 48"/>
                <a:gd name="T2" fmla="*/ 29 w 29"/>
                <a:gd name="T3" fmla="*/ 9 h 48"/>
                <a:gd name="T4" fmla="*/ 12 w 29"/>
                <a:gd name="T5" fmla="*/ 0 h 48"/>
                <a:gd name="T6" fmla="*/ 0 w 29"/>
                <a:gd name="T7" fmla="*/ 12 h 48"/>
                <a:gd name="T8" fmla="*/ 1 w 29"/>
                <a:gd name="T9" fmla="*/ 37 h 48"/>
                <a:gd name="T10" fmla="*/ 29 w 29"/>
                <a:gd name="T11" fmla="*/ 48 h 48"/>
                <a:gd name="T12" fmla="*/ 29 w 29"/>
                <a:gd name="T13" fmla="*/ 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8">
                  <a:moveTo>
                    <a:pt x="29" y="9"/>
                  </a:moveTo>
                  <a:lnTo>
                    <a:pt x="29" y="9"/>
                  </a:lnTo>
                  <a:lnTo>
                    <a:pt x="12" y="0"/>
                  </a:lnTo>
                  <a:lnTo>
                    <a:pt x="0" y="12"/>
                  </a:lnTo>
                  <a:lnTo>
                    <a:pt x="1" y="37"/>
                  </a:lnTo>
                  <a:lnTo>
                    <a:pt x="29" y="48"/>
                  </a:lnTo>
                  <a:lnTo>
                    <a:pt x="29" y="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6" name="Freeform 261">
              <a:extLst>
                <a:ext uri="{FF2B5EF4-FFF2-40B4-BE49-F238E27FC236}">
                  <a16:creationId xmlns:a16="http://schemas.microsoft.com/office/drawing/2014/main" xmlns="" id="{7F4903A8-B098-2042-8D29-2B1DEDC1D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6088" y="3798888"/>
              <a:ext cx="495300" cy="393700"/>
            </a:xfrm>
            <a:custGeom>
              <a:avLst/>
              <a:gdLst>
                <a:gd name="T0" fmla="*/ 294 w 469"/>
                <a:gd name="T1" fmla="*/ 93 h 372"/>
                <a:gd name="T2" fmla="*/ 294 w 469"/>
                <a:gd name="T3" fmla="*/ 93 h 372"/>
                <a:gd name="T4" fmla="*/ 349 w 469"/>
                <a:gd name="T5" fmla="*/ 170 h 372"/>
                <a:gd name="T6" fmla="*/ 367 w 469"/>
                <a:gd name="T7" fmla="*/ 184 h 372"/>
                <a:gd name="T8" fmla="*/ 375 w 469"/>
                <a:gd name="T9" fmla="*/ 218 h 372"/>
                <a:gd name="T10" fmla="*/ 459 w 469"/>
                <a:gd name="T11" fmla="*/ 225 h 372"/>
                <a:gd name="T12" fmla="*/ 469 w 469"/>
                <a:gd name="T13" fmla="*/ 230 h 372"/>
                <a:gd name="T14" fmla="*/ 459 w 469"/>
                <a:gd name="T15" fmla="*/ 272 h 372"/>
                <a:gd name="T16" fmla="*/ 404 w 469"/>
                <a:gd name="T17" fmla="*/ 305 h 372"/>
                <a:gd name="T18" fmla="*/ 322 w 469"/>
                <a:gd name="T19" fmla="*/ 330 h 372"/>
                <a:gd name="T20" fmla="*/ 279 w 469"/>
                <a:gd name="T21" fmla="*/ 372 h 372"/>
                <a:gd name="T22" fmla="*/ 228 w 469"/>
                <a:gd name="T23" fmla="*/ 342 h 372"/>
                <a:gd name="T24" fmla="*/ 196 w 469"/>
                <a:gd name="T25" fmla="*/ 369 h 372"/>
                <a:gd name="T26" fmla="*/ 153 w 469"/>
                <a:gd name="T27" fmla="*/ 298 h 372"/>
                <a:gd name="T28" fmla="*/ 123 w 469"/>
                <a:gd name="T29" fmla="*/ 285 h 372"/>
                <a:gd name="T30" fmla="*/ 112 w 469"/>
                <a:gd name="T31" fmla="*/ 268 h 372"/>
                <a:gd name="T32" fmla="*/ 112 w 469"/>
                <a:gd name="T33" fmla="*/ 233 h 372"/>
                <a:gd name="T34" fmla="*/ 4 w 469"/>
                <a:gd name="T35" fmla="*/ 102 h 372"/>
                <a:gd name="T36" fmla="*/ 0 w 469"/>
                <a:gd name="T37" fmla="*/ 78 h 372"/>
                <a:gd name="T38" fmla="*/ 31 w 469"/>
                <a:gd name="T39" fmla="*/ 78 h 372"/>
                <a:gd name="T40" fmla="*/ 69 w 469"/>
                <a:gd name="T41" fmla="*/ 45 h 372"/>
                <a:gd name="T42" fmla="*/ 70 w 469"/>
                <a:gd name="T43" fmla="*/ 29 h 372"/>
                <a:gd name="T44" fmla="*/ 59 w 469"/>
                <a:gd name="T45" fmla="*/ 18 h 372"/>
                <a:gd name="T46" fmla="*/ 81 w 469"/>
                <a:gd name="T47" fmla="*/ 0 h 372"/>
                <a:gd name="T48" fmla="*/ 127 w 469"/>
                <a:gd name="T49" fmla="*/ 3 h 372"/>
                <a:gd name="T50" fmla="*/ 206 w 469"/>
                <a:gd name="T51" fmla="*/ 69 h 372"/>
                <a:gd name="T52" fmla="*/ 252 w 469"/>
                <a:gd name="T53" fmla="*/ 67 h 372"/>
                <a:gd name="T54" fmla="*/ 255 w 469"/>
                <a:gd name="T55" fmla="*/ 78 h 372"/>
                <a:gd name="T56" fmla="*/ 294 w 469"/>
                <a:gd name="T57" fmla="*/ 93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69" h="372">
                  <a:moveTo>
                    <a:pt x="294" y="93"/>
                  </a:moveTo>
                  <a:lnTo>
                    <a:pt x="294" y="93"/>
                  </a:lnTo>
                  <a:lnTo>
                    <a:pt x="349" y="170"/>
                  </a:lnTo>
                  <a:lnTo>
                    <a:pt x="367" y="184"/>
                  </a:lnTo>
                  <a:lnTo>
                    <a:pt x="375" y="218"/>
                  </a:lnTo>
                  <a:lnTo>
                    <a:pt x="459" y="225"/>
                  </a:lnTo>
                  <a:lnTo>
                    <a:pt x="469" y="230"/>
                  </a:lnTo>
                  <a:lnTo>
                    <a:pt x="459" y="272"/>
                  </a:lnTo>
                  <a:lnTo>
                    <a:pt x="404" y="305"/>
                  </a:lnTo>
                  <a:lnTo>
                    <a:pt x="322" y="330"/>
                  </a:lnTo>
                  <a:lnTo>
                    <a:pt x="279" y="372"/>
                  </a:lnTo>
                  <a:lnTo>
                    <a:pt x="228" y="342"/>
                  </a:lnTo>
                  <a:lnTo>
                    <a:pt x="196" y="369"/>
                  </a:lnTo>
                  <a:lnTo>
                    <a:pt x="153" y="298"/>
                  </a:lnTo>
                  <a:lnTo>
                    <a:pt x="123" y="285"/>
                  </a:lnTo>
                  <a:lnTo>
                    <a:pt x="112" y="268"/>
                  </a:lnTo>
                  <a:lnTo>
                    <a:pt x="112" y="233"/>
                  </a:lnTo>
                  <a:lnTo>
                    <a:pt x="4" y="102"/>
                  </a:lnTo>
                  <a:lnTo>
                    <a:pt x="0" y="78"/>
                  </a:lnTo>
                  <a:lnTo>
                    <a:pt x="31" y="78"/>
                  </a:lnTo>
                  <a:lnTo>
                    <a:pt x="69" y="45"/>
                  </a:lnTo>
                  <a:lnTo>
                    <a:pt x="70" y="29"/>
                  </a:lnTo>
                  <a:lnTo>
                    <a:pt x="59" y="18"/>
                  </a:lnTo>
                  <a:lnTo>
                    <a:pt x="81" y="0"/>
                  </a:lnTo>
                  <a:lnTo>
                    <a:pt x="127" y="3"/>
                  </a:lnTo>
                  <a:lnTo>
                    <a:pt x="206" y="69"/>
                  </a:lnTo>
                  <a:lnTo>
                    <a:pt x="252" y="67"/>
                  </a:lnTo>
                  <a:lnTo>
                    <a:pt x="255" y="78"/>
                  </a:lnTo>
                  <a:lnTo>
                    <a:pt x="294" y="9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7" name="Freeform 262">
              <a:extLst>
                <a:ext uri="{FF2B5EF4-FFF2-40B4-BE49-F238E27FC236}">
                  <a16:creationId xmlns:a16="http://schemas.microsoft.com/office/drawing/2014/main" xmlns="" id="{462E23FA-13A0-A945-AAB9-B6FC8FBDC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4500" y="3662363"/>
              <a:ext cx="141288" cy="123825"/>
            </a:xfrm>
            <a:custGeom>
              <a:avLst/>
              <a:gdLst>
                <a:gd name="T0" fmla="*/ 3 w 135"/>
                <a:gd name="T1" fmla="*/ 32 h 116"/>
                <a:gd name="T2" fmla="*/ 3 w 135"/>
                <a:gd name="T3" fmla="*/ 32 h 116"/>
                <a:gd name="T4" fmla="*/ 0 w 135"/>
                <a:gd name="T5" fmla="*/ 52 h 116"/>
                <a:gd name="T6" fmla="*/ 23 w 135"/>
                <a:gd name="T7" fmla="*/ 61 h 116"/>
                <a:gd name="T8" fmla="*/ 22 w 135"/>
                <a:gd name="T9" fmla="*/ 116 h 116"/>
                <a:gd name="T10" fmla="*/ 44 w 135"/>
                <a:gd name="T11" fmla="*/ 116 h 116"/>
                <a:gd name="T12" fmla="*/ 66 w 135"/>
                <a:gd name="T13" fmla="*/ 99 h 116"/>
                <a:gd name="T14" fmla="*/ 74 w 135"/>
                <a:gd name="T15" fmla="*/ 98 h 116"/>
                <a:gd name="T16" fmla="*/ 124 w 135"/>
                <a:gd name="T17" fmla="*/ 58 h 116"/>
                <a:gd name="T18" fmla="*/ 135 w 135"/>
                <a:gd name="T19" fmla="*/ 0 h 116"/>
                <a:gd name="T20" fmla="*/ 34 w 135"/>
                <a:gd name="T21" fmla="*/ 10 h 116"/>
                <a:gd name="T22" fmla="*/ 24 w 135"/>
                <a:gd name="T23" fmla="*/ 33 h 116"/>
                <a:gd name="T24" fmla="*/ 3 w 135"/>
                <a:gd name="T25" fmla="*/ 3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5" h="116">
                  <a:moveTo>
                    <a:pt x="3" y="32"/>
                  </a:moveTo>
                  <a:lnTo>
                    <a:pt x="3" y="32"/>
                  </a:lnTo>
                  <a:lnTo>
                    <a:pt x="0" y="52"/>
                  </a:lnTo>
                  <a:lnTo>
                    <a:pt x="23" y="61"/>
                  </a:lnTo>
                  <a:lnTo>
                    <a:pt x="22" y="116"/>
                  </a:lnTo>
                  <a:lnTo>
                    <a:pt x="44" y="116"/>
                  </a:lnTo>
                  <a:lnTo>
                    <a:pt x="66" y="99"/>
                  </a:lnTo>
                  <a:lnTo>
                    <a:pt x="74" y="98"/>
                  </a:lnTo>
                  <a:lnTo>
                    <a:pt x="124" y="58"/>
                  </a:lnTo>
                  <a:lnTo>
                    <a:pt x="135" y="0"/>
                  </a:lnTo>
                  <a:lnTo>
                    <a:pt x="34" y="10"/>
                  </a:lnTo>
                  <a:lnTo>
                    <a:pt x="24" y="33"/>
                  </a:lnTo>
                  <a:lnTo>
                    <a:pt x="3" y="3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8" name="Freeform 263">
              <a:extLst>
                <a:ext uri="{FF2B5EF4-FFF2-40B4-BE49-F238E27FC236}">
                  <a16:creationId xmlns:a16="http://schemas.microsoft.com/office/drawing/2014/main" xmlns="" id="{7B13A24D-5D93-484C-865B-D5F36F1FB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7050" y="3656013"/>
              <a:ext cx="230188" cy="207963"/>
            </a:xfrm>
            <a:custGeom>
              <a:avLst/>
              <a:gdLst>
                <a:gd name="T0" fmla="*/ 63 w 218"/>
                <a:gd name="T1" fmla="*/ 7 h 197"/>
                <a:gd name="T2" fmla="*/ 63 w 218"/>
                <a:gd name="T3" fmla="*/ 7 h 197"/>
                <a:gd name="T4" fmla="*/ 50 w 218"/>
                <a:gd name="T5" fmla="*/ 67 h 197"/>
                <a:gd name="T6" fmla="*/ 0 w 218"/>
                <a:gd name="T7" fmla="*/ 109 h 197"/>
                <a:gd name="T8" fmla="*/ 3 w 218"/>
                <a:gd name="T9" fmla="*/ 129 h 197"/>
                <a:gd name="T10" fmla="*/ 52 w 218"/>
                <a:gd name="T11" fmla="*/ 133 h 197"/>
                <a:gd name="T12" fmla="*/ 131 w 218"/>
                <a:gd name="T13" fmla="*/ 197 h 197"/>
                <a:gd name="T14" fmla="*/ 175 w 218"/>
                <a:gd name="T15" fmla="*/ 196 h 197"/>
                <a:gd name="T16" fmla="*/ 176 w 218"/>
                <a:gd name="T17" fmla="*/ 181 h 197"/>
                <a:gd name="T18" fmla="*/ 193 w 218"/>
                <a:gd name="T19" fmla="*/ 163 h 197"/>
                <a:gd name="T20" fmla="*/ 215 w 218"/>
                <a:gd name="T21" fmla="*/ 176 h 197"/>
                <a:gd name="T22" fmla="*/ 218 w 218"/>
                <a:gd name="T23" fmla="*/ 173 h 197"/>
                <a:gd name="T24" fmla="*/ 175 w 218"/>
                <a:gd name="T25" fmla="*/ 115 h 197"/>
                <a:gd name="T26" fmla="*/ 154 w 218"/>
                <a:gd name="T27" fmla="*/ 114 h 197"/>
                <a:gd name="T28" fmla="*/ 126 w 218"/>
                <a:gd name="T29" fmla="*/ 79 h 197"/>
                <a:gd name="T30" fmla="*/ 132 w 218"/>
                <a:gd name="T31" fmla="*/ 53 h 197"/>
                <a:gd name="T32" fmla="*/ 140 w 218"/>
                <a:gd name="T33" fmla="*/ 51 h 197"/>
                <a:gd name="T34" fmla="*/ 143 w 218"/>
                <a:gd name="T35" fmla="*/ 40 h 197"/>
                <a:gd name="T36" fmla="*/ 106 w 218"/>
                <a:gd name="T37" fmla="*/ 0 h 197"/>
                <a:gd name="T38" fmla="*/ 63 w 218"/>
                <a:gd name="T39" fmla="*/ 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8" h="197">
                  <a:moveTo>
                    <a:pt x="63" y="7"/>
                  </a:moveTo>
                  <a:lnTo>
                    <a:pt x="63" y="7"/>
                  </a:lnTo>
                  <a:lnTo>
                    <a:pt x="50" y="67"/>
                  </a:lnTo>
                  <a:lnTo>
                    <a:pt x="0" y="109"/>
                  </a:lnTo>
                  <a:lnTo>
                    <a:pt x="3" y="129"/>
                  </a:lnTo>
                  <a:lnTo>
                    <a:pt x="52" y="133"/>
                  </a:lnTo>
                  <a:lnTo>
                    <a:pt x="131" y="197"/>
                  </a:lnTo>
                  <a:lnTo>
                    <a:pt x="175" y="196"/>
                  </a:lnTo>
                  <a:lnTo>
                    <a:pt x="176" y="181"/>
                  </a:lnTo>
                  <a:lnTo>
                    <a:pt x="193" y="163"/>
                  </a:lnTo>
                  <a:lnTo>
                    <a:pt x="215" y="176"/>
                  </a:lnTo>
                  <a:lnTo>
                    <a:pt x="218" y="173"/>
                  </a:lnTo>
                  <a:lnTo>
                    <a:pt x="175" y="115"/>
                  </a:lnTo>
                  <a:lnTo>
                    <a:pt x="154" y="114"/>
                  </a:lnTo>
                  <a:lnTo>
                    <a:pt x="126" y="79"/>
                  </a:lnTo>
                  <a:lnTo>
                    <a:pt x="132" y="53"/>
                  </a:lnTo>
                  <a:lnTo>
                    <a:pt x="140" y="51"/>
                  </a:lnTo>
                  <a:lnTo>
                    <a:pt x="143" y="40"/>
                  </a:lnTo>
                  <a:lnTo>
                    <a:pt x="106" y="0"/>
                  </a:lnTo>
                  <a:lnTo>
                    <a:pt x="63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9" name="Freeform 264">
              <a:extLst>
                <a:ext uri="{FF2B5EF4-FFF2-40B4-BE49-F238E27FC236}">
                  <a16:creationId xmlns:a16="http://schemas.microsoft.com/office/drawing/2014/main" xmlns="" id="{F4CA5A94-6EDC-764F-A058-04C9BF7F8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4500" y="3775076"/>
              <a:ext cx="80963" cy="100013"/>
            </a:xfrm>
            <a:custGeom>
              <a:avLst/>
              <a:gdLst>
                <a:gd name="T0" fmla="*/ 21 w 77"/>
                <a:gd name="T1" fmla="*/ 17 h 95"/>
                <a:gd name="T2" fmla="*/ 21 w 77"/>
                <a:gd name="T3" fmla="*/ 17 h 95"/>
                <a:gd name="T4" fmla="*/ 1 w 77"/>
                <a:gd name="T5" fmla="*/ 85 h 95"/>
                <a:gd name="T6" fmla="*/ 0 w 77"/>
                <a:gd name="T7" fmla="*/ 95 h 95"/>
                <a:gd name="T8" fmla="*/ 31 w 77"/>
                <a:gd name="T9" fmla="*/ 95 h 95"/>
                <a:gd name="T10" fmla="*/ 65 w 77"/>
                <a:gd name="T11" fmla="*/ 65 h 95"/>
                <a:gd name="T12" fmla="*/ 66 w 77"/>
                <a:gd name="T13" fmla="*/ 54 h 95"/>
                <a:gd name="T14" fmla="*/ 52 w 77"/>
                <a:gd name="T15" fmla="*/ 39 h 95"/>
                <a:gd name="T16" fmla="*/ 77 w 77"/>
                <a:gd name="T17" fmla="*/ 19 h 95"/>
                <a:gd name="T18" fmla="*/ 73 w 77"/>
                <a:gd name="T19" fmla="*/ 0 h 95"/>
                <a:gd name="T20" fmla="*/ 66 w 77"/>
                <a:gd name="T21" fmla="*/ 1 h 95"/>
                <a:gd name="T22" fmla="*/ 46 w 77"/>
                <a:gd name="T23" fmla="*/ 16 h 95"/>
                <a:gd name="T24" fmla="*/ 21 w 77"/>
                <a:gd name="T25" fmla="*/ 1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95">
                  <a:moveTo>
                    <a:pt x="21" y="17"/>
                  </a:moveTo>
                  <a:lnTo>
                    <a:pt x="21" y="17"/>
                  </a:lnTo>
                  <a:lnTo>
                    <a:pt x="1" y="85"/>
                  </a:lnTo>
                  <a:lnTo>
                    <a:pt x="0" y="95"/>
                  </a:lnTo>
                  <a:lnTo>
                    <a:pt x="31" y="95"/>
                  </a:lnTo>
                  <a:lnTo>
                    <a:pt x="65" y="65"/>
                  </a:lnTo>
                  <a:lnTo>
                    <a:pt x="66" y="54"/>
                  </a:lnTo>
                  <a:lnTo>
                    <a:pt x="52" y="39"/>
                  </a:lnTo>
                  <a:lnTo>
                    <a:pt x="77" y="19"/>
                  </a:lnTo>
                  <a:lnTo>
                    <a:pt x="73" y="0"/>
                  </a:lnTo>
                  <a:lnTo>
                    <a:pt x="66" y="1"/>
                  </a:lnTo>
                  <a:lnTo>
                    <a:pt x="46" y="16"/>
                  </a:lnTo>
                  <a:lnTo>
                    <a:pt x="21" y="1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0" name="Freeform 265">
              <a:extLst>
                <a:ext uri="{FF2B5EF4-FFF2-40B4-BE49-F238E27FC236}">
                  <a16:creationId xmlns:a16="http://schemas.microsoft.com/office/drawing/2014/main" xmlns="" id="{934718BC-A8E6-124D-AE7E-2FACF2807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8150" y="3724276"/>
              <a:ext cx="23813" cy="42863"/>
            </a:xfrm>
            <a:custGeom>
              <a:avLst/>
              <a:gdLst>
                <a:gd name="T0" fmla="*/ 5 w 23"/>
                <a:gd name="T1" fmla="*/ 0 h 40"/>
                <a:gd name="T2" fmla="*/ 5 w 23"/>
                <a:gd name="T3" fmla="*/ 0 h 40"/>
                <a:gd name="T4" fmla="*/ 6 w 23"/>
                <a:gd name="T5" fmla="*/ 15 h 40"/>
                <a:gd name="T6" fmla="*/ 0 w 23"/>
                <a:gd name="T7" fmla="*/ 38 h 40"/>
                <a:gd name="T8" fmla="*/ 22 w 23"/>
                <a:gd name="T9" fmla="*/ 40 h 40"/>
                <a:gd name="T10" fmla="*/ 23 w 23"/>
                <a:gd name="T11" fmla="*/ 7 h 40"/>
                <a:gd name="T12" fmla="*/ 5 w 23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40">
                  <a:moveTo>
                    <a:pt x="5" y="0"/>
                  </a:moveTo>
                  <a:lnTo>
                    <a:pt x="5" y="0"/>
                  </a:lnTo>
                  <a:lnTo>
                    <a:pt x="6" y="15"/>
                  </a:lnTo>
                  <a:lnTo>
                    <a:pt x="0" y="38"/>
                  </a:lnTo>
                  <a:lnTo>
                    <a:pt x="22" y="40"/>
                  </a:lnTo>
                  <a:lnTo>
                    <a:pt x="23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1" name="Freeform 266">
              <a:extLst>
                <a:ext uri="{FF2B5EF4-FFF2-40B4-BE49-F238E27FC236}">
                  <a16:creationId xmlns:a16="http://schemas.microsoft.com/office/drawing/2014/main" xmlns="" id="{5C58EFEB-8C5E-A045-91D0-08DB7F9FF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275" y="3770313"/>
              <a:ext cx="38100" cy="92075"/>
            </a:xfrm>
            <a:custGeom>
              <a:avLst/>
              <a:gdLst>
                <a:gd name="T0" fmla="*/ 13 w 35"/>
                <a:gd name="T1" fmla="*/ 0 h 87"/>
                <a:gd name="T2" fmla="*/ 13 w 35"/>
                <a:gd name="T3" fmla="*/ 0 h 87"/>
                <a:gd name="T4" fmla="*/ 0 w 35"/>
                <a:gd name="T5" fmla="*/ 39 h 87"/>
                <a:gd name="T6" fmla="*/ 16 w 35"/>
                <a:gd name="T7" fmla="*/ 87 h 87"/>
                <a:gd name="T8" fmla="*/ 35 w 35"/>
                <a:gd name="T9" fmla="*/ 18 h 87"/>
                <a:gd name="T10" fmla="*/ 35 w 35"/>
                <a:gd name="T11" fmla="*/ 3 h 87"/>
                <a:gd name="T12" fmla="*/ 13 w 35"/>
                <a:gd name="T1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87">
                  <a:moveTo>
                    <a:pt x="13" y="0"/>
                  </a:moveTo>
                  <a:lnTo>
                    <a:pt x="13" y="0"/>
                  </a:lnTo>
                  <a:lnTo>
                    <a:pt x="0" y="39"/>
                  </a:lnTo>
                  <a:lnTo>
                    <a:pt x="16" y="87"/>
                  </a:lnTo>
                  <a:lnTo>
                    <a:pt x="35" y="18"/>
                  </a:lnTo>
                  <a:lnTo>
                    <a:pt x="35" y="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2" name="Freeform 267">
              <a:extLst>
                <a:ext uri="{FF2B5EF4-FFF2-40B4-BE49-F238E27FC236}">
                  <a16:creationId xmlns:a16="http://schemas.microsoft.com/office/drawing/2014/main" xmlns="" id="{75C16408-C191-544C-B9DD-36AB96069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475" y="3702051"/>
              <a:ext cx="57150" cy="38100"/>
            </a:xfrm>
            <a:custGeom>
              <a:avLst/>
              <a:gdLst>
                <a:gd name="T0" fmla="*/ 45 w 55"/>
                <a:gd name="T1" fmla="*/ 0 h 36"/>
                <a:gd name="T2" fmla="*/ 45 w 55"/>
                <a:gd name="T3" fmla="*/ 0 h 36"/>
                <a:gd name="T4" fmla="*/ 55 w 55"/>
                <a:gd name="T5" fmla="*/ 7 h 36"/>
                <a:gd name="T6" fmla="*/ 25 w 55"/>
                <a:gd name="T7" fmla="*/ 36 h 36"/>
                <a:gd name="T8" fmla="*/ 10 w 55"/>
                <a:gd name="T9" fmla="*/ 35 h 36"/>
                <a:gd name="T10" fmla="*/ 0 w 55"/>
                <a:gd name="T11" fmla="*/ 28 h 36"/>
                <a:gd name="T12" fmla="*/ 1 w 55"/>
                <a:gd name="T13" fmla="*/ 14 h 36"/>
                <a:gd name="T14" fmla="*/ 23 w 55"/>
                <a:gd name="T15" fmla="*/ 13 h 36"/>
                <a:gd name="T16" fmla="*/ 45 w 55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36">
                  <a:moveTo>
                    <a:pt x="45" y="0"/>
                  </a:moveTo>
                  <a:lnTo>
                    <a:pt x="45" y="0"/>
                  </a:lnTo>
                  <a:lnTo>
                    <a:pt x="55" y="7"/>
                  </a:lnTo>
                  <a:lnTo>
                    <a:pt x="25" y="36"/>
                  </a:lnTo>
                  <a:lnTo>
                    <a:pt x="10" y="35"/>
                  </a:lnTo>
                  <a:lnTo>
                    <a:pt x="0" y="28"/>
                  </a:lnTo>
                  <a:lnTo>
                    <a:pt x="1" y="14"/>
                  </a:lnTo>
                  <a:lnTo>
                    <a:pt x="23" y="1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3" name="Freeform 268">
              <a:extLst>
                <a:ext uri="{FF2B5EF4-FFF2-40B4-BE49-F238E27FC236}">
                  <a16:creationId xmlns:a16="http://schemas.microsoft.com/office/drawing/2014/main" xmlns="" id="{4FF05C33-77B0-7642-A2D3-CE75F6A0D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9813" y="2573338"/>
              <a:ext cx="434975" cy="473075"/>
            </a:xfrm>
            <a:custGeom>
              <a:avLst/>
              <a:gdLst>
                <a:gd name="T0" fmla="*/ 396 w 412"/>
                <a:gd name="T1" fmla="*/ 65 h 447"/>
                <a:gd name="T2" fmla="*/ 396 w 412"/>
                <a:gd name="T3" fmla="*/ 65 h 447"/>
                <a:gd name="T4" fmla="*/ 412 w 412"/>
                <a:gd name="T5" fmla="*/ 54 h 447"/>
                <a:gd name="T6" fmla="*/ 411 w 412"/>
                <a:gd name="T7" fmla="*/ 41 h 447"/>
                <a:gd name="T8" fmla="*/ 401 w 412"/>
                <a:gd name="T9" fmla="*/ 35 h 447"/>
                <a:gd name="T10" fmla="*/ 402 w 412"/>
                <a:gd name="T11" fmla="*/ 19 h 447"/>
                <a:gd name="T12" fmla="*/ 411 w 412"/>
                <a:gd name="T13" fmla="*/ 19 h 447"/>
                <a:gd name="T14" fmla="*/ 411 w 412"/>
                <a:gd name="T15" fmla="*/ 10 h 447"/>
                <a:gd name="T16" fmla="*/ 373 w 412"/>
                <a:gd name="T17" fmla="*/ 0 h 447"/>
                <a:gd name="T18" fmla="*/ 317 w 412"/>
                <a:gd name="T19" fmla="*/ 6 h 447"/>
                <a:gd name="T20" fmla="*/ 311 w 412"/>
                <a:gd name="T21" fmla="*/ 31 h 447"/>
                <a:gd name="T22" fmla="*/ 298 w 412"/>
                <a:gd name="T23" fmla="*/ 26 h 447"/>
                <a:gd name="T24" fmla="*/ 290 w 412"/>
                <a:gd name="T25" fmla="*/ 12 h 447"/>
                <a:gd name="T26" fmla="*/ 262 w 412"/>
                <a:gd name="T27" fmla="*/ 13 h 447"/>
                <a:gd name="T28" fmla="*/ 260 w 412"/>
                <a:gd name="T29" fmla="*/ 41 h 447"/>
                <a:gd name="T30" fmla="*/ 247 w 412"/>
                <a:gd name="T31" fmla="*/ 47 h 447"/>
                <a:gd name="T32" fmla="*/ 239 w 412"/>
                <a:gd name="T33" fmla="*/ 32 h 447"/>
                <a:gd name="T34" fmla="*/ 182 w 412"/>
                <a:gd name="T35" fmla="*/ 78 h 447"/>
                <a:gd name="T36" fmla="*/ 193 w 412"/>
                <a:gd name="T37" fmla="*/ 92 h 447"/>
                <a:gd name="T38" fmla="*/ 172 w 412"/>
                <a:gd name="T39" fmla="*/ 102 h 447"/>
                <a:gd name="T40" fmla="*/ 123 w 412"/>
                <a:gd name="T41" fmla="*/ 199 h 447"/>
                <a:gd name="T42" fmla="*/ 106 w 412"/>
                <a:gd name="T43" fmla="*/ 210 h 447"/>
                <a:gd name="T44" fmla="*/ 107 w 412"/>
                <a:gd name="T45" fmla="*/ 219 h 447"/>
                <a:gd name="T46" fmla="*/ 124 w 412"/>
                <a:gd name="T47" fmla="*/ 228 h 447"/>
                <a:gd name="T48" fmla="*/ 120 w 412"/>
                <a:gd name="T49" fmla="*/ 247 h 447"/>
                <a:gd name="T50" fmla="*/ 91 w 412"/>
                <a:gd name="T51" fmla="*/ 245 h 447"/>
                <a:gd name="T52" fmla="*/ 82 w 412"/>
                <a:gd name="T53" fmla="*/ 235 h 447"/>
                <a:gd name="T54" fmla="*/ 64 w 412"/>
                <a:gd name="T55" fmla="*/ 257 h 447"/>
                <a:gd name="T56" fmla="*/ 52 w 412"/>
                <a:gd name="T57" fmla="*/ 265 h 447"/>
                <a:gd name="T58" fmla="*/ 49 w 412"/>
                <a:gd name="T59" fmla="*/ 286 h 447"/>
                <a:gd name="T60" fmla="*/ 39 w 412"/>
                <a:gd name="T61" fmla="*/ 292 h 447"/>
                <a:gd name="T62" fmla="*/ 13 w 412"/>
                <a:gd name="T63" fmla="*/ 297 h 447"/>
                <a:gd name="T64" fmla="*/ 0 w 412"/>
                <a:gd name="T65" fmla="*/ 338 h 447"/>
                <a:gd name="T66" fmla="*/ 9 w 412"/>
                <a:gd name="T67" fmla="*/ 405 h 447"/>
                <a:gd name="T68" fmla="*/ 19 w 412"/>
                <a:gd name="T69" fmla="*/ 435 h 447"/>
                <a:gd name="T70" fmla="*/ 31 w 412"/>
                <a:gd name="T71" fmla="*/ 447 h 447"/>
                <a:gd name="T72" fmla="*/ 57 w 412"/>
                <a:gd name="T73" fmla="*/ 445 h 447"/>
                <a:gd name="T74" fmla="*/ 94 w 412"/>
                <a:gd name="T75" fmla="*/ 409 h 447"/>
                <a:gd name="T76" fmla="*/ 108 w 412"/>
                <a:gd name="T77" fmla="*/ 384 h 447"/>
                <a:gd name="T78" fmla="*/ 113 w 412"/>
                <a:gd name="T79" fmla="*/ 421 h 447"/>
                <a:gd name="T80" fmla="*/ 137 w 412"/>
                <a:gd name="T81" fmla="*/ 377 h 447"/>
                <a:gd name="T82" fmla="*/ 139 w 412"/>
                <a:gd name="T83" fmla="*/ 255 h 447"/>
                <a:gd name="T84" fmla="*/ 159 w 412"/>
                <a:gd name="T85" fmla="*/ 243 h 447"/>
                <a:gd name="T86" fmla="*/ 164 w 412"/>
                <a:gd name="T87" fmla="*/ 176 h 447"/>
                <a:gd name="T88" fmla="*/ 225 w 412"/>
                <a:gd name="T89" fmla="*/ 89 h 447"/>
                <a:gd name="T90" fmla="*/ 254 w 412"/>
                <a:gd name="T91" fmla="*/ 78 h 447"/>
                <a:gd name="T92" fmla="*/ 267 w 412"/>
                <a:gd name="T93" fmla="*/ 63 h 447"/>
                <a:gd name="T94" fmla="*/ 310 w 412"/>
                <a:gd name="T95" fmla="*/ 73 h 447"/>
                <a:gd name="T96" fmla="*/ 331 w 412"/>
                <a:gd name="T97" fmla="*/ 86 h 447"/>
                <a:gd name="T98" fmla="*/ 339 w 412"/>
                <a:gd name="T99" fmla="*/ 49 h 447"/>
                <a:gd name="T100" fmla="*/ 375 w 412"/>
                <a:gd name="T101" fmla="*/ 28 h 447"/>
                <a:gd name="T102" fmla="*/ 396 w 412"/>
                <a:gd name="T103" fmla="*/ 65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12" h="447">
                  <a:moveTo>
                    <a:pt x="396" y="65"/>
                  </a:moveTo>
                  <a:lnTo>
                    <a:pt x="396" y="65"/>
                  </a:lnTo>
                  <a:lnTo>
                    <a:pt x="412" y="54"/>
                  </a:lnTo>
                  <a:lnTo>
                    <a:pt x="411" y="41"/>
                  </a:lnTo>
                  <a:lnTo>
                    <a:pt x="401" y="35"/>
                  </a:lnTo>
                  <a:lnTo>
                    <a:pt x="402" y="19"/>
                  </a:lnTo>
                  <a:lnTo>
                    <a:pt x="411" y="19"/>
                  </a:lnTo>
                  <a:lnTo>
                    <a:pt x="411" y="10"/>
                  </a:lnTo>
                  <a:lnTo>
                    <a:pt x="373" y="0"/>
                  </a:lnTo>
                  <a:lnTo>
                    <a:pt x="317" y="6"/>
                  </a:lnTo>
                  <a:lnTo>
                    <a:pt x="311" y="31"/>
                  </a:lnTo>
                  <a:lnTo>
                    <a:pt x="298" y="26"/>
                  </a:lnTo>
                  <a:lnTo>
                    <a:pt x="290" y="12"/>
                  </a:lnTo>
                  <a:lnTo>
                    <a:pt x="262" y="13"/>
                  </a:lnTo>
                  <a:lnTo>
                    <a:pt x="260" y="41"/>
                  </a:lnTo>
                  <a:lnTo>
                    <a:pt x="247" y="47"/>
                  </a:lnTo>
                  <a:lnTo>
                    <a:pt x="239" y="32"/>
                  </a:lnTo>
                  <a:lnTo>
                    <a:pt x="182" y="78"/>
                  </a:lnTo>
                  <a:lnTo>
                    <a:pt x="193" y="92"/>
                  </a:lnTo>
                  <a:lnTo>
                    <a:pt x="172" y="102"/>
                  </a:lnTo>
                  <a:lnTo>
                    <a:pt x="123" y="199"/>
                  </a:lnTo>
                  <a:lnTo>
                    <a:pt x="106" y="210"/>
                  </a:lnTo>
                  <a:lnTo>
                    <a:pt x="107" y="219"/>
                  </a:lnTo>
                  <a:lnTo>
                    <a:pt x="124" y="228"/>
                  </a:lnTo>
                  <a:lnTo>
                    <a:pt x="120" y="247"/>
                  </a:lnTo>
                  <a:lnTo>
                    <a:pt x="91" y="245"/>
                  </a:lnTo>
                  <a:lnTo>
                    <a:pt x="82" y="235"/>
                  </a:lnTo>
                  <a:lnTo>
                    <a:pt x="64" y="257"/>
                  </a:lnTo>
                  <a:lnTo>
                    <a:pt x="52" y="265"/>
                  </a:lnTo>
                  <a:lnTo>
                    <a:pt x="49" y="286"/>
                  </a:lnTo>
                  <a:lnTo>
                    <a:pt x="39" y="292"/>
                  </a:lnTo>
                  <a:lnTo>
                    <a:pt x="13" y="297"/>
                  </a:lnTo>
                  <a:lnTo>
                    <a:pt x="0" y="338"/>
                  </a:lnTo>
                  <a:lnTo>
                    <a:pt x="9" y="405"/>
                  </a:lnTo>
                  <a:lnTo>
                    <a:pt x="19" y="435"/>
                  </a:lnTo>
                  <a:lnTo>
                    <a:pt x="31" y="447"/>
                  </a:lnTo>
                  <a:lnTo>
                    <a:pt x="57" y="445"/>
                  </a:lnTo>
                  <a:lnTo>
                    <a:pt x="94" y="409"/>
                  </a:lnTo>
                  <a:lnTo>
                    <a:pt x="108" y="384"/>
                  </a:lnTo>
                  <a:lnTo>
                    <a:pt x="113" y="421"/>
                  </a:lnTo>
                  <a:lnTo>
                    <a:pt x="137" y="377"/>
                  </a:lnTo>
                  <a:lnTo>
                    <a:pt x="139" y="255"/>
                  </a:lnTo>
                  <a:lnTo>
                    <a:pt x="159" y="243"/>
                  </a:lnTo>
                  <a:lnTo>
                    <a:pt x="164" y="176"/>
                  </a:lnTo>
                  <a:lnTo>
                    <a:pt x="225" y="89"/>
                  </a:lnTo>
                  <a:lnTo>
                    <a:pt x="254" y="78"/>
                  </a:lnTo>
                  <a:lnTo>
                    <a:pt x="267" y="63"/>
                  </a:lnTo>
                  <a:lnTo>
                    <a:pt x="310" y="73"/>
                  </a:lnTo>
                  <a:lnTo>
                    <a:pt x="331" y="86"/>
                  </a:lnTo>
                  <a:lnTo>
                    <a:pt x="339" y="49"/>
                  </a:lnTo>
                  <a:lnTo>
                    <a:pt x="375" y="28"/>
                  </a:lnTo>
                  <a:lnTo>
                    <a:pt x="396" y="6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4" name="Freeform 269">
              <a:extLst>
                <a:ext uri="{FF2B5EF4-FFF2-40B4-BE49-F238E27FC236}">
                  <a16:creationId xmlns:a16="http://schemas.microsoft.com/office/drawing/2014/main" xmlns="" id="{3979DDCC-A137-2D4E-99C3-47287CE5A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1213" y="3021013"/>
              <a:ext cx="165100" cy="290513"/>
            </a:xfrm>
            <a:custGeom>
              <a:avLst/>
              <a:gdLst>
                <a:gd name="T0" fmla="*/ 68 w 156"/>
                <a:gd name="T1" fmla="*/ 10 h 274"/>
                <a:gd name="T2" fmla="*/ 68 w 156"/>
                <a:gd name="T3" fmla="*/ 10 h 274"/>
                <a:gd name="T4" fmla="*/ 54 w 156"/>
                <a:gd name="T5" fmla="*/ 31 h 274"/>
                <a:gd name="T6" fmla="*/ 60 w 156"/>
                <a:gd name="T7" fmla="*/ 40 h 274"/>
                <a:gd name="T8" fmla="*/ 93 w 156"/>
                <a:gd name="T9" fmla="*/ 40 h 274"/>
                <a:gd name="T10" fmla="*/ 93 w 156"/>
                <a:gd name="T11" fmla="*/ 55 h 274"/>
                <a:gd name="T12" fmla="*/ 84 w 156"/>
                <a:gd name="T13" fmla="*/ 66 h 274"/>
                <a:gd name="T14" fmla="*/ 90 w 156"/>
                <a:gd name="T15" fmla="*/ 97 h 274"/>
                <a:gd name="T16" fmla="*/ 108 w 156"/>
                <a:gd name="T17" fmla="*/ 133 h 274"/>
                <a:gd name="T18" fmla="*/ 123 w 156"/>
                <a:gd name="T19" fmla="*/ 166 h 274"/>
                <a:gd name="T20" fmla="*/ 146 w 156"/>
                <a:gd name="T21" fmla="*/ 175 h 274"/>
                <a:gd name="T22" fmla="*/ 156 w 156"/>
                <a:gd name="T23" fmla="*/ 193 h 274"/>
                <a:gd name="T24" fmla="*/ 154 w 156"/>
                <a:gd name="T25" fmla="*/ 208 h 274"/>
                <a:gd name="T26" fmla="*/ 140 w 156"/>
                <a:gd name="T27" fmla="*/ 217 h 274"/>
                <a:gd name="T28" fmla="*/ 139 w 156"/>
                <a:gd name="T29" fmla="*/ 224 h 274"/>
                <a:gd name="T30" fmla="*/ 149 w 156"/>
                <a:gd name="T31" fmla="*/ 230 h 274"/>
                <a:gd name="T32" fmla="*/ 140 w 156"/>
                <a:gd name="T33" fmla="*/ 242 h 274"/>
                <a:gd name="T34" fmla="*/ 120 w 156"/>
                <a:gd name="T35" fmla="*/ 250 h 274"/>
                <a:gd name="T36" fmla="*/ 81 w 156"/>
                <a:gd name="T37" fmla="*/ 246 h 274"/>
                <a:gd name="T38" fmla="*/ 21 w 156"/>
                <a:gd name="T39" fmla="*/ 274 h 274"/>
                <a:gd name="T40" fmla="*/ 0 w 156"/>
                <a:gd name="T41" fmla="*/ 264 h 274"/>
                <a:gd name="T42" fmla="*/ 58 w 156"/>
                <a:gd name="T43" fmla="*/ 230 h 274"/>
                <a:gd name="T44" fmla="*/ 51 w 156"/>
                <a:gd name="T45" fmla="*/ 226 h 274"/>
                <a:gd name="T46" fmla="*/ 21 w 156"/>
                <a:gd name="T47" fmla="*/ 223 h 274"/>
                <a:gd name="T48" fmla="*/ 39 w 156"/>
                <a:gd name="T49" fmla="*/ 195 h 274"/>
                <a:gd name="T50" fmla="*/ 42 w 156"/>
                <a:gd name="T51" fmla="*/ 172 h 274"/>
                <a:gd name="T52" fmla="*/ 67 w 156"/>
                <a:gd name="T53" fmla="*/ 169 h 274"/>
                <a:gd name="T54" fmla="*/ 62 w 156"/>
                <a:gd name="T55" fmla="*/ 124 h 274"/>
                <a:gd name="T56" fmla="*/ 34 w 156"/>
                <a:gd name="T57" fmla="*/ 123 h 274"/>
                <a:gd name="T58" fmla="*/ 25 w 156"/>
                <a:gd name="T59" fmla="*/ 113 h 274"/>
                <a:gd name="T60" fmla="*/ 26 w 156"/>
                <a:gd name="T61" fmla="*/ 80 h 274"/>
                <a:gd name="T62" fmla="*/ 9 w 156"/>
                <a:gd name="T63" fmla="*/ 81 h 274"/>
                <a:gd name="T64" fmla="*/ 26 w 156"/>
                <a:gd name="T65" fmla="*/ 23 h 274"/>
                <a:gd name="T66" fmla="*/ 58 w 156"/>
                <a:gd name="T67" fmla="*/ 0 h 274"/>
                <a:gd name="T68" fmla="*/ 68 w 156"/>
                <a:gd name="T69" fmla="*/ 1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6" h="274">
                  <a:moveTo>
                    <a:pt x="68" y="10"/>
                  </a:moveTo>
                  <a:lnTo>
                    <a:pt x="68" y="10"/>
                  </a:lnTo>
                  <a:lnTo>
                    <a:pt x="54" y="31"/>
                  </a:lnTo>
                  <a:lnTo>
                    <a:pt x="60" y="40"/>
                  </a:lnTo>
                  <a:lnTo>
                    <a:pt x="93" y="40"/>
                  </a:lnTo>
                  <a:lnTo>
                    <a:pt x="93" y="55"/>
                  </a:lnTo>
                  <a:lnTo>
                    <a:pt x="84" y="66"/>
                  </a:lnTo>
                  <a:lnTo>
                    <a:pt x="90" y="97"/>
                  </a:lnTo>
                  <a:lnTo>
                    <a:pt x="108" y="133"/>
                  </a:lnTo>
                  <a:lnTo>
                    <a:pt x="123" y="166"/>
                  </a:lnTo>
                  <a:lnTo>
                    <a:pt x="146" y="175"/>
                  </a:lnTo>
                  <a:lnTo>
                    <a:pt x="156" y="193"/>
                  </a:lnTo>
                  <a:lnTo>
                    <a:pt x="154" y="208"/>
                  </a:lnTo>
                  <a:lnTo>
                    <a:pt x="140" y="217"/>
                  </a:lnTo>
                  <a:lnTo>
                    <a:pt x="139" y="224"/>
                  </a:lnTo>
                  <a:lnTo>
                    <a:pt x="149" y="230"/>
                  </a:lnTo>
                  <a:lnTo>
                    <a:pt x="140" y="242"/>
                  </a:lnTo>
                  <a:lnTo>
                    <a:pt x="120" y="250"/>
                  </a:lnTo>
                  <a:lnTo>
                    <a:pt x="81" y="246"/>
                  </a:lnTo>
                  <a:lnTo>
                    <a:pt x="21" y="274"/>
                  </a:lnTo>
                  <a:lnTo>
                    <a:pt x="0" y="264"/>
                  </a:lnTo>
                  <a:lnTo>
                    <a:pt x="58" y="230"/>
                  </a:lnTo>
                  <a:lnTo>
                    <a:pt x="51" y="226"/>
                  </a:lnTo>
                  <a:lnTo>
                    <a:pt x="21" y="223"/>
                  </a:lnTo>
                  <a:lnTo>
                    <a:pt x="39" y="195"/>
                  </a:lnTo>
                  <a:lnTo>
                    <a:pt x="42" y="172"/>
                  </a:lnTo>
                  <a:lnTo>
                    <a:pt x="67" y="169"/>
                  </a:lnTo>
                  <a:lnTo>
                    <a:pt x="62" y="124"/>
                  </a:lnTo>
                  <a:lnTo>
                    <a:pt x="34" y="123"/>
                  </a:lnTo>
                  <a:lnTo>
                    <a:pt x="25" y="113"/>
                  </a:lnTo>
                  <a:lnTo>
                    <a:pt x="26" y="80"/>
                  </a:lnTo>
                  <a:lnTo>
                    <a:pt x="9" y="81"/>
                  </a:lnTo>
                  <a:lnTo>
                    <a:pt x="26" y="23"/>
                  </a:lnTo>
                  <a:lnTo>
                    <a:pt x="58" y="0"/>
                  </a:lnTo>
                  <a:lnTo>
                    <a:pt x="68" y="1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5" name="Freeform 270">
              <a:extLst>
                <a:ext uri="{FF2B5EF4-FFF2-40B4-BE49-F238E27FC236}">
                  <a16:creationId xmlns:a16="http://schemas.microsoft.com/office/drawing/2014/main" xmlns="" id="{BA2C10E1-BE3F-B245-A5A6-B50C6FD40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575" y="3135313"/>
              <a:ext cx="46038" cy="39688"/>
            </a:xfrm>
            <a:custGeom>
              <a:avLst/>
              <a:gdLst>
                <a:gd name="T0" fmla="*/ 28 w 44"/>
                <a:gd name="T1" fmla="*/ 0 h 38"/>
                <a:gd name="T2" fmla="*/ 28 w 44"/>
                <a:gd name="T3" fmla="*/ 0 h 38"/>
                <a:gd name="T4" fmla="*/ 2 w 44"/>
                <a:gd name="T5" fmla="*/ 3 h 38"/>
                <a:gd name="T6" fmla="*/ 0 w 44"/>
                <a:gd name="T7" fmla="*/ 26 h 38"/>
                <a:gd name="T8" fmla="*/ 18 w 44"/>
                <a:gd name="T9" fmla="*/ 38 h 38"/>
                <a:gd name="T10" fmla="*/ 36 w 44"/>
                <a:gd name="T11" fmla="*/ 33 h 38"/>
                <a:gd name="T12" fmla="*/ 44 w 44"/>
                <a:gd name="T13" fmla="*/ 20 h 38"/>
                <a:gd name="T14" fmla="*/ 28 w 44"/>
                <a:gd name="T1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38">
                  <a:moveTo>
                    <a:pt x="28" y="0"/>
                  </a:moveTo>
                  <a:lnTo>
                    <a:pt x="28" y="0"/>
                  </a:lnTo>
                  <a:lnTo>
                    <a:pt x="2" y="3"/>
                  </a:lnTo>
                  <a:lnTo>
                    <a:pt x="0" y="26"/>
                  </a:lnTo>
                  <a:lnTo>
                    <a:pt x="18" y="38"/>
                  </a:lnTo>
                  <a:lnTo>
                    <a:pt x="36" y="33"/>
                  </a:lnTo>
                  <a:lnTo>
                    <a:pt x="44" y="2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6" name="Freeform 271">
              <a:extLst>
                <a:ext uri="{FF2B5EF4-FFF2-40B4-BE49-F238E27FC236}">
                  <a16:creationId xmlns:a16="http://schemas.microsoft.com/office/drawing/2014/main" xmlns="" id="{172A97D3-24DF-9848-A29A-512C2BA11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7550" y="3135313"/>
              <a:ext cx="111125" cy="115888"/>
            </a:xfrm>
            <a:custGeom>
              <a:avLst/>
              <a:gdLst>
                <a:gd name="T0" fmla="*/ 105 w 105"/>
                <a:gd name="T1" fmla="*/ 39 h 109"/>
                <a:gd name="T2" fmla="*/ 105 w 105"/>
                <a:gd name="T3" fmla="*/ 39 h 109"/>
                <a:gd name="T4" fmla="*/ 98 w 105"/>
                <a:gd name="T5" fmla="*/ 86 h 109"/>
                <a:gd name="T6" fmla="*/ 35 w 105"/>
                <a:gd name="T7" fmla="*/ 109 h 109"/>
                <a:gd name="T8" fmla="*/ 15 w 105"/>
                <a:gd name="T9" fmla="*/ 109 h 109"/>
                <a:gd name="T10" fmla="*/ 0 w 105"/>
                <a:gd name="T11" fmla="*/ 99 h 109"/>
                <a:gd name="T12" fmla="*/ 0 w 105"/>
                <a:gd name="T13" fmla="*/ 90 h 109"/>
                <a:gd name="T14" fmla="*/ 32 w 105"/>
                <a:gd name="T15" fmla="*/ 70 h 109"/>
                <a:gd name="T16" fmla="*/ 23 w 105"/>
                <a:gd name="T17" fmla="*/ 53 h 109"/>
                <a:gd name="T18" fmla="*/ 25 w 105"/>
                <a:gd name="T19" fmla="*/ 28 h 109"/>
                <a:gd name="T20" fmla="*/ 52 w 105"/>
                <a:gd name="T21" fmla="*/ 29 h 109"/>
                <a:gd name="T22" fmla="*/ 65 w 105"/>
                <a:gd name="T23" fmla="*/ 0 h 109"/>
                <a:gd name="T24" fmla="*/ 63 w 105"/>
                <a:gd name="T25" fmla="*/ 26 h 109"/>
                <a:gd name="T26" fmla="*/ 84 w 105"/>
                <a:gd name="T27" fmla="*/ 43 h 109"/>
                <a:gd name="T28" fmla="*/ 105 w 105"/>
                <a:gd name="T29" fmla="*/ 3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5" h="109">
                  <a:moveTo>
                    <a:pt x="105" y="39"/>
                  </a:moveTo>
                  <a:lnTo>
                    <a:pt x="105" y="39"/>
                  </a:lnTo>
                  <a:lnTo>
                    <a:pt x="98" y="86"/>
                  </a:lnTo>
                  <a:lnTo>
                    <a:pt x="35" y="109"/>
                  </a:lnTo>
                  <a:lnTo>
                    <a:pt x="15" y="109"/>
                  </a:lnTo>
                  <a:lnTo>
                    <a:pt x="0" y="99"/>
                  </a:lnTo>
                  <a:lnTo>
                    <a:pt x="0" y="90"/>
                  </a:lnTo>
                  <a:lnTo>
                    <a:pt x="32" y="70"/>
                  </a:lnTo>
                  <a:lnTo>
                    <a:pt x="23" y="53"/>
                  </a:lnTo>
                  <a:lnTo>
                    <a:pt x="25" y="28"/>
                  </a:lnTo>
                  <a:lnTo>
                    <a:pt x="52" y="29"/>
                  </a:lnTo>
                  <a:lnTo>
                    <a:pt x="65" y="0"/>
                  </a:lnTo>
                  <a:lnTo>
                    <a:pt x="63" y="26"/>
                  </a:lnTo>
                  <a:lnTo>
                    <a:pt x="84" y="43"/>
                  </a:lnTo>
                  <a:lnTo>
                    <a:pt x="105" y="3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7" name="Freeform 272">
              <a:extLst>
                <a:ext uri="{FF2B5EF4-FFF2-40B4-BE49-F238E27FC236}">
                  <a16:creationId xmlns:a16="http://schemas.microsoft.com/office/drawing/2014/main" xmlns="" id="{69FF10EE-A365-7C40-B6E6-CF1B8D96A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463" y="2662238"/>
              <a:ext cx="219075" cy="469900"/>
            </a:xfrm>
            <a:custGeom>
              <a:avLst/>
              <a:gdLst>
                <a:gd name="T0" fmla="*/ 143 w 207"/>
                <a:gd name="T1" fmla="*/ 0 h 444"/>
                <a:gd name="T2" fmla="*/ 143 w 207"/>
                <a:gd name="T3" fmla="*/ 0 h 444"/>
                <a:gd name="T4" fmla="*/ 158 w 207"/>
                <a:gd name="T5" fmla="*/ 14 h 444"/>
                <a:gd name="T6" fmla="*/ 187 w 207"/>
                <a:gd name="T7" fmla="*/ 14 h 444"/>
                <a:gd name="T8" fmla="*/ 203 w 207"/>
                <a:gd name="T9" fmla="*/ 44 h 444"/>
                <a:gd name="T10" fmla="*/ 207 w 207"/>
                <a:gd name="T11" fmla="*/ 96 h 444"/>
                <a:gd name="T12" fmla="*/ 169 w 207"/>
                <a:gd name="T13" fmla="*/ 124 h 444"/>
                <a:gd name="T14" fmla="*/ 169 w 207"/>
                <a:gd name="T15" fmla="*/ 152 h 444"/>
                <a:gd name="T16" fmla="*/ 141 w 207"/>
                <a:gd name="T17" fmla="*/ 189 h 444"/>
                <a:gd name="T18" fmla="*/ 125 w 207"/>
                <a:gd name="T19" fmla="*/ 191 h 444"/>
                <a:gd name="T20" fmla="*/ 104 w 207"/>
                <a:gd name="T21" fmla="*/ 227 h 444"/>
                <a:gd name="T22" fmla="*/ 105 w 207"/>
                <a:gd name="T23" fmla="*/ 262 h 444"/>
                <a:gd name="T24" fmla="*/ 143 w 207"/>
                <a:gd name="T25" fmla="*/ 289 h 444"/>
                <a:gd name="T26" fmla="*/ 140 w 207"/>
                <a:gd name="T27" fmla="*/ 305 h 444"/>
                <a:gd name="T28" fmla="*/ 125 w 207"/>
                <a:gd name="T29" fmla="*/ 327 h 444"/>
                <a:gd name="T30" fmla="*/ 104 w 207"/>
                <a:gd name="T31" fmla="*/ 346 h 444"/>
                <a:gd name="T32" fmla="*/ 105 w 207"/>
                <a:gd name="T33" fmla="*/ 408 h 444"/>
                <a:gd name="T34" fmla="*/ 72 w 207"/>
                <a:gd name="T35" fmla="*/ 420 h 444"/>
                <a:gd name="T36" fmla="*/ 61 w 207"/>
                <a:gd name="T37" fmla="*/ 444 h 444"/>
                <a:gd name="T38" fmla="*/ 45 w 207"/>
                <a:gd name="T39" fmla="*/ 444 h 444"/>
                <a:gd name="T40" fmla="*/ 36 w 207"/>
                <a:gd name="T41" fmla="*/ 401 h 444"/>
                <a:gd name="T42" fmla="*/ 0 w 207"/>
                <a:gd name="T43" fmla="*/ 346 h 444"/>
                <a:gd name="T44" fmla="*/ 30 w 207"/>
                <a:gd name="T45" fmla="*/ 296 h 444"/>
                <a:gd name="T46" fmla="*/ 32 w 207"/>
                <a:gd name="T47" fmla="*/ 174 h 444"/>
                <a:gd name="T48" fmla="*/ 52 w 207"/>
                <a:gd name="T49" fmla="*/ 163 h 444"/>
                <a:gd name="T50" fmla="*/ 57 w 207"/>
                <a:gd name="T51" fmla="*/ 93 h 444"/>
                <a:gd name="T52" fmla="*/ 115 w 207"/>
                <a:gd name="T53" fmla="*/ 9 h 444"/>
                <a:gd name="T54" fmla="*/ 143 w 207"/>
                <a:gd name="T55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7" h="444">
                  <a:moveTo>
                    <a:pt x="143" y="0"/>
                  </a:moveTo>
                  <a:lnTo>
                    <a:pt x="143" y="0"/>
                  </a:lnTo>
                  <a:lnTo>
                    <a:pt x="158" y="14"/>
                  </a:lnTo>
                  <a:lnTo>
                    <a:pt x="187" y="14"/>
                  </a:lnTo>
                  <a:lnTo>
                    <a:pt x="203" y="44"/>
                  </a:lnTo>
                  <a:lnTo>
                    <a:pt x="207" y="96"/>
                  </a:lnTo>
                  <a:lnTo>
                    <a:pt x="169" y="124"/>
                  </a:lnTo>
                  <a:lnTo>
                    <a:pt x="169" y="152"/>
                  </a:lnTo>
                  <a:lnTo>
                    <a:pt x="141" y="189"/>
                  </a:lnTo>
                  <a:lnTo>
                    <a:pt x="125" y="191"/>
                  </a:lnTo>
                  <a:lnTo>
                    <a:pt x="104" y="227"/>
                  </a:lnTo>
                  <a:lnTo>
                    <a:pt x="105" y="262"/>
                  </a:lnTo>
                  <a:lnTo>
                    <a:pt x="143" y="289"/>
                  </a:lnTo>
                  <a:lnTo>
                    <a:pt x="140" y="305"/>
                  </a:lnTo>
                  <a:lnTo>
                    <a:pt x="125" y="327"/>
                  </a:lnTo>
                  <a:lnTo>
                    <a:pt x="104" y="346"/>
                  </a:lnTo>
                  <a:lnTo>
                    <a:pt x="105" y="408"/>
                  </a:lnTo>
                  <a:lnTo>
                    <a:pt x="72" y="420"/>
                  </a:lnTo>
                  <a:lnTo>
                    <a:pt x="61" y="444"/>
                  </a:lnTo>
                  <a:lnTo>
                    <a:pt x="45" y="444"/>
                  </a:lnTo>
                  <a:lnTo>
                    <a:pt x="36" y="401"/>
                  </a:lnTo>
                  <a:lnTo>
                    <a:pt x="0" y="346"/>
                  </a:lnTo>
                  <a:lnTo>
                    <a:pt x="30" y="296"/>
                  </a:lnTo>
                  <a:lnTo>
                    <a:pt x="32" y="174"/>
                  </a:lnTo>
                  <a:lnTo>
                    <a:pt x="52" y="163"/>
                  </a:lnTo>
                  <a:lnTo>
                    <a:pt x="57" y="93"/>
                  </a:lnTo>
                  <a:lnTo>
                    <a:pt x="115" y="9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8" name="Freeform 273">
              <a:extLst>
                <a:ext uri="{FF2B5EF4-FFF2-40B4-BE49-F238E27FC236}">
                  <a16:creationId xmlns:a16="http://schemas.microsoft.com/office/drawing/2014/main" xmlns="" id="{2E9F9B2A-A4CF-DB45-BB79-6275745A6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2611438"/>
              <a:ext cx="217488" cy="358775"/>
            </a:xfrm>
            <a:custGeom>
              <a:avLst/>
              <a:gdLst>
                <a:gd name="T0" fmla="*/ 66 w 206"/>
                <a:gd name="T1" fmla="*/ 146 h 340"/>
                <a:gd name="T2" fmla="*/ 66 w 206"/>
                <a:gd name="T3" fmla="*/ 146 h 340"/>
                <a:gd name="T4" fmla="*/ 82 w 206"/>
                <a:gd name="T5" fmla="*/ 153 h 340"/>
                <a:gd name="T6" fmla="*/ 93 w 206"/>
                <a:gd name="T7" fmla="*/ 172 h 340"/>
                <a:gd name="T8" fmla="*/ 82 w 206"/>
                <a:gd name="T9" fmla="*/ 185 h 340"/>
                <a:gd name="T10" fmla="*/ 32 w 206"/>
                <a:gd name="T11" fmla="*/ 240 h 340"/>
                <a:gd name="T12" fmla="*/ 23 w 206"/>
                <a:gd name="T13" fmla="*/ 269 h 340"/>
                <a:gd name="T14" fmla="*/ 35 w 206"/>
                <a:gd name="T15" fmla="*/ 311 h 340"/>
                <a:gd name="T16" fmla="*/ 74 w 206"/>
                <a:gd name="T17" fmla="*/ 340 h 340"/>
                <a:gd name="T18" fmla="*/ 126 w 206"/>
                <a:gd name="T19" fmla="*/ 315 h 340"/>
                <a:gd name="T20" fmla="*/ 167 w 206"/>
                <a:gd name="T21" fmla="*/ 309 h 340"/>
                <a:gd name="T22" fmla="*/ 206 w 206"/>
                <a:gd name="T23" fmla="*/ 247 h 340"/>
                <a:gd name="T24" fmla="*/ 177 w 206"/>
                <a:gd name="T25" fmla="*/ 179 h 340"/>
                <a:gd name="T26" fmla="*/ 150 w 206"/>
                <a:gd name="T27" fmla="*/ 113 h 340"/>
                <a:gd name="T28" fmla="*/ 154 w 206"/>
                <a:gd name="T29" fmla="*/ 71 h 340"/>
                <a:gd name="T30" fmla="*/ 137 w 206"/>
                <a:gd name="T31" fmla="*/ 69 h 340"/>
                <a:gd name="T32" fmla="*/ 133 w 206"/>
                <a:gd name="T33" fmla="*/ 38 h 340"/>
                <a:gd name="T34" fmla="*/ 109 w 206"/>
                <a:gd name="T35" fmla="*/ 0 h 340"/>
                <a:gd name="T36" fmla="*/ 84 w 206"/>
                <a:gd name="T37" fmla="*/ 18 h 340"/>
                <a:gd name="T38" fmla="*/ 74 w 206"/>
                <a:gd name="T39" fmla="*/ 59 h 340"/>
                <a:gd name="T40" fmla="*/ 46 w 206"/>
                <a:gd name="T41" fmla="*/ 43 h 340"/>
                <a:gd name="T42" fmla="*/ 8 w 206"/>
                <a:gd name="T43" fmla="*/ 33 h 340"/>
                <a:gd name="T44" fmla="*/ 0 w 206"/>
                <a:gd name="T45" fmla="*/ 43 h 340"/>
                <a:gd name="T46" fmla="*/ 14 w 206"/>
                <a:gd name="T47" fmla="*/ 57 h 340"/>
                <a:gd name="T48" fmla="*/ 41 w 206"/>
                <a:gd name="T49" fmla="*/ 56 h 340"/>
                <a:gd name="T50" fmla="*/ 62 w 206"/>
                <a:gd name="T51" fmla="*/ 91 h 340"/>
                <a:gd name="T52" fmla="*/ 66 w 206"/>
                <a:gd name="T53" fmla="*/ 146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6" h="340">
                  <a:moveTo>
                    <a:pt x="66" y="146"/>
                  </a:moveTo>
                  <a:lnTo>
                    <a:pt x="66" y="146"/>
                  </a:lnTo>
                  <a:lnTo>
                    <a:pt x="82" y="153"/>
                  </a:lnTo>
                  <a:lnTo>
                    <a:pt x="93" y="172"/>
                  </a:lnTo>
                  <a:lnTo>
                    <a:pt x="82" y="185"/>
                  </a:lnTo>
                  <a:lnTo>
                    <a:pt x="32" y="240"/>
                  </a:lnTo>
                  <a:lnTo>
                    <a:pt x="23" y="269"/>
                  </a:lnTo>
                  <a:lnTo>
                    <a:pt x="35" y="311"/>
                  </a:lnTo>
                  <a:lnTo>
                    <a:pt x="74" y="340"/>
                  </a:lnTo>
                  <a:lnTo>
                    <a:pt x="126" y="315"/>
                  </a:lnTo>
                  <a:lnTo>
                    <a:pt x="167" y="309"/>
                  </a:lnTo>
                  <a:lnTo>
                    <a:pt x="206" y="247"/>
                  </a:lnTo>
                  <a:lnTo>
                    <a:pt x="177" y="179"/>
                  </a:lnTo>
                  <a:lnTo>
                    <a:pt x="150" y="113"/>
                  </a:lnTo>
                  <a:lnTo>
                    <a:pt x="154" y="71"/>
                  </a:lnTo>
                  <a:lnTo>
                    <a:pt x="137" y="69"/>
                  </a:lnTo>
                  <a:lnTo>
                    <a:pt x="133" y="38"/>
                  </a:lnTo>
                  <a:lnTo>
                    <a:pt x="109" y="0"/>
                  </a:lnTo>
                  <a:lnTo>
                    <a:pt x="84" y="18"/>
                  </a:lnTo>
                  <a:lnTo>
                    <a:pt x="74" y="59"/>
                  </a:lnTo>
                  <a:lnTo>
                    <a:pt x="46" y="43"/>
                  </a:lnTo>
                  <a:lnTo>
                    <a:pt x="8" y="33"/>
                  </a:lnTo>
                  <a:lnTo>
                    <a:pt x="0" y="43"/>
                  </a:lnTo>
                  <a:lnTo>
                    <a:pt x="14" y="57"/>
                  </a:lnTo>
                  <a:lnTo>
                    <a:pt x="41" y="56"/>
                  </a:lnTo>
                  <a:lnTo>
                    <a:pt x="62" y="91"/>
                  </a:lnTo>
                  <a:lnTo>
                    <a:pt x="66" y="14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9" name="Freeform 274">
              <a:extLst>
                <a:ext uri="{FF2B5EF4-FFF2-40B4-BE49-F238E27FC236}">
                  <a16:creationId xmlns:a16="http://schemas.microsoft.com/office/drawing/2014/main" xmlns="" id="{14BDBCFF-4933-5F4F-BE14-69CCDF3B9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3988" y="3041651"/>
              <a:ext cx="74613" cy="65088"/>
            </a:xfrm>
            <a:custGeom>
              <a:avLst/>
              <a:gdLst>
                <a:gd name="T0" fmla="*/ 54 w 71"/>
                <a:gd name="T1" fmla="*/ 9 h 61"/>
                <a:gd name="T2" fmla="*/ 54 w 71"/>
                <a:gd name="T3" fmla="*/ 9 h 61"/>
                <a:gd name="T4" fmla="*/ 0 w 71"/>
                <a:gd name="T5" fmla="*/ 0 h 61"/>
                <a:gd name="T6" fmla="*/ 1 w 71"/>
                <a:gd name="T7" fmla="*/ 30 h 61"/>
                <a:gd name="T8" fmla="*/ 51 w 71"/>
                <a:gd name="T9" fmla="*/ 61 h 61"/>
                <a:gd name="T10" fmla="*/ 71 w 71"/>
                <a:gd name="T11" fmla="*/ 55 h 61"/>
                <a:gd name="T12" fmla="*/ 70 w 71"/>
                <a:gd name="T13" fmla="*/ 32 h 61"/>
                <a:gd name="T14" fmla="*/ 54 w 71"/>
                <a:gd name="T15" fmla="*/ 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1">
                  <a:moveTo>
                    <a:pt x="54" y="9"/>
                  </a:moveTo>
                  <a:lnTo>
                    <a:pt x="54" y="9"/>
                  </a:lnTo>
                  <a:lnTo>
                    <a:pt x="0" y="0"/>
                  </a:lnTo>
                  <a:lnTo>
                    <a:pt x="1" y="30"/>
                  </a:lnTo>
                  <a:lnTo>
                    <a:pt x="51" y="61"/>
                  </a:lnTo>
                  <a:lnTo>
                    <a:pt x="71" y="55"/>
                  </a:lnTo>
                  <a:lnTo>
                    <a:pt x="70" y="32"/>
                  </a:lnTo>
                  <a:lnTo>
                    <a:pt x="54" y="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0" name="Freeform 275">
              <a:extLst>
                <a:ext uri="{FF2B5EF4-FFF2-40B4-BE49-F238E27FC236}">
                  <a16:creationId xmlns:a16="http://schemas.microsoft.com/office/drawing/2014/main" xmlns="" id="{28C3A2D5-170B-4742-8113-0A73F1C06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6838" y="3019426"/>
              <a:ext cx="23813" cy="17463"/>
            </a:xfrm>
            <a:custGeom>
              <a:avLst/>
              <a:gdLst>
                <a:gd name="T0" fmla="*/ 19 w 23"/>
                <a:gd name="T1" fmla="*/ 0 h 16"/>
                <a:gd name="T2" fmla="*/ 19 w 23"/>
                <a:gd name="T3" fmla="*/ 0 h 16"/>
                <a:gd name="T4" fmla="*/ 7 w 23"/>
                <a:gd name="T5" fmla="*/ 0 h 16"/>
                <a:gd name="T6" fmla="*/ 0 w 23"/>
                <a:gd name="T7" fmla="*/ 7 h 16"/>
                <a:gd name="T8" fmla="*/ 5 w 23"/>
                <a:gd name="T9" fmla="*/ 15 h 16"/>
                <a:gd name="T10" fmla="*/ 17 w 23"/>
                <a:gd name="T11" fmla="*/ 16 h 16"/>
                <a:gd name="T12" fmla="*/ 23 w 23"/>
                <a:gd name="T13" fmla="*/ 6 h 16"/>
                <a:gd name="T14" fmla="*/ 19 w 23"/>
                <a:gd name="T1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6">
                  <a:moveTo>
                    <a:pt x="19" y="0"/>
                  </a:moveTo>
                  <a:lnTo>
                    <a:pt x="19" y="0"/>
                  </a:lnTo>
                  <a:lnTo>
                    <a:pt x="7" y="0"/>
                  </a:lnTo>
                  <a:lnTo>
                    <a:pt x="0" y="7"/>
                  </a:lnTo>
                  <a:lnTo>
                    <a:pt x="5" y="15"/>
                  </a:lnTo>
                  <a:lnTo>
                    <a:pt x="17" y="16"/>
                  </a:lnTo>
                  <a:lnTo>
                    <a:pt x="23" y="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1" name="Freeform 276">
              <a:extLst>
                <a:ext uri="{FF2B5EF4-FFF2-40B4-BE49-F238E27FC236}">
                  <a16:creationId xmlns:a16="http://schemas.microsoft.com/office/drawing/2014/main" xmlns="" id="{AD85F16E-930C-0741-8E19-94F892BF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0963" y="3052763"/>
              <a:ext cx="49213" cy="42863"/>
            </a:xfrm>
            <a:custGeom>
              <a:avLst/>
              <a:gdLst>
                <a:gd name="T0" fmla="*/ 33 w 47"/>
                <a:gd name="T1" fmla="*/ 1 h 41"/>
                <a:gd name="T2" fmla="*/ 33 w 47"/>
                <a:gd name="T3" fmla="*/ 1 h 41"/>
                <a:gd name="T4" fmla="*/ 21 w 47"/>
                <a:gd name="T5" fmla="*/ 0 h 41"/>
                <a:gd name="T6" fmla="*/ 0 w 47"/>
                <a:gd name="T7" fmla="*/ 26 h 41"/>
                <a:gd name="T8" fmla="*/ 0 w 47"/>
                <a:gd name="T9" fmla="*/ 37 h 41"/>
                <a:gd name="T10" fmla="*/ 7 w 47"/>
                <a:gd name="T11" fmla="*/ 40 h 41"/>
                <a:gd name="T12" fmla="*/ 21 w 47"/>
                <a:gd name="T13" fmla="*/ 41 h 41"/>
                <a:gd name="T14" fmla="*/ 43 w 47"/>
                <a:gd name="T15" fmla="*/ 22 h 41"/>
                <a:gd name="T16" fmla="*/ 47 w 47"/>
                <a:gd name="T17" fmla="*/ 16 h 41"/>
                <a:gd name="T18" fmla="*/ 33 w 47"/>
                <a:gd name="T19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1">
                  <a:moveTo>
                    <a:pt x="33" y="1"/>
                  </a:moveTo>
                  <a:lnTo>
                    <a:pt x="33" y="1"/>
                  </a:lnTo>
                  <a:lnTo>
                    <a:pt x="21" y="0"/>
                  </a:lnTo>
                  <a:lnTo>
                    <a:pt x="0" y="26"/>
                  </a:lnTo>
                  <a:lnTo>
                    <a:pt x="0" y="37"/>
                  </a:lnTo>
                  <a:lnTo>
                    <a:pt x="7" y="40"/>
                  </a:lnTo>
                  <a:lnTo>
                    <a:pt x="21" y="41"/>
                  </a:lnTo>
                  <a:lnTo>
                    <a:pt x="43" y="22"/>
                  </a:lnTo>
                  <a:lnTo>
                    <a:pt x="47" y="16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2" name="Freeform 277">
              <a:extLst>
                <a:ext uri="{FF2B5EF4-FFF2-40B4-BE49-F238E27FC236}">
                  <a16:creationId xmlns:a16="http://schemas.microsoft.com/office/drawing/2014/main" xmlns="" id="{64DCBD20-420D-E248-A94B-2441A4BE1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6200" y="3078163"/>
              <a:ext cx="127000" cy="90488"/>
            </a:xfrm>
            <a:custGeom>
              <a:avLst/>
              <a:gdLst>
                <a:gd name="T0" fmla="*/ 70 w 121"/>
                <a:gd name="T1" fmla="*/ 1 h 86"/>
                <a:gd name="T2" fmla="*/ 70 w 121"/>
                <a:gd name="T3" fmla="*/ 1 h 86"/>
                <a:gd name="T4" fmla="*/ 53 w 121"/>
                <a:gd name="T5" fmla="*/ 0 h 86"/>
                <a:gd name="T6" fmla="*/ 30 w 121"/>
                <a:gd name="T7" fmla="*/ 23 h 86"/>
                <a:gd name="T8" fmla="*/ 10 w 121"/>
                <a:gd name="T9" fmla="*/ 23 h 86"/>
                <a:gd name="T10" fmla="*/ 11 w 121"/>
                <a:gd name="T11" fmla="*/ 50 h 86"/>
                <a:gd name="T12" fmla="*/ 0 w 121"/>
                <a:gd name="T13" fmla="*/ 72 h 86"/>
                <a:gd name="T14" fmla="*/ 42 w 121"/>
                <a:gd name="T15" fmla="*/ 72 h 86"/>
                <a:gd name="T16" fmla="*/ 54 w 121"/>
                <a:gd name="T17" fmla="*/ 71 h 86"/>
                <a:gd name="T18" fmla="*/ 66 w 121"/>
                <a:gd name="T19" fmla="*/ 86 h 86"/>
                <a:gd name="T20" fmla="*/ 94 w 121"/>
                <a:gd name="T21" fmla="*/ 84 h 86"/>
                <a:gd name="T22" fmla="*/ 121 w 121"/>
                <a:gd name="T23" fmla="*/ 50 h 86"/>
                <a:gd name="T24" fmla="*/ 119 w 121"/>
                <a:gd name="T25" fmla="*/ 30 h 86"/>
                <a:gd name="T26" fmla="*/ 70 w 121"/>
                <a:gd name="T27" fmla="*/ 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" h="86">
                  <a:moveTo>
                    <a:pt x="70" y="1"/>
                  </a:moveTo>
                  <a:lnTo>
                    <a:pt x="70" y="1"/>
                  </a:lnTo>
                  <a:lnTo>
                    <a:pt x="53" y="0"/>
                  </a:lnTo>
                  <a:lnTo>
                    <a:pt x="30" y="23"/>
                  </a:lnTo>
                  <a:lnTo>
                    <a:pt x="10" y="23"/>
                  </a:lnTo>
                  <a:lnTo>
                    <a:pt x="11" y="50"/>
                  </a:lnTo>
                  <a:lnTo>
                    <a:pt x="0" y="72"/>
                  </a:lnTo>
                  <a:lnTo>
                    <a:pt x="42" y="72"/>
                  </a:lnTo>
                  <a:lnTo>
                    <a:pt x="54" y="71"/>
                  </a:lnTo>
                  <a:lnTo>
                    <a:pt x="66" y="86"/>
                  </a:lnTo>
                  <a:lnTo>
                    <a:pt x="94" y="84"/>
                  </a:lnTo>
                  <a:lnTo>
                    <a:pt x="121" y="50"/>
                  </a:lnTo>
                  <a:lnTo>
                    <a:pt x="119" y="30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3" name="Freeform 278">
              <a:extLst>
                <a:ext uri="{FF2B5EF4-FFF2-40B4-BE49-F238E27FC236}">
                  <a16:creationId xmlns:a16="http://schemas.microsoft.com/office/drawing/2014/main" xmlns="" id="{142DFA2B-FA8E-3648-899C-742CE2E57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9225" y="3105151"/>
              <a:ext cx="174625" cy="134938"/>
            </a:xfrm>
            <a:custGeom>
              <a:avLst/>
              <a:gdLst>
                <a:gd name="T0" fmla="*/ 0 w 166"/>
                <a:gd name="T1" fmla="*/ 66 h 128"/>
                <a:gd name="T2" fmla="*/ 0 w 166"/>
                <a:gd name="T3" fmla="*/ 66 h 128"/>
                <a:gd name="T4" fmla="*/ 11 w 166"/>
                <a:gd name="T5" fmla="*/ 85 h 128"/>
                <a:gd name="T6" fmla="*/ 7 w 166"/>
                <a:gd name="T7" fmla="*/ 101 h 128"/>
                <a:gd name="T8" fmla="*/ 7 w 166"/>
                <a:gd name="T9" fmla="*/ 113 h 128"/>
                <a:gd name="T10" fmla="*/ 12 w 166"/>
                <a:gd name="T11" fmla="*/ 128 h 128"/>
                <a:gd name="T12" fmla="*/ 36 w 166"/>
                <a:gd name="T13" fmla="*/ 114 h 128"/>
                <a:gd name="T14" fmla="*/ 66 w 166"/>
                <a:gd name="T15" fmla="*/ 115 h 128"/>
                <a:gd name="T16" fmla="*/ 87 w 166"/>
                <a:gd name="T17" fmla="*/ 123 h 128"/>
                <a:gd name="T18" fmla="*/ 141 w 166"/>
                <a:gd name="T19" fmla="*/ 123 h 128"/>
                <a:gd name="T20" fmla="*/ 157 w 166"/>
                <a:gd name="T21" fmla="*/ 86 h 128"/>
                <a:gd name="T22" fmla="*/ 166 w 166"/>
                <a:gd name="T23" fmla="*/ 71 h 128"/>
                <a:gd name="T24" fmla="*/ 166 w 166"/>
                <a:gd name="T25" fmla="*/ 62 h 128"/>
                <a:gd name="T26" fmla="*/ 133 w 166"/>
                <a:gd name="T27" fmla="*/ 14 h 128"/>
                <a:gd name="T28" fmla="*/ 103 w 166"/>
                <a:gd name="T29" fmla="*/ 3 h 128"/>
                <a:gd name="T30" fmla="*/ 78 w 166"/>
                <a:gd name="T31" fmla="*/ 0 h 128"/>
                <a:gd name="T32" fmla="*/ 57 w 166"/>
                <a:gd name="T33" fmla="*/ 7 h 128"/>
                <a:gd name="T34" fmla="*/ 58 w 166"/>
                <a:gd name="T35" fmla="*/ 28 h 128"/>
                <a:gd name="T36" fmla="*/ 29 w 166"/>
                <a:gd name="T37" fmla="*/ 65 h 128"/>
                <a:gd name="T38" fmla="*/ 0 w 166"/>
                <a:gd name="T39" fmla="*/ 6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6" h="128">
                  <a:moveTo>
                    <a:pt x="0" y="66"/>
                  </a:moveTo>
                  <a:lnTo>
                    <a:pt x="0" y="66"/>
                  </a:lnTo>
                  <a:lnTo>
                    <a:pt x="11" y="85"/>
                  </a:lnTo>
                  <a:lnTo>
                    <a:pt x="7" y="101"/>
                  </a:lnTo>
                  <a:lnTo>
                    <a:pt x="7" y="113"/>
                  </a:lnTo>
                  <a:lnTo>
                    <a:pt x="12" y="128"/>
                  </a:lnTo>
                  <a:lnTo>
                    <a:pt x="36" y="114"/>
                  </a:lnTo>
                  <a:lnTo>
                    <a:pt x="66" y="115"/>
                  </a:lnTo>
                  <a:lnTo>
                    <a:pt x="87" y="123"/>
                  </a:lnTo>
                  <a:lnTo>
                    <a:pt x="141" y="123"/>
                  </a:lnTo>
                  <a:lnTo>
                    <a:pt x="157" y="86"/>
                  </a:lnTo>
                  <a:lnTo>
                    <a:pt x="166" y="71"/>
                  </a:lnTo>
                  <a:lnTo>
                    <a:pt x="166" y="62"/>
                  </a:lnTo>
                  <a:lnTo>
                    <a:pt x="133" y="14"/>
                  </a:lnTo>
                  <a:lnTo>
                    <a:pt x="103" y="3"/>
                  </a:lnTo>
                  <a:lnTo>
                    <a:pt x="78" y="0"/>
                  </a:lnTo>
                  <a:lnTo>
                    <a:pt x="57" y="7"/>
                  </a:lnTo>
                  <a:lnTo>
                    <a:pt x="58" y="28"/>
                  </a:lnTo>
                  <a:lnTo>
                    <a:pt x="29" y="65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4" name="Freeform 279">
              <a:extLst>
                <a:ext uri="{FF2B5EF4-FFF2-40B4-BE49-F238E27FC236}">
                  <a16:creationId xmlns:a16="http://schemas.microsoft.com/office/drawing/2014/main" xmlns="" id="{04EA44B2-E8E0-494E-B7CF-075875D03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9838" y="3143251"/>
              <a:ext cx="193675" cy="174625"/>
            </a:xfrm>
            <a:custGeom>
              <a:avLst/>
              <a:gdLst>
                <a:gd name="T0" fmla="*/ 175 w 183"/>
                <a:gd name="T1" fmla="*/ 96 h 165"/>
                <a:gd name="T2" fmla="*/ 175 w 183"/>
                <a:gd name="T3" fmla="*/ 96 h 165"/>
                <a:gd name="T4" fmla="*/ 182 w 183"/>
                <a:gd name="T5" fmla="*/ 108 h 165"/>
                <a:gd name="T6" fmla="*/ 183 w 183"/>
                <a:gd name="T7" fmla="*/ 122 h 165"/>
                <a:gd name="T8" fmla="*/ 178 w 183"/>
                <a:gd name="T9" fmla="*/ 134 h 165"/>
                <a:gd name="T10" fmla="*/ 165 w 183"/>
                <a:gd name="T11" fmla="*/ 158 h 165"/>
                <a:gd name="T12" fmla="*/ 154 w 183"/>
                <a:gd name="T13" fmla="*/ 163 h 165"/>
                <a:gd name="T14" fmla="*/ 141 w 183"/>
                <a:gd name="T15" fmla="*/ 157 h 165"/>
                <a:gd name="T16" fmla="*/ 133 w 183"/>
                <a:gd name="T17" fmla="*/ 158 h 165"/>
                <a:gd name="T18" fmla="*/ 113 w 183"/>
                <a:gd name="T19" fmla="*/ 165 h 165"/>
                <a:gd name="T20" fmla="*/ 90 w 183"/>
                <a:gd name="T21" fmla="*/ 158 h 165"/>
                <a:gd name="T22" fmla="*/ 53 w 183"/>
                <a:gd name="T23" fmla="*/ 132 h 165"/>
                <a:gd name="T24" fmla="*/ 17 w 183"/>
                <a:gd name="T25" fmla="*/ 113 h 165"/>
                <a:gd name="T26" fmla="*/ 2 w 183"/>
                <a:gd name="T27" fmla="*/ 91 h 165"/>
                <a:gd name="T28" fmla="*/ 0 w 183"/>
                <a:gd name="T29" fmla="*/ 39 h 165"/>
                <a:gd name="T30" fmla="*/ 28 w 183"/>
                <a:gd name="T31" fmla="*/ 14 h 165"/>
                <a:gd name="T32" fmla="*/ 65 w 183"/>
                <a:gd name="T33" fmla="*/ 2 h 165"/>
                <a:gd name="T34" fmla="*/ 78 w 183"/>
                <a:gd name="T35" fmla="*/ 0 h 165"/>
                <a:gd name="T36" fmla="*/ 73 w 183"/>
                <a:gd name="T37" fmla="*/ 11 h 165"/>
                <a:gd name="T38" fmla="*/ 76 w 183"/>
                <a:gd name="T39" fmla="*/ 16 h 165"/>
                <a:gd name="T40" fmla="*/ 138 w 183"/>
                <a:gd name="T41" fmla="*/ 17 h 165"/>
                <a:gd name="T42" fmla="*/ 152 w 183"/>
                <a:gd name="T43" fmla="*/ 16 h 165"/>
                <a:gd name="T44" fmla="*/ 174 w 183"/>
                <a:gd name="T45" fmla="*/ 50 h 165"/>
                <a:gd name="T46" fmla="*/ 168 w 183"/>
                <a:gd name="T47" fmla="*/ 64 h 165"/>
                <a:gd name="T48" fmla="*/ 171 w 183"/>
                <a:gd name="T49" fmla="*/ 80 h 165"/>
                <a:gd name="T50" fmla="*/ 175 w 183"/>
                <a:gd name="T51" fmla="*/ 96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165">
                  <a:moveTo>
                    <a:pt x="175" y="96"/>
                  </a:moveTo>
                  <a:lnTo>
                    <a:pt x="175" y="96"/>
                  </a:lnTo>
                  <a:lnTo>
                    <a:pt x="182" y="108"/>
                  </a:lnTo>
                  <a:lnTo>
                    <a:pt x="183" y="122"/>
                  </a:lnTo>
                  <a:lnTo>
                    <a:pt x="178" y="134"/>
                  </a:lnTo>
                  <a:lnTo>
                    <a:pt x="165" y="158"/>
                  </a:lnTo>
                  <a:lnTo>
                    <a:pt x="154" y="163"/>
                  </a:lnTo>
                  <a:lnTo>
                    <a:pt x="141" y="157"/>
                  </a:lnTo>
                  <a:lnTo>
                    <a:pt x="133" y="158"/>
                  </a:lnTo>
                  <a:lnTo>
                    <a:pt x="113" y="165"/>
                  </a:lnTo>
                  <a:lnTo>
                    <a:pt x="90" y="158"/>
                  </a:lnTo>
                  <a:lnTo>
                    <a:pt x="53" y="132"/>
                  </a:lnTo>
                  <a:lnTo>
                    <a:pt x="17" y="113"/>
                  </a:lnTo>
                  <a:lnTo>
                    <a:pt x="2" y="91"/>
                  </a:lnTo>
                  <a:lnTo>
                    <a:pt x="0" y="39"/>
                  </a:lnTo>
                  <a:lnTo>
                    <a:pt x="28" y="14"/>
                  </a:lnTo>
                  <a:lnTo>
                    <a:pt x="65" y="2"/>
                  </a:lnTo>
                  <a:lnTo>
                    <a:pt x="78" y="0"/>
                  </a:lnTo>
                  <a:lnTo>
                    <a:pt x="73" y="11"/>
                  </a:lnTo>
                  <a:lnTo>
                    <a:pt x="76" y="16"/>
                  </a:lnTo>
                  <a:lnTo>
                    <a:pt x="138" y="17"/>
                  </a:lnTo>
                  <a:lnTo>
                    <a:pt x="152" y="16"/>
                  </a:lnTo>
                  <a:lnTo>
                    <a:pt x="174" y="50"/>
                  </a:lnTo>
                  <a:lnTo>
                    <a:pt x="168" y="64"/>
                  </a:lnTo>
                  <a:lnTo>
                    <a:pt x="171" y="80"/>
                  </a:lnTo>
                  <a:lnTo>
                    <a:pt x="175" y="9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5" name="Freeform 280">
              <a:extLst>
                <a:ext uri="{FF2B5EF4-FFF2-40B4-BE49-F238E27FC236}">
                  <a16:creationId xmlns:a16="http://schemas.microsoft.com/office/drawing/2014/main" xmlns="" id="{F0CA5BF7-DE86-F44E-9105-D28F07B1DB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2475" y="3486151"/>
              <a:ext cx="254000" cy="209550"/>
            </a:xfrm>
            <a:custGeom>
              <a:avLst/>
              <a:gdLst>
                <a:gd name="T0" fmla="*/ 142 w 240"/>
                <a:gd name="T1" fmla="*/ 10 h 198"/>
                <a:gd name="T2" fmla="*/ 142 w 240"/>
                <a:gd name="T3" fmla="*/ 10 h 198"/>
                <a:gd name="T4" fmla="*/ 42 w 240"/>
                <a:gd name="T5" fmla="*/ 10 h 198"/>
                <a:gd name="T6" fmla="*/ 22 w 240"/>
                <a:gd name="T7" fmla="*/ 0 h 198"/>
                <a:gd name="T8" fmla="*/ 12 w 240"/>
                <a:gd name="T9" fmla="*/ 1 h 198"/>
                <a:gd name="T10" fmla="*/ 0 w 240"/>
                <a:gd name="T11" fmla="*/ 26 h 198"/>
                <a:gd name="T12" fmla="*/ 4 w 240"/>
                <a:gd name="T13" fmla="*/ 51 h 198"/>
                <a:gd name="T14" fmla="*/ 43 w 240"/>
                <a:gd name="T15" fmla="*/ 54 h 198"/>
                <a:gd name="T16" fmla="*/ 47 w 240"/>
                <a:gd name="T17" fmla="*/ 70 h 198"/>
                <a:gd name="T18" fmla="*/ 31 w 240"/>
                <a:gd name="T19" fmla="*/ 164 h 198"/>
                <a:gd name="T20" fmla="*/ 31 w 240"/>
                <a:gd name="T21" fmla="*/ 181 h 198"/>
                <a:gd name="T22" fmla="*/ 59 w 240"/>
                <a:gd name="T23" fmla="*/ 196 h 198"/>
                <a:gd name="T24" fmla="*/ 90 w 240"/>
                <a:gd name="T25" fmla="*/ 198 h 198"/>
                <a:gd name="T26" fmla="*/ 152 w 240"/>
                <a:gd name="T27" fmla="*/ 182 h 198"/>
                <a:gd name="T28" fmla="*/ 183 w 240"/>
                <a:gd name="T29" fmla="*/ 144 h 198"/>
                <a:gd name="T30" fmla="*/ 183 w 240"/>
                <a:gd name="T31" fmla="*/ 105 h 198"/>
                <a:gd name="T32" fmla="*/ 238 w 240"/>
                <a:gd name="T33" fmla="*/ 56 h 198"/>
                <a:gd name="T34" fmla="*/ 240 w 240"/>
                <a:gd name="T35" fmla="*/ 34 h 198"/>
                <a:gd name="T36" fmla="*/ 191 w 240"/>
                <a:gd name="T37" fmla="*/ 33 h 198"/>
                <a:gd name="T38" fmla="*/ 142 w 240"/>
                <a:gd name="T39" fmla="*/ 1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98">
                  <a:moveTo>
                    <a:pt x="142" y="10"/>
                  </a:moveTo>
                  <a:lnTo>
                    <a:pt x="142" y="10"/>
                  </a:lnTo>
                  <a:lnTo>
                    <a:pt x="42" y="10"/>
                  </a:lnTo>
                  <a:lnTo>
                    <a:pt x="22" y="0"/>
                  </a:lnTo>
                  <a:lnTo>
                    <a:pt x="12" y="1"/>
                  </a:lnTo>
                  <a:lnTo>
                    <a:pt x="0" y="26"/>
                  </a:lnTo>
                  <a:lnTo>
                    <a:pt x="4" y="51"/>
                  </a:lnTo>
                  <a:lnTo>
                    <a:pt x="43" y="54"/>
                  </a:lnTo>
                  <a:lnTo>
                    <a:pt x="47" y="70"/>
                  </a:lnTo>
                  <a:lnTo>
                    <a:pt x="31" y="164"/>
                  </a:lnTo>
                  <a:lnTo>
                    <a:pt x="31" y="181"/>
                  </a:lnTo>
                  <a:lnTo>
                    <a:pt x="59" y="196"/>
                  </a:lnTo>
                  <a:lnTo>
                    <a:pt x="90" y="198"/>
                  </a:lnTo>
                  <a:lnTo>
                    <a:pt x="152" y="182"/>
                  </a:lnTo>
                  <a:lnTo>
                    <a:pt x="183" y="144"/>
                  </a:lnTo>
                  <a:lnTo>
                    <a:pt x="183" y="105"/>
                  </a:lnTo>
                  <a:lnTo>
                    <a:pt x="238" y="56"/>
                  </a:lnTo>
                  <a:lnTo>
                    <a:pt x="240" y="34"/>
                  </a:lnTo>
                  <a:lnTo>
                    <a:pt x="191" y="33"/>
                  </a:lnTo>
                  <a:lnTo>
                    <a:pt x="142" y="1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6" name="Freeform 281">
              <a:extLst>
                <a:ext uri="{FF2B5EF4-FFF2-40B4-BE49-F238E27FC236}">
                  <a16:creationId xmlns:a16="http://schemas.microsoft.com/office/drawing/2014/main" xmlns="" id="{AF573279-D0DB-CD41-856F-4EC48E6AC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6600" y="3548063"/>
              <a:ext cx="57150" cy="134938"/>
            </a:xfrm>
            <a:custGeom>
              <a:avLst/>
              <a:gdLst>
                <a:gd name="T0" fmla="*/ 19 w 54"/>
                <a:gd name="T1" fmla="*/ 0 h 128"/>
                <a:gd name="T2" fmla="*/ 19 w 54"/>
                <a:gd name="T3" fmla="*/ 0 h 128"/>
                <a:gd name="T4" fmla="*/ 14 w 54"/>
                <a:gd name="T5" fmla="*/ 68 h 128"/>
                <a:gd name="T6" fmla="*/ 0 w 54"/>
                <a:gd name="T7" fmla="*/ 81 h 128"/>
                <a:gd name="T8" fmla="*/ 2 w 54"/>
                <a:gd name="T9" fmla="*/ 89 h 128"/>
                <a:gd name="T10" fmla="*/ 11 w 54"/>
                <a:gd name="T11" fmla="*/ 105 h 128"/>
                <a:gd name="T12" fmla="*/ 5 w 54"/>
                <a:gd name="T13" fmla="*/ 124 h 128"/>
                <a:gd name="T14" fmla="*/ 16 w 54"/>
                <a:gd name="T15" fmla="*/ 128 h 128"/>
                <a:gd name="T16" fmla="*/ 40 w 54"/>
                <a:gd name="T17" fmla="*/ 125 h 128"/>
                <a:gd name="T18" fmla="*/ 38 w 54"/>
                <a:gd name="T19" fmla="*/ 105 h 128"/>
                <a:gd name="T20" fmla="*/ 54 w 54"/>
                <a:gd name="T21" fmla="*/ 14 h 128"/>
                <a:gd name="T22" fmla="*/ 51 w 54"/>
                <a:gd name="T23" fmla="*/ 2 h 128"/>
                <a:gd name="T24" fmla="*/ 19 w 54"/>
                <a:gd name="T2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128">
                  <a:moveTo>
                    <a:pt x="19" y="0"/>
                  </a:moveTo>
                  <a:lnTo>
                    <a:pt x="19" y="0"/>
                  </a:lnTo>
                  <a:lnTo>
                    <a:pt x="14" y="68"/>
                  </a:lnTo>
                  <a:lnTo>
                    <a:pt x="0" y="81"/>
                  </a:lnTo>
                  <a:lnTo>
                    <a:pt x="2" y="89"/>
                  </a:lnTo>
                  <a:lnTo>
                    <a:pt x="11" y="105"/>
                  </a:lnTo>
                  <a:lnTo>
                    <a:pt x="5" y="124"/>
                  </a:lnTo>
                  <a:lnTo>
                    <a:pt x="16" y="128"/>
                  </a:lnTo>
                  <a:lnTo>
                    <a:pt x="40" y="125"/>
                  </a:lnTo>
                  <a:lnTo>
                    <a:pt x="38" y="105"/>
                  </a:lnTo>
                  <a:lnTo>
                    <a:pt x="54" y="14"/>
                  </a:lnTo>
                  <a:lnTo>
                    <a:pt x="51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7" name="Freeform 282">
              <a:extLst>
                <a:ext uri="{FF2B5EF4-FFF2-40B4-BE49-F238E27FC236}">
                  <a16:creationId xmlns:a16="http://schemas.microsoft.com/office/drawing/2014/main" xmlns="" id="{93E8B1FC-11D3-2A42-A8B6-C9D1E0762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3775" y="3597276"/>
              <a:ext cx="31750" cy="17463"/>
            </a:xfrm>
            <a:custGeom>
              <a:avLst/>
              <a:gdLst>
                <a:gd name="T0" fmla="*/ 13 w 29"/>
                <a:gd name="T1" fmla="*/ 0 h 16"/>
                <a:gd name="T2" fmla="*/ 13 w 29"/>
                <a:gd name="T3" fmla="*/ 0 h 16"/>
                <a:gd name="T4" fmla="*/ 0 w 29"/>
                <a:gd name="T5" fmla="*/ 5 h 16"/>
                <a:gd name="T6" fmla="*/ 3 w 29"/>
                <a:gd name="T7" fmla="*/ 16 h 16"/>
                <a:gd name="T8" fmla="*/ 21 w 29"/>
                <a:gd name="T9" fmla="*/ 16 h 16"/>
                <a:gd name="T10" fmla="*/ 29 w 29"/>
                <a:gd name="T11" fmla="*/ 7 h 16"/>
                <a:gd name="T12" fmla="*/ 13 w 29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6">
                  <a:moveTo>
                    <a:pt x="13" y="0"/>
                  </a:moveTo>
                  <a:lnTo>
                    <a:pt x="13" y="0"/>
                  </a:lnTo>
                  <a:lnTo>
                    <a:pt x="0" y="5"/>
                  </a:lnTo>
                  <a:lnTo>
                    <a:pt x="3" y="16"/>
                  </a:lnTo>
                  <a:lnTo>
                    <a:pt x="21" y="16"/>
                  </a:lnTo>
                  <a:lnTo>
                    <a:pt x="29" y="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8" name="Freeform 283">
              <a:extLst>
                <a:ext uri="{FF2B5EF4-FFF2-40B4-BE49-F238E27FC236}">
                  <a16:creationId xmlns:a16="http://schemas.microsoft.com/office/drawing/2014/main" xmlns="" id="{DBFE322A-FC34-A244-B8F4-1DB1240D0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2363" y="3565526"/>
              <a:ext cx="33338" cy="57150"/>
            </a:xfrm>
            <a:custGeom>
              <a:avLst/>
              <a:gdLst>
                <a:gd name="T0" fmla="*/ 21 w 32"/>
                <a:gd name="T1" fmla="*/ 0 h 54"/>
                <a:gd name="T2" fmla="*/ 21 w 32"/>
                <a:gd name="T3" fmla="*/ 0 h 54"/>
                <a:gd name="T4" fmla="*/ 0 w 32"/>
                <a:gd name="T5" fmla="*/ 11 h 54"/>
                <a:gd name="T6" fmla="*/ 3 w 32"/>
                <a:gd name="T7" fmla="*/ 51 h 54"/>
                <a:gd name="T8" fmla="*/ 19 w 32"/>
                <a:gd name="T9" fmla="*/ 54 h 54"/>
                <a:gd name="T10" fmla="*/ 32 w 32"/>
                <a:gd name="T11" fmla="*/ 42 h 54"/>
                <a:gd name="T12" fmla="*/ 32 w 32"/>
                <a:gd name="T13" fmla="*/ 4 h 54"/>
                <a:gd name="T14" fmla="*/ 21 w 32"/>
                <a:gd name="T1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54">
                  <a:moveTo>
                    <a:pt x="21" y="0"/>
                  </a:moveTo>
                  <a:lnTo>
                    <a:pt x="21" y="0"/>
                  </a:lnTo>
                  <a:lnTo>
                    <a:pt x="0" y="11"/>
                  </a:lnTo>
                  <a:lnTo>
                    <a:pt x="3" y="51"/>
                  </a:lnTo>
                  <a:lnTo>
                    <a:pt x="19" y="54"/>
                  </a:lnTo>
                  <a:lnTo>
                    <a:pt x="32" y="42"/>
                  </a:lnTo>
                  <a:lnTo>
                    <a:pt x="32" y="4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9" name="Freeform 284">
              <a:extLst>
                <a:ext uri="{FF2B5EF4-FFF2-40B4-BE49-F238E27FC236}">
                  <a16:creationId xmlns:a16="http://schemas.microsoft.com/office/drawing/2014/main" xmlns="" id="{B0025B0C-3148-F545-B332-EAB10E68C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8713" y="3513138"/>
              <a:ext cx="20638" cy="38100"/>
            </a:xfrm>
            <a:custGeom>
              <a:avLst/>
              <a:gdLst>
                <a:gd name="T0" fmla="*/ 17 w 20"/>
                <a:gd name="T1" fmla="*/ 0 h 37"/>
                <a:gd name="T2" fmla="*/ 17 w 20"/>
                <a:gd name="T3" fmla="*/ 0 h 37"/>
                <a:gd name="T4" fmla="*/ 2 w 20"/>
                <a:gd name="T5" fmla="*/ 15 h 37"/>
                <a:gd name="T6" fmla="*/ 0 w 20"/>
                <a:gd name="T7" fmla="*/ 29 h 37"/>
                <a:gd name="T8" fmla="*/ 13 w 20"/>
                <a:gd name="T9" fmla="*/ 37 h 37"/>
                <a:gd name="T10" fmla="*/ 18 w 20"/>
                <a:gd name="T11" fmla="*/ 36 h 37"/>
                <a:gd name="T12" fmla="*/ 20 w 20"/>
                <a:gd name="T13" fmla="*/ 16 h 37"/>
                <a:gd name="T14" fmla="*/ 17 w 2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37">
                  <a:moveTo>
                    <a:pt x="17" y="0"/>
                  </a:moveTo>
                  <a:lnTo>
                    <a:pt x="17" y="0"/>
                  </a:lnTo>
                  <a:lnTo>
                    <a:pt x="2" y="15"/>
                  </a:lnTo>
                  <a:lnTo>
                    <a:pt x="0" y="29"/>
                  </a:lnTo>
                  <a:lnTo>
                    <a:pt x="13" y="37"/>
                  </a:lnTo>
                  <a:lnTo>
                    <a:pt x="18" y="36"/>
                  </a:lnTo>
                  <a:lnTo>
                    <a:pt x="2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0" name="Freeform 285">
              <a:extLst>
                <a:ext uri="{FF2B5EF4-FFF2-40B4-BE49-F238E27FC236}">
                  <a16:creationId xmlns:a16="http://schemas.microsoft.com/office/drawing/2014/main" xmlns="" id="{49782972-0A65-BA40-A427-0A4A773BE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900" y="3278188"/>
              <a:ext cx="258763" cy="238125"/>
            </a:xfrm>
            <a:custGeom>
              <a:avLst/>
              <a:gdLst>
                <a:gd name="T0" fmla="*/ 143 w 246"/>
                <a:gd name="T1" fmla="*/ 0 h 225"/>
                <a:gd name="T2" fmla="*/ 143 w 246"/>
                <a:gd name="T3" fmla="*/ 0 h 225"/>
                <a:gd name="T4" fmla="*/ 126 w 246"/>
                <a:gd name="T5" fmla="*/ 4 h 225"/>
                <a:gd name="T6" fmla="*/ 91 w 246"/>
                <a:gd name="T7" fmla="*/ 42 h 225"/>
                <a:gd name="T8" fmla="*/ 81 w 246"/>
                <a:gd name="T9" fmla="*/ 43 h 225"/>
                <a:gd name="T10" fmla="*/ 67 w 246"/>
                <a:gd name="T11" fmla="*/ 33 h 225"/>
                <a:gd name="T12" fmla="*/ 58 w 246"/>
                <a:gd name="T13" fmla="*/ 35 h 225"/>
                <a:gd name="T14" fmla="*/ 51 w 246"/>
                <a:gd name="T15" fmla="*/ 57 h 225"/>
                <a:gd name="T16" fmla="*/ 0 w 246"/>
                <a:gd name="T17" fmla="*/ 58 h 225"/>
                <a:gd name="T18" fmla="*/ 2 w 246"/>
                <a:gd name="T19" fmla="*/ 69 h 225"/>
                <a:gd name="T20" fmla="*/ 36 w 246"/>
                <a:gd name="T21" fmla="*/ 93 h 225"/>
                <a:gd name="T22" fmla="*/ 77 w 246"/>
                <a:gd name="T23" fmla="*/ 125 h 225"/>
                <a:gd name="T24" fmla="*/ 76 w 246"/>
                <a:gd name="T25" fmla="*/ 163 h 225"/>
                <a:gd name="T26" fmla="*/ 54 w 246"/>
                <a:gd name="T27" fmla="*/ 201 h 225"/>
                <a:gd name="T28" fmla="*/ 101 w 246"/>
                <a:gd name="T29" fmla="*/ 223 h 225"/>
                <a:gd name="T30" fmla="*/ 148 w 246"/>
                <a:gd name="T31" fmla="*/ 225 h 225"/>
                <a:gd name="T32" fmla="*/ 163 w 246"/>
                <a:gd name="T33" fmla="*/ 208 h 225"/>
                <a:gd name="T34" fmla="*/ 193 w 246"/>
                <a:gd name="T35" fmla="*/ 209 h 225"/>
                <a:gd name="T36" fmla="*/ 201 w 246"/>
                <a:gd name="T37" fmla="*/ 216 h 225"/>
                <a:gd name="T38" fmla="*/ 231 w 246"/>
                <a:gd name="T39" fmla="*/ 214 h 225"/>
                <a:gd name="T40" fmla="*/ 246 w 246"/>
                <a:gd name="T41" fmla="*/ 195 h 225"/>
                <a:gd name="T42" fmla="*/ 227 w 246"/>
                <a:gd name="T43" fmla="*/ 171 h 225"/>
                <a:gd name="T44" fmla="*/ 225 w 246"/>
                <a:gd name="T45" fmla="*/ 157 h 225"/>
                <a:gd name="T46" fmla="*/ 229 w 246"/>
                <a:gd name="T47" fmla="*/ 141 h 225"/>
                <a:gd name="T48" fmla="*/ 220 w 246"/>
                <a:gd name="T49" fmla="*/ 127 h 225"/>
                <a:gd name="T50" fmla="*/ 203 w 246"/>
                <a:gd name="T51" fmla="*/ 132 h 225"/>
                <a:gd name="T52" fmla="*/ 201 w 246"/>
                <a:gd name="T53" fmla="*/ 119 h 225"/>
                <a:gd name="T54" fmla="*/ 238 w 246"/>
                <a:gd name="T55" fmla="*/ 78 h 225"/>
                <a:gd name="T56" fmla="*/ 238 w 246"/>
                <a:gd name="T57" fmla="*/ 54 h 225"/>
                <a:gd name="T58" fmla="*/ 213 w 246"/>
                <a:gd name="T59" fmla="*/ 40 h 225"/>
                <a:gd name="T60" fmla="*/ 201 w 246"/>
                <a:gd name="T61" fmla="*/ 38 h 225"/>
                <a:gd name="T62" fmla="*/ 143 w 246"/>
                <a:gd name="T63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6" h="225">
                  <a:moveTo>
                    <a:pt x="143" y="0"/>
                  </a:moveTo>
                  <a:lnTo>
                    <a:pt x="143" y="0"/>
                  </a:lnTo>
                  <a:lnTo>
                    <a:pt x="126" y="4"/>
                  </a:lnTo>
                  <a:lnTo>
                    <a:pt x="91" y="42"/>
                  </a:lnTo>
                  <a:lnTo>
                    <a:pt x="81" y="43"/>
                  </a:lnTo>
                  <a:lnTo>
                    <a:pt x="67" y="33"/>
                  </a:lnTo>
                  <a:lnTo>
                    <a:pt x="58" y="35"/>
                  </a:lnTo>
                  <a:lnTo>
                    <a:pt x="51" y="57"/>
                  </a:lnTo>
                  <a:lnTo>
                    <a:pt x="0" y="58"/>
                  </a:lnTo>
                  <a:lnTo>
                    <a:pt x="2" y="69"/>
                  </a:lnTo>
                  <a:lnTo>
                    <a:pt x="36" y="93"/>
                  </a:lnTo>
                  <a:lnTo>
                    <a:pt x="77" y="125"/>
                  </a:lnTo>
                  <a:lnTo>
                    <a:pt x="76" y="163"/>
                  </a:lnTo>
                  <a:lnTo>
                    <a:pt x="54" y="201"/>
                  </a:lnTo>
                  <a:lnTo>
                    <a:pt x="101" y="223"/>
                  </a:lnTo>
                  <a:lnTo>
                    <a:pt x="148" y="225"/>
                  </a:lnTo>
                  <a:lnTo>
                    <a:pt x="163" y="208"/>
                  </a:lnTo>
                  <a:lnTo>
                    <a:pt x="193" y="209"/>
                  </a:lnTo>
                  <a:lnTo>
                    <a:pt x="201" y="216"/>
                  </a:lnTo>
                  <a:lnTo>
                    <a:pt x="231" y="214"/>
                  </a:lnTo>
                  <a:lnTo>
                    <a:pt x="246" y="195"/>
                  </a:lnTo>
                  <a:lnTo>
                    <a:pt x="227" y="171"/>
                  </a:lnTo>
                  <a:lnTo>
                    <a:pt x="225" y="157"/>
                  </a:lnTo>
                  <a:lnTo>
                    <a:pt x="229" y="141"/>
                  </a:lnTo>
                  <a:lnTo>
                    <a:pt x="220" y="127"/>
                  </a:lnTo>
                  <a:lnTo>
                    <a:pt x="203" y="132"/>
                  </a:lnTo>
                  <a:lnTo>
                    <a:pt x="201" y="119"/>
                  </a:lnTo>
                  <a:lnTo>
                    <a:pt x="238" y="78"/>
                  </a:lnTo>
                  <a:lnTo>
                    <a:pt x="238" y="54"/>
                  </a:lnTo>
                  <a:lnTo>
                    <a:pt x="213" y="40"/>
                  </a:lnTo>
                  <a:lnTo>
                    <a:pt x="201" y="3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1" name="Freeform 286">
              <a:extLst>
                <a:ext uri="{FF2B5EF4-FFF2-40B4-BE49-F238E27FC236}">
                  <a16:creationId xmlns:a16="http://schemas.microsoft.com/office/drawing/2014/main" xmlns="" id="{F9AFF476-36DC-0848-999D-9ABBFC8D9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0" y="3190876"/>
              <a:ext cx="74613" cy="82550"/>
            </a:xfrm>
            <a:custGeom>
              <a:avLst/>
              <a:gdLst>
                <a:gd name="T0" fmla="*/ 63 w 72"/>
                <a:gd name="T1" fmla="*/ 0 h 78"/>
                <a:gd name="T2" fmla="*/ 63 w 72"/>
                <a:gd name="T3" fmla="*/ 0 h 78"/>
                <a:gd name="T4" fmla="*/ 28 w 72"/>
                <a:gd name="T5" fmla="*/ 18 h 78"/>
                <a:gd name="T6" fmla="*/ 35 w 72"/>
                <a:gd name="T7" fmla="*/ 25 h 78"/>
                <a:gd name="T8" fmla="*/ 36 w 72"/>
                <a:gd name="T9" fmla="*/ 42 h 78"/>
                <a:gd name="T10" fmla="*/ 29 w 72"/>
                <a:gd name="T11" fmla="*/ 41 h 78"/>
                <a:gd name="T12" fmla="*/ 20 w 72"/>
                <a:gd name="T13" fmla="*/ 28 h 78"/>
                <a:gd name="T14" fmla="*/ 0 w 72"/>
                <a:gd name="T15" fmla="*/ 59 h 78"/>
                <a:gd name="T16" fmla="*/ 31 w 72"/>
                <a:gd name="T17" fmla="*/ 66 h 78"/>
                <a:gd name="T18" fmla="*/ 42 w 72"/>
                <a:gd name="T19" fmla="*/ 78 h 78"/>
                <a:gd name="T20" fmla="*/ 48 w 72"/>
                <a:gd name="T21" fmla="*/ 78 h 78"/>
                <a:gd name="T22" fmla="*/ 52 w 72"/>
                <a:gd name="T23" fmla="*/ 51 h 78"/>
                <a:gd name="T24" fmla="*/ 72 w 72"/>
                <a:gd name="T25" fmla="*/ 42 h 78"/>
                <a:gd name="T26" fmla="*/ 63 w 72"/>
                <a:gd name="T2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78">
                  <a:moveTo>
                    <a:pt x="63" y="0"/>
                  </a:moveTo>
                  <a:lnTo>
                    <a:pt x="63" y="0"/>
                  </a:lnTo>
                  <a:lnTo>
                    <a:pt x="28" y="18"/>
                  </a:lnTo>
                  <a:lnTo>
                    <a:pt x="35" y="25"/>
                  </a:lnTo>
                  <a:lnTo>
                    <a:pt x="36" y="42"/>
                  </a:lnTo>
                  <a:lnTo>
                    <a:pt x="29" y="41"/>
                  </a:lnTo>
                  <a:lnTo>
                    <a:pt x="20" y="28"/>
                  </a:lnTo>
                  <a:lnTo>
                    <a:pt x="0" y="59"/>
                  </a:lnTo>
                  <a:lnTo>
                    <a:pt x="31" y="66"/>
                  </a:lnTo>
                  <a:lnTo>
                    <a:pt x="42" y="78"/>
                  </a:lnTo>
                  <a:lnTo>
                    <a:pt x="48" y="78"/>
                  </a:lnTo>
                  <a:lnTo>
                    <a:pt x="52" y="51"/>
                  </a:lnTo>
                  <a:lnTo>
                    <a:pt x="72" y="4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2" name="Freeform 287">
              <a:extLst>
                <a:ext uri="{FF2B5EF4-FFF2-40B4-BE49-F238E27FC236}">
                  <a16:creationId xmlns:a16="http://schemas.microsoft.com/office/drawing/2014/main" xmlns="" id="{A91BD203-E033-DF47-8831-686992408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6475" y="3259138"/>
              <a:ext cx="74613" cy="55563"/>
            </a:xfrm>
            <a:custGeom>
              <a:avLst/>
              <a:gdLst>
                <a:gd name="T0" fmla="*/ 5 w 70"/>
                <a:gd name="T1" fmla="*/ 0 h 52"/>
                <a:gd name="T2" fmla="*/ 5 w 70"/>
                <a:gd name="T3" fmla="*/ 0 h 52"/>
                <a:gd name="T4" fmla="*/ 0 w 70"/>
                <a:gd name="T5" fmla="*/ 13 h 52"/>
                <a:gd name="T6" fmla="*/ 54 w 70"/>
                <a:gd name="T7" fmla="*/ 48 h 52"/>
                <a:gd name="T8" fmla="*/ 69 w 70"/>
                <a:gd name="T9" fmla="*/ 52 h 52"/>
                <a:gd name="T10" fmla="*/ 70 w 70"/>
                <a:gd name="T11" fmla="*/ 35 h 52"/>
                <a:gd name="T12" fmla="*/ 56 w 70"/>
                <a:gd name="T13" fmla="*/ 20 h 52"/>
                <a:gd name="T14" fmla="*/ 48 w 70"/>
                <a:gd name="T15" fmla="*/ 20 h 52"/>
                <a:gd name="T16" fmla="*/ 37 w 70"/>
                <a:gd name="T17" fmla="*/ 7 h 52"/>
                <a:gd name="T18" fmla="*/ 5 w 70"/>
                <a:gd name="T1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52">
                  <a:moveTo>
                    <a:pt x="5" y="0"/>
                  </a:moveTo>
                  <a:lnTo>
                    <a:pt x="5" y="0"/>
                  </a:lnTo>
                  <a:lnTo>
                    <a:pt x="0" y="13"/>
                  </a:lnTo>
                  <a:lnTo>
                    <a:pt x="54" y="48"/>
                  </a:lnTo>
                  <a:lnTo>
                    <a:pt x="69" y="52"/>
                  </a:lnTo>
                  <a:lnTo>
                    <a:pt x="70" y="35"/>
                  </a:lnTo>
                  <a:lnTo>
                    <a:pt x="56" y="20"/>
                  </a:lnTo>
                  <a:lnTo>
                    <a:pt x="48" y="20"/>
                  </a:lnTo>
                  <a:lnTo>
                    <a:pt x="37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3" name="Freeform 288">
              <a:extLst>
                <a:ext uri="{FF2B5EF4-FFF2-40B4-BE49-F238E27FC236}">
                  <a16:creationId xmlns:a16="http://schemas.microsoft.com/office/drawing/2014/main" xmlns="" id="{69283A0A-720A-6948-B11C-F2226D769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3150" y="3157538"/>
              <a:ext cx="179388" cy="223838"/>
            </a:xfrm>
            <a:custGeom>
              <a:avLst/>
              <a:gdLst>
                <a:gd name="T0" fmla="*/ 17 w 170"/>
                <a:gd name="T1" fmla="*/ 28 h 211"/>
                <a:gd name="T2" fmla="*/ 17 w 170"/>
                <a:gd name="T3" fmla="*/ 28 h 211"/>
                <a:gd name="T4" fmla="*/ 45 w 170"/>
                <a:gd name="T5" fmla="*/ 24 h 211"/>
                <a:gd name="T6" fmla="*/ 45 w 170"/>
                <a:gd name="T7" fmla="*/ 4 h 211"/>
                <a:gd name="T8" fmla="*/ 68 w 170"/>
                <a:gd name="T9" fmla="*/ 0 h 211"/>
                <a:gd name="T10" fmla="*/ 81 w 170"/>
                <a:gd name="T11" fmla="*/ 13 h 211"/>
                <a:gd name="T12" fmla="*/ 94 w 170"/>
                <a:gd name="T13" fmla="*/ 15 h 211"/>
                <a:gd name="T14" fmla="*/ 116 w 170"/>
                <a:gd name="T15" fmla="*/ 5 h 211"/>
                <a:gd name="T16" fmla="*/ 135 w 170"/>
                <a:gd name="T17" fmla="*/ 11 h 211"/>
                <a:gd name="T18" fmla="*/ 151 w 170"/>
                <a:gd name="T19" fmla="*/ 25 h 211"/>
                <a:gd name="T20" fmla="*/ 153 w 170"/>
                <a:gd name="T21" fmla="*/ 79 h 211"/>
                <a:gd name="T22" fmla="*/ 170 w 170"/>
                <a:gd name="T23" fmla="*/ 101 h 211"/>
                <a:gd name="T24" fmla="*/ 148 w 170"/>
                <a:gd name="T25" fmla="*/ 104 h 211"/>
                <a:gd name="T26" fmla="*/ 112 w 170"/>
                <a:gd name="T27" fmla="*/ 127 h 211"/>
                <a:gd name="T28" fmla="*/ 115 w 170"/>
                <a:gd name="T29" fmla="*/ 135 h 211"/>
                <a:gd name="T30" fmla="*/ 147 w 170"/>
                <a:gd name="T31" fmla="*/ 165 h 211"/>
                <a:gd name="T32" fmla="*/ 145 w 170"/>
                <a:gd name="T33" fmla="*/ 180 h 211"/>
                <a:gd name="T34" fmla="*/ 115 w 170"/>
                <a:gd name="T35" fmla="*/ 196 h 211"/>
                <a:gd name="T36" fmla="*/ 87 w 170"/>
                <a:gd name="T37" fmla="*/ 196 h 211"/>
                <a:gd name="T38" fmla="*/ 80 w 170"/>
                <a:gd name="T39" fmla="*/ 211 h 211"/>
                <a:gd name="T40" fmla="*/ 66 w 170"/>
                <a:gd name="T41" fmla="*/ 211 h 211"/>
                <a:gd name="T42" fmla="*/ 59 w 170"/>
                <a:gd name="T43" fmla="*/ 196 h 211"/>
                <a:gd name="T44" fmla="*/ 34 w 170"/>
                <a:gd name="T45" fmla="*/ 190 h 211"/>
                <a:gd name="T46" fmla="*/ 33 w 170"/>
                <a:gd name="T47" fmla="*/ 164 h 211"/>
                <a:gd name="T48" fmla="*/ 12 w 170"/>
                <a:gd name="T49" fmla="*/ 150 h 211"/>
                <a:gd name="T50" fmla="*/ 14 w 170"/>
                <a:gd name="T51" fmla="*/ 132 h 211"/>
                <a:gd name="T52" fmla="*/ 0 w 170"/>
                <a:gd name="T53" fmla="*/ 112 h 211"/>
                <a:gd name="T54" fmla="*/ 4 w 170"/>
                <a:gd name="T55" fmla="*/ 86 h 211"/>
                <a:gd name="T56" fmla="*/ 23 w 170"/>
                <a:gd name="T57" fmla="*/ 77 h 211"/>
                <a:gd name="T58" fmla="*/ 17 w 170"/>
                <a:gd name="T59" fmla="*/ 28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0" h="211">
                  <a:moveTo>
                    <a:pt x="17" y="28"/>
                  </a:moveTo>
                  <a:lnTo>
                    <a:pt x="17" y="28"/>
                  </a:lnTo>
                  <a:lnTo>
                    <a:pt x="45" y="24"/>
                  </a:lnTo>
                  <a:lnTo>
                    <a:pt x="45" y="4"/>
                  </a:lnTo>
                  <a:lnTo>
                    <a:pt x="68" y="0"/>
                  </a:lnTo>
                  <a:lnTo>
                    <a:pt x="81" y="13"/>
                  </a:lnTo>
                  <a:lnTo>
                    <a:pt x="94" y="15"/>
                  </a:lnTo>
                  <a:lnTo>
                    <a:pt x="116" y="5"/>
                  </a:lnTo>
                  <a:lnTo>
                    <a:pt x="135" y="11"/>
                  </a:lnTo>
                  <a:lnTo>
                    <a:pt x="151" y="25"/>
                  </a:lnTo>
                  <a:lnTo>
                    <a:pt x="153" y="79"/>
                  </a:lnTo>
                  <a:lnTo>
                    <a:pt x="170" y="101"/>
                  </a:lnTo>
                  <a:lnTo>
                    <a:pt x="148" y="104"/>
                  </a:lnTo>
                  <a:lnTo>
                    <a:pt x="112" y="127"/>
                  </a:lnTo>
                  <a:lnTo>
                    <a:pt x="115" y="135"/>
                  </a:lnTo>
                  <a:lnTo>
                    <a:pt x="147" y="165"/>
                  </a:lnTo>
                  <a:lnTo>
                    <a:pt x="145" y="180"/>
                  </a:lnTo>
                  <a:lnTo>
                    <a:pt x="115" y="196"/>
                  </a:lnTo>
                  <a:lnTo>
                    <a:pt x="87" y="196"/>
                  </a:lnTo>
                  <a:lnTo>
                    <a:pt x="80" y="211"/>
                  </a:lnTo>
                  <a:lnTo>
                    <a:pt x="66" y="211"/>
                  </a:lnTo>
                  <a:lnTo>
                    <a:pt x="59" y="196"/>
                  </a:lnTo>
                  <a:lnTo>
                    <a:pt x="34" y="190"/>
                  </a:lnTo>
                  <a:lnTo>
                    <a:pt x="33" y="164"/>
                  </a:lnTo>
                  <a:lnTo>
                    <a:pt x="12" y="150"/>
                  </a:lnTo>
                  <a:lnTo>
                    <a:pt x="14" y="132"/>
                  </a:lnTo>
                  <a:lnTo>
                    <a:pt x="0" y="112"/>
                  </a:lnTo>
                  <a:lnTo>
                    <a:pt x="4" y="86"/>
                  </a:lnTo>
                  <a:lnTo>
                    <a:pt x="23" y="77"/>
                  </a:lnTo>
                  <a:lnTo>
                    <a:pt x="17" y="2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4" name="Freeform 289">
              <a:extLst>
                <a:ext uri="{FF2B5EF4-FFF2-40B4-BE49-F238E27FC236}">
                  <a16:creationId xmlns:a16="http://schemas.microsoft.com/office/drawing/2014/main" xmlns="" id="{46A9EE4E-9695-0349-A63A-D99FFC6A9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1725" y="3052763"/>
              <a:ext cx="53975" cy="103188"/>
            </a:xfrm>
            <a:custGeom>
              <a:avLst/>
              <a:gdLst>
                <a:gd name="T0" fmla="*/ 34 w 51"/>
                <a:gd name="T1" fmla="*/ 0 h 98"/>
                <a:gd name="T2" fmla="*/ 34 w 51"/>
                <a:gd name="T3" fmla="*/ 0 h 98"/>
                <a:gd name="T4" fmla="*/ 1 w 51"/>
                <a:gd name="T5" fmla="*/ 36 h 98"/>
                <a:gd name="T6" fmla="*/ 0 w 51"/>
                <a:gd name="T7" fmla="*/ 59 h 98"/>
                <a:gd name="T8" fmla="*/ 15 w 51"/>
                <a:gd name="T9" fmla="*/ 98 h 98"/>
                <a:gd name="T10" fmla="*/ 38 w 51"/>
                <a:gd name="T11" fmla="*/ 94 h 98"/>
                <a:gd name="T12" fmla="*/ 35 w 51"/>
                <a:gd name="T13" fmla="*/ 62 h 98"/>
                <a:gd name="T14" fmla="*/ 51 w 51"/>
                <a:gd name="T15" fmla="*/ 44 h 98"/>
                <a:gd name="T16" fmla="*/ 51 w 51"/>
                <a:gd name="T17" fmla="*/ 30 h 98"/>
                <a:gd name="T18" fmla="*/ 40 w 51"/>
                <a:gd name="T19" fmla="*/ 1 h 98"/>
                <a:gd name="T20" fmla="*/ 34 w 51"/>
                <a:gd name="T2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98">
                  <a:moveTo>
                    <a:pt x="34" y="0"/>
                  </a:moveTo>
                  <a:lnTo>
                    <a:pt x="34" y="0"/>
                  </a:lnTo>
                  <a:lnTo>
                    <a:pt x="1" y="36"/>
                  </a:lnTo>
                  <a:lnTo>
                    <a:pt x="0" y="59"/>
                  </a:lnTo>
                  <a:lnTo>
                    <a:pt x="15" y="98"/>
                  </a:lnTo>
                  <a:lnTo>
                    <a:pt x="38" y="94"/>
                  </a:lnTo>
                  <a:lnTo>
                    <a:pt x="35" y="62"/>
                  </a:lnTo>
                  <a:lnTo>
                    <a:pt x="51" y="44"/>
                  </a:lnTo>
                  <a:lnTo>
                    <a:pt x="51" y="30"/>
                  </a:lnTo>
                  <a:lnTo>
                    <a:pt x="40" y="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5" name="Freeform 290">
              <a:extLst>
                <a:ext uri="{FF2B5EF4-FFF2-40B4-BE49-F238E27FC236}">
                  <a16:creationId xmlns:a16="http://schemas.microsoft.com/office/drawing/2014/main" xmlns="" id="{2A13C513-1A8A-DC4E-AEA7-8A8EBB9E7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7288" y="3119438"/>
              <a:ext cx="26988" cy="23813"/>
            </a:xfrm>
            <a:custGeom>
              <a:avLst/>
              <a:gdLst>
                <a:gd name="T0" fmla="*/ 17 w 25"/>
                <a:gd name="T1" fmla="*/ 1 h 23"/>
                <a:gd name="T2" fmla="*/ 17 w 25"/>
                <a:gd name="T3" fmla="*/ 1 h 23"/>
                <a:gd name="T4" fmla="*/ 10 w 25"/>
                <a:gd name="T5" fmla="*/ 0 h 23"/>
                <a:gd name="T6" fmla="*/ 0 w 25"/>
                <a:gd name="T7" fmla="*/ 9 h 23"/>
                <a:gd name="T8" fmla="*/ 2 w 25"/>
                <a:gd name="T9" fmla="*/ 23 h 23"/>
                <a:gd name="T10" fmla="*/ 24 w 25"/>
                <a:gd name="T11" fmla="*/ 23 h 23"/>
                <a:gd name="T12" fmla="*/ 25 w 25"/>
                <a:gd name="T13" fmla="*/ 8 h 23"/>
                <a:gd name="T14" fmla="*/ 17 w 25"/>
                <a:gd name="T1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17" y="1"/>
                  </a:moveTo>
                  <a:lnTo>
                    <a:pt x="17" y="1"/>
                  </a:lnTo>
                  <a:lnTo>
                    <a:pt x="10" y="0"/>
                  </a:lnTo>
                  <a:lnTo>
                    <a:pt x="0" y="9"/>
                  </a:lnTo>
                  <a:lnTo>
                    <a:pt x="2" y="23"/>
                  </a:lnTo>
                  <a:lnTo>
                    <a:pt x="24" y="23"/>
                  </a:lnTo>
                  <a:lnTo>
                    <a:pt x="25" y="8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6" name="Freeform 291">
              <a:extLst>
                <a:ext uri="{FF2B5EF4-FFF2-40B4-BE49-F238E27FC236}">
                  <a16:creationId xmlns:a16="http://schemas.microsoft.com/office/drawing/2014/main" xmlns="" id="{76ED7101-8303-5D45-A1B0-F5ED82EEB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0163" y="3040063"/>
              <a:ext cx="25400" cy="34925"/>
            </a:xfrm>
            <a:custGeom>
              <a:avLst/>
              <a:gdLst>
                <a:gd name="T0" fmla="*/ 16 w 23"/>
                <a:gd name="T1" fmla="*/ 0 h 33"/>
                <a:gd name="T2" fmla="*/ 16 w 23"/>
                <a:gd name="T3" fmla="*/ 0 h 33"/>
                <a:gd name="T4" fmla="*/ 0 w 23"/>
                <a:gd name="T5" fmla="*/ 13 h 33"/>
                <a:gd name="T6" fmla="*/ 8 w 23"/>
                <a:gd name="T7" fmla="*/ 33 h 33"/>
                <a:gd name="T8" fmla="*/ 23 w 23"/>
                <a:gd name="T9" fmla="*/ 18 h 33"/>
                <a:gd name="T10" fmla="*/ 16 w 23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3">
                  <a:moveTo>
                    <a:pt x="16" y="0"/>
                  </a:moveTo>
                  <a:lnTo>
                    <a:pt x="16" y="0"/>
                  </a:lnTo>
                  <a:lnTo>
                    <a:pt x="0" y="13"/>
                  </a:lnTo>
                  <a:lnTo>
                    <a:pt x="8" y="33"/>
                  </a:lnTo>
                  <a:lnTo>
                    <a:pt x="23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7" name="Freeform 292">
              <a:extLst>
                <a:ext uri="{FF2B5EF4-FFF2-40B4-BE49-F238E27FC236}">
                  <a16:creationId xmlns:a16="http://schemas.microsoft.com/office/drawing/2014/main" xmlns="" id="{E41094DB-F462-394B-88F7-91E6E91C5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9975" y="3367088"/>
              <a:ext cx="92075" cy="60325"/>
            </a:xfrm>
            <a:custGeom>
              <a:avLst/>
              <a:gdLst>
                <a:gd name="T0" fmla="*/ 34 w 88"/>
                <a:gd name="T1" fmla="*/ 0 h 57"/>
                <a:gd name="T2" fmla="*/ 34 w 88"/>
                <a:gd name="T3" fmla="*/ 0 h 57"/>
                <a:gd name="T4" fmla="*/ 0 w 88"/>
                <a:gd name="T5" fmla="*/ 36 h 57"/>
                <a:gd name="T6" fmla="*/ 1 w 88"/>
                <a:gd name="T7" fmla="*/ 40 h 57"/>
                <a:gd name="T8" fmla="*/ 15 w 88"/>
                <a:gd name="T9" fmla="*/ 36 h 57"/>
                <a:gd name="T10" fmla="*/ 28 w 88"/>
                <a:gd name="T11" fmla="*/ 53 h 57"/>
                <a:gd name="T12" fmla="*/ 49 w 88"/>
                <a:gd name="T13" fmla="*/ 46 h 57"/>
                <a:gd name="T14" fmla="*/ 64 w 88"/>
                <a:gd name="T15" fmla="*/ 57 h 57"/>
                <a:gd name="T16" fmla="*/ 70 w 88"/>
                <a:gd name="T17" fmla="*/ 54 h 57"/>
                <a:gd name="T18" fmla="*/ 88 w 88"/>
                <a:gd name="T19" fmla="*/ 25 h 57"/>
                <a:gd name="T20" fmla="*/ 83 w 88"/>
                <a:gd name="T21" fmla="*/ 21 h 57"/>
                <a:gd name="T22" fmla="*/ 65 w 88"/>
                <a:gd name="T23" fmla="*/ 20 h 57"/>
                <a:gd name="T24" fmla="*/ 57 w 88"/>
                <a:gd name="T25" fmla="*/ 2 h 57"/>
                <a:gd name="T26" fmla="*/ 34 w 88"/>
                <a:gd name="T2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57">
                  <a:moveTo>
                    <a:pt x="34" y="0"/>
                  </a:moveTo>
                  <a:lnTo>
                    <a:pt x="34" y="0"/>
                  </a:lnTo>
                  <a:lnTo>
                    <a:pt x="0" y="36"/>
                  </a:lnTo>
                  <a:lnTo>
                    <a:pt x="1" y="40"/>
                  </a:lnTo>
                  <a:lnTo>
                    <a:pt x="15" y="36"/>
                  </a:lnTo>
                  <a:lnTo>
                    <a:pt x="28" y="53"/>
                  </a:lnTo>
                  <a:lnTo>
                    <a:pt x="49" y="46"/>
                  </a:lnTo>
                  <a:lnTo>
                    <a:pt x="64" y="57"/>
                  </a:lnTo>
                  <a:lnTo>
                    <a:pt x="70" y="54"/>
                  </a:lnTo>
                  <a:lnTo>
                    <a:pt x="88" y="25"/>
                  </a:lnTo>
                  <a:lnTo>
                    <a:pt x="83" y="21"/>
                  </a:lnTo>
                  <a:lnTo>
                    <a:pt x="65" y="20"/>
                  </a:lnTo>
                  <a:lnTo>
                    <a:pt x="57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8" name="Freeform 293">
              <a:extLst>
                <a:ext uri="{FF2B5EF4-FFF2-40B4-BE49-F238E27FC236}">
                  <a16:creationId xmlns:a16="http://schemas.microsoft.com/office/drawing/2014/main" xmlns="" id="{A4328E5B-4F48-C941-B900-01A78EEF6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0150" y="3270251"/>
              <a:ext cx="127000" cy="73025"/>
            </a:xfrm>
            <a:custGeom>
              <a:avLst/>
              <a:gdLst>
                <a:gd name="T0" fmla="*/ 32 w 120"/>
                <a:gd name="T1" fmla="*/ 56 h 69"/>
                <a:gd name="T2" fmla="*/ 32 w 120"/>
                <a:gd name="T3" fmla="*/ 56 h 69"/>
                <a:gd name="T4" fmla="*/ 55 w 120"/>
                <a:gd name="T5" fmla="*/ 56 h 69"/>
                <a:gd name="T6" fmla="*/ 67 w 120"/>
                <a:gd name="T7" fmla="*/ 56 h 69"/>
                <a:gd name="T8" fmla="*/ 86 w 120"/>
                <a:gd name="T9" fmla="*/ 69 h 69"/>
                <a:gd name="T10" fmla="*/ 120 w 120"/>
                <a:gd name="T11" fmla="*/ 40 h 69"/>
                <a:gd name="T12" fmla="*/ 87 w 120"/>
                <a:gd name="T13" fmla="*/ 16 h 69"/>
                <a:gd name="T14" fmla="*/ 53 w 120"/>
                <a:gd name="T15" fmla="*/ 0 h 69"/>
                <a:gd name="T16" fmla="*/ 31 w 120"/>
                <a:gd name="T17" fmla="*/ 4 h 69"/>
                <a:gd name="T18" fmla="*/ 0 w 120"/>
                <a:gd name="T19" fmla="*/ 24 h 69"/>
                <a:gd name="T20" fmla="*/ 32 w 120"/>
                <a:gd name="T21" fmla="*/ 5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69">
                  <a:moveTo>
                    <a:pt x="32" y="56"/>
                  </a:moveTo>
                  <a:lnTo>
                    <a:pt x="32" y="56"/>
                  </a:lnTo>
                  <a:lnTo>
                    <a:pt x="55" y="56"/>
                  </a:lnTo>
                  <a:lnTo>
                    <a:pt x="67" y="56"/>
                  </a:lnTo>
                  <a:lnTo>
                    <a:pt x="86" y="69"/>
                  </a:lnTo>
                  <a:lnTo>
                    <a:pt x="120" y="40"/>
                  </a:lnTo>
                  <a:lnTo>
                    <a:pt x="87" y="16"/>
                  </a:lnTo>
                  <a:lnTo>
                    <a:pt x="53" y="0"/>
                  </a:lnTo>
                  <a:lnTo>
                    <a:pt x="31" y="4"/>
                  </a:lnTo>
                  <a:lnTo>
                    <a:pt x="0" y="24"/>
                  </a:lnTo>
                  <a:lnTo>
                    <a:pt x="32" y="5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9" name="Freeform 294">
              <a:extLst>
                <a:ext uri="{FF2B5EF4-FFF2-40B4-BE49-F238E27FC236}">
                  <a16:creationId xmlns:a16="http://schemas.microsoft.com/office/drawing/2014/main" xmlns="" id="{5CE50EF2-5177-0844-9535-19527580A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5400" y="3316288"/>
              <a:ext cx="117475" cy="44450"/>
            </a:xfrm>
            <a:custGeom>
              <a:avLst/>
              <a:gdLst>
                <a:gd name="T0" fmla="*/ 0 w 111"/>
                <a:gd name="T1" fmla="*/ 30 h 43"/>
                <a:gd name="T2" fmla="*/ 0 w 111"/>
                <a:gd name="T3" fmla="*/ 30 h 43"/>
                <a:gd name="T4" fmla="*/ 6 w 111"/>
                <a:gd name="T5" fmla="*/ 35 h 43"/>
                <a:gd name="T6" fmla="*/ 6 w 111"/>
                <a:gd name="T7" fmla="*/ 43 h 43"/>
                <a:gd name="T8" fmla="*/ 66 w 111"/>
                <a:gd name="T9" fmla="*/ 42 h 43"/>
                <a:gd name="T10" fmla="*/ 111 w 111"/>
                <a:gd name="T11" fmla="*/ 23 h 43"/>
                <a:gd name="T12" fmla="*/ 110 w 111"/>
                <a:gd name="T13" fmla="*/ 3 h 43"/>
                <a:gd name="T14" fmla="*/ 101 w 111"/>
                <a:gd name="T15" fmla="*/ 7 h 43"/>
                <a:gd name="T16" fmla="*/ 89 w 111"/>
                <a:gd name="T17" fmla="*/ 1 h 43"/>
                <a:gd name="T18" fmla="*/ 82 w 111"/>
                <a:gd name="T19" fmla="*/ 0 h 43"/>
                <a:gd name="T20" fmla="*/ 62 w 111"/>
                <a:gd name="T21" fmla="*/ 8 h 43"/>
                <a:gd name="T22" fmla="*/ 35 w 111"/>
                <a:gd name="T23" fmla="*/ 2 h 43"/>
                <a:gd name="T24" fmla="*/ 0 w 111"/>
                <a:gd name="T25" fmla="*/ 3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" h="43">
                  <a:moveTo>
                    <a:pt x="0" y="30"/>
                  </a:moveTo>
                  <a:lnTo>
                    <a:pt x="0" y="30"/>
                  </a:lnTo>
                  <a:lnTo>
                    <a:pt x="6" y="35"/>
                  </a:lnTo>
                  <a:lnTo>
                    <a:pt x="6" y="43"/>
                  </a:lnTo>
                  <a:lnTo>
                    <a:pt x="66" y="42"/>
                  </a:lnTo>
                  <a:lnTo>
                    <a:pt x="111" y="23"/>
                  </a:lnTo>
                  <a:lnTo>
                    <a:pt x="110" y="3"/>
                  </a:lnTo>
                  <a:lnTo>
                    <a:pt x="101" y="7"/>
                  </a:lnTo>
                  <a:lnTo>
                    <a:pt x="89" y="1"/>
                  </a:lnTo>
                  <a:lnTo>
                    <a:pt x="82" y="0"/>
                  </a:lnTo>
                  <a:lnTo>
                    <a:pt x="62" y="8"/>
                  </a:lnTo>
                  <a:lnTo>
                    <a:pt x="35" y="2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0" name="Freeform 295">
              <a:extLst>
                <a:ext uri="{FF2B5EF4-FFF2-40B4-BE49-F238E27FC236}">
                  <a16:creationId xmlns:a16="http://schemas.microsoft.com/office/drawing/2014/main" xmlns="" id="{8F07B8B6-F8BA-3F4E-85F7-65AD28C1E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3335338"/>
              <a:ext cx="131763" cy="66675"/>
            </a:xfrm>
            <a:custGeom>
              <a:avLst/>
              <a:gdLst>
                <a:gd name="T0" fmla="*/ 5 w 124"/>
                <a:gd name="T1" fmla="*/ 36 h 64"/>
                <a:gd name="T2" fmla="*/ 5 w 124"/>
                <a:gd name="T3" fmla="*/ 36 h 64"/>
                <a:gd name="T4" fmla="*/ 0 w 124"/>
                <a:gd name="T5" fmla="*/ 46 h 64"/>
                <a:gd name="T6" fmla="*/ 4 w 124"/>
                <a:gd name="T7" fmla="*/ 54 h 64"/>
                <a:gd name="T8" fmla="*/ 23 w 124"/>
                <a:gd name="T9" fmla="*/ 50 h 64"/>
                <a:gd name="T10" fmla="*/ 38 w 124"/>
                <a:gd name="T11" fmla="*/ 50 h 64"/>
                <a:gd name="T12" fmla="*/ 55 w 124"/>
                <a:gd name="T13" fmla="*/ 64 h 64"/>
                <a:gd name="T14" fmla="*/ 91 w 124"/>
                <a:gd name="T15" fmla="*/ 58 h 64"/>
                <a:gd name="T16" fmla="*/ 117 w 124"/>
                <a:gd name="T17" fmla="*/ 42 h 64"/>
                <a:gd name="T18" fmla="*/ 124 w 124"/>
                <a:gd name="T19" fmla="*/ 32 h 64"/>
                <a:gd name="T20" fmla="*/ 123 w 124"/>
                <a:gd name="T21" fmla="*/ 18 h 64"/>
                <a:gd name="T22" fmla="*/ 99 w 124"/>
                <a:gd name="T23" fmla="*/ 0 h 64"/>
                <a:gd name="T24" fmla="*/ 67 w 124"/>
                <a:gd name="T25" fmla="*/ 1 h 64"/>
                <a:gd name="T26" fmla="*/ 65 w 124"/>
                <a:gd name="T27" fmla="*/ 19 h 64"/>
                <a:gd name="T28" fmla="*/ 31 w 124"/>
                <a:gd name="T29" fmla="*/ 35 h 64"/>
                <a:gd name="T30" fmla="*/ 5 w 124"/>
                <a:gd name="T31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4" h="64">
                  <a:moveTo>
                    <a:pt x="5" y="36"/>
                  </a:moveTo>
                  <a:lnTo>
                    <a:pt x="5" y="36"/>
                  </a:lnTo>
                  <a:lnTo>
                    <a:pt x="0" y="46"/>
                  </a:lnTo>
                  <a:lnTo>
                    <a:pt x="4" y="54"/>
                  </a:lnTo>
                  <a:lnTo>
                    <a:pt x="23" y="50"/>
                  </a:lnTo>
                  <a:lnTo>
                    <a:pt x="38" y="50"/>
                  </a:lnTo>
                  <a:lnTo>
                    <a:pt x="55" y="64"/>
                  </a:lnTo>
                  <a:lnTo>
                    <a:pt x="91" y="58"/>
                  </a:lnTo>
                  <a:lnTo>
                    <a:pt x="117" y="42"/>
                  </a:lnTo>
                  <a:lnTo>
                    <a:pt x="124" y="32"/>
                  </a:lnTo>
                  <a:lnTo>
                    <a:pt x="123" y="18"/>
                  </a:lnTo>
                  <a:lnTo>
                    <a:pt x="99" y="0"/>
                  </a:lnTo>
                  <a:lnTo>
                    <a:pt x="67" y="1"/>
                  </a:lnTo>
                  <a:lnTo>
                    <a:pt x="65" y="19"/>
                  </a:lnTo>
                  <a:lnTo>
                    <a:pt x="31" y="35"/>
                  </a:lnTo>
                  <a:lnTo>
                    <a:pt x="5" y="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1" name="Freeform 296">
              <a:extLst>
                <a:ext uri="{FF2B5EF4-FFF2-40B4-BE49-F238E27FC236}">
                  <a16:creationId xmlns:a16="http://schemas.microsoft.com/office/drawing/2014/main" xmlns="" id="{CC4F3172-7A69-004F-AA28-EF67AD674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3813" y="3344863"/>
              <a:ext cx="130175" cy="71438"/>
            </a:xfrm>
            <a:custGeom>
              <a:avLst/>
              <a:gdLst>
                <a:gd name="T0" fmla="*/ 9 w 123"/>
                <a:gd name="T1" fmla="*/ 23 h 68"/>
                <a:gd name="T2" fmla="*/ 9 w 123"/>
                <a:gd name="T3" fmla="*/ 23 h 68"/>
                <a:gd name="T4" fmla="*/ 0 w 123"/>
                <a:gd name="T5" fmla="*/ 37 h 68"/>
                <a:gd name="T6" fmla="*/ 1 w 123"/>
                <a:gd name="T7" fmla="*/ 59 h 68"/>
                <a:gd name="T8" fmla="*/ 16 w 123"/>
                <a:gd name="T9" fmla="*/ 66 h 68"/>
                <a:gd name="T10" fmla="*/ 60 w 123"/>
                <a:gd name="T11" fmla="*/ 68 h 68"/>
                <a:gd name="T12" fmla="*/ 122 w 123"/>
                <a:gd name="T13" fmla="*/ 15 h 68"/>
                <a:gd name="T14" fmla="*/ 123 w 123"/>
                <a:gd name="T15" fmla="*/ 4 h 68"/>
                <a:gd name="T16" fmla="*/ 116 w 123"/>
                <a:gd name="T17" fmla="*/ 0 h 68"/>
                <a:gd name="T18" fmla="*/ 71 w 123"/>
                <a:gd name="T19" fmla="*/ 21 h 68"/>
                <a:gd name="T20" fmla="*/ 9 w 123"/>
                <a:gd name="T21" fmla="*/ 2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3" h="68">
                  <a:moveTo>
                    <a:pt x="9" y="23"/>
                  </a:moveTo>
                  <a:lnTo>
                    <a:pt x="9" y="23"/>
                  </a:lnTo>
                  <a:lnTo>
                    <a:pt x="0" y="37"/>
                  </a:lnTo>
                  <a:lnTo>
                    <a:pt x="1" y="59"/>
                  </a:lnTo>
                  <a:lnTo>
                    <a:pt x="16" y="66"/>
                  </a:lnTo>
                  <a:lnTo>
                    <a:pt x="60" y="68"/>
                  </a:lnTo>
                  <a:lnTo>
                    <a:pt x="122" y="15"/>
                  </a:lnTo>
                  <a:lnTo>
                    <a:pt x="123" y="4"/>
                  </a:lnTo>
                  <a:lnTo>
                    <a:pt x="116" y="0"/>
                  </a:lnTo>
                  <a:lnTo>
                    <a:pt x="71" y="21"/>
                  </a:lnTo>
                  <a:lnTo>
                    <a:pt x="9" y="2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2" name="Freeform 297">
              <a:extLst>
                <a:ext uri="{FF2B5EF4-FFF2-40B4-BE49-F238E27FC236}">
                  <a16:creationId xmlns:a16="http://schemas.microsoft.com/office/drawing/2014/main" xmlns="" id="{ADC8D89B-BDE8-8744-B806-72DCDA37C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7138" y="3387726"/>
              <a:ext cx="60325" cy="44450"/>
            </a:xfrm>
            <a:custGeom>
              <a:avLst/>
              <a:gdLst>
                <a:gd name="T0" fmla="*/ 57 w 58"/>
                <a:gd name="T1" fmla="*/ 0 h 42"/>
                <a:gd name="T2" fmla="*/ 57 w 58"/>
                <a:gd name="T3" fmla="*/ 0 h 42"/>
                <a:gd name="T4" fmla="*/ 37 w 58"/>
                <a:gd name="T5" fmla="*/ 12 h 42"/>
                <a:gd name="T6" fmla="*/ 0 w 58"/>
                <a:gd name="T7" fmla="*/ 21 h 42"/>
                <a:gd name="T8" fmla="*/ 7 w 58"/>
                <a:gd name="T9" fmla="*/ 42 h 42"/>
                <a:gd name="T10" fmla="*/ 34 w 58"/>
                <a:gd name="T11" fmla="*/ 42 h 42"/>
                <a:gd name="T12" fmla="*/ 58 w 58"/>
                <a:gd name="T13" fmla="*/ 22 h 42"/>
                <a:gd name="T14" fmla="*/ 57 w 58"/>
                <a:gd name="T1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2">
                  <a:moveTo>
                    <a:pt x="57" y="0"/>
                  </a:moveTo>
                  <a:lnTo>
                    <a:pt x="57" y="0"/>
                  </a:lnTo>
                  <a:lnTo>
                    <a:pt x="37" y="12"/>
                  </a:lnTo>
                  <a:lnTo>
                    <a:pt x="0" y="21"/>
                  </a:lnTo>
                  <a:lnTo>
                    <a:pt x="7" y="42"/>
                  </a:lnTo>
                  <a:lnTo>
                    <a:pt x="34" y="42"/>
                  </a:lnTo>
                  <a:lnTo>
                    <a:pt x="58" y="22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3" name="Freeform 298">
              <a:extLst>
                <a:ext uri="{FF2B5EF4-FFF2-40B4-BE49-F238E27FC236}">
                  <a16:creationId xmlns:a16="http://schemas.microsoft.com/office/drawing/2014/main" xmlns="" id="{3816D000-388E-3F4F-B7A1-F65135532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0313" y="3414713"/>
              <a:ext cx="114300" cy="104775"/>
            </a:xfrm>
            <a:custGeom>
              <a:avLst/>
              <a:gdLst>
                <a:gd name="T0" fmla="*/ 60 w 107"/>
                <a:gd name="T1" fmla="*/ 0 h 100"/>
                <a:gd name="T2" fmla="*/ 60 w 107"/>
                <a:gd name="T3" fmla="*/ 0 h 100"/>
                <a:gd name="T4" fmla="*/ 32 w 107"/>
                <a:gd name="T5" fmla="*/ 23 h 100"/>
                <a:gd name="T6" fmla="*/ 4 w 107"/>
                <a:gd name="T7" fmla="*/ 23 h 100"/>
                <a:gd name="T8" fmla="*/ 0 w 107"/>
                <a:gd name="T9" fmla="*/ 43 h 100"/>
                <a:gd name="T10" fmla="*/ 13 w 107"/>
                <a:gd name="T11" fmla="*/ 46 h 100"/>
                <a:gd name="T12" fmla="*/ 20 w 107"/>
                <a:gd name="T13" fmla="*/ 37 h 100"/>
                <a:gd name="T14" fmla="*/ 30 w 107"/>
                <a:gd name="T15" fmla="*/ 46 h 100"/>
                <a:gd name="T16" fmla="*/ 38 w 107"/>
                <a:gd name="T17" fmla="*/ 74 h 100"/>
                <a:gd name="T18" fmla="*/ 93 w 107"/>
                <a:gd name="T19" fmla="*/ 100 h 100"/>
                <a:gd name="T20" fmla="*/ 99 w 107"/>
                <a:gd name="T21" fmla="*/ 93 h 100"/>
                <a:gd name="T22" fmla="*/ 43 w 107"/>
                <a:gd name="T23" fmla="*/ 35 h 100"/>
                <a:gd name="T24" fmla="*/ 48 w 107"/>
                <a:gd name="T25" fmla="*/ 25 h 100"/>
                <a:gd name="T26" fmla="*/ 102 w 107"/>
                <a:gd name="T27" fmla="*/ 23 h 100"/>
                <a:gd name="T28" fmla="*/ 107 w 107"/>
                <a:gd name="T29" fmla="*/ 6 h 100"/>
                <a:gd name="T30" fmla="*/ 72 w 107"/>
                <a:gd name="T31" fmla="*/ 7 h 100"/>
                <a:gd name="T32" fmla="*/ 60 w 107"/>
                <a:gd name="T3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00">
                  <a:moveTo>
                    <a:pt x="60" y="0"/>
                  </a:moveTo>
                  <a:lnTo>
                    <a:pt x="60" y="0"/>
                  </a:lnTo>
                  <a:lnTo>
                    <a:pt x="32" y="23"/>
                  </a:lnTo>
                  <a:lnTo>
                    <a:pt x="4" y="23"/>
                  </a:lnTo>
                  <a:lnTo>
                    <a:pt x="0" y="43"/>
                  </a:lnTo>
                  <a:lnTo>
                    <a:pt x="13" y="46"/>
                  </a:lnTo>
                  <a:lnTo>
                    <a:pt x="20" y="37"/>
                  </a:lnTo>
                  <a:lnTo>
                    <a:pt x="30" y="46"/>
                  </a:lnTo>
                  <a:lnTo>
                    <a:pt x="38" y="74"/>
                  </a:lnTo>
                  <a:lnTo>
                    <a:pt x="93" y="100"/>
                  </a:lnTo>
                  <a:lnTo>
                    <a:pt x="99" y="93"/>
                  </a:lnTo>
                  <a:lnTo>
                    <a:pt x="43" y="35"/>
                  </a:lnTo>
                  <a:lnTo>
                    <a:pt x="48" y="25"/>
                  </a:lnTo>
                  <a:lnTo>
                    <a:pt x="102" y="23"/>
                  </a:lnTo>
                  <a:lnTo>
                    <a:pt x="107" y="6"/>
                  </a:lnTo>
                  <a:lnTo>
                    <a:pt x="72" y="7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4" name="Freeform 299">
              <a:extLst>
                <a:ext uri="{FF2B5EF4-FFF2-40B4-BE49-F238E27FC236}">
                  <a16:creationId xmlns:a16="http://schemas.microsoft.com/office/drawing/2014/main" xmlns="" id="{74B39768-3CF7-5F49-AA9D-2B723449C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3444876"/>
              <a:ext cx="76200" cy="63500"/>
            </a:xfrm>
            <a:custGeom>
              <a:avLst/>
              <a:gdLst>
                <a:gd name="T0" fmla="*/ 3 w 72"/>
                <a:gd name="T1" fmla="*/ 1 h 60"/>
                <a:gd name="T2" fmla="*/ 3 w 72"/>
                <a:gd name="T3" fmla="*/ 1 h 60"/>
                <a:gd name="T4" fmla="*/ 0 w 72"/>
                <a:gd name="T5" fmla="*/ 6 h 60"/>
                <a:gd name="T6" fmla="*/ 53 w 72"/>
                <a:gd name="T7" fmla="*/ 60 h 60"/>
                <a:gd name="T8" fmla="*/ 72 w 72"/>
                <a:gd name="T9" fmla="*/ 32 h 60"/>
                <a:gd name="T10" fmla="*/ 72 w 72"/>
                <a:gd name="T11" fmla="*/ 20 h 60"/>
                <a:gd name="T12" fmla="*/ 55 w 72"/>
                <a:gd name="T13" fmla="*/ 0 h 60"/>
                <a:gd name="T14" fmla="*/ 3 w 72"/>
                <a:gd name="T15" fmla="*/ 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0">
                  <a:moveTo>
                    <a:pt x="3" y="1"/>
                  </a:moveTo>
                  <a:lnTo>
                    <a:pt x="3" y="1"/>
                  </a:lnTo>
                  <a:lnTo>
                    <a:pt x="0" y="6"/>
                  </a:lnTo>
                  <a:lnTo>
                    <a:pt x="53" y="60"/>
                  </a:lnTo>
                  <a:lnTo>
                    <a:pt x="72" y="32"/>
                  </a:lnTo>
                  <a:lnTo>
                    <a:pt x="72" y="20"/>
                  </a:lnTo>
                  <a:lnTo>
                    <a:pt x="55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5" name="Freeform 300">
              <a:extLst>
                <a:ext uri="{FF2B5EF4-FFF2-40B4-BE49-F238E27FC236}">
                  <a16:creationId xmlns:a16="http://schemas.microsoft.com/office/drawing/2014/main" xmlns="" id="{208090D2-006A-5941-965C-D2120D143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5375" y="3394076"/>
              <a:ext cx="241300" cy="255588"/>
            </a:xfrm>
            <a:custGeom>
              <a:avLst/>
              <a:gdLst>
                <a:gd name="T0" fmla="*/ 4 w 228"/>
                <a:gd name="T1" fmla="*/ 34 h 242"/>
                <a:gd name="T2" fmla="*/ 4 w 228"/>
                <a:gd name="T3" fmla="*/ 34 h 242"/>
                <a:gd name="T4" fmla="*/ 0 w 228"/>
                <a:gd name="T5" fmla="*/ 46 h 242"/>
                <a:gd name="T6" fmla="*/ 1 w 228"/>
                <a:gd name="T7" fmla="*/ 59 h 242"/>
                <a:gd name="T8" fmla="*/ 20 w 228"/>
                <a:gd name="T9" fmla="*/ 81 h 242"/>
                <a:gd name="T10" fmla="*/ 49 w 228"/>
                <a:gd name="T11" fmla="*/ 80 h 242"/>
                <a:gd name="T12" fmla="*/ 114 w 228"/>
                <a:gd name="T13" fmla="*/ 156 h 242"/>
                <a:gd name="T14" fmla="*/ 155 w 228"/>
                <a:gd name="T15" fmla="*/ 168 h 242"/>
                <a:gd name="T16" fmla="*/ 179 w 228"/>
                <a:gd name="T17" fmla="*/ 190 h 242"/>
                <a:gd name="T18" fmla="*/ 185 w 228"/>
                <a:gd name="T19" fmla="*/ 242 h 242"/>
                <a:gd name="T20" fmla="*/ 197 w 228"/>
                <a:gd name="T21" fmla="*/ 234 h 242"/>
                <a:gd name="T22" fmla="*/ 209 w 228"/>
                <a:gd name="T23" fmla="*/ 206 h 242"/>
                <a:gd name="T24" fmla="*/ 206 w 228"/>
                <a:gd name="T25" fmla="*/ 186 h 242"/>
                <a:gd name="T26" fmla="*/ 225 w 228"/>
                <a:gd name="T27" fmla="*/ 184 h 242"/>
                <a:gd name="T28" fmla="*/ 228 w 228"/>
                <a:gd name="T29" fmla="*/ 173 h 242"/>
                <a:gd name="T30" fmla="*/ 174 w 228"/>
                <a:gd name="T31" fmla="*/ 147 h 242"/>
                <a:gd name="T32" fmla="*/ 123 w 228"/>
                <a:gd name="T33" fmla="*/ 97 h 242"/>
                <a:gd name="T34" fmla="*/ 103 w 228"/>
                <a:gd name="T35" fmla="*/ 67 h 242"/>
                <a:gd name="T36" fmla="*/ 98 w 228"/>
                <a:gd name="T37" fmla="*/ 39 h 242"/>
                <a:gd name="T38" fmla="*/ 124 w 228"/>
                <a:gd name="T39" fmla="*/ 32 h 242"/>
                <a:gd name="T40" fmla="*/ 117 w 228"/>
                <a:gd name="T41" fmla="*/ 14 h 242"/>
                <a:gd name="T42" fmla="*/ 101 w 228"/>
                <a:gd name="T43" fmla="*/ 0 h 242"/>
                <a:gd name="T44" fmla="*/ 87 w 228"/>
                <a:gd name="T45" fmla="*/ 0 h 242"/>
                <a:gd name="T46" fmla="*/ 68 w 228"/>
                <a:gd name="T47" fmla="*/ 5 h 242"/>
                <a:gd name="T48" fmla="*/ 50 w 228"/>
                <a:gd name="T49" fmla="*/ 30 h 242"/>
                <a:gd name="T50" fmla="*/ 39 w 228"/>
                <a:gd name="T51" fmla="*/ 37 h 242"/>
                <a:gd name="T52" fmla="*/ 22 w 228"/>
                <a:gd name="T53" fmla="*/ 27 h 242"/>
                <a:gd name="T54" fmla="*/ 4 w 228"/>
                <a:gd name="T55" fmla="*/ 34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8" h="242">
                  <a:moveTo>
                    <a:pt x="4" y="34"/>
                  </a:moveTo>
                  <a:lnTo>
                    <a:pt x="4" y="34"/>
                  </a:lnTo>
                  <a:lnTo>
                    <a:pt x="0" y="46"/>
                  </a:lnTo>
                  <a:lnTo>
                    <a:pt x="1" y="59"/>
                  </a:lnTo>
                  <a:lnTo>
                    <a:pt x="20" y="81"/>
                  </a:lnTo>
                  <a:lnTo>
                    <a:pt x="49" y="80"/>
                  </a:lnTo>
                  <a:lnTo>
                    <a:pt x="114" y="156"/>
                  </a:lnTo>
                  <a:lnTo>
                    <a:pt x="155" y="168"/>
                  </a:lnTo>
                  <a:lnTo>
                    <a:pt x="179" y="190"/>
                  </a:lnTo>
                  <a:lnTo>
                    <a:pt x="185" y="242"/>
                  </a:lnTo>
                  <a:lnTo>
                    <a:pt x="197" y="234"/>
                  </a:lnTo>
                  <a:lnTo>
                    <a:pt x="209" y="206"/>
                  </a:lnTo>
                  <a:lnTo>
                    <a:pt x="206" y="186"/>
                  </a:lnTo>
                  <a:lnTo>
                    <a:pt x="225" y="184"/>
                  </a:lnTo>
                  <a:lnTo>
                    <a:pt x="228" y="173"/>
                  </a:lnTo>
                  <a:lnTo>
                    <a:pt x="174" y="147"/>
                  </a:lnTo>
                  <a:lnTo>
                    <a:pt x="123" y="97"/>
                  </a:lnTo>
                  <a:lnTo>
                    <a:pt x="103" y="67"/>
                  </a:lnTo>
                  <a:lnTo>
                    <a:pt x="98" y="39"/>
                  </a:lnTo>
                  <a:lnTo>
                    <a:pt x="124" y="32"/>
                  </a:lnTo>
                  <a:lnTo>
                    <a:pt x="117" y="14"/>
                  </a:lnTo>
                  <a:lnTo>
                    <a:pt x="101" y="0"/>
                  </a:lnTo>
                  <a:lnTo>
                    <a:pt x="87" y="0"/>
                  </a:lnTo>
                  <a:lnTo>
                    <a:pt x="68" y="5"/>
                  </a:lnTo>
                  <a:lnTo>
                    <a:pt x="50" y="30"/>
                  </a:lnTo>
                  <a:lnTo>
                    <a:pt x="39" y="37"/>
                  </a:lnTo>
                  <a:lnTo>
                    <a:pt x="22" y="27"/>
                  </a:lnTo>
                  <a:lnTo>
                    <a:pt x="4" y="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6" name="Freeform 301">
              <a:extLst>
                <a:ext uri="{FF2B5EF4-FFF2-40B4-BE49-F238E27FC236}">
                  <a16:creationId xmlns:a16="http://schemas.microsoft.com/office/drawing/2014/main" xmlns="" id="{5F23612B-9BC8-BE43-BBFC-A1D83099A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438" y="3640138"/>
              <a:ext cx="53975" cy="42863"/>
            </a:xfrm>
            <a:custGeom>
              <a:avLst/>
              <a:gdLst>
                <a:gd name="T0" fmla="*/ 51 w 51"/>
                <a:gd name="T1" fmla="*/ 6 h 41"/>
                <a:gd name="T2" fmla="*/ 51 w 51"/>
                <a:gd name="T3" fmla="*/ 6 h 41"/>
                <a:gd name="T4" fmla="*/ 39 w 51"/>
                <a:gd name="T5" fmla="*/ 0 h 41"/>
                <a:gd name="T6" fmla="*/ 0 w 51"/>
                <a:gd name="T7" fmla="*/ 6 h 41"/>
                <a:gd name="T8" fmla="*/ 2 w 51"/>
                <a:gd name="T9" fmla="*/ 16 h 41"/>
                <a:gd name="T10" fmla="*/ 37 w 51"/>
                <a:gd name="T11" fmla="*/ 34 h 41"/>
                <a:gd name="T12" fmla="*/ 42 w 51"/>
                <a:gd name="T13" fmla="*/ 40 h 41"/>
                <a:gd name="T14" fmla="*/ 51 w 51"/>
                <a:gd name="T15" fmla="*/ 41 h 41"/>
                <a:gd name="T16" fmla="*/ 51 w 51"/>
                <a:gd name="T17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1">
                  <a:moveTo>
                    <a:pt x="51" y="6"/>
                  </a:moveTo>
                  <a:lnTo>
                    <a:pt x="51" y="6"/>
                  </a:lnTo>
                  <a:lnTo>
                    <a:pt x="39" y="0"/>
                  </a:lnTo>
                  <a:lnTo>
                    <a:pt x="0" y="6"/>
                  </a:lnTo>
                  <a:lnTo>
                    <a:pt x="2" y="16"/>
                  </a:lnTo>
                  <a:lnTo>
                    <a:pt x="37" y="34"/>
                  </a:lnTo>
                  <a:lnTo>
                    <a:pt x="42" y="40"/>
                  </a:lnTo>
                  <a:lnTo>
                    <a:pt x="51" y="41"/>
                  </a:lnTo>
                  <a:lnTo>
                    <a:pt x="51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7" name="Freeform 302">
              <a:extLst>
                <a:ext uri="{FF2B5EF4-FFF2-40B4-BE49-F238E27FC236}">
                  <a16:creationId xmlns:a16="http://schemas.microsoft.com/office/drawing/2014/main" xmlns="" id="{7ED11DE9-42E7-954B-9625-2B42AAB28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5713" y="3706813"/>
              <a:ext cx="17463" cy="22225"/>
            </a:xfrm>
            <a:custGeom>
              <a:avLst/>
              <a:gdLst>
                <a:gd name="T0" fmla="*/ 13 w 17"/>
                <a:gd name="T1" fmla="*/ 0 h 21"/>
                <a:gd name="T2" fmla="*/ 13 w 17"/>
                <a:gd name="T3" fmla="*/ 0 h 21"/>
                <a:gd name="T4" fmla="*/ 0 w 17"/>
                <a:gd name="T5" fmla="*/ 3 h 21"/>
                <a:gd name="T6" fmla="*/ 0 w 17"/>
                <a:gd name="T7" fmla="*/ 18 h 21"/>
                <a:gd name="T8" fmla="*/ 12 w 17"/>
                <a:gd name="T9" fmla="*/ 21 h 21"/>
                <a:gd name="T10" fmla="*/ 17 w 17"/>
                <a:gd name="T11" fmla="*/ 17 h 21"/>
                <a:gd name="T12" fmla="*/ 13 w 17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1">
                  <a:moveTo>
                    <a:pt x="13" y="0"/>
                  </a:moveTo>
                  <a:lnTo>
                    <a:pt x="13" y="0"/>
                  </a:lnTo>
                  <a:lnTo>
                    <a:pt x="0" y="3"/>
                  </a:lnTo>
                  <a:lnTo>
                    <a:pt x="0" y="18"/>
                  </a:lnTo>
                  <a:lnTo>
                    <a:pt x="12" y="21"/>
                  </a:lnTo>
                  <a:lnTo>
                    <a:pt x="17" y="1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8" name="Freeform 303">
              <a:extLst>
                <a:ext uri="{FF2B5EF4-FFF2-40B4-BE49-F238E27FC236}">
                  <a16:creationId xmlns:a16="http://schemas.microsoft.com/office/drawing/2014/main" xmlns="" id="{4DBB609E-8CFA-2A4A-96E9-9419317B2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9225" y="3206751"/>
              <a:ext cx="349250" cy="246063"/>
            </a:xfrm>
            <a:custGeom>
              <a:avLst/>
              <a:gdLst>
                <a:gd name="T0" fmla="*/ 38 w 331"/>
                <a:gd name="T1" fmla="*/ 24 h 233"/>
                <a:gd name="T2" fmla="*/ 38 w 331"/>
                <a:gd name="T3" fmla="*/ 24 h 233"/>
                <a:gd name="T4" fmla="*/ 15 w 331"/>
                <a:gd name="T5" fmla="*/ 36 h 233"/>
                <a:gd name="T6" fmla="*/ 21 w 331"/>
                <a:gd name="T7" fmla="*/ 61 h 233"/>
                <a:gd name="T8" fmla="*/ 0 w 331"/>
                <a:gd name="T9" fmla="*/ 105 h 233"/>
                <a:gd name="T10" fmla="*/ 0 w 331"/>
                <a:gd name="T11" fmla="*/ 124 h 233"/>
                <a:gd name="T12" fmla="*/ 10 w 331"/>
                <a:gd name="T13" fmla="*/ 131 h 233"/>
                <a:gd name="T14" fmla="*/ 73 w 331"/>
                <a:gd name="T15" fmla="*/ 134 h 233"/>
                <a:gd name="T16" fmla="*/ 91 w 331"/>
                <a:gd name="T17" fmla="*/ 119 h 233"/>
                <a:gd name="T18" fmla="*/ 110 w 331"/>
                <a:gd name="T19" fmla="*/ 126 h 233"/>
                <a:gd name="T20" fmla="*/ 137 w 331"/>
                <a:gd name="T21" fmla="*/ 162 h 233"/>
                <a:gd name="T22" fmla="*/ 117 w 331"/>
                <a:gd name="T23" fmla="*/ 198 h 233"/>
                <a:gd name="T24" fmla="*/ 141 w 331"/>
                <a:gd name="T25" fmla="*/ 205 h 233"/>
                <a:gd name="T26" fmla="*/ 172 w 331"/>
                <a:gd name="T27" fmla="*/ 169 h 233"/>
                <a:gd name="T28" fmla="*/ 190 w 331"/>
                <a:gd name="T29" fmla="*/ 172 h 233"/>
                <a:gd name="T30" fmla="*/ 206 w 331"/>
                <a:gd name="T31" fmla="*/ 184 h 233"/>
                <a:gd name="T32" fmla="*/ 192 w 331"/>
                <a:gd name="T33" fmla="*/ 203 h 233"/>
                <a:gd name="T34" fmla="*/ 211 w 331"/>
                <a:gd name="T35" fmla="*/ 233 h 233"/>
                <a:gd name="T36" fmla="*/ 232 w 331"/>
                <a:gd name="T37" fmla="*/ 233 h 233"/>
                <a:gd name="T38" fmla="*/ 243 w 331"/>
                <a:gd name="T39" fmla="*/ 213 h 233"/>
                <a:gd name="T40" fmla="*/ 265 w 331"/>
                <a:gd name="T41" fmla="*/ 208 h 233"/>
                <a:gd name="T42" fmla="*/ 266 w 331"/>
                <a:gd name="T43" fmla="*/ 192 h 233"/>
                <a:gd name="T44" fmla="*/ 225 w 331"/>
                <a:gd name="T45" fmla="*/ 185 h 233"/>
                <a:gd name="T46" fmla="*/ 226 w 331"/>
                <a:gd name="T47" fmla="*/ 168 h 233"/>
                <a:gd name="T48" fmla="*/ 266 w 331"/>
                <a:gd name="T49" fmla="*/ 168 h 233"/>
                <a:gd name="T50" fmla="*/ 309 w 331"/>
                <a:gd name="T51" fmla="*/ 133 h 233"/>
                <a:gd name="T52" fmla="*/ 328 w 331"/>
                <a:gd name="T53" fmla="*/ 117 h 233"/>
                <a:gd name="T54" fmla="*/ 331 w 331"/>
                <a:gd name="T55" fmla="*/ 64 h 233"/>
                <a:gd name="T56" fmla="*/ 246 w 331"/>
                <a:gd name="T57" fmla="*/ 57 h 233"/>
                <a:gd name="T58" fmla="*/ 211 w 331"/>
                <a:gd name="T59" fmla="*/ 8 h 233"/>
                <a:gd name="T60" fmla="*/ 187 w 331"/>
                <a:gd name="T61" fmla="*/ 0 h 233"/>
                <a:gd name="T62" fmla="*/ 158 w 331"/>
                <a:gd name="T63" fmla="*/ 1 h 233"/>
                <a:gd name="T64" fmla="*/ 145 w 331"/>
                <a:gd name="T65" fmla="*/ 33 h 233"/>
                <a:gd name="T66" fmla="*/ 86 w 331"/>
                <a:gd name="T67" fmla="*/ 34 h 233"/>
                <a:gd name="T68" fmla="*/ 66 w 331"/>
                <a:gd name="T69" fmla="*/ 25 h 233"/>
                <a:gd name="T70" fmla="*/ 38 w 331"/>
                <a:gd name="T71" fmla="*/ 2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31" h="233">
                  <a:moveTo>
                    <a:pt x="38" y="24"/>
                  </a:moveTo>
                  <a:lnTo>
                    <a:pt x="38" y="24"/>
                  </a:lnTo>
                  <a:lnTo>
                    <a:pt x="15" y="36"/>
                  </a:lnTo>
                  <a:lnTo>
                    <a:pt x="21" y="61"/>
                  </a:lnTo>
                  <a:lnTo>
                    <a:pt x="0" y="105"/>
                  </a:lnTo>
                  <a:lnTo>
                    <a:pt x="0" y="124"/>
                  </a:lnTo>
                  <a:lnTo>
                    <a:pt x="10" y="131"/>
                  </a:lnTo>
                  <a:lnTo>
                    <a:pt x="73" y="134"/>
                  </a:lnTo>
                  <a:lnTo>
                    <a:pt x="91" y="119"/>
                  </a:lnTo>
                  <a:lnTo>
                    <a:pt x="110" y="126"/>
                  </a:lnTo>
                  <a:lnTo>
                    <a:pt x="137" y="162"/>
                  </a:lnTo>
                  <a:lnTo>
                    <a:pt x="117" y="198"/>
                  </a:lnTo>
                  <a:lnTo>
                    <a:pt x="141" y="205"/>
                  </a:lnTo>
                  <a:lnTo>
                    <a:pt x="172" y="169"/>
                  </a:lnTo>
                  <a:lnTo>
                    <a:pt x="190" y="172"/>
                  </a:lnTo>
                  <a:lnTo>
                    <a:pt x="206" y="184"/>
                  </a:lnTo>
                  <a:lnTo>
                    <a:pt x="192" y="203"/>
                  </a:lnTo>
                  <a:lnTo>
                    <a:pt x="211" y="233"/>
                  </a:lnTo>
                  <a:lnTo>
                    <a:pt x="232" y="233"/>
                  </a:lnTo>
                  <a:lnTo>
                    <a:pt x="243" y="213"/>
                  </a:lnTo>
                  <a:lnTo>
                    <a:pt x="265" y="208"/>
                  </a:lnTo>
                  <a:lnTo>
                    <a:pt x="266" y="192"/>
                  </a:lnTo>
                  <a:lnTo>
                    <a:pt x="225" y="185"/>
                  </a:lnTo>
                  <a:lnTo>
                    <a:pt x="226" y="168"/>
                  </a:lnTo>
                  <a:lnTo>
                    <a:pt x="266" y="168"/>
                  </a:lnTo>
                  <a:lnTo>
                    <a:pt x="309" y="133"/>
                  </a:lnTo>
                  <a:lnTo>
                    <a:pt x="328" y="117"/>
                  </a:lnTo>
                  <a:lnTo>
                    <a:pt x="331" y="64"/>
                  </a:lnTo>
                  <a:lnTo>
                    <a:pt x="246" y="57"/>
                  </a:lnTo>
                  <a:lnTo>
                    <a:pt x="211" y="8"/>
                  </a:lnTo>
                  <a:lnTo>
                    <a:pt x="187" y="0"/>
                  </a:lnTo>
                  <a:lnTo>
                    <a:pt x="158" y="1"/>
                  </a:lnTo>
                  <a:lnTo>
                    <a:pt x="145" y="33"/>
                  </a:lnTo>
                  <a:lnTo>
                    <a:pt x="86" y="34"/>
                  </a:lnTo>
                  <a:lnTo>
                    <a:pt x="66" y="25"/>
                  </a:lnTo>
                  <a:lnTo>
                    <a:pt x="38" y="2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9" name="Freeform 304">
              <a:extLst>
                <a:ext uri="{FF2B5EF4-FFF2-40B4-BE49-F238E27FC236}">
                  <a16:creationId xmlns:a16="http://schemas.microsoft.com/office/drawing/2014/main" xmlns="" id="{67063161-824E-B94F-9C73-3A5EAEDCF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1775" y="3338513"/>
              <a:ext cx="53975" cy="76200"/>
            </a:xfrm>
            <a:custGeom>
              <a:avLst/>
              <a:gdLst>
                <a:gd name="T0" fmla="*/ 0 w 51"/>
                <a:gd name="T1" fmla="*/ 13 h 72"/>
                <a:gd name="T2" fmla="*/ 0 w 51"/>
                <a:gd name="T3" fmla="*/ 13 h 72"/>
                <a:gd name="T4" fmla="*/ 24 w 51"/>
                <a:gd name="T5" fmla="*/ 50 h 72"/>
                <a:gd name="T6" fmla="*/ 22 w 51"/>
                <a:gd name="T7" fmla="*/ 71 h 72"/>
                <a:gd name="T8" fmla="*/ 31 w 51"/>
                <a:gd name="T9" fmla="*/ 72 h 72"/>
                <a:gd name="T10" fmla="*/ 51 w 51"/>
                <a:gd name="T11" fmla="*/ 37 h 72"/>
                <a:gd name="T12" fmla="*/ 27 w 51"/>
                <a:gd name="T13" fmla="*/ 6 h 72"/>
                <a:gd name="T14" fmla="*/ 13 w 51"/>
                <a:gd name="T15" fmla="*/ 0 h 72"/>
                <a:gd name="T16" fmla="*/ 0 w 51"/>
                <a:gd name="T17" fmla="*/ 1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72">
                  <a:moveTo>
                    <a:pt x="0" y="13"/>
                  </a:moveTo>
                  <a:lnTo>
                    <a:pt x="0" y="13"/>
                  </a:lnTo>
                  <a:lnTo>
                    <a:pt x="24" y="50"/>
                  </a:lnTo>
                  <a:lnTo>
                    <a:pt x="22" y="71"/>
                  </a:lnTo>
                  <a:lnTo>
                    <a:pt x="31" y="72"/>
                  </a:lnTo>
                  <a:lnTo>
                    <a:pt x="51" y="37"/>
                  </a:lnTo>
                  <a:lnTo>
                    <a:pt x="27" y="6"/>
                  </a:lnTo>
                  <a:lnTo>
                    <a:pt x="13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0" name="Freeform 305">
              <a:extLst>
                <a:ext uri="{FF2B5EF4-FFF2-40B4-BE49-F238E27FC236}">
                  <a16:creationId xmlns:a16="http://schemas.microsoft.com/office/drawing/2014/main" xmlns="" id="{10A7E8E4-88E6-454A-BB95-88D5D49DD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125" y="3351213"/>
              <a:ext cx="190500" cy="130175"/>
            </a:xfrm>
            <a:custGeom>
              <a:avLst/>
              <a:gdLst>
                <a:gd name="T0" fmla="*/ 48 w 180"/>
                <a:gd name="T1" fmla="*/ 0 h 122"/>
                <a:gd name="T2" fmla="*/ 48 w 180"/>
                <a:gd name="T3" fmla="*/ 0 h 122"/>
                <a:gd name="T4" fmla="*/ 46 w 180"/>
                <a:gd name="T5" fmla="*/ 12 h 122"/>
                <a:gd name="T6" fmla="*/ 0 w 180"/>
                <a:gd name="T7" fmla="*/ 49 h 122"/>
                <a:gd name="T8" fmla="*/ 38 w 180"/>
                <a:gd name="T9" fmla="*/ 105 h 122"/>
                <a:gd name="T10" fmla="*/ 62 w 180"/>
                <a:gd name="T11" fmla="*/ 122 h 122"/>
                <a:gd name="T12" fmla="*/ 106 w 180"/>
                <a:gd name="T13" fmla="*/ 122 h 122"/>
                <a:gd name="T14" fmla="*/ 121 w 180"/>
                <a:gd name="T15" fmla="*/ 110 h 122"/>
                <a:gd name="T16" fmla="*/ 140 w 180"/>
                <a:gd name="T17" fmla="*/ 108 h 122"/>
                <a:gd name="T18" fmla="*/ 154 w 180"/>
                <a:gd name="T19" fmla="*/ 116 h 122"/>
                <a:gd name="T20" fmla="*/ 180 w 180"/>
                <a:gd name="T21" fmla="*/ 87 h 122"/>
                <a:gd name="T22" fmla="*/ 175 w 180"/>
                <a:gd name="T23" fmla="*/ 73 h 122"/>
                <a:gd name="T24" fmla="*/ 149 w 180"/>
                <a:gd name="T25" fmla="*/ 66 h 122"/>
                <a:gd name="T26" fmla="*/ 131 w 180"/>
                <a:gd name="T27" fmla="*/ 65 h 122"/>
                <a:gd name="T28" fmla="*/ 132 w 180"/>
                <a:gd name="T29" fmla="*/ 40 h 122"/>
                <a:gd name="T30" fmla="*/ 109 w 180"/>
                <a:gd name="T31" fmla="*/ 3 h 122"/>
                <a:gd name="T32" fmla="*/ 48 w 180"/>
                <a:gd name="T3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122">
                  <a:moveTo>
                    <a:pt x="48" y="0"/>
                  </a:moveTo>
                  <a:lnTo>
                    <a:pt x="48" y="0"/>
                  </a:lnTo>
                  <a:lnTo>
                    <a:pt x="46" y="12"/>
                  </a:lnTo>
                  <a:lnTo>
                    <a:pt x="0" y="49"/>
                  </a:lnTo>
                  <a:lnTo>
                    <a:pt x="38" y="105"/>
                  </a:lnTo>
                  <a:lnTo>
                    <a:pt x="62" y="122"/>
                  </a:lnTo>
                  <a:lnTo>
                    <a:pt x="106" y="122"/>
                  </a:lnTo>
                  <a:lnTo>
                    <a:pt x="121" y="110"/>
                  </a:lnTo>
                  <a:lnTo>
                    <a:pt x="140" y="108"/>
                  </a:lnTo>
                  <a:lnTo>
                    <a:pt x="154" y="116"/>
                  </a:lnTo>
                  <a:lnTo>
                    <a:pt x="180" y="87"/>
                  </a:lnTo>
                  <a:lnTo>
                    <a:pt x="175" y="73"/>
                  </a:lnTo>
                  <a:lnTo>
                    <a:pt x="149" y="66"/>
                  </a:lnTo>
                  <a:lnTo>
                    <a:pt x="131" y="65"/>
                  </a:lnTo>
                  <a:lnTo>
                    <a:pt x="132" y="40"/>
                  </a:lnTo>
                  <a:lnTo>
                    <a:pt x="109" y="3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1" name="Freeform 306">
              <a:extLst>
                <a:ext uri="{FF2B5EF4-FFF2-40B4-BE49-F238E27FC236}">
                  <a16:creationId xmlns:a16="http://schemas.microsoft.com/office/drawing/2014/main" xmlns="" id="{0D070A6B-B861-FA4C-BFF7-10BF056C0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1438" y="3490913"/>
              <a:ext cx="28575" cy="38100"/>
            </a:xfrm>
            <a:custGeom>
              <a:avLst/>
              <a:gdLst>
                <a:gd name="T0" fmla="*/ 27 w 27"/>
                <a:gd name="T1" fmla="*/ 22 h 36"/>
                <a:gd name="T2" fmla="*/ 27 w 27"/>
                <a:gd name="T3" fmla="*/ 22 h 36"/>
                <a:gd name="T4" fmla="*/ 27 w 27"/>
                <a:gd name="T5" fmla="*/ 15 h 36"/>
                <a:gd name="T6" fmla="*/ 17 w 27"/>
                <a:gd name="T7" fmla="*/ 0 h 36"/>
                <a:gd name="T8" fmla="*/ 0 w 27"/>
                <a:gd name="T9" fmla="*/ 24 h 36"/>
                <a:gd name="T10" fmla="*/ 3 w 27"/>
                <a:gd name="T11" fmla="*/ 34 h 36"/>
                <a:gd name="T12" fmla="*/ 17 w 27"/>
                <a:gd name="T13" fmla="*/ 36 h 36"/>
                <a:gd name="T14" fmla="*/ 27 w 27"/>
                <a:gd name="T15" fmla="*/ 2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36">
                  <a:moveTo>
                    <a:pt x="27" y="22"/>
                  </a:moveTo>
                  <a:lnTo>
                    <a:pt x="27" y="22"/>
                  </a:lnTo>
                  <a:lnTo>
                    <a:pt x="27" y="15"/>
                  </a:lnTo>
                  <a:lnTo>
                    <a:pt x="17" y="0"/>
                  </a:lnTo>
                  <a:lnTo>
                    <a:pt x="0" y="24"/>
                  </a:lnTo>
                  <a:lnTo>
                    <a:pt x="3" y="34"/>
                  </a:lnTo>
                  <a:lnTo>
                    <a:pt x="17" y="36"/>
                  </a:lnTo>
                  <a:lnTo>
                    <a:pt x="27" y="2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2" name="Freeform 307">
              <a:extLst>
                <a:ext uri="{FF2B5EF4-FFF2-40B4-BE49-F238E27FC236}">
                  <a16:creationId xmlns:a16="http://schemas.microsoft.com/office/drawing/2014/main" xmlns="" id="{D2B7BD17-29F8-294F-A3B5-22CAEB803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4613" y="3408363"/>
              <a:ext cx="74613" cy="115888"/>
            </a:xfrm>
            <a:custGeom>
              <a:avLst/>
              <a:gdLst>
                <a:gd name="T0" fmla="*/ 30 w 70"/>
                <a:gd name="T1" fmla="*/ 0 h 109"/>
                <a:gd name="T2" fmla="*/ 30 w 70"/>
                <a:gd name="T3" fmla="*/ 0 h 109"/>
                <a:gd name="T4" fmla="*/ 13 w 70"/>
                <a:gd name="T5" fmla="*/ 13 h 109"/>
                <a:gd name="T6" fmla="*/ 6 w 70"/>
                <a:gd name="T7" fmla="*/ 13 h 109"/>
                <a:gd name="T8" fmla="*/ 0 w 70"/>
                <a:gd name="T9" fmla="*/ 29 h 109"/>
                <a:gd name="T10" fmla="*/ 19 w 70"/>
                <a:gd name="T11" fmla="*/ 51 h 109"/>
                <a:gd name="T12" fmla="*/ 20 w 70"/>
                <a:gd name="T13" fmla="*/ 69 h 109"/>
                <a:gd name="T14" fmla="*/ 18 w 70"/>
                <a:gd name="T15" fmla="*/ 73 h 109"/>
                <a:gd name="T16" fmla="*/ 31 w 70"/>
                <a:gd name="T17" fmla="*/ 91 h 109"/>
                <a:gd name="T18" fmla="*/ 31 w 70"/>
                <a:gd name="T19" fmla="*/ 100 h 109"/>
                <a:gd name="T20" fmla="*/ 40 w 70"/>
                <a:gd name="T21" fmla="*/ 109 h 109"/>
                <a:gd name="T22" fmla="*/ 70 w 70"/>
                <a:gd name="T23" fmla="*/ 100 h 109"/>
                <a:gd name="T24" fmla="*/ 68 w 70"/>
                <a:gd name="T25" fmla="*/ 57 h 109"/>
                <a:gd name="T26" fmla="*/ 30 w 70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109">
                  <a:moveTo>
                    <a:pt x="30" y="0"/>
                  </a:moveTo>
                  <a:lnTo>
                    <a:pt x="30" y="0"/>
                  </a:lnTo>
                  <a:lnTo>
                    <a:pt x="13" y="13"/>
                  </a:lnTo>
                  <a:lnTo>
                    <a:pt x="6" y="13"/>
                  </a:lnTo>
                  <a:lnTo>
                    <a:pt x="0" y="29"/>
                  </a:lnTo>
                  <a:lnTo>
                    <a:pt x="19" y="51"/>
                  </a:lnTo>
                  <a:lnTo>
                    <a:pt x="20" y="69"/>
                  </a:lnTo>
                  <a:lnTo>
                    <a:pt x="18" y="73"/>
                  </a:lnTo>
                  <a:lnTo>
                    <a:pt x="31" y="91"/>
                  </a:lnTo>
                  <a:lnTo>
                    <a:pt x="31" y="100"/>
                  </a:lnTo>
                  <a:lnTo>
                    <a:pt x="40" y="109"/>
                  </a:lnTo>
                  <a:lnTo>
                    <a:pt x="70" y="100"/>
                  </a:lnTo>
                  <a:lnTo>
                    <a:pt x="68" y="5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3" name="Freeform 308">
              <a:extLst>
                <a:ext uri="{FF2B5EF4-FFF2-40B4-BE49-F238E27FC236}">
                  <a16:creationId xmlns:a16="http://schemas.microsoft.com/office/drawing/2014/main" xmlns="" id="{BA66B585-2B9B-5446-9C64-3AF87126C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5575" y="3473451"/>
              <a:ext cx="114300" cy="71438"/>
            </a:xfrm>
            <a:custGeom>
              <a:avLst/>
              <a:gdLst>
                <a:gd name="T0" fmla="*/ 0 w 108"/>
                <a:gd name="T1" fmla="*/ 1 h 68"/>
                <a:gd name="T2" fmla="*/ 0 w 108"/>
                <a:gd name="T3" fmla="*/ 1 h 68"/>
                <a:gd name="T4" fmla="*/ 1 w 108"/>
                <a:gd name="T5" fmla="*/ 40 h 68"/>
                <a:gd name="T6" fmla="*/ 14 w 108"/>
                <a:gd name="T7" fmla="*/ 68 h 68"/>
                <a:gd name="T8" fmla="*/ 64 w 108"/>
                <a:gd name="T9" fmla="*/ 68 h 68"/>
                <a:gd name="T10" fmla="*/ 86 w 108"/>
                <a:gd name="T11" fmla="*/ 53 h 68"/>
                <a:gd name="T12" fmla="*/ 108 w 108"/>
                <a:gd name="T13" fmla="*/ 44 h 68"/>
                <a:gd name="T14" fmla="*/ 103 w 108"/>
                <a:gd name="T15" fmla="*/ 19 h 68"/>
                <a:gd name="T16" fmla="*/ 107 w 108"/>
                <a:gd name="T17" fmla="*/ 6 h 68"/>
                <a:gd name="T18" fmla="*/ 96 w 108"/>
                <a:gd name="T19" fmla="*/ 0 h 68"/>
                <a:gd name="T20" fmla="*/ 81 w 108"/>
                <a:gd name="T21" fmla="*/ 1 h 68"/>
                <a:gd name="T22" fmla="*/ 69 w 108"/>
                <a:gd name="T23" fmla="*/ 13 h 68"/>
                <a:gd name="T24" fmla="*/ 19 w 108"/>
                <a:gd name="T25" fmla="*/ 14 h 68"/>
                <a:gd name="T26" fmla="*/ 0 w 108"/>
                <a:gd name="T27" fmla="*/ 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8" h="68">
                  <a:moveTo>
                    <a:pt x="0" y="1"/>
                  </a:moveTo>
                  <a:lnTo>
                    <a:pt x="0" y="1"/>
                  </a:lnTo>
                  <a:lnTo>
                    <a:pt x="1" y="40"/>
                  </a:lnTo>
                  <a:lnTo>
                    <a:pt x="14" y="68"/>
                  </a:lnTo>
                  <a:lnTo>
                    <a:pt x="64" y="68"/>
                  </a:lnTo>
                  <a:lnTo>
                    <a:pt x="86" y="53"/>
                  </a:lnTo>
                  <a:lnTo>
                    <a:pt x="108" y="44"/>
                  </a:lnTo>
                  <a:lnTo>
                    <a:pt x="103" y="19"/>
                  </a:lnTo>
                  <a:lnTo>
                    <a:pt x="107" y="6"/>
                  </a:lnTo>
                  <a:lnTo>
                    <a:pt x="96" y="0"/>
                  </a:lnTo>
                  <a:lnTo>
                    <a:pt x="81" y="1"/>
                  </a:lnTo>
                  <a:lnTo>
                    <a:pt x="69" y="13"/>
                  </a:lnTo>
                  <a:lnTo>
                    <a:pt x="19" y="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4" name="Freeform 309">
              <a:extLst>
                <a:ext uri="{FF2B5EF4-FFF2-40B4-BE49-F238E27FC236}">
                  <a16:creationId xmlns:a16="http://schemas.microsoft.com/office/drawing/2014/main" xmlns="" id="{3206DBA4-B351-994E-B5DF-2A72C8CB6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3663" y="3521076"/>
              <a:ext cx="31750" cy="74613"/>
            </a:xfrm>
            <a:custGeom>
              <a:avLst/>
              <a:gdLst>
                <a:gd name="T0" fmla="*/ 0 w 30"/>
                <a:gd name="T1" fmla="*/ 14 h 70"/>
                <a:gd name="T2" fmla="*/ 0 w 30"/>
                <a:gd name="T3" fmla="*/ 14 h 70"/>
                <a:gd name="T4" fmla="*/ 0 w 30"/>
                <a:gd name="T5" fmla="*/ 50 h 70"/>
                <a:gd name="T6" fmla="*/ 10 w 30"/>
                <a:gd name="T7" fmla="*/ 70 h 70"/>
                <a:gd name="T8" fmla="*/ 17 w 30"/>
                <a:gd name="T9" fmla="*/ 69 h 70"/>
                <a:gd name="T10" fmla="*/ 30 w 30"/>
                <a:gd name="T11" fmla="*/ 45 h 70"/>
                <a:gd name="T12" fmla="*/ 23 w 30"/>
                <a:gd name="T13" fmla="*/ 35 h 70"/>
                <a:gd name="T14" fmla="*/ 20 w 30"/>
                <a:gd name="T15" fmla="*/ 9 h 70"/>
                <a:gd name="T16" fmla="*/ 10 w 30"/>
                <a:gd name="T17" fmla="*/ 0 h 70"/>
                <a:gd name="T18" fmla="*/ 0 w 30"/>
                <a:gd name="T19" fmla="*/ 1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70">
                  <a:moveTo>
                    <a:pt x="0" y="14"/>
                  </a:moveTo>
                  <a:lnTo>
                    <a:pt x="0" y="14"/>
                  </a:lnTo>
                  <a:lnTo>
                    <a:pt x="0" y="50"/>
                  </a:lnTo>
                  <a:lnTo>
                    <a:pt x="10" y="70"/>
                  </a:lnTo>
                  <a:lnTo>
                    <a:pt x="17" y="69"/>
                  </a:lnTo>
                  <a:lnTo>
                    <a:pt x="30" y="45"/>
                  </a:lnTo>
                  <a:lnTo>
                    <a:pt x="23" y="35"/>
                  </a:lnTo>
                  <a:lnTo>
                    <a:pt x="20" y="9"/>
                  </a:lnTo>
                  <a:lnTo>
                    <a:pt x="1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5" name="Freeform 310">
              <a:extLst>
                <a:ext uri="{FF2B5EF4-FFF2-40B4-BE49-F238E27FC236}">
                  <a16:creationId xmlns:a16="http://schemas.microsoft.com/office/drawing/2014/main" xmlns="" id="{FCD91B76-63C6-DF49-AD09-8B836E0D8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2238" y="3521076"/>
              <a:ext cx="41275" cy="41275"/>
            </a:xfrm>
            <a:custGeom>
              <a:avLst/>
              <a:gdLst>
                <a:gd name="T0" fmla="*/ 27 w 39"/>
                <a:gd name="T1" fmla="*/ 0 h 39"/>
                <a:gd name="T2" fmla="*/ 27 w 39"/>
                <a:gd name="T3" fmla="*/ 0 h 39"/>
                <a:gd name="T4" fmla="*/ 0 w 39"/>
                <a:gd name="T5" fmla="*/ 9 h 39"/>
                <a:gd name="T6" fmla="*/ 1 w 39"/>
                <a:gd name="T7" fmla="*/ 31 h 39"/>
                <a:gd name="T8" fmla="*/ 8 w 39"/>
                <a:gd name="T9" fmla="*/ 39 h 39"/>
                <a:gd name="T10" fmla="*/ 39 w 39"/>
                <a:gd name="T11" fmla="*/ 25 h 39"/>
                <a:gd name="T12" fmla="*/ 27 w 39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9">
                  <a:moveTo>
                    <a:pt x="27" y="0"/>
                  </a:moveTo>
                  <a:lnTo>
                    <a:pt x="27" y="0"/>
                  </a:lnTo>
                  <a:lnTo>
                    <a:pt x="0" y="9"/>
                  </a:lnTo>
                  <a:lnTo>
                    <a:pt x="1" y="31"/>
                  </a:lnTo>
                  <a:lnTo>
                    <a:pt x="8" y="39"/>
                  </a:lnTo>
                  <a:lnTo>
                    <a:pt x="39" y="25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6" name="Freeform 311">
              <a:extLst>
                <a:ext uri="{FF2B5EF4-FFF2-40B4-BE49-F238E27FC236}">
                  <a16:creationId xmlns:a16="http://schemas.microsoft.com/office/drawing/2014/main" xmlns="" id="{06EC72DB-1798-7B4D-ADB0-A1EC05306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5888" y="3538538"/>
              <a:ext cx="128588" cy="152400"/>
            </a:xfrm>
            <a:custGeom>
              <a:avLst/>
              <a:gdLst>
                <a:gd name="T0" fmla="*/ 1 w 122"/>
                <a:gd name="T1" fmla="*/ 58 h 143"/>
                <a:gd name="T2" fmla="*/ 1 w 122"/>
                <a:gd name="T3" fmla="*/ 58 h 143"/>
                <a:gd name="T4" fmla="*/ 0 w 122"/>
                <a:gd name="T5" fmla="*/ 69 h 143"/>
                <a:gd name="T6" fmla="*/ 36 w 122"/>
                <a:gd name="T7" fmla="*/ 87 h 143"/>
                <a:gd name="T8" fmla="*/ 53 w 122"/>
                <a:gd name="T9" fmla="*/ 94 h 143"/>
                <a:gd name="T10" fmla="*/ 44 w 122"/>
                <a:gd name="T11" fmla="*/ 103 h 143"/>
                <a:gd name="T12" fmla="*/ 24 w 122"/>
                <a:gd name="T13" fmla="*/ 105 h 143"/>
                <a:gd name="T14" fmla="*/ 21 w 122"/>
                <a:gd name="T15" fmla="*/ 115 h 143"/>
                <a:gd name="T16" fmla="*/ 28 w 122"/>
                <a:gd name="T17" fmla="*/ 130 h 143"/>
                <a:gd name="T18" fmla="*/ 51 w 122"/>
                <a:gd name="T19" fmla="*/ 142 h 143"/>
                <a:gd name="T20" fmla="*/ 61 w 122"/>
                <a:gd name="T21" fmla="*/ 143 h 143"/>
                <a:gd name="T22" fmla="*/ 62 w 122"/>
                <a:gd name="T23" fmla="*/ 116 h 143"/>
                <a:gd name="T24" fmla="*/ 77 w 122"/>
                <a:gd name="T25" fmla="*/ 98 h 143"/>
                <a:gd name="T26" fmla="*/ 36 w 122"/>
                <a:gd name="T27" fmla="*/ 50 h 143"/>
                <a:gd name="T28" fmla="*/ 42 w 122"/>
                <a:gd name="T29" fmla="*/ 34 h 143"/>
                <a:gd name="T30" fmla="*/ 51 w 122"/>
                <a:gd name="T31" fmla="*/ 34 h 143"/>
                <a:gd name="T32" fmla="*/ 66 w 122"/>
                <a:gd name="T33" fmla="*/ 45 h 143"/>
                <a:gd name="T34" fmla="*/ 75 w 122"/>
                <a:gd name="T35" fmla="*/ 41 h 143"/>
                <a:gd name="T36" fmla="*/ 78 w 122"/>
                <a:gd name="T37" fmla="*/ 25 h 143"/>
                <a:gd name="T38" fmla="*/ 120 w 122"/>
                <a:gd name="T39" fmla="*/ 25 h 143"/>
                <a:gd name="T40" fmla="*/ 122 w 122"/>
                <a:gd name="T41" fmla="*/ 0 h 143"/>
                <a:gd name="T42" fmla="*/ 104 w 122"/>
                <a:gd name="T43" fmla="*/ 13 h 143"/>
                <a:gd name="T44" fmla="*/ 52 w 122"/>
                <a:gd name="T45" fmla="*/ 11 h 143"/>
                <a:gd name="T46" fmla="*/ 18 w 122"/>
                <a:gd name="T47" fmla="*/ 29 h 143"/>
                <a:gd name="T48" fmla="*/ 1 w 122"/>
                <a:gd name="T49" fmla="*/ 58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2" h="143">
                  <a:moveTo>
                    <a:pt x="1" y="58"/>
                  </a:moveTo>
                  <a:lnTo>
                    <a:pt x="1" y="58"/>
                  </a:lnTo>
                  <a:lnTo>
                    <a:pt x="0" y="69"/>
                  </a:lnTo>
                  <a:lnTo>
                    <a:pt x="36" y="87"/>
                  </a:lnTo>
                  <a:lnTo>
                    <a:pt x="53" y="94"/>
                  </a:lnTo>
                  <a:lnTo>
                    <a:pt x="44" y="103"/>
                  </a:lnTo>
                  <a:lnTo>
                    <a:pt x="24" y="105"/>
                  </a:lnTo>
                  <a:lnTo>
                    <a:pt x="21" y="115"/>
                  </a:lnTo>
                  <a:lnTo>
                    <a:pt x="28" y="130"/>
                  </a:lnTo>
                  <a:lnTo>
                    <a:pt x="51" y="142"/>
                  </a:lnTo>
                  <a:lnTo>
                    <a:pt x="61" y="143"/>
                  </a:lnTo>
                  <a:lnTo>
                    <a:pt x="62" y="116"/>
                  </a:lnTo>
                  <a:lnTo>
                    <a:pt x="77" y="98"/>
                  </a:lnTo>
                  <a:lnTo>
                    <a:pt x="36" y="50"/>
                  </a:lnTo>
                  <a:lnTo>
                    <a:pt x="42" y="34"/>
                  </a:lnTo>
                  <a:lnTo>
                    <a:pt x="51" y="34"/>
                  </a:lnTo>
                  <a:lnTo>
                    <a:pt x="66" y="45"/>
                  </a:lnTo>
                  <a:lnTo>
                    <a:pt x="75" y="41"/>
                  </a:lnTo>
                  <a:lnTo>
                    <a:pt x="78" y="25"/>
                  </a:lnTo>
                  <a:lnTo>
                    <a:pt x="120" y="25"/>
                  </a:lnTo>
                  <a:lnTo>
                    <a:pt x="122" y="0"/>
                  </a:lnTo>
                  <a:lnTo>
                    <a:pt x="104" y="13"/>
                  </a:lnTo>
                  <a:lnTo>
                    <a:pt x="52" y="11"/>
                  </a:lnTo>
                  <a:lnTo>
                    <a:pt x="18" y="29"/>
                  </a:lnTo>
                  <a:lnTo>
                    <a:pt x="1" y="5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7" name="Freeform 312">
              <a:extLst>
                <a:ext uri="{FF2B5EF4-FFF2-40B4-BE49-F238E27FC236}">
                  <a16:creationId xmlns:a16="http://schemas.microsoft.com/office/drawing/2014/main" xmlns="" id="{27B68391-E9F8-0F4F-A228-4F9BF1535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9238" y="3525838"/>
              <a:ext cx="38100" cy="38100"/>
            </a:xfrm>
            <a:custGeom>
              <a:avLst/>
              <a:gdLst>
                <a:gd name="T0" fmla="*/ 2 w 36"/>
                <a:gd name="T1" fmla="*/ 8 h 36"/>
                <a:gd name="T2" fmla="*/ 2 w 36"/>
                <a:gd name="T3" fmla="*/ 8 h 36"/>
                <a:gd name="T4" fmla="*/ 0 w 36"/>
                <a:gd name="T5" fmla="*/ 36 h 36"/>
                <a:gd name="T6" fmla="*/ 25 w 36"/>
                <a:gd name="T7" fmla="*/ 29 h 36"/>
                <a:gd name="T8" fmla="*/ 36 w 36"/>
                <a:gd name="T9" fmla="*/ 21 h 36"/>
                <a:gd name="T10" fmla="*/ 33 w 36"/>
                <a:gd name="T11" fmla="*/ 9 h 36"/>
                <a:gd name="T12" fmla="*/ 21 w 36"/>
                <a:gd name="T13" fmla="*/ 0 h 36"/>
                <a:gd name="T14" fmla="*/ 2 w 36"/>
                <a:gd name="T15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6">
                  <a:moveTo>
                    <a:pt x="2" y="8"/>
                  </a:moveTo>
                  <a:lnTo>
                    <a:pt x="2" y="8"/>
                  </a:lnTo>
                  <a:lnTo>
                    <a:pt x="0" y="36"/>
                  </a:lnTo>
                  <a:lnTo>
                    <a:pt x="25" y="29"/>
                  </a:lnTo>
                  <a:lnTo>
                    <a:pt x="36" y="21"/>
                  </a:lnTo>
                  <a:lnTo>
                    <a:pt x="33" y="9"/>
                  </a:lnTo>
                  <a:lnTo>
                    <a:pt x="21" y="0"/>
                  </a:lnTo>
                  <a:lnTo>
                    <a:pt x="2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8" name="Freeform 313">
              <a:extLst>
                <a:ext uri="{FF2B5EF4-FFF2-40B4-BE49-F238E27FC236}">
                  <a16:creationId xmlns:a16="http://schemas.microsoft.com/office/drawing/2014/main" xmlns="" id="{53D92672-F9B4-CC4F-B5FF-2206F356D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3675" y="3708401"/>
              <a:ext cx="61913" cy="22225"/>
            </a:xfrm>
            <a:custGeom>
              <a:avLst/>
              <a:gdLst>
                <a:gd name="T0" fmla="*/ 4 w 58"/>
                <a:gd name="T1" fmla="*/ 0 h 21"/>
                <a:gd name="T2" fmla="*/ 4 w 58"/>
                <a:gd name="T3" fmla="*/ 0 h 21"/>
                <a:gd name="T4" fmla="*/ 17 w 58"/>
                <a:gd name="T5" fmla="*/ 1 h 21"/>
                <a:gd name="T6" fmla="*/ 23 w 58"/>
                <a:gd name="T7" fmla="*/ 9 h 21"/>
                <a:gd name="T8" fmla="*/ 41 w 58"/>
                <a:gd name="T9" fmla="*/ 9 h 21"/>
                <a:gd name="T10" fmla="*/ 54 w 58"/>
                <a:gd name="T11" fmla="*/ 4 h 21"/>
                <a:gd name="T12" fmla="*/ 58 w 58"/>
                <a:gd name="T13" fmla="*/ 9 h 21"/>
                <a:gd name="T14" fmla="*/ 50 w 58"/>
                <a:gd name="T15" fmla="*/ 20 h 21"/>
                <a:gd name="T16" fmla="*/ 13 w 58"/>
                <a:gd name="T17" fmla="*/ 21 h 21"/>
                <a:gd name="T18" fmla="*/ 7 w 58"/>
                <a:gd name="T19" fmla="*/ 12 h 21"/>
                <a:gd name="T20" fmla="*/ 0 w 58"/>
                <a:gd name="T21" fmla="*/ 8 h 21"/>
                <a:gd name="T22" fmla="*/ 4 w 58"/>
                <a:gd name="T2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21">
                  <a:moveTo>
                    <a:pt x="4" y="0"/>
                  </a:moveTo>
                  <a:lnTo>
                    <a:pt x="4" y="0"/>
                  </a:lnTo>
                  <a:lnTo>
                    <a:pt x="17" y="1"/>
                  </a:lnTo>
                  <a:lnTo>
                    <a:pt x="23" y="9"/>
                  </a:lnTo>
                  <a:lnTo>
                    <a:pt x="41" y="9"/>
                  </a:lnTo>
                  <a:lnTo>
                    <a:pt x="54" y="4"/>
                  </a:lnTo>
                  <a:lnTo>
                    <a:pt x="58" y="9"/>
                  </a:lnTo>
                  <a:lnTo>
                    <a:pt x="50" y="20"/>
                  </a:lnTo>
                  <a:lnTo>
                    <a:pt x="13" y="21"/>
                  </a:lnTo>
                  <a:lnTo>
                    <a:pt x="7" y="12"/>
                  </a:lnTo>
                  <a:lnTo>
                    <a:pt x="0" y="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20" name="Freeform 53">
              <a:extLst>
                <a:ext uri="{FF2B5EF4-FFF2-40B4-BE49-F238E27FC236}">
                  <a16:creationId xmlns:a16="http://schemas.microsoft.com/office/drawing/2014/main" xmlns="" id="{B08DD119-2051-6844-B622-B7F722618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3075" y="4475163"/>
              <a:ext cx="179388" cy="227013"/>
            </a:xfrm>
            <a:custGeom>
              <a:avLst/>
              <a:gdLst>
                <a:gd name="T0" fmla="*/ 8 w 169"/>
                <a:gd name="T1" fmla="*/ 29 h 215"/>
                <a:gd name="T2" fmla="*/ 8 w 169"/>
                <a:gd name="T3" fmla="*/ 29 h 215"/>
                <a:gd name="T4" fmla="*/ 29 w 169"/>
                <a:gd name="T5" fmla="*/ 70 h 215"/>
                <a:gd name="T6" fmla="*/ 4 w 169"/>
                <a:gd name="T7" fmla="*/ 122 h 215"/>
                <a:gd name="T8" fmla="*/ 0 w 169"/>
                <a:gd name="T9" fmla="*/ 138 h 215"/>
                <a:gd name="T10" fmla="*/ 125 w 169"/>
                <a:gd name="T11" fmla="*/ 215 h 215"/>
                <a:gd name="T12" fmla="*/ 164 w 169"/>
                <a:gd name="T13" fmla="*/ 155 h 215"/>
                <a:gd name="T14" fmla="*/ 144 w 169"/>
                <a:gd name="T15" fmla="*/ 139 h 215"/>
                <a:gd name="T16" fmla="*/ 144 w 169"/>
                <a:gd name="T17" fmla="*/ 58 h 215"/>
                <a:gd name="T18" fmla="*/ 169 w 169"/>
                <a:gd name="T19" fmla="*/ 32 h 215"/>
                <a:gd name="T20" fmla="*/ 129 w 169"/>
                <a:gd name="T21" fmla="*/ 45 h 215"/>
                <a:gd name="T22" fmla="*/ 100 w 169"/>
                <a:gd name="T23" fmla="*/ 45 h 215"/>
                <a:gd name="T24" fmla="*/ 54 w 169"/>
                <a:gd name="T25" fmla="*/ 6 h 215"/>
                <a:gd name="T26" fmla="*/ 39 w 169"/>
                <a:gd name="T27" fmla="*/ 0 h 215"/>
                <a:gd name="T28" fmla="*/ 12 w 169"/>
                <a:gd name="T29" fmla="*/ 2 h 215"/>
                <a:gd name="T30" fmla="*/ 7 w 169"/>
                <a:gd name="T31" fmla="*/ 10 h 215"/>
                <a:gd name="T32" fmla="*/ 8 w 169"/>
                <a:gd name="T33" fmla="*/ 29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9" h="215">
                  <a:moveTo>
                    <a:pt x="8" y="29"/>
                  </a:moveTo>
                  <a:lnTo>
                    <a:pt x="8" y="29"/>
                  </a:lnTo>
                  <a:lnTo>
                    <a:pt x="29" y="70"/>
                  </a:lnTo>
                  <a:lnTo>
                    <a:pt x="4" y="122"/>
                  </a:lnTo>
                  <a:lnTo>
                    <a:pt x="0" y="138"/>
                  </a:lnTo>
                  <a:lnTo>
                    <a:pt x="125" y="215"/>
                  </a:lnTo>
                  <a:lnTo>
                    <a:pt x="164" y="155"/>
                  </a:lnTo>
                  <a:lnTo>
                    <a:pt x="144" y="139"/>
                  </a:lnTo>
                  <a:lnTo>
                    <a:pt x="144" y="58"/>
                  </a:lnTo>
                  <a:lnTo>
                    <a:pt x="169" y="32"/>
                  </a:lnTo>
                  <a:lnTo>
                    <a:pt x="129" y="45"/>
                  </a:lnTo>
                  <a:lnTo>
                    <a:pt x="100" y="45"/>
                  </a:lnTo>
                  <a:lnTo>
                    <a:pt x="54" y="6"/>
                  </a:lnTo>
                  <a:lnTo>
                    <a:pt x="39" y="0"/>
                  </a:lnTo>
                  <a:lnTo>
                    <a:pt x="12" y="2"/>
                  </a:lnTo>
                  <a:lnTo>
                    <a:pt x="7" y="10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</p:grpSp>
      <p:sp>
        <p:nvSpPr>
          <p:cNvPr id="407" name="Номер слайда 2">
            <a:extLst>
              <a:ext uri="{FF2B5EF4-FFF2-40B4-BE49-F238E27FC236}">
                <a16:creationId xmlns:a16="http://schemas.microsoft.com/office/drawing/2014/main" xmlns="" id="{6966A3FB-6EF8-FA49-8162-2F843DCE8011}"/>
              </a:ext>
            </a:extLst>
          </p:cNvPr>
          <p:cNvSpPr>
            <a:spLocks noGrp="1" noChangeArrowheads="1"/>
          </p:cNvSpPr>
          <p:nvPr>
            <p:ph type="sldNum" sz="quarter" idx="16"/>
          </p:nvPr>
        </p:nvSpPr>
        <p:spPr bwMode="auto">
          <a:xfrm>
            <a:off x="692150" y="6551613"/>
            <a:ext cx="508000" cy="1508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B0EC3ED-C92E-F445-A1E4-287C35F75725}" type="slidenum">
              <a:rPr lang="en-US" altLang="ru-RU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altLang="ru-RU"/>
          </a:p>
        </p:txBody>
      </p:sp>
      <p:sp>
        <p:nvSpPr>
          <p:cNvPr id="412" name="Заголовок 7">
            <a:extLst>
              <a:ext uri="{FF2B5EF4-FFF2-40B4-BE49-F238E27FC236}">
                <a16:creationId xmlns:a16="http://schemas.microsoft.com/office/drawing/2014/main" xmlns="" id="{677B5A60-34B1-EA4F-B8BC-E9150092DFC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46225" y="858838"/>
            <a:ext cx="4111625" cy="495300"/>
          </a:xfrm>
        </p:spPr>
        <p:txBody>
          <a:bodyPr/>
          <a:lstStyle/>
          <a:p>
            <a:pPr eaLnBrk="1" hangingPunct="1"/>
            <a:r>
              <a:rPr lang="en-US" altLang="ru-RU" dirty="0" smtClean="0">
                <a:latin typeface="Tw Cen MT" panose="020B0602020104020603" pitchFamily="34" charset="0"/>
              </a:rPr>
              <a:t>Our Working Cycle</a:t>
            </a:r>
            <a:endParaRPr lang="ru-RU" altLang="ru-RU" dirty="0"/>
          </a:p>
        </p:txBody>
      </p:sp>
      <p:sp>
        <p:nvSpPr>
          <p:cNvPr id="413" name="Текст 9">
            <a:extLst>
              <a:ext uri="{FF2B5EF4-FFF2-40B4-BE49-F238E27FC236}">
                <a16:creationId xmlns:a16="http://schemas.microsoft.com/office/drawing/2014/main" xmlns="" id="{CEB4F275-9268-DA45-A1F4-348498FF8B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46225" y="1489075"/>
            <a:ext cx="3594100" cy="379413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ru-RU" dirty="0" smtClean="0">
                <a:latin typeface="Agency FB" panose="020B0503020202020204" pitchFamily="34" charset="0"/>
              </a:rPr>
              <a:t>Step by Step Process</a:t>
            </a:r>
            <a:endParaRPr lang="ru-RU" dirty="0"/>
          </a:p>
        </p:txBody>
      </p:sp>
      <p:graphicFrame>
        <p:nvGraphicFramePr>
          <p:cNvPr id="414" name="Схема 6">
            <a:extLst>
              <a:ext uri="{FF2B5EF4-FFF2-40B4-BE49-F238E27FC236}">
                <a16:creationId xmlns:a16="http://schemas.microsoft.com/office/drawing/2014/main" xmlns="" id="{A5989B4D-FB77-FA4A-8B43-3D961365AB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4725032"/>
              </p:ext>
            </p:extLst>
          </p:nvPr>
        </p:nvGraphicFramePr>
        <p:xfrm>
          <a:off x="2661744" y="1476899"/>
          <a:ext cx="6764972" cy="45099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15" name="Группа 17">
            <a:extLst>
              <a:ext uri="{FF2B5EF4-FFF2-40B4-BE49-F238E27FC236}">
                <a16:creationId xmlns:a16="http://schemas.microsoft.com/office/drawing/2014/main" xmlns="" id="{239A8A06-7281-9E4E-8693-E0F6554879D6}"/>
              </a:ext>
            </a:extLst>
          </p:cNvPr>
          <p:cNvGrpSpPr>
            <a:grpSpLocks/>
          </p:cNvGrpSpPr>
          <p:nvPr/>
        </p:nvGrpSpPr>
        <p:grpSpPr bwMode="auto">
          <a:xfrm>
            <a:off x="546100" y="735013"/>
            <a:ext cx="646113" cy="649287"/>
            <a:chOff x="10064751" y="3313113"/>
            <a:chExt cx="395288" cy="39687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416" name="Freeform 380">
              <a:extLst>
                <a:ext uri="{FF2B5EF4-FFF2-40B4-BE49-F238E27FC236}">
                  <a16:creationId xmlns:a16="http://schemas.microsoft.com/office/drawing/2014/main" xmlns="" id="{A07D59EA-AE15-1147-82FF-394D10A6E5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64751" y="3313113"/>
              <a:ext cx="395288" cy="396875"/>
            </a:xfrm>
            <a:custGeom>
              <a:avLst/>
              <a:gdLst>
                <a:gd name="T0" fmla="*/ 2147483646 w 339"/>
                <a:gd name="T1" fmla="*/ 2147483646 h 339"/>
                <a:gd name="T2" fmla="*/ 2147483646 w 339"/>
                <a:gd name="T3" fmla="*/ 2147483646 h 339"/>
                <a:gd name="T4" fmla="*/ 2147483646 w 339"/>
                <a:gd name="T5" fmla="*/ 2147483646 h 339"/>
                <a:gd name="T6" fmla="*/ 2147483646 w 339"/>
                <a:gd name="T7" fmla="*/ 2147483646 h 339"/>
                <a:gd name="T8" fmla="*/ 2147483646 w 339"/>
                <a:gd name="T9" fmla="*/ 2147483646 h 339"/>
                <a:gd name="T10" fmla="*/ 2147483646 w 339"/>
                <a:gd name="T11" fmla="*/ 2147483646 h 339"/>
                <a:gd name="T12" fmla="*/ 2147483646 w 339"/>
                <a:gd name="T13" fmla="*/ 2147483646 h 339"/>
                <a:gd name="T14" fmla="*/ 2147483646 w 339"/>
                <a:gd name="T15" fmla="*/ 2147483646 h 339"/>
                <a:gd name="T16" fmla="*/ 2147483646 w 339"/>
                <a:gd name="T17" fmla="*/ 2147483646 h 339"/>
                <a:gd name="T18" fmla="*/ 2147483646 w 339"/>
                <a:gd name="T19" fmla="*/ 2147483646 h 339"/>
                <a:gd name="T20" fmla="*/ 2147483646 w 339"/>
                <a:gd name="T21" fmla="*/ 2147483646 h 339"/>
                <a:gd name="T22" fmla="*/ 2147483646 w 339"/>
                <a:gd name="T23" fmla="*/ 2147483646 h 339"/>
                <a:gd name="T24" fmla="*/ 2147483646 w 339"/>
                <a:gd name="T25" fmla="*/ 2147483646 h 339"/>
                <a:gd name="T26" fmla="*/ 2147483646 w 339"/>
                <a:gd name="T27" fmla="*/ 2147483646 h 339"/>
                <a:gd name="T28" fmla="*/ 2147483646 w 339"/>
                <a:gd name="T29" fmla="*/ 2147483646 h 339"/>
                <a:gd name="T30" fmla="*/ 2147483646 w 339"/>
                <a:gd name="T31" fmla="*/ 2147483646 h 339"/>
                <a:gd name="T32" fmla="*/ 2147483646 w 339"/>
                <a:gd name="T33" fmla="*/ 2147483646 h 339"/>
                <a:gd name="T34" fmla="*/ 2147483646 w 339"/>
                <a:gd name="T35" fmla="*/ 2147483646 h 339"/>
                <a:gd name="T36" fmla="*/ 2147483646 w 339"/>
                <a:gd name="T37" fmla="*/ 2147483646 h 339"/>
                <a:gd name="T38" fmla="*/ 2147483646 w 339"/>
                <a:gd name="T39" fmla="*/ 2147483646 h 339"/>
                <a:gd name="T40" fmla="*/ 2147483646 w 339"/>
                <a:gd name="T41" fmla="*/ 2147483646 h 339"/>
                <a:gd name="T42" fmla="*/ 2147483646 w 339"/>
                <a:gd name="T43" fmla="*/ 2147483646 h 339"/>
                <a:gd name="T44" fmla="*/ 2147483646 w 339"/>
                <a:gd name="T45" fmla="*/ 2147483646 h 339"/>
                <a:gd name="T46" fmla="*/ 2147483646 w 339"/>
                <a:gd name="T47" fmla="*/ 2147483646 h 339"/>
                <a:gd name="T48" fmla="*/ 2147483646 w 339"/>
                <a:gd name="T49" fmla="*/ 2147483646 h 339"/>
                <a:gd name="T50" fmla="*/ 2147483646 w 339"/>
                <a:gd name="T51" fmla="*/ 2147483646 h 339"/>
                <a:gd name="T52" fmla="*/ 2147483646 w 339"/>
                <a:gd name="T53" fmla="*/ 2147483646 h 339"/>
                <a:gd name="T54" fmla="*/ 2147483646 w 339"/>
                <a:gd name="T55" fmla="*/ 2147483646 h 339"/>
                <a:gd name="T56" fmla="*/ 2147483646 w 339"/>
                <a:gd name="T57" fmla="*/ 2147483646 h 339"/>
                <a:gd name="T58" fmla="*/ 2147483646 w 339"/>
                <a:gd name="T59" fmla="*/ 2147483646 h 339"/>
                <a:gd name="T60" fmla="*/ 2147483646 w 339"/>
                <a:gd name="T61" fmla="*/ 2147483646 h 339"/>
                <a:gd name="T62" fmla="*/ 2147483646 w 339"/>
                <a:gd name="T63" fmla="*/ 2147483646 h 339"/>
                <a:gd name="T64" fmla="*/ 2147483646 w 339"/>
                <a:gd name="T65" fmla="*/ 2147483646 h 339"/>
                <a:gd name="T66" fmla="*/ 2147483646 w 339"/>
                <a:gd name="T67" fmla="*/ 2147483646 h 339"/>
                <a:gd name="T68" fmla="*/ 2147483646 w 339"/>
                <a:gd name="T69" fmla="*/ 2147483646 h 339"/>
                <a:gd name="T70" fmla="*/ 2147483646 w 339"/>
                <a:gd name="T71" fmla="*/ 2147483646 h 339"/>
                <a:gd name="T72" fmla="*/ 2147483646 w 339"/>
                <a:gd name="T73" fmla="*/ 2147483646 h 339"/>
                <a:gd name="T74" fmla="*/ 0 w 339"/>
                <a:gd name="T75" fmla="*/ 2147483646 h 339"/>
                <a:gd name="T76" fmla="*/ 0 w 339"/>
                <a:gd name="T77" fmla="*/ 2147483646 h 339"/>
                <a:gd name="T78" fmla="*/ 2147483646 w 339"/>
                <a:gd name="T79" fmla="*/ 2147483646 h 339"/>
                <a:gd name="T80" fmla="*/ 2147483646 w 339"/>
                <a:gd name="T81" fmla="*/ 2147483646 h 339"/>
                <a:gd name="T82" fmla="*/ 2147483646 w 339"/>
                <a:gd name="T83" fmla="*/ 2147483646 h 339"/>
                <a:gd name="T84" fmla="*/ 2147483646 w 339"/>
                <a:gd name="T85" fmla="*/ 2147483646 h 339"/>
                <a:gd name="T86" fmla="*/ 2147483646 w 339"/>
                <a:gd name="T87" fmla="*/ 2147483646 h 339"/>
                <a:gd name="T88" fmla="*/ 2147483646 w 339"/>
                <a:gd name="T89" fmla="*/ 2147483646 h 339"/>
                <a:gd name="T90" fmla="*/ 2147483646 w 339"/>
                <a:gd name="T91" fmla="*/ 2147483646 h 339"/>
                <a:gd name="T92" fmla="*/ 2147483646 w 339"/>
                <a:gd name="T93" fmla="*/ 2147483646 h 339"/>
                <a:gd name="T94" fmla="*/ 2147483646 w 339"/>
                <a:gd name="T95" fmla="*/ 2147483646 h 339"/>
                <a:gd name="T96" fmla="*/ 2147483646 w 339"/>
                <a:gd name="T97" fmla="*/ 2147483646 h 339"/>
                <a:gd name="T98" fmla="*/ 2147483646 w 339"/>
                <a:gd name="T99" fmla="*/ 2147483646 h 339"/>
                <a:gd name="T100" fmla="*/ 2147483646 w 339"/>
                <a:gd name="T101" fmla="*/ 2147483646 h 339"/>
                <a:gd name="T102" fmla="*/ 2147483646 w 339"/>
                <a:gd name="T103" fmla="*/ 2147483646 h 339"/>
                <a:gd name="T104" fmla="*/ 2147483646 w 339"/>
                <a:gd name="T105" fmla="*/ 2147483646 h 339"/>
                <a:gd name="T106" fmla="*/ 2147483646 w 339"/>
                <a:gd name="T107" fmla="*/ 2147483646 h 33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339" h="339">
                  <a:moveTo>
                    <a:pt x="267" y="320"/>
                  </a:moveTo>
                  <a:lnTo>
                    <a:pt x="267" y="320"/>
                  </a:lnTo>
                  <a:lnTo>
                    <a:pt x="247" y="320"/>
                  </a:lnTo>
                  <a:lnTo>
                    <a:pt x="234" y="274"/>
                  </a:lnTo>
                  <a:lnTo>
                    <a:pt x="254" y="274"/>
                  </a:lnTo>
                  <a:lnTo>
                    <a:pt x="267" y="320"/>
                  </a:lnTo>
                  <a:close/>
                  <a:moveTo>
                    <a:pt x="92" y="320"/>
                  </a:moveTo>
                  <a:lnTo>
                    <a:pt x="92" y="320"/>
                  </a:lnTo>
                  <a:lnTo>
                    <a:pt x="72" y="320"/>
                  </a:lnTo>
                  <a:lnTo>
                    <a:pt x="85" y="274"/>
                  </a:lnTo>
                  <a:lnTo>
                    <a:pt x="105" y="274"/>
                  </a:lnTo>
                  <a:lnTo>
                    <a:pt x="92" y="320"/>
                  </a:lnTo>
                  <a:close/>
                  <a:moveTo>
                    <a:pt x="229" y="233"/>
                  </a:moveTo>
                  <a:lnTo>
                    <a:pt x="229" y="233"/>
                  </a:lnTo>
                  <a:lnTo>
                    <a:pt x="279" y="233"/>
                  </a:lnTo>
                  <a:lnTo>
                    <a:pt x="279" y="249"/>
                  </a:lnTo>
                  <a:lnTo>
                    <a:pt x="229" y="249"/>
                  </a:lnTo>
                  <a:lnTo>
                    <a:pt x="229" y="233"/>
                  </a:lnTo>
                  <a:close/>
                  <a:moveTo>
                    <a:pt x="10" y="255"/>
                  </a:moveTo>
                  <a:lnTo>
                    <a:pt x="10" y="255"/>
                  </a:lnTo>
                  <a:lnTo>
                    <a:pt x="329" y="255"/>
                  </a:lnTo>
                  <a:lnTo>
                    <a:pt x="329" y="269"/>
                  </a:lnTo>
                  <a:lnTo>
                    <a:pt x="10" y="269"/>
                  </a:lnTo>
                  <a:lnTo>
                    <a:pt x="10" y="255"/>
                  </a:lnTo>
                  <a:close/>
                  <a:moveTo>
                    <a:pt x="159" y="274"/>
                  </a:moveTo>
                  <a:lnTo>
                    <a:pt x="159" y="274"/>
                  </a:lnTo>
                  <a:lnTo>
                    <a:pt x="179" y="274"/>
                  </a:lnTo>
                  <a:lnTo>
                    <a:pt x="179" y="320"/>
                  </a:lnTo>
                  <a:lnTo>
                    <a:pt x="159" y="320"/>
                  </a:lnTo>
                  <a:lnTo>
                    <a:pt x="159" y="274"/>
                  </a:lnTo>
                  <a:close/>
                  <a:moveTo>
                    <a:pt x="10" y="69"/>
                  </a:moveTo>
                  <a:lnTo>
                    <a:pt x="10" y="69"/>
                  </a:lnTo>
                  <a:cubicBezTo>
                    <a:pt x="10" y="58"/>
                    <a:pt x="19" y="49"/>
                    <a:pt x="30" y="49"/>
                  </a:cubicBezTo>
                  <a:lnTo>
                    <a:pt x="129" y="49"/>
                  </a:lnTo>
                  <a:lnTo>
                    <a:pt x="209" y="49"/>
                  </a:lnTo>
                  <a:lnTo>
                    <a:pt x="309" y="49"/>
                  </a:lnTo>
                  <a:cubicBezTo>
                    <a:pt x="320" y="49"/>
                    <a:pt x="329" y="58"/>
                    <a:pt x="329" y="69"/>
                  </a:cubicBezTo>
                  <a:lnTo>
                    <a:pt x="329" y="250"/>
                  </a:lnTo>
                  <a:lnTo>
                    <a:pt x="284" y="250"/>
                  </a:lnTo>
                  <a:lnTo>
                    <a:pt x="284" y="249"/>
                  </a:lnTo>
                  <a:lnTo>
                    <a:pt x="284" y="233"/>
                  </a:lnTo>
                  <a:lnTo>
                    <a:pt x="284" y="228"/>
                  </a:lnTo>
                  <a:lnTo>
                    <a:pt x="279" y="228"/>
                  </a:lnTo>
                  <a:lnTo>
                    <a:pt x="229" y="228"/>
                  </a:lnTo>
                  <a:lnTo>
                    <a:pt x="224" y="228"/>
                  </a:lnTo>
                  <a:lnTo>
                    <a:pt x="224" y="233"/>
                  </a:lnTo>
                  <a:lnTo>
                    <a:pt x="224" y="249"/>
                  </a:lnTo>
                  <a:lnTo>
                    <a:pt x="224" y="250"/>
                  </a:lnTo>
                  <a:lnTo>
                    <a:pt x="10" y="250"/>
                  </a:lnTo>
                  <a:lnTo>
                    <a:pt x="10" y="69"/>
                  </a:lnTo>
                  <a:close/>
                  <a:moveTo>
                    <a:pt x="139" y="29"/>
                  </a:moveTo>
                  <a:lnTo>
                    <a:pt x="139" y="29"/>
                  </a:lnTo>
                  <a:lnTo>
                    <a:pt x="159" y="29"/>
                  </a:lnTo>
                  <a:lnTo>
                    <a:pt x="159" y="19"/>
                  </a:lnTo>
                  <a:cubicBezTo>
                    <a:pt x="159" y="14"/>
                    <a:pt x="163" y="10"/>
                    <a:pt x="169" y="10"/>
                  </a:cubicBezTo>
                  <a:cubicBezTo>
                    <a:pt x="175" y="10"/>
                    <a:pt x="179" y="14"/>
                    <a:pt x="179" y="19"/>
                  </a:cubicBezTo>
                  <a:lnTo>
                    <a:pt x="179" y="29"/>
                  </a:lnTo>
                  <a:lnTo>
                    <a:pt x="199" y="29"/>
                  </a:lnTo>
                  <a:cubicBezTo>
                    <a:pt x="205" y="29"/>
                    <a:pt x="209" y="33"/>
                    <a:pt x="209" y="39"/>
                  </a:cubicBezTo>
                  <a:lnTo>
                    <a:pt x="209" y="44"/>
                  </a:lnTo>
                  <a:lnTo>
                    <a:pt x="129" y="44"/>
                  </a:lnTo>
                  <a:lnTo>
                    <a:pt x="129" y="39"/>
                  </a:lnTo>
                  <a:cubicBezTo>
                    <a:pt x="129" y="33"/>
                    <a:pt x="133" y="29"/>
                    <a:pt x="139" y="29"/>
                  </a:cubicBezTo>
                  <a:close/>
                  <a:moveTo>
                    <a:pt x="309" y="39"/>
                  </a:moveTo>
                  <a:lnTo>
                    <a:pt x="309" y="39"/>
                  </a:lnTo>
                  <a:lnTo>
                    <a:pt x="219" y="39"/>
                  </a:lnTo>
                  <a:cubicBezTo>
                    <a:pt x="219" y="28"/>
                    <a:pt x="211" y="19"/>
                    <a:pt x="199" y="19"/>
                  </a:cubicBezTo>
                  <a:lnTo>
                    <a:pt x="189" y="19"/>
                  </a:lnTo>
                  <a:cubicBezTo>
                    <a:pt x="189" y="8"/>
                    <a:pt x="181" y="0"/>
                    <a:pt x="169" y="0"/>
                  </a:cubicBezTo>
                  <a:cubicBezTo>
                    <a:pt x="158" y="0"/>
                    <a:pt x="149" y="8"/>
                    <a:pt x="149" y="19"/>
                  </a:cubicBezTo>
                  <a:lnTo>
                    <a:pt x="139" y="19"/>
                  </a:lnTo>
                  <a:cubicBezTo>
                    <a:pt x="128" y="19"/>
                    <a:pt x="120" y="28"/>
                    <a:pt x="120" y="39"/>
                  </a:cubicBezTo>
                  <a:lnTo>
                    <a:pt x="30" y="39"/>
                  </a:lnTo>
                  <a:cubicBezTo>
                    <a:pt x="13" y="39"/>
                    <a:pt x="0" y="53"/>
                    <a:pt x="0" y="69"/>
                  </a:cubicBezTo>
                  <a:lnTo>
                    <a:pt x="0" y="269"/>
                  </a:lnTo>
                  <a:lnTo>
                    <a:pt x="0" y="279"/>
                  </a:lnTo>
                  <a:lnTo>
                    <a:pt x="10" y="279"/>
                  </a:lnTo>
                  <a:lnTo>
                    <a:pt x="73" y="279"/>
                  </a:lnTo>
                  <a:lnTo>
                    <a:pt x="60" y="326"/>
                  </a:lnTo>
                  <a:lnTo>
                    <a:pt x="57" y="339"/>
                  </a:lnTo>
                  <a:lnTo>
                    <a:pt x="70" y="339"/>
                  </a:lnTo>
                  <a:lnTo>
                    <a:pt x="90" y="339"/>
                  </a:lnTo>
                  <a:lnTo>
                    <a:pt x="97" y="339"/>
                  </a:lnTo>
                  <a:lnTo>
                    <a:pt x="99" y="332"/>
                  </a:lnTo>
                  <a:lnTo>
                    <a:pt x="114" y="279"/>
                  </a:lnTo>
                  <a:lnTo>
                    <a:pt x="149" y="279"/>
                  </a:lnTo>
                  <a:lnTo>
                    <a:pt x="149" y="329"/>
                  </a:lnTo>
                  <a:lnTo>
                    <a:pt x="149" y="339"/>
                  </a:lnTo>
                  <a:lnTo>
                    <a:pt x="159" y="339"/>
                  </a:lnTo>
                  <a:lnTo>
                    <a:pt x="179" y="339"/>
                  </a:lnTo>
                  <a:lnTo>
                    <a:pt x="189" y="339"/>
                  </a:lnTo>
                  <a:lnTo>
                    <a:pt x="189" y="329"/>
                  </a:lnTo>
                  <a:lnTo>
                    <a:pt x="189" y="279"/>
                  </a:lnTo>
                  <a:lnTo>
                    <a:pt x="225" y="279"/>
                  </a:lnTo>
                  <a:lnTo>
                    <a:pt x="240" y="332"/>
                  </a:lnTo>
                  <a:lnTo>
                    <a:pt x="242" y="339"/>
                  </a:lnTo>
                  <a:lnTo>
                    <a:pt x="249" y="339"/>
                  </a:lnTo>
                  <a:lnTo>
                    <a:pt x="269" y="339"/>
                  </a:lnTo>
                  <a:lnTo>
                    <a:pt x="282" y="339"/>
                  </a:lnTo>
                  <a:lnTo>
                    <a:pt x="279" y="326"/>
                  </a:lnTo>
                  <a:lnTo>
                    <a:pt x="266" y="279"/>
                  </a:lnTo>
                  <a:lnTo>
                    <a:pt x="329" y="279"/>
                  </a:lnTo>
                  <a:lnTo>
                    <a:pt x="339" y="279"/>
                  </a:lnTo>
                  <a:lnTo>
                    <a:pt x="339" y="269"/>
                  </a:lnTo>
                  <a:lnTo>
                    <a:pt x="339" y="69"/>
                  </a:lnTo>
                  <a:cubicBezTo>
                    <a:pt x="339" y="53"/>
                    <a:pt x="326" y="39"/>
                    <a:pt x="309" y="3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17" name="Freeform 381">
              <a:extLst>
                <a:ext uri="{FF2B5EF4-FFF2-40B4-BE49-F238E27FC236}">
                  <a16:creationId xmlns:a16="http://schemas.microsoft.com/office/drawing/2014/main" xmlns="" id="{DF0678FC-6099-5A4D-8603-4D68C76502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31426" y="3473451"/>
              <a:ext cx="76200" cy="100012"/>
            </a:xfrm>
            <a:custGeom>
              <a:avLst/>
              <a:gdLst>
                <a:gd name="T0" fmla="*/ 2147483646 w 65"/>
                <a:gd name="T1" fmla="*/ 2147483646 h 85"/>
                <a:gd name="T2" fmla="*/ 2147483646 w 65"/>
                <a:gd name="T3" fmla="*/ 2147483646 h 85"/>
                <a:gd name="T4" fmla="*/ 2147483646 w 65"/>
                <a:gd name="T5" fmla="*/ 2147483646 h 85"/>
                <a:gd name="T6" fmla="*/ 2147483646 w 65"/>
                <a:gd name="T7" fmla="*/ 2147483646 h 85"/>
                <a:gd name="T8" fmla="*/ 2147483646 w 65"/>
                <a:gd name="T9" fmla="*/ 2147483646 h 85"/>
                <a:gd name="T10" fmla="*/ 2147483646 w 65"/>
                <a:gd name="T11" fmla="*/ 2147483646 h 85"/>
                <a:gd name="T12" fmla="*/ 0 w 65"/>
                <a:gd name="T13" fmla="*/ 2147483646 h 85"/>
                <a:gd name="T14" fmla="*/ 0 w 65"/>
                <a:gd name="T15" fmla="*/ 2147483646 h 85"/>
                <a:gd name="T16" fmla="*/ 2147483646 w 65"/>
                <a:gd name="T17" fmla="*/ 2147483646 h 85"/>
                <a:gd name="T18" fmla="*/ 2147483646 w 65"/>
                <a:gd name="T19" fmla="*/ 0 h 85"/>
                <a:gd name="T20" fmla="*/ 0 w 65"/>
                <a:gd name="T21" fmla="*/ 0 h 85"/>
                <a:gd name="T22" fmla="*/ 0 w 65"/>
                <a:gd name="T23" fmla="*/ 2147483646 h 8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5" h="85">
                  <a:moveTo>
                    <a:pt x="5" y="5"/>
                  </a:moveTo>
                  <a:lnTo>
                    <a:pt x="5" y="5"/>
                  </a:lnTo>
                  <a:lnTo>
                    <a:pt x="60" y="5"/>
                  </a:lnTo>
                  <a:lnTo>
                    <a:pt x="60" y="80"/>
                  </a:lnTo>
                  <a:lnTo>
                    <a:pt x="5" y="80"/>
                  </a:lnTo>
                  <a:lnTo>
                    <a:pt x="5" y="5"/>
                  </a:lnTo>
                  <a:close/>
                  <a:moveTo>
                    <a:pt x="0" y="85"/>
                  </a:moveTo>
                  <a:lnTo>
                    <a:pt x="0" y="85"/>
                  </a:lnTo>
                  <a:lnTo>
                    <a:pt x="65" y="85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18" name="Freeform 382">
              <a:extLst>
                <a:ext uri="{FF2B5EF4-FFF2-40B4-BE49-F238E27FC236}">
                  <a16:creationId xmlns:a16="http://schemas.microsoft.com/office/drawing/2014/main" xmlns="" id="{2EBBABC7-8D37-8C43-9B7A-8D22A4A94A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25088" y="3403601"/>
              <a:ext cx="76200" cy="169862"/>
            </a:xfrm>
            <a:custGeom>
              <a:avLst/>
              <a:gdLst>
                <a:gd name="T0" fmla="*/ 2147483646 w 65"/>
                <a:gd name="T1" fmla="*/ 2147483646 h 145"/>
                <a:gd name="T2" fmla="*/ 2147483646 w 65"/>
                <a:gd name="T3" fmla="*/ 2147483646 h 145"/>
                <a:gd name="T4" fmla="*/ 2147483646 w 65"/>
                <a:gd name="T5" fmla="*/ 2147483646 h 145"/>
                <a:gd name="T6" fmla="*/ 2147483646 w 65"/>
                <a:gd name="T7" fmla="*/ 2147483646 h 145"/>
                <a:gd name="T8" fmla="*/ 2147483646 w 65"/>
                <a:gd name="T9" fmla="*/ 2147483646 h 145"/>
                <a:gd name="T10" fmla="*/ 2147483646 w 65"/>
                <a:gd name="T11" fmla="*/ 2147483646 h 145"/>
                <a:gd name="T12" fmla="*/ 0 w 65"/>
                <a:gd name="T13" fmla="*/ 2147483646 h 145"/>
                <a:gd name="T14" fmla="*/ 0 w 65"/>
                <a:gd name="T15" fmla="*/ 2147483646 h 145"/>
                <a:gd name="T16" fmla="*/ 2147483646 w 65"/>
                <a:gd name="T17" fmla="*/ 2147483646 h 145"/>
                <a:gd name="T18" fmla="*/ 2147483646 w 65"/>
                <a:gd name="T19" fmla="*/ 0 h 145"/>
                <a:gd name="T20" fmla="*/ 0 w 65"/>
                <a:gd name="T21" fmla="*/ 0 h 145"/>
                <a:gd name="T22" fmla="*/ 0 w 65"/>
                <a:gd name="T23" fmla="*/ 2147483646 h 14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5" h="145">
                  <a:moveTo>
                    <a:pt x="5" y="5"/>
                  </a:moveTo>
                  <a:lnTo>
                    <a:pt x="5" y="5"/>
                  </a:lnTo>
                  <a:lnTo>
                    <a:pt x="60" y="5"/>
                  </a:lnTo>
                  <a:lnTo>
                    <a:pt x="60" y="140"/>
                  </a:lnTo>
                  <a:lnTo>
                    <a:pt x="5" y="140"/>
                  </a:lnTo>
                  <a:lnTo>
                    <a:pt x="5" y="5"/>
                  </a:lnTo>
                  <a:close/>
                  <a:moveTo>
                    <a:pt x="0" y="145"/>
                  </a:moveTo>
                  <a:lnTo>
                    <a:pt x="0" y="145"/>
                  </a:lnTo>
                  <a:lnTo>
                    <a:pt x="65" y="145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19" name="Freeform 383">
              <a:extLst>
                <a:ext uri="{FF2B5EF4-FFF2-40B4-BE49-F238E27FC236}">
                  <a16:creationId xmlns:a16="http://schemas.microsoft.com/office/drawing/2014/main" xmlns="" id="{58D9CE31-267E-E240-9979-68B3111F9B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18751" y="3460751"/>
              <a:ext cx="74613" cy="112712"/>
            </a:xfrm>
            <a:custGeom>
              <a:avLst/>
              <a:gdLst>
                <a:gd name="T0" fmla="*/ 2147483646 w 65"/>
                <a:gd name="T1" fmla="*/ 2147483646 h 95"/>
                <a:gd name="T2" fmla="*/ 2147483646 w 65"/>
                <a:gd name="T3" fmla="*/ 2147483646 h 95"/>
                <a:gd name="T4" fmla="*/ 2147483646 w 65"/>
                <a:gd name="T5" fmla="*/ 2147483646 h 95"/>
                <a:gd name="T6" fmla="*/ 2147483646 w 65"/>
                <a:gd name="T7" fmla="*/ 2147483646 h 95"/>
                <a:gd name="T8" fmla="*/ 2147483646 w 65"/>
                <a:gd name="T9" fmla="*/ 2147483646 h 95"/>
                <a:gd name="T10" fmla="*/ 2147483646 w 65"/>
                <a:gd name="T11" fmla="*/ 2147483646 h 95"/>
                <a:gd name="T12" fmla="*/ 2147483646 w 65"/>
                <a:gd name="T13" fmla="*/ 0 h 95"/>
                <a:gd name="T14" fmla="*/ 2147483646 w 65"/>
                <a:gd name="T15" fmla="*/ 0 h 95"/>
                <a:gd name="T16" fmla="*/ 0 w 65"/>
                <a:gd name="T17" fmla="*/ 0 h 95"/>
                <a:gd name="T18" fmla="*/ 0 w 65"/>
                <a:gd name="T19" fmla="*/ 2147483646 h 95"/>
                <a:gd name="T20" fmla="*/ 2147483646 w 65"/>
                <a:gd name="T21" fmla="*/ 2147483646 h 95"/>
                <a:gd name="T22" fmla="*/ 2147483646 w 65"/>
                <a:gd name="T23" fmla="*/ 0 h 9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5" h="95">
                  <a:moveTo>
                    <a:pt x="60" y="90"/>
                  </a:moveTo>
                  <a:lnTo>
                    <a:pt x="60" y="90"/>
                  </a:lnTo>
                  <a:lnTo>
                    <a:pt x="5" y="90"/>
                  </a:lnTo>
                  <a:lnTo>
                    <a:pt x="5" y="5"/>
                  </a:lnTo>
                  <a:lnTo>
                    <a:pt x="60" y="5"/>
                  </a:lnTo>
                  <a:lnTo>
                    <a:pt x="60" y="90"/>
                  </a:lnTo>
                  <a:close/>
                  <a:moveTo>
                    <a:pt x="65" y="0"/>
                  </a:moveTo>
                  <a:lnTo>
                    <a:pt x="65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65" y="95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pic>
        <p:nvPicPr>
          <p:cNvPr id="322" name="Picture 3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4611" y="637582"/>
            <a:ext cx="1950889" cy="70110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947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graphicEl>
                                              <a:dgm id="{0940F649-A8DF-4C70-A256-FE9696BC07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50"/>
                                        <p:tgtEl>
                                          <p:spTgt spid="414">
                                            <p:graphicEl>
                                              <a:dgm id="{0940F649-A8DF-4C70-A256-FE9696BC07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graphicEl>
                                              <a:dgm id="{C32D454F-2944-448D-B87E-DA0BCA870F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50"/>
                                        <p:tgtEl>
                                          <p:spTgt spid="414">
                                            <p:graphicEl>
                                              <a:dgm id="{C32D454F-2944-448D-B87E-DA0BCA870F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graphicEl>
                                              <a:dgm id="{0123B047-9352-4DE3-ABEF-83C1EA09E4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50"/>
                                        <p:tgtEl>
                                          <p:spTgt spid="414">
                                            <p:graphicEl>
                                              <a:dgm id="{0123B047-9352-4DE3-ABEF-83C1EA09E4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graphicEl>
                                              <a:dgm id="{EE856184-CB1A-4897-BA28-F3F613826C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50"/>
                                        <p:tgtEl>
                                          <p:spTgt spid="414">
                                            <p:graphicEl>
                                              <a:dgm id="{EE856184-CB1A-4897-BA28-F3F613826C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graphicEl>
                                              <a:dgm id="{C60C1921-2CDF-4DE4-8215-C6F78ED19E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50"/>
                                        <p:tgtEl>
                                          <p:spTgt spid="414">
                                            <p:graphicEl>
                                              <a:dgm id="{C60C1921-2CDF-4DE4-8215-C6F78ED19E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graphicEl>
                                              <a:dgm id="{2CAE0259-3DEC-4D72-9168-CF0E7BF42C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50"/>
                                        <p:tgtEl>
                                          <p:spTgt spid="414">
                                            <p:graphicEl>
                                              <a:dgm id="{2CAE0259-3DEC-4D72-9168-CF0E7BF42C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graphicEl>
                                              <a:dgm id="{973E5CC7-7B94-4E54-B19F-59709689A8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50"/>
                                        <p:tgtEl>
                                          <p:spTgt spid="414">
                                            <p:graphicEl>
                                              <a:dgm id="{973E5CC7-7B94-4E54-B19F-59709689A8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graphicEl>
                                              <a:dgm id="{493AB5B8-C291-4CE8-8B67-13473E537F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50"/>
                                        <p:tgtEl>
                                          <p:spTgt spid="414">
                                            <p:graphicEl>
                                              <a:dgm id="{493AB5B8-C291-4CE8-8B67-13473E537F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graphicEl>
                                              <a:dgm id="{968B6FED-A176-41F2-91CA-BA20B06FD4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50"/>
                                        <p:tgtEl>
                                          <p:spTgt spid="414">
                                            <p:graphicEl>
                                              <a:dgm id="{968B6FED-A176-41F2-91CA-BA20B06FD4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graphicEl>
                                              <a:dgm id="{DE236216-10D1-4FCF-94DA-1E2C75F624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50"/>
                                        <p:tgtEl>
                                          <p:spTgt spid="414">
                                            <p:graphicEl>
                                              <a:dgm id="{DE236216-10D1-4FCF-94DA-1E2C75F624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50" tmFilter="0, 0; .2, .5; .8, .5; 1, 0"/>
                                        <p:tgtEl>
                                          <p:spTgt spid="414">
                                            <p:graphicEl>
                                              <a:dgm id="{0940F649-A8DF-4C70-A256-FE9696BC07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125" autoRev="1" fill="hold"/>
                                        <p:tgtEl>
                                          <p:spTgt spid="414">
                                            <p:graphicEl>
                                              <a:dgm id="{0940F649-A8DF-4C70-A256-FE9696BC0720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50" tmFilter="0, 0; .2, .5; .8, .5; 1, 0"/>
                                        <p:tgtEl>
                                          <p:spTgt spid="414">
                                            <p:graphicEl>
                                              <a:dgm id="{C32D454F-2944-448D-B87E-DA0BCA870F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125" autoRev="1" fill="hold"/>
                                        <p:tgtEl>
                                          <p:spTgt spid="414">
                                            <p:graphicEl>
                                              <a:dgm id="{C32D454F-2944-448D-B87E-DA0BCA870F3A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50" tmFilter="0, 0; .2, .5; .8, .5; 1, 0"/>
                                        <p:tgtEl>
                                          <p:spTgt spid="414">
                                            <p:graphicEl>
                                              <a:dgm id="{0123B047-9352-4DE3-ABEF-83C1EA09E4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125" autoRev="1" fill="hold"/>
                                        <p:tgtEl>
                                          <p:spTgt spid="414">
                                            <p:graphicEl>
                                              <a:dgm id="{0123B047-9352-4DE3-ABEF-83C1EA09E455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 tmFilter="0, 0; .2, .5; .8, .5; 1, 0"/>
                                        <p:tgtEl>
                                          <p:spTgt spid="414">
                                            <p:graphicEl>
                                              <a:dgm id="{EE856184-CB1A-4897-BA28-F3F613826C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125" autoRev="1" fill="hold"/>
                                        <p:tgtEl>
                                          <p:spTgt spid="414">
                                            <p:graphicEl>
                                              <a:dgm id="{EE856184-CB1A-4897-BA28-F3F613826CDF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250" tmFilter="0, 0; .2, .5; .8, .5; 1, 0"/>
                                        <p:tgtEl>
                                          <p:spTgt spid="414">
                                            <p:graphicEl>
                                              <a:dgm id="{C60C1921-2CDF-4DE4-8215-C6F78ED19E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125" autoRev="1" fill="hold"/>
                                        <p:tgtEl>
                                          <p:spTgt spid="414">
                                            <p:graphicEl>
                                              <a:dgm id="{C60C1921-2CDF-4DE4-8215-C6F78ED19ED9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"/>
                            </p:stCondLst>
                            <p:childTnLst>
                              <p:par>
                                <p:cTn id="6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50" tmFilter="0, 0; .2, .5; .8, .5; 1, 0"/>
                                        <p:tgtEl>
                                          <p:spTgt spid="414">
                                            <p:graphicEl>
                                              <a:dgm id="{2CAE0259-3DEC-4D72-9168-CF0E7BF42C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125" autoRev="1" fill="hold"/>
                                        <p:tgtEl>
                                          <p:spTgt spid="414">
                                            <p:graphicEl>
                                              <a:dgm id="{2CAE0259-3DEC-4D72-9168-CF0E7BF42C18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250" tmFilter="0, 0; .2, .5; .8, .5; 1, 0"/>
                                        <p:tgtEl>
                                          <p:spTgt spid="414">
                                            <p:graphicEl>
                                              <a:dgm id="{973E5CC7-7B94-4E54-B19F-59709689A8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125" autoRev="1" fill="hold"/>
                                        <p:tgtEl>
                                          <p:spTgt spid="414">
                                            <p:graphicEl>
                                              <a:dgm id="{973E5CC7-7B94-4E54-B19F-59709689A8A1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"/>
                            </p:stCondLst>
                            <p:childTnLst>
                              <p:par>
                                <p:cTn id="7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250" tmFilter="0, 0; .2, .5; .8, .5; 1, 0"/>
                                        <p:tgtEl>
                                          <p:spTgt spid="414">
                                            <p:graphicEl>
                                              <a:dgm id="{493AB5B8-C291-4CE8-8B67-13473E537F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125" autoRev="1" fill="hold"/>
                                        <p:tgtEl>
                                          <p:spTgt spid="414">
                                            <p:graphicEl>
                                              <a:dgm id="{493AB5B8-C291-4CE8-8B67-13473E537F81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50" tmFilter="0, 0; .2, .5; .8, .5; 1, 0"/>
                                        <p:tgtEl>
                                          <p:spTgt spid="414">
                                            <p:graphicEl>
                                              <a:dgm id="{968B6FED-A176-41F2-91CA-BA20B06FD4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125" autoRev="1" fill="hold"/>
                                        <p:tgtEl>
                                          <p:spTgt spid="414">
                                            <p:graphicEl>
                                              <a:dgm id="{968B6FED-A176-41F2-91CA-BA20B06FD4C7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750"/>
                            </p:stCondLst>
                            <p:childTnLst>
                              <p:par>
                                <p:cTn id="8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250" tmFilter="0, 0; .2, .5; .8, .5; 1, 0"/>
                                        <p:tgtEl>
                                          <p:spTgt spid="414">
                                            <p:graphicEl>
                                              <a:dgm id="{DE236216-10D1-4FCF-94DA-1E2C75F624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125" autoRev="1" fill="hold"/>
                                        <p:tgtEl>
                                          <p:spTgt spid="414">
                                            <p:graphicEl>
                                              <a:dgm id="{DE236216-10D1-4FCF-94DA-1E2C75F62446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14" grpId="0">
        <p:bldSub>
          <a:bldDgm bld="one"/>
        </p:bldSub>
      </p:bldGraphic>
      <p:bldGraphic spid="414" grpI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846" y="468835"/>
            <a:ext cx="1432684" cy="434378"/>
          </a:xfrm>
          <a:prstGeom prst="rect">
            <a:avLst/>
          </a:prstGeom>
        </p:spPr>
      </p:pic>
      <p:grpSp>
        <p:nvGrpSpPr>
          <p:cNvPr id="2" name="Группа 1"/>
          <p:cNvGrpSpPr/>
          <p:nvPr/>
        </p:nvGrpSpPr>
        <p:grpSpPr>
          <a:xfrm>
            <a:off x="4840978" y="1102145"/>
            <a:ext cx="7323138" cy="4406901"/>
            <a:chOff x="2613025" y="1817688"/>
            <a:chExt cx="7323138" cy="4406901"/>
          </a:xfrm>
        </p:grpSpPr>
        <p:sp>
          <p:nvSpPr>
            <p:cNvPr id="120" name="Freeform 6">
              <a:extLst>
                <a:ext uri="{FF2B5EF4-FFF2-40B4-BE49-F238E27FC236}">
                  <a16:creationId xmlns:a16="http://schemas.microsoft.com/office/drawing/2014/main" xmlns="" id="{158C0EFA-AD5C-8249-8DC1-E8005D0DF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7263" y="4484688"/>
              <a:ext cx="233363" cy="234950"/>
            </a:xfrm>
            <a:custGeom>
              <a:avLst/>
              <a:gdLst>
                <a:gd name="T0" fmla="*/ 160 w 222"/>
                <a:gd name="T1" fmla="*/ 3 h 222"/>
                <a:gd name="T2" fmla="*/ 160 w 222"/>
                <a:gd name="T3" fmla="*/ 3 h 222"/>
                <a:gd name="T4" fmla="*/ 142 w 222"/>
                <a:gd name="T5" fmla="*/ 71 h 222"/>
                <a:gd name="T6" fmla="*/ 44 w 222"/>
                <a:gd name="T7" fmla="*/ 105 h 222"/>
                <a:gd name="T8" fmla="*/ 14 w 222"/>
                <a:gd name="T9" fmla="*/ 70 h 222"/>
                <a:gd name="T10" fmla="*/ 0 w 222"/>
                <a:gd name="T11" fmla="*/ 74 h 222"/>
                <a:gd name="T12" fmla="*/ 27 w 222"/>
                <a:gd name="T13" fmla="*/ 177 h 222"/>
                <a:gd name="T14" fmla="*/ 67 w 222"/>
                <a:gd name="T15" fmla="*/ 181 h 222"/>
                <a:gd name="T16" fmla="*/ 120 w 222"/>
                <a:gd name="T17" fmla="*/ 202 h 222"/>
                <a:gd name="T18" fmla="*/ 120 w 222"/>
                <a:gd name="T19" fmla="*/ 222 h 222"/>
                <a:gd name="T20" fmla="*/ 144 w 222"/>
                <a:gd name="T21" fmla="*/ 217 h 222"/>
                <a:gd name="T22" fmla="*/ 180 w 222"/>
                <a:gd name="T23" fmla="*/ 168 h 222"/>
                <a:gd name="T24" fmla="*/ 180 w 222"/>
                <a:gd name="T25" fmla="*/ 128 h 222"/>
                <a:gd name="T26" fmla="*/ 200 w 222"/>
                <a:gd name="T27" fmla="*/ 88 h 222"/>
                <a:gd name="T28" fmla="*/ 222 w 222"/>
                <a:gd name="T29" fmla="*/ 92 h 222"/>
                <a:gd name="T30" fmla="*/ 195 w 222"/>
                <a:gd name="T31" fmla="*/ 36 h 222"/>
                <a:gd name="T32" fmla="*/ 191 w 222"/>
                <a:gd name="T33" fmla="*/ 0 h 222"/>
                <a:gd name="T34" fmla="*/ 160 w 222"/>
                <a:gd name="T35" fmla="*/ 3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2" h="222">
                  <a:moveTo>
                    <a:pt x="160" y="3"/>
                  </a:moveTo>
                  <a:lnTo>
                    <a:pt x="160" y="3"/>
                  </a:lnTo>
                  <a:lnTo>
                    <a:pt x="142" y="71"/>
                  </a:lnTo>
                  <a:lnTo>
                    <a:pt x="44" y="105"/>
                  </a:lnTo>
                  <a:lnTo>
                    <a:pt x="14" y="70"/>
                  </a:lnTo>
                  <a:lnTo>
                    <a:pt x="0" y="74"/>
                  </a:lnTo>
                  <a:lnTo>
                    <a:pt x="27" y="177"/>
                  </a:lnTo>
                  <a:lnTo>
                    <a:pt x="67" y="181"/>
                  </a:lnTo>
                  <a:lnTo>
                    <a:pt x="120" y="202"/>
                  </a:lnTo>
                  <a:lnTo>
                    <a:pt x="120" y="222"/>
                  </a:lnTo>
                  <a:lnTo>
                    <a:pt x="144" y="217"/>
                  </a:lnTo>
                  <a:lnTo>
                    <a:pt x="180" y="168"/>
                  </a:lnTo>
                  <a:lnTo>
                    <a:pt x="180" y="128"/>
                  </a:lnTo>
                  <a:lnTo>
                    <a:pt x="200" y="88"/>
                  </a:lnTo>
                  <a:lnTo>
                    <a:pt x="222" y="92"/>
                  </a:lnTo>
                  <a:lnTo>
                    <a:pt x="195" y="36"/>
                  </a:lnTo>
                  <a:lnTo>
                    <a:pt x="191" y="0"/>
                  </a:lnTo>
                  <a:lnTo>
                    <a:pt x="160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1" name="Freeform 7">
              <a:extLst>
                <a:ext uri="{FF2B5EF4-FFF2-40B4-BE49-F238E27FC236}">
                  <a16:creationId xmlns:a16="http://schemas.microsoft.com/office/drawing/2014/main" xmlns="" id="{1178CF34-B87B-9743-B3B1-DD8AA4EE6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2913" y="4686301"/>
              <a:ext cx="209550" cy="268288"/>
            </a:xfrm>
            <a:custGeom>
              <a:avLst/>
              <a:gdLst>
                <a:gd name="T0" fmla="*/ 3 w 199"/>
                <a:gd name="T1" fmla="*/ 0 h 254"/>
                <a:gd name="T2" fmla="*/ 3 w 199"/>
                <a:gd name="T3" fmla="*/ 0 h 254"/>
                <a:gd name="T4" fmla="*/ 0 w 199"/>
                <a:gd name="T5" fmla="*/ 192 h 254"/>
                <a:gd name="T6" fmla="*/ 28 w 199"/>
                <a:gd name="T7" fmla="*/ 190 h 254"/>
                <a:gd name="T8" fmla="*/ 64 w 199"/>
                <a:gd name="T9" fmla="*/ 148 h 254"/>
                <a:gd name="T10" fmla="*/ 94 w 199"/>
                <a:gd name="T11" fmla="*/ 149 h 254"/>
                <a:gd name="T12" fmla="*/ 114 w 199"/>
                <a:gd name="T13" fmla="*/ 167 h 254"/>
                <a:gd name="T14" fmla="*/ 121 w 199"/>
                <a:gd name="T15" fmla="*/ 221 h 254"/>
                <a:gd name="T16" fmla="*/ 183 w 199"/>
                <a:gd name="T17" fmla="*/ 254 h 254"/>
                <a:gd name="T18" fmla="*/ 199 w 199"/>
                <a:gd name="T19" fmla="*/ 248 h 254"/>
                <a:gd name="T20" fmla="*/ 199 w 199"/>
                <a:gd name="T21" fmla="*/ 228 h 254"/>
                <a:gd name="T22" fmla="*/ 149 w 199"/>
                <a:gd name="T23" fmla="*/ 186 h 254"/>
                <a:gd name="T24" fmla="*/ 124 w 199"/>
                <a:gd name="T25" fmla="*/ 129 h 254"/>
                <a:gd name="T26" fmla="*/ 144 w 199"/>
                <a:gd name="T27" fmla="*/ 120 h 254"/>
                <a:gd name="T28" fmla="*/ 129 w 199"/>
                <a:gd name="T29" fmla="*/ 88 h 254"/>
                <a:gd name="T30" fmla="*/ 100 w 199"/>
                <a:gd name="T31" fmla="*/ 88 h 254"/>
                <a:gd name="T32" fmla="*/ 93 w 199"/>
                <a:gd name="T33" fmla="*/ 54 h 254"/>
                <a:gd name="T34" fmla="*/ 16 w 199"/>
                <a:gd name="T35" fmla="*/ 2 h 254"/>
                <a:gd name="T36" fmla="*/ 3 w 199"/>
                <a:gd name="T37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9" h="254">
                  <a:moveTo>
                    <a:pt x="3" y="0"/>
                  </a:moveTo>
                  <a:lnTo>
                    <a:pt x="3" y="0"/>
                  </a:lnTo>
                  <a:lnTo>
                    <a:pt x="0" y="192"/>
                  </a:lnTo>
                  <a:lnTo>
                    <a:pt x="28" y="190"/>
                  </a:lnTo>
                  <a:lnTo>
                    <a:pt x="64" y="148"/>
                  </a:lnTo>
                  <a:lnTo>
                    <a:pt x="94" y="149"/>
                  </a:lnTo>
                  <a:lnTo>
                    <a:pt x="114" y="167"/>
                  </a:lnTo>
                  <a:lnTo>
                    <a:pt x="121" y="221"/>
                  </a:lnTo>
                  <a:lnTo>
                    <a:pt x="183" y="254"/>
                  </a:lnTo>
                  <a:lnTo>
                    <a:pt x="199" y="248"/>
                  </a:lnTo>
                  <a:lnTo>
                    <a:pt x="199" y="228"/>
                  </a:lnTo>
                  <a:lnTo>
                    <a:pt x="149" y="186"/>
                  </a:lnTo>
                  <a:lnTo>
                    <a:pt x="124" y="129"/>
                  </a:lnTo>
                  <a:lnTo>
                    <a:pt x="144" y="120"/>
                  </a:lnTo>
                  <a:lnTo>
                    <a:pt x="129" y="88"/>
                  </a:lnTo>
                  <a:lnTo>
                    <a:pt x="100" y="88"/>
                  </a:lnTo>
                  <a:lnTo>
                    <a:pt x="93" y="54"/>
                  </a:lnTo>
                  <a:lnTo>
                    <a:pt x="16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2" name="Freeform 8">
              <a:extLst>
                <a:ext uri="{FF2B5EF4-FFF2-40B4-BE49-F238E27FC236}">
                  <a16:creationId xmlns:a16="http://schemas.microsoft.com/office/drawing/2014/main" xmlns="" id="{F0A07D0B-85D7-5B4C-8C95-DD6007697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5188" y="3662363"/>
              <a:ext cx="630238" cy="547688"/>
            </a:xfrm>
            <a:custGeom>
              <a:avLst/>
              <a:gdLst>
                <a:gd name="T0" fmla="*/ 0 w 597"/>
                <a:gd name="T1" fmla="*/ 3 h 517"/>
                <a:gd name="T2" fmla="*/ 0 w 597"/>
                <a:gd name="T3" fmla="*/ 3 h 517"/>
                <a:gd name="T4" fmla="*/ 37 w 597"/>
                <a:gd name="T5" fmla="*/ 122 h 517"/>
                <a:gd name="T6" fmla="*/ 20 w 597"/>
                <a:gd name="T7" fmla="*/ 132 h 517"/>
                <a:gd name="T8" fmla="*/ 22 w 597"/>
                <a:gd name="T9" fmla="*/ 156 h 517"/>
                <a:gd name="T10" fmla="*/ 55 w 597"/>
                <a:gd name="T11" fmla="*/ 181 h 517"/>
                <a:gd name="T12" fmla="*/ 55 w 597"/>
                <a:gd name="T13" fmla="*/ 229 h 517"/>
                <a:gd name="T14" fmla="*/ 96 w 597"/>
                <a:gd name="T15" fmla="*/ 268 h 517"/>
                <a:gd name="T16" fmla="*/ 79 w 597"/>
                <a:gd name="T17" fmla="*/ 152 h 517"/>
                <a:gd name="T18" fmla="*/ 55 w 597"/>
                <a:gd name="T19" fmla="*/ 75 h 517"/>
                <a:gd name="T20" fmla="*/ 61 w 597"/>
                <a:gd name="T21" fmla="*/ 21 h 517"/>
                <a:gd name="T22" fmla="*/ 81 w 597"/>
                <a:gd name="T23" fmla="*/ 23 h 517"/>
                <a:gd name="T24" fmla="*/ 88 w 597"/>
                <a:gd name="T25" fmla="*/ 41 h 517"/>
                <a:gd name="T26" fmla="*/ 81 w 597"/>
                <a:gd name="T27" fmla="*/ 87 h 517"/>
                <a:gd name="T28" fmla="*/ 183 w 597"/>
                <a:gd name="T29" fmla="*/ 286 h 517"/>
                <a:gd name="T30" fmla="*/ 183 w 597"/>
                <a:gd name="T31" fmla="*/ 357 h 517"/>
                <a:gd name="T32" fmla="*/ 265 w 597"/>
                <a:gd name="T33" fmla="*/ 454 h 517"/>
                <a:gd name="T34" fmla="*/ 355 w 597"/>
                <a:gd name="T35" fmla="*/ 496 h 517"/>
                <a:gd name="T36" fmla="*/ 393 w 597"/>
                <a:gd name="T37" fmla="*/ 474 h 517"/>
                <a:gd name="T38" fmla="*/ 445 w 597"/>
                <a:gd name="T39" fmla="*/ 517 h 517"/>
                <a:gd name="T40" fmla="*/ 477 w 597"/>
                <a:gd name="T41" fmla="*/ 486 h 517"/>
                <a:gd name="T42" fmla="*/ 463 w 597"/>
                <a:gd name="T43" fmla="*/ 450 h 517"/>
                <a:gd name="T44" fmla="*/ 508 w 597"/>
                <a:gd name="T45" fmla="*/ 436 h 517"/>
                <a:gd name="T46" fmla="*/ 522 w 597"/>
                <a:gd name="T47" fmla="*/ 444 h 517"/>
                <a:gd name="T48" fmla="*/ 536 w 597"/>
                <a:gd name="T49" fmla="*/ 430 h 517"/>
                <a:gd name="T50" fmla="*/ 557 w 597"/>
                <a:gd name="T51" fmla="*/ 430 h 517"/>
                <a:gd name="T52" fmla="*/ 597 w 597"/>
                <a:gd name="T53" fmla="*/ 361 h 517"/>
                <a:gd name="T54" fmla="*/ 577 w 597"/>
                <a:gd name="T55" fmla="*/ 343 h 517"/>
                <a:gd name="T56" fmla="*/ 500 w 597"/>
                <a:gd name="T57" fmla="*/ 361 h 517"/>
                <a:gd name="T58" fmla="*/ 483 w 597"/>
                <a:gd name="T59" fmla="*/ 413 h 517"/>
                <a:gd name="T60" fmla="*/ 438 w 597"/>
                <a:gd name="T61" fmla="*/ 421 h 517"/>
                <a:gd name="T62" fmla="*/ 385 w 597"/>
                <a:gd name="T63" fmla="*/ 399 h 517"/>
                <a:gd name="T64" fmla="*/ 361 w 597"/>
                <a:gd name="T65" fmla="*/ 324 h 517"/>
                <a:gd name="T66" fmla="*/ 379 w 597"/>
                <a:gd name="T67" fmla="*/ 229 h 517"/>
                <a:gd name="T68" fmla="*/ 343 w 597"/>
                <a:gd name="T69" fmla="*/ 206 h 517"/>
                <a:gd name="T70" fmla="*/ 325 w 597"/>
                <a:gd name="T71" fmla="*/ 115 h 517"/>
                <a:gd name="T72" fmla="*/ 311 w 597"/>
                <a:gd name="T73" fmla="*/ 109 h 517"/>
                <a:gd name="T74" fmla="*/ 284 w 597"/>
                <a:gd name="T75" fmla="*/ 136 h 517"/>
                <a:gd name="T76" fmla="*/ 254 w 597"/>
                <a:gd name="T77" fmla="*/ 120 h 517"/>
                <a:gd name="T78" fmla="*/ 242 w 597"/>
                <a:gd name="T79" fmla="*/ 59 h 517"/>
                <a:gd name="T80" fmla="*/ 121 w 597"/>
                <a:gd name="T81" fmla="*/ 47 h 517"/>
                <a:gd name="T82" fmla="*/ 59 w 597"/>
                <a:gd name="T83" fmla="*/ 0 h 517"/>
                <a:gd name="T84" fmla="*/ 0 w 597"/>
                <a:gd name="T85" fmla="*/ 3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7" h="517">
                  <a:moveTo>
                    <a:pt x="0" y="3"/>
                  </a:moveTo>
                  <a:lnTo>
                    <a:pt x="0" y="3"/>
                  </a:lnTo>
                  <a:lnTo>
                    <a:pt x="37" y="122"/>
                  </a:lnTo>
                  <a:lnTo>
                    <a:pt x="20" y="132"/>
                  </a:lnTo>
                  <a:lnTo>
                    <a:pt x="22" y="156"/>
                  </a:lnTo>
                  <a:lnTo>
                    <a:pt x="55" y="181"/>
                  </a:lnTo>
                  <a:lnTo>
                    <a:pt x="55" y="229"/>
                  </a:lnTo>
                  <a:lnTo>
                    <a:pt x="96" y="268"/>
                  </a:lnTo>
                  <a:lnTo>
                    <a:pt x="79" y="152"/>
                  </a:lnTo>
                  <a:lnTo>
                    <a:pt x="55" y="75"/>
                  </a:lnTo>
                  <a:lnTo>
                    <a:pt x="61" y="21"/>
                  </a:lnTo>
                  <a:lnTo>
                    <a:pt x="81" y="23"/>
                  </a:lnTo>
                  <a:lnTo>
                    <a:pt x="88" y="41"/>
                  </a:lnTo>
                  <a:lnTo>
                    <a:pt x="81" y="87"/>
                  </a:lnTo>
                  <a:lnTo>
                    <a:pt x="183" y="286"/>
                  </a:lnTo>
                  <a:lnTo>
                    <a:pt x="183" y="357"/>
                  </a:lnTo>
                  <a:lnTo>
                    <a:pt x="265" y="454"/>
                  </a:lnTo>
                  <a:lnTo>
                    <a:pt x="355" y="496"/>
                  </a:lnTo>
                  <a:lnTo>
                    <a:pt x="393" y="474"/>
                  </a:lnTo>
                  <a:lnTo>
                    <a:pt x="445" y="517"/>
                  </a:lnTo>
                  <a:lnTo>
                    <a:pt x="477" y="486"/>
                  </a:lnTo>
                  <a:lnTo>
                    <a:pt x="463" y="450"/>
                  </a:lnTo>
                  <a:lnTo>
                    <a:pt x="508" y="436"/>
                  </a:lnTo>
                  <a:lnTo>
                    <a:pt x="522" y="444"/>
                  </a:lnTo>
                  <a:lnTo>
                    <a:pt x="536" y="430"/>
                  </a:lnTo>
                  <a:lnTo>
                    <a:pt x="557" y="430"/>
                  </a:lnTo>
                  <a:lnTo>
                    <a:pt x="597" y="361"/>
                  </a:lnTo>
                  <a:lnTo>
                    <a:pt x="577" y="343"/>
                  </a:lnTo>
                  <a:lnTo>
                    <a:pt x="500" y="361"/>
                  </a:lnTo>
                  <a:lnTo>
                    <a:pt x="483" y="413"/>
                  </a:lnTo>
                  <a:lnTo>
                    <a:pt x="438" y="421"/>
                  </a:lnTo>
                  <a:lnTo>
                    <a:pt x="385" y="399"/>
                  </a:lnTo>
                  <a:lnTo>
                    <a:pt x="361" y="324"/>
                  </a:lnTo>
                  <a:lnTo>
                    <a:pt x="379" y="229"/>
                  </a:lnTo>
                  <a:lnTo>
                    <a:pt x="343" y="206"/>
                  </a:lnTo>
                  <a:lnTo>
                    <a:pt x="325" y="115"/>
                  </a:lnTo>
                  <a:lnTo>
                    <a:pt x="311" y="109"/>
                  </a:lnTo>
                  <a:lnTo>
                    <a:pt x="284" y="136"/>
                  </a:lnTo>
                  <a:lnTo>
                    <a:pt x="254" y="120"/>
                  </a:lnTo>
                  <a:lnTo>
                    <a:pt x="242" y="59"/>
                  </a:lnTo>
                  <a:lnTo>
                    <a:pt x="121" y="47"/>
                  </a:lnTo>
                  <a:lnTo>
                    <a:pt x="5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3" name="Freeform 9">
              <a:extLst>
                <a:ext uri="{FF2B5EF4-FFF2-40B4-BE49-F238E27FC236}">
                  <a16:creationId xmlns:a16="http://schemas.microsoft.com/office/drawing/2014/main" xmlns="" id="{A715B0BB-9464-5047-BB05-C15A54B6D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763" y="2986088"/>
              <a:ext cx="77788" cy="58738"/>
            </a:xfrm>
            <a:custGeom>
              <a:avLst/>
              <a:gdLst>
                <a:gd name="T0" fmla="*/ 72 w 74"/>
                <a:gd name="T1" fmla="*/ 1 h 56"/>
                <a:gd name="T2" fmla="*/ 72 w 74"/>
                <a:gd name="T3" fmla="*/ 1 h 56"/>
                <a:gd name="T4" fmla="*/ 28 w 74"/>
                <a:gd name="T5" fmla="*/ 0 h 56"/>
                <a:gd name="T6" fmla="*/ 1 w 74"/>
                <a:gd name="T7" fmla="*/ 17 h 56"/>
                <a:gd name="T8" fmla="*/ 0 w 74"/>
                <a:gd name="T9" fmla="*/ 29 h 56"/>
                <a:gd name="T10" fmla="*/ 18 w 74"/>
                <a:gd name="T11" fmla="*/ 46 h 56"/>
                <a:gd name="T12" fmla="*/ 74 w 74"/>
                <a:gd name="T13" fmla="*/ 56 h 56"/>
                <a:gd name="T14" fmla="*/ 72 w 74"/>
                <a:gd name="T15" fmla="*/ 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56">
                  <a:moveTo>
                    <a:pt x="72" y="1"/>
                  </a:moveTo>
                  <a:lnTo>
                    <a:pt x="72" y="1"/>
                  </a:lnTo>
                  <a:lnTo>
                    <a:pt x="28" y="0"/>
                  </a:lnTo>
                  <a:lnTo>
                    <a:pt x="1" y="17"/>
                  </a:lnTo>
                  <a:lnTo>
                    <a:pt x="0" y="29"/>
                  </a:lnTo>
                  <a:lnTo>
                    <a:pt x="18" y="46"/>
                  </a:lnTo>
                  <a:lnTo>
                    <a:pt x="74" y="5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4" name="Freeform 10">
              <a:extLst>
                <a:ext uri="{FF2B5EF4-FFF2-40B4-BE49-F238E27FC236}">
                  <a16:creationId xmlns:a16="http://schemas.microsoft.com/office/drawing/2014/main" xmlns="" id="{C66CD8BD-E8F8-2F4E-A6ED-04327981A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7238" y="3671888"/>
              <a:ext cx="460375" cy="466725"/>
            </a:xfrm>
            <a:custGeom>
              <a:avLst/>
              <a:gdLst>
                <a:gd name="T0" fmla="*/ 337 w 435"/>
                <a:gd name="T1" fmla="*/ 11 h 442"/>
                <a:gd name="T2" fmla="*/ 337 w 435"/>
                <a:gd name="T3" fmla="*/ 11 h 442"/>
                <a:gd name="T4" fmla="*/ 305 w 435"/>
                <a:gd name="T5" fmla="*/ 0 h 442"/>
                <a:gd name="T6" fmla="*/ 172 w 435"/>
                <a:gd name="T7" fmla="*/ 25 h 442"/>
                <a:gd name="T8" fmla="*/ 143 w 435"/>
                <a:gd name="T9" fmla="*/ 47 h 442"/>
                <a:gd name="T10" fmla="*/ 160 w 435"/>
                <a:gd name="T11" fmla="*/ 139 h 442"/>
                <a:gd name="T12" fmla="*/ 108 w 435"/>
                <a:gd name="T13" fmla="*/ 141 h 442"/>
                <a:gd name="T14" fmla="*/ 76 w 435"/>
                <a:gd name="T15" fmla="*/ 192 h 442"/>
                <a:gd name="T16" fmla="*/ 0 w 435"/>
                <a:gd name="T17" fmla="*/ 210 h 442"/>
                <a:gd name="T18" fmla="*/ 0 w 435"/>
                <a:gd name="T19" fmla="*/ 248 h 442"/>
                <a:gd name="T20" fmla="*/ 250 w 435"/>
                <a:gd name="T21" fmla="*/ 439 h 442"/>
                <a:gd name="T22" fmla="*/ 293 w 435"/>
                <a:gd name="T23" fmla="*/ 442 h 442"/>
                <a:gd name="T24" fmla="*/ 435 w 435"/>
                <a:gd name="T25" fmla="*/ 331 h 442"/>
                <a:gd name="T26" fmla="*/ 420 w 435"/>
                <a:gd name="T27" fmla="*/ 313 h 442"/>
                <a:gd name="T28" fmla="*/ 394 w 435"/>
                <a:gd name="T29" fmla="*/ 310 h 442"/>
                <a:gd name="T30" fmla="*/ 378 w 435"/>
                <a:gd name="T31" fmla="*/ 283 h 442"/>
                <a:gd name="T32" fmla="*/ 378 w 435"/>
                <a:gd name="T33" fmla="*/ 172 h 442"/>
                <a:gd name="T34" fmla="*/ 367 w 435"/>
                <a:gd name="T35" fmla="*/ 161 h 442"/>
                <a:gd name="T36" fmla="*/ 369 w 435"/>
                <a:gd name="T37" fmla="*/ 133 h 442"/>
                <a:gd name="T38" fmla="*/ 340 w 435"/>
                <a:gd name="T39" fmla="*/ 104 h 442"/>
                <a:gd name="T40" fmla="*/ 337 w 435"/>
                <a:gd name="T41" fmla="*/ 74 h 442"/>
                <a:gd name="T42" fmla="*/ 349 w 435"/>
                <a:gd name="T43" fmla="*/ 65 h 442"/>
                <a:gd name="T44" fmla="*/ 344 w 435"/>
                <a:gd name="T45" fmla="*/ 32 h 442"/>
                <a:gd name="T46" fmla="*/ 337 w 435"/>
                <a:gd name="T47" fmla="*/ 1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5" h="442">
                  <a:moveTo>
                    <a:pt x="337" y="11"/>
                  </a:moveTo>
                  <a:lnTo>
                    <a:pt x="337" y="11"/>
                  </a:lnTo>
                  <a:lnTo>
                    <a:pt x="305" y="0"/>
                  </a:lnTo>
                  <a:lnTo>
                    <a:pt x="172" y="25"/>
                  </a:lnTo>
                  <a:lnTo>
                    <a:pt x="143" y="47"/>
                  </a:lnTo>
                  <a:lnTo>
                    <a:pt x="160" y="139"/>
                  </a:lnTo>
                  <a:lnTo>
                    <a:pt x="108" y="141"/>
                  </a:lnTo>
                  <a:lnTo>
                    <a:pt x="76" y="192"/>
                  </a:lnTo>
                  <a:lnTo>
                    <a:pt x="0" y="210"/>
                  </a:lnTo>
                  <a:lnTo>
                    <a:pt x="0" y="248"/>
                  </a:lnTo>
                  <a:lnTo>
                    <a:pt x="250" y="439"/>
                  </a:lnTo>
                  <a:lnTo>
                    <a:pt x="293" y="442"/>
                  </a:lnTo>
                  <a:lnTo>
                    <a:pt x="435" y="331"/>
                  </a:lnTo>
                  <a:lnTo>
                    <a:pt x="420" y="313"/>
                  </a:lnTo>
                  <a:lnTo>
                    <a:pt x="394" y="310"/>
                  </a:lnTo>
                  <a:lnTo>
                    <a:pt x="378" y="283"/>
                  </a:lnTo>
                  <a:lnTo>
                    <a:pt x="378" y="172"/>
                  </a:lnTo>
                  <a:lnTo>
                    <a:pt x="367" y="161"/>
                  </a:lnTo>
                  <a:lnTo>
                    <a:pt x="369" y="133"/>
                  </a:lnTo>
                  <a:lnTo>
                    <a:pt x="340" y="104"/>
                  </a:lnTo>
                  <a:lnTo>
                    <a:pt x="337" y="74"/>
                  </a:lnTo>
                  <a:lnTo>
                    <a:pt x="349" y="65"/>
                  </a:lnTo>
                  <a:lnTo>
                    <a:pt x="344" y="32"/>
                  </a:lnTo>
                  <a:lnTo>
                    <a:pt x="337" y="1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5" name="Freeform 11">
              <a:extLst>
                <a:ext uri="{FF2B5EF4-FFF2-40B4-BE49-F238E27FC236}">
                  <a16:creationId xmlns:a16="http://schemas.microsoft.com/office/drawing/2014/main" xmlns="" id="{DE409B5D-26BC-2140-AE96-F32F12A88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1338" y="3722688"/>
              <a:ext cx="376238" cy="361950"/>
            </a:xfrm>
            <a:custGeom>
              <a:avLst/>
              <a:gdLst>
                <a:gd name="T0" fmla="*/ 341 w 357"/>
                <a:gd name="T1" fmla="*/ 0 h 342"/>
                <a:gd name="T2" fmla="*/ 341 w 357"/>
                <a:gd name="T3" fmla="*/ 0 h 342"/>
                <a:gd name="T4" fmla="*/ 251 w 357"/>
                <a:gd name="T5" fmla="*/ 0 h 342"/>
                <a:gd name="T6" fmla="*/ 233 w 357"/>
                <a:gd name="T7" fmla="*/ 39 h 342"/>
                <a:gd name="T8" fmla="*/ 192 w 357"/>
                <a:gd name="T9" fmla="*/ 59 h 342"/>
                <a:gd name="T10" fmla="*/ 158 w 357"/>
                <a:gd name="T11" fmla="*/ 150 h 342"/>
                <a:gd name="T12" fmla="*/ 93 w 357"/>
                <a:gd name="T13" fmla="*/ 189 h 342"/>
                <a:gd name="T14" fmla="*/ 0 w 357"/>
                <a:gd name="T15" fmla="*/ 342 h 342"/>
                <a:gd name="T16" fmla="*/ 91 w 357"/>
                <a:gd name="T17" fmla="*/ 340 h 342"/>
                <a:gd name="T18" fmla="*/ 94 w 357"/>
                <a:gd name="T19" fmla="*/ 295 h 342"/>
                <a:gd name="T20" fmla="*/ 117 w 357"/>
                <a:gd name="T21" fmla="*/ 295 h 342"/>
                <a:gd name="T22" fmla="*/ 117 w 357"/>
                <a:gd name="T23" fmla="*/ 234 h 342"/>
                <a:gd name="T24" fmla="*/ 197 w 357"/>
                <a:gd name="T25" fmla="*/ 234 h 342"/>
                <a:gd name="T26" fmla="*/ 199 w 357"/>
                <a:gd name="T27" fmla="*/ 155 h 342"/>
                <a:gd name="T28" fmla="*/ 276 w 357"/>
                <a:gd name="T29" fmla="*/ 137 h 342"/>
                <a:gd name="T30" fmla="*/ 308 w 357"/>
                <a:gd name="T31" fmla="*/ 85 h 342"/>
                <a:gd name="T32" fmla="*/ 357 w 357"/>
                <a:gd name="T33" fmla="*/ 84 h 342"/>
                <a:gd name="T34" fmla="*/ 341 w 357"/>
                <a:gd name="T35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7" h="342">
                  <a:moveTo>
                    <a:pt x="341" y="0"/>
                  </a:moveTo>
                  <a:lnTo>
                    <a:pt x="341" y="0"/>
                  </a:lnTo>
                  <a:lnTo>
                    <a:pt x="251" y="0"/>
                  </a:lnTo>
                  <a:lnTo>
                    <a:pt x="233" y="39"/>
                  </a:lnTo>
                  <a:lnTo>
                    <a:pt x="192" y="59"/>
                  </a:lnTo>
                  <a:lnTo>
                    <a:pt x="158" y="150"/>
                  </a:lnTo>
                  <a:lnTo>
                    <a:pt x="93" y="189"/>
                  </a:lnTo>
                  <a:lnTo>
                    <a:pt x="0" y="342"/>
                  </a:lnTo>
                  <a:lnTo>
                    <a:pt x="91" y="340"/>
                  </a:lnTo>
                  <a:lnTo>
                    <a:pt x="94" y="295"/>
                  </a:lnTo>
                  <a:lnTo>
                    <a:pt x="117" y="295"/>
                  </a:lnTo>
                  <a:lnTo>
                    <a:pt x="117" y="234"/>
                  </a:lnTo>
                  <a:lnTo>
                    <a:pt x="197" y="234"/>
                  </a:lnTo>
                  <a:lnTo>
                    <a:pt x="199" y="155"/>
                  </a:lnTo>
                  <a:lnTo>
                    <a:pt x="276" y="137"/>
                  </a:lnTo>
                  <a:lnTo>
                    <a:pt x="308" y="85"/>
                  </a:lnTo>
                  <a:lnTo>
                    <a:pt x="357" y="8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6" name="Freeform 12">
              <a:extLst>
                <a:ext uri="{FF2B5EF4-FFF2-40B4-BE49-F238E27FC236}">
                  <a16:creationId xmlns:a16="http://schemas.microsoft.com/office/drawing/2014/main" xmlns="" id="{DB4CB90D-9ADA-C646-BA83-F5667BB1A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1338" y="3943351"/>
              <a:ext cx="284163" cy="303213"/>
            </a:xfrm>
            <a:custGeom>
              <a:avLst/>
              <a:gdLst>
                <a:gd name="T0" fmla="*/ 0 w 268"/>
                <a:gd name="T1" fmla="*/ 140 h 286"/>
                <a:gd name="T2" fmla="*/ 0 w 268"/>
                <a:gd name="T3" fmla="*/ 140 h 286"/>
                <a:gd name="T4" fmla="*/ 17 w 268"/>
                <a:gd name="T5" fmla="*/ 162 h 286"/>
                <a:gd name="T6" fmla="*/ 13 w 268"/>
                <a:gd name="T7" fmla="*/ 259 h 286"/>
                <a:gd name="T8" fmla="*/ 38 w 268"/>
                <a:gd name="T9" fmla="*/ 241 h 286"/>
                <a:gd name="T10" fmla="*/ 56 w 268"/>
                <a:gd name="T11" fmla="*/ 237 h 286"/>
                <a:gd name="T12" fmla="*/ 81 w 268"/>
                <a:gd name="T13" fmla="*/ 246 h 286"/>
                <a:gd name="T14" fmla="*/ 109 w 268"/>
                <a:gd name="T15" fmla="*/ 286 h 286"/>
                <a:gd name="T16" fmla="*/ 136 w 268"/>
                <a:gd name="T17" fmla="*/ 268 h 286"/>
                <a:gd name="T18" fmla="*/ 266 w 268"/>
                <a:gd name="T19" fmla="*/ 266 h 286"/>
                <a:gd name="T20" fmla="*/ 234 w 268"/>
                <a:gd name="T21" fmla="*/ 49 h 286"/>
                <a:gd name="T22" fmla="*/ 268 w 268"/>
                <a:gd name="T23" fmla="*/ 49 h 286"/>
                <a:gd name="T24" fmla="*/ 204 w 268"/>
                <a:gd name="T25" fmla="*/ 0 h 286"/>
                <a:gd name="T26" fmla="*/ 204 w 268"/>
                <a:gd name="T27" fmla="*/ 32 h 286"/>
                <a:gd name="T28" fmla="*/ 123 w 268"/>
                <a:gd name="T29" fmla="*/ 32 h 286"/>
                <a:gd name="T30" fmla="*/ 123 w 268"/>
                <a:gd name="T31" fmla="*/ 93 h 286"/>
                <a:gd name="T32" fmla="*/ 99 w 268"/>
                <a:gd name="T33" fmla="*/ 93 h 286"/>
                <a:gd name="T34" fmla="*/ 96 w 268"/>
                <a:gd name="T35" fmla="*/ 138 h 286"/>
                <a:gd name="T36" fmla="*/ 0 w 268"/>
                <a:gd name="T37" fmla="*/ 14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8" h="286">
                  <a:moveTo>
                    <a:pt x="0" y="140"/>
                  </a:moveTo>
                  <a:lnTo>
                    <a:pt x="0" y="140"/>
                  </a:lnTo>
                  <a:lnTo>
                    <a:pt x="17" y="162"/>
                  </a:lnTo>
                  <a:lnTo>
                    <a:pt x="13" y="259"/>
                  </a:lnTo>
                  <a:lnTo>
                    <a:pt x="38" y="241"/>
                  </a:lnTo>
                  <a:lnTo>
                    <a:pt x="56" y="237"/>
                  </a:lnTo>
                  <a:lnTo>
                    <a:pt x="81" y="246"/>
                  </a:lnTo>
                  <a:lnTo>
                    <a:pt x="109" y="286"/>
                  </a:lnTo>
                  <a:lnTo>
                    <a:pt x="136" y="268"/>
                  </a:lnTo>
                  <a:lnTo>
                    <a:pt x="266" y="266"/>
                  </a:lnTo>
                  <a:lnTo>
                    <a:pt x="234" y="49"/>
                  </a:lnTo>
                  <a:lnTo>
                    <a:pt x="268" y="49"/>
                  </a:lnTo>
                  <a:lnTo>
                    <a:pt x="204" y="0"/>
                  </a:lnTo>
                  <a:lnTo>
                    <a:pt x="204" y="32"/>
                  </a:lnTo>
                  <a:lnTo>
                    <a:pt x="123" y="32"/>
                  </a:lnTo>
                  <a:lnTo>
                    <a:pt x="123" y="93"/>
                  </a:lnTo>
                  <a:lnTo>
                    <a:pt x="99" y="93"/>
                  </a:lnTo>
                  <a:lnTo>
                    <a:pt x="96" y="138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0DBEA156-3E51-544E-8046-F670DADDE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2925" y="4200526"/>
              <a:ext cx="141288" cy="103188"/>
            </a:xfrm>
            <a:custGeom>
              <a:avLst/>
              <a:gdLst>
                <a:gd name="T0" fmla="*/ 40 w 134"/>
                <a:gd name="T1" fmla="*/ 4 h 98"/>
                <a:gd name="T2" fmla="*/ 40 w 134"/>
                <a:gd name="T3" fmla="*/ 4 h 98"/>
                <a:gd name="T4" fmla="*/ 9 w 134"/>
                <a:gd name="T5" fmla="*/ 26 h 98"/>
                <a:gd name="T6" fmla="*/ 2 w 134"/>
                <a:gd name="T7" fmla="*/ 39 h 98"/>
                <a:gd name="T8" fmla="*/ 0 w 134"/>
                <a:gd name="T9" fmla="*/ 52 h 98"/>
                <a:gd name="T10" fmla="*/ 11 w 134"/>
                <a:gd name="T11" fmla="*/ 60 h 98"/>
                <a:gd name="T12" fmla="*/ 49 w 134"/>
                <a:gd name="T13" fmla="*/ 59 h 98"/>
                <a:gd name="T14" fmla="*/ 73 w 134"/>
                <a:gd name="T15" fmla="*/ 53 h 98"/>
                <a:gd name="T16" fmla="*/ 76 w 134"/>
                <a:gd name="T17" fmla="*/ 65 h 98"/>
                <a:gd name="T18" fmla="*/ 74 w 134"/>
                <a:gd name="T19" fmla="*/ 80 h 98"/>
                <a:gd name="T20" fmla="*/ 97 w 134"/>
                <a:gd name="T21" fmla="*/ 92 h 98"/>
                <a:gd name="T22" fmla="*/ 102 w 134"/>
                <a:gd name="T23" fmla="*/ 97 h 98"/>
                <a:gd name="T24" fmla="*/ 133 w 134"/>
                <a:gd name="T25" fmla="*/ 98 h 98"/>
                <a:gd name="T26" fmla="*/ 134 w 134"/>
                <a:gd name="T27" fmla="*/ 85 h 98"/>
                <a:gd name="T28" fmla="*/ 106 w 134"/>
                <a:gd name="T29" fmla="*/ 51 h 98"/>
                <a:gd name="T30" fmla="*/ 74 w 134"/>
                <a:gd name="T31" fmla="*/ 8 h 98"/>
                <a:gd name="T32" fmla="*/ 55 w 134"/>
                <a:gd name="T33" fmla="*/ 0 h 98"/>
                <a:gd name="T34" fmla="*/ 40 w 134"/>
                <a:gd name="T35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4" h="98">
                  <a:moveTo>
                    <a:pt x="40" y="4"/>
                  </a:moveTo>
                  <a:lnTo>
                    <a:pt x="40" y="4"/>
                  </a:lnTo>
                  <a:lnTo>
                    <a:pt x="9" y="26"/>
                  </a:lnTo>
                  <a:lnTo>
                    <a:pt x="2" y="39"/>
                  </a:lnTo>
                  <a:lnTo>
                    <a:pt x="0" y="52"/>
                  </a:lnTo>
                  <a:lnTo>
                    <a:pt x="11" y="60"/>
                  </a:lnTo>
                  <a:lnTo>
                    <a:pt x="49" y="59"/>
                  </a:lnTo>
                  <a:lnTo>
                    <a:pt x="73" y="53"/>
                  </a:lnTo>
                  <a:lnTo>
                    <a:pt x="76" y="65"/>
                  </a:lnTo>
                  <a:lnTo>
                    <a:pt x="74" y="80"/>
                  </a:lnTo>
                  <a:lnTo>
                    <a:pt x="97" y="92"/>
                  </a:lnTo>
                  <a:lnTo>
                    <a:pt x="102" y="97"/>
                  </a:lnTo>
                  <a:lnTo>
                    <a:pt x="133" y="98"/>
                  </a:lnTo>
                  <a:lnTo>
                    <a:pt x="134" y="85"/>
                  </a:lnTo>
                  <a:lnTo>
                    <a:pt x="106" y="51"/>
                  </a:lnTo>
                  <a:lnTo>
                    <a:pt x="74" y="8"/>
                  </a:lnTo>
                  <a:lnTo>
                    <a:pt x="55" y="0"/>
                  </a:lnTo>
                  <a:lnTo>
                    <a:pt x="4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57F385E3-8BF5-CE40-960C-92F9275C7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7213" y="4262438"/>
              <a:ext cx="60325" cy="19050"/>
            </a:xfrm>
            <a:custGeom>
              <a:avLst/>
              <a:gdLst>
                <a:gd name="T0" fmla="*/ 1 w 57"/>
                <a:gd name="T1" fmla="*/ 8 h 17"/>
                <a:gd name="T2" fmla="*/ 1 w 57"/>
                <a:gd name="T3" fmla="*/ 8 h 17"/>
                <a:gd name="T4" fmla="*/ 0 w 57"/>
                <a:gd name="T5" fmla="*/ 17 h 17"/>
                <a:gd name="T6" fmla="*/ 55 w 57"/>
                <a:gd name="T7" fmla="*/ 16 h 17"/>
                <a:gd name="T8" fmla="*/ 57 w 57"/>
                <a:gd name="T9" fmla="*/ 8 h 17"/>
                <a:gd name="T10" fmla="*/ 56 w 57"/>
                <a:gd name="T11" fmla="*/ 0 h 17"/>
                <a:gd name="T12" fmla="*/ 41 w 57"/>
                <a:gd name="T13" fmla="*/ 6 h 17"/>
                <a:gd name="T14" fmla="*/ 1 w 57"/>
                <a:gd name="T15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17">
                  <a:moveTo>
                    <a:pt x="1" y="8"/>
                  </a:moveTo>
                  <a:lnTo>
                    <a:pt x="1" y="8"/>
                  </a:lnTo>
                  <a:lnTo>
                    <a:pt x="0" y="17"/>
                  </a:lnTo>
                  <a:lnTo>
                    <a:pt x="55" y="16"/>
                  </a:lnTo>
                  <a:lnTo>
                    <a:pt x="57" y="8"/>
                  </a:lnTo>
                  <a:lnTo>
                    <a:pt x="56" y="0"/>
                  </a:lnTo>
                  <a:lnTo>
                    <a:pt x="41" y="6"/>
                  </a:lnTo>
                  <a:lnTo>
                    <a:pt x="1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8A7F7BD-D267-5D42-8055-6C2C2B5C3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7213" y="4287838"/>
              <a:ext cx="85725" cy="23813"/>
            </a:xfrm>
            <a:custGeom>
              <a:avLst/>
              <a:gdLst>
                <a:gd name="T0" fmla="*/ 0 w 81"/>
                <a:gd name="T1" fmla="*/ 0 h 23"/>
                <a:gd name="T2" fmla="*/ 0 w 81"/>
                <a:gd name="T3" fmla="*/ 0 h 23"/>
                <a:gd name="T4" fmla="*/ 9 w 81"/>
                <a:gd name="T5" fmla="*/ 23 h 23"/>
                <a:gd name="T6" fmla="*/ 15 w 81"/>
                <a:gd name="T7" fmla="*/ 9 h 23"/>
                <a:gd name="T8" fmla="*/ 81 w 81"/>
                <a:gd name="T9" fmla="*/ 16 h 23"/>
                <a:gd name="T10" fmla="*/ 52 w 81"/>
                <a:gd name="T11" fmla="*/ 1 h 23"/>
                <a:gd name="T12" fmla="*/ 0 w 81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3">
                  <a:moveTo>
                    <a:pt x="0" y="0"/>
                  </a:moveTo>
                  <a:lnTo>
                    <a:pt x="0" y="0"/>
                  </a:lnTo>
                  <a:lnTo>
                    <a:pt x="9" y="23"/>
                  </a:lnTo>
                  <a:lnTo>
                    <a:pt x="15" y="9"/>
                  </a:lnTo>
                  <a:lnTo>
                    <a:pt x="81" y="16"/>
                  </a:lnTo>
                  <a:lnTo>
                    <a:pt x="52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xmlns="" id="{1D29BF5C-296E-494D-B514-7313824D6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3088" y="4303713"/>
              <a:ext cx="44450" cy="41275"/>
            </a:xfrm>
            <a:custGeom>
              <a:avLst/>
              <a:gdLst>
                <a:gd name="T0" fmla="*/ 0 w 42"/>
                <a:gd name="T1" fmla="*/ 18 h 40"/>
                <a:gd name="T2" fmla="*/ 0 w 42"/>
                <a:gd name="T3" fmla="*/ 18 h 40"/>
                <a:gd name="T4" fmla="*/ 11 w 42"/>
                <a:gd name="T5" fmla="*/ 40 h 40"/>
                <a:gd name="T6" fmla="*/ 42 w 42"/>
                <a:gd name="T7" fmla="*/ 14 h 40"/>
                <a:gd name="T8" fmla="*/ 42 w 42"/>
                <a:gd name="T9" fmla="*/ 6 h 40"/>
                <a:gd name="T10" fmla="*/ 6 w 42"/>
                <a:gd name="T11" fmla="*/ 0 h 40"/>
                <a:gd name="T12" fmla="*/ 0 w 42"/>
                <a:gd name="T13" fmla="*/ 1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0" y="18"/>
                  </a:moveTo>
                  <a:lnTo>
                    <a:pt x="0" y="18"/>
                  </a:lnTo>
                  <a:lnTo>
                    <a:pt x="11" y="40"/>
                  </a:lnTo>
                  <a:lnTo>
                    <a:pt x="42" y="14"/>
                  </a:lnTo>
                  <a:lnTo>
                    <a:pt x="42" y="6"/>
                  </a:lnTo>
                  <a:lnTo>
                    <a:pt x="6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1" name="Freeform 17">
              <a:extLst>
                <a:ext uri="{FF2B5EF4-FFF2-40B4-BE49-F238E27FC236}">
                  <a16:creationId xmlns:a16="http://schemas.microsoft.com/office/drawing/2014/main" xmlns="" id="{0A7A69A4-0A5E-A04A-8C72-EDBD3AD2E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5" y="4306888"/>
              <a:ext cx="160338" cy="106363"/>
            </a:xfrm>
            <a:custGeom>
              <a:avLst/>
              <a:gdLst>
                <a:gd name="T0" fmla="*/ 0 w 152"/>
                <a:gd name="T1" fmla="*/ 41 h 100"/>
                <a:gd name="T2" fmla="*/ 0 w 152"/>
                <a:gd name="T3" fmla="*/ 41 h 100"/>
                <a:gd name="T4" fmla="*/ 24 w 152"/>
                <a:gd name="T5" fmla="*/ 78 h 100"/>
                <a:gd name="T6" fmla="*/ 55 w 152"/>
                <a:gd name="T7" fmla="*/ 51 h 100"/>
                <a:gd name="T8" fmla="*/ 87 w 152"/>
                <a:gd name="T9" fmla="*/ 50 h 100"/>
                <a:gd name="T10" fmla="*/ 113 w 152"/>
                <a:gd name="T11" fmla="*/ 85 h 100"/>
                <a:gd name="T12" fmla="*/ 136 w 152"/>
                <a:gd name="T13" fmla="*/ 100 h 100"/>
                <a:gd name="T14" fmla="*/ 144 w 152"/>
                <a:gd name="T15" fmla="*/ 83 h 100"/>
                <a:gd name="T16" fmla="*/ 152 w 152"/>
                <a:gd name="T17" fmla="*/ 79 h 100"/>
                <a:gd name="T18" fmla="*/ 151 w 152"/>
                <a:gd name="T19" fmla="*/ 43 h 100"/>
                <a:gd name="T20" fmla="*/ 136 w 152"/>
                <a:gd name="T21" fmla="*/ 0 h 100"/>
                <a:gd name="T22" fmla="*/ 90 w 152"/>
                <a:gd name="T23" fmla="*/ 5 h 100"/>
                <a:gd name="T24" fmla="*/ 34 w 152"/>
                <a:gd name="T25" fmla="*/ 0 h 100"/>
                <a:gd name="T26" fmla="*/ 33 w 152"/>
                <a:gd name="T27" fmla="*/ 15 h 100"/>
                <a:gd name="T28" fmla="*/ 0 w 152"/>
                <a:gd name="T29" fmla="*/ 4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2" h="100">
                  <a:moveTo>
                    <a:pt x="0" y="41"/>
                  </a:moveTo>
                  <a:lnTo>
                    <a:pt x="0" y="41"/>
                  </a:lnTo>
                  <a:lnTo>
                    <a:pt x="24" y="78"/>
                  </a:lnTo>
                  <a:lnTo>
                    <a:pt x="55" y="51"/>
                  </a:lnTo>
                  <a:lnTo>
                    <a:pt x="87" y="50"/>
                  </a:lnTo>
                  <a:lnTo>
                    <a:pt x="113" y="85"/>
                  </a:lnTo>
                  <a:lnTo>
                    <a:pt x="136" y="100"/>
                  </a:lnTo>
                  <a:lnTo>
                    <a:pt x="144" y="83"/>
                  </a:lnTo>
                  <a:lnTo>
                    <a:pt x="152" y="79"/>
                  </a:lnTo>
                  <a:lnTo>
                    <a:pt x="151" y="43"/>
                  </a:lnTo>
                  <a:lnTo>
                    <a:pt x="136" y="0"/>
                  </a:lnTo>
                  <a:lnTo>
                    <a:pt x="90" y="5"/>
                  </a:lnTo>
                  <a:lnTo>
                    <a:pt x="34" y="0"/>
                  </a:lnTo>
                  <a:lnTo>
                    <a:pt x="33" y="1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2" name="Freeform 18">
              <a:extLst>
                <a:ext uri="{FF2B5EF4-FFF2-40B4-BE49-F238E27FC236}">
                  <a16:creationId xmlns:a16="http://schemas.microsoft.com/office/drawing/2014/main" xmlns="" id="{DE8F0F11-3C20-2642-804F-FDC819A4C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7538" y="4365626"/>
              <a:ext cx="79375" cy="74613"/>
            </a:xfrm>
            <a:custGeom>
              <a:avLst/>
              <a:gdLst>
                <a:gd name="T0" fmla="*/ 0 w 76"/>
                <a:gd name="T1" fmla="*/ 27 h 70"/>
                <a:gd name="T2" fmla="*/ 0 w 76"/>
                <a:gd name="T3" fmla="*/ 27 h 70"/>
                <a:gd name="T4" fmla="*/ 44 w 76"/>
                <a:gd name="T5" fmla="*/ 70 h 70"/>
                <a:gd name="T6" fmla="*/ 76 w 76"/>
                <a:gd name="T7" fmla="*/ 31 h 70"/>
                <a:gd name="T8" fmla="*/ 56 w 76"/>
                <a:gd name="T9" fmla="*/ 0 h 70"/>
                <a:gd name="T10" fmla="*/ 29 w 76"/>
                <a:gd name="T11" fmla="*/ 3 h 70"/>
                <a:gd name="T12" fmla="*/ 0 w 76"/>
                <a:gd name="T13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70">
                  <a:moveTo>
                    <a:pt x="0" y="27"/>
                  </a:moveTo>
                  <a:lnTo>
                    <a:pt x="0" y="27"/>
                  </a:lnTo>
                  <a:lnTo>
                    <a:pt x="44" y="70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9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3" name="Freeform 19">
              <a:extLst>
                <a:ext uri="{FF2B5EF4-FFF2-40B4-BE49-F238E27FC236}">
                  <a16:creationId xmlns:a16="http://schemas.microsoft.com/office/drawing/2014/main" xmlns="" id="{DA915A63-2241-7E44-B6A1-10F5C287E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8338" y="4402138"/>
              <a:ext cx="90488" cy="103188"/>
            </a:xfrm>
            <a:custGeom>
              <a:avLst/>
              <a:gdLst>
                <a:gd name="T0" fmla="*/ 0 w 86"/>
                <a:gd name="T1" fmla="*/ 40 h 97"/>
                <a:gd name="T2" fmla="*/ 0 w 86"/>
                <a:gd name="T3" fmla="*/ 40 h 97"/>
                <a:gd name="T4" fmla="*/ 86 w 86"/>
                <a:gd name="T5" fmla="*/ 97 h 97"/>
                <a:gd name="T6" fmla="*/ 84 w 86"/>
                <a:gd name="T7" fmla="*/ 53 h 97"/>
                <a:gd name="T8" fmla="*/ 58 w 86"/>
                <a:gd name="T9" fmla="*/ 23 h 97"/>
                <a:gd name="T10" fmla="*/ 32 w 86"/>
                <a:gd name="T11" fmla="*/ 0 h 97"/>
                <a:gd name="T12" fmla="*/ 0 w 86"/>
                <a:gd name="T13" fmla="*/ 4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7">
                  <a:moveTo>
                    <a:pt x="0" y="40"/>
                  </a:moveTo>
                  <a:lnTo>
                    <a:pt x="0" y="40"/>
                  </a:lnTo>
                  <a:lnTo>
                    <a:pt x="86" y="97"/>
                  </a:lnTo>
                  <a:lnTo>
                    <a:pt x="84" y="53"/>
                  </a:lnTo>
                  <a:lnTo>
                    <a:pt x="58" y="23"/>
                  </a:lnTo>
                  <a:lnTo>
                    <a:pt x="32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4" name="Freeform 20">
              <a:extLst>
                <a:ext uri="{FF2B5EF4-FFF2-40B4-BE49-F238E27FC236}">
                  <a16:creationId xmlns:a16="http://schemas.microsoft.com/office/drawing/2014/main" xmlns="" id="{3E196EC7-3B6F-0446-86A3-8257BACA7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4349751"/>
              <a:ext cx="158750" cy="157163"/>
            </a:xfrm>
            <a:custGeom>
              <a:avLst/>
              <a:gdLst>
                <a:gd name="T0" fmla="*/ 31 w 149"/>
                <a:gd name="T1" fmla="*/ 149 h 149"/>
                <a:gd name="T2" fmla="*/ 31 w 149"/>
                <a:gd name="T3" fmla="*/ 149 h 149"/>
                <a:gd name="T4" fmla="*/ 65 w 149"/>
                <a:gd name="T5" fmla="*/ 125 h 149"/>
                <a:gd name="T6" fmla="*/ 106 w 149"/>
                <a:gd name="T7" fmla="*/ 118 h 149"/>
                <a:gd name="T8" fmla="*/ 149 w 149"/>
                <a:gd name="T9" fmla="*/ 127 h 149"/>
                <a:gd name="T10" fmla="*/ 127 w 149"/>
                <a:gd name="T11" fmla="*/ 94 h 149"/>
                <a:gd name="T12" fmla="*/ 121 w 149"/>
                <a:gd name="T13" fmla="*/ 74 h 149"/>
                <a:gd name="T14" fmla="*/ 127 w 149"/>
                <a:gd name="T15" fmla="*/ 15 h 149"/>
                <a:gd name="T16" fmla="*/ 89 w 149"/>
                <a:gd name="T17" fmla="*/ 16 h 149"/>
                <a:gd name="T18" fmla="*/ 72 w 149"/>
                <a:gd name="T19" fmla="*/ 0 h 149"/>
                <a:gd name="T20" fmla="*/ 36 w 149"/>
                <a:gd name="T21" fmla="*/ 1 h 149"/>
                <a:gd name="T22" fmla="*/ 18 w 149"/>
                <a:gd name="T23" fmla="*/ 4 h 149"/>
                <a:gd name="T24" fmla="*/ 20 w 149"/>
                <a:gd name="T25" fmla="*/ 44 h 149"/>
                <a:gd name="T26" fmla="*/ 11 w 149"/>
                <a:gd name="T27" fmla="*/ 47 h 149"/>
                <a:gd name="T28" fmla="*/ 0 w 149"/>
                <a:gd name="T29" fmla="*/ 68 h 149"/>
                <a:gd name="T30" fmla="*/ 28 w 149"/>
                <a:gd name="T31" fmla="*/ 100 h 149"/>
                <a:gd name="T32" fmla="*/ 31 w 149"/>
                <a:gd name="T33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9" h="149">
                  <a:moveTo>
                    <a:pt x="31" y="149"/>
                  </a:moveTo>
                  <a:lnTo>
                    <a:pt x="31" y="149"/>
                  </a:lnTo>
                  <a:lnTo>
                    <a:pt x="65" y="125"/>
                  </a:lnTo>
                  <a:lnTo>
                    <a:pt x="106" y="118"/>
                  </a:lnTo>
                  <a:lnTo>
                    <a:pt x="149" y="127"/>
                  </a:lnTo>
                  <a:lnTo>
                    <a:pt x="127" y="94"/>
                  </a:lnTo>
                  <a:lnTo>
                    <a:pt x="121" y="74"/>
                  </a:lnTo>
                  <a:lnTo>
                    <a:pt x="127" y="15"/>
                  </a:lnTo>
                  <a:lnTo>
                    <a:pt x="89" y="16"/>
                  </a:lnTo>
                  <a:lnTo>
                    <a:pt x="72" y="0"/>
                  </a:lnTo>
                  <a:lnTo>
                    <a:pt x="36" y="1"/>
                  </a:lnTo>
                  <a:lnTo>
                    <a:pt x="18" y="4"/>
                  </a:lnTo>
                  <a:lnTo>
                    <a:pt x="20" y="44"/>
                  </a:lnTo>
                  <a:lnTo>
                    <a:pt x="11" y="47"/>
                  </a:lnTo>
                  <a:lnTo>
                    <a:pt x="0" y="68"/>
                  </a:lnTo>
                  <a:lnTo>
                    <a:pt x="28" y="100"/>
                  </a:lnTo>
                  <a:lnTo>
                    <a:pt x="31" y="14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5" name="Freeform 21">
              <a:extLst>
                <a:ext uri="{FF2B5EF4-FFF2-40B4-BE49-F238E27FC236}">
                  <a16:creationId xmlns:a16="http://schemas.microsoft.com/office/drawing/2014/main" xmlns="" id="{9E740751-ACE5-6B49-84E5-630C83183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1988" y="4002088"/>
              <a:ext cx="379413" cy="342900"/>
            </a:xfrm>
            <a:custGeom>
              <a:avLst/>
              <a:gdLst>
                <a:gd name="T0" fmla="*/ 0 w 358"/>
                <a:gd name="T1" fmla="*/ 234 h 324"/>
                <a:gd name="T2" fmla="*/ 0 w 358"/>
                <a:gd name="T3" fmla="*/ 234 h 324"/>
                <a:gd name="T4" fmla="*/ 24 w 358"/>
                <a:gd name="T5" fmla="*/ 218 h 324"/>
                <a:gd name="T6" fmla="*/ 159 w 358"/>
                <a:gd name="T7" fmla="*/ 217 h 324"/>
                <a:gd name="T8" fmla="*/ 127 w 358"/>
                <a:gd name="T9" fmla="*/ 1 h 324"/>
                <a:gd name="T10" fmla="*/ 163 w 358"/>
                <a:gd name="T11" fmla="*/ 0 h 324"/>
                <a:gd name="T12" fmla="*/ 335 w 358"/>
                <a:gd name="T13" fmla="*/ 131 h 324"/>
                <a:gd name="T14" fmla="*/ 358 w 358"/>
                <a:gd name="T15" fmla="*/ 134 h 324"/>
                <a:gd name="T16" fmla="*/ 349 w 358"/>
                <a:gd name="T17" fmla="*/ 207 h 324"/>
                <a:gd name="T18" fmla="*/ 241 w 358"/>
                <a:gd name="T19" fmla="*/ 217 h 324"/>
                <a:gd name="T20" fmla="*/ 158 w 358"/>
                <a:gd name="T21" fmla="*/ 279 h 324"/>
                <a:gd name="T22" fmla="*/ 143 w 358"/>
                <a:gd name="T23" fmla="*/ 321 h 324"/>
                <a:gd name="T24" fmla="*/ 85 w 358"/>
                <a:gd name="T25" fmla="*/ 324 h 324"/>
                <a:gd name="T26" fmla="*/ 70 w 358"/>
                <a:gd name="T27" fmla="*/ 281 h 324"/>
                <a:gd name="T28" fmla="*/ 26 w 358"/>
                <a:gd name="T29" fmla="*/ 285 h 324"/>
                <a:gd name="T30" fmla="*/ 27 w 358"/>
                <a:gd name="T31" fmla="*/ 271 h 324"/>
                <a:gd name="T32" fmla="*/ 0 w 358"/>
                <a:gd name="T33" fmla="*/ 23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8" h="324">
                  <a:moveTo>
                    <a:pt x="0" y="234"/>
                  </a:moveTo>
                  <a:lnTo>
                    <a:pt x="0" y="234"/>
                  </a:lnTo>
                  <a:lnTo>
                    <a:pt x="24" y="218"/>
                  </a:lnTo>
                  <a:lnTo>
                    <a:pt x="159" y="217"/>
                  </a:lnTo>
                  <a:lnTo>
                    <a:pt x="127" y="1"/>
                  </a:lnTo>
                  <a:lnTo>
                    <a:pt x="163" y="0"/>
                  </a:lnTo>
                  <a:lnTo>
                    <a:pt x="335" y="131"/>
                  </a:lnTo>
                  <a:lnTo>
                    <a:pt x="358" y="134"/>
                  </a:lnTo>
                  <a:lnTo>
                    <a:pt x="349" y="207"/>
                  </a:lnTo>
                  <a:lnTo>
                    <a:pt x="241" y="217"/>
                  </a:lnTo>
                  <a:lnTo>
                    <a:pt x="158" y="279"/>
                  </a:lnTo>
                  <a:lnTo>
                    <a:pt x="143" y="321"/>
                  </a:lnTo>
                  <a:lnTo>
                    <a:pt x="85" y="324"/>
                  </a:lnTo>
                  <a:lnTo>
                    <a:pt x="70" y="281"/>
                  </a:lnTo>
                  <a:lnTo>
                    <a:pt x="26" y="285"/>
                  </a:lnTo>
                  <a:lnTo>
                    <a:pt x="27" y="271"/>
                  </a:lnTo>
                  <a:lnTo>
                    <a:pt x="0" y="2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6" name="Freeform 22">
              <a:extLst>
                <a:ext uri="{FF2B5EF4-FFF2-40B4-BE49-F238E27FC236}">
                  <a16:creationId xmlns:a16="http://schemas.microsoft.com/office/drawing/2014/main" xmlns="" id="{A6E513C6-AAA4-EC4F-8FC6-8BAE057A1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0738" y="4235451"/>
              <a:ext cx="179388" cy="125413"/>
            </a:xfrm>
            <a:custGeom>
              <a:avLst/>
              <a:gdLst>
                <a:gd name="T0" fmla="*/ 94 w 170"/>
                <a:gd name="T1" fmla="*/ 2 h 118"/>
                <a:gd name="T2" fmla="*/ 94 w 170"/>
                <a:gd name="T3" fmla="*/ 2 h 118"/>
                <a:gd name="T4" fmla="*/ 123 w 170"/>
                <a:gd name="T5" fmla="*/ 0 h 118"/>
                <a:gd name="T6" fmla="*/ 170 w 170"/>
                <a:gd name="T7" fmla="*/ 66 h 118"/>
                <a:gd name="T8" fmla="*/ 126 w 170"/>
                <a:gd name="T9" fmla="*/ 99 h 118"/>
                <a:gd name="T10" fmla="*/ 95 w 170"/>
                <a:gd name="T11" fmla="*/ 91 h 118"/>
                <a:gd name="T12" fmla="*/ 52 w 170"/>
                <a:gd name="T13" fmla="*/ 91 h 118"/>
                <a:gd name="T14" fmla="*/ 46 w 170"/>
                <a:gd name="T15" fmla="*/ 116 h 118"/>
                <a:gd name="T16" fmla="*/ 10 w 170"/>
                <a:gd name="T17" fmla="*/ 118 h 118"/>
                <a:gd name="T18" fmla="*/ 0 w 170"/>
                <a:gd name="T19" fmla="*/ 105 h 118"/>
                <a:gd name="T20" fmla="*/ 13 w 170"/>
                <a:gd name="T21" fmla="*/ 64 h 118"/>
                <a:gd name="T22" fmla="*/ 94 w 170"/>
                <a:gd name="T23" fmla="*/ 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" h="118">
                  <a:moveTo>
                    <a:pt x="94" y="2"/>
                  </a:moveTo>
                  <a:lnTo>
                    <a:pt x="94" y="2"/>
                  </a:lnTo>
                  <a:lnTo>
                    <a:pt x="123" y="0"/>
                  </a:lnTo>
                  <a:lnTo>
                    <a:pt x="170" y="66"/>
                  </a:lnTo>
                  <a:lnTo>
                    <a:pt x="126" y="99"/>
                  </a:lnTo>
                  <a:lnTo>
                    <a:pt x="95" y="91"/>
                  </a:lnTo>
                  <a:lnTo>
                    <a:pt x="52" y="91"/>
                  </a:lnTo>
                  <a:lnTo>
                    <a:pt x="46" y="116"/>
                  </a:lnTo>
                  <a:lnTo>
                    <a:pt x="10" y="118"/>
                  </a:lnTo>
                  <a:lnTo>
                    <a:pt x="0" y="105"/>
                  </a:lnTo>
                  <a:lnTo>
                    <a:pt x="13" y="64"/>
                  </a:lnTo>
                  <a:lnTo>
                    <a:pt x="94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7" name="Freeform 23">
              <a:extLst>
                <a:ext uri="{FF2B5EF4-FFF2-40B4-BE49-F238E27FC236}">
                  <a16:creationId xmlns:a16="http://schemas.microsoft.com/office/drawing/2014/main" xmlns="" id="{A92F5BAF-B932-0245-824B-26101198FB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0438" y="4027488"/>
              <a:ext cx="352425" cy="274638"/>
            </a:xfrm>
            <a:custGeom>
              <a:avLst/>
              <a:gdLst>
                <a:gd name="T0" fmla="*/ 43 w 334"/>
                <a:gd name="T1" fmla="*/ 260 h 260"/>
                <a:gd name="T2" fmla="*/ 43 w 334"/>
                <a:gd name="T3" fmla="*/ 260 h 260"/>
                <a:gd name="T4" fmla="*/ 63 w 334"/>
                <a:gd name="T5" fmla="*/ 259 h 260"/>
                <a:gd name="T6" fmla="*/ 81 w 334"/>
                <a:gd name="T7" fmla="*/ 232 h 260"/>
                <a:gd name="T8" fmla="*/ 111 w 334"/>
                <a:gd name="T9" fmla="*/ 227 h 260"/>
                <a:gd name="T10" fmla="*/ 144 w 334"/>
                <a:gd name="T11" fmla="*/ 246 h 260"/>
                <a:gd name="T12" fmla="*/ 212 w 334"/>
                <a:gd name="T13" fmla="*/ 248 h 260"/>
                <a:gd name="T14" fmla="*/ 266 w 334"/>
                <a:gd name="T15" fmla="*/ 227 h 260"/>
                <a:gd name="T16" fmla="*/ 286 w 334"/>
                <a:gd name="T17" fmla="*/ 209 h 260"/>
                <a:gd name="T18" fmla="*/ 287 w 334"/>
                <a:gd name="T19" fmla="*/ 187 h 260"/>
                <a:gd name="T20" fmla="*/ 324 w 334"/>
                <a:gd name="T21" fmla="*/ 149 h 260"/>
                <a:gd name="T22" fmla="*/ 334 w 334"/>
                <a:gd name="T23" fmla="*/ 67 h 260"/>
                <a:gd name="T24" fmla="*/ 310 w 334"/>
                <a:gd name="T25" fmla="*/ 16 h 260"/>
                <a:gd name="T26" fmla="*/ 247 w 334"/>
                <a:gd name="T27" fmla="*/ 0 h 260"/>
                <a:gd name="T28" fmla="*/ 103 w 334"/>
                <a:gd name="T29" fmla="*/ 113 h 260"/>
                <a:gd name="T30" fmla="*/ 82 w 334"/>
                <a:gd name="T31" fmla="*/ 111 h 260"/>
                <a:gd name="T32" fmla="*/ 73 w 334"/>
                <a:gd name="T33" fmla="*/ 189 h 260"/>
                <a:gd name="T34" fmla="*/ 0 w 334"/>
                <a:gd name="T35" fmla="*/ 197 h 260"/>
                <a:gd name="T36" fmla="*/ 43 w 334"/>
                <a:gd name="T37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4" h="260">
                  <a:moveTo>
                    <a:pt x="43" y="260"/>
                  </a:moveTo>
                  <a:lnTo>
                    <a:pt x="43" y="260"/>
                  </a:lnTo>
                  <a:lnTo>
                    <a:pt x="63" y="259"/>
                  </a:lnTo>
                  <a:lnTo>
                    <a:pt x="81" y="232"/>
                  </a:lnTo>
                  <a:lnTo>
                    <a:pt x="111" y="227"/>
                  </a:lnTo>
                  <a:lnTo>
                    <a:pt x="144" y="246"/>
                  </a:lnTo>
                  <a:lnTo>
                    <a:pt x="212" y="248"/>
                  </a:lnTo>
                  <a:lnTo>
                    <a:pt x="266" y="227"/>
                  </a:lnTo>
                  <a:lnTo>
                    <a:pt x="286" y="209"/>
                  </a:lnTo>
                  <a:lnTo>
                    <a:pt x="287" y="187"/>
                  </a:lnTo>
                  <a:lnTo>
                    <a:pt x="324" y="149"/>
                  </a:lnTo>
                  <a:lnTo>
                    <a:pt x="334" y="67"/>
                  </a:lnTo>
                  <a:lnTo>
                    <a:pt x="310" y="16"/>
                  </a:lnTo>
                  <a:lnTo>
                    <a:pt x="247" y="0"/>
                  </a:lnTo>
                  <a:lnTo>
                    <a:pt x="103" y="113"/>
                  </a:lnTo>
                  <a:lnTo>
                    <a:pt x="82" y="111"/>
                  </a:lnTo>
                  <a:lnTo>
                    <a:pt x="73" y="189"/>
                  </a:lnTo>
                  <a:lnTo>
                    <a:pt x="0" y="197"/>
                  </a:lnTo>
                  <a:lnTo>
                    <a:pt x="43" y="26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8" name="Freeform 24">
              <a:extLst>
                <a:ext uri="{FF2B5EF4-FFF2-40B4-BE49-F238E27FC236}">
                  <a16:creationId xmlns:a16="http://schemas.microsoft.com/office/drawing/2014/main" xmlns="" id="{F1EE61E6-0699-9B46-BC88-B2C26D23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8363" y="4338638"/>
              <a:ext cx="84138" cy="147638"/>
            </a:xfrm>
            <a:custGeom>
              <a:avLst/>
              <a:gdLst>
                <a:gd name="T0" fmla="*/ 0 w 79"/>
                <a:gd name="T1" fmla="*/ 84 h 140"/>
                <a:gd name="T2" fmla="*/ 0 w 79"/>
                <a:gd name="T3" fmla="*/ 84 h 140"/>
                <a:gd name="T4" fmla="*/ 9 w 79"/>
                <a:gd name="T5" fmla="*/ 104 h 140"/>
                <a:gd name="T6" fmla="*/ 32 w 79"/>
                <a:gd name="T7" fmla="*/ 140 h 140"/>
                <a:gd name="T8" fmla="*/ 45 w 79"/>
                <a:gd name="T9" fmla="*/ 140 h 140"/>
                <a:gd name="T10" fmla="*/ 79 w 79"/>
                <a:gd name="T11" fmla="*/ 120 h 140"/>
                <a:gd name="T12" fmla="*/ 77 w 79"/>
                <a:gd name="T13" fmla="*/ 8 h 140"/>
                <a:gd name="T14" fmla="*/ 50 w 79"/>
                <a:gd name="T15" fmla="*/ 0 h 140"/>
                <a:gd name="T16" fmla="*/ 12 w 79"/>
                <a:gd name="T17" fmla="*/ 1 h 140"/>
                <a:gd name="T18" fmla="*/ 0 w 79"/>
                <a:gd name="T19" fmla="*/ 8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140">
                  <a:moveTo>
                    <a:pt x="0" y="84"/>
                  </a:moveTo>
                  <a:lnTo>
                    <a:pt x="0" y="84"/>
                  </a:lnTo>
                  <a:lnTo>
                    <a:pt x="9" y="104"/>
                  </a:lnTo>
                  <a:lnTo>
                    <a:pt x="32" y="140"/>
                  </a:lnTo>
                  <a:lnTo>
                    <a:pt x="45" y="140"/>
                  </a:lnTo>
                  <a:lnTo>
                    <a:pt x="79" y="120"/>
                  </a:lnTo>
                  <a:lnTo>
                    <a:pt x="77" y="8"/>
                  </a:lnTo>
                  <a:lnTo>
                    <a:pt x="50" y="0"/>
                  </a:lnTo>
                  <a:lnTo>
                    <a:pt x="12" y="1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9" name="Freeform 25">
              <a:extLst>
                <a:ext uri="{FF2B5EF4-FFF2-40B4-BE49-F238E27FC236}">
                  <a16:creationId xmlns:a16="http://schemas.microsoft.com/office/drawing/2014/main" xmlns="" id="{4583F163-F4F5-694C-AC94-D0D6C3B76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7263" y="4338638"/>
              <a:ext cx="23813" cy="123825"/>
            </a:xfrm>
            <a:custGeom>
              <a:avLst/>
              <a:gdLst>
                <a:gd name="T0" fmla="*/ 2 w 23"/>
                <a:gd name="T1" fmla="*/ 116 h 116"/>
                <a:gd name="T2" fmla="*/ 2 w 23"/>
                <a:gd name="T3" fmla="*/ 116 h 116"/>
                <a:gd name="T4" fmla="*/ 23 w 23"/>
                <a:gd name="T5" fmla="*/ 103 h 116"/>
                <a:gd name="T6" fmla="*/ 22 w 23"/>
                <a:gd name="T7" fmla="*/ 22 h 116"/>
                <a:gd name="T8" fmla="*/ 9 w 23"/>
                <a:gd name="T9" fmla="*/ 0 h 116"/>
                <a:gd name="T10" fmla="*/ 0 w 23"/>
                <a:gd name="T11" fmla="*/ 7 h 116"/>
                <a:gd name="T12" fmla="*/ 2 w 23"/>
                <a:gd name="T13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16">
                  <a:moveTo>
                    <a:pt x="2" y="116"/>
                  </a:moveTo>
                  <a:lnTo>
                    <a:pt x="2" y="116"/>
                  </a:lnTo>
                  <a:lnTo>
                    <a:pt x="23" y="103"/>
                  </a:lnTo>
                  <a:lnTo>
                    <a:pt x="22" y="22"/>
                  </a:lnTo>
                  <a:lnTo>
                    <a:pt x="9" y="0"/>
                  </a:lnTo>
                  <a:lnTo>
                    <a:pt x="0" y="7"/>
                  </a:lnTo>
                  <a:lnTo>
                    <a:pt x="2" y="11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0" name="Freeform 26">
              <a:extLst>
                <a:ext uri="{FF2B5EF4-FFF2-40B4-BE49-F238E27FC236}">
                  <a16:creationId xmlns:a16="http://schemas.microsoft.com/office/drawing/2014/main" xmlns="" id="{983DB090-21A8-734D-B24F-78A1EF4C4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3138" y="4308476"/>
              <a:ext cx="55563" cy="138113"/>
            </a:xfrm>
            <a:custGeom>
              <a:avLst/>
              <a:gdLst>
                <a:gd name="T0" fmla="*/ 14 w 53"/>
                <a:gd name="T1" fmla="*/ 131 h 131"/>
                <a:gd name="T2" fmla="*/ 14 w 53"/>
                <a:gd name="T3" fmla="*/ 131 h 131"/>
                <a:gd name="T4" fmla="*/ 31 w 53"/>
                <a:gd name="T5" fmla="*/ 131 h 131"/>
                <a:gd name="T6" fmla="*/ 32 w 53"/>
                <a:gd name="T7" fmla="*/ 84 h 131"/>
                <a:gd name="T8" fmla="*/ 53 w 53"/>
                <a:gd name="T9" fmla="*/ 53 h 131"/>
                <a:gd name="T10" fmla="*/ 52 w 53"/>
                <a:gd name="T11" fmla="*/ 0 h 131"/>
                <a:gd name="T12" fmla="*/ 33 w 53"/>
                <a:gd name="T13" fmla="*/ 0 h 131"/>
                <a:gd name="T14" fmla="*/ 0 w 53"/>
                <a:gd name="T15" fmla="*/ 25 h 131"/>
                <a:gd name="T16" fmla="*/ 14 w 53"/>
                <a:gd name="T17" fmla="*/ 51 h 131"/>
                <a:gd name="T18" fmla="*/ 14 w 53"/>
                <a:gd name="T1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131">
                  <a:moveTo>
                    <a:pt x="14" y="131"/>
                  </a:moveTo>
                  <a:lnTo>
                    <a:pt x="14" y="131"/>
                  </a:lnTo>
                  <a:lnTo>
                    <a:pt x="31" y="131"/>
                  </a:lnTo>
                  <a:lnTo>
                    <a:pt x="32" y="84"/>
                  </a:lnTo>
                  <a:lnTo>
                    <a:pt x="53" y="53"/>
                  </a:lnTo>
                  <a:lnTo>
                    <a:pt x="52" y="0"/>
                  </a:lnTo>
                  <a:lnTo>
                    <a:pt x="33" y="0"/>
                  </a:lnTo>
                  <a:lnTo>
                    <a:pt x="0" y="25"/>
                  </a:lnTo>
                  <a:lnTo>
                    <a:pt x="14" y="51"/>
                  </a:lnTo>
                  <a:lnTo>
                    <a:pt x="14" y="13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1" name="Freeform 27">
              <a:extLst>
                <a:ext uri="{FF2B5EF4-FFF2-40B4-BE49-F238E27FC236}">
                  <a16:creationId xmlns:a16="http://schemas.microsoft.com/office/drawing/2014/main" xmlns="" id="{AAB84506-31A8-6542-A07C-A8AC5075D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1238" y="4271963"/>
              <a:ext cx="261938" cy="225425"/>
            </a:xfrm>
            <a:custGeom>
              <a:avLst/>
              <a:gdLst>
                <a:gd name="T0" fmla="*/ 0 w 248"/>
                <a:gd name="T1" fmla="*/ 164 h 212"/>
                <a:gd name="T2" fmla="*/ 0 w 248"/>
                <a:gd name="T3" fmla="*/ 164 h 212"/>
                <a:gd name="T4" fmla="*/ 31 w 248"/>
                <a:gd name="T5" fmla="*/ 165 h 212"/>
                <a:gd name="T6" fmla="*/ 68 w 248"/>
                <a:gd name="T7" fmla="*/ 207 h 212"/>
                <a:gd name="T8" fmla="*/ 86 w 248"/>
                <a:gd name="T9" fmla="*/ 212 h 212"/>
                <a:gd name="T10" fmla="*/ 100 w 248"/>
                <a:gd name="T11" fmla="*/ 205 h 212"/>
                <a:gd name="T12" fmla="*/ 122 w 248"/>
                <a:gd name="T13" fmla="*/ 202 h 212"/>
                <a:gd name="T14" fmla="*/ 129 w 248"/>
                <a:gd name="T15" fmla="*/ 172 h 212"/>
                <a:gd name="T16" fmla="*/ 159 w 248"/>
                <a:gd name="T17" fmla="*/ 153 h 212"/>
                <a:gd name="T18" fmla="*/ 190 w 248"/>
                <a:gd name="T19" fmla="*/ 151 h 212"/>
                <a:gd name="T20" fmla="*/ 248 w 248"/>
                <a:gd name="T21" fmla="*/ 44 h 212"/>
                <a:gd name="T22" fmla="*/ 247 w 248"/>
                <a:gd name="T23" fmla="*/ 20 h 212"/>
                <a:gd name="T24" fmla="*/ 221 w 248"/>
                <a:gd name="T25" fmla="*/ 0 h 212"/>
                <a:gd name="T26" fmla="*/ 167 w 248"/>
                <a:gd name="T27" fmla="*/ 23 h 212"/>
                <a:gd name="T28" fmla="*/ 95 w 248"/>
                <a:gd name="T29" fmla="*/ 22 h 212"/>
                <a:gd name="T30" fmla="*/ 61 w 248"/>
                <a:gd name="T31" fmla="*/ 1 h 212"/>
                <a:gd name="T32" fmla="*/ 36 w 248"/>
                <a:gd name="T33" fmla="*/ 6 h 212"/>
                <a:gd name="T34" fmla="*/ 24 w 248"/>
                <a:gd name="T35" fmla="*/ 28 h 212"/>
                <a:gd name="T36" fmla="*/ 23 w 248"/>
                <a:gd name="T37" fmla="*/ 91 h 212"/>
                <a:gd name="T38" fmla="*/ 2 w 248"/>
                <a:gd name="T39" fmla="*/ 120 h 212"/>
                <a:gd name="T40" fmla="*/ 0 w 248"/>
                <a:gd name="T41" fmla="*/ 16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8" h="212">
                  <a:moveTo>
                    <a:pt x="0" y="164"/>
                  </a:moveTo>
                  <a:lnTo>
                    <a:pt x="0" y="164"/>
                  </a:lnTo>
                  <a:lnTo>
                    <a:pt x="31" y="165"/>
                  </a:lnTo>
                  <a:lnTo>
                    <a:pt x="68" y="207"/>
                  </a:lnTo>
                  <a:lnTo>
                    <a:pt x="86" y="212"/>
                  </a:lnTo>
                  <a:lnTo>
                    <a:pt x="100" y="205"/>
                  </a:lnTo>
                  <a:lnTo>
                    <a:pt x="122" y="202"/>
                  </a:lnTo>
                  <a:lnTo>
                    <a:pt x="129" y="172"/>
                  </a:lnTo>
                  <a:lnTo>
                    <a:pt x="159" y="153"/>
                  </a:lnTo>
                  <a:lnTo>
                    <a:pt x="190" y="151"/>
                  </a:lnTo>
                  <a:lnTo>
                    <a:pt x="248" y="44"/>
                  </a:lnTo>
                  <a:lnTo>
                    <a:pt x="247" y="20"/>
                  </a:lnTo>
                  <a:lnTo>
                    <a:pt x="221" y="0"/>
                  </a:lnTo>
                  <a:lnTo>
                    <a:pt x="167" y="23"/>
                  </a:lnTo>
                  <a:lnTo>
                    <a:pt x="95" y="22"/>
                  </a:lnTo>
                  <a:lnTo>
                    <a:pt x="61" y="1"/>
                  </a:lnTo>
                  <a:lnTo>
                    <a:pt x="36" y="6"/>
                  </a:lnTo>
                  <a:lnTo>
                    <a:pt x="24" y="28"/>
                  </a:lnTo>
                  <a:lnTo>
                    <a:pt x="23" y="91"/>
                  </a:lnTo>
                  <a:lnTo>
                    <a:pt x="2" y="120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2" name="Freeform 28">
              <a:extLst>
                <a:ext uri="{FF2B5EF4-FFF2-40B4-BE49-F238E27FC236}">
                  <a16:creationId xmlns:a16="http://schemas.microsoft.com/office/drawing/2014/main" xmlns="" id="{513A551D-29A0-C644-9BDE-DF2902CA5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0775" y="3662363"/>
              <a:ext cx="87313" cy="185738"/>
            </a:xfrm>
            <a:custGeom>
              <a:avLst/>
              <a:gdLst>
                <a:gd name="T0" fmla="*/ 1 w 83"/>
                <a:gd name="T1" fmla="*/ 18 h 175"/>
                <a:gd name="T2" fmla="*/ 1 w 83"/>
                <a:gd name="T3" fmla="*/ 18 h 175"/>
                <a:gd name="T4" fmla="*/ 44 w 83"/>
                <a:gd name="T5" fmla="*/ 0 h 175"/>
                <a:gd name="T6" fmla="*/ 59 w 83"/>
                <a:gd name="T7" fmla="*/ 9 h 175"/>
                <a:gd name="T8" fmla="*/ 59 w 83"/>
                <a:gd name="T9" fmla="*/ 21 h 175"/>
                <a:gd name="T10" fmla="*/ 53 w 83"/>
                <a:gd name="T11" fmla="*/ 30 h 175"/>
                <a:gd name="T12" fmla="*/ 54 w 83"/>
                <a:gd name="T13" fmla="*/ 45 h 175"/>
                <a:gd name="T14" fmla="*/ 60 w 83"/>
                <a:gd name="T15" fmla="*/ 49 h 175"/>
                <a:gd name="T16" fmla="*/ 60 w 83"/>
                <a:gd name="T17" fmla="*/ 76 h 175"/>
                <a:gd name="T18" fmla="*/ 53 w 83"/>
                <a:gd name="T19" fmla="*/ 89 h 175"/>
                <a:gd name="T20" fmla="*/ 54 w 83"/>
                <a:gd name="T21" fmla="*/ 97 h 175"/>
                <a:gd name="T22" fmla="*/ 83 w 83"/>
                <a:gd name="T23" fmla="*/ 108 h 175"/>
                <a:gd name="T24" fmla="*/ 59 w 83"/>
                <a:gd name="T25" fmla="*/ 144 h 175"/>
                <a:gd name="T26" fmla="*/ 50 w 83"/>
                <a:gd name="T27" fmla="*/ 144 h 175"/>
                <a:gd name="T28" fmla="*/ 49 w 83"/>
                <a:gd name="T29" fmla="*/ 173 h 175"/>
                <a:gd name="T30" fmla="*/ 38 w 83"/>
                <a:gd name="T31" fmla="*/ 175 h 175"/>
                <a:gd name="T32" fmla="*/ 30 w 83"/>
                <a:gd name="T33" fmla="*/ 167 h 175"/>
                <a:gd name="T34" fmla="*/ 32 w 83"/>
                <a:gd name="T35" fmla="*/ 137 h 175"/>
                <a:gd name="T36" fmla="*/ 3 w 83"/>
                <a:gd name="T37" fmla="*/ 109 h 175"/>
                <a:gd name="T38" fmla="*/ 0 w 83"/>
                <a:gd name="T39" fmla="*/ 85 h 175"/>
                <a:gd name="T40" fmla="*/ 13 w 83"/>
                <a:gd name="T41" fmla="*/ 74 h 175"/>
                <a:gd name="T42" fmla="*/ 1 w 83"/>
                <a:gd name="T43" fmla="*/ 1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3" h="175">
                  <a:moveTo>
                    <a:pt x="1" y="18"/>
                  </a:moveTo>
                  <a:lnTo>
                    <a:pt x="1" y="18"/>
                  </a:lnTo>
                  <a:lnTo>
                    <a:pt x="44" y="0"/>
                  </a:lnTo>
                  <a:lnTo>
                    <a:pt x="59" y="9"/>
                  </a:lnTo>
                  <a:lnTo>
                    <a:pt x="59" y="21"/>
                  </a:lnTo>
                  <a:lnTo>
                    <a:pt x="53" y="30"/>
                  </a:lnTo>
                  <a:lnTo>
                    <a:pt x="54" y="45"/>
                  </a:lnTo>
                  <a:lnTo>
                    <a:pt x="60" y="49"/>
                  </a:lnTo>
                  <a:lnTo>
                    <a:pt x="60" y="76"/>
                  </a:lnTo>
                  <a:lnTo>
                    <a:pt x="53" y="89"/>
                  </a:lnTo>
                  <a:lnTo>
                    <a:pt x="54" y="97"/>
                  </a:lnTo>
                  <a:lnTo>
                    <a:pt x="83" y="108"/>
                  </a:lnTo>
                  <a:lnTo>
                    <a:pt x="59" y="144"/>
                  </a:lnTo>
                  <a:lnTo>
                    <a:pt x="50" y="144"/>
                  </a:lnTo>
                  <a:lnTo>
                    <a:pt x="49" y="173"/>
                  </a:lnTo>
                  <a:lnTo>
                    <a:pt x="38" y="175"/>
                  </a:lnTo>
                  <a:lnTo>
                    <a:pt x="30" y="167"/>
                  </a:lnTo>
                  <a:lnTo>
                    <a:pt x="32" y="137"/>
                  </a:lnTo>
                  <a:lnTo>
                    <a:pt x="3" y="109"/>
                  </a:lnTo>
                  <a:lnTo>
                    <a:pt x="0" y="85"/>
                  </a:lnTo>
                  <a:lnTo>
                    <a:pt x="13" y="74"/>
                  </a:lnTo>
                  <a:lnTo>
                    <a:pt x="1" y="1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3" name="Freeform 29">
              <a:extLst>
                <a:ext uri="{FF2B5EF4-FFF2-40B4-BE49-F238E27FC236}">
                  <a16:creationId xmlns:a16="http://schemas.microsoft.com/office/drawing/2014/main" xmlns="" id="{CAC20C5D-24DD-EA47-9AE0-6CCC9279C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3778251"/>
              <a:ext cx="346075" cy="339725"/>
            </a:xfrm>
            <a:custGeom>
              <a:avLst/>
              <a:gdLst>
                <a:gd name="T0" fmla="*/ 0 w 327"/>
                <a:gd name="T1" fmla="*/ 71 h 321"/>
                <a:gd name="T2" fmla="*/ 0 w 327"/>
                <a:gd name="T3" fmla="*/ 71 h 321"/>
                <a:gd name="T4" fmla="*/ 13 w 327"/>
                <a:gd name="T5" fmla="*/ 69 h 321"/>
                <a:gd name="T6" fmla="*/ 16 w 327"/>
                <a:gd name="T7" fmla="*/ 41 h 321"/>
                <a:gd name="T8" fmla="*/ 22 w 327"/>
                <a:gd name="T9" fmla="*/ 41 h 321"/>
                <a:gd name="T10" fmla="*/ 47 w 327"/>
                <a:gd name="T11" fmla="*/ 0 h 321"/>
                <a:gd name="T12" fmla="*/ 109 w 327"/>
                <a:gd name="T13" fmla="*/ 18 h 321"/>
                <a:gd name="T14" fmla="*/ 126 w 327"/>
                <a:gd name="T15" fmla="*/ 44 h 321"/>
                <a:gd name="T16" fmla="*/ 187 w 327"/>
                <a:gd name="T17" fmla="*/ 72 h 321"/>
                <a:gd name="T18" fmla="*/ 218 w 327"/>
                <a:gd name="T19" fmla="*/ 58 h 321"/>
                <a:gd name="T20" fmla="*/ 215 w 327"/>
                <a:gd name="T21" fmla="*/ 45 h 321"/>
                <a:gd name="T22" fmla="*/ 202 w 327"/>
                <a:gd name="T23" fmla="*/ 32 h 321"/>
                <a:gd name="T24" fmla="*/ 203 w 327"/>
                <a:gd name="T25" fmla="*/ 22 h 321"/>
                <a:gd name="T26" fmla="*/ 226 w 327"/>
                <a:gd name="T27" fmla="*/ 3 h 321"/>
                <a:gd name="T28" fmla="*/ 270 w 327"/>
                <a:gd name="T29" fmla="*/ 3 h 321"/>
                <a:gd name="T30" fmla="*/ 287 w 327"/>
                <a:gd name="T31" fmla="*/ 26 h 321"/>
                <a:gd name="T32" fmla="*/ 323 w 327"/>
                <a:gd name="T33" fmla="*/ 31 h 321"/>
                <a:gd name="T34" fmla="*/ 327 w 327"/>
                <a:gd name="T35" fmla="*/ 321 h 321"/>
                <a:gd name="T36" fmla="*/ 301 w 327"/>
                <a:gd name="T37" fmla="*/ 320 h 321"/>
                <a:gd name="T38" fmla="*/ 140 w 327"/>
                <a:gd name="T39" fmla="*/ 236 h 321"/>
                <a:gd name="T40" fmla="*/ 123 w 327"/>
                <a:gd name="T41" fmla="*/ 246 h 321"/>
                <a:gd name="T42" fmla="*/ 57 w 327"/>
                <a:gd name="T43" fmla="*/ 230 h 321"/>
                <a:gd name="T44" fmla="*/ 39 w 327"/>
                <a:gd name="T45" fmla="*/ 206 h 321"/>
                <a:gd name="T46" fmla="*/ 13 w 327"/>
                <a:gd name="T47" fmla="*/ 202 h 321"/>
                <a:gd name="T48" fmla="*/ 0 w 327"/>
                <a:gd name="T49" fmla="*/ 179 h 321"/>
                <a:gd name="T50" fmla="*/ 0 w 327"/>
                <a:gd name="T51" fmla="*/ 7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7" h="321">
                  <a:moveTo>
                    <a:pt x="0" y="71"/>
                  </a:moveTo>
                  <a:lnTo>
                    <a:pt x="0" y="71"/>
                  </a:lnTo>
                  <a:lnTo>
                    <a:pt x="13" y="69"/>
                  </a:lnTo>
                  <a:lnTo>
                    <a:pt x="16" y="41"/>
                  </a:lnTo>
                  <a:lnTo>
                    <a:pt x="22" y="41"/>
                  </a:lnTo>
                  <a:lnTo>
                    <a:pt x="47" y="0"/>
                  </a:lnTo>
                  <a:lnTo>
                    <a:pt x="109" y="18"/>
                  </a:lnTo>
                  <a:lnTo>
                    <a:pt x="126" y="44"/>
                  </a:lnTo>
                  <a:lnTo>
                    <a:pt x="187" y="72"/>
                  </a:lnTo>
                  <a:lnTo>
                    <a:pt x="218" y="58"/>
                  </a:lnTo>
                  <a:lnTo>
                    <a:pt x="215" y="45"/>
                  </a:lnTo>
                  <a:lnTo>
                    <a:pt x="202" y="32"/>
                  </a:lnTo>
                  <a:lnTo>
                    <a:pt x="203" y="22"/>
                  </a:lnTo>
                  <a:lnTo>
                    <a:pt x="226" y="3"/>
                  </a:lnTo>
                  <a:lnTo>
                    <a:pt x="270" y="3"/>
                  </a:lnTo>
                  <a:lnTo>
                    <a:pt x="287" y="26"/>
                  </a:lnTo>
                  <a:lnTo>
                    <a:pt x="323" y="31"/>
                  </a:lnTo>
                  <a:lnTo>
                    <a:pt x="327" y="321"/>
                  </a:lnTo>
                  <a:lnTo>
                    <a:pt x="301" y="320"/>
                  </a:lnTo>
                  <a:lnTo>
                    <a:pt x="140" y="236"/>
                  </a:lnTo>
                  <a:lnTo>
                    <a:pt x="123" y="246"/>
                  </a:lnTo>
                  <a:lnTo>
                    <a:pt x="57" y="230"/>
                  </a:lnTo>
                  <a:lnTo>
                    <a:pt x="39" y="206"/>
                  </a:lnTo>
                  <a:lnTo>
                    <a:pt x="13" y="202"/>
                  </a:lnTo>
                  <a:lnTo>
                    <a:pt x="0" y="179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xmlns="" id="{F23E207C-A2B5-7F40-84BE-218FD4819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1300" y="3803651"/>
              <a:ext cx="239713" cy="258763"/>
            </a:xfrm>
            <a:custGeom>
              <a:avLst/>
              <a:gdLst>
                <a:gd name="T0" fmla="*/ 0 w 226"/>
                <a:gd name="T1" fmla="*/ 8 h 245"/>
                <a:gd name="T2" fmla="*/ 0 w 226"/>
                <a:gd name="T3" fmla="*/ 8 h 245"/>
                <a:gd name="T4" fmla="*/ 21 w 226"/>
                <a:gd name="T5" fmla="*/ 9 h 245"/>
                <a:gd name="T6" fmla="*/ 62 w 226"/>
                <a:gd name="T7" fmla="*/ 20 h 245"/>
                <a:gd name="T8" fmla="*/ 81 w 226"/>
                <a:gd name="T9" fmla="*/ 21 h 245"/>
                <a:gd name="T10" fmla="*/ 105 w 226"/>
                <a:gd name="T11" fmla="*/ 0 h 245"/>
                <a:gd name="T12" fmla="*/ 116 w 226"/>
                <a:gd name="T13" fmla="*/ 0 h 245"/>
                <a:gd name="T14" fmla="*/ 137 w 226"/>
                <a:gd name="T15" fmla="*/ 12 h 245"/>
                <a:gd name="T16" fmla="*/ 163 w 226"/>
                <a:gd name="T17" fmla="*/ 12 h 245"/>
                <a:gd name="T18" fmla="*/ 167 w 226"/>
                <a:gd name="T19" fmla="*/ 11 h 245"/>
                <a:gd name="T20" fmla="*/ 184 w 226"/>
                <a:gd name="T21" fmla="*/ 58 h 245"/>
                <a:gd name="T22" fmla="*/ 188 w 226"/>
                <a:gd name="T23" fmla="*/ 74 h 245"/>
                <a:gd name="T24" fmla="*/ 193 w 226"/>
                <a:gd name="T25" fmla="*/ 96 h 245"/>
                <a:gd name="T26" fmla="*/ 185 w 226"/>
                <a:gd name="T27" fmla="*/ 102 h 245"/>
                <a:gd name="T28" fmla="*/ 172 w 226"/>
                <a:gd name="T29" fmla="*/ 95 h 245"/>
                <a:gd name="T30" fmla="*/ 156 w 226"/>
                <a:gd name="T31" fmla="*/ 45 h 245"/>
                <a:gd name="T32" fmla="*/ 142 w 226"/>
                <a:gd name="T33" fmla="*/ 44 h 245"/>
                <a:gd name="T34" fmla="*/ 141 w 226"/>
                <a:gd name="T35" fmla="*/ 61 h 245"/>
                <a:gd name="T36" fmla="*/ 151 w 226"/>
                <a:gd name="T37" fmla="*/ 91 h 245"/>
                <a:gd name="T38" fmla="*/ 224 w 226"/>
                <a:gd name="T39" fmla="*/ 182 h 245"/>
                <a:gd name="T40" fmla="*/ 226 w 226"/>
                <a:gd name="T41" fmla="*/ 221 h 245"/>
                <a:gd name="T42" fmla="*/ 204 w 226"/>
                <a:gd name="T43" fmla="*/ 245 h 245"/>
                <a:gd name="T44" fmla="*/ 3 w 226"/>
                <a:gd name="T45" fmla="*/ 243 h 245"/>
                <a:gd name="T46" fmla="*/ 0 w 226"/>
                <a:gd name="T47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6" h="245">
                  <a:moveTo>
                    <a:pt x="0" y="8"/>
                  </a:moveTo>
                  <a:lnTo>
                    <a:pt x="0" y="8"/>
                  </a:lnTo>
                  <a:lnTo>
                    <a:pt x="21" y="9"/>
                  </a:lnTo>
                  <a:lnTo>
                    <a:pt x="62" y="20"/>
                  </a:lnTo>
                  <a:lnTo>
                    <a:pt x="81" y="21"/>
                  </a:lnTo>
                  <a:lnTo>
                    <a:pt x="105" y="0"/>
                  </a:lnTo>
                  <a:lnTo>
                    <a:pt x="116" y="0"/>
                  </a:lnTo>
                  <a:lnTo>
                    <a:pt x="137" y="12"/>
                  </a:lnTo>
                  <a:lnTo>
                    <a:pt x="163" y="12"/>
                  </a:lnTo>
                  <a:lnTo>
                    <a:pt x="167" y="11"/>
                  </a:lnTo>
                  <a:lnTo>
                    <a:pt x="184" y="58"/>
                  </a:lnTo>
                  <a:lnTo>
                    <a:pt x="188" y="74"/>
                  </a:lnTo>
                  <a:lnTo>
                    <a:pt x="193" y="96"/>
                  </a:lnTo>
                  <a:lnTo>
                    <a:pt x="185" y="102"/>
                  </a:lnTo>
                  <a:lnTo>
                    <a:pt x="172" y="95"/>
                  </a:lnTo>
                  <a:lnTo>
                    <a:pt x="156" y="45"/>
                  </a:lnTo>
                  <a:lnTo>
                    <a:pt x="142" y="44"/>
                  </a:lnTo>
                  <a:lnTo>
                    <a:pt x="141" y="61"/>
                  </a:lnTo>
                  <a:lnTo>
                    <a:pt x="151" y="91"/>
                  </a:lnTo>
                  <a:lnTo>
                    <a:pt x="224" y="182"/>
                  </a:lnTo>
                  <a:lnTo>
                    <a:pt x="226" y="221"/>
                  </a:lnTo>
                  <a:lnTo>
                    <a:pt x="204" y="245"/>
                  </a:lnTo>
                  <a:lnTo>
                    <a:pt x="3" y="243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xmlns="" id="{671BC78A-40D1-A047-B944-A3E626F80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9363" y="4035426"/>
              <a:ext cx="241300" cy="382588"/>
            </a:xfrm>
            <a:custGeom>
              <a:avLst/>
              <a:gdLst>
                <a:gd name="T0" fmla="*/ 19 w 228"/>
                <a:gd name="T1" fmla="*/ 205 h 361"/>
                <a:gd name="T2" fmla="*/ 19 w 228"/>
                <a:gd name="T3" fmla="*/ 205 h 361"/>
                <a:gd name="T4" fmla="*/ 20 w 228"/>
                <a:gd name="T5" fmla="*/ 181 h 361"/>
                <a:gd name="T6" fmla="*/ 58 w 228"/>
                <a:gd name="T7" fmla="*/ 145 h 361"/>
                <a:gd name="T8" fmla="*/ 68 w 228"/>
                <a:gd name="T9" fmla="*/ 56 h 361"/>
                <a:gd name="T10" fmla="*/ 43 w 228"/>
                <a:gd name="T11" fmla="*/ 9 h 361"/>
                <a:gd name="T12" fmla="*/ 60 w 228"/>
                <a:gd name="T13" fmla="*/ 0 h 361"/>
                <a:gd name="T14" fmla="*/ 228 w 228"/>
                <a:gd name="T15" fmla="*/ 88 h 361"/>
                <a:gd name="T16" fmla="*/ 227 w 228"/>
                <a:gd name="T17" fmla="*/ 173 h 361"/>
                <a:gd name="T18" fmla="*/ 197 w 228"/>
                <a:gd name="T19" fmla="*/ 199 h 361"/>
                <a:gd name="T20" fmla="*/ 197 w 228"/>
                <a:gd name="T21" fmla="*/ 243 h 361"/>
                <a:gd name="T22" fmla="*/ 217 w 228"/>
                <a:gd name="T23" fmla="*/ 280 h 361"/>
                <a:gd name="T24" fmla="*/ 183 w 228"/>
                <a:gd name="T25" fmla="*/ 280 h 361"/>
                <a:gd name="T26" fmla="*/ 126 w 228"/>
                <a:gd name="T27" fmla="*/ 336 h 361"/>
                <a:gd name="T28" fmla="*/ 124 w 228"/>
                <a:gd name="T29" fmla="*/ 353 h 361"/>
                <a:gd name="T30" fmla="*/ 83 w 228"/>
                <a:gd name="T31" fmla="*/ 353 h 361"/>
                <a:gd name="T32" fmla="*/ 82 w 228"/>
                <a:gd name="T33" fmla="*/ 361 h 361"/>
                <a:gd name="T34" fmla="*/ 58 w 228"/>
                <a:gd name="T35" fmla="*/ 357 h 361"/>
                <a:gd name="T36" fmla="*/ 42 w 228"/>
                <a:gd name="T37" fmla="*/ 327 h 361"/>
                <a:gd name="T38" fmla="*/ 30 w 228"/>
                <a:gd name="T39" fmla="*/ 321 h 361"/>
                <a:gd name="T40" fmla="*/ 31 w 228"/>
                <a:gd name="T41" fmla="*/ 311 h 361"/>
                <a:gd name="T42" fmla="*/ 47 w 228"/>
                <a:gd name="T43" fmla="*/ 299 h 361"/>
                <a:gd name="T44" fmla="*/ 47 w 228"/>
                <a:gd name="T45" fmla="*/ 244 h 361"/>
                <a:gd name="T46" fmla="*/ 25 w 228"/>
                <a:gd name="T47" fmla="*/ 241 h 361"/>
                <a:gd name="T48" fmla="*/ 0 w 228"/>
                <a:gd name="T49" fmla="*/ 222 h 361"/>
                <a:gd name="T50" fmla="*/ 19 w 228"/>
                <a:gd name="T51" fmla="*/ 205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8" h="361">
                  <a:moveTo>
                    <a:pt x="19" y="205"/>
                  </a:moveTo>
                  <a:lnTo>
                    <a:pt x="19" y="205"/>
                  </a:lnTo>
                  <a:lnTo>
                    <a:pt x="20" y="181"/>
                  </a:lnTo>
                  <a:lnTo>
                    <a:pt x="58" y="145"/>
                  </a:lnTo>
                  <a:lnTo>
                    <a:pt x="68" y="56"/>
                  </a:lnTo>
                  <a:lnTo>
                    <a:pt x="43" y="9"/>
                  </a:lnTo>
                  <a:lnTo>
                    <a:pt x="60" y="0"/>
                  </a:lnTo>
                  <a:lnTo>
                    <a:pt x="228" y="88"/>
                  </a:lnTo>
                  <a:lnTo>
                    <a:pt x="227" y="173"/>
                  </a:lnTo>
                  <a:lnTo>
                    <a:pt x="197" y="199"/>
                  </a:lnTo>
                  <a:lnTo>
                    <a:pt x="197" y="243"/>
                  </a:lnTo>
                  <a:lnTo>
                    <a:pt x="217" y="280"/>
                  </a:lnTo>
                  <a:lnTo>
                    <a:pt x="183" y="280"/>
                  </a:lnTo>
                  <a:lnTo>
                    <a:pt x="126" y="336"/>
                  </a:lnTo>
                  <a:lnTo>
                    <a:pt x="124" y="353"/>
                  </a:lnTo>
                  <a:lnTo>
                    <a:pt x="83" y="353"/>
                  </a:lnTo>
                  <a:lnTo>
                    <a:pt x="82" y="361"/>
                  </a:lnTo>
                  <a:lnTo>
                    <a:pt x="58" y="357"/>
                  </a:lnTo>
                  <a:lnTo>
                    <a:pt x="42" y="327"/>
                  </a:lnTo>
                  <a:lnTo>
                    <a:pt x="30" y="321"/>
                  </a:lnTo>
                  <a:lnTo>
                    <a:pt x="31" y="311"/>
                  </a:lnTo>
                  <a:lnTo>
                    <a:pt x="47" y="299"/>
                  </a:lnTo>
                  <a:lnTo>
                    <a:pt x="47" y="244"/>
                  </a:lnTo>
                  <a:lnTo>
                    <a:pt x="25" y="241"/>
                  </a:lnTo>
                  <a:lnTo>
                    <a:pt x="0" y="222"/>
                  </a:lnTo>
                  <a:lnTo>
                    <a:pt x="19" y="20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xmlns="" id="{CA452831-C6A1-7045-8B8B-81E0B3666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8600" y="4300538"/>
              <a:ext cx="279400" cy="200025"/>
            </a:xfrm>
            <a:custGeom>
              <a:avLst/>
              <a:gdLst>
                <a:gd name="T0" fmla="*/ 225 w 264"/>
                <a:gd name="T1" fmla="*/ 67 h 190"/>
                <a:gd name="T2" fmla="*/ 225 w 264"/>
                <a:gd name="T3" fmla="*/ 67 h 190"/>
                <a:gd name="T4" fmla="*/ 202 w 264"/>
                <a:gd name="T5" fmla="*/ 28 h 190"/>
                <a:gd name="T6" fmla="*/ 200 w 264"/>
                <a:gd name="T7" fmla="*/ 0 h 190"/>
                <a:gd name="T8" fmla="*/ 194 w 264"/>
                <a:gd name="T9" fmla="*/ 1 h 190"/>
                <a:gd name="T10" fmla="*/ 193 w 264"/>
                <a:gd name="T11" fmla="*/ 10 h 190"/>
                <a:gd name="T12" fmla="*/ 162 w 264"/>
                <a:gd name="T13" fmla="*/ 54 h 190"/>
                <a:gd name="T14" fmla="*/ 138 w 264"/>
                <a:gd name="T15" fmla="*/ 42 h 190"/>
                <a:gd name="T16" fmla="*/ 114 w 264"/>
                <a:gd name="T17" fmla="*/ 63 h 190"/>
                <a:gd name="T18" fmla="*/ 64 w 264"/>
                <a:gd name="T19" fmla="*/ 60 h 190"/>
                <a:gd name="T20" fmla="*/ 42 w 264"/>
                <a:gd name="T21" fmla="*/ 42 h 190"/>
                <a:gd name="T22" fmla="*/ 10 w 264"/>
                <a:gd name="T23" fmla="*/ 58 h 190"/>
                <a:gd name="T24" fmla="*/ 9 w 264"/>
                <a:gd name="T25" fmla="*/ 69 h 190"/>
                <a:gd name="T26" fmla="*/ 0 w 264"/>
                <a:gd name="T27" fmla="*/ 75 h 190"/>
                <a:gd name="T28" fmla="*/ 96 w 264"/>
                <a:gd name="T29" fmla="*/ 174 h 190"/>
                <a:gd name="T30" fmla="*/ 149 w 264"/>
                <a:gd name="T31" fmla="*/ 177 h 190"/>
                <a:gd name="T32" fmla="*/ 157 w 264"/>
                <a:gd name="T33" fmla="*/ 189 h 190"/>
                <a:gd name="T34" fmla="*/ 232 w 264"/>
                <a:gd name="T35" fmla="*/ 190 h 190"/>
                <a:gd name="T36" fmla="*/ 233 w 264"/>
                <a:gd name="T37" fmla="*/ 174 h 190"/>
                <a:gd name="T38" fmla="*/ 239 w 264"/>
                <a:gd name="T39" fmla="*/ 162 h 190"/>
                <a:gd name="T40" fmla="*/ 264 w 264"/>
                <a:gd name="T41" fmla="*/ 159 h 190"/>
                <a:gd name="T42" fmla="*/ 233 w 264"/>
                <a:gd name="T43" fmla="*/ 113 h 190"/>
                <a:gd name="T44" fmla="*/ 210 w 264"/>
                <a:gd name="T45" fmla="*/ 113 h 190"/>
                <a:gd name="T46" fmla="*/ 204 w 264"/>
                <a:gd name="T47" fmla="*/ 81 h 190"/>
                <a:gd name="T48" fmla="*/ 222 w 264"/>
                <a:gd name="T49" fmla="*/ 73 h 190"/>
                <a:gd name="T50" fmla="*/ 225 w 264"/>
                <a:gd name="T51" fmla="*/ 6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4" h="190">
                  <a:moveTo>
                    <a:pt x="225" y="67"/>
                  </a:moveTo>
                  <a:lnTo>
                    <a:pt x="225" y="67"/>
                  </a:lnTo>
                  <a:lnTo>
                    <a:pt x="202" y="28"/>
                  </a:lnTo>
                  <a:lnTo>
                    <a:pt x="200" y="0"/>
                  </a:lnTo>
                  <a:lnTo>
                    <a:pt x="194" y="1"/>
                  </a:lnTo>
                  <a:lnTo>
                    <a:pt x="193" y="10"/>
                  </a:lnTo>
                  <a:lnTo>
                    <a:pt x="162" y="54"/>
                  </a:lnTo>
                  <a:lnTo>
                    <a:pt x="138" y="42"/>
                  </a:lnTo>
                  <a:lnTo>
                    <a:pt x="114" y="63"/>
                  </a:lnTo>
                  <a:lnTo>
                    <a:pt x="64" y="60"/>
                  </a:lnTo>
                  <a:lnTo>
                    <a:pt x="42" y="42"/>
                  </a:lnTo>
                  <a:lnTo>
                    <a:pt x="10" y="58"/>
                  </a:lnTo>
                  <a:lnTo>
                    <a:pt x="9" y="69"/>
                  </a:lnTo>
                  <a:lnTo>
                    <a:pt x="0" y="75"/>
                  </a:lnTo>
                  <a:lnTo>
                    <a:pt x="96" y="174"/>
                  </a:lnTo>
                  <a:lnTo>
                    <a:pt x="149" y="177"/>
                  </a:lnTo>
                  <a:lnTo>
                    <a:pt x="157" y="189"/>
                  </a:lnTo>
                  <a:lnTo>
                    <a:pt x="232" y="190"/>
                  </a:lnTo>
                  <a:lnTo>
                    <a:pt x="233" y="174"/>
                  </a:lnTo>
                  <a:lnTo>
                    <a:pt x="239" y="162"/>
                  </a:lnTo>
                  <a:lnTo>
                    <a:pt x="264" y="159"/>
                  </a:lnTo>
                  <a:lnTo>
                    <a:pt x="233" y="113"/>
                  </a:lnTo>
                  <a:lnTo>
                    <a:pt x="210" y="113"/>
                  </a:lnTo>
                  <a:lnTo>
                    <a:pt x="204" y="81"/>
                  </a:lnTo>
                  <a:lnTo>
                    <a:pt x="222" y="73"/>
                  </a:lnTo>
                  <a:lnTo>
                    <a:pt x="225" y="6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7" name="Freeform 33">
              <a:extLst>
                <a:ext uri="{FF2B5EF4-FFF2-40B4-BE49-F238E27FC236}">
                  <a16:creationId xmlns:a16="http://schemas.microsoft.com/office/drawing/2014/main" xmlns="" id="{1D75FE50-FCDE-2B4D-BD5A-969B216DA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5263" y="4040188"/>
              <a:ext cx="361950" cy="320675"/>
            </a:xfrm>
            <a:custGeom>
              <a:avLst/>
              <a:gdLst>
                <a:gd name="T0" fmla="*/ 280 w 342"/>
                <a:gd name="T1" fmla="*/ 0 h 303"/>
                <a:gd name="T2" fmla="*/ 280 w 342"/>
                <a:gd name="T3" fmla="*/ 0 h 303"/>
                <a:gd name="T4" fmla="*/ 251 w 342"/>
                <a:gd name="T5" fmla="*/ 30 h 303"/>
                <a:gd name="T6" fmla="*/ 49 w 342"/>
                <a:gd name="T7" fmla="*/ 28 h 303"/>
                <a:gd name="T8" fmla="*/ 51 w 342"/>
                <a:gd name="T9" fmla="*/ 79 h 303"/>
                <a:gd name="T10" fmla="*/ 31 w 342"/>
                <a:gd name="T11" fmla="*/ 79 h 303"/>
                <a:gd name="T12" fmla="*/ 30 w 342"/>
                <a:gd name="T13" fmla="*/ 172 h 303"/>
                <a:gd name="T14" fmla="*/ 1 w 342"/>
                <a:gd name="T15" fmla="*/ 197 h 303"/>
                <a:gd name="T16" fmla="*/ 0 w 342"/>
                <a:gd name="T17" fmla="*/ 235 h 303"/>
                <a:gd name="T18" fmla="*/ 21 w 342"/>
                <a:gd name="T19" fmla="*/ 277 h 303"/>
                <a:gd name="T20" fmla="*/ 44 w 342"/>
                <a:gd name="T21" fmla="*/ 291 h 303"/>
                <a:gd name="T22" fmla="*/ 44 w 342"/>
                <a:gd name="T23" fmla="*/ 294 h 303"/>
                <a:gd name="T24" fmla="*/ 75 w 342"/>
                <a:gd name="T25" fmla="*/ 278 h 303"/>
                <a:gd name="T26" fmla="*/ 99 w 342"/>
                <a:gd name="T27" fmla="*/ 297 h 303"/>
                <a:gd name="T28" fmla="*/ 143 w 342"/>
                <a:gd name="T29" fmla="*/ 300 h 303"/>
                <a:gd name="T30" fmla="*/ 169 w 342"/>
                <a:gd name="T31" fmla="*/ 278 h 303"/>
                <a:gd name="T32" fmla="*/ 192 w 342"/>
                <a:gd name="T33" fmla="*/ 289 h 303"/>
                <a:gd name="T34" fmla="*/ 217 w 342"/>
                <a:gd name="T35" fmla="*/ 252 h 303"/>
                <a:gd name="T36" fmla="*/ 219 w 342"/>
                <a:gd name="T37" fmla="*/ 239 h 303"/>
                <a:gd name="T38" fmla="*/ 239 w 342"/>
                <a:gd name="T39" fmla="*/ 236 h 303"/>
                <a:gd name="T40" fmla="*/ 242 w 342"/>
                <a:gd name="T41" fmla="*/ 271 h 303"/>
                <a:gd name="T42" fmla="*/ 261 w 342"/>
                <a:gd name="T43" fmla="*/ 303 h 303"/>
                <a:gd name="T44" fmla="*/ 308 w 342"/>
                <a:gd name="T45" fmla="*/ 202 h 303"/>
                <a:gd name="T46" fmla="*/ 308 w 342"/>
                <a:gd name="T47" fmla="*/ 141 h 303"/>
                <a:gd name="T48" fmla="*/ 342 w 342"/>
                <a:gd name="T49" fmla="*/ 100 h 303"/>
                <a:gd name="T50" fmla="*/ 280 w 342"/>
                <a:gd name="T51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2" h="303">
                  <a:moveTo>
                    <a:pt x="280" y="0"/>
                  </a:moveTo>
                  <a:lnTo>
                    <a:pt x="280" y="0"/>
                  </a:lnTo>
                  <a:lnTo>
                    <a:pt x="251" y="30"/>
                  </a:lnTo>
                  <a:lnTo>
                    <a:pt x="49" y="28"/>
                  </a:lnTo>
                  <a:lnTo>
                    <a:pt x="51" y="79"/>
                  </a:lnTo>
                  <a:lnTo>
                    <a:pt x="31" y="79"/>
                  </a:lnTo>
                  <a:lnTo>
                    <a:pt x="30" y="172"/>
                  </a:lnTo>
                  <a:lnTo>
                    <a:pt x="1" y="197"/>
                  </a:lnTo>
                  <a:lnTo>
                    <a:pt x="0" y="235"/>
                  </a:lnTo>
                  <a:lnTo>
                    <a:pt x="21" y="277"/>
                  </a:lnTo>
                  <a:lnTo>
                    <a:pt x="44" y="291"/>
                  </a:lnTo>
                  <a:lnTo>
                    <a:pt x="44" y="294"/>
                  </a:lnTo>
                  <a:lnTo>
                    <a:pt x="75" y="278"/>
                  </a:lnTo>
                  <a:lnTo>
                    <a:pt x="99" y="297"/>
                  </a:lnTo>
                  <a:lnTo>
                    <a:pt x="143" y="300"/>
                  </a:lnTo>
                  <a:lnTo>
                    <a:pt x="169" y="278"/>
                  </a:lnTo>
                  <a:lnTo>
                    <a:pt x="192" y="289"/>
                  </a:lnTo>
                  <a:lnTo>
                    <a:pt x="217" y="252"/>
                  </a:lnTo>
                  <a:lnTo>
                    <a:pt x="219" y="239"/>
                  </a:lnTo>
                  <a:lnTo>
                    <a:pt x="239" y="236"/>
                  </a:lnTo>
                  <a:lnTo>
                    <a:pt x="242" y="271"/>
                  </a:lnTo>
                  <a:lnTo>
                    <a:pt x="261" y="303"/>
                  </a:lnTo>
                  <a:lnTo>
                    <a:pt x="308" y="202"/>
                  </a:lnTo>
                  <a:lnTo>
                    <a:pt x="308" y="141"/>
                  </a:lnTo>
                  <a:lnTo>
                    <a:pt x="342" y="100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8" name="Freeform 34">
              <a:extLst>
                <a:ext uri="{FF2B5EF4-FFF2-40B4-BE49-F238E27FC236}">
                  <a16:creationId xmlns:a16="http://schemas.microsoft.com/office/drawing/2014/main" xmlns="" id="{EBA51427-BC6F-9E43-8B06-7EAB94630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6175" y="4297363"/>
              <a:ext cx="182563" cy="252413"/>
            </a:xfrm>
            <a:custGeom>
              <a:avLst/>
              <a:gdLst>
                <a:gd name="T0" fmla="*/ 0 w 173"/>
                <a:gd name="T1" fmla="*/ 179 h 239"/>
                <a:gd name="T2" fmla="*/ 0 w 173"/>
                <a:gd name="T3" fmla="*/ 179 h 239"/>
                <a:gd name="T4" fmla="*/ 25 w 173"/>
                <a:gd name="T5" fmla="*/ 203 h 239"/>
                <a:gd name="T6" fmla="*/ 23 w 173"/>
                <a:gd name="T7" fmla="*/ 239 h 239"/>
                <a:gd name="T8" fmla="*/ 162 w 173"/>
                <a:gd name="T9" fmla="*/ 235 h 239"/>
                <a:gd name="T10" fmla="*/ 173 w 173"/>
                <a:gd name="T11" fmla="*/ 223 h 239"/>
                <a:gd name="T12" fmla="*/ 134 w 173"/>
                <a:gd name="T13" fmla="*/ 180 h 239"/>
                <a:gd name="T14" fmla="*/ 128 w 173"/>
                <a:gd name="T15" fmla="*/ 164 h 239"/>
                <a:gd name="T16" fmla="*/ 153 w 173"/>
                <a:gd name="T17" fmla="*/ 117 h 239"/>
                <a:gd name="T18" fmla="*/ 136 w 173"/>
                <a:gd name="T19" fmla="*/ 86 h 239"/>
                <a:gd name="T20" fmla="*/ 121 w 173"/>
                <a:gd name="T21" fmla="*/ 78 h 239"/>
                <a:gd name="T22" fmla="*/ 121 w 173"/>
                <a:gd name="T23" fmla="*/ 62 h 239"/>
                <a:gd name="T24" fmla="*/ 138 w 173"/>
                <a:gd name="T25" fmla="*/ 51 h 239"/>
                <a:gd name="T26" fmla="*/ 139 w 173"/>
                <a:gd name="T27" fmla="*/ 2 h 239"/>
                <a:gd name="T28" fmla="*/ 126 w 173"/>
                <a:gd name="T29" fmla="*/ 0 h 239"/>
                <a:gd name="T30" fmla="*/ 125 w 173"/>
                <a:gd name="T31" fmla="*/ 26 h 239"/>
                <a:gd name="T32" fmla="*/ 67 w 173"/>
                <a:gd name="T33" fmla="*/ 135 h 239"/>
                <a:gd name="T34" fmla="*/ 32 w 173"/>
                <a:gd name="T35" fmla="*/ 137 h 239"/>
                <a:gd name="T36" fmla="*/ 7 w 173"/>
                <a:gd name="T37" fmla="*/ 153 h 239"/>
                <a:gd name="T38" fmla="*/ 0 w 173"/>
                <a:gd name="T39" fmla="*/ 17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" h="239">
                  <a:moveTo>
                    <a:pt x="0" y="179"/>
                  </a:moveTo>
                  <a:lnTo>
                    <a:pt x="0" y="179"/>
                  </a:lnTo>
                  <a:lnTo>
                    <a:pt x="25" y="203"/>
                  </a:lnTo>
                  <a:lnTo>
                    <a:pt x="23" y="239"/>
                  </a:lnTo>
                  <a:lnTo>
                    <a:pt x="162" y="235"/>
                  </a:lnTo>
                  <a:lnTo>
                    <a:pt x="173" y="223"/>
                  </a:lnTo>
                  <a:lnTo>
                    <a:pt x="134" y="180"/>
                  </a:lnTo>
                  <a:lnTo>
                    <a:pt x="128" y="164"/>
                  </a:lnTo>
                  <a:lnTo>
                    <a:pt x="153" y="117"/>
                  </a:lnTo>
                  <a:lnTo>
                    <a:pt x="136" y="86"/>
                  </a:lnTo>
                  <a:lnTo>
                    <a:pt x="121" y="78"/>
                  </a:lnTo>
                  <a:lnTo>
                    <a:pt x="121" y="62"/>
                  </a:lnTo>
                  <a:lnTo>
                    <a:pt x="138" y="51"/>
                  </a:lnTo>
                  <a:lnTo>
                    <a:pt x="139" y="2"/>
                  </a:lnTo>
                  <a:lnTo>
                    <a:pt x="126" y="0"/>
                  </a:lnTo>
                  <a:lnTo>
                    <a:pt x="125" y="26"/>
                  </a:lnTo>
                  <a:lnTo>
                    <a:pt x="67" y="135"/>
                  </a:lnTo>
                  <a:lnTo>
                    <a:pt x="32" y="137"/>
                  </a:lnTo>
                  <a:lnTo>
                    <a:pt x="7" y="153"/>
                  </a:lnTo>
                  <a:lnTo>
                    <a:pt x="0" y="17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9" name="Freeform 35">
              <a:extLst>
                <a:ext uri="{FF2B5EF4-FFF2-40B4-BE49-F238E27FC236}">
                  <a16:creationId xmlns:a16="http://schemas.microsoft.com/office/drawing/2014/main" xmlns="" id="{59799316-8579-6549-A162-AC52D55D98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8638" y="4154488"/>
              <a:ext cx="134938" cy="136525"/>
            </a:xfrm>
            <a:custGeom>
              <a:avLst/>
              <a:gdLst>
                <a:gd name="T0" fmla="*/ 2 w 128"/>
                <a:gd name="T1" fmla="*/ 82 h 129"/>
                <a:gd name="T2" fmla="*/ 2 w 128"/>
                <a:gd name="T3" fmla="*/ 82 h 129"/>
                <a:gd name="T4" fmla="*/ 0 w 128"/>
                <a:gd name="T5" fmla="*/ 36 h 129"/>
                <a:gd name="T6" fmla="*/ 31 w 128"/>
                <a:gd name="T7" fmla="*/ 0 h 129"/>
                <a:gd name="T8" fmla="*/ 39 w 128"/>
                <a:gd name="T9" fmla="*/ 6 h 129"/>
                <a:gd name="T10" fmla="*/ 55 w 128"/>
                <a:gd name="T11" fmla="*/ 57 h 129"/>
                <a:gd name="T12" fmla="*/ 128 w 128"/>
                <a:gd name="T13" fmla="*/ 112 h 129"/>
                <a:gd name="T14" fmla="*/ 115 w 128"/>
                <a:gd name="T15" fmla="*/ 129 h 129"/>
                <a:gd name="T16" fmla="*/ 61 w 128"/>
                <a:gd name="T17" fmla="*/ 82 h 129"/>
                <a:gd name="T18" fmla="*/ 2 w 128"/>
                <a:gd name="T19" fmla="*/ 8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9">
                  <a:moveTo>
                    <a:pt x="2" y="82"/>
                  </a:moveTo>
                  <a:lnTo>
                    <a:pt x="2" y="82"/>
                  </a:lnTo>
                  <a:lnTo>
                    <a:pt x="0" y="36"/>
                  </a:lnTo>
                  <a:lnTo>
                    <a:pt x="31" y="0"/>
                  </a:lnTo>
                  <a:lnTo>
                    <a:pt x="39" y="6"/>
                  </a:lnTo>
                  <a:lnTo>
                    <a:pt x="55" y="57"/>
                  </a:lnTo>
                  <a:lnTo>
                    <a:pt x="128" y="112"/>
                  </a:lnTo>
                  <a:lnTo>
                    <a:pt x="115" y="129"/>
                  </a:lnTo>
                  <a:lnTo>
                    <a:pt x="61" y="82"/>
                  </a:lnTo>
                  <a:lnTo>
                    <a:pt x="2" y="8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0" name="Freeform 36">
              <a:extLst>
                <a:ext uri="{FF2B5EF4-FFF2-40B4-BE49-F238E27FC236}">
                  <a16:creationId xmlns:a16="http://schemas.microsoft.com/office/drawing/2014/main" xmlns="" id="{A9373751-1BDE-5141-899A-AE8898160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7700" y="4276726"/>
              <a:ext cx="33338" cy="49213"/>
            </a:xfrm>
            <a:custGeom>
              <a:avLst/>
              <a:gdLst>
                <a:gd name="T0" fmla="*/ 5 w 32"/>
                <a:gd name="T1" fmla="*/ 20 h 46"/>
                <a:gd name="T2" fmla="*/ 5 w 32"/>
                <a:gd name="T3" fmla="*/ 20 h 46"/>
                <a:gd name="T4" fmla="*/ 0 w 32"/>
                <a:gd name="T5" fmla="*/ 46 h 46"/>
                <a:gd name="T6" fmla="*/ 31 w 32"/>
                <a:gd name="T7" fmla="*/ 46 h 46"/>
                <a:gd name="T8" fmla="*/ 32 w 32"/>
                <a:gd name="T9" fmla="*/ 7 h 46"/>
                <a:gd name="T10" fmla="*/ 21 w 32"/>
                <a:gd name="T11" fmla="*/ 0 h 46"/>
                <a:gd name="T12" fmla="*/ 5 w 32"/>
                <a:gd name="T13" fmla="*/ 2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46">
                  <a:moveTo>
                    <a:pt x="5" y="20"/>
                  </a:moveTo>
                  <a:lnTo>
                    <a:pt x="5" y="20"/>
                  </a:lnTo>
                  <a:lnTo>
                    <a:pt x="0" y="46"/>
                  </a:lnTo>
                  <a:lnTo>
                    <a:pt x="31" y="46"/>
                  </a:lnTo>
                  <a:lnTo>
                    <a:pt x="32" y="7"/>
                  </a:lnTo>
                  <a:lnTo>
                    <a:pt x="21" y="0"/>
                  </a:lnTo>
                  <a:lnTo>
                    <a:pt x="5" y="2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1" name="Freeform 37">
              <a:extLst>
                <a:ext uri="{FF2B5EF4-FFF2-40B4-BE49-F238E27FC236}">
                  <a16:creationId xmlns:a16="http://schemas.microsoft.com/office/drawing/2014/main" xmlns="" id="{253C10E8-C2DE-384E-8E96-53F5B64FD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2438" y="4248151"/>
              <a:ext cx="341313" cy="266700"/>
            </a:xfrm>
            <a:custGeom>
              <a:avLst/>
              <a:gdLst>
                <a:gd name="T0" fmla="*/ 17 w 323"/>
                <a:gd name="T1" fmla="*/ 127 h 252"/>
                <a:gd name="T2" fmla="*/ 17 w 323"/>
                <a:gd name="T3" fmla="*/ 127 h 252"/>
                <a:gd name="T4" fmla="*/ 74 w 323"/>
                <a:gd name="T5" fmla="*/ 0 h 252"/>
                <a:gd name="T6" fmla="*/ 131 w 323"/>
                <a:gd name="T7" fmla="*/ 0 h 252"/>
                <a:gd name="T8" fmla="*/ 181 w 323"/>
                <a:gd name="T9" fmla="*/ 44 h 252"/>
                <a:gd name="T10" fmla="*/ 178 w 323"/>
                <a:gd name="T11" fmla="*/ 80 h 252"/>
                <a:gd name="T12" fmla="*/ 217 w 323"/>
                <a:gd name="T13" fmla="*/ 80 h 252"/>
                <a:gd name="T14" fmla="*/ 221 w 323"/>
                <a:gd name="T15" fmla="*/ 102 h 252"/>
                <a:gd name="T16" fmla="*/ 284 w 323"/>
                <a:gd name="T17" fmla="*/ 140 h 252"/>
                <a:gd name="T18" fmla="*/ 323 w 323"/>
                <a:gd name="T19" fmla="*/ 141 h 252"/>
                <a:gd name="T20" fmla="*/ 249 w 323"/>
                <a:gd name="T21" fmla="*/ 221 h 252"/>
                <a:gd name="T22" fmla="*/ 147 w 323"/>
                <a:gd name="T23" fmla="*/ 252 h 252"/>
                <a:gd name="T24" fmla="*/ 122 w 323"/>
                <a:gd name="T25" fmla="*/ 252 h 252"/>
                <a:gd name="T26" fmla="*/ 77 w 323"/>
                <a:gd name="T27" fmla="*/ 214 h 252"/>
                <a:gd name="T28" fmla="*/ 59 w 323"/>
                <a:gd name="T29" fmla="*/ 207 h 252"/>
                <a:gd name="T30" fmla="*/ 25 w 323"/>
                <a:gd name="T31" fmla="*/ 156 h 252"/>
                <a:gd name="T32" fmla="*/ 2 w 323"/>
                <a:gd name="T33" fmla="*/ 156 h 252"/>
                <a:gd name="T34" fmla="*/ 0 w 323"/>
                <a:gd name="T35" fmla="*/ 133 h 252"/>
                <a:gd name="T36" fmla="*/ 17 w 323"/>
                <a:gd name="T37" fmla="*/ 127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3" h="252">
                  <a:moveTo>
                    <a:pt x="17" y="127"/>
                  </a:moveTo>
                  <a:lnTo>
                    <a:pt x="17" y="127"/>
                  </a:lnTo>
                  <a:lnTo>
                    <a:pt x="74" y="0"/>
                  </a:lnTo>
                  <a:lnTo>
                    <a:pt x="131" y="0"/>
                  </a:lnTo>
                  <a:lnTo>
                    <a:pt x="181" y="44"/>
                  </a:lnTo>
                  <a:lnTo>
                    <a:pt x="178" y="80"/>
                  </a:lnTo>
                  <a:lnTo>
                    <a:pt x="217" y="80"/>
                  </a:lnTo>
                  <a:lnTo>
                    <a:pt x="221" y="102"/>
                  </a:lnTo>
                  <a:lnTo>
                    <a:pt x="284" y="140"/>
                  </a:lnTo>
                  <a:lnTo>
                    <a:pt x="323" y="141"/>
                  </a:lnTo>
                  <a:lnTo>
                    <a:pt x="249" y="221"/>
                  </a:lnTo>
                  <a:lnTo>
                    <a:pt x="147" y="252"/>
                  </a:lnTo>
                  <a:lnTo>
                    <a:pt x="122" y="252"/>
                  </a:lnTo>
                  <a:lnTo>
                    <a:pt x="77" y="214"/>
                  </a:lnTo>
                  <a:lnTo>
                    <a:pt x="59" y="207"/>
                  </a:lnTo>
                  <a:lnTo>
                    <a:pt x="25" y="156"/>
                  </a:lnTo>
                  <a:lnTo>
                    <a:pt x="2" y="156"/>
                  </a:lnTo>
                  <a:lnTo>
                    <a:pt x="0" y="133"/>
                  </a:lnTo>
                  <a:lnTo>
                    <a:pt x="17" y="12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2" name="Freeform 38">
              <a:extLst>
                <a:ext uri="{FF2B5EF4-FFF2-40B4-BE49-F238E27FC236}">
                  <a16:creationId xmlns:a16="http://schemas.microsoft.com/office/drawing/2014/main" xmlns="" id="{53855A65-17A8-944E-B56F-DF2612BBA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388" y="4321176"/>
              <a:ext cx="138113" cy="71438"/>
            </a:xfrm>
            <a:custGeom>
              <a:avLst/>
              <a:gdLst>
                <a:gd name="T0" fmla="*/ 0 w 130"/>
                <a:gd name="T1" fmla="*/ 5 h 67"/>
                <a:gd name="T2" fmla="*/ 0 w 130"/>
                <a:gd name="T3" fmla="*/ 5 h 67"/>
                <a:gd name="T4" fmla="*/ 32 w 130"/>
                <a:gd name="T5" fmla="*/ 27 h 67"/>
                <a:gd name="T6" fmla="*/ 42 w 130"/>
                <a:gd name="T7" fmla="*/ 27 h 67"/>
                <a:gd name="T8" fmla="*/ 121 w 130"/>
                <a:gd name="T9" fmla="*/ 0 h 67"/>
                <a:gd name="T10" fmla="*/ 130 w 130"/>
                <a:gd name="T11" fmla="*/ 29 h 67"/>
                <a:gd name="T12" fmla="*/ 124 w 130"/>
                <a:gd name="T13" fmla="*/ 53 h 67"/>
                <a:gd name="T14" fmla="*/ 107 w 130"/>
                <a:gd name="T15" fmla="*/ 67 h 67"/>
                <a:gd name="T16" fmla="*/ 64 w 130"/>
                <a:gd name="T17" fmla="*/ 64 h 67"/>
                <a:gd name="T18" fmla="*/ 2 w 130"/>
                <a:gd name="T19" fmla="*/ 26 h 67"/>
                <a:gd name="T20" fmla="*/ 0 w 130"/>
                <a:gd name="T21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" h="67">
                  <a:moveTo>
                    <a:pt x="0" y="5"/>
                  </a:moveTo>
                  <a:lnTo>
                    <a:pt x="0" y="5"/>
                  </a:lnTo>
                  <a:lnTo>
                    <a:pt x="32" y="27"/>
                  </a:lnTo>
                  <a:lnTo>
                    <a:pt x="42" y="27"/>
                  </a:lnTo>
                  <a:lnTo>
                    <a:pt x="121" y="0"/>
                  </a:lnTo>
                  <a:lnTo>
                    <a:pt x="130" y="29"/>
                  </a:lnTo>
                  <a:lnTo>
                    <a:pt x="124" y="53"/>
                  </a:lnTo>
                  <a:lnTo>
                    <a:pt x="107" y="67"/>
                  </a:lnTo>
                  <a:lnTo>
                    <a:pt x="64" y="64"/>
                  </a:lnTo>
                  <a:lnTo>
                    <a:pt x="2" y="26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3" name="Freeform 39">
              <a:extLst>
                <a:ext uri="{FF2B5EF4-FFF2-40B4-BE49-F238E27FC236}">
                  <a16:creationId xmlns:a16="http://schemas.microsoft.com/office/drawing/2014/main" xmlns="" id="{393DB228-3D99-AE48-982C-B5F6883F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7413" y="4273551"/>
              <a:ext cx="49213" cy="28575"/>
            </a:xfrm>
            <a:custGeom>
              <a:avLst/>
              <a:gdLst>
                <a:gd name="T0" fmla="*/ 0 w 47"/>
                <a:gd name="T1" fmla="*/ 8 h 27"/>
                <a:gd name="T2" fmla="*/ 0 w 47"/>
                <a:gd name="T3" fmla="*/ 8 h 27"/>
                <a:gd name="T4" fmla="*/ 16 w 47"/>
                <a:gd name="T5" fmla="*/ 27 h 27"/>
                <a:gd name="T6" fmla="*/ 39 w 47"/>
                <a:gd name="T7" fmla="*/ 13 h 27"/>
                <a:gd name="T8" fmla="*/ 47 w 47"/>
                <a:gd name="T9" fmla="*/ 10 h 27"/>
                <a:gd name="T10" fmla="*/ 37 w 47"/>
                <a:gd name="T11" fmla="*/ 0 h 27"/>
                <a:gd name="T12" fmla="*/ 17 w 47"/>
                <a:gd name="T13" fmla="*/ 6 h 27"/>
                <a:gd name="T14" fmla="*/ 0 w 47"/>
                <a:gd name="T15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27">
                  <a:moveTo>
                    <a:pt x="0" y="8"/>
                  </a:moveTo>
                  <a:lnTo>
                    <a:pt x="0" y="8"/>
                  </a:lnTo>
                  <a:lnTo>
                    <a:pt x="16" y="27"/>
                  </a:lnTo>
                  <a:lnTo>
                    <a:pt x="39" y="13"/>
                  </a:lnTo>
                  <a:lnTo>
                    <a:pt x="47" y="10"/>
                  </a:lnTo>
                  <a:lnTo>
                    <a:pt x="37" y="0"/>
                  </a:lnTo>
                  <a:lnTo>
                    <a:pt x="17" y="6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4" name="Freeform 40">
              <a:extLst>
                <a:ext uri="{FF2B5EF4-FFF2-40B4-BE49-F238E27FC236}">
                  <a16:creationId xmlns:a16="http://schemas.microsoft.com/office/drawing/2014/main" xmlns="" id="{B62522F4-37FB-0D44-91CE-A036069EA1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3413" y="4305301"/>
              <a:ext cx="238125" cy="328613"/>
            </a:xfrm>
            <a:custGeom>
              <a:avLst/>
              <a:gdLst>
                <a:gd name="T0" fmla="*/ 179 w 225"/>
                <a:gd name="T1" fmla="*/ 13 h 311"/>
                <a:gd name="T2" fmla="*/ 179 w 225"/>
                <a:gd name="T3" fmla="*/ 13 h 311"/>
                <a:gd name="T4" fmla="*/ 213 w 225"/>
                <a:gd name="T5" fmla="*/ 0 h 311"/>
                <a:gd name="T6" fmla="*/ 225 w 225"/>
                <a:gd name="T7" fmla="*/ 7 h 311"/>
                <a:gd name="T8" fmla="*/ 224 w 225"/>
                <a:gd name="T9" fmla="*/ 37 h 311"/>
                <a:gd name="T10" fmla="*/ 192 w 225"/>
                <a:gd name="T11" fmla="*/ 127 h 311"/>
                <a:gd name="T12" fmla="*/ 21 w 225"/>
                <a:gd name="T13" fmla="*/ 311 h 311"/>
                <a:gd name="T14" fmla="*/ 1 w 225"/>
                <a:gd name="T15" fmla="*/ 297 h 311"/>
                <a:gd name="T16" fmla="*/ 0 w 225"/>
                <a:gd name="T17" fmla="*/ 220 h 311"/>
                <a:gd name="T18" fmla="*/ 26 w 225"/>
                <a:gd name="T19" fmla="*/ 190 h 311"/>
                <a:gd name="T20" fmla="*/ 80 w 225"/>
                <a:gd name="T21" fmla="*/ 173 h 311"/>
                <a:gd name="T22" fmla="*/ 160 w 225"/>
                <a:gd name="T23" fmla="*/ 89 h 311"/>
                <a:gd name="T24" fmla="*/ 181 w 225"/>
                <a:gd name="T25" fmla="*/ 70 h 311"/>
                <a:gd name="T26" fmla="*/ 187 w 225"/>
                <a:gd name="T27" fmla="*/ 43 h 311"/>
                <a:gd name="T28" fmla="*/ 179 w 225"/>
                <a:gd name="T29" fmla="*/ 13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311">
                  <a:moveTo>
                    <a:pt x="179" y="13"/>
                  </a:moveTo>
                  <a:lnTo>
                    <a:pt x="179" y="13"/>
                  </a:lnTo>
                  <a:lnTo>
                    <a:pt x="213" y="0"/>
                  </a:lnTo>
                  <a:lnTo>
                    <a:pt x="225" y="7"/>
                  </a:lnTo>
                  <a:lnTo>
                    <a:pt x="224" y="37"/>
                  </a:lnTo>
                  <a:lnTo>
                    <a:pt x="192" y="127"/>
                  </a:lnTo>
                  <a:lnTo>
                    <a:pt x="21" y="311"/>
                  </a:lnTo>
                  <a:lnTo>
                    <a:pt x="1" y="297"/>
                  </a:lnTo>
                  <a:lnTo>
                    <a:pt x="0" y="220"/>
                  </a:lnTo>
                  <a:lnTo>
                    <a:pt x="26" y="190"/>
                  </a:lnTo>
                  <a:lnTo>
                    <a:pt x="80" y="173"/>
                  </a:lnTo>
                  <a:lnTo>
                    <a:pt x="160" y="89"/>
                  </a:lnTo>
                  <a:lnTo>
                    <a:pt x="181" y="70"/>
                  </a:lnTo>
                  <a:lnTo>
                    <a:pt x="187" y="43"/>
                  </a:lnTo>
                  <a:lnTo>
                    <a:pt x="179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5" name="Freeform 41">
              <a:extLst>
                <a:ext uri="{FF2B5EF4-FFF2-40B4-BE49-F238E27FC236}">
                  <a16:creationId xmlns:a16="http://schemas.microsoft.com/office/drawing/2014/main" xmlns="" id="{89E77680-B776-9849-AFD1-051587092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9050" y="4338638"/>
              <a:ext cx="301625" cy="187325"/>
            </a:xfrm>
            <a:custGeom>
              <a:avLst/>
              <a:gdLst>
                <a:gd name="T0" fmla="*/ 5 w 285"/>
                <a:gd name="T1" fmla="*/ 138 h 177"/>
                <a:gd name="T2" fmla="*/ 5 w 285"/>
                <a:gd name="T3" fmla="*/ 138 h 177"/>
                <a:gd name="T4" fmla="*/ 41 w 285"/>
                <a:gd name="T5" fmla="*/ 177 h 177"/>
                <a:gd name="T6" fmla="*/ 56 w 285"/>
                <a:gd name="T7" fmla="*/ 159 h 177"/>
                <a:gd name="T8" fmla="*/ 79 w 285"/>
                <a:gd name="T9" fmla="*/ 159 h 177"/>
                <a:gd name="T10" fmla="*/ 84 w 285"/>
                <a:gd name="T11" fmla="*/ 141 h 177"/>
                <a:gd name="T12" fmla="*/ 106 w 285"/>
                <a:gd name="T13" fmla="*/ 127 h 177"/>
                <a:gd name="T14" fmla="*/ 153 w 285"/>
                <a:gd name="T15" fmla="*/ 159 h 177"/>
                <a:gd name="T16" fmla="*/ 180 w 285"/>
                <a:gd name="T17" fmla="*/ 133 h 177"/>
                <a:gd name="T18" fmla="*/ 285 w 285"/>
                <a:gd name="T19" fmla="*/ 137 h 177"/>
                <a:gd name="T20" fmla="*/ 188 w 285"/>
                <a:gd name="T21" fmla="*/ 37 h 177"/>
                <a:gd name="T22" fmla="*/ 201 w 285"/>
                <a:gd name="T23" fmla="*/ 28 h 177"/>
                <a:gd name="T24" fmla="*/ 203 w 285"/>
                <a:gd name="T25" fmla="*/ 11 h 177"/>
                <a:gd name="T26" fmla="*/ 181 w 285"/>
                <a:gd name="T27" fmla="*/ 0 h 177"/>
                <a:gd name="T28" fmla="*/ 148 w 285"/>
                <a:gd name="T29" fmla="*/ 0 h 177"/>
                <a:gd name="T30" fmla="*/ 96 w 285"/>
                <a:gd name="T31" fmla="*/ 52 h 177"/>
                <a:gd name="T32" fmla="*/ 94 w 285"/>
                <a:gd name="T33" fmla="*/ 74 h 177"/>
                <a:gd name="T34" fmla="*/ 53 w 285"/>
                <a:gd name="T35" fmla="*/ 72 h 177"/>
                <a:gd name="T36" fmla="*/ 51 w 285"/>
                <a:gd name="T37" fmla="*/ 81 h 177"/>
                <a:gd name="T38" fmla="*/ 24 w 285"/>
                <a:gd name="T39" fmla="*/ 79 h 177"/>
                <a:gd name="T40" fmla="*/ 0 w 285"/>
                <a:gd name="T41" fmla="*/ 125 h 177"/>
                <a:gd name="T42" fmla="*/ 5 w 285"/>
                <a:gd name="T43" fmla="*/ 13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5" h="177">
                  <a:moveTo>
                    <a:pt x="5" y="138"/>
                  </a:moveTo>
                  <a:lnTo>
                    <a:pt x="5" y="138"/>
                  </a:lnTo>
                  <a:lnTo>
                    <a:pt x="41" y="177"/>
                  </a:lnTo>
                  <a:lnTo>
                    <a:pt x="56" y="159"/>
                  </a:lnTo>
                  <a:lnTo>
                    <a:pt x="79" y="159"/>
                  </a:lnTo>
                  <a:lnTo>
                    <a:pt x="84" y="141"/>
                  </a:lnTo>
                  <a:lnTo>
                    <a:pt x="106" y="127"/>
                  </a:lnTo>
                  <a:lnTo>
                    <a:pt x="153" y="159"/>
                  </a:lnTo>
                  <a:lnTo>
                    <a:pt x="180" y="133"/>
                  </a:lnTo>
                  <a:lnTo>
                    <a:pt x="285" y="137"/>
                  </a:lnTo>
                  <a:lnTo>
                    <a:pt x="188" y="37"/>
                  </a:lnTo>
                  <a:lnTo>
                    <a:pt x="201" y="28"/>
                  </a:lnTo>
                  <a:lnTo>
                    <a:pt x="203" y="11"/>
                  </a:lnTo>
                  <a:lnTo>
                    <a:pt x="181" y="0"/>
                  </a:lnTo>
                  <a:lnTo>
                    <a:pt x="148" y="0"/>
                  </a:lnTo>
                  <a:lnTo>
                    <a:pt x="96" y="52"/>
                  </a:lnTo>
                  <a:lnTo>
                    <a:pt x="94" y="74"/>
                  </a:lnTo>
                  <a:lnTo>
                    <a:pt x="53" y="72"/>
                  </a:lnTo>
                  <a:lnTo>
                    <a:pt x="51" y="81"/>
                  </a:lnTo>
                  <a:lnTo>
                    <a:pt x="24" y="79"/>
                  </a:lnTo>
                  <a:lnTo>
                    <a:pt x="0" y="125"/>
                  </a:lnTo>
                  <a:lnTo>
                    <a:pt x="5" y="13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6" name="Freeform 42">
              <a:extLst>
                <a:ext uri="{FF2B5EF4-FFF2-40B4-BE49-F238E27FC236}">
                  <a16:creationId xmlns:a16="http://schemas.microsoft.com/office/drawing/2014/main" xmlns="" id="{C6D0ECFE-24EB-DF40-9771-64A7B2906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7438" y="4589463"/>
              <a:ext cx="15875" cy="15875"/>
            </a:xfrm>
            <a:custGeom>
              <a:avLst/>
              <a:gdLst>
                <a:gd name="T0" fmla="*/ 0 w 16"/>
                <a:gd name="T1" fmla="*/ 4 h 16"/>
                <a:gd name="T2" fmla="*/ 0 w 16"/>
                <a:gd name="T3" fmla="*/ 4 h 16"/>
                <a:gd name="T4" fmla="*/ 9 w 16"/>
                <a:gd name="T5" fmla="*/ 0 h 16"/>
                <a:gd name="T6" fmla="*/ 16 w 16"/>
                <a:gd name="T7" fmla="*/ 5 h 16"/>
                <a:gd name="T8" fmla="*/ 9 w 16"/>
                <a:gd name="T9" fmla="*/ 16 h 16"/>
                <a:gd name="T10" fmla="*/ 1 w 16"/>
                <a:gd name="T11" fmla="*/ 13 h 16"/>
                <a:gd name="T12" fmla="*/ 0 w 16"/>
                <a:gd name="T13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6">
                  <a:moveTo>
                    <a:pt x="0" y="4"/>
                  </a:moveTo>
                  <a:lnTo>
                    <a:pt x="0" y="4"/>
                  </a:lnTo>
                  <a:lnTo>
                    <a:pt x="9" y="0"/>
                  </a:lnTo>
                  <a:lnTo>
                    <a:pt x="16" y="5"/>
                  </a:lnTo>
                  <a:lnTo>
                    <a:pt x="9" y="16"/>
                  </a:lnTo>
                  <a:lnTo>
                    <a:pt x="1" y="13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7" name="Freeform 43">
              <a:extLst>
                <a:ext uri="{FF2B5EF4-FFF2-40B4-BE49-F238E27FC236}">
                  <a16:creationId xmlns:a16="http://schemas.microsoft.com/office/drawing/2014/main" xmlns="" id="{CA12200C-EE6C-B14C-AD2E-4A0EAA79D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6488" y="4560888"/>
              <a:ext cx="19050" cy="15875"/>
            </a:xfrm>
            <a:custGeom>
              <a:avLst/>
              <a:gdLst>
                <a:gd name="T0" fmla="*/ 0 w 18"/>
                <a:gd name="T1" fmla="*/ 2 h 15"/>
                <a:gd name="T2" fmla="*/ 0 w 18"/>
                <a:gd name="T3" fmla="*/ 2 h 15"/>
                <a:gd name="T4" fmla="*/ 13 w 18"/>
                <a:gd name="T5" fmla="*/ 0 h 15"/>
                <a:gd name="T6" fmla="*/ 18 w 18"/>
                <a:gd name="T7" fmla="*/ 8 h 15"/>
                <a:gd name="T8" fmla="*/ 11 w 18"/>
                <a:gd name="T9" fmla="*/ 15 h 15"/>
                <a:gd name="T10" fmla="*/ 4 w 18"/>
                <a:gd name="T11" fmla="*/ 14 h 15"/>
                <a:gd name="T12" fmla="*/ 0 w 18"/>
                <a:gd name="T13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5">
                  <a:moveTo>
                    <a:pt x="0" y="2"/>
                  </a:moveTo>
                  <a:lnTo>
                    <a:pt x="0" y="2"/>
                  </a:lnTo>
                  <a:lnTo>
                    <a:pt x="13" y="0"/>
                  </a:lnTo>
                  <a:lnTo>
                    <a:pt x="18" y="8"/>
                  </a:lnTo>
                  <a:lnTo>
                    <a:pt x="11" y="15"/>
                  </a:lnTo>
                  <a:lnTo>
                    <a:pt x="4" y="1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8" name="Freeform 44">
              <a:extLst>
                <a:ext uri="{FF2B5EF4-FFF2-40B4-BE49-F238E27FC236}">
                  <a16:creationId xmlns:a16="http://schemas.microsoft.com/office/drawing/2014/main" xmlns="" id="{740632B0-00BF-EA4B-94A8-3EFE295CF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5063" y="4510088"/>
              <a:ext cx="22225" cy="25400"/>
            </a:xfrm>
            <a:custGeom>
              <a:avLst/>
              <a:gdLst>
                <a:gd name="T0" fmla="*/ 3 w 21"/>
                <a:gd name="T1" fmla="*/ 2 h 23"/>
                <a:gd name="T2" fmla="*/ 3 w 21"/>
                <a:gd name="T3" fmla="*/ 2 h 23"/>
                <a:gd name="T4" fmla="*/ 0 w 21"/>
                <a:gd name="T5" fmla="*/ 17 h 23"/>
                <a:gd name="T6" fmla="*/ 10 w 21"/>
                <a:gd name="T7" fmla="*/ 23 h 23"/>
                <a:gd name="T8" fmla="*/ 21 w 21"/>
                <a:gd name="T9" fmla="*/ 16 h 23"/>
                <a:gd name="T10" fmla="*/ 17 w 21"/>
                <a:gd name="T11" fmla="*/ 0 h 23"/>
                <a:gd name="T12" fmla="*/ 3 w 21"/>
                <a:gd name="T13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3">
                  <a:moveTo>
                    <a:pt x="3" y="2"/>
                  </a:moveTo>
                  <a:lnTo>
                    <a:pt x="3" y="2"/>
                  </a:lnTo>
                  <a:lnTo>
                    <a:pt x="0" y="17"/>
                  </a:lnTo>
                  <a:lnTo>
                    <a:pt x="10" y="23"/>
                  </a:lnTo>
                  <a:lnTo>
                    <a:pt x="21" y="16"/>
                  </a:lnTo>
                  <a:lnTo>
                    <a:pt x="17" y="0"/>
                  </a:lnTo>
                  <a:lnTo>
                    <a:pt x="3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9" name="Freeform 45">
              <a:extLst>
                <a:ext uri="{FF2B5EF4-FFF2-40B4-BE49-F238E27FC236}">
                  <a16:creationId xmlns:a16="http://schemas.microsoft.com/office/drawing/2014/main" xmlns="" id="{0AE2A377-2906-D74C-9984-66E363B6E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1413" y="4554538"/>
              <a:ext cx="146050" cy="149225"/>
            </a:xfrm>
            <a:custGeom>
              <a:avLst/>
              <a:gdLst>
                <a:gd name="T0" fmla="*/ 72 w 138"/>
                <a:gd name="T1" fmla="*/ 1 h 141"/>
                <a:gd name="T2" fmla="*/ 72 w 138"/>
                <a:gd name="T3" fmla="*/ 1 h 141"/>
                <a:gd name="T4" fmla="*/ 71 w 138"/>
                <a:gd name="T5" fmla="*/ 20 h 141"/>
                <a:gd name="T6" fmla="*/ 27 w 138"/>
                <a:gd name="T7" fmla="*/ 20 h 141"/>
                <a:gd name="T8" fmla="*/ 0 w 138"/>
                <a:gd name="T9" fmla="*/ 72 h 141"/>
                <a:gd name="T10" fmla="*/ 64 w 138"/>
                <a:gd name="T11" fmla="*/ 141 h 141"/>
                <a:gd name="T12" fmla="*/ 79 w 138"/>
                <a:gd name="T13" fmla="*/ 128 h 141"/>
                <a:gd name="T14" fmla="*/ 79 w 138"/>
                <a:gd name="T15" fmla="*/ 115 h 141"/>
                <a:gd name="T16" fmla="*/ 68 w 138"/>
                <a:gd name="T17" fmla="*/ 110 h 141"/>
                <a:gd name="T18" fmla="*/ 68 w 138"/>
                <a:gd name="T19" fmla="*/ 100 h 141"/>
                <a:gd name="T20" fmla="*/ 92 w 138"/>
                <a:gd name="T21" fmla="*/ 85 h 141"/>
                <a:gd name="T22" fmla="*/ 114 w 138"/>
                <a:gd name="T23" fmla="*/ 101 h 141"/>
                <a:gd name="T24" fmla="*/ 138 w 138"/>
                <a:gd name="T25" fmla="*/ 101 h 141"/>
                <a:gd name="T26" fmla="*/ 138 w 138"/>
                <a:gd name="T27" fmla="*/ 19 h 141"/>
                <a:gd name="T28" fmla="*/ 100 w 138"/>
                <a:gd name="T29" fmla="*/ 17 h 141"/>
                <a:gd name="T30" fmla="*/ 99 w 138"/>
                <a:gd name="T31" fmla="*/ 0 h 141"/>
                <a:gd name="T32" fmla="*/ 72 w 138"/>
                <a:gd name="T33" fmla="*/ 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41">
                  <a:moveTo>
                    <a:pt x="72" y="1"/>
                  </a:moveTo>
                  <a:lnTo>
                    <a:pt x="72" y="1"/>
                  </a:lnTo>
                  <a:lnTo>
                    <a:pt x="71" y="20"/>
                  </a:lnTo>
                  <a:lnTo>
                    <a:pt x="27" y="20"/>
                  </a:lnTo>
                  <a:lnTo>
                    <a:pt x="0" y="72"/>
                  </a:lnTo>
                  <a:lnTo>
                    <a:pt x="64" y="141"/>
                  </a:lnTo>
                  <a:lnTo>
                    <a:pt x="79" y="128"/>
                  </a:lnTo>
                  <a:lnTo>
                    <a:pt x="79" y="115"/>
                  </a:lnTo>
                  <a:lnTo>
                    <a:pt x="68" y="110"/>
                  </a:lnTo>
                  <a:lnTo>
                    <a:pt x="68" y="100"/>
                  </a:lnTo>
                  <a:lnTo>
                    <a:pt x="92" y="85"/>
                  </a:lnTo>
                  <a:lnTo>
                    <a:pt x="114" y="101"/>
                  </a:lnTo>
                  <a:lnTo>
                    <a:pt x="138" y="101"/>
                  </a:lnTo>
                  <a:lnTo>
                    <a:pt x="138" y="19"/>
                  </a:lnTo>
                  <a:lnTo>
                    <a:pt x="100" y="17"/>
                  </a:lnTo>
                  <a:lnTo>
                    <a:pt x="99" y="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0" name="Freeform 46">
              <a:extLst>
                <a:ext uri="{FF2B5EF4-FFF2-40B4-BE49-F238E27FC236}">
                  <a16:creationId xmlns:a16="http://schemas.microsoft.com/office/drawing/2014/main" xmlns="" id="{19FDB28F-08F4-8D45-8790-56CE4C3B6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1575" y="4556126"/>
              <a:ext cx="38100" cy="14288"/>
            </a:xfrm>
            <a:custGeom>
              <a:avLst/>
              <a:gdLst>
                <a:gd name="T0" fmla="*/ 1 w 36"/>
                <a:gd name="T1" fmla="*/ 0 h 13"/>
                <a:gd name="T2" fmla="*/ 1 w 36"/>
                <a:gd name="T3" fmla="*/ 0 h 13"/>
                <a:gd name="T4" fmla="*/ 0 w 36"/>
                <a:gd name="T5" fmla="*/ 11 h 13"/>
                <a:gd name="T6" fmla="*/ 36 w 36"/>
                <a:gd name="T7" fmla="*/ 13 h 13"/>
                <a:gd name="T8" fmla="*/ 35 w 36"/>
                <a:gd name="T9" fmla="*/ 1 h 13"/>
                <a:gd name="T10" fmla="*/ 1 w 36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13">
                  <a:moveTo>
                    <a:pt x="1" y="0"/>
                  </a:moveTo>
                  <a:lnTo>
                    <a:pt x="1" y="0"/>
                  </a:lnTo>
                  <a:lnTo>
                    <a:pt x="0" y="11"/>
                  </a:lnTo>
                  <a:lnTo>
                    <a:pt x="36" y="13"/>
                  </a:lnTo>
                  <a:lnTo>
                    <a:pt x="35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1" name="Freeform 47">
              <a:extLst>
                <a:ext uri="{FF2B5EF4-FFF2-40B4-BE49-F238E27FC236}">
                  <a16:creationId xmlns:a16="http://schemas.microsoft.com/office/drawing/2014/main" xmlns="" id="{041BE066-5BDF-D147-B517-0B10ED919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1263" y="4516438"/>
              <a:ext cx="161925" cy="206375"/>
            </a:xfrm>
            <a:custGeom>
              <a:avLst/>
              <a:gdLst>
                <a:gd name="T0" fmla="*/ 42 w 153"/>
                <a:gd name="T1" fmla="*/ 37 h 195"/>
                <a:gd name="T2" fmla="*/ 42 w 153"/>
                <a:gd name="T3" fmla="*/ 37 h 195"/>
                <a:gd name="T4" fmla="*/ 42 w 153"/>
                <a:gd name="T5" fmla="*/ 48 h 195"/>
                <a:gd name="T6" fmla="*/ 79 w 153"/>
                <a:gd name="T7" fmla="*/ 49 h 195"/>
                <a:gd name="T8" fmla="*/ 81 w 153"/>
                <a:gd name="T9" fmla="*/ 147 h 195"/>
                <a:gd name="T10" fmla="*/ 46 w 153"/>
                <a:gd name="T11" fmla="*/ 146 h 195"/>
                <a:gd name="T12" fmla="*/ 27 w 153"/>
                <a:gd name="T13" fmla="*/ 130 h 195"/>
                <a:gd name="T14" fmla="*/ 11 w 153"/>
                <a:gd name="T15" fmla="*/ 139 h 195"/>
                <a:gd name="T16" fmla="*/ 10 w 153"/>
                <a:gd name="T17" fmla="*/ 143 h 195"/>
                <a:gd name="T18" fmla="*/ 18 w 153"/>
                <a:gd name="T19" fmla="*/ 147 h 195"/>
                <a:gd name="T20" fmla="*/ 21 w 153"/>
                <a:gd name="T21" fmla="*/ 167 h 195"/>
                <a:gd name="T22" fmla="*/ 0 w 153"/>
                <a:gd name="T23" fmla="*/ 185 h 195"/>
                <a:gd name="T24" fmla="*/ 4 w 153"/>
                <a:gd name="T25" fmla="*/ 195 h 195"/>
                <a:gd name="T26" fmla="*/ 28 w 153"/>
                <a:gd name="T27" fmla="*/ 177 h 195"/>
                <a:gd name="T28" fmla="*/ 39 w 153"/>
                <a:gd name="T29" fmla="*/ 177 h 195"/>
                <a:gd name="T30" fmla="*/ 42 w 153"/>
                <a:gd name="T31" fmla="*/ 188 h 195"/>
                <a:gd name="T32" fmla="*/ 57 w 153"/>
                <a:gd name="T33" fmla="*/ 194 h 195"/>
                <a:gd name="T34" fmla="*/ 105 w 153"/>
                <a:gd name="T35" fmla="*/ 154 h 195"/>
                <a:gd name="T36" fmla="*/ 104 w 153"/>
                <a:gd name="T37" fmla="*/ 124 h 195"/>
                <a:gd name="T38" fmla="*/ 114 w 153"/>
                <a:gd name="T39" fmla="*/ 100 h 195"/>
                <a:gd name="T40" fmla="*/ 145 w 153"/>
                <a:gd name="T41" fmla="*/ 77 h 195"/>
                <a:gd name="T42" fmla="*/ 153 w 153"/>
                <a:gd name="T43" fmla="*/ 0 h 195"/>
                <a:gd name="T44" fmla="*/ 131 w 153"/>
                <a:gd name="T45" fmla="*/ 0 h 195"/>
                <a:gd name="T46" fmla="*/ 106 w 153"/>
                <a:gd name="T47" fmla="*/ 35 h 195"/>
                <a:gd name="T48" fmla="*/ 42 w 153"/>
                <a:gd name="T49" fmla="*/ 3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3" h="195">
                  <a:moveTo>
                    <a:pt x="42" y="37"/>
                  </a:moveTo>
                  <a:lnTo>
                    <a:pt x="42" y="37"/>
                  </a:lnTo>
                  <a:lnTo>
                    <a:pt x="42" y="48"/>
                  </a:lnTo>
                  <a:lnTo>
                    <a:pt x="79" y="49"/>
                  </a:lnTo>
                  <a:lnTo>
                    <a:pt x="81" y="147"/>
                  </a:lnTo>
                  <a:lnTo>
                    <a:pt x="46" y="146"/>
                  </a:lnTo>
                  <a:lnTo>
                    <a:pt x="27" y="130"/>
                  </a:lnTo>
                  <a:lnTo>
                    <a:pt x="11" y="139"/>
                  </a:lnTo>
                  <a:lnTo>
                    <a:pt x="10" y="143"/>
                  </a:lnTo>
                  <a:lnTo>
                    <a:pt x="18" y="147"/>
                  </a:lnTo>
                  <a:lnTo>
                    <a:pt x="21" y="167"/>
                  </a:lnTo>
                  <a:lnTo>
                    <a:pt x="0" y="185"/>
                  </a:lnTo>
                  <a:lnTo>
                    <a:pt x="4" y="195"/>
                  </a:lnTo>
                  <a:lnTo>
                    <a:pt x="28" y="177"/>
                  </a:lnTo>
                  <a:lnTo>
                    <a:pt x="39" y="177"/>
                  </a:lnTo>
                  <a:lnTo>
                    <a:pt x="42" y="188"/>
                  </a:lnTo>
                  <a:lnTo>
                    <a:pt x="57" y="194"/>
                  </a:lnTo>
                  <a:lnTo>
                    <a:pt x="105" y="154"/>
                  </a:lnTo>
                  <a:lnTo>
                    <a:pt x="104" y="124"/>
                  </a:lnTo>
                  <a:lnTo>
                    <a:pt x="114" y="100"/>
                  </a:lnTo>
                  <a:lnTo>
                    <a:pt x="145" y="77"/>
                  </a:lnTo>
                  <a:lnTo>
                    <a:pt x="153" y="0"/>
                  </a:lnTo>
                  <a:lnTo>
                    <a:pt x="131" y="0"/>
                  </a:lnTo>
                  <a:lnTo>
                    <a:pt x="106" y="35"/>
                  </a:lnTo>
                  <a:lnTo>
                    <a:pt x="42" y="3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2" name="Freeform 48">
              <a:extLst>
                <a:ext uri="{FF2B5EF4-FFF2-40B4-BE49-F238E27FC236}">
                  <a16:creationId xmlns:a16="http://schemas.microsoft.com/office/drawing/2014/main" xmlns="" id="{09604096-92A1-F343-91DD-CA675B8D9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613" y="4710113"/>
              <a:ext cx="34925" cy="34925"/>
            </a:xfrm>
            <a:custGeom>
              <a:avLst/>
              <a:gdLst>
                <a:gd name="T0" fmla="*/ 0 w 32"/>
                <a:gd name="T1" fmla="*/ 17 h 34"/>
                <a:gd name="T2" fmla="*/ 0 w 32"/>
                <a:gd name="T3" fmla="*/ 17 h 34"/>
                <a:gd name="T4" fmla="*/ 14 w 32"/>
                <a:gd name="T5" fmla="*/ 34 h 34"/>
                <a:gd name="T6" fmla="*/ 32 w 32"/>
                <a:gd name="T7" fmla="*/ 18 h 34"/>
                <a:gd name="T8" fmla="*/ 27 w 32"/>
                <a:gd name="T9" fmla="*/ 0 h 34"/>
                <a:gd name="T10" fmla="*/ 22 w 32"/>
                <a:gd name="T11" fmla="*/ 0 h 34"/>
                <a:gd name="T12" fmla="*/ 0 w 32"/>
                <a:gd name="T13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4">
                  <a:moveTo>
                    <a:pt x="0" y="17"/>
                  </a:moveTo>
                  <a:lnTo>
                    <a:pt x="0" y="17"/>
                  </a:lnTo>
                  <a:lnTo>
                    <a:pt x="14" y="34"/>
                  </a:lnTo>
                  <a:lnTo>
                    <a:pt x="32" y="18"/>
                  </a:lnTo>
                  <a:lnTo>
                    <a:pt x="27" y="0"/>
                  </a:lnTo>
                  <a:lnTo>
                    <a:pt x="22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3" name="Freeform 49">
              <a:extLst>
                <a:ext uri="{FF2B5EF4-FFF2-40B4-BE49-F238E27FC236}">
                  <a16:creationId xmlns:a16="http://schemas.microsoft.com/office/drawing/2014/main" xmlns="" id="{C5FDB5FE-A2AF-9147-BE31-FD80777BA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3013" y="4483101"/>
              <a:ext cx="436563" cy="446088"/>
            </a:xfrm>
            <a:custGeom>
              <a:avLst/>
              <a:gdLst>
                <a:gd name="T0" fmla="*/ 0 w 414"/>
                <a:gd name="T1" fmla="*/ 250 h 421"/>
                <a:gd name="T2" fmla="*/ 0 w 414"/>
                <a:gd name="T3" fmla="*/ 250 h 421"/>
                <a:gd name="T4" fmla="*/ 81 w 414"/>
                <a:gd name="T5" fmla="*/ 249 h 421"/>
                <a:gd name="T6" fmla="*/ 97 w 414"/>
                <a:gd name="T7" fmla="*/ 272 h 421"/>
                <a:gd name="T8" fmla="*/ 96 w 414"/>
                <a:gd name="T9" fmla="*/ 289 h 421"/>
                <a:gd name="T10" fmla="*/ 102 w 414"/>
                <a:gd name="T11" fmla="*/ 295 h 421"/>
                <a:gd name="T12" fmla="*/ 143 w 414"/>
                <a:gd name="T13" fmla="*/ 295 h 421"/>
                <a:gd name="T14" fmla="*/ 154 w 414"/>
                <a:gd name="T15" fmla="*/ 272 h 421"/>
                <a:gd name="T16" fmla="*/ 170 w 414"/>
                <a:gd name="T17" fmla="*/ 272 h 421"/>
                <a:gd name="T18" fmla="*/ 177 w 414"/>
                <a:gd name="T19" fmla="*/ 279 h 421"/>
                <a:gd name="T20" fmla="*/ 200 w 414"/>
                <a:gd name="T21" fmla="*/ 278 h 421"/>
                <a:gd name="T22" fmla="*/ 206 w 414"/>
                <a:gd name="T23" fmla="*/ 357 h 421"/>
                <a:gd name="T24" fmla="*/ 245 w 414"/>
                <a:gd name="T25" fmla="*/ 358 h 421"/>
                <a:gd name="T26" fmla="*/ 245 w 414"/>
                <a:gd name="T27" fmla="*/ 365 h 421"/>
                <a:gd name="T28" fmla="*/ 350 w 414"/>
                <a:gd name="T29" fmla="*/ 412 h 421"/>
                <a:gd name="T30" fmla="*/ 355 w 414"/>
                <a:gd name="T31" fmla="*/ 421 h 421"/>
                <a:gd name="T32" fmla="*/ 377 w 414"/>
                <a:gd name="T33" fmla="*/ 421 h 421"/>
                <a:gd name="T34" fmla="*/ 374 w 414"/>
                <a:gd name="T35" fmla="*/ 388 h 421"/>
                <a:gd name="T36" fmla="*/ 335 w 414"/>
                <a:gd name="T37" fmla="*/ 369 h 421"/>
                <a:gd name="T38" fmla="*/ 337 w 414"/>
                <a:gd name="T39" fmla="*/ 344 h 421"/>
                <a:gd name="T40" fmla="*/ 354 w 414"/>
                <a:gd name="T41" fmla="*/ 304 h 421"/>
                <a:gd name="T42" fmla="*/ 393 w 414"/>
                <a:gd name="T43" fmla="*/ 303 h 421"/>
                <a:gd name="T44" fmla="*/ 360 w 414"/>
                <a:gd name="T45" fmla="*/ 192 h 421"/>
                <a:gd name="T46" fmla="*/ 360 w 414"/>
                <a:gd name="T47" fmla="*/ 144 h 421"/>
                <a:gd name="T48" fmla="*/ 413 w 414"/>
                <a:gd name="T49" fmla="*/ 62 h 421"/>
                <a:gd name="T50" fmla="*/ 414 w 414"/>
                <a:gd name="T51" fmla="*/ 50 h 421"/>
                <a:gd name="T52" fmla="*/ 406 w 414"/>
                <a:gd name="T53" fmla="*/ 46 h 421"/>
                <a:gd name="T54" fmla="*/ 406 w 414"/>
                <a:gd name="T55" fmla="*/ 23 h 421"/>
                <a:gd name="T56" fmla="*/ 396 w 414"/>
                <a:gd name="T57" fmla="*/ 23 h 421"/>
                <a:gd name="T58" fmla="*/ 387 w 414"/>
                <a:gd name="T59" fmla="*/ 10 h 421"/>
                <a:gd name="T60" fmla="*/ 227 w 414"/>
                <a:gd name="T61" fmla="*/ 3 h 421"/>
                <a:gd name="T62" fmla="*/ 198 w 414"/>
                <a:gd name="T63" fmla="*/ 31 h 421"/>
                <a:gd name="T64" fmla="*/ 150 w 414"/>
                <a:gd name="T65" fmla="*/ 0 h 421"/>
                <a:gd name="T66" fmla="*/ 133 w 414"/>
                <a:gd name="T67" fmla="*/ 10 h 421"/>
                <a:gd name="T68" fmla="*/ 121 w 414"/>
                <a:gd name="T69" fmla="*/ 113 h 421"/>
                <a:gd name="T70" fmla="*/ 90 w 414"/>
                <a:gd name="T71" fmla="*/ 137 h 421"/>
                <a:gd name="T72" fmla="*/ 81 w 414"/>
                <a:gd name="T73" fmla="*/ 157 h 421"/>
                <a:gd name="T74" fmla="*/ 83 w 414"/>
                <a:gd name="T75" fmla="*/ 188 h 421"/>
                <a:gd name="T76" fmla="*/ 28 w 414"/>
                <a:gd name="T77" fmla="*/ 233 h 421"/>
                <a:gd name="T78" fmla="*/ 14 w 414"/>
                <a:gd name="T79" fmla="*/ 226 h 421"/>
                <a:gd name="T80" fmla="*/ 16 w 414"/>
                <a:gd name="T81" fmla="*/ 235 h 421"/>
                <a:gd name="T82" fmla="*/ 0 w 414"/>
                <a:gd name="T83" fmla="*/ 25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14" h="421">
                  <a:moveTo>
                    <a:pt x="0" y="250"/>
                  </a:moveTo>
                  <a:lnTo>
                    <a:pt x="0" y="250"/>
                  </a:lnTo>
                  <a:lnTo>
                    <a:pt x="81" y="249"/>
                  </a:lnTo>
                  <a:lnTo>
                    <a:pt x="97" y="272"/>
                  </a:lnTo>
                  <a:lnTo>
                    <a:pt x="96" y="289"/>
                  </a:lnTo>
                  <a:lnTo>
                    <a:pt x="102" y="295"/>
                  </a:lnTo>
                  <a:lnTo>
                    <a:pt x="143" y="295"/>
                  </a:lnTo>
                  <a:lnTo>
                    <a:pt x="154" y="272"/>
                  </a:lnTo>
                  <a:lnTo>
                    <a:pt x="170" y="272"/>
                  </a:lnTo>
                  <a:lnTo>
                    <a:pt x="177" y="279"/>
                  </a:lnTo>
                  <a:lnTo>
                    <a:pt x="200" y="278"/>
                  </a:lnTo>
                  <a:lnTo>
                    <a:pt x="206" y="357"/>
                  </a:lnTo>
                  <a:lnTo>
                    <a:pt x="245" y="358"/>
                  </a:lnTo>
                  <a:lnTo>
                    <a:pt x="245" y="365"/>
                  </a:lnTo>
                  <a:lnTo>
                    <a:pt x="350" y="412"/>
                  </a:lnTo>
                  <a:lnTo>
                    <a:pt x="355" y="421"/>
                  </a:lnTo>
                  <a:lnTo>
                    <a:pt x="377" y="421"/>
                  </a:lnTo>
                  <a:lnTo>
                    <a:pt x="374" y="388"/>
                  </a:lnTo>
                  <a:lnTo>
                    <a:pt x="335" y="369"/>
                  </a:lnTo>
                  <a:lnTo>
                    <a:pt x="337" y="344"/>
                  </a:lnTo>
                  <a:lnTo>
                    <a:pt x="354" y="304"/>
                  </a:lnTo>
                  <a:lnTo>
                    <a:pt x="393" y="303"/>
                  </a:lnTo>
                  <a:lnTo>
                    <a:pt x="360" y="192"/>
                  </a:lnTo>
                  <a:lnTo>
                    <a:pt x="360" y="144"/>
                  </a:lnTo>
                  <a:lnTo>
                    <a:pt x="413" y="62"/>
                  </a:lnTo>
                  <a:lnTo>
                    <a:pt x="414" y="50"/>
                  </a:lnTo>
                  <a:lnTo>
                    <a:pt x="406" y="46"/>
                  </a:lnTo>
                  <a:lnTo>
                    <a:pt x="406" y="23"/>
                  </a:lnTo>
                  <a:lnTo>
                    <a:pt x="396" y="23"/>
                  </a:lnTo>
                  <a:lnTo>
                    <a:pt x="387" y="10"/>
                  </a:lnTo>
                  <a:lnTo>
                    <a:pt x="227" y="3"/>
                  </a:lnTo>
                  <a:lnTo>
                    <a:pt x="198" y="31"/>
                  </a:lnTo>
                  <a:lnTo>
                    <a:pt x="150" y="0"/>
                  </a:lnTo>
                  <a:lnTo>
                    <a:pt x="133" y="10"/>
                  </a:lnTo>
                  <a:lnTo>
                    <a:pt x="121" y="113"/>
                  </a:lnTo>
                  <a:lnTo>
                    <a:pt x="90" y="137"/>
                  </a:lnTo>
                  <a:lnTo>
                    <a:pt x="81" y="157"/>
                  </a:lnTo>
                  <a:lnTo>
                    <a:pt x="83" y="188"/>
                  </a:lnTo>
                  <a:lnTo>
                    <a:pt x="28" y="233"/>
                  </a:lnTo>
                  <a:lnTo>
                    <a:pt x="14" y="226"/>
                  </a:lnTo>
                  <a:lnTo>
                    <a:pt x="16" y="235"/>
                  </a:lnTo>
                  <a:lnTo>
                    <a:pt x="0" y="25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4" name="Freeform 50">
              <a:extLst>
                <a:ext uri="{FF2B5EF4-FFF2-40B4-BE49-F238E27FC236}">
                  <a16:creationId xmlns:a16="http://schemas.microsoft.com/office/drawing/2014/main" xmlns="" id="{D9CBC1B3-9D27-A941-B34A-9AAFB210F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363" y="4616451"/>
              <a:ext cx="36513" cy="46038"/>
            </a:xfrm>
            <a:custGeom>
              <a:avLst/>
              <a:gdLst>
                <a:gd name="T0" fmla="*/ 13 w 35"/>
                <a:gd name="T1" fmla="*/ 0 h 43"/>
                <a:gd name="T2" fmla="*/ 13 w 35"/>
                <a:gd name="T3" fmla="*/ 0 h 43"/>
                <a:gd name="T4" fmla="*/ 35 w 35"/>
                <a:gd name="T5" fmla="*/ 20 h 43"/>
                <a:gd name="T6" fmla="*/ 34 w 35"/>
                <a:gd name="T7" fmla="*/ 42 h 43"/>
                <a:gd name="T8" fmla="*/ 0 w 35"/>
                <a:gd name="T9" fmla="*/ 43 h 43"/>
                <a:gd name="T10" fmla="*/ 0 w 35"/>
                <a:gd name="T11" fmla="*/ 19 h 43"/>
                <a:gd name="T12" fmla="*/ 13 w 3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3">
                  <a:moveTo>
                    <a:pt x="13" y="0"/>
                  </a:moveTo>
                  <a:lnTo>
                    <a:pt x="13" y="0"/>
                  </a:lnTo>
                  <a:lnTo>
                    <a:pt x="35" y="20"/>
                  </a:lnTo>
                  <a:lnTo>
                    <a:pt x="34" y="42"/>
                  </a:lnTo>
                  <a:lnTo>
                    <a:pt x="0" y="43"/>
                  </a:lnTo>
                  <a:lnTo>
                    <a:pt x="0" y="19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5" name="Freeform 51">
              <a:extLst>
                <a:ext uri="{FF2B5EF4-FFF2-40B4-BE49-F238E27FC236}">
                  <a16:creationId xmlns:a16="http://schemas.microsoft.com/office/drawing/2014/main" xmlns="" id="{B84E0B9C-5533-F045-838F-2EEF76E38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8775" y="4668838"/>
              <a:ext cx="38100" cy="38100"/>
            </a:xfrm>
            <a:custGeom>
              <a:avLst/>
              <a:gdLst>
                <a:gd name="T0" fmla="*/ 1 w 35"/>
                <a:gd name="T1" fmla="*/ 1 h 37"/>
                <a:gd name="T2" fmla="*/ 1 w 35"/>
                <a:gd name="T3" fmla="*/ 1 h 37"/>
                <a:gd name="T4" fmla="*/ 35 w 35"/>
                <a:gd name="T5" fmla="*/ 0 h 37"/>
                <a:gd name="T6" fmla="*/ 26 w 35"/>
                <a:gd name="T7" fmla="*/ 29 h 37"/>
                <a:gd name="T8" fmla="*/ 17 w 35"/>
                <a:gd name="T9" fmla="*/ 37 h 37"/>
                <a:gd name="T10" fmla="*/ 7 w 35"/>
                <a:gd name="T11" fmla="*/ 37 h 37"/>
                <a:gd name="T12" fmla="*/ 0 w 35"/>
                <a:gd name="T13" fmla="*/ 17 h 37"/>
                <a:gd name="T14" fmla="*/ 1 w 35"/>
                <a:gd name="T1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7">
                  <a:moveTo>
                    <a:pt x="1" y="1"/>
                  </a:moveTo>
                  <a:lnTo>
                    <a:pt x="1" y="1"/>
                  </a:lnTo>
                  <a:lnTo>
                    <a:pt x="35" y="0"/>
                  </a:lnTo>
                  <a:lnTo>
                    <a:pt x="26" y="29"/>
                  </a:lnTo>
                  <a:lnTo>
                    <a:pt x="17" y="37"/>
                  </a:lnTo>
                  <a:lnTo>
                    <a:pt x="7" y="37"/>
                  </a:lnTo>
                  <a:lnTo>
                    <a:pt x="0" y="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6" name="Freeform 52">
              <a:extLst>
                <a:ext uri="{FF2B5EF4-FFF2-40B4-BE49-F238E27FC236}">
                  <a16:creationId xmlns:a16="http://schemas.microsoft.com/office/drawing/2014/main" xmlns="" id="{67E81329-10D0-9347-A51F-4E7054B03E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7825" y="4508501"/>
              <a:ext cx="117475" cy="125413"/>
            </a:xfrm>
            <a:custGeom>
              <a:avLst/>
              <a:gdLst>
                <a:gd name="T0" fmla="*/ 0 w 112"/>
                <a:gd name="T1" fmla="*/ 96 h 118"/>
                <a:gd name="T2" fmla="*/ 0 w 112"/>
                <a:gd name="T3" fmla="*/ 96 h 118"/>
                <a:gd name="T4" fmla="*/ 24 w 112"/>
                <a:gd name="T5" fmla="*/ 118 h 118"/>
                <a:gd name="T6" fmla="*/ 39 w 112"/>
                <a:gd name="T7" fmla="*/ 108 h 118"/>
                <a:gd name="T8" fmla="*/ 79 w 112"/>
                <a:gd name="T9" fmla="*/ 102 h 118"/>
                <a:gd name="T10" fmla="*/ 86 w 112"/>
                <a:gd name="T11" fmla="*/ 103 h 118"/>
                <a:gd name="T12" fmla="*/ 89 w 112"/>
                <a:gd name="T13" fmla="*/ 87 h 118"/>
                <a:gd name="T14" fmla="*/ 112 w 112"/>
                <a:gd name="T15" fmla="*/ 39 h 118"/>
                <a:gd name="T16" fmla="*/ 93 w 112"/>
                <a:gd name="T17" fmla="*/ 0 h 118"/>
                <a:gd name="T18" fmla="*/ 31 w 112"/>
                <a:gd name="T19" fmla="*/ 0 h 118"/>
                <a:gd name="T20" fmla="*/ 30 w 112"/>
                <a:gd name="T21" fmla="*/ 16 h 118"/>
                <a:gd name="T22" fmla="*/ 38 w 112"/>
                <a:gd name="T23" fmla="*/ 24 h 118"/>
                <a:gd name="T24" fmla="*/ 37 w 112"/>
                <a:gd name="T25" fmla="*/ 41 h 118"/>
                <a:gd name="T26" fmla="*/ 0 w 112"/>
                <a:gd name="T27" fmla="*/ 9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18">
                  <a:moveTo>
                    <a:pt x="0" y="96"/>
                  </a:moveTo>
                  <a:lnTo>
                    <a:pt x="0" y="96"/>
                  </a:lnTo>
                  <a:lnTo>
                    <a:pt x="24" y="118"/>
                  </a:lnTo>
                  <a:lnTo>
                    <a:pt x="39" y="108"/>
                  </a:lnTo>
                  <a:lnTo>
                    <a:pt x="79" y="102"/>
                  </a:lnTo>
                  <a:lnTo>
                    <a:pt x="86" y="103"/>
                  </a:lnTo>
                  <a:lnTo>
                    <a:pt x="89" y="87"/>
                  </a:lnTo>
                  <a:lnTo>
                    <a:pt x="112" y="39"/>
                  </a:lnTo>
                  <a:lnTo>
                    <a:pt x="93" y="0"/>
                  </a:lnTo>
                  <a:lnTo>
                    <a:pt x="31" y="0"/>
                  </a:lnTo>
                  <a:lnTo>
                    <a:pt x="30" y="16"/>
                  </a:lnTo>
                  <a:lnTo>
                    <a:pt x="38" y="24"/>
                  </a:lnTo>
                  <a:lnTo>
                    <a:pt x="37" y="41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8" name="Freeform 54">
              <a:extLst>
                <a:ext uri="{FF2B5EF4-FFF2-40B4-BE49-F238E27FC236}">
                  <a16:creationId xmlns:a16="http://schemas.microsoft.com/office/drawing/2014/main" xmlns="" id="{05068568-5E11-354F-9871-D41A630D1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300" y="4621213"/>
              <a:ext cx="255588" cy="257175"/>
            </a:xfrm>
            <a:custGeom>
              <a:avLst/>
              <a:gdLst>
                <a:gd name="T0" fmla="*/ 105 w 242"/>
                <a:gd name="T1" fmla="*/ 242 h 242"/>
                <a:gd name="T2" fmla="*/ 105 w 242"/>
                <a:gd name="T3" fmla="*/ 242 h 242"/>
                <a:gd name="T4" fmla="*/ 242 w 242"/>
                <a:gd name="T5" fmla="*/ 226 h 242"/>
                <a:gd name="T6" fmla="*/ 211 w 242"/>
                <a:gd name="T7" fmla="*/ 166 h 242"/>
                <a:gd name="T8" fmla="*/ 209 w 242"/>
                <a:gd name="T9" fmla="*/ 109 h 242"/>
                <a:gd name="T10" fmla="*/ 219 w 242"/>
                <a:gd name="T11" fmla="*/ 81 h 242"/>
                <a:gd name="T12" fmla="*/ 89 w 242"/>
                <a:gd name="T13" fmla="*/ 0 h 242"/>
                <a:gd name="T14" fmla="*/ 48 w 242"/>
                <a:gd name="T15" fmla="*/ 6 h 242"/>
                <a:gd name="T16" fmla="*/ 34 w 242"/>
                <a:gd name="T17" fmla="*/ 17 h 242"/>
                <a:gd name="T18" fmla="*/ 33 w 242"/>
                <a:gd name="T19" fmla="*/ 41 h 242"/>
                <a:gd name="T20" fmla="*/ 23 w 242"/>
                <a:gd name="T21" fmla="*/ 74 h 242"/>
                <a:gd name="T22" fmla="*/ 14 w 242"/>
                <a:gd name="T23" fmla="*/ 85 h 242"/>
                <a:gd name="T24" fmla="*/ 0 w 242"/>
                <a:gd name="T25" fmla="*/ 87 h 242"/>
                <a:gd name="T26" fmla="*/ 26 w 242"/>
                <a:gd name="T27" fmla="*/ 178 h 242"/>
                <a:gd name="T28" fmla="*/ 69 w 242"/>
                <a:gd name="T29" fmla="*/ 198 h 242"/>
                <a:gd name="T30" fmla="*/ 99 w 242"/>
                <a:gd name="T31" fmla="*/ 199 h 242"/>
                <a:gd name="T32" fmla="*/ 105 w 242"/>
                <a:gd name="T33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2" h="242">
                  <a:moveTo>
                    <a:pt x="105" y="242"/>
                  </a:moveTo>
                  <a:lnTo>
                    <a:pt x="105" y="242"/>
                  </a:lnTo>
                  <a:lnTo>
                    <a:pt x="242" y="226"/>
                  </a:lnTo>
                  <a:lnTo>
                    <a:pt x="211" y="166"/>
                  </a:lnTo>
                  <a:lnTo>
                    <a:pt x="209" y="109"/>
                  </a:lnTo>
                  <a:lnTo>
                    <a:pt x="219" y="81"/>
                  </a:lnTo>
                  <a:lnTo>
                    <a:pt x="89" y="0"/>
                  </a:lnTo>
                  <a:lnTo>
                    <a:pt x="48" y="6"/>
                  </a:lnTo>
                  <a:lnTo>
                    <a:pt x="34" y="17"/>
                  </a:lnTo>
                  <a:lnTo>
                    <a:pt x="33" y="41"/>
                  </a:lnTo>
                  <a:lnTo>
                    <a:pt x="23" y="74"/>
                  </a:lnTo>
                  <a:lnTo>
                    <a:pt x="14" y="85"/>
                  </a:lnTo>
                  <a:lnTo>
                    <a:pt x="0" y="87"/>
                  </a:lnTo>
                  <a:lnTo>
                    <a:pt x="26" y="178"/>
                  </a:lnTo>
                  <a:lnTo>
                    <a:pt x="69" y="198"/>
                  </a:lnTo>
                  <a:lnTo>
                    <a:pt x="99" y="199"/>
                  </a:lnTo>
                  <a:lnTo>
                    <a:pt x="105" y="24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9" name="Freeform 55">
              <a:extLst>
                <a:ext uri="{FF2B5EF4-FFF2-40B4-BE49-F238E27FC236}">
                  <a16:creationId xmlns:a16="http://schemas.microsoft.com/office/drawing/2014/main" xmlns="" id="{8827359A-D3A1-7D4D-9AD0-B208D1084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0975" y="4808538"/>
              <a:ext cx="273050" cy="227013"/>
            </a:xfrm>
            <a:custGeom>
              <a:avLst/>
              <a:gdLst>
                <a:gd name="T0" fmla="*/ 0 w 258"/>
                <a:gd name="T1" fmla="*/ 170 h 214"/>
                <a:gd name="T2" fmla="*/ 0 w 258"/>
                <a:gd name="T3" fmla="*/ 170 h 214"/>
                <a:gd name="T4" fmla="*/ 25 w 258"/>
                <a:gd name="T5" fmla="*/ 204 h 214"/>
                <a:gd name="T6" fmla="*/ 64 w 258"/>
                <a:gd name="T7" fmla="*/ 206 h 214"/>
                <a:gd name="T8" fmla="*/ 77 w 258"/>
                <a:gd name="T9" fmla="*/ 214 h 214"/>
                <a:gd name="T10" fmla="*/ 118 w 258"/>
                <a:gd name="T11" fmla="*/ 214 h 214"/>
                <a:gd name="T12" fmla="*/ 152 w 258"/>
                <a:gd name="T13" fmla="*/ 166 h 214"/>
                <a:gd name="T14" fmla="*/ 249 w 258"/>
                <a:gd name="T15" fmla="*/ 122 h 214"/>
                <a:gd name="T16" fmla="*/ 258 w 258"/>
                <a:gd name="T17" fmla="*/ 84 h 214"/>
                <a:gd name="T18" fmla="*/ 247 w 258"/>
                <a:gd name="T19" fmla="*/ 29 h 214"/>
                <a:gd name="T20" fmla="*/ 196 w 258"/>
                <a:gd name="T21" fmla="*/ 0 h 214"/>
                <a:gd name="T22" fmla="*/ 162 w 258"/>
                <a:gd name="T23" fmla="*/ 3 h 214"/>
                <a:gd name="T24" fmla="*/ 145 w 258"/>
                <a:gd name="T25" fmla="*/ 40 h 214"/>
                <a:gd name="T26" fmla="*/ 146 w 258"/>
                <a:gd name="T27" fmla="*/ 57 h 214"/>
                <a:gd name="T28" fmla="*/ 186 w 258"/>
                <a:gd name="T29" fmla="*/ 76 h 214"/>
                <a:gd name="T30" fmla="*/ 188 w 258"/>
                <a:gd name="T31" fmla="*/ 118 h 214"/>
                <a:gd name="T32" fmla="*/ 154 w 258"/>
                <a:gd name="T33" fmla="*/ 120 h 214"/>
                <a:gd name="T34" fmla="*/ 145 w 258"/>
                <a:gd name="T35" fmla="*/ 106 h 214"/>
                <a:gd name="T36" fmla="*/ 50 w 258"/>
                <a:gd name="T37" fmla="*/ 65 h 214"/>
                <a:gd name="T38" fmla="*/ 47 w 258"/>
                <a:gd name="T39" fmla="*/ 97 h 214"/>
                <a:gd name="T40" fmla="*/ 2 w 258"/>
                <a:gd name="T41" fmla="*/ 98 h 214"/>
                <a:gd name="T42" fmla="*/ 0 w 258"/>
                <a:gd name="T43" fmla="*/ 17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8" h="214">
                  <a:moveTo>
                    <a:pt x="0" y="170"/>
                  </a:moveTo>
                  <a:lnTo>
                    <a:pt x="0" y="170"/>
                  </a:lnTo>
                  <a:lnTo>
                    <a:pt x="25" y="204"/>
                  </a:lnTo>
                  <a:lnTo>
                    <a:pt x="64" y="206"/>
                  </a:lnTo>
                  <a:lnTo>
                    <a:pt x="77" y="214"/>
                  </a:lnTo>
                  <a:lnTo>
                    <a:pt x="118" y="214"/>
                  </a:lnTo>
                  <a:lnTo>
                    <a:pt x="152" y="166"/>
                  </a:lnTo>
                  <a:lnTo>
                    <a:pt x="249" y="122"/>
                  </a:lnTo>
                  <a:lnTo>
                    <a:pt x="258" y="84"/>
                  </a:lnTo>
                  <a:lnTo>
                    <a:pt x="247" y="29"/>
                  </a:lnTo>
                  <a:lnTo>
                    <a:pt x="196" y="0"/>
                  </a:lnTo>
                  <a:lnTo>
                    <a:pt x="162" y="3"/>
                  </a:lnTo>
                  <a:lnTo>
                    <a:pt x="145" y="40"/>
                  </a:lnTo>
                  <a:lnTo>
                    <a:pt x="146" y="57"/>
                  </a:lnTo>
                  <a:lnTo>
                    <a:pt x="186" y="76"/>
                  </a:lnTo>
                  <a:lnTo>
                    <a:pt x="188" y="118"/>
                  </a:lnTo>
                  <a:lnTo>
                    <a:pt x="154" y="120"/>
                  </a:lnTo>
                  <a:lnTo>
                    <a:pt x="145" y="106"/>
                  </a:lnTo>
                  <a:lnTo>
                    <a:pt x="50" y="65"/>
                  </a:lnTo>
                  <a:lnTo>
                    <a:pt x="47" y="97"/>
                  </a:lnTo>
                  <a:lnTo>
                    <a:pt x="2" y="98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0" name="Freeform 56">
              <a:extLst>
                <a:ext uri="{FF2B5EF4-FFF2-40B4-BE49-F238E27FC236}">
                  <a16:creationId xmlns:a16="http://schemas.microsoft.com/office/drawing/2014/main" xmlns="" id="{F7010275-17DB-2344-A82A-77B21CCFC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6025" y="4754563"/>
              <a:ext cx="277813" cy="277813"/>
            </a:xfrm>
            <a:custGeom>
              <a:avLst/>
              <a:gdLst>
                <a:gd name="T0" fmla="*/ 19 w 263"/>
                <a:gd name="T1" fmla="*/ 1 h 262"/>
                <a:gd name="T2" fmla="*/ 19 w 263"/>
                <a:gd name="T3" fmla="*/ 1 h 262"/>
                <a:gd name="T4" fmla="*/ 45 w 263"/>
                <a:gd name="T5" fmla="*/ 101 h 262"/>
                <a:gd name="T6" fmla="*/ 45 w 263"/>
                <a:gd name="T7" fmla="*/ 132 h 262"/>
                <a:gd name="T8" fmla="*/ 6 w 263"/>
                <a:gd name="T9" fmla="*/ 174 h 262"/>
                <a:gd name="T10" fmla="*/ 0 w 263"/>
                <a:gd name="T11" fmla="*/ 243 h 262"/>
                <a:gd name="T12" fmla="*/ 150 w 263"/>
                <a:gd name="T13" fmla="*/ 244 h 262"/>
                <a:gd name="T14" fmla="*/ 199 w 263"/>
                <a:gd name="T15" fmla="*/ 262 h 262"/>
                <a:gd name="T16" fmla="*/ 240 w 263"/>
                <a:gd name="T17" fmla="*/ 257 h 262"/>
                <a:gd name="T18" fmla="*/ 216 w 263"/>
                <a:gd name="T19" fmla="*/ 227 h 262"/>
                <a:gd name="T20" fmla="*/ 216 w 263"/>
                <a:gd name="T21" fmla="*/ 143 h 262"/>
                <a:gd name="T22" fmla="*/ 263 w 263"/>
                <a:gd name="T23" fmla="*/ 141 h 262"/>
                <a:gd name="T24" fmla="*/ 263 w 263"/>
                <a:gd name="T25" fmla="*/ 108 h 262"/>
                <a:gd name="T26" fmla="*/ 225 w 263"/>
                <a:gd name="T27" fmla="*/ 106 h 262"/>
                <a:gd name="T28" fmla="*/ 218 w 263"/>
                <a:gd name="T29" fmla="*/ 29 h 262"/>
                <a:gd name="T30" fmla="*/ 202 w 263"/>
                <a:gd name="T31" fmla="*/ 29 h 262"/>
                <a:gd name="T32" fmla="*/ 193 w 263"/>
                <a:gd name="T33" fmla="*/ 21 h 262"/>
                <a:gd name="T34" fmla="*/ 184 w 263"/>
                <a:gd name="T35" fmla="*/ 22 h 262"/>
                <a:gd name="T36" fmla="*/ 171 w 263"/>
                <a:gd name="T37" fmla="*/ 46 h 262"/>
                <a:gd name="T38" fmla="*/ 124 w 263"/>
                <a:gd name="T39" fmla="*/ 46 h 262"/>
                <a:gd name="T40" fmla="*/ 113 w 263"/>
                <a:gd name="T41" fmla="*/ 34 h 262"/>
                <a:gd name="T42" fmla="*/ 116 w 263"/>
                <a:gd name="T43" fmla="*/ 19 h 262"/>
                <a:gd name="T44" fmla="*/ 103 w 263"/>
                <a:gd name="T45" fmla="*/ 0 h 262"/>
                <a:gd name="T46" fmla="*/ 19 w 263"/>
                <a:gd name="T47" fmla="*/ 1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3" h="262">
                  <a:moveTo>
                    <a:pt x="19" y="1"/>
                  </a:moveTo>
                  <a:lnTo>
                    <a:pt x="19" y="1"/>
                  </a:lnTo>
                  <a:lnTo>
                    <a:pt x="45" y="101"/>
                  </a:lnTo>
                  <a:lnTo>
                    <a:pt x="45" y="132"/>
                  </a:lnTo>
                  <a:lnTo>
                    <a:pt x="6" y="174"/>
                  </a:lnTo>
                  <a:lnTo>
                    <a:pt x="0" y="243"/>
                  </a:lnTo>
                  <a:lnTo>
                    <a:pt x="150" y="244"/>
                  </a:lnTo>
                  <a:lnTo>
                    <a:pt x="199" y="262"/>
                  </a:lnTo>
                  <a:lnTo>
                    <a:pt x="240" y="257"/>
                  </a:lnTo>
                  <a:lnTo>
                    <a:pt x="216" y="227"/>
                  </a:lnTo>
                  <a:lnTo>
                    <a:pt x="216" y="143"/>
                  </a:lnTo>
                  <a:lnTo>
                    <a:pt x="263" y="141"/>
                  </a:lnTo>
                  <a:lnTo>
                    <a:pt x="263" y="108"/>
                  </a:lnTo>
                  <a:lnTo>
                    <a:pt x="225" y="106"/>
                  </a:lnTo>
                  <a:lnTo>
                    <a:pt x="218" y="29"/>
                  </a:lnTo>
                  <a:lnTo>
                    <a:pt x="202" y="29"/>
                  </a:lnTo>
                  <a:lnTo>
                    <a:pt x="193" y="21"/>
                  </a:lnTo>
                  <a:lnTo>
                    <a:pt x="184" y="22"/>
                  </a:lnTo>
                  <a:lnTo>
                    <a:pt x="171" y="46"/>
                  </a:lnTo>
                  <a:lnTo>
                    <a:pt x="124" y="46"/>
                  </a:lnTo>
                  <a:lnTo>
                    <a:pt x="113" y="34"/>
                  </a:lnTo>
                  <a:lnTo>
                    <a:pt x="116" y="19"/>
                  </a:lnTo>
                  <a:lnTo>
                    <a:pt x="103" y="0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1" name="Freeform 57">
              <a:extLst>
                <a:ext uri="{FF2B5EF4-FFF2-40B4-BE49-F238E27FC236}">
                  <a16:creationId xmlns:a16="http://schemas.microsoft.com/office/drawing/2014/main" xmlns="" id="{58B28015-0882-1049-B568-AB0E3887F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263" y="4838701"/>
              <a:ext cx="66675" cy="182563"/>
            </a:xfrm>
            <a:custGeom>
              <a:avLst/>
              <a:gdLst>
                <a:gd name="T0" fmla="*/ 2 w 63"/>
                <a:gd name="T1" fmla="*/ 100 h 172"/>
                <a:gd name="T2" fmla="*/ 2 w 63"/>
                <a:gd name="T3" fmla="*/ 100 h 172"/>
                <a:gd name="T4" fmla="*/ 26 w 63"/>
                <a:gd name="T5" fmla="*/ 125 h 172"/>
                <a:gd name="T6" fmla="*/ 26 w 63"/>
                <a:gd name="T7" fmla="*/ 158 h 172"/>
                <a:gd name="T8" fmla="*/ 31 w 63"/>
                <a:gd name="T9" fmla="*/ 172 h 172"/>
                <a:gd name="T10" fmla="*/ 63 w 63"/>
                <a:gd name="T11" fmla="*/ 137 h 172"/>
                <a:gd name="T12" fmla="*/ 59 w 63"/>
                <a:gd name="T13" fmla="*/ 92 h 172"/>
                <a:gd name="T14" fmla="*/ 42 w 63"/>
                <a:gd name="T15" fmla="*/ 79 h 172"/>
                <a:gd name="T16" fmla="*/ 26 w 63"/>
                <a:gd name="T17" fmla="*/ 1 h 172"/>
                <a:gd name="T18" fmla="*/ 0 w 63"/>
                <a:gd name="T19" fmla="*/ 0 h 172"/>
                <a:gd name="T20" fmla="*/ 12 w 63"/>
                <a:gd name="T21" fmla="*/ 56 h 172"/>
                <a:gd name="T22" fmla="*/ 2 w 63"/>
                <a:gd name="T23" fmla="*/ 10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72">
                  <a:moveTo>
                    <a:pt x="2" y="100"/>
                  </a:moveTo>
                  <a:lnTo>
                    <a:pt x="2" y="100"/>
                  </a:lnTo>
                  <a:lnTo>
                    <a:pt x="26" y="125"/>
                  </a:lnTo>
                  <a:lnTo>
                    <a:pt x="26" y="158"/>
                  </a:lnTo>
                  <a:lnTo>
                    <a:pt x="31" y="172"/>
                  </a:lnTo>
                  <a:lnTo>
                    <a:pt x="63" y="137"/>
                  </a:lnTo>
                  <a:lnTo>
                    <a:pt x="59" y="92"/>
                  </a:lnTo>
                  <a:lnTo>
                    <a:pt x="42" y="79"/>
                  </a:lnTo>
                  <a:lnTo>
                    <a:pt x="26" y="1"/>
                  </a:lnTo>
                  <a:lnTo>
                    <a:pt x="0" y="0"/>
                  </a:lnTo>
                  <a:lnTo>
                    <a:pt x="12" y="56"/>
                  </a:lnTo>
                  <a:lnTo>
                    <a:pt x="2" y="10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2" name="Freeform 58">
              <a:extLst>
                <a:ext uri="{FF2B5EF4-FFF2-40B4-BE49-F238E27FC236}">
                  <a16:creationId xmlns:a16="http://schemas.microsoft.com/office/drawing/2014/main" xmlns="" id="{14B0AA33-0D60-034A-BC01-DB28899BA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7825" y="4867276"/>
              <a:ext cx="257175" cy="376238"/>
            </a:xfrm>
            <a:custGeom>
              <a:avLst/>
              <a:gdLst>
                <a:gd name="T0" fmla="*/ 22 w 243"/>
                <a:gd name="T1" fmla="*/ 339 h 356"/>
                <a:gd name="T2" fmla="*/ 22 w 243"/>
                <a:gd name="T3" fmla="*/ 339 h 356"/>
                <a:gd name="T4" fmla="*/ 43 w 243"/>
                <a:gd name="T5" fmla="*/ 356 h 356"/>
                <a:gd name="T6" fmla="*/ 93 w 243"/>
                <a:gd name="T7" fmla="*/ 326 h 356"/>
                <a:gd name="T8" fmla="*/ 101 w 243"/>
                <a:gd name="T9" fmla="*/ 281 h 356"/>
                <a:gd name="T10" fmla="*/ 101 w 243"/>
                <a:gd name="T11" fmla="*/ 207 h 356"/>
                <a:gd name="T12" fmla="*/ 181 w 243"/>
                <a:gd name="T13" fmla="*/ 142 h 356"/>
                <a:gd name="T14" fmla="*/ 194 w 243"/>
                <a:gd name="T15" fmla="*/ 142 h 356"/>
                <a:gd name="T16" fmla="*/ 243 w 243"/>
                <a:gd name="T17" fmla="*/ 96 h 356"/>
                <a:gd name="T18" fmla="*/ 235 w 243"/>
                <a:gd name="T19" fmla="*/ 0 h 356"/>
                <a:gd name="T20" fmla="*/ 107 w 243"/>
                <a:gd name="T21" fmla="*/ 16 h 356"/>
                <a:gd name="T22" fmla="*/ 111 w 243"/>
                <a:gd name="T23" fmla="*/ 45 h 356"/>
                <a:gd name="T24" fmla="*/ 133 w 243"/>
                <a:gd name="T25" fmla="*/ 62 h 356"/>
                <a:gd name="T26" fmla="*/ 138 w 243"/>
                <a:gd name="T27" fmla="*/ 114 h 356"/>
                <a:gd name="T28" fmla="*/ 95 w 243"/>
                <a:gd name="T29" fmla="*/ 156 h 356"/>
                <a:gd name="T30" fmla="*/ 84 w 243"/>
                <a:gd name="T31" fmla="*/ 133 h 356"/>
                <a:gd name="T32" fmla="*/ 86 w 243"/>
                <a:gd name="T33" fmla="*/ 101 h 356"/>
                <a:gd name="T34" fmla="*/ 61 w 243"/>
                <a:gd name="T35" fmla="*/ 74 h 356"/>
                <a:gd name="T36" fmla="*/ 0 w 243"/>
                <a:gd name="T37" fmla="*/ 103 h 356"/>
                <a:gd name="T38" fmla="*/ 57 w 243"/>
                <a:gd name="T39" fmla="*/ 132 h 356"/>
                <a:gd name="T40" fmla="*/ 59 w 243"/>
                <a:gd name="T41" fmla="*/ 216 h 356"/>
                <a:gd name="T42" fmla="*/ 22 w 243"/>
                <a:gd name="T43" fmla="*/ 272 h 356"/>
                <a:gd name="T44" fmla="*/ 22 w 243"/>
                <a:gd name="T45" fmla="*/ 339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3" h="356">
                  <a:moveTo>
                    <a:pt x="22" y="339"/>
                  </a:moveTo>
                  <a:lnTo>
                    <a:pt x="22" y="339"/>
                  </a:lnTo>
                  <a:lnTo>
                    <a:pt x="43" y="356"/>
                  </a:lnTo>
                  <a:lnTo>
                    <a:pt x="93" y="326"/>
                  </a:lnTo>
                  <a:lnTo>
                    <a:pt x="101" y="281"/>
                  </a:lnTo>
                  <a:lnTo>
                    <a:pt x="101" y="207"/>
                  </a:lnTo>
                  <a:lnTo>
                    <a:pt x="181" y="142"/>
                  </a:lnTo>
                  <a:lnTo>
                    <a:pt x="194" y="142"/>
                  </a:lnTo>
                  <a:lnTo>
                    <a:pt x="243" y="96"/>
                  </a:lnTo>
                  <a:lnTo>
                    <a:pt x="235" y="0"/>
                  </a:lnTo>
                  <a:lnTo>
                    <a:pt x="107" y="16"/>
                  </a:lnTo>
                  <a:lnTo>
                    <a:pt x="111" y="45"/>
                  </a:lnTo>
                  <a:lnTo>
                    <a:pt x="133" y="62"/>
                  </a:lnTo>
                  <a:lnTo>
                    <a:pt x="138" y="114"/>
                  </a:lnTo>
                  <a:lnTo>
                    <a:pt x="95" y="156"/>
                  </a:lnTo>
                  <a:lnTo>
                    <a:pt x="84" y="133"/>
                  </a:lnTo>
                  <a:lnTo>
                    <a:pt x="86" y="101"/>
                  </a:lnTo>
                  <a:lnTo>
                    <a:pt x="61" y="74"/>
                  </a:lnTo>
                  <a:lnTo>
                    <a:pt x="0" y="103"/>
                  </a:lnTo>
                  <a:lnTo>
                    <a:pt x="57" y="132"/>
                  </a:lnTo>
                  <a:lnTo>
                    <a:pt x="59" y="216"/>
                  </a:lnTo>
                  <a:lnTo>
                    <a:pt x="22" y="272"/>
                  </a:lnTo>
                  <a:lnTo>
                    <a:pt x="22" y="33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3" name="Freeform 59">
              <a:extLst>
                <a:ext uri="{FF2B5EF4-FFF2-40B4-BE49-F238E27FC236}">
                  <a16:creationId xmlns:a16="http://schemas.microsoft.com/office/drawing/2014/main" xmlns="" id="{DC322C04-FBB7-C640-BF15-6D03EEE60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3525" y="4978401"/>
              <a:ext cx="171450" cy="171450"/>
            </a:xfrm>
            <a:custGeom>
              <a:avLst/>
              <a:gdLst>
                <a:gd name="T0" fmla="*/ 1 w 162"/>
                <a:gd name="T1" fmla="*/ 69 h 162"/>
                <a:gd name="T2" fmla="*/ 1 w 162"/>
                <a:gd name="T3" fmla="*/ 69 h 162"/>
                <a:gd name="T4" fmla="*/ 72 w 162"/>
                <a:gd name="T5" fmla="*/ 149 h 162"/>
                <a:gd name="T6" fmla="*/ 126 w 162"/>
                <a:gd name="T7" fmla="*/ 162 h 162"/>
                <a:gd name="T8" fmla="*/ 162 w 162"/>
                <a:gd name="T9" fmla="*/ 106 h 162"/>
                <a:gd name="T10" fmla="*/ 159 w 162"/>
                <a:gd name="T11" fmla="*/ 30 h 162"/>
                <a:gd name="T12" fmla="*/ 100 w 162"/>
                <a:gd name="T13" fmla="*/ 0 h 162"/>
                <a:gd name="T14" fmla="*/ 78 w 162"/>
                <a:gd name="T15" fmla="*/ 10 h 162"/>
                <a:gd name="T16" fmla="*/ 46 w 162"/>
                <a:gd name="T17" fmla="*/ 60 h 162"/>
                <a:gd name="T18" fmla="*/ 0 w 162"/>
                <a:gd name="T19" fmla="*/ 60 h 162"/>
                <a:gd name="T20" fmla="*/ 1 w 162"/>
                <a:gd name="T21" fmla="*/ 6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2" h="162">
                  <a:moveTo>
                    <a:pt x="1" y="69"/>
                  </a:moveTo>
                  <a:lnTo>
                    <a:pt x="1" y="69"/>
                  </a:lnTo>
                  <a:lnTo>
                    <a:pt x="72" y="149"/>
                  </a:lnTo>
                  <a:lnTo>
                    <a:pt x="126" y="162"/>
                  </a:lnTo>
                  <a:lnTo>
                    <a:pt x="162" y="106"/>
                  </a:lnTo>
                  <a:lnTo>
                    <a:pt x="159" y="30"/>
                  </a:lnTo>
                  <a:lnTo>
                    <a:pt x="100" y="0"/>
                  </a:lnTo>
                  <a:lnTo>
                    <a:pt x="78" y="10"/>
                  </a:lnTo>
                  <a:lnTo>
                    <a:pt x="46" y="60"/>
                  </a:lnTo>
                  <a:lnTo>
                    <a:pt x="0" y="60"/>
                  </a:lnTo>
                  <a:lnTo>
                    <a:pt x="1" y="6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4" name="Freeform 60">
              <a:extLst>
                <a:ext uri="{FF2B5EF4-FFF2-40B4-BE49-F238E27FC236}">
                  <a16:creationId xmlns:a16="http://schemas.microsoft.com/office/drawing/2014/main" xmlns="" id="{8E30BE69-27C8-E645-AF46-4C0B34DC0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438" y="5018088"/>
              <a:ext cx="298450" cy="298450"/>
            </a:xfrm>
            <a:custGeom>
              <a:avLst/>
              <a:gdLst>
                <a:gd name="T0" fmla="*/ 82 w 282"/>
                <a:gd name="T1" fmla="*/ 264 h 282"/>
                <a:gd name="T2" fmla="*/ 82 w 282"/>
                <a:gd name="T3" fmla="*/ 264 h 282"/>
                <a:gd name="T4" fmla="*/ 108 w 282"/>
                <a:gd name="T5" fmla="*/ 266 h 282"/>
                <a:gd name="T6" fmla="*/ 124 w 282"/>
                <a:gd name="T7" fmla="*/ 281 h 282"/>
                <a:gd name="T8" fmla="*/ 160 w 282"/>
                <a:gd name="T9" fmla="*/ 282 h 282"/>
                <a:gd name="T10" fmla="*/ 169 w 282"/>
                <a:gd name="T11" fmla="*/ 178 h 282"/>
                <a:gd name="T12" fmla="*/ 169 w 282"/>
                <a:gd name="T13" fmla="*/ 110 h 282"/>
                <a:gd name="T14" fmla="*/ 193 w 282"/>
                <a:gd name="T15" fmla="*/ 105 h 282"/>
                <a:gd name="T16" fmla="*/ 202 w 282"/>
                <a:gd name="T17" fmla="*/ 34 h 282"/>
                <a:gd name="T18" fmla="*/ 261 w 282"/>
                <a:gd name="T19" fmla="*/ 32 h 282"/>
                <a:gd name="T20" fmla="*/ 282 w 282"/>
                <a:gd name="T21" fmla="*/ 14 h 282"/>
                <a:gd name="T22" fmla="*/ 247 w 282"/>
                <a:gd name="T23" fmla="*/ 13 h 282"/>
                <a:gd name="T24" fmla="*/ 198 w 282"/>
                <a:gd name="T25" fmla="*/ 19 h 282"/>
                <a:gd name="T26" fmla="*/ 146 w 282"/>
                <a:gd name="T27" fmla="*/ 0 h 282"/>
                <a:gd name="T28" fmla="*/ 0 w 282"/>
                <a:gd name="T29" fmla="*/ 0 h 282"/>
                <a:gd name="T30" fmla="*/ 4 w 282"/>
                <a:gd name="T31" fmla="*/ 42 h 282"/>
                <a:gd name="T32" fmla="*/ 52 w 282"/>
                <a:gd name="T33" fmla="*/ 114 h 282"/>
                <a:gd name="T34" fmla="*/ 44 w 282"/>
                <a:gd name="T35" fmla="*/ 151 h 282"/>
                <a:gd name="T36" fmla="*/ 44 w 282"/>
                <a:gd name="T37" fmla="*/ 170 h 282"/>
                <a:gd name="T38" fmla="*/ 82 w 282"/>
                <a:gd name="T39" fmla="*/ 26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2" h="282">
                  <a:moveTo>
                    <a:pt x="82" y="264"/>
                  </a:moveTo>
                  <a:lnTo>
                    <a:pt x="82" y="264"/>
                  </a:lnTo>
                  <a:lnTo>
                    <a:pt x="108" y="266"/>
                  </a:lnTo>
                  <a:lnTo>
                    <a:pt x="124" y="281"/>
                  </a:lnTo>
                  <a:lnTo>
                    <a:pt x="160" y="282"/>
                  </a:lnTo>
                  <a:lnTo>
                    <a:pt x="169" y="178"/>
                  </a:lnTo>
                  <a:lnTo>
                    <a:pt x="169" y="110"/>
                  </a:lnTo>
                  <a:lnTo>
                    <a:pt x="193" y="105"/>
                  </a:lnTo>
                  <a:lnTo>
                    <a:pt x="202" y="34"/>
                  </a:lnTo>
                  <a:lnTo>
                    <a:pt x="261" y="32"/>
                  </a:lnTo>
                  <a:lnTo>
                    <a:pt x="282" y="14"/>
                  </a:lnTo>
                  <a:lnTo>
                    <a:pt x="247" y="13"/>
                  </a:lnTo>
                  <a:lnTo>
                    <a:pt x="198" y="19"/>
                  </a:lnTo>
                  <a:lnTo>
                    <a:pt x="146" y="0"/>
                  </a:lnTo>
                  <a:lnTo>
                    <a:pt x="0" y="0"/>
                  </a:lnTo>
                  <a:lnTo>
                    <a:pt x="4" y="42"/>
                  </a:lnTo>
                  <a:lnTo>
                    <a:pt x="52" y="114"/>
                  </a:lnTo>
                  <a:lnTo>
                    <a:pt x="44" y="151"/>
                  </a:lnTo>
                  <a:lnTo>
                    <a:pt x="44" y="170"/>
                  </a:lnTo>
                  <a:lnTo>
                    <a:pt x="82" y="26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5" name="Freeform 61">
              <a:extLst>
                <a:ext uri="{FF2B5EF4-FFF2-40B4-BE49-F238E27FC236}">
                  <a16:creationId xmlns:a16="http://schemas.microsoft.com/office/drawing/2014/main" xmlns="" id="{4F8AF053-CF29-0245-9739-09A32152F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763" y="5037138"/>
              <a:ext cx="203200" cy="230188"/>
            </a:xfrm>
            <a:custGeom>
              <a:avLst/>
              <a:gdLst>
                <a:gd name="T0" fmla="*/ 0 w 193"/>
                <a:gd name="T1" fmla="*/ 163 h 218"/>
                <a:gd name="T2" fmla="*/ 0 w 193"/>
                <a:gd name="T3" fmla="*/ 163 h 218"/>
                <a:gd name="T4" fmla="*/ 17 w 193"/>
                <a:gd name="T5" fmla="*/ 168 h 218"/>
                <a:gd name="T6" fmla="*/ 14 w 193"/>
                <a:gd name="T7" fmla="*/ 216 h 218"/>
                <a:gd name="T8" fmla="*/ 32 w 193"/>
                <a:gd name="T9" fmla="*/ 218 h 218"/>
                <a:gd name="T10" fmla="*/ 71 w 193"/>
                <a:gd name="T11" fmla="*/ 183 h 218"/>
                <a:gd name="T12" fmla="*/ 119 w 193"/>
                <a:gd name="T13" fmla="*/ 188 h 218"/>
                <a:gd name="T14" fmla="*/ 132 w 193"/>
                <a:gd name="T15" fmla="*/ 156 h 218"/>
                <a:gd name="T16" fmla="*/ 193 w 193"/>
                <a:gd name="T17" fmla="*/ 100 h 218"/>
                <a:gd name="T18" fmla="*/ 120 w 193"/>
                <a:gd name="T19" fmla="*/ 17 h 218"/>
                <a:gd name="T20" fmla="*/ 119 w 193"/>
                <a:gd name="T21" fmla="*/ 3 h 218"/>
                <a:gd name="T22" fmla="*/ 111 w 193"/>
                <a:gd name="T23" fmla="*/ 0 h 218"/>
                <a:gd name="T24" fmla="*/ 89 w 193"/>
                <a:gd name="T25" fmla="*/ 21 h 218"/>
                <a:gd name="T26" fmla="*/ 32 w 193"/>
                <a:gd name="T27" fmla="*/ 22 h 218"/>
                <a:gd name="T28" fmla="*/ 24 w 193"/>
                <a:gd name="T29" fmla="*/ 94 h 218"/>
                <a:gd name="T30" fmla="*/ 1 w 193"/>
                <a:gd name="T31" fmla="*/ 99 h 218"/>
                <a:gd name="T32" fmla="*/ 0 w 193"/>
                <a:gd name="T33" fmla="*/ 163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3" h="218">
                  <a:moveTo>
                    <a:pt x="0" y="163"/>
                  </a:moveTo>
                  <a:lnTo>
                    <a:pt x="0" y="163"/>
                  </a:lnTo>
                  <a:lnTo>
                    <a:pt x="17" y="168"/>
                  </a:lnTo>
                  <a:lnTo>
                    <a:pt x="14" y="216"/>
                  </a:lnTo>
                  <a:lnTo>
                    <a:pt x="32" y="218"/>
                  </a:lnTo>
                  <a:lnTo>
                    <a:pt x="71" y="183"/>
                  </a:lnTo>
                  <a:lnTo>
                    <a:pt x="119" y="188"/>
                  </a:lnTo>
                  <a:lnTo>
                    <a:pt x="132" y="156"/>
                  </a:lnTo>
                  <a:lnTo>
                    <a:pt x="193" y="100"/>
                  </a:lnTo>
                  <a:lnTo>
                    <a:pt x="120" y="17"/>
                  </a:lnTo>
                  <a:lnTo>
                    <a:pt x="119" y="3"/>
                  </a:lnTo>
                  <a:lnTo>
                    <a:pt x="111" y="0"/>
                  </a:lnTo>
                  <a:lnTo>
                    <a:pt x="89" y="21"/>
                  </a:lnTo>
                  <a:lnTo>
                    <a:pt x="32" y="22"/>
                  </a:lnTo>
                  <a:lnTo>
                    <a:pt x="24" y="94"/>
                  </a:lnTo>
                  <a:lnTo>
                    <a:pt x="1" y="99"/>
                  </a:lnTo>
                  <a:lnTo>
                    <a:pt x="0" y="16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6" name="Freeform 62">
              <a:extLst>
                <a:ext uri="{FF2B5EF4-FFF2-40B4-BE49-F238E27FC236}">
                  <a16:creationId xmlns:a16="http://schemas.microsoft.com/office/drawing/2014/main" xmlns="" id="{B195A580-EA87-C643-BE63-715D35FFA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300" y="5230813"/>
              <a:ext cx="52388" cy="44450"/>
            </a:xfrm>
            <a:custGeom>
              <a:avLst/>
              <a:gdLst>
                <a:gd name="T0" fmla="*/ 29 w 49"/>
                <a:gd name="T1" fmla="*/ 0 h 41"/>
                <a:gd name="T2" fmla="*/ 29 w 49"/>
                <a:gd name="T3" fmla="*/ 0 h 41"/>
                <a:gd name="T4" fmla="*/ 9 w 49"/>
                <a:gd name="T5" fmla="*/ 4 h 41"/>
                <a:gd name="T6" fmla="*/ 0 w 49"/>
                <a:gd name="T7" fmla="*/ 27 h 41"/>
                <a:gd name="T8" fmla="*/ 16 w 49"/>
                <a:gd name="T9" fmla="*/ 41 h 41"/>
                <a:gd name="T10" fmla="*/ 34 w 49"/>
                <a:gd name="T11" fmla="*/ 41 h 41"/>
                <a:gd name="T12" fmla="*/ 49 w 49"/>
                <a:gd name="T13" fmla="*/ 18 h 41"/>
                <a:gd name="T14" fmla="*/ 29 w 49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41">
                  <a:moveTo>
                    <a:pt x="29" y="0"/>
                  </a:moveTo>
                  <a:lnTo>
                    <a:pt x="29" y="0"/>
                  </a:lnTo>
                  <a:lnTo>
                    <a:pt x="9" y="4"/>
                  </a:lnTo>
                  <a:lnTo>
                    <a:pt x="0" y="27"/>
                  </a:lnTo>
                  <a:lnTo>
                    <a:pt x="16" y="41"/>
                  </a:lnTo>
                  <a:lnTo>
                    <a:pt x="34" y="41"/>
                  </a:lnTo>
                  <a:lnTo>
                    <a:pt x="49" y="18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7" name="Freeform 63">
              <a:extLst>
                <a:ext uri="{FF2B5EF4-FFF2-40B4-BE49-F238E27FC236}">
                  <a16:creationId xmlns:a16="http://schemas.microsoft.com/office/drawing/2014/main" xmlns="" id="{F8396252-E67B-DA46-B354-5214735F93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400" y="5307013"/>
              <a:ext cx="60325" cy="52388"/>
            </a:xfrm>
            <a:custGeom>
              <a:avLst/>
              <a:gdLst>
                <a:gd name="T0" fmla="*/ 7 w 56"/>
                <a:gd name="T1" fmla="*/ 19 h 50"/>
                <a:gd name="T2" fmla="*/ 7 w 56"/>
                <a:gd name="T3" fmla="*/ 19 h 50"/>
                <a:gd name="T4" fmla="*/ 31 w 56"/>
                <a:gd name="T5" fmla="*/ 0 h 50"/>
                <a:gd name="T6" fmla="*/ 42 w 56"/>
                <a:gd name="T7" fmla="*/ 1 h 50"/>
                <a:gd name="T8" fmla="*/ 56 w 56"/>
                <a:gd name="T9" fmla="*/ 18 h 50"/>
                <a:gd name="T10" fmla="*/ 55 w 56"/>
                <a:gd name="T11" fmla="*/ 35 h 50"/>
                <a:gd name="T12" fmla="*/ 32 w 56"/>
                <a:gd name="T13" fmla="*/ 43 h 50"/>
                <a:gd name="T14" fmla="*/ 32 w 56"/>
                <a:gd name="T15" fmla="*/ 50 h 50"/>
                <a:gd name="T16" fmla="*/ 6 w 56"/>
                <a:gd name="T17" fmla="*/ 49 h 50"/>
                <a:gd name="T18" fmla="*/ 0 w 56"/>
                <a:gd name="T19" fmla="*/ 30 h 50"/>
                <a:gd name="T20" fmla="*/ 7 w 56"/>
                <a:gd name="T21" fmla="*/ 1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50">
                  <a:moveTo>
                    <a:pt x="7" y="19"/>
                  </a:moveTo>
                  <a:lnTo>
                    <a:pt x="7" y="19"/>
                  </a:lnTo>
                  <a:lnTo>
                    <a:pt x="31" y="0"/>
                  </a:lnTo>
                  <a:lnTo>
                    <a:pt x="42" y="1"/>
                  </a:lnTo>
                  <a:lnTo>
                    <a:pt x="56" y="18"/>
                  </a:lnTo>
                  <a:lnTo>
                    <a:pt x="55" y="35"/>
                  </a:lnTo>
                  <a:lnTo>
                    <a:pt x="32" y="43"/>
                  </a:lnTo>
                  <a:lnTo>
                    <a:pt x="32" y="50"/>
                  </a:lnTo>
                  <a:lnTo>
                    <a:pt x="6" y="49"/>
                  </a:lnTo>
                  <a:lnTo>
                    <a:pt x="0" y="30"/>
                  </a:lnTo>
                  <a:lnTo>
                    <a:pt x="7" y="1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8" name="Freeform 64">
              <a:extLst>
                <a:ext uri="{FF2B5EF4-FFF2-40B4-BE49-F238E27FC236}">
                  <a16:creationId xmlns:a16="http://schemas.microsoft.com/office/drawing/2014/main" xmlns="" id="{80D9E490-5A03-844D-9BDE-0AD1240C3E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925" y="5145088"/>
              <a:ext cx="387350" cy="338138"/>
            </a:xfrm>
            <a:custGeom>
              <a:avLst/>
              <a:gdLst>
                <a:gd name="T0" fmla="*/ 262 w 367"/>
                <a:gd name="T1" fmla="*/ 145 h 319"/>
                <a:gd name="T2" fmla="*/ 262 w 367"/>
                <a:gd name="T3" fmla="*/ 145 h 319"/>
                <a:gd name="T4" fmla="*/ 274 w 367"/>
                <a:gd name="T5" fmla="*/ 145 h 319"/>
                <a:gd name="T6" fmla="*/ 293 w 367"/>
                <a:gd name="T7" fmla="*/ 166 h 319"/>
                <a:gd name="T8" fmla="*/ 293 w 367"/>
                <a:gd name="T9" fmla="*/ 190 h 319"/>
                <a:gd name="T10" fmla="*/ 270 w 367"/>
                <a:gd name="T11" fmla="*/ 201 h 319"/>
                <a:gd name="T12" fmla="*/ 269 w 367"/>
                <a:gd name="T13" fmla="*/ 209 h 319"/>
                <a:gd name="T14" fmla="*/ 234 w 367"/>
                <a:gd name="T15" fmla="*/ 210 h 319"/>
                <a:gd name="T16" fmla="*/ 224 w 367"/>
                <a:gd name="T17" fmla="*/ 184 h 319"/>
                <a:gd name="T18" fmla="*/ 234 w 367"/>
                <a:gd name="T19" fmla="*/ 165 h 319"/>
                <a:gd name="T20" fmla="*/ 262 w 367"/>
                <a:gd name="T21" fmla="*/ 145 h 319"/>
                <a:gd name="T22" fmla="*/ 292 w 367"/>
                <a:gd name="T23" fmla="*/ 0 h 319"/>
                <a:gd name="T24" fmla="*/ 292 w 367"/>
                <a:gd name="T25" fmla="*/ 0 h 319"/>
                <a:gd name="T26" fmla="*/ 230 w 367"/>
                <a:gd name="T27" fmla="*/ 57 h 319"/>
                <a:gd name="T28" fmla="*/ 215 w 367"/>
                <a:gd name="T29" fmla="*/ 93 h 319"/>
                <a:gd name="T30" fmla="*/ 166 w 367"/>
                <a:gd name="T31" fmla="*/ 87 h 319"/>
                <a:gd name="T32" fmla="*/ 125 w 367"/>
                <a:gd name="T33" fmla="*/ 123 h 319"/>
                <a:gd name="T34" fmla="*/ 98 w 367"/>
                <a:gd name="T35" fmla="*/ 120 h 319"/>
                <a:gd name="T36" fmla="*/ 100 w 367"/>
                <a:gd name="T37" fmla="*/ 70 h 319"/>
                <a:gd name="T38" fmla="*/ 91 w 367"/>
                <a:gd name="T39" fmla="*/ 67 h 319"/>
                <a:gd name="T40" fmla="*/ 84 w 367"/>
                <a:gd name="T41" fmla="*/ 169 h 319"/>
                <a:gd name="T42" fmla="*/ 36 w 367"/>
                <a:gd name="T43" fmla="*/ 169 h 319"/>
                <a:gd name="T44" fmla="*/ 21 w 367"/>
                <a:gd name="T45" fmla="*/ 152 h 319"/>
                <a:gd name="T46" fmla="*/ 0 w 367"/>
                <a:gd name="T47" fmla="*/ 152 h 319"/>
                <a:gd name="T48" fmla="*/ 19 w 367"/>
                <a:gd name="T49" fmla="*/ 207 h 319"/>
                <a:gd name="T50" fmla="*/ 54 w 367"/>
                <a:gd name="T51" fmla="*/ 240 h 319"/>
                <a:gd name="T52" fmla="*/ 29 w 367"/>
                <a:gd name="T53" fmla="*/ 269 h 319"/>
                <a:gd name="T54" fmla="*/ 45 w 367"/>
                <a:gd name="T55" fmla="*/ 305 h 319"/>
                <a:gd name="T56" fmla="*/ 82 w 367"/>
                <a:gd name="T57" fmla="*/ 319 h 319"/>
                <a:gd name="T58" fmla="*/ 112 w 367"/>
                <a:gd name="T59" fmla="*/ 294 h 319"/>
                <a:gd name="T60" fmla="*/ 196 w 367"/>
                <a:gd name="T61" fmla="*/ 294 h 319"/>
                <a:gd name="T62" fmla="*/ 202 w 367"/>
                <a:gd name="T63" fmla="*/ 287 h 319"/>
                <a:gd name="T64" fmla="*/ 240 w 367"/>
                <a:gd name="T65" fmla="*/ 280 h 319"/>
                <a:gd name="T66" fmla="*/ 367 w 367"/>
                <a:gd name="T67" fmla="*/ 154 h 319"/>
                <a:gd name="T68" fmla="*/ 366 w 367"/>
                <a:gd name="T69" fmla="*/ 114 h 319"/>
                <a:gd name="T70" fmla="*/ 353 w 367"/>
                <a:gd name="T71" fmla="*/ 132 h 319"/>
                <a:gd name="T72" fmla="*/ 332 w 367"/>
                <a:gd name="T73" fmla="*/ 132 h 319"/>
                <a:gd name="T74" fmla="*/ 308 w 367"/>
                <a:gd name="T75" fmla="*/ 111 h 319"/>
                <a:gd name="T76" fmla="*/ 320 w 367"/>
                <a:gd name="T77" fmla="*/ 80 h 319"/>
                <a:gd name="T78" fmla="*/ 342 w 367"/>
                <a:gd name="T79" fmla="*/ 75 h 319"/>
                <a:gd name="T80" fmla="*/ 340 w 367"/>
                <a:gd name="T81" fmla="*/ 11 h 319"/>
                <a:gd name="T82" fmla="*/ 292 w 367"/>
                <a:gd name="T8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67" h="319">
                  <a:moveTo>
                    <a:pt x="262" y="145"/>
                  </a:moveTo>
                  <a:lnTo>
                    <a:pt x="262" y="145"/>
                  </a:lnTo>
                  <a:lnTo>
                    <a:pt x="274" y="145"/>
                  </a:lnTo>
                  <a:lnTo>
                    <a:pt x="293" y="166"/>
                  </a:lnTo>
                  <a:lnTo>
                    <a:pt x="293" y="190"/>
                  </a:lnTo>
                  <a:lnTo>
                    <a:pt x="270" y="201"/>
                  </a:lnTo>
                  <a:lnTo>
                    <a:pt x="269" y="209"/>
                  </a:lnTo>
                  <a:lnTo>
                    <a:pt x="234" y="210"/>
                  </a:lnTo>
                  <a:lnTo>
                    <a:pt x="224" y="184"/>
                  </a:lnTo>
                  <a:lnTo>
                    <a:pt x="234" y="165"/>
                  </a:lnTo>
                  <a:lnTo>
                    <a:pt x="262" y="145"/>
                  </a:lnTo>
                  <a:close/>
                  <a:moveTo>
                    <a:pt x="292" y="0"/>
                  </a:moveTo>
                  <a:lnTo>
                    <a:pt x="292" y="0"/>
                  </a:lnTo>
                  <a:lnTo>
                    <a:pt x="230" y="57"/>
                  </a:lnTo>
                  <a:lnTo>
                    <a:pt x="215" y="93"/>
                  </a:lnTo>
                  <a:lnTo>
                    <a:pt x="166" y="87"/>
                  </a:lnTo>
                  <a:lnTo>
                    <a:pt x="125" y="123"/>
                  </a:lnTo>
                  <a:lnTo>
                    <a:pt x="98" y="120"/>
                  </a:lnTo>
                  <a:lnTo>
                    <a:pt x="100" y="70"/>
                  </a:lnTo>
                  <a:lnTo>
                    <a:pt x="91" y="67"/>
                  </a:lnTo>
                  <a:lnTo>
                    <a:pt x="84" y="169"/>
                  </a:lnTo>
                  <a:lnTo>
                    <a:pt x="36" y="169"/>
                  </a:lnTo>
                  <a:lnTo>
                    <a:pt x="21" y="152"/>
                  </a:lnTo>
                  <a:lnTo>
                    <a:pt x="0" y="152"/>
                  </a:lnTo>
                  <a:lnTo>
                    <a:pt x="19" y="207"/>
                  </a:lnTo>
                  <a:lnTo>
                    <a:pt x="54" y="240"/>
                  </a:lnTo>
                  <a:lnTo>
                    <a:pt x="29" y="269"/>
                  </a:lnTo>
                  <a:lnTo>
                    <a:pt x="45" y="305"/>
                  </a:lnTo>
                  <a:lnTo>
                    <a:pt x="82" y="319"/>
                  </a:lnTo>
                  <a:lnTo>
                    <a:pt x="112" y="294"/>
                  </a:lnTo>
                  <a:lnTo>
                    <a:pt x="196" y="294"/>
                  </a:lnTo>
                  <a:lnTo>
                    <a:pt x="202" y="287"/>
                  </a:lnTo>
                  <a:lnTo>
                    <a:pt x="240" y="280"/>
                  </a:lnTo>
                  <a:lnTo>
                    <a:pt x="367" y="154"/>
                  </a:lnTo>
                  <a:lnTo>
                    <a:pt x="366" y="114"/>
                  </a:lnTo>
                  <a:lnTo>
                    <a:pt x="353" y="132"/>
                  </a:lnTo>
                  <a:lnTo>
                    <a:pt x="332" y="132"/>
                  </a:lnTo>
                  <a:lnTo>
                    <a:pt x="308" y="111"/>
                  </a:lnTo>
                  <a:lnTo>
                    <a:pt x="320" y="80"/>
                  </a:lnTo>
                  <a:lnTo>
                    <a:pt x="342" y="75"/>
                  </a:lnTo>
                  <a:lnTo>
                    <a:pt x="340" y="11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9" name="Freeform 65">
              <a:extLst>
                <a:ext uri="{FF2B5EF4-FFF2-40B4-BE49-F238E27FC236}">
                  <a16:creationId xmlns:a16="http://schemas.microsoft.com/office/drawing/2014/main" xmlns="" id="{FD0DF86B-0D2A-A748-AA62-9BE374E6F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6488" y="2027238"/>
              <a:ext cx="969963" cy="947738"/>
            </a:xfrm>
            <a:custGeom>
              <a:avLst/>
              <a:gdLst>
                <a:gd name="T0" fmla="*/ 10 w 919"/>
                <a:gd name="T1" fmla="*/ 173 h 896"/>
                <a:gd name="T2" fmla="*/ 19 w 919"/>
                <a:gd name="T3" fmla="*/ 209 h 896"/>
                <a:gd name="T4" fmla="*/ 38 w 919"/>
                <a:gd name="T5" fmla="*/ 265 h 896"/>
                <a:gd name="T6" fmla="*/ 117 w 919"/>
                <a:gd name="T7" fmla="*/ 250 h 896"/>
                <a:gd name="T8" fmla="*/ 203 w 919"/>
                <a:gd name="T9" fmla="*/ 397 h 896"/>
                <a:gd name="T10" fmla="*/ 213 w 919"/>
                <a:gd name="T11" fmla="*/ 448 h 896"/>
                <a:gd name="T12" fmla="*/ 237 w 919"/>
                <a:gd name="T13" fmla="*/ 489 h 896"/>
                <a:gd name="T14" fmla="*/ 215 w 919"/>
                <a:gd name="T15" fmla="*/ 516 h 896"/>
                <a:gd name="T16" fmla="*/ 177 w 919"/>
                <a:gd name="T17" fmla="*/ 617 h 896"/>
                <a:gd name="T18" fmla="*/ 183 w 919"/>
                <a:gd name="T19" fmla="*/ 721 h 896"/>
                <a:gd name="T20" fmla="*/ 192 w 919"/>
                <a:gd name="T21" fmla="*/ 809 h 896"/>
                <a:gd name="T22" fmla="*/ 239 w 919"/>
                <a:gd name="T23" fmla="*/ 847 h 896"/>
                <a:gd name="T24" fmla="*/ 264 w 919"/>
                <a:gd name="T25" fmla="*/ 875 h 896"/>
                <a:gd name="T26" fmla="*/ 307 w 919"/>
                <a:gd name="T27" fmla="*/ 894 h 896"/>
                <a:gd name="T28" fmla="*/ 392 w 919"/>
                <a:gd name="T29" fmla="*/ 736 h 896"/>
                <a:gd name="T30" fmla="*/ 548 w 919"/>
                <a:gd name="T31" fmla="*/ 623 h 896"/>
                <a:gd name="T32" fmla="*/ 633 w 919"/>
                <a:gd name="T33" fmla="*/ 636 h 896"/>
                <a:gd name="T34" fmla="*/ 738 w 919"/>
                <a:gd name="T35" fmla="*/ 565 h 896"/>
                <a:gd name="T36" fmla="*/ 708 w 919"/>
                <a:gd name="T37" fmla="*/ 497 h 896"/>
                <a:gd name="T38" fmla="*/ 659 w 919"/>
                <a:gd name="T39" fmla="*/ 442 h 896"/>
                <a:gd name="T40" fmla="*/ 764 w 919"/>
                <a:gd name="T41" fmla="*/ 452 h 896"/>
                <a:gd name="T42" fmla="*/ 751 w 919"/>
                <a:gd name="T43" fmla="*/ 410 h 896"/>
                <a:gd name="T44" fmla="*/ 811 w 919"/>
                <a:gd name="T45" fmla="*/ 269 h 896"/>
                <a:gd name="T46" fmla="*/ 789 w 919"/>
                <a:gd name="T47" fmla="*/ 228 h 896"/>
                <a:gd name="T48" fmla="*/ 919 w 919"/>
                <a:gd name="T49" fmla="*/ 132 h 896"/>
                <a:gd name="T50" fmla="*/ 796 w 919"/>
                <a:gd name="T51" fmla="*/ 113 h 896"/>
                <a:gd name="T52" fmla="*/ 774 w 919"/>
                <a:gd name="T53" fmla="*/ 98 h 896"/>
                <a:gd name="T54" fmla="*/ 721 w 919"/>
                <a:gd name="T55" fmla="*/ 124 h 896"/>
                <a:gd name="T56" fmla="*/ 616 w 919"/>
                <a:gd name="T57" fmla="*/ 109 h 896"/>
                <a:gd name="T58" fmla="*/ 764 w 919"/>
                <a:gd name="T59" fmla="*/ 71 h 896"/>
                <a:gd name="T60" fmla="*/ 595 w 919"/>
                <a:gd name="T61" fmla="*/ 2 h 896"/>
                <a:gd name="T62" fmla="*/ 542 w 919"/>
                <a:gd name="T63" fmla="*/ 39 h 896"/>
                <a:gd name="T64" fmla="*/ 486 w 919"/>
                <a:gd name="T65" fmla="*/ 0 h 896"/>
                <a:gd name="T66" fmla="*/ 437 w 919"/>
                <a:gd name="T67" fmla="*/ 30 h 896"/>
                <a:gd name="T68" fmla="*/ 435 w 919"/>
                <a:gd name="T69" fmla="*/ 77 h 896"/>
                <a:gd name="T70" fmla="*/ 358 w 919"/>
                <a:gd name="T71" fmla="*/ 28 h 896"/>
                <a:gd name="T72" fmla="*/ 307 w 919"/>
                <a:gd name="T73" fmla="*/ 62 h 896"/>
                <a:gd name="T74" fmla="*/ 220 w 919"/>
                <a:gd name="T75" fmla="*/ 15 h 896"/>
                <a:gd name="T76" fmla="*/ 179 w 919"/>
                <a:gd name="T77" fmla="*/ 60 h 896"/>
                <a:gd name="T78" fmla="*/ 100 w 919"/>
                <a:gd name="T79" fmla="*/ 66 h 896"/>
                <a:gd name="T80" fmla="*/ 102 w 919"/>
                <a:gd name="T81" fmla="*/ 111 h 896"/>
                <a:gd name="T82" fmla="*/ 21 w 919"/>
                <a:gd name="T83" fmla="*/ 105 h 896"/>
                <a:gd name="T84" fmla="*/ 30 w 919"/>
                <a:gd name="T85" fmla="*/ 160 h 896"/>
                <a:gd name="T86" fmla="*/ 87 w 919"/>
                <a:gd name="T87" fmla="*/ 171 h 896"/>
                <a:gd name="T88" fmla="*/ 10 w 919"/>
                <a:gd name="T89" fmla="*/ 173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19" h="896">
                  <a:moveTo>
                    <a:pt x="10" y="173"/>
                  </a:moveTo>
                  <a:lnTo>
                    <a:pt x="10" y="173"/>
                  </a:lnTo>
                  <a:lnTo>
                    <a:pt x="0" y="190"/>
                  </a:lnTo>
                  <a:lnTo>
                    <a:pt x="19" y="209"/>
                  </a:lnTo>
                  <a:lnTo>
                    <a:pt x="10" y="228"/>
                  </a:lnTo>
                  <a:lnTo>
                    <a:pt x="38" y="265"/>
                  </a:lnTo>
                  <a:lnTo>
                    <a:pt x="72" y="254"/>
                  </a:lnTo>
                  <a:lnTo>
                    <a:pt x="117" y="250"/>
                  </a:lnTo>
                  <a:lnTo>
                    <a:pt x="168" y="305"/>
                  </a:lnTo>
                  <a:lnTo>
                    <a:pt x="203" y="397"/>
                  </a:lnTo>
                  <a:lnTo>
                    <a:pt x="175" y="454"/>
                  </a:lnTo>
                  <a:lnTo>
                    <a:pt x="213" y="448"/>
                  </a:lnTo>
                  <a:lnTo>
                    <a:pt x="235" y="461"/>
                  </a:lnTo>
                  <a:lnTo>
                    <a:pt x="237" y="489"/>
                  </a:lnTo>
                  <a:lnTo>
                    <a:pt x="190" y="491"/>
                  </a:lnTo>
                  <a:lnTo>
                    <a:pt x="215" y="516"/>
                  </a:lnTo>
                  <a:lnTo>
                    <a:pt x="247" y="523"/>
                  </a:lnTo>
                  <a:lnTo>
                    <a:pt x="177" y="617"/>
                  </a:lnTo>
                  <a:lnTo>
                    <a:pt x="168" y="674"/>
                  </a:lnTo>
                  <a:lnTo>
                    <a:pt x="183" y="721"/>
                  </a:lnTo>
                  <a:lnTo>
                    <a:pt x="173" y="749"/>
                  </a:lnTo>
                  <a:lnTo>
                    <a:pt x="192" y="809"/>
                  </a:lnTo>
                  <a:lnTo>
                    <a:pt x="228" y="849"/>
                  </a:lnTo>
                  <a:lnTo>
                    <a:pt x="239" y="847"/>
                  </a:lnTo>
                  <a:lnTo>
                    <a:pt x="262" y="841"/>
                  </a:lnTo>
                  <a:lnTo>
                    <a:pt x="264" y="875"/>
                  </a:lnTo>
                  <a:lnTo>
                    <a:pt x="279" y="896"/>
                  </a:lnTo>
                  <a:lnTo>
                    <a:pt x="307" y="894"/>
                  </a:lnTo>
                  <a:lnTo>
                    <a:pt x="328" y="815"/>
                  </a:lnTo>
                  <a:lnTo>
                    <a:pt x="392" y="736"/>
                  </a:lnTo>
                  <a:lnTo>
                    <a:pt x="488" y="698"/>
                  </a:lnTo>
                  <a:lnTo>
                    <a:pt x="548" y="623"/>
                  </a:lnTo>
                  <a:lnTo>
                    <a:pt x="576" y="636"/>
                  </a:lnTo>
                  <a:lnTo>
                    <a:pt x="633" y="636"/>
                  </a:lnTo>
                  <a:lnTo>
                    <a:pt x="680" y="589"/>
                  </a:lnTo>
                  <a:lnTo>
                    <a:pt x="738" y="565"/>
                  </a:lnTo>
                  <a:lnTo>
                    <a:pt x="744" y="529"/>
                  </a:lnTo>
                  <a:lnTo>
                    <a:pt x="708" y="497"/>
                  </a:lnTo>
                  <a:lnTo>
                    <a:pt x="676" y="487"/>
                  </a:lnTo>
                  <a:lnTo>
                    <a:pt x="659" y="442"/>
                  </a:lnTo>
                  <a:lnTo>
                    <a:pt x="700" y="418"/>
                  </a:lnTo>
                  <a:lnTo>
                    <a:pt x="764" y="452"/>
                  </a:lnTo>
                  <a:lnTo>
                    <a:pt x="785" y="429"/>
                  </a:lnTo>
                  <a:lnTo>
                    <a:pt x="751" y="410"/>
                  </a:lnTo>
                  <a:lnTo>
                    <a:pt x="823" y="312"/>
                  </a:lnTo>
                  <a:lnTo>
                    <a:pt x="811" y="269"/>
                  </a:lnTo>
                  <a:lnTo>
                    <a:pt x="776" y="267"/>
                  </a:lnTo>
                  <a:lnTo>
                    <a:pt x="789" y="228"/>
                  </a:lnTo>
                  <a:lnTo>
                    <a:pt x="832" y="209"/>
                  </a:lnTo>
                  <a:lnTo>
                    <a:pt x="919" y="132"/>
                  </a:lnTo>
                  <a:lnTo>
                    <a:pt x="894" y="105"/>
                  </a:lnTo>
                  <a:lnTo>
                    <a:pt x="796" y="113"/>
                  </a:lnTo>
                  <a:lnTo>
                    <a:pt x="744" y="164"/>
                  </a:lnTo>
                  <a:lnTo>
                    <a:pt x="774" y="98"/>
                  </a:lnTo>
                  <a:lnTo>
                    <a:pt x="740" y="90"/>
                  </a:lnTo>
                  <a:lnTo>
                    <a:pt x="721" y="124"/>
                  </a:lnTo>
                  <a:lnTo>
                    <a:pt x="693" y="100"/>
                  </a:lnTo>
                  <a:lnTo>
                    <a:pt x="616" y="109"/>
                  </a:lnTo>
                  <a:lnTo>
                    <a:pt x="638" y="75"/>
                  </a:lnTo>
                  <a:lnTo>
                    <a:pt x="764" y="71"/>
                  </a:lnTo>
                  <a:lnTo>
                    <a:pt x="732" y="28"/>
                  </a:lnTo>
                  <a:lnTo>
                    <a:pt x="595" y="2"/>
                  </a:lnTo>
                  <a:lnTo>
                    <a:pt x="540" y="11"/>
                  </a:lnTo>
                  <a:lnTo>
                    <a:pt x="542" y="39"/>
                  </a:lnTo>
                  <a:lnTo>
                    <a:pt x="484" y="19"/>
                  </a:lnTo>
                  <a:lnTo>
                    <a:pt x="486" y="0"/>
                  </a:lnTo>
                  <a:lnTo>
                    <a:pt x="446" y="9"/>
                  </a:lnTo>
                  <a:lnTo>
                    <a:pt x="437" y="30"/>
                  </a:lnTo>
                  <a:lnTo>
                    <a:pt x="480" y="45"/>
                  </a:lnTo>
                  <a:lnTo>
                    <a:pt x="435" y="77"/>
                  </a:lnTo>
                  <a:lnTo>
                    <a:pt x="403" y="41"/>
                  </a:lnTo>
                  <a:lnTo>
                    <a:pt x="358" y="28"/>
                  </a:lnTo>
                  <a:lnTo>
                    <a:pt x="352" y="62"/>
                  </a:lnTo>
                  <a:lnTo>
                    <a:pt x="307" y="62"/>
                  </a:lnTo>
                  <a:lnTo>
                    <a:pt x="290" y="26"/>
                  </a:lnTo>
                  <a:lnTo>
                    <a:pt x="220" y="15"/>
                  </a:lnTo>
                  <a:lnTo>
                    <a:pt x="181" y="34"/>
                  </a:lnTo>
                  <a:lnTo>
                    <a:pt x="179" y="60"/>
                  </a:lnTo>
                  <a:lnTo>
                    <a:pt x="130" y="54"/>
                  </a:lnTo>
                  <a:lnTo>
                    <a:pt x="100" y="66"/>
                  </a:lnTo>
                  <a:lnTo>
                    <a:pt x="102" y="96"/>
                  </a:lnTo>
                  <a:lnTo>
                    <a:pt x="102" y="111"/>
                  </a:lnTo>
                  <a:lnTo>
                    <a:pt x="47" y="122"/>
                  </a:lnTo>
                  <a:lnTo>
                    <a:pt x="21" y="105"/>
                  </a:lnTo>
                  <a:lnTo>
                    <a:pt x="4" y="132"/>
                  </a:lnTo>
                  <a:lnTo>
                    <a:pt x="30" y="160"/>
                  </a:lnTo>
                  <a:lnTo>
                    <a:pt x="83" y="154"/>
                  </a:lnTo>
                  <a:lnTo>
                    <a:pt x="87" y="171"/>
                  </a:lnTo>
                  <a:lnTo>
                    <a:pt x="47" y="190"/>
                  </a:lnTo>
                  <a:lnTo>
                    <a:pt x="10" y="17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0" name="Freeform 66">
              <a:extLst>
                <a:ext uri="{FF2B5EF4-FFF2-40B4-BE49-F238E27FC236}">
                  <a16:creationId xmlns:a16="http://schemas.microsoft.com/office/drawing/2014/main" xmlns="" id="{AA62776B-F6D8-744C-BEFC-FE6BC255F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175" y="2562226"/>
              <a:ext cx="38100" cy="44450"/>
            </a:xfrm>
            <a:custGeom>
              <a:avLst/>
              <a:gdLst>
                <a:gd name="T0" fmla="*/ 23 w 36"/>
                <a:gd name="T1" fmla="*/ 0 h 42"/>
                <a:gd name="T2" fmla="*/ 23 w 36"/>
                <a:gd name="T3" fmla="*/ 0 h 42"/>
                <a:gd name="T4" fmla="*/ 36 w 36"/>
                <a:gd name="T5" fmla="*/ 19 h 42"/>
                <a:gd name="T6" fmla="*/ 30 w 36"/>
                <a:gd name="T7" fmla="*/ 42 h 42"/>
                <a:gd name="T8" fmla="*/ 17 w 36"/>
                <a:gd name="T9" fmla="*/ 42 h 42"/>
                <a:gd name="T10" fmla="*/ 0 w 36"/>
                <a:gd name="T11" fmla="*/ 23 h 42"/>
                <a:gd name="T12" fmla="*/ 4 w 36"/>
                <a:gd name="T13" fmla="*/ 8 h 42"/>
                <a:gd name="T14" fmla="*/ 23 w 36"/>
                <a:gd name="T1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42">
                  <a:moveTo>
                    <a:pt x="23" y="0"/>
                  </a:moveTo>
                  <a:lnTo>
                    <a:pt x="23" y="0"/>
                  </a:lnTo>
                  <a:lnTo>
                    <a:pt x="36" y="19"/>
                  </a:lnTo>
                  <a:lnTo>
                    <a:pt x="30" y="42"/>
                  </a:lnTo>
                  <a:lnTo>
                    <a:pt x="17" y="42"/>
                  </a:lnTo>
                  <a:lnTo>
                    <a:pt x="0" y="23"/>
                  </a:lnTo>
                  <a:lnTo>
                    <a:pt x="4" y="8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1" name="Freeform 67">
              <a:extLst>
                <a:ext uri="{FF2B5EF4-FFF2-40B4-BE49-F238E27FC236}">
                  <a16:creationId xmlns:a16="http://schemas.microsoft.com/office/drawing/2014/main" xmlns="" id="{16616C20-67D8-664A-AB58-75BB0F325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7850" y="2505076"/>
              <a:ext cx="52388" cy="42863"/>
            </a:xfrm>
            <a:custGeom>
              <a:avLst/>
              <a:gdLst>
                <a:gd name="T0" fmla="*/ 13 w 49"/>
                <a:gd name="T1" fmla="*/ 0 h 41"/>
                <a:gd name="T2" fmla="*/ 13 w 49"/>
                <a:gd name="T3" fmla="*/ 0 h 41"/>
                <a:gd name="T4" fmla="*/ 49 w 49"/>
                <a:gd name="T5" fmla="*/ 11 h 41"/>
                <a:gd name="T6" fmla="*/ 47 w 49"/>
                <a:gd name="T7" fmla="*/ 41 h 41"/>
                <a:gd name="T8" fmla="*/ 8 w 49"/>
                <a:gd name="T9" fmla="*/ 22 h 41"/>
                <a:gd name="T10" fmla="*/ 0 w 49"/>
                <a:gd name="T11" fmla="*/ 11 h 41"/>
                <a:gd name="T12" fmla="*/ 13 w 49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1">
                  <a:moveTo>
                    <a:pt x="13" y="0"/>
                  </a:moveTo>
                  <a:lnTo>
                    <a:pt x="13" y="0"/>
                  </a:lnTo>
                  <a:lnTo>
                    <a:pt x="49" y="11"/>
                  </a:lnTo>
                  <a:lnTo>
                    <a:pt x="47" y="41"/>
                  </a:lnTo>
                  <a:lnTo>
                    <a:pt x="8" y="22"/>
                  </a:lnTo>
                  <a:lnTo>
                    <a:pt x="0" y="1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2" name="Freeform 68">
              <a:extLst>
                <a:ext uri="{FF2B5EF4-FFF2-40B4-BE49-F238E27FC236}">
                  <a16:creationId xmlns:a16="http://schemas.microsoft.com/office/drawing/2014/main" xmlns="" id="{8C41403F-61B3-3B4E-8037-ED9DE26B9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7575" y="4957763"/>
              <a:ext cx="950913" cy="889000"/>
            </a:xfrm>
            <a:custGeom>
              <a:avLst/>
              <a:gdLst>
                <a:gd name="T0" fmla="*/ 36 w 899"/>
                <a:gd name="T1" fmla="*/ 368 h 839"/>
                <a:gd name="T2" fmla="*/ 36 w 899"/>
                <a:gd name="T3" fmla="*/ 368 h 839"/>
                <a:gd name="T4" fmla="*/ 33 w 899"/>
                <a:gd name="T5" fmla="*/ 567 h 839"/>
                <a:gd name="T6" fmla="*/ 3 w 899"/>
                <a:gd name="T7" fmla="*/ 590 h 839"/>
                <a:gd name="T8" fmla="*/ 0 w 899"/>
                <a:gd name="T9" fmla="*/ 609 h 839"/>
                <a:gd name="T10" fmla="*/ 42 w 899"/>
                <a:gd name="T11" fmla="*/ 637 h 839"/>
                <a:gd name="T12" fmla="*/ 145 w 899"/>
                <a:gd name="T13" fmla="*/ 618 h 839"/>
                <a:gd name="T14" fmla="*/ 198 w 899"/>
                <a:gd name="T15" fmla="*/ 618 h 839"/>
                <a:gd name="T16" fmla="*/ 217 w 899"/>
                <a:gd name="T17" fmla="*/ 590 h 839"/>
                <a:gd name="T18" fmla="*/ 334 w 899"/>
                <a:gd name="T19" fmla="*/ 567 h 839"/>
                <a:gd name="T20" fmla="*/ 418 w 899"/>
                <a:gd name="T21" fmla="*/ 592 h 839"/>
                <a:gd name="T22" fmla="*/ 412 w 899"/>
                <a:gd name="T23" fmla="*/ 626 h 839"/>
                <a:gd name="T24" fmla="*/ 423 w 899"/>
                <a:gd name="T25" fmla="*/ 660 h 839"/>
                <a:gd name="T26" fmla="*/ 487 w 899"/>
                <a:gd name="T27" fmla="*/ 649 h 839"/>
                <a:gd name="T28" fmla="*/ 490 w 899"/>
                <a:gd name="T29" fmla="*/ 665 h 839"/>
                <a:gd name="T30" fmla="*/ 448 w 899"/>
                <a:gd name="T31" fmla="*/ 696 h 839"/>
                <a:gd name="T32" fmla="*/ 462 w 899"/>
                <a:gd name="T33" fmla="*/ 707 h 839"/>
                <a:gd name="T34" fmla="*/ 493 w 899"/>
                <a:gd name="T35" fmla="*/ 696 h 839"/>
                <a:gd name="T36" fmla="*/ 484 w 899"/>
                <a:gd name="T37" fmla="*/ 789 h 839"/>
                <a:gd name="T38" fmla="*/ 543 w 899"/>
                <a:gd name="T39" fmla="*/ 834 h 839"/>
                <a:gd name="T40" fmla="*/ 576 w 899"/>
                <a:gd name="T41" fmla="*/ 822 h 839"/>
                <a:gd name="T42" fmla="*/ 593 w 899"/>
                <a:gd name="T43" fmla="*/ 839 h 839"/>
                <a:gd name="T44" fmla="*/ 690 w 899"/>
                <a:gd name="T45" fmla="*/ 825 h 839"/>
                <a:gd name="T46" fmla="*/ 782 w 899"/>
                <a:gd name="T47" fmla="*/ 676 h 839"/>
                <a:gd name="T48" fmla="*/ 816 w 899"/>
                <a:gd name="T49" fmla="*/ 668 h 839"/>
                <a:gd name="T50" fmla="*/ 883 w 899"/>
                <a:gd name="T51" fmla="*/ 545 h 839"/>
                <a:gd name="T52" fmla="*/ 899 w 899"/>
                <a:gd name="T53" fmla="*/ 438 h 839"/>
                <a:gd name="T54" fmla="*/ 857 w 899"/>
                <a:gd name="T55" fmla="*/ 385 h 839"/>
                <a:gd name="T56" fmla="*/ 874 w 899"/>
                <a:gd name="T57" fmla="*/ 374 h 839"/>
                <a:gd name="T58" fmla="*/ 841 w 899"/>
                <a:gd name="T59" fmla="*/ 270 h 839"/>
                <a:gd name="T60" fmla="*/ 805 w 899"/>
                <a:gd name="T61" fmla="*/ 245 h 839"/>
                <a:gd name="T62" fmla="*/ 810 w 899"/>
                <a:gd name="T63" fmla="*/ 104 h 839"/>
                <a:gd name="T64" fmla="*/ 777 w 899"/>
                <a:gd name="T65" fmla="*/ 79 h 839"/>
                <a:gd name="T66" fmla="*/ 768 w 899"/>
                <a:gd name="T67" fmla="*/ 1 h 839"/>
                <a:gd name="T68" fmla="*/ 752 w 899"/>
                <a:gd name="T69" fmla="*/ 1 h 839"/>
                <a:gd name="T70" fmla="*/ 696 w 899"/>
                <a:gd name="T71" fmla="*/ 186 h 839"/>
                <a:gd name="T72" fmla="*/ 665 w 899"/>
                <a:gd name="T73" fmla="*/ 188 h 839"/>
                <a:gd name="T74" fmla="*/ 596 w 899"/>
                <a:gd name="T75" fmla="*/ 118 h 839"/>
                <a:gd name="T76" fmla="*/ 635 w 899"/>
                <a:gd name="T77" fmla="*/ 14 h 839"/>
                <a:gd name="T78" fmla="*/ 562 w 899"/>
                <a:gd name="T79" fmla="*/ 0 h 839"/>
                <a:gd name="T80" fmla="*/ 482 w 899"/>
                <a:gd name="T81" fmla="*/ 23 h 839"/>
                <a:gd name="T82" fmla="*/ 459 w 899"/>
                <a:gd name="T83" fmla="*/ 87 h 839"/>
                <a:gd name="T84" fmla="*/ 423 w 899"/>
                <a:gd name="T85" fmla="*/ 96 h 839"/>
                <a:gd name="T86" fmla="*/ 421 w 899"/>
                <a:gd name="T87" fmla="*/ 51 h 839"/>
                <a:gd name="T88" fmla="*/ 273 w 899"/>
                <a:gd name="T89" fmla="*/ 141 h 839"/>
                <a:gd name="T90" fmla="*/ 276 w 899"/>
                <a:gd name="T91" fmla="*/ 174 h 839"/>
                <a:gd name="T92" fmla="*/ 253 w 899"/>
                <a:gd name="T93" fmla="*/ 205 h 839"/>
                <a:gd name="T94" fmla="*/ 198 w 899"/>
                <a:gd name="T95" fmla="*/ 205 h 839"/>
                <a:gd name="T96" fmla="*/ 78 w 899"/>
                <a:gd name="T97" fmla="*/ 256 h 839"/>
                <a:gd name="T98" fmla="*/ 36 w 899"/>
                <a:gd name="T99" fmla="*/ 368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9" h="839">
                  <a:moveTo>
                    <a:pt x="36" y="368"/>
                  </a:moveTo>
                  <a:lnTo>
                    <a:pt x="36" y="368"/>
                  </a:lnTo>
                  <a:lnTo>
                    <a:pt x="33" y="567"/>
                  </a:lnTo>
                  <a:lnTo>
                    <a:pt x="3" y="590"/>
                  </a:lnTo>
                  <a:lnTo>
                    <a:pt x="0" y="609"/>
                  </a:lnTo>
                  <a:lnTo>
                    <a:pt x="42" y="637"/>
                  </a:lnTo>
                  <a:lnTo>
                    <a:pt x="145" y="618"/>
                  </a:lnTo>
                  <a:lnTo>
                    <a:pt x="198" y="618"/>
                  </a:lnTo>
                  <a:lnTo>
                    <a:pt x="217" y="590"/>
                  </a:lnTo>
                  <a:lnTo>
                    <a:pt x="334" y="567"/>
                  </a:lnTo>
                  <a:lnTo>
                    <a:pt x="418" y="592"/>
                  </a:lnTo>
                  <a:lnTo>
                    <a:pt x="412" y="626"/>
                  </a:lnTo>
                  <a:lnTo>
                    <a:pt x="423" y="660"/>
                  </a:lnTo>
                  <a:lnTo>
                    <a:pt x="487" y="649"/>
                  </a:lnTo>
                  <a:lnTo>
                    <a:pt x="490" y="665"/>
                  </a:lnTo>
                  <a:lnTo>
                    <a:pt x="448" y="696"/>
                  </a:lnTo>
                  <a:lnTo>
                    <a:pt x="462" y="707"/>
                  </a:lnTo>
                  <a:lnTo>
                    <a:pt x="493" y="696"/>
                  </a:lnTo>
                  <a:lnTo>
                    <a:pt x="484" y="789"/>
                  </a:lnTo>
                  <a:lnTo>
                    <a:pt x="543" y="834"/>
                  </a:lnTo>
                  <a:lnTo>
                    <a:pt x="576" y="822"/>
                  </a:lnTo>
                  <a:lnTo>
                    <a:pt x="593" y="839"/>
                  </a:lnTo>
                  <a:lnTo>
                    <a:pt x="690" y="825"/>
                  </a:lnTo>
                  <a:lnTo>
                    <a:pt x="782" y="676"/>
                  </a:lnTo>
                  <a:lnTo>
                    <a:pt x="816" y="668"/>
                  </a:lnTo>
                  <a:lnTo>
                    <a:pt x="883" y="545"/>
                  </a:lnTo>
                  <a:lnTo>
                    <a:pt x="899" y="438"/>
                  </a:lnTo>
                  <a:lnTo>
                    <a:pt x="857" y="385"/>
                  </a:lnTo>
                  <a:lnTo>
                    <a:pt x="874" y="374"/>
                  </a:lnTo>
                  <a:lnTo>
                    <a:pt x="841" y="270"/>
                  </a:lnTo>
                  <a:lnTo>
                    <a:pt x="805" y="245"/>
                  </a:lnTo>
                  <a:lnTo>
                    <a:pt x="810" y="104"/>
                  </a:lnTo>
                  <a:lnTo>
                    <a:pt x="777" y="79"/>
                  </a:lnTo>
                  <a:lnTo>
                    <a:pt x="768" y="1"/>
                  </a:lnTo>
                  <a:lnTo>
                    <a:pt x="752" y="1"/>
                  </a:lnTo>
                  <a:lnTo>
                    <a:pt x="696" y="186"/>
                  </a:lnTo>
                  <a:lnTo>
                    <a:pt x="665" y="188"/>
                  </a:lnTo>
                  <a:lnTo>
                    <a:pt x="596" y="118"/>
                  </a:lnTo>
                  <a:lnTo>
                    <a:pt x="635" y="14"/>
                  </a:lnTo>
                  <a:lnTo>
                    <a:pt x="562" y="0"/>
                  </a:lnTo>
                  <a:lnTo>
                    <a:pt x="482" y="23"/>
                  </a:lnTo>
                  <a:lnTo>
                    <a:pt x="459" y="87"/>
                  </a:lnTo>
                  <a:lnTo>
                    <a:pt x="423" y="96"/>
                  </a:lnTo>
                  <a:lnTo>
                    <a:pt x="421" y="51"/>
                  </a:lnTo>
                  <a:lnTo>
                    <a:pt x="273" y="141"/>
                  </a:lnTo>
                  <a:lnTo>
                    <a:pt x="276" y="174"/>
                  </a:lnTo>
                  <a:lnTo>
                    <a:pt x="253" y="205"/>
                  </a:lnTo>
                  <a:lnTo>
                    <a:pt x="198" y="205"/>
                  </a:lnTo>
                  <a:lnTo>
                    <a:pt x="78" y="256"/>
                  </a:lnTo>
                  <a:lnTo>
                    <a:pt x="36" y="36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3" name="Freeform 69">
              <a:extLst>
                <a:ext uri="{FF2B5EF4-FFF2-40B4-BE49-F238E27FC236}">
                  <a16:creationId xmlns:a16="http://schemas.microsoft.com/office/drawing/2014/main" xmlns="" id="{F7A46758-9A1A-B34D-A2B4-6E790CBDC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6375" y="5915026"/>
              <a:ext cx="96838" cy="100013"/>
            </a:xfrm>
            <a:custGeom>
              <a:avLst/>
              <a:gdLst>
                <a:gd name="T0" fmla="*/ 14 w 92"/>
                <a:gd name="T1" fmla="*/ 0 h 95"/>
                <a:gd name="T2" fmla="*/ 14 w 92"/>
                <a:gd name="T3" fmla="*/ 0 h 95"/>
                <a:gd name="T4" fmla="*/ 0 w 92"/>
                <a:gd name="T5" fmla="*/ 56 h 95"/>
                <a:gd name="T6" fmla="*/ 3 w 92"/>
                <a:gd name="T7" fmla="*/ 95 h 95"/>
                <a:gd name="T8" fmla="*/ 44 w 92"/>
                <a:gd name="T9" fmla="*/ 92 h 95"/>
                <a:gd name="T10" fmla="*/ 92 w 92"/>
                <a:gd name="T11" fmla="*/ 19 h 95"/>
                <a:gd name="T12" fmla="*/ 14 w 92"/>
                <a:gd name="T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95">
                  <a:moveTo>
                    <a:pt x="14" y="0"/>
                  </a:moveTo>
                  <a:lnTo>
                    <a:pt x="14" y="0"/>
                  </a:lnTo>
                  <a:lnTo>
                    <a:pt x="0" y="56"/>
                  </a:lnTo>
                  <a:lnTo>
                    <a:pt x="3" y="95"/>
                  </a:lnTo>
                  <a:lnTo>
                    <a:pt x="44" y="92"/>
                  </a:lnTo>
                  <a:lnTo>
                    <a:pt x="92" y="19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4" name="Freeform 70">
              <a:extLst>
                <a:ext uri="{FF2B5EF4-FFF2-40B4-BE49-F238E27FC236}">
                  <a16:creationId xmlns:a16="http://schemas.microsoft.com/office/drawing/2014/main" xmlns="" id="{B36CD91A-0417-264E-8EB7-70DB5E933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8525" y="5795963"/>
              <a:ext cx="134938" cy="269875"/>
            </a:xfrm>
            <a:custGeom>
              <a:avLst/>
              <a:gdLst>
                <a:gd name="T0" fmla="*/ 45 w 128"/>
                <a:gd name="T1" fmla="*/ 0 h 255"/>
                <a:gd name="T2" fmla="*/ 45 w 128"/>
                <a:gd name="T3" fmla="*/ 0 h 255"/>
                <a:gd name="T4" fmla="*/ 53 w 128"/>
                <a:gd name="T5" fmla="*/ 92 h 255"/>
                <a:gd name="T6" fmla="*/ 42 w 128"/>
                <a:gd name="T7" fmla="*/ 134 h 255"/>
                <a:gd name="T8" fmla="*/ 0 w 128"/>
                <a:gd name="T9" fmla="*/ 165 h 255"/>
                <a:gd name="T10" fmla="*/ 3 w 128"/>
                <a:gd name="T11" fmla="*/ 202 h 255"/>
                <a:gd name="T12" fmla="*/ 3 w 128"/>
                <a:gd name="T13" fmla="*/ 241 h 255"/>
                <a:gd name="T14" fmla="*/ 14 w 128"/>
                <a:gd name="T15" fmla="*/ 255 h 255"/>
                <a:gd name="T16" fmla="*/ 128 w 128"/>
                <a:gd name="T17" fmla="*/ 157 h 255"/>
                <a:gd name="T18" fmla="*/ 128 w 128"/>
                <a:gd name="T19" fmla="*/ 134 h 255"/>
                <a:gd name="T20" fmla="*/ 100 w 128"/>
                <a:gd name="T21" fmla="*/ 134 h 255"/>
                <a:gd name="T22" fmla="*/ 61 w 128"/>
                <a:gd name="T23" fmla="*/ 2 h 255"/>
                <a:gd name="T24" fmla="*/ 45 w 128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55">
                  <a:moveTo>
                    <a:pt x="45" y="0"/>
                  </a:moveTo>
                  <a:lnTo>
                    <a:pt x="45" y="0"/>
                  </a:lnTo>
                  <a:lnTo>
                    <a:pt x="53" y="92"/>
                  </a:lnTo>
                  <a:lnTo>
                    <a:pt x="42" y="134"/>
                  </a:lnTo>
                  <a:lnTo>
                    <a:pt x="0" y="165"/>
                  </a:lnTo>
                  <a:lnTo>
                    <a:pt x="3" y="202"/>
                  </a:lnTo>
                  <a:lnTo>
                    <a:pt x="3" y="241"/>
                  </a:lnTo>
                  <a:lnTo>
                    <a:pt x="14" y="255"/>
                  </a:lnTo>
                  <a:lnTo>
                    <a:pt x="128" y="157"/>
                  </a:lnTo>
                  <a:lnTo>
                    <a:pt x="128" y="134"/>
                  </a:lnTo>
                  <a:lnTo>
                    <a:pt x="100" y="134"/>
                  </a:lnTo>
                  <a:lnTo>
                    <a:pt x="61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5" name="Freeform 71">
              <a:extLst>
                <a:ext uri="{FF2B5EF4-FFF2-40B4-BE49-F238E27FC236}">
                  <a16:creationId xmlns:a16="http://schemas.microsoft.com/office/drawing/2014/main" xmlns="" id="{C9785035-050B-FA4F-A1BA-32BC8C22F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9125" y="6010276"/>
              <a:ext cx="260350" cy="214313"/>
            </a:xfrm>
            <a:custGeom>
              <a:avLst/>
              <a:gdLst>
                <a:gd name="T0" fmla="*/ 225 w 247"/>
                <a:gd name="T1" fmla="*/ 0 h 202"/>
                <a:gd name="T2" fmla="*/ 225 w 247"/>
                <a:gd name="T3" fmla="*/ 0 h 202"/>
                <a:gd name="T4" fmla="*/ 247 w 247"/>
                <a:gd name="T5" fmla="*/ 42 h 202"/>
                <a:gd name="T6" fmla="*/ 186 w 247"/>
                <a:gd name="T7" fmla="*/ 101 h 202"/>
                <a:gd name="T8" fmla="*/ 181 w 247"/>
                <a:gd name="T9" fmla="*/ 131 h 202"/>
                <a:gd name="T10" fmla="*/ 139 w 247"/>
                <a:gd name="T11" fmla="*/ 137 h 202"/>
                <a:gd name="T12" fmla="*/ 69 w 247"/>
                <a:gd name="T13" fmla="*/ 202 h 202"/>
                <a:gd name="T14" fmla="*/ 5 w 247"/>
                <a:gd name="T15" fmla="*/ 171 h 202"/>
                <a:gd name="T16" fmla="*/ 0 w 247"/>
                <a:gd name="T17" fmla="*/ 148 h 202"/>
                <a:gd name="T18" fmla="*/ 117 w 247"/>
                <a:gd name="T19" fmla="*/ 98 h 202"/>
                <a:gd name="T20" fmla="*/ 225 w 247"/>
                <a:gd name="T2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7" h="202">
                  <a:moveTo>
                    <a:pt x="225" y="0"/>
                  </a:moveTo>
                  <a:lnTo>
                    <a:pt x="225" y="0"/>
                  </a:lnTo>
                  <a:lnTo>
                    <a:pt x="247" y="42"/>
                  </a:lnTo>
                  <a:lnTo>
                    <a:pt x="186" y="101"/>
                  </a:lnTo>
                  <a:lnTo>
                    <a:pt x="181" y="131"/>
                  </a:lnTo>
                  <a:lnTo>
                    <a:pt x="139" y="137"/>
                  </a:lnTo>
                  <a:lnTo>
                    <a:pt x="69" y="202"/>
                  </a:lnTo>
                  <a:lnTo>
                    <a:pt x="5" y="171"/>
                  </a:lnTo>
                  <a:lnTo>
                    <a:pt x="0" y="148"/>
                  </a:lnTo>
                  <a:lnTo>
                    <a:pt x="117" y="98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6" name="Freeform 72">
              <a:extLst>
                <a:ext uri="{FF2B5EF4-FFF2-40B4-BE49-F238E27FC236}">
                  <a16:creationId xmlns:a16="http://schemas.microsoft.com/office/drawing/2014/main" xmlns="" id="{08194AE5-B5DE-364F-BC12-F8ABD995D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9000" y="5284788"/>
              <a:ext cx="61913" cy="77788"/>
            </a:xfrm>
            <a:custGeom>
              <a:avLst/>
              <a:gdLst>
                <a:gd name="T0" fmla="*/ 3 w 58"/>
                <a:gd name="T1" fmla="*/ 0 h 73"/>
                <a:gd name="T2" fmla="*/ 3 w 58"/>
                <a:gd name="T3" fmla="*/ 0 h 73"/>
                <a:gd name="T4" fmla="*/ 0 w 58"/>
                <a:gd name="T5" fmla="*/ 14 h 73"/>
                <a:gd name="T6" fmla="*/ 36 w 58"/>
                <a:gd name="T7" fmla="*/ 65 h 73"/>
                <a:gd name="T8" fmla="*/ 55 w 58"/>
                <a:gd name="T9" fmla="*/ 73 h 73"/>
                <a:gd name="T10" fmla="*/ 58 w 58"/>
                <a:gd name="T11" fmla="*/ 53 h 73"/>
                <a:gd name="T12" fmla="*/ 3 w 58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73">
                  <a:moveTo>
                    <a:pt x="3" y="0"/>
                  </a:moveTo>
                  <a:lnTo>
                    <a:pt x="3" y="0"/>
                  </a:lnTo>
                  <a:lnTo>
                    <a:pt x="0" y="14"/>
                  </a:lnTo>
                  <a:lnTo>
                    <a:pt x="36" y="65"/>
                  </a:lnTo>
                  <a:lnTo>
                    <a:pt x="55" y="73"/>
                  </a:lnTo>
                  <a:lnTo>
                    <a:pt x="58" y="5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7" name="Freeform 73">
              <a:extLst>
                <a:ext uri="{FF2B5EF4-FFF2-40B4-BE49-F238E27FC236}">
                  <a16:creationId xmlns:a16="http://schemas.microsoft.com/office/drawing/2014/main" xmlns="" id="{E5A987D3-F038-5D4C-AD49-9FCE26195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1825" y="4430713"/>
              <a:ext cx="261938" cy="314325"/>
            </a:xfrm>
            <a:custGeom>
              <a:avLst/>
              <a:gdLst>
                <a:gd name="T0" fmla="*/ 3 w 247"/>
                <a:gd name="T1" fmla="*/ 0 h 297"/>
                <a:gd name="T2" fmla="*/ 3 w 247"/>
                <a:gd name="T3" fmla="*/ 0 h 297"/>
                <a:gd name="T4" fmla="*/ 0 w 247"/>
                <a:gd name="T5" fmla="*/ 18 h 297"/>
                <a:gd name="T6" fmla="*/ 54 w 247"/>
                <a:gd name="T7" fmla="*/ 107 h 297"/>
                <a:gd name="T8" fmla="*/ 69 w 247"/>
                <a:gd name="T9" fmla="*/ 107 h 297"/>
                <a:gd name="T10" fmla="*/ 180 w 247"/>
                <a:gd name="T11" fmla="*/ 293 h 297"/>
                <a:gd name="T12" fmla="*/ 225 w 247"/>
                <a:gd name="T13" fmla="*/ 297 h 297"/>
                <a:gd name="T14" fmla="*/ 247 w 247"/>
                <a:gd name="T15" fmla="*/ 233 h 297"/>
                <a:gd name="T16" fmla="*/ 211 w 247"/>
                <a:gd name="T17" fmla="*/ 210 h 297"/>
                <a:gd name="T18" fmla="*/ 205 w 247"/>
                <a:gd name="T19" fmla="*/ 174 h 297"/>
                <a:gd name="T20" fmla="*/ 3 w 247"/>
                <a:gd name="T21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7" h="297">
                  <a:moveTo>
                    <a:pt x="3" y="0"/>
                  </a:moveTo>
                  <a:lnTo>
                    <a:pt x="3" y="0"/>
                  </a:lnTo>
                  <a:lnTo>
                    <a:pt x="0" y="18"/>
                  </a:lnTo>
                  <a:lnTo>
                    <a:pt x="54" y="107"/>
                  </a:lnTo>
                  <a:lnTo>
                    <a:pt x="69" y="107"/>
                  </a:lnTo>
                  <a:lnTo>
                    <a:pt x="180" y="293"/>
                  </a:lnTo>
                  <a:lnTo>
                    <a:pt x="225" y="297"/>
                  </a:lnTo>
                  <a:lnTo>
                    <a:pt x="247" y="233"/>
                  </a:lnTo>
                  <a:lnTo>
                    <a:pt x="211" y="210"/>
                  </a:lnTo>
                  <a:lnTo>
                    <a:pt x="205" y="17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8" name="Freeform 74">
              <a:extLst>
                <a:ext uri="{FF2B5EF4-FFF2-40B4-BE49-F238E27FC236}">
                  <a16:creationId xmlns:a16="http://schemas.microsoft.com/office/drawing/2014/main" xmlns="" id="{C61C947A-B1AD-2C49-BCD7-3562B69EE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9488" y="4392613"/>
              <a:ext cx="223838" cy="195263"/>
            </a:xfrm>
            <a:custGeom>
              <a:avLst/>
              <a:gdLst>
                <a:gd name="T0" fmla="*/ 0 w 211"/>
                <a:gd name="T1" fmla="*/ 157 h 185"/>
                <a:gd name="T2" fmla="*/ 0 w 211"/>
                <a:gd name="T3" fmla="*/ 157 h 185"/>
                <a:gd name="T4" fmla="*/ 24 w 211"/>
                <a:gd name="T5" fmla="*/ 185 h 185"/>
                <a:gd name="T6" fmla="*/ 115 w 211"/>
                <a:gd name="T7" fmla="*/ 153 h 185"/>
                <a:gd name="T8" fmla="*/ 133 w 211"/>
                <a:gd name="T9" fmla="*/ 84 h 185"/>
                <a:gd name="T10" fmla="*/ 174 w 211"/>
                <a:gd name="T11" fmla="*/ 81 h 185"/>
                <a:gd name="T12" fmla="*/ 211 w 211"/>
                <a:gd name="T13" fmla="*/ 54 h 185"/>
                <a:gd name="T14" fmla="*/ 163 w 211"/>
                <a:gd name="T15" fmla="*/ 19 h 185"/>
                <a:gd name="T16" fmla="*/ 152 w 211"/>
                <a:gd name="T17" fmla="*/ 0 h 185"/>
                <a:gd name="T18" fmla="*/ 128 w 211"/>
                <a:gd name="T19" fmla="*/ 44 h 185"/>
                <a:gd name="T20" fmla="*/ 137 w 211"/>
                <a:gd name="T21" fmla="*/ 69 h 185"/>
                <a:gd name="T22" fmla="*/ 122 w 211"/>
                <a:gd name="T23" fmla="*/ 90 h 185"/>
                <a:gd name="T24" fmla="*/ 95 w 211"/>
                <a:gd name="T25" fmla="*/ 83 h 185"/>
                <a:gd name="T26" fmla="*/ 29 w 211"/>
                <a:gd name="T27" fmla="*/ 131 h 185"/>
                <a:gd name="T28" fmla="*/ 31 w 211"/>
                <a:gd name="T29" fmla="*/ 159 h 185"/>
                <a:gd name="T30" fmla="*/ 0 w 211"/>
                <a:gd name="T31" fmla="*/ 157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1" h="185">
                  <a:moveTo>
                    <a:pt x="0" y="157"/>
                  </a:moveTo>
                  <a:lnTo>
                    <a:pt x="0" y="157"/>
                  </a:lnTo>
                  <a:lnTo>
                    <a:pt x="24" y="185"/>
                  </a:lnTo>
                  <a:lnTo>
                    <a:pt x="115" y="153"/>
                  </a:lnTo>
                  <a:lnTo>
                    <a:pt x="133" y="84"/>
                  </a:lnTo>
                  <a:lnTo>
                    <a:pt x="174" y="81"/>
                  </a:lnTo>
                  <a:lnTo>
                    <a:pt x="211" y="54"/>
                  </a:lnTo>
                  <a:lnTo>
                    <a:pt x="163" y="19"/>
                  </a:lnTo>
                  <a:lnTo>
                    <a:pt x="152" y="0"/>
                  </a:lnTo>
                  <a:lnTo>
                    <a:pt x="128" y="44"/>
                  </a:lnTo>
                  <a:lnTo>
                    <a:pt x="137" y="69"/>
                  </a:lnTo>
                  <a:lnTo>
                    <a:pt x="122" y="90"/>
                  </a:lnTo>
                  <a:lnTo>
                    <a:pt x="95" y="83"/>
                  </a:lnTo>
                  <a:lnTo>
                    <a:pt x="29" y="131"/>
                  </a:lnTo>
                  <a:lnTo>
                    <a:pt x="31" y="159"/>
                  </a:lnTo>
                  <a:lnTo>
                    <a:pt x="0" y="15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9" name="Freeform 75">
              <a:extLst>
                <a:ext uri="{FF2B5EF4-FFF2-40B4-BE49-F238E27FC236}">
                  <a16:creationId xmlns:a16="http://schemas.microsoft.com/office/drawing/2014/main" xmlns="" id="{D2C78FED-4328-C142-A9A2-EAFB41834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7438" y="4445001"/>
              <a:ext cx="28575" cy="34925"/>
            </a:xfrm>
            <a:custGeom>
              <a:avLst/>
              <a:gdLst>
                <a:gd name="T0" fmla="*/ 22 w 28"/>
                <a:gd name="T1" fmla="*/ 0 h 33"/>
                <a:gd name="T2" fmla="*/ 22 w 28"/>
                <a:gd name="T3" fmla="*/ 0 h 33"/>
                <a:gd name="T4" fmla="*/ 0 w 28"/>
                <a:gd name="T5" fmla="*/ 27 h 33"/>
                <a:gd name="T6" fmla="*/ 18 w 28"/>
                <a:gd name="T7" fmla="*/ 33 h 33"/>
                <a:gd name="T8" fmla="*/ 28 w 28"/>
                <a:gd name="T9" fmla="*/ 19 h 33"/>
                <a:gd name="T10" fmla="*/ 22 w 28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33">
                  <a:moveTo>
                    <a:pt x="22" y="0"/>
                  </a:moveTo>
                  <a:lnTo>
                    <a:pt x="22" y="0"/>
                  </a:lnTo>
                  <a:lnTo>
                    <a:pt x="0" y="27"/>
                  </a:lnTo>
                  <a:lnTo>
                    <a:pt x="18" y="33"/>
                  </a:lnTo>
                  <a:lnTo>
                    <a:pt x="28" y="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0" name="Freeform 76">
              <a:extLst>
                <a:ext uri="{FF2B5EF4-FFF2-40B4-BE49-F238E27FC236}">
                  <a16:creationId xmlns:a16="http://schemas.microsoft.com/office/drawing/2014/main" xmlns="" id="{9A0B23D8-39B2-BD41-BF03-980DE4AE5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0625" y="4548188"/>
              <a:ext cx="168275" cy="209550"/>
            </a:xfrm>
            <a:custGeom>
              <a:avLst/>
              <a:gdLst>
                <a:gd name="T0" fmla="*/ 0 w 158"/>
                <a:gd name="T1" fmla="*/ 137 h 198"/>
                <a:gd name="T2" fmla="*/ 0 w 158"/>
                <a:gd name="T3" fmla="*/ 137 h 198"/>
                <a:gd name="T4" fmla="*/ 17 w 158"/>
                <a:gd name="T5" fmla="*/ 159 h 198"/>
                <a:gd name="T6" fmla="*/ 6 w 158"/>
                <a:gd name="T7" fmla="*/ 192 h 198"/>
                <a:gd name="T8" fmla="*/ 6 w 158"/>
                <a:gd name="T9" fmla="*/ 198 h 198"/>
                <a:gd name="T10" fmla="*/ 32 w 158"/>
                <a:gd name="T11" fmla="*/ 198 h 198"/>
                <a:gd name="T12" fmla="*/ 41 w 158"/>
                <a:gd name="T13" fmla="*/ 116 h 198"/>
                <a:gd name="T14" fmla="*/ 50 w 158"/>
                <a:gd name="T15" fmla="*/ 119 h 198"/>
                <a:gd name="T16" fmla="*/ 65 w 158"/>
                <a:gd name="T17" fmla="*/ 193 h 198"/>
                <a:gd name="T18" fmla="*/ 80 w 158"/>
                <a:gd name="T19" fmla="*/ 197 h 198"/>
                <a:gd name="T20" fmla="*/ 94 w 158"/>
                <a:gd name="T21" fmla="*/ 165 h 198"/>
                <a:gd name="T22" fmla="*/ 80 w 158"/>
                <a:gd name="T23" fmla="*/ 117 h 198"/>
                <a:gd name="T24" fmla="*/ 68 w 158"/>
                <a:gd name="T25" fmla="*/ 96 h 198"/>
                <a:gd name="T26" fmla="*/ 105 w 158"/>
                <a:gd name="T27" fmla="*/ 70 h 198"/>
                <a:gd name="T28" fmla="*/ 96 w 158"/>
                <a:gd name="T29" fmla="*/ 58 h 198"/>
                <a:gd name="T30" fmla="*/ 61 w 158"/>
                <a:gd name="T31" fmla="*/ 80 h 198"/>
                <a:gd name="T32" fmla="*/ 52 w 158"/>
                <a:gd name="T33" fmla="*/ 80 h 198"/>
                <a:gd name="T34" fmla="*/ 35 w 158"/>
                <a:gd name="T35" fmla="*/ 56 h 198"/>
                <a:gd name="T36" fmla="*/ 41 w 158"/>
                <a:gd name="T37" fmla="*/ 45 h 198"/>
                <a:gd name="T38" fmla="*/ 69 w 158"/>
                <a:gd name="T39" fmla="*/ 31 h 198"/>
                <a:gd name="T40" fmla="*/ 112 w 158"/>
                <a:gd name="T41" fmla="*/ 44 h 198"/>
                <a:gd name="T42" fmla="*/ 126 w 158"/>
                <a:gd name="T43" fmla="*/ 43 h 198"/>
                <a:gd name="T44" fmla="*/ 158 w 158"/>
                <a:gd name="T45" fmla="*/ 13 h 198"/>
                <a:gd name="T46" fmla="*/ 145 w 158"/>
                <a:gd name="T47" fmla="*/ 0 h 198"/>
                <a:gd name="T48" fmla="*/ 115 w 158"/>
                <a:gd name="T49" fmla="*/ 23 h 198"/>
                <a:gd name="T50" fmla="*/ 95 w 158"/>
                <a:gd name="T51" fmla="*/ 23 h 198"/>
                <a:gd name="T52" fmla="*/ 66 w 158"/>
                <a:gd name="T53" fmla="*/ 9 h 198"/>
                <a:gd name="T54" fmla="*/ 45 w 158"/>
                <a:gd name="T55" fmla="*/ 10 h 198"/>
                <a:gd name="T56" fmla="*/ 22 w 158"/>
                <a:gd name="T57" fmla="*/ 47 h 198"/>
                <a:gd name="T58" fmla="*/ 8 w 158"/>
                <a:gd name="T59" fmla="*/ 112 h 198"/>
                <a:gd name="T60" fmla="*/ 0 w 158"/>
                <a:gd name="T61" fmla="*/ 13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8" h="198">
                  <a:moveTo>
                    <a:pt x="0" y="137"/>
                  </a:moveTo>
                  <a:lnTo>
                    <a:pt x="0" y="137"/>
                  </a:lnTo>
                  <a:lnTo>
                    <a:pt x="17" y="159"/>
                  </a:lnTo>
                  <a:lnTo>
                    <a:pt x="6" y="192"/>
                  </a:lnTo>
                  <a:lnTo>
                    <a:pt x="6" y="198"/>
                  </a:lnTo>
                  <a:lnTo>
                    <a:pt x="32" y="198"/>
                  </a:lnTo>
                  <a:lnTo>
                    <a:pt x="41" y="116"/>
                  </a:lnTo>
                  <a:lnTo>
                    <a:pt x="50" y="119"/>
                  </a:lnTo>
                  <a:lnTo>
                    <a:pt x="65" y="193"/>
                  </a:lnTo>
                  <a:lnTo>
                    <a:pt x="80" y="197"/>
                  </a:lnTo>
                  <a:lnTo>
                    <a:pt x="94" y="165"/>
                  </a:lnTo>
                  <a:lnTo>
                    <a:pt x="80" y="117"/>
                  </a:lnTo>
                  <a:lnTo>
                    <a:pt x="68" y="96"/>
                  </a:lnTo>
                  <a:lnTo>
                    <a:pt x="105" y="70"/>
                  </a:lnTo>
                  <a:lnTo>
                    <a:pt x="96" y="58"/>
                  </a:lnTo>
                  <a:lnTo>
                    <a:pt x="61" y="80"/>
                  </a:lnTo>
                  <a:lnTo>
                    <a:pt x="52" y="80"/>
                  </a:lnTo>
                  <a:lnTo>
                    <a:pt x="35" y="56"/>
                  </a:lnTo>
                  <a:lnTo>
                    <a:pt x="41" y="45"/>
                  </a:lnTo>
                  <a:lnTo>
                    <a:pt x="69" y="31"/>
                  </a:lnTo>
                  <a:lnTo>
                    <a:pt x="112" y="44"/>
                  </a:lnTo>
                  <a:lnTo>
                    <a:pt x="126" y="43"/>
                  </a:lnTo>
                  <a:lnTo>
                    <a:pt x="158" y="13"/>
                  </a:lnTo>
                  <a:lnTo>
                    <a:pt x="145" y="0"/>
                  </a:lnTo>
                  <a:lnTo>
                    <a:pt x="115" y="23"/>
                  </a:lnTo>
                  <a:lnTo>
                    <a:pt x="95" y="23"/>
                  </a:lnTo>
                  <a:lnTo>
                    <a:pt x="66" y="9"/>
                  </a:lnTo>
                  <a:lnTo>
                    <a:pt x="45" y="10"/>
                  </a:lnTo>
                  <a:lnTo>
                    <a:pt x="22" y="47"/>
                  </a:lnTo>
                  <a:lnTo>
                    <a:pt x="8" y="112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1" name="Freeform 77">
              <a:extLst>
                <a:ext uri="{FF2B5EF4-FFF2-40B4-BE49-F238E27FC236}">
                  <a16:creationId xmlns:a16="http://schemas.microsoft.com/office/drawing/2014/main" xmlns="" id="{5730D4A8-87F3-3F4A-AC50-6AB246DE6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1125" y="4538663"/>
              <a:ext cx="47625" cy="69850"/>
            </a:xfrm>
            <a:custGeom>
              <a:avLst/>
              <a:gdLst>
                <a:gd name="T0" fmla="*/ 14 w 46"/>
                <a:gd name="T1" fmla="*/ 0 h 66"/>
                <a:gd name="T2" fmla="*/ 14 w 46"/>
                <a:gd name="T3" fmla="*/ 0 h 66"/>
                <a:gd name="T4" fmla="*/ 0 w 46"/>
                <a:gd name="T5" fmla="*/ 36 h 66"/>
                <a:gd name="T6" fmla="*/ 23 w 46"/>
                <a:gd name="T7" fmla="*/ 66 h 66"/>
                <a:gd name="T8" fmla="*/ 30 w 46"/>
                <a:gd name="T9" fmla="*/ 66 h 66"/>
                <a:gd name="T10" fmla="*/ 40 w 46"/>
                <a:gd name="T11" fmla="*/ 46 h 66"/>
                <a:gd name="T12" fmla="*/ 46 w 46"/>
                <a:gd name="T13" fmla="*/ 39 h 66"/>
                <a:gd name="T14" fmla="*/ 36 w 46"/>
                <a:gd name="T15" fmla="*/ 28 h 66"/>
                <a:gd name="T16" fmla="*/ 21 w 46"/>
                <a:gd name="T17" fmla="*/ 23 h 66"/>
                <a:gd name="T18" fmla="*/ 14 w 46"/>
                <a:gd name="T1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66">
                  <a:moveTo>
                    <a:pt x="14" y="0"/>
                  </a:moveTo>
                  <a:lnTo>
                    <a:pt x="14" y="0"/>
                  </a:lnTo>
                  <a:lnTo>
                    <a:pt x="0" y="36"/>
                  </a:lnTo>
                  <a:lnTo>
                    <a:pt x="23" y="66"/>
                  </a:lnTo>
                  <a:lnTo>
                    <a:pt x="30" y="66"/>
                  </a:lnTo>
                  <a:lnTo>
                    <a:pt x="40" y="46"/>
                  </a:lnTo>
                  <a:lnTo>
                    <a:pt x="46" y="39"/>
                  </a:lnTo>
                  <a:lnTo>
                    <a:pt x="36" y="28"/>
                  </a:lnTo>
                  <a:lnTo>
                    <a:pt x="21" y="2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2" name="Freeform 78">
              <a:extLst>
                <a:ext uri="{FF2B5EF4-FFF2-40B4-BE49-F238E27FC236}">
                  <a16:creationId xmlns:a16="http://schemas.microsoft.com/office/drawing/2014/main" xmlns="" id="{A96C54EA-DC39-3548-B73F-85D192E84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0175" y="4662488"/>
              <a:ext cx="73025" cy="31750"/>
            </a:xfrm>
            <a:custGeom>
              <a:avLst/>
              <a:gdLst>
                <a:gd name="T0" fmla="*/ 41 w 69"/>
                <a:gd name="T1" fmla="*/ 0 h 30"/>
                <a:gd name="T2" fmla="*/ 41 w 69"/>
                <a:gd name="T3" fmla="*/ 0 h 30"/>
                <a:gd name="T4" fmla="*/ 9 w 69"/>
                <a:gd name="T5" fmla="*/ 7 h 30"/>
                <a:gd name="T6" fmla="*/ 0 w 69"/>
                <a:gd name="T7" fmla="*/ 17 h 30"/>
                <a:gd name="T8" fmla="*/ 8 w 69"/>
                <a:gd name="T9" fmla="*/ 30 h 30"/>
                <a:gd name="T10" fmla="*/ 28 w 69"/>
                <a:gd name="T11" fmla="*/ 22 h 30"/>
                <a:gd name="T12" fmla="*/ 41 w 69"/>
                <a:gd name="T13" fmla="*/ 14 h 30"/>
                <a:gd name="T14" fmla="*/ 61 w 69"/>
                <a:gd name="T15" fmla="*/ 30 h 30"/>
                <a:gd name="T16" fmla="*/ 69 w 69"/>
                <a:gd name="T17" fmla="*/ 23 h 30"/>
                <a:gd name="T18" fmla="*/ 54 w 69"/>
                <a:gd name="T19" fmla="*/ 4 h 30"/>
                <a:gd name="T20" fmla="*/ 41 w 69"/>
                <a:gd name="T2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30">
                  <a:moveTo>
                    <a:pt x="41" y="0"/>
                  </a:moveTo>
                  <a:lnTo>
                    <a:pt x="41" y="0"/>
                  </a:lnTo>
                  <a:lnTo>
                    <a:pt x="9" y="7"/>
                  </a:lnTo>
                  <a:lnTo>
                    <a:pt x="0" y="17"/>
                  </a:lnTo>
                  <a:lnTo>
                    <a:pt x="8" y="30"/>
                  </a:lnTo>
                  <a:lnTo>
                    <a:pt x="28" y="22"/>
                  </a:lnTo>
                  <a:lnTo>
                    <a:pt x="41" y="14"/>
                  </a:lnTo>
                  <a:lnTo>
                    <a:pt x="61" y="30"/>
                  </a:lnTo>
                  <a:lnTo>
                    <a:pt x="69" y="23"/>
                  </a:lnTo>
                  <a:lnTo>
                    <a:pt x="54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3" name="Freeform 79">
              <a:extLst>
                <a:ext uri="{FF2B5EF4-FFF2-40B4-BE49-F238E27FC236}">
                  <a16:creationId xmlns:a16="http://schemas.microsoft.com/office/drawing/2014/main" xmlns="" id="{D4197557-8E8E-304A-9A32-F79A98B66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6775" y="4770438"/>
              <a:ext cx="225425" cy="87313"/>
            </a:xfrm>
            <a:custGeom>
              <a:avLst/>
              <a:gdLst>
                <a:gd name="T0" fmla="*/ 21 w 213"/>
                <a:gd name="T1" fmla="*/ 0 h 83"/>
                <a:gd name="T2" fmla="*/ 21 w 213"/>
                <a:gd name="T3" fmla="*/ 0 h 83"/>
                <a:gd name="T4" fmla="*/ 0 w 213"/>
                <a:gd name="T5" fmla="*/ 14 h 83"/>
                <a:gd name="T6" fmla="*/ 4 w 213"/>
                <a:gd name="T7" fmla="*/ 27 h 83"/>
                <a:gd name="T8" fmla="*/ 73 w 213"/>
                <a:gd name="T9" fmla="*/ 42 h 83"/>
                <a:gd name="T10" fmla="*/ 108 w 213"/>
                <a:gd name="T11" fmla="*/ 48 h 83"/>
                <a:gd name="T12" fmla="*/ 122 w 213"/>
                <a:gd name="T13" fmla="*/ 64 h 83"/>
                <a:gd name="T14" fmla="*/ 162 w 213"/>
                <a:gd name="T15" fmla="*/ 67 h 83"/>
                <a:gd name="T16" fmla="*/ 180 w 213"/>
                <a:gd name="T17" fmla="*/ 83 h 83"/>
                <a:gd name="T18" fmla="*/ 197 w 213"/>
                <a:gd name="T19" fmla="*/ 79 h 83"/>
                <a:gd name="T20" fmla="*/ 213 w 213"/>
                <a:gd name="T21" fmla="*/ 65 h 83"/>
                <a:gd name="T22" fmla="*/ 184 w 213"/>
                <a:gd name="T23" fmla="*/ 52 h 83"/>
                <a:gd name="T24" fmla="*/ 160 w 213"/>
                <a:gd name="T25" fmla="*/ 31 h 83"/>
                <a:gd name="T26" fmla="*/ 95 w 213"/>
                <a:gd name="T27" fmla="*/ 15 h 83"/>
                <a:gd name="T28" fmla="*/ 21 w 213"/>
                <a:gd name="T2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3" h="83">
                  <a:moveTo>
                    <a:pt x="21" y="0"/>
                  </a:moveTo>
                  <a:lnTo>
                    <a:pt x="21" y="0"/>
                  </a:lnTo>
                  <a:lnTo>
                    <a:pt x="0" y="14"/>
                  </a:lnTo>
                  <a:lnTo>
                    <a:pt x="4" y="27"/>
                  </a:lnTo>
                  <a:lnTo>
                    <a:pt x="73" y="42"/>
                  </a:lnTo>
                  <a:lnTo>
                    <a:pt x="108" y="48"/>
                  </a:lnTo>
                  <a:lnTo>
                    <a:pt x="122" y="64"/>
                  </a:lnTo>
                  <a:lnTo>
                    <a:pt x="162" y="67"/>
                  </a:lnTo>
                  <a:lnTo>
                    <a:pt x="180" y="83"/>
                  </a:lnTo>
                  <a:lnTo>
                    <a:pt x="197" y="79"/>
                  </a:lnTo>
                  <a:lnTo>
                    <a:pt x="213" y="65"/>
                  </a:lnTo>
                  <a:lnTo>
                    <a:pt x="184" y="52"/>
                  </a:lnTo>
                  <a:lnTo>
                    <a:pt x="160" y="31"/>
                  </a:lnTo>
                  <a:lnTo>
                    <a:pt x="95" y="15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4" name="Freeform 80">
              <a:extLst>
                <a:ext uri="{FF2B5EF4-FFF2-40B4-BE49-F238E27FC236}">
                  <a16:creationId xmlns:a16="http://schemas.microsoft.com/office/drawing/2014/main" xmlns="" id="{C13A993A-94D8-DB48-9DA8-7F295C9F5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9663" y="4840288"/>
              <a:ext cx="36513" cy="22225"/>
            </a:xfrm>
            <a:custGeom>
              <a:avLst/>
              <a:gdLst>
                <a:gd name="T0" fmla="*/ 17 w 35"/>
                <a:gd name="T1" fmla="*/ 0 h 20"/>
                <a:gd name="T2" fmla="*/ 17 w 35"/>
                <a:gd name="T3" fmla="*/ 0 h 20"/>
                <a:gd name="T4" fmla="*/ 0 w 35"/>
                <a:gd name="T5" fmla="*/ 9 h 20"/>
                <a:gd name="T6" fmla="*/ 10 w 35"/>
                <a:gd name="T7" fmla="*/ 20 h 20"/>
                <a:gd name="T8" fmla="*/ 35 w 35"/>
                <a:gd name="T9" fmla="*/ 11 h 20"/>
                <a:gd name="T10" fmla="*/ 17 w 35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20">
                  <a:moveTo>
                    <a:pt x="17" y="0"/>
                  </a:moveTo>
                  <a:lnTo>
                    <a:pt x="17" y="0"/>
                  </a:lnTo>
                  <a:lnTo>
                    <a:pt x="0" y="9"/>
                  </a:lnTo>
                  <a:lnTo>
                    <a:pt x="10" y="20"/>
                  </a:lnTo>
                  <a:lnTo>
                    <a:pt x="35" y="1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5" name="Freeform 81">
              <a:extLst>
                <a:ext uri="{FF2B5EF4-FFF2-40B4-BE49-F238E27FC236}">
                  <a16:creationId xmlns:a16="http://schemas.microsoft.com/office/drawing/2014/main" xmlns="" id="{2DFBEAD8-226E-7B43-84CC-2C5415073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7288" y="4832351"/>
              <a:ext cx="30163" cy="20638"/>
            </a:xfrm>
            <a:custGeom>
              <a:avLst/>
              <a:gdLst>
                <a:gd name="T0" fmla="*/ 0 w 28"/>
                <a:gd name="T1" fmla="*/ 1 h 20"/>
                <a:gd name="T2" fmla="*/ 0 w 28"/>
                <a:gd name="T3" fmla="*/ 1 h 20"/>
                <a:gd name="T4" fmla="*/ 3 w 28"/>
                <a:gd name="T5" fmla="*/ 16 h 20"/>
                <a:gd name="T6" fmla="*/ 21 w 28"/>
                <a:gd name="T7" fmla="*/ 20 h 20"/>
                <a:gd name="T8" fmla="*/ 28 w 28"/>
                <a:gd name="T9" fmla="*/ 12 h 20"/>
                <a:gd name="T10" fmla="*/ 20 w 28"/>
                <a:gd name="T11" fmla="*/ 0 h 20"/>
                <a:gd name="T12" fmla="*/ 0 w 28"/>
                <a:gd name="T13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0">
                  <a:moveTo>
                    <a:pt x="0" y="1"/>
                  </a:moveTo>
                  <a:lnTo>
                    <a:pt x="0" y="1"/>
                  </a:lnTo>
                  <a:lnTo>
                    <a:pt x="3" y="16"/>
                  </a:lnTo>
                  <a:lnTo>
                    <a:pt x="21" y="20"/>
                  </a:lnTo>
                  <a:lnTo>
                    <a:pt x="28" y="12"/>
                  </a:lnTo>
                  <a:lnTo>
                    <a:pt x="2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6" name="Freeform 82">
              <a:extLst>
                <a:ext uri="{FF2B5EF4-FFF2-40B4-BE49-F238E27FC236}">
                  <a16:creationId xmlns:a16="http://schemas.microsoft.com/office/drawing/2014/main" xmlns="" id="{6295E608-8587-8648-9E01-598BD18D4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9513" y="4875213"/>
              <a:ext cx="36513" cy="19050"/>
            </a:xfrm>
            <a:custGeom>
              <a:avLst/>
              <a:gdLst>
                <a:gd name="T0" fmla="*/ 22 w 35"/>
                <a:gd name="T1" fmla="*/ 0 h 19"/>
                <a:gd name="T2" fmla="*/ 22 w 35"/>
                <a:gd name="T3" fmla="*/ 0 h 19"/>
                <a:gd name="T4" fmla="*/ 0 w 35"/>
                <a:gd name="T5" fmla="*/ 3 h 19"/>
                <a:gd name="T6" fmla="*/ 19 w 35"/>
                <a:gd name="T7" fmla="*/ 19 h 19"/>
                <a:gd name="T8" fmla="*/ 35 w 35"/>
                <a:gd name="T9" fmla="*/ 19 h 19"/>
                <a:gd name="T10" fmla="*/ 22 w 35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9">
                  <a:moveTo>
                    <a:pt x="22" y="0"/>
                  </a:moveTo>
                  <a:lnTo>
                    <a:pt x="22" y="0"/>
                  </a:lnTo>
                  <a:lnTo>
                    <a:pt x="0" y="3"/>
                  </a:lnTo>
                  <a:lnTo>
                    <a:pt x="19" y="19"/>
                  </a:lnTo>
                  <a:lnTo>
                    <a:pt x="35" y="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7" name="Freeform 83">
              <a:extLst>
                <a:ext uri="{FF2B5EF4-FFF2-40B4-BE49-F238E27FC236}">
                  <a16:creationId xmlns:a16="http://schemas.microsoft.com/office/drawing/2014/main" xmlns="" id="{A2EB0F6D-CACC-7C4D-AE6B-7A2ACA59E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3325" y="4840288"/>
              <a:ext cx="66675" cy="22225"/>
            </a:xfrm>
            <a:custGeom>
              <a:avLst/>
              <a:gdLst>
                <a:gd name="T0" fmla="*/ 5 w 62"/>
                <a:gd name="T1" fmla="*/ 6 h 21"/>
                <a:gd name="T2" fmla="*/ 5 w 62"/>
                <a:gd name="T3" fmla="*/ 6 h 21"/>
                <a:gd name="T4" fmla="*/ 0 w 62"/>
                <a:gd name="T5" fmla="*/ 16 h 21"/>
                <a:gd name="T6" fmla="*/ 35 w 62"/>
                <a:gd name="T7" fmla="*/ 21 h 21"/>
                <a:gd name="T8" fmla="*/ 62 w 62"/>
                <a:gd name="T9" fmla="*/ 5 h 21"/>
                <a:gd name="T10" fmla="*/ 46 w 62"/>
                <a:gd name="T11" fmla="*/ 1 h 21"/>
                <a:gd name="T12" fmla="*/ 22 w 62"/>
                <a:gd name="T13" fmla="*/ 8 h 21"/>
                <a:gd name="T14" fmla="*/ 12 w 62"/>
                <a:gd name="T15" fmla="*/ 0 h 21"/>
                <a:gd name="T16" fmla="*/ 5 w 62"/>
                <a:gd name="T17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21">
                  <a:moveTo>
                    <a:pt x="5" y="6"/>
                  </a:moveTo>
                  <a:lnTo>
                    <a:pt x="5" y="6"/>
                  </a:lnTo>
                  <a:lnTo>
                    <a:pt x="0" y="16"/>
                  </a:lnTo>
                  <a:lnTo>
                    <a:pt x="35" y="21"/>
                  </a:lnTo>
                  <a:lnTo>
                    <a:pt x="62" y="5"/>
                  </a:lnTo>
                  <a:lnTo>
                    <a:pt x="46" y="1"/>
                  </a:lnTo>
                  <a:lnTo>
                    <a:pt x="22" y="8"/>
                  </a:lnTo>
                  <a:lnTo>
                    <a:pt x="12" y="0"/>
                  </a:lnTo>
                  <a:lnTo>
                    <a:pt x="5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8" name="Freeform 84">
              <a:extLst>
                <a:ext uri="{FF2B5EF4-FFF2-40B4-BE49-F238E27FC236}">
                  <a16:creationId xmlns:a16="http://schemas.microsoft.com/office/drawing/2014/main" xmlns="" id="{118AE466-DC2D-AA49-9764-0F39120A3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5875" y="4852988"/>
              <a:ext cx="85725" cy="44450"/>
            </a:xfrm>
            <a:custGeom>
              <a:avLst/>
              <a:gdLst>
                <a:gd name="T0" fmla="*/ 40 w 80"/>
                <a:gd name="T1" fmla="*/ 0 h 42"/>
                <a:gd name="T2" fmla="*/ 40 w 80"/>
                <a:gd name="T3" fmla="*/ 0 h 42"/>
                <a:gd name="T4" fmla="*/ 0 w 80"/>
                <a:gd name="T5" fmla="*/ 33 h 42"/>
                <a:gd name="T6" fmla="*/ 4 w 80"/>
                <a:gd name="T7" fmla="*/ 42 h 42"/>
                <a:gd name="T8" fmla="*/ 21 w 80"/>
                <a:gd name="T9" fmla="*/ 39 h 42"/>
                <a:gd name="T10" fmla="*/ 41 w 80"/>
                <a:gd name="T11" fmla="*/ 20 h 42"/>
                <a:gd name="T12" fmla="*/ 80 w 80"/>
                <a:gd name="T13" fmla="*/ 15 h 42"/>
                <a:gd name="T14" fmla="*/ 72 w 80"/>
                <a:gd name="T15" fmla="*/ 1 h 42"/>
                <a:gd name="T16" fmla="*/ 40 w 80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42">
                  <a:moveTo>
                    <a:pt x="40" y="0"/>
                  </a:moveTo>
                  <a:lnTo>
                    <a:pt x="40" y="0"/>
                  </a:lnTo>
                  <a:lnTo>
                    <a:pt x="0" y="33"/>
                  </a:lnTo>
                  <a:lnTo>
                    <a:pt x="4" y="42"/>
                  </a:lnTo>
                  <a:lnTo>
                    <a:pt x="21" y="39"/>
                  </a:lnTo>
                  <a:lnTo>
                    <a:pt x="41" y="20"/>
                  </a:lnTo>
                  <a:lnTo>
                    <a:pt x="80" y="15"/>
                  </a:lnTo>
                  <a:lnTo>
                    <a:pt x="72" y="1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9" name="Freeform 85">
              <a:extLst>
                <a:ext uri="{FF2B5EF4-FFF2-40B4-BE49-F238E27FC236}">
                  <a16:creationId xmlns:a16="http://schemas.microsoft.com/office/drawing/2014/main" xmlns="" id="{0C8B2AAC-8309-CA4F-A753-23A42A22D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6750" y="4691063"/>
              <a:ext cx="58738" cy="66675"/>
            </a:xfrm>
            <a:custGeom>
              <a:avLst/>
              <a:gdLst>
                <a:gd name="T0" fmla="*/ 7 w 55"/>
                <a:gd name="T1" fmla="*/ 0 h 63"/>
                <a:gd name="T2" fmla="*/ 7 w 55"/>
                <a:gd name="T3" fmla="*/ 0 h 63"/>
                <a:gd name="T4" fmla="*/ 0 w 55"/>
                <a:gd name="T5" fmla="*/ 10 h 63"/>
                <a:gd name="T6" fmla="*/ 38 w 55"/>
                <a:gd name="T7" fmla="*/ 44 h 63"/>
                <a:gd name="T8" fmla="*/ 43 w 55"/>
                <a:gd name="T9" fmla="*/ 63 h 63"/>
                <a:gd name="T10" fmla="*/ 54 w 55"/>
                <a:gd name="T11" fmla="*/ 62 h 63"/>
                <a:gd name="T12" fmla="*/ 55 w 55"/>
                <a:gd name="T13" fmla="*/ 42 h 63"/>
                <a:gd name="T14" fmla="*/ 43 w 55"/>
                <a:gd name="T15" fmla="*/ 32 h 63"/>
                <a:gd name="T16" fmla="*/ 7 w 55"/>
                <a:gd name="T1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63">
                  <a:moveTo>
                    <a:pt x="7" y="0"/>
                  </a:moveTo>
                  <a:lnTo>
                    <a:pt x="7" y="0"/>
                  </a:lnTo>
                  <a:lnTo>
                    <a:pt x="0" y="10"/>
                  </a:lnTo>
                  <a:lnTo>
                    <a:pt x="38" y="44"/>
                  </a:lnTo>
                  <a:lnTo>
                    <a:pt x="43" y="63"/>
                  </a:lnTo>
                  <a:lnTo>
                    <a:pt x="54" y="62"/>
                  </a:lnTo>
                  <a:lnTo>
                    <a:pt x="55" y="42"/>
                  </a:lnTo>
                  <a:lnTo>
                    <a:pt x="43" y="3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0" name="Freeform 86">
              <a:extLst>
                <a:ext uri="{FF2B5EF4-FFF2-40B4-BE49-F238E27FC236}">
                  <a16:creationId xmlns:a16="http://schemas.microsoft.com/office/drawing/2014/main" xmlns="" id="{16966F8C-A3B2-E144-8598-4D69D0B03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2300" y="4741863"/>
              <a:ext cx="79375" cy="58738"/>
            </a:xfrm>
            <a:custGeom>
              <a:avLst/>
              <a:gdLst>
                <a:gd name="T0" fmla="*/ 69 w 76"/>
                <a:gd name="T1" fmla="*/ 0 h 55"/>
                <a:gd name="T2" fmla="*/ 69 w 76"/>
                <a:gd name="T3" fmla="*/ 0 h 55"/>
                <a:gd name="T4" fmla="*/ 62 w 76"/>
                <a:gd name="T5" fmla="*/ 1 h 55"/>
                <a:gd name="T6" fmla="*/ 57 w 76"/>
                <a:gd name="T7" fmla="*/ 22 h 55"/>
                <a:gd name="T8" fmla="*/ 43 w 76"/>
                <a:gd name="T9" fmla="*/ 31 h 55"/>
                <a:gd name="T10" fmla="*/ 0 w 76"/>
                <a:gd name="T11" fmla="*/ 38 h 55"/>
                <a:gd name="T12" fmla="*/ 2 w 76"/>
                <a:gd name="T13" fmla="*/ 55 h 55"/>
                <a:gd name="T14" fmla="*/ 47 w 76"/>
                <a:gd name="T15" fmla="*/ 52 h 55"/>
                <a:gd name="T16" fmla="*/ 76 w 76"/>
                <a:gd name="T17" fmla="*/ 34 h 55"/>
                <a:gd name="T18" fmla="*/ 74 w 76"/>
                <a:gd name="T19" fmla="*/ 3 h 55"/>
                <a:gd name="T20" fmla="*/ 69 w 76"/>
                <a:gd name="T2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55">
                  <a:moveTo>
                    <a:pt x="69" y="0"/>
                  </a:moveTo>
                  <a:lnTo>
                    <a:pt x="69" y="0"/>
                  </a:lnTo>
                  <a:lnTo>
                    <a:pt x="62" y="1"/>
                  </a:lnTo>
                  <a:lnTo>
                    <a:pt x="57" y="22"/>
                  </a:lnTo>
                  <a:lnTo>
                    <a:pt x="43" y="31"/>
                  </a:lnTo>
                  <a:lnTo>
                    <a:pt x="0" y="38"/>
                  </a:lnTo>
                  <a:lnTo>
                    <a:pt x="2" y="55"/>
                  </a:lnTo>
                  <a:lnTo>
                    <a:pt x="47" y="52"/>
                  </a:lnTo>
                  <a:lnTo>
                    <a:pt x="76" y="34"/>
                  </a:lnTo>
                  <a:lnTo>
                    <a:pt x="74" y="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1" name="Freeform 87">
              <a:extLst>
                <a:ext uri="{FF2B5EF4-FFF2-40B4-BE49-F238E27FC236}">
                  <a16:creationId xmlns:a16="http://schemas.microsoft.com/office/drawing/2014/main" xmlns="" id="{C54B288A-AE4F-A646-AB31-1770B4EC1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9300" y="4776788"/>
              <a:ext cx="33338" cy="49213"/>
            </a:xfrm>
            <a:custGeom>
              <a:avLst/>
              <a:gdLst>
                <a:gd name="T0" fmla="*/ 0 w 32"/>
                <a:gd name="T1" fmla="*/ 2 h 46"/>
                <a:gd name="T2" fmla="*/ 0 w 32"/>
                <a:gd name="T3" fmla="*/ 2 h 46"/>
                <a:gd name="T4" fmla="*/ 10 w 32"/>
                <a:gd name="T5" fmla="*/ 29 h 46"/>
                <a:gd name="T6" fmla="*/ 27 w 32"/>
                <a:gd name="T7" fmla="*/ 46 h 46"/>
                <a:gd name="T8" fmla="*/ 32 w 32"/>
                <a:gd name="T9" fmla="*/ 41 h 46"/>
                <a:gd name="T10" fmla="*/ 31 w 32"/>
                <a:gd name="T11" fmla="*/ 23 h 46"/>
                <a:gd name="T12" fmla="*/ 11 w 32"/>
                <a:gd name="T13" fmla="*/ 0 h 46"/>
                <a:gd name="T14" fmla="*/ 0 w 32"/>
                <a:gd name="T15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46">
                  <a:moveTo>
                    <a:pt x="0" y="2"/>
                  </a:moveTo>
                  <a:lnTo>
                    <a:pt x="0" y="2"/>
                  </a:lnTo>
                  <a:lnTo>
                    <a:pt x="10" y="29"/>
                  </a:lnTo>
                  <a:lnTo>
                    <a:pt x="27" y="46"/>
                  </a:lnTo>
                  <a:lnTo>
                    <a:pt x="32" y="41"/>
                  </a:lnTo>
                  <a:lnTo>
                    <a:pt x="31" y="23"/>
                  </a:lnTo>
                  <a:lnTo>
                    <a:pt x="11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2" name="Freeform 88">
              <a:extLst>
                <a:ext uri="{FF2B5EF4-FFF2-40B4-BE49-F238E27FC236}">
                  <a16:creationId xmlns:a16="http://schemas.microsoft.com/office/drawing/2014/main" xmlns="" id="{A4BF2B95-2052-BE44-BB2C-571EEC0F8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0100" y="4821238"/>
              <a:ext cx="22225" cy="30163"/>
            </a:xfrm>
            <a:custGeom>
              <a:avLst/>
              <a:gdLst>
                <a:gd name="T0" fmla="*/ 0 w 22"/>
                <a:gd name="T1" fmla="*/ 0 h 28"/>
                <a:gd name="T2" fmla="*/ 0 w 22"/>
                <a:gd name="T3" fmla="*/ 0 h 28"/>
                <a:gd name="T4" fmla="*/ 1 w 22"/>
                <a:gd name="T5" fmla="*/ 18 h 28"/>
                <a:gd name="T6" fmla="*/ 12 w 22"/>
                <a:gd name="T7" fmla="*/ 28 h 28"/>
                <a:gd name="T8" fmla="*/ 22 w 22"/>
                <a:gd name="T9" fmla="*/ 22 h 28"/>
                <a:gd name="T10" fmla="*/ 13 w 22"/>
                <a:gd name="T11" fmla="*/ 3 h 28"/>
                <a:gd name="T12" fmla="*/ 0 w 22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8">
                  <a:moveTo>
                    <a:pt x="0" y="0"/>
                  </a:moveTo>
                  <a:lnTo>
                    <a:pt x="0" y="0"/>
                  </a:lnTo>
                  <a:lnTo>
                    <a:pt x="1" y="18"/>
                  </a:lnTo>
                  <a:lnTo>
                    <a:pt x="12" y="28"/>
                  </a:lnTo>
                  <a:lnTo>
                    <a:pt x="22" y="22"/>
                  </a:lnTo>
                  <a:lnTo>
                    <a:pt x="13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3" name="Freeform 89">
              <a:extLst>
                <a:ext uri="{FF2B5EF4-FFF2-40B4-BE49-F238E27FC236}">
                  <a16:creationId xmlns:a16="http://schemas.microsoft.com/office/drawing/2014/main" xmlns="" id="{F52206A0-F078-9A44-8284-78AF28634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3275" y="4868863"/>
              <a:ext cx="22225" cy="33338"/>
            </a:xfrm>
            <a:custGeom>
              <a:avLst/>
              <a:gdLst>
                <a:gd name="T0" fmla="*/ 9 w 21"/>
                <a:gd name="T1" fmla="*/ 0 h 31"/>
                <a:gd name="T2" fmla="*/ 9 w 21"/>
                <a:gd name="T3" fmla="*/ 0 h 31"/>
                <a:gd name="T4" fmla="*/ 0 w 21"/>
                <a:gd name="T5" fmla="*/ 9 h 31"/>
                <a:gd name="T6" fmla="*/ 10 w 21"/>
                <a:gd name="T7" fmla="*/ 27 h 31"/>
                <a:gd name="T8" fmla="*/ 21 w 21"/>
                <a:gd name="T9" fmla="*/ 31 h 31"/>
                <a:gd name="T10" fmla="*/ 21 w 21"/>
                <a:gd name="T11" fmla="*/ 19 h 31"/>
                <a:gd name="T12" fmla="*/ 9 w 21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1">
                  <a:moveTo>
                    <a:pt x="9" y="0"/>
                  </a:moveTo>
                  <a:lnTo>
                    <a:pt x="9" y="0"/>
                  </a:lnTo>
                  <a:lnTo>
                    <a:pt x="0" y="9"/>
                  </a:lnTo>
                  <a:lnTo>
                    <a:pt x="10" y="27"/>
                  </a:lnTo>
                  <a:lnTo>
                    <a:pt x="21" y="31"/>
                  </a:lnTo>
                  <a:lnTo>
                    <a:pt x="21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4" name="Freeform 90">
              <a:extLst>
                <a:ext uri="{FF2B5EF4-FFF2-40B4-BE49-F238E27FC236}">
                  <a16:creationId xmlns:a16="http://schemas.microsoft.com/office/drawing/2014/main" xmlns="" id="{A8EEDE13-1EC4-E944-A568-FB167974A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8200" y="4857751"/>
              <a:ext cx="33338" cy="39688"/>
            </a:xfrm>
            <a:custGeom>
              <a:avLst/>
              <a:gdLst>
                <a:gd name="T0" fmla="*/ 0 w 32"/>
                <a:gd name="T1" fmla="*/ 0 h 38"/>
                <a:gd name="T2" fmla="*/ 0 w 32"/>
                <a:gd name="T3" fmla="*/ 0 h 38"/>
                <a:gd name="T4" fmla="*/ 8 w 32"/>
                <a:gd name="T5" fmla="*/ 20 h 38"/>
                <a:gd name="T6" fmla="*/ 23 w 32"/>
                <a:gd name="T7" fmla="*/ 38 h 38"/>
                <a:gd name="T8" fmla="*/ 32 w 32"/>
                <a:gd name="T9" fmla="*/ 24 h 38"/>
                <a:gd name="T10" fmla="*/ 20 w 32"/>
                <a:gd name="T11" fmla="*/ 5 h 38"/>
                <a:gd name="T12" fmla="*/ 0 w 32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8">
                  <a:moveTo>
                    <a:pt x="0" y="0"/>
                  </a:moveTo>
                  <a:lnTo>
                    <a:pt x="0" y="0"/>
                  </a:lnTo>
                  <a:lnTo>
                    <a:pt x="8" y="20"/>
                  </a:lnTo>
                  <a:lnTo>
                    <a:pt x="23" y="38"/>
                  </a:lnTo>
                  <a:lnTo>
                    <a:pt x="32" y="24"/>
                  </a:lnTo>
                  <a:lnTo>
                    <a:pt x="2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5" name="Freeform 91">
              <a:extLst>
                <a:ext uri="{FF2B5EF4-FFF2-40B4-BE49-F238E27FC236}">
                  <a16:creationId xmlns:a16="http://schemas.microsoft.com/office/drawing/2014/main" xmlns="" id="{B6C48BD5-36E7-BF4E-887A-960452D76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9475" y="4889501"/>
              <a:ext cx="25400" cy="41275"/>
            </a:xfrm>
            <a:custGeom>
              <a:avLst/>
              <a:gdLst>
                <a:gd name="T0" fmla="*/ 0 w 24"/>
                <a:gd name="T1" fmla="*/ 0 h 39"/>
                <a:gd name="T2" fmla="*/ 0 w 24"/>
                <a:gd name="T3" fmla="*/ 0 h 39"/>
                <a:gd name="T4" fmla="*/ 4 w 24"/>
                <a:gd name="T5" fmla="*/ 24 h 39"/>
                <a:gd name="T6" fmla="*/ 15 w 24"/>
                <a:gd name="T7" fmla="*/ 39 h 39"/>
                <a:gd name="T8" fmla="*/ 24 w 24"/>
                <a:gd name="T9" fmla="*/ 20 h 39"/>
                <a:gd name="T10" fmla="*/ 0 w 24"/>
                <a:gd name="T1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39">
                  <a:moveTo>
                    <a:pt x="0" y="0"/>
                  </a:moveTo>
                  <a:lnTo>
                    <a:pt x="0" y="0"/>
                  </a:lnTo>
                  <a:lnTo>
                    <a:pt x="4" y="24"/>
                  </a:lnTo>
                  <a:lnTo>
                    <a:pt x="15" y="39"/>
                  </a:lnTo>
                  <a:lnTo>
                    <a:pt x="24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6" name="Freeform 92">
              <a:extLst>
                <a:ext uri="{FF2B5EF4-FFF2-40B4-BE49-F238E27FC236}">
                  <a16:creationId xmlns:a16="http://schemas.microsoft.com/office/drawing/2014/main" xmlns="" id="{3070D09F-EDA4-384A-84F4-53F0F6162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9000" y="4946651"/>
              <a:ext cx="23813" cy="26988"/>
            </a:xfrm>
            <a:custGeom>
              <a:avLst/>
              <a:gdLst>
                <a:gd name="T0" fmla="*/ 4 w 23"/>
                <a:gd name="T1" fmla="*/ 0 h 25"/>
                <a:gd name="T2" fmla="*/ 4 w 23"/>
                <a:gd name="T3" fmla="*/ 0 h 25"/>
                <a:gd name="T4" fmla="*/ 0 w 23"/>
                <a:gd name="T5" fmla="*/ 7 h 25"/>
                <a:gd name="T6" fmla="*/ 14 w 23"/>
                <a:gd name="T7" fmla="*/ 24 h 25"/>
                <a:gd name="T8" fmla="*/ 23 w 23"/>
                <a:gd name="T9" fmla="*/ 25 h 25"/>
                <a:gd name="T10" fmla="*/ 17 w 23"/>
                <a:gd name="T11" fmla="*/ 2 h 25"/>
                <a:gd name="T12" fmla="*/ 4 w 23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5">
                  <a:moveTo>
                    <a:pt x="4" y="0"/>
                  </a:moveTo>
                  <a:lnTo>
                    <a:pt x="4" y="0"/>
                  </a:lnTo>
                  <a:lnTo>
                    <a:pt x="0" y="7"/>
                  </a:lnTo>
                  <a:lnTo>
                    <a:pt x="14" y="24"/>
                  </a:lnTo>
                  <a:lnTo>
                    <a:pt x="23" y="25"/>
                  </a:lnTo>
                  <a:lnTo>
                    <a:pt x="17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7" name="Freeform 93">
              <a:extLst>
                <a:ext uri="{FF2B5EF4-FFF2-40B4-BE49-F238E27FC236}">
                  <a16:creationId xmlns:a16="http://schemas.microsoft.com/office/drawing/2014/main" xmlns="" id="{9E6757E4-505F-8747-8F50-4958A5BA5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7725" y="4983163"/>
              <a:ext cx="23813" cy="23813"/>
            </a:xfrm>
            <a:custGeom>
              <a:avLst/>
              <a:gdLst>
                <a:gd name="T0" fmla="*/ 14 w 23"/>
                <a:gd name="T1" fmla="*/ 0 h 23"/>
                <a:gd name="T2" fmla="*/ 14 w 23"/>
                <a:gd name="T3" fmla="*/ 0 h 23"/>
                <a:gd name="T4" fmla="*/ 0 w 23"/>
                <a:gd name="T5" fmla="*/ 7 h 23"/>
                <a:gd name="T6" fmla="*/ 12 w 23"/>
                <a:gd name="T7" fmla="*/ 23 h 23"/>
                <a:gd name="T8" fmla="*/ 23 w 23"/>
                <a:gd name="T9" fmla="*/ 18 h 23"/>
                <a:gd name="T10" fmla="*/ 14 w 23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3">
                  <a:moveTo>
                    <a:pt x="14" y="0"/>
                  </a:moveTo>
                  <a:lnTo>
                    <a:pt x="14" y="0"/>
                  </a:lnTo>
                  <a:lnTo>
                    <a:pt x="0" y="7"/>
                  </a:lnTo>
                  <a:lnTo>
                    <a:pt x="12" y="23"/>
                  </a:lnTo>
                  <a:lnTo>
                    <a:pt x="23" y="18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8" name="Freeform 94">
              <a:extLst>
                <a:ext uri="{FF2B5EF4-FFF2-40B4-BE49-F238E27FC236}">
                  <a16:creationId xmlns:a16="http://schemas.microsoft.com/office/drawing/2014/main" xmlns="" id="{0E6BA3E0-A382-8345-8FF5-8DF5AF3BF63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0125" y="5092701"/>
              <a:ext cx="17463" cy="33338"/>
            </a:xfrm>
            <a:custGeom>
              <a:avLst/>
              <a:gdLst>
                <a:gd name="T0" fmla="*/ 9 w 17"/>
                <a:gd name="T1" fmla="*/ 0 h 31"/>
                <a:gd name="T2" fmla="*/ 9 w 17"/>
                <a:gd name="T3" fmla="*/ 0 h 31"/>
                <a:gd name="T4" fmla="*/ 0 w 17"/>
                <a:gd name="T5" fmla="*/ 13 h 31"/>
                <a:gd name="T6" fmla="*/ 4 w 17"/>
                <a:gd name="T7" fmla="*/ 27 h 31"/>
                <a:gd name="T8" fmla="*/ 8 w 17"/>
                <a:gd name="T9" fmla="*/ 31 h 31"/>
                <a:gd name="T10" fmla="*/ 17 w 17"/>
                <a:gd name="T11" fmla="*/ 19 h 31"/>
                <a:gd name="T12" fmla="*/ 9 w 17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1">
                  <a:moveTo>
                    <a:pt x="9" y="0"/>
                  </a:moveTo>
                  <a:lnTo>
                    <a:pt x="9" y="0"/>
                  </a:lnTo>
                  <a:lnTo>
                    <a:pt x="0" y="13"/>
                  </a:lnTo>
                  <a:lnTo>
                    <a:pt x="4" y="27"/>
                  </a:lnTo>
                  <a:lnTo>
                    <a:pt x="8" y="31"/>
                  </a:lnTo>
                  <a:lnTo>
                    <a:pt x="17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9" name="Freeform 95">
              <a:extLst>
                <a:ext uri="{FF2B5EF4-FFF2-40B4-BE49-F238E27FC236}">
                  <a16:creationId xmlns:a16="http://schemas.microsoft.com/office/drawing/2014/main" xmlns="" id="{D0A7A843-D24D-B140-AEF4-CDF490A8A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4413" y="5132388"/>
              <a:ext cx="20638" cy="17463"/>
            </a:xfrm>
            <a:custGeom>
              <a:avLst/>
              <a:gdLst>
                <a:gd name="T0" fmla="*/ 0 w 19"/>
                <a:gd name="T1" fmla="*/ 2 h 16"/>
                <a:gd name="T2" fmla="*/ 0 w 19"/>
                <a:gd name="T3" fmla="*/ 2 h 16"/>
                <a:gd name="T4" fmla="*/ 1 w 19"/>
                <a:gd name="T5" fmla="*/ 12 h 16"/>
                <a:gd name="T6" fmla="*/ 11 w 19"/>
                <a:gd name="T7" fmla="*/ 16 h 16"/>
                <a:gd name="T8" fmla="*/ 19 w 19"/>
                <a:gd name="T9" fmla="*/ 11 h 16"/>
                <a:gd name="T10" fmla="*/ 11 w 19"/>
                <a:gd name="T11" fmla="*/ 0 h 16"/>
                <a:gd name="T12" fmla="*/ 0 w 19"/>
                <a:gd name="T1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6">
                  <a:moveTo>
                    <a:pt x="0" y="2"/>
                  </a:moveTo>
                  <a:lnTo>
                    <a:pt x="0" y="2"/>
                  </a:lnTo>
                  <a:lnTo>
                    <a:pt x="1" y="12"/>
                  </a:lnTo>
                  <a:lnTo>
                    <a:pt x="11" y="16"/>
                  </a:lnTo>
                  <a:lnTo>
                    <a:pt x="19" y="11"/>
                  </a:lnTo>
                  <a:lnTo>
                    <a:pt x="11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0" name="Freeform 96">
              <a:extLst>
                <a:ext uri="{FF2B5EF4-FFF2-40B4-BE49-F238E27FC236}">
                  <a16:creationId xmlns:a16="http://schemas.microsoft.com/office/drawing/2014/main" xmlns="" id="{4B48454D-9151-0E4E-92E2-DBD3E0FBB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7113" y="5233988"/>
              <a:ext cx="19050" cy="17463"/>
            </a:xfrm>
            <a:custGeom>
              <a:avLst/>
              <a:gdLst>
                <a:gd name="T0" fmla="*/ 4 w 19"/>
                <a:gd name="T1" fmla="*/ 0 h 16"/>
                <a:gd name="T2" fmla="*/ 4 w 19"/>
                <a:gd name="T3" fmla="*/ 0 h 16"/>
                <a:gd name="T4" fmla="*/ 0 w 19"/>
                <a:gd name="T5" fmla="*/ 8 h 16"/>
                <a:gd name="T6" fmla="*/ 7 w 19"/>
                <a:gd name="T7" fmla="*/ 16 h 16"/>
                <a:gd name="T8" fmla="*/ 19 w 19"/>
                <a:gd name="T9" fmla="*/ 12 h 16"/>
                <a:gd name="T10" fmla="*/ 4 w 19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6">
                  <a:moveTo>
                    <a:pt x="4" y="0"/>
                  </a:moveTo>
                  <a:lnTo>
                    <a:pt x="4" y="0"/>
                  </a:lnTo>
                  <a:lnTo>
                    <a:pt x="0" y="8"/>
                  </a:lnTo>
                  <a:lnTo>
                    <a:pt x="7" y="16"/>
                  </a:lnTo>
                  <a:lnTo>
                    <a:pt x="19" y="1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1" name="Freeform 97">
              <a:extLst>
                <a:ext uri="{FF2B5EF4-FFF2-40B4-BE49-F238E27FC236}">
                  <a16:creationId xmlns:a16="http://schemas.microsoft.com/office/drawing/2014/main" xmlns="" id="{303E4628-F767-6049-91F6-2BD5B8CA4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8238" y="4265613"/>
              <a:ext cx="71438" cy="90488"/>
            </a:xfrm>
            <a:custGeom>
              <a:avLst/>
              <a:gdLst>
                <a:gd name="T0" fmla="*/ 48 w 67"/>
                <a:gd name="T1" fmla="*/ 0 h 86"/>
                <a:gd name="T2" fmla="*/ 48 w 67"/>
                <a:gd name="T3" fmla="*/ 0 h 86"/>
                <a:gd name="T4" fmla="*/ 42 w 67"/>
                <a:gd name="T5" fmla="*/ 12 h 86"/>
                <a:gd name="T6" fmla="*/ 38 w 67"/>
                <a:gd name="T7" fmla="*/ 28 h 86"/>
                <a:gd name="T8" fmla="*/ 0 w 67"/>
                <a:gd name="T9" fmla="*/ 76 h 86"/>
                <a:gd name="T10" fmla="*/ 3 w 67"/>
                <a:gd name="T11" fmla="*/ 86 h 86"/>
                <a:gd name="T12" fmla="*/ 18 w 67"/>
                <a:gd name="T13" fmla="*/ 83 h 86"/>
                <a:gd name="T14" fmla="*/ 67 w 67"/>
                <a:gd name="T15" fmla="*/ 29 h 86"/>
                <a:gd name="T16" fmla="*/ 48 w 67"/>
                <a:gd name="T17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6">
                  <a:moveTo>
                    <a:pt x="48" y="0"/>
                  </a:moveTo>
                  <a:lnTo>
                    <a:pt x="48" y="0"/>
                  </a:lnTo>
                  <a:lnTo>
                    <a:pt x="42" y="12"/>
                  </a:lnTo>
                  <a:lnTo>
                    <a:pt x="38" y="28"/>
                  </a:lnTo>
                  <a:lnTo>
                    <a:pt x="0" y="76"/>
                  </a:lnTo>
                  <a:lnTo>
                    <a:pt x="3" y="86"/>
                  </a:lnTo>
                  <a:lnTo>
                    <a:pt x="18" y="83"/>
                  </a:lnTo>
                  <a:lnTo>
                    <a:pt x="67" y="2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2" name="Freeform 98">
              <a:extLst>
                <a:ext uri="{FF2B5EF4-FFF2-40B4-BE49-F238E27FC236}">
                  <a16:creationId xmlns:a16="http://schemas.microsoft.com/office/drawing/2014/main" xmlns="" id="{D65ED9F8-6F74-0C4F-8AFA-982385F62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2538" y="4244976"/>
              <a:ext cx="42863" cy="90488"/>
            </a:xfrm>
            <a:custGeom>
              <a:avLst/>
              <a:gdLst>
                <a:gd name="T0" fmla="*/ 1 w 41"/>
                <a:gd name="T1" fmla="*/ 0 h 85"/>
                <a:gd name="T2" fmla="*/ 1 w 41"/>
                <a:gd name="T3" fmla="*/ 0 h 85"/>
                <a:gd name="T4" fmla="*/ 0 w 41"/>
                <a:gd name="T5" fmla="*/ 40 h 85"/>
                <a:gd name="T6" fmla="*/ 15 w 41"/>
                <a:gd name="T7" fmla="*/ 54 h 85"/>
                <a:gd name="T8" fmla="*/ 20 w 41"/>
                <a:gd name="T9" fmla="*/ 82 h 85"/>
                <a:gd name="T10" fmla="*/ 34 w 41"/>
                <a:gd name="T11" fmla="*/ 85 h 85"/>
                <a:gd name="T12" fmla="*/ 41 w 41"/>
                <a:gd name="T13" fmla="*/ 68 h 85"/>
                <a:gd name="T14" fmla="*/ 30 w 41"/>
                <a:gd name="T15" fmla="*/ 59 h 85"/>
                <a:gd name="T16" fmla="*/ 27 w 41"/>
                <a:gd name="T17" fmla="*/ 10 h 85"/>
                <a:gd name="T18" fmla="*/ 1 w 41"/>
                <a:gd name="T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85">
                  <a:moveTo>
                    <a:pt x="1" y="0"/>
                  </a:moveTo>
                  <a:lnTo>
                    <a:pt x="1" y="0"/>
                  </a:lnTo>
                  <a:lnTo>
                    <a:pt x="0" y="40"/>
                  </a:lnTo>
                  <a:lnTo>
                    <a:pt x="15" y="54"/>
                  </a:lnTo>
                  <a:lnTo>
                    <a:pt x="20" y="82"/>
                  </a:lnTo>
                  <a:lnTo>
                    <a:pt x="34" y="85"/>
                  </a:lnTo>
                  <a:lnTo>
                    <a:pt x="41" y="68"/>
                  </a:lnTo>
                  <a:lnTo>
                    <a:pt x="30" y="59"/>
                  </a:lnTo>
                  <a:lnTo>
                    <a:pt x="27" y="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3" name="Freeform 99">
              <a:extLst>
                <a:ext uri="{FF2B5EF4-FFF2-40B4-BE49-F238E27FC236}">
                  <a16:creationId xmlns:a16="http://schemas.microsoft.com/office/drawing/2014/main" xmlns="" id="{6ECC2250-1CF2-F146-8418-05B36660F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5400" y="4262438"/>
              <a:ext cx="23813" cy="50800"/>
            </a:xfrm>
            <a:custGeom>
              <a:avLst/>
              <a:gdLst>
                <a:gd name="T0" fmla="*/ 1 w 22"/>
                <a:gd name="T1" fmla="*/ 0 h 48"/>
                <a:gd name="T2" fmla="*/ 1 w 22"/>
                <a:gd name="T3" fmla="*/ 0 h 48"/>
                <a:gd name="T4" fmla="*/ 0 w 22"/>
                <a:gd name="T5" fmla="*/ 34 h 48"/>
                <a:gd name="T6" fmla="*/ 8 w 22"/>
                <a:gd name="T7" fmla="*/ 48 h 48"/>
                <a:gd name="T8" fmla="*/ 22 w 22"/>
                <a:gd name="T9" fmla="*/ 31 h 48"/>
                <a:gd name="T10" fmla="*/ 19 w 22"/>
                <a:gd name="T11" fmla="*/ 1 h 48"/>
                <a:gd name="T12" fmla="*/ 1 w 22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48">
                  <a:moveTo>
                    <a:pt x="1" y="0"/>
                  </a:moveTo>
                  <a:lnTo>
                    <a:pt x="1" y="0"/>
                  </a:lnTo>
                  <a:lnTo>
                    <a:pt x="0" y="34"/>
                  </a:lnTo>
                  <a:lnTo>
                    <a:pt x="8" y="48"/>
                  </a:lnTo>
                  <a:lnTo>
                    <a:pt x="22" y="31"/>
                  </a:lnTo>
                  <a:lnTo>
                    <a:pt x="19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4" name="Freeform 100">
              <a:extLst>
                <a:ext uri="{FF2B5EF4-FFF2-40B4-BE49-F238E27FC236}">
                  <a16:creationId xmlns:a16="http://schemas.microsoft.com/office/drawing/2014/main" xmlns="" id="{7FC1C8F9-818B-6D48-AFD0-EF1A23DFB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513" y="4225926"/>
              <a:ext cx="36513" cy="42863"/>
            </a:xfrm>
            <a:custGeom>
              <a:avLst/>
              <a:gdLst>
                <a:gd name="T0" fmla="*/ 0 w 34"/>
                <a:gd name="T1" fmla="*/ 3 h 40"/>
                <a:gd name="T2" fmla="*/ 0 w 34"/>
                <a:gd name="T3" fmla="*/ 3 h 40"/>
                <a:gd name="T4" fmla="*/ 14 w 34"/>
                <a:gd name="T5" fmla="*/ 22 h 40"/>
                <a:gd name="T6" fmla="*/ 21 w 34"/>
                <a:gd name="T7" fmla="*/ 40 h 40"/>
                <a:gd name="T8" fmla="*/ 34 w 34"/>
                <a:gd name="T9" fmla="*/ 40 h 40"/>
                <a:gd name="T10" fmla="*/ 31 w 34"/>
                <a:gd name="T11" fmla="*/ 9 h 40"/>
                <a:gd name="T12" fmla="*/ 17 w 34"/>
                <a:gd name="T13" fmla="*/ 0 h 40"/>
                <a:gd name="T14" fmla="*/ 0 w 34"/>
                <a:gd name="T15" fmla="*/ 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0">
                  <a:moveTo>
                    <a:pt x="0" y="3"/>
                  </a:moveTo>
                  <a:lnTo>
                    <a:pt x="0" y="3"/>
                  </a:lnTo>
                  <a:lnTo>
                    <a:pt x="14" y="22"/>
                  </a:lnTo>
                  <a:lnTo>
                    <a:pt x="21" y="40"/>
                  </a:lnTo>
                  <a:lnTo>
                    <a:pt x="34" y="40"/>
                  </a:lnTo>
                  <a:lnTo>
                    <a:pt x="31" y="9"/>
                  </a:lnTo>
                  <a:lnTo>
                    <a:pt x="17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5" name="Freeform 101">
              <a:extLst>
                <a:ext uri="{FF2B5EF4-FFF2-40B4-BE49-F238E27FC236}">
                  <a16:creationId xmlns:a16="http://schemas.microsoft.com/office/drawing/2014/main" xmlns="" id="{9AC5F184-FA41-9448-B9F2-790FE2B1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3650" y="4303713"/>
              <a:ext cx="107950" cy="122238"/>
            </a:xfrm>
            <a:custGeom>
              <a:avLst/>
              <a:gdLst>
                <a:gd name="T0" fmla="*/ 68 w 103"/>
                <a:gd name="T1" fmla="*/ 0 h 115"/>
                <a:gd name="T2" fmla="*/ 68 w 103"/>
                <a:gd name="T3" fmla="*/ 0 h 115"/>
                <a:gd name="T4" fmla="*/ 71 w 103"/>
                <a:gd name="T5" fmla="*/ 23 h 115"/>
                <a:gd name="T6" fmla="*/ 45 w 103"/>
                <a:gd name="T7" fmla="*/ 44 h 115"/>
                <a:gd name="T8" fmla="*/ 23 w 103"/>
                <a:gd name="T9" fmla="*/ 47 h 115"/>
                <a:gd name="T10" fmla="*/ 0 w 103"/>
                <a:gd name="T11" fmla="*/ 71 h 115"/>
                <a:gd name="T12" fmla="*/ 1 w 103"/>
                <a:gd name="T13" fmla="*/ 83 h 115"/>
                <a:gd name="T14" fmla="*/ 23 w 103"/>
                <a:gd name="T15" fmla="*/ 76 h 115"/>
                <a:gd name="T16" fmla="*/ 38 w 103"/>
                <a:gd name="T17" fmla="*/ 66 h 115"/>
                <a:gd name="T18" fmla="*/ 50 w 103"/>
                <a:gd name="T19" fmla="*/ 99 h 115"/>
                <a:gd name="T20" fmla="*/ 73 w 103"/>
                <a:gd name="T21" fmla="*/ 115 h 115"/>
                <a:gd name="T22" fmla="*/ 82 w 103"/>
                <a:gd name="T23" fmla="*/ 111 h 115"/>
                <a:gd name="T24" fmla="*/ 90 w 103"/>
                <a:gd name="T25" fmla="*/ 102 h 115"/>
                <a:gd name="T26" fmla="*/ 72 w 103"/>
                <a:gd name="T27" fmla="*/ 84 h 115"/>
                <a:gd name="T28" fmla="*/ 83 w 103"/>
                <a:gd name="T29" fmla="*/ 75 h 115"/>
                <a:gd name="T30" fmla="*/ 95 w 103"/>
                <a:gd name="T31" fmla="*/ 85 h 115"/>
                <a:gd name="T32" fmla="*/ 103 w 103"/>
                <a:gd name="T33" fmla="*/ 71 h 115"/>
                <a:gd name="T34" fmla="*/ 95 w 103"/>
                <a:gd name="T35" fmla="*/ 55 h 115"/>
                <a:gd name="T36" fmla="*/ 93 w 103"/>
                <a:gd name="T37" fmla="*/ 18 h 115"/>
                <a:gd name="T38" fmla="*/ 68 w 103"/>
                <a:gd name="T3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3" h="115">
                  <a:moveTo>
                    <a:pt x="68" y="0"/>
                  </a:moveTo>
                  <a:lnTo>
                    <a:pt x="68" y="0"/>
                  </a:lnTo>
                  <a:lnTo>
                    <a:pt x="71" y="23"/>
                  </a:lnTo>
                  <a:lnTo>
                    <a:pt x="45" y="44"/>
                  </a:lnTo>
                  <a:lnTo>
                    <a:pt x="23" y="47"/>
                  </a:lnTo>
                  <a:lnTo>
                    <a:pt x="0" y="71"/>
                  </a:lnTo>
                  <a:lnTo>
                    <a:pt x="1" y="83"/>
                  </a:lnTo>
                  <a:lnTo>
                    <a:pt x="23" y="76"/>
                  </a:lnTo>
                  <a:lnTo>
                    <a:pt x="38" y="66"/>
                  </a:lnTo>
                  <a:lnTo>
                    <a:pt x="50" y="99"/>
                  </a:lnTo>
                  <a:lnTo>
                    <a:pt x="73" y="115"/>
                  </a:lnTo>
                  <a:lnTo>
                    <a:pt x="82" y="111"/>
                  </a:lnTo>
                  <a:lnTo>
                    <a:pt x="90" y="102"/>
                  </a:lnTo>
                  <a:lnTo>
                    <a:pt x="72" y="84"/>
                  </a:lnTo>
                  <a:lnTo>
                    <a:pt x="83" y="75"/>
                  </a:lnTo>
                  <a:lnTo>
                    <a:pt x="95" y="85"/>
                  </a:lnTo>
                  <a:lnTo>
                    <a:pt x="103" y="71"/>
                  </a:lnTo>
                  <a:lnTo>
                    <a:pt x="95" y="55"/>
                  </a:lnTo>
                  <a:lnTo>
                    <a:pt x="93" y="1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6" name="Freeform 102">
              <a:extLst>
                <a:ext uri="{FF2B5EF4-FFF2-40B4-BE49-F238E27FC236}">
                  <a16:creationId xmlns:a16="http://schemas.microsoft.com/office/drawing/2014/main" xmlns="" id="{CE599F2D-84BA-D240-8C85-EA24E3EF0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2688" y="4060826"/>
              <a:ext cx="114300" cy="153988"/>
            </a:xfrm>
            <a:custGeom>
              <a:avLst/>
              <a:gdLst>
                <a:gd name="T0" fmla="*/ 22 w 108"/>
                <a:gd name="T1" fmla="*/ 0 h 146"/>
                <a:gd name="T2" fmla="*/ 22 w 108"/>
                <a:gd name="T3" fmla="*/ 0 h 146"/>
                <a:gd name="T4" fmla="*/ 2 w 108"/>
                <a:gd name="T5" fmla="*/ 14 h 146"/>
                <a:gd name="T6" fmla="*/ 0 w 108"/>
                <a:gd name="T7" fmla="*/ 60 h 146"/>
                <a:gd name="T8" fmla="*/ 31 w 108"/>
                <a:gd name="T9" fmla="*/ 121 h 146"/>
                <a:gd name="T10" fmla="*/ 42 w 108"/>
                <a:gd name="T11" fmla="*/ 129 h 146"/>
                <a:gd name="T12" fmla="*/ 55 w 108"/>
                <a:gd name="T13" fmla="*/ 120 h 146"/>
                <a:gd name="T14" fmla="*/ 79 w 108"/>
                <a:gd name="T15" fmla="*/ 124 h 146"/>
                <a:gd name="T16" fmla="*/ 83 w 108"/>
                <a:gd name="T17" fmla="*/ 144 h 146"/>
                <a:gd name="T18" fmla="*/ 100 w 108"/>
                <a:gd name="T19" fmla="*/ 146 h 146"/>
                <a:gd name="T20" fmla="*/ 108 w 108"/>
                <a:gd name="T21" fmla="*/ 134 h 146"/>
                <a:gd name="T22" fmla="*/ 98 w 108"/>
                <a:gd name="T23" fmla="*/ 120 h 146"/>
                <a:gd name="T24" fmla="*/ 85 w 108"/>
                <a:gd name="T25" fmla="*/ 108 h 146"/>
                <a:gd name="T26" fmla="*/ 58 w 108"/>
                <a:gd name="T27" fmla="*/ 105 h 146"/>
                <a:gd name="T28" fmla="*/ 44 w 108"/>
                <a:gd name="T29" fmla="*/ 81 h 146"/>
                <a:gd name="T30" fmla="*/ 60 w 108"/>
                <a:gd name="T31" fmla="*/ 56 h 146"/>
                <a:gd name="T32" fmla="*/ 62 w 108"/>
                <a:gd name="T33" fmla="*/ 35 h 146"/>
                <a:gd name="T34" fmla="*/ 51 w 108"/>
                <a:gd name="T35" fmla="*/ 7 h 146"/>
                <a:gd name="T36" fmla="*/ 22 w 108"/>
                <a:gd name="T3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146">
                  <a:moveTo>
                    <a:pt x="22" y="0"/>
                  </a:moveTo>
                  <a:lnTo>
                    <a:pt x="22" y="0"/>
                  </a:lnTo>
                  <a:lnTo>
                    <a:pt x="2" y="14"/>
                  </a:lnTo>
                  <a:lnTo>
                    <a:pt x="0" y="60"/>
                  </a:lnTo>
                  <a:lnTo>
                    <a:pt x="31" y="121"/>
                  </a:lnTo>
                  <a:lnTo>
                    <a:pt x="42" y="129"/>
                  </a:lnTo>
                  <a:lnTo>
                    <a:pt x="55" y="120"/>
                  </a:lnTo>
                  <a:lnTo>
                    <a:pt x="79" y="124"/>
                  </a:lnTo>
                  <a:lnTo>
                    <a:pt x="83" y="144"/>
                  </a:lnTo>
                  <a:lnTo>
                    <a:pt x="100" y="146"/>
                  </a:lnTo>
                  <a:lnTo>
                    <a:pt x="108" y="134"/>
                  </a:lnTo>
                  <a:lnTo>
                    <a:pt x="98" y="120"/>
                  </a:lnTo>
                  <a:lnTo>
                    <a:pt x="85" y="108"/>
                  </a:lnTo>
                  <a:lnTo>
                    <a:pt x="58" y="105"/>
                  </a:lnTo>
                  <a:lnTo>
                    <a:pt x="44" y="81"/>
                  </a:lnTo>
                  <a:lnTo>
                    <a:pt x="60" y="56"/>
                  </a:lnTo>
                  <a:lnTo>
                    <a:pt x="62" y="35"/>
                  </a:lnTo>
                  <a:lnTo>
                    <a:pt x="51" y="7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7" name="Freeform 103">
              <a:extLst>
                <a:ext uri="{FF2B5EF4-FFF2-40B4-BE49-F238E27FC236}">
                  <a16:creationId xmlns:a16="http://schemas.microsoft.com/office/drawing/2014/main" xmlns="" id="{65F1C1CE-C764-F843-B728-1C74D85CE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7613" y="4203701"/>
              <a:ext cx="25400" cy="30163"/>
            </a:xfrm>
            <a:custGeom>
              <a:avLst/>
              <a:gdLst>
                <a:gd name="T0" fmla="*/ 0 w 24"/>
                <a:gd name="T1" fmla="*/ 0 h 28"/>
                <a:gd name="T2" fmla="*/ 0 w 24"/>
                <a:gd name="T3" fmla="*/ 0 h 28"/>
                <a:gd name="T4" fmla="*/ 6 w 24"/>
                <a:gd name="T5" fmla="*/ 21 h 28"/>
                <a:gd name="T6" fmla="*/ 16 w 24"/>
                <a:gd name="T7" fmla="*/ 28 h 28"/>
                <a:gd name="T8" fmla="*/ 24 w 24"/>
                <a:gd name="T9" fmla="*/ 18 h 28"/>
                <a:gd name="T10" fmla="*/ 12 w 24"/>
                <a:gd name="T11" fmla="*/ 2 h 28"/>
                <a:gd name="T12" fmla="*/ 0 w 24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0" y="0"/>
                  </a:moveTo>
                  <a:lnTo>
                    <a:pt x="0" y="0"/>
                  </a:lnTo>
                  <a:lnTo>
                    <a:pt x="6" y="21"/>
                  </a:lnTo>
                  <a:lnTo>
                    <a:pt x="16" y="28"/>
                  </a:lnTo>
                  <a:lnTo>
                    <a:pt x="24" y="18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8" name="Freeform 104">
              <a:extLst>
                <a:ext uri="{FF2B5EF4-FFF2-40B4-BE49-F238E27FC236}">
                  <a16:creationId xmlns:a16="http://schemas.microsoft.com/office/drawing/2014/main" xmlns="" id="{A73AEB5A-03B1-284D-9141-EF2D086FD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9638" y="4037013"/>
              <a:ext cx="53975" cy="47625"/>
            </a:xfrm>
            <a:custGeom>
              <a:avLst/>
              <a:gdLst>
                <a:gd name="T0" fmla="*/ 33 w 51"/>
                <a:gd name="T1" fmla="*/ 0 h 45"/>
                <a:gd name="T2" fmla="*/ 33 w 51"/>
                <a:gd name="T3" fmla="*/ 0 h 45"/>
                <a:gd name="T4" fmla="*/ 14 w 51"/>
                <a:gd name="T5" fmla="*/ 5 h 45"/>
                <a:gd name="T6" fmla="*/ 0 w 51"/>
                <a:gd name="T7" fmla="*/ 22 h 45"/>
                <a:gd name="T8" fmla="*/ 12 w 51"/>
                <a:gd name="T9" fmla="*/ 44 h 45"/>
                <a:gd name="T10" fmla="*/ 28 w 51"/>
                <a:gd name="T11" fmla="*/ 45 h 45"/>
                <a:gd name="T12" fmla="*/ 47 w 51"/>
                <a:gd name="T13" fmla="*/ 29 h 45"/>
                <a:gd name="T14" fmla="*/ 51 w 51"/>
                <a:gd name="T15" fmla="*/ 7 h 45"/>
                <a:gd name="T16" fmla="*/ 33 w 51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33" y="0"/>
                  </a:moveTo>
                  <a:lnTo>
                    <a:pt x="33" y="0"/>
                  </a:lnTo>
                  <a:lnTo>
                    <a:pt x="14" y="5"/>
                  </a:lnTo>
                  <a:lnTo>
                    <a:pt x="0" y="22"/>
                  </a:lnTo>
                  <a:lnTo>
                    <a:pt x="12" y="44"/>
                  </a:lnTo>
                  <a:lnTo>
                    <a:pt x="28" y="45"/>
                  </a:lnTo>
                  <a:lnTo>
                    <a:pt x="47" y="29"/>
                  </a:lnTo>
                  <a:lnTo>
                    <a:pt x="51" y="7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9" name="Freeform 105">
              <a:extLst>
                <a:ext uri="{FF2B5EF4-FFF2-40B4-BE49-F238E27FC236}">
                  <a16:creationId xmlns:a16="http://schemas.microsoft.com/office/drawing/2014/main" xmlns="" id="{0540A428-3F0D-EF41-8C05-084D1F955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000" y="3856038"/>
              <a:ext cx="31750" cy="95250"/>
            </a:xfrm>
            <a:custGeom>
              <a:avLst/>
              <a:gdLst>
                <a:gd name="T0" fmla="*/ 29 w 30"/>
                <a:gd name="T1" fmla="*/ 0 h 90"/>
                <a:gd name="T2" fmla="*/ 29 w 30"/>
                <a:gd name="T3" fmla="*/ 0 h 90"/>
                <a:gd name="T4" fmla="*/ 2 w 30"/>
                <a:gd name="T5" fmla="*/ 22 h 90"/>
                <a:gd name="T6" fmla="*/ 0 w 30"/>
                <a:gd name="T7" fmla="*/ 62 h 90"/>
                <a:gd name="T8" fmla="*/ 24 w 30"/>
                <a:gd name="T9" fmla="*/ 90 h 90"/>
                <a:gd name="T10" fmla="*/ 30 w 30"/>
                <a:gd name="T11" fmla="*/ 85 h 90"/>
                <a:gd name="T12" fmla="*/ 29 w 30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90">
                  <a:moveTo>
                    <a:pt x="29" y="0"/>
                  </a:moveTo>
                  <a:lnTo>
                    <a:pt x="29" y="0"/>
                  </a:lnTo>
                  <a:lnTo>
                    <a:pt x="2" y="22"/>
                  </a:lnTo>
                  <a:lnTo>
                    <a:pt x="0" y="62"/>
                  </a:lnTo>
                  <a:lnTo>
                    <a:pt x="24" y="90"/>
                  </a:lnTo>
                  <a:lnTo>
                    <a:pt x="30" y="85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0" name="Freeform 106">
              <a:extLst>
                <a:ext uri="{FF2B5EF4-FFF2-40B4-BE49-F238E27FC236}">
                  <a16:creationId xmlns:a16="http://schemas.microsoft.com/office/drawing/2014/main" xmlns="" id="{37632101-136F-124A-A23D-4B9CEAD45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0638" y="3590926"/>
              <a:ext cx="58738" cy="85725"/>
            </a:xfrm>
            <a:custGeom>
              <a:avLst/>
              <a:gdLst>
                <a:gd name="T0" fmla="*/ 13 w 56"/>
                <a:gd name="T1" fmla="*/ 0 h 81"/>
                <a:gd name="T2" fmla="*/ 13 w 56"/>
                <a:gd name="T3" fmla="*/ 0 h 81"/>
                <a:gd name="T4" fmla="*/ 0 w 56"/>
                <a:gd name="T5" fmla="*/ 13 h 81"/>
                <a:gd name="T6" fmla="*/ 6 w 56"/>
                <a:gd name="T7" fmla="*/ 31 h 81"/>
                <a:gd name="T8" fmla="*/ 17 w 56"/>
                <a:gd name="T9" fmla="*/ 32 h 81"/>
                <a:gd name="T10" fmla="*/ 24 w 56"/>
                <a:gd name="T11" fmla="*/ 71 h 81"/>
                <a:gd name="T12" fmla="*/ 33 w 56"/>
                <a:gd name="T13" fmla="*/ 81 h 81"/>
                <a:gd name="T14" fmla="*/ 49 w 56"/>
                <a:gd name="T15" fmla="*/ 67 h 81"/>
                <a:gd name="T16" fmla="*/ 56 w 56"/>
                <a:gd name="T17" fmla="*/ 41 h 81"/>
                <a:gd name="T18" fmla="*/ 36 w 56"/>
                <a:gd name="T19" fmla="*/ 13 h 81"/>
                <a:gd name="T20" fmla="*/ 13 w 56"/>
                <a:gd name="T2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81">
                  <a:moveTo>
                    <a:pt x="13" y="0"/>
                  </a:moveTo>
                  <a:lnTo>
                    <a:pt x="13" y="0"/>
                  </a:lnTo>
                  <a:lnTo>
                    <a:pt x="0" y="13"/>
                  </a:lnTo>
                  <a:lnTo>
                    <a:pt x="6" y="31"/>
                  </a:lnTo>
                  <a:lnTo>
                    <a:pt x="17" y="32"/>
                  </a:lnTo>
                  <a:lnTo>
                    <a:pt x="24" y="71"/>
                  </a:lnTo>
                  <a:lnTo>
                    <a:pt x="33" y="81"/>
                  </a:lnTo>
                  <a:lnTo>
                    <a:pt x="49" y="67"/>
                  </a:lnTo>
                  <a:lnTo>
                    <a:pt x="56" y="41"/>
                  </a:lnTo>
                  <a:lnTo>
                    <a:pt x="36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1" name="Freeform 107">
              <a:extLst>
                <a:ext uri="{FF2B5EF4-FFF2-40B4-BE49-F238E27FC236}">
                  <a16:creationId xmlns:a16="http://schemas.microsoft.com/office/drawing/2014/main" xmlns="" id="{9E7E9BB1-D68F-084E-AF35-2CDD0B3E8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4138" y="3563938"/>
              <a:ext cx="36513" cy="53975"/>
            </a:xfrm>
            <a:custGeom>
              <a:avLst/>
              <a:gdLst>
                <a:gd name="T0" fmla="*/ 22 w 34"/>
                <a:gd name="T1" fmla="*/ 0 h 51"/>
                <a:gd name="T2" fmla="*/ 22 w 34"/>
                <a:gd name="T3" fmla="*/ 0 h 51"/>
                <a:gd name="T4" fmla="*/ 1 w 34"/>
                <a:gd name="T5" fmla="*/ 21 h 51"/>
                <a:gd name="T6" fmla="*/ 0 w 34"/>
                <a:gd name="T7" fmla="*/ 44 h 51"/>
                <a:gd name="T8" fmla="*/ 5 w 34"/>
                <a:gd name="T9" fmla="*/ 51 h 51"/>
                <a:gd name="T10" fmla="*/ 34 w 34"/>
                <a:gd name="T11" fmla="*/ 26 h 51"/>
                <a:gd name="T12" fmla="*/ 32 w 34"/>
                <a:gd name="T13" fmla="*/ 1 h 51"/>
                <a:gd name="T14" fmla="*/ 22 w 34"/>
                <a:gd name="T1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51">
                  <a:moveTo>
                    <a:pt x="22" y="0"/>
                  </a:moveTo>
                  <a:lnTo>
                    <a:pt x="22" y="0"/>
                  </a:lnTo>
                  <a:lnTo>
                    <a:pt x="1" y="21"/>
                  </a:lnTo>
                  <a:lnTo>
                    <a:pt x="0" y="44"/>
                  </a:lnTo>
                  <a:lnTo>
                    <a:pt x="5" y="51"/>
                  </a:lnTo>
                  <a:lnTo>
                    <a:pt x="34" y="26"/>
                  </a:lnTo>
                  <a:lnTo>
                    <a:pt x="32" y="1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2" name="Freeform 108">
              <a:extLst>
                <a:ext uri="{FF2B5EF4-FFF2-40B4-BE49-F238E27FC236}">
                  <a16:creationId xmlns:a16="http://schemas.microsoft.com/office/drawing/2014/main" xmlns="" id="{4AD31F5F-A9AA-8F4D-98EC-75A30C78A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4925" y="3316288"/>
              <a:ext cx="207963" cy="257175"/>
            </a:xfrm>
            <a:custGeom>
              <a:avLst/>
              <a:gdLst>
                <a:gd name="T0" fmla="*/ 38 w 196"/>
                <a:gd name="T1" fmla="*/ 185 h 242"/>
                <a:gd name="T2" fmla="*/ 38 w 196"/>
                <a:gd name="T3" fmla="*/ 185 h 242"/>
                <a:gd name="T4" fmla="*/ 0 w 196"/>
                <a:gd name="T5" fmla="*/ 229 h 242"/>
                <a:gd name="T6" fmla="*/ 7 w 196"/>
                <a:gd name="T7" fmla="*/ 240 h 242"/>
                <a:gd name="T8" fmla="*/ 25 w 196"/>
                <a:gd name="T9" fmla="*/ 242 h 242"/>
                <a:gd name="T10" fmla="*/ 61 w 196"/>
                <a:gd name="T11" fmla="*/ 215 h 242"/>
                <a:gd name="T12" fmla="*/ 85 w 196"/>
                <a:gd name="T13" fmla="*/ 210 h 242"/>
                <a:gd name="T14" fmla="*/ 108 w 196"/>
                <a:gd name="T15" fmla="*/ 236 h 242"/>
                <a:gd name="T16" fmla="*/ 125 w 196"/>
                <a:gd name="T17" fmla="*/ 230 h 242"/>
                <a:gd name="T18" fmla="*/ 132 w 196"/>
                <a:gd name="T19" fmla="*/ 205 h 242"/>
                <a:gd name="T20" fmla="*/ 164 w 196"/>
                <a:gd name="T21" fmla="*/ 204 h 242"/>
                <a:gd name="T22" fmla="*/ 196 w 196"/>
                <a:gd name="T23" fmla="*/ 166 h 242"/>
                <a:gd name="T24" fmla="*/ 179 w 196"/>
                <a:gd name="T25" fmla="*/ 103 h 242"/>
                <a:gd name="T26" fmla="*/ 172 w 196"/>
                <a:gd name="T27" fmla="*/ 70 h 242"/>
                <a:gd name="T28" fmla="*/ 188 w 196"/>
                <a:gd name="T29" fmla="*/ 56 h 242"/>
                <a:gd name="T30" fmla="*/ 151 w 196"/>
                <a:gd name="T31" fmla="*/ 0 h 242"/>
                <a:gd name="T32" fmla="*/ 141 w 196"/>
                <a:gd name="T33" fmla="*/ 1 h 242"/>
                <a:gd name="T34" fmla="*/ 121 w 196"/>
                <a:gd name="T35" fmla="*/ 23 h 242"/>
                <a:gd name="T36" fmla="*/ 121 w 196"/>
                <a:gd name="T37" fmla="*/ 42 h 242"/>
                <a:gd name="T38" fmla="*/ 130 w 196"/>
                <a:gd name="T39" fmla="*/ 53 h 242"/>
                <a:gd name="T40" fmla="*/ 133 w 196"/>
                <a:gd name="T41" fmla="*/ 103 h 242"/>
                <a:gd name="T42" fmla="*/ 110 w 196"/>
                <a:gd name="T43" fmla="*/ 131 h 242"/>
                <a:gd name="T44" fmla="*/ 96 w 196"/>
                <a:gd name="T45" fmla="*/ 123 h 242"/>
                <a:gd name="T46" fmla="*/ 86 w 196"/>
                <a:gd name="T47" fmla="*/ 147 h 242"/>
                <a:gd name="T48" fmla="*/ 83 w 196"/>
                <a:gd name="T49" fmla="*/ 168 h 242"/>
                <a:gd name="T50" fmla="*/ 91 w 196"/>
                <a:gd name="T51" fmla="*/ 181 h 242"/>
                <a:gd name="T52" fmla="*/ 86 w 196"/>
                <a:gd name="T53" fmla="*/ 191 h 242"/>
                <a:gd name="T54" fmla="*/ 69 w 196"/>
                <a:gd name="T55" fmla="*/ 177 h 242"/>
                <a:gd name="T56" fmla="*/ 57 w 196"/>
                <a:gd name="T57" fmla="*/ 177 h 242"/>
                <a:gd name="T58" fmla="*/ 46 w 196"/>
                <a:gd name="T59" fmla="*/ 183 h 242"/>
                <a:gd name="T60" fmla="*/ 38 w 196"/>
                <a:gd name="T61" fmla="*/ 185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96" h="242">
                  <a:moveTo>
                    <a:pt x="38" y="185"/>
                  </a:moveTo>
                  <a:lnTo>
                    <a:pt x="38" y="185"/>
                  </a:lnTo>
                  <a:lnTo>
                    <a:pt x="0" y="229"/>
                  </a:lnTo>
                  <a:lnTo>
                    <a:pt x="7" y="240"/>
                  </a:lnTo>
                  <a:lnTo>
                    <a:pt x="25" y="242"/>
                  </a:lnTo>
                  <a:lnTo>
                    <a:pt x="61" y="215"/>
                  </a:lnTo>
                  <a:lnTo>
                    <a:pt x="85" y="210"/>
                  </a:lnTo>
                  <a:lnTo>
                    <a:pt x="108" y="236"/>
                  </a:lnTo>
                  <a:lnTo>
                    <a:pt x="125" y="230"/>
                  </a:lnTo>
                  <a:lnTo>
                    <a:pt x="132" y="205"/>
                  </a:lnTo>
                  <a:lnTo>
                    <a:pt x="164" y="204"/>
                  </a:lnTo>
                  <a:lnTo>
                    <a:pt x="196" y="166"/>
                  </a:lnTo>
                  <a:lnTo>
                    <a:pt x="179" y="103"/>
                  </a:lnTo>
                  <a:lnTo>
                    <a:pt x="172" y="70"/>
                  </a:lnTo>
                  <a:lnTo>
                    <a:pt x="188" y="56"/>
                  </a:lnTo>
                  <a:lnTo>
                    <a:pt x="151" y="0"/>
                  </a:lnTo>
                  <a:lnTo>
                    <a:pt x="141" y="1"/>
                  </a:lnTo>
                  <a:lnTo>
                    <a:pt x="121" y="23"/>
                  </a:lnTo>
                  <a:lnTo>
                    <a:pt x="121" y="42"/>
                  </a:lnTo>
                  <a:lnTo>
                    <a:pt x="130" y="53"/>
                  </a:lnTo>
                  <a:lnTo>
                    <a:pt x="133" y="103"/>
                  </a:lnTo>
                  <a:lnTo>
                    <a:pt x="110" y="131"/>
                  </a:lnTo>
                  <a:lnTo>
                    <a:pt x="96" y="123"/>
                  </a:lnTo>
                  <a:lnTo>
                    <a:pt x="86" y="147"/>
                  </a:lnTo>
                  <a:lnTo>
                    <a:pt x="83" y="168"/>
                  </a:lnTo>
                  <a:lnTo>
                    <a:pt x="91" y="181"/>
                  </a:lnTo>
                  <a:lnTo>
                    <a:pt x="86" y="191"/>
                  </a:lnTo>
                  <a:lnTo>
                    <a:pt x="69" y="177"/>
                  </a:lnTo>
                  <a:lnTo>
                    <a:pt x="57" y="177"/>
                  </a:lnTo>
                  <a:lnTo>
                    <a:pt x="46" y="183"/>
                  </a:lnTo>
                  <a:lnTo>
                    <a:pt x="38" y="18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3" name="Freeform 109">
              <a:extLst>
                <a:ext uri="{FF2B5EF4-FFF2-40B4-BE49-F238E27FC236}">
                  <a16:creationId xmlns:a16="http://schemas.microsoft.com/office/drawing/2014/main" xmlns="" id="{B9314201-45B5-C744-8D0E-C98B1D6C1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3825" y="3151188"/>
              <a:ext cx="125413" cy="158750"/>
            </a:xfrm>
            <a:custGeom>
              <a:avLst/>
              <a:gdLst>
                <a:gd name="T0" fmla="*/ 20 w 120"/>
                <a:gd name="T1" fmla="*/ 0 h 150"/>
                <a:gd name="T2" fmla="*/ 20 w 120"/>
                <a:gd name="T3" fmla="*/ 0 h 150"/>
                <a:gd name="T4" fmla="*/ 8 w 120"/>
                <a:gd name="T5" fmla="*/ 11 h 150"/>
                <a:gd name="T6" fmla="*/ 14 w 120"/>
                <a:gd name="T7" fmla="*/ 34 h 150"/>
                <a:gd name="T8" fmla="*/ 24 w 120"/>
                <a:gd name="T9" fmla="*/ 44 h 150"/>
                <a:gd name="T10" fmla="*/ 24 w 120"/>
                <a:gd name="T11" fmla="*/ 79 h 150"/>
                <a:gd name="T12" fmla="*/ 10 w 120"/>
                <a:gd name="T13" fmla="*/ 84 h 150"/>
                <a:gd name="T14" fmla="*/ 0 w 120"/>
                <a:gd name="T15" fmla="*/ 108 h 150"/>
                <a:gd name="T16" fmla="*/ 30 w 120"/>
                <a:gd name="T17" fmla="*/ 150 h 150"/>
                <a:gd name="T18" fmla="*/ 51 w 120"/>
                <a:gd name="T19" fmla="*/ 143 h 150"/>
                <a:gd name="T20" fmla="*/ 54 w 120"/>
                <a:gd name="T21" fmla="*/ 133 h 150"/>
                <a:gd name="T22" fmla="*/ 33 w 120"/>
                <a:gd name="T23" fmla="*/ 113 h 150"/>
                <a:gd name="T24" fmla="*/ 46 w 120"/>
                <a:gd name="T25" fmla="*/ 96 h 150"/>
                <a:gd name="T26" fmla="*/ 60 w 120"/>
                <a:gd name="T27" fmla="*/ 98 h 150"/>
                <a:gd name="T28" fmla="*/ 72 w 120"/>
                <a:gd name="T29" fmla="*/ 110 h 150"/>
                <a:gd name="T30" fmla="*/ 72 w 120"/>
                <a:gd name="T31" fmla="*/ 85 h 150"/>
                <a:gd name="T32" fmla="*/ 103 w 120"/>
                <a:gd name="T33" fmla="*/ 60 h 150"/>
                <a:gd name="T34" fmla="*/ 120 w 120"/>
                <a:gd name="T35" fmla="*/ 56 h 150"/>
                <a:gd name="T36" fmla="*/ 106 w 120"/>
                <a:gd name="T37" fmla="*/ 31 h 150"/>
                <a:gd name="T38" fmla="*/ 99 w 120"/>
                <a:gd name="T39" fmla="*/ 21 h 150"/>
                <a:gd name="T40" fmla="*/ 88 w 120"/>
                <a:gd name="T41" fmla="*/ 28 h 150"/>
                <a:gd name="T42" fmla="*/ 78 w 120"/>
                <a:gd name="T43" fmla="*/ 40 h 150"/>
                <a:gd name="T44" fmla="*/ 57 w 120"/>
                <a:gd name="T45" fmla="*/ 36 h 150"/>
                <a:gd name="T46" fmla="*/ 36 w 120"/>
                <a:gd name="T47" fmla="*/ 21 h 150"/>
                <a:gd name="T48" fmla="*/ 20 w 120"/>
                <a:gd name="T49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" h="150">
                  <a:moveTo>
                    <a:pt x="20" y="0"/>
                  </a:moveTo>
                  <a:lnTo>
                    <a:pt x="20" y="0"/>
                  </a:lnTo>
                  <a:lnTo>
                    <a:pt x="8" y="11"/>
                  </a:lnTo>
                  <a:lnTo>
                    <a:pt x="14" y="34"/>
                  </a:lnTo>
                  <a:lnTo>
                    <a:pt x="24" y="44"/>
                  </a:lnTo>
                  <a:lnTo>
                    <a:pt x="24" y="79"/>
                  </a:lnTo>
                  <a:lnTo>
                    <a:pt x="10" y="84"/>
                  </a:lnTo>
                  <a:lnTo>
                    <a:pt x="0" y="108"/>
                  </a:lnTo>
                  <a:lnTo>
                    <a:pt x="30" y="150"/>
                  </a:lnTo>
                  <a:lnTo>
                    <a:pt x="51" y="143"/>
                  </a:lnTo>
                  <a:lnTo>
                    <a:pt x="54" y="133"/>
                  </a:lnTo>
                  <a:lnTo>
                    <a:pt x="33" y="113"/>
                  </a:lnTo>
                  <a:lnTo>
                    <a:pt x="46" y="96"/>
                  </a:lnTo>
                  <a:lnTo>
                    <a:pt x="60" y="98"/>
                  </a:lnTo>
                  <a:lnTo>
                    <a:pt x="72" y="110"/>
                  </a:lnTo>
                  <a:lnTo>
                    <a:pt x="72" y="85"/>
                  </a:lnTo>
                  <a:lnTo>
                    <a:pt x="103" y="60"/>
                  </a:lnTo>
                  <a:lnTo>
                    <a:pt x="120" y="56"/>
                  </a:lnTo>
                  <a:lnTo>
                    <a:pt x="106" y="31"/>
                  </a:lnTo>
                  <a:lnTo>
                    <a:pt x="99" y="21"/>
                  </a:lnTo>
                  <a:lnTo>
                    <a:pt x="88" y="28"/>
                  </a:lnTo>
                  <a:lnTo>
                    <a:pt x="78" y="40"/>
                  </a:lnTo>
                  <a:lnTo>
                    <a:pt x="57" y="36"/>
                  </a:lnTo>
                  <a:lnTo>
                    <a:pt x="36" y="2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4" name="Freeform 110">
              <a:extLst>
                <a:ext uri="{FF2B5EF4-FFF2-40B4-BE49-F238E27FC236}">
                  <a16:creationId xmlns:a16="http://schemas.microsoft.com/office/drawing/2014/main" xmlns="" id="{3CE92644-F74E-BD4E-979D-042973E0C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1300" y="3125788"/>
              <a:ext cx="39688" cy="47625"/>
            </a:xfrm>
            <a:custGeom>
              <a:avLst/>
              <a:gdLst>
                <a:gd name="T0" fmla="*/ 21 w 37"/>
                <a:gd name="T1" fmla="*/ 0 h 44"/>
                <a:gd name="T2" fmla="*/ 21 w 37"/>
                <a:gd name="T3" fmla="*/ 0 h 44"/>
                <a:gd name="T4" fmla="*/ 0 w 37"/>
                <a:gd name="T5" fmla="*/ 29 h 44"/>
                <a:gd name="T6" fmla="*/ 1 w 37"/>
                <a:gd name="T7" fmla="*/ 44 h 44"/>
                <a:gd name="T8" fmla="*/ 12 w 37"/>
                <a:gd name="T9" fmla="*/ 39 h 44"/>
                <a:gd name="T10" fmla="*/ 37 w 37"/>
                <a:gd name="T11" fmla="*/ 8 h 44"/>
                <a:gd name="T12" fmla="*/ 21 w 37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44">
                  <a:moveTo>
                    <a:pt x="21" y="0"/>
                  </a:moveTo>
                  <a:lnTo>
                    <a:pt x="21" y="0"/>
                  </a:lnTo>
                  <a:lnTo>
                    <a:pt x="0" y="29"/>
                  </a:lnTo>
                  <a:lnTo>
                    <a:pt x="1" y="44"/>
                  </a:lnTo>
                  <a:lnTo>
                    <a:pt x="12" y="39"/>
                  </a:lnTo>
                  <a:lnTo>
                    <a:pt x="37" y="8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5" name="Freeform 111">
              <a:extLst>
                <a:ext uri="{FF2B5EF4-FFF2-40B4-BE49-F238E27FC236}">
                  <a16:creationId xmlns:a16="http://schemas.microsoft.com/office/drawing/2014/main" xmlns="" id="{A08D1BBF-46C7-E549-A1BF-C28B33291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4163" y="3071813"/>
              <a:ext cx="28575" cy="44450"/>
            </a:xfrm>
            <a:custGeom>
              <a:avLst/>
              <a:gdLst>
                <a:gd name="T0" fmla="*/ 8 w 26"/>
                <a:gd name="T1" fmla="*/ 8 h 42"/>
                <a:gd name="T2" fmla="*/ 8 w 26"/>
                <a:gd name="T3" fmla="*/ 8 h 42"/>
                <a:gd name="T4" fmla="*/ 0 w 26"/>
                <a:gd name="T5" fmla="*/ 28 h 42"/>
                <a:gd name="T6" fmla="*/ 1 w 26"/>
                <a:gd name="T7" fmla="*/ 42 h 42"/>
                <a:gd name="T8" fmla="*/ 14 w 26"/>
                <a:gd name="T9" fmla="*/ 34 h 42"/>
                <a:gd name="T10" fmla="*/ 26 w 26"/>
                <a:gd name="T11" fmla="*/ 9 h 42"/>
                <a:gd name="T12" fmla="*/ 26 w 26"/>
                <a:gd name="T13" fmla="*/ 0 h 42"/>
                <a:gd name="T14" fmla="*/ 8 w 26"/>
                <a:gd name="T15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8" y="8"/>
                  </a:moveTo>
                  <a:lnTo>
                    <a:pt x="8" y="8"/>
                  </a:lnTo>
                  <a:lnTo>
                    <a:pt x="0" y="28"/>
                  </a:lnTo>
                  <a:lnTo>
                    <a:pt x="1" y="42"/>
                  </a:lnTo>
                  <a:lnTo>
                    <a:pt x="14" y="34"/>
                  </a:lnTo>
                  <a:lnTo>
                    <a:pt x="26" y="9"/>
                  </a:lnTo>
                  <a:lnTo>
                    <a:pt x="26" y="0"/>
                  </a:lnTo>
                  <a:lnTo>
                    <a:pt x="8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6" name="Freeform 112">
              <a:extLst>
                <a:ext uri="{FF2B5EF4-FFF2-40B4-BE49-F238E27FC236}">
                  <a16:creationId xmlns:a16="http://schemas.microsoft.com/office/drawing/2014/main" xmlns="" id="{8BD76CA6-404C-4E48-80EB-1A71A05D3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8613" y="2890838"/>
              <a:ext cx="26988" cy="31750"/>
            </a:xfrm>
            <a:custGeom>
              <a:avLst/>
              <a:gdLst>
                <a:gd name="T0" fmla="*/ 10 w 25"/>
                <a:gd name="T1" fmla="*/ 0 h 31"/>
                <a:gd name="T2" fmla="*/ 10 w 25"/>
                <a:gd name="T3" fmla="*/ 0 h 31"/>
                <a:gd name="T4" fmla="*/ 0 w 25"/>
                <a:gd name="T5" fmla="*/ 12 h 31"/>
                <a:gd name="T6" fmla="*/ 1 w 25"/>
                <a:gd name="T7" fmla="*/ 31 h 31"/>
                <a:gd name="T8" fmla="*/ 10 w 25"/>
                <a:gd name="T9" fmla="*/ 30 h 31"/>
                <a:gd name="T10" fmla="*/ 25 w 25"/>
                <a:gd name="T11" fmla="*/ 4 h 31"/>
                <a:gd name="T12" fmla="*/ 10 w 25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31">
                  <a:moveTo>
                    <a:pt x="10" y="0"/>
                  </a:moveTo>
                  <a:lnTo>
                    <a:pt x="10" y="0"/>
                  </a:lnTo>
                  <a:lnTo>
                    <a:pt x="0" y="12"/>
                  </a:lnTo>
                  <a:lnTo>
                    <a:pt x="1" y="31"/>
                  </a:lnTo>
                  <a:lnTo>
                    <a:pt x="10" y="30"/>
                  </a:lnTo>
                  <a:lnTo>
                    <a:pt x="25" y="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7" name="Freeform 113">
              <a:extLst>
                <a:ext uri="{FF2B5EF4-FFF2-40B4-BE49-F238E27FC236}">
                  <a16:creationId xmlns:a16="http://schemas.microsoft.com/office/drawing/2014/main" xmlns="" id="{267D5A4E-FE0A-564F-9936-45AA9B6D86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0675" y="2938463"/>
              <a:ext cx="19050" cy="39688"/>
            </a:xfrm>
            <a:custGeom>
              <a:avLst/>
              <a:gdLst>
                <a:gd name="T0" fmla="*/ 0 w 18"/>
                <a:gd name="T1" fmla="*/ 1 h 38"/>
                <a:gd name="T2" fmla="*/ 0 w 18"/>
                <a:gd name="T3" fmla="*/ 1 h 38"/>
                <a:gd name="T4" fmla="*/ 0 w 18"/>
                <a:gd name="T5" fmla="*/ 34 h 38"/>
                <a:gd name="T6" fmla="*/ 11 w 18"/>
                <a:gd name="T7" fmla="*/ 38 h 38"/>
                <a:gd name="T8" fmla="*/ 18 w 18"/>
                <a:gd name="T9" fmla="*/ 26 h 38"/>
                <a:gd name="T10" fmla="*/ 18 w 18"/>
                <a:gd name="T11" fmla="*/ 0 h 38"/>
                <a:gd name="T12" fmla="*/ 0 w 18"/>
                <a:gd name="T13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38">
                  <a:moveTo>
                    <a:pt x="0" y="1"/>
                  </a:moveTo>
                  <a:lnTo>
                    <a:pt x="0" y="1"/>
                  </a:lnTo>
                  <a:lnTo>
                    <a:pt x="0" y="34"/>
                  </a:lnTo>
                  <a:lnTo>
                    <a:pt x="11" y="38"/>
                  </a:lnTo>
                  <a:lnTo>
                    <a:pt x="18" y="26"/>
                  </a:lnTo>
                  <a:lnTo>
                    <a:pt x="18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8" name="Freeform 114">
              <a:extLst>
                <a:ext uri="{FF2B5EF4-FFF2-40B4-BE49-F238E27FC236}">
                  <a16:creationId xmlns:a16="http://schemas.microsoft.com/office/drawing/2014/main" xmlns="" id="{48FC848A-834E-D147-A9D2-4EFF3A6A2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5238" y="2811463"/>
              <a:ext cx="163513" cy="320675"/>
            </a:xfrm>
            <a:custGeom>
              <a:avLst/>
              <a:gdLst>
                <a:gd name="T0" fmla="*/ 1 w 155"/>
                <a:gd name="T1" fmla="*/ 0 h 302"/>
                <a:gd name="T2" fmla="*/ 1 w 155"/>
                <a:gd name="T3" fmla="*/ 0 h 302"/>
                <a:gd name="T4" fmla="*/ 0 w 155"/>
                <a:gd name="T5" fmla="*/ 48 h 302"/>
                <a:gd name="T6" fmla="*/ 61 w 155"/>
                <a:gd name="T7" fmla="*/ 142 h 302"/>
                <a:gd name="T8" fmla="*/ 83 w 155"/>
                <a:gd name="T9" fmla="*/ 224 h 302"/>
                <a:gd name="T10" fmla="*/ 121 w 155"/>
                <a:gd name="T11" fmla="*/ 296 h 302"/>
                <a:gd name="T12" fmla="*/ 136 w 155"/>
                <a:gd name="T13" fmla="*/ 302 h 302"/>
                <a:gd name="T14" fmla="*/ 149 w 155"/>
                <a:gd name="T15" fmla="*/ 291 h 302"/>
                <a:gd name="T16" fmla="*/ 155 w 155"/>
                <a:gd name="T17" fmla="*/ 274 h 302"/>
                <a:gd name="T18" fmla="*/ 100 w 155"/>
                <a:gd name="T19" fmla="*/ 214 h 302"/>
                <a:gd name="T20" fmla="*/ 102 w 155"/>
                <a:gd name="T21" fmla="*/ 183 h 302"/>
                <a:gd name="T22" fmla="*/ 114 w 155"/>
                <a:gd name="T23" fmla="*/ 178 h 302"/>
                <a:gd name="T24" fmla="*/ 117 w 155"/>
                <a:gd name="T25" fmla="*/ 159 h 302"/>
                <a:gd name="T26" fmla="*/ 9 w 155"/>
                <a:gd name="T27" fmla="*/ 8 h 302"/>
                <a:gd name="T28" fmla="*/ 1 w 155"/>
                <a:gd name="T29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302">
                  <a:moveTo>
                    <a:pt x="1" y="0"/>
                  </a:moveTo>
                  <a:lnTo>
                    <a:pt x="1" y="0"/>
                  </a:lnTo>
                  <a:lnTo>
                    <a:pt x="0" y="48"/>
                  </a:lnTo>
                  <a:lnTo>
                    <a:pt x="61" y="142"/>
                  </a:lnTo>
                  <a:lnTo>
                    <a:pt x="83" y="224"/>
                  </a:lnTo>
                  <a:lnTo>
                    <a:pt x="121" y="296"/>
                  </a:lnTo>
                  <a:lnTo>
                    <a:pt x="136" y="302"/>
                  </a:lnTo>
                  <a:lnTo>
                    <a:pt x="149" y="291"/>
                  </a:lnTo>
                  <a:lnTo>
                    <a:pt x="155" y="274"/>
                  </a:lnTo>
                  <a:lnTo>
                    <a:pt x="100" y="214"/>
                  </a:lnTo>
                  <a:lnTo>
                    <a:pt x="102" y="183"/>
                  </a:lnTo>
                  <a:lnTo>
                    <a:pt x="114" y="178"/>
                  </a:lnTo>
                  <a:lnTo>
                    <a:pt x="117" y="159"/>
                  </a:lnTo>
                  <a:lnTo>
                    <a:pt x="9" y="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9" name="Freeform 115">
              <a:extLst>
                <a:ext uri="{FF2B5EF4-FFF2-40B4-BE49-F238E27FC236}">
                  <a16:creationId xmlns:a16="http://schemas.microsoft.com/office/drawing/2014/main" xmlns="" id="{C374AB92-D4A6-C445-A6A0-3FE741E38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7225" y="2112963"/>
              <a:ext cx="63500" cy="42863"/>
            </a:xfrm>
            <a:custGeom>
              <a:avLst/>
              <a:gdLst>
                <a:gd name="T0" fmla="*/ 23 w 59"/>
                <a:gd name="T1" fmla="*/ 0 h 41"/>
                <a:gd name="T2" fmla="*/ 23 w 59"/>
                <a:gd name="T3" fmla="*/ 0 h 41"/>
                <a:gd name="T4" fmla="*/ 4 w 59"/>
                <a:gd name="T5" fmla="*/ 12 h 41"/>
                <a:gd name="T6" fmla="*/ 0 w 59"/>
                <a:gd name="T7" fmla="*/ 28 h 41"/>
                <a:gd name="T8" fmla="*/ 9 w 59"/>
                <a:gd name="T9" fmla="*/ 38 h 41"/>
                <a:gd name="T10" fmla="*/ 28 w 59"/>
                <a:gd name="T11" fmla="*/ 31 h 41"/>
                <a:gd name="T12" fmla="*/ 48 w 59"/>
                <a:gd name="T13" fmla="*/ 38 h 41"/>
                <a:gd name="T14" fmla="*/ 59 w 59"/>
                <a:gd name="T15" fmla="*/ 41 h 41"/>
                <a:gd name="T16" fmla="*/ 58 w 59"/>
                <a:gd name="T17" fmla="*/ 5 h 41"/>
                <a:gd name="T18" fmla="*/ 23 w 59"/>
                <a:gd name="T1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1">
                  <a:moveTo>
                    <a:pt x="23" y="0"/>
                  </a:moveTo>
                  <a:lnTo>
                    <a:pt x="23" y="0"/>
                  </a:lnTo>
                  <a:lnTo>
                    <a:pt x="4" y="12"/>
                  </a:lnTo>
                  <a:lnTo>
                    <a:pt x="0" y="28"/>
                  </a:lnTo>
                  <a:lnTo>
                    <a:pt x="9" y="38"/>
                  </a:lnTo>
                  <a:lnTo>
                    <a:pt x="28" y="31"/>
                  </a:lnTo>
                  <a:lnTo>
                    <a:pt x="48" y="38"/>
                  </a:lnTo>
                  <a:lnTo>
                    <a:pt x="59" y="41"/>
                  </a:lnTo>
                  <a:lnTo>
                    <a:pt x="58" y="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0" name="Freeform 116">
              <a:extLst>
                <a:ext uri="{FF2B5EF4-FFF2-40B4-BE49-F238E27FC236}">
                  <a16:creationId xmlns:a16="http://schemas.microsoft.com/office/drawing/2014/main" xmlns="" id="{50B7057D-C308-654E-ABAB-56EA71A91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938" y="2709863"/>
              <a:ext cx="17463" cy="25400"/>
            </a:xfrm>
            <a:custGeom>
              <a:avLst/>
              <a:gdLst>
                <a:gd name="T0" fmla="*/ 1 w 17"/>
                <a:gd name="T1" fmla="*/ 0 h 24"/>
                <a:gd name="T2" fmla="*/ 1 w 17"/>
                <a:gd name="T3" fmla="*/ 0 h 24"/>
                <a:gd name="T4" fmla="*/ 0 w 17"/>
                <a:gd name="T5" fmla="*/ 24 h 24"/>
                <a:gd name="T6" fmla="*/ 17 w 17"/>
                <a:gd name="T7" fmla="*/ 20 h 24"/>
                <a:gd name="T8" fmla="*/ 17 w 17"/>
                <a:gd name="T9" fmla="*/ 9 h 24"/>
                <a:gd name="T10" fmla="*/ 1 w 17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24">
                  <a:moveTo>
                    <a:pt x="1" y="0"/>
                  </a:moveTo>
                  <a:lnTo>
                    <a:pt x="1" y="0"/>
                  </a:lnTo>
                  <a:lnTo>
                    <a:pt x="0" y="24"/>
                  </a:lnTo>
                  <a:lnTo>
                    <a:pt x="17" y="20"/>
                  </a:lnTo>
                  <a:lnTo>
                    <a:pt x="17" y="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1" name="Freeform 117">
              <a:extLst>
                <a:ext uri="{FF2B5EF4-FFF2-40B4-BE49-F238E27FC236}">
                  <a16:creationId xmlns:a16="http://schemas.microsoft.com/office/drawing/2014/main" xmlns="" id="{6F2DD99C-58A8-3A46-A721-A069FBE74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3025" y="2720976"/>
              <a:ext cx="46038" cy="36513"/>
            </a:xfrm>
            <a:custGeom>
              <a:avLst/>
              <a:gdLst>
                <a:gd name="T0" fmla="*/ 33 w 44"/>
                <a:gd name="T1" fmla="*/ 0 h 35"/>
                <a:gd name="T2" fmla="*/ 33 w 44"/>
                <a:gd name="T3" fmla="*/ 0 h 35"/>
                <a:gd name="T4" fmla="*/ 0 w 44"/>
                <a:gd name="T5" fmla="*/ 17 h 35"/>
                <a:gd name="T6" fmla="*/ 5 w 44"/>
                <a:gd name="T7" fmla="*/ 35 h 35"/>
                <a:gd name="T8" fmla="*/ 18 w 44"/>
                <a:gd name="T9" fmla="*/ 25 h 35"/>
                <a:gd name="T10" fmla="*/ 44 w 44"/>
                <a:gd name="T11" fmla="*/ 13 h 35"/>
                <a:gd name="T12" fmla="*/ 33 w 44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35">
                  <a:moveTo>
                    <a:pt x="33" y="0"/>
                  </a:moveTo>
                  <a:lnTo>
                    <a:pt x="33" y="0"/>
                  </a:lnTo>
                  <a:lnTo>
                    <a:pt x="0" y="17"/>
                  </a:lnTo>
                  <a:lnTo>
                    <a:pt x="5" y="35"/>
                  </a:lnTo>
                  <a:lnTo>
                    <a:pt x="18" y="25"/>
                  </a:lnTo>
                  <a:lnTo>
                    <a:pt x="44" y="13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2" name="Freeform 118">
              <a:extLst>
                <a:ext uri="{FF2B5EF4-FFF2-40B4-BE49-F238E27FC236}">
                  <a16:creationId xmlns:a16="http://schemas.microsoft.com/office/drawing/2014/main" xmlns="" id="{D87CFD86-87DD-954B-B2E5-AF58B320E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6325" y="5942013"/>
              <a:ext cx="60325" cy="47625"/>
            </a:xfrm>
            <a:custGeom>
              <a:avLst/>
              <a:gdLst>
                <a:gd name="T0" fmla="*/ 1 w 57"/>
                <a:gd name="T1" fmla="*/ 0 h 45"/>
                <a:gd name="T2" fmla="*/ 1 w 57"/>
                <a:gd name="T3" fmla="*/ 0 h 45"/>
                <a:gd name="T4" fmla="*/ 0 w 57"/>
                <a:gd name="T5" fmla="*/ 34 h 45"/>
                <a:gd name="T6" fmla="*/ 47 w 57"/>
                <a:gd name="T7" fmla="*/ 45 h 45"/>
                <a:gd name="T8" fmla="*/ 57 w 57"/>
                <a:gd name="T9" fmla="*/ 17 h 45"/>
                <a:gd name="T10" fmla="*/ 41 w 57"/>
                <a:gd name="T11" fmla="*/ 22 h 45"/>
                <a:gd name="T12" fmla="*/ 19 w 57"/>
                <a:gd name="T13" fmla="*/ 27 h 45"/>
                <a:gd name="T14" fmla="*/ 13 w 57"/>
                <a:gd name="T15" fmla="*/ 1 h 45"/>
                <a:gd name="T16" fmla="*/ 1 w 57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45">
                  <a:moveTo>
                    <a:pt x="1" y="0"/>
                  </a:moveTo>
                  <a:lnTo>
                    <a:pt x="1" y="0"/>
                  </a:lnTo>
                  <a:lnTo>
                    <a:pt x="0" y="34"/>
                  </a:lnTo>
                  <a:lnTo>
                    <a:pt x="47" y="45"/>
                  </a:lnTo>
                  <a:lnTo>
                    <a:pt x="57" y="17"/>
                  </a:lnTo>
                  <a:lnTo>
                    <a:pt x="41" y="22"/>
                  </a:lnTo>
                  <a:lnTo>
                    <a:pt x="19" y="27"/>
                  </a:lnTo>
                  <a:lnTo>
                    <a:pt x="13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3" name="Freeform 119">
              <a:extLst>
                <a:ext uri="{FF2B5EF4-FFF2-40B4-BE49-F238E27FC236}">
                  <a16:creationId xmlns:a16="http://schemas.microsoft.com/office/drawing/2014/main" xmlns="" id="{E0E1BA60-ECE9-A948-B050-D40717722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4250" y="5106988"/>
              <a:ext cx="28575" cy="34925"/>
            </a:xfrm>
            <a:custGeom>
              <a:avLst/>
              <a:gdLst>
                <a:gd name="T0" fmla="*/ 12 w 27"/>
                <a:gd name="T1" fmla="*/ 0 h 32"/>
                <a:gd name="T2" fmla="*/ 12 w 27"/>
                <a:gd name="T3" fmla="*/ 0 h 32"/>
                <a:gd name="T4" fmla="*/ 0 w 27"/>
                <a:gd name="T5" fmla="*/ 15 h 32"/>
                <a:gd name="T6" fmla="*/ 2 w 27"/>
                <a:gd name="T7" fmla="*/ 32 h 32"/>
                <a:gd name="T8" fmla="*/ 27 w 27"/>
                <a:gd name="T9" fmla="*/ 12 h 32"/>
                <a:gd name="T10" fmla="*/ 12 w 27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2">
                  <a:moveTo>
                    <a:pt x="12" y="0"/>
                  </a:moveTo>
                  <a:lnTo>
                    <a:pt x="12" y="0"/>
                  </a:lnTo>
                  <a:lnTo>
                    <a:pt x="0" y="15"/>
                  </a:lnTo>
                  <a:lnTo>
                    <a:pt x="2" y="32"/>
                  </a:lnTo>
                  <a:lnTo>
                    <a:pt x="27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4" name="Freeform 120">
              <a:extLst>
                <a:ext uri="{FF2B5EF4-FFF2-40B4-BE49-F238E27FC236}">
                  <a16:creationId xmlns:a16="http://schemas.microsoft.com/office/drawing/2014/main" xmlns="" id="{B3E5695F-356C-2A46-8C5E-2BF2E1EC4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0275" y="5135563"/>
              <a:ext cx="31750" cy="19050"/>
            </a:xfrm>
            <a:custGeom>
              <a:avLst/>
              <a:gdLst>
                <a:gd name="T0" fmla="*/ 20 w 30"/>
                <a:gd name="T1" fmla="*/ 0 h 19"/>
                <a:gd name="T2" fmla="*/ 20 w 30"/>
                <a:gd name="T3" fmla="*/ 0 h 19"/>
                <a:gd name="T4" fmla="*/ 2 w 30"/>
                <a:gd name="T5" fmla="*/ 1 h 19"/>
                <a:gd name="T6" fmla="*/ 0 w 30"/>
                <a:gd name="T7" fmla="*/ 17 h 19"/>
                <a:gd name="T8" fmla="*/ 12 w 30"/>
                <a:gd name="T9" fmla="*/ 19 h 19"/>
                <a:gd name="T10" fmla="*/ 30 w 30"/>
                <a:gd name="T11" fmla="*/ 11 h 19"/>
                <a:gd name="T12" fmla="*/ 20 w 30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9">
                  <a:moveTo>
                    <a:pt x="20" y="0"/>
                  </a:moveTo>
                  <a:lnTo>
                    <a:pt x="20" y="0"/>
                  </a:lnTo>
                  <a:lnTo>
                    <a:pt x="2" y="1"/>
                  </a:lnTo>
                  <a:lnTo>
                    <a:pt x="0" y="17"/>
                  </a:lnTo>
                  <a:lnTo>
                    <a:pt x="12" y="19"/>
                  </a:lnTo>
                  <a:lnTo>
                    <a:pt x="30" y="1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5" name="Freeform 121">
              <a:extLst>
                <a:ext uri="{FF2B5EF4-FFF2-40B4-BE49-F238E27FC236}">
                  <a16:creationId xmlns:a16="http://schemas.microsoft.com/office/drawing/2014/main" xmlns="" id="{A734DC3D-27B6-8248-A45A-EBB24835C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4887913"/>
              <a:ext cx="187325" cy="346075"/>
            </a:xfrm>
            <a:custGeom>
              <a:avLst/>
              <a:gdLst>
                <a:gd name="T0" fmla="*/ 144 w 177"/>
                <a:gd name="T1" fmla="*/ 2 h 326"/>
                <a:gd name="T2" fmla="*/ 144 w 177"/>
                <a:gd name="T3" fmla="*/ 2 h 326"/>
                <a:gd name="T4" fmla="*/ 127 w 177"/>
                <a:gd name="T5" fmla="*/ 42 h 326"/>
                <a:gd name="T6" fmla="*/ 99 w 177"/>
                <a:gd name="T7" fmla="*/ 92 h 326"/>
                <a:gd name="T8" fmla="*/ 49 w 177"/>
                <a:gd name="T9" fmla="*/ 96 h 326"/>
                <a:gd name="T10" fmla="*/ 27 w 177"/>
                <a:gd name="T11" fmla="*/ 121 h 326"/>
                <a:gd name="T12" fmla="*/ 31 w 177"/>
                <a:gd name="T13" fmla="*/ 198 h 326"/>
                <a:gd name="T14" fmla="*/ 0 w 177"/>
                <a:gd name="T15" fmla="*/ 234 h 326"/>
                <a:gd name="T16" fmla="*/ 3 w 177"/>
                <a:gd name="T17" fmla="*/ 296 h 326"/>
                <a:gd name="T18" fmla="*/ 30 w 177"/>
                <a:gd name="T19" fmla="*/ 326 h 326"/>
                <a:gd name="T20" fmla="*/ 61 w 177"/>
                <a:gd name="T21" fmla="*/ 322 h 326"/>
                <a:gd name="T22" fmla="*/ 92 w 177"/>
                <a:gd name="T23" fmla="*/ 299 h 326"/>
                <a:gd name="T24" fmla="*/ 85 w 177"/>
                <a:gd name="T25" fmla="*/ 263 h 326"/>
                <a:gd name="T26" fmla="*/ 156 w 177"/>
                <a:gd name="T27" fmla="*/ 139 h 326"/>
                <a:gd name="T28" fmla="*/ 142 w 177"/>
                <a:gd name="T29" fmla="*/ 124 h 326"/>
                <a:gd name="T30" fmla="*/ 156 w 177"/>
                <a:gd name="T31" fmla="*/ 93 h 326"/>
                <a:gd name="T32" fmla="*/ 172 w 177"/>
                <a:gd name="T33" fmla="*/ 98 h 326"/>
                <a:gd name="T34" fmla="*/ 177 w 177"/>
                <a:gd name="T35" fmla="*/ 86 h 326"/>
                <a:gd name="T36" fmla="*/ 162 w 177"/>
                <a:gd name="T37" fmla="*/ 25 h 326"/>
                <a:gd name="T38" fmla="*/ 154 w 177"/>
                <a:gd name="T39" fmla="*/ 0 h 326"/>
                <a:gd name="T40" fmla="*/ 144 w 177"/>
                <a:gd name="T41" fmla="*/ 2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7" h="326">
                  <a:moveTo>
                    <a:pt x="144" y="2"/>
                  </a:moveTo>
                  <a:lnTo>
                    <a:pt x="144" y="2"/>
                  </a:lnTo>
                  <a:lnTo>
                    <a:pt x="127" y="42"/>
                  </a:lnTo>
                  <a:lnTo>
                    <a:pt x="99" y="92"/>
                  </a:lnTo>
                  <a:lnTo>
                    <a:pt x="49" y="96"/>
                  </a:lnTo>
                  <a:lnTo>
                    <a:pt x="27" y="121"/>
                  </a:lnTo>
                  <a:lnTo>
                    <a:pt x="31" y="198"/>
                  </a:lnTo>
                  <a:lnTo>
                    <a:pt x="0" y="234"/>
                  </a:lnTo>
                  <a:lnTo>
                    <a:pt x="3" y="296"/>
                  </a:lnTo>
                  <a:lnTo>
                    <a:pt x="30" y="326"/>
                  </a:lnTo>
                  <a:lnTo>
                    <a:pt x="61" y="322"/>
                  </a:lnTo>
                  <a:lnTo>
                    <a:pt x="92" y="299"/>
                  </a:lnTo>
                  <a:lnTo>
                    <a:pt x="85" y="263"/>
                  </a:lnTo>
                  <a:lnTo>
                    <a:pt x="156" y="139"/>
                  </a:lnTo>
                  <a:lnTo>
                    <a:pt x="142" y="124"/>
                  </a:lnTo>
                  <a:lnTo>
                    <a:pt x="156" y="93"/>
                  </a:lnTo>
                  <a:lnTo>
                    <a:pt x="172" y="98"/>
                  </a:lnTo>
                  <a:lnTo>
                    <a:pt x="177" y="86"/>
                  </a:lnTo>
                  <a:lnTo>
                    <a:pt x="162" y="25"/>
                  </a:lnTo>
                  <a:lnTo>
                    <a:pt x="154" y="0"/>
                  </a:lnTo>
                  <a:lnTo>
                    <a:pt x="144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6" name="Freeform 122">
              <a:extLst>
                <a:ext uri="{FF2B5EF4-FFF2-40B4-BE49-F238E27FC236}">
                  <a16:creationId xmlns:a16="http://schemas.microsoft.com/office/drawing/2014/main" xmlns="" id="{80BB5D30-ED3A-3244-BD1F-52B2240F5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4850" y="4875213"/>
              <a:ext cx="26988" cy="15875"/>
            </a:xfrm>
            <a:custGeom>
              <a:avLst/>
              <a:gdLst>
                <a:gd name="T0" fmla="*/ 0 w 25"/>
                <a:gd name="T1" fmla="*/ 1 h 15"/>
                <a:gd name="T2" fmla="*/ 0 w 25"/>
                <a:gd name="T3" fmla="*/ 1 h 15"/>
                <a:gd name="T4" fmla="*/ 3 w 25"/>
                <a:gd name="T5" fmla="*/ 13 h 15"/>
                <a:gd name="T6" fmla="*/ 19 w 25"/>
                <a:gd name="T7" fmla="*/ 15 h 15"/>
                <a:gd name="T8" fmla="*/ 25 w 25"/>
                <a:gd name="T9" fmla="*/ 0 h 15"/>
                <a:gd name="T10" fmla="*/ 0 w 25"/>
                <a:gd name="T11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5">
                  <a:moveTo>
                    <a:pt x="0" y="1"/>
                  </a:moveTo>
                  <a:lnTo>
                    <a:pt x="0" y="1"/>
                  </a:lnTo>
                  <a:lnTo>
                    <a:pt x="3" y="13"/>
                  </a:lnTo>
                  <a:lnTo>
                    <a:pt x="19" y="15"/>
                  </a:lnTo>
                  <a:lnTo>
                    <a:pt x="25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7" name="Freeform 123">
              <a:extLst>
                <a:ext uri="{FF2B5EF4-FFF2-40B4-BE49-F238E27FC236}">
                  <a16:creationId xmlns:a16="http://schemas.microsoft.com/office/drawing/2014/main" xmlns="" id="{9DE7A166-D857-4044-A574-8F2C95B08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8663" y="4897438"/>
              <a:ext cx="22225" cy="19050"/>
            </a:xfrm>
            <a:custGeom>
              <a:avLst/>
              <a:gdLst>
                <a:gd name="T0" fmla="*/ 0 w 21"/>
                <a:gd name="T1" fmla="*/ 4 h 17"/>
                <a:gd name="T2" fmla="*/ 0 w 21"/>
                <a:gd name="T3" fmla="*/ 4 h 17"/>
                <a:gd name="T4" fmla="*/ 6 w 21"/>
                <a:gd name="T5" fmla="*/ 17 h 17"/>
                <a:gd name="T6" fmla="*/ 16 w 21"/>
                <a:gd name="T7" fmla="*/ 17 h 17"/>
                <a:gd name="T8" fmla="*/ 21 w 21"/>
                <a:gd name="T9" fmla="*/ 0 h 17"/>
                <a:gd name="T10" fmla="*/ 0 w 21"/>
                <a:gd name="T1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7">
                  <a:moveTo>
                    <a:pt x="0" y="4"/>
                  </a:moveTo>
                  <a:lnTo>
                    <a:pt x="0" y="4"/>
                  </a:lnTo>
                  <a:lnTo>
                    <a:pt x="6" y="17"/>
                  </a:lnTo>
                  <a:lnTo>
                    <a:pt x="16" y="17"/>
                  </a:lnTo>
                  <a:lnTo>
                    <a:pt x="21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8" name="Freeform 124">
              <a:extLst>
                <a:ext uri="{FF2B5EF4-FFF2-40B4-BE49-F238E27FC236}">
                  <a16:creationId xmlns:a16="http://schemas.microsoft.com/office/drawing/2014/main" xmlns="" id="{8841796D-8B42-EA43-BB62-769AD31E0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3288" y="4770438"/>
              <a:ext cx="25400" cy="20638"/>
            </a:xfrm>
            <a:custGeom>
              <a:avLst/>
              <a:gdLst>
                <a:gd name="T0" fmla="*/ 5 w 23"/>
                <a:gd name="T1" fmla="*/ 0 h 20"/>
                <a:gd name="T2" fmla="*/ 5 w 23"/>
                <a:gd name="T3" fmla="*/ 0 h 20"/>
                <a:gd name="T4" fmla="*/ 0 w 23"/>
                <a:gd name="T5" fmla="*/ 9 h 20"/>
                <a:gd name="T6" fmla="*/ 13 w 23"/>
                <a:gd name="T7" fmla="*/ 20 h 20"/>
                <a:gd name="T8" fmla="*/ 23 w 23"/>
                <a:gd name="T9" fmla="*/ 9 h 20"/>
                <a:gd name="T10" fmla="*/ 5 w 23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0">
                  <a:moveTo>
                    <a:pt x="5" y="0"/>
                  </a:moveTo>
                  <a:lnTo>
                    <a:pt x="5" y="0"/>
                  </a:lnTo>
                  <a:lnTo>
                    <a:pt x="0" y="9"/>
                  </a:lnTo>
                  <a:lnTo>
                    <a:pt x="13" y="20"/>
                  </a:lnTo>
                  <a:lnTo>
                    <a:pt x="23" y="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9" name="Freeform 125">
              <a:extLst>
                <a:ext uri="{FF2B5EF4-FFF2-40B4-BE49-F238E27FC236}">
                  <a16:creationId xmlns:a16="http://schemas.microsoft.com/office/drawing/2014/main" xmlns="" id="{716EFFC4-E7DA-E84A-B3B8-FD3FAA273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5200" y="4692651"/>
              <a:ext cx="25400" cy="28575"/>
            </a:xfrm>
            <a:custGeom>
              <a:avLst/>
              <a:gdLst>
                <a:gd name="T0" fmla="*/ 14 w 25"/>
                <a:gd name="T1" fmla="*/ 0 h 27"/>
                <a:gd name="T2" fmla="*/ 14 w 25"/>
                <a:gd name="T3" fmla="*/ 0 h 27"/>
                <a:gd name="T4" fmla="*/ 0 w 25"/>
                <a:gd name="T5" fmla="*/ 10 h 27"/>
                <a:gd name="T6" fmla="*/ 10 w 25"/>
                <a:gd name="T7" fmla="*/ 27 h 27"/>
                <a:gd name="T8" fmla="*/ 25 w 25"/>
                <a:gd name="T9" fmla="*/ 27 h 27"/>
                <a:gd name="T10" fmla="*/ 14 w 25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7">
                  <a:moveTo>
                    <a:pt x="14" y="0"/>
                  </a:moveTo>
                  <a:lnTo>
                    <a:pt x="14" y="0"/>
                  </a:lnTo>
                  <a:lnTo>
                    <a:pt x="0" y="10"/>
                  </a:lnTo>
                  <a:lnTo>
                    <a:pt x="10" y="27"/>
                  </a:lnTo>
                  <a:lnTo>
                    <a:pt x="25" y="2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0" name="Freeform 126">
              <a:extLst>
                <a:ext uri="{FF2B5EF4-FFF2-40B4-BE49-F238E27FC236}">
                  <a16:creationId xmlns:a16="http://schemas.microsoft.com/office/drawing/2014/main" xmlns="" id="{BAABE006-AE1F-404C-8544-59ECA6238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25" y="4738688"/>
              <a:ext cx="23813" cy="25400"/>
            </a:xfrm>
            <a:custGeom>
              <a:avLst/>
              <a:gdLst>
                <a:gd name="T0" fmla="*/ 10 w 22"/>
                <a:gd name="T1" fmla="*/ 0 h 24"/>
                <a:gd name="T2" fmla="*/ 10 w 22"/>
                <a:gd name="T3" fmla="*/ 0 h 24"/>
                <a:gd name="T4" fmla="*/ 0 w 22"/>
                <a:gd name="T5" fmla="*/ 10 h 24"/>
                <a:gd name="T6" fmla="*/ 7 w 22"/>
                <a:gd name="T7" fmla="*/ 21 h 24"/>
                <a:gd name="T8" fmla="*/ 21 w 22"/>
                <a:gd name="T9" fmla="*/ 24 h 24"/>
                <a:gd name="T10" fmla="*/ 22 w 22"/>
                <a:gd name="T11" fmla="*/ 1 h 24"/>
                <a:gd name="T12" fmla="*/ 10 w 22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4">
                  <a:moveTo>
                    <a:pt x="10" y="0"/>
                  </a:moveTo>
                  <a:lnTo>
                    <a:pt x="10" y="0"/>
                  </a:lnTo>
                  <a:lnTo>
                    <a:pt x="0" y="10"/>
                  </a:lnTo>
                  <a:lnTo>
                    <a:pt x="7" y="21"/>
                  </a:lnTo>
                  <a:lnTo>
                    <a:pt x="21" y="24"/>
                  </a:lnTo>
                  <a:lnTo>
                    <a:pt x="22" y="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1" name="Freeform 127">
              <a:extLst>
                <a:ext uri="{FF2B5EF4-FFF2-40B4-BE49-F238E27FC236}">
                  <a16:creationId xmlns:a16="http://schemas.microsoft.com/office/drawing/2014/main" xmlns="" id="{38A4ABB7-0E6C-4748-B485-591595292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7313" y="4457701"/>
              <a:ext cx="19050" cy="26988"/>
            </a:xfrm>
            <a:custGeom>
              <a:avLst/>
              <a:gdLst>
                <a:gd name="T0" fmla="*/ 0 w 18"/>
                <a:gd name="T1" fmla="*/ 0 h 25"/>
                <a:gd name="T2" fmla="*/ 0 w 18"/>
                <a:gd name="T3" fmla="*/ 0 h 25"/>
                <a:gd name="T4" fmla="*/ 2 w 18"/>
                <a:gd name="T5" fmla="*/ 20 h 25"/>
                <a:gd name="T6" fmla="*/ 16 w 18"/>
                <a:gd name="T7" fmla="*/ 25 h 25"/>
                <a:gd name="T8" fmla="*/ 18 w 18"/>
                <a:gd name="T9" fmla="*/ 7 h 25"/>
                <a:gd name="T10" fmla="*/ 0 w 18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5">
                  <a:moveTo>
                    <a:pt x="0" y="0"/>
                  </a:moveTo>
                  <a:lnTo>
                    <a:pt x="0" y="0"/>
                  </a:lnTo>
                  <a:lnTo>
                    <a:pt x="2" y="20"/>
                  </a:lnTo>
                  <a:lnTo>
                    <a:pt x="16" y="25"/>
                  </a:lnTo>
                  <a:lnTo>
                    <a:pt x="18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2" name="Freeform 128">
              <a:extLst>
                <a:ext uri="{FF2B5EF4-FFF2-40B4-BE49-F238E27FC236}">
                  <a16:creationId xmlns:a16="http://schemas.microsoft.com/office/drawing/2014/main" xmlns="" id="{4D8A1483-F0F5-2E4B-A012-29B36D0C9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3188" y="4503738"/>
              <a:ext cx="19050" cy="31750"/>
            </a:xfrm>
            <a:custGeom>
              <a:avLst/>
              <a:gdLst>
                <a:gd name="T0" fmla="*/ 1 w 18"/>
                <a:gd name="T1" fmla="*/ 0 h 30"/>
                <a:gd name="T2" fmla="*/ 1 w 18"/>
                <a:gd name="T3" fmla="*/ 0 h 30"/>
                <a:gd name="T4" fmla="*/ 0 w 18"/>
                <a:gd name="T5" fmla="*/ 25 h 30"/>
                <a:gd name="T6" fmla="*/ 9 w 18"/>
                <a:gd name="T7" fmla="*/ 30 h 30"/>
                <a:gd name="T8" fmla="*/ 18 w 18"/>
                <a:gd name="T9" fmla="*/ 13 h 30"/>
                <a:gd name="T10" fmla="*/ 1 w 18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30">
                  <a:moveTo>
                    <a:pt x="1" y="0"/>
                  </a:moveTo>
                  <a:lnTo>
                    <a:pt x="1" y="0"/>
                  </a:lnTo>
                  <a:lnTo>
                    <a:pt x="0" y="25"/>
                  </a:lnTo>
                  <a:lnTo>
                    <a:pt x="9" y="30"/>
                  </a:lnTo>
                  <a:lnTo>
                    <a:pt x="18" y="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3" name="Freeform 129">
              <a:extLst>
                <a:ext uri="{FF2B5EF4-FFF2-40B4-BE49-F238E27FC236}">
                  <a16:creationId xmlns:a16="http://schemas.microsoft.com/office/drawing/2014/main" xmlns="" id="{D6F03BC0-38C3-D44E-ADEA-306EB07D9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8425" y="4554538"/>
              <a:ext cx="22225" cy="19050"/>
            </a:xfrm>
            <a:custGeom>
              <a:avLst/>
              <a:gdLst>
                <a:gd name="T0" fmla="*/ 8 w 21"/>
                <a:gd name="T1" fmla="*/ 0 h 17"/>
                <a:gd name="T2" fmla="*/ 8 w 21"/>
                <a:gd name="T3" fmla="*/ 0 h 17"/>
                <a:gd name="T4" fmla="*/ 0 w 21"/>
                <a:gd name="T5" fmla="*/ 9 h 17"/>
                <a:gd name="T6" fmla="*/ 9 w 21"/>
                <a:gd name="T7" fmla="*/ 17 h 17"/>
                <a:gd name="T8" fmla="*/ 21 w 21"/>
                <a:gd name="T9" fmla="*/ 9 h 17"/>
                <a:gd name="T10" fmla="*/ 8 w 21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7">
                  <a:moveTo>
                    <a:pt x="8" y="0"/>
                  </a:moveTo>
                  <a:lnTo>
                    <a:pt x="8" y="0"/>
                  </a:lnTo>
                  <a:lnTo>
                    <a:pt x="0" y="9"/>
                  </a:lnTo>
                  <a:lnTo>
                    <a:pt x="9" y="17"/>
                  </a:lnTo>
                  <a:lnTo>
                    <a:pt x="21" y="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4" name="Freeform 130">
              <a:extLst>
                <a:ext uri="{FF2B5EF4-FFF2-40B4-BE49-F238E27FC236}">
                  <a16:creationId xmlns:a16="http://schemas.microsoft.com/office/drawing/2014/main" xmlns="" id="{8C2040AE-0D40-5B49-8F53-B97DA40FE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3525" y="3595688"/>
              <a:ext cx="22225" cy="22225"/>
            </a:xfrm>
            <a:custGeom>
              <a:avLst/>
              <a:gdLst>
                <a:gd name="T0" fmla="*/ 11 w 21"/>
                <a:gd name="T1" fmla="*/ 0 h 21"/>
                <a:gd name="T2" fmla="*/ 11 w 21"/>
                <a:gd name="T3" fmla="*/ 0 h 21"/>
                <a:gd name="T4" fmla="*/ 0 w 21"/>
                <a:gd name="T5" fmla="*/ 11 h 21"/>
                <a:gd name="T6" fmla="*/ 19 w 21"/>
                <a:gd name="T7" fmla="*/ 21 h 21"/>
                <a:gd name="T8" fmla="*/ 21 w 21"/>
                <a:gd name="T9" fmla="*/ 6 h 21"/>
                <a:gd name="T10" fmla="*/ 11 w 21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1">
                  <a:moveTo>
                    <a:pt x="11" y="0"/>
                  </a:moveTo>
                  <a:lnTo>
                    <a:pt x="11" y="0"/>
                  </a:lnTo>
                  <a:lnTo>
                    <a:pt x="0" y="11"/>
                  </a:lnTo>
                  <a:lnTo>
                    <a:pt x="19" y="21"/>
                  </a:lnTo>
                  <a:lnTo>
                    <a:pt x="21" y="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5" name="Freeform 131">
              <a:extLst>
                <a:ext uri="{FF2B5EF4-FFF2-40B4-BE49-F238E27FC236}">
                  <a16:creationId xmlns:a16="http://schemas.microsoft.com/office/drawing/2014/main" xmlns="" id="{E4E7C81F-E399-F948-8F2D-DF04CF406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0675" y="3589338"/>
              <a:ext cx="30163" cy="19050"/>
            </a:xfrm>
            <a:custGeom>
              <a:avLst/>
              <a:gdLst>
                <a:gd name="T0" fmla="*/ 13 w 28"/>
                <a:gd name="T1" fmla="*/ 0 h 18"/>
                <a:gd name="T2" fmla="*/ 13 w 28"/>
                <a:gd name="T3" fmla="*/ 0 h 18"/>
                <a:gd name="T4" fmla="*/ 0 w 28"/>
                <a:gd name="T5" fmla="*/ 9 h 18"/>
                <a:gd name="T6" fmla="*/ 11 w 28"/>
                <a:gd name="T7" fmla="*/ 18 h 18"/>
                <a:gd name="T8" fmla="*/ 28 w 28"/>
                <a:gd name="T9" fmla="*/ 13 h 18"/>
                <a:gd name="T10" fmla="*/ 13 w 28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8">
                  <a:moveTo>
                    <a:pt x="13" y="0"/>
                  </a:moveTo>
                  <a:lnTo>
                    <a:pt x="13" y="0"/>
                  </a:lnTo>
                  <a:lnTo>
                    <a:pt x="0" y="9"/>
                  </a:lnTo>
                  <a:lnTo>
                    <a:pt x="11" y="18"/>
                  </a:lnTo>
                  <a:lnTo>
                    <a:pt x="28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6" name="Freeform 132">
              <a:extLst>
                <a:ext uri="{FF2B5EF4-FFF2-40B4-BE49-F238E27FC236}">
                  <a16:creationId xmlns:a16="http://schemas.microsoft.com/office/drawing/2014/main" xmlns="" id="{8844B6A4-0182-D34D-95F8-FCBCF5340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6550" y="3621088"/>
              <a:ext cx="20638" cy="28575"/>
            </a:xfrm>
            <a:custGeom>
              <a:avLst/>
              <a:gdLst>
                <a:gd name="T0" fmla="*/ 7 w 19"/>
                <a:gd name="T1" fmla="*/ 0 h 28"/>
                <a:gd name="T2" fmla="*/ 7 w 19"/>
                <a:gd name="T3" fmla="*/ 0 h 28"/>
                <a:gd name="T4" fmla="*/ 0 w 19"/>
                <a:gd name="T5" fmla="*/ 18 h 28"/>
                <a:gd name="T6" fmla="*/ 9 w 19"/>
                <a:gd name="T7" fmla="*/ 28 h 28"/>
                <a:gd name="T8" fmla="*/ 19 w 19"/>
                <a:gd name="T9" fmla="*/ 20 h 28"/>
                <a:gd name="T10" fmla="*/ 7 w 19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8">
                  <a:moveTo>
                    <a:pt x="7" y="0"/>
                  </a:moveTo>
                  <a:lnTo>
                    <a:pt x="7" y="0"/>
                  </a:lnTo>
                  <a:lnTo>
                    <a:pt x="0" y="18"/>
                  </a:lnTo>
                  <a:lnTo>
                    <a:pt x="9" y="28"/>
                  </a:lnTo>
                  <a:lnTo>
                    <a:pt x="19" y="2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7" name="Freeform 133">
              <a:extLst>
                <a:ext uri="{FF2B5EF4-FFF2-40B4-BE49-F238E27FC236}">
                  <a16:creationId xmlns:a16="http://schemas.microsoft.com/office/drawing/2014/main" xmlns="" id="{75854B62-E08A-1548-9702-1AD6AD482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113" y="3657601"/>
              <a:ext cx="25400" cy="17463"/>
            </a:xfrm>
            <a:custGeom>
              <a:avLst/>
              <a:gdLst>
                <a:gd name="T0" fmla="*/ 5 w 24"/>
                <a:gd name="T1" fmla="*/ 0 h 17"/>
                <a:gd name="T2" fmla="*/ 5 w 24"/>
                <a:gd name="T3" fmla="*/ 0 h 17"/>
                <a:gd name="T4" fmla="*/ 0 w 24"/>
                <a:gd name="T5" fmla="*/ 10 h 17"/>
                <a:gd name="T6" fmla="*/ 7 w 24"/>
                <a:gd name="T7" fmla="*/ 17 h 17"/>
                <a:gd name="T8" fmla="*/ 24 w 24"/>
                <a:gd name="T9" fmla="*/ 6 h 17"/>
                <a:gd name="T10" fmla="*/ 5 w 24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7">
                  <a:moveTo>
                    <a:pt x="5" y="0"/>
                  </a:moveTo>
                  <a:lnTo>
                    <a:pt x="5" y="0"/>
                  </a:lnTo>
                  <a:lnTo>
                    <a:pt x="0" y="10"/>
                  </a:lnTo>
                  <a:lnTo>
                    <a:pt x="7" y="17"/>
                  </a:lnTo>
                  <a:lnTo>
                    <a:pt x="24" y="6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8" name="Freeform 134">
              <a:extLst>
                <a:ext uri="{FF2B5EF4-FFF2-40B4-BE49-F238E27FC236}">
                  <a16:creationId xmlns:a16="http://schemas.microsoft.com/office/drawing/2014/main" xmlns="" id="{D8C90C0D-69E1-F249-B6A7-00C2D1E1E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0388" y="3757613"/>
              <a:ext cx="22225" cy="22225"/>
            </a:xfrm>
            <a:custGeom>
              <a:avLst/>
              <a:gdLst>
                <a:gd name="T0" fmla="*/ 9 w 21"/>
                <a:gd name="T1" fmla="*/ 0 h 22"/>
                <a:gd name="T2" fmla="*/ 9 w 21"/>
                <a:gd name="T3" fmla="*/ 0 h 22"/>
                <a:gd name="T4" fmla="*/ 0 w 21"/>
                <a:gd name="T5" fmla="*/ 11 h 22"/>
                <a:gd name="T6" fmla="*/ 9 w 21"/>
                <a:gd name="T7" fmla="*/ 22 h 22"/>
                <a:gd name="T8" fmla="*/ 21 w 21"/>
                <a:gd name="T9" fmla="*/ 15 h 22"/>
                <a:gd name="T10" fmla="*/ 9 w 21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2">
                  <a:moveTo>
                    <a:pt x="9" y="0"/>
                  </a:moveTo>
                  <a:lnTo>
                    <a:pt x="9" y="0"/>
                  </a:lnTo>
                  <a:lnTo>
                    <a:pt x="0" y="11"/>
                  </a:lnTo>
                  <a:lnTo>
                    <a:pt x="9" y="22"/>
                  </a:lnTo>
                  <a:lnTo>
                    <a:pt x="21" y="15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9" name="Freeform 135">
              <a:extLst>
                <a:ext uri="{FF2B5EF4-FFF2-40B4-BE49-F238E27FC236}">
                  <a16:creationId xmlns:a16="http://schemas.microsoft.com/office/drawing/2014/main" xmlns="" id="{179628A8-448D-3D41-99C0-1C3C1B4C0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5950" y="3900488"/>
              <a:ext cx="14288" cy="15875"/>
            </a:xfrm>
            <a:custGeom>
              <a:avLst/>
              <a:gdLst>
                <a:gd name="T0" fmla="*/ 14 w 14"/>
                <a:gd name="T1" fmla="*/ 0 h 14"/>
                <a:gd name="T2" fmla="*/ 14 w 14"/>
                <a:gd name="T3" fmla="*/ 0 h 14"/>
                <a:gd name="T4" fmla="*/ 0 w 14"/>
                <a:gd name="T5" fmla="*/ 8 h 14"/>
                <a:gd name="T6" fmla="*/ 7 w 14"/>
                <a:gd name="T7" fmla="*/ 14 h 14"/>
                <a:gd name="T8" fmla="*/ 14 w 1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4" y="0"/>
                  </a:moveTo>
                  <a:lnTo>
                    <a:pt x="14" y="0"/>
                  </a:lnTo>
                  <a:lnTo>
                    <a:pt x="0" y="8"/>
                  </a:lnTo>
                  <a:lnTo>
                    <a:pt x="7" y="1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0" name="Freeform 136">
              <a:extLst>
                <a:ext uri="{FF2B5EF4-FFF2-40B4-BE49-F238E27FC236}">
                  <a16:creationId xmlns:a16="http://schemas.microsoft.com/office/drawing/2014/main" xmlns="" id="{CC3C7D66-EBFD-AC43-85F4-AD2593261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1975" y="3902076"/>
              <a:ext cx="22225" cy="19050"/>
            </a:xfrm>
            <a:custGeom>
              <a:avLst/>
              <a:gdLst>
                <a:gd name="T0" fmla="*/ 17 w 21"/>
                <a:gd name="T1" fmla="*/ 0 h 18"/>
                <a:gd name="T2" fmla="*/ 17 w 21"/>
                <a:gd name="T3" fmla="*/ 0 h 18"/>
                <a:gd name="T4" fmla="*/ 0 w 21"/>
                <a:gd name="T5" fmla="*/ 5 h 18"/>
                <a:gd name="T6" fmla="*/ 9 w 21"/>
                <a:gd name="T7" fmla="*/ 18 h 18"/>
                <a:gd name="T8" fmla="*/ 21 w 21"/>
                <a:gd name="T9" fmla="*/ 18 h 18"/>
                <a:gd name="T10" fmla="*/ 17 w 21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8">
                  <a:moveTo>
                    <a:pt x="17" y="0"/>
                  </a:moveTo>
                  <a:lnTo>
                    <a:pt x="17" y="0"/>
                  </a:lnTo>
                  <a:lnTo>
                    <a:pt x="0" y="5"/>
                  </a:lnTo>
                  <a:lnTo>
                    <a:pt x="9" y="18"/>
                  </a:lnTo>
                  <a:lnTo>
                    <a:pt x="21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1" name="Freeform 137">
              <a:extLst>
                <a:ext uri="{FF2B5EF4-FFF2-40B4-BE49-F238E27FC236}">
                  <a16:creationId xmlns:a16="http://schemas.microsoft.com/office/drawing/2014/main" xmlns="" id="{53BB1842-1926-C94D-8BF9-65A2B271B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5463" y="3889376"/>
              <a:ext cx="25400" cy="23813"/>
            </a:xfrm>
            <a:custGeom>
              <a:avLst/>
              <a:gdLst>
                <a:gd name="T0" fmla="*/ 11 w 23"/>
                <a:gd name="T1" fmla="*/ 0 h 23"/>
                <a:gd name="T2" fmla="*/ 11 w 23"/>
                <a:gd name="T3" fmla="*/ 0 h 23"/>
                <a:gd name="T4" fmla="*/ 0 w 23"/>
                <a:gd name="T5" fmla="*/ 10 h 23"/>
                <a:gd name="T6" fmla="*/ 15 w 23"/>
                <a:gd name="T7" fmla="*/ 23 h 23"/>
                <a:gd name="T8" fmla="*/ 23 w 23"/>
                <a:gd name="T9" fmla="*/ 4 h 23"/>
                <a:gd name="T10" fmla="*/ 11 w 23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3">
                  <a:moveTo>
                    <a:pt x="11" y="0"/>
                  </a:moveTo>
                  <a:lnTo>
                    <a:pt x="11" y="0"/>
                  </a:lnTo>
                  <a:lnTo>
                    <a:pt x="0" y="10"/>
                  </a:lnTo>
                  <a:lnTo>
                    <a:pt x="15" y="23"/>
                  </a:lnTo>
                  <a:lnTo>
                    <a:pt x="23" y="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2" name="Freeform 138">
              <a:extLst>
                <a:ext uri="{FF2B5EF4-FFF2-40B4-BE49-F238E27FC236}">
                  <a16:creationId xmlns:a16="http://schemas.microsoft.com/office/drawing/2014/main" xmlns="" id="{876B2B24-BCD7-AC4F-AA6B-69F9E7751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2588" y="4206876"/>
              <a:ext cx="23813" cy="17463"/>
            </a:xfrm>
            <a:custGeom>
              <a:avLst/>
              <a:gdLst>
                <a:gd name="T0" fmla="*/ 15 w 23"/>
                <a:gd name="T1" fmla="*/ 0 h 17"/>
                <a:gd name="T2" fmla="*/ 15 w 23"/>
                <a:gd name="T3" fmla="*/ 0 h 17"/>
                <a:gd name="T4" fmla="*/ 0 w 23"/>
                <a:gd name="T5" fmla="*/ 8 h 17"/>
                <a:gd name="T6" fmla="*/ 10 w 23"/>
                <a:gd name="T7" fmla="*/ 17 h 17"/>
                <a:gd name="T8" fmla="*/ 23 w 23"/>
                <a:gd name="T9" fmla="*/ 10 h 17"/>
                <a:gd name="T10" fmla="*/ 15 w 23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7">
                  <a:moveTo>
                    <a:pt x="15" y="0"/>
                  </a:moveTo>
                  <a:lnTo>
                    <a:pt x="15" y="0"/>
                  </a:lnTo>
                  <a:lnTo>
                    <a:pt x="0" y="8"/>
                  </a:lnTo>
                  <a:lnTo>
                    <a:pt x="10" y="17"/>
                  </a:lnTo>
                  <a:lnTo>
                    <a:pt x="23" y="1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3" name="Freeform 139">
              <a:extLst>
                <a:ext uri="{FF2B5EF4-FFF2-40B4-BE49-F238E27FC236}">
                  <a16:creationId xmlns:a16="http://schemas.microsoft.com/office/drawing/2014/main" xmlns="" id="{803FB5EC-22F8-2444-A350-1CDB7E322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7038" y="4224338"/>
              <a:ext cx="23813" cy="22225"/>
            </a:xfrm>
            <a:custGeom>
              <a:avLst/>
              <a:gdLst>
                <a:gd name="T0" fmla="*/ 9 w 23"/>
                <a:gd name="T1" fmla="*/ 0 h 21"/>
                <a:gd name="T2" fmla="*/ 9 w 23"/>
                <a:gd name="T3" fmla="*/ 0 h 21"/>
                <a:gd name="T4" fmla="*/ 0 w 23"/>
                <a:gd name="T5" fmla="*/ 9 h 21"/>
                <a:gd name="T6" fmla="*/ 7 w 23"/>
                <a:gd name="T7" fmla="*/ 21 h 21"/>
                <a:gd name="T8" fmla="*/ 23 w 23"/>
                <a:gd name="T9" fmla="*/ 14 h 21"/>
                <a:gd name="T10" fmla="*/ 9 w 23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1">
                  <a:moveTo>
                    <a:pt x="9" y="0"/>
                  </a:moveTo>
                  <a:lnTo>
                    <a:pt x="9" y="0"/>
                  </a:lnTo>
                  <a:lnTo>
                    <a:pt x="0" y="9"/>
                  </a:lnTo>
                  <a:lnTo>
                    <a:pt x="7" y="21"/>
                  </a:lnTo>
                  <a:lnTo>
                    <a:pt x="23" y="1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4" name="Freeform 140">
              <a:extLst>
                <a:ext uri="{FF2B5EF4-FFF2-40B4-BE49-F238E27FC236}">
                  <a16:creationId xmlns:a16="http://schemas.microsoft.com/office/drawing/2014/main" xmlns="" id="{F90AF8DA-8283-004C-B510-55121C12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638" y="4249738"/>
              <a:ext cx="25400" cy="28575"/>
            </a:xfrm>
            <a:custGeom>
              <a:avLst/>
              <a:gdLst>
                <a:gd name="T0" fmla="*/ 12 w 24"/>
                <a:gd name="T1" fmla="*/ 0 h 26"/>
                <a:gd name="T2" fmla="*/ 12 w 24"/>
                <a:gd name="T3" fmla="*/ 0 h 26"/>
                <a:gd name="T4" fmla="*/ 0 w 24"/>
                <a:gd name="T5" fmla="*/ 8 h 26"/>
                <a:gd name="T6" fmla="*/ 13 w 24"/>
                <a:gd name="T7" fmla="*/ 26 h 26"/>
                <a:gd name="T8" fmla="*/ 24 w 24"/>
                <a:gd name="T9" fmla="*/ 20 h 26"/>
                <a:gd name="T10" fmla="*/ 12 w 24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6">
                  <a:moveTo>
                    <a:pt x="12" y="0"/>
                  </a:moveTo>
                  <a:lnTo>
                    <a:pt x="12" y="0"/>
                  </a:lnTo>
                  <a:lnTo>
                    <a:pt x="0" y="8"/>
                  </a:lnTo>
                  <a:lnTo>
                    <a:pt x="13" y="26"/>
                  </a:lnTo>
                  <a:lnTo>
                    <a:pt x="24" y="2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5" name="Freeform 141">
              <a:extLst>
                <a:ext uri="{FF2B5EF4-FFF2-40B4-BE49-F238E27FC236}">
                  <a16:creationId xmlns:a16="http://schemas.microsoft.com/office/drawing/2014/main" xmlns="" id="{C4579688-AB59-A842-95A4-3D8CAD169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5013" y="4146551"/>
              <a:ext cx="19050" cy="17463"/>
            </a:xfrm>
            <a:custGeom>
              <a:avLst/>
              <a:gdLst>
                <a:gd name="T0" fmla="*/ 12 w 18"/>
                <a:gd name="T1" fmla="*/ 0 h 16"/>
                <a:gd name="T2" fmla="*/ 12 w 18"/>
                <a:gd name="T3" fmla="*/ 0 h 16"/>
                <a:gd name="T4" fmla="*/ 0 w 18"/>
                <a:gd name="T5" fmla="*/ 5 h 16"/>
                <a:gd name="T6" fmla="*/ 4 w 18"/>
                <a:gd name="T7" fmla="*/ 16 h 16"/>
                <a:gd name="T8" fmla="*/ 18 w 18"/>
                <a:gd name="T9" fmla="*/ 7 h 16"/>
                <a:gd name="T10" fmla="*/ 16 w 18"/>
                <a:gd name="T11" fmla="*/ 4 h 16"/>
                <a:gd name="T12" fmla="*/ 12 w 1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6">
                  <a:moveTo>
                    <a:pt x="12" y="0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4" y="16"/>
                  </a:lnTo>
                  <a:lnTo>
                    <a:pt x="18" y="7"/>
                  </a:lnTo>
                  <a:lnTo>
                    <a:pt x="16" y="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6" name="Freeform 142">
              <a:extLst>
                <a:ext uri="{FF2B5EF4-FFF2-40B4-BE49-F238E27FC236}">
                  <a16:creationId xmlns:a16="http://schemas.microsoft.com/office/drawing/2014/main" xmlns="" id="{43CD1ABC-111D-BE4D-8BFC-21264AEB1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000" y="4159251"/>
              <a:ext cx="19050" cy="26988"/>
            </a:xfrm>
            <a:custGeom>
              <a:avLst/>
              <a:gdLst>
                <a:gd name="T0" fmla="*/ 6 w 18"/>
                <a:gd name="T1" fmla="*/ 0 h 26"/>
                <a:gd name="T2" fmla="*/ 6 w 18"/>
                <a:gd name="T3" fmla="*/ 0 h 26"/>
                <a:gd name="T4" fmla="*/ 0 w 18"/>
                <a:gd name="T5" fmla="*/ 15 h 26"/>
                <a:gd name="T6" fmla="*/ 8 w 18"/>
                <a:gd name="T7" fmla="*/ 26 h 26"/>
                <a:gd name="T8" fmla="*/ 18 w 18"/>
                <a:gd name="T9" fmla="*/ 17 h 26"/>
                <a:gd name="T10" fmla="*/ 6 w 18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6">
                  <a:moveTo>
                    <a:pt x="6" y="0"/>
                  </a:moveTo>
                  <a:lnTo>
                    <a:pt x="6" y="0"/>
                  </a:lnTo>
                  <a:lnTo>
                    <a:pt x="0" y="15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7" name="Freeform 143">
              <a:extLst>
                <a:ext uri="{FF2B5EF4-FFF2-40B4-BE49-F238E27FC236}">
                  <a16:creationId xmlns:a16="http://schemas.microsoft.com/office/drawing/2014/main" xmlns="" id="{7B87C0A8-E234-654E-8F58-19064EA73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4225" y="4202113"/>
              <a:ext cx="19050" cy="22225"/>
            </a:xfrm>
            <a:custGeom>
              <a:avLst/>
              <a:gdLst>
                <a:gd name="T0" fmla="*/ 8 w 18"/>
                <a:gd name="T1" fmla="*/ 0 h 20"/>
                <a:gd name="T2" fmla="*/ 8 w 18"/>
                <a:gd name="T3" fmla="*/ 0 h 20"/>
                <a:gd name="T4" fmla="*/ 0 w 18"/>
                <a:gd name="T5" fmla="*/ 7 h 20"/>
                <a:gd name="T6" fmla="*/ 6 w 18"/>
                <a:gd name="T7" fmla="*/ 20 h 20"/>
                <a:gd name="T8" fmla="*/ 18 w 18"/>
                <a:gd name="T9" fmla="*/ 16 h 20"/>
                <a:gd name="T10" fmla="*/ 8 w 18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0">
                  <a:moveTo>
                    <a:pt x="8" y="0"/>
                  </a:moveTo>
                  <a:lnTo>
                    <a:pt x="8" y="0"/>
                  </a:lnTo>
                  <a:lnTo>
                    <a:pt x="0" y="7"/>
                  </a:lnTo>
                  <a:lnTo>
                    <a:pt x="6" y="20"/>
                  </a:lnTo>
                  <a:lnTo>
                    <a:pt x="18" y="1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8" name="Freeform 144">
              <a:extLst>
                <a:ext uri="{FF2B5EF4-FFF2-40B4-BE49-F238E27FC236}">
                  <a16:creationId xmlns:a16="http://schemas.microsoft.com/office/drawing/2014/main" xmlns="" id="{98E2B25B-6973-694F-95FD-8412F4751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400" y="4235451"/>
              <a:ext cx="22225" cy="23813"/>
            </a:xfrm>
            <a:custGeom>
              <a:avLst/>
              <a:gdLst>
                <a:gd name="T0" fmla="*/ 5 w 21"/>
                <a:gd name="T1" fmla="*/ 0 h 22"/>
                <a:gd name="T2" fmla="*/ 5 w 21"/>
                <a:gd name="T3" fmla="*/ 0 h 22"/>
                <a:gd name="T4" fmla="*/ 0 w 21"/>
                <a:gd name="T5" fmla="*/ 12 h 22"/>
                <a:gd name="T6" fmla="*/ 9 w 21"/>
                <a:gd name="T7" fmla="*/ 22 h 22"/>
                <a:gd name="T8" fmla="*/ 21 w 21"/>
                <a:gd name="T9" fmla="*/ 15 h 22"/>
                <a:gd name="T10" fmla="*/ 5 w 21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2">
                  <a:moveTo>
                    <a:pt x="5" y="0"/>
                  </a:moveTo>
                  <a:lnTo>
                    <a:pt x="5" y="0"/>
                  </a:lnTo>
                  <a:lnTo>
                    <a:pt x="0" y="12"/>
                  </a:lnTo>
                  <a:lnTo>
                    <a:pt x="9" y="22"/>
                  </a:lnTo>
                  <a:lnTo>
                    <a:pt x="21" y="1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9" name="Freeform 145">
              <a:extLst>
                <a:ext uri="{FF2B5EF4-FFF2-40B4-BE49-F238E27FC236}">
                  <a16:creationId xmlns:a16="http://schemas.microsoft.com/office/drawing/2014/main" xmlns="" id="{5FFBEE0B-258A-8B49-B860-8814CCB462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2638" y="4267201"/>
              <a:ext cx="20638" cy="22225"/>
            </a:xfrm>
            <a:custGeom>
              <a:avLst/>
              <a:gdLst>
                <a:gd name="T0" fmla="*/ 10 w 20"/>
                <a:gd name="T1" fmla="*/ 0 h 21"/>
                <a:gd name="T2" fmla="*/ 10 w 20"/>
                <a:gd name="T3" fmla="*/ 0 h 21"/>
                <a:gd name="T4" fmla="*/ 0 w 20"/>
                <a:gd name="T5" fmla="*/ 7 h 21"/>
                <a:gd name="T6" fmla="*/ 8 w 20"/>
                <a:gd name="T7" fmla="*/ 21 h 21"/>
                <a:gd name="T8" fmla="*/ 20 w 20"/>
                <a:gd name="T9" fmla="*/ 14 h 21"/>
                <a:gd name="T10" fmla="*/ 10 w 20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1">
                  <a:moveTo>
                    <a:pt x="10" y="0"/>
                  </a:moveTo>
                  <a:lnTo>
                    <a:pt x="10" y="0"/>
                  </a:lnTo>
                  <a:lnTo>
                    <a:pt x="0" y="7"/>
                  </a:lnTo>
                  <a:lnTo>
                    <a:pt x="8" y="21"/>
                  </a:lnTo>
                  <a:lnTo>
                    <a:pt x="20" y="1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0" name="Freeform 146">
              <a:extLst>
                <a:ext uri="{FF2B5EF4-FFF2-40B4-BE49-F238E27FC236}">
                  <a16:creationId xmlns:a16="http://schemas.microsoft.com/office/drawing/2014/main" xmlns="" id="{C784EE73-FD8C-BF4B-B8BF-6F1BDE828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525" y="4295776"/>
              <a:ext cx="19050" cy="15875"/>
            </a:xfrm>
            <a:custGeom>
              <a:avLst/>
              <a:gdLst>
                <a:gd name="T0" fmla="*/ 9 w 18"/>
                <a:gd name="T1" fmla="*/ 0 h 15"/>
                <a:gd name="T2" fmla="*/ 9 w 18"/>
                <a:gd name="T3" fmla="*/ 0 h 15"/>
                <a:gd name="T4" fmla="*/ 0 w 18"/>
                <a:gd name="T5" fmla="*/ 9 h 15"/>
                <a:gd name="T6" fmla="*/ 4 w 18"/>
                <a:gd name="T7" fmla="*/ 15 h 15"/>
                <a:gd name="T8" fmla="*/ 15 w 18"/>
                <a:gd name="T9" fmla="*/ 15 h 15"/>
                <a:gd name="T10" fmla="*/ 18 w 18"/>
                <a:gd name="T11" fmla="*/ 6 h 15"/>
                <a:gd name="T12" fmla="*/ 9 w 18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5">
                  <a:moveTo>
                    <a:pt x="9" y="0"/>
                  </a:moveTo>
                  <a:lnTo>
                    <a:pt x="9" y="0"/>
                  </a:lnTo>
                  <a:lnTo>
                    <a:pt x="0" y="9"/>
                  </a:lnTo>
                  <a:lnTo>
                    <a:pt x="4" y="15"/>
                  </a:lnTo>
                  <a:lnTo>
                    <a:pt x="15" y="15"/>
                  </a:lnTo>
                  <a:lnTo>
                    <a:pt x="18" y="6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1" name="Freeform 147">
              <a:extLst>
                <a:ext uri="{FF2B5EF4-FFF2-40B4-BE49-F238E27FC236}">
                  <a16:creationId xmlns:a16="http://schemas.microsoft.com/office/drawing/2014/main" xmlns="" id="{F9D0C9DA-697C-C949-BB25-7E5CC7AD6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6288" y="4324351"/>
              <a:ext cx="30163" cy="38100"/>
            </a:xfrm>
            <a:custGeom>
              <a:avLst/>
              <a:gdLst>
                <a:gd name="T0" fmla="*/ 17 w 28"/>
                <a:gd name="T1" fmla="*/ 0 h 36"/>
                <a:gd name="T2" fmla="*/ 17 w 28"/>
                <a:gd name="T3" fmla="*/ 0 h 36"/>
                <a:gd name="T4" fmla="*/ 9 w 28"/>
                <a:gd name="T5" fmla="*/ 8 h 36"/>
                <a:gd name="T6" fmla="*/ 0 w 28"/>
                <a:gd name="T7" fmla="*/ 10 h 36"/>
                <a:gd name="T8" fmla="*/ 0 w 28"/>
                <a:gd name="T9" fmla="*/ 21 h 36"/>
                <a:gd name="T10" fmla="*/ 17 w 28"/>
                <a:gd name="T11" fmla="*/ 36 h 36"/>
                <a:gd name="T12" fmla="*/ 24 w 28"/>
                <a:gd name="T13" fmla="*/ 25 h 36"/>
                <a:gd name="T14" fmla="*/ 28 w 28"/>
                <a:gd name="T15" fmla="*/ 12 h 36"/>
                <a:gd name="T16" fmla="*/ 26 w 28"/>
                <a:gd name="T17" fmla="*/ 2 h 36"/>
                <a:gd name="T18" fmla="*/ 17 w 28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36">
                  <a:moveTo>
                    <a:pt x="17" y="0"/>
                  </a:moveTo>
                  <a:lnTo>
                    <a:pt x="17" y="0"/>
                  </a:lnTo>
                  <a:lnTo>
                    <a:pt x="9" y="8"/>
                  </a:lnTo>
                  <a:lnTo>
                    <a:pt x="0" y="10"/>
                  </a:lnTo>
                  <a:lnTo>
                    <a:pt x="0" y="21"/>
                  </a:lnTo>
                  <a:lnTo>
                    <a:pt x="17" y="36"/>
                  </a:lnTo>
                  <a:lnTo>
                    <a:pt x="24" y="25"/>
                  </a:lnTo>
                  <a:lnTo>
                    <a:pt x="28" y="12"/>
                  </a:lnTo>
                  <a:lnTo>
                    <a:pt x="26" y="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2" name="Freeform 148">
              <a:extLst>
                <a:ext uri="{FF2B5EF4-FFF2-40B4-BE49-F238E27FC236}">
                  <a16:creationId xmlns:a16="http://schemas.microsoft.com/office/drawing/2014/main" xmlns="" id="{862E925E-3242-754F-A6B4-81CD47140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1988" y="4119563"/>
              <a:ext cx="39688" cy="26988"/>
            </a:xfrm>
            <a:custGeom>
              <a:avLst/>
              <a:gdLst>
                <a:gd name="T0" fmla="*/ 38 w 38"/>
                <a:gd name="T1" fmla="*/ 7 h 25"/>
                <a:gd name="T2" fmla="*/ 38 w 38"/>
                <a:gd name="T3" fmla="*/ 7 h 25"/>
                <a:gd name="T4" fmla="*/ 17 w 38"/>
                <a:gd name="T5" fmla="*/ 0 h 25"/>
                <a:gd name="T6" fmla="*/ 0 w 38"/>
                <a:gd name="T7" fmla="*/ 11 h 25"/>
                <a:gd name="T8" fmla="*/ 9 w 38"/>
                <a:gd name="T9" fmla="*/ 21 h 25"/>
                <a:gd name="T10" fmla="*/ 37 w 38"/>
                <a:gd name="T11" fmla="*/ 25 h 25"/>
                <a:gd name="T12" fmla="*/ 38 w 38"/>
                <a:gd name="T13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5">
                  <a:moveTo>
                    <a:pt x="38" y="7"/>
                  </a:moveTo>
                  <a:lnTo>
                    <a:pt x="38" y="7"/>
                  </a:lnTo>
                  <a:lnTo>
                    <a:pt x="17" y="0"/>
                  </a:lnTo>
                  <a:lnTo>
                    <a:pt x="0" y="11"/>
                  </a:lnTo>
                  <a:lnTo>
                    <a:pt x="9" y="21"/>
                  </a:lnTo>
                  <a:lnTo>
                    <a:pt x="37" y="25"/>
                  </a:lnTo>
                  <a:lnTo>
                    <a:pt x="38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3" name="Freeform 149">
              <a:extLst>
                <a:ext uri="{FF2B5EF4-FFF2-40B4-BE49-F238E27FC236}">
                  <a16:creationId xmlns:a16="http://schemas.microsoft.com/office/drawing/2014/main" xmlns="" id="{0B2D889B-1708-DD4A-978D-7F2EF2B0D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238" y="4081463"/>
              <a:ext cx="131763" cy="69850"/>
            </a:xfrm>
            <a:custGeom>
              <a:avLst/>
              <a:gdLst>
                <a:gd name="T0" fmla="*/ 29 w 125"/>
                <a:gd name="T1" fmla="*/ 0 h 66"/>
                <a:gd name="T2" fmla="*/ 29 w 125"/>
                <a:gd name="T3" fmla="*/ 0 h 66"/>
                <a:gd name="T4" fmla="*/ 16 w 125"/>
                <a:gd name="T5" fmla="*/ 13 h 66"/>
                <a:gd name="T6" fmla="*/ 31 w 125"/>
                <a:gd name="T7" fmla="*/ 19 h 66"/>
                <a:gd name="T8" fmla="*/ 33 w 125"/>
                <a:gd name="T9" fmla="*/ 38 h 66"/>
                <a:gd name="T10" fmla="*/ 0 w 125"/>
                <a:gd name="T11" fmla="*/ 41 h 66"/>
                <a:gd name="T12" fmla="*/ 3 w 125"/>
                <a:gd name="T13" fmla="*/ 59 h 66"/>
                <a:gd name="T14" fmla="*/ 13 w 125"/>
                <a:gd name="T15" fmla="*/ 60 h 66"/>
                <a:gd name="T16" fmla="*/ 19 w 125"/>
                <a:gd name="T17" fmla="*/ 51 h 66"/>
                <a:gd name="T18" fmla="*/ 57 w 125"/>
                <a:gd name="T19" fmla="*/ 53 h 66"/>
                <a:gd name="T20" fmla="*/ 64 w 125"/>
                <a:gd name="T21" fmla="*/ 66 h 66"/>
                <a:gd name="T22" fmla="*/ 73 w 125"/>
                <a:gd name="T23" fmla="*/ 56 h 66"/>
                <a:gd name="T24" fmla="*/ 99 w 125"/>
                <a:gd name="T25" fmla="*/ 48 h 66"/>
                <a:gd name="T26" fmla="*/ 122 w 125"/>
                <a:gd name="T27" fmla="*/ 53 h 66"/>
                <a:gd name="T28" fmla="*/ 125 w 125"/>
                <a:gd name="T29" fmla="*/ 39 h 66"/>
                <a:gd name="T30" fmla="*/ 84 w 125"/>
                <a:gd name="T31" fmla="*/ 12 h 66"/>
                <a:gd name="T32" fmla="*/ 57 w 125"/>
                <a:gd name="T33" fmla="*/ 2 h 66"/>
                <a:gd name="T34" fmla="*/ 29 w 125"/>
                <a:gd name="T3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5" h="66">
                  <a:moveTo>
                    <a:pt x="29" y="0"/>
                  </a:moveTo>
                  <a:lnTo>
                    <a:pt x="29" y="0"/>
                  </a:lnTo>
                  <a:lnTo>
                    <a:pt x="16" y="13"/>
                  </a:lnTo>
                  <a:lnTo>
                    <a:pt x="31" y="19"/>
                  </a:lnTo>
                  <a:lnTo>
                    <a:pt x="33" y="38"/>
                  </a:lnTo>
                  <a:lnTo>
                    <a:pt x="0" y="41"/>
                  </a:lnTo>
                  <a:lnTo>
                    <a:pt x="3" y="59"/>
                  </a:lnTo>
                  <a:lnTo>
                    <a:pt x="13" y="60"/>
                  </a:lnTo>
                  <a:lnTo>
                    <a:pt x="19" y="51"/>
                  </a:lnTo>
                  <a:lnTo>
                    <a:pt x="57" y="53"/>
                  </a:lnTo>
                  <a:lnTo>
                    <a:pt x="64" y="66"/>
                  </a:lnTo>
                  <a:lnTo>
                    <a:pt x="73" y="56"/>
                  </a:lnTo>
                  <a:lnTo>
                    <a:pt x="99" y="48"/>
                  </a:lnTo>
                  <a:lnTo>
                    <a:pt x="122" y="53"/>
                  </a:lnTo>
                  <a:lnTo>
                    <a:pt x="125" y="39"/>
                  </a:lnTo>
                  <a:lnTo>
                    <a:pt x="84" y="12"/>
                  </a:lnTo>
                  <a:lnTo>
                    <a:pt x="57" y="2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4" name="Freeform 150">
              <a:extLst>
                <a:ext uri="{FF2B5EF4-FFF2-40B4-BE49-F238E27FC236}">
                  <a16:creationId xmlns:a16="http://schemas.microsoft.com/office/drawing/2014/main" xmlns="" id="{DC181004-CD76-664F-84B3-09BB4A4BB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5150" y="4087813"/>
              <a:ext cx="69850" cy="63500"/>
            </a:xfrm>
            <a:custGeom>
              <a:avLst/>
              <a:gdLst>
                <a:gd name="T0" fmla="*/ 67 w 67"/>
                <a:gd name="T1" fmla="*/ 33 h 60"/>
                <a:gd name="T2" fmla="*/ 67 w 67"/>
                <a:gd name="T3" fmla="*/ 33 h 60"/>
                <a:gd name="T4" fmla="*/ 26 w 67"/>
                <a:gd name="T5" fmla="*/ 6 h 60"/>
                <a:gd name="T6" fmla="*/ 6 w 67"/>
                <a:gd name="T7" fmla="*/ 0 h 60"/>
                <a:gd name="T8" fmla="*/ 0 w 67"/>
                <a:gd name="T9" fmla="*/ 47 h 60"/>
                <a:gd name="T10" fmla="*/ 6 w 67"/>
                <a:gd name="T11" fmla="*/ 60 h 60"/>
                <a:gd name="T12" fmla="*/ 15 w 67"/>
                <a:gd name="T13" fmla="*/ 50 h 60"/>
                <a:gd name="T14" fmla="*/ 42 w 67"/>
                <a:gd name="T15" fmla="*/ 43 h 60"/>
                <a:gd name="T16" fmla="*/ 65 w 67"/>
                <a:gd name="T17" fmla="*/ 47 h 60"/>
                <a:gd name="T18" fmla="*/ 67 w 67"/>
                <a:gd name="T19" fmla="*/ 3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60">
                  <a:moveTo>
                    <a:pt x="67" y="33"/>
                  </a:moveTo>
                  <a:lnTo>
                    <a:pt x="67" y="33"/>
                  </a:lnTo>
                  <a:lnTo>
                    <a:pt x="26" y="6"/>
                  </a:lnTo>
                  <a:lnTo>
                    <a:pt x="6" y="0"/>
                  </a:lnTo>
                  <a:lnTo>
                    <a:pt x="0" y="47"/>
                  </a:lnTo>
                  <a:lnTo>
                    <a:pt x="6" y="60"/>
                  </a:lnTo>
                  <a:lnTo>
                    <a:pt x="15" y="50"/>
                  </a:lnTo>
                  <a:lnTo>
                    <a:pt x="42" y="43"/>
                  </a:lnTo>
                  <a:lnTo>
                    <a:pt x="65" y="47"/>
                  </a:lnTo>
                  <a:lnTo>
                    <a:pt x="67" y="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5" name="Freeform 151">
              <a:extLst>
                <a:ext uri="{FF2B5EF4-FFF2-40B4-BE49-F238E27FC236}">
                  <a16:creationId xmlns:a16="http://schemas.microsoft.com/office/drawing/2014/main" xmlns="" id="{4CAFFD50-237D-6E43-8803-1BEC91B57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238" y="4081463"/>
              <a:ext cx="58738" cy="63500"/>
            </a:xfrm>
            <a:custGeom>
              <a:avLst/>
              <a:gdLst>
                <a:gd name="T0" fmla="*/ 29 w 56"/>
                <a:gd name="T1" fmla="*/ 0 h 60"/>
                <a:gd name="T2" fmla="*/ 29 w 56"/>
                <a:gd name="T3" fmla="*/ 0 h 60"/>
                <a:gd name="T4" fmla="*/ 56 w 56"/>
                <a:gd name="T5" fmla="*/ 3 h 60"/>
                <a:gd name="T6" fmla="*/ 53 w 56"/>
                <a:gd name="T7" fmla="*/ 36 h 60"/>
                <a:gd name="T8" fmla="*/ 50 w 56"/>
                <a:gd name="T9" fmla="*/ 53 h 60"/>
                <a:gd name="T10" fmla="*/ 19 w 56"/>
                <a:gd name="T11" fmla="*/ 51 h 60"/>
                <a:gd name="T12" fmla="*/ 13 w 56"/>
                <a:gd name="T13" fmla="*/ 60 h 60"/>
                <a:gd name="T14" fmla="*/ 4 w 56"/>
                <a:gd name="T15" fmla="*/ 59 h 60"/>
                <a:gd name="T16" fmla="*/ 0 w 56"/>
                <a:gd name="T17" fmla="*/ 41 h 60"/>
                <a:gd name="T18" fmla="*/ 33 w 56"/>
                <a:gd name="T19" fmla="*/ 38 h 60"/>
                <a:gd name="T20" fmla="*/ 31 w 56"/>
                <a:gd name="T21" fmla="*/ 19 h 60"/>
                <a:gd name="T22" fmla="*/ 16 w 56"/>
                <a:gd name="T23" fmla="*/ 13 h 60"/>
                <a:gd name="T24" fmla="*/ 29 w 56"/>
                <a:gd name="T2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60">
                  <a:moveTo>
                    <a:pt x="29" y="0"/>
                  </a:moveTo>
                  <a:lnTo>
                    <a:pt x="29" y="0"/>
                  </a:lnTo>
                  <a:lnTo>
                    <a:pt x="56" y="3"/>
                  </a:lnTo>
                  <a:lnTo>
                    <a:pt x="53" y="36"/>
                  </a:lnTo>
                  <a:lnTo>
                    <a:pt x="50" y="53"/>
                  </a:lnTo>
                  <a:lnTo>
                    <a:pt x="19" y="51"/>
                  </a:lnTo>
                  <a:lnTo>
                    <a:pt x="13" y="60"/>
                  </a:lnTo>
                  <a:lnTo>
                    <a:pt x="4" y="59"/>
                  </a:lnTo>
                  <a:lnTo>
                    <a:pt x="0" y="41"/>
                  </a:lnTo>
                  <a:lnTo>
                    <a:pt x="33" y="38"/>
                  </a:lnTo>
                  <a:lnTo>
                    <a:pt x="31" y="19"/>
                  </a:lnTo>
                  <a:lnTo>
                    <a:pt x="16" y="13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6" name="Freeform 152">
              <a:extLst>
                <a:ext uri="{FF2B5EF4-FFF2-40B4-BE49-F238E27FC236}">
                  <a16:creationId xmlns:a16="http://schemas.microsoft.com/office/drawing/2014/main" xmlns="" id="{A3690CC5-5ED3-A645-8A3A-66BB9DE21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3613" y="6011863"/>
              <a:ext cx="44450" cy="31750"/>
            </a:xfrm>
            <a:custGeom>
              <a:avLst/>
              <a:gdLst>
                <a:gd name="T0" fmla="*/ 41 w 41"/>
                <a:gd name="T1" fmla="*/ 2 h 30"/>
                <a:gd name="T2" fmla="*/ 41 w 41"/>
                <a:gd name="T3" fmla="*/ 2 h 30"/>
                <a:gd name="T4" fmla="*/ 20 w 41"/>
                <a:gd name="T5" fmla="*/ 0 h 30"/>
                <a:gd name="T6" fmla="*/ 0 w 41"/>
                <a:gd name="T7" fmla="*/ 14 h 30"/>
                <a:gd name="T8" fmla="*/ 15 w 41"/>
                <a:gd name="T9" fmla="*/ 30 h 30"/>
                <a:gd name="T10" fmla="*/ 41 w 41"/>
                <a:gd name="T11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0">
                  <a:moveTo>
                    <a:pt x="41" y="2"/>
                  </a:moveTo>
                  <a:lnTo>
                    <a:pt x="41" y="2"/>
                  </a:lnTo>
                  <a:lnTo>
                    <a:pt x="20" y="0"/>
                  </a:lnTo>
                  <a:lnTo>
                    <a:pt x="0" y="14"/>
                  </a:lnTo>
                  <a:lnTo>
                    <a:pt x="15" y="30"/>
                  </a:lnTo>
                  <a:lnTo>
                    <a:pt x="41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7" name="Freeform 153">
              <a:extLst>
                <a:ext uri="{FF2B5EF4-FFF2-40B4-BE49-F238E27FC236}">
                  <a16:creationId xmlns:a16="http://schemas.microsoft.com/office/drawing/2014/main" xmlns="" id="{E664F98B-221E-4D4B-BBCD-C9E3CE9FFF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1713" y="6002338"/>
              <a:ext cx="50800" cy="47625"/>
            </a:xfrm>
            <a:custGeom>
              <a:avLst/>
              <a:gdLst>
                <a:gd name="T0" fmla="*/ 27 w 48"/>
                <a:gd name="T1" fmla="*/ 0 h 45"/>
                <a:gd name="T2" fmla="*/ 27 w 48"/>
                <a:gd name="T3" fmla="*/ 0 h 45"/>
                <a:gd name="T4" fmla="*/ 20 w 48"/>
                <a:gd name="T5" fmla="*/ 22 h 45"/>
                <a:gd name="T6" fmla="*/ 0 w 48"/>
                <a:gd name="T7" fmla="*/ 39 h 45"/>
                <a:gd name="T8" fmla="*/ 2 w 48"/>
                <a:gd name="T9" fmla="*/ 45 h 45"/>
                <a:gd name="T10" fmla="*/ 35 w 48"/>
                <a:gd name="T11" fmla="*/ 32 h 45"/>
                <a:gd name="T12" fmla="*/ 48 w 48"/>
                <a:gd name="T13" fmla="*/ 15 h 45"/>
                <a:gd name="T14" fmla="*/ 27 w 48"/>
                <a:gd name="T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45">
                  <a:moveTo>
                    <a:pt x="27" y="0"/>
                  </a:moveTo>
                  <a:lnTo>
                    <a:pt x="27" y="0"/>
                  </a:lnTo>
                  <a:lnTo>
                    <a:pt x="20" y="22"/>
                  </a:lnTo>
                  <a:lnTo>
                    <a:pt x="0" y="39"/>
                  </a:lnTo>
                  <a:lnTo>
                    <a:pt x="2" y="45"/>
                  </a:lnTo>
                  <a:lnTo>
                    <a:pt x="35" y="32"/>
                  </a:lnTo>
                  <a:lnTo>
                    <a:pt x="48" y="15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8" name="Freeform 154">
              <a:extLst>
                <a:ext uri="{FF2B5EF4-FFF2-40B4-BE49-F238E27FC236}">
                  <a16:creationId xmlns:a16="http://schemas.microsoft.com/office/drawing/2014/main" xmlns="" id="{AB0512A0-2F28-C549-A5C5-966C30235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888" y="2759076"/>
              <a:ext cx="192088" cy="125413"/>
            </a:xfrm>
            <a:custGeom>
              <a:avLst/>
              <a:gdLst>
                <a:gd name="T0" fmla="*/ 54 w 182"/>
                <a:gd name="T1" fmla="*/ 8 h 118"/>
                <a:gd name="T2" fmla="*/ 54 w 182"/>
                <a:gd name="T3" fmla="*/ 8 h 118"/>
                <a:gd name="T4" fmla="*/ 39 w 182"/>
                <a:gd name="T5" fmla="*/ 0 h 118"/>
                <a:gd name="T6" fmla="*/ 18 w 182"/>
                <a:gd name="T7" fmla="*/ 13 h 118"/>
                <a:gd name="T8" fmla="*/ 0 w 182"/>
                <a:gd name="T9" fmla="*/ 29 h 118"/>
                <a:gd name="T10" fmla="*/ 1 w 182"/>
                <a:gd name="T11" fmla="*/ 39 h 118"/>
                <a:gd name="T12" fmla="*/ 24 w 182"/>
                <a:gd name="T13" fmla="*/ 41 h 118"/>
                <a:gd name="T14" fmla="*/ 22 w 182"/>
                <a:gd name="T15" fmla="*/ 58 h 118"/>
                <a:gd name="T16" fmla="*/ 14 w 182"/>
                <a:gd name="T17" fmla="*/ 66 h 118"/>
                <a:gd name="T18" fmla="*/ 16 w 182"/>
                <a:gd name="T19" fmla="*/ 71 h 118"/>
                <a:gd name="T20" fmla="*/ 39 w 182"/>
                <a:gd name="T21" fmla="*/ 73 h 118"/>
                <a:gd name="T22" fmla="*/ 39 w 182"/>
                <a:gd name="T23" fmla="*/ 100 h 118"/>
                <a:gd name="T24" fmla="*/ 73 w 182"/>
                <a:gd name="T25" fmla="*/ 105 h 118"/>
                <a:gd name="T26" fmla="*/ 92 w 182"/>
                <a:gd name="T27" fmla="*/ 117 h 118"/>
                <a:gd name="T28" fmla="*/ 114 w 182"/>
                <a:gd name="T29" fmla="*/ 118 h 118"/>
                <a:gd name="T30" fmla="*/ 152 w 182"/>
                <a:gd name="T31" fmla="*/ 99 h 118"/>
                <a:gd name="T32" fmla="*/ 182 w 182"/>
                <a:gd name="T33" fmla="*/ 60 h 118"/>
                <a:gd name="T34" fmla="*/ 182 w 182"/>
                <a:gd name="T35" fmla="*/ 34 h 118"/>
                <a:gd name="T36" fmla="*/ 164 w 182"/>
                <a:gd name="T37" fmla="*/ 19 h 118"/>
                <a:gd name="T38" fmla="*/ 149 w 182"/>
                <a:gd name="T39" fmla="*/ 6 h 118"/>
                <a:gd name="T40" fmla="*/ 143 w 182"/>
                <a:gd name="T41" fmla="*/ 11 h 118"/>
                <a:gd name="T42" fmla="*/ 133 w 182"/>
                <a:gd name="T43" fmla="*/ 24 h 118"/>
                <a:gd name="T44" fmla="*/ 121 w 182"/>
                <a:gd name="T45" fmla="*/ 22 h 118"/>
                <a:gd name="T46" fmla="*/ 109 w 182"/>
                <a:gd name="T47" fmla="*/ 10 h 118"/>
                <a:gd name="T48" fmla="*/ 95 w 182"/>
                <a:gd name="T49" fmla="*/ 11 h 118"/>
                <a:gd name="T50" fmla="*/ 73 w 182"/>
                <a:gd name="T51" fmla="*/ 29 h 118"/>
                <a:gd name="T52" fmla="*/ 60 w 182"/>
                <a:gd name="T53" fmla="*/ 43 h 118"/>
                <a:gd name="T54" fmla="*/ 53 w 182"/>
                <a:gd name="T55" fmla="*/ 37 h 118"/>
                <a:gd name="T56" fmla="*/ 52 w 182"/>
                <a:gd name="T57" fmla="*/ 21 h 118"/>
                <a:gd name="T58" fmla="*/ 59 w 182"/>
                <a:gd name="T59" fmla="*/ 17 h 118"/>
                <a:gd name="T60" fmla="*/ 54 w 182"/>
                <a:gd name="T61" fmla="*/ 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2" h="118">
                  <a:moveTo>
                    <a:pt x="54" y="8"/>
                  </a:moveTo>
                  <a:lnTo>
                    <a:pt x="54" y="8"/>
                  </a:lnTo>
                  <a:lnTo>
                    <a:pt x="39" y="0"/>
                  </a:lnTo>
                  <a:lnTo>
                    <a:pt x="18" y="13"/>
                  </a:lnTo>
                  <a:lnTo>
                    <a:pt x="0" y="29"/>
                  </a:lnTo>
                  <a:lnTo>
                    <a:pt x="1" y="39"/>
                  </a:lnTo>
                  <a:lnTo>
                    <a:pt x="24" y="41"/>
                  </a:lnTo>
                  <a:lnTo>
                    <a:pt x="22" y="58"/>
                  </a:lnTo>
                  <a:lnTo>
                    <a:pt x="14" y="66"/>
                  </a:lnTo>
                  <a:lnTo>
                    <a:pt x="16" y="71"/>
                  </a:lnTo>
                  <a:lnTo>
                    <a:pt x="39" y="73"/>
                  </a:lnTo>
                  <a:lnTo>
                    <a:pt x="39" y="100"/>
                  </a:lnTo>
                  <a:lnTo>
                    <a:pt x="73" y="105"/>
                  </a:lnTo>
                  <a:lnTo>
                    <a:pt x="92" y="117"/>
                  </a:lnTo>
                  <a:lnTo>
                    <a:pt x="114" y="118"/>
                  </a:lnTo>
                  <a:lnTo>
                    <a:pt x="152" y="99"/>
                  </a:lnTo>
                  <a:lnTo>
                    <a:pt x="182" y="60"/>
                  </a:lnTo>
                  <a:lnTo>
                    <a:pt x="182" y="34"/>
                  </a:lnTo>
                  <a:lnTo>
                    <a:pt x="164" y="19"/>
                  </a:lnTo>
                  <a:lnTo>
                    <a:pt x="149" y="6"/>
                  </a:lnTo>
                  <a:lnTo>
                    <a:pt x="143" y="11"/>
                  </a:lnTo>
                  <a:lnTo>
                    <a:pt x="133" y="24"/>
                  </a:lnTo>
                  <a:lnTo>
                    <a:pt x="121" y="22"/>
                  </a:lnTo>
                  <a:lnTo>
                    <a:pt x="109" y="10"/>
                  </a:lnTo>
                  <a:lnTo>
                    <a:pt x="95" y="11"/>
                  </a:lnTo>
                  <a:lnTo>
                    <a:pt x="73" y="29"/>
                  </a:lnTo>
                  <a:lnTo>
                    <a:pt x="60" y="43"/>
                  </a:lnTo>
                  <a:lnTo>
                    <a:pt x="53" y="37"/>
                  </a:lnTo>
                  <a:lnTo>
                    <a:pt x="52" y="21"/>
                  </a:lnTo>
                  <a:lnTo>
                    <a:pt x="59" y="17"/>
                  </a:lnTo>
                  <a:lnTo>
                    <a:pt x="54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9" name="Freeform 155">
              <a:extLst>
                <a:ext uri="{FF2B5EF4-FFF2-40B4-BE49-F238E27FC236}">
                  <a16:creationId xmlns:a16="http://schemas.microsoft.com/office/drawing/2014/main" xmlns="" id="{F40C0936-4225-3142-BB51-799C74C43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3950" y="2227263"/>
              <a:ext cx="144463" cy="131763"/>
            </a:xfrm>
            <a:custGeom>
              <a:avLst/>
              <a:gdLst>
                <a:gd name="T0" fmla="*/ 103 w 137"/>
                <a:gd name="T1" fmla="*/ 13 h 124"/>
                <a:gd name="T2" fmla="*/ 103 w 137"/>
                <a:gd name="T3" fmla="*/ 13 h 124"/>
                <a:gd name="T4" fmla="*/ 90 w 137"/>
                <a:gd name="T5" fmla="*/ 0 h 124"/>
                <a:gd name="T6" fmla="*/ 61 w 137"/>
                <a:gd name="T7" fmla="*/ 14 h 124"/>
                <a:gd name="T8" fmla="*/ 8 w 137"/>
                <a:gd name="T9" fmla="*/ 14 h 124"/>
                <a:gd name="T10" fmla="*/ 0 w 137"/>
                <a:gd name="T11" fmla="*/ 45 h 124"/>
                <a:gd name="T12" fmla="*/ 30 w 137"/>
                <a:gd name="T13" fmla="*/ 71 h 124"/>
                <a:gd name="T14" fmla="*/ 43 w 137"/>
                <a:gd name="T15" fmla="*/ 69 h 124"/>
                <a:gd name="T16" fmla="*/ 61 w 137"/>
                <a:gd name="T17" fmla="*/ 38 h 124"/>
                <a:gd name="T18" fmla="*/ 77 w 137"/>
                <a:gd name="T19" fmla="*/ 49 h 124"/>
                <a:gd name="T20" fmla="*/ 66 w 137"/>
                <a:gd name="T21" fmla="*/ 71 h 124"/>
                <a:gd name="T22" fmla="*/ 60 w 137"/>
                <a:gd name="T23" fmla="*/ 104 h 124"/>
                <a:gd name="T24" fmla="*/ 73 w 137"/>
                <a:gd name="T25" fmla="*/ 124 h 124"/>
                <a:gd name="T26" fmla="*/ 101 w 137"/>
                <a:gd name="T27" fmla="*/ 78 h 124"/>
                <a:gd name="T28" fmla="*/ 137 w 137"/>
                <a:gd name="T29" fmla="*/ 34 h 124"/>
                <a:gd name="T30" fmla="*/ 123 w 137"/>
                <a:gd name="T31" fmla="*/ 22 h 124"/>
                <a:gd name="T32" fmla="*/ 103 w 137"/>
                <a:gd name="T33" fmla="*/ 1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7" h="124">
                  <a:moveTo>
                    <a:pt x="103" y="13"/>
                  </a:moveTo>
                  <a:lnTo>
                    <a:pt x="103" y="13"/>
                  </a:lnTo>
                  <a:lnTo>
                    <a:pt x="90" y="0"/>
                  </a:lnTo>
                  <a:lnTo>
                    <a:pt x="61" y="14"/>
                  </a:lnTo>
                  <a:lnTo>
                    <a:pt x="8" y="14"/>
                  </a:lnTo>
                  <a:lnTo>
                    <a:pt x="0" y="45"/>
                  </a:lnTo>
                  <a:lnTo>
                    <a:pt x="30" y="71"/>
                  </a:lnTo>
                  <a:lnTo>
                    <a:pt x="43" y="69"/>
                  </a:lnTo>
                  <a:lnTo>
                    <a:pt x="61" y="38"/>
                  </a:lnTo>
                  <a:lnTo>
                    <a:pt x="77" y="49"/>
                  </a:lnTo>
                  <a:lnTo>
                    <a:pt x="66" y="71"/>
                  </a:lnTo>
                  <a:lnTo>
                    <a:pt x="60" y="104"/>
                  </a:lnTo>
                  <a:lnTo>
                    <a:pt x="73" y="124"/>
                  </a:lnTo>
                  <a:lnTo>
                    <a:pt x="101" y="78"/>
                  </a:lnTo>
                  <a:lnTo>
                    <a:pt x="137" y="34"/>
                  </a:lnTo>
                  <a:lnTo>
                    <a:pt x="123" y="22"/>
                  </a:lnTo>
                  <a:lnTo>
                    <a:pt x="103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0" name="Freeform 156">
              <a:extLst>
                <a:ext uri="{FF2B5EF4-FFF2-40B4-BE49-F238E27FC236}">
                  <a16:creationId xmlns:a16="http://schemas.microsoft.com/office/drawing/2014/main" xmlns="" id="{F43661AE-AD4C-C942-B8FF-88A136FF8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3963" y="2182813"/>
              <a:ext cx="147638" cy="76200"/>
            </a:xfrm>
            <a:custGeom>
              <a:avLst/>
              <a:gdLst>
                <a:gd name="T0" fmla="*/ 24 w 139"/>
                <a:gd name="T1" fmla="*/ 0 h 73"/>
                <a:gd name="T2" fmla="*/ 24 w 139"/>
                <a:gd name="T3" fmla="*/ 0 h 73"/>
                <a:gd name="T4" fmla="*/ 0 w 139"/>
                <a:gd name="T5" fmla="*/ 22 h 73"/>
                <a:gd name="T6" fmla="*/ 14 w 139"/>
                <a:gd name="T7" fmla="*/ 43 h 73"/>
                <a:gd name="T8" fmla="*/ 39 w 139"/>
                <a:gd name="T9" fmla="*/ 43 h 73"/>
                <a:gd name="T10" fmla="*/ 49 w 139"/>
                <a:gd name="T11" fmla="*/ 57 h 73"/>
                <a:gd name="T12" fmla="*/ 80 w 139"/>
                <a:gd name="T13" fmla="*/ 73 h 73"/>
                <a:gd name="T14" fmla="*/ 115 w 139"/>
                <a:gd name="T15" fmla="*/ 53 h 73"/>
                <a:gd name="T16" fmla="*/ 139 w 139"/>
                <a:gd name="T17" fmla="*/ 32 h 73"/>
                <a:gd name="T18" fmla="*/ 131 w 139"/>
                <a:gd name="T19" fmla="*/ 15 h 73"/>
                <a:gd name="T20" fmla="*/ 107 w 139"/>
                <a:gd name="T21" fmla="*/ 1 h 73"/>
                <a:gd name="T22" fmla="*/ 89 w 139"/>
                <a:gd name="T23" fmla="*/ 17 h 73"/>
                <a:gd name="T24" fmla="*/ 77 w 139"/>
                <a:gd name="T25" fmla="*/ 2 h 73"/>
                <a:gd name="T26" fmla="*/ 68 w 139"/>
                <a:gd name="T27" fmla="*/ 3 h 73"/>
                <a:gd name="T28" fmla="*/ 56 w 139"/>
                <a:gd name="T29" fmla="*/ 29 h 73"/>
                <a:gd name="T30" fmla="*/ 38 w 139"/>
                <a:gd name="T31" fmla="*/ 12 h 73"/>
                <a:gd name="T32" fmla="*/ 36 w 139"/>
                <a:gd name="T33" fmla="*/ 0 h 73"/>
                <a:gd name="T34" fmla="*/ 24 w 139"/>
                <a:gd name="T3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9" h="73">
                  <a:moveTo>
                    <a:pt x="24" y="0"/>
                  </a:moveTo>
                  <a:lnTo>
                    <a:pt x="24" y="0"/>
                  </a:lnTo>
                  <a:lnTo>
                    <a:pt x="0" y="22"/>
                  </a:lnTo>
                  <a:lnTo>
                    <a:pt x="14" y="43"/>
                  </a:lnTo>
                  <a:lnTo>
                    <a:pt x="39" y="43"/>
                  </a:lnTo>
                  <a:lnTo>
                    <a:pt x="49" y="57"/>
                  </a:lnTo>
                  <a:lnTo>
                    <a:pt x="80" y="73"/>
                  </a:lnTo>
                  <a:lnTo>
                    <a:pt x="115" y="53"/>
                  </a:lnTo>
                  <a:lnTo>
                    <a:pt x="139" y="32"/>
                  </a:lnTo>
                  <a:lnTo>
                    <a:pt x="131" y="15"/>
                  </a:lnTo>
                  <a:lnTo>
                    <a:pt x="107" y="1"/>
                  </a:lnTo>
                  <a:lnTo>
                    <a:pt x="89" y="17"/>
                  </a:lnTo>
                  <a:lnTo>
                    <a:pt x="77" y="2"/>
                  </a:lnTo>
                  <a:lnTo>
                    <a:pt x="68" y="3"/>
                  </a:lnTo>
                  <a:lnTo>
                    <a:pt x="56" y="29"/>
                  </a:lnTo>
                  <a:lnTo>
                    <a:pt x="38" y="12"/>
                  </a:lnTo>
                  <a:lnTo>
                    <a:pt x="36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1" name="Freeform 157">
              <a:extLst>
                <a:ext uri="{FF2B5EF4-FFF2-40B4-BE49-F238E27FC236}">
                  <a16:creationId xmlns:a16="http://schemas.microsoft.com/office/drawing/2014/main" xmlns="" id="{15A06D71-4EF1-B346-B324-C1121A3B5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2284413"/>
              <a:ext cx="60325" cy="49213"/>
            </a:xfrm>
            <a:custGeom>
              <a:avLst/>
              <a:gdLst>
                <a:gd name="T0" fmla="*/ 34 w 57"/>
                <a:gd name="T1" fmla="*/ 0 h 46"/>
                <a:gd name="T2" fmla="*/ 34 w 57"/>
                <a:gd name="T3" fmla="*/ 0 h 46"/>
                <a:gd name="T4" fmla="*/ 16 w 57"/>
                <a:gd name="T5" fmla="*/ 16 h 46"/>
                <a:gd name="T6" fmla="*/ 0 w 57"/>
                <a:gd name="T7" fmla="*/ 28 h 46"/>
                <a:gd name="T8" fmla="*/ 7 w 57"/>
                <a:gd name="T9" fmla="*/ 41 h 46"/>
                <a:gd name="T10" fmla="*/ 22 w 57"/>
                <a:gd name="T11" fmla="*/ 46 h 46"/>
                <a:gd name="T12" fmla="*/ 46 w 57"/>
                <a:gd name="T13" fmla="*/ 35 h 46"/>
                <a:gd name="T14" fmla="*/ 57 w 57"/>
                <a:gd name="T15" fmla="*/ 21 h 46"/>
                <a:gd name="T16" fmla="*/ 47 w 57"/>
                <a:gd name="T17" fmla="*/ 4 h 46"/>
                <a:gd name="T18" fmla="*/ 34 w 57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">
                  <a:moveTo>
                    <a:pt x="34" y="0"/>
                  </a:moveTo>
                  <a:lnTo>
                    <a:pt x="34" y="0"/>
                  </a:lnTo>
                  <a:lnTo>
                    <a:pt x="16" y="16"/>
                  </a:lnTo>
                  <a:lnTo>
                    <a:pt x="0" y="28"/>
                  </a:lnTo>
                  <a:lnTo>
                    <a:pt x="7" y="41"/>
                  </a:lnTo>
                  <a:lnTo>
                    <a:pt x="22" y="46"/>
                  </a:lnTo>
                  <a:lnTo>
                    <a:pt x="46" y="35"/>
                  </a:lnTo>
                  <a:lnTo>
                    <a:pt x="57" y="21"/>
                  </a:lnTo>
                  <a:lnTo>
                    <a:pt x="47" y="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2" name="Freeform 158">
              <a:extLst>
                <a:ext uri="{FF2B5EF4-FFF2-40B4-BE49-F238E27FC236}">
                  <a16:creationId xmlns:a16="http://schemas.microsoft.com/office/drawing/2014/main" xmlns="" id="{12ABF3AD-C164-5E49-BFB6-04BAAD76CD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3225" y="2116138"/>
              <a:ext cx="68263" cy="60325"/>
            </a:xfrm>
            <a:custGeom>
              <a:avLst/>
              <a:gdLst>
                <a:gd name="T0" fmla="*/ 50 w 64"/>
                <a:gd name="T1" fmla="*/ 0 h 58"/>
                <a:gd name="T2" fmla="*/ 50 w 64"/>
                <a:gd name="T3" fmla="*/ 0 h 58"/>
                <a:gd name="T4" fmla="*/ 64 w 64"/>
                <a:gd name="T5" fmla="*/ 6 h 58"/>
                <a:gd name="T6" fmla="*/ 54 w 64"/>
                <a:gd name="T7" fmla="*/ 22 h 58"/>
                <a:gd name="T8" fmla="*/ 54 w 64"/>
                <a:gd name="T9" fmla="*/ 45 h 58"/>
                <a:gd name="T10" fmla="*/ 34 w 64"/>
                <a:gd name="T11" fmla="*/ 58 h 58"/>
                <a:gd name="T12" fmla="*/ 12 w 64"/>
                <a:gd name="T13" fmla="*/ 58 h 58"/>
                <a:gd name="T14" fmla="*/ 0 w 64"/>
                <a:gd name="T15" fmla="*/ 43 h 58"/>
                <a:gd name="T16" fmla="*/ 2 w 64"/>
                <a:gd name="T17" fmla="*/ 26 h 58"/>
                <a:gd name="T18" fmla="*/ 11 w 64"/>
                <a:gd name="T19" fmla="*/ 14 h 58"/>
                <a:gd name="T20" fmla="*/ 30 w 64"/>
                <a:gd name="T21" fmla="*/ 14 h 58"/>
                <a:gd name="T22" fmla="*/ 50 w 64"/>
                <a:gd name="T2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58">
                  <a:moveTo>
                    <a:pt x="50" y="0"/>
                  </a:moveTo>
                  <a:lnTo>
                    <a:pt x="50" y="0"/>
                  </a:lnTo>
                  <a:lnTo>
                    <a:pt x="64" y="6"/>
                  </a:lnTo>
                  <a:lnTo>
                    <a:pt x="54" y="22"/>
                  </a:lnTo>
                  <a:lnTo>
                    <a:pt x="54" y="45"/>
                  </a:lnTo>
                  <a:lnTo>
                    <a:pt x="34" y="58"/>
                  </a:lnTo>
                  <a:lnTo>
                    <a:pt x="12" y="58"/>
                  </a:lnTo>
                  <a:lnTo>
                    <a:pt x="0" y="43"/>
                  </a:lnTo>
                  <a:lnTo>
                    <a:pt x="2" y="26"/>
                  </a:lnTo>
                  <a:lnTo>
                    <a:pt x="11" y="14"/>
                  </a:lnTo>
                  <a:lnTo>
                    <a:pt x="30" y="14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3" name="Freeform 159">
              <a:extLst>
                <a:ext uri="{FF2B5EF4-FFF2-40B4-BE49-F238E27FC236}">
                  <a16:creationId xmlns:a16="http://schemas.microsoft.com/office/drawing/2014/main" xmlns="" id="{7F2190B5-F0F9-A444-9F36-9EB8995B5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1175" y="2093913"/>
              <a:ext cx="50800" cy="34925"/>
            </a:xfrm>
            <a:custGeom>
              <a:avLst/>
              <a:gdLst>
                <a:gd name="T0" fmla="*/ 0 w 49"/>
                <a:gd name="T1" fmla="*/ 6 h 34"/>
                <a:gd name="T2" fmla="*/ 0 w 49"/>
                <a:gd name="T3" fmla="*/ 6 h 34"/>
                <a:gd name="T4" fmla="*/ 0 w 49"/>
                <a:gd name="T5" fmla="*/ 23 h 34"/>
                <a:gd name="T6" fmla="*/ 14 w 49"/>
                <a:gd name="T7" fmla="*/ 34 h 34"/>
                <a:gd name="T8" fmla="*/ 33 w 49"/>
                <a:gd name="T9" fmla="*/ 32 h 34"/>
                <a:gd name="T10" fmla="*/ 49 w 49"/>
                <a:gd name="T11" fmla="*/ 17 h 34"/>
                <a:gd name="T12" fmla="*/ 49 w 49"/>
                <a:gd name="T13" fmla="*/ 6 h 34"/>
                <a:gd name="T14" fmla="*/ 34 w 49"/>
                <a:gd name="T15" fmla="*/ 6 h 34"/>
                <a:gd name="T16" fmla="*/ 22 w 49"/>
                <a:gd name="T17" fmla="*/ 10 h 34"/>
                <a:gd name="T18" fmla="*/ 13 w 49"/>
                <a:gd name="T19" fmla="*/ 0 h 34"/>
                <a:gd name="T20" fmla="*/ 0 w 49"/>
                <a:gd name="T21" fmla="*/ 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34">
                  <a:moveTo>
                    <a:pt x="0" y="6"/>
                  </a:moveTo>
                  <a:lnTo>
                    <a:pt x="0" y="6"/>
                  </a:lnTo>
                  <a:lnTo>
                    <a:pt x="0" y="23"/>
                  </a:lnTo>
                  <a:lnTo>
                    <a:pt x="14" y="34"/>
                  </a:lnTo>
                  <a:lnTo>
                    <a:pt x="33" y="32"/>
                  </a:lnTo>
                  <a:lnTo>
                    <a:pt x="49" y="17"/>
                  </a:lnTo>
                  <a:lnTo>
                    <a:pt x="49" y="6"/>
                  </a:lnTo>
                  <a:lnTo>
                    <a:pt x="34" y="6"/>
                  </a:lnTo>
                  <a:lnTo>
                    <a:pt x="22" y="10"/>
                  </a:lnTo>
                  <a:lnTo>
                    <a:pt x="13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4" name="Freeform 160">
              <a:extLst>
                <a:ext uri="{FF2B5EF4-FFF2-40B4-BE49-F238E27FC236}">
                  <a16:creationId xmlns:a16="http://schemas.microsoft.com/office/drawing/2014/main" xmlns="" id="{02D34F88-A550-BA4A-B29E-0E25F022D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2138" y="2093913"/>
              <a:ext cx="44450" cy="31750"/>
            </a:xfrm>
            <a:custGeom>
              <a:avLst/>
              <a:gdLst>
                <a:gd name="T0" fmla="*/ 0 w 41"/>
                <a:gd name="T1" fmla="*/ 7 h 29"/>
                <a:gd name="T2" fmla="*/ 0 w 41"/>
                <a:gd name="T3" fmla="*/ 7 h 29"/>
                <a:gd name="T4" fmla="*/ 9 w 41"/>
                <a:gd name="T5" fmla="*/ 27 h 29"/>
                <a:gd name="T6" fmla="*/ 28 w 41"/>
                <a:gd name="T7" fmla="*/ 29 h 29"/>
                <a:gd name="T8" fmla="*/ 41 w 41"/>
                <a:gd name="T9" fmla="*/ 23 h 29"/>
                <a:gd name="T10" fmla="*/ 35 w 41"/>
                <a:gd name="T11" fmla="*/ 4 h 29"/>
                <a:gd name="T12" fmla="*/ 17 w 41"/>
                <a:gd name="T13" fmla="*/ 0 h 29"/>
                <a:gd name="T14" fmla="*/ 0 w 41"/>
                <a:gd name="T15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29">
                  <a:moveTo>
                    <a:pt x="0" y="7"/>
                  </a:moveTo>
                  <a:lnTo>
                    <a:pt x="0" y="7"/>
                  </a:lnTo>
                  <a:lnTo>
                    <a:pt x="9" y="27"/>
                  </a:lnTo>
                  <a:lnTo>
                    <a:pt x="28" y="29"/>
                  </a:lnTo>
                  <a:lnTo>
                    <a:pt x="41" y="23"/>
                  </a:lnTo>
                  <a:lnTo>
                    <a:pt x="35" y="4"/>
                  </a:lnTo>
                  <a:lnTo>
                    <a:pt x="17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5" name="Freeform 161">
              <a:extLst>
                <a:ext uri="{FF2B5EF4-FFF2-40B4-BE49-F238E27FC236}">
                  <a16:creationId xmlns:a16="http://schemas.microsoft.com/office/drawing/2014/main" xmlns="" id="{59EE059F-97DC-2643-B8D9-9761F66E4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2938" y="2070101"/>
              <a:ext cx="34925" cy="47625"/>
            </a:xfrm>
            <a:custGeom>
              <a:avLst/>
              <a:gdLst>
                <a:gd name="T0" fmla="*/ 29 w 33"/>
                <a:gd name="T1" fmla="*/ 3 h 45"/>
                <a:gd name="T2" fmla="*/ 29 w 33"/>
                <a:gd name="T3" fmla="*/ 3 h 45"/>
                <a:gd name="T4" fmla="*/ 14 w 33"/>
                <a:gd name="T5" fmla="*/ 0 h 45"/>
                <a:gd name="T6" fmla="*/ 0 w 33"/>
                <a:gd name="T7" fmla="*/ 13 h 45"/>
                <a:gd name="T8" fmla="*/ 7 w 33"/>
                <a:gd name="T9" fmla="*/ 26 h 45"/>
                <a:gd name="T10" fmla="*/ 11 w 33"/>
                <a:gd name="T11" fmla="*/ 45 h 45"/>
                <a:gd name="T12" fmla="*/ 29 w 33"/>
                <a:gd name="T13" fmla="*/ 31 h 45"/>
                <a:gd name="T14" fmla="*/ 33 w 33"/>
                <a:gd name="T15" fmla="*/ 16 h 45"/>
                <a:gd name="T16" fmla="*/ 29 w 33"/>
                <a:gd name="T17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45">
                  <a:moveTo>
                    <a:pt x="29" y="3"/>
                  </a:moveTo>
                  <a:lnTo>
                    <a:pt x="29" y="3"/>
                  </a:lnTo>
                  <a:lnTo>
                    <a:pt x="14" y="0"/>
                  </a:lnTo>
                  <a:lnTo>
                    <a:pt x="0" y="13"/>
                  </a:lnTo>
                  <a:lnTo>
                    <a:pt x="7" y="26"/>
                  </a:lnTo>
                  <a:lnTo>
                    <a:pt x="11" y="45"/>
                  </a:lnTo>
                  <a:lnTo>
                    <a:pt x="29" y="31"/>
                  </a:lnTo>
                  <a:lnTo>
                    <a:pt x="33" y="16"/>
                  </a:lnTo>
                  <a:lnTo>
                    <a:pt x="29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6" name="Freeform 162">
              <a:extLst>
                <a:ext uri="{FF2B5EF4-FFF2-40B4-BE49-F238E27FC236}">
                  <a16:creationId xmlns:a16="http://schemas.microsoft.com/office/drawing/2014/main" xmlns="" id="{151580C9-4AEF-AB4C-B383-F392682C5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5788" y="2225676"/>
              <a:ext cx="206375" cy="201613"/>
            </a:xfrm>
            <a:custGeom>
              <a:avLst/>
              <a:gdLst>
                <a:gd name="T0" fmla="*/ 165 w 195"/>
                <a:gd name="T1" fmla="*/ 0 h 191"/>
                <a:gd name="T2" fmla="*/ 165 w 195"/>
                <a:gd name="T3" fmla="*/ 0 h 191"/>
                <a:gd name="T4" fmla="*/ 161 w 195"/>
                <a:gd name="T5" fmla="*/ 19 h 191"/>
                <a:gd name="T6" fmla="*/ 130 w 195"/>
                <a:gd name="T7" fmla="*/ 46 h 191"/>
                <a:gd name="T8" fmla="*/ 64 w 195"/>
                <a:gd name="T9" fmla="*/ 61 h 191"/>
                <a:gd name="T10" fmla="*/ 9 w 195"/>
                <a:gd name="T11" fmla="*/ 151 h 191"/>
                <a:gd name="T12" fmla="*/ 0 w 195"/>
                <a:gd name="T13" fmla="*/ 177 h 191"/>
                <a:gd name="T14" fmla="*/ 54 w 195"/>
                <a:gd name="T15" fmla="*/ 191 h 191"/>
                <a:gd name="T16" fmla="*/ 62 w 195"/>
                <a:gd name="T17" fmla="*/ 158 h 191"/>
                <a:gd name="T18" fmla="*/ 78 w 195"/>
                <a:gd name="T19" fmla="*/ 108 h 191"/>
                <a:gd name="T20" fmla="*/ 120 w 195"/>
                <a:gd name="T21" fmla="*/ 86 h 191"/>
                <a:gd name="T22" fmla="*/ 155 w 195"/>
                <a:gd name="T23" fmla="*/ 58 h 191"/>
                <a:gd name="T24" fmla="*/ 181 w 195"/>
                <a:gd name="T25" fmla="*/ 48 h 191"/>
                <a:gd name="T26" fmla="*/ 195 w 195"/>
                <a:gd name="T27" fmla="*/ 48 h 191"/>
                <a:gd name="T28" fmla="*/ 195 w 195"/>
                <a:gd name="T29" fmla="*/ 11 h 191"/>
                <a:gd name="T30" fmla="*/ 165 w 195"/>
                <a:gd name="T31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5" h="191">
                  <a:moveTo>
                    <a:pt x="165" y="0"/>
                  </a:moveTo>
                  <a:lnTo>
                    <a:pt x="165" y="0"/>
                  </a:lnTo>
                  <a:lnTo>
                    <a:pt x="161" y="19"/>
                  </a:lnTo>
                  <a:lnTo>
                    <a:pt x="130" y="46"/>
                  </a:lnTo>
                  <a:lnTo>
                    <a:pt x="64" y="61"/>
                  </a:lnTo>
                  <a:lnTo>
                    <a:pt x="9" y="151"/>
                  </a:lnTo>
                  <a:lnTo>
                    <a:pt x="0" y="177"/>
                  </a:lnTo>
                  <a:lnTo>
                    <a:pt x="54" y="191"/>
                  </a:lnTo>
                  <a:lnTo>
                    <a:pt x="62" y="158"/>
                  </a:lnTo>
                  <a:lnTo>
                    <a:pt x="78" y="108"/>
                  </a:lnTo>
                  <a:lnTo>
                    <a:pt x="120" y="86"/>
                  </a:lnTo>
                  <a:lnTo>
                    <a:pt x="155" y="58"/>
                  </a:lnTo>
                  <a:lnTo>
                    <a:pt x="181" y="48"/>
                  </a:lnTo>
                  <a:lnTo>
                    <a:pt x="195" y="48"/>
                  </a:lnTo>
                  <a:lnTo>
                    <a:pt x="195" y="11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7" name="Freeform 163">
              <a:extLst>
                <a:ext uri="{FF2B5EF4-FFF2-40B4-BE49-F238E27FC236}">
                  <a16:creationId xmlns:a16="http://schemas.microsoft.com/office/drawing/2014/main" xmlns="" id="{3A2AB14D-59FB-4648-9369-E6C23083B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2450" y="2436813"/>
              <a:ext cx="107950" cy="104775"/>
            </a:xfrm>
            <a:custGeom>
              <a:avLst/>
              <a:gdLst>
                <a:gd name="T0" fmla="*/ 23 w 102"/>
                <a:gd name="T1" fmla="*/ 0 h 100"/>
                <a:gd name="T2" fmla="*/ 23 w 102"/>
                <a:gd name="T3" fmla="*/ 0 h 100"/>
                <a:gd name="T4" fmla="*/ 59 w 102"/>
                <a:gd name="T5" fmla="*/ 4 h 100"/>
                <a:gd name="T6" fmla="*/ 71 w 102"/>
                <a:gd name="T7" fmla="*/ 46 h 100"/>
                <a:gd name="T8" fmla="*/ 102 w 102"/>
                <a:gd name="T9" fmla="*/ 79 h 100"/>
                <a:gd name="T10" fmla="*/ 92 w 102"/>
                <a:gd name="T11" fmla="*/ 100 h 100"/>
                <a:gd name="T12" fmla="*/ 73 w 102"/>
                <a:gd name="T13" fmla="*/ 100 h 100"/>
                <a:gd name="T14" fmla="*/ 55 w 102"/>
                <a:gd name="T15" fmla="*/ 80 h 100"/>
                <a:gd name="T16" fmla="*/ 16 w 102"/>
                <a:gd name="T17" fmla="*/ 79 h 100"/>
                <a:gd name="T18" fmla="*/ 0 w 102"/>
                <a:gd name="T19" fmla="*/ 57 h 100"/>
                <a:gd name="T20" fmla="*/ 0 w 102"/>
                <a:gd name="T21" fmla="*/ 42 h 100"/>
                <a:gd name="T22" fmla="*/ 24 w 102"/>
                <a:gd name="T23" fmla="*/ 35 h 100"/>
                <a:gd name="T24" fmla="*/ 23 w 102"/>
                <a:gd name="T25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00">
                  <a:moveTo>
                    <a:pt x="23" y="0"/>
                  </a:moveTo>
                  <a:lnTo>
                    <a:pt x="23" y="0"/>
                  </a:lnTo>
                  <a:lnTo>
                    <a:pt x="59" y="4"/>
                  </a:lnTo>
                  <a:lnTo>
                    <a:pt x="71" y="46"/>
                  </a:lnTo>
                  <a:lnTo>
                    <a:pt x="102" y="79"/>
                  </a:lnTo>
                  <a:lnTo>
                    <a:pt x="92" y="100"/>
                  </a:lnTo>
                  <a:lnTo>
                    <a:pt x="73" y="100"/>
                  </a:lnTo>
                  <a:lnTo>
                    <a:pt x="55" y="80"/>
                  </a:lnTo>
                  <a:lnTo>
                    <a:pt x="16" y="79"/>
                  </a:lnTo>
                  <a:lnTo>
                    <a:pt x="0" y="57"/>
                  </a:lnTo>
                  <a:lnTo>
                    <a:pt x="0" y="42"/>
                  </a:lnTo>
                  <a:lnTo>
                    <a:pt x="24" y="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8" name="Freeform 164">
              <a:extLst>
                <a:ext uri="{FF2B5EF4-FFF2-40B4-BE49-F238E27FC236}">
                  <a16:creationId xmlns:a16="http://schemas.microsoft.com/office/drawing/2014/main" xmlns="" id="{F4BBCB2E-9BC8-5546-9ABE-A539373B7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2200" y="1933576"/>
              <a:ext cx="87313" cy="50800"/>
            </a:xfrm>
            <a:custGeom>
              <a:avLst/>
              <a:gdLst>
                <a:gd name="T0" fmla="*/ 83 w 83"/>
                <a:gd name="T1" fmla="*/ 10 h 48"/>
                <a:gd name="T2" fmla="*/ 83 w 83"/>
                <a:gd name="T3" fmla="*/ 10 h 48"/>
                <a:gd name="T4" fmla="*/ 65 w 83"/>
                <a:gd name="T5" fmla="*/ 0 h 48"/>
                <a:gd name="T6" fmla="*/ 45 w 83"/>
                <a:gd name="T7" fmla="*/ 0 h 48"/>
                <a:gd name="T8" fmla="*/ 41 w 83"/>
                <a:gd name="T9" fmla="*/ 12 h 48"/>
                <a:gd name="T10" fmla="*/ 19 w 83"/>
                <a:gd name="T11" fmla="*/ 24 h 48"/>
                <a:gd name="T12" fmla="*/ 3 w 83"/>
                <a:gd name="T13" fmla="*/ 29 h 48"/>
                <a:gd name="T14" fmla="*/ 0 w 83"/>
                <a:gd name="T15" fmla="*/ 46 h 48"/>
                <a:gd name="T16" fmla="*/ 38 w 83"/>
                <a:gd name="T17" fmla="*/ 48 h 48"/>
                <a:gd name="T18" fmla="*/ 83 w 83"/>
                <a:gd name="T1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48">
                  <a:moveTo>
                    <a:pt x="83" y="10"/>
                  </a:moveTo>
                  <a:lnTo>
                    <a:pt x="83" y="10"/>
                  </a:lnTo>
                  <a:lnTo>
                    <a:pt x="65" y="0"/>
                  </a:lnTo>
                  <a:lnTo>
                    <a:pt x="45" y="0"/>
                  </a:lnTo>
                  <a:lnTo>
                    <a:pt x="41" y="12"/>
                  </a:lnTo>
                  <a:lnTo>
                    <a:pt x="19" y="24"/>
                  </a:lnTo>
                  <a:lnTo>
                    <a:pt x="3" y="29"/>
                  </a:lnTo>
                  <a:lnTo>
                    <a:pt x="0" y="46"/>
                  </a:lnTo>
                  <a:lnTo>
                    <a:pt x="38" y="48"/>
                  </a:lnTo>
                  <a:lnTo>
                    <a:pt x="83" y="1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9" name="Freeform 165">
              <a:extLst>
                <a:ext uri="{FF2B5EF4-FFF2-40B4-BE49-F238E27FC236}">
                  <a16:creationId xmlns:a16="http://schemas.microsoft.com/office/drawing/2014/main" xmlns="" id="{FFD85856-01C2-2248-95B1-59B2190D2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2525" y="1949451"/>
              <a:ext cx="104775" cy="73025"/>
            </a:xfrm>
            <a:custGeom>
              <a:avLst/>
              <a:gdLst>
                <a:gd name="T0" fmla="*/ 67 w 98"/>
                <a:gd name="T1" fmla="*/ 0 h 69"/>
                <a:gd name="T2" fmla="*/ 67 w 98"/>
                <a:gd name="T3" fmla="*/ 0 h 69"/>
                <a:gd name="T4" fmla="*/ 57 w 98"/>
                <a:gd name="T5" fmla="*/ 20 h 69"/>
                <a:gd name="T6" fmla="*/ 38 w 98"/>
                <a:gd name="T7" fmla="*/ 19 h 69"/>
                <a:gd name="T8" fmla="*/ 9 w 98"/>
                <a:gd name="T9" fmla="*/ 40 h 69"/>
                <a:gd name="T10" fmla="*/ 0 w 98"/>
                <a:gd name="T11" fmla="*/ 68 h 69"/>
                <a:gd name="T12" fmla="*/ 19 w 98"/>
                <a:gd name="T13" fmla="*/ 68 h 69"/>
                <a:gd name="T14" fmla="*/ 30 w 98"/>
                <a:gd name="T15" fmla="*/ 50 h 69"/>
                <a:gd name="T16" fmla="*/ 56 w 98"/>
                <a:gd name="T17" fmla="*/ 69 h 69"/>
                <a:gd name="T18" fmla="*/ 80 w 98"/>
                <a:gd name="T19" fmla="*/ 58 h 69"/>
                <a:gd name="T20" fmla="*/ 98 w 98"/>
                <a:gd name="T21" fmla="*/ 43 h 69"/>
                <a:gd name="T22" fmla="*/ 91 w 98"/>
                <a:gd name="T23" fmla="*/ 20 h 69"/>
                <a:gd name="T24" fmla="*/ 81 w 98"/>
                <a:gd name="T25" fmla="*/ 4 h 69"/>
                <a:gd name="T26" fmla="*/ 67 w 98"/>
                <a:gd name="T2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69">
                  <a:moveTo>
                    <a:pt x="67" y="0"/>
                  </a:moveTo>
                  <a:lnTo>
                    <a:pt x="67" y="0"/>
                  </a:lnTo>
                  <a:lnTo>
                    <a:pt x="57" y="20"/>
                  </a:lnTo>
                  <a:lnTo>
                    <a:pt x="38" y="19"/>
                  </a:lnTo>
                  <a:lnTo>
                    <a:pt x="9" y="40"/>
                  </a:lnTo>
                  <a:lnTo>
                    <a:pt x="0" y="68"/>
                  </a:lnTo>
                  <a:lnTo>
                    <a:pt x="19" y="68"/>
                  </a:lnTo>
                  <a:lnTo>
                    <a:pt x="30" y="50"/>
                  </a:lnTo>
                  <a:lnTo>
                    <a:pt x="56" y="69"/>
                  </a:lnTo>
                  <a:lnTo>
                    <a:pt x="80" y="58"/>
                  </a:lnTo>
                  <a:lnTo>
                    <a:pt x="98" y="43"/>
                  </a:lnTo>
                  <a:lnTo>
                    <a:pt x="91" y="20"/>
                  </a:lnTo>
                  <a:lnTo>
                    <a:pt x="81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0" name="Freeform 166">
              <a:extLst>
                <a:ext uri="{FF2B5EF4-FFF2-40B4-BE49-F238E27FC236}">
                  <a16:creationId xmlns:a16="http://schemas.microsoft.com/office/drawing/2014/main" xmlns="" id="{AF03687B-91A1-FE47-8471-B4567D514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5238" y="1965326"/>
              <a:ext cx="76200" cy="77788"/>
            </a:xfrm>
            <a:custGeom>
              <a:avLst/>
              <a:gdLst>
                <a:gd name="T0" fmla="*/ 0 w 72"/>
                <a:gd name="T1" fmla="*/ 0 h 73"/>
                <a:gd name="T2" fmla="*/ 0 w 72"/>
                <a:gd name="T3" fmla="*/ 0 h 73"/>
                <a:gd name="T4" fmla="*/ 9 w 72"/>
                <a:gd name="T5" fmla="*/ 38 h 73"/>
                <a:gd name="T6" fmla="*/ 24 w 72"/>
                <a:gd name="T7" fmla="*/ 73 h 73"/>
                <a:gd name="T8" fmla="*/ 40 w 72"/>
                <a:gd name="T9" fmla="*/ 44 h 73"/>
                <a:gd name="T10" fmla="*/ 72 w 72"/>
                <a:gd name="T11" fmla="*/ 38 h 73"/>
                <a:gd name="T12" fmla="*/ 72 w 72"/>
                <a:gd name="T13" fmla="*/ 17 h 73"/>
                <a:gd name="T14" fmla="*/ 51 w 72"/>
                <a:gd name="T15" fmla="*/ 2 h 73"/>
                <a:gd name="T16" fmla="*/ 0 w 72"/>
                <a:gd name="T1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3">
                  <a:moveTo>
                    <a:pt x="0" y="0"/>
                  </a:moveTo>
                  <a:lnTo>
                    <a:pt x="0" y="0"/>
                  </a:lnTo>
                  <a:lnTo>
                    <a:pt x="9" y="38"/>
                  </a:lnTo>
                  <a:lnTo>
                    <a:pt x="24" y="73"/>
                  </a:lnTo>
                  <a:lnTo>
                    <a:pt x="40" y="44"/>
                  </a:lnTo>
                  <a:lnTo>
                    <a:pt x="72" y="38"/>
                  </a:lnTo>
                  <a:lnTo>
                    <a:pt x="72" y="17"/>
                  </a:lnTo>
                  <a:lnTo>
                    <a:pt x="5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1" name="Freeform 167">
              <a:extLst>
                <a:ext uri="{FF2B5EF4-FFF2-40B4-BE49-F238E27FC236}">
                  <a16:creationId xmlns:a16="http://schemas.microsoft.com/office/drawing/2014/main" xmlns="" id="{61A52A82-D249-434B-A5B0-171F3DA91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1863726"/>
              <a:ext cx="160338" cy="128588"/>
            </a:xfrm>
            <a:custGeom>
              <a:avLst/>
              <a:gdLst>
                <a:gd name="T0" fmla="*/ 112 w 153"/>
                <a:gd name="T1" fmla="*/ 34 h 122"/>
                <a:gd name="T2" fmla="*/ 112 w 153"/>
                <a:gd name="T3" fmla="*/ 34 h 122"/>
                <a:gd name="T4" fmla="*/ 133 w 153"/>
                <a:gd name="T5" fmla="*/ 52 h 122"/>
                <a:gd name="T6" fmla="*/ 148 w 153"/>
                <a:gd name="T7" fmla="*/ 46 h 122"/>
                <a:gd name="T8" fmla="*/ 153 w 153"/>
                <a:gd name="T9" fmla="*/ 21 h 122"/>
                <a:gd name="T10" fmla="*/ 122 w 153"/>
                <a:gd name="T11" fmla="*/ 0 h 122"/>
                <a:gd name="T12" fmla="*/ 102 w 153"/>
                <a:gd name="T13" fmla="*/ 13 h 122"/>
                <a:gd name="T14" fmla="*/ 52 w 153"/>
                <a:gd name="T15" fmla="*/ 18 h 122"/>
                <a:gd name="T16" fmla="*/ 52 w 153"/>
                <a:gd name="T17" fmla="*/ 40 h 122"/>
                <a:gd name="T18" fmla="*/ 0 w 153"/>
                <a:gd name="T19" fmla="*/ 41 h 122"/>
                <a:gd name="T20" fmla="*/ 0 w 153"/>
                <a:gd name="T21" fmla="*/ 77 h 122"/>
                <a:gd name="T22" fmla="*/ 61 w 153"/>
                <a:gd name="T23" fmla="*/ 122 h 122"/>
                <a:gd name="T24" fmla="*/ 77 w 153"/>
                <a:gd name="T25" fmla="*/ 111 h 122"/>
                <a:gd name="T26" fmla="*/ 74 w 153"/>
                <a:gd name="T27" fmla="*/ 79 h 122"/>
                <a:gd name="T28" fmla="*/ 112 w 153"/>
                <a:gd name="T29" fmla="*/ 69 h 122"/>
                <a:gd name="T30" fmla="*/ 104 w 153"/>
                <a:gd name="T31" fmla="*/ 54 h 122"/>
                <a:gd name="T32" fmla="*/ 90 w 153"/>
                <a:gd name="T33" fmla="*/ 40 h 122"/>
                <a:gd name="T34" fmla="*/ 112 w 153"/>
                <a:gd name="T35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3" h="122">
                  <a:moveTo>
                    <a:pt x="112" y="34"/>
                  </a:moveTo>
                  <a:lnTo>
                    <a:pt x="112" y="34"/>
                  </a:lnTo>
                  <a:lnTo>
                    <a:pt x="133" y="52"/>
                  </a:lnTo>
                  <a:lnTo>
                    <a:pt x="148" y="46"/>
                  </a:lnTo>
                  <a:lnTo>
                    <a:pt x="153" y="21"/>
                  </a:lnTo>
                  <a:lnTo>
                    <a:pt x="122" y="0"/>
                  </a:lnTo>
                  <a:lnTo>
                    <a:pt x="102" y="13"/>
                  </a:lnTo>
                  <a:lnTo>
                    <a:pt x="52" y="18"/>
                  </a:lnTo>
                  <a:lnTo>
                    <a:pt x="52" y="40"/>
                  </a:lnTo>
                  <a:lnTo>
                    <a:pt x="0" y="41"/>
                  </a:lnTo>
                  <a:lnTo>
                    <a:pt x="0" y="77"/>
                  </a:lnTo>
                  <a:lnTo>
                    <a:pt x="61" y="122"/>
                  </a:lnTo>
                  <a:lnTo>
                    <a:pt x="77" y="111"/>
                  </a:lnTo>
                  <a:lnTo>
                    <a:pt x="74" y="79"/>
                  </a:lnTo>
                  <a:lnTo>
                    <a:pt x="112" y="69"/>
                  </a:lnTo>
                  <a:lnTo>
                    <a:pt x="104" y="54"/>
                  </a:lnTo>
                  <a:lnTo>
                    <a:pt x="90" y="40"/>
                  </a:lnTo>
                  <a:lnTo>
                    <a:pt x="112" y="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2" name="Freeform 168">
              <a:extLst>
                <a:ext uri="{FF2B5EF4-FFF2-40B4-BE49-F238E27FC236}">
                  <a16:creationId xmlns:a16="http://schemas.microsoft.com/office/drawing/2014/main" xmlns="" id="{7D95B33D-D4BA-0A44-A323-6E54BB83D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8200" y="1854201"/>
              <a:ext cx="87313" cy="52388"/>
            </a:xfrm>
            <a:custGeom>
              <a:avLst/>
              <a:gdLst>
                <a:gd name="T0" fmla="*/ 0 w 83"/>
                <a:gd name="T1" fmla="*/ 22 h 49"/>
                <a:gd name="T2" fmla="*/ 0 w 83"/>
                <a:gd name="T3" fmla="*/ 22 h 49"/>
                <a:gd name="T4" fmla="*/ 14 w 83"/>
                <a:gd name="T5" fmla="*/ 49 h 49"/>
                <a:gd name="T6" fmla="*/ 68 w 83"/>
                <a:gd name="T7" fmla="*/ 43 h 49"/>
                <a:gd name="T8" fmla="*/ 83 w 83"/>
                <a:gd name="T9" fmla="*/ 23 h 49"/>
                <a:gd name="T10" fmla="*/ 80 w 83"/>
                <a:gd name="T11" fmla="*/ 6 h 49"/>
                <a:gd name="T12" fmla="*/ 65 w 83"/>
                <a:gd name="T13" fmla="*/ 0 h 49"/>
                <a:gd name="T14" fmla="*/ 51 w 83"/>
                <a:gd name="T15" fmla="*/ 11 h 49"/>
                <a:gd name="T16" fmla="*/ 10 w 83"/>
                <a:gd name="T17" fmla="*/ 20 h 49"/>
                <a:gd name="T18" fmla="*/ 0 w 83"/>
                <a:gd name="T19" fmla="*/ 2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49">
                  <a:moveTo>
                    <a:pt x="0" y="22"/>
                  </a:moveTo>
                  <a:lnTo>
                    <a:pt x="0" y="22"/>
                  </a:lnTo>
                  <a:lnTo>
                    <a:pt x="14" y="49"/>
                  </a:lnTo>
                  <a:lnTo>
                    <a:pt x="68" y="43"/>
                  </a:lnTo>
                  <a:lnTo>
                    <a:pt x="83" y="23"/>
                  </a:lnTo>
                  <a:lnTo>
                    <a:pt x="80" y="6"/>
                  </a:lnTo>
                  <a:lnTo>
                    <a:pt x="65" y="0"/>
                  </a:lnTo>
                  <a:lnTo>
                    <a:pt x="51" y="11"/>
                  </a:lnTo>
                  <a:lnTo>
                    <a:pt x="10" y="2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3" name="Freeform 169">
              <a:extLst>
                <a:ext uri="{FF2B5EF4-FFF2-40B4-BE49-F238E27FC236}">
                  <a16:creationId xmlns:a16="http://schemas.microsoft.com/office/drawing/2014/main" xmlns="" id="{C54978AF-D5E5-0543-8952-BE364F08E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1050" y="1979613"/>
              <a:ext cx="68263" cy="42863"/>
            </a:xfrm>
            <a:custGeom>
              <a:avLst/>
              <a:gdLst>
                <a:gd name="T0" fmla="*/ 50 w 65"/>
                <a:gd name="T1" fmla="*/ 7 h 40"/>
                <a:gd name="T2" fmla="*/ 50 w 65"/>
                <a:gd name="T3" fmla="*/ 7 h 40"/>
                <a:gd name="T4" fmla="*/ 23 w 65"/>
                <a:gd name="T5" fmla="*/ 0 h 40"/>
                <a:gd name="T6" fmla="*/ 7 w 65"/>
                <a:gd name="T7" fmla="*/ 17 h 40"/>
                <a:gd name="T8" fmla="*/ 0 w 65"/>
                <a:gd name="T9" fmla="*/ 40 h 40"/>
                <a:gd name="T10" fmla="*/ 37 w 65"/>
                <a:gd name="T11" fmla="*/ 36 h 40"/>
                <a:gd name="T12" fmla="*/ 65 w 65"/>
                <a:gd name="T13" fmla="*/ 22 h 40"/>
                <a:gd name="T14" fmla="*/ 50 w 65"/>
                <a:gd name="T15" fmla="*/ 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40">
                  <a:moveTo>
                    <a:pt x="50" y="7"/>
                  </a:moveTo>
                  <a:lnTo>
                    <a:pt x="50" y="7"/>
                  </a:lnTo>
                  <a:lnTo>
                    <a:pt x="23" y="0"/>
                  </a:lnTo>
                  <a:lnTo>
                    <a:pt x="7" y="17"/>
                  </a:lnTo>
                  <a:lnTo>
                    <a:pt x="0" y="40"/>
                  </a:lnTo>
                  <a:lnTo>
                    <a:pt x="37" y="36"/>
                  </a:lnTo>
                  <a:lnTo>
                    <a:pt x="65" y="22"/>
                  </a:lnTo>
                  <a:lnTo>
                    <a:pt x="50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4" name="Freeform 170">
              <a:extLst>
                <a:ext uri="{FF2B5EF4-FFF2-40B4-BE49-F238E27FC236}">
                  <a16:creationId xmlns:a16="http://schemas.microsoft.com/office/drawing/2014/main" xmlns="" id="{4E75C26E-6ED6-8346-9C0C-A5311CEF2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6063" y="1817688"/>
              <a:ext cx="73025" cy="53975"/>
            </a:xfrm>
            <a:custGeom>
              <a:avLst/>
              <a:gdLst>
                <a:gd name="T0" fmla="*/ 63 w 70"/>
                <a:gd name="T1" fmla="*/ 7 h 51"/>
                <a:gd name="T2" fmla="*/ 63 w 70"/>
                <a:gd name="T3" fmla="*/ 7 h 51"/>
                <a:gd name="T4" fmla="*/ 40 w 70"/>
                <a:gd name="T5" fmla="*/ 0 h 51"/>
                <a:gd name="T6" fmla="*/ 13 w 70"/>
                <a:gd name="T7" fmla="*/ 9 h 51"/>
                <a:gd name="T8" fmla="*/ 0 w 70"/>
                <a:gd name="T9" fmla="*/ 29 h 51"/>
                <a:gd name="T10" fmla="*/ 17 w 70"/>
                <a:gd name="T11" fmla="*/ 51 h 51"/>
                <a:gd name="T12" fmla="*/ 61 w 70"/>
                <a:gd name="T13" fmla="*/ 31 h 51"/>
                <a:gd name="T14" fmla="*/ 70 w 70"/>
                <a:gd name="T15" fmla="*/ 22 h 51"/>
                <a:gd name="T16" fmla="*/ 63 w 70"/>
                <a:gd name="T17" fmla="*/ 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51">
                  <a:moveTo>
                    <a:pt x="63" y="7"/>
                  </a:moveTo>
                  <a:lnTo>
                    <a:pt x="63" y="7"/>
                  </a:lnTo>
                  <a:lnTo>
                    <a:pt x="40" y="0"/>
                  </a:lnTo>
                  <a:lnTo>
                    <a:pt x="13" y="9"/>
                  </a:lnTo>
                  <a:lnTo>
                    <a:pt x="0" y="29"/>
                  </a:lnTo>
                  <a:lnTo>
                    <a:pt x="17" y="51"/>
                  </a:lnTo>
                  <a:lnTo>
                    <a:pt x="61" y="31"/>
                  </a:lnTo>
                  <a:lnTo>
                    <a:pt x="70" y="22"/>
                  </a:lnTo>
                  <a:lnTo>
                    <a:pt x="63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5" name="Freeform 171">
              <a:extLst>
                <a:ext uri="{FF2B5EF4-FFF2-40B4-BE49-F238E27FC236}">
                  <a16:creationId xmlns:a16="http://schemas.microsoft.com/office/drawing/2014/main" xmlns="" id="{83092BAC-59C7-364C-B03D-3251D2626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9400" y="4344988"/>
              <a:ext cx="52388" cy="95250"/>
            </a:xfrm>
            <a:custGeom>
              <a:avLst/>
              <a:gdLst>
                <a:gd name="T0" fmla="*/ 8 w 50"/>
                <a:gd name="T1" fmla="*/ 6 h 90"/>
                <a:gd name="T2" fmla="*/ 8 w 50"/>
                <a:gd name="T3" fmla="*/ 6 h 90"/>
                <a:gd name="T4" fmla="*/ 9 w 50"/>
                <a:gd name="T5" fmla="*/ 27 h 90"/>
                <a:gd name="T6" fmla="*/ 11 w 50"/>
                <a:gd name="T7" fmla="*/ 43 h 90"/>
                <a:gd name="T8" fmla="*/ 0 w 50"/>
                <a:gd name="T9" fmla="*/ 45 h 90"/>
                <a:gd name="T10" fmla="*/ 6 w 50"/>
                <a:gd name="T11" fmla="*/ 80 h 90"/>
                <a:gd name="T12" fmla="*/ 23 w 50"/>
                <a:gd name="T13" fmla="*/ 90 h 90"/>
                <a:gd name="T14" fmla="*/ 50 w 50"/>
                <a:gd name="T15" fmla="*/ 74 h 90"/>
                <a:gd name="T16" fmla="*/ 42 w 50"/>
                <a:gd name="T17" fmla="*/ 37 h 90"/>
                <a:gd name="T18" fmla="*/ 44 w 50"/>
                <a:gd name="T19" fmla="*/ 24 h 90"/>
                <a:gd name="T20" fmla="*/ 19 w 50"/>
                <a:gd name="T21" fmla="*/ 0 h 90"/>
                <a:gd name="T22" fmla="*/ 8 w 50"/>
                <a:gd name="T23" fmla="*/ 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90">
                  <a:moveTo>
                    <a:pt x="8" y="6"/>
                  </a:moveTo>
                  <a:lnTo>
                    <a:pt x="8" y="6"/>
                  </a:lnTo>
                  <a:lnTo>
                    <a:pt x="9" y="27"/>
                  </a:lnTo>
                  <a:lnTo>
                    <a:pt x="11" y="43"/>
                  </a:lnTo>
                  <a:lnTo>
                    <a:pt x="0" y="45"/>
                  </a:lnTo>
                  <a:lnTo>
                    <a:pt x="6" y="80"/>
                  </a:lnTo>
                  <a:lnTo>
                    <a:pt x="23" y="90"/>
                  </a:lnTo>
                  <a:lnTo>
                    <a:pt x="50" y="74"/>
                  </a:lnTo>
                  <a:lnTo>
                    <a:pt x="42" y="37"/>
                  </a:lnTo>
                  <a:lnTo>
                    <a:pt x="44" y="24"/>
                  </a:lnTo>
                  <a:lnTo>
                    <a:pt x="19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6" name="Freeform 172">
              <a:extLst>
                <a:ext uri="{FF2B5EF4-FFF2-40B4-BE49-F238E27FC236}">
                  <a16:creationId xmlns:a16="http://schemas.microsoft.com/office/drawing/2014/main" xmlns="" id="{383EB237-8CAE-CF48-B9D9-91D5E37DD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5750" y="3990976"/>
              <a:ext cx="220663" cy="106363"/>
            </a:xfrm>
            <a:custGeom>
              <a:avLst/>
              <a:gdLst>
                <a:gd name="T0" fmla="*/ 0 w 209"/>
                <a:gd name="T1" fmla="*/ 18 h 101"/>
                <a:gd name="T2" fmla="*/ 0 w 209"/>
                <a:gd name="T3" fmla="*/ 18 h 101"/>
                <a:gd name="T4" fmla="*/ 0 w 209"/>
                <a:gd name="T5" fmla="*/ 28 h 101"/>
                <a:gd name="T6" fmla="*/ 41 w 209"/>
                <a:gd name="T7" fmla="*/ 29 h 101"/>
                <a:gd name="T8" fmla="*/ 61 w 209"/>
                <a:gd name="T9" fmla="*/ 18 h 101"/>
                <a:gd name="T10" fmla="*/ 64 w 209"/>
                <a:gd name="T11" fmla="*/ 26 h 101"/>
                <a:gd name="T12" fmla="*/ 105 w 209"/>
                <a:gd name="T13" fmla="*/ 36 h 101"/>
                <a:gd name="T14" fmla="*/ 142 w 209"/>
                <a:gd name="T15" fmla="*/ 69 h 101"/>
                <a:gd name="T16" fmla="*/ 133 w 209"/>
                <a:gd name="T17" fmla="*/ 80 h 101"/>
                <a:gd name="T18" fmla="*/ 135 w 209"/>
                <a:gd name="T19" fmla="*/ 93 h 101"/>
                <a:gd name="T20" fmla="*/ 165 w 209"/>
                <a:gd name="T21" fmla="*/ 101 h 101"/>
                <a:gd name="T22" fmla="*/ 195 w 209"/>
                <a:gd name="T23" fmla="*/ 87 h 101"/>
                <a:gd name="T24" fmla="*/ 209 w 209"/>
                <a:gd name="T25" fmla="*/ 74 h 101"/>
                <a:gd name="T26" fmla="*/ 189 w 209"/>
                <a:gd name="T27" fmla="*/ 64 h 101"/>
                <a:gd name="T28" fmla="*/ 88 w 209"/>
                <a:gd name="T29" fmla="*/ 4 h 101"/>
                <a:gd name="T30" fmla="*/ 52 w 209"/>
                <a:gd name="T31" fmla="*/ 0 h 101"/>
                <a:gd name="T32" fmla="*/ 0 w 209"/>
                <a:gd name="T33" fmla="*/ 1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01">
                  <a:moveTo>
                    <a:pt x="0" y="18"/>
                  </a:moveTo>
                  <a:lnTo>
                    <a:pt x="0" y="18"/>
                  </a:lnTo>
                  <a:lnTo>
                    <a:pt x="0" y="28"/>
                  </a:lnTo>
                  <a:lnTo>
                    <a:pt x="41" y="29"/>
                  </a:lnTo>
                  <a:lnTo>
                    <a:pt x="61" y="18"/>
                  </a:lnTo>
                  <a:lnTo>
                    <a:pt x="64" y="26"/>
                  </a:lnTo>
                  <a:lnTo>
                    <a:pt x="105" y="36"/>
                  </a:lnTo>
                  <a:lnTo>
                    <a:pt x="142" y="69"/>
                  </a:lnTo>
                  <a:lnTo>
                    <a:pt x="133" y="80"/>
                  </a:lnTo>
                  <a:lnTo>
                    <a:pt x="135" y="93"/>
                  </a:lnTo>
                  <a:lnTo>
                    <a:pt x="165" y="101"/>
                  </a:lnTo>
                  <a:lnTo>
                    <a:pt x="195" y="87"/>
                  </a:lnTo>
                  <a:lnTo>
                    <a:pt x="209" y="74"/>
                  </a:lnTo>
                  <a:lnTo>
                    <a:pt x="189" y="64"/>
                  </a:lnTo>
                  <a:lnTo>
                    <a:pt x="88" y="4"/>
                  </a:lnTo>
                  <a:lnTo>
                    <a:pt x="52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7" name="Freeform 173">
              <a:extLst>
                <a:ext uri="{FF2B5EF4-FFF2-40B4-BE49-F238E27FC236}">
                  <a16:creationId xmlns:a16="http://schemas.microsoft.com/office/drawing/2014/main" xmlns="" id="{39512ED3-432D-B242-82BE-EC58ADB80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0213" y="3941763"/>
              <a:ext cx="22225" cy="34925"/>
            </a:xfrm>
            <a:custGeom>
              <a:avLst/>
              <a:gdLst>
                <a:gd name="T0" fmla="*/ 11 w 21"/>
                <a:gd name="T1" fmla="*/ 3 h 32"/>
                <a:gd name="T2" fmla="*/ 11 w 21"/>
                <a:gd name="T3" fmla="*/ 3 h 32"/>
                <a:gd name="T4" fmla="*/ 1 w 21"/>
                <a:gd name="T5" fmla="*/ 0 h 32"/>
                <a:gd name="T6" fmla="*/ 0 w 21"/>
                <a:gd name="T7" fmla="*/ 19 h 32"/>
                <a:gd name="T8" fmla="*/ 12 w 21"/>
                <a:gd name="T9" fmla="*/ 32 h 32"/>
                <a:gd name="T10" fmla="*/ 21 w 21"/>
                <a:gd name="T11" fmla="*/ 19 h 32"/>
                <a:gd name="T12" fmla="*/ 11 w 21"/>
                <a:gd name="T13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2">
                  <a:moveTo>
                    <a:pt x="11" y="3"/>
                  </a:moveTo>
                  <a:lnTo>
                    <a:pt x="11" y="3"/>
                  </a:lnTo>
                  <a:lnTo>
                    <a:pt x="1" y="0"/>
                  </a:lnTo>
                  <a:lnTo>
                    <a:pt x="0" y="19"/>
                  </a:lnTo>
                  <a:lnTo>
                    <a:pt x="12" y="32"/>
                  </a:lnTo>
                  <a:lnTo>
                    <a:pt x="21" y="19"/>
                  </a:lnTo>
                  <a:lnTo>
                    <a:pt x="11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8" name="Freeform 174">
              <a:extLst>
                <a:ext uri="{FF2B5EF4-FFF2-40B4-BE49-F238E27FC236}">
                  <a16:creationId xmlns:a16="http://schemas.microsoft.com/office/drawing/2014/main" xmlns="" id="{D846E7C4-5437-034D-9861-91E3CC44C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675" y="3976688"/>
              <a:ext cx="20638" cy="28575"/>
            </a:xfrm>
            <a:custGeom>
              <a:avLst/>
              <a:gdLst>
                <a:gd name="T0" fmla="*/ 14 w 20"/>
                <a:gd name="T1" fmla="*/ 0 h 26"/>
                <a:gd name="T2" fmla="*/ 14 w 20"/>
                <a:gd name="T3" fmla="*/ 0 h 26"/>
                <a:gd name="T4" fmla="*/ 0 w 20"/>
                <a:gd name="T5" fmla="*/ 8 h 26"/>
                <a:gd name="T6" fmla="*/ 13 w 20"/>
                <a:gd name="T7" fmla="*/ 26 h 26"/>
                <a:gd name="T8" fmla="*/ 20 w 20"/>
                <a:gd name="T9" fmla="*/ 17 h 26"/>
                <a:gd name="T10" fmla="*/ 14 w 20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6">
                  <a:moveTo>
                    <a:pt x="14" y="0"/>
                  </a:moveTo>
                  <a:lnTo>
                    <a:pt x="14" y="0"/>
                  </a:lnTo>
                  <a:lnTo>
                    <a:pt x="0" y="8"/>
                  </a:lnTo>
                  <a:lnTo>
                    <a:pt x="13" y="26"/>
                  </a:lnTo>
                  <a:lnTo>
                    <a:pt x="20" y="1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9" name="Freeform 175">
              <a:extLst>
                <a:ext uri="{FF2B5EF4-FFF2-40B4-BE49-F238E27FC236}">
                  <a16:creationId xmlns:a16="http://schemas.microsoft.com/office/drawing/2014/main" xmlns="" id="{F6D8B3A3-A9AA-F942-AC04-D5504033A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3713" y="3990976"/>
              <a:ext cx="20638" cy="25400"/>
            </a:xfrm>
            <a:custGeom>
              <a:avLst/>
              <a:gdLst>
                <a:gd name="T0" fmla="*/ 15 w 21"/>
                <a:gd name="T1" fmla="*/ 1 h 24"/>
                <a:gd name="T2" fmla="*/ 15 w 21"/>
                <a:gd name="T3" fmla="*/ 1 h 24"/>
                <a:gd name="T4" fmla="*/ 0 w 21"/>
                <a:gd name="T5" fmla="*/ 0 h 24"/>
                <a:gd name="T6" fmla="*/ 2 w 21"/>
                <a:gd name="T7" fmla="*/ 9 h 24"/>
                <a:gd name="T8" fmla="*/ 12 w 21"/>
                <a:gd name="T9" fmla="*/ 24 h 24"/>
                <a:gd name="T10" fmla="*/ 21 w 21"/>
                <a:gd name="T11" fmla="*/ 15 h 24"/>
                <a:gd name="T12" fmla="*/ 15 w 21"/>
                <a:gd name="T13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4">
                  <a:moveTo>
                    <a:pt x="15" y="1"/>
                  </a:moveTo>
                  <a:lnTo>
                    <a:pt x="15" y="1"/>
                  </a:lnTo>
                  <a:lnTo>
                    <a:pt x="0" y="0"/>
                  </a:lnTo>
                  <a:lnTo>
                    <a:pt x="2" y="9"/>
                  </a:lnTo>
                  <a:lnTo>
                    <a:pt x="12" y="24"/>
                  </a:lnTo>
                  <a:lnTo>
                    <a:pt x="21" y="15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0" name="Freeform 176">
              <a:extLst>
                <a:ext uri="{FF2B5EF4-FFF2-40B4-BE49-F238E27FC236}">
                  <a16:creationId xmlns:a16="http://schemas.microsoft.com/office/drawing/2014/main" xmlns="" id="{20B33153-8ED0-E54C-B57E-B4D6281DC9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1488" y="3932238"/>
              <a:ext cx="30163" cy="41275"/>
            </a:xfrm>
            <a:custGeom>
              <a:avLst/>
              <a:gdLst>
                <a:gd name="T0" fmla="*/ 28 w 28"/>
                <a:gd name="T1" fmla="*/ 38 h 38"/>
                <a:gd name="T2" fmla="*/ 28 w 28"/>
                <a:gd name="T3" fmla="*/ 38 h 38"/>
                <a:gd name="T4" fmla="*/ 4 w 28"/>
                <a:gd name="T5" fmla="*/ 28 h 38"/>
                <a:gd name="T6" fmla="*/ 0 w 28"/>
                <a:gd name="T7" fmla="*/ 4 h 38"/>
                <a:gd name="T8" fmla="*/ 9 w 28"/>
                <a:gd name="T9" fmla="*/ 0 h 38"/>
                <a:gd name="T10" fmla="*/ 18 w 28"/>
                <a:gd name="T11" fmla="*/ 18 h 38"/>
                <a:gd name="T12" fmla="*/ 27 w 28"/>
                <a:gd name="T13" fmla="*/ 25 h 38"/>
                <a:gd name="T14" fmla="*/ 28 w 2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38">
                  <a:moveTo>
                    <a:pt x="28" y="38"/>
                  </a:moveTo>
                  <a:lnTo>
                    <a:pt x="28" y="38"/>
                  </a:lnTo>
                  <a:lnTo>
                    <a:pt x="4" y="28"/>
                  </a:lnTo>
                  <a:lnTo>
                    <a:pt x="0" y="4"/>
                  </a:lnTo>
                  <a:lnTo>
                    <a:pt x="9" y="0"/>
                  </a:lnTo>
                  <a:lnTo>
                    <a:pt x="18" y="18"/>
                  </a:lnTo>
                  <a:lnTo>
                    <a:pt x="27" y="25"/>
                  </a:lnTo>
                  <a:lnTo>
                    <a:pt x="28" y="3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1" name="Freeform 177">
              <a:extLst>
                <a:ext uri="{FF2B5EF4-FFF2-40B4-BE49-F238E27FC236}">
                  <a16:creationId xmlns:a16="http://schemas.microsoft.com/office/drawing/2014/main" xmlns="" id="{22EDA91C-40CE-4443-863D-28BEC25B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9263" y="3887788"/>
              <a:ext cx="36513" cy="33338"/>
            </a:xfrm>
            <a:custGeom>
              <a:avLst/>
              <a:gdLst>
                <a:gd name="T0" fmla="*/ 27 w 35"/>
                <a:gd name="T1" fmla="*/ 31 h 31"/>
                <a:gd name="T2" fmla="*/ 27 w 35"/>
                <a:gd name="T3" fmla="*/ 31 h 31"/>
                <a:gd name="T4" fmla="*/ 15 w 35"/>
                <a:gd name="T5" fmla="*/ 28 h 31"/>
                <a:gd name="T6" fmla="*/ 13 w 35"/>
                <a:gd name="T7" fmla="*/ 13 h 31"/>
                <a:gd name="T8" fmla="*/ 0 w 35"/>
                <a:gd name="T9" fmla="*/ 8 h 31"/>
                <a:gd name="T10" fmla="*/ 8 w 35"/>
                <a:gd name="T11" fmla="*/ 0 h 31"/>
                <a:gd name="T12" fmla="*/ 23 w 35"/>
                <a:gd name="T13" fmla="*/ 5 h 31"/>
                <a:gd name="T14" fmla="*/ 35 w 35"/>
                <a:gd name="T15" fmla="*/ 12 h 31"/>
                <a:gd name="T16" fmla="*/ 27 w 35"/>
                <a:gd name="T1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1">
                  <a:moveTo>
                    <a:pt x="27" y="31"/>
                  </a:moveTo>
                  <a:lnTo>
                    <a:pt x="27" y="31"/>
                  </a:lnTo>
                  <a:lnTo>
                    <a:pt x="15" y="28"/>
                  </a:lnTo>
                  <a:lnTo>
                    <a:pt x="13" y="13"/>
                  </a:lnTo>
                  <a:lnTo>
                    <a:pt x="0" y="8"/>
                  </a:lnTo>
                  <a:lnTo>
                    <a:pt x="8" y="0"/>
                  </a:lnTo>
                  <a:lnTo>
                    <a:pt x="23" y="5"/>
                  </a:lnTo>
                  <a:lnTo>
                    <a:pt x="35" y="12"/>
                  </a:lnTo>
                  <a:lnTo>
                    <a:pt x="27" y="3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2" name="Freeform 178">
              <a:extLst>
                <a:ext uri="{FF2B5EF4-FFF2-40B4-BE49-F238E27FC236}">
                  <a16:creationId xmlns:a16="http://schemas.microsoft.com/office/drawing/2014/main" xmlns="" id="{5F4F8EC3-88FB-5640-AC99-8D65E8D28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6400" y="4116388"/>
              <a:ext cx="46038" cy="23813"/>
            </a:xfrm>
            <a:custGeom>
              <a:avLst/>
              <a:gdLst>
                <a:gd name="T0" fmla="*/ 28 w 43"/>
                <a:gd name="T1" fmla="*/ 0 h 23"/>
                <a:gd name="T2" fmla="*/ 28 w 43"/>
                <a:gd name="T3" fmla="*/ 0 h 23"/>
                <a:gd name="T4" fmla="*/ 0 w 43"/>
                <a:gd name="T5" fmla="*/ 7 h 23"/>
                <a:gd name="T6" fmla="*/ 0 w 43"/>
                <a:gd name="T7" fmla="*/ 14 h 23"/>
                <a:gd name="T8" fmla="*/ 16 w 43"/>
                <a:gd name="T9" fmla="*/ 23 h 23"/>
                <a:gd name="T10" fmla="*/ 33 w 43"/>
                <a:gd name="T11" fmla="*/ 23 h 23"/>
                <a:gd name="T12" fmla="*/ 43 w 43"/>
                <a:gd name="T13" fmla="*/ 11 h 23"/>
                <a:gd name="T14" fmla="*/ 28 w 43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23">
                  <a:moveTo>
                    <a:pt x="28" y="0"/>
                  </a:moveTo>
                  <a:lnTo>
                    <a:pt x="28" y="0"/>
                  </a:lnTo>
                  <a:lnTo>
                    <a:pt x="0" y="7"/>
                  </a:lnTo>
                  <a:lnTo>
                    <a:pt x="0" y="14"/>
                  </a:lnTo>
                  <a:lnTo>
                    <a:pt x="16" y="23"/>
                  </a:lnTo>
                  <a:lnTo>
                    <a:pt x="33" y="23"/>
                  </a:lnTo>
                  <a:lnTo>
                    <a:pt x="43" y="1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3" name="Freeform 179">
              <a:extLst>
                <a:ext uri="{FF2B5EF4-FFF2-40B4-BE49-F238E27FC236}">
                  <a16:creationId xmlns:a16="http://schemas.microsoft.com/office/drawing/2014/main" xmlns="" id="{6F288126-0734-4446-BD43-EA289339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5900" y="4611688"/>
              <a:ext cx="222250" cy="277813"/>
            </a:xfrm>
            <a:custGeom>
              <a:avLst/>
              <a:gdLst>
                <a:gd name="T0" fmla="*/ 53 w 210"/>
                <a:gd name="T1" fmla="*/ 0 h 262"/>
                <a:gd name="T2" fmla="*/ 53 w 210"/>
                <a:gd name="T3" fmla="*/ 0 h 262"/>
                <a:gd name="T4" fmla="*/ 21 w 210"/>
                <a:gd name="T5" fmla="*/ 3 h 262"/>
                <a:gd name="T6" fmla="*/ 0 w 210"/>
                <a:gd name="T7" fmla="*/ 19 h 262"/>
                <a:gd name="T8" fmla="*/ 8 w 210"/>
                <a:gd name="T9" fmla="*/ 36 h 262"/>
                <a:gd name="T10" fmla="*/ 44 w 210"/>
                <a:gd name="T11" fmla="*/ 43 h 262"/>
                <a:gd name="T12" fmla="*/ 44 w 210"/>
                <a:gd name="T13" fmla="*/ 49 h 262"/>
                <a:gd name="T14" fmla="*/ 21 w 210"/>
                <a:gd name="T15" fmla="*/ 68 h 262"/>
                <a:gd name="T16" fmla="*/ 32 w 210"/>
                <a:gd name="T17" fmla="*/ 106 h 262"/>
                <a:gd name="T18" fmla="*/ 43 w 210"/>
                <a:gd name="T19" fmla="*/ 106 h 262"/>
                <a:gd name="T20" fmla="*/ 53 w 210"/>
                <a:gd name="T21" fmla="*/ 69 h 262"/>
                <a:gd name="T22" fmla="*/ 70 w 210"/>
                <a:gd name="T23" fmla="*/ 69 h 262"/>
                <a:gd name="T24" fmla="*/ 77 w 210"/>
                <a:gd name="T25" fmla="*/ 106 h 262"/>
                <a:gd name="T26" fmla="*/ 162 w 210"/>
                <a:gd name="T27" fmla="*/ 176 h 262"/>
                <a:gd name="T28" fmla="*/ 165 w 210"/>
                <a:gd name="T29" fmla="*/ 231 h 262"/>
                <a:gd name="T30" fmla="*/ 194 w 210"/>
                <a:gd name="T31" fmla="*/ 262 h 262"/>
                <a:gd name="T32" fmla="*/ 207 w 210"/>
                <a:gd name="T33" fmla="*/ 262 h 262"/>
                <a:gd name="T34" fmla="*/ 210 w 210"/>
                <a:gd name="T35" fmla="*/ 68 h 262"/>
                <a:gd name="T36" fmla="*/ 160 w 210"/>
                <a:gd name="T37" fmla="*/ 33 h 262"/>
                <a:gd name="T38" fmla="*/ 114 w 210"/>
                <a:gd name="T39" fmla="*/ 65 h 262"/>
                <a:gd name="T40" fmla="*/ 97 w 210"/>
                <a:gd name="T41" fmla="*/ 75 h 262"/>
                <a:gd name="T42" fmla="*/ 69 w 210"/>
                <a:gd name="T43" fmla="*/ 58 h 262"/>
                <a:gd name="T44" fmla="*/ 69 w 210"/>
                <a:gd name="T45" fmla="*/ 2 h 262"/>
                <a:gd name="T46" fmla="*/ 53 w 210"/>
                <a:gd name="T47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0" h="262">
                  <a:moveTo>
                    <a:pt x="53" y="0"/>
                  </a:moveTo>
                  <a:lnTo>
                    <a:pt x="53" y="0"/>
                  </a:lnTo>
                  <a:lnTo>
                    <a:pt x="21" y="3"/>
                  </a:lnTo>
                  <a:lnTo>
                    <a:pt x="0" y="19"/>
                  </a:lnTo>
                  <a:lnTo>
                    <a:pt x="8" y="36"/>
                  </a:lnTo>
                  <a:lnTo>
                    <a:pt x="44" y="43"/>
                  </a:lnTo>
                  <a:lnTo>
                    <a:pt x="44" y="49"/>
                  </a:lnTo>
                  <a:lnTo>
                    <a:pt x="21" y="68"/>
                  </a:lnTo>
                  <a:lnTo>
                    <a:pt x="32" y="106"/>
                  </a:lnTo>
                  <a:lnTo>
                    <a:pt x="43" y="106"/>
                  </a:lnTo>
                  <a:lnTo>
                    <a:pt x="53" y="69"/>
                  </a:lnTo>
                  <a:lnTo>
                    <a:pt x="70" y="69"/>
                  </a:lnTo>
                  <a:lnTo>
                    <a:pt x="77" y="106"/>
                  </a:lnTo>
                  <a:lnTo>
                    <a:pt x="162" y="176"/>
                  </a:lnTo>
                  <a:lnTo>
                    <a:pt x="165" y="231"/>
                  </a:lnTo>
                  <a:lnTo>
                    <a:pt x="194" y="262"/>
                  </a:lnTo>
                  <a:lnTo>
                    <a:pt x="207" y="262"/>
                  </a:lnTo>
                  <a:lnTo>
                    <a:pt x="210" y="68"/>
                  </a:lnTo>
                  <a:lnTo>
                    <a:pt x="160" y="33"/>
                  </a:lnTo>
                  <a:lnTo>
                    <a:pt x="114" y="65"/>
                  </a:lnTo>
                  <a:lnTo>
                    <a:pt x="97" y="75"/>
                  </a:lnTo>
                  <a:lnTo>
                    <a:pt x="69" y="58"/>
                  </a:lnTo>
                  <a:lnTo>
                    <a:pt x="69" y="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4" name="Freeform 180">
              <a:extLst>
                <a:ext uri="{FF2B5EF4-FFF2-40B4-BE49-F238E27FC236}">
                  <a16:creationId xmlns:a16="http://schemas.microsoft.com/office/drawing/2014/main" xmlns="" id="{F1F51F7E-F412-9D4E-80BD-46C38FE9C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2563" y="2011363"/>
              <a:ext cx="847725" cy="836613"/>
            </a:xfrm>
            <a:custGeom>
              <a:avLst/>
              <a:gdLst>
                <a:gd name="T0" fmla="*/ 296 w 802"/>
                <a:gd name="T1" fmla="*/ 146 h 790"/>
                <a:gd name="T2" fmla="*/ 296 w 802"/>
                <a:gd name="T3" fmla="*/ 146 h 790"/>
                <a:gd name="T4" fmla="*/ 231 w 802"/>
                <a:gd name="T5" fmla="*/ 162 h 790"/>
                <a:gd name="T6" fmla="*/ 244 w 802"/>
                <a:gd name="T7" fmla="*/ 236 h 790"/>
                <a:gd name="T8" fmla="*/ 316 w 802"/>
                <a:gd name="T9" fmla="*/ 256 h 790"/>
                <a:gd name="T10" fmla="*/ 320 w 802"/>
                <a:gd name="T11" fmla="*/ 271 h 790"/>
                <a:gd name="T12" fmla="*/ 213 w 802"/>
                <a:gd name="T13" fmla="*/ 304 h 790"/>
                <a:gd name="T14" fmla="*/ 153 w 802"/>
                <a:gd name="T15" fmla="*/ 404 h 790"/>
                <a:gd name="T16" fmla="*/ 174 w 802"/>
                <a:gd name="T17" fmla="*/ 509 h 790"/>
                <a:gd name="T18" fmla="*/ 209 w 802"/>
                <a:gd name="T19" fmla="*/ 533 h 790"/>
                <a:gd name="T20" fmla="*/ 236 w 802"/>
                <a:gd name="T21" fmla="*/ 507 h 790"/>
                <a:gd name="T22" fmla="*/ 244 w 802"/>
                <a:gd name="T23" fmla="*/ 523 h 790"/>
                <a:gd name="T24" fmla="*/ 211 w 802"/>
                <a:gd name="T25" fmla="*/ 562 h 790"/>
                <a:gd name="T26" fmla="*/ 83 w 802"/>
                <a:gd name="T27" fmla="*/ 620 h 790"/>
                <a:gd name="T28" fmla="*/ 2 w 802"/>
                <a:gd name="T29" fmla="*/ 640 h 790"/>
                <a:gd name="T30" fmla="*/ 0 w 802"/>
                <a:gd name="T31" fmla="*/ 669 h 790"/>
                <a:gd name="T32" fmla="*/ 188 w 802"/>
                <a:gd name="T33" fmla="*/ 615 h 790"/>
                <a:gd name="T34" fmla="*/ 265 w 802"/>
                <a:gd name="T35" fmla="*/ 593 h 790"/>
                <a:gd name="T36" fmla="*/ 337 w 802"/>
                <a:gd name="T37" fmla="*/ 505 h 790"/>
                <a:gd name="T38" fmla="*/ 416 w 802"/>
                <a:gd name="T39" fmla="*/ 453 h 790"/>
                <a:gd name="T40" fmla="*/ 376 w 802"/>
                <a:gd name="T41" fmla="*/ 521 h 790"/>
                <a:gd name="T42" fmla="*/ 420 w 802"/>
                <a:gd name="T43" fmla="*/ 527 h 790"/>
                <a:gd name="T44" fmla="*/ 496 w 802"/>
                <a:gd name="T45" fmla="*/ 494 h 790"/>
                <a:gd name="T46" fmla="*/ 509 w 802"/>
                <a:gd name="T47" fmla="*/ 548 h 790"/>
                <a:gd name="T48" fmla="*/ 562 w 802"/>
                <a:gd name="T49" fmla="*/ 560 h 790"/>
                <a:gd name="T50" fmla="*/ 616 w 802"/>
                <a:gd name="T51" fmla="*/ 613 h 790"/>
                <a:gd name="T52" fmla="*/ 620 w 802"/>
                <a:gd name="T53" fmla="*/ 652 h 790"/>
                <a:gd name="T54" fmla="*/ 612 w 802"/>
                <a:gd name="T55" fmla="*/ 661 h 790"/>
                <a:gd name="T56" fmla="*/ 622 w 802"/>
                <a:gd name="T57" fmla="*/ 698 h 790"/>
                <a:gd name="T58" fmla="*/ 635 w 802"/>
                <a:gd name="T59" fmla="*/ 698 h 790"/>
                <a:gd name="T60" fmla="*/ 637 w 802"/>
                <a:gd name="T61" fmla="*/ 636 h 790"/>
                <a:gd name="T62" fmla="*/ 653 w 802"/>
                <a:gd name="T63" fmla="*/ 636 h 790"/>
                <a:gd name="T64" fmla="*/ 656 w 802"/>
                <a:gd name="T65" fmla="*/ 790 h 790"/>
                <a:gd name="T66" fmla="*/ 695 w 802"/>
                <a:gd name="T67" fmla="*/ 757 h 790"/>
                <a:gd name="T68" fmla="*/ 668 w 802"/>
                <a:gd name="T69" fmla="*/ 597 h 790"/>
                <a:gd name="T70" fmla="*/ 627 w 802"/>
                <a:gd name="T71" fmla="*/ 597 h 790"/>
                <a:gd name="T72" fmla="*/ 583 w 802"/>
                <a:gd name="T73" fmla="*/ 540 h 790"/>
                <a:gd name="T74" fmla="*/ 802 w 802"/>
                <a:gd name="T75" fmla="*/ 169 h 790"/>
                <a:gd name="T76" fmla="*/ 585 w 802"/>
                <a:gd name="T77" fmla="*/ 0 h 790"/>
                <a:gd name="T78" fmla="*/ 343 w 802"/>
                <a:gd name="T79" fmla="*/ 47 h 790"/>
                <a:gd name="T80" fmla="*/ 333 w 802"/>
                <a:gd name="T81" fmla="*/ 121 h 790"/>
                <a:gd name="T82" fmla="*/ 385 w 802"/>
                <a:gd name="T83" fmla="*/ 152 h 790"/>
                <a:gd name="T84" fmla="*/ 366 w 802"/>
                <a:gd name="T85" fmla="*/ 203 h 790"/>
                <a:gd name="T86" fmla="*/ 296 w 802"/>
                <a:gd name="T87" fmla="*/ 146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2" h="790">
                  <a:moveTo>
                    <a:pt x="296" y="146"/>
                  </a:moveTo>
                  <a:lnTo>
                    <a:pt x="296" y="146"/>
                  </a:lnTo>
                  <a:lnTo>
                    <a:pt x="231" y="162"/>
                  </a:lnTo>
                  <a:lnTo>
                    <a:pt x="244" y="236"/>
                  </a:lnTo>
                  <a:lnTo>
                    <a:pt x="316" y="256"/>
                  </a:lnTo>
                  <a:lnTo>
                    <a:pt x="320" y="271"/>
                  </a:lnTo>
                  <a:lnTo>
                    <a:pt x="213" y="304"/>
                  </a:lnTo>
                  <a:lnTo>
                    <a:pt x="153" y="404"/>
                  </a:lnTo>
                  <a:lnTo>
                    <a:pt x="174" y="509"/>
                  </a:lnTo>
                  <a:lnTo>
                    <a:pt x="209" y="533"/>
                  </a:lnTo>
                  <a:lnTo>
                    <a:pt x="236" y="507"/>
                  </a:lnTo>
                  <a:lnTo>
                    <a:pt x="244" y="523"/>
                  </a:lnTo>
                  <a:lnTo>
                    <a:pt x="211" y="562"/>
                  </a:lnTo>
                  <a:lnTo>
                    <a:pt x="83" y="620"/>
                  </a:lnTo>
                  <a:lnTo>
                    <a:pt x="2" y="640"/>
                  </a:lnTo>
                  <a:lnTo>
                    <a:pt x="0" y="669"/>
                  </a:lnTo>
                  <a:lnTo>
                    <a:pt x="188" y="615"/>
                  </a:lnTo>
                  <a:lnTo>
                    <a:pt x="265" y="593"/>
                  </a:lnTo>
                  <a:lnTo>
                    <a:pt x="337" y="505"/>
                  </a:lnTo>
                  <a:lnTo>
                    <a:pt x="416" y="453"/>
                  </a:lnTo>
                  <a:lnTo>
                    <a:pt x="376" y="521"/>
                  </a:lnTo>
                  <a:lnTo>
                    <a:pt x="420" y="527"/>
                  </a:lnTo>
                  <a:lnTo>
                    <a:pt x="496" y="494"/>
                  </a:lnTo>
                  <a:lnTo>
                    <a:pt x="509" y="548"/>
                  </a:lnTo>
                  <a:lnTo>
                    <a:pt x="562" y="560"/>
                  </a:lnTo>
                  <a:lnTo>
                    <a:pt x="616" y="613"/>
                  </a:lnTo>
                  <a:lnTo>
                    <a:pt x="620" y="652"/>
                  </a:lnTo>
                  <a:lnTo>
                    <a:pt x="612" y="661"/>
                  </a:lnTo>
                  <a:lnTo>
                    <a:pt x="622" y="698"/>
                  </a:lnTo>
                  <a:lnTo>
                    <a:pt x="635" y="698"/>
                  </a:lnTo>
                  <a:lnTo>
                    <a:pt x="637" y="636"/>
                  </a:lnTo>
                  <a:lnTo>
                    <a:pt x="653" y="636"/>
                  </a:lnTo>
                  <a:lnTo>
                    <a:pt x="656" y="790"/>
                  </a:lnTo>
                  <a:lnTo>
                    <a:pt x="695" y="757"/>
                  </a:lnTo>
                  <a:lnTo>
                    <a:pt x="668" y="597"/>
                  </a:lnTo>
                  <a:lnTo>
                    <a:pt x="627" y="597"/>
                  </a:lnTo>
                  <a:lnTo>
                    <a:pt x="583" y="540"/>
                  </a:lnTo>
                  <a:lnTo>
                    <a:pt x="802" y="169"/>
                  </a:lnTo>
                  <a:lnTo>
                    <a:pt x="585" y="0"/>
                  </a:lnTo>
                  <a:lnTo>
                    <a:pt x="343" y="47"/>
                  </a:lnTo>
                  <a:lnTo>
                    <a:pt x="333" y="121"/>
                  </a:lnTo>
                  <a:lnTo>
                    <a:pt x="385" y="152"/>
                  </a:lnTo>
                  <a:lnTo>
                    <a:pt x="366" y="203"/>
                  </a:lnTo>
                  <a:lnTo>
                    <a:pt x="296" y="14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5" name="Freeform 181">
              <a:extLst>
                <a:ext uri="{FF2B5EF4-FFF2-40B4-BE49-F238E27FC236}">
                  <a16:creationId xmlns:a16="http://schemas.microsoft.com/office/drawing/2014/main" xmlns="" id="{AC03703E-927E-8040-9E1C-2D69364DA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7150" y="4602163"/>
              <a:ext cx="30163" cy="44450"/>
            </a:xfrm>
            <a:custGeom>
              <a:avLst/>
              <a:gdLst>
                <a:gd name="T0" fmla="*/ 14 w 29"/>
                <a:gd name="T1" fmla="*/ 0 h 41"/>
                <a:gd name="T2" fmla="*/ 14 w 29"/>
                <a:gd name="T3" fmla="*/ 0 h 41"/>
                <a:gd name="T4" fmla="*/ 9 w 29"/>
                <a:gd name="T5" fmla="*/ 21 h 41"/>
                <a:gd name="T6" fmla="*/ 0 w 29"/>
                <a:gd name="T7" fmla="*/ 30 h 41"/>
                <a:gd name="T8" fmla="*/ 6 w 29"/>
                <a:gd name="T9" fmla="*/ 41 h 41"/>
                <a:gd name="T10" fmla="*/ 22 w 29"/>
                <a:gd name="T11" fmla="*/ 35 h 41"/>
                <a:gd name="T12" fmla="*/ 29 w 29"/>
                <a:gd name="T13" fmla="*/ 22 h 41"/>
                <a:gd name="T14" fmla="*/ 25 w 29"/>
                <a:gd name="T15" fmla="*/ 8 h 41"/>
                <a:gd name="T16" fmla="*/ 14 w 29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41">
                  <a:moveTo>
                    <a:pt x="14" y="0"/>
                  </a:moveTo>
                  <a:lnTo>
                    <a:pt x="14" y="0"/>
                  </a:lnTo>
                  <a:lnTo>
                    <a:pt x="9" y="21"/>
                  </a:lnTo>
                  <a:lnTo>
                    <a:pt x="0" y="30"/>
                  </a:lnTo>
                  <a:lnTo>
                    <a:pt x="6" y="41"/>
                  </a:lnTo>
                  <a:lnTo>
                    <a:pt x="22" y="35"/>
                  </a:lnTo>
                  <a:lnTo>
                    <a:pt x="29" y="22"/>
                  </a:lnTo>
                  <a:lnTo>
                    <a:pt x="25" y="8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6" name="Freeform 182">
              <a:extLst>
                <a:ext uri="{FF2B5EF4-FFF2-40B4-BE49-F238E27FC236}">
                  <a16:creationId xmlns:a16="http://schemas.microsoft.com/office/drawing/2014/main" xmlns="" id="{F146305B-4787-0D4E-90FA-E4E594EFE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9375" y="2087563"/>
              <a:ext cx="217488" cy="161925"/>
            </a:xfrm>
            <a:custGeom>
              <a:avLst/>
              <a:gdLst>
                <a:gd name="T0" fmla="*/ 61 w 207"/>
                <a:gd name="T1" fmla="*/ 4 h 153"/>
                <a:gd name="T2" fmla="*/ 61 w 207"/>
                <a:gd name="T3" fmla="*/ 4 h 153"/>
                <a:gd name="T4" fmla="*/ 63 w 207"/>
                <a:gd name="T5" fmla="*/ 35 h 153"/>
                <a:gd name="T6" fmla="*/ 0 w 207"/>
                <a:gd name="T7" fmla="*/ 100 h 153"/>
                <a:gd name="T8" fmla="*/ 16 w 207"/>
                <a:gd name="T9" fmla="*/ 153 h 153"/>
                <a:gd name="T10" fmla="*/ 61 w 207"/>
                <a:gd name="T11" fmla="*/ 140 h 153"/>
                <a:gd name="T12" fmla="*/ 87 w 207"/>
                <a:gd name="T13" fmla="*/ 102 h 153"/>
                <a:gd name="T14" fmla="*/ 154 w 207"/>
                <a:gd name="T15" fmla="*/ 77 h 153"/>
                <a:gd name="T16" fmla="*/ 207 w 207"/>
                <a:gd name="T17" fmla="*/ 74 h 153"/>
                <a:gd name="T18" fmla="*/ 166 w 207"/>
                <a:gd name="T19" fmla="*/ 28 h 153"/>
                <a:gd name="T20" fmla="*/ 145 w 207"/>
                <a:gd name="T21" fmla="*/ 44 h 153"/>
                <a:gd name="T22" fmla="*/ 129 w 207"/>
                <a:gd name="T23" fmla="*/ 39 h 153"/>
                <a:gd name="T24" fmla="*/ 120 w 207"/>
                <a:gd name="T25" fmla="*/ 19 h 153"/>
                <a:gd name="T26" fmla="*/ 101 w 207"/>
                <a:gd name="T27" fmla="*/ 0 h 153"/>
                <a:gd name="T28" fmla="*/ 61 w 207"/>
                <a:gd name="T29" fmla="*/ 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7" h="153">
                  <a:moveTo>
                    <a:pt x="61" y="4"/>
                  </a:moveTo>
                  <a:lnTo>
                    <a:pt x="61" y="4"/>
                  </a:lnTo>
                  <a:lnTo>
                    <a:pt x="63" y="35"/>
                  </a:lnTo>
                  <a:lnTo>
                    <a:pt x="0" y="100"/>
                  </a:lnTo>
                  <a:lnTo>
                    <a:pt x="16" y="153"/>
                  </a:lnTo>
                  <a:lnTo>
                    <a:pt x="61" y="140"/>
                  </a:lnTo>
                  <a:lnTo>
                    <a:pt x="87" y="102"/>
                  </a:lnTo>
                  <a:lnTo>
                    <a:pt x="154" y="77"/>
                  </a:lnTo>
                  <a:lnTo>
                    <a:pt x="207" y="74"/>
                  </a:lnTo>
                  <a:lnTo>
                    <a:pt x="166" y="28"/>
                  </a:lnTo>
                  <a:lnTo>
                    <a:pt x="145" y="44"/>
                  </a:lnTo>
                  <a:lnTo>
                    <a:pt x="129" y="39"/>
                  </a:lnTo>
                  <a:lnTo>
                    <a:pt x="120" y="19"/>
                  </a:lnTo>
                  <a:lnTo>
                    <a:pt x="101" y="0"/>
                  </a:lnTo>
                  <a:lnTo>
                    <a:pt x="61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7" name="Freeform 183">
              <a:extLst>
                <a:ext uri="{FF2B5EF4-FFF2-40B4-BE49-F238E27FC236}">
                  <a16:creationId xmlns:a16="http://schemas.microsoft.com/office/drawing/2014/main" xmlns="" id="{31F3B674-075F-394B-9457-65F459DC0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13" y="1970088"/>
              <a:ext cx="161925" cy="76200"/>
            </a:xfrm>
            <a:custGeom>
              <a:avLst/>
              <a:gdLst>
                <a:gd name="T0" fmla="*/ 14 w 153"/>
                <a:gd name="T1" fmla="*/ 23 h 72"/>
                <a:gd name="T2" fmla="*/ 14 w 153"/>
                <a:gd name="T3" fmla="*/ 23 h 72"/>
                <a:gd name="T4" fmla="*/ 0 w 153"/>
                <a:gd name="T5" fmla="*/ 47 h 72"/>
                <a:gd name="T6" fmla="*/ 68 w 153"/>
                <a:gd name="T7" fmla="*/ 72 h 72"/>
                <a:gd name="T8" fmla="*/ 92 w 153"/>
                <a:gd name="T9" fmla="*/ 35 h 72"/>
                <a:gd name="T10" fmla="*/ 103 w 153"/>
                <a:gd name="T11" fmla="*/ 60 h 72"/>
                <a:gd name="T12" fmla="*/ 120 w 153"/>
                <a:gd name="T13" fmla="*/ 60 h 72"/>
                <a:gd name="T14" fmla="*/ 153 w 153"/>
                <a:gd name="T15" fmla="*/ 23 h 72"/>
                <a:gd name="T16" fmla="*/ 113 w 153"/>
                <a:gd name="T17" fmla="*/ 12 h 72"/>
                <a:gd name="T18" fmla="*/ 98 w 153"/>
                <a:gd name="T19" fmla="*/ 0 h 72"/>
                <a:gd name="T20" fmla="*/ 77 w 153"/>
                <a:gd name="T21" fmla="*/ 21 h 72"/>
                <a:gd name="T22" fmla="*/ 14 w 153"/>
                <a:gd name="T23" fmla="*/ 2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3" h="72">
                  <a:moveTo>
                    <a:pt x="14" y="23"/>
                  </a:moveTo>
                  <a:lnTo>
                    <a:pt x="14" y="23"/>
                  </a:lnTo>
                  <a:lnTo>
                    <a:pt x="0" y="47"/>
                  </a:lnTo>
                  <a:lnTo>
                    <a:pt x="68" y="72"/>
                  </a:lnTo>
                  <a:lnTo>
                    <a:pt x="92" y="35"/>
                  </a:lnTo>
                  <a:lnTo>
                    <a:pt x="103" y="60"/>
                  </a:lnTo>
                  <a:lnTo>
                    <a:pt x="120" y="60"/>
                  </a:lnTo>
                  <a:lnTo>
                    <a:pt x="153" y="23"/>
                  </a:lnTo>
                  <a:lnTo>
                    <a:pt x="113" y="12"/>
                  </a:lnTo>
                  <a:lnTo>
                    <a:pt x="98" y="0"/>
                  </a:lnTo>
                  <a:lnTo>
                    <a:pt x="77" y="21"/>
                  </a:lnTo>
                  <a:lnTo>
                    <a:pt x="14" y="2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8" name="Freeform 184">
              <a:extLst>
                <a:ext uri="{FF2B5EF4-FFF2-40B4-BE49-F238E27FC236}">
                  <a16:creationId xmlns:a16="http://schemas.microsoft.com/office/drawing/2014/main" xmlns="" id="{CB001E0F-CFAF-E849-A2D6-F34E107AE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8450" y="2046288"/>
              <a:ext cx="201613" cy="120650"/>
            </a:xfrm>
            <a:custGeom>
              <a:avLst/>
              <a:gdLst>
                <a:gd name="T0" fmla="*/ 53 w 191"/>
                <a:gd name="T1" fmla="*/ 0 h 115"/>
                <a:gd name="T2" fmla="*/ 53 w 191"/>
                <a:gd name="T3" fmla="*/ 0 h 115"/>
                <a:gd name="T4" fmla="*/ 0 w 191"/>
                <a:gd name="T5" fmla="*/ 23 h 115"/>
                <a:gd name="T6" fmla="*/ 0 w 191"/>
                <a:gd name="T7" fmla="*/ 40 h 115"/>
                <a:gd name="T8" fmla="*/ 69 w 191"/>
                <a:gd name="T9" fmla="*/ 66 h 115"/>
                <a:gd name="T10" fmla="*/ 53 w 191"/>
                <a:gd name="T11" fmla="*/ 84 h 115"/>
                <a:gd name="T12" fmla="*/ 64 w 191"/>
                <a:gd name="T13" fmla="*/ 107 h 115"/>
                <a:gd name="T14" fmla="*/ 107 w 191"/>
                <a:gd name="T15" fmla="*/ 87 h 115"/>
                <a:gd name="T16" fmla="*/ 144 w 191"/>
                <a:gd name="T17" fmla="*/ 87 h 115"/>
                <a:gd name="T18" fmla="*/ 161 w 191"/>
                <a:gd name="T19" fmla="*/ 115 h 115"/>
                <a:gd name="T20" fmla="*/ 191 w 191"/>
                <a:gd name="T21" fmla="*/ 86 h 115"/>
                <a:gd name="T22" fmla="*/ 184 w 191"/>
                <a:gd name="T23" fmla="*/ 57 h 115"/>
                <a:gd name="T24" fmla="*/ 160 w 191"/>
                <a:gd name="T25" fmla="*/ 66 h 115"/>
                <a:gd name="T26" fmla="*/ 156 w 191"/>
                <a:gd name="T27" fmla="*/ 31 h 115"/>
                <a:gd name="T28" fmla="*/ 168 w 191"/>
                <a:gd name="T29" fmla="*/ 10 h 115"/>
                <a:gd name="T30" fmla="*/ 156 w 191"/>
                <a:gd name="T31" fmla="*/ 10 h 115"/>
                <a:gd name="T32" fmla="*/ 137 w 191"/>
                <a:gd name="T33" fmla="*/ 22 h 115"/>
                <a:gd name="T34" fmla="*/ 128 w 191"/>
                <a:gd name="T35" fmla="*/ 29 h 115"/>
                <a:gd name="T36" fmla="*/ 134 w 191"/>
                <a:gd name="T37" fmla="*/ 54 h 115"/>
                <a:gd name="T38" fmla="*/ 120 w 191"/>
                <a:gd name="T39" fmla="*/ 64 h 115"/>
                <a:gd name="T40" fmla="*/ 99 w 191"/>
                <a:gd name="T41" fmla="*/ 63 h 115"/>
                <a:gd name="T42" fmla="*/ 94 w 191"/>
                <a:gd name="T43" fmla="*/ 31 h 115"/>
                <a:gd name="T44" fmla="*/ 53 w 191"/>
                <a:gd name="T4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1" h="115">
                  <a:moveTo>
                    <a:pt x="53" y="0"/>
                  </a:moveTo>
                  <a:lnTo>
                    <a:pt x="53" y="0"/>
                  </a:lnTo>
                  <a:lnTo>
                    <a:pt x="0" y="23"/>
                  </a:lnTo>
                  <a:lnTo>
                    <a:pt x="0" y="40"/>
                  </a:lnTo>
                  <a:lnTo>
                    <a:pt x="69" y="66"/>
                  </a:lnTo>
                  <a:lnTo>
                    <a:pt x="53" y="84"/>
                  </a:lnTo>
                  <a:lnTo>
                    <a:pt x="64" y="107"/>
                  </a:lnTo>
                  <a:lnTo>
                    <a:pt x="107" y="87"/>
                  </a:lnTo>
                  <a:lnTo>
                    <a:pt x="144" y="87"/>
                  </a:lnTo>
                  <a:lnTo>
                    <a:pt x="161" y="115"/>
                  </a:lnTo>
                  <a:lnTo>
                    <a:pt x="191" y="86"/>
                  </a:lnTo>
                  <a:lnTo>
                    <a:pt x="184" y="57"/>
                  </a:lnTo>
                  <a:lnTo>
                    <a:pt x="160" y="66"/>
                  </a:lnTo>
                  <a:lnTo>
                    <a:pt x="156" y="31"/>
                  </a:lnTo>
                  <a:lnTo>
                    <a:pt x="168" y="10"/>
                  </a:lnTo>
                  <a:lnTo>
                    <a:pt x="156" y="10"/>
                  </a:lnTo>
                  <a:lnTo>
                    <a:pt x="137" y="22"/>
                  </a:lnTo>
                  <a:lnTo>
                    <a:pt x="128" y="29"/>
                  </a:lnTo>
                  <a:lnTo>
                    <a:pt x="134" y="54"/>
                  </a:lnTo>
                  <a:lnTo>
                    <a:pt x="120" y="64"/>
                  </a:lnTo>
                  <a:lnTo>
                    <a:pt x="99" y="63"/>
                  </a:lnTo>
                  <a:lnTo>
                    <a:pt x="94" y="31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9" name="Freeform 185">
              <a:extLst>
                <a:ext uri="{FF2B5EF4-FFF2-40B4-BE49-F238E27FC236}">
                  <a16:creationId xmlns:a16="http://schemas.microsoft.com/office/drawing/2014/main" xmlns="" id="{C1CA8E48-CF30-2249-A5EA-ABC8C38B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63" y="1987551"/>
              <a:ext cx="61913" cy="36513"/>
            </a:xfrm>
            <a:custGeom>
              <a:avLst/>
              <a:gdLst>
                <a:gd name="T0" fmla="*/ 6 w 58"/>
                <a:gd name="T1" fmla="*/ 0 h 34"/>
                <a:gd name="T2" fmla="*/ 6 w 58"/>
                <a:gd name="T3" fmla="*/ 0 h 34"/>
                <a:gd name="T4" fmla="*/ 0 w 58"/>
                <a:gd name="T5" fmla="*/ 18 h 34"/>
                <a:gd name="T6" fmla="*/ 34 w 58"/>
                <a:gd name="T7" fmla="*/ 34 h 34"/>
                <a:gd name="T8" fmla="*/ 58 w 58"/>
                <a:gd name="T9" fmla="*/ 20 h 34"/>
                <a:gd name="T10" fmla="*/ 56 w 58"/>
                <a:gd name="T11" fmla="*/ 9 h 34"/>
                <a:gd name="T12" fmla="*/ 6 w 58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6" y="0"/>
                  </a:moveTo>
                  <a:lnTo>
                    <a:pt x="6" y="0"/>
                  </a:lnTo>
                  <a:lnTo>
                    <a:pt x="0" y="18"/>
                  </a:lnTo>
                  <a:lnTo>
                    <a:pt x="34" y="34"/>
                  </a:lnTo>
                  <a:lnTo>
                    <a:pt x="58" y="20"/>
                  </a:lnTo>
                  <a:lnTo>
                    <a:pt x="56" y="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0" name="Freeform 186">
              <a:extLst>
                <a:ext uri="{FF2B5EF4-FFF2-40B4-BE49-F238E27FC236}">
                  <a16:creationId xmlns:a16="http://schemas.microsoft.com/office/drawing/2014/main" xmlns="" id="{C2DBDABF-00E0-B14B-A457-6E7C176E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1957388"/>
              <a:ext cx="58738" cy="22225"/>
            </a:xfrm>
            <a:custGeom>
              <a:avLst/>
              <a:gdLst>
                <a:gd name="T0" fmla="*/ 25 w 56"/>
                <a:gd name="T1" fmla="*/ 0 h 21"/>
                <a:gd name="T2" fmla="*/ 25 w 56"/>
                <a:gd name="T3" fmla="*/ 0 h 21"/>
                <a:gd name="T4" fmla="*/ 0 w 56"/>
                <a:gd name="T5" fmla="*/ 8 h 21"/>
                <a:gd name="T6" fmla="*/ 2 w 56"/>
                <a:gd name="T7" fmla="*/ 21 h 21"/>
                <a:gd name="T8" fmla="*/ 56 w 56"/>
                <a:gd name="T9" fmla="*/ 17 h 21"/>
                <a:gd name="T10" fmla="*/ 54 w 56"/>
                <a:gd name="T11" fmla="*/ 5 h 21"/>
                <a:gd name="T12" fmla="*/ 25 w 56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21">
                  <a:moveTo>
                    <a:pt x="25" y="0"/>
                  </a:moveTo>
                  <a:lnTo>
                    <a:pt x="25" y="0"/>
                  </a:lnTo>
                  <a:lnTo>
                    <a:pt x="0" y="8"/>
                  </a:lnTo>
                  <a:lnTo>
                    <a:pt x="2" y="21"/>
                  </a:lnTo>
                  <a:lnTo>
                    <a:pt x="56" y="17"/>
                  </a:lnTo>
                  <a:lnTo>
                    <a:pt x="54" y="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1" name="Freeform 187">
              <a:extLst>
                <a:ext uri="{FF2B5EF4-FFF2-40B4-BE49-F238E27FC236}">
                  <a16:creationId xmlns:a16="http://schemas.microsoft.com/office/drawing/2014/main" xmlns="" id="{D1020AFD-CE5D-C24F-8697-4706CC79E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8325" y="1985963"/>
              <a:ext cx="84138" cy="73025"/>
            </a:xfrm>
            <a:custGeom>
              <a:avLst/>
              <a:gdLst>
                <a:gd name="T0" fmla="*/ 12 w 80"/>
                <a:gd name="T1" fmla="*/ 1 h 68"/>
                <a:gd name="T2" fmla="*/ 12 w 80"/>
                <a:gd name="T3" fmla="*/ 1 h 68"/>
                <a:gd name="T4" fmla="*/ 9 w 80"/>
                <a:gd name="T5" fmla="*/ 14 h 68"/>
                <a:gd name="T6" fmla="*/ 0 w 80"/>
                <a:gd name="T7" fmla="*/ 26 h 68"/>
                <a:gd name="T8" fmla="*/ 0 w 80"/>
                <a:gd name="T9" fmla="*/ 43 h 68"/>
                <a:gd name="T10" fmla="*/ 33 w 80"/>
                <a:gd name="T11" fmla="*/ 38 h 68"/>
                <a:gd name="T12" fmla="*/ 68 w 80"/>
                <a:gd name="T13" fmla="*/ 68 h 68"/>
                <a:gd name="T14" fmla="*/ 80 w 80"/>
                <a:gd name="T15" fmla="*/ 68 h 68"/>
                <a:gd name="T16" fmla="*/ 80 w 80"/>
                <a:gd name="T17" fmla="*/ 38 h 68"/>
                <a:gd name="T18" fmla="*/ 45 w 80"/>
                <a:gd name="T19" fmla="*/ 0 h 68"/>
                <a:gd name="T20" fmla="*/ 12 w 80"/>
                <a:gd name="T21" fmla="*/ 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68">
                  <a:moveTo>
                    <a:pt x="12" y="1"/>
                  </a:moveTo>
                  <a:lnTo>
                    <a:pt x="12" y="1"/>
                  </a:lnTo>
                  <a:lnTo>
                    <a:pt x="9" y="14"/>
                  </a:lnTo>
                  <a:lnTo>
                    <a:pt x="0" y="26"/>
                  </a:lnTo>
                  <a:lnTo>
                    <a:pt x="0" y="43"/>
                  </a:lnTo>
                  <a:lnTo>
                    <a:pt x="33" y="38"/>
                  </a:lnTo>
                  <a:lnTo>
                    <a:pt x="68" y="68"/>
                  </a:lnTo>
                  <a:lnTo>
                    <a:pt x="80" y="68"/>
                  </a:lnTo>
                  <a:lnTo>
                    <a:pt x="80" y="38"/>
                  </a:lnTo>
                  <a:lnTo>
                    <a:pt x="45" y="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2" name="Freeform 188">
              <a:extLst>
                <a:ext uri="{FF2B5EF4-FFF2-40B4-BE49-F238E27FC236}">
                  <a16:creationId xmlns:a16="http://schemas.microsoft.com/office/drawing/2014/main" xmlns="" id="{DEAD7889-8EC0-E440-9FD0-C672F15BA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4688" y="2020888"/>
              <a:ext cx="52388" cy="66675"/>
            </a:xfrm>
            <a:custGeom>
              <a:avLst/>
              <a:gdLst>
                <a:gd name="T0" fmla="*/ 0 w 49"/>
                <a:gd name="T1" fmla="*/ 4 h 63"/>
                <a:gd name="T2" fmla="*/ 0 w 49"/>
                <a:gd name="T3" fmla="*/ 4 h 63"/>
                <a:gd name="T4" fmla="*/ 14 w 49"/>
                <a:gd name="T5" fmla="*/ 19 h 63"/>
                <a:gd name="T6" fmla="*/ 2 w 49"/>
                <a:gd name="T7" fmla="*/ 40 h 63"/>
                <a:gd name="T8" fmla="*/ 11 w 49"/>
                <a:gd name="T9" fmla="*/ 63 h 63"/>
                <a:gd name="T10" fmla="*/ 49 w 49"/>
                <a:gd name="T11" fmla="*/ 42 h 63"/>
                <a:gd name="T12" fmla="*/ 49 w 49"/>
                <a:gd name="T13" fmla="*/ 26 h 63"/>
                <a:gd name="T14" fmla="*/ 26 w 49"/>
                <a:gd name="T15" fmla="*/ 0 h 63"/>
                <a:gd name="T16" fmla="*/ 0 w 49"/>
                <a:gd name="T17" fmla="*/ 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63">
                  <a:moveTo>
                    <a:pt x="0" y="4"/>
                  </a:moveTo>
                  <a:lnTo>
                    <a:pt x="0" y="4"/>
                  </a:lnTo>
                  <a:lnTo>
                    <a:pt x="14" y="19"/>
                  </a:lnTo>
                  <a:lnTo>
                    <a:pt x="2" y="40"/>
                  </a:lnTo>
                  <a:lnTo>
                    <a:pt x="11" y="63"/>
                  </a:lnTo>
                  <a:lnTo>
                    <a:pt x="49" y="42"/>
                  </a:lnTo>
                  <a:lnTo>
                    <a:pt x="49" y="26"/>
                  </a:lnTo>
                  <a:lnTo>
                    <a:pt x="26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3" name="Freeform 189">
              <a:extLst>
                <a:ext uri="{FF2B5EF4-FFF2-40B4-BE49-F238E27FC236}">
                  <a16:creationId xmlns:a16="http://schemas.microsoft.com/office/drawing/2014/main" xmlns="" id="{836A7889-DD8C-8743-AFC2-7F337F986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8663" y="1938338"/>
              <a:ext cx="149225" cy="153988"/>
            </a:xfrm>
            <a:custGeom>
              <a:avLst/>
              <a:gdLst>
                <a:gd name="T0" fmla="*/ 0 w 142"/>
                <a:gd name="T1" fmla="*/ 42 h 146"/>
                <a:gd name="T2" fmla="*/ 0 w 142"/>
                <a:gd name="T3" fmla="*/ 42 h 146"/>
                <a:gd name="T4" fmla="*/ 1 w 142"/>
                <a:gd name="T5" fmla="*/ 70 h 146"/>
                <a:gd name="T6" fmla="*/ 48 w 142"/>
                <a:gd name="T7" fmla="*/ 70 h 146"/>
                <a:gd name="T8" fmla="*/ 60 w 142"/>
                <a:gd name="T9" fmla="*/ 81 h 146"/>
                <a:gd name="T10" fmla="*/ 59 w 142"/>
                <a:gd name="T11" fmla="*/ 93 h 146"/>
                <a:gd name="T12" fmla="*/ 17 w 142"/>
                <a:gd name="T13" fmla="*/ 98 h 146"/>
                <a:gd name="T14" fmla="*/ 47 w 142"/>
                <a:gd name="T15" fmla="*/ 139 h 146"/>
                <a:gd name="T16" fmla="*/ 87 w 142"/>
                <a:gd name="T17" fmla="*/ 146 h 146"/>
                <a:gd name="T18" fmla="*/ 142 w 142"/>
                <a:gd name="T19" fmla="*/ 121 h 146"/>
                <a:gd name="T20" fmla="*/ 62 w 142"/>
                <a:gd name="T21" fmla="*/ 0 h 146"/>
                <a:gd name="T22" fmla="*/ 38 w 142"/>
                <a:gd name="T23" fmla="*/ 16 h 146"/>
                <a:gd name="T24" fmla="*/ 40 w 142"/>
                <a:gd name="T25" fmla="*/ 37 h 146"/>
                <a:gd name="T26" fmla="*/ 12 w 142"/>
                <a:gd name="T27" fmla="*/ 26 h 146"/>
                <a:gd name="T28" fmla="*/ 0 w 142"/>
                <a:gd name="T29" fmla="*/ 4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2" h="146">
                  <a:moveTo>
                    <a:pt x="0" y="42"/>
                  </a:moveTo>
                  <a:lnTo>
                    <a:pt x="0" y="42"/>
                  </a:lnTo>
                  <a:lnTo>
                    <a:pt x="1" y="70"/>
                  </a:lnTo>
                  <a:lnTo>
                    <a:pt x="48" y="70"/>
                  </a:lnTo>
                  <a:lnTo>
                    <a:pt x="60" y="81"/>
                  </a:lnTo>
                  <a:lnTo>
                    <a:pt x="59" y="93"/>
                  </a:lnTo>
                  <a:lnTo>
                    <a:pt x="17" y="98"/>
                  </a:lnTo>
                  <a:lnTo>
                    <a:pt x="47" y="139"/>
                  </a:lnTo>
                  <a:lnTo>
                    <a:pt x="87" y="146"/>
                  </a:lnTo>
                  <a:lnTo>
                    <a:pt x="142" y="121"/>
                  </a:lnTo>
                  <a:lnTo>
                    <a:pt x="62" y="0"/>
                  </a:lnTo>
                  <a:lnTo>
                    <a:pt x="38" y="16"/>
                  </a:lnTo>
                  <a:lnTo>
                    <a:pt x="40" y="37"/>
                  </a:lnTo>
                  <a:lnTo>
                    <a:pt x="12" y="26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4" name="Freeform 190">
              <a:extLst>
                <a:ext uri="{FF2B5EF4-FFF2-40B4-BE49-F238E27FC236}">
                  <a16:creationId xmlns:a16="http://schemas.microsoft.com/office/drawing/2014/main" xmlns="" id="{B633D789-228F-7E4D-9FED-928A12782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2563" y="2192338"/>
              <a:ext cx="276225" cy="254000"/>
            </a:xfrm>
            <a:custGeom>
              <a:avLst/>
              <a:gdLst>
                <a:gd name="T0" fmla="*/ 111 w 261"/>
                <a:gd name="T1" fmla="*/ 0 h 240"/>
                <a:gd name="T2" fmla="*/ 111 w 261"/>
                <a:gd name="T3" fmla="*/ 0 h 240"/>
                <a:gd name="T4" fmla="*/ 45 w 261"/>
                <a:gd name="T5" fmla="*/ 18 h 240"/>
                <a:gd name="T6" fmla="*/ 7 w 261"/>
                <a:gd name="T7" fmla="*/ 51 h 240"/>
                <a:gd name="T8" fmla="*/ 10 w 261"/>
                <a:gd name="T9" fmla="*/ 88 h 240"/>
                <a:gd name="T10" fmla="*/ 80 w 261"/>
                <a:gd name="T11" fmla="*/ 109 h 240"/>
                <a:gd name="T12" fmla="*/ 64 w 261"/>
                <a:gd name="T13" fmla="*/ 144 h 240"/>
                <a:gd name="T14" fmla="*/ 14 w 261"/>
                <a:gd name="T15" fmla="*/ 113 h 240"/>
                <a:gd name="T16" fmla="*/ 0 w 261"/>
                <a:gd name="T17" fmla="*/ 139 h 240"/>
                <a:gd name="T18" fmla="*/ 33 w 261"/>
                <a:gd name="T19" fmla="*/ 162 h 240"/>
                <a:gd name="T20" fmla="*/ 31 w 261"/>
                <a:gd name="T21" fmla="*/ 198 h 240"/>
                <a:gd name="T22" fmla="*/ 82 w 261"/>
                <a:gd name="T23" fmla="*/ 212 h 240"/>
                <a:gd name="T24" fmla="*/ 143 w 261"/>
                <a:gd name="T25" fmla="*/ 209 h 240"/>
                <a:gd name="T26" fmla="*/ 153 w 261"/>
                <a:gd name="T27" fmla="*/ 190 h 240"/>
                <a:gd name="T28" fmla="*/ 198 w 261"/>
                <a:gd name="T29" fmla="*/ 240 h 240"/>
                <a:gd name="T30" fmla="*/ 229 w 261"/>
                <a:gd name="T31" fmla="*/ 230 h 240"/>
                <a:gd name="T32" fmla="*/ 235 w 261"/>
                <a:gd name="T33" fmla="*/ 195 h 240"/>
                <a:gd name="T34" fmla="*/ 257 w 261"/>
                <a:gd name="T35" fmla="*/ 211 h 240"/>
                <a:gd name="T36" fmla="*/ 261 w 261"/>
                <a:gd name="T37" fmla="*/ 176 h 240"/>
                <a:gd name="T38" fmla="*/ 233 w 261"/>
                <a:gd name="T39" fmla="*/ 158 h 240"/>
                <a:gd name="T40" fmla="*/ 235 w 261"/>
                <a:gd name="T41" fmla="*/ 48 h 240"/>
                <a:gd name="T42" fmla="*/ 210 w 261"/>
                <a:gd name="T43" fmla="*/ 28 h 240"/>
                <a:gd name="T44" fmla="*/ 184 w 261"/>
                <a:gd name="T45" fmla="*/ 63 h 240"/>
                <a:gd name="T46" fmla="*/ 111 w 261"/>
                <a:gd name="T4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1" h="240">
                  <a:moveTo>
                    <a:pt x="111" y="0"/>
                  </a:moveTo>
                  <a:lnTo>
                    <a:pt x="111" y="0"/>
                  </a:lnTo>
                  <a:lnTo>
                    <a:pt x="45" y="18"/>
                  </a:lnTo>
                  <a:lnTo>
                    <a:pt x="7" y="51"/>
                  </a:lnTo>
                  <a:lnTo>
                    <a:pt x="10" y="88"/>
                  </a:lnTo>
                  <a:lnTo>
                    <a:pt x="80" y="109"/>
                  </a:lnTo>
                  <a:lnTo>
                    <a:pt x="64" y="144"/>
                  </a:lnTo>
                  <a:lnTo>
                    <a:pt x="14" y="113"/>
                  </a:lnTo>
                  <a:lnTo>
                    <a:pt x="0" y="139"/>
                  </a:lnTo>
                  <a:lnTo>
                    <a:pt x="33" y="162"/>
                  </a:lnTo>
                  <a:lnTo>
                    <a:pt x="31" y="198"/>
                  </a:lnTo>
                  <a:lnTo>
                    <a:pt x="82" y="212"/>
                  </a:lnTo>
                  <a:lnTo>
                    <a:pt x="143" y="209"/>
                  </a:lnTo>
                  <a:lnTo>
                    <a:pt x="153" y="190"/>
                  </a:lnTo>
                  <a:lnTo>
                    <a:pt x="198" y="240"/>
                  </a:lnTo>
                  <a:lnTo>
                    <a:pt x="229" y="230"/>
                  </a:lnTo>
                  <a:lnTo>
                    <a:pt x="235" y="195"/>
                  </a:lnTo>
                  <a:lnTo>
                    <a:pt x="257" y="211"/>
                  </a:lnTo>
                  <a:lnTo>
                    <a:pt x="261" y="176"/>
                  </a:lnTo>
                  <a:lnTo>
                    <a:pt x="233" y="158"/>
                  </a:lnTo>
                  <a:lnTo>
                    <a:pt x="235" y="48"/>
                  </a:lnTo>
                  <a:lnTo>
                    <a:pt x="210" y="28"/>
                  </a:lnTo>
                  <a:lnTo>
                    <a:pt x="184" y="63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5" name="Freeform 191">
              <a:extLst>
                <a:ext uri="{FF2B5EF4-FFF2-40B4-BE49-F238E27FC236}">
                  <a16:creationId xmlns:a16="http://schemas.microsoft.com/office/drawing/2014/main" xmlns="" id="{52785443-EA0B-3C4A-9104-E4C1F62EE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363" y="2243138"/>
              <a:ext cx="103188" cy="115888"/>
            </a:xfrm>
            <a:custGeom>
              <a:avLst/>
              <a:gdLst>
                <a:gd name="T0" fmla="*/ 34 w 97"/>
                <a:gd name="T1" fmla="*/ 29 h 110"/>
                <a:gd name="T2" fmla="*/ 34 w 97"/>
                <a:gd name="T3" fmla="*/ 29 h 110"/>
                <a:gd name="T4" fmla="*/ 12 w 97"/>
                <a:gd name="T5" fmla="*/ 19 h 110"/>
                <a:gd name="T6" fmla="*/ 0 w 97"/>
                <a:gd name="T7" fmla="*/ 35 h 110"/>
                <a:gd name="T8" fmla="*/ 24 w 97"/>
                <a:gd name="T9" fmla="*/ 73 h 110"/>
                <a:gd name="T10" fmla="*/ 26 w 97"/>
                <a:gd name="T11" fmla="*/ 110 h 110"/>
                <a:gd name="T12" fmla="*/ 78 w 97"/>
                <a:gd name="T13" fmla="*/ 79 h 110"/>
                <a:gd name="T14" fmla="*/ 78 w 97"/>
                <a:gd name="T15" fmla="*/ 33 h 110"/>
                <a:gd name="T16" fmla="*/ 97 w 97"/>
                <a:gd name="T17" fmla="*/ 14 h 110"/>
                <a:gd name="T18" fmla="*/ 78 w 97"/>
                <a:gd name="T19" fmla="*/ 0 h 110"/>
                <a:gd name="T20" fmla="*/ 47 w 97"/>
                <a:gd name="T21" fmla="*/ 0 h 110"/>
                <a:gd name="T22" fmla="*/ 34 w 97"/>
                <a:gd name="T23" fmla="*/ 2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" h="110">
                  <a:moveTo>
                    <a:pt x="34" y="29"/>
                  </a:moveTo>
                  <a:lnTo>
                    <a:pt x="34" y="29"/>
                  </a:lnTo>
                  <a:lnTo>
                    <a:pt x="12" y="19"/>
                  </a:lnTo>
                  <a:lnTo>
                    <a:pt x="0" y="35"/>
                  </a:lnTo>
                  <a:lnTo>
                    <a:pt x="24" y="73"/>
                  </a:lnTo>
                  <a:lnTo>
                    <a:pt x="26" y="110"/>
                  </a:lnTo>
                  <a:lnTo>
                    <a:pt x="78" y="79"/>
                  </a:lnTo>
                  <a:lnTo>
                    <a:pt x="78" y="33"/>
                  </a:lnTo>
                  <a:lnTo>
                    <a:pt x="97" y="14"/>
                  </a:lnTo>
                  <a:lnTo>
                    <a:pt x="78" y="0"/>
                  </a:lnTo>
                  <a:lnTo>
                    <a:pt x="47" y="0"/>
                  </a:lnTo>
                  <a:lnTo>
                    <a:pt x="34" y="2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6" name="Freeform 192">
              <a:extLst>
                <a:ext uri="{FF2B5EF4-FFF2-40B4-BE49-F238E27FC236}">
                  <a16:creationId xmlns:a16="http://schemas.microsoft.com/office/drawing/2014/main" xmlns="" id="{251AA8D0-F8FB-9848-BD97-75BC504B2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3250" y="2257426"/>
              <a:ext cx="120650" cy="69850"/>
            </a:xfrm>
            <a:custGeom>
              <a:avLst/>
              <a:gdLst>
                <a:gd name="T0" fmla="*/ 37 w 115"/>
                <a:gd name="T1" fmla="*/ 0 h 66"/>
                <a:gd name="T2" fmla="*/ 37 w 115"/>
                <a:gd name="T3" fmla="*/ 0 h 66"/>
                <a:gd name="T4" fmla="*/ 0 w 115"/>
                <a:gd name="T5" fmla="*/ 30 h 66"/>
                <a:gd name="T6" fmla="*/ 9 w 115"/>
                <a:gd name="T7" fmla="*/ 66 h 66"/>
                <a:gd name="T8" fmla="*/ 32 w 115"/>
                <a:gd name="T9" fmla="*/ 66 h 66"/>
                <a:gd name="T10" fmla="*/ 42 w 115"/>
                <a:gd name="T11" fmla="*/ 47 h 66"/>
                <a:gd name="T12" fmla="*/ 58 w 115"/>
                <a:gd name="T13" fmla="*/ 63 h 66"/>
                <a:gd name="T14" fmla="*/ 73 w 115"/>
                <a:gd name="T15" fmla="*/ 61 h 66"/>
                <a:gd name="T16" fmla="*/ 115 w 115"/>
                <a:gd name="T17" fmla="*/ 26 h 66"/>
                <a:gd name="T18" fmla="*/ 37 w 115"/>
                <a:gd name="T1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66">
                  <a:moveTo>
                    <a:pt x="37" y="0"/>
                  </a:moveTo>
                  <a:lnTo>
                    <a:pt x="37" y="0"/>
                  </a:lnTo>
                  <a:lnTo>
                    <a:pt x="0" y="30"/>
                  </a:lnTo>
                  <a:lnTo>
                    <a:pt x="9" y="66"/>
                  </a:lnTo>
                  <a:lnTo>
                    <a:pt x="32" y="66"/>
                  </a:lnTo>
                  <a:lnTo>
                    <a:pt x="42" y="47"/>
                  </a:lnTo>
                  <a:lnTo>
                    <a:pt x="58" y="63"/>
                  </a:lnTo>
                  <a:lnTo>
                    <a:pt x="73" y="61"/>
                  </a:lnTo>
                  <a:lnTo>
                    <a:pt x="115" y="26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7" name="Freeform 193">
              <a:extLst>
                <a:ext uri="{FF2B5EF4-FFF2-40B4-BE49-F238E27FC236}">
                  <a16:creationId xmlns:a16="http://schemas.microsoft.com/office/drawing/2014/main" xmlns="" id="{3A5A8E80-1728-E448-B8FA-0DBC43860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8650" y="2195513"/>
              <a:ext cx="50800" cy="33338"/>
            </a:xfrm>
            <a:custGeom>
              <a:avLst/>
              <a:gdLst>
                <a:gd name="T0" fmla="*/ 8 w 48"/>
                <a:gd name="T1" fmla="*/ 0 h 31"/>
                <a:gd name="T2" fmla="*/ 8 w 48"/>
                <a:gd name="T3" fmla="*/ 0 h 31"/>
                <a:gd name="T4" fmla="*/ 0 w 48"/>
                <a:gd name="T5" fmla="*/ 17 h 31"/>
                <a:gd name="T6" fmla="*/ 38 w 48"/>
                <a:gd name="T7" fmla="*/ 31 h 31"/>
                <a:gd name="T8" fmla="*/ 48 w 48"/>
                <a:gd name="T9" fmla="*/ 16 h 31"/>
                <a:gd name="T10" fmla="*/ 8 w 4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31">
                  <a:moveTo>
                    <a:pt x="8" y="0"/>
                  </a:moveTo>
                  <a:lnTo>
                    <a:pt x="8" y="0"/>
                  </a:lnTo>
                  <a:lnTo>
                    <a:pt x="0" y="17"/>
                  </a:lnTo>
                  <a:lnTo>
                    <a:pt x="38" y="31"/>
                  </a:lnTo>
                  <a:lnTo>
                    <a:pt x="48" y="1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8" name="Freeform 194">
              <a:extLst>
                <a:ext uri="{FF2B5EF4-FFF2-40B4-BE49-F238E27FC236}">
                  <a16:creationId xmlns:a16="http://schemas.microsoft.com/office/drawing/2014/main" xmlns="" id="{6CDCB563-EA19-0D4E-BE92-8B762D18A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9275" y="2125663"/>
              <a:ext cx="85725" cy="77788"/>
            </a:xfrm>
            <a:custGeom>
              <a:avLst/>
              <a:gdLst>
                <a:gd name="T0" fmla="*/ 61 w 80"/>
                <a:gd name="T1" fmla="*/ 0 h 74"/>
                <a:gd name="T2" fmla="*/ 61 w 80"/>
                <a:gd name="T3" fmla="*/ 0 h 74"/>
                <a:gd name="T4" fmla="*/ 22 w 80"/>
                <a:gd name="T5" fmla="*/ 5 h 74"/>
                <a:gd name="T6" fmla="*/ 0 w 80"/>
                <a:gd name="T7" fmla="*/ 26 h 74"/>
                <a:gd name="T8" fmla="*/ 42 w 80"/>
                <a:gd name="T9" fmla="*/ 28 h 74"/>
                <a:gd name="T10" fmla="*/ 29 w 80"/>
                <a:gd name="T11" fmla="*/ 60 h 74"/>
                <a:gd name="T12" fmla="*/ 38 w 80"/>
                <a:gd name="T13" fmla="*/ 74 h 74"/>
                <a:gd name="T14" fmla="*/ 50 w 80"/>
                <a:gd name="T15" fmla="*/ 72 h 74"/>
                <a:gd name="T16" fmla="*/ 80 w 80"/>
                <a:gd name="T17" fmla="*/ 25 h 74"/>
                <a:gd name="T18" fmla="*/ 61 w 80"/>
                <a:gd name="T1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74">
                  <a:moveTo>
                    <a:pt x="61" y="0"/>
                  </a:moveTo>
                  <a:lnTo>
                    <a:pt x="61" y="0"/>
                  </a:lnTo>
                  <a:lnTo>
                    <a:pt x="22" y="5"/>
                  </a:lnTo>
                  <a:lnTo>
                    <a:pt x="0" y="26"/>
                  </a:lnTo>
                  <a:lnTo>
                    <a:pt x="42" y="28"/>
                  </a:lnTo>
                  <a:lnTo>
                    <a:pt x="29" y="60"/>
                  </a:lnTo>
                  <a:lnTo>
                    <a:pt x="38" y="74"/>
                  </a:lnTo>
                  <a:lnTo>
                    <a:pt x="50" y="72"/>
                  </a:lnTo>
                  <a:lnTo>
                    <a:pt x="80" y="25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9" name="Freeform 195">
              <a:extLst>
                <a:ext uri="{FF2B5EF4-FFF2-40B4-BE49-F238E27FC236}">
                  <a16:creationId xmlns:a16="http://schemas.microsoft.com/office/drawing/2014/main" xmlns="" id="{50C6FC87-3FA0-7847-B93C-DBBD97A79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1988" y="2112963"/>
              <a:ext cx="255588" cy="187325"/>
            </a:xfrm>
            <a:custGeom>
              <a:avLst/>
              <a:gdLst>
                <a:gd name="T0" fmla="*/ 21 w 242"/>
                <a:gd name="T1" fmla="*/ 0 h 177"/>
                <a:gd name="T2" fmla="*/ 21 w 242"/>
                <a:gd name="T3" fmla="*/ 0 h 177"/>
                <a:gd name="T4" fmla="*/ 0 w 242"/>
                <a:gd name="T5" fmla="*/ 7 h 177"/>
                <a:gd name="T6" fmla="*/ 3 w 242"/>
                <a:gd name="T7" fmla="*/ 35 h 177"/>
                <a:gd name="T8" fmla="*/ 38 w 242"/>
                <a:gd name="T9" fmla="*/ 58 h 177"/>
                <a:gd name="T10" fmla="*/ 40 w 242"/>
                <a:gd name="T11" fmla="*/ 75 h 177"/>
                <a:gd name="T12" fmla="*/ 29 w 242"/>
                <a:gd name="T13" fmla="*/ 86 h 177"/>
                <a:gd name="T14" fmla="*/ 35 w 242"/>
                <a:gd name="T15" fmla="*/ 121 h 177"/>
                <a:gd name="T16" fmla="*/ 169 w 242"/>
                <a:gd name="T17" fmla="*/ 165 h 177"/>
                <a:gd name="T18" fmla="*/ 205 w 242"/>
                <a:gd name="T19" fmla="*/ 177 h 177"/>
                <a:gd name="T20" fmla="*/ 242 w 242"/>
                <a:gd name="T21" fmla="*/ 145 h 177"/>
                <a:gd name="T22" fmla="*/ 198 w 242"/>
                <a:gd name="T23" fmla="*/ 110 h 177"/>
                <a:gd name="T24" fmla="*/ 158 w 242"/>
                <a:gd name="T25" fmla="*/ 121 h 177"/>
                <a:gd name="T26" fmla="*/ 103 w 242"/>
                <a:gd name="T27" fmla="*/ 115 h 177"/>
                <a:gd name="T28" fmla="*/ 82 w 242"/>
                <a:gd name="T29" fmla="*/ 94 h 177"/>
                <a:gd name="T30" fmla="*/ 77 w 242"/>
                <a:gd name="T31" fmla="*/ 37 h 177"/>
                <a:gd name="T32" fmla="*/ 42 w 242"/>
                <a:gd name="T33" fmla="*/ 19 h 177"/>
                <a:gd name="T34" fmla="*/ 21 w 242"/>
                <a:gd name="T3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2" h="177">
                  <a:moveTo>
                    <a:pt x="21" y="0"/>
                  </a:moveTo>
                  <a:lnTo>
                    <a:pt x="21" y="0"/>
                  </a:lnTo>
                  <a:lnTo>
                    <a:pt x="0" y="7"/>
                  </a:lnTo>
                  <a:lnTo>
                    <a:pt x="3" y="35"/>
                  </a:lnTo>
                  <a:lnTo>
                    <a:pt x="38" y="58"/>
                  </a:lnTo>
                  <a:lnTo>
                    <a:pt x="40" y="75"/>
                  </a:lnTo>
                  <a:lnTo>
                    <a:pt x="29" y="86"/>
                  </a:lnTo>
                  <a:lnTo>
                    <a:pt x="35" y="121"/>
                  </a:lnTo>
                  <a:lnTo>
                    <a:pt x="169" y="165"/>
                  </a:lnTo>
                  <a:lnTo>
                    <a:pt x="205" y="177"/>
                  </a:lnTo>
                  <a:lnTo>
                    <a:pt x="242" y="145"/>
                  </a:lnTo>
                  <a:lnTo>
                    <a:pt x="198" y="110"/>
                  </a:lnTo>
                  <a:lnTo>
                    <a:pt x="158" y="121"/>
                  </a:lnTo>
                  <a:lnTo>
                    <a:pt x="103" y="115"/>
                  </a:lnTo>
                  <a:lnTo>
                    <a:pt x="82" y="94"/>
                  </a:lnTo>
                  <a:lnTo>
                    <a:pt x="77" y="37"/>
                  </a:lnTo>
                  <a:lnTo>
                    <a:pt x="42" y="19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0" name="Freeform 196">
              <a:extLst>
                <a:ext uri="{FF2B5EF4-FFF2-40B4-BE49-F238E27FC236}">
                  <a16:creationId xmlns:a16="http://schemas.microsoft.com/office/drawing/2014/main" xmlns="" id="{7B64A4FD-E8DE-674E-9773-F0E54A3CD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5800" y="2301876"/>
              <a:ext cx="441325" cy="550863"/>
            </a:xfrm>
            <a:custGeom>
              <a:avLst/>
              <a:gdLst>
                <a:gd name="T0" fmla="*/ 107 w 417"/>
                <a:gd name="T1" fmla="*/ 3 h 520"/>
                <a:gd name="T2" fmla="*/ 107 w 417"/>
                <a:gd name="T3" fmla="*/ 3 h 520"/>
                <a:gd name="T4" fmla="*/ 69 w 417"/>
                <a:gd name="T5" fmla="*/ 0 h 520"/>
                <a:gd name="T6" fmla="*/ 24 w 417"/>
                <a:gd name="T7" fmla="*/ 17 h 520"/>
                <a:gd name="T8" fmla="*/ 0 w 417"/>
                <a:gd name="T9" fmla="*/ 51 h 520"/>
                <a:gd name="T10" fmla="*/ 7 w 417"/>
                <a:gd name="T11" fmla="*/ 142 h 520"/>
                <a:gd name="T12" fmla="*/ 81 w 417"/>
                <a:gd name="T13" fmla="*/ 145 h 520"/>
                <a:gd name="T14" fmla="*/ 153 w 417"/>
                <a:gd name="T15" fmla="*/ 180 h 520"/>
                <a:gd name="T16" fmla="*/ 203 w 417"/>
                <a:gd name="T17" fmla="*/ 238 h 520"/>
                <a:gd name="T18" fmla="*/ 241 w 417"/>
                <a:gd name="T19" fmla="*/ 236 h 520"/>
                <a:gd name="T20" fmla="*/ 231 w 417"/>
                <a:gd name="T21" fmla="*/ 291 h 520"/>
                <a:gd name="T22" fmla="*/ 196 w 417"/>
                <a:gd name="T23" fmla="*/ 349 h 520"/>
                <a:gd name="T24" fmla="*/ 158 w 417"/>
                <a:gd name="T25" fmla="*/ 366 h 520"/>
                <a:gd name="T26" fmla="*/ 130 w 417"/>
                <a:gd name="T27" fmla="*/ 361 h 520"/>
                <a:gd name="T28" fmla="*/ 116 w 417"/>
                <a:gd name="T29" fmla="*/ 349 h 520"/>
                <a:gd name="T30" fmla="*/ 95 w 417"/>
                <a:gd name="T31" fmla="*/ 377 h 520"/>
                <a:gd name="T32" fmla="*/ 104 w 417"/>
                <a:gd name="T33" fmla="*/ 405 h 520"/>
                <a:gd name="T34" fmla="*/ 134 w 417"/>
                <a:gd name="T35" fmla="*/ 406 h 520"/>
                <a:gd name="T36" fmla="*/ 170 w 417"/>
                <a:gd name="T37" fmla="*/ 389 h 520"/>
                <a:gd name="T38" fmla="*/ 201 w 417"/>
                <a:gd name="T39" fmla="*/ 469 h 520"/>
                <a:gd name="T40" fmla="*/ 280 w 417"/>
                <a:gd name="T41" fmla="*/ 520 h 520"/>
                <a:gd name="T42" fmla="*/ 334 w 417"/>
                <a:gd name="T43" fmla="*/ 452 h 520"/>
                <a:gd name="T44" fmla="*/ 288 w 417"/>
                <a:gd name="T45" fmla="*/ 378 h 520"/>
                <a:gd name="T46" fmla="*/ 315 w 417"/>
                <a:gd name="T47" fmla="*/ 349 h 520"/>
                <a:gd name="T48" fmla="*/ 351 w 417"/>
                <a:gd name="T49" fmla="*/ 410 h 520"/>
                <a:gd name="T50" fmla="*/ 417 w 417"/>
                <a:gd name="T51" fmla="*/ 352 h 520"/>
                <a:gd name="T52" fmla="*/ 405 w 417"/>
                <a:gd name="T53" fmla="*/ 326 h 520"/>
                <a:gd name="T54" fmla="*/ 360 w 417"/>
                <a:gd name="T55" fmla="*/ 340 h 520"/>
                <a:gd name="T56" fmla="*/ 329 w 417"/>
                <a:gd name="T57" fmla="*/ 254 h 520"/>
                <a:gd name="T58" fmla="*/ 358 w 417"/>
                <a:gd name="T59" fmla="*/ 205 h 520"/>
                <a:gd name="T60" fmla="*/ 299 w 417"/>
                <a:gd name="T61" fmla="*/ 142 h 520"/>
                <a:gd name="T62" fmla="*/ 266 w 417"/>
                <a:gd name="T63" fmla="*/ 165 h 520"/>
                <a:gd name="T64" fmla="*/ 235 w 417"/>
                <a:gd name="T65" fmla="*/ 96 h 520"/>
                <a:gd name="T66" fmla="*/ 169 w 417"/>
                <a:gd name="T67" fmla="*/ 105 h 520"/>
                <a:gd name="T68" fmla="*/ 151 w 417"/>
                <a:gd name="T69" fmla="*/ 23 h 520"/>
                <a:gd name="T70" fmla="*/ 97 w 417"/>
                <a:gd name="T71" fmla="*/ 59 h 520"/>
                <a:gd name="T72" fmla="*/ 92 w 417"/>
                <a:gd name="T73" fmla="*/ 105 h 520"/>
                <a:gd name="T74" fmla="*/ 62 w 417"/>
                <a:gd name="T75" fmla="*/ 105 h 520"/>
                <a:gd name="T76" fmla="*/ 66 w 417"/>
                <a:gd name="T77" fmla="*/ 65 h 520"/>
                <a:gd name="T78" fmla="*/ 107 w 417"/>
                <a:gd name="T79" fmla="*/ 3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7" h="520">
                  <a:moveTo>
                    <a:pt x="107" y="3"/>
                  </a:moveTo>
                  <a:lnTo>
                    <a:pt x="107" y="3"/>
                  </a:lnTo>
                  <a:lnTo>
                    <a:pt x="69" y="0"/>
                  </a:lnTo>
                  <a:lnTo>
                    <a:pt x="24" y="17"/>
                  </a:lnTo>
                  <a:lnTo>
                    <a:pt x="0" y="51"/>
                  </a:lnTo>
                  <a:lnTo>
                    <a:pt x="7" y="142"/>
                  </a:lnTo>
                  <a:lnTo>
                    <a:pt x="81" y="145"/>
                  </a:lnTo>
                  <a:lnTo>
                    <a:pt x="153" y="180"/>
                  </a:lnTo>
                  <a:lnTo>
                    <a:pt x="203" y="238"/>
                  </a:lnTo>
                  <a:lnTo>
                    <a:pt x="241" y="236"/>
                  </a:lnTo>
                  <a:lnTo>
                    <a:pt x="231" y="291"/>
                  </a:lnTo>
                  <a:lnTo>
                    <a:pt x="196" y="349"/>
                  </a:lnTo>
                  <a:lnTo>
                    <a:pt x="158" y="366"/>
                  </a:lnTo>
                  <a:lnTo>
                    <a:pt x="130" y="361"/>
                  </a:lnTo>
                  <a:lnTo>
                    <a:pt x="116" y="349"/>
                  </a:lnTo>
                  <a:lnTo>
                    <a:pt x="95" y="377"/>
                  </a:lnTo>
                  <a:lnTo>
                    <a:pt x="104" y="405"/>
                  </a:lnTo>
                  <a:lnTo>
                    <a:pt x="134" y="406"/>
                  </a:lnTo>
                  <a:lnTo>
                    <a:pt x="170" y="389"/>
                  </a:lnTo>
                  <a:lnTo>
                    <a:pt x="201" y="469"/>
                  </a:lnTo>
                  <a:lnTo>
                    <a:pt x="280" y="520"/>
                  </a:lnTo>
                  <a:lnTo>
                    <a:pt x="334" y="452"/>
                  </a:lnTo>
                  <a:lnTo>
                    <a:pt x="288" y="378"/>
                  </a:lnTo>
                  <a:lnTo>
                    <a:pt x="315" y="349"/>
                  </a:lnTo>
                  <a:lnTo>
                    <a:pt x="351" y="410"/>
                  </a:lnTo>
                  <a:lnTo>
                    <a:pt x="417" y="352"/>
                  </a:lnTo>
                  <a:lnTo>
                    <a:pt x="405" y="326"/>
                  </a:lnTo>
                  <a:lnTo>
                    <a:pt x="360" y="340"/>
                  </a:lnTo>
                  <a:lnTo>
                    <a:pt x="329" y="254"/>
                  </a:lnTo>
                  <a:lnTo>
                    <a:pt x="358" y="205"/>
                  </a:lnTo>
                  <a:lnTo>
                    <a:pt x="299" y="142"/>
                  </a:lnTo>
                  <a:lnTo>
                    <a:pt x="266" y="165"/>
                  </a:lnTo>
                  <a:lnTo>
                    <a:pt x="235" y="96"/>
                  </a:lnTo>
                  <a:lnTo>
                    <a:pt x="169" y="105"/>
                  </a:lnTo>
                  <a:lnTo>
                    <a:pt x="151" y="23"/>
                  </a:lnTo>
                  <a:lnTo>
                    <a:pt x="97" y="59"/>
                  </a:lnTo>
                  <a:lnTo>
                    <a:pt x="92" y="105"/>
                  </a:lnTo>
                  <a:lnTo>
                    <a:pt x="62" y="105"/>
                  </a:lnTo>
                  <a:lnTo>
                    <a:pt x="66" y="65"/>
                  </a:lnTo>
                  <a:lnTo>
                    <a:pt x="107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1" name="Freeform 197">
              <a:extLst>
                <a:ext uri="{FF2B5EF4-FFF2-40B4-BE49-F238E27FC236}">
                  <a16:creationId xmlns:a16="http://schemas.microsoft.com/office/drawing/2014/main" xmlns="" id="{AAFE266F-44A0-8B40-8B49-0F1227F11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8363" y="2338388"/>
              <a:ext cx="73025" cy="42863"/>
            </a:xfrm>
            <a:custGeom>
              <a:avLst/>
              <a:gdLst>
                <a:gd name="T0" fmla="*/ 14 w 69"/>
                <a:gd name="T1" fmla="*/ 0 h 40"/>
                <a:gd name="T2" fmla="*/ 14 w 69"/>
                <a:gd name="T3" fmla="*/ 0 h 40"/>
                <a:gd name="T4" fmla="*/ 0 w 69"/>
                <a:gd name="T5" fmla="*/ 14 h 40"/>
                <a:gd name="T6" fmla="*/ 12 w 69"/>
                <a:gd name="T7" fmla="*/ 33 h 40"/>
                <a:gd name="T8" fmla="*/ 69 w 69"/>
                <a:gd name="T9" fmla="*/ 40 h 40"/>
                <a:gd name="T10" fmla="*/ 33 w 69"/>
                <a:gd name="T11" fmla="*/ 2 h 40"/>
                <a:gd name="T12" fmla="*/ 14 w 69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40">
                  <a:moveTo>
                    <a:pt x="14" y="0"/>
                  </a:moveTo>
                  <a:lnTo>
                    <a:pt x="14" y="0"/>
                  </a:lnTo>
                  <a:lnTo>
                    <a:pt x="0" y="14"/>
                  </a:lnTo>
                  <a:lnTo>
                    <a:pt x="12" y="33"/>
                  </a:lnTo>
                  <a:lnTo>
                    <a:pt x="69" y="40"/>
                  </a:lnTo>
                  <a:lnTo>
                    <a:pt x="33" y="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2" name="Freeform 198">
              <a:extLst>
                <a:ext uri="{FF2B5EF4-FFF2-40B4-BE49-F238E27FC236}">
                  <a16:creationId xmlns:a16="http://schemas.microsoft.com/office/drawing/2014/main" xmlns="" id="{B05A8AE4-4C75-C242-ABA1-CB0F089FF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4225" y="1935163"/>
              <a:ext cx="496888" cy="288925"/>
            </a:xfrm>
            <a:custGeom>
              <a:avLst/>
              <a:gdLst>
                <a:gd name="T0" fmla="*/ 38 w 471"/>
                <a:gd name="T1" fmla="*/ 184 h 273"/>
                <a:gd name="T2" fmla="*/ 38 w 471"/>
                <a:gd name="T3" fmla="*/ 184 h 273"/>
                <a:gd name="T4" fmla="*/ 38 w 471"/>
                <a:gd name="T5" fmla="*/ 199 h 273"/>
                <a:gd name="T6" fmla="*/ 0 w 471"/>
                <a:gd name="T7" fmla="*/ 208 h 273"/>
                <a:gd name="T8" fmla="*/ 10 w 471"/>
                <a:gd name="T9" fmla="*/ 226 h 273"/>
                <a:gd name="T10" fmla="*/ 54 w 471"/>
                <a:gd name="T11" fmla="*/ 243 h 273"/>
                <a:gd name="T12" fmla="*/ 102 w 471"/>
                <a:gd name="T13" fmla="*/ 249 h 273"/>
                <a:gd name="T14" fmla="*/ 137 w 471"/>
                <a:gd name="T15" fmla="*/ 273 h 273"/>
                <a:gd name="T16" fmla="*/ 172 w 471"/>
                <a:gd name="T17" fmla="*/ 254 h 273"/>
                <a:gd name="T18" fmla="*/ 148 w 471"/>
                <a:gd name="T19" fmla="*/ 229 h 273"/>
                <a:gd name="T20" fmla="*/ 179 w 471"/>
                <a:gd name="T21" fmla="*/ 229 h 273"/>
                <a:gd name="T22" fmla="*/ 198 w 471"/>
                <a:gd name="T23" fmla="*/ 208 h 273"/>
                <a:gd name="T24" fmla="*/ 245 w 471"/>
                <a:gd name="T25" fmla="*/ 201 h 273"/>
                <a:gd name="T26" fmla="*/ 245 w 471"/>
                <a:gd name="T27" fmla="*/ 191 h 273"/>
                <a:gd name="T28" fmla="*/ 219 w 471"/>
                <a:gd name="T29" fmla="*/ 173 h 273"/>
                <a:gd name="T30" fmla="*/ 222 w 471"/>
                <a:gd name="T31" fmla="*/ 154 h 273"/>
                <a:gd name="T32" fmla="*/ 295 w 471"/>
                <a:gd name="T33" fmla="*/ 166 h 273"/>
                <a:gd name="T34" fmla="*/ 403 w 471"/>
                <a:gd name="T35" fmla="*/ 124 h 273"/>
                <a:gd name="T36" fmla="*/ 363 w 471"/>
                <a:gd name="T37" fmla="*/ 112 h 273"/>
                <a:gd name="T38" fmla="*/ 374 w 471"/>
                <a:gd name="T39" fmla="*/ 98 h 273"/>
                <a:gd name="T40" fmla="*/ 457 w 471"/>
                <a:gd name="T41" fmla="*/ 98 h 273"/>
                <a:gd name="T42" fmla="*/ 471 w 471"/>
                <a:gd name="T43" fmla="*/ 84 h 273"/>
                <a:gd name="T44" fmla="*/ 302 w 471"/>
                <a:gd name="T45" fmla="*/ 24 h 273"/>
                <a:gd name="T46" fmla="*/ 262 w 471"/>
                <a:gd name="T47" fmla="*/ 10 h 273"/>
                <a:gd name="T48" fmla="*/ 219 w 471"/>
                <a:gd name="T49" fmla="*/ 42 h 273"/>
                <a:gd name="T50" fmla="*/ 170 w 471"/>
                <a:gd name="T51" fmla="*/ 1 h 273"/>
                <a:gd name="T52" fmla="*/ 144 w 471"/>
                <a:gd name="T53" fmla="*/ 0 h 273"/>
                <a:gd name="T54" fmla="*/ 139 w 471"/>
                <a:gd name="T55" fmla="*/ 33 h 273"/>
                <a:gd name="T56" fmla="*/ 106 w 471"/>
                <a:gd name="T57" fmla="*/ 3 h 273"/>
                <a:gd name="T58" fmla="*/ 67 w 471"/>
                <a:gd name="T59" fmla="*/ 15 h 273"/>
                <a:gd name="T60" fmla="*/ 74 w 471"/>
                <a:gd name="T61" fmla="*/ 35 h 273"/>
                <a:gd name="T62" fmla="*/ 132 w 471"/>
                <a:gd name="T63" fmla="*/ 47 h 273"/>
                <a:gd name="T64" fmla="*/ 128 w 471"/>
                <a:gd name="T65" fmla="*/ 75 h 273"/>
                <a:gd name="T66" fmla="*/ 160 w 471"/>
                <a:gd name="T67" fmla="*/ 94 h 273"/>
                <a:gd name="T68" fmla="*/ 236 w 471"/>
                <a:gd name="T69" fmla="*/ 75 h 273"/>
                <a:gd name="T70" fmla="*/ 238 w 471"/>
                <a:gd name="T71" fmla="*/ 101 h 273"/>
                <a:gd name="T72" fmla="*/ 175 w 471"/>
                <a:gd name="T73" fmla="*/ 131 h 273"/>
                <a:gd name="T74" fmla="*/ 137 w 471"/>
                <a:gd name="T75" fmla="*/ 101 h 273"/>
                <a:gd name="T76" fmla="*/ 102 w 471"/>
                <a:gd name="T77" fmla="*/ 105 h 273"/>
                <a:gd name="T78" fmla="*/ 137 w 471"/>
                <a:gd name="T79" fmla="*/ 154 h 273"/>
                <a:gd name="T80" fmla="*/ 120 w 471"/>
                <a:gd name="T81" fmla="*/ 163 h 273"/>
                <a:gd name="T82" fmla="*/ 94 w 471"/>
                <a:gd name="T83" fmla="*/ 140 h 273"/>
                <a:gd name="T84" fmla="*/ 74 w 471"/>
                <a:gd name="T85" fmla="*/ 152 h 273"/>
                <a:gd name="T86" fmla="*/ 92 w 471"/>
                <a:gd name="T87" fmla="*/ 185 h 273"/>
                <a:gd name="T88" fmla="*/ 121 w 471"/>
                <a:gd name="T89" fmla="*/ 185 h 273"/>
                <a:gd name="T90" fmla="*/ 114 w 471"/>
                <a:gd name="T91" fmla="*/ 217 h 273"/>
                <a:gd name="T92" fmla="*/ 90 w 471"/>
                <a:gd name="T93" fmla="*/ 213 h 273"/>
                <a:gd name="T94" fmla="*/ 59 w 471"/>
                <a:gd name="T95" fmla="*/ 180 h 273"/>
                <a:gd name="T96" fmla="*/ 38 w 471"/>
                <a:gd name="T97" fmla="*/ 18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71" h="273">
                  <a:moveTo>
                    <a:pt x="38" y="184"/>
                  </a:moveTo>
                  <a:lnTo>
                    <a:pt x="38" y="184"/>
                  </a:lnTo>
                  <a:lnTo>
                    <a:pt x="38" y="199"/>
                  </a:lnTo>
                  <a:lnTo>
                    <a:pt x="0" y="208"/>
                  </a:lnTo>
                  <a:lnTo>
                    <a:pt x="10" y="226"/>
                  </a:lnTo>
                  <a:lnTo>
                    <a:pt x="54" y="243"/>
                  </a:lnTo>
                  <a:lnTo>
                    <a:pt x="102" y="249"/>
                  </a:lnTo>
                  <a:lnTo>
                    <a:pt x="137" y="273"/>
                  </a:lnTo>
                  <a:lnTo>
                    <a:pt x="172" y="254"/>
                  </a:lnTo>
                  <a:lnTo>
                    <a:pt x="148" y="229"/>
                  </a:lnTo>
                  <a:lnTo>
                    <a:pt x="179" y="229"/>
                  </a:lnTo>
                  <a:lnTo>
                    <a:pt x="198" y="208"/>
                  </a:lnTo>
                  <a:lnTo>
                    <a:pt x="245" y="201"/>
                  </a:lnTo>
                  <a:lnTo>
                    <a:pt x="245" y="191"/>
                  </a:lnTo>
                  <a:lnTo>
                    <a:pt x="219" y="173"/>
                  </a:lnTo>
                  <a:lnTo>
                    <a:pt x="222" y="154"/>
                  </a:lnTo>
                  <a:lnTo>
                    <a:pt x="295" y="166"/>
                  </a:lnTo>
                  <a:lnTo>
                    <a:pt x="403" y="124"/>
                  </a:lnTo>
                  <a:lnTo>
                    <a:pt x="363" y="112"/>
                  </a:lnTo>
                  <a:lnTo>
                    <a:pt x="374" y="98"/>
                  </a:lnTo>
                  <a:lnTo>
                    <a:pt x="457" y="98"/>
                  </a:lnTo>
                  <a:lnTo>
                    <a:pt x="471" y="84"/>
                  </a:lnTo>
                  <a:lnTo>
                    <a:pt x="302" y="24"/>
                  </a:lnTo>
                  <a:lnTo>
                    <a:pt x="262" y="10"/>
                  </a:lnTo>
                  <a:lnTo>
                    <a:pt x="219" y="42"/>
                  </a:lnTo>
                  <a:lnTo>
                    <a:pt x="170" y="1"/>
                  </a:lnTo>
                  <a:lnTo>
                    <a:pt x="144" y="0"/>
                  </a:lnTo>
                  <a:lnTo>
                    <a:pt x="139" y="33"/>
                  </a:lnTo>
                  <a:lnTo>
                    <a:pt x="106" y="3"/>
                  </a:lnTo>
                  <a:lnTo>
                    <a:pt x="67" y="15"/>
                  </a:lnTo>
                  <a:lnTo>
                    <a:pt x="74" y="35"/>
                  </a:lnTo>
                  <a:lnTo>
                    <a:pt x="132" y="47"/>
                  </a:lnTo>
                  <a:lnTo>
                    <a:pt x="128" y="75"/>
                  </a:lnTo>
                  <a:lnTo>
                    <a:pt x="160" y="94"/>
                  </a:lnTo>
                  <a:lnTo>
                    <a:pt x="236" y="75"/>
                  </a:lnTo>
                  <a:lnTo>
                    <a:pt x="238" y="101"/>
                  </a:lnTo>
                  <a:lnTo>
                    <a:pt x="175" y="131"/>
                  </a:lnTo>
                  <a:lnTo>
                    <a:pt x="137" y="101"/>
                  </a:lnTo>
                  <a:lnTo>
                    <a:pt x="102" y="105"/>
                  </a:lnTo>
                  <a:lnTo>
                    <a:pt x="137" y="154"/>
                  </a:lnTo>
                  <a:lnTo>
                    <a:pt x="120" y="163"/>
                  </a:lnTo>
                  <a:lnTo>
                    <a:pt x="94" y="140"/>
                  </a:lnTo>
                  <a:lnTo>
                    <a:pt x="74" y="152"/>
                  </a:lnTo>
                  <a:lnTo>
                    <a:pt x="92" y="185"/>
                  </a:lnTo>
                  <a:lnTo>
                    <a:pt x="121" y="185"/>
                  </a:lnTo>
                  <a:lnTo>
                    <a:pt x="114" y="217"/>
                  </a:lnTo>
                  <a:lnTo>
                    <a:pt x="90" y="213"/>
                  </a:lnTo>
                  <a:lnTo>
                    <a:pt x="59" y="180"/>
                  </a:lnTo>
                  <a:lnTo>
                    <a:pt x="38" y="18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3" name="Freeform 199">
              <a:extLst>
                <a:ext uri="{FF2B5EF4-FFF2-40B4-BE49-F238E27FC236}">
                  <a16:creationId xmlns:a16="http://schemas.microsoft.com/office/drawing/2014/main" xmlns="" id="{D23DDE24-CD6B-7D4F-AD80-0267DC087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2300" y="2640013"/>
              <a:ext cx="119063" cy="98425"/>
            </a:xfrm>
            <a:custGeom>
              <a:avLst/>
              <a:gdLst>
                <a:gd name="T0" fmla="*/ 35 w 112"/>
                <a:gd name="T1" fmla="*/ 0 h 94"/>
                <a:gd name="T2" fmla="*/ 35 w 112"/>
                <a:gd name="T3" fmla="*/ 0 h 94"/>
                <a:gd name="T4" fmla="*/ 2 w 112"/>
                <a:gd name="T5" fmla="*/ 42 h 94"/>
                <a:gd name="T6" fmla="*/ 0 w 112"/>
                <a:gd name="T7" fmla="*/ 88 h 94"/>
                <a:gd name="T8" fmla="*/ 29 w 112"/>
                <a:gd name="T9" fmla="*/ 71 h 94"/>
                <a:gd name="T10" fmla="*/ 64 w 112"/>
                <a:gd name="T11" fmla="*/ 71 h 94"/>
                <a:gd name="T12" fmla="*/ 89 w 112"/>
                <a:gd name="T13" fmla="*/ 94 h 94"/>
                <a:gd name="T14" fmla="*/ 112 w 112"/>
                <a:gd name="T15" fmla="*/ 75 h 94"/>
                <a:gd name="T16" fmla="*/ 35 w 112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94">
                  <a:moveTo>
                    <a:pt x="35" y="0"/>
                  </a:moveTo>
                  <a:lnTo>
                    <a:pt x="35" y="0"/>
                  </a:lnTo>
                  <a:lnTo>
                    <a:pt x="2" y="42"/>
                  </a:lnTo>
                  <a:lnTo>
                    <a:pt x="0" y="88"/>
                  </a:lnTo>
                  <a:lnTo>
                    <a:pt x="29" y="71"/>
                  </a:lnTo>
                  <a:lnTo>
                    <a:pt x="64" y="71"/>
                  </a:lnTo>
                  <a:lnTo>
                    <a:pt x="89" y="94"/>
                  </a:lnTo>
                  <a:lnTo>
                    <a:pt x="112" y="75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4" name="Freeform 200">
              <a:extLst>
                <a:ext uri="{FF2B5EF4-FFF2-40B4-BE49-F238E27FC236}">
                  <a16:creationId xmlns:a16="http://schemas.microsoft.com/office/drawing/2014/main" xmlns="" id="{7B0EE3FC-2D88-964D-B253-BF5E0E7F0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8538" y="3214688"/>
              <a:ext cx="133350" cy="142875"/>
            </a:xfrm>
            <a:custGeom>
              <a:avLst/>
              <a:gdLst>
                <a:gd name="T0" fmla="*/ 83 w 125"/>
                <a:gd name="T1" fmla="*/ 0 h 136"/>
                <a:gd name="T2" fmla="*/ 83 w 125"/>
                <a:gd name="T3" fmla="*/ 0 h 136"/>
                <a:gd name="T4" fmla="*/ 0 w 125"/>
                <a:gd name="T5" fmla="*/ 80 h 136"/>
                <a:gd name="T6" fmla="*/ 9 w 125"/>
                <a:gd name="T7" fmla="*/ 98 h 136"/>
                <a:gd name="T8" fmla="*/ 110 w 125"/>
                <a:gd name="T9" fmla="*/ 136 h 136"/>
                <a:gd name="T10" fmla="*/ 125 w 125"/>
                <a:gd name="T11" fmla="*/ 111 h 136"/>
                <a:gd name="T12" fmla="*/ 116 w 125"/>
                <a:gd name="T13" fmla="*/ 69 h 136"/>
                <a:gd name="T14" fmla="*/ 83 w 125"/>
                <a:gd name="T15" fmla="*/ 73 h 136"/>
                <a:gd name="T16" fmla="*/ 64 w 125"/>
                <a:gd name="T17" fmla="*/ 52 h 136"/>
                <a:gd name="T18" fmla="*/ 95 w 125"/>
                <a:gd name="T19" fmla="*/ 21 h 136"/>
                <a:gd name="T20" fmla="*/ 83 w 125"/>
                <a:gd name="T21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" h="136">
                  <a:moveTo>
                    <a:pt x="83" y="0"/>
                  </a:moveTo>
                  <a:lnTo>
                    <a:pt x="83" y="0"/>
                  </a:lnTo>
                  <a:lnTo>
                    <a:pt x="0" y="80"/>
                  </a:lnTo>
                  <a:lnTo>
                    <a:pt x="9" y="98"/>
                  </a:lnTo>
                  <a:lnTo>
                    <a:pt x="110" y="136"/>
                  </a:lnTo>
                  <a:lnTo>
                    <a:pt x="125" y="111"/>
                  </a:lnTo>
                  <a:lnTo>
                    <a:pt x="116" y="69"/>
                  </a:lnTo>
                  <a:lnTo>
                    <a:pt x="83" y="73"/>
                  </a:lnTo>
                  <a:lnTo>
                    <a:pt x="64" y="52"/>
                  </a:lnTo>
                  <a:lnTo>
                    <a:pt x="95" y="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5" name="Freeform 201">
              <a:extLst>
                <a:ext uri="{FF2B5EF4-FFF2-40B4-BE49-F238E27FC236}">
                  <a16:creationId xmlns:a16="http://schemas.microsoft.com/office/drawing/2014/main" xmlns="" id="{85238BCD-F4D6-D84D-920A-919F22607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9625" y="2198688"/>
              <a:ext cx="1565275" cy="1265238"/>
            </a:xfrm>
            <a:custGeom>
              <a:avLst/>
              <a:gdLst>
                <a:gd name="T0" fmla="*/ 214 w 1481"/>
                <a:gd name="T1" fmla="*/ 0 h 1196"/>
                <a:gd name="T2" fmla="*/ 238 w 1481"/>
                <a:gd name="T3" fmla="*/ 55 h 1196"/>
                <a:gd name="T4" fmla="*/ 304 w 1481"/>
                <a:gd name="T5" fmla="*/ 35 h 1196"/>
                <a:gd name="T6" fmla="*/ 394 w 1481"/>
                <a:gd name="T7" fmla="*/ 53 h 1196"/>
                <a:gd name="T8" fmla="*/ 449 w 1481"/>
                <a:gd name="T9" fmla="*/ 98 h 1196"/>
                <a:gd name="T10" fmla="*/ 476 w 1481"/>
                <a:gd name="T11" fmla="*/ 71 h 1196"/>
                <a:gd name="T12" fmla="*/ 572 w 1481"/>
                <a:gd name="T13" fmla="*/ 153 h 1196"/>
                <a:gd name="T14" fmla="*/ 594 w 1481"/>
                <a:gd name="T15" fmla="*/ 218 h 1196"/>
                <a:gd name="T16" fmla="*/ 691 w 1481"/>
                <a:gd name="T17" fmla="*/ 246 h 1196"/>
                <a:gd name="T18" fmla="*/ 717 w 1481"/>
                <a:gd name="T19" fmla="*/ 289 h 1196"/>
                <a:gd name="T20" fmla="*/ 760 w 1481"/>
                <a:gd name="T21" fmla="*/ 220 h 1196"/>
                <a:gd name="T22" fmla="*/ 846 w 1481"/>
                <a:gd name="T23" fmla="*/ 289 h 1196"/>
                <a:gd name="T24" fmla="*/ 894 w 1481"/>
                <a:gd name="T25" fmla="*/ 272 h 1196"/>
                <a:gd name="T26" fmla="*/ 932 w 1481"/>
                <a:gd name="T27" fmla="*/ 212 h 1196"/>
                <a:gd name="T28" fmla="*/ 912 w 1481"/>
                <a:gd name="T29" fmla="*/ 299 h 1196"/>
                <a:gd name="T30" fmla="*/ 933 w 1481"/>
                <a:gd name="T31" fmla="*/ 299 h 1196"/>
                <a:gd name="T32" fmla="*/ 971 w 1481"/>
                <a:gd name="T33" fmla="*/ 226 h 1196"/>
                <a:gd name="T34" fmla="*/ 957 w 1481"/>
                <a:gd name="T35" fmla="*/ 169 h 1196"/>
                <a:gd name="T36" fmla="*/ 1025 w 1481"/>
                <a:gd name="T37" fmla="*/ 161 h 1196"/>
                <a:gd name="T38" fmla="*/ 1062 w 1481"/>
                <a:gd name="T39" fmla="*/ 270 h 1196"/>
                <a:gd name="T40" fmla="*/ 1055 w 1481"/>
                <a:gd name="T41" fmla="*/ 329 h 1196"/>
                <a:gd name="T42" fmla="*/ 1141 w 1481"/>
                <a:gd name="T43" fmla="*/ 258 h 1196"/>
                <a:gd name="T44" fmla="*/ 1166 w 1481"/>
                <a:gd name="T45" fmla="*/ 384 h 1196"/>
                <a:gd name="T46" fmla="*/ 1082 w 1481"/>
                <a:gd name="T47" fmla="*/ 388 h 1196"/>
                <a:gd name="T48" fmla="*/ 1016 w 1481"/>
                <a:gd name="T49" fmla="*/ 429 h 1196"/>
                <a:gd name="T50" fmla="*/ 935 w 1481"/>
                <a:gd name="T51" fmla="*/ 474 h 1196"/>
                <a:gd name="T52" fmla="*/ 806 w 1481"/>
                <a:gd name="T53" fmla="*/ 608 h 1196"/>
                <a:gd name="T54" fmla="*/ 840 w 1481"/>
                <a:gd name="T55" fmla="*/ 650 h 1196"/>
                <a:gd name="T56" fmla="*/ 912 w 1481"/>
                <a:gd name="T57" fmla="*/ 746 h 1196"/>
                <a:gd name="T58" fmla="*/ 982 w 1481"/>
                <a:gd name="T59" fmla="*/ 876 h 1196"/>
                <a:gd name="T60" fmla="*/ 1004 w 1481"/>
                <a:gd name="T61" fmla="*/ 918 h 1196"/>
                <a:gd name="T62" fmla="*/ 1039 w 1481"/>
                <a:gd name="T63" fmla="*/ 797 h 1196"/>
                <a:gd name="T64" fmla="*/ 1111 w 1481"/>
                <a:gd name="T65" fmla="*/ 750 h 1196"/>
                <a:gd name="T66" fmla="*/ 1178 w 1481"/>
                <a:gd name="T67" fmla="*/ 559 h 1196"/>
                <a:gd name="T68" fmla="*/ 1297 w 1481"/>
                <a:gd name="T69" fmla="*/ 644 h 1196"/>
                <a:gd name="T70" fmla="*/ 1311 w 1481"/>
                <a:gd name="T71" fmla="*/ 719 h 1196"/>
                <a:gd name="T72" fmla="*/ 1408 w 1481"/>
                <a:gd name="T73" fmla="*/ 807 h 1196"/>
                <a:gd name="T74" fmla="*/ 1481 w 1481"/>
                <a:gd name="T75" fmla="*/ 935 h 1196"/>
                <a:gd name="T76" fmla="*/ 1366 w 1481"/>
                <a:gd name="T77" fmla="*/ 994 h 1196"/>
                <a:gd name="T78" fmla="*/ 1248 w 1481"/>
                <a:gd name="T79" fmla="*/ 975 h 1196"/>
                <a:gd name="T80" fmla="*/ 1221 w 1481"/>
                <a:gd name="T81" fmla="*/ 1018 h 1196"/>
                <a:gd name="T82" fmla="*/ 1282 w 1481"/>
                <a:gd name="T83" fmla="*/ 1020 h 1196"/>
                <a:gd name="T84" fmla="*/ 1270 w 1481"/>
                <a:gd name="T85" fmla="*/ 1103 h 1196"/>
                <a:gd name="T86" fmla="*/ 1317 w 1481"/>
                <a:gd name="T87" fmla="*/ 1113 h 1196"/>
                <a:gd name="T88" fmla="*/ 1344 w 1481"/>
                <a:gd name="T89" fmla="*/ 1095 h 1196"/>
                <a:gd name="T90" fmla="*/ 1270 w 1481"/>
                <a:gd name="T91" fmla="*/ 1144 h 1196"/>
                <a:gd name="T92" fmla="*/ 1221 w 1481"/>
                <a:gd name="T93" fmla="*/ 1176 h 1196"/>
                <a:gd name="T94" fmla="*/ 1252 w 1481"/>
                <a:gd name="T95" fmla="*/ 1113 h 1196"/>
                <a:gd name="T96" fmla="*/ 1203 w 1481"/>
                <a:gd name="T97" fmla="*/ 1062 h 1196"/>
                <a:gd name="T98" fmla="*/ 1149 w 1481"/>
                <a:gd name="T99" fmla="*/ 1071 h 1196"/>
                <a:gd name="T100" fmla="*/ 1051 w 1481"/>
                <a:gd name="T101" fmla="*/ 1105 h 1196"/>
                <a:gd name="T102" fmla="*/ 863 w 1481"/>
                <a:gd name="T103" fmla="*/ 1196 h 1196"/>
                <a:gd name="T104" fmla="*/ 906 w 1481"/>
                <a:gd name="T105" fmla="*/ 1099 h 1196"/>
                <a:gd name="T106" fmla="*/ 855 w 1481"/>
                <a:gd name="T107" fmla="*/ 1032 h 1196"/>
                <a:gd name="T108" fmla="*/ 773 w 1481"/>
                <a:gd name="T109" fmla="*/ 998 h 1196"/>
                <a:gd name="T110" fmla="*/ 142 w 1481"/>
                <a:gd name="T111" fmla="*/ 853 h 1196"/>
                <a:gd name="T112" fmla="*/ 82 w 1481"/>
                <a:gd name="T113" fmla="*/ 768 h 1196"/>
                <a:gd name="T114" fmla="*/ 89 w 1481"/>
                <a:gd name="T115" fmla="*/ 694 h 1196"/>
                <a:gd name="T116" fmla="*/ 66 w 1481"/>
                <a:gd name="T117" fmla="*/ 654 h 1196"/>
                <a:gd name="T118" fmla="*/ 113 w 1481"/>
                <a:gd name="T119" fmla="*/ 587 h 1196"/>
                <a:gd name="T120" fmla="*/ 39 w 1481"/>
                <a:gd name="T121" fmla="*/ 416 h 1196"/>
                <a:gd name="T122" fmla="*/ 214 w 1481"/>
                <a:gd name="T123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81" h="1196">
                  <a:moveTo>
                    <a:pt x="214" y="0"/>
                  </a:moveTo>
                  <a:lnTo>
                    <a:pt x="214" y="0"/>
                  </a:lnTo>
                  <a:lnTo>
                    <a:pt x="230" y="23"/>
                  </a:lnTo>
                  <a:lnTo>
                    <a:pt x="238" y="55"/>
                  </a:lnTo>
                  <a:lnTo>
                    <a:pt x="277" y="65"/>
                  </a:lnTo>
                  <a:lnTo>
                    <a:pt x="304" y="35"/>
                  </a:lnTo>
                  <a:lnTo>
                    <a:pt x="328" y="47"/>
                  </a:lnTo>
                  <a:lnTo>
                    <a:pt x="394" y="53"/>
                  </a:lnTo>
                  <a:lnTo>
                    <a:pt x="441" y="33"/>
                  </a:lnTo>
                  <a:lnTo>
                    <a:pt x="449" y="98"/>
                  </a:lnTo>
                  <a:lnTo>
                    <a:pt x="476" y="98"/>
                  </a:lnTo>
                  <a:lnTo>
                    <a:pt x="476" y="71"/>
                  </a:lnTo>
                  <a:lnTo>
                    <a:pt x="504" y="73"/>
                  </a:lnTo>
                  <a:lnTo>
                    <a:pt x="572" y="153"/>
                  </a:lnTo>
                  <a:lnTo>
                    <a:pt x="617" y="181"/>
                  </a:lnTo>
                  <a:lnTo>
                    <a:pt x="594" y="218"/>
                  </a:lnTo>
                  <a:lnTo>
                    <a:pt x="603" y="228"/>
                  </a:lnTo>
                  <a:lnTo>
                    <a:pt x="691" y="246"/>
                  </a:lnTo>
                  <a:lnTo>
                    <a:pt x="693" y="285"/>
                  </a:lnTo>
                  <a:lnTo>
                    <a:pt x="717" y="289"/>
                  </a:lnTo>
                  <a:lnTo>
                    <a:pt x="722" y="230"/>
                  </a:lnTo>
                  <a:lnTo>
                    <a:pt x="760" y="220"/>
                  </a:lnTo>
                  <a:lnTo>
                    <a:pt x="787" y="262"/>
                  </a:lnTo>
                  <a:lnTo>
                    <a:pt x="846" y="289"/>
                  </a:lnTo>
                  <a:lnTo>
                    <a:pt x="875" y="295"/>
                  </a:lnTo>
                  <a:lnTo>
                    <a:pt x="894" y="272"/>
                  </a:lnTo>
                  <a:lnTo>
                    <a:pt x="896" y="234"/>
                  </a:lnTo>
                  <a:lnTo>
                    <a:pt x="932" y="212"/>
                  </a:lnTo>
                  <a:lnTo>
                    <a:pt x="943" y="244"/>
                  </a:lnTo>
                  <a:lnTo>
                    <a:pt x="912" y="299"/>
                  </a:lnTo>
                  <a:lnTo>
                    <a:pt x="916" y="327"/>
                  </a:lnTo>
                  <a:lnTo>
                    <a:pt x="933" y="299"/>
                  </a:lnTo>
                  <a:lnTo>
                    <a:pt x="969" y="268"/>
                  </a:lnTo>
                  <a:lnTo>
                    <a:pt x="971" y="226"/>
                  </a:lnTo>
                  <a:lnTo>
                    <a:pt x="951" y="195"/>
                  </a:lnTo>
                  <a:lnTo>
                    <a:pt x="957" y="169"/>
                  </a:lnTo>
                  <a:lnTo>
                    <a:pt x="1004" y="146"/>
                  </a:lnTo>
                  <a:lnTo>
                    <a:pt x="1025" y="161"/>
                  </a:lnTo>
                  <a:lnTo>
                    <a:pt x="1029" y="299"/>
                  </a:lnTo>
                  <a:lnTo>
                    <a:pt x="1062" y="270"/>
                  </a:lnTo>
                  <a:lnTo>
                    <a:pt x="1082" y="282"/>
                  </a:lnTo>
                  <a:lnTo>
                    <a:pt x="1055" y="329"/>
                  </a:lnTo>
                  <a:lnTo>
                    <a:pt x="1090" y="337"/>
                  </a:lnTo>
                  <a:lnTo>
                    <a:pt x="1141" y="258"/>
                  </a:lnTo>
                  <a:lnTo>
                    <a:pt x="1184" y="303"/>
                  </a:lnTo>
                  <a:lnTo>
                    <a:pt x="1166" y="384"/>
                  </a:lnTo>
                  <a:lnTo>
                    <a:pt x="1123" y="407"/>
                  </a:lnTo>
                  <a:lnTo>
                    <a:pt x="1082" y="388"/>
                  </a:lnTo>
                  <a:lnTo>
                    <a:pt x="1008" y="404"/>
                  </a:lnTo>
                  <a:lnTo>
                    <a:pt x="1016" y="429"/>
                  </a:lnTo>
                  <a:lnTo>
                    <a:pt x="996" y="461"/>
                  </a:lnTo>
                  <a:lnTo>
                    <a:pt x="935" y="474"/>
                  </a:lnTo>
                  <a:lnTo>
                    <a:pt x="867" y="528"/>
                  </a:lnTo>
                  <a:lnTo>
                    <a:pt x="806" y="608"/>
                  </a:lnTo>
                  <a:lnTo>
                    <a:pt x="799" y="634"/>
                  </a:lnTo>
                  <a:lnTo>
                    <a:pt x="840" y="650"/>
                  </a:lnTo>
                  <a:lnTo>
                    <a:pt x="855" y="689"/>
                  </a:lnTo>
                  <a:lnTo>
                    <a:pt x="912" y="746"/>
                  </a:lnTo>
                  <a:lnTo>
                    <a:pt x="1002" y="786"/>
                  </a:lnTo>
                  <a:lnTo>
                    <a:pt x="982" y="876"/>
                  </a:lnTo>
                  <a:lnTo>
                    <a:pt x="980" y="902"/>
                  </a:lnTo>
                  <a:lnTo>
                    <a:pt x="1004" y="918"/>
                  </a:lnTo>
                  <a:lnTo>
                    <a:pt x="1035" y="876"/>
                  </a:lnTo>
                  <a:lnTo>
                    <a:pt x="1039" y="797"/>
                  </a:lnTo>
                  <a:lnTo>
                    <a:pt x="1088" y="795"/>
                  </a:lnTo>
                  <a:lnTo>
                    <a:pt x="1111" y="750"/>
                  </a:lnTo>
                  <a:lnTo>
                    <a:pt x="1115" y="681"/>
                  </a:lnTo>
                  <a:lnTo>
                    <a:pt x="1178" y="559"/>
                  </a:lnTo>
                  <a:lnTo>
                    <a:pt x="1256" y="587"/>
                  </a:lnTo>
                  <a:lnTo>
                    <a:pt x="1297" y="644"/>
                  </a:lnTo>
                  <a:lnTo>
                    <a:pt x="1279" y="701"/>
                  </a:lnTo>
                  <a:lnTo>
                    <a:pt x="1311" y="719"/>
                  </a:lnTo>
                  <a:lnTo>
                    <a:pt x="1387" y="667"/>
                  </a:lnTo>
                  <a:lnTo>
                    <a:pt x="1408" y="807"/>
                  </a:lnTo>
                  <a:lnTo>
                    <a:pt x="1479" y="892"/>
                  </a:lnTo>
                  <a:lnTo>
                    <a:pt x="1481" y="935"/>
                  </a:lnTo>
                  <a:lnTo>
                    <a:pt x="1403" y="955"/>
                  </a:lnTo>
                  <a:lnTo>
                    <a:pt x="1366" y="994"/>
                  </a:lnTo>
                  <a:lnTo>
                    <a:pt x="1287" y="977"/>
                  </a:lnTo>
                  <a:lnTo>
                    <a:pt x="1248" y="975"/>
                  </a:lnTo>
                  <a:lnTo>
                    <a:pt x="1180" y="1028"/>
                  </a:lnTo>
                  <a:lnTo>
                    <a:pt x="1221" y="1018"/>
                  </a:lnTo>
                  <a:lnTo>
                    <a:pt x="1272" y="1008"/>
                  </a:lnTo>
                  <a:lnTo>
                    <a:pt x="1282" y="1020"/>
                  </a:lnTo>
                  <a:lnTo>
                    <a:pt x="1268" y="1063"/>
                  </a:lnTo>
                  <a:lnTo>
                    <a:pt x="1270" y="1103"/>
                  </a:lnTo>
                  <a:lnTo>
                    <a:pt x="1293" y="1119"/>
                  </a:lnTo>
                  <a:lnTo>
                    <a:pt x="1317" y="1113"/>
                  </a:lnTo>
                  <a:lnTo>
                    <a:pt x="1329" y="1095"/>
                  </a:lnTo>
                  <a:lnTo>
                    <a:pt x="1344" y="1095"/>
                  </a:lnTo>
                  <a:lnTo>
                    <a:pt x="1319" y="1142"/>
                  </a:lnTo>
                  <a:lnTo>
                    <a:pt x="1270" y="1144"/>
                  </a:lnTo>
                  <a:lnTo>
                    <a:pt x="1248" y="1176"/>
                  </a:lnTo>
                  <a:lnTo>
                    <a:pt x="1221" y="1176"/>
                  </a:lnTo>
                  <a:lnTo>
                    <a:pt x="1213" y="1152"/>
                  </a:lnTo>
                  <a:lnTo>
                    <a:pt x="1252" y="1113"/>
                  </a:lnTo>
                  <a:lnTo>
                    <a:pt x="1205" y="1128"/>
                  </a:lnTo>
                  <a:lnTo>
                    <a:pt x="1203" y="1062"/>
                  </a:lnTo>
                  <a:lnTo>
                    <a:pt x="1190" y="1054"/>
                  </a:lnTo>
                  <a:lnTo>
                    <a:pt x="1149" y="1071"/>
                  </a:lnTo>
                  <a:lnTo>
                    <a:pt x="1145" y="1105"/>
                  </a:lnTo>
                  <a:lnTo>
                    <a:pt x="1051" y="1105"/>
                  </a:lnTo>
                  <a:lnTo>
                    <a:pt x="971" y="1160"/>
                  </a:lnTo>
                  <a:lnTo>
                    <a:pt x="863" y="1196"/>
                  </a:lnTo>
                  <a:lnTo>
                    <a:pt x="852" y="1180"/>
                  </a:lnTo>
                  <a:lnTo>
                    <a:pt x="906" y="1099"/>
                  </a:lnTo>
                  <a:lnTo>
                    <a:pt x="875" y="1069"/>
                  </a:lnTo>
                  <a:lnTo>
                    <a:pt x="855" y="1032"/>
                  </a:lnTo>
                  <a:lnTo>
                    <a:pt x="816" y="1002"/>
                  </a:lnTo>
                  <a:lnTo>
                    <a:pt x="773" y="998"/>
                  </a:lnTo>
                  <a:lnTo>
                    <a:pt x="696" y="944"/>
                  </a:lnTo>
                  <a:lnTo>
                    <a:pt x="142" y="853"/>
                  </a:lnTo>
                  <a:lnTo>
                    <a:pt x="132" y="816"/>
                  </a:lnTo>
                  <a:lnTo>
                    <a:pt x="82" y="768"/>
                  </a:lnTo>
                  <a:lnTo>
                    <a:pt x="82" y="729"/>
                  </a:lnTo>
                  <a:lnTo>
                    <a:pt x="89" y="694"/>
                  </a:lnTo>
                  <a:lnTo>
                    <a:pt x="86" y="674"/>
                  </a:lnTo>
                  <a:lnTo>
                    <a:pt x="66" y="654"/>
                  </a:lnTo>
                  <a:lnTo>
                    <a:pt x="62" y="623"/>
                  </a:lnTo>
                  <a:lnTo>
                    <a:pt x="113" y="587"/>
                  </a:lnTo>
                  <a:lnTo>
                    <a:pt x="82" y="418"/>
                  </a:lnTo>
                  <a:lnTo>
                    <a:pt x="39" y="416"/>
                  </a:lnTo>
                  <a:lnTo>
                    <a:pt x="0" y="365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6" name="Freeform 202">
              <a:extLst>
                <a:ext uri="{FF2B5EF4-FFF2-40B4-BE49-F238E27FC236}">
                  <a16:creationId xmlns:a16="http://schemas.microsoft.com/office/drawing/2014/main" xmlns="" id="{34BD5686-96E4-FE44-8740-76F1B1509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338" y="3108326"/>
              <a:ext cx="1277938" cy="827088"/>
            </a:xfrm>
            <a:custGeom>
              <a:avLst/>
              <a:gdLst>
                <a:gd name="T0" fmla="*/ 153 w 1208"/>
                <a:gd name="T1" fmla="*/ 0 h 782"/>
                <a:gd name="T2" fmla="*/ 153 w 1208"/>
                <a:gd name="T3" fmla="*/ 0 h 782"/>
                <a:gd name="T4" fmla="*/ 145 w 1208"/>
                <a:gd name="T5" fmla="*/ 32 h 782"/>
                <a:gd name="T6" fmla="*/ 118 w 1208"/>
                <a:gd name="T7" fmla="*/ 14 h 782"/>
                <a:gd name="T8" fmla="*/ 104 w 1208"/>
                <a:gd name="T9" fmla="*/ 14 h 782"/>
                <a:gd name="T10" fmla="*/ 96 w 1208"/>
                <a:gd name="T11" fmla="*/ 48 h 782"/>
                <a:gd name="T12" fmla="*/ 0 w 1208"/>
                <a:gd name="T13" fmla="*/ 262 h 782"/>
                <a:gd name="T14" fmla="*/ 26 w 1208"/>
                <a:gd name="T15" fmla="*/ 449 h 782"/>
                <a:gd name="T16" fmla="*/ 57 w 1208"/>
                <a:gd name="T17" fmla="*/ 465 h 782"/>
                <a:gd name="T18" fmla="*/ 63 w 1208"/>
                <a:gd name="T19" fmla="*/ 516 h 782"/>
                <a:gd name="T20" fmla="*/ 128 w 1208"/>
                <a:gd name="T21" fmla="*/ 516 h 782"/>
                <a:gd name="T22" fmla="*/ 190 w 1208"/>
                <a:gd name="T23" fmla="*/ 564 h 782"/>
                <a:gd name="T24" fmla="*/ 313 w 1208"/>
                <a:gd name="T25" fmla="*/ 576 h 782"/>
                <a:gd name="T26" fmla="*/ 327 w 1208"/>
                <a:gd name="T27" fmla="*/ 639 h 782"/>
                <a:gd name="T28" fmla="*/ 346 w 1208"/>
                <a:gd name="T29" fmla="*/ 652 h 782"/>
                <a:gd name="T30" fmla="*/ 374 w 1208"/>
                <a:gd name="T31" fmla="*/ 625 h 782"/>
                <a:gd name="T32" fmla="*/ 395 w 1208"/>
                <a:gd name="T33" fmla="*/ 635 h 782"/>
                <a:gd name="T34" fmla="*/ 415 w 1208"/>
                <a:gd name="T35" fmla="*/ 725 h 782"/>
                <a:gd name="T36" fmla="*/ 448 w 1208"/>
                <a:gd name="T37" fmla="*/ 747 h 782"/>
                <a:gd name="T38" fmla="*/ 475 w 1208"/>
                <a:gd name="T39" fmla="*/ 696 h 782"/>
                <a:gd name="T40" fmla="*/ 559 w 1208"/>
                <a:gd name="T41" fmla="*/ 635 h 782"/>
                <a:gd name="T42" fmla="*/ 614 w 1208"/>
                <a:gd name="T43" fmla="*/ 660 h 782"/>
                <a:gd name="T44" fmla="*/ 661 w 1208"/>
                <a:gd name="T45" fmla="*/ 664 h 782"/>
                <a:gd name="T46" fmla="*/ 663 w 1208"/>
                <a:gd name="T47" fmla="*/ 635 h 782"/>
                <a:gd name="T48" fmla="*/ 761 w 1208"/>
                <a:gd name="T49" fmla="*/ 637 h 782"/>
                <a:gd name="T50" fmla="*/ 780 w 1208"/>
                <a:gd name="T51" fmla="*/ 658 h 782"/>
                <a:gd name="T52" fmla="*/ 784 w 1208"/>
                <a:gd name="T53" fmla="*/ 707 h 782"/>
                <a:gd name="T54" fmla="*/ 772 w 1208"/>
                <a:gd name="T55" fmla="*/ 735 h 782"/>
                <a:gd name="T56" fmla="*/ 786 w 1208"/>
                <a:gd name="T57" fmla="*/ 782 h 782"/>
                <a:gd name="T58" fmla="*/ 815 w 1208"/>
                <a:gd name="T59" fmla="*/ 782 h 782"/>
                <a:gd name="T60" fmla="*/ 845 w 1208"/>
                <a:gd name="T61" fmla="*/ 737 h 782"/>
                <a:gd name="T62" fmla="*/ 833 w 1208"/>
                <a:gd name="T63" fmla="*/ 715 h 782"/>
                <a:gd name="T64" fmla="*/ 821 w 1208"/>
                <a:gd name="T65" fmla="*/ 668 h 782"/>
                <a:gd name="T66" fmla="*/ 839 w 1208"/>
                <a:gd name="T67" fmla="*/ 615 h 782"/>
                <a:gd name="T68" fmla="*/ 919 w 1208"/>
                <a:gd name="T69" fmla="*/ 546 h 782"/>
                <a:gd name="T70" fmla="*/ 980 w 1208"/>
                <a:gd name="T71" fmla="*/ 528 h 782"/>
                <a:gd name="T72" fmla="*/ 972 w 1208"/>
                <a:gd name="T73" fmla="*/ 471 h 782"/>
                <a:gd name="T74" fmla="*/ 1056 w 1208"/>
                <a:gd name="T75" fmla="*/ 380 h 782"/>
                <a:gd name="T76" fmla="*/ 1140 w 1208"/>
                <a:gd name="T77" fmla="*/ 367 h 782"/>
                <a:gd name="T78" fmla="*/ 1126 w 1208"/>
                <a:gd name="T79" fmla="*/ 319 h 782"/>
                <a:gd name="T80" fmla="*/ 1208 w 1208"/>
                <a:gd name="T81" fmla="*/ 272 h 782"/>
                <a:gd name="T82" fmla="*/ 1208 w 1208"/>
                <a:gd name="T83" fmla="*/ 209 h 782"/>
                <a:gd name="T84" fmla="*/ 1201 w 1208"/>
                <a:gd name="T85" fmla="*/ 205 h 782"/>
                <a:gd name="T86" fmla="*/ 1171 w 1208"/>
                <a:gd name="T87" fmla="*/ 215 h 782"/>
                <a:gd name="T88" fmla="*/ 1167 w 1208"/>
                <a:gd name="T89" fmla="*/ 254 h 782"/>
                <a:gd name="T90" fmla="*/ 1070 w 1208"/>
                <a:gd name="T91" fmla="*/ 255 h 782"/>
                <a:gd name="T92" fmla="*/ 993 w 1208"/>
                <a:gd name="T93" fmla="*/ 306 h 782"/>
                <a:gd name="T94" fmla="*/ 873 w 1208"/>
                <a:gd name="T95" fmla="*/ 345 h 782"/>
                <a:gd name="T96" fmla="*/ 854 w 1208"/>
                <a:gd name="T97" fmla="*/ 321 h 782"/>
                <a:gd name="T98" fmla="*/ 909 w 1208"/>
                <a:gd name="T99" fmla="*/ 239 h 782"/>
                <a:gd name="T100" fmla="*/ 882 w 1208"/>
                <a:gd name="T101" fmla="*/ 213 h 782"/>
                <a:gd name="T102" fmla="*/ 863 w 1208"/>
                <a:gd name="T103" fmla="*/ 179 h 782"/>
                <a:gd name="T104" fmla="*/ 826 w 1208"/>
                <a:gd name="T105" fmla="*/ 148 h 782"/>
                <a:gd name="T106" fmla="*/ 784 w 1208"/>
                <a:gd name="T107" fmla="*/ 145 h 782"/>
                <a:gd name="T108" fmla="*/ 707 w 1208"/>
                <a:gd name="T109" fmla="*/ 92 h 782"/>
                <a:gd name="T110" fmla="*/ 153 w 1208"/>
                <a:gd name="T111" fmla="*/ 0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08" h="782">
                  <a:moveTo>
                    <a:pt x="153" y="0"/>
                  </a:moveTo>
                  <a:lnTo>
                    <a:pt x="153" y="0"/>
                  </a:lnTo>
                  <a:lnTo>
                    <a:pt x="145" y="32"/>
                  </a:lnTo>
                  <a:lnTo>
                    <a:pt x="118" y="14"/>
                  </a:lnTo>
                  <a:lnTo>
                    <a:pt x="104" y="14"/>
                  </a:lnTo>
                  <a:lnTo>
                    <a:pt x="96" y="48"/>
                  </a:lnTo>
                  <a:lnTo>
                    <a:pt x="0" y="262"/>
                  </a:lnTo>
                  <a:lnTo>
                    <a:pt x="26" y="449"/>
                  </a:lnTo>
                  <a:lnTo>
                    <a:pt x="57" y="465"/>
                  </a:lnTo>
                  <a:lnTo>
                    <a:pt x="63" y="516"/>
                  </a:lnTo>
                  <a:lnTo>
                    <a:pt x="128" y="516"/>
                  </a:lnTo>
                  <a:lnTo>
                    <a:pt x="190" y="564"/>
                  </a:lnTo>
                  <a:lnTo>
                    <a:pt x="313" y="576"/>
                  </a:lnTo>
                  <a:lnTo>
                    <a:pt x="327" y="639"/>
                  </a:lnTo>
                  <a:lnTo>
                    <a:pt x="346" y="652"/>
                  </a:lnTo>
                  <a:lnTo>
                    <a:pt x="374" y="625"/>
                  </a:lnTo>
                  <a:lnTo>
                    <a:pt x="395" y="635"/>
                  </a:lnTo>
                  <a:lnTo>
                    <a:pt x="415" y="725"/>
                  </a:lnTo>
                  <a:lnTo>
                    <a:pt x="448" y="747"/>
                  </a:lnTo>
                  <a:lnTo>
                    <a:pt x="475" y="696"/>
                  </a:lnTo>
                  <a:lnTo>
                    <a:pt x="559" y="635"/>
                  </a:lnTo>
                  <a:lnTo>
                    <a:pt x="614" y="660"/>
                  </a:lnTo>
                  <a:lnTo>
                    <a:pt x="661" y="664"/>
                  </a:lnTo>
                  <a:lnTo>
                    <a:pt x="663" y="635"/>
                  </a:lnTo>
                  <a:lnTo>
                    <a:pt x="761" y="637"/>
                  </a:lnTo>
                  <a:lnTo>
                    <a:pt x="780" y="658"/>
                  </a:lnTo>
                  <a:lnTo>
                    <a:pt x="784" y="707"/>
                  </a:lnTo>
                  <a:lnTo>
                    <a:pt x="772" y="735"/>
                  </a:lnTo>
                  <a:lnTo>
                    <a:pt x="786" y="782"/>
                  </a:lnTo>
                  <a:lnTo>
                    <a:pt x="815" y="782"/>
                  </a:lnTo>
                  <a:lnTo>
                    <a:pt x="845" y="737"/>
                  </a:lnTo>
                  <a:lnTo>
                    <a:pt x="833" y="715"/>
                  </a:lnTo>
                  <a:lnTo>
                    <a:pt x="821" y="668"/>
                  </a:lnTo>
                  <a:lnTo>
                    <a:pt x="839" y="615"/>
                  </a:lnTo>
                  <a:lnTo>
                    <a:pt x="919" y="546"/>
                  </a:lnTo>
                  <a:lnTo>
                    <a:pt x="980" y="528"/>
                  </a:lnTo>
                  <a:lnTo>
                    <a:pt x="972" y="471"/>
                  </a:lnTo>
                  <a:lnTo>
                    <a:pt x="1056" y="380"/>
                  </a:lnTo>
                  <a:lnTo>
                    <a:pt x="1140" y="367"/>
                  </a:lnTo>
                  <a:lnTo>
                    <a:pt x="1126" y="319"/>
                  </a:lnTo>
                  <a:lnTo>
                    <a:pt x="1208" y="272"/>
                  </a:lnTo>
                  <a:lnTo>
                    <a:pt x="1208" y="209"/>
                  </a:lnTo>
                  <a:lnTo>
                    <a:pt x="1201" y="205"/>
                  </a:lnTo>
                  <a:lnTo>
                    <a:pt x="1171" y="215"/>
                  </a:lnTo>
                  <a:lnTo>
                    <a:pt x="1167" y="254"/>
                  </a:lnTo>
                  <a:lnTo>
                    <a:pt x="1070" y="255"/>
                  </a:lnTo>
                  <a:lnTo>
                    <a:pt x="993" y="306"/>
                  </a:lnTo>
                  <a:lnTo>
                    <a:pt x="873" y="345"/>
                  </a:lnTo>
                  <a:lnTo>
                    <a:pt x="854" y="321"/>
                  </a:lnTo>
                  <a:lnTo>
                    <a:pt x="909" y="239"/>
                  </a:lnTo>
                  <a:lnTo>
                    <a:pt x="882" y="213"/>
                  </a:lnTo>
                  <a:lnTo>
                    <a:pt x="863" y="179"/>
                  </a:lnTo>
                  <a:lnTo>
                    <a:pt x="826" y="148"/>
                  </a:lnTo>
                  <a:lnTo>
                    <a:pt x="784" y="145"/>
                  </a:lnTo>
                  <a:lnTo>
                    <a:pt x="707" y="92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7" name="Freeform 203">
              <a:extLst>
                <a:ext uri="{FF2B5EF4-FFF2-40B4-BE49-F238E27FC236}">
                  <a16:creationId xmlns:a16="http://schemas.microsoft.com/office/drawing/2014/main" xmlns="" id="{EE99C178-20D5-9D4E-864E-D7FD36DA2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0738" y="2860676"/>
              <a:ext cx="34925" cy="101600"/>
            </a:xfrm>
            <a:custGeom>
              <a:avLst/>
              <a:gdLst>
                <a:gd name="T0" fmla="*/ 13 w 33"/>
                <a:gd name="T1" fmla="*/ 0 h 96"/>
                <a:gd name="T2" fmla="*/ 13 w 33"/>
                <a:gd name="T3" fmla="*/ 0 h 96"/>
                <a:gd name="T4" fmla="*/ 0 w 33"/>
                <a:gd name="T5" fmla="*/ 25 h 96"/>
                <a:gd name="T6" fmla="*/ 4 w 33"/>
                <a:gd name="T7" fmla="*/ 43 h 96"/>
                <a:gd name="T8" fmla="*/ 13 w 33"/>
                <a:gd name="T9" fmla="*/ 49 h 96"/>
                <a:gd name="T10" fmla="*/ 11 w 33"/>
                <a:gd name="T11" fmla="*/ 56 h 96"/>
                <a:gd name="T12" fmla="*/ 1 w 33"/>
                <a:gd name="T13" fmla="*/ 59 h 96"/>
                <a:gd name="T14" fmla="*/ 4 w 33"/>
                <a:gd name="T15" fmla="*/ 86 h 96"/>
                <a:gd name="T16" fmla="*/ 14 w 33"/>
                <a:gd name="T17" fmla="*/ 96 h 96"/>
                <a:gd name="T18" fmla="*/ 22 w 33"/>
                <a:gd name="T19" fmla="*/ 87 h 96"/>
                <a:gd name="T20" fmla="*/ 12 w 33"/>
                <a:gd name="T21" fmla="*/ 61 h 96"/>
                <a:gd name="T22" fmla="*/ 18 w 33"/>
                <a:gd name="T23" fmla="*/ 40 h 96"/>
                <a:gd name="T24" fmla="*/ 33 w 33"/>
                <a:gd name="T25" fmla="*/ 20 h 96"/>
                <a:gd name="T26" fmla="*/ 22 w 33"/>
                <a:gd name="T27" fmla="*/ 2 h 96"/>
                <a:gd name="T28" fmla="*/ 13 w 33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96">
                  <a:moveTo>
                    <a:pt x="13" y="0"/>
                  </a:moveTo>
                  <a:lnTo>
                    <a:pt x="13" y="0"/>
                  </a:lnTo>
                  <a:lnTo>
                    <a:pt x="0" y="25"/>
                  </a:lnTo>
                  <a:lnTo>
                    <a:pt x="4" y="43"/>
                  </a:lnTo>
                  <a:lnTo>
                    <a:pt x="13" y="49"/>
                  </a:lnTo>
                  <a:lnTo>
                    <a:pt x="11" y="56"/>
                  </a:lnTo>
                  <a:lnTo>
                    <a:pt x="1" y="59"/>
                  </a:lnTo>
                  <a:lnTo>
                    <a:pt x="4" y="86"/>
                  </a:lnTo>
                  <a:lnTo>
                    <a:pt x="14" y="96"/>
                  </a:lnTo>
                  <a:lnTo>
                    <a:pt x="22" y="87"/>
                  </a:lnTo>
                  <a:lnTo>
                    <a:pt x="12" y="61"/>
                  </a:lnTo>
                  <a:lnTo>
                    <a:pt x="18" y="40"/>
                  </a:lnTo>
                  <a:lnTo>
                    <a:pt x="33" y="20"/>
                  </a:lnTo>
                  <a:lnTo>
                    <a:pt x="22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8" name="Freeform 204">
              <a:extLst>
                <a:ext uri="{FF2B5EF4-FFF2-40B4-BE49-F238E27FC236}">
                  <a16:creationId xmlns:a16="http://schemas.microsoft.com/office/drawing/2014/main" xmlns="" id="{BD8C9BB7-C091-EF41-BE62-8FBF49B46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8363" y="3022601"/>
              <a:ext cx="71438" cy="88900"/>
            </a:xfrm>
            <a:custGeom>
              <a:avLst/>
              <a:gdLst>
                <a:gd name="T0" fmla="*/ 12 w 68"/>
                <a:gd name="T1" fmla="*/ 0 h 84"/>
                <a:gd name="T2" fmla="*/ 12 w 68"/>
                <a:gd name="T3" fmla="*/ 0 h 84"/>
                <a:gd name="T4" fmla="*/ 0 w 68"/>
                <a:gd name="T5" fmla="*/ 5 h 84"/>
                <a:gd name="T6" fmla="*/ 22 w 68"/>
                <a:gd name="T7" fmla="*/ 30 h 84"/>
                <a:gd name="T8" fmla="*/ 27 w 68"/>
                <a:gd name="T9" fmla="*/ 60 h 84"/>
                <a:gd name="T10" fmla="*/ 49 w 68"/>
                <a:gd name="T11" fmla="*/ 84 h 84"/>
                <a:gd name="T12" fmla="*/ 68 w 68"/>
                <a:gd name="T13" fmla="*/ 81 h 84"/>
                <a:gd name="T14" fmla="*/ 68 w 68"/>
                <a:gd name="T15" fmla="*/ 50 h 84"/>
                <a:gd name="T16" fmla="*/ 45 w 68"/>
                <a:gd name="T17" fmla="*/ 36 h 84"/>
                <a:gd name="T18" fmla="*/ 12 w 68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84">
                  <a:moveTo>
                    <a:pt x="12" y="0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22" y="30"/>
                  </a:lnTo>
                  <a:lnTo>
                    <a:pt x="27" y="60"/>
                  </a:lnTo>
                  <a:lnTo>
                    <a:pt x="49" y="84"/>
                  </a:lnTo>
                  <a:lnTo>
                    <a:pt x="68" y="81"/>
                  </a:lnTo>
                  <a:lnTo>
                    <a:pt x="68" y="50"/>
                  </a:lnTo>
                  <a:lnTo>
                    <a:pt x="45" y="36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" name="Freeform 206">
              <a:extLst>
                <a:ext uri="{FF2B5EF4-FFF2-40B4-BE49-F238E27FC236}">
                  <a16:creationId xmlns:a16="http://schemas.microsoft.com/office/drawing/2014/main" xmlns="" id="{F9A3BF75-DCD4-7744-BC84-B564696B8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9850" y="4132263"/>
              <a:ext cx="98425" cy="117475"/>
            </a:xfrm>
            <a:custGeom>
              <a:avLst/>
              <a:gdLst>
                <a:gd name="T0" fmla="*/ 0 w 93"/>
                <a:gd name="T1" fmla="*/ 78 h 112"/>
                <a:gd name="T2" fmla="*/ 0 w 93"/>
                <a:gd name="T3" fmla="*/ 78 h 112"/>
                <a:gd name="T4" fmla="*/ 46 w 93"/>
                <a:gd name="T5" fmla="*/ 112 h 112"/>
                <a:gd name="T6" fmla="*/ 93 w 93"/>
                <a:gd name="T7" fmla="*/ 54 h 112"/>
                <a:gd name="T8" fmla="*/ 85 w 93"/>
                <a:gd name="T9" fmla="*/ 42 h 112"/>
                <a:gd name="T10" fmla="*/ 69 w 93"/>
                <a:gd name="T11" fmla="*/ 42 h 112"/>
                <a:gd name="T12" fmla="*/ 69 w 93"/>
                <a:gd name="T13" fmla="*/ 7 h 112"/>
                <a:gd name="T14" fmla="*/ 57 w 93"/>
                <a:gd name="T15" fmla="*/ 0 h 112"/>
                <a:gd name="T16" fmla="*/ 21 w 93"/>
                <a:gd name="T17" fmla="*/ 11 h 112"/>
                <a:gd name="T18" fmla="*/ 35 w 93"/>
                <a:gd name="T19" fmla="*/ 43 h 112"/>
                <a:gd name="T20" fmla="*/ 0 w 93"/>
                <a:gd name="T21" fmla="*/ 7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112">
                  <a:moveTo>
                    <a:pt x="0" y="78"/>
                  </a:moveTo>
                  <a:lnTo>
                    <a:pt x="0" y="78"/>
                  </a:lnTo>
                  <a:lnTo>
                    <a:pt x="46" y="112"/>
                  </a:lnTo>
                  <a:lnTo>
                    <a:pt x="93" y="54"/>
                  </a:lnTo>
                  <a:lnTo>
                    <a:pt x="85" y="42"/>
                  </a:lnTo>
                  <a:lnTo>
                    <a:pt x="69" y="42"/>
                  </a:lnTo>
                  <a:lnTo>
                    <a:pt x="69" y="7"/>
                  </a:lnTo>
                  <a:lnTo>
                    <a:pt x="57" y="0"/>
                  </a:lnTo>
                  <a:lnTo>
                    <a:pt x="21" y="11"/>
                  </a:lnTo>
                  <a:lnTo>
                    <a:pt x="35" y="4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" name="Freeform 207">
              <a:extLst>
                <a:ext uri="{FF2B5EF4-FFF2-40B4-BE49-F238E27FC236}">
                  <a16:creationId xmlns:a16="http://schemas.microsoft.com/office/drawing/2014/main" xmlns="" id="{C5176756-5D43-AE41-B259-FA6243DF0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9225" y="4189413"/>
              <a:ext cx="125413" cy="92075"/>
            </a:xfrm>
            <a:custGeom>
              <a:avLst/>
              <a:gdLst>
                <a:gd name="T0" fmla="*/ 24 w 118"/>
                <a:gd name="T1" fmla="*/ 3 h 88"/>
                <a:gd name="T2" fmla="*/ 24 w 118"/>
                <a:gd name="T3" fmla="*/ 3 h 88"/>
                <a:gd name="T4" fmla="*/ 97 w 118"/>
                <a:gd name="T5" fmla="*/ 0 h 88"/>
                <a:gd name="T6" fmla="*/ 118 w 118"/>
                <a:gd name="T7" fmla="*/ 26 h 88"/>
                <a:gd name="T8" fmla="*/ 105 w 118"/>
                <a:gd name="T9" fmla="*/ 23 h 88"/>
                <a:gd name="T10" fmla="*/ 79 w 118"/>
                <a:gd name="T11" fmla="*/ 24 h 88"/>
                <a:gd name="T12" fmla="*/ 45 w 118"/>
                <a:gd name="T13" fmla="*/ 55 h 88"/>
                <a:gd name="T14" fmla="*/ 31 w 118"/>
                <a:gd name="T15" fmla="*/ 88 h 88"/>
                <a:gd name="T16" fmla="*/ 21 w 118"/>
                <a:gd name="T17" fmla="*/ 83 h 88"/>
                <a:gd name="T18" fmla="*/ 21 w 118"/>
                <a:gd name="T19" fmla="*/ 47 h 88"/>
                <a:gd name="T20" fmla="*/ 0 w 118"/>
                <a:gd name="T21" fmla="*/ 33 h 88"/>
                <a:gd name="T22" fmla="*/ 24 w 118"/>
                <a:gd name="T23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8" h="88">
                  <a:moveTo>
                    <a:pt x="24" y="3"/>
                  </a:moveTo>
                  <a:lnTo>
                    <a:pt x="24" y="3"/>
                  </a:lnTo>
                  <a:lnTo>
                    <a:pt x="97" y="0"/>
                  </a:lnTo>
                  <a:lnTo>
                    <a:pt x="118" y="26"/>
                  </a:lnTo>
                  <a:lnTo>
                    <a:pt x="105" y="23"/>
                  </a:lnTo>
                  <a:lnTo>
                    <a:pt x="79" y="24"/>
                  </a:lnTo>
                  <a:lnTo>
                    <a:pt x="45" y="55"/>
                  </a:lnTo>
                  <a:lnTo>
                    <a:pt x="31" y="88"/>
                  </a:lnTo>
                  <a:lnTo>
                    <a:pt x="21" y="83"/>
                  </a:lnTo>
                  <a:lnTo>
                    <a:pt x="21" y="47"/>
                  </a:lnTo>
                  <a:lnTo>
                    <a:pt x="0" y="33"/>
                  </a:lnTo>
                  <a:lnTo>
                    <a:pt x="24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" name="Freeform 208">
              <a:extLst>
                <a:ext uri="{FF2B5EF4-FFF2-40B4-BE49-F238E27FC236}">
                  <a16:creationId xmlns:a16="http://schemas.microsoft.com/office/drawing/2014/main" xmlns="" id="{91C0D17E-1E28-324D-A84D-FF268A17A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7000" y="4230688"/>
              <a:ext cx="38100" cy="42863"/>
            </a:xfrm>
            <a:custGeom>
              <a:avLst/>
              <a:gdLst>
                <a:gd name="T0" fmla="*/ 0 w 37"/>
                <a:gd name="T1" fmla="*/ 23 h 41"/>
                <a:gd name="T2" fmla="*/ 0 w 37"/>
                <a:gd name="T3" fmla="*/ 23 h 41"/>
                <a:gd name="T4" fmla="*/ 37 w 37"/>
                <a:gd name="T5" fmla="*/ 41 h 41"/>
                <a:gd name="T6" fmla="*/ 36 w 37"/>
                <a:gd name="T7" fmla="*/ 12 h 41"/>
                <a:gd name="T8" fmla="*/ 17 w 37"/>
                <a:gd name="T9" fmla="*/ 0 h 41"/>
                <a:gd name="T10" fmla="*/ 0 w 37"/>
                <a:gd name="T11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41">
                  <a:moveTo>
                    <a:pt x="0" y="23"/>
                  </a:moveTo>
                  <a:lnTo>
                    <a:pt x="0" y="23"/>
                  </a:lnTo>
                  <a:lnTo>
                    <a:pt x="37" y="41"/>
                  </a:lnTo>
                  <a:lnTo>
                    <a:pt x="36" y="12"/>
                  </a:lnTo>
                  <a:lnTo>
                    <a:pt x="17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" name="Freeform 209">
              <a:extLst>
                <a:ext uri="{FF2B5EF4-FFF2-40B4-BE49-F238E27FC236}">
                  <a16:creationId xmlns:a16="http://schemas.microsoft.com/office/drawing/2014/main" xmlns="" id="{AB1F8126-9C88-434C-8454-98C054AB9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5" y="4219576"/>
              <a:ext cx="90488" cy="101600"/>
            </a:xfrm>
            <a:custGeom>
              <a:avLst/>
              <a:gdLst>
                <a:gd name="T0" fmla="*/ 68 w 86"/>
                <a:gd name="T1" fmla="*/ 0 h 96"/>
                <a:gd name="T2" fmla="*/ 68 w 86"/>
                <a:gd name="T3" fmla="*/ 0 h 96"/>
                <a:gd name="T4" fmla="*/ 85 w 86"/>
                <a:gd name="T5" fmla="*/ 3 h 96"/>
                <a:gd name="T6" fmla="*/ 86 w 86"/>
                <a:gd name="T7" fmla="*/ 39 h 96"/>
                <a:gd name="T8" fmla="*/ 66 w 86"/>
                <a:gd name="T9" fmla="*/ 96 h 96"/>
                <a:gd name="T10" fmla="*/ 12 w 86"/>
                <a:gd name="T11" fmla="*/ 90 h 96"/>
                <a:gd name="T12" fmla="*/ 0 w 86"/>
                <a:gd name="T13" fmla="*/ 63 h 96"/>
                <a:gd name="T14" fmla="*/ 16 w 86"/>
                <a:gd name="T15" fmla="*/ 30 h 96"/>
                <a:gd name="T16" fmla="*/ 46 w 86"/>
                <a:gd name="T17" fmla="*/ 1 h 96"/>
                <a:gd name="T18" fmla="*/ 68 w 86"/>
                <a:gd name="T1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96">
                  <a:moveTo>
                    <a:pt x="68" y="0"/>
                  </a:moveTo>
                  <a:lnTo>
                    <a:pt x="68" y="0"/>
                  </a:lnTo>
                  <a:lnTo>
                    <a:pt x="85" y="3"/>
                  </a:lnTo>
                  <a:lnTo>
                    <a:pt x="86" y="39"/>
                  </a:lnTo>
                  <a:lnTo>
                    <a:pt x="66" y="96"/>
                  </a:lnTo>
                  <a:lnTo>
                    <a:pt x="12" y="90"/>
                  </a:lnTo>
                  <a:lnTo>
                    <a:pt x="0" y="63"/>
                  </a:lnTo>
                  <a:lnTo>
                    <a:pt x="16" y="30"/>
                  </a:lnTo>
                  <a:lnTo>
                    <a:pt x="46" y="1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" name="Freeform 210">
              <a:extLst>
                <a:ext uri="{FF2B5EF4-FFF2-40B4-BE49-F238E27FC236}">
                  <a16:creationId xmlns:a16="http://schemas.microsoft.com/office/drawing/2014/main" xmlns="" id="{9ECE937D-31FF-BC4A-9424-1486EB0AF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613" y="4322763"/>
              <a:ext cx="76200" cy="76200"/>
            </a:xfrm>
            <a:custGeom>
              <a:avLst/>
              <a:gdLst>
                <a:gd name="T0" fmla="*/ 52 w 72"/>
                <a:gd name="T1" fmla="*/ 4 h 72"/>
                <a:gd name="T2" fmla="*/ 52 w 72"/>
                <a:gd name="T3" fmla="*/ 4 h 72"/>
                <a:gd name="T4" fmla="*/ 63 w 72"/>
                <a:gd name="T5" fmla="*/ 25 h 72"/>
                <a:gd name="T6" fmla="*/ 72 w 72"/>
                <a:gd name="T7" fmla="*/ 37 h 72"/>
                <a:gd name="T8" fmla="*/ 60 w 72"/>
                <a:gd name="T9" fmla="*/ 72 h 72"/>
                <a:gd name="T10" fmla="*/ 38 w 72"/>
                <a:gd name="T11" fmla="*/ 56 h 72"/>
                <a:gd name="T12" fmla="*/ 0 w 72"/>
                <a:gd name="T13" fmla="*/ 22 h 72"/>
                <a:gd name="T14" fmla="*/ 0 w 72"/>
                <a:gd name="T15" fmla="*/ 0 h 72"/>
                <a:gd name="T16" fmla="*/ 52 w 72"/>
                <a:gd name="T17" fmla="*/ 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52" y="4"/>
                  </a:moveTo>
                  <a:lnTo>
                    <a:pt x="52" y="4"/>
                  </a:lnTo>
                  <a:lnTo>
                    <a:pt x="63" y="25"/>
                  </a:lnTo>
                  <a:lnTo>
                    <a:pt x="72" y="37"/>
                  </a:lnTo>
                  <a:lnTo>
                    <a:pt x="60" y="72"/>
                  </a:lnTo>
                  <a:lnTo>
                    <a:pt x="38" y="56"/>
                  </a:lnTo>
                  <a:lnTo>
                    <a:pt x="0" y="22"/>
                  </a:lnTo>
                  <a:lnTo>
                    <a:pt x="0" y="0"/>
                  </a:lnTo>
                  <a:lnTo>
                    <a:pt x="52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" name="Freeform 211">
              <a:extLst>
                <a:ext uri="{FF2B5EF4-FFF2-40B4-BE49-F238E27FC236}">
                  <a16:creationId xmlns:a16="http://schemas.microsoft.com/office/drawing/2014/main" xmlns="" id="{54BE971D-6DE9-424B-A5DF-2C32D36DA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1463" y="4349751"/>
              <a:ext cx="149225" cy="68263"/>
            </a:xfrm>
            <a:custGeom>
              <a:avLst/>
              <a:gdLst>
                <a:gd name="T0" fmla="*/ 12 w 141"/>
                <a:gd name="T1" fmla="*/ 14 h 65"/>
                <a:gd name="T2" fmla="*/ 12 w 141"/>
                <a:gd name="T3" fmla="*/ 14 h 65"/>
                <a:gd name="T4" fmla="*/ 0 w 141"/>
                <a:gd name="T5" fmla="*/ 50 h 65"/>
                <a:gd name="T6" fmla="*/ 38 w 141"/>
                <a:gd name="T7" fmla="*/ 60 h 65"/>
                <a:gd name="T8" fmla="*/ 61 w 141"/>
                <a:gd name="T9" fmla="*/ 65 h 65"/>
                <a:gd name="T10" fmla="*/ 65 w 141"/>
                <a:gd name="T11" fmla="*/ 37 h 65"/>
                <a:gd name="T12" fmla="*/ 91 w 141"/>
                <a:gd name="T13" fmla="*/ 24 h 65"/>
                <a:gd name="T14" fmla="*/ 113 w 141"/>
                <a:gd name="T15" fmla="*/ 36 h 65"/>
                <a:gd name="T16" fmla="*/ 122 w 141"/>
                <a:gd name="T17" fmla="*/ 50 h 65"/>
                <a:gd name="T18" fmla="*/ 132 w 141"/>
                <a:gd name="T19" fmla="*/ 48 h 65"/>
                <a:gd name="T20" fmla="*/ 141 w 141"/>
                <a:gd name="T21" fmla="*/ 23 h 65"/>
                <a:gd name="T22" fmla="*/ 113 w 141"/>
                <a:gd name="T23" fmla="*/ 11 h 65"/>
                <a:gd name="T24" fmla="*/ 92 w 141"/>
                <a:gd name="T25" fmla="*/ 0 h 65"/>
                <a:gd name="T26" fmla="*/ 71 w 141"/>
                <a:gd name="T27" fmla="*/ 14 h 65"/>
                <a:gd name="T28" fmla="*/ 45 w 141"/>
                <a:gd name="T29" fmla="*/ 27 h 65"/>
                <a:gd name="T30" fmla="*/ 20 w 141"/>
                <a:gd name="T31" fmla="*/ 17 h 65"/>
                <a:gd name="T32" fmla="*/ 12 w 141"/>
                <a:gd name="T33" fmla="*/ 1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1" h="65">
                  <a:moveTo>
                    <a:pt x="12" y="14"/>
                  </a:moveTo>
                  <a:lnTo>
                    <a:pt x="12" y="14"/>
                  </a:lnTo>
                  <a:lnTo>
                    <a:pt x="0" y="50"/>
                  </a:lnTo>
                  <a:lnTo>
                    <a:pt x="38" y="60"/>
                  </a:lnTo>
                  <a:lnTo>
                    <a:pt x="61" y="65"/>
                  </a:lnTo>
                  <a:lnTo>
                    <a:pt x="65" y="37"/>
                  </a:lnTo>
                  <a:lnTo>
                    <a:pt x="91" y="24"/>
                  </a:lnTo>
                  <a:lnTo>
                    <a:pt x="113" y="36"/>
                  </a:lnTo>
                  <a:lnTo>
                    <a:pt x="122" y="50"/>
                  </a:lnTo>
                  <a:lnTo>
                    <a:pt x="132" y="48"/>
                  </a:lnTo>
                  <a:lnTo>
                    <a:pt x="141" y="23"/>
                  </a:lnTo>
                  <a:lnTo>
                    <a:pt x="113" y="11"/>
                  </a:lnTo>
                  <a:lnTo>
                    <a:pt x="92" y="0"/>
                  </a:lnTo>
                  <a:lnTo>
                    <a:pt x="71" y="14"/>
                  </a:lnTo>
                  <a:lnTo>
                    <a:pt x="45" y="27"/>
                  </a:lnTo>
                  <a:lnTo>
                    <a:pt x="20" y="17"/>
                  </a:lnTo>
                  <a:lnTo>
                    <a:pt x="12" y="1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" name="Freeform 212">
              <a:extLst>
                <a:ext uri="{FF2B5EF4-FFF2-40B4-BE49-F238E27FC236}">
                  <a16:creationId xmlns:a16="http://schemas.microsoft.com/office/drawing/2014/main" xmlns="" id="{90753C8E-8EB6-E44E-8580-A448420E6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8300" y="4281488"/>
              <a:ext cx="257175" cy="434975"/>
            </a:xfrm>
            <a:custGeom>
              <a:avLst/>
              <a:gdLst>
                <a:gd name="T0" fmla="*/ 180 w 244"/>
                <a:gd name="T1" fmla="*/ 1 h 411"/>
                <a:gd name="T2" fmla="*/ 180 w 244"/>
                <a:gd name="T3" fmla="*/ 1 h 411"/>
                <a:gd name="T4" fmla="*/ 163 w 244"/>
                <a:gd name="T5" fmla="*/ 0 h 411"/>
                <a:gd name="T6" fmla="*/ 57 w 244"/>
                <a:gd name="T7" fmla="*/ 88 h 411"/>
                <a:gd name="T8" fmla="*/ 45 w 244"/>
                <a:gd name="T9" fmla="*/ 119 h 411"/>
                <a:gd name="T10" fmla="*/ 31 w 244"/>
                <a:gd name="T11" fmla="*/ 120 h 411"/>
                <a:gd name="T12" fmla="*/ 37 w 244"/>
                <a:gd name="T13" fmla="*/ 189 h 411"/>
                <a:gd name="T14" fmla="*/ 0 w 244"/>
                <a:gd name="T15" fmla="*/ 280 h 411"/>
                <a:gd name="T16" fmla="*/ 40 w 244"/>
                <a:gd name="T17" fmla="*/ 315 h 411"/>
                <a:gd name="T18" fmla="*/ 92 w 244"/>
                <a:gd name="T19" fmla="*/ 318 h 411"/>
                <a:gd name="T20" fmla="*/ 128 w 244"/>
                <a:gd name="T21" fmla="*/ 370 h 411"/>
                <a:gd name="T22" fmla="*/ 180 w 244"/>
                <a:gd name="T23" fmla="*/ 372 h 411"/>
                <a:gd name="T24" fmla="*/ 178 w 244"/>
                <a:gd name="T25" fmla="*/ 411 h 411"/>
                <a:gd name="T26" fmla="*/ 197 w 244"/>
                <a:gd name="T27" fmla="*/ 411 h 411"/>
                <a:gd name="T28" fmla="*/ 218 w 244"/>
                <a:gd name="T29" fmla="*/ 339 h 411"/>
                <a:gd name="T30" fmla="*/ 199 w 244"/>
                <a:gd name="T31" fmla="*/ 315 h 411"/>
                <a:gd name="T32" fmla="*/ 204 w 244"/>
                <a:gd name="T33" fmla="*/ 269 h 411"/>
                <a:gd name="T34" fmla="*/ 244 w 244"/>
                <a:gd name="T35" fmla="*/ 266 h 411"/>
                <a:gd name="T36" fmla="*/ 240 w 244"/>
                <a:gd name="T37" fmla="*/ 160 h 411"/>
                <a:gd name="T38" fmla="*/ 149 w 244"/>
                <a:gd name="T39" fmla="*/ 130 h 411"/>
                <a:gd name="T40" fmla="*/ 128 w 244"/>
                <a:gd name="T41" fmla="*/ 73 h 411"/>
                <a:gd name="T42" fmla="*/ 180 w 244"/>
                <a:gd name="T43" fmla="*/ 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411">
                  <a:moveTo>
                    <a:pt x="180" y="1"/>
                  </a:moveTo>
                  <a:lnTo>
                    <a:pt x="180" y="1"/>
                  </a:lnTo>
                  <a:lnTo>
                    <a:pt x="163" y="0"/>
                  </a:lnTo>
                  <a:lnTo>
                    <a:pt x="57" y="88"/>
                  </a:lnTo>
                  <a:lnTo>
                    <a:pt x="45" y="119"/>
                  </a:lnTo>
                  <a:lnTo>
                    <a:pt x="31" y="120"/>
                  </a:lnTo>
                  <a:lnTo>
                    <a:pt x="37" y="189"/>
                  </a:lnTo>
                  <a:lnTo>
                    <a:pt x="0" y="280"/>
                  </a:lnTo>
                  <a:lnTo>
                    <a:pt x="40" y="315"/>
                  </a:lnTo>
                  <a:lnTo>
                    <a:pt x="92" y="318"/>
                  </a:lnTo>
                  <a:lnTo>
                    <a:pt x="128" y="370"/>
                  </a:lnTo>
                  <a:lnTo>
                    <a:pt x="180" y="372"/>
                  </a:lnTo>
                  <a:lnTo>
                    <a:pt x="178" y="411"/>
                  </a:lnTo>
                  <a:lnTo>
                    <a:pt x="197" y="411"/>
                  </a:lnTo>
                  <a:lnTo>
                    <a:pt x="218" y="339"/>
                  </a:lnTo>
                  <a:lnTo>
                    <a:pt x="199" y="315"/>
                  </a:lnTo>
                  <a:lnTo>
                    <a:pt x="204" y="269"/>
                  </a:lnTo>
                  <a:lnTo>
                    <a:pt x="244" y="266"/>
                  </a:lnTo>
                  <a:lnTo>
                    <a:pt x="240" y="160"/>
                  </a:lnTo>
                  <a:lnTo>
                    <a:pt x="149" y="130"/>
                  </a:lnTo>
                  <a:lnTo>
                    <a:pt x="128" y="73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" name="Freeform 213">
              <a:extLst>
                <a:ext uri="{FF2B5EF4-FFF2-40B4-BE49-F238E27FC236}">
                  <a16:creationId xmlns:a16="http://schemas.microsoft.com/office/drawing/2014/main" xmlns="" id="{23E0185E-E638-354E-B3F2-6F24AEB74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2763" y="4295776"/>
              <a:ext cx="300038" cy="303213"/>
            </a:xfrm>
            <a:custGeom>
              <a:avLst/>
              <a:gdLst>
                <a:gd name="T0" fmla="*/ 17 w 283"/>
                <a:gd name="T1" fmla="*/ 36 h 287"/>
                <a:gd name="T2" fmla="*/ 17 w 283"/>
                <a:gd name="T3" fmla="*/ 36 h 287"/>
                <a:gd name="T4" fmla="*/ 20 w 283"/>
                <a:gd name="T5" fmla="*/ 57 h 287"/>
                <a:gd name="T6" fmla="*/ 46 w 283"/>
                <a:gd name="T7" fmla="*/ 65 h 287"/>
                <a:gd name="T8" fmla="*/ 52 w 283"/>
                <a:gd name="T9" fmla="*/ 27 h 287"/>
                <a:gd name="T10" fmla="*/ 79 w 283"/>
                <a:gd name="T11" fmla="*/ 0 h 287"/>
                <a:gd name="T12" fmla="*/ 106 w 283"/>
                <a:gd name="T13" fmla="*/ 31 h 287"/>
                <a:gd name="T14" fmla="*/ 167 w 283"/>
                <a:gd name="T15" fmla="*/ 48 h 287"/>
                <a:gd name="T16" fmla="*/ 220 w 283"/>
                <a:gd name="T17" fmla="*/ 37 h 287"/>
                <a:gd name="T18" fmla="*/ 256 w 283"/>
                <a:gd name="T19" fmla="*/ 81 h 287"/>
                <a:gd name="T20" fmla="*/ 283 w 283"/>
                <a:gd name="T21" fmla="*/ 98 h 287"/>
                <a:gd name="T22" fmla="*/ 253 w 283"/>
                <a:gd name="T23" fmla="*/ 143 h 287"/>
                <a:gd name="T24" fmla="*/ 263 w 283"/>
                <a:gd name="T25" fmla="*/ 177 h 287"/>
                <a:gd name="T26" fmla="*/ 246 w 283"/>
                <a:gd name="T27" fmla="*/ 198 h 287"/>
                <a:gd name="T28" fmla="*/ 229 w 283"/>
                <a:gd name="T29" fmla="*/ 212 h 287"/>
                <a:gd name="T30" fmla="*/ 191 w 283"/>
                <a:gd name="T31" fmla="*/ 193 h 287"/>
                <a:gd name="T32" fmla="*/ 182 w 283"/>
                <a:gd name="T33" fmla="*/ 202 h 287"/>
                <a:gd name="T34" fmla="*/ 182 w 283"/>
                <a:gd name="T35" fmla="*/ 229 h 287"/>
                <a:gd name="T36" fmla="*/ 210 w 283"/>
                <a:gd name="T37" fmla="*/ 242 h 287"/>
                <a:gd name="T38" fmla="*/ 189 w 283"/>
                <a:gd name="T39" fmla="*/ 264 h 287"/>
                <a:gd name="T40" fmla="*/ 169 w 283"/>
                <a:gd name="T41" fmla="*/ 287 h 287"/>
                <a:gd name="T42" fmla="*/ 142 w 283"/>
                <a:gd name="T43" fmla="*/ 284 h 287"/>
                <a:gd name="T44" fmla="*/ 115 w 283"/>
                <a:gd name="T45" fmla="*/ 255 h 287"/>
                <a:gd name="T46" fmla="*/ 109 w 283"/>
                <a:gd name="T47" fmla="*/ 143 h 287"/>
                <a:gd name="T48" fmla="*/ 17 w 283"/>
                <a:gd name="T49" fmla="*/ 111 h 287"/>
                <a:gd name="T50" fmla="*/ 0 w 283"/>
                <a:gd name="T51" fmla="*/ 62 h 287"/>
                <a:gd name="T52" fmla="*/ 17 w 283"/>
                <a:gd name="T53" fmla="*/ 36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3" h="287">
                  <a:moveTo>
                    <a:pt x="17" y="36"/>
                  </a:moveTo>
                  <a:lnTo>
                    <a:pt x="17" y="36"/>
                  </a:lnTo>
                  <a:lnTo>
                    <a:pt x="20" y="57"/>
                  </a:lnTo>
                  <a:lnTo>
                    <a:pt x="46" y="65"/>
                  </a:lnTo>
                  <a:lnTo>
                    <a:pt x="52" y="27"/>
                  </a:lnTo>
                  <a:lnTo>
                    <a:pt x="79" y="0"/>
                  </a:lnTo>
                  <a:lnTo>
                    <a:pt x="106" y="31"/>
                  </a:lnTo>
                  <a:lnTo>
                    <a:pt x="167" y="48"/>
                  </a:lnTo>
                  <a:lnTo>
                    <a:pt x="220" y="37"/>
                  </a:lnTo>
                  <a:lnTo>
                    <a:pt x="256" y="81"/>
                  </a:lnTo>
                  <a:lnTo>
                    <a:pt x="283" y="98"/>
                  </a:lnTo>
                  <a:lnTo>
                    <a:pt x="253" y="143"/>
                  </a:lnTo>
                  <a:lnTo>
                    <a:pt x="263" y="177"/>
                  </a:lnTo>
                  <a:lnTo>
                    <a:pt x="246" y="198"/>
                  </a:lnTo>
                  <a:lnTo>
                    <a:pt x="229" y="212"/>
                  </a:lnTo>
                  <a:lnTo>
                    <a:pt x="191" y="193"/>
                  </a:lnTo>
                  <a:lnTo>
                    <a:pt x="182" y="202"/>
                  </a:lnTo>
                  <a:lnTo>
                    <a:pt x="182" y="229"/>
                  </a:lnTo>
                  <a:lnTo>
                    <a:pt x="210" y="242"/>
                  </a:lnTo>
                  <a:lnTo>
                    <a:pt x="189" y="264"/>
                  </a:lnTo>
                  <a:lnTo>
                    <a:pt x="169" y="287"/>
                  </a:lnTo>
                  <a:lnTo>
                    <a:pt x="142" y="284"/>
                  </a:lnTo>
                  <a:lnTo>
                    <a:pt x="115" y="255"/>
                  </a:lnTo>
                  <a:lnTo>
                    <a:pt x="109" y="143"/>
                  </a:lnTo>
                  <a:lnTo>
                    <a:pt x="17" y="111"/>
                  </a:lnTo>
                  <a:lnTo>
                    <a:pt x="0" y="62"/>
                  </a:lnTo>
                  <a:lnTo>
                    <a:pt x="17" y="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" name="Freeform 214">
              <a:extLst>
                <a:ext uri="{FF2B5EF4-FFF2-40B4-BE49-F238E27FC236}">
                  <a16:creationId xmlns:a16="http://schemas.microsoft.com/office/drawing/2014/main" xmlns="" id="{1ACCB582-86E4-3245-9314-74E73AD03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8988" y="4402138"/>
              <a:ext cx="93663" cy="182563"/>
            </a:xfrm>
            <a:custGeom>
              <a:avLst/>
              <a:gdLst>
                <a:gd name="T0" fmla="*/ 27 w 89"/>
                <a:gd name="T1" fmla="*/ 0 h 172"/>
                <a:gd name="T2" fmla="*/ 27 w 89"/>
                <a:gd name="T3" fmla="*/ 0 h 172"/>
                <a:gd name="T4" fmla="*/ 84 w 89"/>
                <a:gd name="T5" fmla="*/ 51 h 172"/>
                <a:gd name="T6" fmla="*/ 62 w 89"/>
                <a:gd name="T7" fmla="*/ 77 h 172"/>
                <a:gd name="T8" fmla="*/ 60 w 89"/>
                <a:gd name="T9" fmla="*/ 93 h 172"/>
                <a:gd name="T10" fmla="*/ 89 w 89"/>
                <a:gd name="T11" fmla="*/ 123 h 172"/>
                <a:gd name="T12" fmla="*/ 89 w 89"/>
                <a:gd name="T13" fmla="*/ 152 h 172"/>
                <a:gd name="T14" fmla="*/ 37 w 89"/>
                <a:gd name="T15" fmla="*/ 172 h 172"/>
                <a:gd name="T16" fmla="*/ 6 w 89"/>
                <a:gd name="T17" fmla="*/ 130 h 172"/>
                <a:gd name="T18" fmla="*/ 13 w 89"/>
                <a:gd name="T19" fmla="*/ 80 h 172"/>
                <a:gd name="T20" fmla="*/ 0 w 89"/>
                <a:gd name="T21" fmla="*/ 43 h 172"/>
                <a:gd name="T22" fmla="*/ 27 w 89"/>
                <a:gd name="T23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9" h="172">
                  <a:moveTo>
                    <a:pt x="27" y="0"/>
                  </a:moveTo>
                  <a:lnTo>
                    <a:pt x="27" y="0"/>
                  </a:lnTo>
                  <a:lnTo>
                    <a:pt x="84" y="51"/>
                  </a:lnTo>
                  <a:lnTo>
                    <a:pt x="62" y="77"/>
                  </a:lnTo>
                  <a:lnTo>
                    <a:pt x="60" y="93"/>
                  </a:lnTo>
                  <a:lnTo>
                    <a:pt x="89" y="123"/>
                  </a:lnTo>
                  <a:lnTo>
                    <a:pt x="89" y="152"/>
                  </a:lnTo>
                  <a:lnTo>
                    <a:pt x="37" y="172"/>
                  </a:lnTo>
                  <a:lnTo>
                    <a:pt x="6" y="130"/>
                  </a:lnTo>
                  <a:lnTo>
                    <a:pt x="13" y="80"/>
                  </a:lnTo>
                  <a:lnTo>
                    <a:pt x="0" y="4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" name="Freeform 215">
              <a:extLst>
                <a:ext uri="{FF2B5EF4-FFF2-40B4-BE49-F238E27FC236}">
                  <a16:creationId xmlns:a16="http://schemas.microsoft.com/office/drawing/2014/main" xmlns="" id="{8FB6D2F9-8FB1-3544-A548-9EB9D45BF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0425" y="4459288"/>
              <a:ext cx="90488" cy="103188"/>
            </a:xfrm>
            <a:custGeom>
              <a:avLst/>
              <a:gdLst>
                <a:gd name="T0" fmla="*/ 23 w 86"/>
                <a:gd name="T1" fmla="*/ 1 h 97"/>
                <a:gd name="T2" fmla="*/ 23 w 86"/>
                <a:gd name="T3" fmla="*/ 1 h 97"/>
                <a:gd name="T4" fmla="*/ 39 w 86"/>
                <a:gd name="T5" fmla="*/ 15 h 97"/>
                <a:gd name="T6" fmla="*/ 64 w 86"/>
                <a:gd name="T7" fmla="*/ 0 h 97"/>
                <a:gd name="T8" fmla="*/ 86 w 86"/>
                <a:gd name="T9" fmla="*/ 1 h 97"/>
                <a:gd name="T10" fmla="*/ 83 w 86"/>
                <a:gd name="T11" fmla="*/ 10 h 97"/>
                <a:gd name="T12" fmla="*/ 74 w 86"/>
                <a:gd name="T13" fmla="*/ 29 h 97"/>
                <a:gd name="T14" fmla="*/ 72 w 86"/>
                <a:gd name="T15" fmla="*/ 79 h 97"/>
                <a:gd name="T16" fmla="*/ 27 w 86"/>
                <a:gd name="T17" fmla="*/ 97 h 97"/>
                <a:gd name="T18" fmla="*/ 29 w 86"/>
                <a:gd name="T19" fmla="*/ 65 h 97"/>
                <a:gd name="T20" fmla="*/ 0 w 86"/>
                <a:gd name="T21" fmla="*/ 38 h 97"/>
                <a:gd name="T22" fmla="*/ 2 w 86"/>
                <a:gd name="T23" fmla="*/ 24 h 97"/>
                <a:gd name="T24" fmla="*/ 23 w 86"/>
                <a:gd name="T25" fmla="*/ 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97">
                  <a:moveTo>
                    <a:pt x="23" y="1"/>
                  </a:moveTo>
                  <a:lnTo>
                    <a:pt x="23" y="1"/>
                  </a:lnTo>
                  <a:lnTo>
                    <a:pt x="39" y="15"/>
                  </a:lnTo>
                  <a:lnTo>
                    <a:pt x="64" y="0"/>
                  </a:lnTo>
                  <a:lnTo>
                    <a:pt x="86" y="1"/>
                  </a:lnTo>
                  <a:lnTo>
                    <a:pt x="83" y="10"/>
                  </a:lnTo>
                  <a:lnTo>
                    <a:pt x="74" y="29"/>
                  </a:lnTo>
                  <a:lnTo>
                    <a:pt x="72" y="79"/>
                  </a:lnTo>
                  <a:lnTo>
                    <a:pt x="27" y="97"/>
                  </a:lnTo>
                  <a:lnTo>
                    <a:pt x="29" y="65"/>
                  </a:lnTo>
                  <a:lnTo>
                    <a:pt x="0" y="38"/>
                  </a:lnTo>
                  <a:lnTo>
                    <a:pt x="2" y="24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" name="Freeform 216">
              <a:extLst>
                <a:ext uri="{FF2B5EF4-FFF2-40B4-BE49-F238E27FC236}">
                  <a16:creationId xmlns:a16="http://schemas.microsoft.com/office/drawing/2014/main" xmlns="" id="{1D1AAE09-3C36-4347-ACCE-75A70BB2E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6150" y="4465638"/>
              <a:ext cx="61913" cy="92075"/>
            </a:xfrm>
            <a:custGeom>
              <a:avLst/>
              <a:gdLst>
                <a:gd name="T0" fmla="*/ 12 w 58"/>
                <a:gd name="T1" fmla="*/ 0 h 87"/>
                <a:gd name="T2" fmla="*/ 12 w 58"/>
                <a:gd name="T3" fmla="*/ 0 h 87"/>
                <a:gd name="T4" fmla="*/ 58 w 58"/>
                <a:gd name="T5" fmla="*/ 29 h 87"/>
                <a:gd name="T6" fmla="*/ 34 w 58"/>
                <a:gd name="T7" fmla="*/ 76 h 87"/>
                <a:gd name="T8" fmla="*/ 26 w 58"/>
                <a:gd name="T9" fmla="*/ 87 h 87"/>
                <a:gd name="T10" fmla="*/ 0 w 58"/>
                <a:gd name="T11" fmla="*/ 73 h 87"/>
                <a:gd name="T12" fmla="*/ 1 w 58"/>
                <a:gd name="T13" fmla="*/ 21 h 87"/>
                <a:gd name="T14" fmla="*/ 12 w 58"/>
                <a:gd name="T1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87">
                  <a:moveTo>
                    <a:pt x="12" y="0"/>
                  </a:moveTo>
                  <a:lnTo>
                    <a:pt x="12" y="0"/>
                  </a:lnTo>
                  <a:lnTo>
                    <a:pt x="58" y="29"/>
                  </a:lnTo>
                  <a:lnTo>
                    <a:pt x="34" y="76"/>
                  </a:lnTo>
                  <a:lnTo>
                    <a:pt x="26" y="87"/>
                  </a:lnTo>
                  <a:lnTo>
                    <a:pt x="0" y="73"/>
                  </a:lnTo>
                  <a:lnTo>
                    <a:pt x="1" y="2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" name="Freeform 217">
              <a:extLst>
                <a:ext uri="{FF2B5EF4-FFF2-40B4-BE49-F238E27FC236}">
                  <a16:creationId xmlns:a16="http://schemas.microsoft.com/office/drawing/2014/main" xmlns="" id="{11F47504-B224-6041-ACD3-1B61CF1F2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738" y="4583113"/>
              <a:ext cx="128588" cy="147638"/>
            </a:xfrm>
            <a:custGeom>
              <a:avLst/>
              <a:gdLst>
                <a:gd name="T0" fmla="*/ 47 w 121"/>
                <a:gd name="T1" fmla="*/ 0 h 140"/>
                <a:gd name="T2" fmla="*/ 47 w 121"/>
                <a:gd name="T3" fmla="*/ 0 h 140"/>
                <a:gd name="T4" fmla="*/ 10 w 121"/>
                <a:gd name="T5" fmla="*/ 23 h 140"/>
                <a:gd name="T6" fmla="*/ 7 w 121"/>
                <a:gd name="T7" fmla="*/ 57 h 140"/>
                <a:gd name="T8" fmla="*/ 0 w 121"/>
                <a:gd name="T9" fmla="*/ 69 h 140"/>
                <a:gd name="T10" fmla="*/ 23 w 121"/>
                <a:gd name="T11" fmla="*/ 91 h 140"/>
                <a:gd name="T12" fmla="*/ 13 w 121"/>
                <a:gd name="T13" fmla="*/ 102 h 140"/>
                <a:gd name="T14" fmla="*/ 15 w 121"/>
                <a:gd name="T15" fmla="*/ 130 h 140"/>
                <a:gd name="T16" fmla="*/ 57 w 121"/>
                <a:gd name="T17" fmla="*/ 140 h 140"/>
                <a:gd name="T18" fmla="*/ 121 w 121"/>
                <a:gd name="T19" fmla="*/ 65 h 140"/>
                <a:gd name="T20" fmla="*/ 120 w 121"/>
                <a:gd name="T21" fmla="*/ 39 h 140"/>
                <a:gd name="T22" fmla="*/ 90 w 121"/>
                <a:gd name="T23" fmla="*/ 37 h 140"/>
                <a:gd name="T24" fmla="*/ 47 w 121"/>
                <a:gd name="T2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40">
                  <a:moveTo>
                    <a:pt x="47" y="0"/>
                  </a:moveTo>
                  <a:lnTo>
                    <a:pt x="47" y="0"/>
                  </a:lnTo>
                  <a:lnTo>
                    <a:pt x="10" y="23"/>
                  </a:lnTo>
                  <a:lnTo>
                    <a:pt x="7" y="57"/>
                  </a:lnTo>
                  <a:lnTo>
                    <a:pt x="0" y="69"/>
                  </a:lnTo>
                  <a:lnTo>
                    <a:pt x="23" y="91"/>
                  </a:lnTo>
                  <a:lnTo>
                    <a:pt x="13" y="102"/>
                  </a:lnTo>
                  <a:lnTo>
                    <a:pt x="15" y="130"/>
                  </a:lnTo>
                  <a:lnTo>
                    <a:pt x="57" y="140"/>
                  </a:lnTo>
                  <a:lnTo>
                    <a:pt x="121" y="65"/>
                  </a:lnTo>
                  <a:lnTo>
                    <a:pt x="120" y="39"/>
                  </a:lnTo>
                  <a:lnTo>
                    <a:pt x="90" y="37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" name="Freeform 218">
              <a:extLst>
                <a:ext uri="{FF2B5EF4-FFF2-40B4-BE49-F238E27FC236}">
                  <a16:creationId xmlns:a16="http://schemas.microsoft.com/office/drawing/2014/main" xmlns="" id="{81FB6B66-BFFF-A745-91C5-32DE5A141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3213" y="4624388"/>
              <a:ext cx="315913" cy="465138"/>
            </a:xfrm>
            <a:custGeom>
              <a:avLst/>
              <a:gdLst>
                <a:gd name="T0" fmla="*/ 15 w 299"/>
                <a:gd name="T1" fmla="*/ 67 h 439"/>
                <a:gd name="T2" fmla="*/ 15 w 299"/>
                <a:gd name="T3" fmla="*/ 67 h 439"/>
                <a:gd name="T4" fmla="*/ 0 w 299"/>
                <a:gd name="T5" fmla="*/ 83 h 439"/>
                <a:gd name="T6" fmla="*/ 1 w 299"/>
                <a:gd name="T7" fmla="*/ 107 h 439"/>
                <a:gd name="T8" fmla="*/ 134 w 299"/>
                <a:gd name="T9" fmla="*/ 350 h 439"/>
                <a:gd name="T10" fmla="*/ 272 w 299"/>
                <a:gd name="T11" fmla="*/ 439 h 439"/>
                <a:gd name="T12" fmla="*/ 294 w 299"/>
                <a:gd name="T13" fmla="*/ 403 h 439"/>
                <a:gd name="T14" fmla="*/ 299 w 299"/>
                <a:gd name="T15" fmla="*/ 324 h 439"/>
                <a:gd name="T16" fmla="*/ 287 w 299"/>
                <a:gd name="T17" fmla="*/ 275 h 439"/>
                <a:gd name="T18" fmla="*/ 250 w 299"/>
                <a:gd name="T19" fmla="*/ 212 h 439"/>
                <a:gd name="T20" fmla="*/ 228 w 299"/>
                <a:gd name="T21" fmla="*/ 219 h 439"/>
                <a:gd name="T22" fmla="*/ 217 w 299"/>
                <a:gd name="T23" fmla="*/ 230 h 439"/>
                <a:gd name="T24" fmla="*/ 173 w 299"/>
                <a:gd name="T25" fmla="*/ 179 h 439"/>
                <a:gd name="T26" fmla="*/ 184 w 299"/>
                <a:gd name="T27" fmla="*/ 119 h 439"/>
                <a:gd name="T28" fmla="*/ 236 w 299"/>
                <a:gd name="T29" fmla="*/ 85 h 439"/>
                <a:gd name="T30" fmla="*/ 232 w 299"/>
                <a:gd name="T31" fmla="*/ 53 h 439"/>
                <a:gd name="T32" fmla="*/ 179 w 299"/>
                <a:gd name="T33" fmla="*/ 51 h 439"/>
                <a:gd name="T34" fmla="*/ 152 w 299"/>
                <a:gd name="T35" fmla="*/ 5 h 439"/>
                <a:gd name="T36" fmla="*/ 136 w 299"/>
                <a:gd name="T37" fmla="*/ 0 h 439"/>
                <a:gd name="T38" fmla="*/ 137 w 299"/>
                <a:gd name="T39" fmla="*/ 28 h 439"/>
                <a:gd name="T40" fmla="*/ 69 w 299"/>
                <a:gd name="T41" fmla="*/ 108 h 439"/>
                <a:gd name="T42" fmla="*/ 19 w 299"/>
                <a:gd name="T43" fmla="*/ 96 h 439"/>
                <a:gd name="T44" fmla="*/ 15 w 299"/>
                <a:gd name="T45" fmla="*/ 6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9" h="439">
                  <a:moveTo>
                    <a:pt x="15" y="67"/>
                  </a:moveTo>
                  <a:lnTo>
                    <a:pt x="15" y="67"/>
                  </a:lnTo>
                  <a:lnTo>
                    <a:pt x="0" y="83"/>
                  </a:lnTo>
                  <a:lnTo>
                    <a:pt x="1" y="107"/>
                  </a:lnTo>
                  <a:lnTo>
                    <a:pt x="134" y="350"/>
                  </a:lnTo>
                  <a:lnTo>
                    <a:pt x="272" y="439"/>
                  </a:lnTo>
                  <a:lnTo>
                    <a:pt x="294" y="403"/>
                  </a:lnTo>
                  <a:lnTo>
                    <a:pt x="299" y="324"/>
                  </a:lnTo>
                  <a:lnTo>
                    <a:pt x="287" y="275"/>
                  </a:lnTo>
                  <a:lnTo>
                    <a:pt x="250" y="212"/>
                  </a:lnTo>
                  <a:lnTo>
                    <a:pt x="228" y="219"/>
                  </a:lnTo>
                  <a:lnTo>
                    <a:pt x="217" y="230"/>
                  </a:lnTo>
                  <a:lnTo>
                    <a:pt x="173" y="179"/>
                  </a:lnTo>
                  <a:lnTo>
                    <a:pt x="184" y="119"/>
                  </a:lnTo>
                  <a:lnTo>
                    <a:pt x="236" y="85"/>
                  </a:lnTo>
                  <a:lnTo>
                    <a:pt x="232" y="53"/>
                  </a:lnTo>
                  <a:lnTo>
                    <a:pt x="179" y="51"/>
                  </a:lnTo>
                  <a:lnTo>
                    <a:pt x="152" y="5"/>
                  </a:lnTo>
                  <a:lnTo>
                    <a:pt x="136" y="0"/>
                  </a:lnTo>
                  <a:lnTo>
                    <a:pt x="137" y="28"/>
                  </a:lnTo>
                  <a:lnTo>
                    <a:pt x="69" y="108"/>
                  </a:lnTo>
                  <a:lnTo>
                    <a:pt x="19" y="96"/>
                  </a:lnTo>
                  <a:lnTo>
                    <a:pt x="15" y="6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" name="Freeform 219">
              <a:extLst>
                <a:ext uri="{FF2B5EF4-FFF2-40B4-BE49-F238E27FC236}">
                  <a16:creationId xmlns:a16="http://schemas.microsoft.com/office/drawing/2014/main" xmlns="" id="{D0C82698-A70C-434C-9727-BF0445A2E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075" y="4859338"/>
              <a:ext cx="287338" cy="342900"/>
            </a:xfrm>
            <a:custGeom>
              <a:avLst/>
              <a:gdLst>
                <a:gd name="T0" fmla="*/ 0 w 272"/>
                <a:gd name="T1" fmla="*/ 28 h 323"/>
                <a:gd name="T2" fmla="*/ 0 w 272"/>
                <a:gd name="T3" fmla="*/ 28 h 323"/>
                <a:gd name="T4" fmla="*/ 64 w 272"/>
                <a:gd name="T5" fmla="*/ 0 h 323"/>
                <a:gd name="T6" fmla="*/ 86 w 272"/>
                <a:gd name="T7" fmla="*/ 2 h 323"/>
                <a:gd name="T8" fmla="*/ 100 w 272"/>
                <a:gd name="T9" fmla="*/ 61 h 323"/>
                <a:gd name="T10" fmla="*/ 198 w 272"/>
                <a:gd name="T11" fmla="*/ 94 h 323"/>
                <a:gd name="T12" fmla="*/ 214 w 272"/>
                <a:gd name="T13" fmla="*/ 144 h 323"/>
                <a:gd name="T14" fmla="*/ 255 w 272"/>
                <a:gd name="T15" fmla="*/ 149 h 323"/>
                <a:gd name="T16" fmla="*/ 272 w 272"/>
                <a:gd name="T17" fmla="*/ 192 h 323"/>
                <a:gd name="T18" fmla="*/ 260 w 272"/>
                <a:gd name="T19" fmla="*/ 231 h 323"/>
                <a:gd name="T20" fmla="*/ 194 w 272"/>
                <a:gd name="T21" fmla="*/ 236 h 323"/>
                <a:gd name="T22" fmla="*/ 170 w 272"/>
                <a:gd name="T23" fmla="*/ 298 h 323"/>
                <a:gd name="T24" fmla="*/ 118 w 272"/>
                <a:gd name="T25" fmla="*/ 297 h 323"/>
                <a:gd name="T26" fmla="*/ 102 w 272"/>
                <a:gd name="T27" fmla="*/ 294 h 323"/>
                <a:gd name="T28" fmla="*/ 72 w 272"/>
                <a:gd name="T29" fmla="*/ 323 h 323"/>
                <a:gd name="T30" fmla="*/ 57 w 272"/>
                <a:gd name="T31" fmla="*/ 322 h 323"/>
                <a:gd name="T32" fmla="*/ 6 w 272"/>
                <a:gd name="T33" fmla="*/ 204 h 323"/>
                <a:gd name="T34" fmla="*/ 20 w 272"/>
                <a:gd name="T35" fmla="*/ 183 h 323"/>
                <a:gd name="T36" fmla="*/ 25 w 272"/>
                <a:gd name="T37" fmla="*/ 100 h 323"/>
                <a:gd name="T38" fmla="*/ 13 w 272"/>
                <a:gd name="T39" fmla="*/ 51 h 323"/>
                <a:gd name="T40" fmla="*/ 0 w 272"/>
                <a:gd name="T41" fmla="*/ 28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2" h="323">
                  <a:moveTo>
                    <a:pt x="0" y="28"/>
                  </a:moveTo>
                  <a:lnTo>
                    <a:pt x="0" y="28"/>
                  </a:lnTo>
                  <a:lnTo>
                    <a:pt x="64" y="0"/>
                  </a:lnTo>
                  <a:lnTo>
                    <a:pt x="86" y="2"/>
                  </a:lnTo>
                  <a:lnTo>
                    <a:pt x="100" y="61"/>
                  </a:lnTo>
                  <a:lnTo>
                    <a:pt x="198" y="94"/>
                  </a:lnTo>
                  <a:lnTo>
                    <a:pt x="214" y="144"/>
                  </a:lnTo>
                  <a:lnTo>
                    <a:pt x="255" y="149"/>
                  </a:lnTo>
                  <a:lnTo>
                    <a:pt x="272" y="192"/>
                  </a:lnTo>
                  <a:lnTo>
                    <a:pt x="260" y="231"/>
                  </a:lnTo>
                  <a:lnTo>
                    <a:pt x="194" y="236"/>
                  </a:lnTo>
                  <a:lnTo>
                    <a:pt x="170" y="298"/>
                  </a:lnTo>
                  <a:lnTo>
                    <a:pt x="118" y="297"/>
                  </a:lnTo>
                  <a:lnTo>
                    <a:pt x="102" y="294"/>
                  </a:lnTo>
                  <a:lnTo>
                    <a:pt x="72" y="323"/>
                  </a:lnTo>
                  <a:lnTo>
                    <a:pt x="57" y="322"/>
                  </a:lnTo>
                  <a:lnTo>
                    <a:pt x="6" y="204"/>
                  </a:lnTo>
                  <a:lnTo>
                    <a:pt x="20" y="183"/>
                  </a:lnTo>
                  <a:lnTo>
                    <a:pt x="25" y="100"/>
                  </a:lnTo>
                  <a:lnTo>
                    <a:pt x="13" y="5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" name="Freeform 220">
              <a:extLst>
                <a:ext uri="{FF2B5EF4-FFF2-40B4-BE49-F238E27FC236}">
                  <a16:creationId xmlns:a16="http://schemas.microsoft.com/office/drawing/2014/main" xmlns="" id="{64820470-7CEE-B24F-BDF3-9017EFD530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400" y="5111751"/>
              <a:ext cx="195263" cy="195263"/>
            </a:xfrm>
            <a:custGeom>
              <a:avLst/>
              <a:gdLst>
                <a:gd name="T0" fmla="*/ 82 w 185"/>
                <a:gd name="T1" fmla="*/ 0 h 185"/>
                <a:gd name="T2" fmla="*/ 82 w 185"/>
                <a:gd name="T3" fmla="*/ 0 h 185"/>
                <a:gd name="T4" fmla="*/ 99 w 185"/>
                <a:gd name="T5" fmla="*/ 19 h 185"/>
                <a:gd name="T6" fmla="*/ 97 w 185"/>
                <a:gd name="T7" fmla="*/ 58 h 185"/>
                <a:gd name="T8" fmla="*/ 147 w 185"/>
                <a:gd name="T9" fmla="*/ 55 h 185"/>
                <a:gd name="T10" fmla="*/ 185 w 185"/>
                <a:gd name="T11" fmla="*/ 103 h 185"/>
                <a:gd name="T12" fmla="*/ 182 w 185"/>
                <a:gd name="T13" fmla="*/ 146 h 185"/>
                <a:gd name="T14" fmla="*/ 157 w 185"/>
                <a:gd name="T15" fmla="*/ 183 h 185"/>
                <a:gd name="T16" fmla="*/ 107 w 185"/>
                <a:gd name="T17" fmla="*/ 185 h 185"/>
                <a:gd name="T18" fmla="*/ 105 w 185"/>
                <a:gd name="T19" fmla="*/ 165 h 185"/>
                <a:gd name="T20" fmla="*/ 120 w 185"/>
                <a:gd name="T21" fmla="*/ 131 h 185"/>
                <a:gd name="T22" fmla="*/ 71 w 185"/>
                <a:gd name="T23" fmla="*/ 100 h 185"/>
                <a:gd name="T24" fmla="*/ 30 w 185"/>
                <a:gd name="T25" fmla="*/ 100 h 185"/>
                <a:gd name="T26" fmla="*/ 0 w 185"/>
                <a:gd name="T27" fmla="*/ 68 h 185"/>
                <a:gd name="T28" fmla="*/ 22 w 185"/>
                <a:gd name="T29" fmla="*/ 4 h 185"/>
                <a:gd name="T30" fmla="*/ 82 w 185"/>
                <a:gd name="T31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5" h="185">
                  <a:moveTo>
                    <a:pt x="82" y="0"/>
                  </a:moveTo>
                  <a:lnTo>
                    <a:pt x="82" y="0"/>
                  </a:lnTo>
                  <a:lnTo>
                    <a:pt x="99" y="19"/>
                  </a:lnTo>
                  <a:lnTo>
                    <a:pt x="97" y="58"/>
                  </a:lnTo>
                  <a:lnTo>
                    <a:pt x="147" y="55"/>
                  </a:lnTo>
                  <a:lnTo>
                    <a:pt x="185" y="103"/>
                  </a:lnTo>
                  <a:lnTo>
                    <a:pt x="182" y="146"/>
                  </a:lnTo>
                  <a:lnTo>
                    <a:pt x="157" y="183"/>
                  </a:lnTo>
                  <a:lnTo>
                    <a:pt x="107" y="185"/>
                  </a:lnTo>
                  <a:lnTo>
                    <a:pt x="105" y="165"/>
                  </a:lnTo>
                  <a:lnTo>
                    <a:pt x="120" y="131"/>
                  </a:lnTo>
                  <a:lnTo>
                    <a:pt x="71" y="100"/>
                  </a:lnTo>
                  <a:lnTo>
                    <a:pt x="30" y="100"/>
                  </a:lnTo>
                  <a:lnTo>
                    <a:pt x="0" y="68"/>
                  </a:lnTo>
                  <a:lnTo>
                    <a:pt x="22" y="4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" name="Freeform 221">
              <a:extLst>
                <a:ext uri="{FF2B5EF4-FFF2-40B4-BE49-F238E27FC236}">
                  <a16:creationId xmlns:a16="http://schemas.microsoft.com/office/drawing/2014/main" xmlns="" id="{FE3EECF4-B96B-D74C-AACE-773ACC683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7100" y="5380038"/>
              <a:ext cx="128588" cy="131763"/>
            </a:xfrm>
            <a:custGeom>
              <a:avLst/>
              <a:gdLst>
                <a:gd name="T0" fmla="*/ 17 w 122"/>
                <a:gd name="T1" fmla="*/ 0 h 124"/>
                <a:gd name="T2" fmla="*/ 17 w 122"/>
                <a:gd name="T3" fmla="*/ 0 h 124"/>
                <a:gd name="T4" fmla="*/ 0 w 122"/>
                <a:gd name="T5" fmla="*/ 17 h 124"/>
                <a:gd name="T6" fmla="*/ 7 w 122"/>
                <a:gd name="T7" fmla="*/ 110 h 124"/>
                <a:gd name="T8" fmla="*/ 58 w 122"/>
                <a:gd name="T9" fmla="*/ 124 h 124"/>
                <a:gd name="T10" fmla="*/ 122 w 122"/>
                <a:gd name="T11" fmla="*/ 60 h 124"/>
                <a:gd name="T12" fmla="*/ 17 w 122"/>
                <a:gd name="T1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24">
                  <a:moveTo>
                    <a:pt x="17" y="0"/>
                  </a:moveTo>
                  <a:lnTo>
                    <a:pt x="17" y="0"/>
                  </a:lnTo>
                  <a:lnTo>
                    <a:pt x="0" y="17"/>
                  </a:lnTo>
                  <a:lnTo>
                    <a:pt x="7" y="110"/>
                  </a:lnTo>
                  <a:lnTo>
                    <a:pt x="58" y="124"/>
                  </a:lnTo>
                  <a:lnTo>
                    <a:pt x="122" y="6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" name="Freeform 222">
              <a:extLst>
                <a:ext uri="{FF2B5EF4-FFF2-40B4-BE49-F238E27FC236}">
                  <a16:creationId xmlns:a16="http://schemas.microsoft.com/office/drawing/2014/main" xmlns="" id="{1F068417-EEC5-9B45-B718-6FFC87A77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6588" y="5180013"/>
              <a:ext cx="366713" cy="871538"/>
            </a:xfrm>
            <a:custGeom>
              <a:avLst/>
              <a:gdLst>
                <a:gd name="T0" fmla="*/ 332 w 347"/>
                <a:gd name="T1" fmla="*/ 82 h 824"/>
                <a:gd name="T2" fmla="*/ 332 w 347"/>
                <a:gd name="T3" fmla="*/ 82 h 824"/>
                <a:gd name="T4" fmla="*/ 347 w 347"/>
                <a:gd name="T5" fmla="*/ 97 h 824"/>
                <a:gd name="T6" fmla="*/ 289 w 347"/>
                <a:gd name="T7" fmla="*/ 183 h 824"/>
                <a:gd name="T8" fmla="*/ 269 w 347"/>
                <a:gd name="T9" fmla="*/ 205 h 824"/>
                <a:gd name="T10" fmla="*/ 276 w 347"/>
                <a:gd name="T11" fmla="*/ 303 h 824"/>
                <a:gd name="T12" fmla="*/ 320 w 347"/>
                <a:gd name="T13" fmla="*/ 357 h 824"/>
                <a:gd name="T14" fmla="*/ 283 w 347"/>
                <a:gd name="T15" fmla="*/ 423 h 824"/>
                <a:gd name="T16" fmla="*/ 254 w 347"/>
                <a:gd name="T17" fmla="*/ 435 h 824"/>
                <a:gd name="T18" fmla="*/ 222 w 347"/>
                <a:gd name="T19" fmla="*/ 435 h 824"/>
                <a:gd name="T20" fmla="*/ 231 w 347"/>
                <a:gd name="T21" fmla="*/ 486 h 824"/>
                <a:gd name="T22" fmla="*/ 180 w 347"/>
                <a:gd name="T23" fmla="*/ 504 h 824"/>
                <a:gd name="T24" fmla="*/ 192 w 347"/>
                <a:gd name="T25" fmla="*/ 547 h 824"/>
                <a:gd name="T26" fmla="*/ 162 w 347"/>
                <a:gd name="T27" fmla="*/ 644 h 824"/>
                <a:gd name="T28" fmla="*/ 200 w 347"/>
                <a:gd name="T29" fmla="*/ 674 h 824"/>
                <a:gd name="T30" fmla="*/ 179 w 347"/>
                <a:gd name="T31" fmla="*/ 724 h 824"/>
                <a:gd name="T32" fmla="*/ 145 w 347"/>
                <a:gd name="T33" fmla="*/ 779 h 824"/>
                <a:gd name="T34" fmla="*/ 163 w 347"/>
                <a:gd name="T35" fmla="*/ 816 h 824"/>
                <a:gd name="T36" fmla="*/ 118 w 347"/>
                <a:gd name="T37" fmla="*/ 824 h 824"/>
                <a:gd name="T38" fmla="*/ 82 w 347"/>
                <a:gd name="T39" fmla="*/ 779 h 824"/>
                <a:gd name="T40" fmla="*/ 76 w 347"/>
                <a:gd name="T41" fmla="*/ 639 h 824"/>
                <a:gd name="T42" fmla="*/ 19 w 347"/>
                <a:gd name="T43" fmla="*/ 401 h 824"/>
                <a:gd name="T44" fmla="*/ 36 w 347"/>
                <a:gd name="T45" fmla="*/ 318 h 824"/>
                <a:gd name="T46" fmla="*/ 0 w 347"/>
                <a:gd name="T47" fmla="*/ 211 h 824"/>
                <a:gd name="T48" fmla="*/ 24 w 347"/>
                <a:gd name="T49" fmla="*/ 73 h 824"/>
                <a:gd name="T50" fmla="*/ 46 w 347"/>
                <a:gd name="T51" fmla="*/ 47 h 824"/>
                <a:gd name="T52" fmla="*/ 41 w 347"/>
                <a:gd name="T53" fmla="*/ 26 h 824"/>
                <a:gd name="T54" fmla="*/ 69 w 347"/>
                <a:gd name="T55" fmla="*/ 0 h 824"/>
                <a:gd name="T56" fmla="*/ 133 w 347"/>
                <a:gd name="T57" fmla="*/ 5 h 824"/>
                <a:gd name="T58" fmla="*/ 169 w 347"/>
                <a:gd name="T59" fmla="*/ 43 h 824"/>
                <a:gd name="T60" fmla="*/ 211 w 347"/>
                <a:gd name="T61" fmla="*/ 44 h 824"/>
                <a:gd name="T62" fmla="*/ 253 w 347"/>
                <a:gd name="T63" fmla="*/ 69 h 824"/>
                <a:gd name="T64" fmla="*/ 241 w 347"/>
                <a:gd name="T65" fmla="*/ 99 h 824"/>
                <a:gd name="T66" fmla="*/ 244 w 347"/>
                <a:gd name="T67" fmla="*/ 128 h 824"/>
                <a:gd name="T68" fmla="*/ 304 w 347"/>
                <a:gd name="T69" fmla="*/ 125 h 824"/>
                <a:gd name="T70" fmla="*/ 332 w 347"/>
                <a:gd name="T71" fmla="*/ 82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7" h="824">
                  <a:moveTo>
                    <a:pt x="332" y="82"/>
                  </a:moveTo>
                  <a:lnTo>
                    <a:pt x="332" y="82"/>
                  </a:lnTo>
                  <a:lnTo>
                    <a:pt x="347" y="97"/>
                  </a:lnTo>
                  <a:lnTo>
                    <a:pt x="289" y="183"/>
                  </a:lnTo>
                  <a:lnTo>
                    <a:pt x="269" y="205"/>
                  </a:lnTo>
                  <a:lnTo>
                    <a:pt x="276" y="303"/>
                  </a:lnTo>
                  <a:lnTo>
                    <a:pt x="320" y="357"/>
                  </a:lnTo>
                  <a:lnTo>
                    <a:pt x="283" y="423"/>
                  </a:lnTo>
                  <a:lnTo>
                    <a:pt x="254" y="435"/>
                  </a:lnTo>
                  <a:lnTo>
                    <a:pt x="222" y="435"/>
                  </a:lnTo>
                  <a:lnTo>
                    <a:pt x="231" y="486"/>
                  </a:lnTo>
                  <a:lnTo>
                    <a:pt x="180" y="504"/>
                  </a:lnTo>
                  <a:lnTo>
                    <a:pt x="192" y="547"/>
                  </a:lnTo>
                  <a:lnTo>
                    <a:pt x="162" y="644"/>
                  </a:lnTo>
                  <a:lnTo>
                    <a:pt x="200" y="674"/>
                  </a:lnTo>
                  <a:lnTo>
                    <a:pt x="179" y="724"/>
                  </a:lnTo>
                  <a:lnTo>
                    <a:pt x="145" y="779"/>
                  </a:lnTo>
                  <a:lnTo>
                    <a:pt x="163" y="816"/>
                  </a:lnTo>
                  <a:lnTo>
                    <a:pt x="118" y="824"/>
                  </a:lnTo>
                  <a:lnTo>
                    <a:pt x="82" y="779"/>
                  </a:lnTo>
                  <a:lnTo>
                    <a:pt x="76" y="639"/>
                  </a:lnTo>
                  <a:lnTo>
                    <a:pt x="19" y="401"/>
                  </a:lnTo>
                  <a:lnTo>
                    <a:pt x="36" y="318"/>
                  </a:lnTo>
                  <a:lnTo>
                    <a:pt x="0" y="211"/>
                  </a:lnTo>
                  <a:lnTo>
                    <a:pt x="24" y="73"/>
                  </a:lnTo>
                  <a:lnTo>
                    <a:pt x="46" y="47"/>
                  </a:lnTo>
                  <a:lnTo>
                    <a:pt x="41" y="26"/>
                  </a:lnTo>
                  <a:lnTo>
                    <a:pt x="69" y="0"/>
                  </a:lnTo>
                  <a:lnTo>
                    <a:pt x="133" y="5"/>
                  </a:lnTo>
                  <a:lnTo>
                    <a:pt x="169" y="43"/>
                  </a:lnTo>
                  <a:lnTo>
                    <a:pt x="211" y="44"/>
                  </a:lnTo>
                  <a:lnTo>
                    <a:pt x="253" y="69"/>
                  </a:lnTo>
                  <a:lnTo>
                    <a:pt x="241" y="99"/>
                  </a:lnTo>
                  <a:lnTo>
                    <a:pt x="244" y="128"/>
                  </a:lnTo>
                  <a:lnTo>
                    <a:pt x="304" y="125"/>
                  </a:lnTo>
                  <a:lnTo>
                    <a:pt x="332" y="8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" name="Freeform 223">
              <a:extLst>
                <a:ext uri="{FF2B5EF4-FFF2-40B4-BE49-F238E27FC236}">
                  <a16:creationId xmlns:a16="http://schemas.microsoft.com/office/drawing/2014/main" xmlns="" id="{3B6BED5F-059E-D244-B63A-F483CD43E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2638" y="6062663"/>
              <a:ext cx="61913" cy="85725"/>
            </a:xfrm>
            <a:custGeom>
              <a:avLst/>
              <a:gdLst>
                <a:gd name="T0" fmla="*/ 33 w 59"/>
                <a:gd name="T1" fmla="*/ 0 h 80"/>
                <a:gd name="T2" fmla="*/ 33 w 59"/>
                <a:gd name="T3" fmla="*/ 0 h 80"/>
                <a:gd name="T4" fmla="*/ 0 w 59"/>
                <a:gd name="T5" fmla="*/ 73 h 80"/>
                <a:gd name="T6" fmla="*/ 58 w 59"/>
                <a:gd name="T7" fmla="*/ 80 h 80"/>
                <a:gd name="T8" fmla="*/ 59 w 59"/>
                <a:gd name="T9" fmla="*/ 31 h 80"/>
                <a:gd name="T10" fmla="*/ 33 w 59"/>
                <a:gd name="T1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80">
                  <a:moveTo>
                    <a:pt x="33" y="0"/>
                  </a:moveTo>
                  <a:lnTo>
                    <a:pt x="33" y="0"/>
                  </a:lnTo>
                  <a:lnTo>
                    <a:pt x="0" y="73"/>
                  </a:lnTo>
                  <a:lnTo>
                    <a:pt x="58" y="80"/>
                  </a:lnTo>
                  <a:lnTo>
                    <a:pt x="59" y="3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" name="Freeform 224">
              <a:extLst>
                <a:ext uri="{FF2B5EF4-FFF2-40B4-BE49-F238E27FC236}">
                  <a16:creationId xmlns:a16="http://schemas.microsoft.com/office/drawing/2014/main" xmlns="" id="{69E52ED6-129C-5642-AA40-3D26D41C3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0900" y="6102351"/>
              <a:ext cx="68263" cy="47625"/>
            </a:xfrm>
            <a:custGeom>
              <a:avLst/>
              <a:gdLst>
                <a:gd name="T0" fmla="*/ 0 w 66"/>
                <a:gd name="T1" fmla="*/ 0 h 45"/>
                <a:gd name="T2" fmla="*/ 0 w 66"/>
                <a:gd name="T3" fmla="*/ 0 h 45"/>
                <a:gd name="T4" fmla="*/ 2 w 66"/>
                <a:gd name="T5" fmla="*/ 45 h 45"/>
                <a:gd name="T6" fmla="*/ 36 w 66"/>
                <a:gd name="T7" fmla="*/ 42 h 45"/>
                <a:gd name="T8" fmla="*/ 66 w 66"/>
                <a:gd name="T9" fmla="*/ 22 h 45"/>
                <a:gd name="T10" fmla="*/ 16 w 66"/>
                <a:gd name="T11" fmla="*/ 12 h 45"/>
                <a:gd name="T12" fmla="*/ 0 w 66"/>
                <a:gd name="T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45">
                  <a:moveTo>
                    <a:pt x="0" y="0"/>
                  </a:moveTo>
                  <a:lnTo>
                    <a:pt x="0" y="0"/>
                  </a:lnTo>
                  <a:lnTo>
                    <a:pt x="2" y="45"/>
                  </a:lnTo>
                  <a:lnTo>
                    <a:pt x="36" y="42"/>
                  </a:lnTo>
                  <a:lnTo>
                    <a:pt x="66" y="22"/>
                  </a:lnTo>
                  <a:lnTo>
                    <a:pt x="16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" name="Freeform 225">
              <a:extLst>
                <a:ext uri="{FF2B5EF4-FFF2-40B4-BE49-F238E27FC236}">
                  <a16:creationId xmlns:a16="http://schemas.microsoft.com/office/drawing/2014/main" xmlns="" id="{C99D5056-3984-9B43-B784-7525222DD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5313" y="5084763"/>
              <a:ext cx="211138" cy="1030288"/>
            </a:xfrm>
            <a:custGeom>
              <a:avLst/>
              <a:gdLst>
                <a:gd name="T0" fmla="*/ 199 w 199"/>
                <a:gd name="T1" fmla="*/ 913 h 974"/>
                <a:gd name="T2" fmla="*/ 199 w 199"/>
                <a:gd name="T3" fmla="*/ 913 h 974"/>
                <a:gd name="T4" fmla="*/ 174 w 199"/>
                <a:gd name="T5" fmla="*/ 941 h 974"/>
                <a:gd name="T6" fmla="*/ 171 w 199"/>
                <a:gd name="T7" fmla="*/ 974 h 974"/>
                <a:gd name="T8" fmla="*/ 122 w 199"/>
                <a:gd name="T9" fmla="*/ 946 h 974"/>
                <a:gd name="T10" fmla="*/ 70 w 199"/>
                <a:gd name="T11" fmla="*/ 872 h 974"/>
                <a:gd name="T12" fmla="*/ 55 w 199"/>
                <a:gd name="T13" fmla="*/ 845 h 974"/>
                <a:gd name="T14" fmla="*/ 76 w 199"/>
                <a:gd name="T15" fmla="*/ 817 h 974"/>
                <a:gd name="T16" fmla="*/ 74 w 199"/>
                <a:gd name="T17" fmla="*/ 783 h 974"/>
                <a:gd name="T18" fmla="*/ 50 w 199"/>
                <a:gd name="T19" fmla="*/ 772 h 974"/>
                <a:gd name="T20" fmla="*/ 31 w 199"/>
                <a:gd name="T21" fmla="*/ 758 h 974"/>
                <a:gd name="T22" fmla="*/ 35 w 199"/>
                <a:gd name="T23" fmla="*/ 739 h 974"/>
                <a:gd name="T24" fmla="*/ 60 w 199"/>
                <a:gd name="T25" fmla="*/ 732 h 974"/>
                <a:gd name="T26" fmla="*/ 65 w 199"/>
                <a:gd name="T27" fmla="*/ 619 h 974"/>
                <a:gd name="T28" fmla="*/ 26 w 199"/>
                <a:gd name="T29" fmla="*/ 597 h 974"/>
                <a:gd name="T30" fmla="*/ 0 w 199"/>
                <a:gd name="T31" fmla="*/ 11 h 974"/>
                <a:gd name="T32" fmla="*/ 6 w 199"/>
                <a:gd name="T33" fmla="*/ 0 h 974"/>
                <a:gd name="T34" fmla="*/ 57 w 199"/>
                <a:gd name="T35" fmla="*/ 116 h 974"/>
                <a:gd name="T36" fmla="*/ 73 w 199"/>
                <a:gd name="T37" fmla="*/ 117 h 974"/>
                <a:gd name="T38" fmla="*/ 78 w 199"/>
                <a:gd name="T39" fmla="*/ 135 h 974"/>
                <a:gd name="T40" fmla="*/ 57 w 199"/>
                <a:gd name="T41" fmla="*/ 161 h 974"/>
                <a:gd name="T42" fmla="*/ 32 w 199"/>
                <a:gd name="T43" fmla="*/ 301 h 974"/>
                <a:gd name="T44" fmla="*/ 67 w 199"/>
                <a:gd name="T45" fmla="*/ 409 h 974"/>
                <a:gd name="T46" fmla="*/ 51 w 199"/>
                <a:gd name="T47" fmla="*/ 491 h 974"/>
                <a:gd name="T48" fmla="*/ 108 w 199"/>
                <a:gd name="T49" fmla="*/ 732 h 974"/>
                <a:gd name="T50" fmla="*/ 114 w 199"/>
                <a:gd name="T51" fmla="*/ 872 h 974"/>
                <a:gd name="T52" fmla="*/ 155 w 199"/>
                <a:gd name="T53" fmla="*/ 920 h 974"/>
                <a:gd name="T54" fmla="*/ 199 w 199"/>
                <a:gd name="T55" fmla="*/ 913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9" h="974">
                  <a:moveTo>
                    <a:pt x="199" y="913"/>
                  </a:moveTo>
                  <a:lnTo>
                    <a:pt x="199" y="913"/>
                  </a:lnTo>
                  <a:lnTo>
                    <a:pt x="174" y="941"/>
                  </a:lnTo>
                  <a:lnTo>
                    <a:pt x="171" y="974"/>
                  </a:lnTo>
                  <a:lnTo>
                    <a:pt x="122" y="946"/>
                  </a:lnTo>
                  <a:lnTo>
                    <a:pt x="70" y="872"/>
                  </a:lnTo>
                  <a:lnTo>
                    <a:pt x="55" y="845"/>
                  </a:lnTo>
                  <a:lnTo>
                    <a:pt x="76" y="817"/>
                  </a:lnTo>
                  <a:lnTo>
                    <a:pt x="74" y="783"/>
                  </a:lnTo>
                  <a:lnTo>
                    <a:pt x="50" y="772"/>
                  </a:lnTo>
                  <a:lnTo>
                    <a:pt x="31" y="758"/>
                  </a:lnTo>
                  <a:lnTo>
                    <a:pt x="35" y="739"/>
                  </a:lnTo>
                  <a:lnTo>
                    <a:pt x="60" y="732"/>
                  </a:lnTo>
                  <a:lnTo>
                    <a:pt x="65" y="619"/>
                  </a:lnTo>
                  <a:lnTo>
                    <a:pt x="26" y="597"/>
                  </a:lnTo>
                  <a:lnTo>
                    <a:pt x="0" y="11"/>
                  </a:lnTo>
                  <a:lnTo>
                    <a:pt x="6" y="0"/>
                  </a:lnTo>
                  <a:lnTo>
                    <a:pt x="57" y="116"/>
                  </a:lnTo>
                  <a:lnTo>
                    <a:pt x="73" y="117"/>
                  </a:lnTo>
                  <a:lnTo>
                    <a:pt x="78" y="135"/>
                  </a:lnTo>
                  <a:lnTo>
                    <a:pt x="57" y="161"/>
                  </a:lnTo>
                  <a:lnTo>
                    <a:pt x="32" y="301"/>
                  </a:lnTo>
                  <a:lnTo>
                    <a:pt x="67" y="409"/>
                  </a:lnTo>
                  <a:lnTo>
                    <a:pt x="51" y="491"/>
                  </a:lnTo>
                  <a:lnTo>
                    <a:pt x="108" y="732"/>
                  </a:lnTo>
                  <a:lnTo>
                    <a:pt x="114" y="872"/>
                  </a:lnTo>
                  <a:lnTo>
                    <a:pt x="155" y="920"/>
                  </a:lnTo>
                  <a:lnTo>
                    <a:pt x="199" y="9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" name="Freeform 226">
              <a:extLst>
                <a:ext uri="{FF2B5EF4-FFF2-40B4-BE49-F238E27FC236}">
                  <a16:creationId xmlns:a16="http://schemas.microsoft.com/office/drawing/2014/main" xmlns="" id="{E96EB813-4DD0-9840-A35D-1B34E19F21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25" y="5738813"/>
              <a:ext cx="20638" cy="46038"/>
            </a:xfrm>
            <a:custGeom>
              <a:avLst/>
              <a:gdLst>
                <a:gd name="T0" fmla="*/ 10 w 20"/>
                <a:gd name="T1" fmla="*/ 0 h 43"/>
                <a:gd name="T2" fmla="*/ 10 w 20"/>
                <a:gd name="T3" fmla="*/ 0 h 43"/>
                <a:gd name="T4" fmla="*/ 0 w 20"/>
                <a:gd name="T5" fmla="*/ 15 h 43"/>
                <a:gd name="T6" fmla="*/ 5 w 20"/>
                <a:gd name="T7" fmla="*/ 42 h 43"/>
                <a:gd name="T8" fmla="*/ 15 w 20"/>
                <a:gd name="T9" fmla="*/ 43 h 43"/>
                <a:gd name="T10" fmla="*/ 20 w 20"/>
                <a:gd name="T11" fmla="*/ 9 h 43"/>
                <a:gd name="T12" fmla="*/ 10 w 20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3">
                  <a:moveTo>
                    <a:pt x="10" y="0"/>
                  </a:moveTo>
                  <a:lnTo>
                    <a:pt x="10" y="0"/>
                  </a:lnTo>
                  <a:lnTo>
                    <a:pt x="0" y="15"/>
                  </a:lnTo>
                  <a:lnTo>
                    <a:pt x="5" y="42"/>
                  </a:lnTo>
                  <a:lnTo>
                    <a:pt x="15" y="43"/>
                  </a:lnTo>
                  <a:lnTo>
                    <a:pt x="20" y="9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2" name="Freeform 227">
              <a:extLst>
                <a:ext uri="{FF2B5EF4-FFF2-40B4-BE49-F238E27FC236}">
                  <a16:creationId xmlns:a16="http://schemas.microsoft.com/office/drawing/2014/main" xmlns="" id="{375304E4-459B-2649-A815-40826F14D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3713" y="4494213"/>
              <a:ext cx="909638" cy="942975"/>
            </a:xfrm>
            <a:custGeom>
              <a:avLst/>
              <a:gdLst>
                <a:gd name="T0" fmla="*/ 535 w 861"/>
                <a:gd name="T1" fmla="*/ 892 h 892"/>
                <a:gd name="T2" fmla="*/ 535 w 861"/>
                <a:gd name="T3" fmla="*/ 892 h 892"/>
                <a:gd name="T4" fmla="*/ 584 w 861"/>
                <a:gd name="T5" fmla="*/ 798 h 892"/>
                <a:gd name="T6" fmla="*/ 586 w 861"/>
                <a:gd name="T7" fmla="*/ 719 h 892"/>
                <a:gd name="T8" fmla="*/ 678 w 861"/>
                <a:gd name="T9" fmla="*/ 660 h 892"/>
                <a:gd name="T10" fmla="*/ 729 w 861"/>
                <a:gd name="T11" fmla="*/ 660 h 892"/>
                <a:gd name="T12" fmla="*/ 769 w 861"/>
                <a:gd name="T13" fmla="*/ 592 h 892"/>
                <a:gd name="T14" fmla="*/ 777 w 861"/>
                <a:gd name="T15" fmla="*/ 461 h 892"/>
                <a:gd name="T16" fmla="*/ 760 w 861"/>
                <a:gd name="T17" fmla="*/ 426 h 892"/>
                <a:gd name="T18" fmla="*/ 857 w 861"/>
                <a:gd name="T19" fmla="*/ 337 h 892"/>
                <a:gd name="T20" fmla="*/ 861 w 861"/>
                <a:gd name="T21" fmla="*/ 240 h 892"/>
                <a:gd name="T22" fmla="*/ 729 w 861"/>
                <a:gd name="T23" fmla="*/ 175 h 892"/>
                <a:gd name="T24" fmla="*/ 570 w 861"/>
                <a:gd name="T25" fmla="*/ 125 h 892"/>
                <a:gd name="T26" fmla="*/ 495 w 861"/>
                <a:gd name="T27" fmla="*/ 118 h 892"/>
                <a:gd name="T28" fmla="*/ 515 w 861"/>
                <a:gd name="T29" fmla="*/ 76 h 892"/>
                <a:gd name="T30" fmla="*/ 510 w 861"/>
                <a:gd name="T31" fmla="*/ 11 h 892"/>
                <a:gd name="T32" fmla="*/ 493 w 861"/>
                <a:gd name="T33" fmla="*/ 6 h 892"/>
                <a:gd name="T34" fmla="*/ 469 w 861"/>
                <a:gd name="T35" fmla="*/ 54 h 892"/>
                <a:gd name="T36" fmla="*/ 456 w 861"/>
                <a:gd name="T37" fmla="*/ 70 h 892"/>
                <a:gd name="T38" fmla="*/ 424 w 861"/>
                <a:gd name="T39" fmla="*/ 55 h 892"/>
                <a:gd name="T40" fmla="*/ 314 w 861"/>
                <a:gd name="T41" fmla="*/ 94 h 892"/>
                <a:gd name="T42" fmla="*/ 277 w 861"/>
                <a:gd name="T43" fmla="*/ 48 h 892"/>
                <a:gd name="T44" fmla="*/ 283 w 861"/>
                <a:gd name="T45" fmla="*/ 0 h 892"/>
                <a:gd name="T46" fmla="*/ 249 w 861"/>
                <a:gd name="T47" fmla="*/ 35 h 892"/>
                <a:gd name="T48" fmla="*/ 210 w 861"/>
                <a:gd name="T49" fmla="*/ 14 h 892"/>
                <a:gd name="T50" fmla="*/ 207 w 861"/>
                <a:gd name="T51" fmla="*/ 20 h 892"/>
                <a:gd name="T52" fmla="*/ 207 w 861"/>
                <a:gd name="T53" fmla="*/ 37 h 892"/>
                <a:gd name="T54" fmla="*/ 240 w 861"/>
                <a:gd name="T55" fmla="*/ 54 h 892"/>
                <a:gd name="T56" fmla="*/ 190 w 861"/>
                <a:gd name="T57" fmla="*/ 106 h 892"/>
                <a:gd name="T58" fmla="*/ 159 w 861"/>
                <a:gd name="T59" fmla="*/ 106 h 892"/>
                <a:gd name="T60" fmla="*/ 127 w 861"/>
                <a:gd name="T61" fmla="*/ 74 h 892"/>
                <a:gd name="T62" fmla="*/ 92 w 861"/>
                <a:gd name="T63" fmla="*/ 75 h 892"/>
                <a:gd name="T64" fmla="*/ 87 w 861"/>
                <a:gd name="T65" fmla="*/ 113 h 892"/>
                <a:gd name="T66" fmla="*/ 108 w 861"/>
                <a:gd name="T67" fmla="*/ 138 h 892"/>
                <a:gd name="T68" fmla="*/ 84 w 861"/>
                <a:gd name="T69" fmla="*/ 215 h 892"/>
                <a:gd name="T70" fmla="*/ 55 w 861"/>
                <a:gd name="T71" fmla="*/ 218 h 892"/>
                <a:gd name="T72" fmla="*/ 11 w 861"/>
                <a:gd name="T73" fmla="*/ 246 h 892"/>
                <a:gd name="T74" fmla="*/ 0 w 861"/>
                <a:gd name="T75" fmla="*/ 302 h 892"/>
                <a:gd name="T76" fmla="*/ 39 w 861"/>
                <a:gd name="T77" fmla="*/ 344 h 892"/>
                <a:gd name="T78" fmla="*/ 46 w 861"/>
                <a:gd name="T79" fmla="*/ 335 h 892"/>
                <a:gd name="T80" fmla="*/ 73 w 861"/>
                <a:gd name="T81" fmla="*/ 328 h 892"/>
                <a:gd name="T82" fmla="*/ 96 w 861"/>
                <a:gd name="T83" fmla="*/ 367 h 892"/>
                <a:gd name="T84" fmla="*/ 163 w 861"/>
                <a:gd name="T85" fmla="*/ 339 h 892"/>
                <a:gd name="T86" fmla="*/ 189 w 861"/>
                <a:gd name="T87" fmla="*/ 340 h 892"/>
                <a:gd name="T88" fmla="*/ 207 w 861"/>
                <a:gd name="T89" fmla="*/ 404 h 892"/>
                <a:gd name="T90" fmla="*/ 303 w 861"/>
                <a:gd name="T91" fmla="*/ 434 h 892"/>
                <a:gd name="T92" fmla="*/ 319 w 861"/>
                <a:gd name="T93" fmla="*/ 484 h 892"/>
                <a:gd name="T94" fmla="*/ 360 w 861"/>
                <a:gd name="T95" fmla="*/ 489 h 892"/>
                <a:gd name="T96" fmla="*/ 379 w 861"/>
                <a:gd name="T97" fmla="*/ 538 h 892"/>
                <a:gd name="T98" fmla="*/ 366 w 861"/>
                <a:gd name="T99" fmla="*/ 580 h 892"/>
                <a:gd name="T100" fmla="*/ 383 w 861"/>
                <a:gd name="T101" fmla="*/ 603 h 892"/>
                <a:gd name="T102" fmla="*/ 381 w 861"/>
                <a:gd name="T103" fmla="*/ 636 h 892"/>
                <a:gd name="T104" fmla="*/ 427 w 861"/>
                <a:gd name="T105" fmla="*/ 632 h 892"/>
                <a:gd name="T106" fmla="*/ 468 w 861"/>
                <a:gd name="T107" fmla="*/ 685 h 892"/>
                <a:gd name="T108" fmla="*/ 465 w 861"/>
                <a:gd name="T109" fmla="*/ 722 h 892"/>
                <a:gd name="T110" fmla="*/ 490 w 861"/>
                <a:gd name="T111" fmla="*/ 743 h 892"/>
                <a:gd name="T112" fmla="*/ 430 w 861"/>
                <a:gd name="T113" fmla="*/ 834 h 892"/>
                <a:gd name="T114" fmla="*/ 535 w 861"/>
                <a:gd name="T115" fmla="*/ 892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1" h="892">
                  <a:moveTo>
                    <a:pt x="535" y="892"/>
                  </a:moveTo>
                  <a:lnTo>
                    <a:pt x="535" y="892"/>
                  </a:lnTo>
                  <a:lnTo>
                    <a:pt x="584" y="798"/>
                  </a:lnTo>
                  <a:lnTo>
                    <a:pt x="586" y="719"/>
                  </a:lnTo>
                  <a:lnTo>
                    <a:pt x="678" y="660"/>
                  </a:lnTo>
                  <a:lnTo>
                    <a:pt x="729" y="660"/>
                  </a:lnTo>
                  <a:lnTo>
                    <a:pt x="769" y="592"/>
                  </a:lnTo>
                  <a:lnTo>
                    <a:pt x="777" y="461"/>
                  </a:lnTo>
                  <a:lnTo>
                    <a:pt x="760" y="426"/>
                  </a:lnTo>
                  <a:lnTo>
                    <a:pt x="857" y="337"/>
                  </a:lnTo>
                  <a:lnTo>
                    <a:pt x="861" y="240"/>
                  </a:lnTo>
                  <a:lnTo>
                    <a:pt x="729" y="175"/>
                  </a:lnTo>
                  <a:lnTo>
                    <a:pt x="570" y="125"/>
                  </a:lnTo>
                  <a:lnTo>
                    <a:pt x="495" y="118"/>
                  </a:lnTo>
                  <a:lnTo>
                    <a:pt x="515" y="76"/>
                  </a:lnTo>
                  <a:lnTo>
                    <a:pt x="510" y="11"/>
                  </a:lnTo>
                  <a:lnTo>
                    <a:pt x="493" y="6"/>
                  </a:lnTo>
                  <a:lnTo>
                    <a:pt x="469" y="54"/>
                  </a:lnTo>
                  <a:lnTo>
                    <a:pt x="456" y="70"/>
                  </a:lnTo>
                  <a:lnTo>
                    <a:pt x="424" y="55"/>
                  </a:lnTo>
                  <a:lnTo>
                    <a:pt x="314" y="94"/>
                  </a:lnTo>
                  <a:lnTo>
                    <a:pt x="277" y="48"/>
                  </a:lnTo>
                  <a:lnTo>
                    <a:pt x="283" y="0"/>
                  </a:lnTo>
                  <a:lnTo>
                    <a:pt x="249" y="35"/>
                  </a:lnTo>
                  <a:lnTo>
                    <a:pt x="210" y="14"/>
                  </a:lnTo>
                  <a:lnTo>
                    <a:pt x="207" y="20"/>
                  </a:lnTo>
                  <a:lnTo>
                    <a:pt x="207" y="37"/>
                  </a:lnTo>
                  <a:lnTo>
                    <a:pt x="240" y="54"/>
                  </a:lnTo>
                  <a:lnTo>
                    <a:pt x="190" y="106"/>
                  </a:lnTo>
                  <a:lnTo>
                    <a:pt x="159" y="106"/>
                  </a:lnTo>
                  <a:lnTo>
                    <a:pt x="127" y="74"/>
                  </a:lnTo>
                  <a:lnTo>
                    <a:pt x="92" y="75"/>
                  </a:lnTo>
                  <a:lnTo>
                    <a:pt x="87" y="113"/>
                  </a:lnTo>
                  <a:lnTo>
                    <a:pt x="108" y="138"/>
                  </a:lnTo>
                  <a:lnTo>
                    <a:pt x="84" y="215"/>
                  </a:lnTo>
                  <a:lnTo>
                    <a:pt x="55" y="218"/>
                  </a:lnTo>
                  <a:lnTo>
                    <a:pt x="11" y="246"/>
                  </a:lnTo>
                  <a:lnTo>
                    <a:pt x="0" y="302"/>
                  </a:lnTo>
                  <a:lnTo>
                    <a:pt x="39" y="344"/>
                  </a:lnTo>
                  <a:lnTo>
                    <a:pt x="46" y="335"/>
                  </a:lnTo>
                  <a:lnTo>
                    <a:pt x="73" y="328"/>
                  </a:lnTo>
                  <a:lnTo>
                    <a:pt x="96" y="367"/>
                  </a:lnTo>
                  <a:lnTo>
                    <a:pt x="163" y="339"/>
                  </a:lnTo>
                  <a:lnTo>
                    <a:pt x="189" y="340"/>
                  </a:lnTo>
                  <a:lnTo>
                    <a:pt x="207" y="404"/>
                  </a:lnTo>
                  <a:lnTo>
                    <a:pt x="303" y="434"/>
                  </a:lnTo>
                  <a:lnTo>
                    <a:pt x="319" y="484"/>
                  </a:lnTo>
                  <a:lnTo>
                    <a:pt x="360" y="489"/>
                  </a:lnTo>
                  <a:lnTo>
                    <a:pt x="379" y="538"/>
                  </a:lnTo>
                  <a:lnTo>
                    <a:pt x="366" y="580"/>
                  </a:lnTo>
                  <a:lnTo>
                    <a:pt x="383" y="603"/>
                  </a:lnTo>
                  <a:lnTo>
                    <a:pt x="381" y="636"/>
                  </a:lnTo>
                  <a:lnTo>
                    <a:pt x="427" y="632"/>
                  </a:lnTo>
                  <a:lnTo>
                    <a:pt x="468" y="685"/>
                  </a:lnTo>
                  <a:lnTo>
                    <a:pt x="465" y="722"/>
                  </a:lnTo>
                  <a:lnTo>
                    <a:pt x="490" y="743"/>
                  </a:lnTo>
                  <a:lnTo>
                    <a:pt x="430" y="834"/>
                  </a:lnTo>
                  <a:lnTo>
                    <a:pt x="535" y="89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3" name="Freeform 228">
              <a:extLst>
                <a:ext uri="{FF2B5EF4-FFF2-40B4-BE49-F238E27FC236}">
                  <a16:creationId xmlns:a16="http://schemas.microsoft.com/office/drawing/2014/main" xmlns="" id="{D025164A-6A06-5141-825D-8EDC6E78A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9225" y="4125913"/>
              <a:ext cx="30163" cy="42863"/>
            </a:xfrm>
            <a:custGeom>
              <a:avLst/>
              <a:gdLst>
                <a:gd name="T0" fmla="*/ 1 w 29"/>
                <a:gd name="T1" fmla="*/ 13 h 41"/>
                <a:gd name="T2" fmla="*/ 1 w 29"/>
                <a:gd name="T3" fmla="*/ 13 h 41"/>
                <a:gd name="T4" fmla="*/ 0 w 29"/>
                <a:gd name="T5" fmla="*/ 41 h 41"/>
                <a:gd name="T6" fmla="*/ 7 w 29"/>
                <a:gd name="T7" fmla="*/ 41 h 41"/>
                <a:gd name="T8" fmla="*/ 29 w 29"/>
                <a:gd name="T9" fmla="*/ 0 h 41"/>
                <a:gd name="T10" fmla="*/ 14 w 29"/>
                <a:gd name="T11" fmla="*/ 0 h 41"/>
                <a:gd name="T12" fmla="*/ 1 w 29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1">
                  <a:moveTo>
                    <a:pt x="1" y="13"/>
                  </a:moveTo>
                  <a:lnTo>
                    <a:pt x="1" y="13"/>
                  </a:lnTo>
                  <a:lnTo>
                    <a:pt x="0" y="41"/>
                  </a:lnTo>
                  <a:lnTo>
                    <a:pt x="7" y="41"/>
                  </a:lnTo>
                  <a:lnTo>
                    <a:pt x="29" y="0"/>
                  </a:lnTo>
                  <a:lnTo>
                    <a:pt x="14" y="0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4" name="Freeform 229">
              <a:extLst>
                <a:ext uri="{FF2B5EF4-FFF2-40B4-BE49-F238E27FC236}">
                  <a16:creationId xmlns:a16="http://schemas.microsoft.com/office/drawing/2014/main" xmlns="" id="{55995EBC-CAA2-A54E-A476-0B54216D9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0500" y="1924051"/>
              <a:ext cx="2960688" cy="1606550"/>
            </a:xfrm>
            <a:custGeom>
              <a:avLst/>
              <a:gdLst>
                <a:gd name="T0" fmla="*/ 2413 w 2801"/>
                <a:gd name="T1" fmla="*/ 505 h 1518"/>
                <a:gd name="T2" fmla="*/ 2472 w 2801"/>
                <a:gd name="T3" fmla="*/ 406 h 1518"/>
                <a:gd name="T4" fmla="*/ 2413 w 2801"/>
                <a:gd name="T5" fmla="*/ 676 h 1518"/>
                <a:gd name="T6" fmla="*/ 2545 w 2801"/>
                <a:gd name="T7" fmla="*/ 765 h 1518"/>
                <a:gd name="T8" fmla="*/ 2520 w 2801"/>
                <a:gd name="T9" fmla="*/ 614 h 1518"/>
                <a:gd name="T10" fmla="*/ 2553 w 2801"/>
                <a:gd name="T11" fmla="*/ 477 h 1518"/>
                <a:gd name="T12" fmla="*/ 2661 w 2801"/>
                <a:gd name="T13" fmla="*/ 334 h 1518"/>
                <a:gd name="T14" fmla="*/ 2675 w 2801"/>
                <a:gd name="T15" fmla="*/ 282 h 1518"/>
                <a:gd name="T16" fmla="*/ 2642 w 2801"/>
                <a:gd name="T17" fmla="*/ 129 h 1518"/>
                <a:gd name="T18" fmla="*/ 2797 w 2801"/>
                <a:gd name="T19" fmla="*/ 161 h 1518"/>
                <a:gd name="T20" fmla="*/ 2695 w 2801"/>
                <a:gd name="T21" fmla="*/ 90 h 1518"/>
                <a:gd name="T22" fmla="*/ 2342 w 2801"/>
                <a:gd name="T23" fmla="*/ 38 h 1518"/>
                <a:gd name="T24" fmla="*/ 2312 w 2801"/>
                <a:gd name="T25" fmla="*/ 80 h 1518"/>
                <a:gd name="T26" fmla="*/ 2038 w 2801"/>
                <a:gd name="T27" fmla="*/ 126 h 1518"/>
                <a:gd name="T28" fmla="*/ 1774 w 2801"/>
                <a:gd name="T29" fmla="*/ 165 h 1518"/>
                <a:gd name="T30" fmla="*/ 1541 w 2801"/>
                <a:gd name="T31" fmla="*/ 229 h 1518"/>
                <a:gd name="T32" fmla="*/ 1425 w 2801"/>
                <a:gd name="T33" fmla="*/ 243 h 1518"/>
                <a:gd name="T34" fmla="*/ 1214 w 2801"/>
                <a:gd name="T35" fmla="*/ 308 h 1518"/>
                <a:gd name="T36" fmla="*/ 1279 w 2801"/>
                <a:gd name="T37" fmla="*/ 131 h 1518"/>
                <a:gd name="T38" fmla="*/ 1078 w 2801"/>
                <a:gd name="T39" fmla="*/ 106 h 1518"/>
                <a:gd name="T40" fmla="*/ 865 w 2801"/>
                <a:gd name="T41" fmla="*/ 298 h 1518"/>
                <a:gd name="T42" fmla="*/ 838 w 2801"/>
                <a:gd name="T43" fmla="*/ 463 h 1518"/>
                <a:gd name="T44" fmla="*/ 694 w 2801"/>
                <a:gd name="T45" fmla="*/ 433 h 1518"/>
                <a:gd name="T46" fmla="*/ 798 w 2801"/>
                <a:gd name="T47" fmla="*/ 576 h 1518"/>
                <a:gd name="T48" fmla="*/ 763 w 2801"/>
                <a:gd name="T49" fmla="*/ 630 h 1518"/>
                <a:gd name="T50" fmla="*/ 723 w 2801"/>
                <a:gd name="T51" fmla="*/ 660 h 1518"/>
                <a:gd name="T52" fmla="*/ 615 w 2801"/>
                <a:gd name="T53" fmla="*/ 449 h 1518"/>
                <a:gd name="T54" fmla="*/ 605 w 2801"/>
                <a:gd name="T55" fmla="*/ 578 h 1518"/>
                <a:gd name="T56" fmla="*/ 516 w 2801"/>
                <a:gd name="T57" fmla="*/ 596 h 1518"/>
                <a:gd name="T58" fmla="*/ 315 w 2801"/>
                <a:gd name="T59" fmla="*/ 692 h 1518"/>
                <a:gd name="T60" fmla="*/ 286 w 2801"/>
                <a:gd name="T61" fmla="*/ 680 h 1518"/>
                <a:gd name="T62" fmla="*/ 258 w 2801"/>
                <a:gd name="T63" fmla="*/ 745 h 1518"/>
                <a:gd name="T64" fmla="*/ 193 w 2801"/>
                <a:gd name="T65" fmla="*/ 787 h 1518"/>
                <a:gd name="T66" fmla="*/ 157 w 2801"/>
                <a:gd name="T67" fmla="*/ 853 h 1518"/>
                <a:gd name="T68" fmla="*/ 49 w 2801"/>
                <a:gd name="T69" fmla="*/ 769 h 1518"/>
                <a:gd name="T70" fmla="*/ 203 w 2801"/>
                <a:gd name="T71" fmla="*/ 741 h 1518"/>
                <a:gd name="T72" fmla="*/ 0 w 2801"/>
                <a:gd name="T73" fmla="*/ 684 h 1518"/>
                <a:gd name="T74" fmla="*/ 76 w 2801"/>
                <a:gd name="T75" fmla="*/ 897 h 1518"/>
                <a:gd name="T76" fmla="*/ 34 w 2801"/>
                <a:gd name="T77" fmla="*/ 1004 h 1518"/>
                <a:gd name="T78" fmla="*/ 42 w 2801"/>
                <a:gd name="T79" fmla="*/ 1110 h 1518"/>
                <a:gd name="T80" fmla="*/ 134 w 2801"/>
                <a:gd name="T81" fmla="*/ 1188 h 1518"/>
                <a:gd name="T82" fmla="*/ 211 w 2801"/>
                <a:gd name="T83" fmla="*/ 1264 h 1518"/>
                <a:gd name="T84" fmla="*/ 270 w 2801"/>
                <a:gd name="T85" fmla="*/ 1367 h 1518"/>
                <a:gd name="T86" fmla="*/ 308 w 2801"/>
                <a:gd name="T87" fmla="*/ 1474 h 1518"/>
                <a:gd name="T88" fmla="*/ 458 w 2801"/>
                <a:gd name="T89" fmla="*/ 1472 h 1518"/>
                <a:gd name="T90" fmla="*/ 473 w 2801"/>
                <a:gd name="T91" fmla="*/ 1359 h 1518"/>
                <a:gd name="T92" fmla="*/ 552 w 2801"/>
                <a:gd name="T93" fmla="*/ 1222 h 1518"/>
                <a:gd name="T94" fmla="*/ 663 w 2801"/>
                <a:gd name="T95" fmla="*/ 1188 h 1518"/>
                <a:gd name="T96" fmla="*/ 948 w 2801"/>
                <a:gd name="T97" fmla="*/ 1081 h 1518"/>
                <a:gd name="T98" fmla="*/ 1234 w 2801"/>
                <a:gd name="T99" fmla="*/ 1208 h 1518"/>
                <a:gd name="T100" fmla="*/ 1413 w 2801"/>
                <a:gd name="T101" fmla="*/ 1145 h 1518"/>
                <a:gd name="T102" fmla="*/ 1498 w 2801"/>
                <a:gd name="T103" fmla="*/ 1141 h 1518"/>
                <a:gd name="T104" fmla="*/ 1609 w 2801"/>
                <a:gd name="T105" fmla="*/ 1141 h 1518"/>
                <a:gd name="T106" fmla="*/ 1822 w 2801"/>
                <a:gd name="T107" fmla="*/ 1101 h 1518"/>
                <a:gd name="T108" fmla="*/ 1910 w 2801"/>
                <a:gd name="T109" fmla="*/ 974 h 1518"/>
                <a:gd name="T110" fmla="*/ 2119 w 2801"/>
                <a:gd name="T111" fmla="*/ 1097 h 1518"/>
                <a:gd name="T112" fmla="*/ 2127 w 2801"/>
                <a:gd name="T113" fmla="*/ 1238 h 1518"/>
                <a:gd name="T114" fmla="*/ 2163 w 2801"/>
                <a:gd name="T115" fmla="*/ 1274 h 1518"/>
                <a:gd name="T116" fmla="*/ 2253 w 2801"/>
                <a:gd name="T117" fmla="*/ 1175 h 1518"/>
                <a:gd name="T118" fmla="*/ 2127 w 2801"/>
                <a:gd name="T119" fmla="*/ 876 h 1518"/>
                <a:gd name="T120" fmla="*/ 2107 w 2801"/>
                <a:gd name="T121" fmla="*/ 670 h 1518"/>
                <a:gd name="T122" fmla="*/ 2277 w 2801"/>
                <a:gd name="T123" fmla="*/ 630 h 1518"/>
                <a:gd name="T124" fmla="*/ 2350 w 2801"/>
                <a:gd name="T125" fmla="*/ 583 h 1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01" h="1518">
                  <a:moveTo>
                    <a:pt x="2372" y="449"/>
                  </a:moveTo>
                  <a:lnTo>
                    <a:pt x="2372" y="449"/>
                  </a:lnTo>
                  <a:lnTo>
                    <a:pt x="2386" y="497"/>
                  </a:lnTo>
                  <a:lnTo>
                    <a:pt x="2413" y="505"/>
                  </a:lnTo>
                  <a:lnTo>
                    <a:pt x="2441" y="461"/>
                  </a:lnTo>
                  <a:lnTo>
                    <a:pt x="2425" y="431"/>
                  </a:lnTo>
                  <a:lnTo>
                    <a:pt x="2431" y="406"/>
                  </a:lnTo>
                  <a:lnTo>
                    <a:pt x="2472" y="406"/>
                  </a:lnTo>
                  <a:lnTo>
                    <a:pt x="2463" y="425"/>
                  </a:lnTo>
                  <a:lnTo>
                    <a:pt x="2466" y="497"/>
                  </a:lnTo>
                  <a:lnTo>
                    <a:pt x="2407" y="644"/>
                  </a:lnTo>
                  <a:lnTo>
                    <a:pt x="2413" y="676"/>
                  </a:lnTo>
                  <a:lnTo>
                    <a:pt x="2411" y="729"/>
                  </a:lnTo>
                  <a:lnTo>
                    <a:pt x="2522" y="890"/>
                  </a:lnTo>
                  <a:lnTo>
                    <a:pt x="2543" y="896"/>
                  </a:lnTo>
                  <a:lnTo>
                    <a:pt x="2545" y="765"/>
                  </a:lnTo>
                  <a:lnTo>
                    <a:pt x="2567" y="745"/>
                  </a:lnTo>
                  <a:lnTo>
                    <a:pt x="2543" y="694"/>
                  </a:lnTo>
                  <a:lnTo>
                    <a:pt x="2563" y="672"/>
                  </a:lnTo>
                  <a:lnTo>
                    <a:pt x="2520" y="614"/>
                  </a:lnTo>
                  <a:lnTo>
                    <a:pt x="2496" y="616"/>
                  </a:lnTo>
                  <a:lnTo>
                    <a:pt x="2488" y="521"/>
                  </a:lnTo>
                  <a:lnTo>
                    <a:pt x="2549" y="505"/>
                  </a:lnTo>
                  <a:lnTo>
                    <a:pt x="2553" y="477"/>
                  </a:lnTo>
                  <a:lnTo>
                    <a:pt x="2585" y="469"/>
                  </a:lnTo>
                  <a:lnTo>
                    <a:pt x="2602" y="485"/>
                  </a:lnTo>
                  <a:lnTo>
                    <a:pt x="2624" y="398"/>
                  </a:lnTo>
                  <a:lnTo>
                    <a:pt x="2661" y="334"/>
                  </a:lnTo>
                  <a:lnTo>
                    <a:pt x="2691" y="318"/>
                  </a:lnTo>
                  <a:lnTo>
                    <a:pt x="2717" y="320"/>
                  </a:lnTo>
                  <a:lnTo>
                    <a:pt x="2717" y="290"/>
                  </a:lnTo>
                  <a:lnTo>
                    <a:pt x="2675" y="282"/>
                  </a:lnTo>
                  <a:lnTo>
                    <a:pt x="2618" y="235"/>
                  </a:lnTo>
                  <a:lnTo>
                    <a:pt x="2646" y="203"/>
                  </a:lnTo>
                  <a:lnTo>
                    <a:pt x="2622" y="149"/>
                  </a:lnTo>
                  <a:lnTo>
                    <a:pt x="2642" y="129"/>
                  </a:lnTo>
                  <a:lnTo>
                    <a:pt x="2665" y="161"/>
                  </a:lnTo>
                  <a:lnTo>
                    <a:pt x="2724" y="183"/>
                  </a:lnTo>
                  <a:lnTo>
                    <a:pt x="2790" y="189"/>
                  </a:lnTo>
                  <a:lnTo>
                    <a:pt x="2797" y="161"/>
                  </a:lnTo>
                  <a:lnTo>
                    <a:pt x="2764" y="128"/>
                  </a:lnTo>
                  <a:lnTo>
                    <a:pt x="2801" y="76"/>
                  </a:lnTo>
                  <a:lnTo>
                    <a:pt x="2717" y="46"/>
                  </a:lnTo>
                  <a:lnTo>
                    <a:pt x="2695" y="90"/>
                  </a:lnTo>
                  <a:lnTo>
                    <a:pt x="2667" y="54"/>
                  </a:lnTo>
                  <a:lnTo>
                    <a:pt x="2512" y="0"/>
                  </a:lnTo>
                  <a:lnTo>
                    <a:pt x="2364" y="26"/>
                  </a:lnTo>
                  <a:lnTo>
                    <a:pt x="2342" y="38"/>
                  </a:lnTo>
                  <a:lnTo>
                    <a:pt x="2342" y="50"/>
                  </a:lnTo>
                  <a:lnTo>
                    <a:pt x="2374" y="66"/>
                  </a:lnTo>
                  <a:lnTo>
                    <a:pt x="2370" y="104"/>
                  </a:lnTo>
                  <a:lnTo>
                    <a:pt x="2312" y="80"/>
                  </a:lnTo>
                  <a:lnTo>
                    <a:pt x="2186" y="130"/>
                  </a:lnTo>
                  <a:lnTo>
                    <a:pt x="2165" y="84"/>
                  </a:lnTo>
                  <a:lnTo>
                    <a:pt x="2078" y="84"/>
                  </a:lnTo>
                  <a:lnTo>
                    <a:pt x="2038" y="126"/>
                  </a:lnTo>
                  <a:lnTo>
                    <a:pt x="1898" y="94"/>
                  </a:lnTo>
                  <a:lnTo>
                    <a:pt x="1770" y="120"/>
                  </a:lnTo>
                  <a:lnTo>
                    <a:pt x="1754" y="159"/>
                  </a:lnTo>
                  <a:lnTo>
                    <a:pt x="1774" y="165"/>
                  </a:lnTo>
                  <a:lnTo>
                    <a:pt x="1772" y="195"/>
                  </a:lnTo>
                  <a:lnTo>
                    <a:pt x="1648" y="209"/>
                  </a:lnTo>
                  <a:lnTo>
                    <a:pt x="1656" y="249"/>
                  </a:lnTo>
                  <a:lnTo>
                    <a:pt x="1541" y="229"/>
                  </a:lnTo>
                  <a:lnTo>
                    <a:pt x="1569" y="177"/>
                  </a:lnTo>
                  <a:lnTo>
                    <a:pt x="1453" y="171"/>
                  </a:lnTo>
                  <a:lnTo>
                    <a:pt x="1463" y="225"/>
                  </a:lnTo>
                  <a:lnTo>
                    <a:pt x="1425" y="243"/>
                  </a:lnTo>
                  <a:lnTo>
                    <a:pt x="1394" y="213"/>
                  </a:lnTo>
                  <a:lnTo>
                    <a:pt x="1266" y="235"/>
                  </a:lnTo>
                  <a:lnTo>
                    <a:pt x="1216" y="281"/>
                  </a:lnTo>
                  <a:lnTo>
                    <a:pt x="1214" y="308"/>
                  </a:lnTo>
                  <a:lnTo>
                    <a:pt x="1183" y="310"/>
                  </a:lnTo>
                  <a:lnTo>
                    <a:pt x="1179" y="279"/>
                  </a:lnTo>
                  <a:lnTo>
                    <a:pt x="1279" y="191"/>
                  </a:lnTo>
                  <a:lnTo>
                    <a:pt x="1279" y="131"/>
                  </a:lnTo>
                  <a:lnTo>
                    <a:pt x="1214" y="114"/>
                  </a:lnTo>
                  <a:lnTo>
                    <a:pt x="1130" y="141"/>
                  </a:lnTo>
                  <a:lnTo>
                    <a:pt x="1094" y="106"/>
                  </a:lnTo>
                  <a:lnTo>
                    <a:pt x="1078" y="106"/>
                  </a:lnTo>
                  <a:lnTo>
                    <a:pt x="1059" y="145"/>
                  </a:lnTo>
                  <a:lnTo>
                    <a:pt x="1074" y="163"/>
                  </a:lnTo>
                  <a:lnTo>
                    <a:pt x="962" y="225"/>
                  </a:lnTo>
                  <a:lnTo>
                    <a:pt x="865" y="298"/>
                  </a:lnTo>
                  <a:lnTo>
                    <a:pt x="806" y="380"/>
                  </a:lnTo>
                  <a:lnTo>
                    <a:pt x="806" y="413"/>
                  </a:lnTo>
                  <a:lnTo>
                    <a:pt x="869" y="439"/>
                  </a:lnTo>
                  <a:lnTo>
                    <a:pt x="838" y="463"/>
                  </a:lnTo>
                  <a:lnTo>
                    <a:pt x="771" y="439"/>
                  </a:lnTo>
                  <a:lnTo>
                    <a:pt x="743" y="463"/>
                  </a:lnTo>
                  <a:lnTo>
                    <a:pt x="702" y="415"/>
                  </a:lnTo>
                  <a:lnTo>
                    <a:pt x="694" y="433"/>
                  </a:lnTo>
                  <a:lnTo>
                    <a:pt x="739" y="576"/>
                  </a:lnTo>
                  <a:lnTo>
                    <a:pt x="751" y="580"/>
                  </a:lnTo>
                  <a:lnTo>
                    <a:pt x="783" y="564"/>
                  </a:lnTo>
                  <a:lnTo>
                    <a:pt x="798" y="576"/>
                  </a:lnTo>
                  <a:lnTo>
                    <a:pt x="798" y="602"/>
                  </a:lnTo>
                  <a:lnTo>
                    <a:pt x="769" y="590"/>
                  </a:lnTo>
                  <a:lnTo>
                    <a:pt x="751" y="604"/>
                  </a:lnTo>
                  <a:lnTo>
                    <a:pt x="763" y="630"/>
                  </a:lnTo>
                  <a:lnTo>
                    <a:pt x="753" y="698"/>
                  </a:lnTo>
                  <a:lnTo>
                    <a:pt x="692" y="703"/>
                  </a:lnTo>
                  <a:lnTo>
                    <a:pt x="688" y="682"/>
                  </a:lnTo>
                  <a:lnTo>
                    <a:pt x="723" y="660"/>
                  </a:lnTo>
                  <a:lnTo>
                    <a:pt x="731" y="600"/>
                  </a:lnTo>
                  <a:lnTo>
                    <a:pt x="692" y="548"/>
                  </a:lnTo>
                  <a:lnTo>
                    <a:pt x="678" y="459"/>
                  </a:lnTo>
                  <a:lnTo>
                    <a:pt x="615" y="449"/>
                  </a:lnTo>
                  <a:lnTo>
                    <a:pt x="609" y="481"/>
                  </a:lnTo>
                  <a:lnTo>
                    <a:pt x="621" y="497"/>
                  </a:lnTo>
                  <a:lnTo>
                    <a:pt x="595" y="519"/>
                  </a:lnTo>
                  <a:lnTo>
                    <a:pt x="605" y="578"/>
                  </a:lnTo>
                  <a:lnTo>
                    <a:pt x="643" y="594"/>
                  </a:lnTo>
                  <a:lnTo>
                    <a:pt x="650" y="638"/>
                  </a:lnTo>
                  <a:lnTo>
                    <a:pt x="613" y="614"/>
                  </a:lnTo>
                  <a:lnTo>
                    <a:pt x="516" y="596"/>
                  </a:lnTo>
                  <a:lnTo>
                    <a:pt x="505" y="628"/>
                  </a:lnTo>
                  <a:lnTo>
                    <a:pt x="428" y="656"/>
                  </a:lnTo>
                  <a:lnTo>
                    <a:pt x="416" y="636"/>
                  </a:lnTo>
                  <a:lnTo>
                    <a:pt x="315" y="692"/>
                  </a:lnTo>
                  <a:lnTo>
                    <a:pt x="313" y="729"/>
                  </a:lnTo>
                  <a:lnTo>
                    <a:pt x="274" y="735"/>
                  </a:lnTo>
                  <a:lnTo>
                    <a:pt x="286" y="707"/>
                  </a:lnTo>
                  <a:lnTo>
                    <a:pt x="286" y="680"/>
                  </a:lnTo>
                  <a:lnTo>
                    <a:pt x="246" y="666"/>
                  </a:lnTo>
                  <a:lnTo>
                    <a:pt x="220" y="676"/>
                  </a:lnTo>
                  <a:lnTo>
                    <a:pt x="242" y="718"/>
                  </a:lnTo>
                  <a:lnTo>
                    <a:pt x="258" y="745"/>
                  </a:lnTo>
                  <a:lnTo>
                    <a:pt x="258" y="767"/>
                  </a:lnTo>
                  <a:lnTo>
                    <a:pt x="228" y="761"/>
                  </a:lnTo>
                  <a:lnTo>
                    <a:pt x="222" y="755"/>
                  </a:lnTo>
                  <a:lnTo>
                    <a:pt x="193" y="787"/>
                  </a:lnTo>
                  <a:lnTo>
                    <a:pt x="209" y="815"/>
                  </a:lnTo>
                  <a:lnTo>
                    <a:pt x="142" y="813"/>
                  </a:lnTo>
                  <a:lnTo>
                    <a:pt x="163" y="841"/>
                  </a:lnTo>
                  <a:lnTo>
                    <a:pt x="157" y="853"/>
                  </a:lnTo>
                  <a:lnTo>
                    <a:pt x="122" y="853"/>
                  </a:lnTo>
                  <a:lnTo>
                    <a:pt x="96" y="835"/>
                  </a:lnTo>
                  <a:lnTo>
                    <a:pt x="90" y="785"/>
                  </a:lnTo>
                  <a:lnTo>
                    <a:pt x="49" y="769"/>
                  </a:lnTo>
                  <a:lnTo>
                    <a:pt x="49" y="749"/>
                  </a:lnTo>
                  <a:lnTo>
                    <a:pt x="136" y="767"/>
                  </a:lnTo>
                  <a:lnTo>
                    <a:pt x="183" y="771"/>
                  </a:lnTo>
                  <a:lnTo>
                    <a:pt x="203" y="741"/>
                  </a:lnTo>
                  <a:lnTo>
                    <a:pt x="185" y="710"/>
                  </a:lnTo>
                  <a:lnTo>
                    <a:pt x="59" y="660"/>
                  </a:lnTo>
                  <a:lnTo>
                    <a:pt x="15" y="671"/>
                  </a:lnTo>
                  <a:lnTo>
                    <a:pt x="0" y="684"/>
                  </a:lnTo>
                  <a:lnTo>
                    <a:pt x="5" y="713"/>
                  </a:lnTo>
                  <a:lnTo>
                    <a:pt x="24" y="716"/>
                  </a:lnTo>
                  <a:lnTo>
                    <a:pt x="19" y="762"/>
                  </a:lnTo>
                  <a:lnTo>
                    <a:pt x="76" y="897"/>
                  </a:lnTo>
                  <a:lnTo>
                    <a:pt x="35" y="962"/>
                  </a:lnTo>
                  <a:lnTo>
                    <a:pt x="32" y="977"/>
                  </a:lnTo>
                  <a:lnTo>
                    <a:pt x="53" y="992"/>
                  </a:lnTo>
                  <a:lnTo>
                    <a:pt x="34" y="1004"/>
                  </a:lnTo>
                  <a:lnTo>
                    <a:pt x="22" y="1004"/>
                  </a:lnTo>
                  <a:lnTo>
                    <a:pt x="24" y="1062"/>
                  </a:lnTo>
                  <a:lnTo>
                    <a:pt x="41" y="1087"/>
                  </a:lnTo>
                  <a:lnTo>
                    <a:pt x="42" y="1110"/>
                  </a:lnTo>
                  <a:lnTo>
                    <a:pt x="64" y="1112"/>
                  </a:lnTo>
                  <a:lnTo>
                    <a:pt x="98" y="1125"/>
                  </a:lnTo>
                  <a:lnTo>
                    <a:pt x="134" y="1175"/>
                  </a:lnTo>
                  <a:lnTo>
                    <a:pt x="134" y="1188"/>
                  </a:lnTo>
                  <a:lnTo>
                    <a:pt x="122" y="1208"/>
                  </a:lnTo>
                  <a:lnTo>
                    <a:pt x="149" y="1206"/>
                  </a:lnTo>
                  <a:lnTo>
                    <a:pt x="175" y="1214"/>
                  </a:lnTo>
                  <a:lnTo>
                    <a:pt x="211" y="1264"/>
                  </a:lnTo>
                  <a:lnTo>
                    <a:pt x="298" y="1272"/>
                  </a:lnTo>
                  <a:lnTo>
                    <a:pt x="294" y="1331"/>
                  </a:lnTo>
                  <a:lnTo>
                    <a:pt x="264" y="1357"/>
                  </a:lnTo>
                  <a:lnTo>
                    <a:pt x="270" y="1367"/>
                  </a:lnTo>
                  <a:lnTo>
                    <a:pt x="241" y="1399"/>
                  </a:lnTo>
                  <a:lnTo>
                    <a:pt x="233" y="1429"/>
                  </a:lnTo>
                  <a:lnTo>
                    <a:pt x="250" y="1454"/>
                  </a:lnTo>
                  <a:lnTo>
                    <a:pt x="308" y="1474"/>
                  </a:lnTo>
                  <a:lnTo>
                    <a:pt x="331" y="1460"/>
                  </a:lnTo>
                  <a:lnTo>
                    <a:pt x="483" y="1518"/>
                  </a:lnTo>
                  <a:lnTo>
                    <a:pt x="489" y="1502"/>
                  </a:lnTo>
                  <a:lnTo>
                    <a:pt x="458" y="1472"/>
                  </a:lnTo>
                  <a:lnTo>
                    <a:pt x="458" y="1434"/>
                  </a:lnTo>
                  <a:lnTo>
                    <a:pt x="438" y="1428"/>
                  </a:lnTo>
                  <a:lnTo>
                    <a:pt x="442" y="1397"/>
                  </a:lnTo>
                  <a:lnTo>
                    <a:pt x="473" y="1359"/>
                  </a:lnTo>
                  <a:lnTo>
                    <a:pt x="417" y="1317"/>
                  </a:lnTo>
                  <a:lnTo>
                    <a:pt x="421" y="1258"/>
                  </a:lnTo>
                  <a:lnTo>
                    <a:pt x="481" y="1218"/>
                  </a:lnTo>
                  <a:lnTo>
                    <a:pt x="552" y="1222"/>
                  </a:lnTo>
                  <a:lnTo>
                    <a:pt x="564" y="1244"/>
                  </a:lnTo>
                  <a:lnTo>
                    <a:pt x="637" y="1248"/>
                  </a:lnTo>
                  <a:lnTo>
                    <a:pt x="690" y="1218"/>
                  </a:lnTo>
                  <a:lnTo>
                    <a:pt x="663" y="1188"/>
                  </a:lnTo>
                  <a:lnTo>
                    <a:pt x="669" y="1133"/>
                  </a:lnTo>
                  <a:lnTo>
                    <a:pt x="807" y="1065"/>
                  </a:lnTo>
                  <a:lnTo>
                    <a:pt x="913" y="1113"/>
                  </a:lnTo>
                  <a:lnTo>
                    <a:pt x="948" y="1081"/>
                  </a:lnTo>
                  <a:lnTo>
                    <a:pt x="1053" y="1180"/>
                  </a:lnTo>
                  <a:lnTo>
                    <a:pt x="1132" y="1172"/>
                  </a:lnTo>
                  <a:lnTo>
                    <a:pt x="1159" y="1200"/>
                  </a:lnTo>
                  <a:lnTo>
                    <a:pt x="1234" y="1208"/>
                  </a:lnTo>
                  <a:lnTo>
                    <a:pt x="1283" y="1141"/>
                  </a:lnTo>
                  <a:lnTo>
                    <a:pt x="1346" y="1168"/>
                  </a:lnTo>
                  <a:lnTo>
                    <a:pt x="1380" y="1174"/>
                  </a:lnTo>
                  <a:lnTo>
                    <a:pt x="1413" y="1145"/>
                  </a:lnTo>
                  <a:lnTo>
                    <a:pt x="1384" y="1125"/>
                  </a:lnTo>
                  <a:lnTo>
                    <a:pt x="1410" y="1085"/>
                  </a:lnTo>
                  <a:lnTo>
                    <a:pt x="1482" y="1109"/>
                  </a:lnTo>
                  <a:lnTo>
                    <a:pt x="1498" y="1141"/>
                  </a:lnTo>
                  <a:lnTo>
                    <a:pt x="1530" y="1143"/>
                  </a:lnTo>
                  <a:lnTo>
                    <a:pt x="1549" y="1129"/>
                  </a:lnTo>
                  <a:lnTo>
                    <a:pt x="1603" y="1127"/>
                  </a:lnTo>
                  <a:lnTo>
                    <a:pt x="1609" y="1141"/>
                  </a:lnTo>
                  <a:lnTo>
                    <a:pt x="1670" y="1145"/>
                  </a:lnTo>
                  <a:lnTo>
                    <a:pt x="1711" y="1101"/>
                  </a:lnTo>
                  <a:lnTo>
                    <a:pt x="1796" y="1111"/>
                  </a:lnTo>
                  <a:lnTo>
                    <a:pt x="1822" y="1101"/>
                  </a:lnTo>
                  <a:lnTo>
                    <a:pt x="1830" y="1053"/>
                  </a:lnTo>
                  <a:lnTo>
                    <a:pt x="1804" y="996"/>
                  </a:lnTo>
                  <a:lnTo>
                    <a:pt x="1830" y="974"/>
                  </a:lnTo>
                  <a:lnTo>
                    <a:pt x="1910" y="974"/>
                  </a:lnTo>
                  <a:lnTo>
                    <a:pt x="1987" y="1065"/>
                  </a:lnTo>
                  <a:lnTo>
                    <a:pt x="2086" y="1121"/>
                  </a:lnTo>
                  <a:lnTo>
                    <a:pt x="2115" y="1121"/>
                  </a:lnTo>
                  <a:lnTo>
                    <a:pt x="2119" y="1097"/>
                  </a:lnTo>
                  <a:lnTo>
                    <a:pt x="2155" y="1075"/>
                  </a:lnTo>
                  <a:lnTo>
                    <a:pt x="2159" y="1204"/>
                  </a:lnTo>
                  <a:lnTo>
                    <a:pt x="2127" y="1206"/>
                  </a:lnTo>
                  <a:lnTo>
                    <a:pt x="2127" y="1238"/>
                  </a:lnTo>
                  <a:lnTo>
                    <a:pt x="2145" y="1260"/>
                  </a:lnTo>
                  <a:lnTo>
                    <a:pt x="2142" y="1288"/>
                  </a:lnTo>
                  <a:lnTo>
                    <a:pt x="2155" y="1294"/>
                  </a:lnTo>
                  <a:lnTo>
                    <a:pt x="2163" y="1274"/>
                  </a:lnTo>
                  <a:lnTo>
                    <a:pt x="2174" y="1278"/>
                  </a:lnTo>
                  <a:lnTo>
                    <a:pt x="2182" y="1286"/>
                  </a:lnTo>
                  <a:lnTo>
                    <a:pt x="2218" y="1278"/>
                  </a:lnTo>
                  <a:lnTo>
                    <a:pt x="2253" y="1175"/>
                  </a:lnTo>
                  <a:lnTo>
                    <a:pt x="2257" y="1045"/>
                  </a:lnTo>
                  <a:lnTo>
                    <a:pt x="2212" y="942"/>
                  </a:lnTo>
                  <a:lnTo>
                    <a:pt x="2155" y="872"/>
                  </a:lnTo>
                  <a:lnTo>
                    <a:pt x="2127" y="876"/>
                  </a:lnTo>
                  <a:lnTo>
                    <a:pt x="2127" y="898"/>
                  </a:lnTo>
                  <a:lnTo>
                    <a:pt x="2060" y="873"/>
                  </a:lnTo>
                  <a:lnTo>
                    <a:pt x="2086" y="817"/>
                  </a:lnTo>
                  <a:lnTo>
                    <a:pt x="2107" y="670"/>
                  </a:lnTo>
                  <a:lnTo>
                    <a:pt x="2198" y="642"/>
                  </a:lnTo>
                  <a:lnTo>
                    <a:pt x="2241" y="614"/>
                  </a:lnTo>
                  <a:lnTo>
                    <a:pt x="2289" y="614"/>
                  </a:lnTo>
                  <a:lnTo>
                    <a:pt x="2277" y="630"/>
                  </a:lnTo>
                  <a:lnTo>
                    <a:pt x="2289" y="650"/>
                  </a:lnTo>
                  <a:lnTo>
                    <a:pt x="2330" y="606"/>
                  </a:lnTo>
                  <a:lnTo>
                    <a:pt x="2354" y="608"/>
                  </a:lnTo>
                  <a:lnTo>
                    <a:pt x="2350" y="583"/>
                  </a:lnTo>
                  <a:lnTo>
                    <a:pt x="2312" y="575"/>
                  </a:lnTo>
                  <a:lnTo>
                    <a:pt x="2338" y="481"/>
                  </a:lnTo>
                  <a:lnTo>
                    <a:pt x="2372" y="44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5" name="Freeform 230">
              <a:extLst>
                <a:ext uri="{FF2B5EF4-FFF2-40B4-BE49-F238E27FC236}">
                  <a16:creationId xmlns:a16="http://schemas.microsoft.com/office/drawing/2014/main" xmlns="" id="{05E64CE5-F4D0-7148-86DD-095C214C5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3650" y="2962276"/>
              <a:ext cx="1200150" cy="1054100"/>
            </a:xfrm>
            <a:custGeom>
              <a:avLst/>
              <a:gdLst>
                <a:gd name="T0" fmla="*/ 199 w 1136"/>
                <a:gd name="T1" fmla="*/ 230 h 996"/>
                <a:gd name="T2" fmla="*/ 134 w 1136"/>
                <a:gd name="T3" fmla="*/ 297 h 996"/>
                <a:gd name="T4" fmla="*/ 128 w 1136"/>
                <a:gd name="T5" fmla="*/ 426 h 996"/>
                <a:gd name="T6" fmla="*/ 24 w 1136"/>
                <a:gd name="T7" fmla="*/ 515 h 996"/>
                <a:gd name="T8" fmla="*/ 6 w 1136"/>
                <a:gd name="T9" fmla="*/ 563 h 996"/>
                <a:gd name="T10" fmla="*/ 48 w 1136"/>
                <a:gd name="T11" fmla="*/ 597 h 996"/>
                <a:gd name="T12" fmla="*/ 160 w 1136"/>
                <a:gd name="T13" fmla="*/ 712 h 996"/>
                <a:gd name="T14" fmla="*/ 201 w 1136"/>
                <a:gd name="T15" fmla="*/ 793 h 996"/>
                <a:gd name="T16" fmla="*/ 304 w 1136"/>
                <a:gd name="T17" fmla="*/ 819 h 996"/>
                <a:gd name="T18" fmla="*/ 407 w 1136"/>
                <a:gd name="T19" fmla="*/ 835 h 996"/>
                <a:gd name="T20" fmla="*/ 523 w 1136"/>
                <a:gd name="T21" fmla="*/ 779 h 996"/>
                <a:gd name="T22" fmla="*/ 558 w 1136"/>
                <a:gd name="T23" fmla="*/ 807 h 996"/>
                <a:gd name="T24" fmla="*/ 610 w 1136"/>
                <a:gd name="T25" fmla="*/ 857 h 996"/>
                <a:gd name="T26" fmla="*/ 602 w 1136"/>
                <a:gd name="T27" fmla="*/ 930 h 996"/>
                <a:gd name="T28" fmla="*/ 641 w 1136"/>
                <a:gd name="T29" fmla="*/ 978 h 996"/>
                <a:gd name="T30" fmla="*/ 687 w 1136"/>
                <a:gd name="T31" fmla="*/ 964 h 996"/>
                <a:gd name="T32" fmla="*/ 779 w 1136"/>
                <a:gd name="T33" fmla="*/ 936 h 996"/>
                <a:gd name="T34" fmla="*/ 848 w 1136"/>
                <a:gd name="T35" fmla="*/ 970 h 996"/>
                <a:gd name="T36" fmla="*/ 874 w 1136"/>
                <a:gd name="T37" fmla="*/ 994 h 996"/>
                <a:gd name="T38" fmla="*/ 907 w 1136"/>
                <a:gd name="T39" fmla="*/ 968 h 996"/>
                <a:gd name="T40" fmla="*/ 1057 w 1136"/>
                <a:gd name="T41" fmla="*/ 853 h 996"/>
                <a:gd name="T42" fmla="*/ 1079 w 1136"/>
                <a:gd name="T43" fmla="*/ 718 h 996"/>
                <a:gd name="T44" fmla="*/ 1067 w 1136"/>
                <a:gd name="T45" fmla="*/ 692 h 996"/>
                <a:gd name="T46" fmla="*/ 988 w 1136"/>
                <a:gd name="T47" fmla="*/ 585 h 996"/>
                <a:gd name="T48" fmla="*/ 1010 w 1136"/>
                <a:gd name="T49" fmla="*/ 519 h 996"/>
                <a:gd name="T50" fmla="*/ 1034 w 1136"/>
                <a:gd name="T51" fmla="*/ 487 h 996"/>
                <a:gd name="T52" fmla="*/ 968 w 1136"/>
                <a:gd name="T53" fmla="*/ 517 h 996"/>
                <a:gd name="T54" fmla="*/ 911 w 1136"/>
                <a:gd name="T55" fmla="*/ 477 h 996"/>
                <a:gd name="T56" fmla="*/ 959 w 1136"/>
                <a:gd name="T57" fmla="*/ 396 h 996"/>
                <a:gd name="T58" fmla="*/ 980 w 1136"/>
                <a:gd name="T59" fmla="*/ 444 h 996"/>
                <a:gd name="T60" fmla="*/ 1028 w 1136"/>
                <a:gd name="T61" fmla="*/ 422 h 996"/>
                <a:gd name="T62" fmla="*/ 1036 w 1136"/>
                <a:gd name="T63" fmla="*/ 394 h 996"/>
                <a:gd name="T64" fmla="*/ 1091 w 1136"/>
                <a:gd name="T65" fmla="*/ 358 h 996"/>
                <a:gd name="T66" fmla="*/ 1121 w 1136"/>
                <a:gd name="T67" fmla="*/ 306 h 996"/>
                <a:gd name="T68" fmla="*/ 1107 w 1136"/>
                <a:gd name="T69" fmla="*/ 262 h 996"/>
                <a:gd name="T70" fmla="*/ 1136 w 1136"/>
                <a:gd name="T71" fmla="*/ 217 h 996"/>
                <a:gd name="T72" fmla="*/ 1112 w 1136"/>
                <a:gd name="T73" fmla="*/ 119 h 996"/>
                <a:gd name="T74" fmla="*/ 1069 w 1136"/>
                <a:gd name="T75" fmla="*/ 148 h 996"/>
                <a:gd name="T76" fmla="*/ 893 w 1136"/>
                <a:gd name="T77" fmla="*/ 1 h 996"/>
                <a:gd name="T78" fmla="*/ 798 w 1136"/>
                <a:gd name="T79" fmla="*/ 16 h 996"/>
                <a:gd name="T80" fmla="*/ 814 w 1136"/>
                <a:gd name="T81" fmla="*/ 124 h 996"/>
                <a:gd name="T82" fmla="*/ 767 w 1136"/>
                <a:gd name="T83" fmla="*/ 136 h 996"/>
                <a:gd name="T84" fmla="*/ 783 w 1136"/>
                <a:gd name="T85" fmla="*/ 191 h 996"/>
                <a:gd name="T86" fmla="*/ 856 w 1136"/>
                <a:gd name="T87" fmla="*/ 197 h 996"/>
                <a:gd name="T88" fmla="*/ 827 w 1136"/>
                <a:gd name="T89" fmla="*/ 219 h 996"/>
                <a:gd name="T90" fmla="*/ 781 w 1136"/>
                <a:gd name="T91" fmla="*/ 273 h 996"/>
                <a:gd name="T92" fmla="*/ 624 w 1136"/>
                <a:gd name="T93" fmla="*/ 410 h 996"/>
                <a:gd name="T94" fmla="*/ 531 w 1136"/>
                <a:gd name="T95" fmla="*/ 388 h 996"/>
                <a:gd name="T96" fmla="*/ 420 w 1136"/>
                <a:gd name="T97" fmla="*/ 398 h 996"/>
                <a:gd name="T98" fmla="*/ 310 w 1136"/>
                <a:gd name="T99" fmla="*/ 354 h 996"/>
                <a:gd name="T100" fmla="*/ 237 w 1136"/>
                <a:gd name="T101" fmla="*/ 271 h 996"/>
                <a:gd name="T102" fmla="*/ 199 w 1136"/>
                <a:gd name="T103" fmla="*/ 230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36" h="996">
                  <a:moveTo>
                    <a:pt x="199" y="230"/>
                  </a:moveTo>
                  <a:lnTo>
                    <a:pt x="199" y="230"/>
                  </a:lnTo>
                  <a:lnTo>
                    <a:pt x="172" y="299"/>
                  </a:lnTo>
                  <a:lnTo>
                    <a:pt x="134" y="297"/>
                  </a:lnTo>
                  <a:lnTo>
                    <a:pt x="95" y="383"/>
                  </a:lnTo>
                  <a:lnTo>
                    <a:pt x="128" y="426"/>
                  </a:lnTo>
                  <a:lnTo>
                    <a:pt x="59" y="521"/>
                  </a:lnTo>
                  <a:lnTo>
                    <a:pt x="24" y="515"/>
                  </a:lnTo>
                  <a:lnTo>
                    <a:pt x="0" y="545"/>
                  </a:lnTo>
                  <a:lnTo>
                    <a:pt x="6" y="563"/>
                  </a:lnTo>
                  <a:lnTo>
                    <a:pt x="34" y="565"/>
                  </a:lnTo>
                  <a:lnTo>
                    <a:pt x="48" y="597"/>
                  </a:lnTo>
                  <a:lnTo>
                    <a:pt x="75" y="603"/>
                  </a:lnTo>
                  <a:lnTo>
                    <a:pt x="160" y="712"/>
                  </a:lnTo>
                  <a:lnTo>
                    <a:pt x="160" y="768"/>
                  </a:lnTo>
                  <a:lnTo>
                    <a:pt x="201" y="793"/>
                  </a:lnTo>
                  <a:lnTo>
                    <a:pt x="247" y="785"/>
                  </a:lnTo>
                  <a:lnTo>
                    <a:pt x="304" y="819"/>
                  </a:lnTo>
                  <a:lnTo>
                    <a:pt x="373" y="839"/>
                  </a:lnTo>
                  <a:lnTo>
                    <a:pt x="407" y="835"/>
                  </a:lnTo>
                  <a:lnTo>
                    <a:pt x="444" y="831"/>
                  </a:lnTo>
                  <a:lnTo>
                    <a:pt x="523" y="779"/>
                  </a:lnTo>
                  <a:lnTo>
                    <a:pt x="549" y="783"/>
                  </a:lnTo>
                  <a:lnTo>
                    <a:pt x="558" y="807"/>
                  </a:lnTo>
                  <a:lnTo>
                    <a:pt x="580" y="813"/>
                  </a:lnTo>
                  <a:lnTo>
                    <a:pt x="610" y="857"/>
                  </a:lnTo>
                  <a:lnTo>
                    <a:pt x="590" y="901"/>
                  </a:lnTo>
                  <a:lnTo>
                    <a:pt x="602" y="930"/>
                  </a:lnTo>
                  <a:lnTo>
                    <a:pt x="635" y="942"/>
                  </a:lnTo>
                  <a:lnTo>
                    <a:pt x="641" y="978"/>
                  </a:lnTo>
                  <a:lnTo>
                    <a:pt x="681" y="982"/>
                  </a:lnTo>
                  <a:lnTo>
                    <a:pt x="687" y="964"/>
                  </a:lnTo>
                  <a:lnTo>
                    <a:pt x="744" y="934"/>
                  </a:lnTo>
                  <a:lnTo>
                    <a:pt x="779" y="936"/>
                  </a:lnTo>
                  <a:lnTo>
                    <a:pt x="821" y="982"/>
                  </a:lnTo>
                  <a:lnTo>
                    <a:pt x="848" y="970"/>
                  </a:lnTo>
                  <a:lnTo>
                    <a:pt x="866" y="972"/>
                  </a:lnTo>
                  <a:lnTo>
                    <a:pt x="874" y="994"/>
                  </a:lnTo>
                  <a:lnTo>
                    <a:pt x="888" y="996"/>
                  </a:lnTo>
                  <a:lnTo>
                    <a:pt x="907" y="968"/>
                  </a:lnTo>
                  <a:lnTo>
                    <a:pt x="986" y="938"/>
                  </a:lnTo>
                  <a:lnTo>
                    <a:pt x="1057" y="853"/>
                  </a:lnTo>
                  <a:lnTo>
                    <a:pt x="1081" y="771"/>
                  </a:lnTo>
                  <a:lnTo>
                    <a:pt x="1079" y="718"/>
                  </a:lnTo>
                  <a:lnTo>
                    <a:pt x="1049" y="712"/>
                  </a:lnTo>
                  <a:lnTo>
                    <a:pt x="1067" y="692"/>
                  </a:lnTo>
                  <a:lnTo>
                    <a:pt x="1063" y="660"/>
                  </a:lnTo>
                  <a:lnTo>
                    <a:pt x="988" y="585"/>
                  </a:lnTo>
                  <a:lnTo>
                    <a:pt x="988" y="547"/>
                  </a:lnTo>
                  <a:lnTo>
                    <a:pt x="1010" y="519"/>
                  </a:lnTo>
                  <a:lnTo>
                    <a:pt x="1032" y="509"/>
                  </a:lnTo>
                  <a:lnTo>
                    <a:pt x="1034" y="487"/>
                  </a:lnTo>
                  <a:lnTo>
                    <a:pt x="978" y="487"/>
                  </a:lnTo>
                  <a:lnTo>
                    <a:pt x="968" y="517"/>
                  </a:lnTo>
                  <a:lnTo>
                    <a:pt x="943" y="511"/>
                  </a:lnTo>
                  <a:lnTo>
                    <a:pt x="911" y="477"/>
                  </a:lnTo>
                  <a:lnTo>
                    <a:pt x="931" y="426"/>
                  </a:lnTo>
                  <a:lnTo>
                    <a:pt x="959" y="396"/>
                  </a:lnTo>
                  <a:lnTo>
                    <a:pt x="984" y="398"/>
                  </a:lnTo>
                  <a:lnTo>
                    <a:pt x="980" y="444"/>
                  </a:lnTo>
                  <a:lnTo>
                    <a:pt x="994" y="456"/>
                  </a:lnTo>
                  <a:lnTo>
                    <a:pt x="1028" y="422"/>
                  </a:lnTo>
                  <a:lnTo>
                    <a:pt x="1039" y="420"/>
                  </a:lnTo>
                  <a:lnTo>
                    <a:pt x="1036" y="394"/>
                  </a:lnTo>
                  <a:lnTo>
                    <a:pt x="1067" y="356"/>
                  </a:lnTo>
                  <a:lnTo>
                    <a:pt x="1091" y="358"/>
                  </a:lnTo>
                  <a:lnTo>
                    <a:pt x="1105" y="315"/>
                  </a:lnTo>
                  <a:lnTo>
                    <a:pt x="1121" y="306"/>
                  </a:lnTo>
                  <a:lnTo>
                    <a:pt x="1122" y="279"/>
                  </a:lnTo>
                  <a:lnTo>
                    <a:pt x="1107" y="262"/>
                  </a:lnTo>
                  <a:lnTo>
                    <a:pt x="1105" y="219"/>
                  </a:lnTo>
                  <a:lnTo>
                    <a:pt x="1136" y="217"/>
                  </a:lnTo>
                  <a:lnTo>
                    <a:pt x="1134" y="106"/>
                  </a:lnTo>
                  <a:lnTo>
                    <a:pt x="1112" y="119"/>
                  </a:lnTo>
                  <a:lnTo>
                    <a:pt x="1105" y="148"/>
                  </a:lnTo>
                  <a:lnTo>
                    <a:pt x="1069" y="148"/>
                  </a:lnTo>
                  <a:lnTo>
                    <a:pt x="967" y="90"/>
                  </a:lnTo>
                  <a:lnTo>
                    <a:pt x="893" y="1"/>
                  </a:lnTo>
                  <a:lnTo>
                    <a:pt x="817" y="0"/>
                  </a:lnTo>
                  <a:lnTo>
                    <a:pt x="798" y="16"/>
                  </a:lnTo>
                  <a:lnTo>
                    <a:pt x="823" y="72"/>
                  </a:lnTo>
                  <a:lnTo>
                    <a:pt x="814" y="124"/>
                  </a:lnTo>
                  <a:lnTo>
                    <a:pt x="784" y="137"/>
                  </a:lnTo>
                  <a:lnTo>
                    <a:pt x="767" y="136"/>
                  </a:lnTo>
                  <a:lnTo>
                    <a:pt x="765" y="187"/>
                  </a:lnTo>
                  <a:lnTo>
                    <a:pt x="783" y="191"/>
                  </a:lnTo>
                  <a:lnTo>
                    <a:pt x="815" y="177"/>
                  </a:lnTo>
                  <a:lnTo>
                    <a:pt x="856" y="197"/>
                  </a:lnTo>
                  <a:lnTo>
                    <a:pt x="856" y="217"/>
                  </a:lnTo>
                  <a:lnTo>
                    <a:pt x="827" y="219"/>
                  </a:lnTo>
                  <a:lnTo>
                    <a:pt x="803" y="271"/>
                  </a:lnTo>
                  <a:lnTo>
                    <a:pt x="781" y="273"/>
                  </a:lnTo>
                  <a:lnTo>
                    <a:pt x="704" y="374"/>
                  </a:lnTo>
                  <a:lnTo>
                    <a:pt x="624" y="410"/>
                  </a:lnTo>
                  <a:lnTo>
                    <a:pt x="568" y="414"/>
                  </a:lnTo>
                  <a:lnTo>
                    <a:pt x="531" y="388"/>
                  </a:lnTo>
                  <a:lnTo>
                    <a:pt x="478" y="416"/>
                  </a:lnTo>
                  <a:lnTo>
                    <a:pt x="420" y="398"/>
                  </a:lnTo>
                  <a:lnTo>
                    <a:pt x="407" y="360"/>
                  </a:lnTo>
                  <a:lnTo>
                    <a:pt x="310" y="354"/>
                  </a:lnTo>
                  <a:lnTo>
                    <a:pt x="259" y="271"/>
                  </a:lnTo>
                  <a:lnTo>
                    <a:pt x="237" y="271"/>
                  </a:lnTo>
                  <a:lnTo>
                    <a:pt x="220" y="232"/>
                  </a:lnTo>
                  <a:lnTo>
                    <a:pt x="199" y="23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6" name="Freeform 231">
              <a:extLst>
                <a:ext uri="{FF2B5EF4-FFF2-40B4-BE49-F238E27FC236}">
                  <a16:creationId xmlns:a16="http://schemas.microsoft.com/office/drawing/2014/main" xmlns="" id="{5AE1FF23-4C77-9946-AF6F-1EEAB03FAE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1775" y="3081338"/>
              <a:ext cx="657225" cy="314325"/>
            </a:xfrm>
            <a:custGeom>
              <a:avLst/>
              <a:gdLst>
                <a:gd name="T0" fmla="*/ 0 w 622"/>
                <a:gd name="T1" fmla="*/ 119 h 297"/>
                <a:gd name="T2" fmla="*/ 0 w 622"/>
                <a:gd name="T3" fmla="*/ 119 h 297"/>
                <a:gd name="T4" fmla="*/ 45 w 622"/>
                <a:gd name="T5" fmla="*/ 59 h 297"/>
                <a:gd name="T6" fmla="*/ 100 w 622"/>
                <a:gd name="T7" fmla="*/ 84 h 297"/>
                <a:gd name="T8" fmla="*/ 137 w 622"/>
                <a:gd name="T9" fmla="*/ 94 h 297"/>
                <a:gd name="T10" fmla="*/ 183 w 622"/>
                <a:gd name="T11" fmla="*/ 52 h 297"/>
                <a:gd name="T12" fmla="*/ 152 w 622"/>
                <a:gd name="T13" fmla="*/ 29 h 297"/>
                <a:gd name="T14" fmla="*/ 173 w 622"/>
                <a:gd name="T15" fmla="*/ 0 h 297"/>
                <a:gd name="T16" fmla="*/ 233 w 622"/>
                <a:gd name="T17" fmla="*/ 22 h 297"/>
                <a:gd name="T18" fmla="*/ 255 w 622"/>
                <a:gd name="T19" fmla="*/ 57 h 297"/>
                <a:gd name="T20" fmla="*/ 293 w 622"/>
                <a:gd name="T21" fmla="*/ 58 h 297"/>
                <a:gd name="T22" fmla="*/ 313 w 622"/>
                <a:gd name="T23" fmla="*/ 43 h 297"/>
                <a:gd name="T24" fmla="*/ 354 w 622"/>
                <a:gd name="T25" fmla="*/ 41 h 297"/>
                <a:gd name="T26" fmla="*/ 363 w 622"/>
                <a:gd name="T27" fmla="*/ 56 h 297"/>
                <a:gd name="T28" fmla="*/ 431 w 622"/>
                <a:gd name="T29" fmla="*/ 60 h 297"/>
                <a:gd name="T30" fmla="*/ 474 w 622"/>
                <a:gd name="T31" fmla="*/ 16 h 297"/>
                <a:gd name="T32" fmla="*/ 534 w 622"/>
                <a:gd name="T33" fmla="*/ 22 h 297"/>
                <a:gd name="T34" fmla="*/ 530 w 622"/>
                <a:gd name="T35" fmla="*/ 82 h 297"/>
                <a:gd name="T36" fmla="*/ 556 w 622"/>
                <a:gd name="T37" fmla="*/ 88 h 297"/>
                <a:gd name="T38" fmla="*/ 588 w 622"/>
                <a:gd name="T39" fmla="*/ 73 h 297"/>
                <a:gd name="T40" fmla="*/ 622 w 622"/>
                <a:gd name="T41" fmla="*/ 90 h 297"/>
                <a:gd name="T42" fmla="*/ 622 w 622"/>
                <a:gd name="T43" fmla="*/ 99 h 297"/>
                <a:gd name="T44" fmla="*/ 597 w 622"/>
                <a:gd name="T45" fmla="*/ 99 h 297"/>
                <a:gd name="T46" fmla="*/ 571 w 622"/>
                <a:gd name="T47" fmla="*/ 153 h 297"/>
                <a:gd name="T48" fmla="*/ 551 w 622"/>
                <a:gd name="T49" fmla="*/ 155 h 297"/>
                <a:gd name="T50" fmla="*/ 474 w 622"/>
                <a:gd name="T51" fmla="*/ 256 h 297"/>
                <a:gd name="T52" fmla="*/ 395 w 622"/>
                <a:gd name="T53" fmla="*/ 291 h 297"/>
                <a:gd name="T54" fmla="*/ 345 w 622"/>
                <a:gd name="T55" fmla="*/ 295 h 297"/>
                <a:gd name="T56" fmla="*/ 304 w 622"/>
                <a:gd name="T57" fmla="*/ 269 h 297"/>
                <a:gd name="T58" fmla="*/ 251 w 622"/>
                <a:gd name="T59" fmla="*/ 297 h 297"/>
                <a:gd name="T60" fmla="*/ 200 w 622"/>
                <a:gd name="T61" fmla="*/ 281 h 297"/>
                <a:gd name="T62" fmla="*/ 185 w 622"/>
                <a:gd name="T63" fmla="*/ 243 h 297"/>
                <a:gd name="T64" fmla="*/ 87 w 622"/>
                <a:gd name="T65" fmla="*/ 236 h 297"/>
                <a:gd name="T66" fmla="*/ 37 w 622"/>
                <a:gd name="T67" fmla="*/ 151 h 297"/>
                <a:gd name="T68" fmla="*/ 12 w 622"/>
                <a:gd name="T69" fmla="*/ 149 h 297"/>
                <a:gd name="T70" fmla="*/ 0 w 622"/>
                <a:gd name="T71" fmla="*/ 119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22" h="297">
                  <a:moveTo>
                    <a:pt x="0" y="119"/>
                  </a:moveTo>
                  <a:lnTo>
                    <a:pt x="0" y="119"/>
                  </a:lnTo>
                  <a:lnTo>
                    <a:pt x="45" y="59"/>
                  </a:lnTo>
                  <a:lnTo>
                    <a:pt x="100" y="84"/>
                  </a:lnTo>
                  <a:lnTo>
                    <a:pt x="137" y="94"/>
                  </a:lnTo>
                  <a:lnTo>
                    <a:pt x="183" y="52"/>
                  </a:lnTo>
                  <a:lnTo>
                    <a:pt x="152" y="29"/>
                  </a:lnTo>
                  <a:lnTo>
                    <a:pt x="173" y="0"/>
                  </a:lnTo>
                  <a:lnTo>
                    <a:pt x="233" y="22"/>
                  </a:lnTo>
                  <a:lnTo>
                    <a:pt x="255" y="57"/>
                  </a:lnTo>
                  <a:lnTo>
                    <a:pt x="293" y="58"/>
                  </a:lnTo>
                  <a:lnTo>
                    <a:pt x="313" y="43"/>
                  </a:lnTo>
                  <a:lnTo>
                    <a:pt x="354" y="41"/>
                  </a:lnTo>
                  <a:lnTo>
                    <a:pt x="363" y="56"/>
                  </a:lnTo>
                  <a:lnTo>
                    <a:pt x="431" y="60"/>
                  </a:lnTo>
                  <a:lnTo>
                    <a:pt x="474" y="16"/>
                  </a:lnTo>
                  <a:lnTo>
                    <a:pt x="534" y="22"/>
                  </a:lnTo>
                  <a:lnTo>
                    <a:pt x="530" y="82"/>
                  </a:lnTo>
                  <a:lnTo>
                    <a:pt x="556" y="88"/>
                  </a:lnTo>
                  <a:lnTo>
                    <a:pt x="588" y="73"/>
                  </a:lnTo>
                  <a:lnTo>
                    <a:pt x="622" y="90"/>
                  </a:lnTo>
                  <a:lnTo>
                    <a:pt x="622" y="99"/>
                  </a:lnTo>
                  <a:lnTo>
                    <a:pt x="597" y="99"/>
                  </a:lnTo>
                  <a:lnTo>
                    <a:pt x="571" y="153"/>
                  </a:lnTo>
                  <a:lnTo>
                    <a:pt x="551" y="155"/>
                  </a:lnTo>
                  <a:lnTo>
                    <a:pt x="474" y="256"/>
                  </a:lnTo>
                  <a:lnTo>
                    <a:pt x="395" y="291"/>
                  </a:lnTo>
                  <a:lnTo>
                    <a:pt x="345" y="295"/>
                  </a:lnTo>
                  <a:lnTo>
                    <a:pt x="304" y="269"/>
                  </a:lnTo>
                  <a:lnTo>
                    <a:pt x="251" y="297"/>
                  </a:lnTo>
                  <a:lnTo>
                    <a:pt x="200" y="281"/>
                  </a:lnTo>
                  <a:lnTo>
                    <a:pt x="185" y="243"/>
                  </a:lnTo>
                  <a:lnTo>
                    <a:pt x="87" y="236"/>
                  </a:lnTo>
                  <a:lnTo>
                    <a:pt x="37" y="151"/>
                  </a:lnTo>
                  <a:lnTo>
                    <a:pt x="12" y="149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7" name="Freeform 232">
              <a:extLst>
                <a:ext uri="{FF2B5EF4-FFF2-40B4-BE49-F238E27FC236}">
                  <a16:creationId xmlns:a16="http://schemas.microsoft.com/office/drawing/2014/main" xmlns="" id="{6D679EDB-AF06-3E42-A68E-EB08AA3D3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3788" y="3294063"/>
              <a:ext cx="100013" cy="174625"/>
            </a:xfrm>
            <a:custGeom>
              <a:avLst/>
              <a:gdLst>
                <a:gd name="T0" fmla="*/ 3 w 95"/>
                <a:gd name="T1" fmla="*/ 107 h 166"/>
                <a:gd name="T2" fmla="*/ 3 w 95"/>
                <a:gd name="T3" fmla="*/ 107 h 166"/>
                <a:gd name="T4" fmla="*/ 18 w 95"/>
                <a:gd name="T5" fmla="*/ 113 h 166"/>
                <a:gd name="T6" fmla="*/ 22 w 95"/>
                <a:gd name="T7" fmla="*/ 164 h 166"/>
                <a:gd name="T8" fmla="*/ 51 w 95"/>
                <a:gd name="T9" fmla="*/ 166 h 166"/>
                <a:gd name="T10" fmla="*/ 78 w 95"/>
                <a:gd name="T11" fmla="*/ 134 h 166"/>
                <a:gd name="T12" fmla="*/ 69 w 95"/>
                <a:gd name="T13" fmla="*/ 126 h 166"/>
                <a:gd name="T14" fmla="*/ 70 w 95"/>
                <a:gd name="T15" fmla="*/ 92 h 166"/>
                <a:gd name="T16" fmla="*/ 94 w 95"/>
                <a:gd name="T17" fmla="*/ 62 h 166"/>
                <a:gd name="T18" fmla="*/ 82 w 95"/>
                <a:gd name="T19" fmla="*/ 39 h 166"/>
                <a:gd name="T20" fmla="*/ 90 w 95"/>
                <a:gd name="T21" fmla="*/ 30 h 166"/>
                <a:gd name="T22" fmla="*/ 95 w 95"/>
                <a:gd name="T23" fmla="*/ 6 h 166"/>
                <a:gd name="T24" fmla="*/ 80 w 95"/>
                <a:gd name="T25" fmla="*/ 0 h 166"/>
                <a:gd name="T26" fmla="*/ 68 w 95"/>
                <a:gd name="T27" fmla="*/ 6 h 166"/>
                <a:gd name="T28" fmla="*/ 53 w 95"/>
                <a:gd name="T29" fmla="*/ 52 h 166"/>
                <a:gd name="T30" fmla="*/ 28 w 95"/>
                <a:gd name="T31" fmla="*/ 50 h 166"/>
                <a:gd name="T32" fmla="*/ 0 w 95"/>
                <a:gd name="T33" fmla="*/ 83 h 166"/>
                <a:gd name="T34" fmla="*/ 3 w 95"/>
                <a:gd name="T35" fmla="*/ 10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5" h="166">
                  <a:moveTo>
                    <a:pt x="3" y="107"/>
                  </a:moveTo>
                  <a:lnTo>
                    <a:pt x="3" y="107"/>
                  </a:lnTo>
                  <a:lnTo>
                    <a:pt x="18" y="113"/>
                  </a:lnTo>
                  <a:lnTo>
                    <a:pt x="22" y="164"/>
                  </a:lnTo>
                  <a:lnTo>
                    <a:pt x="51" y="166"/>
                  </a:lnTo>
                  <a:lnTo>
                    <a:pt x="78" y="134"/>
                  </a:lnTo>
                  <a:lnTo>
                    <a:pt x="69" y="126"/>
                  </a:lnTo>
                  <a:lnTo>
                    <a:pt x="70" y="92"/>
                  </a:lnTo>
                  <a:lnTo>
                    <a:pt x="94" y="62"/>
                  </a:lnTo>
                  <a:lnTo>
                    <a:pt x="82" y="39"/>
                  </a:lnTo>
                  <a:lnTo>
                    <a:pt x="90" y="30"/>
                  </a:lnTo>
                  <a:lnTo>
                    <a:pt x="95" y="6"/>
                  </a:lnTo>
                  <a:lnTo>
                    <a:pt x="80" y="0"/>
                  </a:lnTo>
                  <a:lnTo>
                    <a:pt x="68" y="6"/>
                  </a:lnTo>
                  <a:lnTo>
                    <a:pt x="53" y="52"/>
                  </a:lnTo>
                  <a:lnTo>
                    <a:pt x="28" y="50"/>
                  </a:lnTo>
                  <a:lnTo>
                    <a:pt x="0" y="83"/>
                  </a:lnTo>
                  <a:lnTo>
                    <a:pt x="3" y="10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8" name="Freeform 233">
              <a:extLst>
                <a:ext uri="{FF2B5EF4-FFF2-40B4-BE49-F238E27FC236}">
                  <a16:creationId xmlns:a16="http://schemas.microsoft.com/office/drawing/2014/main" xmlns="" id="{3A1EAED7-A075-7E4C-B0DB-A6BD8E0AD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4113" y="3440113"/>
              <a:ext cx="87313" cy="133350"/>
            </a:xfrm>
            <a:custGeom>
              <a:avLst/>
              <a:gdLst>
                <a:gd name="T0" fmla="*/ 25 w 82"/>
                <a:gd name="T1" fmla="*/ 0 h 126"/>
                <a:gd name="T2" fmla="*/ 25 w 82"/>
                <a:gd name="T3" fmla="*/ 0 h 126"/>
                <a:gd name="T4" fmla="*/ 74 w 82"/>
                <a:gd name="T5" fmla="*/ 40 h 126"/>
                <a:gd name="T6" fmla="*/ 82 w 82"/>
                <a:gd name="T7" fmla="*/ 78 h 126"/>
                <a:gd name="T8" fmla="*/ 80 w 82"/>
                <a:gd name="T9" fmla="*/ 99 h 126"/>
                <a:gd name="T10" fmla="*/ 57 w 82"/>
                <a:gd name="T11" fmla="*/ 125 h 126"/>
                <a:gd name="T12" fmla="*/ 36 w 82"/>
                <a:gd name="T13" fmla="*/ 126 h 126"/>
                <a:gd name="T14" fmla="*/ 13 w 82"/>
                <a:gd name="T15" fmla="*/ 76 h 126"/>
                <a:gd name="T16" fmla="*/ 4 w 82"/>
                <a:gd name="T17" fmla="*/ 53 h 126"/>
                <a:gd name="T18" fmla="*/ 14 w 82"/>
                <a:gd name="T19" fmla="*/ 45 h 126"/>
                <a:gd name="T20" fmla="*/ 12 w 82"/>
                <a:gd name="T21" fmla="*/ 35 h 126"/>
                <a:gd name="T22" fmla="*/ 0 w 82"/>
                <a:gd name="T23" fmla="*/ 30 h 126"/>
                <a:gd name="T24" fmla="*/ 25 w 82"/>
                <a:gd name="T2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6">
                  <a:moveTo>
                    <a:pt x="25" y="0"/>
                  </a:moveTo>
                  <a:lnTo>
                    <a:pt x="25" y="0"/>
                  </a:lnTo>
                  <a:lnTo>
                    <a:pt x="74" y="40"/>
                  </a:lnTo>
                  <a:lnTo>
                    <a:pt x="82" y="78"/>
                  </a:lnTo>
                  <a:lnTo>
                    <a:pt x="80" y="99"/>
                  </a:lnTo>
                  <a:lnTo>
                    <a:pt x="57" y="125"/>
                  </a:lnTo>
                  <a:lnTo>
                    <a:pt x="36" y="126"/>
                  </a:lnTo>
                  <a:lnTo>
                    <a:pt x="13" y="76"/>
                  </a:lnTo>
                  <a:lnTo>
                    <a:pt x="4" y="53"/>
                  </a:lnTo>
                  <a:lnTo>
                    <a:pt x="14" y="45"/>
                  </a:lnTo>
                  <a:lnTo>
                    <a:pt x="12" y="35"/>
                  </a:lnTo>
                  <a:lnTo>
                    <a:pt x="0" y="3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9" name="Freeform 234">
              <a:extLst>
                <a:ext uri="{FF2B5EF4-FFF2-40B4-BE49-F238E27FC236}">
                  <a16:creationId xmlns:a16="http://schemas.microsoft.com/office/drawing/2014/main" xmlns="" id="{E5A4582C-7F6D-E241-8523-5EA76A81D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8175" y="3059113"/>
              <a:ext cx="827088" cy="454025"/>
            </a:xfrm>
            <a:custGeom>
              <a:avLst/>
              <a:gdLst>
                <a:gd name="T0" fmla="*/ 55 w 783"/>
                <a:gd name="T1" fmla="*/ 284 h 428"/>
                <a:gd name="T2" fmla="*/ 55 w 783"/>
                <a:gd name="T3" fmla="*/ 284 h 428"/>
                <a:gd name="T4" fmla="*/ 87 w 783"/>
                <a:gd name="T5" fmla="*/ 270 h 428"/>
                <a:gd name="T6" fmla="*/ 123 w 783"/>
                <a:gd name="T7" fmla="*/ 269 h 428"/>
                <a:gd name="T8" fmla="*/ 125 w 783"/>
                <a:gd name="T9" fmla="*/ 324 h 428"/>
                <a:gd name="T10" fmla="*/ 104 w 783"/>
                <a:gd name="T11" fmla="*/ 324 h 428"/>
                <a:gd name="T12" fmla="*/ 88 w 783"/>
                <a:gd name="T13" fmla="*/ 350 h 428"/>
                <a:gd name="T14" fmla="*/ 109 w 783"/>
                <a:gd name="T15" fmla="*/ 385 h 428"/>
                <a:gd name="T16" fmla="*/ 140 w 783"/>
                <a:gd name="T17" fmla="*/ 403 h 428"/>
                <a:gd name="T18" fmla="*/ 143 w 783"/>
                <a:gd name="T19" fmla="*/ 423 h 428"/>
                <a:gd name="T20" fmla="*/ 154 w 783"/>
                <a:gd name="T21" fmla="*/ 419 h 428"/>
                <a:gd name="T22" fmla="*/ 165 w 783"/>
                <a:gd name="T23" fmla="*/ 406 h 428"/>
                <a:gd name="T24" fmla="*/ 182 w 783"/>
                <a:gd name="T25" fmla="*/ 410 h 428"/>
                <a:gd name="T26" fmla="*/ 191 w 783"/>
                <a:gd name="T27" fmla="*/ 428 h 428"/>
                <a:gd name="T28" fmla="*/ 213 w 783"/>
                <a:gd name="T29" fmla="*/ 428 h 428"/>
                <a:gd name="T30" fmla="*/ 213 w 783"/>
                <a:gd name="T31" fmla="*/ 405 h 428"/>
                <a:gd name="T32" fmla="*/ 200 w 783"/>
                <a:gd name="T33" fmla="*/ 365 h 428"/>
                <a:gd name="T34" fmla="*/ 193 w 783"/>
                <a:gd name="T35" fmla="*/ 333 h 428"/>
                <a:gd name="T36" fmla="*/ 233 w 783"/>
                <a:gd name="T37" fmla="*/ 315 h 428"/>
                <a:gd name="T38" fmla="*/ 286 w 783"/>
                <a:gd name="T39" fmla="*/ 324 h 428"/>
                <a:gd name="T40" fmla="*/ 320 w 783"/>
                <a:gd name="T41" fmla="*/ 358 h 428"/>
                <a:gd name="T42" fmla="*/ 395 w 783"/>
                <a:gd name="T43" fmla="*/ 350 h 428"/>
                <a:gd name="T44" fmla="*/ 437 w 783"/>
                <a:gd name="T45" fmla="*/ 410 h 428"/>
                <a:gd name="T46" fmla="*/ 487 w 783"/>
                <a:gd name="T47" fmla="*/ 413 h 428"/>
                <a:gd name="T48" fmla="*/ 501 w 783"/>
                <a:gd name="T49" fmla="*/ 390 h 428"/>
                <a:gd name="T50" fmla="*/ 518 w 783"/>
                <a:gd name="T51" fmla="*/ 386 h 428"/>
                <a:gd name="T52" fmla="*/ 520 w 783"/>
                <a:gd name="T53" fmla="*/ 361 h 428"/>
                <a:gd name="T54" fmla="*/ 546 w 783"/>
                <a:gd name="T55" fmla="*/ 360 h 428"/>
                <a:gd name="T56" fmla="*/ 560 w 783"/>
                <a:gd name="T57" fmla="*/ 376 h 428"/>
                <a:gd name="T58" fmla="*/ 574 w 783"/>
                <a:gd name="T59" fmla="*/ 344 h 428"/>
                <a:gd name="T60" fmla="*/ 691 w 783"/>
                <a:gd name="T61" fmla="*/ 360 h 428"/>
                <a:gd name="T62" fmla="*/ 711 w 783"/>
                <a:gd name="T63" fmla="*/ 334 h 428"/>
                <a:gd name="T64" fmla="*/ 678 w 783"/>
                <a:gd name="T65" fmla="*/ 293 h 428"/>
                <a:gd name="T66" fmla="*/ 722 w 783"/>
                <a:gd name="T67" fmla="*/ 196 h 428"/>
                <a:gd name="T68" fmla="*/ 758 w 783"/>
                <a:gd name="T69" fmla="*/ 198 h 428"/>
                <a:gd name="T70" fmla="*/ 783 w 783"/>
                <a:gd name="T71" fmla="*/ 138 h 428"/>
                <a:gd name="T72" fmla="*/ 733 w 783"/>
                <a:gd name="T73" fmla="*/ 133 h 428"/>
                <a:gd name="T74" fmla="*/ 705 w 783"/>
                <a:gd name="T75" fmla="*/ 106 h 428"/>
                <a:gd name="T76" fmla="*/ 627 w 783"/>
                <a:gd name="T77" fmla="*/ 115 h 428"/>
                <a:gd name="T78" fmla="*/ 525 w 783"/>
                <a:gd name="T79" fmla="*/ 17 h 428"/>
                <a:gd name="T80" fmla="*/ 490 w 783"/>
                <a:gd name="T81" fmla="*/ 49 h 428"/>
                <a:gd name="T82" fmla="*/ 382 w 783"/>
                <a:gd name="T83" fmla="*/ 0 h 428"/>
                <a:gd name="T84" fmla="*/ 249 w 783"/>
                <a:gd name="T85" fmla="*/ 65 h 428"/>
                <a:gd name="T86" fmla="*/ 246 w 783"/>
                <a:gd name="T87" fmla="*/ 111 h 428"/>
                <a:gd name="T88" fmla="*/ 277 w 783"/>
                <a:gd name="T89" fmla="*/ 147 h 428"/>
                <a:gd name="T90" fmla="*/ 216 w 783"/>
                <a:gd name="T91" fmla="*/ 181 h 428"/>
                <a:gd name="T92" fmla="*/ 138 w 783"/>
                <a:gd name="T93" fmla="*/ 179 h 428"/>
                <a:gd name="T94" fmla="*/ 121 w 783"/>
                <a:gd name="T95" fmla="*/ 155 h 428"/>
                <a:gd name="T96" fmla="*/ 60 w 783"/>
                <a:gd name="T97" fmla="*/ 152 h 428"/>
                <a:gd name="T98" fmla="*/ 2 w 783"/>
                <a:gd name="T99" fmla="*/ 189 h 428"/>
                <a:gd name="T100" fmla="*/ 0 w 783"/>
                <a:gd name="T101" fmla="*/ 240 h 428"/>
                <a:gd name="T102" fmla="*/ 55 w 783"/>
                <a:gd name="T103" fmla="*/ 284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83" h="428">
                  <a:moveTo>
                    <a:pt x="55" y="284"/>
                  </a:moveTo>
                  <a:lnTo>
                    <a:pt x="55" y="284"/>
                  </a:lnTo>
                  <a:lnTo>
                    <a:pt x="87" y="270"/>
                  </a:lnTo>
                  <a:lnTo>
                    <a:pt x="123" y="269"/>
                  </a:lnTo>
                  <a:lnTo>
                    <a:pt x="125" y="324"/>
                  </a:lnTo>
                  <a:lnTo>
                    <a:pt x="104" y="324"/>
                  </a:lnTo>
                  <a:lnTo>
                    <a:pt x="88" y="350"/>
                  </a:lnTo>
                  <a:lnTo>
                    <a:pt x="109" y="385"/>
                  </a:lnTo>
                  <a:lnTo>
                    <a:pt x="140" y="403"/>
                  </a:lnTo>
                  <a:lnTo>
                    <a:pt x="143" y="423"/>
                  </a:lnTo>
                  <a:lnTo>
                    <a:pt x="154" y="419"/>
                  </a:lnTo>
                  <a:lnTo>
                    <a:pt x="165" y="406"/>
                  </a:lnTo>
                  <a:lnTo>
                    <a:pt x="182" y="410"/>
                  </a:lnTo>
                  <a:lnTo>
                    <a:pt x="191" y="428"/>
                  </a:lnTo>
                  <a:lnTo>
                    <a:pt x="213" y="428"/>
                  </a:lnTo>
                  <a:lnTo>
                    <a:pt x="213" y="405"/>
                  </a:lnTo>
                  <a:lnTo>
                    <a:pt x="200" y="365"/>
                  </a:lnTo>
                  <a:lnTo>
                    <a:pt x="193" y="333"/>
                  </a:lnTo>
                  <a:lnTo>
                    <a:pt x="233" y="315"/>
                  </a:lnTo>
                  <a:lnTo>
                    <a:pt x="286" y="324"/>
                  </a:lnTo>
                  <a:lnTo>
                    <a:pt x="320" y="358"/>
                  </a:lnTo>
                  <a:lnTo>
                    <a:pt x="395" y="350"/>
                  </a:lnTo>
                  <a:lnTo>
                    <a:pt x="437" y="410"/>
                  </a:lnTo>
                  <a:lnTo>
                    <a:pt x="487" y="413"/>
                  </a:lnTo>
                  <a:lnTo>
                    <a:pt x="501" y="390"/>
                  </a:lnTo>
                  <a:lnTo>
                    <a:pt x="518" y="386"/>
                  </a:lnTo>
                  <a:lnTo>
                    <a:pt x="520" y="361"/>
                  </a:lnTo>
                  <a:lnTo>
                    <a:pt x="546" y="360"/>
                  </a:lnTo>
                  <a:lnTo>
                    <a:pt x="560" y="376"/>
                  </a:lnTo>
                  <a:lnTo>
                    <a:pt x="574" y="344"/>
                  </a:lnTo>
                  <a:lnTo>
                    <a:pt x="691" y="360"/>
                  </a:lnTo>
                  <a:lnTo>
                    <a:pt x="711" y="334"/>
                  </a:lnTo>
                  <a:lnTo>
                    <a:pt x="678" y="293"/>
                  </a:lnTo>
                  <a:lnTo>
                    <a:pt x="722" y="196"/>
                  </a:lnTo>
                  <a:lnTo>
                    <a:pt x="758" y="198"/>
                  </a:lnTo>
                  <a:lnTo>
                    <a:pt x="783" y="138"/>
                  </a:lnTo>
                  <a:lnTo>
                    <a:pt x="733" y="133"/>
                  </a:lnTo>
                  <a:lnTo>
                    <a:pt x="705" y="106"/>
                  </a:lnTo>
                  <a:lnTo>
                    <a:pt x="627" y="115"/>
                  </a:lnTo>
                  <a:lnTo>
                    <a:pt x="525" y="17"/>
                  </a:lnTo>
                  <a:lnTo>
                    <a:pt x="490" y="49"/>
                  </a:lnTo>
                  <a:lnTo>
                    <a:pt x="382" y="0"/>
                  </a:lnTo>
                  <a:lnTo>
                    <a:pt x="249" y="65"/>
                  </a:lnTo>
                  <a:lnTo>
                    <a:pt x="246" y="111"/>
                  </a:lnTo>
                  <a:lnTo>
                    <a:pt x="277" y="147"/>
                  </a:lnTo>
                  <a:lnTo>
                    <a:pt x="216" y="181"/>
                  </a:lnTo>
                  <a:lnTo>
                    <a:pt x="138" y="179"/>
                  </a:lnTo>
                  <a:lnTo>
                    <a:pt x="121" y="155"/>
                  </a:lnTo>
                  <a:lnTo>
                    <a:pt x="60" y="152"/>
                  </a:lnTo>
                  <a:lnTo>
                    <a:pt x="2" y="189"/>
                  </a:lnTo>
                  <a:lnTo>
                    <a:pt x="0" y="240"/>
                  </a:lnTo>
                  <a:lnTo>
                    <a:pt x="55" y="28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0" name="Freeform 235">
              <a:extLst>
                <a:ext uri="{FF2B5EF4-FFF2-40B4-BE49-F238E27FC236}">
                  <a16:creationId xmlns:a16="http://schemas.microsoft.com/office/drawing/2014/main" xmlns="" id="{5D55CE21-EE70-7B42-8CD1-716C53EA1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8513" y="3481388"/>
              <a:ext cx="322263" cy="195263"/>
            </a:xfrm>
            <a:custGeom>
              <a:avLst/>
              <a:gdLst>
                <a:gd name="T0" fmla="*/ 37 w 305"/>
                <a:gd name="T1" fmla="*/ 34 h 184"/>
                <a:gd name="T2" fmla="*/ 37 w 305"/>
                <a:gd name="T3" fmla="*/ 34 h 184"/>
                <a:gd name="T4" fmla="*/ 32 w 305"/>
                <a:gd name="T5" fmla="*/ 54 h 184"/>
                <a:gd name="T6" fmla="*/ 0 w 305"/>
                <a:gd name="T7" fmla="*/ 54 h 184"/>
                <a:gd name="T8" fmla="*/ 0 w 305"/>
                <a:gd name="T9" fmla="*/ 82 h 184"/>
                <a:gd name="T10" fmla="*/ 35 w 305"/>
                <a:gd name="T11" fmla="*/ 105 h 184"/>
                <a:gd name="T12" fmla="*/ 24 w 305"/>
                <a:gd name="T13" fmla="*/ 137 h 184"/>
                <a:gd name="T14" fmla="*/ 24 w 305"/>
                <a:gd name="T15" fmla="*/ 152 h 184"/>
                <a:gd name="T16" fmla="*/ 39 w 305"/>
                <a:gd name="T17" fmla="*/ 154 h 184"/>
                <a:gd name="T18" fmla="*/ 58 w 305"/>
                <a:gd name="T19" fmla="*/ 129 h 184"/>
                <a:gd name="T20" fmla="*/ 101 w 305"/>
                <a:gd name="T21" fmla="*/ 119 h 184"/>
                <a:gd name="T22" fmla="*/ 194 w 305"/>
                <a:gd name="T23" fmla="*/ 154 h 184"/>
                <a:gd name="T24" fmla="*/ 195 w 305"/>
                <a:gd name="T25" fmla="*/ 180 h 184"/>
                <a:gd name="T26" fmla="*/ 247 w 305"/>
                <a:gd name="T27" fmla="*/ 184 h 184"/>
                <a:gd name="T28" fmla="*/ 305 w 305"/>
                <a:gd name="T29" fmla="*/ 124 h 184"/>
                <a:gd name="T30" fmla="*/ 298 w 305"/>
                <a:gd name="T31" fmla="*/ 104 h 184"/>
                <a:gd name="T32" fmla="*/ 259 w 305"/>
                <a:gd name="T33" fmla="*/ 96 h 184"/>
                <a:gd name="T34" fmla="*/ 151 w 305"/>
                <a:gd name="T35" fmla="*/ 25 h 184"/>
                <a:gd name="T36" fmla="*/ 146 w 305"/>
                <a:gd name="T37" fmla="*/ 0 h 184"/>
                <a:gd name="T38" fmla="*/ 105 w 305"/>
                <a:gd name="T39" fmla="*/ 0 h 184"/>
                <a:gd name="T40" fmla="*/ 87 w 305"/>
                <a:gd name="T41" fmla="*/ 34 h 184"/>
                <a:gd name="T42" fmla="*/ 69 w 305"/>
                <a:gd name="T43" fmla="*/ 34 h 184"/>
                <a:gd name="T44" fmla="*/ 37 w 305"/>
                <a:gd name="T45" fmla="*/ 3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5" h="184">
                  <a:moveTo>
                    <a:pt x="37" y="34"/>
                  </a:moveTo>
                  <a:lnTo>
                    <a:pt x="37" y="34"/>
                  </a:lnTo>
                  <a:lnTo>
                    <a:pt x="32" y="54"/>
                  </a:lnTo>
                  <a:lnTo>
                    <a:pt x="0" y="54"/>
                  </a:lnTo>
                  <a:lnTo>
                    <a:pt x="0" y="82"/>
                  </a:lnTo>
                  <a:lnTo>
                    <a:pt x="35" y="105"/>
                  </a:lnTo>
                  <a:lnTo>
                    <a:pt x="24" y="137"/>
                  </a:lnTo>
                  <a:lnTo>
                    <a:pt x="24" y="152"/>
                  </a:lnTo>
                  <a:lnTo>
                    <a:pt x="39" y="154"/>
                  </a:lnTo>
                  <a:lnTo>
                    <a:pt x="58" y="129"/>
                  </a:lnTo>
                  <a:lnTo>
                    <a:pt x="101" y="119"/>
                  </a:lnTo>
                  <a:lnTo>
                    <a:pt x="194" y="154"/>
                  </a:lnTo>
                  <a:lnTo>
                    <a:pt x="195" y="180"/>
                  </a:lnTo>
                  <a:lnTo>
                    <a:pt x="247" y="184"/>
                  </a:lnTo>
                  <a:lnTo>
                    <a:pt x="305" y="124"/>
                  </a:lnTo>
                  <a:lnTo>
                    <a:pt x="298" y="104"/>
                  </a:lnTo>
                  <a:lnTo>
                    <a:pt x="259" y="96"/>
                  </a:lnTo>
                  <a:lnTo>
                    <a:pt x="151" y="25"/>
                  </a:lnTo>
                  <a:lnTo>
                    <a:pt x="146" y="0"/>
                  </a:lnTo>
                  <a:lnTo>
                    <a:pt x="105" y="0"/>
                  </a:lnTo>
                  <a:lnTo>
                    <a:pt x="87" y="34"/>
                  </a:lnTo>
                  <a:lnTo>
                    <a:pt x="69" y="34"/>
                  </a:lnTo>
                  <a:lnTo>
                    <a:pt x="37" y="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1" name="Freeform 236">
              <a:extLst>
                <a:ext uri="{FF2B5EF4-FFF2-40B4-BE49-F238E27FC236}">
                  <a16:creationId xmlns:a16="http://schemas.microsoft.com/office/drawing/2014/main" xmlns="" id="{CA636490-5984-7449-9673-15A25C8B5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9313" y="3398838"/>
              <a:ext cx="398463" cy="215900"/>
            </a:xfrm>
            <a:custGeom>
              <a:avLst/>
              <a:gdLst>
                <a:gd name="T0" fmla="*/ 266 w 378"/>
                <a:gd name="T1" fmla="*/ 202 h 203"/>
                <a:gd name="T2" fmla="*/ 266 w 378"/>
                <a:gd name="T3" fmla="*/ 202 h 203"/>
                <a:gd name="T4" fmla="*/ 290 w 378"/>
                <a:gd name="T5" fmla="*/ 203 h 203"/>
                <a:gd name="T6" fmla="*/ 290 w 378"/>
                <a:gd name="T7" fmla="*/ 162 h 203"/>
                <a:gd name="T8" fmla="*/ 267 w 378"/>
                <a:gd name="T9" fmla="*/ 148 h 203"/>
                <a:gd name="T10" fmla="*/ 305 w 378"/>
                <a:gd name="T11" fmla="*/ 100 h 203"/>
                <a:gd name="T12" fmla="*/ 321 w 378"/>
                <a:gd name="T13" fmla="*/ 100 h 203"/>
                <a:gd name="T14" fmla="*/ 337 w 378"/>
                <a:gd name="T15" fmla="*/ 118 h 203"/>
                <a:gd name="T16" fmla="*/ 378 w 378"/>
                <a:gd name="T17" fmla="*/ 102 h 203"/>
                <a:gd name="T18" fmla="*/ 321 w 378"/>
                <a:gd name="T19" fmla="*/ 83 h 203"/>
                <a:gd name="T20" fmla="*/ 319 w 378"/>
                <a:gd name="T21" fmla="*/ 71 h 203"/>
                <a:gd name="T22" fmla="*/ 305 w 378"/>
                <a:gd name="T23" fmla="*/ 74 h 203"/>
                <a:gd name="T24" fmla="*/ 292 w 378"/>
                <a:gd name="T25" fmla="*/ 97 h 203"/>
                <a:gd name="T26" fmla="*/ 235 w 378"/>
                <a:gd name="T27" fmla="*/ 96 h 203"/>
                <a:gd name="T28" fmla="*/ 193 w 378"/>
                <a:gd name="T29" fmla="*/ 36 h 203"/>
                <a:gd name="T30" fmla="*/ 119 w 378"/>
                <a:gd name="T31" fmla="*/ 43 h 203"/>
                <a:gd name="T32" fmla="*/ 84 w 378"/>
                <a:gd name="T33" fmla="*/ 9 h 203"/>
                <a:gd name="T34" fmla="*/ 35 w 378"/>
                <a:gd name="T35" fmla="*/ 0 h 203"/>
                <a:gd name="T36" fmla="*/ 0 w 378"/>
                <a:gd name="T37" fmla="*/ 15 h 203"/>
                <a:gd name="T38" fmla="*/ 21 w 378"/>
                <a:gd name="T39" fmla="*/ 83 h 203"/>
                <a:gd name="T40" fmla="*/ 21 w 378"/>
                <a:gd name="T41" fmla="*/ 106 h 203"/>
                <a:gd name="T42" fmla="*/ 36 w 378"/>
                <a:gd name="T43" fmla="*/ 106 h 203"/>
                <a:gd name="T44" fmla="*/ 54 w 378"/>
                <a:gd name="T45" fmla="*/ 71 h 203"/>
                <a:gd name="T46" fmla="*/ 103 w 378"/>
                <a:gd name="T47" fmla="*/ 72 h 203"/>
                <a:gd name="T48" fmla="*/ 110 w 378"/>
                <a:gd name="T49" fmla="*/ 99 h 203"/>
                <a:gd name="T50" fmla="*/ 214 w 378"/>
                <a:gd name="T51" fmla="*/ 168 h 203"/>
                <a:gd name="T52" fmla="*/ 254 w 378"/>
                <a:gd name="T53" fmla="*/ 177 h 203"/>
                <a:gd name="T54" fmla="*/ 266 w 378"/>
                <a:gd name="T55" fmla="*/ 20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8" h="203">
                  <a:moveTo>
                    <a:pt x="266" y="202"/>
                  </a:moveTo>
                  <a:lnTo>
                    <a:pt x="266" y="202"/>
                  </a:lnTo>
                  <a:lnTo>
                    <a:pt x="290" y="203"/>
                  </a:lnTo>
                  <a:lnTo>
                    <a:pt x="290" y="162"/>
                  </a:lnTo>
                  <a:lnTo>
                    <a:pt x="267" y="148"/>
                  </a:lnTo>
                  <a:lnTo>
                    <a:pt x="305" y="100"/>
                  </a:lnTo>
                  <a:lnTo>
                    <a:pt x="321" y="100"/>
                  </a:lnTo>
                  <a:lnTo>
                    <a:pt x="337" y="118"/>
                  </a:lnTo>
                  <a:lnTo>
                    <a:pt x="378" y="102"/>
                  </a:lnTo>
                  <a:lnTo>
                    <a:pt x="321" y="83"/>
                  </a:lnTo>
                  <a:lnTo>
                    <a:pt x="319" y="71"/>
                  </a:lnTo>
                  <a:lnTo>
                    <a:pt x="305" y="74"/>
                  </a:lnTo>
                  <a:lnTo>
                    <a:pt x="292" y="97"/>
                  </a:lnTo>
                  <a:lnTo>
                    <a:pt x="235" y="96"/>
                  </a:lnTo>
                  <a:lnTo>
                    <a:pt x="193" y="36"/>
                  </a:lnTo>
                  <a:lnTo>
                    <a:pt x="119" y="43"/>
                  </a:lnTo>
                  <a:lnTo>
                    <a:pt x="84" y="9"/>
                  </a:lnTo>
                  <a:lnTo>
                    <a:pt x="35" y="0"/>
                  </a:lnTo>
                  <a:lnTo>
                    <a:pt x="0" y="15"/>
                  </a:lnTo>
                  <a:lnTo>
                    <a:pt x="21" y="83"/>
                  </a:lnTo>
                  <a:lnTo>
                    <a:pt x="21" y="106"/>
                  </a:lnTo>
                  <a:lnTo>
                    <a:pt x="36" y="106"/>
                  </a:lnTo>
                  <a:lnTo>
                    <a:pt x="54" y="71"/>
                  </a:lnTo>
                  <a:lnTo>
                    <a:pt x="103" y="72"/>
                  </a:lnTo>
                  <a:lnTo>
                    <a:pt x="110" y="99"/>
                  </a:lnTo>
                  <a:lnTo>
                    <a:pt x="214" y="168"/>
                  </a:lnTo>
                  <a:lnTo>
                    <a:pt x="254" y="177"/>
                  </a:lnTo>
                  <a:lnTo>
                    <a:pt x="266" y="20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2" name="Freeform 237">
              <a:extLst>
                <a:ext uri="{FF2B5EF4-FFF2-40B4-BE49-F238E27FC236}">
                  <a16:creationId xmlns:a16="http://schemas.microsoft.com/office/drawing/2014/main" xmlns="" id="{EA693529-90EC-1642-BF93-476B6B492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9825" y="3509963"/>
              <a:ext cx="168275" cy="107950"/>
            </a:xfrm>
            <a:custGeom>
              <a:avLst/>
              <a:gdLst>
                <a:gd name="T0" fmla="*/ 0 w 160"/>
                <a:gd name="T1" fmla="*/ 40 h 101"/>
                <a:gd name="T2" fmla="*/ 0 w 160"/>
                <a:gd name="T3" fmla="*/ 40 h 101"/>
                <a:gd name="T4" fmla="*/ 33 w 160"/>
                <a:gd name="T5" fmla="*/ 0 h 101"/>
                <a:gd name="T6" fmla="*/ 45 w 160"/>
                <a:gd name="T7" fmla="*/ 0 h 101"/>
                <a:gd name="T8" fmla="*/ 49 w 160"/>
                <a:gd name="T9" fmla="*/ 9 h 101"/>
                <a:gd name="T10" fmla="*/ 34 w 160"/>
                <a:gd name="T11" fmla="*/ 20 h 101"/>
                <a:gd name="T12" fmla="*/ 34 w 160"/>
                <a:gd name="T13" fmla="*/ 29 h 101"/>
                <a:gd name="T14" fmla="*/ 44 w 160"/>
                <a:gd name="T15" fmla="*/ 36 h 101"/>
                <a:gd name="T16" fmla="*/ 91 w 160"/>
                <a:gd name="T17" fmla="*/ 39 h 101"/>
                <a:gd name="T18" fmla="*/ 107 w 160"/>
                <a:gd name="T19" fmla="*/ 32 h 101"/>
                <a:gd name="T20" fmla="*/ 114 w 160"/>
                <a:gd name="T21" fmla="*/ 34 h 101"/>
                <a:gd name="T22" fmla="*/ 118 w 160"/>
                <a:gd name="T23" fmla="*/ 49 h 101"/>
                <a:gd name="T24" fmla="*/ 146 w 160"/>
                <a:gd name="T25" fmla="*/ 51 h 101"/>
                <a:gd name="T26" fmla="*/ 160 w 160"/>
                <a:gd name="T27" fmla="*/ 81 h 101"/>
                <a:gd name="T28" fmla="*/ 156 w 160"/>
                <a:gd name="T29" fmla="*/ 90 h 101"/>
                <a:gd name="T30" fmla="*/ 151 w 160"/>
                <a:gd name="T31" fmla="*/ 91 h 101"/>
                <a:gd name="T32" fmla="*/ 145 w 160"/>
                <a:gd name="T33" fmla="*/ 79 h 101"/>
                <a:gd name="T34" fmla="*/ 133 w 160"/>
                <a:gd name="T35" fmla="*/ 78 h 101"/>
                <a:gd name="T36" fmla="*/ 112 w 160"/>
                <a:gd name="T37" fmla="*/ 81 h 101"/>
                <a:gd name="T38" fmla="*/ 110 w 160"/>
                <a:gd name="T39" fmla="*/ 101 h 101"/>
                <a:gd name="T40" fmla="*/ 89 w 160"/>
                <a:gd name="T41" fmla="*/ 100 h 101"/>
                <a:gd name="T42" fmla="*/ 90 w 160"/>
                <a:gd name="T43" fmla="*/ 75 h 101"/>
                <a:gd name="T44" fmla="*/ 75 w 160"/>
                <a:gd name="T45" fmla="*/ 59 h 101"/>
                <a:gd name="T46" fmla="*/ 51 w 160"/>
                <a:gd name="T47" fmla="*/ 79 h 101"/>
                <a:gd name="T48" fmla="*/ 52 w 160"/>
                <a:gd name="T49" fmla="*/ 92 h 101"/>
                <a:gd name="T50" fmla="*/ 31 w 160"/>
                <a:gd name="T51" fmla="*/ 99 h 101"/>
                <a:gd name="T52" fmla="*/ 19 w 160"/>
                <a:gd name="T53" fmla="*/ 99 h 101"/>
                <a:gd name="T54" fmla="*/ 20 w 160"/>
                <a:gd name="T55" fmla="*/ 55 h 101"/>
                <a:gd name="T56" fmla="*/ 0 w 160"/>
                <a:gd name="T57" fmla="*/ 4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0" h="101">
                  <a:moveTo>
                    <a:pt x="0" y="40"/>
                  </a:moveTo>
                  <a:lnTo>
                    <a:pt x="0" y="40"/>
                  </a:lnTo>
                  <a:lnTo>
                    <a:pt x="33" y="0"/>
                  </a:lnTo>
                  <a:lnTo>
                    <a:pt x="45" y="0"/>
                  </a:lnTo>
                  <a:lnTo>
                    <a:pt x="49" y="9"/>
                  </a:lnTo>
                  <a:lnTo>
                    <a:pt x="34" y="20"/>
                  </a:lnTo>
                  <a:lnTo>
                    <a:pt x="34" y="29"/>
                  </a:lnTo>
                  <a:lnTo>
                    <a:pt x="44" y="36"/>
                  </a:lnTo>
                  <a:lnTo>
                    <a:pt x="91" y="39"/>
                  </a:lnTo>
                  <a:lnTo>
                    <a:pt x="107" y="32"/>
                  </a:lnTo>
                  <a:lnTo>
                    <a:pt x="114" y="34"/>
                  </a:lnTo>
                  <a:lnTo>
                    <a:pt x="118" y="49"/>
                  </a:lnTo>
                  <a:lnTo>
                    <a:pt x="146" y="51"/>
                  </a:lnTo>
                  <a:lnTo>
                    <a:pt x="160" y="81"/>
                  </a:lnTo>
                  <a:lnTo>
                    <a:pt x="156" y="90"/>
                  </a:lnTo>
                  <a:lnTo>
                    <a:pt x="151" y="91"/>
                  </a:lnTo>
                  <a:lnTo>
                    <a:pt x="145" y="79"/>
                  </a:lnTo>
                  <a:lnTo>
                    <a:pt x="133" y="78"/>
                  </a:lnTo>
                  <a:lnTo>
                    <a:pt x="112" y="81"/>
                  </a:lnTo>
                  <a:lnTo>
                    <a:pt x="110" y="101"/>
                  </a:lnTo>
                  <a:lnTo>
                    <a:pt x="89" y="100"/>
                  </a:lnTo>
                  <a:lnTo>
                    <a:pt x="90" y="75"/>
                  </a:lnTo>
                  <a:lnTo>
                    <a:pt x="75" y="59"/>
                  </a:lnTo>
                  <a:lnTo>
                    <a:pt x="51" y="79"/>
                  </a:lnTo>
                  <a:lnTo>
                    <a:pt x="52" y="92"/>
                  </a:lnTo>
                  <a:lnTo>
                    <a:pt x="31" y="99"/>
                  </a:lnTo>
                  <a:lnTo>
                    <a:pt x="19" y="99"/>
                  </a:lnTo>
                  <a:lnTo>
                    <a:pt x="20" y="5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3" name="Freeform 238">
              <a:extLst>
                <a:ext uri="{FF2B5EF4-FFF2-40B4-BE49-F238E27FC236}">
                  <a16:creationId xmlns:a16="http://schemas.microsoft.com/office/drawing/2014/main" xmlns="" id="{C0258BDE-993C-C14F-8EB3-1FBE97BA74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1100" y="3430588"/>
              <a:ext cx="184150" cy="114300"/>
            </a:xfrm>
            <a:custGeom>
              <a:avLst/>
              <a:gdLst>
                <a:gd name="T0" fmla="*/ 12 w 174"/>
                <a:gd name="T1" fmla="*/ 17 h 108"/>
                <a:gd name="T2" fmla="*/ 12 w 174"/>
                <a:gd name="T3" fmla="*/ 17 h 108"/>
                <a:gd name="T4" fmla="*/ 10 w 174"/>
                <a:gd name="T5" fmla="*/ 37 h 108"/>
                <a:gd name="T6" fmla="*/ 12 w 174"/>
                <a:gd name="T7" fmla="*/ 49 h 108"/>
                <a:gd name="T8" fmla="*/ 80 w 174"/>
                <a:gd name="T9" fmla="*/ 72 h 108"/>
                <a:gd name="T10" fmla="*/ 20 w 174"/>
                <a:gd name="T11" fmla="*/ 96 h 108"/>
                <a:gd name="T12" fmla="*/ 13 w 174"/>
                <a:gd name="T13" fmla="*/ 91 h 108"/>
                <a:gd name="T14" fmla="*/ 0 w 174"/>
                <a:gd name="T15" fmla="*/ 99 h 108"/>
                <a:gd name="T16" fmla="*/ 1 w 174"/>
                <a:gd name="T17" fmla="*/ 103 h 108"/>
                <a:gd name="T18" fmla="*/ 8 w 174"/>
                <a:gd name="T19" fmla="*/ 107 h 108"/>
                <a:gd name="T20" fmla="*/ 50 w 174"/>
                <a:gd name="T21" fmla="*/ 108 h 108"/>
                <a:gd name="T22" fmla="*/ 71 w 174"/>
                <a:gd name="T23" fmla="*/ 101 h 108"/>
                <a:gd name="T24" fmla="*/ 99 w 174"/>
                <a:gd name="T25" fmla="*/ 67 h 108"/>
                <a:gd name="T26" fmla="*/ 133 w 174"/>
                <a:gd name="T27" fmla="*/ 73 h 108"/>
                <a:gd name="T28" fmla="*/ 174 w 174"/>
                <a:gd name="T29" fmla="*/ 15 h 108"/>
                <a:gd name="T30" fmla="*/ 64 w 174"/>
                <a:gd name="T31" fmla="*/ 0 h 108"/>
                <a:gd name="T32" fmla="*/ 49 w 174"/>
                <a:gd name="T33" fmla="*/ 37 h 108"/>
                <a:gd name="T34" fmla="*/ 29 w 174"/>
                <a:gd name="T35" fmla="*/ 17 h 108"/>
                <a:gd name="T36" fmla="*/ 12 w 174"/>
                <a:gd name="T37" fmla="*/ 1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4" h="108">
                  <a:moveTo>
                    <a:pt x="12" y="17"/>
                  </a:moveTo>
                  <a:lnTo>
                    <a:pt x="12" y="17"/>
                  </a:lnTo>
                  <a:lnTo>
                    <a:pt x="10" y="37"/>
                  </a:lnTo>
                  <a:lnTo>
                    <a:pt x="12" y="49"/>
                  </a:lnTo>
                  <a:lnTo>
                    <a:pt x="80" y="72"/>
                  </a:lnTo>
                  <a:lnTo>
                    <a:pt x="20" y="96"/>
                  </a:lnTo>
                  <a:lnTo>
                    <a:pt x="13" y="91"/>
                  </a:lnTo>
                  <a:lnTo>
                    <a:pt x="0" y="99"/>
                  </a:lnTo>
                  <a:lnTo>
                    <a:pt x="1" y="103"/>
                  </a:lnTo>
                  <a:lnTo>
                    <a:pt x="8" y="107"/>
                  </a:lnTo>
                  <a:lnTo>
                    <a:pt x="50" y="108"/>
                  </a:lnTo>
                  <a:lnTo>
                    <a:pt x="71" y="101"/>
                  </a:lnTo>
                  <a:lnTo>
                    <a:pt x="99" y="67"/>
                  </a:lnTo>
                  <a:lnTo>
                    <a:pt x="133" y="73"/>
                  </a:lnTo>
                  <a:lnTo>
                    <a:pt x="174" y="15"/>
                  </a:lnTo>
                  <a:lnTo>
                    <a:pt x="64" y="0"/>
                  </a:lnTo>
                  <a:lnTo>
                    <a:pt x="49" y="37"/>
                  </a:lnTo>
                  <a:lnTo>
                    <a:pt x="29" y="17"/>
                  </a:lnTo>
                  <a:lnTo>
                    <a:pt x="12" y="1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4" name="Freeform 239">
              <a:extLst>
                <a:ext uri="{FF2B5EF4-FFF2-40B4-BE49-F238E27FC236}">
                  <a16:creationId xmlns:a16="http://schemas.microsoft.com/office/drawing/2014/main" xmlns="" id="{D9A99A9D-5361-7E4B-8F83-25F9AD80E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6475" y="3581401"/>
              <a:ext cx="287338" cy="282575"/>
            </a:xfrm>
            <a:custGeom>
              <a:avLst/>
              <a:gdLst>
                <a:gd name="T0" fmla="*/ 0 w 272"/>
                <a:gd name="T1" fmla="*/ 93 h 267"/>
                <a:gd name="T2" fmla="*/ 0 w 272"/>
                <a:gd name="T3" fmla="*/ 93 h 267"/>
                <a:gd name="T4" fmla="*/ 13 w 272"/>
                <a:gd name="T5" fmla="*/ 190 h 267"/>
                <a:gd name="T6" fmla="*/ 44 w 272"/>
                <a:gd name="T7" fmla="*/ 197 h 267"/>
                <a:gd name="T8" fmla="*/ 47 w 272"/>
                <a:gd name="T9" fmla="*/ 215 h 267"/>
                <a:gd name="T10" fmla="*/ 25 w 272"/>
                <a:gd name="T11" fmla="*/ 233 h 267"/>
                <a:gd name="T12" fmla="*/ 66 w 272"/>
                <a:gd name="T13" fmla="*/ 267 h 267"/>
                <a:gd name="T14" fmla="*/ 147 w 272"/>
                <a:gd name="T15" fmla="*/ 238 h 267"/>
                <a:gd name="T16" fmla="*/ 153 w 272"/>
                <a:gd name="T17" fmla="*/ 203 h 267"/>
                <a:gd name="T18" fmla="*/ 204 w 272"/>
                <a:gd name="T19" fmla="*/ 172 h 267"/>
                <a:gd name="T20" fmla="*/ 223 w 272"/>
                <a:gd name="T21" fmla="*/ 98 h 267"/>
                <a:gd name="T22" fmla="*/ 238 w 272"/>
                <a:gd name="T23" fmla="*/ 83 h 267"/>
                <a:gd name="T24" fmla="*/ 223 w 272"/>
                <a:gd name="T25" fmla="*/ 56 h 267"/>
                <a:gd name="T26" fmla="*/ 272 w 272"/>
                <a:gd name="T27" fmla="*/ 26 h 267"/>
                <a:gd name="T28" fmla="*/ 266 w 272"/>
                <a:gd name="T29" fmla="*/ 17 h 267"/>
                <a:gd name="T30" fmla="*/ 243 w 272"/>
                <a:gd name="T31" fmla="*/ 19 h 267"/>
                <a:gd name="T32" fmla="*/ 241 w 272"/>
                <a:gd name="T33" fmla="*/ 40 h 267"/>
                <a:gd name="T34" fmla="*/ 211 w 272"/>
                <a:gd name="T35" fmla="*/ 39 h 267"/>
                <a:gd name="T36" fmla="*/ 210 w 272"/>
                <a:gd name="T37" fmla="*/ 11 h 267"/>
                <a:gd name="T38" fmla="*/ 200 w 272"/>
                <a:gd name="T39" fmla="*/ 0 h 267"/>
                <a:gd name="T40" fmla="*/ 184 w 272"/>
                <a:gd name="T41" fmla="*/ 15 h 267"/>
                <a:gd name="T42" fmla="*/ 184 w 272"/>
                <a:gd name="T43" fmla="*/ 28 h 267"/>
                <a:gd name="T44" fmla="*/ 159 w 272"/>
                <a:gd name="T45" fmla="*/ 38 h 267"/>
                <a:gd name="T46" fmla="*/ 113 w 272"/>
                <a:gd name="T47" fmla="*/ 35 h 267"/>
                <a:gd name="T48" fmla="*/ 54 w 272"/>
                <a:gd name="T49" fmla="*/ 97 h 267"/>
                <a:gd name="T50" fmla="*/ 0 w 272"/>
                <a:gd name="T51" fmla="*/ 9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72" h="267">
                  <a:moveTo>
                    <a:pt x="0" y="93"/>
                  </a:moveTo>
                  <a:lnTo>
                    <a:pt x="0" y="93"/>
                  </a:lnTo>
                  <a:lnTo>
                    <a:pt x="13" y="190"/>
                  </a:lnTo>
                  <a:lnTo>
                    <a:pt x="44" y="197"/>
                  </a:lnTo>
                  <a:lnTo>
                    <a:pt x="47" y="215"/>
                  </a:lnTo>
                  <a:lnTo>
                    <a:pt x="25" y="233"/>
                  </a:lnTo>
                  <a:lnTo>
                    <a:pt x="66" y="267"/>
                  </a:lnTo>
                  <a:lnTo>
                    <a:pt x="147" y="238"/>
                  </a:lnTo>
                  <a:lnTo>
                    <a:pt x="153" y="203"/>
                  </a:lnTo>
                  <a:lnTo>
                    <a:pt x="204" y="172"/>
                  </a:lnTo>
                  <a:lnTo>
                    <a:pt x="223" y="98"/>
                  </a:lnTo>
                  <a:lnTo>
                    <a:pt x="238" y="83"/>
                  </a:lnTo>
                  <a:lnTo>
                    <a:pt x="223" y="56"/>
                  </a:lnTo>
                  <a:lnTo>
                    <a:pt x="272" y="26"/>
                  </a:lnTo>
                  <a:lnTo>
                    <a:pt x="266" y="17"/>
                  </a:lnTo>
                  <a:lnTo>
                    <a:pt x="243" y="19"/>
                  </a:lnTo>
                  <a:lnTo>
                    <a:pt x="241" y="40"/>
                  </a:lnTo>
                  <a:lnTo>
                    <a:pt x="211" y="39"/>
                  </a:lnTo>
                  <a:lnTo>
                    <a:pt x="210" y="11"/>
                  </a:lnTo>
                  <a:lnTo>
                    <a:pt x="200" y="0"/>
                  </a:lnTo>
                  <a:lnTo>
                    <a:pt x="184" y="15"/>
                  </a:lnTo>
                  <a:lnTo>
                    <a:pt x="184" y="28"/>
                  </a:lnTo>
                  <a:lnTo>
                    <a:pt x="159" y="38"/>
                  </a:lnTo>
                  <a:lnTo>
                    <a:pt x="113" y="35"/>
                  </a:lnTo>
                  <a:lnTo>
                    <a:pt x="54" y="97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5" name="Freeform 240">
              <a:extLst>
                <a:ext uri="{FF2B5EF4-FFF2-40B4-BE49-F238E27FC236}">
                  <a16:creationId xmlns:a16="http://schemas.microsoft.com/office/drawing/2014/main" xmlns="" id="{894D7549-B513-BB4D-80A7-A362D769FB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9975" y="3600451"/>
              <a:ext cx="317500" cy="395288"/>
            </a:xfrm>
            <a:custGeom>
              <a:avLst/>
              <a:gdLst>
                <a:gd name="T0" fmla="*/ 11 w 301"/>
                <a:gd name="T1" fmla="*/ 253 h 374"/>
                <a:gd name="T2" fmla="*/ 11 w 301"/>
                <a:gd name="T3" fmla="*/ 253 h 374"/>
                <a:gd name="T4" fmla="*/ 31 w 301"/>
                <a:gd name="T5" fmla="*/ 284 h 374"/>
                <a:gd name="T6" fmla="*/ 30 w 301"/>
                <a:gd name="T7" fmla="*/ 299 h 374"/>
                <a:gd name="T8" fmla="*/ 2 w 301"/>
                <a:gd name="T9" fmla="*/ 310 h 374"/>
                <a:gd name="T10" fmla="*/ 0 w 301"/>
                <a:gd name="T11" fmla="*/ 335 h 374"/>
                <a:gd name="T12" fmla="*/ 31 w 301"/>
                <a:gd name="T13" fmla="*/ 335 h 374"/>
                <a:gd name="T14" fmla="*/ 42 w 301"/>
                <a:gd name="T15" fmla="*/ 327 h 374"/>
                <a:gd name="T16" fmla="*/ 101 w 301"/>
                <a:gd name="T17" fmla="*/ 327 h 374"/>
                <a:gd name="T18" fmla="*/ 155 w 301"/>
                <a:gd name="T19" fmla="*/ 374 h 374"/>
                <a:gd name="T20" fmla="*/ 161 w 301"/>
                <a:gd name="T21" fmla="*/ 351 h 374"/>
                <a:gd name="T22" fmla="*/ 201 w 301"/>
                <a:gd name="T23" fmla="*/ 351 h 374"/>
                <a:gd name="T24" fmla="*/ 202 w 301"/>
                <a:gd name="T25" fmla="*/ 323 h 374"/>
                <a:gd name="T26" fmla="*/ 161 w 301"/>
                <a:gd name="T27" fmla="*/ 284 h 374"/>
                <a:gd name="T28" fmla="*/ 170 w 301"/>
                <a:gd name="T29" fmla="*/ 262 h 374"/>
                <a:gd name="T30" fmla="*/ 212 w 301"/>
                <a:gd name="T31" fmla="*/ 259 h 374"/>
                <a:gd name="T32" fmla="*/ 268 w 301"/>
                <a:gd name="T33" fmla="*/ 142 h 374"/>
                <a:gd name="T34" fmla="*/ 237 w 301"/>
                <a:gd name="T35" fmla="*/ 118 h 374"/>
                <a:gd name="T36" fmla="*/ 226 w 301"/>
                <a:gd name="T37" fmla="*/ 77 h 374"/>
                <a:gd name="T38" fmla="*/ 301 w 301"/>
                <a:gd name="T39" fmla="*/ 70 h 374"/>
                <a:gd name="T40" fmla="*/ 257 w 301"/>
                <a:gd name="T41" fmla="*/ 6 h 374"/>
                <a:gd name="T42" fmla="*/ 233 w 301"/>
                <a:gd name="T43" fmla="*/ 0 h 374"/>
                <a:gd name="T44" fmla="*/ 223 w 301"/>
                <a:gd name="T45" fmla="*/ 11 h 374"/>
                <a:gd name="T46" fmla="*/ 216 w 301"/>
                <a:gd name="T47" fmla="*/ 12 h 374"/>
                <a:gd name="T48" fmla="*/ 171 w 301"/>
                <a:gd name="T49" fmla="*/ 40 h 374"/>
                <a:gd name="T50" fmla="*/ 186 w 301"/>
                <a:gd name="T51" fmla="*/ 65 h 374"/>
                <a:gd name="T52" fmla="*/ 169 w 301"/>
                <a:gd name="T53" fmla="*/ 82 h 374"/>
                <a:gd name="T54" fmla="*/ 149 w 301"/>
                <a:gd name="T55" fmla="*/ 158 h 374"/>
                <a:gd name="T56" fmla="*/ 98 w 301"/>
                <a:gd name="T57" fmla="*/ 190 h 374"/>
                <a:gd name="T58" fmla="*/ 92 w 301"/>
                <a:gd name="T59" fmla="*/ 225 h 374"/>
                <a:gd name="T60" fmla="*/ 11 w 301"/>
                <a:gd name="T61" fmla="*/ 253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1" h="374">
                  <a:moveTo>
                    <a:pt x="11" y="253"/>
                  </a:moveTo>
                  <a:lnTo>
                    <a:pt x="11" y="253"/>
                  </a:lnTo>
                  <a:lnTo>
                    <a:pt x="31" y="284"/>
                  </a:lnTo>
                  <a:lnTo>
                    <a:pt x="30" y="299"/>
                  </a:lnTo>
                  <a:lnTo>
                    <a:pt x="2" y="310"/>
                  </a:lnTo>
                  <a:lnTo>
                    <a:pt x="0" y="335"/>
                  </a:lnTo>
                  <a:lnTo>
                    <a:pt x="31" y="335"/>
                  </a:lnTo>
                  <a:lnTo>
                    <a:pt x="42" y="327"/>
                  </a:lnTo>
                  <a:lnTo>
                    <a:pt x="101" y="327"/>
                  </a:lnTo>
                  <a:lnTo>
                    <a:pt x="155" y="374"/>
                  </a:lnTo>
                  <a:lnTo>
                    <a:pt x="161" y="351"/>
                  </a:lnTo>
                  <a:lnTo>
                    <a:pt x="201" y="351"/>
                  </a:lnTo>
                  <a:lnTo>
                    <a:pt x="202" y="323"/>
                  </a:lnTo>
                  <a:lnTo>
                    <a:pt x="161" y="284"/>
                  </a:lnTo>
                  <a:lnTo>
                    <a:pt x="170" y="262"/>
                  </a:lnTo>
                  <a:lnTo>
                    <a:pt x="212" y="259"/>
                  </a:lnTo>
                  <a:lnTo>
                    <a:pt x="268" y="142"/>
                  </a:lnTo>
                  <a:lnTo>
                    <a:pt x="237" y="118"/>
                  </a:lnTo>
                  <a:lnTo>
                    <a:pt x="226" y="77"/>
                  </a:lnTo>
                  <a:lnTo>
                    <a:pt x="301" y="70"/>
                  </a:lnTo>
                  <a:lnTo>
                    <a:pt x="257" y="6"/>
                  </a:lnTo>
                  <a:lnTo>
                    <a:pt x="233" y="0"/>
                  </a:lnTo>
                  <a:lnTo>
                    <a:pt x="223" y="11"/>
                  </a:lnTo>
                  <a:lnTo>
                    <a:pt x="216" y="12"/>
                  </a:lnTo>
                  <a:lnTo>
                    <a:pt x="171" y="40"/>
                  </a:lnTo>
                  <a:lnTo>
                    <a:pt x="186" y="65"/>
                  </a:lnTo>
                  <a:lnTo>
                    <a:pt x="169" y="82"/>
                  </a:lnTo>
                  <a:lnTo>
                    <a:pt x="149" y="158"/>
                  </a:lnTo>
                  <a:lnTo>
                    <a:pt x="98" y="190"/>
                  </a:lnTo>
                  <a:lnTo>
                    <a:pt x="92" y="225"/>
                  </a:lnTo>
                  <a:lnTo>
                    <a:pt x="11" y="25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6" name="Freeform 241">
              <a:extLst>
                <a:ext uri="{FF2B5EF4-FFF2-40B4-BE49-F238E27FC236}">
                  <a16:creationId xmlns:a16="http://schemas.microsoft.com/office/drawing/2014/main" xmlns="" id="{84EAF217-74A6-9644-90F1-FE00F1205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1425" y="3679826"/>
              <a:ext cx="606425" cy="712788"/>
            </a:xfrm>
            <a:custGeom>
              <a:avLst/>
              <a:gdLst>
                <a:gd name="T0" fmla="*/ 225 w 574"/>
                <a:gd name="T1" fmla="*/ 674 h 674"/>
                <a:gd name="T2" fmla="*/ 225 w 574"/>
                <a:gd name="T3" fmla="*/ 674 h 674"/>
                <a:gd name="T4" fmla="*/ 260 w 574"/>
                <a:gd name="T5" fmla="*/ 656 h 674"/>
                <a:gd name="T6" fmla="*/ 282 w 574"/>
                <a:gd name="T7" fmla="*/ 579 h 674"/>
                <a:gd name="T8" fmla="*/ 281 w 574"/>
                <a:gd name="T9" fmla="*/ 484 h 674"/>
                <a:gd name="T10" fmla="*/ 403 w 574"/>
                <a:gd name="T11" fmla="*/ 352 h 674"/>
                <a:gd name="T12" fmla="*/ 403 w 574"/>
                <a:gd name="T13" fmla="*/ 321 h 674"/>
                <a:gd name="T14" fmla="*/ 428 w 574"/>
                <a:gd name="T15" fmla="*/ 311 h 674"/>
                <a:gd name="T16" fmla="*/ 427 w 574"/>
                <a:gd name="T17" fmla="*/ 275 h 674"/>
                <a:gd name="T18" fmla="*/ 400 w 574"/>
                <a:gd name="T19" fmla="*/ 222 h 674"/>
                <a:gd name="T20" fmla="*/ 416 w 574"/>
                <a:gd name="T21" fmla="*/ 194 h 674"/>
                <a:gd name="T22" fmla="*/ 450 w 574"/>
                <a:gd name="T23" fmla="*/ 225 h 674"/>
                <a:gd name="T24" fmla="*/ 493 w 574"/>
                <a:gd name="T25" fmla="*/ 227 h 674"/>
                <a:gd name="T26" fmla="*/ 493 w 574"/>
                <a:gd name="T27" fmla="*/ 245 h 674"/>
                <a:gd name="T28" fmla="*/ 480 w 574"/>
                <a:gd name="T29" fmla="*/ 260 h 674"/>
                <a:gd name="T30" fmla="*/ 483 w 574"/>
                <a:gd name="T31" fmla="*/ 267 h 674"/>
                <a:gd name="T32" fmla="*/ 506 w 574"/>
                <a:gd name="T33" fmla="*/ 268 h 674"/>
                <a:gd name="T34" fmla="*/ 511 w 574"/>
                <a:gd name="T35" fmla="*/ 295 h 674"/>
                <a:gd name="T36" fmla="*/ 518 w 574"/>
                <a:gd name="T37" fmla="*/ 295 h 674"/>
                <a:gd name="T38" fmla="*/ 535 w 574"/>
                <a:gd name="T39" fmla="*/ 263 h 674"/>
                <a:gd name="T40" fmla="*/ 544 w 574"/>
                <a:gd name="T41" fmla="*/ 181 h 674"/>
                <a:gd name="T42" fmla="*/ 573 w 574"/>
                <a:gd name="T43" fmla="*/ 161 h 674"/>
                <a:gd name="T44" fmla="*/ 574 w 574"/>
                <a:gd name="T45" fmla="*/ 132 h 674"/>
                <a:gd name="T46" fmla="*/ 562 w 574"/>
                <a:gd name="T47" fmla="*/ 110 h 674"/>
                <a:gd name="T48" fmla="*/ 544 w 574"/>
                <a:gd name="T49" fmla="*/ 109 h 674"/>
                <a:gd name="T50" fmla="*/ 472 w 574"/>
                <a:gd name="T51" fmla="*/ 157 h 674"/>
                <a:gd name="T52" fmla="*/ 476 w 574"/>
                <a:gd name="T53" fmla="*/ 187 h 674"/>
                <a:gd name="T54" fmla="*/ 426 w 574"/>
                <a:gd name="T55" fmla="*/ 187 h 674"/>
                <a:gd name="T56" fmla="*/ 408 w 574"/>
                <a:gd name="T57" fmla="*/ 165 h 674"/>
                <a:gd name="T58" fmla="*/ 398 w 574"/>
                <a:gd name="T59" fmla="*/ 167 h 674"/>
                <a:gd name="T60" fmla="*/ 401 w 574"/>
                <a:gd name="T61" fmla="*/ 197 h 674"/>
                <a:gd name="T62" fmla="*/ 292 w 574"/>
                <a:gd name="T63" fmla="*/ 189 h 674"/>
                <a:gd name="T64" fmla="*/ 224 w 574"/>
                <a:gd name="T65" fmla="*/ 159 h 674"/>
                <a:gd name="T66" fmla="*/ 220 w 574"/>
                <a:gd name="T67" fmla="*/ 122 h 674"/>
                <a:gd name="T68" fmla="*/ 175 w 574"/>
                <a:gd name="T69" fmla="*/ 94 h 674"/>
                <a:gd name="T70" fmla="*/ 174 w 574"/>
                <a:gd name="T71" fmla="*/ 36 h 674"/>
                <a:gd name="T72" fmla="*/ 143 w 574"/>
                <a:gd name="T73" fmla="*/ 0 h 674"/>
                <a:gd name="T74" fmla="*/ 72 w 574"/>
                <a:gd name="T75" fmla="*/ 7 h 674"/>
                <a:gd name="T76" fmla="*/ 80 w 574"/>
                <a:gd name="T77" fmla="*/ 38 h 674"/>
                <a:gd name="T78" fmla="*/ 115 w 574"/>
                <a:gd name="T79" fmla="*/ 66 h 674"/>
                <a:gd name="T80" fmla="*/ 54 w 574"/>
                <a:gd name="T81" fmla="*/ 190 h 674"/>
                <a:gd name="T82" fmla="*/ 14 w 574"/>
                <a:gd name="T83" fmla="*/ 193 h 674"/>
                <a:gd name="T84" fmla="*/ 7 w 574"/>
                <a:gd name="T85" fmla="*/ 208 h 674"/>
                <a:gd name="T86" fmla="*/ 47 w 574"/>
                <a:gd name="T87" fmla="*/ 245 h 674"/>
                <a:gd name="T88" fmla="*/ 45 w 574"/>
                <a:gd name="T89" fmla="*/ 282 h 674"/>
                <a:gd name="T90" fmla="*/ 4 w 574"/>
                <a:gd name="T91" fmla="*/ 282 h 674"/>
                <a:gd name="T92" fmla="*/ 0 w 574"/>
                <a:gd name="T93" fmla="*/ 300 h 674"/>
                <a:gd name="T94" fmla="*/ 33 w 574"/>
                <a:gd name="T95" fmla="*/ 299 h 674"/>
                <a:gd name="T96" fmla="*/ 34 w 574"/>
                <a:gd name="T97" fmla="*/ 313 h 674"/>
                <a:gd name="T98" fmla="*/ 10 w 574"/>
                <a:gd name="T99" fmla="*/ 326 h 674"/>
                <a:gd name="T100" fmla="*/ 26 w 574"/>
                <a:gd name="T101" fmla="*/ 355 h 674"/>
                <a:gd name="T102" fmla="*/ 56 w 574"/>
                <a:gd name="T103" fmla="*/ 365 h 674"/>
                <a:gd name="T104" fmla="*/ 74 w 574"/>
                <a:gd name="T105" fmla="*/ 352 h 674"/>
                <a:gd name="T106" fmla="*/ 83 w 574"/>
                <a:gd name="T107" fmla="*/ 327 h 674"/>
                <a:gd name="T108" fmla="*/ 94 w 574"/>
                <a:gd name="T109" fmla="*/ 322 h 674"/>
                <a:gd name="T110" fmla="*/ 106 w 574"/>
                <a:gd name="T111" fmla="*/ 335 h 674"/>
                <a:gd name="T112" fmla="*/ 102 w 574"/>
                <a:gd name="T113" fmla="*/ 366 h 674"/>
                <a:gd name="T114" fmla="*/ 94 w 574"/>
                <a:gd name="T115" fmla="*/ 381 h 674"/>
                <a:gd name="T116" fmla="*/ 96 w 574"/>
                <a:gd name="T117" fmla="*/ 406 h 674"/>
                <a:gd name="T118" fmla="*/ 225 w 574"/>
                <a:gd name="T119" fmla="*/ 674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74" h="674">
                  <a:moveTo>
                    <a:pt x="225" y="674"/>
                  </a:moveTo>
                  <a:lnTo>
                    <a:pt x="225" y="674"/>
                  </a:lnTo>
                  <a:lnTo>
                    <a:pt x="260" y="656"/>
                  </a:lnTo>
                  <a:lnTo>
                    <a:pt x="282" y="579"/>
                  </a:lnTo>
                  <a:lnTo>
                    <a:pt x="281" y="484"/>
                  </a:lnTo>
                  <a:lnTo>
                    <a:pt x="403" y="352"/>
                  </a:lnTo>
                  <a:lnTo>
                    <a:pt x="403" y="321"/>
                  </a:lnTo>
                  <a:lnTo>
                    <a:pt x="428" y="311"/>
                  </a:lnTo>
                  <a:lnTo>
                    <a:pt x="427" y="275"/>
                  </a:lnTo>
                  <a:lnTo>
                    <a:pt x="400" y="222"/>
                  </a:lnTo>
                  <a:lnTo>
                    <a:pt x="416" y="194"/>
                  </a:lnTo>
                  <a:lnTo>
                    <a:pt x="450" y="225"/>
                  </a:lnTo>
                  <a:lnTo>
                    <a:pt x="493" y="227"/>
                  </a:lnTo>
                  <a:lnTo>
                    <a:pt x="493" y="245"/>
                  </a:lnTo>
                  <a:lnTo>
                    <a:pt x="480" y="260"/>
                  </a:lnTo>
                  <a:lnTo>
                    <a:pt x="483" y="267"/>
                  </a:lnTo>
                  <a:lnTo>
                    <a:pt x="506" y="268"/>
                  </a:lnTo>
                  <a:lnTo>
                    <a:pt x="511" y="295"/>
                  </a:lnTo>
                  <a:lnTo>
                    <a:pt x="518" y="295"/>
                  </a:lnTo>
                  <a:lnTo>
                    <a:pt x="535" y="263"/>
                  </a:lnTo>
                  <a:lnTo>
                    <a:pt x="544" y="181"/>
                  </a:lnTo>
                  <a:lnTo>
                    <a:pt x="573" y="161"/>
                  </a:lnTo>
                  <a:lnTo>
                    <a:pt x="574" y="132"/>
                  </a:lnTo>
                  <a:lnTo>
                    <a:pt x="562" y="110"/>
                  </a:lnTo>
                  <a:lnTo>
                    <a:pt x="544" y="109"/>
                  </a:lnTo>
                  <a:lnTo>
                    <a:pt x="472" y="157"/>
                  </a:lnTo>
                  <a:lnTo>
                    <a:pt x="476" y="187"/>
                  </a:lnTo>
                  <a:lnTo>
                    <a:pt x="426" y="187"/>
                  </a:lnTo>
                  <a:lnTo>
                    <a:pt x="408" y="165"/>
                  </a:lnTo>
                  <a:lnTo>
                    <a:pt x="398" y="167"/>
                  </a:lnTo>
                  <a:lnTo>
                    <a:pt x="401" y="197"/>
                  </a:lnTo>
                  <a:lnTo>
                    <a:pt x="292" y="189"/>
                  </a:lnTo>
                  <a:lnTo>
                    <a:pt x="224" y="159"/>
                  </a:lnTo>
                  <a:lnTo>
                    <a:pt x="220" y="122"/>
                  </a:lnTo>
                  <a:lnTo>
                    <a:pt x="175" y="94"/>
                  </a:lnTo>
                  <a:lnTo>
                    <a:pt x="174" y="36"/>
                  </a:lnTo>
                  <a:lnTo>
                    <a:pt x="143" y="0"/>
                  </a:lnTo>
                  <a:lnTo>
                    <a:pt x="72" y="7"/>
                  </a:lnTo>
                  <a:lnTo>
                    <a:pt x="80" y="38"/>
                  </a:lnTo>
                  <a:lnTo>
                    <a:pt x="115" y="66"/>
                  </a:lnTo>
                  <a:lnTo>
                    <a:pt x="54" y="190"/>
                  </a:lnTo>
                  <a:lnTo>
                    <a:pt x="14" y="193"/>
                  </a:lnTo>
                  <a:lnTo>
                    <a:pt x="7" y="208"/>
                  </a:lnTo>
                  <a:lnTo>
                    <a:pt x="47" y="245"/>
                  </a:lnTo>
                  <a:lnTo>
                    <a:pt x="45" y="282"/>
                  </a:lnTo>
                  <a:lnTo>
                    <a:pt x="4" y="282"/>
                  </a:lnTo>
                  <a:lnTo>
                    <a:pt x="0" y="300"/>
                  </a:lnTo>
                  <a:lnTo>
                    <a:pt x="33" y="299"/>
                  </a:lnTo>
                  <a:lnTo>
                    <a:pt x="34" y="313"/>
                  </a:lnTo>
                  <a:lnTo>
                    <a:pt x="10" y="326"/>
                  </a:lnTo>
                  <a:lnTo>
                    <a:pt x="26" y="355"/>
                  </a:lnTo>
                  <a:lnTo>
                    <a:pt x="56" y="365"/>
                  </a:lnTo>
                  <a:lnTo>
                    <a:pt x="74" y="352"/>
                  </a:lnTo>
                  <a:lnTo>
                    <a:pt x="83" y="327"/>
                  </a:lnTo>
                  <a:lnTo>
                    <a:pt x="94" y="322"/>
                  </a:lnTo>
                  <a:lnTo>
                    <a:pt x="106" y="335"/>
                  </a:lnTo>
                  <a:lnTo>
                    <a:pt x="102" y="366"/>
                  </a:lnTo>
                  <a:lnTo>
                    <a:pt x="94" y="381"/>
                  </a:lnTo>
                  <a:lnTo>
                    <a:pt x="96" y="406"/>
                  </a:lnTo>
                  <a:lnTo>
                    <a:pt x="225" y="67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7" name="Freeform 242">
              <a:extLst>
                <a:ext uri="{FF2B5EF4-FFF2-40B4-BE49-F238E27FC236}">
                  <a16:creationId xmlns:a16="http://schemas.microsoft.com/office/drawing/2014/main" xmlns="" id="{A48FCF4F-A370-0A40-8699-29468C25E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9550" y="3798888"/>
              <a:ext cx="179388" cy="82550"/>
            </a:xfrm>
            <a:custGeom>
              <a:avLst/>
              <a:gdLst>
                <a:gd name="T0" fmla="*/ 0 w 169"/>
                <a:gd name="T1" fmla="*/ 8 h 78"/>
                <a:gd name="T2" fmla="*/ 0 w 169"/>
                <a:gd name="T3" fmla="*/ 8 h 78"/>
                <a:gd name="T4" fmla="*/ 4 w 169"/>
                <a:gd name="T5" fmla="*/ 42 h 78"/>
                <a:gd name="T6" fmla="*/ 67 w 169"/>
                <a:gd name="T7" fmla="*/ 70 h 78"/>
                <a:gd name="T8" fmla="*/ 169 w 169"/>
                <a:gd name="T9" fmla="*/ 78 h 78"/>
                <a:gd name="T10" fmla="*/ 165 w 169"/>
                <a:gd name="T11" fmla="*/ 53 h 78"/>
                <a:gd name="T12" fmla="*/ 97 w 169"/>
                <a:gd name="T13" fmla="*/ 35 h 78"/>
                <a:gd name="T14" fmla="*/ 39 w 169"/>
                <a:gd name="T15" fmla="*/ 0 h 78"/>
                <a:gd name="T16" fmla="*/ 0 w 169"/>
                <a:gd name="T17" fmla="*/ 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78">
                  <a:moveTo>
                    <a:pt x="0" y="8"/>
                  </a:moveTo>
                  <a:lnTo>
                    <a:pt x="0" y="8"/>
                  </a:lnTo>
                  <a:lnTo>
                    <a:pt x="4" y="42"/>
                  </a:lnTo>
                  <a:lnTo>
                    <a:pt x="67" y="70"/>
                  </a:lnTo>
                  <a:lnTo>
                    <a:pt x="169" y="78"/>
                  </a:lnTo>
                  <a:lnTo>
                    <a:pt x="165" y="53"/>
                  </a:lnTo>
                  <a:lnTo>
                    <a:pt x="97" y="35"/>
                  </a:lnTo>
                  <a:lnTo>
                    <a:pt x="39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8" name="Freeform 243">
              <a:extLst>
                <a:ext uri="{FF2B5EF4-FFF2-40B4-BE49-F238E27FC236}">
                  <a16:creationId xmlns:a16="http://schemas.microsoft.com/office/drawing/2014/main" xmlns="" id="{BC4D3867-80E0-634E-B14B-5764960E6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9575" y="3848101"/>
              <a:ext cx="57150" cy="23813"/>
            </a:xfrm>
            <a:custGeom>
              <a:avLst/>
              <a:gdLst>
                <a:gd name="T0" fmla="*/ 0 w 53"/>
                <a:gd name="T1" fmla="*/ 6 h 22"/>
                <a:gd name="T2" fmla="*/ 0 w 53"/>
                <a:gd name="T3" fmla="*/ 6 h 22"/>
                <a:gd name="T4" fmla="*/ 12 w 53"/>
                <a:gd name="T5" fmla="*/ 22 h 22"/>
                <a:gd name="T6" fmla="*/ 53 w 53"/>
                <a:gd name="T7" fmla="*/ 22 h 22"/>
                <a:gd name="T8" fmla="*/ 49 w 53"/>
                <a:gd name="T9" fmla="*/ 0 h 22"/>
                <a:gd name="T10" fmla="*/ 0 w 53"/>
                <a:gd name="T11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22">
                  <a:moveTo>
                    <a:pt x="0" y="6"/>
                  </a:moveTo>
                  <a:lnTo>
                    <a:pt x="0" y="6"/>
                  </a:lnTo>
                  <a:lnTo>
                    <a:pt x="12" y="22"/>
                  </a:lnTo>
                  <a:lnTo>
                    <a:pt x="53" y="22"/>
                  </a:lnTo>
                  <a:lnTo>
                    <a:pt x="49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9" name="Freeform 244">
              <a:extLst>
                <a:ext uri="{FF2B5EF4-FFF2-40B4-BE49-F238E27FC236}">
                  <a16:creationId xmlns:a16="http://schemas.microsoft.com/office/drawing/2014/main" xmlns="" id="{C86FBA82-C4B1-4C4F-9563-178EFCD12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1638" y="3895726"/>
              <a:ext cx="112713" cy="142875"/>
            </a:xfrm>
            <a:custGeom>
              <a:avLst/>
              <a:gdLst>
                <a:gd name="T0" fmla="*/ 10 w 108"/>
                <a:gd name="T1" fmla="*/ 0 h 135"/>
                <a:gd name="T2" fmla="*/ 10 w 108"/>
                <a:gd name="T3" fmla="*/ 0 h 135"/>
                <a:gd name="T4" fmla="*/ 0 w 108"/>
                <a:gd name="T5" fmla="*/ 19 h 135"/>
                <a:gd name="T6" fmla="*/ 27 w 108"/>
                <a:gd name="T7" fmla="*/ 69 h 135"/>
                <a:gd name="T8" fmla="*/ 28 w 108"/>
                <a:gd name="T9" fmla="*/ 109 h 135"/>
                <a:gd name="T10" fmla="*/ 33 w 108"/>
                <a:gd name="T11" fmla="*/ 119 h 135"/>
                <a:gd name="T12" fmla="*/ 64 w 108"/>
                <a:gd name="T13" fmla="*/ 120 h 135"/>
                <a:gd name="T14" fmla="*/ 82 w 108"/>
                <a:gd name="T15" fmla="*/ 103 h 135"/>
                <a:gd name="T16" fmla="*/ 94 w 108"/>
                <a:gd name="T17" fmla="*/ 111 h 135"/>
                <a:gd name="T18" fmla="*/ 97 w 108"/>
                <a:gd name="T19" fmla="*/ 135 h 135"/>
                <a:gd name="T20" fmla="*/ 107 w 108"/>
                <a:gd name="T21" fmla="*/ 128 h 135"/>
                <a:gd name="T22" fmla="*/ 108 w 108"/>
                <a:gd name="T23" fmla="*/ 98 h 135"/>
                <a:gd name="T24" fmla="*/ 99 w 108"/>
                <a:gd name="T25" fmla="*/ 97 h 135"/>
                <a:gd name="T26" fmla="*/ 94 w 108"/>
                <a:gd name="T27" fmla="*/ 70 h 135"/>
                <a:gd name="T28" fmla="*/ 72 w 108"/>
                <a:gd name="T29" fmla="*/ 70 h 135"/>
                <a:gd name="T30" fmla="*/ 67 w 108"/>
                <a:gd name="T31" fmla="*/ 55 h 135"/>
                <a:gd name="T32" fmla="*/ 80 w 108"/>
                <a:gd name="T33" fmla="*/ 37 h 135"/>
                <a:gd name="T34" fmla="*/ 80 w 108"/>
                <a:gd name="T35" fmla="*/ 29 h 135"/>
                <a:gd name="T36" fmla="*/ 41 w 108"/>
                <a:gd name="T37" fmla="*/ 29 h 135"/>
                <a:gd name="T38" fmla="*/ 10 w 108"/>
                <a:gd name="T3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8" h="135">
                  <a:moveTo>
                    <a:pt x="10" y="0"/>
                  </a:moveTo>
                  <a:lnTo>
                    <a:pt x="10" y="0"/>
                  </a:lnTo>
                  <a:lnTo>
                    <a:pt x="0" y="19"/>
                  </a:lnTo>
                  <a:lnTo>
                    <a:pt x="27" y="69"/>
                  </a:lnTo>
                  <a:lnTo>
                    <a:pt x="28" y="109"/>
                  </a:lnTo>
                  <a:lnTo>
                    <a:pt x="33" y="119"/>
                  </a:lnTo>
                  <a:lnTo>
                    <a:pt x="64" y="120"/>
                  </a:lnTo>
                  <a:lnTo>
                    <a:pt x="82" y="103"/>
                  </a:lnTo>
                  <a:lnTo>
                    <a:pt x="94" y="111"/>
                  </a:lnTo>
                  <a:lnTo>
                    <a:pt x="97" y="135"/>
                  </a:lnTo>
                  <a:lnTo>
                    <a:pt x="107" y="128"/>
                  </a:lnTo>
                  <a:lnTo>
                    <a:pt x="108" y="98"/>
                  </a:lnTo>
                  <a:lnTo>
                    <a:pt x="99" y="97"/>
                  </a:lnTo>
                  <a:lnTo>
                    <a:pt x="94" y="70"/>
                  </a:lnTo>
                  <a:lnTo>
                    <a:pt x="72" y="70"/>
                  </a:lnTo>
                  <a:lnTo>
                    <a:pt x="67" y="55"/>
                  </a:lnTo>
                  <a:lnTo>
                    <a:pt x="80" y="37"/>
                  </a:lnTo>
                  <a:lnTo>
                    <a:pt x="80" y="29"/>
                  </a:lnTo>
                  <a:lnTo>
                    <a:pt x="41" y="29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0" name="Freeform 245">
              <a:extLst>
                <a:ext uri="{FF2B5EF4-FFF2-40B4-BE49-F238E27FC236}">
                  <a16:creationId xmlns:a16="http://schemas.microsoft.com/office/drawing/2014/main" xmlns="" id="{C92CE97B-63E2-6744-BE3D-AB83744AA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6413" y="3824288"/>
              <a:ext cx="204788" cy="492125"/>
            </a:xfrm>
            <a:custGeom>
              <a:avLst/>
              <a:gdLst>
                <a:gd name="T0" fmla="*/ 176 w 194"/>
                <a:gd name="T1" fmla="*/ 465 h 465"/>
                <a:gd name="T2" fmla="*/ 176 w 194"/>
                <a:gd name="T3" fmla="*/ 465 h 465"/>
                <a:gd name="T4" fmla="*/ 154 w 194"/>
                <a:gd name="T5" fmla="*/ 430 h 465"/>
                <a:gd name="T6" fmla="*/ 170 w 194"/>
                <a:gd name="T7" fmla="*/ 408 h 465"/>
                <a:gd name="T8" fmla="*/ 155 w 194"/>
                <a:gd name="T9" fmla="*/ 380 h 465"/>
                <a:gd name="T10" fmla="*/ 141 w 194"/>
                <a:gd name="T11" fmla="*/ 378 h 465"/>
                <a:gd name="T12" fmla="*/ 139 w 194"/>
                <a:gd name="T13" fmla="*/ 332 h 465"/>
                <a:gd name="T14" fmla="*/ 118 w 194"/>
                <a:gd name="T15" fmla="*/ 291 h 465"/>
                <a:gd name="T16" fmla="*/ 111 w 194"/>
                <a:gd name="T17" fmla="*/ 301 h 465"/>
                <a:gd name="T18" fmla="*/ 97 w 194"/>
                <a:gd name="T19" fmla="*/ 324 h 465"/>
                <a:gd name="T20" fmla="*/ 80 w 194"/>
                <a:gd name="T21" fmla="*/ 327 h 465"/>
                <a:gd name="T22" fmla="*/ 71 w 194"/>
                <a:gd name="T23" fmla="*/ 316 h 465"/>
                <a:gd name="T24" fmla="*/ 67 w 194"/>
                <a:gd name="T25" fmla="*/ 285 h 465"/>
                <a:gd name="T26" fmla="*/ 54 w 194"/>
                <a:gd name="T27" fmla="*/ 260 h 465"/>
                <a:gd name="T28" fmla="*/ 0 w 194"/>
                <a:gd name="T29" fmla="*/ 209 h 465"/>
                <a:gd name="T30" fmla="*/ 13 w 194"/>
                <a:gd name="T31" fmla="*/ 200 h 465"/>
                <a:gd name="T32" fmla="*/ 15 w 194"/>
                <a:gd name="T33" fmla="*/ 164 h 465"/>
                <a:gd name="T34" fmla="*/ 35 w 194"/>
                <a:gd name="T35" fmla="*/ 131 h 465"/>
                <a:gd name="T36" fmla="*/ 44 w 194"/>
                <a:gd name="T37" fmla="*/ 49 h 465"/>
                <a:gd name="T38" fmla="*/ 72 w 194"/>
                <a:gd name="T39" fmla="*/ 29 h 465"/>
                <a:gd name="T40" fmla="*/ 73 w 194"/>
                <a:gd name="T41" fmla="*/ 0 h 465"/>
                <a:gd name="T42" fmla="*/ 90 w 194"/>
                <a:gd name="T43" fmla="*/ 5 h 465"/>
                <a:gd name="T44" fmla="*/ 117 w 194"/>
                <a:gd name="T45" fmla="*/ 44 h 465"/>
                <a:gd name="T46" fmla="*/ 97 w 194"/>
                <a:gd name="T47" fmla="*/ 87 h 465"/>
                <a:gd name="T48" fmla="*/ 110 w 194"/>
                <a:gd name="T49" fmla="*/ 120 h 465"/>
                <a:gd name="T50" fmla="*/ 143 w 194"/>
                <a:gd name="T51" fmla="*/ 133 h 465"/>
                <a:gd name="T52" fmla="*/ 149 w 194"/>
                <a:gd name="T53" fmla="*/ 170 h 465"/>
                <a:gd name="T54" fmla="*/ 194 w 194"/>
                <a:gd name="T55" fmla="*/ 177 h 465"/>
                <a:gd name="T56" fmla="*/ 182 w 194"/>
                <a:gd name="T57" fmla="*/ 198 h 465"/>
                <a:gd name="T58" fmla="*/ 126 w 194"/>
                <a:gd name="T59" fmla="*/ 220 h 465"/>
                <a:gd name="T60" fmla="*/ 119 w 194"/>
                <a:gd name="T61" fmla="*/ 256 h 465"/>
                <a:gd name="T62" fmla="*/ 161 w 194"/>
                <a:gd name="T63" fmla="*/ 309 h 465"/>
                <a:gd name="T64" fmla="*/ 162 w 194"/>
                <a:gd name="T65" fmla="*/ 338 h 465"/>
                <a:gd name="T66" fmla="*/ 153 w 194"/>
                <a:gd name="T67" fmla="*/ 347 h 465"/>
                <a:gd name="T68" fmla="*/ 154 w 194"/>
                <a:gd name="T69" fmla="*/ 356 h 465"/>
                <a:gd name="T70" fmla="*/ 184 w 194"/>
                <a:gd name="T71" fmla="*/ 401 h 465"/>
                <a:gd name="T72" fmla="*/ 185 w 194"/>
                <a:gd name="T73" fmla="*/ 448 h 465"/>
                <a:gd name="T74" fmla="*/ 176 w 194"/>
                <a:gd name="T75" fmla="*/ 465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4" h="465">
                  <a:moveTo>
                    <a:pt x="176" y="465"/>
                  </a:moveTo>
                  <a:lnTo>
                    <a:pt x="176" y="465"/>
                  </a:lnTo>
                  <a:lnTo>
                    <a:pt x="154" y="430"/>
                  </a:lnTo>
                  <a:lnTo>
                    <a:pt x="170" y="408"/>
                  </a:lnTo>
                  <a:lnTo>
                    <a:pt x="155" y="380"/>
                  </a:lnTo>
                  <a:lnTo>
                    <a:pt x="141" y="378"/>
                  </a:lnTo>
                  <a:lnTo>
                    <a:pt x="139" y="332"/>
                  </a:lnTo>
                  <a:lnTo>
                    <a:pt x="118" y="291"/>
                  </a:lnTo>
                  <a:lnTo>
                    <a:pt x="111" y="301"/>
                  </a:lnTo>
                  <a:lnTo>
                    <a:pt x="97" y="324"/>
                  </a:lnTo>
                  <a:lnTo>
                    <a:pt x="80" y="327"/>
                  </a:lnTo>
                  <a:lnTo>
                    <a:pt x="71" y="316"/>
                  </a:lnTo>
                  <a:lnTo>
                    <a:pt x="67" y="285"/>
                  </a:lnTo>
                  <a:lnTo>
                    <a:pt x="54" y="260"/>
                  </a:lnTo>
                  <a:lnTo>
                    <a:pt x="0" y="209"/>
                  </a:lnTo>
                  <a:lnTo>
                    <a:pt x="13" y="200"/>
                  </a:lnTo>
                  <a:lnTo>
                    <a:pt x="15" y="164"/>
                  </a:lnTo>
                  <a:lnTo>
                    <a:pt x="35" y="131"/>
                  </a:lnTo>
                  <a:lnTo>
                    <a:pt x="44" y="49"/>
                  </a:lnTo>
                  <a:lnTo>
                    <a:pt x="72" y="29"/>
                  </a:lnTo>
                  <a:lnTo>
                    <a:pt x="73" y="0"/>
                  </a:lnTo>
                  <a:lnTo>
                    <a:pt x="90" y="5"/>
                  </a:lnTo>
                  <a:lnTo>
                    <a:pt x="117" y="44"/>
                  </a:lnTo>
                  <a:lnTo>
                    <a:pt x="97" y="87"/>
                  </a:lnTo>
                  <a:lnTo>
                    <a:pt x="110" y="120"/>
                  </a:lnTo>
                  <a:lnTo>
                    <a:pt x="143" y="133"/>
                  </a:lnTo>
                  <a:lnTo>
                    <a:pt x="149" y="170"/>
                  </a:lnTo>
                  <a:lnTo>
                    <a:pt x="194" y="177"/>
                  </a:lnTo>
                  <a:lnTo>
                    <a:pt x="182" y="198"/>
                  </a:lnTo>
                  <a:lnTo>
                    <a:pt x="126" y="220"/>
                  </a:lnTo>
                  <a:lnTo>
                    <a:pt x="119" y="256"/>
                  </a:lnTo>
                  <a:lnTo>
                    <a:pt x="161" y="309"/>
                  </a:lnTo>
                  <a:lnTo>
                    <a:pt x="162" y="338"/>
                  </a:lnTo>
                  <a:lnTo>
                    <a:pt x="153" y="347"/>
                  </a:lnTo>
                  <a:lnTo>
                    <a:pt x="154" y="356"/>
                  </a:lnTo>
                  <a:lnTo>
                    <a:pt x="184" y="401"/>
                  </a:lnTo>
                  <a:lnTo>
                    <a:pt x="185" y="448"/>
                  </a:lnTo>
                  <a:lnTo>
                    <a:pt x="176" y="46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1" name="Freeform 246">
              <a:extLst>
                <a:ext uri="{FF2B5EF4-FFF2-40B4-BE49-F238E27FC236}">
                  <a16:creationId xmlns:a16="http://schemas.microsoft.com/office/drawing/2014/main" xmlns="" id="{FCF8BDA1-A01B-C84B-8F1C-CC114D8C2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9763" y="4040188"/>
              <a:ext cx="196850" cy="400050"/>
            </a:xfrm>
            <a:custGeom>
              <a:avLst/>
              <a:gdLst>
                <a:gd name="T0" fmla="*/ 55 w 186"/>
                <a:gd name="T1" fmla="*/ 0 h 378"/>
                <a:gd name="T2" fmla="*/ 55 w 186"/>
                <a:gd name="T3" fmla="*/ 0 h 378"/>
                <a:gd name="T4" fmla="*/ 80 w 186"/>
                <a:gd name="T5" fmla="*/ 33 h 378"/>
                <a:gd name="T6" fmla="*/ 80 w 186"/>
                <a:gd name="T7" fmla="*/ 73 h 378"/>
                <a:gd name="T8" fmla="*/ 89 w 186"/>
                <a:gd name="T9" fmla="*/ 77 h 378"/>
                <a:gd name="T10" fmla="*/ 129 w 186"/>
                <a:gd name="T11" fmla="*/ 58 h 378"/>
                <a:gd name="T12" fmla="*/ 137 w 186"/>
                <a:gd name="T13" fmla="*/ 60 h 378"/>
                <a:gd name="T14" fmla="*/ 186 w 186"/>
                <a:gd name="T15" fmla="*/ 116 h 378"/>
                <a:gd name="T16" fmla="*/ 184 w 186"/>
                <a:gd name="T17" fmla="*/ 154 h 378"/>
                <a:gd name="T18" fmla="*/ 168 w 186"/>
                <a:gd name="T19" fmla="*/ 151 h 378"/>
                <a:gd name="T20" fmla="*/ 154 w 186"/>
                <a:gd name="T21" fmla="*/ 143 h 378"/>
                <a:gd name="T22" fmla="*/ 144 w 186"/>
                <a:gd name="T23" fmla="*/ 143 h 378"/>
                <a:gd name="T24" fmla="*/ 125 w 186"/>
                <a:gd name="T25" fmla="*/ 174 h 378"/>
                <a:gd name="T26" fmla="*/ 129 w 186"/>
                <a:gd name="T27" fmla="*/ 191 h 378"/>
                <a:gd name="T28" fmla="*/ 144 w 186"/>
                <a:gd name="T29" fmla="*/ 199 h 378"/>
                <a:gd name="T30" fmla="*/ 143 w 186"/>
                <a:gd name="T31" fmla="*/ 218 h 378"/>
                <a:gd name="T32" fmla="*/ 132 w 186"/>
                <a:gd name="T33" fmla="*/ 223 h 378"/>
                <a:gd name="T34" fmla="*/ 96 w 186"/>
                <a:gd name="T35" fmla="*/ 198 h 378"/>
                <a:gd name="T36" fmla="*/ 96 w 186"/>
                <a:gd name="T37" fmla="*/ 176 h 378"/>
                <a:gd name="T38" fmla="*/ 81 w 186"/>
                <a:gd name="T39" fmla="*/ 175 h 378"/>
                <a:gd name="T40" fmla="*/ 75 w 186"/>
                <a:gd name="T41" fmla="*/ 185 h 378"/>
                <a:gd name="T42" fmla="*/ 72 w 186"/>
                <a:gd name="T43" fmla="*/ 284 h 378"/>
                <a:gd name="T44" fmla="*/ 95 w 186"/>
                <a:gd name="T45" fmla="*/ 326 h 378"/>
                <a:gd name="T46" fmla="*/ 137 w 186"/>
                <a:gd name="T47" fmla="*/ 366 h 378"/>
                <a:gd name="T48" fmla="*/ 135 w 186"/>
                <a:gd name="T49" fmla="*/ 378 h 378"/>
                <a:gd name="T50" fmla="*/ 113 w 186"/>
                <a:gd name="T51" fmla="*/ 377 h 378"/>
                <a:gd name="T52" fmla="*/ 93 w 186"/>
                <a:gd name="T53" fmla="*/ 347 h 378"/>
                <a:gd name="T54" fmla="*/ 72 w 186"/>
                <a:gd name="T55" fmla="*/ 347 h 378"/>
                <a:gd name="T56" fmla="*/ 45 w 186"/>
                <a:gd name="T57" fmla="*/ 326 h 378"/>
                <a:gd name="T58" fmla="*/ 37 w 186"/>
                <a:gd name="T59" fmla="*/ 303 h 378"/>
                <a:gd name="T60" fmla="*/ 49 w 186"/>
                <a:gd name="T61" fmla="*/ 285 h 378"/>
                <a:gd name="T62" fmla="*/ 53 w 186"/>
                <a:gd name="T63" fmla="*/ 268 h 378"/>
                <a:gd name="T64" fmla="*/ 65 w 186"/>
                <a:gd name="T65" fmla="*/ 246 h 378"/>
                <a:gd name="T66" fmla="*/ 65 w 186"/>
                <a:gd name="T67" fmla="*/ 196 h 378"/>
                <a:gd name="T68" fmla="*/ 34 w 186"/>
                <a:gd name="T69" fmla="*/ 152 h 378"/>
                <a:gd name="T70" fmla="*/ 33 w 186"/>
                <a:gd name="T71" fmla="*/ 146 h 378"/>
                <a:gd name="T72" fmla="*/ 43 w 186"/>
                <a:gd name="T73" fmla="*/ 137 h 378"/>
                <a:gd name="T74" fmla="*/ 41 w 186"/>
                <a:gd name="T75" fmla="*/ 102 h 378"/>
                <a:gd name="T76" fmla="*/ 0 w 186"/>
                <a:gd name="T77" fmla="*/ 51 h 378"/>
                <a:gd name="T78" fmla="*/ 5 w 186"/>
                <a:gd name="T79" fmla="*/ 21 h 378"/>
                <a:gd name="T80" fmla="*/ 55 w 186"/>
                <a:gd name="T8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6" h="378">
                  <a:moveTo>
                    <a:pt x="55" y="0"/>
                  </a:moveTo>
                  <a:lnTo>
                    <a:pt x="55" y="0"/>
                  </a:lnTo>
                  <a:lnTo>
                    <a:pt x="80" y="33"/>
                  </a:lnTo>
                  <a:lnTo>
                    <a:pt x="80" y="73"/>
                  </a:lnTo>
                  <a:lnTo>
                    <a:pt x="89" y="77"/>
                  </a:lnTo>
                  <a:lnTo>
                    <a:pt x="129" y="58"/>
                  </a:lnTo>
                  <a:lnTo>
                    <a:pt x="137" y="60"/>
                  </a:lnTo>
                  <a:lnTo>
                    <a:pt x="186" y="116"/>
                  </a:lnTo>
                  <a:lnTo>
                    <a:pt x="184" y="154"/>
                  </a:lnTo>
                  <a:lnTo>
                    <a:pt x="168" y="151"/>
                  </a:lnTo>
                  <a:lnTo>
                    <a:pt x="154" y="143"/>
                  </a:lnTo>
                  <a:lnTo>
                    <a:pt x="144" y="143"/>
                  </a:lnTo>
                  <a:lnTo>
                    <a:pt x="125" y="174"/>
                  </a:lnTo>
                  <a:lnTo>
                    <a:pt x="129" y="191"/>
                  </a:lnTo>
                  <a:lnTo>
                    <a:pt x="144" y="199"/>
                  </a:lnTo>
                  <a:lnTo>
                    <a:pt x="143" y="218"/>
                  </a:lnTo>
                  <a:lnTo>
                    <a:pt x="132" y="223"/>
                  </a:lnTo>
                  <a:lnTo>
                    <a:pt x="96" y="198"/>
                  </a:lnTo>
                  <a:lnTo>
                    <a:pt x="96" y="176"/>
                  </a:lnTo>
                  <a:lnTo>
                    <a:pt x="81" y="175"/>
                  </a:lnTo>
                  <a:lnTo>
                    <a:pt x="75" y="185"/>
                  </a:lnTo>
                  <a:lnTo>
                    <a:pt x="72" y="284"/>
                  </a:lnTo>
                  <a:lnTo>
                    <a:pt x="95" y="326"/>
                  </a:lnTo>
                  <a:lnTo>
                    <a:pt x="137" y="366"/>
                  </a:lnTo>
                  <a:lnTo>
                    <a:pt x="135" y="378"/>
                  </a:lnTo>
                  <a:lnTo>
                    <a:pt x="113" y="377"/>
                  </a:lnTo>
                  <a:lnTo>
                    <a:pt x="93" y="347"/>
                  </a:lnTo>
                  <a:lnTo>
                    <a:pt x="72" y="347"/>
                  </a:lnTo>
                  <a:lnTo>
                    <a:pt x="45" y="326"/>
                  </a:lnTo>
                  <a:lnTo>
                    <a:pt x="37" y="303"/>
                  </a:lnTo>
                  <a:lnTo>
                    <a:pt x="49" y="285"/>
                  </a:lnTo>
                  <a:lnTo>
                    <a:pt x="53" y="268"/>
                  </a:lnTo>
                  <a:lnTo>
                    <a:pt x="65" y="246"/>
                  </a:lnTo>
                  <a:lnTo>
                    <a:pt x="65" y="196"/>
                  </a:lnTo>
                  <a:lnTo>
                    <a:pt x="34" y="152"/>
                  </a:lnTo>
                  <a:lnTo>
                    <a:pt x="33" y="146"/>
                  </a:lnTo>
                  <a:lnTo>
                    <a:pt x="43" y="137"/>
                  </a:lnTo>
                  <a:lnTo>
                    <a:pt x="41" y="102"/>
                  </a:lnTo>
                  <a:lnTo>
                    <a:pt x="0" y="51"/>
                  </a:lnTo>
                  <a:lnTo>
                    <a:pt x="5" y="21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2" name="Freeform 247">
              <a:extLst>
                <a:ext uri="{FF2B5EF4-FFF2-40B4-BE49-F238E27FC236}">
                  <a16:creationId xmlns:a16="http://schemas.microsoft.com/office/drawing/2014/main" xmlns="" id="{BA2F3F8B-F472-AA43-B42B-0B944E289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0725" y="4413251"/>
              <a:ext cx="115888" cy="155575"/>
            </a:xfrm>
            <a:custGeom>
              <a:avLst/>
              <a:gdLst>
                <a:gd name="T0" fmla="*/ 0 w 111"/>
                <a:gd name="T1" fmla="*/ 0 h 147"/>
                <a:gd name="T2" fmla="*/ 0 w 111"/>
                <a:gd name="T3" fmla="*/ 0 h 147"/>
                <a:gd name="T4" fmla="*/ 16 w 111"/>
                <a:gd name="T5" fmla="*/ 36 h 147"/>
                <a:gd name="T6" fmla="*/ 19 w 111"/>
                <a:gd name="T7" fmla="*/ 82 h 147"/>
                <a:gd name="T8" fmla="*/ 40 w 111"/>
                <a:gd name="T9" fmla="*/ 114 h 147"/>
                <a:gd name="T10" fmla="*/ 91 w 111"/>
                <a:gd name="T11" fmla="*/ 145 h 147"/>
                <a:gd name="T12" fmla="*/ 111 w 111"/>
                <a:gd name="T13" fmla="*/ 147 h 147"/>
                <a:gd name="T14" fmla="*/ 107 w 111"/>
                <a:gd name="T15" fmla="*/ 115 h 147"/>
                <a:gd name="T16" fmla="*/ 90 w 111"/>
                <a:gd name="T17" fmla="*/ 74 h 147"/>
                <a:gd name="T18" fmla="*/ 66 w 111"/>
                <a:gd name="T19" fmla="*/ 22 h 147"/>
                <a:gd name="T20" fmla="*/ 64 w 111"/>
                <a:gd name="T21" fmla="*/ 32 h 147"/>
                <a:gd name="T22" fmla="*/ 34 w 111"/>
                <a:gd name="T23" fmla="*/ 30 h 147"/>
                <a:gd name="T24" fmla="*/ 13 w 111"/>
                <a:gd name="T25" fmla="*/ 0 h 147"/>
                <a:gd name="T26" fmla="*/ 0 w 111"/>
                <a:gd name="T2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1" h="147">
                  <a:moveTo>
                    <a:pt x="0" y="0"/>
                  </a:moveTo>
                  <a:lnTo>
                    <a:pt x="0" y="0"/>
                  </a:lnTo>
                  <a:lnTo>
                    <a:pt x="16" y="36"/>
                  </a:lnTo>
                  <a:lnTo>
                    <a:pt x="19" y="82"/>
                  </a:lnTo>
                  <a:lnTo>
                    <a:pt x="40" y="114"/>
                  </a:lnTo>
                  <a:lnTo>
                    <a:pt x="91" y="145"/>
                  </a:lnTo>
                  <a:lnTo>
                    <a:pt x="111" y="147"/>
                  </a:lnTo>
                  <a:lnTo>
                    <a:pt x="107" y="115"/>
                  </a:lnTo>
                  <a:lnTo>
                    <a:pt x="90" y="74"/>
                  </a:lnTo>
                  <a:lnTo>
                    <a:pt x="66" y="22"/>
                  </a:lnTo>
                  <a:lnTo>
                    <a:pt x="64" y="32"/>
                  </a:lnTo>
                  <a:lnTo>
                    <a:pt x="34" y="30"/>
                  </a:lnTo>
                  <a:lnTo>
                    <a:pt x="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3" name="Freeform 248">
              <a:extLst>
                <a:ext uri="{FF2B5EF4-FFF2-40B4-BE49-F238E27FC236}">
                  <a16:creationId xmlns:a16="http://schemas.microsoft.com/office/drawing/2014/main" xmlns="" id="{3EF2D2B5-AF8C-944E-B762-2F15DB5EA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875" y="4195763"/>
              <a:ext cx="109538" cy="120650"/>
            </a:xfrm>
            <a:custGeom>
              <a:avLst/>
              <a:gdLst>
                <a:gd name="T0" fmla="*/ 6 w 103"/>
                <a:gd name="T1" fmla="*/ 80 h 114"/>
                <a:gd name="T2" fmla="*/ 6 w 103"/>
                <a:gd name="T3" fmla="*/ 80 h 114"/>
                <a:gd name="T4" fmla="*/ 38 w 103"/>
                <a:gd name="T5" fmla="*/ 114 h 114"/>
                <a:gd name="T6" fmla="*/ 98 w 103"/>
                <a:gd name="T7" fmla="*/ 70 h 114"/>
                <a:gd name="T8" fmla="*/ 103 w 103"/>
                <a:gd name="T9" fmla="*/ 0 h 114"/>
                <a:gd name="T10" fmla="*/ 72 w 103"/>
                <a:gd name="T11" fmla="*/ 21 h 114"/>
                <a:gd name="T12" fmla="*/ 56 w 103"/>
                <a:gd name="T13" fmla="*/ 12 h 114"/>
                <a:gd name="T14" fmla="*/ 34 w 103"/>
                <a:gd name="T15" fmla="*/ 9 h 114"/>
                <a:gd name="T16" fmla="*/ 22 w 103"/>
                <a:gd name="T17" fmla="*/ 1 h 114"/>
                <a:gd name="T18" fmla="*/ 16 w 103"/>
                <a:gd name="T19" fmla="*/ 1 h 114"/>
                <a:gd name="T20" fmla="*/ 0 w 103"/>
                <a:gd name="T21" fmla="*/ 27 h 114"/>
                <a:gd name="T22" fmla="*/ 3 w 103"/>
                <a:gd name="T23" fmla="*/ 39 h 114"/>
                <a:gd name="T24" fmla="*/ 19 w 103"/>
                <a:gd name="T25" fmla="*/ 48 h 114"/>
                <a:gd name="T26" fmla="*/ 17 w 103"/>
                <a:gd name="T27" fmla="*/ 73 h 114"/>
                <a:gd name="T28" fmla="*/ 6 w 103"/>
                <a:gd name="T29" fmla="*/ 8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" h="114">
                  <a:moveTo>
                    <a:pt x="6" y="80"/>
                  </a:moveTo>
                  <a:lnTo>
                    <a:pt x="6" y="80"/>
                  </a:lnTo>
                  <a:lnTo>
                    <a:pt x="38" y="114"/>
                  </a:lnTo>
                  <a:lnTo>
                    <a:pt x="98" y="70"/>
                  </a:lnTo>
                  <a:lnTo>
                    <a:pt x="103" y="0"/>
                  </a:lnTo>
                  <a:lnTo>
                    <a:pt x="72" y="21"/>
                  </a:lnTo>
                  <a:lnTo>
                    <a:pt x="56" y="12"/>
                  </a:lnTo>
                  <a:lnTo>
                    <a:pt x="34" y="9"/>
                  </a:lnTo>
                  <a:lnTo>
                    <a:pt x="22" y="1"/>
                  </a:lnTo>
                  <a:lnTo>
                    <a:pt x="16" y="1"/>
                  </a:lnTo>
                  <a:lnTo>
                    <a:pt x="0" y="27"/>
                  </a:lnTo>
                  <a:lnTo>
                    <a:pt x="3" y="39"/>
                  </a:lnTo>
                  <a:lnTo>
                    <a:pt x="19" y="48"/>
                  </a:lnTo>
                  <a:lnTo>
                    <a:pt x="17" y="73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4" name="Freeform 249">
              <a:extLst>
                <a:ext uri="{FF2B5EF4-FFF2-40B4-BE49-F238E27FC236}">
                  <a16:creationId xmlns:a16="http://schemas.microsoft.com/office/drawing/2014/main" xmlns="" id="{A448531E-DC18-914D-BA7D-E4672625A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438" y="3976688"/>
              <a:ext cx="180975" cy="234950"/>
            </a:xfrm>
            <a:custGeom>
              <a:avLst/>
              <a:gdLst>
                <a:gd name="T0" fmla="*/ 35 w 172"/>
                <a:gd name="T1" fmla="*/ 0 h 221"/>
                <a:gd name="T2" fmla="*/ 35 w 172"/>
                <a:gd name="T3" fmla="*/ 0 h 221"/>
                <a:gd name="T4" fmla="*/ 16 w 172"/>
                <a:gd name="T5" fmla="*/ 10 h 221"/>
                <a:gd name="T6" fmla="*/ 0 w 172"/>
                <a:gd name="T7" fmla="*/ 56 h 221"/>
                <a:gd name="T8" fmla="*/ 26 w 172"/>
                <a:gd name="T9" fmla="*/ 89 h 221"/>
                <a:gd name="T10" fmla="*/ 22 w 172"/>
                <a:gd name="T11" fmla="*/ 126 h 221"/>
                <a:gd name="T12" fmla="*/ 26 w 172"/>
                <a:gd name="T13" fmla="*/ 128 h 221"/>
                <a:gd name="T14" fmla="*/ 70 w 172"/>
                <a:gd name="T15" fmla="*/ 107 h 221"/>
                <a:gd name="T16" fmla="*/ 129 w 172"/>
                <a:gd name="T17" fmla="*/ 173 h 221"/>
                <a:gd name="T18" fmla="*/ 127 w 172"/>
                <a:gd name="T19" fmla="*/ 214 h 221"/>
                <a:gd name="T20" fmla="*/ 140 w 172"/>
                <a:gd name="T21" fmla="*/ 221 h 221"/>
                <a:gd name="T22" fmla="*/ 172 w 172"/>
                <a:gd name="T23" fmla="*/ 195 h 221"/>
                <a:gd name="T24" fmla="*/ 169 w 172"/>
                <a:gd name="T25" fmla="*/ 175 h 221"/>
                <a:gd name="T26" fmla="*/ 78 w 172"/>
                <a:gd name="T27" fmla="*/ 88 h 221"/>
                <a:gd name="T28" fmla="*/ 79 w 172"/>
                <a:gd name="T29" fmla="*/ 75 h 221"/>
                <a:gd name="T30" fmla="*/ 90 w 172"/>
                <a:gd name="T31" fmla="*/ 67 h 221"/>
                <a:gd name="T32" fmla="*/ 82 w 172"/>
                <a:gd name="T33" fmla="*/ 45 h 221"/>
                <a:gd name="T34" fmla="*/ 45 w 172"/>
                <a:gd name="T35" fmla="*/ 39 h 221"/>
                <a:gd name="T36" fmla="*/ 35 w 172"/>
                <a:gd name="T3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2" h="221">
                  <a:moveTo>
                    <a:pt x="35" y="0"/>
                  </a:moveTo>
                  <a:lnTo>
                    <a:pt x="35" y="0"/>
                  </a:lnTo>
                  <a:lnTo>
                    <a:pt x="16" y="10"/>
                  </a:lnTo>
                  <a:lnTo>
                    <a:pt x="0" y="56"/>
                  </a:lnTo>
                  <a:lnTo>
                    <a:pt x="26" y="89"/>
                  </a:lnTo>
                  <a:lnTo>
                    <a:pt x="22" y="126"/>
                  </a:lnTo>
                  <a:lnTo>
                    <a:pt x="26" y="128"/>
                  </a:lnTo>
                  <a:lnTo>
                    <a:pt x="70" y="107"/>
                  </a:lnTo>
                  <a:lnTo>
                    <a:pt x="129" y="173"/>
                  </a:lnTo>
                  <a:lnTo>
                    <a:pt x="127" y="214"/>
                  </a:lnTo>
                  <a:lnTo>
                    <a:pt x="140" y="221"/>
                  </a:lnTo>
                  <a:lnTo>
                    <a:pt x="172" y="195"/>
                  </a:lnTo>
                  <a:lnTo>
                    <a:pt x="169" y="175"/>
                  </a:lnTo>
                  <a:lnTo>
                    <a:pt x="78" y="88"/>
                  </a:lnTo>
                  <a:lnTo>
                    <a:pt x="79" y="75"/>
                  </a:lnTo>
                  <a:lnTo>
                    <a:pt x="90" y="67"/>
                  </a:lnTo>
                  <a:lnTo>
                    <a:pt x="82" y="45"/>
                  </a:lnTo>
                  <a:lnTo>
                    <a:pt x="45" y="39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5" name="Freeform 250">
              <a:extLst>
                <a:ext uri="{FF2B5EF4-FFF2-40B4-BE49-F238E27FC236}">
                  <a16:creationId xmlns:a16="http://schemas.microsoft.com/office/drawing/2014/main" xmlns="" id="{DD42D165-70D0-5B48-BA6B-F66468F21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9300" y="3957638"/>
              <a:ext cx="187325" cy="400050"/>
            </a:xfrm>
            <a:custGeom>
              <a:avLst/>
              <a:gdLst>
                <a:gd name="T0" fmla="*/ 70 w 178"/>
                <a:gd name="T1" fmla="*/ 344 h 378"/>
                <a:gd name="T2" fmla="*/ 70 w 178"/>
                <a:gd name="T3" fmla="*/ 344 h 378"/>
                <a:gd name="T4" fmla="*/ 79 w 178"/>
                <a:gd name="T5" fmla="*/ 359 h 378"/>
                <a:gd name="T6" fmla="*/ 81 w 178"/>
                <a:gd name="T7" fmla="*/ 375 h 378"/>
                <a:gd name="T8" fmla="*/ 105 w 178"/>
                <a:gd name="T9" fmla="*/ 378 h 378"/>
                <a:gd name="T10" fmla="*/ 135 w 178"/>
                <a:gd name="T11" fmla="*/ 338 h 378"/>
                <a:gd name="T12" fmla="*/ 163 w 178"/>
                <a:gd name="T13" fmla="*/ 330 h 378"/>
                <a:gd name="T14" fmla="*/ 178 w 178"/>
                <a:gd name="T15" fmla="*/ 290 h 378"/>
                <a:gd name="T16" fmla="*/ 171 w 178"/>
                <a:gd name="T17" fmla="*/ 224 h 378"/>
                <a:gd name="T18" fmla="*/ 142 w 178"/>
                <a:gd name="T19" fmla="*/ 184 h 378"/>
                <a:gd name="T20" fmla="*/ 112 w 178"/>
                <a:gd name="T21" fmla="*/ 160 h 378"/>
                <a:gd name="T22" fmla="*/ 73 w 178"/>
                <a:gd name="T23" fmla="*/ 93 h 378"/>
                <a:gd name="T24" fmla="*/ 101 w 178"/>
                <a:gd name="T25" fmla="*/ 47 h 378"/>
                <a:gd name="T26" fmla="*/ 61 w 178"/>
                <a:gd name="T27" fmla="*/ 1 h 378"/>
                <a:gd name="T28" fmla="*/ 29 w 178"/>
                <a:gd name="T29" fmla="*/ 0 h 378"/>
                <a:gd name="T30" fmla="*/ 0 w 178"/>
                <a:gd name="T31" fmla="*/ 15 h 378"/>
                <a:gd name="T32" fmla="*/ 9 w 178"/>
                <a:gd name="T33" fmla="*/ 52 h 378"/>
                <a:gd name="T34" fmla="*/ 47 w 178"/>
                <a:gd name="T35" fmla="*/ 59 h 378"/>
                <a:gd name="T36" fmla="*/ 57 w 178"/>
                <a:gd name="T37" fmla="*/ 87 h 378"/>
                <a:gd name="T38" fmla="*/ 44 w 178"/>
                <a:gd name="T39" fmla="*/ 96 h 378"/>
                <a:gd name="T40" fmla="*/ 45 w 178"/>
                <a:gd name="T41" fmla="*/ 103 h 378"/>
                <a:gd name="T42" fmla="*/ 135 w 178"/>
                <a:gd name="T43" fmla="*/ 191 h 378"/>
                <a:gd name="T44" fmla="*/ 138 w 178"/>
                <a:gd name="T45" fmla="*/ 217 h 378"/>
                <a:gd name="T46" fmla="*/ 133 w 178"/>
                <a:gd name="T47" fmla="*/ 298 h 378"/>
                <a:gd name="T48" fmla="*/ 70 w 178"/>
                <a:gd name="T49" fmla="*/ 344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8" h="378">
                  <a:moveTo>
                    <a:pt x="70" y="344"/>
                  </a:moveTo>
                  <a:lnTo>
                    <a:pt x="70" y="344"/>
                  </a:lnTo>
                  <a:lnTo>
                    <a:pt x="79" y="359"/>
                  </a:lnTo>
                  <a:lnTo>
                    <a:pt x="81" y="375"/>
                  </a:lnTo>
                  <a:lnTo>
                    <a:pt x="105" y="378"/>
                  </a:lnTo>
                  <a:lnTo>
                    <a:pt x="135" y="338"/>
                  </a:lnTo>
                  <a:lnTo>
                    <a:pt x="163" y="330"/>
                  </a:lnTo>
                  <a:lnTo>
                    <a:pt x="178" y="290"/>
                  </a:lnTo>
                  <a:lnTo>
                    <a:pt x="171" y="224"/>
                  </a:lnTo>
                  <a:lnTo>
                    <a:pt x="142" y="184"/>
                  </a:lnTo>
                  <a:lnTo>
                    <a:pt x="112" y="160"/>
                  </a:lnTo>
                  <a:lnTo>
                    <a:pt x="73" y="93"/>
                  </a:lnTo>
                  <a:lnTo>
                    <a:pt x="101" y="47"/>
                  </a:lnTo>
                  <a:lnTo>
                    <a:pt x="61" y="1"/>
                  </a:lnTo>
                  <a:lnTo>
                    <a:pt x="29" y="0"/>
                  </a:lnTo>
                  <a:lnTo>
                    <a:pt x="0" y="15"/>
                  </a:lnTo>
                  <a:lnTo>
                    <a:pt x="9" y="52"/>
                  </a:lnTo>
                  <a:lnTo>
                    <a:pt x="47" y="59"/>
                  </a:lnTo>
                  <a:lnTo>
                    <a:pt x="57" y="87"/>
                  </a:lnTo>
                  <a:lnTo>
                    <a:pt x="44" y="96"/>
                  </a:lnTo>
                  <a:lnTo>
                    <a:pt x="45" y="103"/>
                  </a:lnTo>
                  <a:lnTo>
                    <a:pt x="135" y="191"/>
                  </a:lnTo>
                  <a:lnTo>
                    <a:pt x="138" y="217"/>
                  </a:lnTo>
                  <a:lnTo>
                    <a:pt x="133" y="298"/>
                  </a:lnTo>
                  <a:lnTo>
                    <a:pt x="70" y="34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6" name="Freeform 251">
              <a:extLst>
                <a:ext uri="{FF2B5EF4-FFF2-40B4-BE49-F238E27FC236}">
                  <a16:creationId xmlns:a16="http://schemas.microsoft.com/office/drawing/2014/main" xmlns="" id="{1D4D3C07-4BDA-4E46-84EF-D0E52F657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0700" y="3476626"/>
              <a:ext cx="125413" cy="63500"/>
            </a:xfrm>
            <a:custGeom>
              <a:avLst/>
              <a:gdLst>
                <a:gd name="T0" fmla="*/ 0 w 120"/>
                <a:gd name="T1" fmla="*/ 12 h 60"/>
                <a:gd name="T2" fmla="*/ 0 w 120"/>
                <a:gd name="T3" fmla="*/ 12 h 60"/>
                <a:gd name="T4" fmla="*/ 26 w 120"/>
                <a:gd name="T5" fmla="*/ 45 h 60"/>
                <a:gd name="T6" fmla="*/ 58 w 120"/>
                <a:gd name="T7" fmla="*/ 60 h 60"/>
                <a:gd name="T8" fmla="*/ 77 w 120"/>
                <a:gd name="T9" fmla="*/ 60 h 60"/>
                <a:gd name="T10" fmla="*/ 111 w 120"/>
                <a:gd name="T11" fmla="*/ 51 h 60"/>
                <a:gd name="T12" fmla="*/ 120 w 120"/>
                <a:gd name="T13" fmla="*/ 38 h 60"/>
                <a:gd name="T14" fmla="*/ 20 w 120"/>
                <a:gd name="T15" fmla="*/ 0 h 60"/>
                <a:gd name="T16" fmla="*/ 0 w 120"/>
                <a:gd name="T17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60">
                  <a:moveTo>
                    <a:pt x="0" y="12"/>
                  </a:moveTo>
                  <a:lnTo>
                    <a:pt x="0" y="12"/>
                  </a:lnTo>
                  <a:lnTo>
                    <a:pt x="26" y="45"/>
                  </a:lnTo>
                  <a:lnTo>
                    <a:pt x="58" y="60"/>
                  </a:lnTo>
                  <a:lnTo>
                    <a:pt x="77" y="60"/>
                  </a:lnTo>
                  <a:lnTo>
                    <a:pt x="111" y="51"/>
                  </a:lnTo>
                  <a:lnTo>
                    <a:pt x="120" y="38"/>
                  </a:lnTo>
                  <a:lnTo>
                    <a:pt x="20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7" name="Freeform 252">
              <a:extLst>
                <a:ext uri="{FF2B5EF4-FFF2-40B4-BE49-F238E27FC236}">
                  <a16:creationId xmlns:a16="http://schemas.microsoft.com/office/drawing/2014/main" xmlns="" id="{E53CFC43-84B8-7041-9124-7C36C1690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3250" y="3536951"/>
              <a:ext cx="74613" cy="65088"/>
            </a:xfrm>
            <a:custGeom>
              <a:avLst/>
              <a:gdLst>
                <a:gd name="T0" fmla="*/ 33 w 71"/>
                <a:gd name="T1" fmla="*/ 0 h 62"/>
                <a:gd name="T2" fmla="*/ 33 w 71"/>
                <a:gd name="T3" fmla="*/ 0 h 62"/>
                <a:gd name="T4" fmla="*/ 71 w 71"/>
                <a:gd name="T5" fmla="*/ 49 h 62"/>
                <a:gd name="T6" fmla="*/ 60 w 71"/>
                <a:gd name="T7" fmla="*/ 62 h 62"/>
                <a:gd name="T8" fmla="*/ 33 w 71"/>
                <a:gd name="T9" fmla="*/ 57 h 62"/>
                <a:gd name="T10" fmla="*/ 0 w 71"/>
                <a:gd name="T11" fmla="*/ 28 h 62"/>
                <a:gd name="T12" fmla="*/ 2 w 71"/>
                <a:gd name="T13" fmla="*/ 8 h 62"/>
                <a:gd name="T14" fmla="*/ 33 w 71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2">
                  <a:moveTo>
                    <a:pt x="33" y="0"/>
                  </a:moveTo>
                  <a:lnTo>
                    <a:pt x="33" y="0"/>
                  </a:lnTo>
                  <a:lnTo>
                    <a:pt x="71" y="49"/>
                  </a:lnTo>
                  <a:lnTo>
                    <a:pt x="60" y="62"/>
                  </a:lnTo>
                  <a:lnTo>
                    <a:pt x="33" y="57"/>
                  </a:lnTo>
                  <a:lnTo>
                    <a:pt x="0" y="28"/>
                  </a:lnTo>
                  <a:lnTo>
                    <a:pt x="2" y="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8" name="Freeform 253">
              <a:extLst>
                <a:ext uri="{FF2B5EF4-FFF2-40B4-BE49-F238E27FC236}">
                  <a16:creationId xmlns:a16="http://schemas.microsoft.com/office/drawing/2014/main" xmlns="" id="{CC478806-FDB1-8F4F-B9DB-3CF3D29FA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2938" y="3519488"/>
              <a:ext cx="111125" cy="84138"/>
            </a:xfrm>
            <a:custGeom>
              <a:avLst/>
              <a:gdLst>
                <a:gd name="T0" fmla="*/ 8 w 104"/>
                <a:gd name="T1" fmla="*/ 0 h 80"/>
                <a:gd name="T2" fmla="*/ 8 w 104"/>
                <a:gd name="T3" fmla="*/ 0 h 80"/>
                <a:gd name="T4" fmla="*/ 0 w 104"/>
                <a:gd name="T5" fmla="*/ 13 h 80"/>
                <a:gd name="T6" fmla="*/ 37 w 104"/>
                <a:gd name="T7" fmla="*/ 62 h 80"/>
                <a:gd name="T8" fmla="*/ 50 w 104"/>
                <a:gd name="T9" fmla="*/ 58 h 80"/>
                <a:gd name="T10" fmla="*/ 71 w 104"/>
                <a:gd name="T11" fmla="*/ 80 h 80"/>
                <a:gd name="T12" fmla="*/ 81 w 104"/>
                <a:gd name="T13" fmla="*/ 41 h 80"/>
                <a:gd name="T14" fmla="*/ 104 w 104"/>
                <a:gd name="T15" fmla="*/ 45 h 80"/>
                <a:gd name="T16" fmla="*/ 103 w 104"/>
                <a:gd name="T17" fmla="*/ 34 h 80"/>
                <a:gd name="T18" fmla="*/ 65 w 104"/>
                <a:gd name="T19" fmla="*/ 0 h 80"/>
                <a:gd name="T20" fmla="*/ 58 w 104"/>
                <a:gd name="T21" fmla="*/ 20 h 80"/>
                <a:gd name="T22" fmla="*/ 8 w 104"/>
                <a:gd name="T2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80">
                  <a:moveTo>
                    <a:pt x="8" y="0"/>
                  </a:moveTo>
                  <a:lnTo>
                    <a:pt x="8" y="0"/>
                  </a:lnTo>
                  <a:lnTo>
                    <a:pt x="0" y="13"/>
                  </a:lnTo>
                  <a:lnTo>
                    <a:pt x="37" y="62"/>
                  </a:lnTo>
                  <a:lnTo>
                    <a:pt x="50" y="58"/>
                  </a:lnTo>
                  <a:lnTo>
                    <a:pt x="71" y="80"/>
                  </a:lnTo>
                  <a:lnTo>
                    <a:pt x="81" y="41"/>
                  </a:lnTo>
                  <a:lnTo>
                    <a:pt x="104" y="45"/>
                  </a:lnTo>
                  <a:lnTo>
                    <a:pt x="103" y="34"/>
                  </a:lnTo>
                  <a:lnTo>
                    <a:pt x="65" y="0"/>
                  </a:lnTo>
                  <a:lnTo>
                    <a:pt x="58" y="2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9" name="Freeform 254">
              <a:extLst>
                <a:ext uri="{FF2B5EF4-FFF2-40B4-BE49-F238E27FC236}">
                  <a16:creationId xmlns:a16="http://schemas.microsoft.com/office/drawing/2014/main" xmlns="" id="{CE361E05-9FC5-064C-A3EA-126210CC7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063" y="3587751"/>
              <a:ext cx="468313" cy="368300"/>
            </a:xfrm>
            <a:custGeom>
              <a:avLst/>
              <a:gdLst>
                <a:gd name="T0" fmla="*/ 9 w 443"/>
                <a:gd name="T1" fmla="*/ 15 h 348"/>
                <a:gd name="T2" fmla="*/ 9 w 443"/>
                <a:gd name="T3" fmla="*/ 15 h 348"/>
                <a:gd name="T4" fmla="*/ 0 w 443"/>
                <a:gd name="T5" fmla="*/ 25 h 348"/>
                <a:gd name="T6" fmla="*/ 1 w 443"/>
                <a:gd name="T7" fmla="*/ 41 h 348"/>
                <a:gd name="T8" fmla="*/ 13 w 443"/>
                <a:gd name="T9" fmla="*/ 58 h 348"/>
                <a:gd name="T10" fmla="*/ 55 w 443"/>
                <a:gd name="T11" fmla="*/ 104 h 348"/>
                <a:gd name="T12" fmla="*/ 49 w 443"/>
                <a:gd name="T13" fmla="*/ 122 h 348"/>
                <a:gd name="T14" fmla="*/ 41 w 443"/>
                <a:gd name="T15" fmla="*/ 122 h 348"/>
                <a:gd name="T16" fmla="*/ 38 w 443"/>
                <a:gd name="T17" fmla="*/ 141 h 348"/>
                <a:gd name="T18" fmla="*/ 61 w 443"/>
                <a:gd name="T19" fmla="*/ 172 h 348"/>
                <a:gd name="T20" fmla="*/ 84 w 443"/>
                <a:gd name="T21" fmla="*/ 173 h 348"/>
                <a:gd name="T22" fmla="*/ 128 w 443"/>
                <a:gd name="T23" fmla="*/ 235 h 348"/>
                <a:gd name="T24" fmla="*/ 153 w 443"/>
                <a:gd name="T25" fmla="*/ 236 h 348"/>
                <a:gd name="T26" fmla="*/ 172 w 443"/>
                <a:gd name="T27" fmla="*/ 250 h 348"/>
                <a:gd name="T28" fmla="*/ 173 w 443"/>
                <a:gd name="T29" fmla="*/ 278 h 348"/>
                <a:gd name="T30" fmla="*/ 249 w 443"/>
                <a:gd name="T31" fmla="*/ 323 h 348"/>
                <a:gd name="T32" fmla="*/ 278 w 443"/>
                <a:gd name="T33" fmla="*/ 323 h 348"/>
                <a:gd name="T34" fmla="*/ 295 w 443"/>
                <a:gd name="T35" fmla="*/ 308 h 348"/>
                <a:gd name="T36" fmla="*/ 317 w 443"/>
                <a:gd name="T37" fmla="*/ 307 h 348"/>
                <a:gd name="T38" fmla="*/ 330 w 443"/>
                <a:gd name="T39" fmla="*/ 336 h 348"/>
                <a:gd name="T40" fmla="*/ 412 w 443"/>
                <a:gd name="T41" fmla="*/ 348 h 348"/>
                <a:gd name="T42" fmla="*/ 415 w 443"/>
                <a:gd name="T43" fmla="*/ 318 h 348"/>
                <a:gd name="T44" fmla="*/ 442 w 443"/>
                <a:gd name="T45" fmla="*/ 308 h 348"/>
                <a:gd name="T46" fmla="*/ 443 w 443"/>
                <a:gd name="T47" fmla="*/ 297 h 348"/>
                <a:gd name="T48" fmla="*/ 422 w 443"/>
                <a:gd name="T49" fmla="*/ 267 h 348"/>
                <a:gd name="T50" fmla="*/ 373 w 443"/>
                <a:gd name="T51" fmla="*/ 228 h 348"/>
                <a:gd name="T52" fmla="*/ 399 w 443"/>
                <a:gd name="T53" fmla="*/ 205 h 348"/>
                <a:gd name="T54" fmla="*/ 397 w 443"/>
                <a:gd name="T55" fmla="*/ 195 h 348"/>
                <a:gd name="T56" fmla="*/ 365 w 443"/>
                <a:gd name="T57" fmla="*/ 190 h 348"/>
                <a:gd name="T58" fmla="*/ 352 w 443"/>
                <a:gd name="T59" fmla="*/ 83 h 348"/>
                <a:gd name="T60" fmla="*/ 350 w 443"/>
                <a:gd name="T61" fmla="*/ 58 h 348"/>
                <a:gd name="T62" fmla="*/ 264 w 443"/>
                <a:gd name="T63" fmla="*/ 25 h 348"/>
                <a:gd name="T64" fmla="*/ 225 w 443"/>
                <a:gd name="T65" fmla="*/ 33 h 348"/>
                <a:gd name="T66" fmla="*/ 204 w 443"/>
                <a:gd name="T67" fmla="*/ 60 h 348"/>
                <a:gd name="T68" fmla="*/ 185 w 443"/>
                <a:gd name="T69" fmla="*/ 58 h 348"/>
                <a:gd name="T70" fmla="*/ 179 w 443"/>
                <a:gd name="T71" fmla="*/ 63 h 348"/>
                <a:gd name="T72" fmla="*/ 137 w 443"/>
                <a:gd name="T73" fmla="*/ 60 h 348"/>
                <a:gd name="T74" fmla="*/ 84 w 443"/>
                <a:gd name="T75" fmla="*/ 21 h 348"/>
                <a:gd name="T76" fmla="*/ 64 w 443"/>
                <a:gd name="T77" fmla="*/ 0 h 348"/>
                <a:gd name="T78" fmla="*/ 55 w 443"/>
                <a:gd name="T79" fmla="*/ 2 h 348"/>
                <a:gd name="T80" fmla="*/ 38 w 443"/>
                <a:gd name="T81" fmla="*/ 21 h 348"/>
                <a:gd name="T82" fmla="*/ 9 w 443"/>
                <a:gd name="T83" fmla="*/ 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3" h="348">
                  <a:moveTo>
                    <a:pt x="9" y="15"/>
                  </a:moveTo>
                  <a:lnTo>
                    <a:pt x="9" y="15"/>
                  </a:lnTo>
                  <a:lnTo>
                    <a:pt x="0" y="25"/>
                  </a:lnTo>
                  <a:lnTo>
                    <a:pt x="1" y="41"/>
                  </a:lnTo>
                  <a:lnTo>
                    <a:pt x="13" y="58"/>
                  </a:lnTo>
                  <a:lnTo>
                    <a:pt x="55" y="104"/>
                  </a:lnTo>
                  <a:lnTo>
                    <a:pt x="49" y="122"/>
                  </a:lnTo>
                  <a:lnTo>
                    <a:pt x="41" y="122"/>
                  </a:lnTo>
                  <a:lnTo>
                    <a:pt x="38" y="141"/>
                  </a:lnTo>
                  <a:lnTo>
                    <a:pt x="61" y="172"/>
                  </a:lnTo>
                  <a:lnTo>
                    <a:pt x="84" y="173"/>
                  </a:lnTo>
                  <a:lnTo>
                    <a:pt x="128" y="235"/>
                  </a:lnTo>
                  <a:lnTo>
                    <a:pt x="153" y="236"/>
                  </a:lnTo>
                  <a:lnTo>
                    <a:pt x="172" y="250"/>
                  </a:lnTo>
                  <a:lnTo>
                    <a:pt x="173" y="278"/>
                  </a:lnTo>
                  <a:lnTo>
                    <a:pt x="249" y="323"/>
                  </a:lnTo>
                  <a:lnTo>
                    <a:pt x="278" y="323"/>
                  </a:lnTo>
                  <a:lnTo>
                    <a:pt x="295" y="308"/>
                  </a:lnTo>
                  <a:lnTo>
                    <a:pt x="317" y="307"/>
                  </a:lnTo>
                  <a:lnTo>
                    <a:pt x="330" y="336"/>
                  </a:lnTo>
                  <a:lnTo>
                    <a:pt x="412" y="348"/>
                  </a:lnTo>
                  <a:lnTo>
                    <a:pt x="415" y="318"/>
                  </a:lnTo>
                  <a:lnTo>
                    <a:pt x="442" y="308"/>
                  </a:lnTo>
                  <a:lnTo>
                    <a:pt x="443" y="297"/>
                  </a:lnTo>
                  <a:lnTo>
                    <a:pt x="422" y="267"/>
                  </a:lnTo>
                  <a:lnTo>
                    <a:pt x="373" y="228"/>
                  </a:lnTo>
                  <a:lnTo>
                    <a:pt x="399" y="205"/>
                  </a:lnTo>
                  <a:lnTo>
                    <a:pt x="397" y="195"/>
                  </a:lnTo>
                  <a:lnTo>
                    <a:pt x="365" y="190"/>
                  </a:lnTo>
                  <a:lnTo>
                    <a:pt x="352" y="83"/>
                  </a:lnTo>
                  <a:lnTo>
                    <a:pt x="350" y="58"/>
                  </a:lnTo>
                  <a:lnTo>
                    <a:pt x="264" y="25"/>
                  </a:lnTo>
                  <a:lnTo>
                    <a:pt x="225" y="33"/>
                  </a:lnTo>
                  <a:lnTo>
                    <a:pt x="204" y="60"/>
                  </a:lnTo>
                  <a:lnTo>
                    <a:pt x="185" y="58"/>
                  </a:lnTo>
                  <a:lnTo>
                    <a:pt x="179" y="63"/>
                  </a:lnTo>
                  <a:lnTo>
                    <a:pt x="137" y="60"/>
                  </a:lnTo>
                  <a:lnTo>
                    <a:pt x="84" y="21"/>
                  </a:lnTo>
                  <a:lnTo>
                    <a:pt x="64" y="0"/>
                  </a:lnTo>
                  <a:lnTo>
                    <a:pt x="55" y="2"/>
                  </a:lnTo>
                  <a:lnTo>
                    <a:pt x="38" y="21"/>
                  </a:lnTo>
                  <a:lnTo>
                    <a:pt x="9" y="1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0" name="Freeform 255">
              <a:extLst>
                <a:ext uri="{FF2B5EF4-FFF2-40B4-BE49-F238E27FC236}">
                  <a16:creationId xmlns:a16="http://schemas.microsoft.com/office/drawing/2014/main" xmlns="" id="{F344581F-FDD4-5C40-BCD3-77C9EDAC5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9075" y="3522663"/>
              <a:ext cx="415925" cy="177800"/>
            </a:xfrm>
            <a:custGeom>
              <a:avLst/>
              <a:gdLst>
                <a:gd name="T0" fmla="*/ 310 w 393"/>
                <a:gd name="T1" fmla="*/ 7 h 168"/>
                <a:gd name="T2" fmla="*/ 310 w 393"/>
                <a:gd name="T3" fmla="*/ 7 h 168"/>
                <a:gd name="T4" fmla="*/ 292 w 393"/>
                <a:gd name="T5" fmla="*/ 26 h 168"/>
                <a:gd name="T6" fmla="*/ 228 w 393"/>
                <a:gd name="T7" fmla="*/ 24 h 168"/>
                <a:gd name="T8" fmla="*/ 189 w 393"/>
                <a:gd name="T9" fmla="*/ 1 h 168"/>
                <a:gd name="T10" fmla="*/ 151 w 393"/>
                <a:gd name="T11" fmla="*/ 0 h 168"/>
                <a:gd name="T12" fmla="*/ 108 w 393"/>
                <a:gd name="T13" fmla="*/ 31 h 168"/>
                <a:gd name="T14" fmla="*/ 68 w 393"/>
                <a:gd name="T15" fmla="*/ 32 h 168"/>
                <a:gd name="T16" fmla="*/ 64 w 393"/>
                <a:gd name="T17" fmla="*/ 56 h 168"/>
                <a:gd name="T18" fmla="*/ 18 w 393"/>
                <a:gd name="T19" fmla="*/ 56 h 168"/>
                <a:gd name="T20" fmla="*/ 0 w 393"/>
                <a:gd name="T21" fmla="*/ 72 h 168"/>
                <a:gd name="T22" fmla="*/ 0 w 393"/>
                <a:gd name="T23" fmla="*/ 82 h 168"/>
                <a:gd name="T24" fmla="*/ 11 w 393"/>
                <a:gd name="T25" fmla="*/ 91 h 168"/>
                <a:gd name="T26" fmla="*/ 11 w 393"/>
                <a:gd name="T27" fmla="*/ 101 h 168"/>
                <a:gd name="T28" fmla="*/ 6 w 393"/>
                <a:gd name="T29" fmla="*/ 113 h 168"/>
                <a:gd name="T30" fmla="*/ 11 w 393"/>
                <a:gd name="T31" fmla="*/ 123 h 168"/>
                <a:gd name="T32" fmla="*/ 26 w 393"/>
                <a:gd name="T33" fmla="*/ 116 h 168"/>
                <a:gd name="T34" fmla="*/ 40 w 393"/>
                <a:gd name="T35" fmla="*/ 132 h 168"/>
                <a:gd name="T36" fmla="*/ 37 w 393"/>
                <a:gd name="T37" fmla="*/ 143 h 168"/>
                <a:gd name="T38" fmla="*/ 31 w 393"/>
                <a:gd name="T39" fmla="*/ 150 h 168"/>
                <a:gd name="T40" fmla="*/ 39 w 393"/>
                <a:gd name="T41" fmla="*/ 160 h 168"/>
                <a:gd name="T42" fmla="*/ 80 w 393"/>
                <a:gd name="T43" fmla="*/ 168 h 168"/>
                <a:gd name="T44" fmla="*/ 108 w 393"/>
                <a:gd name="T45" fmla="*/ 156 h 168"/>
                <a:gd name="T46" fmla="*/ 108 w 393"/>
                <a:gd name="T47" fmla="*/ 138 h 168"/>
                <a:gd name="T48" fmla="*/ 122 w 393"/>
                <a:gd name="T49" fmla="*/ 141 h 168"/>
                <a:gd name="T50" fmla="*/ 155 w 393"/>
                <a:gd name="T51" fmla="*/ 160 h 168"/>
                <a:gd name="T52" fmla="*/ 191 w 393"/>
                <a:gd name="T53" fmla="*/ 155 h 168"/>
                <a:gd name="T54" fmla="*/ 207 w 393"/>
                <a:gd name="T55" fmla="*/ 140 h 168"/>
                <a:gd name="T56" fmla="*/ 217 w 393"/>
                <a:gd name="T57" fmla="*/ 144 h 168"/>
                <a:gd name="T58" fmla="*/ 217 w 393"/>
                <a:gd name="T59" fmla="*/ 160 h 168"/>
                <a:gd name="T60" fmla="*/ 231 w 393"/>
                <a:gd name="T61" fmla="*/ 160 h 168"/>
                <a:gd name="T62" fmla="*/ 243 w 393"/>
                <a:gd name="T63" fmla="*/ 137 h 168"/>
                <a:gd name="T64" fmla="*/ 347 w 393"/>
                <a:gd name="T65" fmla="*/ 126 h 168"/>
                <a:gd name="T66" fmla="*/ 393 w 393"/>
                <a:gd name="T67" fmla="*/ 121 h 168"/>
                <a:gd name="T68" fmla="*/ 381 w 393"/>
                <a:gd name="T69" fmla="*/ 105 h 168"/>
                <a:gd name="T70" fmla="*/ 381 w 393"/>
                <a:gd name="T71" fmla="*/ 83 h 168"/>
                <a:gd name="T72" fmla="*/ 390 w 393"/>
                <a:gd name="T73" fmla="*/ 72 h 168"/>
                <a:gd name="T74" fmla="*/ 357 w 393"/>
                <a:gd name="T75" fmla="*/ 45 h 168"/>
                <a:gd name="T76" fmla="*/ 358 w 393"/>
                <a:gd name="T77" fmla="*/ 22 h 168"/>
                <a:gd name="T78" fmla="*/ 340 w 393"/>
                <a:gd name="T79" fmla="*/ 22 h 168"/>
                <a:gd name="T80" fmla="*/ 310 w 393"/>
                <a:gd name="T81" fmla="*/ 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3" h="168">
                  <a:moveTo>
                    <a:pt x="310" y="7"/>
                  </a:moveTo>
                  <a:lnTo>
                    <a:pt x="310" y="7"/>
                  </a:lnTo>
                  <a:lnTo>
                    <a:pt x="292" y="26"/>
                  </a:lnTo>
                  <a:lnTo>
                    <a:pt x="228" y="24"/>
                  </a:lnTo>
                  <a:lnTo>
                    <a:pt x="189" y="1"/>
                  </a:lnTo>
                  <a:lnTo>
                    <a:pt x="151" y="0"/>
                  </a:lnTo>
                  <a:lnTo>
                    <a:pt x="108" y="31"/>
                  </a:lnTo>
                  <a:lnTo>
                    <a:pt x="68" y="32"/>
                  </a:lnTo>
                  <a:lnTo>
                    <a:pt x="64" y="56"/>
                  </a:lnTo>
                  <a:lnTo>
                    <a:pt x="18" y="56"/>
                  </a:lnTo>
                  <a:lnTo>
                    <a:pt x="0" y="72"/>
                  </a:lnTo>
                  <a:lnTo>
                    <a:pt x="0" y="82"/>
                  </a:lnTo>
                  <a:lnTo>
                    <a:pt x="11" y="91"/>
                  </a:lnTo>
                  <a:lnTo>
                    <a:pt x="11" y="101"/>
                  </a:lnTo>
                  <a:lnTo>
                    <a:pt x="6" y="113"/>
                  </a:lnTo>
                  <a:lnTo>
                    <a:pt x="11" y="123"/>
                  </a:lnTo>
                  <a:lnTo>
                    <a:pt x="26" y="116"/>
                  </a:lnTo>
                  <a:lnTo>
                    <a:pt x="40" y="132"/>
                  </a:lnTo>
                  <a:lnTo>
                    <a:pt x="37" y="143"/>
                  </a:lnTo>
                  <a:lnTo>
                    <a:pt x="31" y="150"/>
                  </a:lnTo>
                  <a:lnTo>
                    <a:pt x="39" y="160"/>
                  </a:lnTo>
                  <a:lnTo>
                    <a:pt x="80" y="168"/>
                  </a:lnTo>
                  <a:lnTo>
                    <a:pt x="108" y="156"/>
                  </a:lnTo>
                  <a:lnTo>
                    <a:pt x="108" y="138"/>
                  </a:lnTo>
                  <a:lnTo>
                    <a:pt x="122" y="141"/>
                  </a:lnTo>
                  <a:lnTo>
                    <a:pt x="155" y="160"/>
                  </a:lnTo>
                  <a:lnTo>
                    <a:pt x="191" y="155"/>
                  </a:lnTo>
                  <a:lnTo>
                    <a:pt x="207" y="140"/>
                  </a:lnTo>
                  <a:lnTo>
                    <a:pt x="217" y="144"/>
                  </a:lnTo>
                  <a:lnTo>
                    <a:pt x="217" y="160"/>
                  </a:lnTo>
                  <a:lnTo>
                    <a:pt x="231" y="160"/>
                  </a:lnTo>
                  <a:lnTo>
                    <a:pt x="243" y="137"/>
                  </a:lnTo>
                  <a:lnTo>
                    <a:pt x="347" y="126"/>
                  </a:lnTo>
                  <a:lnTo>
                    <a:pt x="393" y="121"/>
                  </a:lnTo>
                  <a:lnTo>
                    <a:pt x="381" y="105"/>
                  </a:lnTo>
                  <a:lnTo>
                    <a:pt x="381" y="83"/>
                  </a:lnTo>
                  <a:lnTo>
                    <a:pt x="390" y="72"/>
                  </a:lnTo>
                  <a:lnTo>
                    <a:pt x="357" y="45"/>
                  </a:lnTo>
                  <a:lnTo>
                    <a:pt x="358" y="22"/>
                  </a:lnTo>
                  <a:lnTo>
                    <a:pt x="340" y="22"/>
                  </a:lnTo>
                  <a:lnTo>
                    <a:pt x="310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1" name="Freeform 256">
              <a:extLst>
                <a:ext uri="{FF2B5EF4-FFF2-40B4-BE49-F238E27FC236}">
                  <a16:creationId xmlns:a16="http://schemas.microsoft.com/office/drawing/2014/main" xmlns="" id="{DA7C4334-E9D1-854F-B128-05D605A64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7225" y="4129088"/>
              <a:ext cx="244475" cy="161925"/>
            </a:xfrm>
            <a:custGeom>
              <a:avLst/>
              <a:gdLst>
                <a:gd name="T0" fmla="*/ 0 w 231"/>
                <a:gd name="T1" fmla="*/ 63 h 154"/>
                <a:gd name="T2" fmla="*/ 0 w 231"/>
                <a:gd name="T3" fmla="*/ 63 h 154"/>
                <a:gd name="T4" fmla="*/ 11 w 231"/>
                <a:gd name="T5" fmla="*/ 97 h 154"/>
                <a:gd name="T6" fmla="*/ 11 w 231"/>
                <a:gd name="T7" fmla="*/ 130 h 154"/>
                <a:gd name="T8" fmla="*/ 38 w 231"/>
                <a:gd name="T9" fmla="*/ 154 h 154"/>
                <a:gd name="T10" fmla="*/ 230 w 231"/>
                <a:gd name="T11" fmla="*/ 77 h 154"/>
                <a:gd name="T12" fmla="*/ 231 w 231"/>
                <a:gd name="T13" fmla="*/ 55 h 154"/>
                <a:gd name="T14" fmla="*/ 201 w 231"/>
                <a:gd name="T15" fmla="*/ 0 h 154"/>
                <a:gd name="T16" fmla="*/ 124 w 231"/>
                <a:gd name="T17" fmla="*/ 25 h 154"/>
                <a:gd name="T18" fmla="*/ 80 w 231"/>
                <a:gd name="T19" fmla="*/ 68 h 154"/>
                <a:gd name="T20" fmla="*/ 28 w 231"/>
                <a:gd name="T21" fmla="*/ 38 h 154"/>
                <a:gd name="T22" fmla="*/ 0 w 231"/>
                <a:gd name="T23" fmla="*/ 6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1" h="154">
                  <a:moveTo>
                    <a:pt x="0" y="63"/>
                  </a:moveTo>
                  <a:lnTo>
                    <a:pt x="0" y="63"/>
                  </a:lnTo>
                  <a:lnTo>
                    <a:pt x="11" y="97"/>
                  </a:lnTo>
                  <a:lnTo>
                    <a:pt x="11" y="130"/>
                  </a:lnTo>
                  <a:lnTo>
                    <a:pt x="38" y="154"/>
                  </a:lnTo>
                  <a:lnTo>
                    <a:pt x="230" y="77"/>
                  </a:lnTo>
                  <a:lnTo>
                    <a:pt x="231" y="55"/>
                  </a:lnTo>
                  <a:lnTo>
                    <a:pt x="201" y="0"/>
                  </a:lnTo>
                  <a:lnTo>
                    <a:pt x="124" y="25"/>
                  </a:lnTo>
                  <a:lnTo>
                    <a:pt x="80" y="68"/>
                  </a:lnTo>
                  <a:lnTo>
                    <a:pt x="28" y="38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2" name="Freeform 257">
              <a:extLst>
                <a:ext uri="{FF2B5EF4-FFF2-40B4-BE49-F238E27FC236}">
                  <a16:creationId xmlns:a16="http://schemas.microsoft.com/office/drawing/2014/main" xmlns="" id="{FEA1F615-E865-9746-9541-B309AF46D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6300" y="3968751"/>
              <a:ext cx="161925" cy="214313"/>
            </a:xfrm>
            <a:custGeom>
              <a:avLst/>
              <a:gdLst>
                <a:gd name="T0" fmla="*/ 0 w 154"/>
                <a:gd name="T1" fmla="*/ 149 h 203"/>
                <a:gd name="T2" fmla="*/ 0 w 154"/>
                <a:gd name="T3" fmla="*/ 149 h 203"/>
                <a:gd name="T4" fmla="*/ 58 w 154"/>
                <a:gd name="T5" fmla="*/ 115 h 203"/>
                <a:gd name="T6" fmla="*/ 68 w 154"/>
                <a:gd name="T7" fmla="*/ 66 h 203"/>
                <a:gd name="T8" fmla="*/ 55 w 154"/>
                <a:gd name="T9" fmla="*/ 59 h 203"/>
                <a:gd name="T10" fmla="*/ 61 w 154"/>
                <a:gd name="T11" fmla="*/ 6 h 203"/>
                <a:gd name="T12" fmla="*/ 72 w 154"/>
                <a:gd name="T13" fmla="*/ 0 h 203"/>
                <a:gd name="T14" fmla="*/ 84 w 154"/>
                <a:gd name="T15" fmla="*/ 18 h 203"/>
                <a:gd name="T16" fmla="*/ 154 w 154"/>
                <a:gd name="T17" fmla="*/ 55 h 203"/>
                <a:gd name="T18" fmla="*/ 154 w 154"/>
                <a:gd name="T19" fmla="*/ 76 h 203"/>
                <a:gd name="T20" fmla="*/ 69 w 154"/>
                <a:gd name="T21" fmla="*/ 202 h 203"/>
                <a:gd name="T22" fmla="*/ 29 w 154"/>
                <a:gd name="T23" fmla="*/ 203 h 203"/>
                <a:gd name="T24" fmla="*/ 0 w 154"/>
                <a:gd name="T25" fmla="*/ 149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203">
                  <a:moveTo>
                    <a:pt x="0" y="149"/>
                  </a:moveTo>
                  <a:lnTo>
                    <a:pt x="0" y="149"/>
                  </a:lnTo>
                  <a:lnTo>
                    <a:pt x="58" y="115"/>
                  </a:lnTo>
                  <a:lnTo>
                    <a:pt x="68" y="66"/>
                  </a:lnTo>
                  <a:lnTo>
                    <a:pt x="55" y="59"/>
                  </a:lnTo>
                  <a:lnTo>
                    <a:pt x="61" y="6"/>
                  </a:lnTo>
                  <a:lnTo>
                    <a:pt x="72" y="0"/>
                  </a:lnTo>
                  <a:lnTo>
                    <a:pt x="84" y="18"/>
                  </a:lnTo>
                  <a:lnTo>
                    <a:pt x="154" y="55"/>
                  </a:lnTo>
                  <a:lnTo>
                    <a:pt x="154" y="76"/>
                  </a:lnTo>
                  <a:lnTo>
                    <a:pt x="69" y="202"/>
                  </a:lnTo>
                  <a:lnTo>
                    <a:pt x="29" y="203"/>
                  </a:lnTo>
                  <a:lnTo>
                    <a:pt x="0" y="14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3" name="Freeform 258">
              <a:extLst>
                <a:ext uri="{FF2B5EF4-FFF2-40B4-BE49-F238E27FC236}">
                  <a16:creationId xmlns:a16="http://schemas.microsoft.com/office/drawing/2014/main" xmlns="" id="{CC108BF5-5CC7-1D40-A212-C5D3A6E4B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9788" y="3940176"/>
              <a:ext cx="114300" cy="90488"/>
            </a:xfrm>
            <a:custGeom>
              <a:avLst/>
              <a:gdLst>
                <a:gd name="T0" fmla="*/ 0 w 108"/>
                <a:gd name="T1" fmla="*/ 51 h 85"/>
                <a:gd name="T2" fmla="*/ 0 w 108"/>
                <a:gd name="T3" fmla="*/ 51 h 85"/>
                <a:gd name="T4" fmla="*/ 6 w 108"/>
                <a:gd name="T5" fmla="*/ 78 h 85"/>
                <a:gd name="T6" fmla="*/ 84 w 108"/>
                <a:gd name="T7" fmla="*/ 85 h 85"/>
                <a:gd name="T8" fmla="*/ 89 w 108"/>
                <a:gd name="T9" fmla="*/ 29 h 85"/>
                <a:gd name="T10" fmla="*/ 104 w 108"/>
                <a:gd name="T11" fmla="*/ 21 h 85"/>
                <a:gd name="T12" fmla="*/ 108 w 108"/>
                <a:gd name="T13" fmla="*/ 0 h 85"/>
                <a:gd name="T14" fmla="*/ 84 w 108"/>
                <a:gd name="T15" fmla="*/ 7 h 85"/>
                <a:gd name="T16" fmla="*/ 57 w 108"/>
                <a:gd name="T17" fmla="*/ 48 h 85"/>
                <a:gd name="T18" fmla="*/ 0 w 108"/>
                <a:gd name="T19" fmla="*/ 5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85">
                  <a:moveTo>
                    <a:pt x="0" y="51"/>
                  </a:moveTo>
                  <a:lnTo>
                    <a:pt x="0" y="51"/>
                  </a:lnTo>
                  <a:lnTo>
                    <a:pt x="6" y="78"/>
                  </a:lnTo>
                  <a:lnTo>
                    <a:pt x="84" y="85"/>
                  </a:lnTo>
                  <a:lnTo>
                    <a:pt x="89" y="29"/>
                  </a:lnTo>
                  <a:lnTo>
                    <a:pt x="104" y="21"/>
                  </a:lnTo>
                  <a:lnTo>
                    <a:pt x="108" y="0"/>
                  </a:lnTo>
                  <a:lnTo>
                    <a:pt x="84" y="7"/>
                  </a:lnTo>
                  <a:lnTo>
                    <a:pt x="57" y="48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4" name="Freeform 259">
              <a:extLst>
                <a:ext uri="{FF2B5EF4-FFF2-40B4-BE49-F238E27FC236}">
                  <a16:creationId xmlns:a16="http://schemas.microsoft.com/office/drawing/2014/main" xmlns="" id="{98A1DABA-3514-764C-80BB-0FD2C0CA2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3913" y="3938588"/>
              <a:ext cx="28575" cy="49213"/>
            </a:xfrm>
            <a:custGeom>
              <a:avLst/>
              <a:gdLst>
                <a:gd name="T0" fmla="*/ 4 w 27"/>
                <a:gd name="T1" fmla="*/ 6 h 47"/>
                <a:gd name="T2" fmla="*/ 4 w 27"/>
                <a:gd name="T3" fmla="*/ 6 h 47"/>
                <a:gd name="T4" fmla="*/ 0 w 27"/>
                <a:gd name="T5" fmla="*/ 38 h 47"/>
                <a:gd name="T6" fmla="*/ 12 w 27"/>
                <a:gd name="T7" fmla="*/ 47 h 47"/>
                <a:gd name="T8" fmla="*/ 23 w 27"/>
                <a:gd name="T9" fmla="*/ 46 h 47"/>
                <a:gd name="T10" fmla="*/ 27 w 27"/>
                <a:gd name="T11" fmla="*/ 6 h 47"/>
                <a:gd name="T12" fmla="*/ 17 w 27"/>
                <a:gd name="T13" fmla="*/ 0 h 47"/>
                <a:gd name="T14" fmla="*/ 4 w 27"/>
                <a:gd name="T15" fmla="*/ 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7">
                  <a:moveTo>
                    <a:pt x="4" y="6"/>
                  </a:moveTo>
                  <a:lnTo>
                    <a:pt x="4" y="6"/>
                  </a:lnTo>
                  <a:lnTo>
                    <a:pt x="0" y="38"/>
                  </a:lnTo>
                  <a:lnTo>
                    <a:pt x="12" y="47"/>
                  </a:lnTo>
                  <a:lnTo>
                    <a:pt x="23" y="46"/>
                  </a:lnTo>
                  <a:lnTo>
                    <a:pt x="27" y="6"/>
                  </a:lnTo>
                  <a:lnTo>
                    <a:pt x="17" y="0"/>
                  </a:lnTo>
                  <a:lnTo>
                    <a:pt x="4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5" name="Freeform 260">
              <a:extLst>
                <a:ext uri="{FF2B5EF4-FFF2-40B4-BE49-F238E27FC236}">
                  <a16:creationId xmlns:a16="http://schemas.microsoft.com/office/drawing/2014/main" xmlns="" id="{175B9C80-480E-A94E-8D8B-4F149F33D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9138" y="3836988"/>
              <a:ext cx="31750" cy="50800"/>
            </a:xfrm>
            <a:custGeom>
              <a:avLst/>
              <a:gdLst>
                <a:gd name="T0" fmla="*/ 29 w 29"/>
                <a:gd name="T1" fmla="*/ 9 h 48"/>
                <a:gd name="T2" fmla="*/ 29 w 29"/>
                <a:gd name="T3" fmla="*/ 9 h 48"/>
                <a:gd name="T4" fmla="*/ 12 w 29"/>
                <a:gd name="T5" fmla="*/ 0 h 48"/>
                <a:gd name="T6" fmla="*/ 0 w 29"/>
                <a:gd name="T7" fmla="*/ 12 h 48"/>
                <a:gd name="T8" fmla="*/ 1 w 29"/>
                <a:gd name="T9" fmla="*/ 37 h 48"/>
                <a:gd name="T10" fmla="*/ 29 w 29"/>
                <a:gd name="T11" fmla="*/ 48 h 48"/>
                <a:gd name="T12" fmla="*/ 29 w 29"/>
                <a:gd name="T13" fmla="*/ 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8">
                  <a:moveTo>
                    <a:pt x="29" y="9"/>
                  </a:moveTo>
                  <a:lnTo>
                    <a:pt x="29" y="9"/>
                  </a:lnTo>
                  <a:lnTo>
                    <a:pt x="12" y="0"/>
                  </a:lnTo>
                  <a:lnTo>
                    <a:pt x="0" y="12"/>
                  </a:lnTo>
                  <a:lnTo>
                    <a:pt x="1" y="37"/>
                  </a:lnTo>
                  <a:lnTo>
                    <a:pt x="29" y="48"/>
                  </a:lnTo>
                  <a:lnTo>
                    <a:pt x="29" y="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6" name="Freeform 261">
              <a:extLst>
                <a:ext uri="{FF2B5EF4-FFF2-40B4-BE49-F238E27FC236}">
                  <a16:creationId xmlns:a16="http://schemas.microsoft.com/office/drawing/2014/main" xmlns="" id="{7F4903A8-B098-2042-8D29-2B1DEDC1D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6088" y="3798888"/>
              <a:ext cx="495300" cy="393700"/>
            </a:xfrm>
            <a:custGeom>
              <a:avLst/>
              <a:gdLst>
                <a:gd name="T0" fmla="*/ 294 w 469"/>
                <a:gd name="T1" fmla="*/ 93 h 372"/>
                <a:gd name="T2" fmla="*/ 294 w 469"/>
                <a:gd name="T3" fmla="*/ 93 h 372"/>
                <a:gd name="T4" fmla="*/ 349 w 469"/>
                <a:gd name="T5" fmla="*/ 170 h 372"/>
                <a:gd name="T6" fmla="*/ 367 w 469"/>
                <a:gd name="T7" fmla="*/ 184 h 372"/>
                <a:gd name="T8" fmla="*/ 375 w 469"/>
                <a:gd name="T9" fmla="*/ 218 h 372"/>
                <a:gd name="T10" fmla="*/ 459 w 469"/>
                <a:gd name="T11" fmla="*/ 225 h 372"/>
                <a:gd name="T12" fmla="*/ 469 w 469"/>
                <a:gd name="T13" fmla="*/ 230 h 372"/>
                <a:gd name="T14" fmla="*/ 459 w 469"/>
                <a:gd name="T15" fmla="*/ 272 h 372"/>
                <a:gd name="T16" fmla="*/ 404 w 469"/>
                <a:gd name="T17" fmla="*/ 305 h 372"/>
                <a:gd name="T18" fmla="*/ 322 w 469"/>
                <a:gd name="T19" fmla="*/ 330 h 372"/>
                <a:gd name="T20" fmla="*/ 279 w 469"/>
                <a:gd name="T21" fmla="*/ 372 h 372"/>
                <a:gd name="T22" fmla="*/ 228 w 469"/>
                <a:gd name="T23" fmla="*/ 342 h 372"/>
                <a:gd name="T24" fmla="*/ 196 w 469"/>
                <a:gd name="T25" fmla="*/ 369 h 372"/>
                <a:gd name="T26" fmla="*/ 153 w 469"/>
                <a:gd name="T27" fmla="*/ 298 h 372"/>
                <a:gd name="T28" fmla="*/ 123 w 469"/>
                <a:gd name="T29" fmla="*/ 285 h 372"/>
                <a:gd name="T30" fmla="*/ 112 w 469"/>
                <a:gd name="T31" fmla="*/ 268 h 372"/>
                <a:gd name="T32" fmla="*/ 112 w 469"/>
                <a:gd name="T33" fmla="*/ 233 h 372"/>
                <a:gd name="T34" fmla="*/ 4 w 469"/>
                <a:gd name="T35" fmla="*/ 102 h 372"/>
                <a:gd name="T36" fmla="*/ 0 w 469"/>
                <a:gd name="T37" fmla="*/ 78 h 372"/>
                <a:gd name="T38" fmla="*/ 31 w 469"/>
                <a:gd name="T39" fmla="*/ 78 h 372"/>
                <a:gd name="T40" fmla="*/ 69 w 469"/>
                <a:gd name="T41" fmla="*/ 45 h 372"/>
                <a:gd name="T42" fmla="*/ 70 w 469"/>
                <a:gd name="T43" fmla="*/ 29 h 372"/>
                <a:gd name="T44" fmla="*/ 59 w 469"/>
                <a:gd name="T45" fmla="*/ 18 h 372"/>
                <a:gd name="T46" fmla="*/ 81 w 469"/>
                <a:gd name="T47" fmla="*/ 0 h 372"/>
                <a:gd name="T48" fmla="*/ 127 w 469"/>
                <a:gd name="T49" fmla="*/ 3 h 372"/>
                <a:gd name="T50" fmla="*/ 206 w 469"/>
                <a:gd name="T51" fmla="*/ 69 h 372"/>
                <a:gd name="T52" fmla="*/ 252 w 469"/>
                <a:gd name="T53" fmla="*/ 67 h 372"/>
                <a:gd name="T54" fmla="*/ 255 w 469"/>
                <a:gd name="T55" fmla="*/ 78 h 372"/>
                <a:gd name="T56" fmla="*/ 294 w 469"/>
                <a:gd name="T57" fmla="*/ 93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69" h="372">
                  <a:moveTo>
                    <a:pt x="294" y="93"/>
                  </a:moveTo>
                  <a:lnTo>
                    <a:pt x="294" y="93"/>
                  </a:lnTo>
                  <a:lnTo>
                    <a:pt x="349" y="170"/>
                  </a:lnTo>
                  <a:lnTo>
                    <a:pt x="367" y="184"/>
                  </a:lnTo>
                  <a:lnTo>
                    <a:pt x="375" y="218"/>
                  </a:lnTo>
                  <a:lnTo>
                    <a:pt x="459" y="225"/>
                  </a:lnTo>
                  <a:lnTo>
                    <a:pt x="469" y="230"/>
                  </a:lnTo>
                  <a:lnTo>
                    <a:pt x="459" y="272"/>
                  </a:lnTo>
                  <a:lnTo>
                    <a:pt x="404" y="305"/>
                  </a:lnTo>
                  <a:lnTo>
                    <a:pt x="322" y="330"/>
                  </a:lnTo>
                  <a:lnTo>
                    <a:pt x="279" y="372"/>
                  </a:lnTo>
                  <a:lnTo>
                    <a:pt x="228" y="342"/>
                  </a:lnTo>
                  <a:lnTo>
                    <a:pt x="196" y="369"/>
                  </a:lnTo>
                  <a:lnTo>
                    <a:pt x="153" y="298"/>
                  </a:lnTo>
                  <a:lnTo>
                    <a:pt x="123" y="285"/>
                  </a:lnTo>
                  <a:lnTo>
                    <a:pt x="112" y="268"/>
                  </a:lnTo>
                  <a:lnTo>
                    <a:pt x="112" y="233"/>
                  </a:lnTo>
                  <a:lnTo>
                    <a:pt x="4" y="102"/>
                  </a:lnTo>
                  <a:lnTo>
                    <a:pt x="0" y="78"/>
                  </a:lnTo>
                  <a:lnTo>
                    <a:pt x="31" y="78"/>
                  </a:lnTo>
                  <a:lnTo>
                    <a:pt x="69" y="45"/>
                  </a:lnTo>
                  <a:lnTo>
                    <a:pt x="70" y="29"/>
                  </a:lnTo>
                  <a:lnTo>
                    <a:pt x="59" y="18"/>
                  </a:lnTo>
                  <a:lnTo>
                    <a:pt x="81" y="0"/>
                  </a:lnTo>
                  <a:lnTo>
                    <a:pt x="127" y="3"/>
                  </a:lnTo>
                  <a:lnTo>
                    <a:pt x="206" y="69"/>
                  </a:lnTo>
                  <a:lnTo>
                    <a:pt x="252" y="67"/>
                  </a:lnTo>
                  <a:lnTo>
                    <a:pt x="255" y="78"/>
                  </a:lnTo>
                  <a:lnTo>
                    <a:pt x="294" y="9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7" name="Freeform 262">
              <a:extLst>
                <a:ext uri="{FF2B5EF4-FFF2-40B4-BE49-F238E27FC236}">
                  <a16:creationId xmlns:a16="http://schemas.microsoft.com/office/drawing/2014/main" xmlns="" id="{462E23FA-13A0-A945-AAB9-B6FC8FBDC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4500" y="3662363"/>
              <a:ext cx="141288" cy="123825"/>
            </a:xfrm>
            <a:custGeom>
              <a:avLst/>
              <a:gdLst>
                <a:gd name="T0" fmla="*/ 3 w 135"/>
                <a:gd name="T1" fmla="*/ 32 h 116"/>
                <a:gd name="T2" fmla="*/ 3 w 135"/>
                <a:gd name="T3" fmla="*/ 32 h 116"/>
                <a:gd name="T4" fmla="*/ 0 w 135"/>
                <a:gd name="T5" fmla="*/ 52 h 116"/>
                <a:gd name="T6" fmla="*/ 23 w 135"/>
                <a:gd name="T7" fmla="*/ 61 h 116"/>
                <a:gd name="T8" fmla="*/ 22 w 135"/>
                <a:gd name="T9" fmla="*/ 116 h 116"/>
                <a:gd name="T10" fmla="*/ 44 w 135"/>
                <a:gd name="T11" fmla="*/ 116 h 116"/>
                <a:gd name="T12" fmla="*/ 66 w 135"/>
                <a:gd name="T13" fmla="*/ 99 h 116"/>
                <a:gd name="T14" fmla="*/ 74 w 135"/>
                <a:gd name="T15" fmla="*/ 98 h 116"/>
                <a:gd name="T16" fmla="*/ 124 w 135"/>
                <a:gd name="T17" fmla="*/ 58 h 116"/>
                <a:gd name="T18" fmla="*/ 135 w 135"/>
                <a:gd name="T19" fmla="*/ 0 h 116"/>
                <a:gd name="T20" fmla="*/ 34 w 135"/>
                <a:gd name="T21" fmla="*/ 10 h 116"/>
                <a:gd name="T22" fmla="*/ 24 w 135"/>
                <a:gd name="T23" fmla="*/ 33 h 116"/>
                <a:gd name="T24" fmla="*/ 3 w 135"/>
                <a:gd name="T25" fmla="*/ 3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5" h="116">
                  <a:moveTo>
                    <a:pt x="3" y="32"/>
                  </a:moveTo>
                  <a:lnTo>
                    <a:pt x="3" y="32"/>
                  </a:lnTo>
                  <a:lnTo>
                    <a:pt x="0" y="52"/>
                  </a:lnTo>
                  <a:lnTo>
                    <a:pt x="23" y="61"/>
                  </a:lnTo>
                  <a:lnTo>
                    <a:pt x="22" y="116"/>
                  </a:lnTo>
                  <a:lnTo>
                    <a:pt x="44" y="116"/>
                  </a:lnTo>
                  <a:lnTo>
                    <a:pt x="66" y="99"/>
                  </a:lnTo>
                  <a:lnTo>
                    <a:pt x="74" y="98"/>
                  </a:lnTo>
                  <a:lnTo>
                    <a:pt x="124" y="58"/>
                  </a:lnTo>
                  <a:lnTo>
                    <a:pt x="135" y="0"/>
                  </a:lnTo>
                  <a:lnTo>
                    <a:pt x="34" y="10"/>
                  </a:lnTo>
                  <a:lnTo>
                    <a:pt x="24" y="33"/>
                  </a:lnTo>
                  <a:lnTo>
                    <a:pt x="3" y="3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8" name="Freeform 263">
              <a:extLst>
                <a:ext uri="{FF2B5EF4-FFF2-40B4-BE49-F238E27FC236}">
                  <a16:creationId xmlns:a16="http://schemas.microsoft.com/office/drawing/2014/main" xmlns="" id="{7B13A24D-5D93-484C-865B-D5F36F1FB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7050" y="3656013"/>
              <a:ext cx="230188" cy="207963"/>
            </a:xfrm>
            <a:custGeom>
              <a:avLst/>
              <a:gdLst>
                <a:gd name="T0" fmla="*/ 63 w 218"/>
                <a:gd name="T1" fmla="*/ 7 h 197"/>
                <a:gd name="T2" fmla="*/ 63 w 218"/>
                <a:gd name="T3" fmla="*/ 7 h 197"/>
                <a:gd name="T4" fmla="*/ 50 w 218"/>
                <a:gd name="T5" fmla="*/ 67 h 197"/>
                <a:gd name="T6" fmla="*/ 0 w 218"/>
                <a:gd name="T7" fmla="*/ 109 h 197"/>
                <a:gd name="T8" fmla="*/ 3 w 218"/>
                <a:gd name="T9" fmla="*/ 129 h 197"/>
                <a:gd name="T10" fmla="*/ 52 w 218"/>
                <a:gd name="T11" fmla="*/ 133 h 197"/>
                <a:gd name="T12" fmla="*/ 131 w 218"/>
                <a:gd name="T13" fmla="*/ 197 h 197"/>
                <a:gd name="T14" fmla="*/ 175 w 218"/>
                <a:gd name="T15" fmla="*/ 196 h 197"/>
                <a:gd name="T16" fmla="*/ 176 w 218"/>
                <a:gd name="T17" fmla="*/ 181 h 197"/>
                <a:gd name="T18" fmla="*/ 193 w 218"/>
                <a:gd name="T19" fmla="*/ 163 h 197"/>
                <a:gd name="T20" fmla="*/ 215 w 218"/>
                <a:gd name="T21" fmla="*/ 176 h 197"/>
                <a:gd name="T22" fmla="*/ 218 w 218"/>
                <a:gd name="T23" fmla="*/ 173 h 197"/>
                <a:gd name="T24" fmla="*/ 175 w 218"/>
                <a:gd name="T25" fmla="*/ 115 h 197"/>
                <a:gd name="T26" fmla="*/ 154 w 218"/>
                <a:gd name="T27" fmla="*/ 114 h 197"/>
                <a:gd name="T28" fmla="*/ 126 w 218"/>
                <a:gd name="T29" fmla="*/ 79 h 197"/>
                <a:gd name="T30" fmla="*/ 132 w 218"/>
                <a:gd name="T31" fmla="*/ 53 h 197"/>
                <a:gd name="T32" fmla="*/ 140 w 218"/>
                <a:gd name="T33" fmla="*/ 51 h 197"/>
                <a:gd name="T34" fmla="*/ 143 w 218"/>
                <a:gd name="T35" fmla="*/ 40 h 197"/>
                <a:gd name="T36" fmla="*/ 106 w 218"/>
                <a:gd name="T37" fmla="*/ 0 h 197"/>
                <a:gd name="T38" fmla="*/ 63 w 218"/>
                <a:gd name="T39" fmla="*/ 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8" h="197">
                  <a:moveTo>
                    <a:pt x="63" y="7"/>
                  </a:moveTo>
                  <a:lnTo>
                    <a:pt x="63" y="7"/>
                  </a:lnTo>
                  <a:lnTo>
                    <a:pt x="50" y="67"/>
                  </a:lnTo>
                  <a:lnTo>
                    <a:pt x="0" y="109"/>
                  </a:lnTo>
                  <a:lnTo>
                    <a:pt x="3" y="129"/>
                  </a:lnTo>
                  <a:lnTo>
                    <a:pt x="52" y="133"/>
                  </a:lnTo>
                  <a:lnTo>
                    <a:pt x="131" y="197"/>
                  </a:lnTo>
                  <a:lnTo>
                    <a:pt x="175" y="196"/>
                  </a:lnTo>
                  <a:lnTo>
                    <a:pt x="176" y="181"/>
                  </a:lnTo>
                  <a:lnTo>
                    <a:pt x="193" y="163"/>
                  </a:lnTo>
                  <a:lnTo>
                    <a:pt x="215" y="176"/>
                  </a:lnTo>
                  <a:lnTo>
                    <a:pt x="218" y="173"/>
                  </a:lnTo>
                  <a:lnTo>
                    <a:pt x="175" y="115"/>
                  </a:lnTo>
                  <a:lnTo>
                    <a:pt x="154" y="114"/>
                  </a:lnTo>
                  <a:lnTo>
                    <a:pt x="126" y="79"/>
                  </a:lnTo>
                  <a:lnTo>
                    <a:pt x="132" y="53"/>
                  </a:lnTo>
                  <a:lnTo>
                    <a:pt x="140" y="51"/>
                  </a:lnTo>
                  <a:lnTo>
                    <a:pt x="143" y="40"/>
                  </a:lnTo>
                  <a:lnTo>
                    <a:pt x="106" y="0"/>
                  </a:lnTo>
                  <a:lnTo>
                    <a:pt x="63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9" name="Freeform 264">
              <a:extLst>
                <a:ext uri="{FF2B5EF4-FFF2-40B4-BE49-F238E27FC236}">
                  <a16:creationId xmlns:a16="http://schemas.microsoft.com/office/drawing/2014/main" xmlns="" id="{F4CA5A94-6EDC-764F-A058-04C9BF7F8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4500" y="3775076"/>
              <a:ext cx="80963" cy="100013"/>
            </a:xfrm>
            <a:custGeom>
              <a:avLst/>
              <a:gdLst>
                <a:gd name="T0" fmla="*/ 21 w 77"/>
                <a:gd name="T1" fmla="*/ 17 h 95"/>
                <a:gd name="T2" fmla="*/ 21 w 77"/>
                <a:gd name="T3" fmla="*/ 17 h 95"/>
                <a:gd name="T4" fmla="*/ 1 w 77"/>
                <a:gd name="T5" fmla="*/ 85 h 95"/>
                <a:gd name="T6" fmla="*/ 0 w 77"/>
                <a:gd name="T7" fmla="*/ 95 h 95"/>
                <a:gd name="T8" fmla="*/ 31 w 77"/>
                <a:gd name="T9" fmla="*/ 95 h 95"/>
                <a:gd name="T10" fmla="*/ 65 w 77"/>
                <a:gd name="T11" fmla="*/ 65 h 95"/>
                <a:gd name="T12" fmla="*/ 66 w 77"/>
                <a:gd name="T13" fmla="*/ 54 h 95"/>
                <a:gd name="T14" fmla="*/ 52 w 77"/>
                <a:gd name="T15" fmla="*/ 39 h 95"/>
                <a:gd name="T16" fmla="*/ 77 w 77"/>
                <a:gd name="T17" fmla="*/ 19 h 95"/>
                <a:gd name="T18" fmla="*/ 73 w 77"/>
                <a:gd name="T19" fmla="*/ 0 h 95"/>
                <a:gd name="T20" fmla="*/ 66 w 77"/>
                <a:gd name="T21" fmla="*/ 1 h 95"/>
                <a:gd name="T22" fmla="*/ 46 w 77"/>
                <a:gd name="T23" fmla="*/ 16 h 95"/>
                <a:gd name="T24" fmla="*/ 21 w 77"/>
                <a:gd name="T25" fmla="*/ 1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95">
                  <a:moveTo>
                    <a:pt x="21" y="17"/>
                  </a:moveTo>
                  <a:lnTo>
                    <a:pt x="21" y="17"/>
                  </a:lnTo>
                  <a:lnTo>
                    <a:pt x="1" y="85"/>
                  </a:lnTo>
                  <a:lnTo>
                    <a:pt x="0" y="95"/>
                  </a:lnTo>
                  <a:lnTo>
                    <a:pt x="31" y="95"/>
                  </a:lnTo>
                  <a:lnTo>
                    <a:pt x="65" y="65"/>
                  </a:lnTo>
                  <a:lnTo>
                    <a:pt x="66" y="54"/>
                  </a:lnTo>
                  <a:lnTo>
                    <a:pt x="52" y="39"/>
                  </a:lnTo>
                  <a:lnTo>
                    <a:pt x="77" y="19"/>
                  </a:lnTo>
                  <a:lnTo>
                    <a:pt x="73" y="0"/>
                  </a:lnTo>
                  <a:lnTo>
                    <a:pt x="66" y="1"/>
                  </a:lnTo>
                  <a:lnTo>
                    <a:pt x="46" y="16"/>
                  </a:lnTo>
                  <a:lnTo>
                    <a:pt x="21" y="1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0" name="Freeform 265">
              <a:extLst>
                <a:ext uri="{FF2B5EF4-FFF2-40B4-BE49-F238E27FC236}">
                  <a16:creationId xmlns:a16="http://schemas.microsoft.com/office/drawing/2014/main" xmlns="" id="{934718BC-A8E6-124D-AE7E-2FACF2807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8150" y="3724276"/>
              <a:ext cx="23813" cy="42863"/>
            </a:xfrm>
            <a:custGeom>
              <a:avLst/>
              <a:gdLst>
                <a:gd name="T0" fmla="*/ 5 w 23"/>
                <a:gd name="T1" fmla="*/ 0 h 40"/>
                <a:gd name="T2" fmla="*/ 5 w 23"/>
                <a:gd name="T3" fmla="*/ 0 h 40"/>
                <a:gd name="T4" fmla="*/ 6 w 23"/>
                <a:gd name="T5" fmla="*/ 15 h 40"/>
                <a:gd name="T6" fmla="*/ 0 w 23"/>
                <a:gd name="T7" fmla="*/ 38 h 40"/>
                <a:gd name="T8" fmla="*/ 22 w 23"/>
                <a:gd name="T9" fmla="*/ 40 h 40"/>
                <a:gd name="T10" fmla="*/ 23 w 23"/>
                <a:gd name="T11" fmla="*/ 7 h 40"/>
                <a:gd name="T12" fmla="*/ 5 w 23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40">
                  <a:moveTo>
                    <a:pt x="5" y="0"/>
                  </a:moveTo>
                  <a:lnTo>
                    <a:pt x="5" y="0"/>
                  </a:lnTo>
                  <a:lnTo>
                    <a:pt x="6" y="15"/>
                  </a:lnTo>
                  <a:lnTo>
                    <a:pt x="0" y="38"/>
                  </a:lnTo>
                  <a:lnTo>
                    <a:pt x="22" y="40"/>
                  </a:lnTo>
                  <a:lnTo>
                    <a:pt x="23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1" name="Freeform 266">
              <a:extLst>
                <a:ext uri="{FF2B5EF4-FFF2-40B4-BE49-F238E27FC236}">
                  <a16:creationId xmlns:a16="http://schemas.microsoft.com/office/drawing/2014/main" xmlns="" id="{5C58EFEB-8C5E-A045-91D0-08DB7F9FF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275" y="3770313"/>
              <a:ext cx="38100" cy="92075"/>
            </a:xfrm>
            <a:custGeom>
              <a:avLst/>
              <a:gdLst>
                <a:gd name="T0" fmla="*/ 13 w 35"/>
                <a:gd name="T1" fmla="*/ 0 h 87"/>
                <a:gd name="T2" fmla="*/ 13 w 35"/>
                <a:gd name="T3" fmla="*/ 0 h 87"/>
                <a:gd name="T4" fmla="*/ 0 w 35"/>
                <a:gd name="T5" fmla="*/ 39 h 87"/>
                <a:gd name="T6" fmla="*/ 16 w 35"/>
                <a:gd name="T7" fmla="*/ 87 h 87"/>
                <a:gd name="T8" fmla="*/ 35 w 35"/>
                <a:gd name="T9" fmla="*/ 18 h 87"/>
                <a:gd name="T10" fmla="*/ 35 w 35"/>
                <a:gd name="T11" fmla="*/ 3 h 87"/>
                <a:gd name="T12" fmla="*/ 13 w 35"/>
                <a:gd name="T1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87">
                  <a:moveTo>
                    <a:pt x="13" y="0"/>
                  </a:moveTo>
                  <a:lnTo>
                    <a:pt x="13" y="0"/>
                  </a:lnTo>
                  <a:lnTo>
                    <a:pt x="0" y="39"/>
                  </a:lnTo>
                  <a:lnTo>
                    <a:pt x="16" y="87"/>
                  </a:lnTo>
                  <a:lnTo>
                    <a:pt x="35" y="18"/>
                  </a:lnTo>
                  <a:lnTo>
                    <a:pt x="35" y="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2" name="Freeform 267">
              <a:extLst>
                <a:ext uri="{FF2B5EF4-FFF2-40B4-BE49-F238E27FC236}">
                  <a16:creationId xmlns:a16="http://schemas.microsoft.com/office/drawing/2014/main" xmlns="" id="{75C16408-C191-544C-B9DD-36AB96069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475" y="3702051"/>
              <a:ext cx="57150" cy="38100"/>
            </a:xfrm>
            <a:custGeom>
              <a:avLst/>
              <a:gdLst>
                <a:gd name="T0" fmla="*/ 45 w 55"/>
                <a:gd name="T1" fmla="*/ 0 h 36"/>
                <a:gd name="T2" fmla="*/ 45 w 55"/>
                <a:gd name="T3" fmla="*/ 0 h 36"/>
                <a:gd name="T4" fmla="*/ 55 w 55"/>
                <a:gd name="T5" fmla="*/ 7 h 36"/>
                <a:gd name="T6" fmla="*/ 25 w 55"/>
                <a:gd name="T7" fmla="*/ 36 h 36"/>
                <a:gd name="T8" fmla="*/ 10 w 55"/>
                <a:gd name="T9" fmla="*/ 35 h 36"/>
                <a:gd name="T10" fmla="*/ 0 w 55"/>
                <a:gd name="T11" fmla="*/ 28 h 36"/>
                <a:gd name="T12" fmla="*/ 1 w 55"/>
                <a:gd name="T13" fmla="*/ 14 h 36"/>
                <a:gd name="T14" fmla="*/ 23 w 55"/>
                <a:gd name="T15" fmla="*/ 13 h 36"/>
                <a:gd name="T16" fmla="*/ 45 w 55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36">
                  <a:moveTo>
                    <a:pt x="45" y="0"/>
                  </a:moveTo>
                  <a:lnTo>
                    <a:pt x="45" y="0"/>
                  </a:lnTo>
                  <a:lnTo>
                    <a:pt x="55" y="7"/>
                  </a:lnTo>
                  <a:lnTo>
                    <a:pt x="25" y="36"/>
                  </a:lnTo>
                  <a:lnTo>
                    <a:pt x="10" y="35"/>
                  </a:lnTo>
                  <a:lnTo>
                    <a:pt x="0" y="28"/>
                  </a:lnTo>
                  <a:lnTo>
                    <a:pt x="1" y="14"/>
                  </a:lnTo>
                  <a:lnTo>
                    <a:pt x="23" y="1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3" name="Freeform 268">
              <a:extLst>
                <a:ext uri="{FF2B5EF4-FFF2-40B4-BE49-F238E27FC236}">
                  <a16:creationId xmlns:a16="http://schemas.microsoft.com/office/drawing/2014/main" xmlns="" id="{4FF05C33-77B0-7642-A2D3-CE75F6A0D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9813" y="2573338"/>
              <a:ext cx="434975" cy="473075"/>
            </a:xfrm>
            <a:custGeom>
              <a:avLst/>
              <a:gdLst>
                <a:gd name="T0" fmla="*/ 396 w 412"/>
                <a:gd name="T1" fmla="*/ 65 h 447"/>
                <a:gd name="T2" fmla="*/ 396 w 412"/>
                <a:gd name="T3" fmla="*/ 65 h 447"/>
                <a:gd name="T4" fmla="*/ 412 w 412"/>
                <a:gd name="T5" fmla="*/ 54 h 447"/>
                <a:gd name="T6" fmla="*/ 411 w 412"/>
                <a:gd name="T7" fmla="*/ 41 h 447"/>
                <a:gd name="T8" fmla="*/ 401 w 412"/>
                <a:gd name="T9" fmla="*/ 35 h 447"/>
                <a:gd name="T10" fmla="*/ 402 w 412"/>
                <a:gd name="T11" fmla="*/ 19 h 447"/>
                <a:gd name="T12" fmla="*/ 411 w 412"/>
                <a:gd name="T13" fmla="*/ 19 h 447"/>
                <a:gd name="T14" fmla="*/ 411 w 412"/>
                <a:gd name="T15" fmla="*/ 10 h 447"/>
                <a:gd name="T16" fmla="*/ 373 w 412"/>
                <a:gd name="T17" fmla="*/ 0 h 447"/>
                <a:gd name="T18" fmla="*/ 317 w 412"/>
                <a:gd name="T19" fmla="*/ 6 h 447"/>
                <a:gd name="T20" fmla="*/ 311 w 412"/>
                <a:gd name="T21" fmla="*/ 31 h 447"/>
                <a:gd name="T22" fmla="*/ 298 w 412"/>
                <a:gd name="T23" fmla="*/ 26 h 447"/>
                <a:gd name="T24" fmla="*/ 290 w 412"/>
                <a:gd name="T25" fmla="*/ 12 h 447"/>
                <a:gd name="T26" fmla="*/ 262 w 412"/>
                <a:gd name="T27" fmla="*/ 13 h 447"/>
                <a:gd name="T28" fmla="*/ 260 w 412"/>
                <a:gd name="T29" fmla="*/ 41 h 447"/>
                <a:gd name="T30" fmla="*/ 247 w 412"/>
                <a:gd name="T31" fmla="*/ 47 h 447"/>
                <a:gd name="T32" fmla="*/ 239 w 412"/>
                <a:gd name="T33" fmla="*/ 32 h 447"/>
                <a:gd name="T34" fmla="*/ 182 w 412"/>
                <a:gd name="T35" fmla="*/ 78 h 447"/>
                <a:gd name="T36" fmla="*/ 193 w 412"/>
                <a:gd name="T37" fmla="*/ 92 h 447"/>
                <a:gd name="T38" fmla="*/ 172 w 412"/>
                <a:gd name="T39" fmla="*/ 102 h 447"/>
                <a:gd name="T40" fmla="*/ 123 w 412"/>
                <a:gd name="T41" fmla="*/ 199 h 447"/>
                <a:gd name="T42" fmla="*/ 106 w 412"/>
                <a:gd name="T43" fmla="*/ 210 h 447"/>
                <a:gd name="T44" fmla="*/ 107 w 412"/>
                <a:gd name="T45" fmla="*/ 219 h 447"/>
                <a:gd name="T46" fmla="*/ 124 w 412"/>
                <a:gd name="T47" fmla="*/ 228 h 447"/>
                <a:gd name="T48" fmla="*/ 120 w 412"/>
                <a:gd name="T49" fmla="*/ 247 h 447"/>
                <a:gd name="T50" fmla="*/ 91 w 412"/>
                <a:gd name="T51" fmla="*/ 245 h 447"/>
                <a:gd name="T52" fmla="*/ 82 w 412"/>
                <a:gd name="T53" fmla="*/ 235 h 447"/>
                <a:gd name="T54" fmla="*/ 64 w 412"/>
                <a:gd name="T55" fmla="*/ 257 h 447"/>
                <a:gd name="T56" fmla="*/ 52 w 412"/>
                <a:gd name="T57" fmla="*/ 265 h 447"/>
                <a:gd name="T58" fmla="*/ 49 w 412"/>
                <a:gd name="T59" fmla="*/ 286 h 447"/>
                <a:gd name="T60" fmla="*/ 39 w 412"/>
                <a:gd name="T61" fmla="*/ 292 h 447"/>
                <a:gd name="T62" fmla="*/ 13 w 412"/>
                <a:gd name="T63" fmla="*/ 297 h 447"/>
                <a:gd name="T64" fmla="*/ 0 w 412"/>
                <a:gd name="T65" fmla="*/ 338 h 447"/>
                <a:gd name="T66" fmla="*/ 9 w 412"/>
                <a:gd name="T67" fmla="*/ 405 h 447"/>
                <a:gd name="T68" fmla="*/ 19 w 412"/>
                <a:gd name="T69" fmla="*/ 435 h 447"/>
                <a:gd name="T70" fmla="*/ 31 w 412"/>
                <a:gd name="T71" fmla="*/ 447 h 447"/>
                <a:gd name="T72" fmla="*/ 57 w 412"/>
                <a:gd name="T73" fmla="*/ 445 h 447"/>
                <a:gd name="T74" fmla="*/ 94 w 412"/>
                <a:gd name="T75" fmla="*/ 409 h 447"/>
                <a:gd name="T76" fmla="*/ 108 w 412"/>
                <a:gd name="T77" fmla="*/ 384 h 447"/>
                <a:gd name="T78" fmla="*/ 113 w 412"/>
                <a:gd name="T79" fmla="*/ 421 h 447"/>
                <a:gd name="T80" fmla="*/ 137 w 412"/>
                <a:gd name="T81" fmla="*/ 377 h 447"/>
                <a:gd name="T82" fmla="*/ 139 w 412"/>
                <a:gd name="T83" fmla="*/ 255 h 447"/>
                <a:gd name="T84" fmla="*/ 159 w 412"/>
                <a:gd name="T85" fmla="*/ 243 h 447"/>
                <a:gd name="T86" fmla="*/ 164 w 412"/>
                <a:gd name="T87" fmla="*/ 176 h 447"/>
                <a:gd name="T88" fmla="*/ 225 w 412"/>
                <a:gd name="T89" fmla="*/ 89 h 447"/>
                <a:gd name="T90" fmla="*/ 254 w 412"/>
                <a:gd name="T91" fmla="*/ 78 h 447"/>
                <a:gd name="T92" fmla="*/ 267 w 412"/>
                <a:gd name="T93" fmla="*/ 63 h 447"/>
                <a:gd name="T94" fmla="*/ 310 w 412"/>
                <a:gd name="T95" fmla="*/ 73 h 447"/>
                <a:gd name="T96" fmla="*/ 331 w 412"/>
                <a:gd name="T97" fmla="*/ 86 h 447"/>
                <a:gd name="T98" fmla="*/ 339 w 412"/>
                <a:gd name="T99" fmla="*/ 49 h 447"/>
                <a:gd name="T100" fmla="*/ 375 w 412"/>
                <a:gd name="T101" fmla="*/ 28 h 447"/>
                <a:gd name="T102" fmla="*/ 396 w 412"/>
                <a:gd name="T103" fmla="*/ 65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12" h="447">
                  <a:moveTo>
                    <a:pt x="396" y="65"/>
                  </a:moveTo>
                  <a:lnTo>
                    <a:pt x="396" y="65"/>
                  </a:lnTo>
                  <a:lnTo>
                    <a:pt x="412" y="54"/>
                  </a:lnTo>
                  <a:lnTo>
                    <a:pt x="411" y="41"/>
                  </a:lnTo>
                  <a:lnTo>
                    <a:pt x="401" y="35"/>
                  </a:lnTo>
                  <a:lnTo>
                    <a:pt x="402" y="19"/>
                  </a:lnTo>
                  <a:lnTo>
                    <a:pt x="411" y="19"/>
                  </a:lnTo>
                  <a:lnTo>
                    <a:pt x="411" y="10"/>
                  </a:lnTo>
                  <a:lnTo>
                    <a:pt x="373" y="0"/>
                  </a:lnTo>
                  <a:lnTo>
                    <a:pt x="317" y="6"/>
                  </a:lnTo>
                  <a:lnTo>
                    <a:pt x="311" y="31"/>
                  </a:lnTo>
                  <a:lnTo>
                    <a:pt x="298" y="26"/>
                  </a:lnTo>
                  <a:lnTo>
                    <a:pt x="290" y="12"/>
                  </a:lnTo>
                  <a:lnTo>
                    <a:pt x="262" y="13"/>
                  </a:lnTo>
                  <a:lnTo>
                    <a:pt x="260" y="41"/>
                  </a:lnTo>
                  <a:lnTo>
                    <a:pt x="247" y="47"/>
                  </a:lnTo>
                  <a:lnTo>
                    <a:pt x="239" y="32"/>
                  </a:lnTo>
                  <a:lnTo>
                    <a:pt x="182" y="78"/>
                  </a:lnTo>
                  <a:lnTo>
                    <a:pt x="193" y="92"/>
                  </a:lnTo>
                  <a:lnTo>
                    <a:pt x="172" y="102"/>
                  </a:lnTo>
                  <a:lnTo>
                    <a:pt x="123" y="199"/>
                  </a:lnTo>
                  <a:lnTo>
                    <a:pt x="106" y="210"/>
                  </a:lnTo>
                  <a:lnTo>
                    <a:pt x="107" y="219"/>
                  </a:lnTo>
                  <a:lnTo>
                    <a:pt x="124" y="228"/>
                  </a:lnTo>
                  <a:lnTo>
                    <a:pt x="120" y="247"/>
                  </a:lnTo>
                  <a:lnTo>
                    <a:pt x="91" y="245"/>
                  </a:lnTo>
                  <a:lnTo>
                    <a:pt x="82" y="235"/>
                  </a:lnTo>
                  <a:lnTo>
                    <a:pt x="64" y="257"/>
                  </a:lnTo>
                  <a:lnTo>
                    <a:pt x="52" y="265"/>
                  </a:lnTo>
                  <a:lnTo>
                    <a:pt x="49" y="286"/>
                  </a:lnTo>
                  <a:lnTo>
                    <a:pt x="39" y="292"/>
                  </a:lnTo>
                  <a:lnTo>
                    <a:pt x="13" y="297"/>
                  </a:lnTo>
                  <a:lnTo>
                    <a:pt x="0" y="338"/>
                  </a:lnTo>
                  <a:lnTo>
                    <a:pt x="9" y="405"/>
                  </a:lnTo>
                  <a:lnTo>
                    <a:pt x="19" y="435"/>
                  </a:lnTo>
                  <a:lnTo>
                    <a:pt x="31" y="447"/>
                  </a:lnTo>
                  <a:lnTo>
                    <a:pt x="57" y="445"/>
                  </a:lnTo>
                  <a:lnTo>
                    <a:pt x="94" y="409"/>
                  </a:lnTo>
                  <a:lnTo>
                    <a:pt x="108" y="384"/>
                  </a:lnTo>
                  <a:lnTo>
                    <a:pt x="113" y="421"/>
                  </a:lnTo>
                  <a:lnTo>
                    <a:pt x="137" y="377"/>
                  </a:lnTo>
                  <a:lnTo>
                    <a:pt x="139" y="255"/>
                  </a:lnTo>
                  <a:lnTo>
                    <a:pt x="159" y="243"/>
                  </a:lnTo>
                  <a:lnTo>
                    <a:pt x="164" y="176"/>
                  </a:lnTo>
                  <a:lnTo>
                    <a:pt x="225" y="89"/>
                  </a:lnTo>
                  <a:lnTo>
                    <a:pt x="254" y="78"/>
                  </a:lnTo>
                  <a:lnTo>
                    <a:pt x="267" y="63"/>
                  </a:lnTo>
                  <a:lnTo>
                    <a:pt x="310" y="73"/>
                  </a:lnTo>
                  <a:lnTo>
                    <a:pt x="331" y="86"/>
                  </a:lnTo>
                  <a:lnTo>
                    <a:pt x="339" y="49"/>
                  </a:lnTo>
                  <a:lnTo>
                    <a:pt x="375" y="28"/>
                  </a:lnTo>
                  <a:lnTo>
                    <a:pt x="396" y="6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4" name="Freeform 269">
              <a:extLst>
                <a:ext uri="{FF2B5EF4-FFF2-40B4-BE49-F238E27FC236}">
                  <a16:creationId xmlns:a16="http://schemas.microsoft.com/office/drawing/2014/main" xmlns="" id="{3979DDCC-A137-2D4E-99C3-47287CE5A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1213" y="3021013"/>
              <a:ext cx="165100" cy="290513"/>
            </a:xfrm>
            <a:custGeom>
              <a:avLst/>
              <a:gdLst>
                <a:gd name="T0" fmla="*/ 68 w 156"/>
                <a:gd name="T1" fmla="*/ 10 h 274"/>
                <a:gd name="T2" fmla="*/ 68 w 156"/>
                <a:gd name="T3" fmla="*/ 10 h 274"/>
                <a:gd name="T4" fmla="*/ 54 w 156"/>
                <a:gd name="T5" fmla="*/ 31 h 274"/>
                <a:gd name="T6" fmla="*/ 60 w 156"/>
                <a:gd name="T7" fmla="*/ 40 h 274"/>
                <a:gd name="T8" fmla="*/ 93 w 156"/>
                <a:gd name="T9" fmla="*/ 40 h 274"/>
                <a:gd name="T10" fmla="*/ 93 w 156"/>
                <a:gd name="T11" fmla="*/ 55 h 274"/>
                <a:gd name="T12" fmla="*/ 84 w 156"/>
                <a:gd name="T13" fmla="*/ 66 h 274"/>
                <a:gd name="T14" fmla="*/ 90 w 156"/>
                <a:gd name="T15" fmla="*/ 97 h 274"/>
                <a:gd name="T16" fmla="*/ 108 w 156"/>
                <a:gd name="T17" fmla="*/ 133 h 274"/>
                <a:gd name="T18" fmla="*/ 123 w 156"/>
                <a:gd name="T19" fmla="*/ 166 h 274"/>
                <a:gd name="T20" fmla="*/ 146 w 156"/>
                <a:gd name="T21" fmla="*/ 175 h 274"/>
                <a:gd name="T22" fmla="*/ 156 w 156"/>
                <a:gd name="T23" fmla="*/ 193 h 274"/>
                <a:gd name="T24" fmla="*/ 154 w 156"/>
                <a:gd name="T25" fmla="*/ 208 h 274"/>
                <a:gd name="T26" fmla="*/ 140 w 156"/>
                <a:gd name="T27" fmla="*/ 217 h 274"/>
                <a:gd name="T28" fmla="*/ 139 w 156"/>
                <a:gd name="T29" fmla="*/ 224 h 274"/>
                <a:gd name="T30" fmla="*/ 149 w 156"/>
                <a:gd name="T31" fmla="*/ 230 h 274"/>
                <a:gd name="T32" fmla="*/ 140 w 156"/>
                <a:gd name="T33" fmla="*/ 242 h 274"/>
                <a:gd name="T34" fmla="*/ 120 w 156"/>
                <a:gd name="T35" fmla="*/ 250 h 274"/>
                <a:gd name="T36" fmla="*/ 81 w 156"/>
                <a:gd name="T37" fmla="*/ 246 h 274"/>
                <a:gd name="T38" fmla="*/ 21 w 156"/>
                <a:gd name="T39" fmla="*/ 274 h 274"/>
                <a:gd name="T40" fmla="*/ 0 w 156"/>
                <a:gd name="T41" fmla="*/ 264 h 274"/>
                <a:gd name="T42" fmla="*/ 58 w 156"/>
                <a:gd name="T43" fmla="*/ 230 h 274"/>
                <a:gd name="T44" fmla="*/ 51 w 156"/>
                <a:gd name="T45" fmla="*/ 226 h 274"/>
                <a:gd name="T46" fmla="*/ 21 w 156"/>
                <a:gd name="T47" fmla="*/ 223 h 274"/>
                <a:gd name="T48" fmla="*/ 39 w 156"/>
                <a:gd name="T49" fmla="*/ 195 h 274"/>
                <a:gd name="T50" fmla="*/ 42 w 156"/>
                <a:gd name="T51" fmla="*/ 172 h 274"/>
                <a:gd name="T52" fmla="*/ 67 w 156"/>
                <a:gd name="T53" fmla="*/ 169 h 274"/>
                <a:gd name="T54" fmla="*/ 62 w 156"/>
                <a:gd name="T55" fmla="*/ 124 h 274"/>
                <a:gd name="T56" fmla="*/ 34 w 156"/>
                <a:gd name="T57" fmla="*/ 123 h 274"/>
                <a:gd name="T58" fmla="*/ 25 w 156"/>
                <a:gd name="T59" fmla="*/ 113 h 274"/>
                <a:gd name="T60" fmla="*/ 26 w 156"/>
                <a:gd name="T61" fmla="*/ 80 h 274"/>
                <a:gd name="T62" fmla="*/ 9 w 156"/>
                <a:gd name="T63" fmla="*/ 81 h 274"/>
                <a:gd name="T64" fmla="*/ 26 w 156"/>
                <a:gd name="T65" fmla="*/ 23 h 274"/>
                <a:gd name="T66" fmla="*/ 58 w 156"/>
                <a:gd name="T67" fmla="*/ 0 h 274"/>
                <a:gd name="T68" fmla="*/ 68 w 156"/>
                <a:gd name="T69" fmla="*/ 1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6" h="274">
                  <a:moveTo>
                    <a:pt x="68" y="10"/>
                  </a:moveTo>
                  <a:lnTo>
                    <a:pt x="68" y="10"/>
                  </a:lnTo>
                  <a:lnTo>
                    <a:pt x="54" y="31"/>
                  </a:lnTo>
                  <a:lnTo>
                    <a:pt x="60" y="40"/>
                  </a:lnTo>
                  <a:lnTo>
                    <a:pt x="93" y="40"/>
                  </a:lnTo>
                  <a:lnTo>
                    <a:pt x="93" y="55"/>
                  </a:lnTo>
                  <a:lnTo>
                    <a:pt x="84" y="66"/>
                  </a:lnTo>
                  <a:lnTo>
                    <a:pt x="90" y="97"/>
                  </a:lnTo>
                  <a:lnTo>
                    <a:pt x="108" y="133"/>
                  </a:lnTo>
                  <a:lnTo>
                    <a:pt x="123" y="166"/>
                  </a:lnTo>
                  <a:lnTo>
                    <a:pt x="146" y="175"/>
                  </a:lnTo>
                  <a:lnTo>
                    <a:pt x="156" y="193"/>
                  </a:lnTo>
                  <a:lnTo>
                    <a:pt x="154" y="208"/>
                  </a:lnTo>
                  <a:lnTo>
                    <a:pt x="140" y="217"/>
                  </a:lnTo>
                  <a:lnTo>
                    <a:pt x="139" y="224"/>
                  </a:lnTo>
                  <a:lnTo>
                    <a:pt x="149" y="230"/>
                  </a:lnTo>
                  <a:lnTo>
                    <a:pt x="140" y="242"/>
                  </a:lnTo>
                  <a:lnTo>
                    <a:pt x="120" y="250"/>
                  </a:lnTo>
                  <a:lnTo>
                    <a:pt x="81" y="246"/>
                  </a:lnTo>
                  <a:lnTo>
                    <a:pt x="21" y="274"/>
                  </a:lnTo>
                  <a:lnTo>
                    <a:pt x="0" y="264"/>
                  </a:lnTo>
                  <a:lnTo>
                    <a:pt x="58" y="230"/>
                  </a:lnTo>
                  <a:lnTo>
                    <a:pt x="51" y="226"/>
                  </a:lnTo>
                  <a:lnTo>
                    <a:pt x="21" y="223"/>
                  </a:lnTo>
                  <a:lnTo>
                    <a:pt x="39" y="195"/>
                  </a:lnTo>
                  <a:lnTo>
                    <a:pt x="42" y="172"/>
                  </a:lnTo>
                  <a:lnTo>
                    <a:pt x="67" y="169"/>
                  </a:lnTo>
                  <a:lnTo>
                    <a:pt x="62" y="124"/>
                  </a:lnTo>
                  <a:lnTo>
                    <a:pt x="34" y="123"/>
                  </a:lnTo>
                  <a:lnTo>
                    <a:pt x="25" y="113"/>
                  </a:lnTo>
                  <a:lnTo>
                    <a:pt x="26" y="80"/>
                  </a:lnTo>
                  <a:lnTo>
                    <a:pt x="9" y="81"/>
                  </a:lnTo>
                  <a:lnTo>
                    <a:pt x="26" y="23"/>
                  </a:lnTo>
                  <a:lnTo>
                    <a:pt x="58" y="0"/>
                  </a:lnTo>
                  <a:lnTo>
                    <a:pt x="68" y="1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5" name="Freeform 270">
              <a:extLst>
                <a:ext uri="{FF2B5EF4-FFF2-40B4-BE49-F238E27FC236}">
                  <a16:creationId xmlns:a16="http://schemas.microsoft.com/office/drawing/2014/main" xmlns="" id="{BA2C10E1-BE3F-B245-A5A6-B50C6FD40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575" y="3135313"/>
              <a:ext cx="46038" cy="39688"/>
            </a:xfrm>
            <a:custGeom>
              <a:avLst/>
              <a:gdLst>
                <a:gd name="T0" fmla="*/ 28 w 44"/>
                <a:gd name="T1" fmla="*/ 0 h 38"/>
                <a:gd name="T2" fmla="*/ 28 w 44"/>
                <a:gd name="T3" fmla="*/ 0 h 38"/>
                <a:gd name="T4" fmla="*/ 2 w 44"/>
                <a:gd name="T5" fmla="*/ 3 h 38"/>
                <a:gd name="T6" fmla="*/ 0 w 44"/>
                <a:gd name="T7" fmla="*/ 26 h 38"/>
                <a:gd name="T8" fmla="*/ 18 w 44"/>
                <a:gd name="T9" fmla="*/ 38 h 38"/>
                <a:gd name="T10" fmla="*/ 36 w 44"/>
                <a:gd name="T11" fmla="*/ 33 h 38"/>
                <a:gd name="T12" fmla="*/ 44 w 44"/>
                <a:gd name="T13" fmla="*/ 20 h 38"/>
                <a:gd name="T14" fmla="*/ 28 w 44"/>
                <a:gd name="T1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38">
                  <a:moveTo>
                    <a:pt x="28" y="0"/>
                  </a:moveTo>
                  <a:lnTo>
                    <a:pt x="28" y="0"/>
                  </a:lnTo>
                  <a:lnTo>
                    <a:pt x="2" y="3"/>
                  </a:lnTo>
                  <a:lnTo>
                    <a:pt x="0" y="26"/>
                  </a:lnTo>
                  <a:lnTo>
                    <a:pt x="18" y="38"/>
                  </a:lnTo>
                  <a:lnTo>
                    <a:pt x="36" y="33"/>
                  </a:lnTo>
                  <a:lnTo>
                    <a:pt x="44" y="2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6" name="Freeform 271">
              <a:extLst>
                <a:ext uri="{FF2B5EF4-FFF2-40B4-BE49-F238E27FC236}">
                  <a16:creationId xmlns:a16="http://schemas.microsoft.com/office/drawing/2014/main" xmlns="" id="{172A97D3-24DF-9848-A29A-512C2BA11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7550" y="3135313"/>
              <a:ext cx="111125" cy="115888"/>
            </a:xfrm>
            <a:custGeom>
              <a:avLst/>
              <a:gdLst>
                <a:gd name="T0" fmla="*/ 105 w 105"/>
                <a:gd name="T1" fmla="*/ 39 h 109"/>
                <a:gd name="T2" fmla="*/ 105 w 105"/>
                <a:gd name="T3" fmla="*/ 39 h 109"/>
                <a:gd name="T4" fmla="*/ 98 w 105"/>
                <a:gd name="T5" fmla="*/ 86 h 109"/>
                <a:gd name="T6" fmla="*/ 35 w 105"/>
                <a:gd name="T7" fmla="*/ 109 h 109"/>
                <a:gd name="T8" fmla="*/ 15 w 105"/>
                <a:gd name="T9" fmla="*/ 109 h 109"/>
                <a:gd name="T10" fmla="*/ 0 w 105"/>
                <a:gd name="T11" fmla="*/ 99 h 109"/>
                <a:gd name="T12" fmla="*/ 0 w 105"/>
                <a:gd name="T13" fmla="*/ 90 h 109"/>
                <a:gd name="T14" fmla="*/ 32 w 105"/>
                <a:gd name="T15" fmla="*/ 70 h 109"/>
                <a:gd name="T16" fmla="*/ 23 w 105"/>
                <a:gd name="T17" fmla="*/ 53 h 109"/>
                <a:gd name="T18" fmla="*/ 25 w 105"/>
                <a:gd name="T19" fmla="*/ 28 h 109"/>
                <a:gd name="T20" fmla="*/ 52 w 105"/>
                <a:gd name="T21" fmla="*/ 29 h 109"/>
                <a:gd name="T22" fmla="*/ 65 w 105"/>
                <a:gd name="T23" fmla="*/ 0 h 109"/>
                <a:gd name="T24" fmla="*/ 63 w 105"/>
                <a:gd name="T25" fmla="*/ 26 h 109"/>
                <a:gd name="T26" fmla="*/ 84 w 105"/>
                <a:gd name="T27" fmla="*/ 43 h 109"/>
                <a:gd name="T28" fmla="*/ 105 w 105"/>
                <a:gd name="T29" fmla="*/ 3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5" h="109">
                  <a:moveTo>
                    <a:pt x="105" y="39"/>
                  </a:moveTo>
                  <a:lnTo>
                    <a:pt x="105" y="39"/>
                  </a:lnTo>
                  <a:lnTo>
                    <a:pt x="98" y="86"/>
                  </a:lnTo>
                  <a:lnTo>
                    <a:pt x="35" y="109"/>
                  </a:lnTo>
                  <a:lnTo>
                    <a:pt x="15" y="109"/>
                  </a:lnTo>
                  <a:lnTo>
                    <a:pt x="0" y="99"/>
                  </a:lnTo>
                  <a:lnTo>
                    <a:pt x="0" y="90"/>
                  </a:lnTo>
                  <a:lnTo>
                    <a:pt x="32" y="70"/>
                  </a:lnTo>
                  <a:lnTo>
                    <a:pt x="23" y="53"/>
                  </a:lnTo>
                  <a:lnTo>
                    <a:pt x="25" y="28"/>
                  </a:lnTo>
                  <a:lnTo>
                    <a:pt x="52" y="29"/>
                  </a:lnTo>
                  <a:lnTo>
                    <a:pt x="65" y="0"/>
                  </a:lnTo>
                  <a:lnTo>
                    <a:pt x="63" y="26"/>
                  </a:lnTo>
                  <a:lnTo>
                    <a:pt x="84" y="43"/>
                  </a:lnTo>
                  <a:lnTo>
                    <a:pt x="105" y="3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7" name="Freeform 272">
              <a:extLst>
                <a:ext uri="{FF2B5EF4-FFF2-40B4-BE49-F238E27FC236}">
                  <a16:creationId xmlns:a16="http://schemas.microsoft.com/office/drawing/2014/main" xmlns="" id="{69FF10EE-A365-7C40-B6E6-CF1B8D96A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463" y="2662238"/>
              <a:ext cx="219075" cy="469900"/>
            </a:xfrm>
            <a:custGeom>
              <a:avLst/>
              <a:gdLst>
                <a:gd name="T0" fmla="*/ 143 w 207"/>
                <a:gd name="T1" fmla="*/ 0 h 444"/>
                <a:gd name="T2" fmla="*/ 143 w 207"/>
                <a:gd name="T3" fmla="*/ 0 h 444"/>
                <a:gd name="T4" fmla="*/ 158 w 207"/>
                <a:gd name="T5" fmla="*/ 14 h 444"/>
                <a:gd name="T6" fmla="*/ 187 w 207"/>
                <a:gd name="T7" fmla="*/ 14 h 444"/>
                <a:gd name="T8" fmla="*/ 203 w 207"/>
                <a:gd name="T9" fmla="*/ 44 h 444"/>
                <a:gd name="T10" fmla="*/ 207 w 207"/>
                <a:gd name="T11" fmla="*/ 96 h 444"/>
                <a:gd name="T12" fmla="*/ 169 w 207"/>
                <a:gd name="T13" fmla="*/ 124 h 444"/>
                <a:gd name="T14" fmla="*/ 169 w 207"/>
                <a:gd name="T15" fmla="*/ 152 h 444"/>
                <a:gd name="T16" fmla="*/ 141 w 207"/>
                <a:gd name="T17" fmla="*/ 189 h 444"/>
                <a:gd name="T18" fmla="*/ 125 w 207"/>
                <a:gd name="T19" fmla="*/ 191 h 444"/>
                <a:gd name="T20" fmla="*/ 104 w 207"/>
                <a:gd name="T21" fmla="*/ 227 h 444"/>
                <a:gd name="T22" fmla="*/ 105 w 207"/>
                <a:gd name="T23" fmla="*/ 262 h 444"/>
                <a:gd name="T24" fmla="*/ 143 w 207"/>
                <a:gd name="T25" fmla="*/ 289 h 444"/>
                <a:gd name="T26" fmla="*/ 140 w 207"/>
                <a:gd name="T27" fmla="*/ 305 h 444"/>
                <a:gd name="T28" fmla="*/ 125 w 207"/>
                <a:gd name="T29" fmla="*/ 327 h 444"/>
                <a:gd name="T30" fmla="*/ 104 w 207"/>
                <a:gd name="T31" fmla="*/ 346 h 444"/>
                <a:gd name="T32" fmla="*/ 105 w 207"/>
                <a:gd name="T33" fmla="*/ 408 h 444"/>
                <a:gd name="T34" fmla="*/ 72 w 207"/>
                <a:gd name="T35" fmla="*/ 420 h 444"/>
                <a:gd name="T36" fmla="*/ 61 w 207"/>
                <a:gd name="T37" fmla="*/ 444 h 444"/>
                <a:gd name="T38" fmla="*/ 45 w 207"/>
                <a:gd name="T39" fmla="*/ 444 h 444"/>
                <a:gd name="T40" fmla="*/ 36 w 207"/>
                <a:gd name="T41" fmla="*/ 401 h 444"/>
                <a:gd name="T42" fmla="*/ 0 w 207"/>
                <a:gd name="T43" fmla="*/ 346 h 444"/>
                <a:gd name="T44" fmla="*/ 30 w 207"/>
                <a:gd name="T45" fmla="*/ 296 h 444"/>
                <a:gd name="T46" fmla="*/ 32 w 207"/>
                <a:gd name="T47" fmla="*/ 174 h 444"/>
                <a:gd name="T48" fmla="*/ 52 w 207"/>
                <a:gd name="T49" fmla="*/ 163 h 444"/>
                <a:gd name="T50" fmla="*/ 57 w 207"/>
                <a:gd name="T51" fmla="*/ 93 h 444"/>
                <a:gd name="T52" fmla="*/ 115 w 207"/>
                <a:gd name="T53" fmla="*/ 9 h 444"/>
                <a:gd name="T54" fmla="*/ 143 w 207"/>
                <a:gd name="T55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7" h="444">
                  <a:moveTo>
                    <a:pt x="143" y="0"/>
                  </a:moveTo>
                  <a:lnTo>
                    <a:pt x="143" y="0"/>
                  </a:lnTo>
                  <a:lnTo>
                    <a:pt x="158" y="14"/>
                  </a:lnTo>
                  <a:lnTo>
                    <a:pt x="187" y="14"/>
                  </a:lnTo>
                  <a:lnTo>
                    <a:pt x="203" y="44"/>
                  </a:lnTo>
                  <a:lnTo>
                    <a:pt x="207" y="96"/>
                  </a:lnTo>
                  <a:lnTo>
                    <a:pt x="169" y="124"/>
                  </a:lnTo>
                  <a:lnTo>
                    <a:pt x="169" y="152"/>
                  </a:lnTo>
                  <a:lnTo>
                    <a:pt x="141" y="189"/>
                  </a:lnTo>
                  <a:lnTo>
                    <a:pt x="125" y="191"/>
                  </a:lnTo>
                  <a:lnTo>
                    <a:pt x="104" y="227"/>
                  </a:lnTo>
                  <a:lnTo>
                    <a:pt x="105" y="262"/>
                  </a:lnTo>
                  <a:lnTo>
                    <a:pt x="143" y="289"/>
                  </a:lnTo>
                  <a:lnTo>
                    <a:pt x="140" y="305"/>
                  </a:lnTo>
                  <a:lnTo>
                    <a:pt x="125" y="327"/>
                  </a:lnTo>
                  <a:lnTo>
                    <a:pt x="104" y="346"/>
                  </a:lnTo>
                  <a:lnTo>
                    <a:pt x="105" y="408"/>
                  </a:lnTo>
                  <a:lnTo>
                    <a:pt x="72" y="420"/>
                  </a:lnTo>
                  <a:lnTo>
                    <a:pt x="61" y="444"/>
                  </a:lnTo>
                  <a:lnTo>
                    <a:pt x="45" y="444"/>
                  </a:lnTo>
                  <a:lnTo>
                    <a:pt x="36" y="401"/>
                  </a:lnTo>
                  <a:lnTo>
                    <a:pt x="0" y="346"/>
                  </a:lnTo>
                  <a:lnTo>
                    <a:pt x="30" y="296"/>
                  </a:lnTo>
                  <a:lnTo>
                    <a:pt x="32" y="174"/>
                  </a:lnTo>
                  <a:lnTo>
                    <a:pt x="52" y="163"/>
                  </a:lnTo>
                  <a:lnTo>
                    <a:pt x="57" y="93"/>
                  </a:lnTo>
                  <a:lnTo>
                    <a:pt x="115" y="9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8" name="Freeform 273">
              <a:extLst>
                <a:ext uri="{FF2B5EF4-FFF2-40B4-BE49-F238E27FC236}">
                  <a16:creationId xmlns:a16="http://schemas.microsoft.com/office/drawing/2014/main" xmlns="" id="{2E9F9B2A-A4CF-DB45-BB79-6275745A6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2611438"/>
              <a:ext cx="217488" cy="358775"/>
            </a:xfrm>
            <a:custGeom>
              <a:avLst/>
              <a:gdLst>
                <a:gd name="T0" fmla="*/ 66 w 206"/>
                <a:gd name="T1" fmla="*/ 146 h 340"/>
                <a:gd name="T2" fmla="*/ 66 w 206"/>
                <a:gd name="T3" fmla="*/ 146 h 340"/>
                <a:gd name="T4" fmla="*/ 82 w 206"/>
                <a:gd name="T5" fmla="*/ 153 h 340"/>
                <a:gd name="T6" fmla="*/ 93 w 206"/>
                <a:gd name="T7" fmla="*/ 172 h 340"/>
                <a:gd name="T8" fmla="*/ 82 w 206"/>
                <a:gd name="T9" fmla="*/ 185 h 340"/>
                <a:gd name="T10" fmla="*/ 32 w 206"/>
                <a:gd name="T11" fmla="*/ 240 h 340"/>
                <a:gd name="T12" fmla="*/ 23 w 206"/>
                <a:gd name="T13" fmla="*/ 269 h 340"/>
                <a:gd name="T14" fmla="*/ 35 w 206"/>
                <a:gd name="T15" fmla="*/ 311 h 340"/>
                <a:gd name="T16" fmla="*/ 74 w 206"/>
                <a:gd name="T17" fmla="*/ 340 h 340"/>
                <a:gd name="T18" fmla="*/ 126 w 206"/>
                <a:gd name="T19" fmla="*/ 315 h 340"/>
                <a:gd name="T20" fmla="*/ 167 w 206"/>
                <a:gd name="T21" fmla="*/ 309 h 340"/>
                <a:gd name="T22" fmla="*/ 206 w 206"/>
                <a:gd name="T23" fmla="*/ 247 h 340"/>
                <a:gd name="T24" fmla="*/ 177 w 206"/>
                <a:gd name="T25" fmla="*/ 179 h 340"/>
                <a:gd name="T26" fmla="*/ 150 w 206"/>
                <a:gd name="T27" fmla="*/ 113 h 340"/>
                <a:gd name="T28" fmla="*/ 154 w 206"/>
                <a:gd name="T29" fmla="*/ 71 h 340"/>
                <a:gd name="T30" fmla="*/ 137 w 206"/>
                <a:gd name="T31" fmla="*/ 69 h 340"/>
                <a:gd name="T32" fmla="*/ 133 w 206"/>
                <a:gd name="T33" fmla="*/ 38 h 340"/>
                <a:gd name="T34" fmla="*/ 109 w 206"/>
                <a:gd name="T35" fmla="*/ 0 h 340"/>
                <a:gd name="T36" fmla="*/ 84 w 206"/>
                <a:gd name="T37" fmla="*/ 18 h 340"/>
                <a:gd name="T38" fmla="*/ 74 w 206"/>
                <a:gd name="T39" fmla="*/ 59 h 340"/>
                <a:gd name="T40" fmla="*/ 46 w 206"/>
                <a:gd name="T41" fmla="*/ 43 h 340"/>
                <a:gd name="T42" fmla="*/ 8 w 206"/>
                <a:gd name="T43" fmla="*/ 33 h 340"/>
                <a:gd name="T44" fmla="*/ 0 w 206"/>
                <a:gd name="T45" fmla="*/ 43 h 340"/>
                <a:gd name="T46" fmla="*/ 14 w 206"/>
                <a:gd name="T47" fmla="*/ 57 h 340"/>
                <a:gd name="T48" fmla="*/ 41 w 206"/>
                <a:gd name="T49" fmla="*/ 56 h 340"/>
                <a:gd name="T50" fmla="*/ 62 w 206"/>
                <a:gd name="T51" fmla="*/ 91 h 340"/>
                <a:gd name="T52" fmla="*/ 66 w 206"/>
                <a:gd name="T53" fmla="*/ 146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6" h="340">
                  <a:moveTo>
                    <a:pt x="66" y="146"/>
                  </a:moveTo>
                  <a:lnTo>
                    <a:pt x="66" y="146"/>
                  </a:lnTo>
                  <a:lnTo>
                    <a:pt x="82" y="153"/>
                  </a:lnTo>
                  <a:lnTo>
                    <a:pt x="93" y="172"/>
                  </a:lnTo>
                  <a:lnTo>
                    <a:pt x="82" y="185"/>
                  </a:lnTo>
                  <a:lnTo>
                    <a:pt x="32" y="240"/>
                  </a:lnTo>
                  <a:lnTo>
                    <a:pt x="23" y="269"/>
                  </a:lnTo>
                  <a:lnTo>
                    <a:pt x="35" y="311"/>
                  </a:lnTo>
                  <a:lnTo>
                    <a:pt x="74" y="340"/>
                  </a:lnTo>
                  <a:lnTo>
                    <a:pt x="126" y="315"/>
                  </a:lnTo>
                  <a:lnTo>
                    <a:pt x="167" y="309"/>
                  </a:lnTo>
                  <a:lnTo>
                    <a:pt x="206" y="247"/>
                  </a:lnTo>
                  <a:lnTo>
                    <a:pt x="177" y="179"/>
                  </a:lnTo>
                  <a:lnTo>
                    <a:pt x="150" y="113"/>
                  </a:lnTo>
                  <a:lnTo>
                    <a:pt x="154" y="71"/>
                  </a:lnTo>
                  <a:lnTo>
                    <a:pt x="137" y="69"/>
                  </a:lnTo>
                  <a:lnTo>
                    <a:pt x="133" y="38"/>
                  </a:lnTo>
                  <a:lnTo>
                    <a:pt x="109" y="0"/>
                  </a:lnTo>
                  <a:lnTo>
                    <a:pt x="84" y="18"/>
                  </a:lnTo>
                  <a:lnTo>
                    <a:pt x="74" y="59"/>
                  </a:lnTo>
                  <a:lnTo>
                    <a:pt x="46" y="43"/>
                  </a:lnTo>
                  <a:lnTo>
                    <a:pt x="8" y="33"/>
                  </a:lnTo>
                  <a:lnTo>
                    <a:pt x="0" y="43"/>
                  </a:lnTo>
                  <a:lnTo>
                    <a:pt x="14" y="57"/>
                  </a:lnTo>
                  <a:lnTo>
                    <a:pt x="41" y="56"/>
                  </a:lnTo>
                  <a:lnTo>
                    <a:pt x="62" y="91"/>
                  </a:lnTo>
                  <a:lnTo>
                    <a:pt x="66" y="14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9" name="Freeform 274">
              <a:extLst>
                <a:ext uri="{FF2B5EF4-FFF2-40B4-BE49-F238E27FC236}">
                  <a16:creationId xmlns:a16="http://schemas.microsoft.com/office/drawing/2014/main" xmlns="" id="{14BDBCFF-4933-5F4F-BE14-69CCDF3B9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3988" y="3041651"/>
              <a:ext cx="74613" cy="65088"/>
            </a:xfrm>
            <a:custGeom>
              <a:avLst/>
              <a:gdLst>
                <a:gd name="T0" fmla="*/ 54 w 71"/>
                <a:gd name="T1" fmla="*/ 9 h 61"/>
                <a:gd name="T2" fmla="*/ 54 w 71"/>
                <a:gd name="T3" fmla="*/ 9 h 61"/>
                <a:gd name="T4" fmla="*/ 0 w 71"/>
                <a:gd name="T5" fmla="*/ 0 h 61"/>
                <a:gd name="T6" fmla="*/ 1 w 71"/>
                <a:gd name="T7" fmla="*/ 30 h 61"/>
                <a:gd name="T8" fmla="*/ 51 w 71"/>
                <a:gd name="T9" fmla="*/ 61 h 61"/>
                <a:gd name="T10" fmla="*/ 71 w 71"/>
                <a:gd name="T11" fmla="*/ 55 h 61"/>
                <a:gd name="T12" fmla="*/ 70 w 71"/>
                <a:gd name="T13" fmla="*/ 32 h 61"/>
                <a:gd name="T14" fmla="*/ 54 w 71"/>
                <a:gd name="T15" fmla="*/ 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1">
                  <a:moveTo>
                    <a:pt x="54" y="9"/>
                  </a:moveTo>
                  <a:lnTo>
                    <a:pt x="54" y="9"/>
                  </a:lnTo>
                  <a:lnTo>
                    <a:pt x="0" y="0"/>
                  </a:lnTo>
                  <a:lnTo>
                    <a:pt x="1" y="30"/>
                  </a:lnTo>
                  <a:lnTo>
                    <a:pt x="51" y="61"/>
                  </a:lnTo>
                  <a:lnTo>
                    <a:pt x="71" y="55"/>
                  </a:lnTo>
                  <a:lnTo>
                    <a:pt x="70" y="32"/>
                  </a:lnTo>
                  <a:lnTo>
                    <a:pt x="54" y="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0" name="Freeform 275">
              <a:extLst>
                <a:ext uri="{FF2B5EF4-FFF2-40B4-BE49-F238E27FC236}">
                  <a16:creationId xmlns:a16="http://schemas.microsoft.com/office/drawing/2014/main" xmlns="" id="{28C3A2D5-170B-4742-8113-0A73F1C06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6838" y="3019426"/>
              <a:ext cx="23813" cy="17463"/>
            </a:xfrm>
            <a:custGeom>
              <a:avLst/>
              <a:gdLst>
                <a:gd name="T0" fmla="*/ 19 w 23"/>
                <a:gd name="T1" fmla="*/ 0 h 16"/>
                <a:gd name="T2" fmla="*/ 19 w 23"/>
                <a:gd name="T3" fmla="*/ 0 h 16"/>
                <a:gd name="T4" fmla="*/ 7 w 23"/>
                <a:gd name="T5" fmla="*/ 0 h 16"/>
                <a:gd name="T6" fmla="*/ 0 w 23"/>
                <a:gd name="T7" fmla="*/ 7 h 16"/>
                <a:gd name="T8" fmla="*/ 5 w 23"/>
                <a:gd name="T9" fmla="*/ 15 h 16"/>
                <a:gd name="T10" fmla="*/ 17 w 23"/>
                <a:gd name="T11" fmla="*/ 16 h 16"/>
                <a:gd name="T12" fmla="*/ 23 w 23"/>
                <a:gd name="T13" fmla="*/ 6 h 16"/>
                <a:gd name="T14" fmla="*/ 19 w 23"/>
                <a:gd name="T1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6">
                  <a:moveTo>
                    <a:pt x="19" y="0"/>
                  </a:moveTo>
                  <a:lnTo>
                    <a:pt x="19" y="0"/>
                  </a:lnTo>
                  <a:lnTo>
                    <a:pt x="7" y="0"/>
                  </a:lnTo>
                  <a:lnTo>
                    <a:pt x="0" y="7"/>
                  </a:lnTo>
                  <a:lnTo>
                    <a:pt x="5" y="15"/>
                  </a:lnTo>
                  <a:lnTo>
                    <a:pt x="17" y="16"/>
                  </a:lnTo>
                  <a:lnTo>
                    <a:pt x="23" y="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1" name="Freeform 276">
              <a:extLst>
                <a:ext uri="{FF2B5EF4-FFF2-40B4-BE49-F238E27FC236}">
                  <a16:creationId xmlns:a16="http://schemas.microsoft.com/office/drawing/2014/main" xmlns="" id="{AD85F16E-930C-0741-8E19-94F892BF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0963" y="3052763"/>
              <a:ext cx="49213" cy="42863"/>
            </a:xfrm>
            <a:custGeom>
              <a:avLst/>
              <a:gdLst>
                <a:gd name="T0" fmla="*/ 33 w 47"/>
                <a:gd name="T1" fmla="*/ 1 h 41"/>
                <a:gd name="T2" fmla="*/ 33 w 47"/>
                <a:gd name="T3" fmla="*/ 1 h 41"/>
                <a:gd name="T4" fmla="*/ 21 w 47"/>
                <a:gd name="T5" fmla="*/ 0 h 41"/>
                <a:gd name="T6" fmla="*/ 0 w 47"/>
                <a:gd name="T7" fmla="*/ 26 h 41"/>
                <a:gd name="T8" fmla="*/ 0 w 47"/>
                <a:gd name="T9" fmla="*/ 37 h 41"/>
                <a:gd name="T10" fmla="*/ 7 w 47"/>
                <a:gd name="T11" fmla="*/ 40 h 41"/>
                <a:gd name="T12" fmla="*/ 21 w 47"/>
                <a:gd name="T13" fmla="*/ 41 h 41"/>
                <a:gd name="T14" fmla="*/ 43 w 47"/>
                <a:gd name="T15" fmla="*/ 22 h 41"/>
                <a:gd name="T16" fmla="*/ 47 w 47"/>
                <a:gd name="T17" fmla="*/ 16 h 41"/>
                <a:gd name="T18" fmla="*/ 33 w 47"/>
                <a:gd name="T19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1">
                  <a:moveTo>
                    <a:pt x="33" y="1"/>
                  </a:moveTo>
                  <a:lnTo>
                    <a:pt x="33" y="1"/>
                  </a:lnTo>
                  <a:lnTo>
                    <a:pt x="21" y="0"/>
                  </a:lnTo>
                  <a:lnTo>
                    <a:pt x="0" y="26"/>
                  </a:lnTo>
                  <a:lnTo>
                    <a:pt x="0" y="37"/>
                  </a:lnTo>
                  <a:lnTo>
                    <a:pt x="7" y="40"/>
                  </a:lnTo>
                  <a:lnTo>
                    <a:pt x="21" y="41"/>
                  </a:lnTo>
                  <a:lnTo>
                    <a:pt x="43" y="22"/>
                  </a:lnTo>
                  <a:lnTo>
                    <a:pt x="47" y="16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2" name="Freeform 277">
              <a:extLst>
                <a:ext uri="{FF2B5EF4-FFF2-40B4-BE49-F238E27FC236}">
                  <a16:creationId xmlns:a16="http://schemas.microsoft.com/office/drawing/2014/main" xmlns="" id="{64DCBD20-420D-E248-A94B-2441A4BE1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6200" y="3078163"/>
              <a:ext cx="127000" cy="90488"/>
            </a:xfrm>
            <a:custGeom>
              <a:avLst/>
              <a:gdLst>
                <a:gd name="T0" fmla="*/ 70 w 121"/>
                <a:gd name="T1" fmla="*/ 1 h 86"/>
                <a:gd name="T2" fmla="*/ 70 w 121"/>
                <a:gd name="T3" fmla="*/ 1 h 86"/>
                <a:gd name="T4" fmla="*/ 53 w 121"/>
                <a:gd name="T5" fmla="*/ 0 h 86"/>
                <a:gd name="T6" fmla="*/ 30 w 121"/>
                <a:gd name="T7" fmla="*/ 23 h 86"/>
                <a:gd name="T8" fmla="*/ 10 w 121"/>
                <a:gd name="T9" fmla="*/ 23 h 86"/>
                <a:gd name="T10" fmla="*/ 11 w 121"/>
                <a:gd name="T11" fmla="*/ 50 h 86"/>
                <a:gd name="T12" fmla="*/ 0 w 121"/>
                <a:gd name="T13" fmla="*/ 72 h 86"/>
                <a:gd name="T14" fmla="*/ 42 w 121"/>
                <a:gd name="T15" fmla="*/ 72 h 86"/>
                <a:gd name="T16" fmla="*/ 54 w 121"/>
                <a:gd name="T17" fmla="*/ 71 h 86"/>
                <a:gd name="T18" fmla="*/ 66 w 121"/>
                <a:gd name="T19" fmla="*/ 86 h 86"/>
                <a:gd name="T20" fmla="*/ 94 w 121"/>
                <a:gd name="T21" fmla="*/ 84 h 86"/>
                <a:gd name="T22" fmla="*/ 121 w 121"/>
                <a:gd name="T23" fmla="*/ 50 h 86"/>
                <a:gd name="T24" fmla="*/ 119 w 121"/>
                <a:gd name="T25" fmla="*/ 30 h 86"/>
                <a:gd name="T26" fmla="*/ 70 w 121"/>
                <a:gd name="T27" fmla="*/ 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" h="86">
                  <a:moveTo>
                    <a:pt x="70" y="1"/>
                  </a:moveTo>
                  <a:lnTo>
                    <a:pt x="70" y="1"/>
                  </a:lnTo>
                  <a:lnTo>
                    <a:pt x="53" y="0"/>
                  </a:lnTo>
                  <a:lnTo>
                    <a:pt x="30" y="23"/>
                  </a:lnTo>
                  <a:lnTo>
                    <a:pt x="10" y="23"/>
                  </a:lnTo>
                  <a:lnTo>
                    <a:pt x="11" y="50"/>
                  </a:lnTo>
                  <a:lnTo>
                    <a:pt x="0" y="72"/>
                  </a:lnTo>
                  <a:lnTo>
                    <a:pt x="42" y="72"/>
                  </a:lnTo>
                  <a:lnTo>
                    <a:pt x="54" y="71"/>
                  </a:lnTo>
                  <a:lnTo>
                    <a:pt x="66" y="86"/>
                  </a:lnTo>
                  <a:lnTo>
                    <a:pt x="94" y="84"/>
                  </a:lnTo>
                  <a:lnTo>
                    <a:pt x="121" y="50"/>
                  </a:lnTo>
                  <a:lnTo>
                    <a:pt x="119" y="30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3" name="Freeform 278">
              <a:extLst>
                <a:ext uri="{FF2B5EF4-FFF2-40B4-BE49-F238E27FC236}">
                  <a16:creationId xmlns:a16="http://schemas.microsoft.com/office/drawing/2014/main" xmlns="" id="{142DFA2B-FA8E-3648-899C-742CE2E57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9225" y="3105151"/>
              <a:ext cx="174625" cy="134938"/>
            </a:xfrm>
            <a:custGeom>
              <a:avLst/>
              <a:gdLst>
                <a:gd name="T0" fmla="*/ 0 w 166"/>
                <a:gd name="T1" fmla="*/ 66 h 128"/>
                <a:gd name="T2" fmla="*/ 0 w 166"/>
                <a:gd name="T3" fmla="*/ 66 h 128"/>
                <a:gd name="T4" fmla="*/ 11 w 166"/>
                <a:gd name="T5" fmla="*/ 85 h 128"/>
                <a:gd name="T6" fmla="*/ 7 w 166"/>
                <a:gd name="T7" fmla="*/ 101 h 128"/>
                <a:gd name="T8" fmla="*/ 7 w 166"/>
                <a:gd name="T9" fmla="*/ 113 h 128"/>
                <a:gd name="T10" fmla="*/ 12 w 166"/>
                <a:gd name="T11" fmla="*/ 128 h 128"/>
                <a:gd name="T12" fmla="*/ 36 w 166"/>
                <a:gd name="T13" fmla="*/ 114 h 128"/>
                <a:gd name="T14" fmla="*/ 66 w 166"/>
                <a:gd name="T15" fmla="*/ 115 h 128"/>
                <a:gd name="T16" fmla="*/ 87 w 166"/>
                <a:gd name="T17" fmla="*/ 123 h 128"/>
                <a:gd name="T18" fmla="*/ 141 w 166"/>
                <a:gd name="T19" fmla="*/ 123 h 128"/>
                <a:gd name="T20" fmla="*/ 157 w 166"/>
                <a:gd name="T21" fmla="*/ 86 h 128"/>
                <a:gd name="T22" fmla="*/ 166 w 166"/>
                <a:gd name="T23" fmla="*/ 71 h 128"/>
                <a:gd name="T24" fmla="*/ 166 w 166"/>
                <a:gd name="T25" fmla="*/ 62 h 128"/>
                <a:gd name="T26" fmla="*/ 133 w 166"/>
                <a:gd name="T27" fmla="*/ 14 h 128"/>
                <a:gd name="T28" fmla="*/ 103 w 166"/>
                <a:gd name="T29" fmla="*/ 3 h 128"/>
                <a:gd name="T30" fmla="*/ 78 w 166"/>
                <a:gd name="T31" fmla="*/ 0 h 128"/>
                <a:gd name="T32" fmla="*/ 57 w 166"/>
                <a:gd name="T33" fmla="*/ 7 h 128"/>
                <a:gd name="T34" fmla="*/ 58 w 166"/>
                <a:gd name="T35" fmla="*/ 28 h 128"/>
                <a:gd name="T36" fmla="*/ 29 w 166"/>
                <a:gd name="T37" fmla="*/ 65 h 128"/>
                <a:gd name="T38" fmla="*/ 0 w 166"/>
                <a:gd name="T39" fmla="*/ 6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6" h="128">
                  <a:moveTo>
                    <a:pt x="0" y="66"/>
                  </a:moveTo>
                  <a:lnTo>
                    <a:pt x="0" y="66"/>
                  </a:lnTo>
                  <a:lnTo>
                    <a:pt x="11" y="85"/>
                  </a:lnTo>
                  <a:lnTo>
                    <a:pt x="7" y="101"/>
                  </a:lnTo>
                  <a:lnTo>
                    <a:pt x="7" y="113"/>
                  </a:lnTo>
                  <a:lnTo>
                    <a:pt x="12" y="128"/>
                  </a:lnTo>
                  <a:lnTo>
                    <a:pt x="36" y="114"/>
                  </a:lnTo>
                  <a:lnTo>
                    <a:pt x="66" y="115"/>
                  </a:lnTo>
                  <a:lnTo>
                    <a:pt x="87" y="123"/>
                  </a:lnTo>
                  <a:lnTo>
                    <a:pt x="141" y="123"/>
                  </a:lnTo>
                  <a:lnTo>
                    <a:pt x="157" y="86"/>
                  </a:lnTo>
                  <a:lnTo>
                    <a:pt x="166" y="71"/>
                  </a:lnTo>
                  <a:lnTo>
                    <a:pt x="166" y="62"/>
                  </a:lnTo>
                  <a:lnTo>
                    <a:pt x="133" y="14"/>
                  </a:lnTo>
                  <a:lnTo>
                    <a:pt x="103" y="3"/>
                  </a:lnTo>
                  <a:lnTo>
                    <a:pt x="78" y="0"/>
                  </a:lnTo>
                  <a:lnTo>
                    <a:pt x="57" y="7"/>
                  </a:lnTo>
                  <a:lnTo>
                    <a:pt x="58" y="28"/>
                  </a:lnTo>
                  <a:lnTo>
                    <a:pt x="29" y="65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4" name="Freeform 279">
              <a:extLst>
                <a:ext uri="{FF2B5EF4-FFF2-40B4-BE49-F238E27FC236}">
                  <a16:creationId xmlns:a16="http://schemas.microsoft.com/office/drawing/2014/main" xmlns="" id="{04EA44B2-E8E0-494E-B7CF-075875D03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9838" y="3143251"/>
              <a:ext cx="193675" cy="174625"/>
            </a:xfrm>
            <a:custGeom>
              <a:avLst/>
              <a:gdLst>
                <a:gd name="T0" fmla="*/ 175 w 183"/>
                <a:gd name="T1" fmla="*/ 96 h 165"/>
                <a:gd name="T2" fmla="*/ 175 w 183"/>
                <a:gd name="T3" fmla="*/ 96 h 165"/>
                <a:gd name="T4" fmla="*/ 182 w 183"/>
                <a:gd name="T5" fmla="*/ 108 h 165"/>
                <a:gd name="T6" fmla="*/ 183 w 183"/>
                <a:gd name="T7" fmla="*/ 122 h 165"/>
                <a:gd name="T8" fmla="*/ 178 w 183"/>
                <a:gd name="T9" fmla="*/ 134 h 165"/>
                <a:gd name="T10" fmla="*/ 165 w 183"/>
                <a:gd name="T11" fmla="*/ 158 h 165"/>
                <a:gd name="T12" fmla="*/ 154 w 183"/>
                <a:gd name="T13" fmla="*/ 163 h 165"/>
                <a:gd name="T14" fmla="*/ 141 w 183"/>
                <a:gd name="T15" fmla="*/ 157 h 165"/>
                <a:gd name="T16" fmla="*/ 133 w 183"/>
                <a:gd name="T17" fmla="*/ 158 h 165"/>
                <a:gd name="T18" fmla="*/ 113 w 183"/>
                <a:gd name="T19" fmla="*/ 165 h 165"/>
                <a:gd name="T20" fmla="*/ 90 w 183"/>
                <a:gd name="T21" fmla="*/ 158 h 165"/>
                <a:gd name="T22" fmla="*/ 53 w 183"/>
                <a:gd name="T23" fmla="*/ 132 h 165"/>
                <a:gd name="T24" fmla="*/ 17 w 183"/>
                <a:gd name="T25" fmla="*/ 113 h 165"/>
                <a:gd name="T26" fmla="*/ 2 w 183"/>
                <a:gd name="T27" fmla="*/ 91 h 165"/>
                <a:gd name="T28" fmla="*/ 0 w 183"/>
                <a:gd name="T29" fmla="*/ 39 h 165"/>
                <a:gd name="T30" fmla="*/ 28 w 183"/>
                <a:gd name="T31" fmla="*/ 14 h 165"/>
                <a:gd name="T32" fmla="*/ 65 w 183"/>
                <a:gd name="T33" fmla="*/ 2 h 165"/>
                <a:gd name="T34" fmla="*/ 78 w 183"/>
                <a:gd name="T35" fmla="*/ 0 h 165"/>
                <a:gd name="T36" fmla="*/ 73 w 183"/>
                <a:gd name="T37" fmla="*/ 11 h 165"/>
                <a:gd name="T38" fmla="*/ 76 w 183"/>
                <a:gd name="T39" fmla="*/ 16 h 165"/>
                <a:gd name="T40" fmla="*/ 138 w 183"/>
                <a:gd name="T41" fmla="*/ 17 h 165"/>
                <a:gd name="T42" fmla="*/ 152 w 183"/>
                <a:gd name="T43" fmla="*/ 16 h 165"/>
                <a:gd name="T44" fmla="*/ 174 w 183"/>
                <a:gd name="T45" fmla="*/ 50 h 165"/>
                <a:gd name="T46" fmla="*/ 168 w 183"/>
                <a:gd name="T47" fmla="*/ 64 h 165"/>
                <a:gd name="T48" fmla="*/ 171 w 183"/>
                <a:gd name="T49" fmla="*/ 80 h 165"/>
                <a:gd name="T50" fmla="*/ 175 w 183"/>
                <a:gd name="T51" fmla="*/ 96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165">
                  <a:moveTo>
                    <a:pt x="175" y="96"/>
                  </a:moveTo>
                  <a:lnTo>
                    <a:pt x="175" y="96"/>
                  </a:lnTo>
                  <a:lnTo>
                    <a:pt x="182" y="108"/>
                  </a:lnTo>
                  <a:lnTo>
                    <a:pt x="183" y="122"/>
                  </a:lnTo>
                  <a:lnTo>
                    <a:pt x="178" y="134"/>
                  </a:lnTo>
                  <a:lnTo>
                    <a:pt x="165" y="158"/>
                  </a:lnTo>
                  <a:lnTo>
                    <a:pt x="154" y="163"/>
                  </a:lnTo>
                  <a:lnTo>
                    <a:pt x="141" y="157"/>
                  </a:lnTo>
                  <a:lnTo>
                    <a:pt x="133" y="158"/>
                  </a:lnTo>
                  <a:lnTo>
                    <a:pt x="113" y="165"/>
                  </a:lnTo>
                  <a:lnTo>
                    <a:pt x="90" y="158"/>
                  </a:lnTo>
                  <a:lnTo>
                    <a:pt x="53" y="132"/>
                  </a:lnTo>
                  <a:lnTo>
                    <a:pt x="17" y="113"/>
                  </a:lnTo>
                  <a:lnTo>
                    <a:pt x="2" y="91"/>
                  </a:lnTo>
                  <a:lnTo>
                    <a:pt x="0" y="39"/>
                  </a:lnTo>
                  <a:lnTo>
                    <a:pt x="28" y="14"/>
                  </a:lnTo>
                  <a:lnTo>
                    <a:pt x="65" y="2"/>
                  </a:lnTo>
                  <a:lnTo>
                    <a:pt x="78" y="0"/>
                  </a:lnTo>
                  <a:lnTo>
                    <a:pt x="73" y="11"/>
                  </a:lnTo>
                  <a:lnTo>
                    <a:pt x="76" y="16"/>
                  </a:lnTo>
                  <a:lnTo>
                    <a:pt x="138" y="17"/>
                  </a:lnTo>
                  <a:lnTo>
                    <a:pt x="152" y="16"/>
                  </a:lnTo>
                  <a:lnTo>
                    <a:pt x="174" y="50"/>
                  </a:lnTo>
                  <a:lnTo>
                    <a:pt x="168" y="64"/>
                  </a:lnTo>
                  <a:lnTo>
                    <a:pt x="171" y="80"/>
                  </a:lnTo>
                  <a:lnTo>
                    <a:pt x="175" y="9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5" name="Freeform 280">
              <a:extLst>
                <a:ext uri="{FF2B5EF4-FFF2-40B4-BE49-F238E27FC236}">
                  <a16:creationId xmlns:a16="http://schemas.microsoft.com/office/drawing/2014/main" xmlns="" id="{F0CA5BF7-DE86-F44E-9105-D28F07B1DB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2475" y="3486151"/>
              <a:ext cx="254000" cy="209550"/>
            </a:xfrm>
            <a:custGeom>
              <a:avLst/>
              <a:gdLst>
                <a:gd name="T0" fmla="*/ 142 w 240"/>
                <a:gd name="T1" fmla="*/ 10 h 198"/>
                <a:gd name="T2" fmla="*/ 142 w 240"/>
                <a:gd name="T3" fmla="*/ 10 h 198"/>
                <a:gd name="T4" fmla="*/ 42 w 240"/>
                <a:gd name="T5" fmla="*/ 10 h 198"/>
                <a:gd name="T6" fmla="*/ 22 w 240"/>
                <a:gd name="T7" fmla="*/ 0 h 198"/>
                <a:gd name="T8" fmla="*/ 12 w 240"/>
                <a:gd name="T9" fmla="*/ 1 h 198"/>
                <a:gd name="T10" fmla="*/ 0 w 240"/>
                <a:gd name="T11" fmla="*/ 26 h 198"/>
                <a:gd name="T12" fmla="*/ 4 w 240"/>
                <a:gd name="T13" fmla="*/ 51 h 198"/>
                <a:gd name="T14" fmla="*/ 43 w 240"/>
                <a:gd name="T15" fmla="*/ 54 h 198"/>
                <a:gd name="T16" fmla="*/ 47 w 240"/>
                <a:gd name="T17" fmla="*/ 70 h 198"/>
                <a:gd name="T18" fmla="*/ 31 w 240"/>
                <a:gd name="T19" fmla="*/ 164 h 198"/>
                <a:gd name="T20" fmla="*/ 31 w 240"/>
                <a:gd name="T21" fmla="*/ 181 h 198"/>
                <a:gd name="T22" fmla="*/ 59 w 240"/>
                <a:gd name="T23" fmla="*/ 196 h 198"/>
                <a:gd name="T24" fmla="*/ 90 w 240"/>
                <a:gd name="T25" fmla="*/ 198 h 198"/>
                <a:gd name="T26" fmla="*/ 152 w 240"/>
                <a:gd name="T27" fmla="*/ 182 h 198"/>
                <a:gd name="T28" fmla="*/ 183 w 240"/>
                <a:gd name="T29" fmla="*/ 144 h 198"/>
                <a:gd name="T30" fmla="*/ 183 w 240"/>
                <a:gd name="T31" fmla="*/ 105 h 198"/>
                <a:gd name="T32" fmla="*/ 238 w 240"/>
                <a:gd name="T33" fmla="*/ 56 h 198"/>
                <a:gd name="T34" fmla="*/ 240 w 240"/>
                <a:gd name="T35" fmla="*/ 34 h 198"/>
                <a:gd name="T36" fmla="*/ 191 w 240"/>
                <a:gd name="T37" fmla="*/ 33 h 198"/>
                <a:gd name="T38" fmla="*/ 142 w 240"/>
                <a:gd name="T39" fmla="*/ 1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98">
                  <a:moveTo>
                    <a:pt x="142" y="10"/>
                  </a:moveTo>
                  <a:lnTo>
                    <a:pt x="142" y="10"/>
                  </a:lnTo>
                  <a:lnTo>
                    <a:pt x="42" y="10"/>
                  </a:lnTo>
                  <a:lnTo>
                    <a:pt x="22" y="0"/>
                  </a:lnTo>
                  <a:lnTo>
                    <a:pt x="12" y="1"/>
                  </a:lnTo>
                  <a:lnTo>
                    <a:pt x="0" y="26"/>
                  </a:lnTo>
                  <a:lnTo>
                    <a:pt x="4" y="51"/>
                  </a:lnTo>
                  <a:lnTo>
                    <a:pt x="43" y="54"/>
                  </a:lnTo>
                  <a:lnTo>
                    <a:pt x="47" y="70"/>
                  </a:lnTo>
                  <a:lnTo>
                    <a:pt x="31" y="164"/>
                  </a:lnTo>
                  <a:lnTo>
                    <a:pt x="31" y="181"/>
                  </a:lnTo>
                  <a:lnTo>
                    <a:pt x="59" y="196"/>
                  </a:lnTo>
                  <a:lnTo>
                    <a:pt x="90" y="198"/>
                  </a:lnTo>
                  <a:lnTo>
                    <a:pt x="152" y="182"/>
                  </a:lnTo>
                  <a:lnTo>
                    <a:pt x="183" y="144"/>
                  </a:lnTo>
                  <a:lnTo>
                    <a:pt x="183" y="105"/>
                  </a:lnTo>
                  <a:lnTo>
                    <a:pt x="238" y="56"/>
                  </a:lnTo>
                  <a:lnTo>
                    <a:pt x="240" y="34"/>
                  </a:lnTo>
                  <a:lnTo>
                    <a:pt x="191" y="33"/>
                  </a:lnTo>
                  <a:lnTo>
                    <a:pt x="142" y="1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6" name="Freeform 281">
              <a:extLst>
                <a:ext uri="{FF2B5EF4-FFF2-40B4-BE49-F238E27FC236}">
                  <a16:creationId xmlns:a16="http://schemas.microsoft.com/office/drawing/2014/main" xmlns="" id="{AF573279-D0DB-CD41-856F-4EC48E6AC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6600" y="3548063"/>
              <a:ext cx="57150" cy="134938"/>
            </a:xfrm>
            <a:custGeom>
              <a:avLst/>
              <a:gdLst>
                <a:gd name="T0" fmla="*/ 19 w 54"/>
                <a:gd name="T1" fmla="*/ 0 h 128"/>
                <a:gd name="T2" fmla="*/ 19 w 54"/>
                <a:gd name="T3" fmla="*/ 0 h 128"/>
                <a:gd name="T4" fmla="*/ 14 w 54"/>
                <a:gd name="T5" fmla="*/ 68 h 128"/>
                <a:gd name="T6" fmla="*/ 0 w 54"/>
                <a:gd name="T7" fmla="*/ 81 h 128"/>
                <a:gd name="T8" fmla="*/ 2 w 54"/>
                <a:gd name="T9" fmla="*/ 89 h 128"/>
                <a:gd name="T10" fmla="*/ 11 w 54"/>
                <a:gd name="T11" fmla="*/ 105 h 128"/>
                <a:gd name="T12" fmla="*/ 5 w 54"/>
                <a:gd name="T13" fmla="*/ 124 h 128"/>
                <a:gd name="T14" fmla="*/ 16 w 54"/>
                <a:gd name="T15" fmla="*/ 128 h 128"/>
                <a:gd name="T16" fmla="*/ 40 w 54"/>
                <a:gd name="T17" fmla="*/ 125 h 128"/>
                <a:gd name="T18" fmla="*/ 38 w 54"/>
                <a:gd name="T19" fmla="*/ 105 h 128"/>
                <a:gd name="T20" fmla="*/ 54 w 54"/>
                <a:gd name="T21" fmla="*/ 14 h 128"/>
                <a:gd name="T22" fmla="*/ 51 w 54"/>
                <a:gd name="T23" fmla="*/ 2 h 128"/>
                <a:gd name="T24" fmla="*/ 19 w 54"/>
                <a:gd name="T2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128">
                  <a:moveTo>
                    <a:pt x="19" y="0"/>
                  </a:moveTo>
                  <a:lnTo>
                    <a:pt x="19" y="0"/>
                  </a:lnTo>
                  <a:lnTo>
                    <a:pt x="14" y="68"/>
                  </a:lnTo>
                  <a:lnTo>
                    <a:pt x="0" y="81"/>
                  </a:lnTo>
                  <a:lnTo>
                    <a:pt x="2" y="89"/>
                  </a:lnTo>
                  <a:lnTo>
                    <a:pt x="11" y="105"/>
                  </a:lnTo>
                  <a:lnTo>
                    <a:pt x="5" y="124"/>
                  </a:lnTo>
                  <a:lnTo>
                    <a:pt x="16" y="128"/>
                  </a:lnTo>
                  <a:lnTo>
                    <a:pt x="40" y="125"/>
                  </a:lnTo>
                  <a:lnTo>
                    <a:pt x="38" y="105"/>
                  </a:lnTo>
                  <a:lnTo>
                    <a:pt x="54" y="14"/>
                  </a:lnTo>
                  <a:lnTo>
                    <a:pt x="51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7" name="Freeform 282">
              <a:extLst>
                <a:ext uri="{FF2B5EF4-FFF2-40B4-BE49-F238E27FC236}">
                  <a16:creationId xmlns:a16="http://schemas.microsoft.com/office/drawing/2014/main" xmlns="" id="{93E8B1FC-11D3-2A42-A8B6-C9D1E0762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3775" y="3597276"/>
              <a:ext cx="31750" cy="17463"/>
            </a:xfrm>
            <a:custGeom>
              <a:avLst/>
              <a:gdLst>
                <a:gd name="T0" fmla="*/ 13 w 29"/>
                <a:gd name="T1" fmla="*/ 0 h 16"/>
                <a:gd name="T2" fmla="*/ 13 w 29"/>
                <a:gd name="T3" fmla="*/ 0 h 16"/>
                <a:gd name="T4" fmla="*/ 0 w 29"/>
                <a:gd name="T5" fmla="*/ 5 h 16"/>
                <a:gd name="T6" fmla="*/ 3 w 29"/>
                <a:gd name="T7" fmla="*/ 16 h 16"/>
                <a:gd name="T8" fmla="*/ 21 w 29"/>
                <a:gd name="T9" fmla="*/ 16 h 16"/>
                <a:gd name="T10" fmla="*/ 29 w 29"/>
                <a:gd name="T11" fmla="*/ 7 h 16"/>
                <a:gd name="T12" fmla="*/ 13 w 29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6">
                  <a:moveTo>
                    <a:pt x="13" y="0"/>
                  </a:moveTo>
                  <a:lnTo>
                    <a:pt x="13" y="0"/>
                  </a:lnTo>
                  <a:lnTo>
                    <a:pt x="0" y="5"/>
                  </a:lnTo>
                  <a:lnTo>
                    <a:pt x="3" y="16"/>
                  </a:lnTo>
                  <a:lnTo>
                    <a:pt x="21" y="16"/>
                  </a:lnTo>
                  <a:lnTo>
                    <a:pt x="29" y="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8" name="Freeform 283">
              <a:extLst>
                <a:ext uri="{FF2B5EF4-FFF2-40B4-BE49-F238E27FC236}">
                  <a16:creationId xmlns:a16="http://schemas.microsoft.com/office/drawing/2014/main" xmlns="" id="{DBFE322A-FC34-A244-B8F4-1DB1240D0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2363" y="3565526"/>
              <a:ext cx="33338" cy="57150"/>
            </a:xfrm>
            <a:custGeom>
              <a:avLst/>
              <a:gdLst>
                <a:gd name="T0" fmla="*/ 21 w 32"/>
                <a:gd name="T1" fmla="*/ 0 h 54"/>
                <a:gd name="T2" fmla="*/ 21 w 32"/>
                <a:gd name="T3" fmla="*/ 0 h 54"/>
                <a:gd name="T4" fmla="*/ 0 w 32"/>
                <a:gd name="T5" fmla="*/ 11 h 54"/>
                <a:gd name="T6" fmla="*/ 3 w 32"/>
                <a:gd name="T7" fmla="*/ 51 h 54"/>
                <a:gd name="T8" fmla="*/ 19 w 32"/>
                <a:gd name="T9" fmla="*/ 54 h 54"/>
                <a:gd name="T10" fmla="*/ 32 w 32"/>
                <a:gd name="T11" fmla="*/ 42 h 54"/>
                <a:gd name="T12" fmla="*/ 32 w 32"/>
                <a:gd name="T13" fmla="*/ 4 h 54"/>
                <a:gd name="T14" fmla="*/ 21 w 32"/>
                <a:gd name="T1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54">
                  <a:moveTo>
                    <a:pt x="21" y="0"/>
                  </a:moveTo>
                  <a:lnTo>
                    <a:pt x="21" y="0"/>
                  </a:lnTo>
                  <a:lnTo>
                    <a:pt x="0" y="11"/>
                  </a:lnTo>
                  <a:lnTo>
                    <a:pt x="3" y="51"/>
                  </a:lnTo>
                  <a:lnTo>
                    <a:pt x="19" y="54"/>
                  </a:lnTo>
                  <a:lnTo>
                    <a:pt x="32" y="42"/>
                  </a:lnTo>
                  <a:lnTo>
                    <a:pt x="32" y="4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9" name="Freeform 284">
              <a:extLst>
                <a:ext uri="{FF2B5EF4-FFF2-40B4-BE49-F238E27FC236}">
                  <a16:creationId xmlns:a16="http://schemas.microsoft.com/office/drawing/2014/main" xmlns="" id="{B0025B0C-3148-F545-B332-EAB10E68C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8713" y="3513138"/>
              <a:ext cx="20638" cy="38100"/>
            </a:xfrm>
            <a:custGeom>
              <a:avLst/>
              <a:gdLst>
                <a:gd name="T0" fmla="*/ 17 w 20"/>
                <a:gd name="T1" fmla="*/ 0 h 37"/>
                <a:gd name="T2" fmla="*/ 17 w 20"/>
                <a:gd name="T3" fmla="*/ 0 h 37"/>
                <a:gd name="T4" fmla="*/ 2 w 20"/>
                <a:gd name="T5" fmla="*/ 15 h 37"/>
                <a:gd name="T6" fmla="*/ 0 w 20"/>
                <a:gd name="T7" fmla="*/ 29 h 37"/>
                <a:gd name="T8" fmla="*/ 13 w 20"/>
                <a:gd name="T9" fmla="*/ 37 h 37"/>
                <a:gd name="T10" fmla="*/ 18 w 20"/>
                <a:gd name="T11" fmla="*/ 36 h 37"/>
                <a:gd name="T12" fmla="*/ 20 w 20"/>
                <a:gd name="T13" fmla="*/ 16 h 37"/>
                <a:gd name="T14" fmla="*/ 17 w 2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37">
                  <a:moveTo>
                    <a:pt x="17" y="0"/>
                  </a:moveTo>
                  <a:lnTo>
                    <a:pt x="17" y="0"/>
                  </a:lnTo>
                  <a:lnTo>
                    <a:pt x="2" y="15"/>
                  </a:lnTo>
                  <a:lnTo>
                    <a:pt x="0" y="29"/>
                  </a:lnTo>
                  <a:lnTo>
                    <a:pt x="13" y="37"/>
                  </a:lnTo>
                  <a:lnTo>
                    <a:pt x="18" y="36"/>
                  </a:lnTo>
                  <a:lnTo>
                    <a:pt x="2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0" name="Freeform 285">
              <a:extLst>
                <a:ext uri="{FF2B5EF4-FFF2-40B4-BE49-F238E27FC236}">
                  <a16:creationId xmlns:a16="http://schemas.microsoft.com/office/drawing/2014/main" xmlns="" id="{49782972-0A65-BA40-A427-0A4A773BE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900" y="3278188"/>
              <a:ext cx="258763" cy="238125"/>
            </a:xfrm>
            <a:custGeom>
              <a:avLst/>
              <a:gdLst>
                <a:gd name="T0" fmla="*/ 143 w 246"/>
                <a:gd name="T1" fmla="*/ 0 h 225"/>
                <a:gd name="T2" fmla="*/ 143 w 246"/>
                <a:gd name="T3" fmla="*/ 0 h 225"/>
                <a:gd name="T4" fmla="*/ 126 w 246"/>
                <a:gd name="T5" fmla="*/ 4 h 225"/>
                <a:gd name="T6" fmla="*/ 91 w 246"/>
                <a:gd name="T7" fmla="*/ 42 h 225"/>
                <a:gd name="T8" fmla="*/ 81 w 246"/>
                <a:gd name="T9" fmla="*/ 43 h 225"/>
                <a:gd name="T10" fmla="*/ 67 w 246"/>
                <a:gd name="T11" fmla="*/ 33 h 225"/>
                <a:gd name="T12" fmla="*/ 58 w 246"/>
                <a:gd name="T13" fmla="*/ 35 h 225"/>
                <a:gd name="T14" fmla="*/ 51 w 246"/>
                <a:gd name="T15" fmla="*/ 57 h 225"/>
                <a:gd name="T16" fmla="*/ 0 w 246"/>
                <a:gd name="T17" fmla="*/ 58 h 225"/>
                <a:gd name="T18" fmla="*/ 2 w 246"/>
                <a:gd name="T19" fmla="*/ 69 h 225"/>
                <a:gd name="T20" fmla="*/ 36 w 246"/>
                <a:gd name="T21" fmla="*/ 93 h 225"/>
                <a:gd name="T22" fmla="*/ 77 w 246"/>
                <a:gd name="T23" fmla="*/ 125 h 225"/>
                <a:gd name="T24" fmla="*/ 76 w 246"/>
                <a:gd name="T25" fmla="*/ 163 h 225"/>
                <a:gd name="T26" fmla="*/ 54 w 246"/>
                <a:gd name="T27" fmla="*/ 201 h 225"/>
                <a:gd name="T28" fmla="*/ 101 w 246"/>
                <a:gd name="T29" fmla="*/ 223 h 225"/>
                <a:gd name="T30" fmla="*/ 148 w 246"/>
                <a:gd name="T31" fmla="*/ 225 h 225"/>
                <a:gd name="T32" fmla="*/ 163 w 246"/>
                <a:gd name="T33" fmla="*/ 208 h 225"/>
                <a:gd name="T34" fmla="*/ 193 w 246"/>
                <a:gd name="T35" fmla="*/ 209 h 225"/>
                <a:gd name="T36" fmla="*/ 201 w 246"/>
                <a:gd name="T37" fmla="*/ 216 h 225"/>
                <a:gd name="T38" fmla="*/ 231 w 246"/>
                <a:gd name="T39" fmla="*/ 214 h 225"/>
                <a:gd name="T40" fmla="*/ 246 w 246"/>
                <a:gd name="T41" fmla="*/ 195 h 225"/>
                <a:gd name="T42" fmla="*/ 227 w 246"/>
                <a:gd name="T43" fmla="*/ 171 h 225"/>
                <a:gd name="T44" fmla="*/ 225 w 246"/>
                <a:gd name="T45" fmla="*/ 157 h 225"/>
                <a:gd name="T46" fmla="*/ 229 w 246"/>
                <a:gd name="T47" fmla="*/ 141 h 225"/>
                <a:gd name="T48" fmla="*/ 220 w 246"/>
                <a:gd name="T49" fmla="*/ 127 h 225"/>
                <a:gd name="T50" fmla="*/ 203 w 246"/>
                <a:gd name="T51" fmla="*/ 132 h 225"/>
                <a:gd name="T52" fmla="*/ 201 w 246"/>
                <a:gd name="T53" fmla="*/ 119 h 225"/>
                <a:gd name="T54" fmla="*/ 238 w 246"/>
                <a:gd name="T55" fmla="*/ 78 h 225"/>
                <a:gd name="T56" fmla="*/ 238 w 246"/>
                <a:gd name="T57" fmla="*/ 54 h 225"/>
                <a:gd name="T58" fmla="*/ 213 w 246"/>
                <a:gd name="T59" fmla="*/ 40 h 225"/>
                <a:gd name="T60" fmla="*/ 201 w 246"/>
                <a:gd name="T61" fmla="*/ 38 h 225"/>
                <a:gd name="T62" fmla="*/ 143 w 246"/>
                <a:gd name="T63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6" h="225">
                  <a:moveTo>
                    <a:pt x="143" y="0"/>
                  </a:moveTo>
                  <a:lnTo>
                    <a:pt x="143" y="0"/>
                  </a:lnTo>
                  <a:lnTo>
                    <a:pt x="126" y="4"/>
                  </a:lnTo>
                  <a:lnTo>
                    <a:pt x="91" y="42"/>
                  </a:lnTo>
                  <a:lnTo>
                    <a:pt x="81" y="43"/>
                  </a:lnTo>
                  <a:lnTo>
                    <a:pt x="67" y="33"/>
                  </a:lnTo>
                  <a:lnTo>
                    <a:pt x="58" y="35"/>
                  </a:lnTo>
                  <a:lnTo>
                    <a:pt x="51" y="57"/>
                  </a:lnTo>
                  <a:lnTo>
                    <a:pt x="0" y="58"/>
                  </a:lnTo>
                  <a:lnTo>
                    <a:pt x="2" y="69"/>
                  </a:lnTo>
                  <a:lnTo>
                    <a:pt x="36" y="93"/>
                  </a:lnTo>
                  <a:lnTo>
                    <a:pt x="77" y="125"/>
                  </a:lnTo>
                  <a:lnTo>
                    <a:pt x="76" y="163"/>
                  </a:lnTo>
                  <a:lnTo>
                    <a:pt x="54" y="201"/>
                  </a:lnTo>
                  <a:lnTo>
                    <a:pt x="101" y="223"/>
                  </a:lnTo>
                  <a:lnTo>
                    <a:pt x="148" y="225"/>
                  </a:lnTo>
                  <a:lnTo>
                    <a:pt x="163" y="208"/>
                  </a:lnTo>
                  <a:lnTo>
                    <a:pt x="193" y="209"/>
                  </a:lnTo>
                  <a:lnTo>
                    <a:pt x="201" y="216"/>
                  </a:lnTo>
                  <a:lnTo>
                    <a:pt x="231" y="214"/>
                  </a:lnTo>
                  <a:lnTo>
                    <a:pt x="246" y="195"/>
                  </a:lnTo>
                  <a:lnTo>
                    <a:pt x="227" y="171"/>
                  </a:lnTo>
                  <a:lnTo>
                    <a:pt x="225" y="157"/>
                  </a:lnTo>
                  <a:lnTo>
                    <a:pt x="229" y="141"/>
                  </a:lnTo>
                  <a:lnTo>
                    <a:pt x="220" y="127"/>
                  </a:lnTo>
                  <a:lnTo>
                    <a:pt x="203" y="132"/>
                  </a:lnTo>
                  <a:lnTo>
                    <a:pt x="201" y="119"/>
                  </a:lnTo>
                  <a:lnTo>
                    <a:pt x="238" y="78"/>
                  </a:lnTo>
                  <a:lnTo>
                    <a:pt x="238" y="54"/>
                  </a:lnTo>
                  <a:lnTo>
                    <a:pt x="213" y="40"/>
                  </a:lnTo>
                  <a:lnTo>
                    <a:pt x="201" y="3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1" name="Freeform 286">
              <a:extLst>
                <a:ext uri="{FF2B5EF4-FFF2-40B4-BE49-F238E27FC236}">
                  <a16:creationId xmlns:a16="http://schemas.microsoft.com/office/drawing/2014/main" xmlns="" id="{F9AFF476-36DC-0848-999D-9ABBFC8D9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0" y="3190876"/>
              <a:ext cx="74613" cy="82550"/>
            </a:xfrm>
            <a:custGeom>
              <a:avLst/>
              <a:gdLst>
                <a:gd name="T0" fmla="*/ 63 w 72"/>
                <a:gd name="T1" fmla="*/ 0 h 78"/>
                <a:gd name="T2" fmla="*/ 63 w 72"/>
                <a:gd name="T3" fmla="*/ 0 h 78"/>
                <a:gd name="T4" fmla="*/ 28 w 72"/>
                <a:gd name="T5" fmla="*/ 18 h 78"/>
                <a:gd name="T6" fmla="*/ 35 w 72"/>
                <a:gd name="T7" fmla="*/ 25 h 78"/>
                <a:gd name="T8" fmla="*/ 36 w 72"/>
                <a:gd name="T9" fmla="*/ 42 h 78"/>
                <a:gd name="T10" fmla="*/ 29 w 72"/>
                <a:gd name="T11" fmla="*/ 41 h 78"/>
                <a:gd name="T12" fmla="*/ 20 w 72"/>
                <a:gd name="T13" fmla="*/ 28 h 78"/>
                <a:gd name="T14" fmla="*/ 0 w 72"/>
                <a:gd name="T15" fmla="*/ 59 h 78"/>
                <a:gd name="T16" fmla="*/ 31 w 72"/>
                <a:gd name="T17" fmla="*/ 66 h 78"/>
                <a:gd name="T18" fmla="*/ 42 w 72"/>
                <a:gd name="T19" fmla="*/ 78 h 78"/>
                <a:gd name="T20" fmla="*/ 48 w 72"/>
                <a:gd name="T21" fmla="*/ 78 h 78"/>
                <a:gd name="T22" fmla="*/ 52 w 72"/>
                <a:gd name="T23" fmla="*/ 51 h 78"/>
                <a:gd name="T24" fmla="*/ 72 w 72"/>
                <a:gd name="T25" fmla="*/ 42 h 78"/>
                <a:gd name="T26" fmla="*/ 63 w 72"/>
                <a:gd name="T2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78">
                  <a:moveTo>
                    <a:pt x="63" y="0"/>
                  </a:moveTo>
                  <a:lnTo>
                    <a:pt x="63" y="0"/>
                  </a:lnTo>
                  <a:lnTo>
                    <a:pt x="28" y="18"/>
                  </a:lnTo>
                  <a:lnTo>
                    <a:pt x="35" y="25"/>
                  </a:lnTo>
                  <a:lnTo>
                    <a:pt x="36" y="42"/>
                  </a:lnTo>
                  <a:lnTo>
                    <a:pt x="29" y="41"/>
                  </a:lnTo>
                  <a:lnTo>
                    <a:pt x="20" y="28"/>
                  </a:lnTo>
                  <a:lnTo>
                    <a:pt x="0" y="59"/>
                  </a:lnTo>
                  <a:lnTo>
                    <a:pt x="31" y="66"/>
                  </a:lnTo>
                  <a:lnTo>
                    <a:pt x="42" y="78"/>
                  </a:lnTo>
                  <a:lnTo>
                    <a:pt x="48" y="78"/>
                  </a:lnTo>
                  <a:lnTo>
                    <a:pt x="52" y="51"/>
                  </a:lnTo>
                  <a:lnTo>
                    <a:pt x="72" y="4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2" name="Freeform 287">
              <a:extLst>
                <a:ext uri="{FF2B5EF4-FFF2-40B4-BE49-F238E27FC236}">
                  <a16:creationId xmlns:a16="http://schemas.microsoft.com/office/drawing/2014/main" xmlns="" id="{A91BD203-E033-DF47-8831-686992408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6475" y="3259138"/>
              <a:ext cx="74613" cy="55563"/>
            </a:xfrm>
            <a:custGeom>
              <a:avLst/>
              <a:gdLst>
                <a:gd name="T0" fmla="*/ 5 w 70"/>
                <a:gd name="T1" fmla="*/ 0 h 52"/>
                <a:gd name="T2" fmla="*/ 5 w 70"/>
                <a:gd name="T3" fmla="*/ 0 h 52"/>
                <a:gd name="T4" fmla="*/ 0 w 70"/>
                <a:gd name="T5" fmla="*/ 13 h 52"/>
                <a:gd name="T6" fmla="*/ 54 w 70"/>
                <a:gd name="T7" fmla="*/ 48 h 52"/>
                <a:gd name="T8" fmla="*/ 69 w 70"/>
                <a:gd name="T9" fmla="*/ 52 h 52"/>
                <a:gd name="T10" fmla="*/ 70 w 70"/>
                <a:gd name="T11" fmla="*/ 35 h 52"/>
                <a:gd name="T12" fmla="*/ 56 w 70"/>
                <a:gd name="T13" fmla="*/ 20 h 52"/>
                <a:gd name="T14" fmla="*/ 48 w 70"/>
                <a:gd name="T15" fmla="*/ 20 h 52"/>
                <a:gd name="T16" fmla="*/ 37 w 70"/>
                <a:gd name="T17" fmla="*/ 7 h 52"/>
                <a:gd name="T18" fmla="*/ 5 w 70"/>
                <a:gd name="T1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52">
                  <a:moveTo>
                    <a:pt x="5" y="0"/>
                  </a:moveTo>
                  <a:lnTo>
                    <a:pt x="5" y="0"/>
                  </a:lnTo>
                  <a:lnTo>
                    <a:pt x="0" y="13"/>
                  </a:lnTo>
                  <a:lnTo>
                    <a:pt x="54" y="48"/>
                  </a:lnTo>
                  <a:lnTo>
                    <a:pt x="69" y="52"/>
                  </a:lnTo>
                  <a:lnTo>
                    <a:pt x="70" y="35"/>
                  </a:lnTo>
                  <a:lnTo>
                    <a:pt x="56" y="20"/>
                  </a:lnTo>
                  <a:lnTo>
                    <a:pt x="48" y="20"/>
                  </a:lnTo>
                  <a:lnTo>
                    <a:pt x="37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3" name="Freeform 288">
              <a:extLst>
                <a:ext uri="{FF2B5EF4-FFF2-40B4-BE49-F238E27FC236}">
                  <a16:creationId xmlns:a16="http://schemas.microsoft.com/office/drawing/2014/main" xmlns="" id="{69283A0A-720A-6948-B11C-F2226D769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3150" y="3157538"/>
              <a:ext cx="179388" cy="223838"/>
            </a:xfrm>
            <a:custGeom>
              <a:avLst/>
              <a:gdLst>
                <a:gd name="T0" fmla="*/ 17 w 170"/>
                <a:gd name="T1" fmla="*/ 28 h 211"/>
                <a:gd name="T2" fmla="*/ 17 w 170"/>
                <a:gd name="T3" fmla="*/ 28 h 211"/>
                <a:gd name="T4" fmla="*/ 45 w 170"/>
                <a:gd name="T5" fmla="*/ 24 h 211"/>
                <a:gd name="T6" fmla="*/ 45 w 170"/>
                <a:gd name="T7" fmla="*/ 4 h 211"/>
                <a:gd name="T8" fmla="*/ 68 w 170"/>
                <a:gd name="T9" fmla="*/ 0 h 211"/>
                <a:gd name="T10" fmla="*/ 81 w 170"/>
                <a:gd name="T11" fmla="*/ 13 h 211"/>
                <a:gd name="T12" fmla="*/ 94 w 170"/>
                <a:gd name="T13" fmla="*/ 15 h 211"/>
                <a:gd name="T14" fmla="*/ 116 w 170"/>
                <a:gd name="T15" fmla="*/ 5 h 211"/>
                <a:gd name="T16" fmla="*/ 135 w 170"/>
                <a:gd name="T17" fmla="*/ 11 h 211"/>
                <a:gd name="T18" fmla="*/ 151 w 170"/>
                <a:gd name="T19" fmla="*/ 25 h 211"/>
                <a:gd name="T20" fmla="*/ 153 w 170"/>
                <a:gd name="T21" fmla="*/ 79 h 211"/>
                <a:gd name="T22" fmla="*/ 170 w 170"/>
                <a:gd name="T23" fmla="*/ 101 h 211"/>
                <a:gd name="T24" fmla="*/ 148 w 170"/>
                <a:gd name="T25" fmla="*/ 104 h 211"/>
                <a:gd name="T26" fmla="*/ 112 w 170"/>
                <a:gd name="T27" fmla="*/ 127 h 211"/>
                <a:gd name="T28" fmla="*/ 115 w 170"/>
                <a:gd name="T29" fmla="*/ 135 h 211"/>
                <a:gd name="T30" fmla="*/ 147 w 170"/>
                <a:gd name="T31" fmla="*/ 165 h 211"/>
                <a:gd name="T32" fmla="*/ 145 w 170"/>
                <a:gd name="T33" fmla="*/ 180 h 211"/>
                <a:gd name="T34" fmla="*/ 115 w 170"/>
                <a:gd name="T35" fmla="*/ 196 h 211"/>
                <a:gd name="T36" fmla="*/ 87 w 170"/>
                <a:gd name="T37" fmla="*/ 196 h 211"/>
                <a:gd name="T38" fmla="*/ 80 w 170"/>
                <a:gd name="T39" fmla="*/ 211 h 211"/>
                <a:gd name="T40" fmla="*/ 66 w 170"/>
                <a:gd name="T41" fmla="*/ 211 h 211"/>
                <a:gd name="T42" fmla="*/ 59 w 170"/>
                <a:gd name="T43" fmla="*/ 196 h 211"/>
                <a:gd name="T44" fmla="*/ 34 w 170"/>
                <a:gd name="T45" fmla="*/ 190 h 211"/>
                <a:gd name="T46" fmla="*/ 33 w 170"/>
                <a:gd name="T47" fmla="*/ 164 h 211"/>
                <a:gd name="T48" fmla="*/ 12 w 170"/>
                <a:gd name="T49" fmla="*/ 150 h 211"/>
                <a:gd name="T50" fmla="*/ 14 w 170"/>
                <a:gd name="T51" fmla="*/ 132 h 211"/>
                <a:gd name="T52" fmla="*/ 0 w 170"/>
                <a:gd name="T53" fmla="*/ 112 h 211"/>
                <a:gd name="T54" fmla="*/ 4 w 170"/>
                <a:gd name="T55" fmla="*/ 86 h 211"/>
                <a:gd name="T56" fmla="*/ 23 w 170"/>
                <a:gd name="T57" fmla="*/ 77 h 211"/>
                <a:gd name="T58" fmla="*/ 17 w 170"/>
                <a:gd name="T59" fmla="*/ 28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0" h="211">
                  <a:moveTo>
                    <a:pt x="17" y="28"/>
                  </a:moveTo>
                  <a:lnTo>
                    <a:pt x="17" y="28"/>
                  </a:lnTo>
                  <a:lnTo>
                    <a:pt x="45" y="24"/>
                  </a:lnTo>
                  <a:lnTo>
                    <a:pt x="45" y="4"/>
                  </a:lnTo>
                  <a:lnTo>
                    <a:pt x="68" y="0"/>
                  </a:lnTo>
                  <a:lnTo>
                    <a:pt x="81" y="13"/>
                  </a:lnTo>
                  <a:lnTo>
                    <a:pt x="94" y="15"/>
                  </a:lnTo>
                  <a:lnTo>
                    <a:pt x="116" y="5"/>
                  </a:lnTo>
                  <a:lnTo>
                    <a:pt x="135" y="11"/>
                  </a:lnTo>
                  <a:lnTo>
                    <a:pt x="151" y="25"/>
                  </a:lnTo>
                  <a:lnTo>
                    <a:pt x="153" y="79"/>
                  </a:lnTo>
                  <a:lnTo>
                    <a:pt x="170" y="101"/>
                  </a:lnTo>
                  <a:lnTo>
                    <a:pt x="148" y="104"/>
                  </a:lnTo>
                  <a:lnTo>
                    <a:pt x="112" y="127"/>
                  </a:lnTo>
                  <a:lnTo>
                    <a:pt x="115" y="135"/>
                  </a:lnTo>
                  <a:lnTo>
                    <a:pt x="147" y="165"/>
                  </a:lnTo>
                  <a:lnTo>
                    <a:pt x="145" y="180"/>
                  </a:lnTo>
                  <a:lnTo>
                    <a:pt x="115" y="196"/>
                  </a:lnTo>
                  <a:lnTo>
                    <a:pt x="87" y="196"/>
                  </a:lnTo>
                  <a:lnTo>
                    <a:pt x="80" y="211"/>
                  </a:lnTo>
                  <a:lnTo>
                    <a:pt x="66" y="211"/>
                  </a:lnTo>
                  <a:lnTo>
                    <a:pt x="59" y="196"/>
                  </a:lnTo>
                  <a:lnTo>
                    <a:pt x="34" y="190"/>
                  </a:lnTo>
                  <a:lnTo>
                    <a:pt x="33" y="164"/>
                  </a:lnTo>
                  <a:lnTo>
                    <a:pt x="12" y="150"/>
                  </a:lnTo>
                  <a:lnTo>
                    <a:pt x="14" y="132"/>
                  </a:lnTo>
                  <a:lnTo>
                    <a:pt x="0" y="112"/>
                  </a:lnTo>
                  <a:lnTo>
                    <a:pt x="4" y="86"/>
                  </a:lnTo>
                  <a:lnTo>
                    <a:pt x="23" y="77"/>
                  </a:lnTo>
                  <a:lnTo>
                    <a:pt x="17" y="2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4" name="Freeform 289">
              <a:extLst>
                <a:ext uri="{FF2B5EF4-FFF2-40B4-BE49-F238E27FC236}">
                  <a16:creationId xmlns:a16="http://schemas.microsoft.com/office/drawing/2014/main" xmlns="" id="{46A9EE4E-9695-0349-A63A-D99FFC6A9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1725" y="3052763"/>
              <a:ext cx="53975" cy="103188"/>
            </a:xfrm>
            <a:custGeom>
              <a:avLst/>
              <a:gdLst>
                <a:gd name="T0" fmla="*/ 34 w 51"/>
                <a:gd name="T1" fmla="*/ 0 h 98"/>
                <a:gd name="T2" fmla="*/ 34 w 51"/>
                <a:gd name="T3" fmla="*/ 0 h 98"/>
                <a:gd name="T4" fmla="*/ 1 w 51"/>
                <a:gd name="T5" fmla="*/ 36 h 98"/>
                <a:gd name="T6" fmla="*/ 0 w 51"/>
                <a:gd name="T7" fmla="*/ 59 h 98"/>
                <a:gd name="T8" fmla="*/ 15 w 51"/>
                <a:gd name="T9" fmla="*/ 98 h 98"/>
                <a:gd name="T10" fmla="*/ 38 w 51"/>
                <a:gd name="T11" fmla="*/ 94 h 98"/>
                <a:gd name="T12" fmla="*/ 35 w 51"/>
                <a:gd name="T13" fmla="*/ 62 h 98"/>
                <a:gd name="T14" fmla="*/ 51 w 51"/>
                <a:gd name="T15" fmla="*/ 44 h 98"/>
                <a:gd name="T16" fmla="*/ 51 w 51"/>
                <a:gd name="T17" fmla="*/ 30 h 98"/>
                <a:gd name="T18" fmla="*/ 40 w 51"/>
                <a:gd name="T19" fmla="*/ 1 h 98"/>
                <a:gd name="T20" fmla="*/ 34 w 51"/>
                <a:gd name="T2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98">
                  <a:moveTo>
                    <a:pt x="34" y="0"/>
                  </a:moveTo>
                  <a:lnTo>
                    <a:pt x="34" y="0"/>
                  </a:lnTo>
                  <a:lnTo>
                    <a:pt x="1" y="36"/>
                  </a:lnTo>
                  <a:lnTo>
                    <a:pt x="0" y="59"/>
                  </a:lnTo>
                  <a:lnTo>
                    <a:pt x="15" y="98"/>
                  </a:lnTo>
                  <a:lnTo>
                    <a:pt x="38" y="94"/>
                  </a:lnTo>
                  <a:lnTo>
                    <a:pt x="35" y="62"/>
                  </a:lnTo>
                  <a:lnTo>
                    <a:pt x="51" y="44"/>
                  </a:lnTo>
                  <a:lnTo>
                    <a:pt x="51" y="30"/>
                  </a:lnTo>
                  <a:lnTo>
                    <a:pt x="40" y="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5" name="Freeform 290">
              <a:extLst>
                <a:ext uri="{FF2B5EF4-FFF2-40B4-BE49-F238E27FC236}">
                  <a16:creationId xmlns:a16="http://schemas.microsoft.com/office/drawing/2014/main" xmlns="" id="{2A13C513-1A8A-DC4E-AEA7-8A8EBB9E7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7288" y="3119438"/>
              <a:ext cx="26988" cy="23813"/>
            </a:xfrm>
            <a:custGeom>
              <a:avLst/>
              <a:gdLst>
                <a:gd name="T0" fmla="*/ 17 w 25"/>
                <a:gd name="T1" fmla="*/ 1 h 23"/>
                <a:gd name="T2" fmla="*/ 17 w 25"/>
                <a:gd name="T3" fmla="*/ 1 h 23"/>
                <a:gd name="T4" fmla="*/ 10 w 25"/>
                <a:gd name="T5" fmla="*/ 0 h 23"/>
                <a:gd name="T6" fmla="*/ 0 w 25"/>
                <a:gd name="T7" fmla="*/ 9 h 23"/>
                <a:gd name="T8" fmla="*/ 2 w 25"/>
                <a:gd name="T9" fmla="*/ 23 h 23"/>
                <a:gd name="T10" fmla="*/ 24 w 25"/>
                <a:gd name="T11" fmla="*/ 23 h 23"/>
                <a:gd name="T12" fmla="*/ 25 w 25"/>
                <a:gd name="T13" fmla="*/ 8 h 23"/>
                <a:gd name="T14" fmla="*/ 17 w 25"/>
                <a:gd name="T1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17" y="1"/>
                  </a:moveTo>
                  <a:lnTo>
                    <a:pt x="17" y="1"/>
                  </a:lnTo>
                  <a:lnTo>
                    <a:pt x="10" y="0"/>
                  </a:lnTo>
                  <a:lnTo>
                    <a:pt x="0" y="9"/>
                  </a:lnTo>
                  <a:lnTo>
                    <a:pt x="2" y="23"/>
                  </a:lnTo>
                  <a:lnTo>
                    <a:pt x="24" y="23"/>
                  </a:lnTo>
                  <a:lnTo>
                    <a:pt x="25" y="8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6" name="Freeform 291">
              <a:extLst>
                <a:ext uri="{FF2B5EF4-FFF2-40B4-BE49-F238E27FC236}">
                  <a16:creationId xmlns:a16="http://schemas.microsoft.com/office/drawing/2014/main" xmlns="" id="{76ED7101-8303-5D45-A1B0-F5ED82EEB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0163" y="3040063"/>
              <a:ext cx="25400" cy="34925"/>
            </a:xfrm>
            <a:custGeom>
              <a:avLst/>
              <a:gdLst>
                <a:gd name="T0" fmla="*/ 16 w 23"/>
                <a:gd name="T1" fmla="*/ 0 h 33"/>
                <a:gd name="T2" fmla="*/ 16 w 23"/>
                <a:gd name="T3" fmla="*/ 0 h 33"/>
                <a:gd name="T4" fmla="*/ 0 w 23"/>
                <a:gd name="T5" fmla="*/ 13 h 33"/>
                <a:gd name="T6" fmla="*/ 8 w 23"/>
                <a:gd name="T7" fmla="*/ 33 h 33"/>
                <a:gd name="T8" fmla="*/ 23 w 23"/>
                <a:gd name="T9" fmla="*/ 18 h 33"/>
                <a:gd name="T10" fmla="*/ 16 w 23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3">
                  <a:moveTo>
                    <a:pt x="16" y="0"/>
                  </a:moveTo>
                  <a:lnTo>
                    <a:pt x="16" y="0"/>
                  </a:lnTo>
                  <a:lnTo>
                    <a:pt x="0" y="13"/>
                  </a:lnTo>
                  <a:lnTo>
                    <a:pt x="8" y="33"/>
                  </a:lnTo>
                  <a:lnTo>
                    <a:pt x="23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7" name="Freeform 292">
              <a:extLst>
                <a:ext uri="{FF2B5EF4-FFF2-40B4-BE49-F238E27FC236}">
                  <a16:creationId xmlns:a16="http://schemas.microsoft.com/office/drawing/2014/main" xmlns="" id="{E41094DB-F462-394B-88F7-91E6E91C5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9975" y="3367088"/>
              <a:ext cx="92075" cy="60325"/>
            </a:xfrm>
            <a:custGeom>
              <a:avLst/>
              <a:gdLst>
                <a:gd name="T0" fmla="*/ 34 w 88"/>
                <a:gd name="T1" fmla="*/ 0 h 57"/>
                <a:gd name="T2" fmla="*/ 34 w 88"/>
                <a:gd name="T3" fmla="*/ 0 h 57"/>
                <a:gd name="T4" fmla="*/ 0 w 88"/>
                <a:gd name="T5" fmla="*/ 36 h 57"/>
                <a:gd name="T6" fmla="*/ 1 w 88"/>
                <a:gd name="T7" fmla="*/ 40 h 57"/>
                <a:gd name="T8" fmla="*/ 15 w 88"/>
                <a:gd name="T9" fmla="*/ 36 h 57"/>
                <a:gd name="T10" fmla="*/ 28 w 88"/>
                <a:gd name="T11" fmla="*/ 53 h 57"/>
                <a:gd name="T12" fmla="*/ 49 w 88"/>
                <a:gd name="T13" fmla="*/ 46 h 57"/>
                <a:gd name="T14" fmla="*/ 64 w 88"/>
                <a:gd name="T15" fmla="*/ 57 h 57"/>
                <a:gd name="T16" fmla="*/ 70 w 88"/>
                <a:gd name="T17" fmla="*/ 54 h 57"/>
                <a:gd name="T18" fmla="*/ 88 w 88"/>
                <a:gd name="T19" fmla="*/ 25 h 57"/>
                <a:gd name="T20" fmla="*/ 83 w 88"/>
                <a:gd name="T21" fmla="*/ 21 h 57"/>
                <a:gd name="T22" fmla="*/ 65 w 88"/>
                <a:gd name="T23" fmla="*/ 20 h 57"/>
                <a:gd name="T24" fmla="*/ 57 w 88"/>
                <a:gd name="T25" fmla="*/ 2 h 57"/>
                <a:gd name="T26" fmla="*/ 34 w 88"/>
                <a:gd name="T2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57">
                  <a:moveTo>
                    <a:pt x="34" y="0"/>
                  </a:moveTo>
                  <a:lnTo>
                    <a:pt x="34" y="0"/>
                  </a:lnTo>
                  <a:lnTo>
                    <a:pt x="0" y="36"/>
                  </a:lnTo>
                  <a:lnTo>
                    <a:pt x="1" y="40"/>
                  </a:lnTo>
                  <a:lnTo>
                    <a:pt x="15" y="36"/>
                  </a:lnTo>
                  <a:lnTo>
                    <a:pt x="28" y="53"/>
                  </a:lnTo>
                  <a:lnTo>
                    <a:pt x="49" y="46"/>
                  </a:lnTo>
                  <a:lnTo>
                    <a:pt x="64" y="57"/>
                  </a:lnTo>
                  <a:lnTo>
                    <a:pt x="70" y="54"/>
                  </a:lnTo>
                  <a:lnTo>
                    <a:pt x="88" y="25"/>
                  </a:lnTo>
                  <a:lnTo>
                    <a:pt x="83" y="21"/>
                  </a:lnTo>
                  <a:lnTo>
                    <a:pt x="65" y="20"/>
                  </a:lnTo>
                  <a:lnTo>
                    <a:pt x="57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8" name="Freeform 293">
              <a:extLst>
                <a:ext uri="{FF2B5EF4-FFF2-40B4-BE49-F238E27FC236}">
                  <a16:creationId xmlns:a16="http://schemas.microsoft.com/office/drawing/2014/main" xmlns="" id="{A4328E5B-4F48-C941-B900-01A78EEF6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0150" y="3270251"/>
              <a:ext cx="127000" cy="73025"/>
            </a:xfrm>
            <a:custGeom>
              <a:avLst/>
              <a:gdLst>
                <a:gd name="T0" fmla="*/ 32 w 120"/>
                <a:gd name="T1" fmla="*/ 56 h 69"/>
                <a:gd name="T2" fmla="*/ 32 w 120"/>
                <a:gd name="T3" fmla="*/ 56 h 69"/>
                <a:gd name="T4" fmla="*/ 55 w 120"/>
                <a:gd name="T5" fmla="*/ 56 h 69"/>
                <a:gd name="T6" fmla="*/ 67 w 120"/>
                <a:gd name="T7" fmla="*/ 56 h 69"/>
                <a:gd name="T8" fmla="*/ 86 w 120"/>
                <a:gd name="T9" fmla="*/ 69 h 69"/>
                <a:gd name="T10" fmla="*/ 120 w 120"/>
                <a:gd name="T11" fmla="*/ 40 h 69"/>
                <a:gd name="T12" fmla="*/ 87 w 120"/>
                <a:gd name="T13" fmla="*/ 16 h 69"/>
                <a:gd name="T14" fmla="*/ 53 w 120"/>
                <a:gd name="T15" fmla="*/ 0 h 69"/>
                <a:gd name="T16" fmla="*/ 31 w 120"/>
                <a:gd name="T17" fmla="*/ 4 h 69"/>
                <a:gd name="T18" fmla="*/ 0 w 120"/>
                <a:gd name="T19" fmla="*/ 24 h 69"/>
                <a:gd name="T20" fmla="*/ 32 w 120"/>
                <a:gd name="T21" fmla="*/ 5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69">
                  <a:moveTo>
                    <a:pt x="32" y="56"/>
                  </a:moveTo>
                  <a:lnTo>
                    <a:pt x="32" y="56"/>
                  </a:lnTo>
                  <a:lnTo>
                    <a:pt x="55" y="56"/>
                  </a:lnTo>
                  <a:lnTo>
                    <a:pt x="67" y="56"/>
                  </a:lnTo>
                  <a:lnTo>
                    <a:pt x="86" y="69"/>
                  </a:lnTo>
                  <a:lnTo>
                    <a:pt x="120" y="40"/>
                  </a:lnTo>
                  <a:lnTo>
                    <a:pt x="87" y="16"/>
                  </a:lnTo>
                  <a:lnTo>
                    <a:pt x="53" y="0"/>
                  </a:lnTo>
                  <a:lnTo>
                    <a:pt x="31" y="4"/>
                  </a:lnTo>
                  <a:lnTo>
                    <a:pt x="0" y="24"/>
                  </a:lnTo>
                  <a:lnTo>
                    <a:pt x="32" y="5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9" name="Freeform 294">
              <a:extLst>
                <a:ext uri="{FF2B5EF4-FFF2-40B4-BE49-F238E27FC236}">
                  <a16:creationId xmlns:a16="http://schemas.microsoft.com/office/drawing/2014/main" xmlns="" id="{5CE50EF2-5177-0844-9535-19527580A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5400" y="3316288"/>
              <a:ext cx="117475" cy="44450"/>
            </a:xfrm>
            <a:custGeom>
              <a:avLst/>
              <a:gdLst>
                <a:gd name="T0" fmla="*/ 0 w 111"/>
                <a:gd name="T1" fmla="*/ 30 h 43"/>
                <a:gd name="T2" fmla="*/ 0 w 111"/>
                <a:gd name="T3" fmla="*/ 30 h 43"/>
                <a:gd name="T4" fmla="*/ 6 w 111"/>
                <a:gd name="T5" fmla="*/ 35 h 43"/>
                <a:gd name="T6" fmla="*/ 6 w 111"/>
                <a:gd name="T7" fmla="*/ 43 h 43"/>
                <a:gd name="T8" fmla="*/ 66 w 111"/>
                <a:gd name="T9" fmla="*/ 42 h 43"/>
                <a:gd name="T10" fmla="*/ 111 w 111"/>
                <a:gd name="T11" fmla="*/ 23 h 43"/>
                <a:gd name="T12" fmla="*/ 110 w 111"/>
                <a:gd name="T13" fmla="*/ 3 h 43"/>
                <a:gd name="T14" fmla="*/ 101 w 111"/>
                <a:gd name="T15" fmla="*/ 7 h 43"/>
                <a:gd name="T16" fmla="*/ 89 w 111"/>
                <a:gd name="T17" fmla="*/ 1 h 43"/>
                <a:gd name="T18" fmla="*/ 82 w 111"/>
                <a:gd name="T19" fmla="*/ 0 h 43"/>
                <a:gd name="T20" fmla="*/ 62 w 111"/>
                <a:gd name="T21" fmla="*/ 8 h 43"/>
                <a:gd name="T22" fmla="*/ 35 w 111"/>
                <a:gd name="T23" fmla="*/ 2 h 43"/>
                <a:gd name="T24" fmla="*/ 0 w 111"/>
                <a:gd name="T25" fmla="*/ 3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" h="43">
                  <a:moveTo>
                    <a:pt x="0" y="30"/>
                  </a:moveTo>
                  <a:lnTo>
                    <a:pt x="0" y="30"/>
                  </a:lnTo>
                  <a:lnTo>
                    <a:pt x="6" y="35"/>
                  </a:lnTo>
                  <a:lnTo>
                    <a:pt x="6" y="43"/>
                  </a:lnTo>
                  <a:lnTo>
                    <a:pt x="66" y="42"/>
                  </a:lnTo>
                  <a:lnTo>
                    <a:pt x="111" y="23"/>
                  </a:lnTo>
                  <a:lnTo>
                    <a:pt x="110" y="3"/>
                  </a:lnTo>
                  <a:lnTo>
                    <a:pt x="101" y="7"/>
                  </a:lnTo>
                  <a:lnTo>
                    <a:pt x="89" y="1"/>
                  </a:lnTo>
                  <a:lnTo>
                    <a:pt x="82" y="0"/>
                  </a:lnTo>
                  <a:lnTo>
                    <a:pt x="62" y="8"/>
                  </a:lnTo>
                  <a:lnTo>
                    <a:pt x="35" y="2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0" name="Freeform 295">
              <a:extLst>
                <a:ext uri="{FF2B5EF4-FFF2-40B4-BE49-F238E27FC236}">
                  <a16:creationId xmlns:a16="http://schemas.microsoft.com/office/drawing/2014/main" xmlns="" id="{8F07B8B6-F8BA-3F4E-85F7-65AD28C1E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3335338"/>
              <a:ext cx="131763" cy="66675"/>
            </a:xfrm>
            <a:custGeom>
              <a:avLst/>
              <a:gdLst>
                <a:gd name="T0" fmla="*/ 5 w 124"/>
                <a:gd name="T1" fmla="*/ 36 h 64"/>
                <a:gd name="T2" fmla="*/ 5 w 124"/>
                <a:gd name="T3" fmla="*/ 36 h 64"/>
                <a:gd name="T4" fmla="*/ 0 w 124"/>
                <a:gd name="T5" fmla="*/ 46 h 64"/>
                <a:gd name="T6" fmla="*/ 4 w 124"/>
                <a:gd name="T7" fmla="*/ 54 h 64"/>
                <a:gd name="T8" fmla="*/ 23 w 124"/>
                <a:gd name="T9" fmla="*/ 50 h 64"/>
                <a:gd name="T10" fmla="*/ 38 w 124"/>
                <a:gd name="T11" fmla="*/ 50 h 64"/>
                <a:gd name="T12" fmla="*/ 55 w 124"/>
                <a:gd name="T13" fmla="*/ 64 h 64"/>
                <a:gd name="T14" fmla="*/ 91 w 124"/>
                <a:gd name="T15" fmla="*/ 58 h 64"/>
                <a:gd name="T16" fmla="*/ 117 w 124"/>
                <a:gd name="T17" fmla="*/ 42 h 64"/>
                <a:gd name="T18" fmla="*/ 124 w 124"/>
                <a:gd name="T19" fmla="*/ 32 h 64"/>
                <a:gd name="T20" fmla="*/ 123 w 124"/>
                <a:gd name="T21" fmla="*/ 18 h 64"/>
                <a:gd name="T22" fmla="*/ 99 w 124"/>
                <a:gd name="T23" fmla="*/ 0 h 64"/>
                <a:gd name="T24" fmla="*/ 67 w 124"/>
                <a:gd name="T25" fmla="*/ 1 h 64"/>
                <a:gd name="T26" fmla="*/ 65 w 124"/>
                <a:gd name="T27" fmla="*/ 19 h 64"/>
                <a:gd name="T28" fmla="*/ 31 w 124"/>
                <a:gd name="T29" fmla="*/ 35 h 64"/>
                <a:gd name="T30" fmla="*/ 5 w 124"/>
                <a:gd name="T31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4" h="64">
                  <a:moveTo>
                    <a:pt x="5" y="36"/>
                  </a:moveTo>
                  <a:lnTo>
                    <a:pt x="5" y="36"/>
                  </a:lnTo>
                  <a:lnTo>
                    <a:pt x="0" y="46"/>
                  </a:lnTo>
                  <a:lnTo>
                    <a:pt x="4" y="54"/>
                  </a:lnTo>
                  <a:lnTo>
                    <a:pt x="23" y="50"/>
                  </a:lnTo>
                  <a:lnTo>
                    <a:pt x="38" y="50"/>
                  </a:lnTo>
                  <a:lnTo>
                    <a:pt x="55" y="64"/>
                  </a:lnTo>
                  <a:lnTo>
                    <a:pt x="91" y="58"/>
                  </a:lnTo>
                  <a:lnTo>
                    <a:pt x="117" y="42"/>
                  </a:lnTo>
                  <a:lnTo>
                    <a:pt x="124" y="32"/>
                  </a:lnTo>
                  <a:lnTo>
                    <a:pt x="123" y="18"/>
                  </a:lnTo>
                  <a:lnTo>
                    <a:pt x="99" y="0"/>
                  </a:lnTo>
                  <a:lnTo>
                    <a:pt x="67" y="1"/>
                  </a:lnTo>
                  <a:lnTo>
                    <a:pt x="65" y="19"/>
                  </a:lnTo>
                  <a:lnTo>
                    <a:pt x="31" y="35"/>
                  </a:lnTo>
                  <a:lnTo>
                    <a:pt x="5" y="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1" name="Freeform 296">
              <a:extLst>
                <a:ext uri="{FF2B5EF4-FFF2-40B4-BE49-F238E27FC236}">
                  <a16:creationId xmlns:a16="http://schemas.microsoft.com/office/drawing/2014/main" xmlns="" id="{CC4F3172-7A69-004F-AA28-EF67AD674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3813" y="3344863"/>
              <a:ext cx="130175" cy="71438"/>
            </a:xfrm>
            <a:custGeom>
              <a:avLst/>
              <a:gdLst>
                <a:gd name="T0" fmla="*/ 9 w 123"/>
                <a:gd name="T1" fmla="*/ 23 h 68"/>
                <a:gd name="T2" fmla="*/ 9 w 123"/>
                <a:gd name="T3" fmla="*/ 23 h 68"/>
                <a:gd name="T4" fmla="*/ 0 w 123"/>
                <a:gd name="T5" fmla="*/ 37 h 68"/>
                <a:gd name="T6" fmla="*/ 1 w 123"/>
                <a:gd name="T7" fmla="*/ 59 h 68"/>
                <a:gd name="T8" fmla="*/ 16 w 123"/>
                <a:gd name="T9" fmla="*/ 66 h 68"/>
                <a:gd name="T10" fmla="*/ 60 w 123"/>
                <a:gd name="T11" fmla="*/ 68 h 68"/>
                <a:gd name="T12" fmla="*/ 122 w 123"/>
                <a:gd name="T13" fmla="*/ 15 h 68"/>
                <a:gd name="T14" fmla="*/ 123 w 123"/>
                <a:gd name="T15" fmla="*/ 4 h 68"/>
                <a:gd name="T16" fmla="*/ 116 w 123"/>
                <a:gd name="T17" fmla="*/ 0 h 68"/>
                <a:gd name="T18" fmla="*/ 71 w 123"/>
                <a:gd name="T19" fmla="*/ 21 h 68"/>
                <a:gd name="T20" fmla="*/ 9 w 123"/>
                <a:gd name="T21" fmla="*/ 2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3" h="68">
                  <a:moveTo>
                    <a:pt x="9" y="23"/>
                  </a:moveTo>
                  <a:lnTo>
                    <a:pt x="9" y="23"/>
                  </a:lnTo>
                  <a:lnTo>
                    <a:pt x="0" y="37"/>
                  </a:lnTo>
                  <a:lnTo>
                    <a:pt x="1" y="59"/>
                  </a:lnTo>
                  <a:lnTo>
                    <a:pt x="16" y="66"/>
                  </a:lnTo>
                  <a:lnTo>
                    <a:pt x="60" y="68"/>
                  </a:lnTo>
                  <a:lnTo>
                    <a:pt x="122" y="15"/>
                  </a:lnTo>
                  <a:lnTo>
                    <a:pt x="123" y="4"/>
                  </a:lnTo>
                  <a:lnTo>
                    <a:pt x="116" y="0"/>
                  </a:lnTo>
                  <a:lnTo>
                    <a:pt x="71" y="21"/>
                  </a:lnTo>
                  <a:lnTo>
                    <a:pt x="9" y="2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2" name="Freeform 297">
              <a:extLst>
                <a:ext uri="{FF2B5EF4-FFF2-40B4-BE49-F238E27FC236}">
                  <a16:creationId xmlns:a16="http://schemas.microsoft.com/office/drawing/2014/main" xmlns="" id="{ADC8D89B-BDE8-8744-B806-72DCDA37C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7138" y="3387726"/>
              <a:ext cx="60325" cy="44450"/>
            </a:xfrm>
            <a:custGeom>
              <a:avLst/>
              <a:gdLst>
                <a:gd name="T0" fmla="*/ 57 w 58"/>
                <a:gd name="T1" fmla="*/ 0 h 42"/>
                <a:gd name="T2" fmla="*/ 57 w 58"/>
                <a:gd name="T3" fmla="*/ 0 h 42"/>
                <a:gd name="T4" fmla="*/ 37 w 58"/>
                <a:gd name="T5" fmla="*/ 12 h 42"/>
                <a:gd name="T6" fmla="*/ 0 w 58"/>
                <a:gd name="T7" fmla="*/ 21 h 42"/>
                <a:gd name="T8" fmla="*/ 7 w 58"/>
                <a:gd name="T9" fmla="*/ 42 h 42"/>
                <a:gd name="T10" fmla="*/ 34 w 58"/>
                <a:gd name="T11" fmla="*/ 42 h 42"/>
                <a:gd name="T12" fmla="*/ 58 w 58"/>
                <a:gd name="T13" fmla="*/ 22 h 42"/>
                <a:gd name="T14" fmla="*/ 57 w 58"/>
                <a:gd name="T1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2">
                  <a:moveTo>
                    <a:pt x="57" y="0"/>
                  </a:moveTo>
                  <a:lnTo>
                    <a:pt x="57" y="0"/>
                  </a:lnTo>
                  <a:lnTo>
                    <a:pt x="37" y="12"/>
                  </a:lnTo>
                  <a:lnTo>
                    <a:pt x="0" y="21"/>
                  </a:lnTo>
                  <a:lnTo>
                    <a:pt x="7" y="42"/>
                  </a:lnTo>
                  <a:lnTo>
                    <a:pt x="34" y="42"/>
                  </a:lnTo>
                  <a:lnTo>
                    <a:pt x="58" y="22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3" name="Freeform 298">
              <a:extLst>
                <a:ext uri="{FF2B5EF4-FFF2-40B4-BE49-F238E27FC236}">
                  <a16:creationId xmlns:a16="http://schemas.microsoft.com/office/drawing/2014/main" xmlns="" id="{3816D000-388E-3F4F-B7A1-F65135532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0313" y="3414713"/>
              <a:ext cx="114300" cy="104775"/>
            </a:xfrm>
            <a:custGeom>
              <a:avLst/>
              <a:gdLst>
                <a:gd name="T0" fmla="*/ 60 w 107"/>
                <a:gd name="T1" fmla="*/ 0 h 100"/>
                <a:gd name="T2" fmla="*/ 60 w 107"/>
                <a:gd name="T3" fmla="*/ 0 h 100"/>
                <a:gd name="T4" fmla="*/ 32 w 107"/>
                <a:gd name="T5" fmla="*/ 23 h 100"/>
                <a:gd name="T6" fmla="*/ 4 w 107"/>
                <a:gd name="T7" fmla="*/ 23 h 100"/>
                <a:gd name="T8" fmla="*/ 0 w 107"/>
                <a:gd name="T9" fmla="*/ 43 h 100"/>
                <a:gd name="T10" fmla="*/ 13 w 107"/>
                <a:gd name="T11" fmla="*/ 46 h 100"/>
                <a:gd name="T12" fmla="*/ 20 w 107"/>
                <a:gd name="T13" fmla="*/ 37 h 100"/>
                <a:gd name="T14" fmla="*/ 30 w 107"/>
                <a:gd name="T15" fmla="*/ 46 h 100"/>
                <a:gd name="T16" fmla="*/ 38 w 107"/>
                <a:gd name="T17" fmla="*/ 74 h 100"/>
                <a:gd name="T18" fmla="*/ 93 w 107"/>
                <a:gd name="T19" fmla="*/ 100 h 100"/>
                <a:gd name="T20" fmla="*/ 99 w 107"/>
                <a:gd name="T21" fmla="*/ 93 h 100"/>
                <a:gd name="T22" fmla="*/ 43 w 107"/>
                <a:gd name="T23" fmla="*/ 35 h 100"/>
                <a:gd name="T24" fmla="*/ 48 w 107"/>
                <a:gd name="T25" fmla="*/ 25 h 100"/>
                <a:gd name="T26" fmla="*/ 102 w 107"/>
                <a:gd name="T27" fmla="*/ 23 h 100"/>
                <a:gd name="T28" fmla="*/ 107 w 107"/>
                <a:gd name="T29" fmla="*/ 6 h 100"/>
                <a:gd name="T30" fmla="*/ 72 w 107"/>
                <a:gd name="T31" fmla="*/ 7 h 100"/>
                <a:gd name="T32" fmla="*/ 60 w 107"/>
                <a:gd name="T3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00">
                  <a:moveTo>
                    <a:pt x="60" y="0"/>
                  </a:moveTo>
                  <a:lnTo>
                    <a:pt x="60" y="0"/>
                  </a:lnTo>
                  <a:lnTo>
                    <a:pt x="32" y="23"/>
                  </a:lnTo>
                  <a:lnTo>
                    <a:pt x="4" y="23"/>
                  </a:lnTo>
                  <a:lnTo>
                    <a:pt x="0" y="43"/>
                  </a:lnTo>
                  <a:lnTo>
                    <a:pt x="13" y="46"/>
                  </a:lnTo>
                  <a:lnTo>
                    <a:pt x="20" y="37"/>
                  </a:lnTo>
                  <a:lnTo>
                    <a:pt x="30" y="46"/>
                  </a:lnTo>
                  <a:lnTo>
                    <a:pt x="38" y="74"/>
                  </a:lnTo>
                  <a:lnTo>
                    <a:pt x="93" y="100"/>
                  </a:lnTo>
                  <a:lnTo>
                    <a:pt x="99" y="93"/>
                  </a:lnTo>
                  <a:lnTo>
                    <a:pt x="43" y="35"/>
                  </a:lnTo>
                  <a:lnTo>
                    <a:pt x="48" y="25"/>
                  </a:lnTo>
                  <a:lnTo>
                    <a:pt x="102" y="23"/>
                  </a:lnTo>
                  <a:lnTo>
                    <a:pt x="107" y="6"/>
                  </a:lnTo>
                  <a:lnTo>
                    <a:pt x="72" y="7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4" name="Freeform 299">
              <a:extLst>
                <a:ext uri="{FF2B5EF4-FFF2-40B4-BE49-F238E27FC236}">
                  <a16:creationId xmlns:a16="http://schemas.microsoft.com/office/drawing/2014/main" xmlns="" id="{74B39768-3CF7-5F49-AA9D-2B723449C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3444876"/>
              <a:ext cx="76200" cy="63500"/>
            </a:xfrm>
            <a:custGeom>
              <a:avLst/>
              <a:gdLst>
                <a:gd name="T0" fmla="*/ 3 w 72"/>
                <a:gd name="T1" fmla="*/ 1 h 60"/>
                <a:gd name="T2" fmla="*/ 3 w 72"/>
                <a:gd name="T3" fmla="*/ 1 h 60"/>
                <a:gd name="T4" fmla="*/ 0 w 72"/>
                <a:gd name="T5" fmla="*/ 6 h 60"/>
                <a:gd name="T6" fmla="*/ 53 w 72"/>
                <a:gd name="T7" fmla="*/ 60 h 60"/>
                <a:gd name="T8" fmla="*/ 72 w 72"/>
                <a:gd name="T9" fmla="*/ 32 h 60"/>
                <a:gd name="T10" fmla="*/ 72 w 72"/>
                <a:gd name="T11" fmla="*/ 20 h 60"/>
                <a:gd name="T12" fmla="*/ 55 w 72"/>
                <a:gd name="T13" fmla="*/ 0 h 60"/>
                <a:gd name="T14" fmla="*/ 3 w 72"/>
                <a:gd name="T15" fmla="*/ 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0">
                  <a:moveTo>
                    <a:pt x="3" y="1"/>
                  </a:moveTo>
                  <a:lnTo>
                    <a:pt x="3" y="1"/>
                  </a:lnTo>
                  <a:lnTo>
                    <a:pt x="0" y="6"/>
                  </a:lnTo>
                  <a:lnTo>
                    <a:pt x="53" y="60"/>
                  </a:lnTo>
                  <a:lnTo>
                    <a:pt x="72" y="32"/>
                  </a:lnTo>
                  <a:lnTo>
                    <a:pt x="72" y="20"/>
                  </a:lnTo>
                  <a:lnTo>
                    <a:pt x="55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5" name="Freeform 300">
              <a:extLst>
                <a:ext uri="{FF2B5EF4-FFF2-40B4-BE49-F238E27FC236}">
                  <a16:creationId xmlns:a16="http://schemas.microsoft.com/office/drawing/2014/main" xmlns="" id="{208090D2-006A-5941-965C-D2120D143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5375" y="3394076"/>
              <a:ext cx="241300" cy="255588"/>
            </a:xfrm>
            <a:custGeom>
              <a:avLst/>
              <a:gdLst>
                <a:gd name="T0" fmla="*/ 4 w 228"/>
                <a:gd name="T1" fmla="*/ 34 h 242"/>
                <a:gd name="T2" fmla="*/ 4 w 228"/>
                <a:gd name="T3" fmla="*/ 34 h 242"/>
                <a:gd name="T4" fmla="*/ 0 w 228"/>
                <a:gd name="T5" fmla="*/ 46 h 242"/>
                <a:gd name="T6" fmla="*/ 1 w 228"/>
                <a:gd name="T7" fmla="*/ 59 h 242"/>
                <a:gd name="T8" fmla="*/ 20 w 228"/>
                <a:gd name="T9" fmla="*/ 81 h 242"/>
                <a:gd name="T10" fmla="*/ 49 w 228"/>
                <a:gd name="T11" fmla="*/ 80 h 242"/>
                <a:gd name="T12" fmla="*/ 114 w 228"/>
                <a:gd name="T13" fmla="*/ 156 h 242"/>
                <a:gd name="T14" fmla="*/ 155 w 228"/>
                <a:gd name="T15" fmla="*/ 168 h 242"/>
                <a:gd name="T16" fmla="*/ 179 w 228"/>
                <a:gd name="T17" fmla="*/ 190 h 242"/>
                <a:gd name="T18" fmla="*/ 185 w 228"/>
                <a:gd name="T19" fmla="*/ 242 h 242"/>
                <a:gd name="T20" fmla="*/ 197 w 228"/>
                <a:gd name="T21" fmla="*/ 234 h 242"/>
                <a:gd name="T22" fmla="*/ 209 w 228"/>
                <a:gd name="T23" fmla="*/ 206 h 242"/>
                <a:gd name="T24" fmla="*/ 206 w 228"/>
                <a:gd name="T25" fmla="*/ 186 h 242"/>
                <a:gd name="T26" fmla="*/ 225 w 228"/>
                <a:gd name="T27" fmla="*/ 184 h 242"/>
                <a:gd name="T28" fmla="*/ 228 w 228"/>
                <a:gd name="T29" fmla="*/ 173 h 242"/>
                <a:gd name="T30" fmla="*/ 174 w 228"/>
                <a:gd name="T31" fmla="*/ 147 h 242"/>
                <a:gd name="T32" fmla="*/ 123 w 228"/>
                <a:gd name="T33" fmla="*/ 97 h 242"/>
                <a:gd name="T34" fmla="*/ 103 w 228"/>
                <a:gd name="T35" fmla="*/ 67 h 242"/>
                <a:gd name="T36" fmla="*/ 98 w 228"/>
                <a:gd name="T37" fmla="*/ 39 h 242"/>
                <a:gd name="T38" fmla="*/ 124 w 228"/>
                <a:gd name="T39" fmla="*/ 32 h 242"/>
                <a:gd name="T40" fmla="*/ 117 w 228"/>
                <a:gd name="T41" fmla="*/ 14 h 242"/>
                <a:gd name="T42" fmla="*/ 101 w 228"/>
                <a:gd name="T43" fmla="*/ 0 h 242"/>
                <a:gd name="T44" fmla="*/ 87 w 228"/>
                <a:gd name="T45" fmla="*/ 0 h 242"/>
                <a:gd name="T46" fmla="*/ 68 w 228"/>
                <a:gd name="T47" fmla="*/ 5 h 242"/>
                <a:gd name="T48" fmla="*/ 50 w 228"/>
                <a:gd name="T49" fmla="*/ 30 h 242"/>
                <a:gd name="T50" fmla="*/ 39 w 228"/>
                <a:gd name="T51" fmla="*/ 37 h 242"/>
                <a:gd name="T52" fmla="*/ 22 w 228"/>
                <a:gd name="T53" fmla="*/ 27 h 242"/>
                <a:gd name="T54" fmla="*/ 4 w 228"/>
                <a:gd name="T55" fmla="*/ 34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8" h="242">
                  <a:moveTo>
                    <a:pt x="4" y="34"/>
                  </a:moveTo>
                  <a:lnTo>
                    <a:pt x="4" y="34"/>
                  </a:lnTo>
                  <a:lnTo>
                    <a:pt x="0" y="46"/>
                  </a:lnTo>
                  <a:lnTo>
                    <a:pt x="1" y="59"/>
                  </a:lnTo>
                  <a:lnTo>
                    <a:pt x="20" y="81"/>
                  </a:lnTo>
                  <a:lnTo>
                    <a:pt x="49" y="80"/>
                  </a:lnTo>
                  <a:lnTo>
                    <a:pt x="114" y="156"/>
                  </a:lnTo>
                  <a:lnTo>
                    <a:pt x="155" y="168"/>
                  </a:lnTo>
                  <a:lnTo>
                    <a:pt x="179" y="190"/>
                  </a:lnTo>
                  <a:lnTo>
                    <a:pt x="185" y="242"/>
                  </a:lnTo>
                  <a:lnTo>
                    <a:pt x="197" y="234"/>
                  </a:lnTo>
                  <a:lnTo>
                    <a:pt x="209" y="206"/>
                  </a:lnTo>
                  <a:lnTo>
                    <a:pt x="206" y="186"/>
                  </a:lnTo>
                  <a:lnTo>
                    <a:pt x="225" y="184"/>
                  </a:lnTo>
                  <a:lnTo>
                    <a:pt x="228" y="173"/>
                  </a:lnTo>
                  <a:lnTo>
                    <a:pt x="174" y="147"/>
                  </a:lnTo>
                  <a:lnTo>
                    <a:pt x="123" y="97"/>
                  </a:lnTo>
                  <a:lnTo>
                    <a:pt x="103" y="67"/>
                  </a:lnTo>
                  <a:lnTo>
                    <a:pt x="98" y="39"/>
                  </a:lnTo>
                  <a:lnTo>
                    <a:pt x="124" y="32"/>
                  </a:lnTo>
                  <a:lnTo>
                    <a:pt x="117" y="14"/>
                  </a:lnTo>
                  <a:lnTo>
                    <a:pt x="101" y="0"/>
                  </a:lnTo>
                  <a:lnTo>
                    <a:pt x="87" y="0"/>
                  </a:lnTo>
                  <a:lnTo>
                    <a:pt x="68" y="5"/>
                  </a:lnTo>
                  <a:lnTo>
                    <a:pt x="50" y="30"/>
                  </a:lnTo>
                  <a:lnTo>
                    <a:pt x="39" y="37"/>
                  </a:lnTo>
                  <a:lnTo>
                    <a:pt x="22" y="27"/>
                  </a:lnTo>
                  <a:lnTo>
                    <a:pt x="4" y="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6" name="Freeform 301">
              <a:extLst>
                <a:ext uri="{FF2B5EF4-FFF2-40B4-BE49-F238E27FC236}">
                  <a16:creationId xmlns:a16="http://schemas.microsoft.com/office/drawing/2014/main" xmlns="" id="{5F23612B-9BC8-BE43-BBFC-A1D83099A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438" y="3640138"/>
              <a:ext cx="53975" cy="42863"/>
            </a:xfrm>
            <a:custGeom>
              <a:avLst/>
              <a:gdLst>
                <a:gd name="T0" fmla="*/ 51 w 51"/>
                <a:gd name="T1" fmla="*/ 6 h 41"/>
                <a:gd name="T2" fmla="*/ 51 w 51"/>
                <a:gd name="T3" fmla="*/ 6 h 41"/>
                <a:gd name="T4" fmla="*/ 39 w 51"/>
                <a:gd name="T5" fmla="*/ 0 h 41"/>
                <a:gd name="T6" fmla="*/ 0 w 51"/>
                <a:gd name="T7" fmla="*/ 6 h 41"/>
                <a:gd name="T8" fmla="*/ 2 w 51"/>
                <a:gd name="T9" fmla="*/ 16 h 41"/>
                <a:gd name="T10" fmla="*/ 37 w 51"/>
                <a:gd name="T11" fmla="*/ 34 h 41"/>
                <a:gd name="T12" fmla="*/ 42 w 51"/>
                <a:gd name="T13" fmla="*/ 40 h 41"/>
                <a:gd name="T14" fmla="*/ 51 w 51"/>
                <a:gd name="T15" fmla="*/ 41 h 41"/>
                <a:gd name="T16" fmla="*/ 51 w 51"/>
                <a:gd name="T17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1">
                  <a:moveTo>
                    <a:pt x="51" y="6"/>
                  </a:moveTo>
                  <a:lnTo>
                    <a:pt x="51" y="6"/>
                  </a:lnTo>
                  <a:lnTo>
                    <a:pt x="39" y="0"/>
                  </a:lnTo>
                  <a:lnTo>
                    <a:pt x="0" y="6"/>
                  </a:lnTo>
                  <a:lnTo>
                    <a:pt x="2" y="16"/>
                  </a:lnTo>
                  <a:lnTo>
                    <a:pt x="37" y="34"/>
                  </a:lnTo>
                  <a:lnTo>
                    <a:pt x="42" y="40"/>
                  </a:lnTo>
                  <a:lnTo>
                    <a:pt x="51" y="41"/>
                  </a:lnTo>
                  <a:lnTo>
                    <a:pt x="51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7" name="Freeform 302">
              <a:extLst>
                <a:ext uri="{FF2B5EF4-FFF2-40B4-BE49-F238E27FC236}">
                  <a16:creationId xmlns:a16="http://schemas.microsoft.com/office/drawing/2014/main" xmlns="" id="{7ED11DE9-42E7-954B-9625-2B42AAB28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5713" y="3706813"/>
              <a:ext cx="17463" cy="22225"/>
            </a:xfrm>
            <a:custGeom>
              <a:avLst/>
              <a:gdLst>
                <a:gd name="T0" fmla="*/ 13 w 17"/>
                <a:gd name="T1" fmla="*/ 0 h 21"/>
                <a:gd name="T2" fmla="*/ 13 w 17"/>
                <a:gd name="T3" fmla="*/ 0 h 21"/>
                <a:gd name="T4" fmla="*/ 0 w 17"/>
                <a:gd name="T5" fmla="*/ 3 h 21"/>
                <a:gd name="T6" fmla="*/ 0 w 17"/>
                <a:gd name="T7" fmla="*/ 18 h 21"/>
                <a:gd name="T8" fmla="*/ 12 w 17"/>
                <a:gd name="T9" fmla="*/ 21 h 21"/>
                <a:gd name="T10" fmla="*/ 17 w 17"/>
                <a:gd name="T11" fmla="*/ 17 h 21"/>
                <a:gd name="T12" fmla="*/ 13 w 17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1">
                  <a:moveTo>
                    <a:pt x="13" y="0"/>
                  </a:moveTo>
                  <a:lnTo>
                    <a:pt x="13" y="0"/>
                  </a:lnTo>
                  <a:lnTo>
                    <a:pt x="0" y="3"/>
                  </a:lnTo>
                  <a:lnTo>
                    <a:pt x="0" y="18"/>
                  </a:lnTo>
                  <a:lnTo>
                    <a:pt x="12" y="21"/>
                  </a:lnTo>
                  <a:lnTo>
                    <a:pt x="17" y="1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8" name="Freeform 303">
              <a:extLst>
                <a:ext uri="{FF2B5EF4-FFF2-40B4-BE49-F238E27FC236}">
                  <a16:creationId xmlns:a16="http://schemas.microsoft.com/office/drawing/2014/main" xmlns="" id="{4DBB609E-8CFA-2A4A-96E9-9419317B2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9225" y="3206751"/>
              <a:ext cx="349250" cy="246063"/>
            </a:xfrm>
            <a:custGeom>
              <a:avLst/>
              <a:gdLst>
                <a:gd name="T0" fmla="*/ 38 w 331"/>
                <a:gd name="T1" fmla="*/ 24 h 233"/>
                <a:gd name="T2" fmla="*/ 38 w 331"/>
                <a:gd name="T3" fmla="*/ 24 h 233"/>
                <a:gd name="T4" fmla="*/ 15 w 331"/>
                <a:gd name="T5" fmla="*/ 36 h 233"/>
                <a:gd name="T6" fmla="*/ 21 w 331"/>
                <a:gd name="T7" fmla="*/ 61 h 233"/>
                <a:gd name="T8" fmla="*/ 0 w 331"/>
                <a:gd name="T9" fmla="*/ 105 h 233"/>
                <a:gd name="T10" fmla="*/ 0 w 331"/>
                <a:gd name="T11" fmla="*/ 124 h 233"/>
                <a:gd name="T12" fmla="*/ 10 w 331"/>
                <a:gd name="T13" fmla="*/ 131 h 233"/>
                <a:gd name="T14" fmla="*/ 73 w 331"/>
                <a:gd name="T15" fmla="*/ 134 h 233"/>
                <a:gd name="T16" fmla="*/ 91 w 331"/>
                <a:gd name="T17" fmla="*/ 119 h 233"/>
                <a:gd name="T18" fmla="*/ 110 w 331"/>
                <a:gd name="T19" fmla="*/ 126 h 233"/>
                <a:gd name="T20" fmla="*/ 137 w 331"/>
                <a:gd name="T21" fmla="*/ 162 h 233"/>
                <a:gd name="T22" fmla="*/ 117 w 331"/>
                <a:gd name="T23" fmla="*/ 198 h 233"/>
                <a:gd name="T24" fmla="*/ 141 w 331"/>
                <a:gd name="T25" fmla="*/ 205 h 233"/>
                <a:gd name="T26" fmla="*/ 172 w 331"/>
                <a:gd name="T27" fmla="*/ 169 h 233"/>
                <a:gd name="T28" fmla="*/ 190 w 331"/>
                <a:gd name="T29" fmla="*/ 172 h 233"/>
                <a:gd name="T30" fmla="*/ 206 w 331"/>
                <a:gd name="T31" fmla="*/ 184 h 233"/>
                <a:gd name="T32" fmla="*/ 192 w 331"/>
                <a:gd name="T33" fmla="*/ 203 h 233"/>
                <a:gd name="T34" fmla="*/ 211 w 331"/>
                <a:gd name="T35" fmla="*/ 233 h 233"/>
                <a:gd name="T36" fmla="*/ 232 w 331"/>
                <a:gd name="T37" fmla="*/ 233 h 233"/>
                <a:gd name="T38" fmla="*/ 243 w 331"/>
                <a:gd name="T39" fmla="*/ 213 h 233"/>
                <a:gd name="T40" fmla="*/ 265 w 331"/>
                <a:gd name="T41" fmla="*/ 208 h 233"/>
                <a:gd name="T42" fmla="*/ 266 w 331"/>
                <a:gd name="T43" fmla="*/ 192 h 233"/>
                <a:gd name="T44" fmla="*/ 225 w 331"/>
                <a:gd name="T45" fmla="*/ 185 h 233"/>
                <a:gd name="T46" fmla="*/ 226 w 331"/>
                <a:gd name="T47" fmla="*/ 168 h 233"/>
                <a:gd name="T48" fmla="*/ 266 w 331"/>
                <a:gd name="T49" fmla="*/ 168 h 233"/>
                <a:gd name="T50" fmla="*/ 309 w 331"/>
                <a:gd name="T51" fmla="*/ 133 h 233"/>
                <a:gd name="T52" fmla="*/ 328 w 331"/>
                <a:gd name="T53" fmla="*/ 117 h 233"/>
                <a:gd name="T54" fmla="*/ 331 w 331"/>
                <a:gd name="T55" fmla="*/ 64 h 233"/>
                <a:gd name="T56" fmla="*/ 246 w 331"/>
                <a:gd name="T57" fmla="*/ 57 h 233"/>
                <a:gd name="T58" fmla="*/ 211 w 331"/>
                <a:gd name="T59" fmla="*/ 8 h 233"/>
                <a:gd name="T60" fmla="*/ 187 w 331"/>
                <a:gd name="T61" fmla="*/ 0 h 233"/>
                <a:gd name="T62" fmla="*/ 158 w 331"/>
                <a:gd name="T63" fmla="*/ 1 h 233"/>
                <a:gd name="T64" fmla="*/ 145 w 331"/>
                <a:gd name="T65" fmla="*/ 33 h 233"/>
                <a:gd name="T66" fmla="*/ 86 w 331"/>
                <a:gd name="T67" fmla="*/ 34 h 233"/>
                <a:gd name="T68" fmla="*/ 66 w 331"/>
                <a:gd name="T69" fmla="*/ 25 h 233"/>
                <a:gd name="T70" fmla="*/ 38 w 331"/>
                <a:gd name="T71" fmla="*/ 2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31" h="233">
                  <a:moveTo>
                    <a:pt x="38" y="24"/>
                  </a:moveTo>
                  <a:lnTo>
                    <a:pt x="38" y="24"/>
                  </a:lnTo>
                  <a:lnTo>
                    <a:pt x="15" y="36"/>
                  </a:lnTo>
                  <a:lnTo>
                    <a:pt x="21" y="61"/>
                  </a:lnTo>
                  <a:lnTo>
                    <a:pt x="0" y="105"/>
                  </a:lnTo>
                  <a:lnTo>
                    <a:pt x="0" y="124"/>
                  </a:lnTo>
                  <a:lnTo>
                    <a:pt x="10" y="131"/>
                  </a:lnTo>
                  <a:lnTo>
                    <a:pt x="73" y="134"/>
                  </a:lnTo>
                  <a:lnTo>
                    <a:pt x="91" y="119"/>
                  </a:lnTo>
                  <a:lnTo>
                    <a:pt x="110" y="126"/>
                  </a:lnTo>
                  <a:lnTo>
                    <a:pt x="137" y="162"/>
                  </a:lnTo>
                  <a:lnTo>
                    <a:pt x="117" y="198"/>
                  </a:lnTo>
                  <a:lnTo>
                    <a:pt x="141" y="205"/>
                  </a:lnTo>
                  <a:lnTo>
                    <a:pt x="172" y="169"/>
                  </a:lnTo>
                  <a:lnTo>
                    <a:pt x="190" y="172"/>
                  </a:lnTo>
                  <a:lnTo>
                    <a:pt x="206" y="184"/>
                  </a:lnTo>
                  <a:lnTo>
                    <a:pt x="192" y="203"/>
                  </a:lnTo>
                  <a:lnTo>
                    <a:pt x="211" y="233"/>
                  </a:lnTo>
                  <a:lnTo>
                    <a:pt x="232" y="233"/>
                  </a:lnTo>
                  <a:lnTo>
                    <a:pt x="243" y="213"/>
                  </a:lnTo>
                  <a:lnTo>
                    <a:pt x="265" y="208"/>
                  </a:lnTo>
                  <a:lnTo>
                    <a:pt x="266" y="192"/>
                  </a:lnTo>
                  <a:lnTo>
                    <a:pt x="225" y="185"/>
                  </a:lnTo>
                  <a:lnTo>
                    <a:pt x="226" y="168"/>
                  </a:lnTo>
                  <a:lnTo>
                    <a:pt x="266" y="168"/>
                  </a:lnTo>
                  <a:lnTo>
                    <a:pt x="309" y="133"/>
                  </a:lnTo>
                  <a:lnTo>
                    <a:pt x="328" y="117"/>
                  </a:lnTo>
                  <a:lnTo>
                    <a:pt x="331" y="64"/>
                  </a:lnTo>
                  <a:lnTo>
                    <a:pt x="246" y="57"/>
                  </a:lnTo>
                  <a:lnTo>
                    <a:pt x="211" y="8"/>
                  </a:lnTo>
                  <a:lnTo>
                    <a:pt x="187" y="0"/>
                  </a:lnTo>
                  <a:lnTo>
                    <a:pt x="158" y="1"/>
                  </a:lnTo>
                  <a:lnTo>
                    <a:pt x="145" y="33"/>
                  </a:lnTo>
                  <a:lnTo>
                    <a:pt x="86" y="34"/>
                  </a:lnTo>
                  <a:lnTo>
                    <a:pt x="66" y="25"/>
                  </a:lnTo>
                  <a:lnTo>
                    <a:pt x="38" y="2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9" name="Freeform 304">
              <a:extLst>
                <a:ext uri="{FF2B5EF4-FFF2-40B4-BE49-F238E27FC236}">
                  <a16:creationId xmlns:a16="http://schemas.microsoft.com/office/drawing/2014/main" xmlns="" id="{67063161-824E-B94F-9C73-3A5EAEDCF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1775" y="3338513"/>
              <a:ext cx="53975" cy="76200"/>
            </a:xfrm>
            <a:custGeom>
              <a:avLst/>
              <a:gdLst>
                <a:gd name="T0" fmla="*/ 0 w 51"/>
                <a:gd name="T1" fmla="*/ 13 h 72"/>
                <a:gd name="T2" fmla="*/ 0 w 51"/>
                <a:gd name="T3" fmla="*/ 13 h 72"/>
                <a:gd name="T4" fmla="*/ 24 w 51"/>
                <a:gd name="T5" fmla="*/ 50 h 72"/>
                <a:gd name="T6" fmla="*/ 22 w 51"/>
                <a:gd name="T7" fmla="*/ 71 h 72"/>
                <a:gd name="T8" fmla="*/ 31 w 51"/>
                <a:gd name="T9" fmla="*/ 72 h 72"/>
                <a:gd name="T10" fmla="*/ 51 w 51"/>
                <a:gd name="T11" fmla="*/ 37 h 72"/>
                <a:gd name="T12" fmla="*/ 27 w 51"/>
                <a:gd name="T13" fmla="*/ 6 h 72"/>
                <a:gd name="T14" fmla="*/ 13 w 51"/>
                <a:gd name="T15" fmla="*/ 0 h 72"/>
                <a:gd name="T16" fmla="*/ 0 w 51"/>
                <a:gd name="T17" fmla="*/ 1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72">
                  <a:moveTo>
                    <a:pt x="0" y="13"/>
                  </a:moveTo>
                  <a:lnTo>
                    <a:pt x="0" y="13"/>
                  </a:lnTo>
                  <a:lnTo>
                    <a:pt x="24" y="50"/>
                  </a:lnTo>
                  <a:lnTo>
                    <a:pt x="22" y="71"/>
                  </a:lnTo>
                  <a:lnTo>
                    <a:pt x="31" y="72"/>
                  </a:lnTo>
                  <a:lnTo>
                    <a:pt x="51" y="37"/>
                  </a:lnTo>
                  <a:lnTo>
                    <a:pt x="27" y="6"/>
                  </a:lnTo>
                  <a:lnTo>
                    <a:pt x="13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0" name="Freeform 305">
              <a:extLst>
                <a:ext uri="{FF2B5EF4-FFF2-40B4-BE49-F238E27FC236}">
                  <a16:creationId xmlns:a16="http://schemas.microsoft.com/office/drawing/2014/main" xmlns="" id="{10A7E8E4-88E6-454A-BB95-88D5D49DD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125" y="3351213"/>
              <a:ext cx="190500" cy="130175"/>
            </a:xfrm>
            <a:custGeom>
              <a:avLst/>
              <a:gdLst>
                <a:gd name="T0" fmla="*/ 48 w 180"/>
                <a:gd name="T1" fmla="*/ 0 h 122"/>
                <a:gd name="T2" fmla="*/ 48 w 180"/>
                <a:gd name="T3" fmla="*/ 0 h 122"/>
                <a:gd name="T4" fmla="*/ 46 w 180"/>
                <a:gd name="T5" fmla="*/ 12 h 122"/>
                <a:gd name="T6" fmla="*/ 0 w 180"/>
                <a:gd name="T7" fmla="*/ 49 h 122"/>
                <a:gd name="T8" fmla="*/ 38 w 180"/>
                <a:gd name="T9" fmla="*/ 105 h 122"/>
                <a:gd name="T10" fmla="*/ 62 w 180"/>
                <a:gd name="T11" fmla="*/ 122 h 122"/>
                <a:gd name="T12" fmla="*/ 106 w 180"/>
                <a:gd name="T13" fmla="*/ 122 h 122"/>
                <a:gd name="T14" fmla="*/ 121 w 180"/>
                <a:gd name="T15" fmla="*/ 110 h 122"/>
                <a:gd name="T16" fmla="*/ 140 w 180"/>
                <a:gd name="T17" fmla="*/ 108 h 122"/>
                <a:gd name="T18" fmla="*/ 154 w 180"/>
                <a:gd name="T19" fmla="*/ 116 h 122"/>
                <a:gd name="T20" fmla="*/ 180 w 180"/>
                <a:gd name="T21" fmla="*/ 87 h 122"/>
                <a:gd name="T22" fmla="*/ 175 w 180"/>
                <a:gd name="T23" fmla="*/ 73 h 122"/>
                <a:gd name="T24" fmla="*/ 149 w 180"/>
                <a:gd name="T25" fmla="*/ 66 h 122"/>
                <a:gd name="T26" fmla="*/ 131 w 180"/>
                <a:gd name="T27" fmla="*/ 65 h 122"/>
                <a:gd name="T28" fmla="*/ 132 w 180"/>
                <a:gd name="T29" fmla="*/ 40 h 122"/>
                <a:gd name="T30" fmla="*/ 109 w 180"/>
                <a:gd name="T31" fmla="*/ 3 h 122"/>
                <a:gd name="T32" fmla="*/ 48 w 180"/>
                <a:gd name="T3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122">
                  <a:moveTo>
                    <a:pt x="48" y="0"/>
                  </a:moveTo>
                  <a:lnTo>
                    <a:pt x="48" y="0"/>
                  </a:lnTo>
                  <a:lnTo>
                    <a:pt x="46" y="12"/>
                  </a:lnTo>
                  <a:lnTo>
                    <a:pt x="0" y="49"/>
                  </a:lnTo>
                  <a:lnTo>
                    <a:pt x="38" y="105"/>
                  </a:lnTo>
                  <a:lnTo>
                    <a:pt x="62" y="122"/>
                  </a:lnTo>
                  <a:lnTo>
                    <a:pt x="106" y="122"/>
                  </a:lnTo>
                  <a:lnTo>
                    <a:pt x="121" y="110"/>
                  </a:lnTo>
                  <a:lnTo>
                    <a:pt x="140" y="108"/>
                  </a:lnTo>
                  <a:lnTo>
                    <a:pt x="154" y="116"/>
                  </a:lnTo>
                  <a:lnTo>
                    <a:pt x="180" y="87"/>
                  </a:lnTo>
                  <a:lnTo>
                    <a:pt x="175" y="73"/>
                  </a:lnTo>
                  <a:lnTo>
                    <a:pt x="149" y="66"/>
                  </a:lnTo>
                  <a:lnTo>
                    <a:pt x="131" y="65"/>
                  </a:lnTo>
                  <a:lnTo>
                    <a:pt x="132" y="40"/>
                  </a:lnTo>
                  <a:lnTo>
                    <a:pt x="109" y="3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1" name="Freeform 306">
              <a:extLst>
                <a:ext uri="{FF2B5EF4-FFF2-40B4-BE49-F238E27FC236}">
                  <a16:creationId xmlns:a16="http://schemas.microsoft.com/office/drawing/2014/main" xmlns="" id="{0D070A6B-B861-FA4C-BFF7-10BF056C0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1438" y="3490913"/>
              <a:ext cx="28575" cy="38100"/>
            </a:xfrm>
            <a:custGeom>
              <a:avLst/>
              <a:gdLst>
                <a:gd name="T0" fmla="*/ 27 w 27"/>
                <a:gd name="T1" fmla="*/ 22 h 36"/>
                <a:gd name="T2" fmla="*/ 27 w 27"/>
                <a:gd name="T3" fmla="*/ 22 h 36"/>
                <a:gd name="T4" fmla="*/ 27 w 27"/>
                <a:gd name="T5" fmla="*/ 15 h 36"/>
                <a:gd name="T6" fmla="*/ 17 w 27"/>
                <a:gd name="T7" fmla="*/ 0 h 36"/>
                <a:gd name="T8" fmla="*/ 0 w 27"/>
                <a:gd name="T9" fmla="*/ 24 h 36"/>
                <a:gd name="T10" fmla="*/ 3 w 27"/>
                <a:gd name="T11" fmla="*/ 34 h 36"/>
                <a:gd name="T12" fmla="*/ 17 w 27"/>
                <a:gd name="T13" fmla="*/ 36 h 36"/>
                <a:gd name="T14" fmla="*/ 27 w 27"/>
                <a:gd name="T15" fmla="*/ 2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36">
                  <a:moveTo>
                    <a:pt x="27" y="22"/>
                  </a:moveTo>
                  <a:lnTo>
                    <a:pt x="27" y="22"/>
                  </a:lnTo>
                  <a:lnTo>
                    <a:pt x="27" y="15"/>
                  </a:lnTo>
                  <a:lnTo>
                    <a:pt x="17" y="0"/>
                  </a:lnTo>
                  <a:lnTo>
                    <a:pt x="0" y="24"/>
                  </a:lnTo>
                  <a:lnTo>
                    <a:pt x="3" y="34"/>
                  </a:lnTo>
                  <a:lnTo>
                    <a:pt x="17" y="36"/>
                  </a:lnTo>
                  <a:lnTo>
                    <a:pt x="27" y="2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2" name="Freeform 307">
              <a:extLst>
                <a:ext uri="{FF2B5EF4-FFF2-40B4-BE49-F238E27FC236}">
                  <a16:creationId xmlns:a16="http://schemas.microsoft.com/office/drawing/2014/main" xmlns="" id="{D2B7BD17-29F8-294F-A3B5-22CAEB803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4613" y="3408363"/>
              <a:ext cx="74613" cy="115888"/>
            </a:xfrm>
            <a:custGeom>
              <a:avLst/>
              <a:gdLst>
                <a:gd name="T0" fmla="*/ 30 w 70"/>
                <a:gd name="T1" fmla="*/ 0 h 109"/>
                <a:gd name="T2" fmla="*/ 30 w 70"/>
                <a:gd name="T3" fmla="*/ 0 h 109"/>
                <a:gd name="T4" fmla="*/ 13 w 70"/>
                <a:gd name="T5" fmla="*/ 13 h 109"/>
                <a:gd name="T6" fmla="*/ 6 w 70"/>
                <a:gd name="T7" fmla="*/ 13 h 109"/>
                <a:gd name="T8" fmla="*/ 0 w 70"/>
                <a:gd name="T9" fmla="*/ 29 h 109"/>
                <a:gd name="T10" fmla="*/ 19 w 70"/>
                <a:gd name="T11" fmla="*/ 51 h 109"/>
                <a:gd name="T12" fmla="*/ 20 w 70"/>
                <a:gd name="T13" fmla="*/ 69 h 109"/>
                <a:gd name="T14" fmla="*/ 18 w 70"/>
                <a:gd name="T15" fmla="*/ 73 h 109"/>
                <a:gd name="T16" fmla="*/ 31 w 70"/>
                <a:gd name="T17" fmla="*/ 91 h 109"/>
                <a:gd name="T18" fmla="*/ 31 w 70"/>
                <a:gd name="T19" fmla="*/ 100 h 109"/>
                <a:gd name="T20" fmla="*/ 40 w 70"/>
                <a:gd name="T21" fmla="*/ 109 h 109"/>
                <a:gd name="T22" fmla="*/ 70 w 70"/>
                <a:gd name="T23" fmla="*/ 100 h 109"/>
                <a:gd name="T24" fmla="*/ 68 w 70"/>
                <a:gd name="T25" fmla="*/ 57 h 109"/>
                <a:gd name="T26" fmla="*/ 30 w 70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109">
                  <a:moveTo>
                    <a:pt x="30" y="0"/>
                  </a:moveTo>
                  <a:lnTo>
                    <a:pt x="30" y="0"/>
                  </a:lnTo>
                  <a:lnTo>
                    <a:pt x="13" y="13"/>
                  </a:lnTo>
                  <a:lnTo>
                    <a:pt x="6" y="13"/>
                  </a:lnTo>
                  <a:lnTo>
                    <a:pt x="0" y="29"/>
                  </a:lnTo>
                  <a:lnTo>
                    <a:pt x="19" y="51"/>
                  </a:lnTo>
                  <a:lnTo>
                    <a:pt x="20" y="69"/>
                  </a:lnTo>
                  <a:lnTo>
                    <a:pt x="18" y="73"/>
                  </a:lnTo>
                  <a:lnTo>
                    <a:pt x="31" y="91"/>
                  </a:lnTo>
                  <a:lnTo>
                    <a:pt x="31" y="100"/>
                  </a:lnTo>
                  <a:lnTo>
                    <a:pt x="40" y="109"/>
                  </a:lnTo>
                  <a:lnTo>
                    <a:pt x="70" y="100"/>
                  </a:lnTo>
                  <a:lnTo>
                    <a:pt x="68" y="5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3" name="Freeform 308">
              <a:extLst>
                <a:ext uri="{FF2B5EF4-FFF2-40B4-BE49-F238E27FC236}">
                  <a16:creationId xmlns:a16="http://schemas.microsoft.com/office/drawing/2014/main" xmlns="" id="{BA66B585-2B9B-5446-9C64-3AF87126C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5575" y="3473451"/>
              <a:ext cx="114300" cy="71438"/>
            </a:xfrm>
            <a:custGeom>
              <a:avLst/>
              <a:gdLst>
                <a:gd name="T0" fmla="*/ 0 w 108"/>
                <a:gd name="T1" fmla="*/ 1 h 68"/>
                <a:gd name="T2" fmla="*/ 0 w 108"/>
                <a:gd name="T3" fmla="*/ 1 h 68"/>
                <a:gd name="T4" fmla="*/ 1 w 108"/>
                <a:gd name="T5" fmla="*/ 40 h 68"/>
                <a:gd name="T6" fmla="*/ 14 w 108"/>
                <a:gd name="T7" fmla="*/ 68 h 68"/>
                <a:gd name="T8" fmla="*/ 64 w 108"/>
                <a:gd name="T9" fmla="*/ 68 h 68"/>
                <a:gd name="T10" fmla="*/ 86 w 108"/>
                <a:gd name="T11" fmla="*/ 53 h 68"/>
                <a:gd name="T12" fmla="*/ 108 w 108"/>
                <a:gd name="T13" fmla="*/ 44 h 68"/>
                <a:gd name="T14" fmla="*/ 103 w 108"/>
                <a:gd name="T15" fmla="*/ 19 h 68"/>
                <a:gd name="T16" fmla="*/ 107 w 108"/>
                <a:gd name="T17" fmla="*/ 6 h 68"/>
                <a:gd name="T18" fmla="*/ 96 w 108"/>
                <a:gd name="T19" fmla="*/ 0 h 68"/>
                <a:gd name="T20" fmla="*/ 81 w 108"/>
                <a:gd name="T21" fmla="*/ 1 h 68"/>
                <a:gd name="T22" fmla="*/ 69 w 108"/>
                <a:gd name="T23" fmla="*/ 13 h 68"/>
                <a:gd name="T24" fmla="*/ 19 w 108"/>
                <a:gd name="T25" fmla="*/ 14 h 68"/>
                <a:gd name="T26" fmla="*/ 0 w 108"/>
                <a:gd name="T27" fmla="*/ 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8" h="68">
                  <a:moveTo>
                    <a:pt x="0" y="1"/>
                  </a:moveTo>
                  <a:lnTo>
                    <a:pt x="0" y="1"/>
                  </a:lnTo>
                  <a:lnTo>
                    <a:pt x="1" y="40"/>
                  </a:lnTo>
                  <a:lnTo>
                    <a:pt x="14" y="68"/>
                  </a:lnTo>
                  <a:lnTo>
                    <a:pt x="64" y="68"/>
                  </a:lnTo>
                  <a:lnTo>
                    <a:pt x="86" y="53"/>
                  </a:lnTo>
                  <a:lnTo>
                    <a:pt x="108" y="44"/>
                  </a:lnTo>
                  <a:lnTo>
                    <a:pt x="103" y="19"/>
                  </a:lnTo>
                  <a:lnTo>
                    <a:pt x="107" y="6"/>
                  </a:lnTo>
                  <a:lnTo>
                    <a:pt x="96" y="0"/>
                  </a:lnTo>
                  <a:lnTo>
                    <a:pt x="81" y="1"/>
                  </a:lnTo>
                  <a:lnTo>
                    <a:pt x="69" y="13"/>
                  </a:lnTo>
                  <a:lnTo>
                    <a:pt x="19" y="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4" name="Freeform 309">
              <a:extLst>
                <a:ext uri="{FF2B5EF4-FFF2-40B4-BE49-F238E27FC236}">
                  <a16:creationId xmlns:a16="http://schemas.microsoft.com/office/drawing/2014/main" xmlns="" id="{3206DBA4-B351-994E-B5DF-2A72C8CB6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3663" y="3521076"/>
              <a:ext cx="31750" cy="74613"/>
            </a:xfrm>
            <a:custGeom>
              <a:avLst/>
              <a:gdLst>
                <a:gd name="T0" fmla="*/ 0 w 30"/>
                <a:gd name="T1" fmla="*/ 14 h 70"/>
                <a:gd name="T2" fmla="*/ 0 w 30"/>
                <a:gd name="T3" fmla="*/ 14 h 70"/>
                <a:gd name="T4" fmla="*/ 0 w 30"/>
                <a:gd name="T5" fmla="*/ 50 h 70"/>
                <a:gd name="T6" fmla="*/ 10 w 30"/>
                <a:gd name="T7" fmla="*/ 70 h 70"/>
                <a:gd name="T8" fmla="*/ 17 w 30"/>
                <a:gd name="T9" fmla="*/ 69 h 70"/>
                <a:gd name="T10" fmla="*/ 30 w 30"/>
                <a:gd name="T11" fmla="*/ 45 h 70"/>
                <a:gd name="T12" fmla="*/ 23 w 30"/>
                <a:gd name="T13" fmla="*/ 35 h 70"/>
                <a:gd name="T14" fmla="*/ 20 w 30"/>
                <a:gd name="T15" fmla="*/ 9 h 70"/>
                <a:gd name="T16" fmla="*/ 10 w 30"/>
                <a:gd name="T17" fmla="*/ 0 h 70"/>
                <a:gd name="T18" fmla="*/ 0 w 30"/>
                <a:gd name="T19" fmla="*/ 1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70">
                  <a:moveTo>
                    <a:pt x="0" y="14"/>
                  </a:moveTo>
                  <a:lnTo>
                    <a:pt x="0" y="14"/>
                  </a:lnTo>
                  <a:lnTo>
                    <a:pt x="0" y="50"/>
                  </a:lnTo>
                  <a:lnTo>
                    <a:pt x="10" y="70"/>
                  </a:lnTo>
                  <a:lnTo>
                    <a:pt x="17" y="69"/>
                  </a:lnTo>
                  <a:lnTo>
                    <a:pt x="30" y="45"/>
                  </a:lnTo>
                  <a:lnTo>
                    <a:pt x="23" y="35"/>
                  </a:lnTo>
                  <a:lnTo>
                    <a:pt x="20" y="9"/>
                  </a:lnTo>
                  <a:lnTo>
                    <a:pt x="1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5" name="Freeform 310">
              <a:extLst>
                <a:ext uri="{FF2B5EF4-FFF2-40B4-BE49-F238E27FC236}">
                  <a16:creationId xmlns:a16="http://schemas.microsoft.com/office/drawing/2014/main" xmlns="" id="{FCD91B76-63C6-DF49-AD09-8B836E0D8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2238" y="3521076"/>
              <a:ext cx="41275" cy="41275"/>
            </a:xfrm>
            <a:custGeom>
              <a:avLst/>
              <a:gdLst>
                <a:gd name="T0" fmla="*/ 27 w 39"/>
                <a:gd name="T1" fmla="*/ 0 h 39"/>
                <a:gd name="T2" fmla="*/ 27 w 39"/>
                <a:gd name="T3" fmla="*/ 0 h 39"/>
                <a:gd name="T4" fmla="*/ 0 w 39"/>
                <a:gd name="T5" fmla="*/ 9 h 39"/>
                <a:gd name="T6" fmla="*/ 1 w 39"/>
                <a:gd name="T7" fmla="*/ 31 h 39"/>
                <a:gd name="T8" fmla="*/ 8 w 39"/>
                <a:gd name="T9" fmla="*/ 39 h 39"/>
                <a:gd name="T10" fmla="*/ 39 w 39"/>
                <a:gd name="T11" fmla="*/ 25 h 39"/>
                <a:gd name="T12" fmla="*/ 27 w 39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9">
                  <a:moveTo>
                    <a:pt x="27" y="0"/>
                  </a:moveTo>
                  <a:lnTo>
                    <a:pt x="27" y="0"/>
                  </a:lnTo>
                  <a:lnTo>
                    <a:pt x="0" y="9"/>
                  </a:lnTo>
                  <a:lnTo>
                    <a:pt x="1" y="31"/>
                  </a:lnTo>
                  <a:lnTo>
                    <a:pt x="8" y="39"/>
                  </a:lnTo>
                  <a:lnTo>
                    <a:pt x="39" y="25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6" name="Freeform 311">
              <a:extLst>
                <a:ext uri="{FF2B5EF4-FFF2-40B4-BE49-F238E27FC236}">
                  <a16:creationId xmlns:a16="http://schemas.microsoft.com/office/drawing/2014/main" xmlns="" id="{06EC72DB-1798-7B4D-ADB0-A1EC05306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5888" y="3538538"/>
              <a:ext cx="128588" cy="152400"/>
            </a:xfrm>
            <a:custGeom>
              <a:avLst/>
              <a:gdLst>
                <a:gd name="T0" fmla="*/ 1 w 122"/>
                <a:gd name="T1" fmla="*/ 58 h 143"/>
                <a:gd name="T2" fmla="*/ 1 w 122"/>
                <a:gd name="T3" fmla="*/ 58 h 143"/>
                <a:gd name="T4" fmla="*/ 0 w 122"/>
                <a:gd name="T5" fmla="*/ 69 h 143"/>
                <a:gd name="T6" fmla="*/ 36 w 122"/>
                <a:gd name="T7" fmla="*/ 87 h 143"/>
                <a:gd name="T8" fmla="*/ 53 w 122"/>
                <a:gd name="T9" fmla="*/ 94 h 143"/>
                <a:gd name="T10" fmla="*/ 44 w 122"/>
                <a:gd name="T11" fmla="*/ 103 h 143"/>
                <a:gd name="T12" fmla="*/ 24 w 122"/>
                <a:gd name="T13" fmla="*/ 105 h 143"/>
                <a:gd name="T14" fmla="*/ 21 w 122"/>
                <a:gd name="T15" fmla="*/ 115 h 143"/>
                <a:gd name="T16" fmla="*/ 28 w 122"/>
                <a:gd name="T17" fmla="*/ 130 h 143"/>
                <a:gd name="T18" fmla="*/ 51 w 122"/>
                <a:gd name="T19" fmla="*/ 142 h 143"/>
                <a:gd name="T20" fmla="*/ 61 w 122"/>
                <a:gd name="T21" fmla="*/ 143 h 143"/>
                <a:gd name="T22" fmla="*/ 62 w 122"/>
                <a:gd name="T23" fmla="*/ 116 h 143"/>
                <a:gd name="T24" fmla="*/ 77 w 122"/>
                <a:gd name="T25" fmla="*/ 98 h 143"/>
                <a:gd name="T26" fmla="*/ 36 w 122"/>
                <a:gd name="T27" fmla="*/ 50 h 143"/>
                <a:gd name="T28" fmla="*/ 42 w 122"/>
                <a:gd name="T29" fmla="*/ 34 h 143"/>
                <a:gd name="T30" fmla="*/ 51 w 122"/>
                <a:gd name="T31" fmla="*/ 34 h 143"/>
                <a:gd name="T32" fmla="*/ 66 w 122"/>
                <a:gd name="T33" fmla="*/ 45 h 143"/>
                <a:gd name="T34" fmla="*/ 75 w 122"/>
                <a:gd name="T35" fmla="*/ 41 h 143"/>
                <a:gd name="T36" fmla="*/ 78 w 122"/>
                <a:gd name="T37" fmla="*/ 25 h 143"/>
                <a:gd name="T38" fmla="*/ 120 w 122"/>
                <a:gd name="T39" fmla="*/ 25 h 143"/>
                <a:gd name="T40" fmla="*/ 122 w 122"/>
                <a:gd name="T41" fmla="*/ 0 h 143"/>
                <a:gd name="T42" fmla="*/ 104 w 122"/>
                <a:gd name="T43" fmla="*/ 13 h 143"/>
                <a:gd name="T44" fmla="*/ 52 w 122"/>
                <a:gd name="T45" fmla="*/ 11 h 143"/>
                <a:gd name="T46" fmla="*/ 18 w 122"/>
                <a:gd name="T47" fmla="*/ 29 h 143"/>
                <a:gd name="T48" fmla="*/ 1 w 122"/>
                <a:gd name="T49" fmla="*/ 58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2" h="143">
                  <a:moveTo>
                    <a:pt x="1" y="58"/>
                  </a:moveTo>
                  <a:lnTo>
                    <a:pt x="1" y="58"/>
                  </a:lnTo>
                  <a:lnTo>
                    <a:pt x="0" y="69"/>
                  </a:lnTo>
                  <a:lnTo>
                    <a:pt x="36" y="87"/>
                  </a:lnTo>
                  <a:lnTo>
                    <a:pt x="53" y="94"/>
                  </a:lnTo>
                  <a:lnTo>
                    <a:pt x="44" y="103"/>
                  </a:lnTo>
                  <a:lnTo>
                    <a:pt x="24" y="105"/>
                  </a:lnTo>
                  <a:lnTo>
                    <a:pt x="21" y="115"/>
                  </a:lnTo>
                  <a:lnTo>
                    <a:pt x="28" y="130"/>
                  </a:lnTo>
                  <a:lnTo>
                    <a:pt x="51" y="142"/>
                  </a:lnTo>
                  <a:lnTo>
                    <a:pt x="61" y="143"/>
                  </a:lnTo>
                  <a:lnTo>
                    <a:pt x="62" y="116"/>
                  </a:lnTo>
                  <a:lnTo>
                    <a:pt x="77" y="98"/>
                  </a:lnTo>
                  <a:lnTo>
                    <a:pt x="36" y="50"/>
                  </a:lnTo>
                  <a:lnTo>
                    <a:pt x="42" y="34"/>
                  </a:lnTo>
                  <a:lnTo>
                    <a:pt x="51" y="34"/>
                  </a:lnTo>
                  <a:lnTo>
                    <a:pt x="66" y="45"/>
                  </a:lnTo>
                  <a:lnTo>
                    <a:pt x="75" y="41"/>
                  </a:lnTo>
                  <a:lnTo>
                    <a:pt x="78" y="25"/>
                  </a:lnTo>
                  <a:lnTo>
                    <a:pt x="120" y="25"/>
                  </a:lnTo>
                  <a:lnTo>
                    <a:pt x="122" y="0"/>
                  </a:lnTo>
                  <a:lnTo>
                    <a:pt x="104" y="13"/>
                  </a:lnTo>
                  <a:lnTo>
                    <a:pt x="52" y="11"/>
                  </a:lnTo>
                  <a:lnTo>
                    <a:pt x="18" y="29"/>
                  </a:lnTo>
                  <a:lnTo>
                    <a:pt x="1" y="5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7" name="Freeform 312">
              <a:extLst>
                <a:ext uri="{FF2B5EF4-FFF2-40B4-BE49-F238E27FC236}">
                  <a16:creationId xmlns:a16="http://schemas.microsoft.com/office/drawing/2014/main" xmlns="" id="{27B68391-E9F8-0F4F-A228-4F9BF1535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9238" y="3525838"/>
              <a:ext cx="38100" cy="38100"/>
            </a:xfrm>
            <a:custGeom>
              <a:avLst/>
              <a:gdLst>
                <a:gd name="T0" fmla="*/ 2 w 36"/>
                <a:gd name="T1" fmla="*/ 8 h 36"/>
                <a:gd name="T2" fmla="*/ 2 w 36"/>
                <a:gd name="T3" fmla="*/ 8 h 36"/>
                <a:gd name="T4" fmla="*/ 0 w 36"/>
                <a:gd name="T5" fmla="*/ 36 h 36"/>
                <a:gd name="T6" fmla="*/ 25 w 36"/>
                <a:gd name="T7" fmla="*/ 29 h 36"/>
                <a:gd name="T8" fmla="*/ 36 w 36"/>
                <a:gd name="T9" fmla="*/ 21 h 36"/>
                <a:gd name="T10" fmla="*/ 33 w 36"/>
                <a:gd name="T11" fmla="*/ 9 h 36"/>
                <a:gd name="T12" fmla="*/ 21 w 36"/>
                <a:gd name="T13" fmla="*/ 0 h 36"/>
                <a:gd name="T14" fmla="*/ 2 w 36"/>
                <a:gd name="T15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6">
                  <a:moveTo>
                    <a:pt x="2" y="8"/>
                  </a:moveTo>
                  <a:lnTo>
                    <a:pt x="2" y="8"/>
                  </a:lnTo>
                  <a:lnTo>
                    <a:pt x="0" y="36"/>
                  </a:lnTo>
                  <a:lnTo>
                    <a:pt x="25" y="29"/>
                  </a:lnTo>
                  <a:lnTo>
                    <a:pt x="36" y="21"/>
                  </a:lnTo>
                  <a:lnTo>
                    <a:pt x="33" y="9"/>
                  </a:lnTo>
                  <a:lnTo>
                    <a:pt x="21" y="0"/>
                  </a:lnTo>
                  <a:lnTo>
                    <a:pt x="2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8" name="Freeform 313">
              <a:extLst>
                <a:ext uri="{FF2B5EF4-FFF2-40B4-BE49-F238E27FC236}">
                  <a16:creationId xmlns:a16="http://schemas.microsoft.com/office/drawing/2014/main" xmlns="" id="{53D92672-F9B4-CC4F-B5FF-2206F356D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3675" y="3708401"/>
              <a:ext cx="61913" cy="22225"/>
            </a:xfrm>
            <a:custGeom>
              <a:avLst/>
              <a:gdLst>
                <a:gd name="T0" fmla="*/ 4 w 58"/>
                <a:gd name="T1" fmla="*/ 0 h 21"/>
                <a:gd name="T2" fmla="*/ 4 w 58"/>
                <a:gd name="T3" fmla="*/ 0 h 21"/>
                <a:gd name="T4" fmla="*/ 17 w 58"/>
                <a:gd name="T5" fmla="*/ 1 h 21"/>
                <a:gd name="T6" fmla="*/ 23 w 58"/>
                <a:gd name="T7" fmla="*/ 9 h 21"/>
                <a:gd name="T8" fmla="*/ 41 w 58"/>
                <a:gd name="T9" fmla="*/ 9 h 21"/>
                <a:gd name="T10" fmla="*/ 54 w 58"/>
                <a:gd name="T11" fmla="*/ 4 h 21"/>
                <a:gd name="T12" fmla="*/ 58 w 58"/>
                <a:gd name="T13" fmla="*/ 9 h 21"/>
                <a:gd name="T14" fmla="*/ 50 w 58"/>
                <a:gd name="T15" fmla="*/ 20 h 21"/>
                <a:gd name="T16" fmla="*/ 13 w 58"/>
                <a:gd name="T17" fmla="*/ 21 h 21"/>
                <a:gd name="T18" fmla="*/ 7 w 58"/>
                <a:gd name="T19" fmla="*/ 12 h 21"/>
                <a:gd name="T20" fmla="*/ 0 w 58"/>
                <a:gd name="T21" fmla="*/ 8 h 21"/>
                <a:gd name="T22" fmla="*/ 4 w 58"/>
                <a:gd name="T2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21">
                  <a:moveTo>
                    <a:pt x="4" y="0"/>
                  </a:moveTo>
                  <a:lnTo>
                    <a:pt x="4" y="0"/>
                  </a:lnTo>
                  <a:lnTo>
                    <a:pt x="17" y="1"/>
                  </a:lnTo>
                  <a:lnTo>
                    <a:pt x="23" y="9"/>
                  </a:lnTo>
                  <a:lnTo>
                    <a:pt x="41" y="9"/>
                  </a:lnTo>
                  <a:lnTo>
                    <a:pt x="54" y="4"/>
                  </a:lnTo>
                  <a:lnTo>
                    <a:pt x="58" y="9"/>
                  </a:lnTo>
                  <a:lnTo>
                    <a:pt x="50" y="20"/>
                  </a:lnTo>
                  <a:lnTo>
                    <a:pt x="13" y="21"/>
                  </a:lnTo>
                  <a:lnTo>
                    <a:pt x="7" y="12"/>
                  </a:lnTo>
                  <a:lnTo>
                    <a:pt x="0" y="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20" name="Freeform 53">
              <a:extLst>
                <a:ext uri="{FF2B5EF4-FFF2-40B4-BE49-F238E27FC236}">
                  <a16:creationId xmlns:a16="http://schemas.microsoft.com/office/drawing/2014/main" xmlns="" id="{B08DD119-2051-6844-B622-B7F722618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3075" y="4475163"/>
              <a:ext cx="179388" cy="227013"/>
            </a:xfrm>
            <a:custGeom>
              <a:avLst/>
              <a:gdLst>
                <a:gd name="T0" fmla="*/ 8 w 169"/>
                <a:gd name="T1" fmla="*/ 29 h 215"/>
                <a:gd name="T2" fmla="*/ 8 w 169"/>
                <a:gd name="T3" fmla="*/ 29 h 215"/>
                <a:gd name="T4" fmla="*/ 29 w 169"/>
                <a:gd name="T5" fmla="*/ 70 h 215"/>
                <a:gd name="T6" fmla="*/ 4 w 169"/>
                <a:gd name="T7" fmla="*/ 122 h 215"/>
                <a:gd name="T8" fmla="*/ 0 w 169"/>
                <a:gd name="T9" fmla="*/ 138 h 215"/>
                <a:gd name="T10" fmla="*/ 125 w 169"/>
                <a:gd name="T11" fmla="*/ 215 h 215"/>
                <a:gd name="T12" fmla="*/ 164 w 169"/>
                <a:gd name="T13" fmla="*/ 155 h 215"/>
                <a:gd name="T14" fmla="*/ 144 w 169"/>
                <a:gd name="T15" fmla="*/ 139 h 215"/>
                <a:gd name="T16" fmla="*/ 144 w 169"/>
                <a:gd name="T17" fmla="*/ 58 h 215"/>
                <a:gd name="T18" fmla="*/ 169 w 169"/>
                <a:gd name="T19" fmla="*/ 32 h 215"/>
                <a:gd name="T20" fmla="*/ 129 w 169"/>
                <a:gd name="T21" fmla="*/ 45 h 215"/>
                <a:gd name="T22" fmla="*/ 100 w 169"/>
                <a:gd name="T23" fmla="*/ 45 h 215"/>
                <a:gd name="T24" fmla="*/ 54 w 169"/>
                <a:gd name="T25" fmla="*/ 6 h 215"/>
                <a:gd name="T26" fmla="*/ 39 w 169"/>
                <a:gd name="T27" fmla="*/ 0 h 215"/>
                <a:gd name="T28" fmla="*/ 12 w 169"/>
                <a:gd name="T29" fmla="*/ 2 h 215"/>
                <a:gd name="T30" fmla="*/ 7 w 169"/>
                <a:gd name="T31" fmla="*/ 10 h 215"/>
                <a:gd name="T32" fmla="*/ 8 w 169"/>
                <a:gd name="T33" fmla="*/ 29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9" h="215">
                  <a:moveTo>
                    <a:pt x="8" y="29"/>
                  </a:moveTo>
                  <a:lnTo>
                    <a:pt x="8" y="29"/>
                  </a:lnTo>
                  <a:lnTo>
                    <a:pt x="29" y="70"/>
                  </a:lnTo>
                  <a:lnTo>
                    <a:pt x="4" y="122"/>
                  </a:lnTo>
                  <a:lnTo>
                    <a:pt x="0" y="138"/>
                  </a:lnTo>
                  <a:lnTo>
                    <a:pt x="125" y="215"/>
                  </a:lnTo>
                  <a:lnTo>
                    <a:pt x="164" y="155"/>
                  </a:lnTo>
                  <a:lnTo>
                    <a:pt x="144" y="139"/>
                  </a:lnTo>
                  <a:lnTo>
                    <a:pt x="144" y="58"/>
                  </a:lnTo>
                  <a:lnTo>
                    <a:pt x="169" y="32"/>
                  </a:lnTo>
                  <a:lnTo>
                    <a:pt x="129" y="45"/>
                  </a:lnTo>
                  <a:lnTo>
                    <a:pt x="100" y="45"/>
                  </a:lnTo>
                  <a:lnTo>
                    <a:pt x="54" y="6"/>
                  </a:lnTo>
                  <a:lnTo>
                    <a:pt x="39" y="0"/>
                  </a:lnTo>
                  <a:lnTo>
                    <a:pt x="12" y="2"/>
                  </a:lnTo>
                  <a:lnTo>
                    <a:pt x="7" y="10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</p:grpSp>
      <p:grpSp>
        <p:nvGrpSpPr>
          <p:cNvPr id="321" name="Group 320"/>
          <p:cNvGrpSpPr/>
          <p:nvPr/>
        </p:nvGrpSpPr>
        <p:grpSpPr>
          <a:xfrm>
            <a:off x="9334437" y="804683"/>
            <a:ext cx="1476442" cy="434378"/>
            <a:chOff x="9334437" y="804683"/>
            <a:chExt cx="1476442" cy="434378"/>
          </a:xfrm>
        </p:grpSpPr>
        <p:pic>
          <p:nvPicPr>
            <p:cNvPr id="322" name="Picture 3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34437" y="804683"/>
              <a:ext cx="1356478" cy="434378"/>
            </a:xfrm>
            <a:prstGeom prst="rect">
              <a:avLst/>
            </a:prstGeom>
          </p:spPr>
        </p:pic>
        <p:sp>
          <p:nvSpPr>
            <p:cNvPr id="323" name="TextBox 322"/>
            <p:cNvSpPr txBox="1"/>
            <p:nvPr/>
          </p:nvSpPr>
          <p:spPr>
            <a:xfrm>
              <a:off x="9595482" y="838189"/>
              <a:ext cx="1215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2"/>
                  </a:solidFill>
                  <a:latin typeface="Tw Cen MT" panose="020B0602020104020603" pitchFamily="34" charset="0"/>
                </a:rPr>
                <a:t>JUNEWBEE</a:t>
              </a:r>
              <a:endParaRPr lang="en-US" dirty="0">
                <a:solidFill>
                  <a:schemeClr val="bg2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326" name="Freeform 5">
            <a:extLst>
              <a:ext uri="{FF2B5EF4-FFF2-40B4-BE49-F238E27FC236}">
                <a16:creationId xmlns:a16="http://schemas.microsoft.com/office/drawing/2014/main" xmlns="" id="{3C4EF096-49D8-EE4B-A1BC-8EE3E68FBC99}"/>
              </a:ext>
            </a:extLst>
          </p:cNvPr>
          <p:cNvSpPr>
            <a:spLocks noEditPoints="1"/>
          </p:cNvSpPr>
          <p:nvPr/>
        </p:nvSpPr>
        <p:spPr bwMode="auto">
          <a:xfrm>
            <a:off x="715723" y="741872"/>
            <a:ext cx="10967380" cy="5986732"/>
          </a:xfrm>
          <a:custGeom>
            <a:avLst/>
            <a:gdLst>
              <a:gd name="T0" fmla="*/ 2147483646 w 10993"/>
              <a:gd name="T1" fmla="*/ 2147483646 h 9118"/>
              <a:gd name="T2" fmla="*/ 2147483646 w 10993"/>
              <a:gd name="T3" fmla="*/ 2147483646 h 9118"/>
              <a:gd name="T4" fmla="*/ 2147483646 w 10993"/>
              <a:gd name="T5" fmla="*/ 2147483646 h 9118"/>
              <a:gd name="T6" fmla="*/ 2147483646 w 10993"/>
              <a:gd name="T7" fmla="*/ 2147483646 h 9118"/>
              <a:gd name="T8" fmla="*/ 2147483646 w 10993"/>
              <a:gd name="T9" fmla="*/ 2147483646 h 9118"/>
              <a:gd name="T10" fmla="*/ 2147483646 w 10993"/>
              <a:gd name="T11" fmla="*/ 2147483646 h 9118"/>
              <a:gd name="T12" fmla="*/ 2147483646 w 10993"/>
              <a:gd name="T13" fmla="*/ 2147483646 h 9118"/>
              <a:gd name="T14" fmla="*/ 2147483646 w 10993"/>
              <a:gd name="T15" fmla="*/ 2147483646 h 9118"/>
              <a:gd name="T16" fmla="*/ 2147483646 w 10993"/>
              <a:gd name="T17" fmla="*/ 2147483646 h 9118"/>
              <a:gd name="T18" fmla="*/ 2147483646 w 10993"/>
              <a:gd name="T19" fmla="*/ 2147483646 h 9118"/>
              <a:gd name="T20" fmla="*/ 2147483646 w 10993"/>
              <a:gd name="T21" fmla="*/ 2147483646 h 9118"/>
              <a:gd name="T22" fmla="*/ 2147483646 w 10993"/>
              <a:gd name="T23" fmla="*/ 2147483646 h 9118"/>
              <a:gd name="T24" fmla="*/ 2147483646 w 10993"/>
              <a:gd name="T25" fmla="*/ 2147483646 h 9118"/>
              <a:gd name="T26" fmla="*/ 2147483646 w 10993"/>
              <a:gd name="T27" fmla="*/ 2147483646 h 9118"/>
              <a:gd name="T28" fmla="*/ 2147483646 w 10993"/>
              <a:gd name="T29" fmla="*/ 2147483646 h 9118"/>
              <a:gd name="T30" fmla="*/ 2147483646 w 10993"/>
              <a:gd name="T31" fmla="*/ 2147483646 h 9118"/>
              <a:gd name="T32" fmla="*/ 2147483646 w 10993"/>
              <a:gd name="T33" fmla="*/ 2147483646 h 9118"/>
              <a:gd name="T34" fmla="*/ 2147483646 w 10993"/>
              <a:gd name="T35" fmla="*/ 2147483646 h 9118"/>
              <a:gd name="T36" fmla="*/ 2147483646 w 10993"/>
              <a:gd name="T37" fmla="*/ 2147483646 h 9118"/>
              <a:gd name="T38" fmla="*/ 2147483646 w 10993"/>
              <a:gd name="T39" fmla="*/ 2147483646 h 9118"/>
              <a:gd name="T40" fmla="*/ 2147483646 w 10993"/>
              <a:gd name="T41" fmla="*/ 2147483646 h 9118"/>
              <a:gd name="T42" fmla="*/ 2147483646 w 10993"/>
              <a:gd name="T43" fmla="*/ 2147483646 h 9118"/>
              <a:gd name="T44" fmla="*/ 2147483646 w 10993"/>
              <a:gd name="T45" fmla="*/ 2147483646 h 9118"/>
              <a:gd name="T46" fmla="*/ 2147483646 w 10993"/>
              <a:gd name="T47" fmla="*/ 0 h 9118"/>
              <a:gd name="T48" fmla="*/ 0 w 10993"/>
              <a:gd name="T49" fmla="*/ 2147483646 h 9118"/>
              <a:gd name="T50" fmla="*/ 2147483646 w 10993"/>
              <a:gd name="T51" fmla="*/ 2147483646 h 9118"/>
              <a:gd name="T52" fmla="*/ 2147483646 w 10993"/>
              <a:gd name="T53" fmla="*/ 2147483646 h 9118"/>
              <a:gd name="T54" fmla="*/ 2147483646 w 10993"/>
              <a:gd name="T55" fmla="*/ 2147483646 h 9118"/>
              <a:gd name="T56" fmla="*/ 2147483646 w 10993"/>
              <a:gd name="T57" fmla="*/ 2147483646 h 9118"/>
              <a:gd name="T58" fmla="*/ 2147483646 w 10993"/>
              <a:gd name="T59" fmla="*/ 2147483646 h 9118"/>
              <a:gd name="T60" fmla="*/ 2147483646 w 10993"/>
              <a:gd name="T61" fmla="*/ 2147483646 h 9118"/>
              <a:gd name="T62" fmla="*/ 2147483646 w 10993"/>
              <a:gd name="T63" fmla="*/ 2147483646 h 9118"/>
              <a:gd name="T64" fmla="*/ 2147483646 w 10993"/>
              <a:gd name="T65" fmla="*/ 2147483646 h 9118"/>
              <a:gd name="T66" fmla="*/ 2147483646 w 10993"/>
              <a:gd name="T67" fmla="*/ 2147483646 h 9118"/>
              <a:gd name="T68" fmla="*/ 2147483646 w 10993"/>
              <a:gd name="T69" fmla="*/ 2147483646 h 9118"/>
              <a:gd name="T70" fmla="*/ 2147483646 w 10993"/>
              <a:gd name="T71" fmla="*/ 2147483646 h 9118"/>
              <a:gd name="T72" fmla="*/ 2147483646 w 10993"/>
              <a:gd name="T73" fmla="*/ 2147483646 h 9118"/>
              <a:gd name="T74" fmla="*/ 2147483646 w 10993"/>
              <a:gd name="T75" fmla="*/ 2147483646 h 911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0993" h="9118">
                <a:moveTo>
                  <a:pt x="10706" y="7546"/>
                </a:moveTo>
                <a:lnTo>
                  <a:pt x="10706" y="7546"/>
                </a:lnTo>
                <a:lnTo>
                  <a:pt x="286" y="7546"/>
                </a:lnTo>
                <a:cubicBezTo>
                  <a:pt x="150" y="7546"/>
                  <a:pt x="39" y="7436"/>
                  <a:pt x="39" y="7300"/>
                </a:cubicBezTo>
                <a:lnTo>
                  <a:pt x="39" y="6551"/>
                </a:lnTo>
                <a:lnTo>
                  <a:pt x="10953" y="6551"/>
                </a:lnTo>
                <a:lnTo>
                  <a:pt x="10953" y="7300"/>
                </a:lnTo>
                <a:cubicBezTo>
                  <a:pt x="10953" y="7436"/>
                  <a:pt x="10843" y="7546"/>
                  <a:pt x="10706" y="7546"/>
                </a:cubicBezTo>
                <a:close/>
                <a:moveTo>
                  <a:pt x="6641" y="8319"/>
                </a:moveTo>
                <a:lnTo>
                  <a:pt x="6641" y="8319"/>
                </a:lnTo>
                <a:cubicBezTo>
                  <a:pt x="6652" y="8493"/>
                  <a:pt x="6684" y="8656"/>
                  <a:pt x="6794" y="8737"/>
                </a:cubicBezTo>
                <a:cubicBezTo>
                  <a:pt x="6905" y="8818"/>
                  <a:pt x="7061" y="8923"/>
                  <a:pt x="7096" y="8943"/>
                </a:cubicBezTo>
                <a:cubicBezTo>
                  <a:pt x="7118" y="8956"/>
                  <a:pt x="7135" y="8967"/>
                  <a:pt x="7144" y="8979"/>
                </a:cubicBezTo>
                <a:cubicBezTo>
                  <a:pt x="7128" y="8989"/>
                  <a:pt x="7081" y="9002"/>
                  <a:pt x="6943" y="9002"/>
                </a:cubicBezTo>
                <a:lnTo>
                  <a:pt x="4058" y="9002"/>
                </a:lnTo>
                <a:cubicBezTo>
                  <a:pt x="3883" y="9002"/>
                  <a:pt x="3858" y="8980"/>
                  <a:pt x="3855" y="8971"/>
                </a:cubicBezTo>
                <a:cubicBezTo>
                  <a:pt x="3855" y="8971"/>
                  <a:pt x="3855" y="8970"/>
                  <a:pt x="3855" y="8969"/>
                </a:cubicBezTo>
                <a:cubicBezTo>
                  <a:pt x="3865" y="8961"/>
                  <a:pt x="3878" y="8952"/>
                  <a:pt x="3894" y="8943"/>
                </a:cubicBezTo>
                <a:cubicBezTo>
                  <a:pt x="3930" y="8923"/>
                  <a:pt x="4085" y="8818"/>
                  <a:pt x="4196" y="8737"/>
                </a:cubicBezTo>
                <a:cubicBezTo>
                  <a:pt x="4306" y="8656"/>
                  <a:pt x="4338" y="8493"/>
                  <a:pt x="4349" y="8319"/>
                </a:cubicBezTo>
                <a:cubicBezTo>
                  <a:pt x="4360" y="8160"/>
                  <a:pt x="4407" y="7649"/>
                  <a:pt x="4416" y="7560"/>
                </a:cubicBezTo>
                <a:lnTo>
                  <a:pt x="6575" y="7560"/>
                </a:lnTo>
                <a:cubicBezTo>
                  <a:pt x="6583" y="7649"/>
                  <a:pt x="6630" y="8160"/>
                  <a:pt x="6641" y="8319"/>
                </a:cubicBezTo>
                <a:close/>
                <a:moveTo>
                  <a:pt x="7040" y="9073"/>
                </a:moveTo>
                <a:lnTo>
                  <a:pt x="7040" y="9073"/>
                </a:lnTo>
                <a:cubicBezTo>
                  <a:pt x="6995" y="9076"/>
                  <a:pt x="6831" y="9078"/>
                  <a:pt x="6628" y="9078"/>
                </a:cubicBezTo>
                <a:cubicBezTo>
                  <a:pt x="6221" y="9078"/>
                  <a:pt x="5656" y="9073"/>
                  <a:pt x="5566" y="9073"/>
                </a:cubicBezTo>
                <a:lnTo>
                  <a:pt x="5424" y="9073"/>
                </a:lnTo>
                <a:cubicBezTo>
                  <a:pt x="5334" y="9073"/>
                  <a:pt x="4769" y="9077"/>
                  <a:pt x="4362" y="9077"/>
                </a:cubicBezTo>
                <a:cubicBezTo>
                  <a:pt x="4159" y="9077"/>
                  <a:pt x="3995" y="9076"/>
                  <a:pt x="3950" y="9073"/>
                </a:cubicBezTo>
                <a:cubicBezTo>
                  <a:pt x="3826" y="9063"/>
                  <a:pt x="3836" y="9026"/>
                  <a:pt x="3836" y="9003"/>
                </a:cubicBezTo>
                <a:cubicBezTo>
                  <a:pt x="3836" y="8995"/>
                  <a:pt x="3839" y="8987"/>
                  <a:pt x="3845" y="8980"/>
                </a:cubicBezTo>
                <a:cubicBezTo>
                  <a:pt x="3854" y="8997"/>
                  <a:pt x="3893" y="9016"/>
                  <a:pt x="4058" y="9016"/>
                </a:cubicBezTo>
                <a:lnTo>
                  <a:pt x="6943" y="9016"/>
                </a:lnTo>
                <a:cubicBezTo>
                  <a:pt x="7080" y="9016"/>
                  <a:pt x="7132" y="9002"/>
                  <a:pt x="7151" y="8990"/>
                </a:cubicBezTo>
                <a:cubicBezTo>
                  <a:pt x="7153" y="8994"/>
                  <a:pt x="7154" y="8998"/>
                  <a:pt x="7154" y="9003"/>
                </a:cubicBezTo>
                <a:cubicBezTo>
                  <a:pt x="7154" y="9026"/>
                  <a:pt x="7175" y="9061"/>
                  <a:pt x="7040" y="9073"/>
                </a:cubicBezTo>
                <a:close/>
                <a:moveTo>
                  <a:pt x="286" y="39"/>
                </a:moveTo>
                <a:lnTo>
                  <a:pt x="286" y="39"/>
                </a:lnTo>
                <a:lnTo>
                  <a:pt x="10706" y="39"/>
                </a:lnTo>
                <a:cubicBezTo>
                  <a:pt x="10843" y="39"/>
                  <a:pt x="10953" y="150"/>
                  <a:pt x="10953" y="286"/>
                </a:cubicBezTo>
                <a:lnTo>
                  <a:pt x="10953" y="6538"/>
                </a:lnTo>
                <a:lnTo>
                  <a:pt x="39" y="6538"/>
                </a:lnTo>
                <a:lnTo>
                  <a:pt x="39" y="286"/>
                </a:lnTo>
                <a:cubicBezTo>
                  <a:pt x="39" y="150"/>
                  <a:pt x="150" y="39"/>
                  <a:pt x="286" y="39"/>
                </a:cubicBezTo>
                <a:close/>
                <a:moveTo>
                  <a:pt x="10706" y="0"/>
                </a:moveTo>
                <a:lnTo>
                  <a:pt x="10706" y="0"/>
                </a:lnTo>
                <a:lnTo>
                  <a:pt x="286" y="0"/>
                </a:lnTo>
                <a:cubicBezTo>
                  <a:pt x="128" y="0"/>
                  <a:pt x="0" y="128"/>
                  <a:pt x="0" y="286"/>
                </a:cubicBezTo>
                <a:lnTo>
                  <a:pt x="0" y="7300"/>
                </a:lnTo>
                <a:cubicBezTo>
                  <a:pt x="0" y="7458"/>
                  <a:pt x="128" y="7586"/>
                  <a:pt x="286" y="7586"/>
                </a:cubicBezTo>
                <a:lnTo>
                  <a:pt x="4373" y="7586"/>
                </a:lnTo>
                <a:cubicBezTo>
                  <a:pt x="4360" y="7728"/>
                  <a:pt x="4319" y="8171"/>
                  <a:pt x="4310" y="8316"/>
                </a:cubicBezTo>
                <a:cubicBezTo>
                  <a:pt x="4300" y="8457"/>
                  <a:pt x="4277" y="8628"/>
                  <a:pt x="4172" y="8705"/>
                </a:cubicBezTo>
                <a:cubicBezTo>
                  <a:pt x="4061" y="8785"/>
                  <a:pt x="3908" y="8889"/>
                  <a:pt x="3874" y="8909"/>
                </a:cubicBezTo>
                <a:cubicBezTo>
                  <a:pt x="3843" y="8927"/>
                  <a:pt x="3796" y="8954"/>
                  <a:pt x="3796" y="9003"/>
                </a:cubicBezTo>
                <a:cubicBezTo>
                  <a:pt x="3796" y="9004"/>
                  <a:pt x="3796" y="9005"/>
                  <a:pt x="3796" y="9007"/>
                </a:cubicBezTo>
                <a:cubicBezTo>
                  <a:pt x="3794" y="9072"/>
                  <a:pt x="3839" y="9104"/>
                  <a:pt x="3947" y="9112"/>
                </a:cubicBezTo>
                <a:cubicBezTo>
                  <a:pt x="3988" y="9116"/>
                  <a:pt x="4124" y="9117"/>
                  <a:pt x="4362" y="9117"/>
                </a:cubicBezTo>
                <a:cubicBezTo>
                  <a:pt x="4639" y="9117"/>
                  <a:pt x="4984" y="9115"/>
                  <a:pt x="5213" y="9114"/>
                </a:cubicBezTo>
                <a:cubicBezTo>
                  <a:pt x="5319" y="9113"/>
                  <a:pt x="5395" y="9113"/>
                  <a:pt x="5424" y="9113"/>
                </a:cubicBezTo>
                <a:lnTo>
                  <a:pt x="5566" y="9113"/>
                </a:lnTo>
                <a:cubicBezTo>
                  <a:pt x="5595" y="9113"/>
                  <a:pt x="5672" y="9113"/>
                  <a:pt x="5778" y="9114"/>
                </a:cubicBezTo>
                <a:cubicBezTo>
                  <a:pt x="6006" y="9115"/>
                  <a:pt x="6351" y="9118"/>
                  <a:pt x="6628" y="9118"/>
                </a:cubicBezTo>
                <a:cubicBezTo>
                  <a:pt x="6866" y="9118"/>
                  <a:pt x="7002" y="9116"/>
                  <a:pt x="7043" y="9112"/>
                </a:cubicBezTo>
                <a:cubicBezTo>
                  <a:pt x="7117" y="9106"/>
                  <a:pt x="7158" y="9093"/>
                  <a:pt x="7179" y="9067"/>
                </a:cubicBezTo>
                <a:cubicBezTo>
                  <a:pt x="7198" y="9044"/>
                  <a:pt x="7196" y="9019"/>
                  <a:pt x="7195" y="9007"/>
                </a:cubicBezTo>
                <a:cubicBezTo>
                  <a:pt x="7195" y="9006"/>
                  <a:pt x="7195" y="9004"/>
                  <a:pt x="7194" y="9003"/>
                </a:cubicBezTo>
                <a:cubicBezTo>
                  <a:pt x="7194" y="8954"/>
                  <a:pt x="7148" y="8927"/>
                  <a:pt x="7116" y="8909"/>
                </a:cubicBezTo>
                <a:cubicBezTo>
                  <a:pt x="7083" y="8889"/>
                  <a:pt x="6929" y="8785"/>
                  <a:pt x="6818" y="8705"/>
                </a:cubicBezTo>
                <a:cubicBezTo>
                  <a:pt x="6714" y="8628"/>
                  <a:pt x="6690" y="8457"/>
                  <a:pt x="6681" y="8316"/>
                </a:cubicBezTo>
                <a:cubicBezTo>
                  <a:pt x="6671" y="8171"/>
                  <a:pt x="6630" y="7728"/>
                  <a:pt x="6617" y="7586"/>
                </a:cubicBezTo>
                <a:lnTo>
                  <a:pt x="10706" y="7586"/>
                </a:lnTo>
                <a:cubicBezTo>
                  <a:pt x="10864" y="7586"/>
                  <a:pt x="10993" y="7458"/>
                  <a:pt x="10993" y="7300"/>
                </a:cubicBezTo>
                <a:lnTo>
                  <a:pt x="10993" y="286"/>
                </a:lnTo>
                <a:cubicBezTo>
                  <a:pt x="10993" y="128"/>
                  <a:pt x="10864" y="0"/>
                  <a:pt x="10706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ru-R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004" y="1131941"/>
            <a:ext cx="10058400" cy="4449350"/>
          </a:xfrm>
          <a:prstGeom prst="rect">
            <a:avLst/>
          </a:prstGeom>
        </p:spPr>
      </p:pic>
      <p:pic>
        <p:nvPicPr>
          <p:cNvPr id="327" name="Рисунок 17">
            <a:extLst>
              <a:ext uri="{FF2B5EF4-FFF2-40B4-BE49-F238E27FC236}">
                <a16:creationId xmlns:a16="http://schemas.microsoft.com/office/drawing/2014/main" xmlns="" id="{7203B6AA-1F2D-1745-ADBB-6247744A2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24" y="206196"/>
            <a:ext cx="554038" cy="5984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8" name="Заголовок 11">
            <a:extLst>
              <a:ext uri="{FF2B5EF4-FFF2-40B4-BE49-F238E27FC236}">
                <a16:creationId xmlns:a16="http://schemas.microsoft.com/office/drawing/2014/main" xmlns="" id="{B4123567-1779-2E47-A0B6-B0923F5338E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25123" y="139246"/>
            <a:ext cx="4111625" cy="4953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/>
            <a:r>
              <a:rPr lang="en-US" altLang="ru-RU" dirty="0" smtClean="0">
                <a:latin typeface="Tw Cen MT" panose="020B0602020104020603" pitchFamily="34" charset="0"/>
              </a:rPr>
              <a:t>Work Progress</a:t>
            </a:r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103795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846" y="468835"/>
            <a:ext cx="1432684" cy="434378"/>
          </a:xfrm>
          <a:prstGeom prst="rect">
            <a:avLst/>
          </a:prstGeom>
        </p:spPr>
      </p:pic>
      <p:grpSp>
        <p:nvGrpSpPr>
          <p:cNvPr id="2" name="Группа 1"/>
          <p:cNvGrpSpPr/>
          <p:nvPr/>
        </p:nvGrpSpPr>
        <p:grpSpPr>
          <a:xfrm>
            <a:off x="4840978" y="1102145"/>
            <a:ext cx="7323138" cy="4406901"/>
            <a:chOff x="2613025" y="1817688"/>
            <a:chExt cx="7323138" cy="4406901"/>
          </a:xfrm>
        </p:grpSpPr>
        <p:sp>
          <p:nvSpPr>
            <p:cNvPr id="120" name="Freeform 6">
              <a:extLst>
                <a:ext uri="{FF2B5EF4-FFF2-40B4-BE49-F238E27FC236}">
                  <a16:creationId xmlns:a16="http://schemas.microsoft.com/office/drawing/2014/main" xmlns="" id="{158C0EFA-AD5C-8249-8DC1-E8005D0DF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7263" y="4484688"/>
              <a:ext cx="233363" cy="234950"/>
            </a:xfrm>
            <a:custGeom>
              <a:avLst/>
              <a:gdLst>
                <a:gd name="T0" fmla="*/ 160 w 222"/>
                <a:gd name="T1" fmla="*/ 3 h 222"/>
                <a:gd name="T2" fmla="*/ 160 w 222"/>
                <a:gd name="T3" fmla="*/ 3 h 222"/>
                <a:gd name="T4" fmla="*/ 142 w 222"/>
                <a:gd name="T5" fmla="*/ 71 h 222"/>
                <a:gd name="T6" fmla="*/ 44 w 222"/>
                <a:gd name="T7" fmla="*/ 105 h 222"/>
                <a:gd name="T8" fmla="*/ 14 w 222"/>
                <a:gd name="T9" fmla="*/ 70 h 222"/>
                <a:gd name="T10" fmla="*/ 0 w 222"/>
                <a:gd name="T11" fmla="*/ 74 h 222"/>
                <a:gd name="T12" fmla="*/ 27 w 222"/>
                <a:gd name="T13" fmla="*/ 177 h 222"/>
                <a:gd name="T14" fmla="*/ 67 w 222"/>
                <a:gd name="T15" fmla="*/ 181 h 222"/>
                <a:gd name="T16" fmla="*/ 120 w 222"/>
                <a:gd name="T17" fmla="*/ 202 h 222"/>
                <a:gd name="T18" fmla="*/ 120 w 222"/>
                <a:gd name="T19" fmla="*/ 222 h 222"/>
                <a:gd name="T20" fmla="*/ 144 w 222"/>
                <a:gd name="T21" fmla="*/ 217 h 222"/>
                <a:gd name="T22" fmla="*/ 180 w 222"/>
                <a:gd name="T23" fmla="*/ 168 h 222"/>
                <a:gd name="T24" fmla="*/ 180 w 222"/>
                <a:gd name="T25" fmla="*/ 128 h 222"/>
                <a:gd name="T26" fmla="*/ 200 w 222"/>
                <a:gd name="T27" fmla="*/ 88 h 222"/>
                <a:gd name="T28" fmla="*/ 222 w 222"/>
                <a:gd name="T29" fmla="*/ 92 h 222"/>
                <a:gd name="T30" fmla="*/ 195 w 222"/>
                <a:gd name="T31" fmla="*/ 36 h 222"/>
                <a:gd name="T32" fmla="*/ 191 w 222"/>
                <a:gd name="T33" fmla="*/ 0 h 222"/>
                <a:gd name="T34" fmla="*/ 160 w 222"/>
                <a:gd name="T35" fmla="*/ 3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2" h="222">
                  <a:moveTo>
                    <a:pt x="160" y="3"/>
                  </a:moveTo>
                  <a:lnTo>
                    <a:pt x="160" y="3"/>
                  </a:lnTo>
                  <a:lnTo>
                    <a:pt x="142" y="71"/>
                  </a:lnTo>
                  <a:lnTo>
                    <a:pt x="44" y="105"/>
                  </a:lnTo>
                  <a:lnTo>
                    <a:pt x="14" y="70"/>
                  </a:lnTo>
                  <a:lnTo>
                    <a:pt x="0" y="74"/>
                  </a:lnTo>
                  <a:lnTo>
                    <a:pt x="27" y="177"/>
                  </a:lnTo>
                  <a:lnTo>
                    <a:pt x="67" y="181"/>
                  </a:lnTo>
                  <a:lnTo>
                    <a:pt x="120" y="202"/>
                  </a:lnTo>
                  <a:lnTo>
                    <a:pt x="120" y="222"/>
                  </a:lnTo>
                  <a:lnTo>
                    <a:pt x="144" y="217"/>
                  </a:lnTo>
                  <a:lnTo>
                    <a:pt x="180" y="168"/>
                  </a:lnTo>
                  <a:lnTo>
                    <a:pt x="180" y="128"/>
                  </a:lnTo>
                  <a:lnTo>
                    <a:pt x="200" y="88"/>
                  </a:lnTo>
                  <a:lnTo>
                    <a:pt x="222" y="92"/>
                  </a:lnTo>
                  <a:lnTo>
                    <a:pt x="195" y="36"/>
                  </a:lnTo>
                  <a:lnTo>
                    <a:pt x="191" y="0"/>
                  </a:lnTo>
                  <a:lnTo>
                    <a:pt x="160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1" name="Freeform 7">
              <a:extLst>
                <a:ext uri="{FF2B5EF4-FFF2-40B4-BE49-F238E27FC236}">
                  <a16:creationId xmlns:a16="http://schemas.microsoft.com/office/drawing/2014/main" xmlns="" id="{1178CF34-B87B-9743-B3B1-DD8AA4EE6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2913" y="4686301"/>
              <a:ext cx="209550" cy="268288"/>
            </a:xfrm>
            <a:custGeom>
              <a:avLst/>
              <a:gdLst>
                <a:gd name="T0" fmla="*/ 3 w 199"/>
                <a:gd name="T1" fmla="*/ 0 h 254"/>
                <a:gd name="T2" fmla="*/ 3 w 199"/>
                <a:gd name="T3" fmla="*/ 0 h 254"/>
                <a:gd name="T4" fmla="*/ 0 w 199"/>
                <a:gd name="T5" fmla="*/ 192 h 254"/>
                <a:gd name="T6" fmla="*/ 28 w 199"/>
                <a:gd name="T7" fmla="*/ 190 h 254"/>
                <a:gd name="T8" fmla="*/ 64 w 199"/>
                <a:gd name="T9" fmla="*/ 148 h 254"/>
                <a:gd name="T10" fmla="*/ 94 w 199"/>
                <a:gd name="T11" fmla="*/ 149 h 254"/>
                <a:gd name="T12" fmla="*/ 114 w 199"/>
                <a:gd name="T13" fmla="*/ 167 h 254"/>
                <a:gd name="T14" fmla="*/ 121 w 199"/>
                <a:gd name="T15" fmla="*/ 221 h 254"/>
                <a:gd name="T16" fmla="*/ 183 w 199"/>
                <a:gd name="T17" fmla="*/ 254 h 254"/>
                <a:gd name="T18" fmla="*/ 199 w 199"/>
                <a:gd name="T19" fmla="*/ 248 h 254"/>
                <a:gd name="T20" fmla="*/ 199 w 199"/>
                <a:gd name="T21" fmla="*/ 228 h 254"/>
                <a:gd name="T22" fmla="*/ 149 w 199"/>
                <a:gd name="T23" fmla="*/ 186 h 254"/>
                <a:gd name="T24" fmla="*/ 124 w 199"/>
                <a:gd name="T25" fmla="*/ 129 h 254"/>
                <a:gd name="T26" fmla="*/ 144 w 199"/>
                <a:gd name="T27" fmla="*/ 120 h 254"/>
                <a:gd name="T28" fmla="*/ 129 w 199"/>
                <a:gd name="T29" fmla="*/ 88 h 254"/>
                <a:gd name="T30" fmla="*/ 100 w 199"/>
                <a:gd name="T31" fmla="*/ 88 h 254"/>
                <a:gd name="T32" fmla="*/ 93 w 199"/>
                <a:gd name="T33" fmla="*/ 54 h 254"/>
                <a:gd name="T34" fmla="*/ 16 w 199"/>
                <a:gd name="T35" fmla="*/ 2 h 254"/>
                <a:gd name="T36" fmla="*/ 3 w 199"/>
                <a:gd name="T37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9" h="254">
                  <a:moveTo>
                    <a:pt x="3" y="0"/>
                  </a:moveTo>
                  <a:lnTo>
                    <a:pt x="3" y="0"/>
                  </a:lnTo>
                  <a:lnTo>
                    <a:pt x="0" y="192"/>
                  </a:lnTo>
                  <a:lnTo>
                    <a:pt x="28" y="190"/>
                  </a:lnTo>
                  <a:lnTo>
                    <a:pt x="64" y="148"/>
                  </a:lnTo>
                  <a:lnTo>
                    <a:pt x="94" y="149"/>
                  </a:lnTo>
                  <a:lnTo>
                    <a:pt x="114" y="167"/>
                  </a:lnTo>
                  <a:lnTo>
                    <a:pt x="121" y="221"/>
                  </a:lnTo>
                  <a:lnTo>
                    <a:pt x="183" y="254"/>
                  </a:lnTo>
                  <a:lnTo>
                    <a:pt x="199" y="248"/>
                  </a:lnTo>
                  <a:lnTo>
                    <a:pt x="199" y="228"/>
                  </a:lnTo>
                  <a:lnTo>
                    <a:pt x="149" y="186"/>
                  </a:lnTo>
                  <a:lnTo>
                    <a:pt x="124" y="129"/>
                  </a:lnTo>
                  <a:lnTo>
                    <a:pt x="144" y="120"/>
                  </a:lnTo>
                  <a:lnTo>
                    <a:pt x="129" y="88"/>
                  </a:lnTo>
                  <a:lnTo>
                    <a:pt x="100" y="88"/>
                  </a:lnTo>
                  <a:lnTo>
                    <a:pt x="93" y="54"/>
                  </a:lnTo>
                  <a:lnTo>
                    <a:pt x="16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2" name="Freeform 8">
              <a:extLst>
                <a:ext uri="{FF2B5EF4-FFF2-40B4-BE49-F238E27FC236}">
                  <a16:creationId xmlns:a16="http://schemas.microsoft.com/office/drawing/2014/main" xmlns="" id="{F0A07D0B-85D7-5B4C-8C95-DD6007697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5188" y="3662363"/>
              <a:ext cx="630238" cy="547688"/>
            </a:xfrm>
            <a:custGeom>
              <a:avLst/>
              <a:gdLst>
                <a:gd name="T0" fmla="*/ 0 w 597"/>
                <a:gd name="T1" fmla="*/ 3 h 517"/>
                <a:gd name="T2" fmla="*/ 0 w 597"/>
                <a:gd name="T3" fmla="*/ 3 h 517"/>
                <a:gd name="T4" fmla="*/ 37 w 597"/>
                <a:gd name="T5" fmla="*/ 122 h 517"/>
                <a:gd name="T6" fmla="*/ 20 w 597"/>
                <a:gd name="T7" fmla="*/ 132 h 517"/>
                <a:gd name="T8" fmla="*/ 22 w 597"/>
                <a:gd name="T9" fmla="*/ 156 h 517"/>
                <a:gd name="T10" fmla="*/ 55 w 597"/>
                <a:gd name="T11" fmla="*/ 181 h 517"/>
                <a:gd name="T12" fmla="*/ 55 w 597"/>
                <a:gd name="T13" fmla="*/ 229 h 517"/>
                <a:gd name="T14" fmla="*/ 96 w 597"/>
                <a:gd name="T15" fmla="*/ 268 h 517"/>
                <a:gd name="T16" fmla="*/ 79 w 597"/>
                <a:gd name="T17" fmla="*/ 152 h 517"/>
                <a:gd name="T18" fmla="*/ 55 w 597"/>
                <a:gd name="T19" fmla="*/ 75 h 517"/>
                <a:gd name="T20" fmla="*/ 61 w 597"/>
                <a:gd name="T21" fmla="*/ 21 h 517"/>
                <a:gd name="T22" fmla="*/ 81 w 597"/>
                <a:gd name="T23" fmla="*/ 23 h 517"/>
                <a:gd name="T24" fmla="*/ 88 w 597"/>
                <a:gd name="T25" fmla="*/ 41 h 517"/>
                <a:gd name="T26" fmla="*/ 81 w 597"/>
                <a:gd name="T27" fmla="*/ 87 h 517"/>
                <a:gd name="T28" fmla="*/ 183 w 597"/>
                <a:gd name="T29" fmla="*/ 286 h 517"/>
                <a:gd name="T30" fmla="*/ 183 w 597"/>
                <a:gd name="T31" fmla="*/ 357 h 517"/>
                <a:gd name="T32" fmla="*/ 265 w 597"/>
                <a:gd name="T33" fmla="*/ 454 h 517"/>
                <a:gd name="T34" fmla="*/ 355 w 597"/>
                <a:gd name="T35" fmla="*/ 496 h 517"/>
                <a:gd name="T36" fmla="*/ 393 w 597"/>
                <a:gd name="T37" fmla="*/ 474 h 517"/>
                <a:gd name="T38" fmla="*/ 445 w 597"/>
                <a:gd name="T39" fmla="*/ 517 h 517"/>
                <a:gd name="T40" fmla="*/ 477 w 597"/>
                <a:gd name="T41" fmla="*/ 486 h 517"/>
                <a:gd name="T42" fmla="*/ 463 w 597"/>
                <a:gd name="T43" fmla="*/ 450 h 517"/>
                <a:gd name="T44" fmla="*/ 508 w 597"/>
                <a:gd name="T45" fmla="*/ 436 h 517"/>
                <a:gd name="T46" fmla="*/ 522 w 597"/>
                <a:gd name="T47" fmla="*/ 444 h 517"/>
                <a:gd name="T48" fmla="*/ 536 w 597"/>
                <a:gd name="T49" fmla="*/ 430 h 517"/>
                <a:gd name="T50" fmla="*/ 557 w 597"/>
                <a:gd name="T51" fmla="*/ 430 h 517"/>
                <a:gd name="T52" fmla="*/ 597 w 597"/>
                <a:gd name="T53" fmla="*/ 361 h 517"/>
                <a:gd name="T54" fmla="*/ 577 w 597"/>
                <a:gd name="T55" fmla="*/ 343 h 517"/>
                <a:gd name="T56" fmla="*/ 500 w 597"/>
                <a:gd name="T57" fmla="*/ 361 h 517"/>
                <a:gd name="T58" fmla="*/ 483 w 597"/>
                <a:gd name="T59" fmla="*/ 413 h 517"/>
                <a:gd name="T60" fmla="*/ 438 w 597"/>
                <a:gd name="T61" fmla="*/ 421 h 517"/>
                <a:gd name="T62" fmla="*/ 385 w 597"/>
                <a:gd name="T63" fmla="*/ 399 h 517"/>
                <a:gd name="T64" fmla="*/ 361 w 597"/>
                <a:gd name="T65" fmla="*/ 324 h 517"/>
                <a:gd name="T66" fmla="*/ 379 w 597"/>
                <a:gd name="T67" fmla="*/ 229 h 517"/>
                <a:gd name="T68" fmla="*/ 343 w 597"/>
                <a:gd name="T69" fmla="*/ 206 h 517"/>
                <a:gd name="T70" fmla="*/ 325 w 597"/>
                <a:gd name="T71" fmla="*/ 115 h 517"/>
                <a:gd name="T72" fmla="*/ 311 w 597"/>
                <a:gd name="T73" fmla="*/ 109 h 517"/>
                <a:gd name="T74" fmla="*/ 284 w 597"/>
                <a:gd name="T75" fmla="*/ 136 h 517"/>
                <a:gd name="T76" fmla="*/ 254 w 597"/>
                <a:gd name="T77" fmla="*/ 120 h 517"/>
                <a:gd name="T78" fmla="*/ 242 w 597"/>
                <a:gd name="T79" fmla="*/ 59 h 517"/>
                <a:gd name="T80" fmla="*/ 121 w 597"/>
                <a:gd name="T81" fmla="*/ 47 h 517"/>
                <a:gd name="T82" fmla="*/ 59 w 597"/>
                <a:gd name="T83" fmla="*/ 0 h 517"/>
                <a:gd name="T84" fmla="*/ 0 w 597"/>
                <a:gd name="T85" fmla="*/ 3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7" h="517">
                  <a:moveTo>
                    <a:pt x="0" y="3"/>
                  </a:moveTo>
                  <a:lnTo>
                    <a:pt x="0" y="3"/>
                  </a:lnTo>
                  <a:lnTo>
                    <a:pt x="37" y="122"/>
                  </a:lnTo>
                  <a:lnTo>
                    <a:pt x="20" y="132"/>
                  </a:lnTo>
                  <a:lnTo>
                    <a:pt x="22" y="156"/>
                  </a:lnTo>
                  <a:lnTo>
                    <a:pt x="55" y="181"/>
                  </a:lnTo>
                  <a:lnTo>
                    <a:pt x="55" y="229"/>
                  </a:lnTo>
                  <a:lnTo>
                    <a:pt x="96" y="268"/>
                  </a:lnTo>
                  <a:lnTo>
                    <a:pt x="79" y="152"/>
                  </a:lnTo>
                  <a:lnTo>
                    <a:pt x="55" y="75"/>
                  </a:lnTo>
                  <a:lnTo>
                    <a:pt x="61" y="21"/>
                  </a:lnTo>
                  <a:lnTo>
                    <a:pt x="81" y="23"/>
                  </a:lnTo>
                  <a:lnTo>
                    <a:pt x="88" y="41"/>
                  </a:lnTo>
                  <a:lnTo>
                    <a:pt x="81" y="87"/>
                  </a:lnTo>
                  <a:lnTo>
                    <a:pt x="183" y="286"/>
                  </a:lnTo>
                  <a:lnTo>
                    <a:pt x="183" y="357"/>
                  </a:lnTo>
                  <a:lnTo>
                    <a:pt x="265" y="454"/>
                  </a:lnTo>
                  <a:lnTo>
                    <a:pt x="355" y="496"/>
                  </a:lnTo>
                  <a:lnTo>
                    <a:pt x="393" y="474"/>
                  </a:lnTo>
                  <a:lnTo>
                    <a:pt x="445" y="517"/>
                  </a:lnTo>
                  <a:lnTo>
                    <a:pt x="477" y="486"/>
                  </a:lnTo>
                  <a:lnTo>
                    <a:pt x="463" y="450"/>
                  </a:lnTo>
                  <a:lnTo>
                    <a:pt x="508" y="436"/>
                  </a:lnTo>
                  <a:lnTo>
                    <a:pt x="522" y="444"/>
                  </a:lnTo>
                  <a:lnTo>
                    <a:pt x="536" y="430"/>
                  </a:lnTo>
                  <a:lnTo>
                    <a:pt x="557" y="430"/>
                  </a:lnTo>
                  <a:lnTo>
                    <a:pt x="597" y="361"/>
                  </a:lnTo>
                  <a:lnTo>
                    <a:pt x="577" y="343"/>
                  </a:lnTo>
                  <a:lnTo>
                    <a:pt x="500" y="361"/>
                  </a:lnTo>
                  <a:lnTo>
                    <a:pt x="483" y="413"/>
                  </a:lnTo>
                  <a:lnTo>
                    <a:pt x="438" y="421"/>
                  </a:lnTo>
                  <a:lnTo>
                    <a:pt x="385" y="399"/>
                  </a:lnTo>
                  <a:lnTo>
                    <a:pt x="361" y="324"/>
                  </a:lnTo>
                  <a:lnTo>
                    <a:pt x="379" y="229"/>
                  </a:lnTo>
                  <a:lnTo>
                    <a:pt x="343" y="206"/>
                  </a:lnTo>
                  <a:lnTo>
                    <a:pt x="325" y="115"/>
                  </a:lnTo>
                  <a:lnTo>
                    <a:pt x="311" y="109"/>
                  </a:lnTo>
                  <a:lnTo>
                    <a:pt x="284" y="136"/>
                  </a:lnTo>
                  <a:lnTo>
                    <a:pt x="254" y="120"/>
                  </a:lnTo>
                  <a:lnTo>
                    <a:pt x="242" y="59"/>
                  </a:lnTo>
                  <a:lnTo>
                    <a:pt x="121" y="47"/>
                  </a:lnTo>
                  <a:lnTo>
                    <a:pt x="5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3" name="Freeform 9">
              <a:extLst>
                <a:ext uri="{FF2B5EF4-FFF2-40B4-BE49-F238E27FC236}">
                  <a16:creationId xmlns:a16="http://schemas.microsoft.com/office/drawing/2014/main" xmlns="" id="{A715B0BB-9464-5047-BB05-C15A54B6D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763" y="2986088"/>
              <a:ext cx="77788" cy="58738"/>
            </a:xfrm>
            <a:custGeom>
              <a:avLst/>
              <a:gdLst>
                <a:gd name="T0" fmla="*/ 72 w 74"/>
                <a:gd name="T1" fmla="*/ 1 h 56"/>
                <a:gd name="T2" fmla="*/ 72 w 74"/>
                <a:gd name="T3" fmla="*/ 1 h 56"/>
                <a:gd name="T4" fmla="*/ 28 w 74"/>
                <a:gd name="T5" fmla="*/ 0 h 56"/>
                <a:gd name="T6" fmla="*/ 1 w 74"/>
                <a:gd name="T7" fmla="*/ 17 h 56"/>
                <a:gd name="T8" fmla="*/ 0 w 74"/>
                <a:gd name="T9" fmla="*/ 29 h 56"/>
                <a:gd name="T10" fmla="*/ 18 w 74"/>
                <a:gd name="T11" fmla="*/ 46 h 56"/>
                <a:gd name="T12" fmla="*/ 74 w 74"/>
                <a:gd name="T13" fmla="*/ 56 h 56"/>
                <a:gd name="T14" fmla="*/ 72 w 74"/>
                <a:gd name="T15" fmla="*/ 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56">
                  <a:moveTo>
                    <a:pt x="72" y="1"/>
                  </a:moveTo>
                  <a:lnTo>
                    <a:pt x="72" y="1"/>
                  </a:lnTo>
                  <a:lnTo>
                    <a:pt x="28" y="0"/>
                  </a:lnTo>
                  <a:lnTo>
                    <a:pt x="1" y="17"/>
                  </a:lnTo>
                  <a:lnTo>
                    <a:pt x="0" y="29"/>
                  </a:lnTo>
                  <a:lnTo>
                    <a:pt x="18" y="46"/>
                  </a:lnTo>
                  <a:lnTo>
                    <a:pt x="74" y="5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4" name="Freeform 10">
              <a:extLst>
                <a:ext uri="{FF2B5EF4-FFF2-40B4-BE49-F238E27FC236}">
                  <a16:creationId xmlns:a16="http://schemas.microsoft.com/office/drawing/2014/main" xmlns="" id="{C66CD8BD-E8F8-2F4E-A6ED-04327981A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7238" y="3671888"/>
              <a:ext cx="460375" cy="466725"/>
            </a:xfrm>
            <a:custGeom>
              <a:avLst/>
              <a:gdLst>
                <a:gd name="T0" fmla="*/ 337 w 435"/>
                <a:gd name="T1" fmla="*/ 11 h 442"/>
                <a:gd name="T2" fmla="*/ 337 w 435"/>
                <a:gd name="T3" fmla="*/ 11 h 442"/>
                <a:gd name="T4" fmla="*/ 305 w 435"/>
                <a:gd name="T5" fmla="*/ 0 h 442"/>
                <a:gd name="T6" fmla="*/ 172 w 435"/>
                <a:gd name="T7" fmla="*/ 25 h 442"/>
                <a:gd name="T8" fmla="*/ 143 w 435"/>
                <a:gd name="T9" fmla="*/ 47 h 442"/>
                <a:gd name="T10" fmla="*/ 160 w 435"/>
                <a:gd name="T11" fmla="*/ 139 h 442"/>
                <a:gd name="T12" fmla="*/ 108 w 435"/>
                <a:gd name="T13" fmla="*/ 141 h 442"/>
                <a:gd name="T14" fmla="*/ 76 w 435"/>
                <a:gd name="T15" fmla="*/ 192 h 442"/>
                <a:gd name="T16" fmla="*/ 0 w 435"/>
                <a:gd name="T17" fmla="*/ 210 h 442"/>
                <a:gd name="T18" fmla="*/ 0 w 435"/>
                <a:gd name="T19" fmla="*/ 248 h 442"/>
                <a:gd name="T20" fmla="*/ 250 w 435"/>
                <a:gd name="T21" fmla="*/ 439 h 442"/>
                <a:gd name="T22" fmla="*/ 293 w 435"/>
                <a:gd name="T23" fmla="*/ 442 h 442"/>
                <a:gd name="T24" fmla="*/ 435 w 435"/>
                <a:gd name="T25" fmla="*/ 331 h 442"/>
                <a:gd name="T26" fmla="*/ 420 w 435"/>
                <a:gd name="T27" fmla="*/ 313 h 442"/>
                <a:gd name="T28" fmla="*/ 394 w 435"/>
                <a:gd name="T29" fmla="*/ 310 h 442"/>
                <a:gd name="T30" fmla="*/ 378 w 435"/>
                <a:gd name="T31" fmla="*/ 283 h 442"/>
                <a:gd name="T32" fmla="*/ 378 w 435"/>
                <a:gd name="T33" fmla="*/ 172 h 442"/>
                <a:gd name="T34" fmla="*/ 367 w 435"/>
                <a:gd name="T35" fmla="*/ 161 h 442"/>
                <a:gd name="T36" fmla="*/ 369 w 435"/>
                <a:gd name="T37" fmla="*/ 133 h 442"/>
                <a:gd name="T38" fmla="*/ 340 w 435"/>
                <a:gd name="T39" fmla="*/ 104 h 442"/>
                <a:gd name="T40" fmla="*/ 337 w 435"/>
                <a:gd name="T41" fmla="*/ 74 h 442"/>
                <a:gd name="T42" fmla="*/ 349 w 435"/>
                <a:gd name="T43" fmla="*/ 65 h 442"/>
                <a:gd name="T44" fmla="*/ 344 w 435"/>
                <a:gd name="T45" fmla="*/ 32 h 442"/>
                <a:gd name="T46" fmla="*/ 337 w 435"/>
                <a:gd name="T47" fmla="*/ 1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5" h="442">
                  <a:moveTo>
                    <a:pt x="337" y="11"/>
                  </a:moveTo>
                  <a:lnTo>
                    <a:pt x="337" y="11"/>
                  </a:lnTo>
                  <a:lnTo>
                    <a:pt x="305" y="0"/>
                  </a:lnTo>
                  <a:lnTo>
                    <a:pt x="172" y="25"/>
                  </a:lnTo>
                  <a:lnTo>
                    <a:pt x="143" y="47"/>
                  </a:lnTo>
                  <a:lnTo>
                    <a:pt x="160" y="139"/>
                  </a:lnTo>
                  <a:lnTo>
                    <a:pt x="108" y="141"/>
                  </a:lnTo>
                  <a:lnTo>
                    <a:pt x="76" y="192"/>
                  </a:lnTo>
                  <a:lnTo>
                    <a:pt x="0" y="210"/>
                  </a:lnTo>
                  <a:lnTo>
                    <a:pt x="0" y="248"/>
                  </a:lnTo>
                  <a:lnTo>
                    <a:pt x="250" y="439"/>
                  </a:lnTo>
                  <a:lnTo>
                    <a:pt x="293" y="442"/>
                  </a:lnTo>
                  <a:lnTo>
                    <a:pt x="435" y="331"/>
                  </a:lnTo>
                  <a:lnTo>
                    <a:pt x="420" y="313"/>
                  </a:lnTo>
                  <a:lnTo>
                    <a:pt x="394" y="310"/>
                  </a:lnTo>
                  <a:lnTo>
                    <a:pt x="378" y="283"/>
                  </a:lnTo>
                  <a:lnTo>
                    <a:pt x="378" y="172"/>
                  </a:lnTo>
                  <a:lnTo>
                    <a:pt x="367" y="161"/>
                  </a:lnTo>
                  <a:lnTo>
                    <a:pt x="369" y="133"/>
                  </a:lnTo>
                  <a:lnTo>
                    <a:pt x="340" y="104"/>
                  </a:lnTo>
                  <a:lnTo>
                    <a:pt x="337" y="74"/>
                  </a:lnTo>
                  <a:lnTo>
                    <a:pt x="349" y="65"/>
                  </a:lnTo>
                  <a:lnTo>
                    <a:pt x="344" y="32"/>
                  </a:lnTo>
                  <a:lnTo>
                    <a:pt x="337" y="1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5" name="Freeform 11">
              <a:extLst>
                <a:ext uri="{FF2B5EF4-FFF2-40B4-BE49-F238E27FC236}">
                  <a16:creationId xmlns:a16="http://schemas.microsoft.com/office/drawing/2014/main" xmlns="" id="{DE409B5D-26BC-2140-AE96-F32F12A88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1338" y="3722688"/>
              <a:ext cx="376238" cy="361950"/>
            </a:xfrm>
            <a:custGeom>
              <a:avLst/>
              <a:gdLst>
                <a:gd name="T0" fmla="*/ 341 w 357"/>
                <a:gd name="T1" fmla="*/ 0 h 342"/>
                <a:gd name="T2" fmla="*/ 341 w 357"/>
                <a:gd name="T3" fmla="*/ 0 h 342"/>
                <a:gd name="T4" fmla="*/ 251 w 357"/>
                <a:gd name="T5" fmla="*/ 0 h 342"/>
                <a:gd name="T6" fmla="*/ 233 w 357"/>
                <a:gd name="T7" fmla="*/ 39 h 342"/>
                <a:gd name="T8" fmla="*/ 192 w 357"/>
                <a:gd name="T9" fmla="*/ 59 h 342"/>
                <a:gd name="T10" fmla="*/ 158 w 357"/>
                <a:gd name="T11" fmla="*/ 150 h 342"/>
                <a:gd name="T12" fmla="*/ 93 w 357"/>
                <a:gd name="T13" fmla="*/ 189 h 342"/>
                <a:gd name="T14" fmla="*/ 0 w 357"/>
                <a:gd name="T15" fmla="*/ 342 h 342"/>
                <a:gd name="T16" fmla="*/ 91 w 357"/>
                <a:gd name="T17" fmla="*/ 340 h 342"/>
                <a:gd name="T18" fmla="*/ 94 w 357"/>
                <a:gd name="T19" fmla="*/ 295 h 342"/>
                <a:gd name="T20" fmla="*/ 117 w 357"/>
                <a:gd name="T21" fmla="*/ 295 h 342"/>
                <a:gd name="T22" fmla="*/ 117 w 357"/>
                <a:gd name="T23" fmla="*/ 234 h 342"/>
                <a:gd name="T24" fmla="*/ 197 w 357"/>
                <a:gd name="T25" fmla="*/ 234 h 342"/>
                <a:gd name="T26" fmla="*/ 199 w 357"/>
                <a:gd name="T27" fmla="*/ 155 h 342"/>
                <a:gd name="T28" fmla="*/ 276 w 357"/>
                <a:gd name="T29" fmla="*/ 137 h 342"/>
                <a:gd name="T30" fmla="*/ 308 w 357"/>
                <a:gd name="T31" fmla="*/ 85 h 342"/>
                <a:gd name="T32" fmla="*/ 357 w 357"/>
                <a:gd name="T33" fmla="*/ 84 h 342"/>
                <a:gd name="T34" fmla="*/ 341 w 357"/>
                <a:gd name="T35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7" h="342">
                  <a:moveTo>
                    <a:pt x="341" y="0"/>
                  </a:moveTo>
                  <a:lnTo>
                    <a:pt x="341" y="0"/>
                  </a:lnTo>
                  <a:lnTo>
                    <a:pt x="251" y="0"/>
                  </a:lnTo>
                  <a:lnTo>
                    <a:pt x="233" y="39"/>
                  </a:lnTo>
                  <a:lnTo>
                    <a:pt x="192" y="59"/>
                  </a:lnTo>
                  <a:lnTo>
                    <a:pt x="158" y="150"/>
                  </a:lnTo>
                  <a:lnTo>
                    <a:pt x="93" y="189"/>
                  </a:lnTo>
                  <a:lnTo>
                    <a:pt x="0" y="342"/>
                  </a:lnTo>
                  <a:lnTo>
                    <a:pt x="91" y="340"/>
                  </a:lnTo>
                  <a:lnTo>
                    <a:pt x="94" y="295"/>
                  </a:lnTo>
                  <a:lnTo>
                    <a:pt x="117" y="295"/>
                  </a:lnTo>
                  <a:lnTo>
                    <a:pt x="117" y="234"/>
                  </a:lnTo>
                  <a:lnTo>
                    <a:pt x="197" y="234"/>
                  </a:lnTo>
                  <a:lnTo>
                    <a:pt x="199" y="155"/>
                  </a:lnTo>
                  <a:lnTo>
                    <a:pt x="276" y="137"/>
                  </a:lnTo>
                  <a:lnTo>
                    <a:pt x="308" y="85"/>
                  </a:lnTo>
                  <a:lnTo>
                    <a:pt x="357" y="8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6" name="Freeform 12">
              <a:extLst>
                <a:ext uri="{FF2B5EF4-FFF2-40B4-BE49-F238E27FC236}">
                  <a16:creationId xmlns:a16="http://schemas.microsoft.com/office/drawing/2014/main" xmlns="" id="{DB4CB90D-9ADA-C646-BA83-F5667BB1A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1338" y="3943351"/>
              <a:ext cx="284163" cy="303213"/>
            </a:xfrm>
            <a:custGeom>
              <a:avLst/>
              <a:gdLst>
                <a:gd name="T0" fmla="*/ 0 w 268"/>
                <a:gd name="T1" fmla="*/ 140 h 286"/>
                <a:gd name="T2" fmla="*/ 0 w 268"/>
                <a:gd name="T3" fmla="*/ 140 h 286"/>
                <a:gd name="T4" fmla="*/ 17 w 268"/>
                <a:gd name="T5" fmla="*/ 162 h 286"/>
                <a:gd name="T6" fmla="*/ 13 w 268"/>
                <a:gd name="T7" fmla="*/ 259 h 286"/>
                <a:gd name="T8" fmla="*/ 38 w 268"/>
                <a:gd name="T9" fmla="*/ 241 h 286"/>
                <a:gd name="T10" fmla="*/ 56 w 268"/>
                <a:gd name="T11" fmla="*/ 237 h 286"/>
                <a:gd name="T12" fmla="*/ 81 w 268"/>
                <a:gd name="T13" fmla="*/ 246 h 286"/>
                <a:gd name="T14" fmla="*/ 109 w 268"/>
                <a:gd name="T15" fmla="*/ 286 h 286"/>
                <a:gd name="T16" fmla="*/ 136 w 268"/>
                <a:gd name="T17" fmla="*/ 268 h 286"/>
                <a:gd name="T18" fmla="*/ 266 w 268"/>
                <a:gd name="T19" fmla="*/ 266 h 286"/>
                <a:gd name="T20" fmla="*/ 234 w 268"/>
                <a:gd name="T21" fmla="*/ 49 h 286"/>
                <a:gd name="T22" fmla="*/ 268 w 268"/>
                <a:gd name="T23" fmla="*/ 49 h 286"/>
                <a:gd name="T24" fmla="*/ 204 w 268"/>
                <a:gd name="T25" fmla="*/ 0 h 286"/>
                <a:gd name="T26" fmla="*/ 204 w 268"/>
                <a:gd name="T27" fmla="*/ 32 h 286"/>
                <a:gd name="T28" fmla="*/ 123 w 268"/>
                <a:gd name="T29" fmla="*/ 32 h 286"/>
                <a:gd name="T30" fmla="*/ 123 w 268"/>
                <a:gd name="T31" fmla="*/ 93 h 286"/>
                <a:gd name="T32" fmla="*/ 99 w 268"/>
                <a:gd name="T33" fmla="*/ 93 h 286"/>
                <a:gd name="T34" fmla="*/ 96 w 268"/>
                <a:gd name="T35" fmla="*/ 138 h 286"/>
                <a:gd name="T36" fmla="*/ 0 w 268"/>
                <a:gd name="T37" fmla="*/ 14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8" h="286">
                  <a:moveTo>
                    <a:pt x="0" y="140"/>
                  </a:moveTo>
                  <a:lnTo>
                    <a:pt x="0" y="140"/>
                  </a:lnTo>
                  <a:lnTo>
                    <a:pt x="17" y="162"/>
                  </a:lnTo>
                  <a:lnTo>
                    <a:pt x="13" y="259"/>
                  </a:lnTo>
                  <a:lnTo>
                    <a:pt x="38" y="241"/>
                  </a:lnTo>
                  <a:lnTo>
                    <a:pt x="56" y="237"/>
                  </a:lnTo>
                  <a:lnTo>
                    <a:pt x="81" y="246"/>
                  </a:lnTo>
                  <a:lnTo>
                    <a:pt x="109" y="286"/>
                  </a:lnTo>
                  <a:lnTo>
                    <a:pt x="136" y="268"/>
                  </a:lnTo>
                  <a:lnTo>
                    <a:pt x="266" y="266"/>
                  </a:lnTo>
                  <a:lnTo>
                    <a:pt x="234" y="49"/>
                  </a:lnTo>
                  <a:lnTo>
                    <a:pt x="268" y="49"/>
                  </a:lnTo>
                  <a:lnTo>
                    <a:pt x="204" y="0"/>
                  </a:lnTo>
                  <a:lnTo>
                    <a:pt x="204" y="32"/>
                  </a:lnTo>
                  <a:lnTo>
                    <a:pt x="123" y="32"/>
                  </a:lnTo>
                  <a:lnTo>
                    <a:pt x="123" y="93"/>
                  </a:lnTo>
                  <a:lnTo>
                    <a:pt x="99" y="93"/>
                  </a:lnTo>
                  <a:lnTo>
                    <a:pt x="96" y="138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0DBEA156-3E51-544E-8046-F670DADDE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2925" y="4200526"/>
              <a:ext cx="141288" cy="103188"/>
            </a:xfrm>
            <a:custGeom>
              <a:avLst/>
              <a:gdLst>
                <a:gd name="T0" fmla="*/ 40 w 134"/>
                <a:gd name="T1" fmla="*/ 4 h 98"/>
                <a:gd name="T2" fmla="*/ 40 w 134"/>
                <a:gd name="T3" fmla="*/ 4 h 98"/>
                <a:gd name="T4" fmla="*/ 9 w 134"/>
                <a:gd name="T5" fmla="*/ 26 h 98"/>
                <a:gd name="T6" fmla="*/ 2 w 134"/>
                <a:gd name="T7" fmla="*/ 39 h 98"/>
                <a:gd name="T8" fmla="*/ 0 w 134"/>
                <a:gd name="T9" fmla="*/ 52 h 98"/>
                <a:gd name="T10" fmla="*/ 11 w 134"/>
                <a:gd name="T11" fmla="*/ 60 h 98"/>
                <a:gd name="T12" fmla="*/ 49 w 134"/>
                <a:gd name="T13" fmla="*/ 59 h 98"/>
                <a:gd name="T14" fmla="*/ 73 w 134"/>
                <a:gd name="T15" fmla="*/ 53 h 98"/>
                <a:gd name="T16" fmla="*/ 76 w 134"/>
                <a:gd name="T17" fmla="*/ 65 h 98"/>
                <a:gd name="T18" fmla="*/ 74 w 134"/>
                <a:gd name="T19" fmla="*/ 80 h 98"/>
                <a:gd name="T20" fmla="*/ 97 w 134"/>
                <a:gd name="T21" fmla="*/ 92 h 98"/>
                <a:gd name="T22" fmla="*/ 102 w 134"/>
                <a:gd name="T23" fmla="*/ 97 h 98"/>
                <a:gd name="T24" fmla="*/ 133 w 134"/>
                <a:gd name="T25" fmla="*/ 98 h 98"/>
                <a:gd name="T26" fmla="*/ 134 w 134"/>
                <a:gd name="T27" fmla="*/ 85 h 98"/>
                <a:gd name="T28" fmla="*/ 106 w 134"/>
                <a:gd name="T29" fmla="*/ 51 h 98"/>
                <a:gd name="T30" fmla="*/ 74 w 134"/>
                <a:gd name="T31" fmla="*/ 8 h 98"/>
                <a:gd name="T32" fmla="*/ 55 w 134"/>
                <a:gd name="T33" fmla="*/ 0 h 98"/>
                <a:gd name="T34" fmla="*/ 40 w 134"/>
                <a:gd name="T35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4" h="98">
                  <a:moveTo>
                    <a:pt x="40" y="4"/>
                  </a:moveTo>
                  <a:lnTo>
                    <a:pt x="40" y="4"/>
                  </a:lnTo>
                  <a:lnTo>
                    <a:pt x="9" y="26"/>
                  </a:lnTo>
                  <a:lnTo>
                    <a:pt x="2" y="39"/>
                  </a:lnTo>
                  <a:lnTo>
                    <a:pt x="0" y="52"/>
                  </a:lnTo>
                  <a:lnTo>
                    <a:pt x="11" y="60"/>
                  </a:lnTo>
                  <a:lnTo>
                    <a:pt x="49" y="59"/>
                  </a:lnTo>
                  <a:lnTo>
                    <a:pt x="73" y="53"/>
                  </a:lnTo>
                  <a:lnTo>
                    <a:pt x="76" y="65"/>
                  </a:lnTo>
                  <a:lnTo>
                    <a:pt x="74" y="80"/>
                  </a:lnTo>
                  <a:lnTo>
                    <a:pt x="97" y="92"/>
                  </a:lnTo>
                  <a:lnTo>
                    <a:pt x="102" y="97"/>
                  </a:lnTo>
                  <a:lnTo>
                    <a:pt x="133" y="98"/>
                  </a:lnTo>
                  <a:lnTo>
                    <a:pt x="134" y="85"/>
                  </a:lnTo>
                  <a:lnTo>
                    <a:pt x="106" y="51"/>
                  </a:lnTo>
                  <a:lnTo>
                    <a:pt x="74" y="8"/>
                  </a:lnTo>
                  <a:lnTo>
                    <a:pt x="55" y="0"/>
                  </a:lnTo>
                  <a:lnTo>
                    <a:pt x="4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57F385E3-8BF5-CE40-960C-92F9275C7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7213" y="4262438"/>
              <a:ext cx="60325" cy="19050"/>
            </a:xfrm>
            <a:custGeom>
              <a:avLst/>
              <a:gdLst>
                <a:gd name="T0" fmla="*/ 1 w 57"/>
                <a:gd name="T1" fmla="*/ 8 h 17"/>
                <a:gd name="T2" fmla="*/ 1 w 57"/>
                <a:gd name="T3" fmla="*/ 8 h 17"/>
                <a:gd name="T4" fmla="*/ 0 w 57"/>
                <a:gd name="T5" fmla="*/ 17 h 17"/>
                <a:gd name="T6" fmla="*/ 55 w 57"/>
                <a:gd name="T7" fmla="*/ 16 h 17"/>
                <a:gd name="T8" fmla="*/ 57 w 57"/>
                <a:gd name="T9" fmla="*/ 8 h 17"/>
                <a:gd name="T10" fmla="*/ 56 w 57"/>
                <a:gd name="T11" fmla="*/ 0 h 17"/>
                <a:gd name="T12" fmla="*/ 41 w 57"/>
                <a:gd name="T13" fmla="*/ 6 h 17"/>
                <a:gd name="T14" fmla="*/ 1 w 57"/>
                <a:gd name="T15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17">
                  <a:moveTo>
                    <a:pt x="1" y="8"/>
                  </a:moveTo>
                  <a:lnTo>
                    <a:pt x="1" y="8"/>
                  </a:lnTo>
                  <a:lnTo>
                    <a:pt x="0" y="17"/>
                  </a:lnTo>
                  <a:lnTo>
                    <a:pt x="55" y="16"/>
                  </a:lnTo>
                  <a:lnTo>
                    <a:pt x="57" y="8"/>
                  </a:lnTo>
                  <a:lnTo>
                    <a:pt x="56" y="0"/>
                  </a:lnTo>
                  <a:lnTo>
                    <a:pt x="41" y="6"/>
                  </a:lnTo>
                  <a:lnTo>
                    <a:pt x="1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8A7F7BD-D267-5D42-8055-6C2C2B5C3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7213" y="4287838"/>
              <a:ext cx="85725" cy="23813"/>
            </a:xfrm>
            <a:custGeom>
              <a:avLst/>
              <a:gdLst>
                <a:gd name="T0" fmla="*/ 0 w 81"/>
                <a:gd name="T1" fmla="*/ 0 h 23"/>
                <a:gd name="T2" fmla="*/ 0 w 81"/>
                <a:gd name="T3" fmla="*/ 0 h 23"/>
                <a:gd name="T4" fmla="*/ 9 w 81"/>
                <a:gd name="T5" fmla="*/ 23 h 23"/>
                <a:gd name="T6" fmla="*/ 15 w 81"/>
                <a:gd name="T7" fmla="*/ 9 h 23"/>
                <a:gd name="T8" fmla="*/ 81 w 81"/>
                <a:gd name="T9" fmla="*/ 16 h 23"/>
                <a:gd name="T10" fmla="*/ 52 w 81"/>
                <a:gd name="T11" fmla="*/ 1 h 23"/>
                <a:gd name="T12" fmla="*/ 0 w 81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3">
                  <a:moveTo>
                    <a:pt x="0" y="0"/>
                  </a:moveTo>
                  <a:lnTo>
                    <a:pt x="0" y="0"/>
                  </a:lnTo>
                  <a:lnTo>
                    <a:pt x="9" y="23"/>
                  </a:lnTo>
                  <a:lnTo>
                    <a:pt x="15" y="9"/>
                  </a:lnTo>
                  <a:lnTo>
                    <a:pt x="81" y="16"/>
                  </a:lnTo>
                  <a:lnTo>
                    <a:pt x="52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xmlns="" id="{1D29BF5C-296E-494D-B514-7313824D6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3088" y="4303713"/>
              <a:ext cx="44450" cy="41275"/>
            </a:xfrm>
            <a:custGeom>
              <a:avLst/>
              <a:gdLst>
                <a:gd name="T0" fmla="*/ 0 w 42"/>
                <a:gd name="T1" fmla="*/ 18 h 40"/>
                <a:gd name="T2" fmla="*/ 0 w 42"/>
                <a:gd name="T3" fmla="*/ 18 h 40"/>
                <a:gd name="T4" fmla="*/ 11 w 42"/>
                <a:gd name="T5" fmla="*/ 40 h 40"/>
                <a:gd name="T6" fmla="*/ 42 w 42"/>
                <a:gd name="T7" fmla="*/ 14 h 40"/>
                <a:gd name="T8" fmla="*/ 42 w 42"/>
                <a:gd name="T9" fmla="*/ 6 h 40"/>
                <a:gd name="T10" fmla="*/ 6 w 42"/>
                <a:gd name="T11" fmla="*/ 0 h 40"/>
                <a:gd name="T12" fmla="*/ 0 w 42"/>
                <a:gd name="T13" fmla="*/ 1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0" y="18"/>
                  </a:moveTo>
                  <a:lnTo>
                    <a:pt x="0" y="18"/>
                  </a:lnTo>
                  <a:lnTo>
                    <a:pt x="11" y="40"/>
                  </a:lnTo>
                  <a:lnTo>
                    <a:pt x="42" y="14"/>
                  </a:lnTo>
                  <a:lnTo>
                    <a:pt x="42" y="6"/>
                  </a:lnTo>
                  <a:lnTo>
                    <a:pt x="6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1" name="Freeform 17">
              <a:extLst>
                <a:ext uri="{FF2B5EF4-FFF2-40B4-BE49-F238E27FC236}">
                  <a16:creationId xmlns:a16="http://schemas.microsoft.com/office/drawing/2014/main" xmlns="" id="{0A7A69A4-0A5E-A04A-8C72-EDBD3AD2E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5" y="4306888"/>
              <a:ext cx="160338" cy="106363"/>
            </a:xfrm>
            <a:custGeom>
              <a:avLst/>
              <a:gdLst>
                <a:gd name="T0" fmla="*/ 0 w 152"/>
                <a:gd name="T1" fmla="*/ 41 h 100"/>
                <a:gd name="T2" fmla="*/ 0 w 152"/>
                <a:gd name="T3" fmla="*/ 41 h 100"/>
                <a:gd name="T4" fmla="*/ 24 w 152"/>
                <a:gd name="T5" fmla="*/ 78 h 100"/>
                <a:gd name="T6" fmla="*/ 55 w 152"/>
                <a:gd name="T7" fmla="*/ 51 h 100"/>
                <a:gd name="T8" fmla="*/ 87 w 152"/>
                <a:gd name="T9" fmla="*/ 50 h 100"/>
                <a:gd name="T10" fmla="*/ 113 w 152"/>
                <a:gd name="T11" fmla="*/ 85 h 100"/>
                <a:gd name="T12" fmla="*/ 136 w 152"/>
                <a:gd name="T13" fmla="*/ 100 h 100"/>
                <a:gd name="T14" fmla="*/ 144 w 152"/>
                <a:gd name="T15" fmla="*/ 83 h 100"/>
                <a:gd name="T16" fmla="*/ 152 w 152"/>
                <a:gd name="T17" fmla="*/ 79 h 100"/>
                <a:gd name="T18" fmla="*/ 151 w 152"/>
                <a:gd name="T19" fmla="*/ 43 h 100"/>
                <a:gd name="T20" fmla="*/ 136 w 152"/>
                <a:gd name="T21" fmla="*/ 0 h 100"/>
                <a:gd name="T22" fmla="*/ 90 w 152"/>
                <a:gd name="T23" fmla="*/ 5 h 100"/>
                <a:gd name="T24" fmla="*/ 34 w 152"/>
                <a:gd name="T25" fmla="*/ 0 h 100"/>
                <a:gd name="T26" fmla="*/ 33 w 152"/>
                <a:gd name="T27" fmla="*/ 15 h 100"/>
                <a:gd name="T28" fmla="*/ 0 w 152"/>
                <a:gd name="T29" fmla="*/ 4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2" h="100">
                  <a:moveTo>
                    <a:pt x="0" y="41"/>
                  </a:moveTo>
                  <a:lnTo>
                    <a:pt x="0" y="41"/>
                  </a:lnTo>
                  <a:lnTo>
                    <a:pt x="24" y="78"/>
                  </a:lnTo>
                  <a:lnTo>
                    <a:pt x="55" y="51"/>
                  </a:lnTo>
                  <a:lnTo>
                    <a:pt x="87" y="50"/>
                  </a:lnTo>
                  <a:lnTo>
                    <a:pt x="113" y="85"/>
                  </a:lnTo>
                  <a:lnTo>
                    <a:pt x="136" y="100"/>
                  </a:lnTo>
                  <a:lnTo>
                    <a:pt x="144" y="83"/>
                  </a:lnTo>
                  <a:lnTo>
                    <a:pt x="152" y="79"/>
                  </a:lnTo>
                  <a:lnTo>
                    <a:pt x="151" y="43"/>
                  </a:lnTo>
                  <a:lnTo>
                    <a:pt x="136" y="0"/>
                  </a:lnTo>
                  <a:lnTo>
                    <a:pt x="90" y="5"/>
                  </a:lnTo>
                  <a:lnTo>
                    <a:pt x="34" y="0"/>
                  </a:lnTo>
                  <a:lnTo>
                    <a:pt x="33" y="1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2" name="Freeform 18">
              <a:extLst>
                <a:ext uri="{FF2B5EF4-FFF2-40B4-BE49-F238E27FC236}">
                  <a16:creationId xmlns:a16="http://schemas.microsoft.com/office/drawing/2014/main" xmlns="" id="{DE8F0F11-3C20-2642-804F-FDC819A4C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7538" y="4365626"/>
              <a:ext cx="79375" cy="74613"/>
            </a:xfrm>
            <a:custGeom>
              <a:avLst/>
              <a:gdLst>
                <a:gd name="T0" fmla="*/ 0 w 76"/>
                <a:gd name="T1" fmla="*/ 27 h 70"/>
                <a:gd name="T2" fmla="*/ 0 w 76"/>
                <a:gd name="T3" fmla="*/ 27 h 70"/>
                <a:gd name="T4" fmla="*/ 44 w 76"/>
                <a:gd name="T5" fmla="*/ 70 h 70"/>
                <a:gd name="T6" fmla="*/ 76 w 76"/>
                <a:gd name="T7" fmla="*/ 31 h 70"/>
                <a:gd name="T8" fmla="*/ 56 w 76"/>
                <a:gd name="T9" fmla="*/ 0 h 70"/>
                <a:gd name="T10" fmla="*/ 29 w 76"/>
                <a:gd name="T11" fmla="*/ 3 h 70"/>
                <a:gd name="T12" fmla="*/ 0 w 76"/>
                <a:gd name="T13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70">
                  <a:moveTo>
                    <a:pt x="0" y="27"/>
                  </a:moveTo>
                  <a:lnTo>
                    <a:pt x="0" y="27"/>
                  </a:lnTo>
                  <a:lnTo>
                    <a:pt x="44" y="70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9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3" name="Freeform 19">
              <a:extLst>
                <a:ext uri="{FF2B5EF4-FFF2-40B4-BE49-F238E27FC236}">
                  <a16:creationId xmlns:a16="http://schemas.microsoft.com/office/drawing/2014/main" xmlns="" id="{DA915A63-2241-7E44-B6A1-10F5C287E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8338" y="4402138"/>
              <a:ext cx="90488" cy="103188"/>
            </a:xfrm>
            <a:custGeom>
              <a:avLst/>
              <a:gdLst>
                <a:gd name="T0" fmla="*/ 0 w 86"/>
                <a:gd name="T1" fmla="*/ 40 h 97"/>
                <a:gd name="T2" fmla="*/ 0 w 86"/>
                <a:gd name="T3" fmla="*/ 40 h 97"/>
                <a:gd name="T4" fmla="*/ 86 w 86"/>
                <a:gd name="T5" fmla="*/ 97 h 97"/>
                <a:gd name="T6" fmla="*/ 84 w 86"/>
                <a:gd name="T7" fmla="*/ 53 h 97"/>
                <a:gd name="T8" fmla="*/ 58 w 86"/>
                <a:gd name="T9" fmla="*/ 23 h 97"/>
                <a:gd name="T10" fmla="*/ 32 w 86"/>
                <a:gd name="T11" fmla="*/ 0 h 97"/>
                <a:gd name="T12" fmla="*/ 0 w 86"/>
                <a:gd name="T13" fmla="*/ 4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7">
                  <a:moveTo>
                    <a:pt x="0" y="40"/>
                  </a:moveTo>
                  <a:lnTo>
                    <a:pt x="0" y="40"/>
                  </a:lnTo>
                  <a:lnTo>
                    <a:pt x="86" y="97"/>
                  </a:lnTo>
                  <a:lnTo>
                    <a:pt x="84" y="53"/>
                  </a:lnTo>
                  <a:lnTo>
                    <a:pt x="58" y="23"/>
                  </a:lnTo>
                  <a:lnTo>
                    <a:pt x="32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4" name="Freeform 20">
              <a:extLst>
                <a:ext uri="{FF2B5EF4-FFF2-40B4-BE49-F238E27FC236}">
                  <a16:creationId xmlns:a16="http://schemas.microsoft.com/office/drawing/2014/main" xmlns="" id="{3E196EC7-3B6F-0446-86A3-8257BACA7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4349751"/>
              <a:ext cx="158750" cy="157163"/>
            </a:xfrm>
            <a:custGeom>
              <a:avLst/>
              <a:gdLst>
                <a:gd name="T0" fmla="*/ 31 w 149"/>
                <a:gd name="T1" fmla="*/ 149 h 149"/>
                <a:gd name="T2" fmla="*/ 31 w 149"/>
                <a:gd name="T3" fmla="*/ 149 h 149"/>
                <a:gd name="T4" fmla="*/ 65 w 149"/>
                <a:gd name="T5" fmla="*/ 125 h 149"/>
                <a:gd name="T6" fmla="*/ 106 w 149"/>
                <a:gd name="T7" fmla="*/ 118 h 149"/>
                <a:gd name="T8" fmla="*/ 149 w 149"/>
                <a:gd name="T9" fmla="*/ 127 h 149"/>
                <a:gd name="T10" fmla="*/ 127 w 149"/>
                <a:gd name="T11" fmla="*/ 94 h 149"/>
                <a:gd name="T12" fmla="*/ 121 w 149"/>
                <a:gd name="T13" fmla="*/ 74 h 149"/>
                <a:gd name="T14" fmla="*/ 127 w 149"/>
                <a:gd name="T15" fmla="*/ 15 h 149"/>
                <a:gd name="T16" fmla="*/ 89 w 149"/>
                <a:gd name="T17" fmla="*/ 16 h 149"/>
                <a:gd name="T18" fmla="*/ 72 w 149"/>
                <a:gd name="T19" fmla="*/ 0 h 149"/>
                <a:gd name="T20" fmla="*/ 36 w 149"/>
                <a:gd name="T21" fmla="*/ 1 h 149"/>
                <a:gd name="T22" fmla="*/ 18 w 149"/>
                <a:gd name="T23" fmla="*/ 4 h 149"/>
                <a:gd name="T24" fmla="*/ 20 w 149"/>
                <a:gd name="T25" fmla="*/ 44 h 149"/>
                <a:gd name="T26" fmla="*/ 11 w 149"/>
                <a:gd name="T27" fmla="*/ 47 h 149"/>
                <a:gd name="T28" fmla="*/ 0 w 149"/>
                <a:gd name="T29" fmla="*/ 68 h 149"/>
                <a:gd name="T30" fmla="*/ 28 w 149"/>
                <a:gd name="T31" fmla="*/ 100 h 149"/>
                <a:gd name="T32" fmla="*/ 31 w 149"/>
                <a:gd name="T33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9" h="149">
                  <a:moveTo>
                    <a:pt x="31" y="149"/>
                  </a:moveTo>
                  <a:lnTo>
                    <a:pt x="31" y="149"/>
                  </a:lnTo>
                  <a:lnTo>
                    <a:pt x="65" y="125"/>
                  </a:lnTo>
                  <a:lnTo>
                    <a:pt x="106" y="118"/>
                  </a:lnTo>
                  <a:lnTo>
                    <a:pt x="149" y="127"/>
                  </a:lnTo>
                  <a:lnTo>
                    <a:pt x="127" y="94"/>
                  </a:lnTo>
                  <a:lnTo>
                    <a:pt x="121" y="74"/>
                  </a:lnTo>
                  <a:lnTo>
                    <a:pt x="127" y="15"/>
                  </a:lnTo>
                  <a:lnTo>
                    <a:pt x="89" y="16"/>
                  </a:lnTo>
                  <a:lnTo>
                    <a:pt x="72" y="0"/>
                  </a:lnTo>
                  <a:lnTo>
                    <a:pt x="36" y="1"/>
                  </a:lnTo>
                  <a:lnTo>
                    <a:pt x="18" y="4"/>
                  </a:lnTo>
                  <a:lnTo>
                    <a:pt x="20" y="44"/>
                  </a:lnTo>
                  <a:lnTo>
                    <a:pt x="11" y="47"/>
                  </a:lnTo>
                  <a:lnTo>
                    <a:pt x="0" y="68"/>
                  </a:lnTo>
                  <a:lnTo>
                    <a:pt x="28" y="100"/>
                  </a:lnTo>
                  <a:lnTo>
                    <a:pt x="31" y="14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5" name="Freeform 21">
              <a:extLst>
                <a:ext uri="{FF2B5EF4-FFF2-40B4-BE49-F238E27FC236}">
                  <a16:creationId xmlns:a16="http://schemas.microsoft.com/office/drawing/2014/main" xmlns="" id="{9E740751-ACE5-6B49-84E5-630C83183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1988" y="4002088"/>
              <a:ext cx="379413" cy="342900"/>
            </a:xfrm>
            <a:custGeom>
              <a:avLst/>
              <a:gdLst>
                <a:gd name="T0" fmla="*/ 0 w 358"/>
                <a:gd name="T1" fmla="*/ 234 h 324"/>
                <a:gd name="T2" fmla="*/ 0 w 358"/>
                <a:gd name="T3" fmla="*/ 234 h 324"/>
                <a:gd name="T4" fmla="*/ 24 w 358"/>
                <a:gd name="T5" fmla="*/ 218 h 324"/>
                <a:gd name="T6" fmla="*/ 159 w 358"/>
                <a:gd name="T7" fmla="*/ 217 h 324"/>
                <a:gd name="T8" fmla="*/ 127 w 358"/>
                <a:gd name="T9" fmla="*/ 1 h 324"/>
                <a:gd name="T10" fmla="*/ 163 w 358"/>
                <a:gd name="T11" fmla="*/ 0 h 324"/>
                <a:gd name="T12" fmla="*/ 335 w 358"/>
                <a:gd name="T13" fmla="*/ 131 h 324"/>
                <a:gd name="T14" fmla="*/ 358 w 358"/>
                <a:gd name="T15" fmla="*/ 134 h 324"/>
                <a:gd name="T16" fmla="*/ 349 w 358"/>
                <a:gd name="T17" fmla="*/ 207 h 324"/>
                <a:gd name="T18" fmla="*/ 241 w 358"/>
                <a:gd name="T19" fmla="*/ 217 h 324"/>
                <a:gd name="T20" fmla="*/ 158 w 358"/>
                <a:gd name="T21" fmla="*/ 279 h 324"/>
                <a:gd name="T22" fmla="*/ 143 w 358"/>
                <a:gd name="T23" fmla="*/ 321 h 324"/>
                <a:gd name="T24" fmla="*/ 85 w 358"/>
                <a:gd name="T25" fmla="*/ 324 h 324"/>
                <a:gd name="T26" fmla="*/ 70 w 358"/>
                <a:gd name="T27" fmla="*/ 281 h 324"/>
                <a:gd name="T28" fmla="*/ 26 w 358"/>
                <a:gd name="T29" fmla="*/ 285 h 324"/>
                <a:gd name="T30" fmla="*/ 27 w 358"/>
                <a:gd name="T31" fmla="*/ 271 h 324"/>
                <a:gd name="T32" fmla="*/ 0 w 358"/>
                <a:gd name="T33" fmla="*/ 23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8" h="324">
                  <a:moveTo>
                    <a:pt x="0" y="234"/>
                  </a:moveTo>
                  <a:lnTo>
                    <a:pt x="0" y="234"/>
                  </a:lnTo>
                  <a:lnTo>
                    <a:pt x="24" y="218"/>
                  </a:lnTo>
                  <a:lnTo>
                    <a:pt x="159" y="217"/>
                  </a:lnTo>
                  <a:lnTo>
                    <a:pt x="127" y="1"/>
                  </a:lnTo>
                  <a:lnTo>
                    <a:pt x="163" y="0"/>
                  </a:lnTo>
                  <a:lnTo>
                    <a:pt x="335" y="131"/>
                  </a:lnTo>
                  <a:lnTo>
                    <a:pt x="358" y="134"/>
                  </a:lnTo>
                  <a:lnTo>
                    <a:pt x="349" y="207"/>
                  </a:lnTo>
                  <a:lnTo>
                    <a:pt x="241" y="217"/>
                  </a:lnTo>
                  <a:lnTo>
                    <a:pt x="158" y="279"/>
                  </a:lnTo>
                  <a:lnTo>
                    <a:pt x="143" y="321"/>
                  </a:lnTo>
                  <a:lnTo>
                    <a:pt x="85" y="324"/>
                  </a:lnTo>
                  <a:lnTo>
                    <a:pt x="70" y="281"/>
                  </a:lnTo>
                  <a:lnTo>
                    <a:pt x="26" y="285"/>
                  </a:lnTo>
                  <a:lnTo>
                    <a:pt x="27" y="271"/>
                  </a:lnTo>
                  <a:lnTo>
                    <a:pt x="0" y="2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6" name="Freeform 22">
              <a:extLst>
                <a:ext uri="{FF2B5EF4-FFF2-40B4-BE49-F238E27FC236}">
                  <a16:creationId xmlns:a16="http://schemas.microsoft.com/office/drawing/2014/main" xmlns="" id="{A6E513C6-AAA4-EC4F-8FC6-8BAE057A1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0738" y="4235451"/>
              <a:ext cx="179388" cy="125413"/>
            </a:xfrm>
            <a:custGeom>
              <a:avLst/>
              <a:gdLst>
                <a:gd name="T0" fmla="*/ 94 w 170"/>
                <a:gd name="T1" fmla="*/ 2 h 118"/>
                <a:gd name="T2" fmla="*/ 94 w 170"/>
                <a:gd name="T3" fmla="*/ 2 h 118"/>
                <a:gd name="T4" fmla="*/ 123 w 170"/>
                <a:gd name="T5" fmla="*/ 0 h 118"/>
                <a:gd name="T6" fmla="*/ 170 w 170"/>
                <a:gd name="T7" fmla="*/ 66 h 118"/>
                <a:gd name="T8" fmla="*/ 126 w 170"/>
                <a:gd name="T9" fmla="*/ 99 h 118"/>
                <a:gd name="T10" fmla="*/ 95 w 170"/>
                <a:gd name="T11" fmla="*/ 91 h 118"/>
                <a:gd name="T12" fmla="*/ 52 w 170"/>
                <a:gd name="T13" fmla="*/ 91 h 118"/>
                <a:gd name="T14" fmla="*/ 46 w 170"/>
                <a:gd name="T15" fmla="*/ 116 h 118"/>
                <a:gd name="T16" fmla="*/ 10 w 170"/>
                <a:gd name="T17" fmla="*/ 118 h 118"/>
                <a:gd name="T18" fmla="*/ 0 w 170"/>
                <a:gd name="T19" fmla="*/ 105 h 118"/>
                <a:gd name="T20" fmla="*/ 13 w 170"/>
                <a:gd name="T21" fmla="*/ 64 h 118"/>
                <a:gd name="T22" fmla="*/ 94 w 170"/>
                <a:gd name="T23" fmla="*/ 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" h="118">
                  <a:moveTo>
                    <a:pt x="94" y="2"/>
                  </a:moveTo>
                  <a:lnTo>
                    <a:pt x="94" y="2"/>
                  </a:lnTo>
                  <a:lnTo>
                    <a:pt x="123" y="0"/>
                  </a:lnTo>
                  <a:lnTo>
                    <a:pt x="170" y="66"/>
                  </a:lnTo>
                  <a:lnTo>
                    <a:pt x="126" y="99"/>
                  </a:lnTo>
                  <a:lnTo>
                    <a:pt x="95" y="91"/>
                  </a:lnTo>
                  <a:lnTo>
                    <a:pt x="52" y="91"/>
                  </a:lnTo>
                  <a:lnTo>
                    <a:pt x="46" y="116"/>
                  </a:lnTo>
                  <a:lnTo>
                    <a:pt x="10" y="118"/>
                  </a:lnTo>
                  <a:lnTo>
                    <a:pt x="0" y="105"/>
                  </a:lnTo>
                  <a:lnTo>
                    <a:pt x="13" y="64"/>
                  </a:lnTo>
                  <a:lnTo>
                    <a:pt x="94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7" name="Freeform 23">
              <a:extLst>
                <a:ext uri="{FF2B5EF4-FFF2-40B4-BE49-F238E27FC236}">
                  <a16:creationId xmlns:a16="http://schemas.microsoft.com/office/drawing/2014/main" xmlns="" id="{A92F5BAF-B932-0245-824B-26101198FB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0438" y="4027488"/>
              <a:ext cx="352425" cy="274638"/>
            </a:xfrm>
            <a:custGeom>
              <a:avLst/>
              <a:gdLst>
                <a:gd name="T0" fmla="*/ 43 w 334"/>
                <a:gd name="T1" fmla="*/ 260 h 260"/>
                <a:gd name="T2" fmla="*/ 43 w 334"/>
                <a:gd name="T3" fmla="*/ 260 h 260"/>
                <a:gd name="T4" fmla="*/ 63 w 334"/>
                <a:gd name="T5" fmla="*/ 259 h 260"/>
                <a:gd name="T6" fmla="*/ 81 w 334"/>
                <a:gd name="T7" fmla="*/ 232 h 260"/>
                <a:gd name="T8" fmla="*/ 111 w 334"/>
                <a:gd name="T9" fmla="*/ 227 h 260"/>
                <a:gd name="T10" fmla="*/ 144 w 334"/>
                <a:gd name="T11" fmla="*/ 246 h 260"/>
                <a:gd name="T12" fmla="*/ 212 w 334"/>
                <a:gd name="T13" fmla="*/ 248 h 260"/>
                <a:gd name="T14" fmla="*/ 266 w 334"/>
                <a:gd name="T15" fmla="*/ 227 h 260"/>
                <a:gd name="T16" fmla="*/ 286 w 334"/>
                <a:gd name="T17" fmla="*/ 209 h 260"/>
                <a:gd name="T18" fmla="*/ 287 w 334"/>
                <a:gd name="T19" fmla="*/ 187 h 260"/>
                <a:gd name="T20" fmla="*/ 324 w 334"/>
                <a:gd name="T21" fmla="*/ 149 h 260"/>
                <a:gd name="T22" fmla="*/ 334 w 334"/>
                <a:gd name="T23" fmla="*/ 67 h 260"/>
                <a:gd name="T24" fmla="*/ 310 w 334"/>
                <a:gd name="T25" fmla="*/ 16 h 260"/>
                <a:gd name="T26" fmla="*/ 247 w 334"/>
                <a:gd name="T27" fmla="*/ 0 h 260"/>
                <a:gd name="T28" fmla="*/ 103 w 334"/>
                <a:gd name="T29" fmla="*/ 113 h 260"/>
                <a:gd name="T30" fmla="*/ 82 w 334"/>
                <a:gd name="T31" fmla="*/ 111 h 260"/>
                <a:gd name="T32" fmla="*/ 73 w 334"/>
                <a:gd name="T33" fmla="*/ 189 h 260"/>
                <a:gd name="T34" fmla="*/ 0 w 334"/>
                <a:gd name="T35" fmla="*/ 197 h 260"/>
                <a:gd name="T36" fmla="*/ 43 w 334"/>
                <a:gd name="T37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4" h="260">
                  <a:moveTo>
                    <a:pt x="43" y="260"/>
                  </a:moveTo>
                  <a:lnTo>
                    <a:pt x="43" y="260"/>
                  </a:lnTo>
                  <a:lnTo>
                    <a:pt x="63" y="259"/>
                  </a:lnTo>
                  <a:lnTo>
                    <a:pt x="81" y="232"/>
                  </a:lnTo>
                  <a:lnTo>
                    <a:pt x="111" y="227"/>
                  </a:lnTo>
                  <a:lnTo>
                    <a:pt x="144" y="246"/>
                  </a:lnTo>
                  <a:lnTo>
                    <a:pt x="212" y="248"/>
                  </a:lnTo>
                  <a:lnTo>
                    <a:pt x="266" y="227"/>
                  </a:lnTo>
                  <a:lnTo>
                    <a:pt x="286" y="209"/>
                  </a:lnTo>
                  <a:lnTo>
                    <a:pt x="287" y="187"/>
                  </a:lnTo>
                  <a:lnTo>
                    <a:pt x="324" y="149"/>
                  </a:lnTo>
                  <a:lnTo>
                    <a:pt x="334" y="67"/>
                  </a:lnTo>
                  <a:lnTo>
                    <a:pt x="310" y="16"/>
                  </a:lnTo>
                  <a:lnTo>
                    <a:pt x="247" y="0"/>
                  </a:lnTo>
                  <a:lnTo>
                    <a:pt x="103" y="113"/>
                  </a:lnTo>
                  <a:lnTo>
                    <a:pt x="82" y="111"/>
                  </a:lnTo>
                  <a:lnTo>
                    <a:pt x="73" y="189"/>
                  </a:lnTo>
                  <a:lnTo>
                    <a:pt x="0" y="197"/>
                  </a:lnTo>
                  <a:lnTo>
                    <a:pt x="43" y="26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8" name="Freeform 24">
              <a:extLst>
                <a:ext uri="{FF2B5EF4-FFF2-40B4-BE49-F238E27FC236}">
                  <a16:creationId xmlns:a16="http://schemas.microsoft.com/office/drawing/2014/main" xmlns="" id="{F1EE61E6-0699-9B46-BC88-B2C26D23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8363" y="4338638"/>
              <a:ext cx="84138" cy="147638"/>
            </a:xfrm>
            <a:custGeom>
              <a:avLst/>
              <a:gdLst>
                <a:gd name="T0" fmla="*/ 0 w 79"/>
                <a:gd name="T1" fmla="*/ 84 h 140"/>
                <a:gd name="T2" fmla="*/ 0 w 79"/>
                <a:gd name="T3" fmla="*/ 84 h 140"/>
                <a:gd name="T4" fmla="*/ 9 w 79"/>
                <a:gd name="T5" fmla="*/ 104 h 140"/>
                <a:gd name="T6" fmla="*/ 32 w 79"/>
                <a:gd name="T7" fmla="*/ 140 h 140"/>
                <a:gd name="T8" fmla="*/ 45 w 79"/>
                <a:gd name="T9" fmla="*/ 140 h 140"/>
                <a:gd name="T10" fmla="*/ 79 w 79"/>
                <a:gd name="T11" fmla="*/ 120 h 140"/>
                <a:gd name="T12" fmla="*/ 77 w 79"/>
                <a:gd name="T13" fmla="*/ 8 h 140"/>
                <a:gd name="T14" fmla="*/ 50 w 79"/>
                <a:gd name="T15" fmla="*/ 0 h 140"/>
                <a:gd name="T16" fmla="*/ 12 w 79"/>
                <a:gd name="T17" fmla="*/ 1 h 140"/>
                <a:gd name="T18" fmla="*/ 0 w 79"/>
                <a:gd name="T19" fmla="*/ 8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140">
                  <a:moveTo>
                    <a:pt x="0" y="84"/>
                  </a:moveTo>
                  <a:lnTo>
                    <a:pt x="0" y="84"/>
                  </a:lnTo>
                  <a:lnTo>
                    <a:pt x="9" y="104"/>
                  </a:lnTo>
                  <a:lnTo>
                    <a:pt x="32" y="140"/>
                  </a:lnTo>
                  <a:lnTo>
                    <a:pt x="45" y="140"/>
                  </a:lnTo>
                  <a:lnTo>
                    <a:pt x="79" y="120"/>
                  </a:lnTo>
                  <a:lnTo>
                    <a:pt x="77" y="8"/>
                  </a:lnTo>
                  <a:lnTo>
                    <a:pt x="50" y="0"/>
                  </a:lnTo>
                  <a:lnTo>
                    <a:pt x="12" y="1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9" name="Freeform 25">
              <a:extLst>
                <a:ext uri="{FF2B5EF4-FFF2-40B4-BE49-F238E27FC236}">
                  <a16:creationId xmlns:a16="http://schemas.microsoft.com/office/drawing/2014/main" xmlns="" id="{4583F163-F4F5-694C-AC94-D0D6C3B76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7263" y="4338638"/>
              <a:ext cx="23813" cy="123825"/>
            </a:xfrm>
            <a:custGeom>
              <a:avLst/>
              <a:gdLst>
                <a:gd name="T0" fmla="*/ 2 w 23"/>
                <a:gd name="T1" fmla="*/ 116 h 116"/>
                <a:gd name="T2" fmla="*/ 2 w 23"/>
                <a:gd name="T3" fmla="*/ 116 h 116"/>
                <a:gd name="T4" fmla="*/ 23 w 23"/>
                <a:gd name="T5" fmla="*/ 103 h 116"/>
                <a:gd name="T6" fmla="*/ 22 w 23"/>
                <a:gd name="T7" fmla="*/ 22 h 116"/>
                <a:gd name="T8" fmla="*/ 9 w 23"/>
                <a:gd name="T9" fmla="*/ 0 h 116"/>
                <a:gd name="T10" fmla="*/ 0 w 23"/>
                <a:gd name="T11" fmla="*/ 7 h 116"/>
                <a:gd name="T12" fmla="*/ 2 w 23"/>
                <a:gd name="T13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16">
                  <a:moveTo>
                    <a:pt x="2" y="116"/>
                  </a:moveTo>
                  <a:lnTo>
                    <a:pt x="2" y="116"/>
                  </a:lnTo>
                  <a:lnTo>
                    <a:pt x="23" y="103"/>
                  </a:lnTo>
                  <a:lnTo>
                    <a:pt x="22" y="22"/>
                  </a:lnTo>
                  <a:lnTo>
                    <a:pt x="9" y="0"/>
                  </a:lnTo>
                  <a:lnTo>
                    <a:pt x="0" y="7"/>
                  </a:lnTo>
                  <a:lnTo>
                    <a:pt x="2" y="11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0" name="Freeform 26">
              <a:extLst>
                <a:ext uri="{FF2B5EF4-FFF2-40B4-BE49-F238E27FC236}">
                  <a16:creationId xmlns:a16="http://schemas.microsoft.com/office/drawing/2014/main" xmlns="" id="{983DB090-21A8-734D-B24F-78A1EF4C4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3138" y="4308476"/>
              <a:ext cx="55563" cy="138113"/>
            </a:xfrm>
            <a:custGeom>
              <a:avLst/>
              <a:gdLst>
                <a:gd name="T0" fmla="*/ 14 w 53"/>
                <a:gd name="T1" fmla="*/ 131 h 131"/>
                <a:gd name="T2" fmla="*/ 14 w 53"/>
                <a:gd name="T3" fmla="*/ 131 h 131"/>
                <a:gd name="T4" fmla="*/ 31 w 53"/>
                <a:gd name="T5" fmla="*/ 131 h 131"/>
                <a:gd name="T6" fmla="*/ 32 w 53"/>
                <a:gd name="T7" fmla="*/ 84 h 131"/>
                <a:gd name="T8" fmla="*/ 53 w 53"/>
                <a:gd name="T9" fmla="*/ 53 h 131"/>
                <a:gd name="T10" fmla="*/ 52 w 53"/>
                <a:gd name="T11" fmla="*/ 0 h 131"/>
                <a:gd name="T12" fmla="*/ 33 w 53"/>
                <a:gd name="T13" fmla="*/ 0 h 131"/>
                <a:gd name="T14" fmla="*/ 0 w 53"/>
                <a:gd name="T15" fmla="*/ 25 h 131"/>
                <a:gd name="T16" fmla="*/ 14 w 53"/>
                <a:gd name="T17" fmla="*/ 51 h 131"/>
                <a:gd name="T18" fmla="*/ 14 w 53"/>
                <a:gd name="T1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131">
                  <a:moveTo>
                    <a:pt x="14" y="131"/>
                  </a:moveTo>
                  <a:lnTo>
                    <a:pt x="14" y="131"/>
                  </a:lnTo>
                  <a:lnTo>
                    <a:pt x="31" y="131"/>
                  </a:lnTo>
                  <a:lnTo>
                    <a:pt x="32" y="84"/>
                  </a:lnTo>
                  <a:lnTo>
                    <a:pt x="53" y="53"/>
                  </a:lnTo>
                  <a:lnTo>
                    <a:pt x="52" y="0"/>
                  </a:lnTo>
                  <a:lnTo>
                    <a:pt x="33" y="0"/>
                  </a:lnTo>
                  <a:lnTo>
                    <a:pt x="0" y="25"/>
                  </a:lnTo>
                  <a:lnTo>
                    <a:pt x="14" y="51"/>
                  </a:lnTo>
                  <a:lnTo>
                    <a:pt x="14" y="13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1" name="Freeform 27">
              <a:extLst>
                <a:ext uri="{FF2B5EF4-FFF2-40B4-BE49-F238E27FC236}">
                  <a16:creationId xmlns:a16="http://schemas.microsoft.com/office/drawing/2014/main" xmlns="" id="{AAB84506-31A8-6542-A07C-A8AC5075D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1238" y="4271963"/>
              <a:ext cx="261938" cy="225425"/>
            </a:xfrm>
            <a:custGeom>
              <a:avLst/>
              <a:gdLst>
                <a:gd name="T0" fmla="*/ 0 w 248"/>
                <a:gd name="T1" fmla="*/ 164 h 212"/>
                <a:gd name="T2" fmla="*/ 0 w 248"/>
                <a:gd name="T3" fmla="*/ 164 h 212"/>
                <a:gd name="T4" fmla="*/ 31 w 248"/>
                <a:gd name="T5" fmla="*/ 165 h 212"/>
                <a:gd name="T6" fmla="*/ 68 w 248"/>
                <a:gd name="T7" fmla="*/ 207 h 212"/>
                <a:gd name="T8" fmla="*/ 86 w 248"/>
                <a:gd name="T9" fmla="*/ 212 h 212"/>
                <a:gd name="T10" fmla="*/ 100 w 248"/>
                <a:gd name="T11" fmla="*/ 205 h 212"/>
                <a:gd name="T12" fmla="*/ 122 w 248"/>
                <a:gd name="T13" fmla="*/ 202 h 212"/>
                <a:gd name="T14" fmla="*/ 129 w 248"/>
                <a:gd name="T15" fmla="*/ 172 h 212"/>
                <a:gd name="T16" fmla="*/ 159 w 248"/>
                <a:gd name="T17" fmla="*/ 153 h 212"/>
                <a:gd name="T18" fmla="*/ 190 w 248"/>
                <a:gd name="T19" fmla="*/ 151 h 212"/>
                <a:gd name="T20" fmla="*/ 248 w 248"/>
                <a:gd name="T21" fmla="*/ 44 h 212"/>
                <a:gd name="T22" fmla="*/ 247 w 248"/>
                <a:gd name="T23" fmla="*/ 20 h 212"/>
                <a:gd name="T24" fmla="*/ 221 w 248"/>
                <a:gd name="T25" fmla="*/ 0 h 212"/>
                <a:gd name="T26" fmla="*/ 167 w 248"/>
                <a:gd name="T27" fmla="*/ 23 h 212"/>
                <a:gd name="T28" fmla="*/ 95 w 248"/>
                <a:gd name="T29" fmla="*/ 22 h 212"/>
                <a:gd name="T30" fmla="*/ 61 w 248"/>
                <a:gd name="T31" fmla="*/ 1 h 212"/>
                <a:gd name="T32" fmla="*/ 36 w 248"/>
                <a:gd name="T33" fmla="*/ 6 h 212"/>
                <a:gd name="T34" fmla="*/ 24 w 248"/>
                <a:gd name="T35" fmla="*/ 28 h 212"/>
                <a:gd name="T36" fmla="*/ 23 w 248"/>
                <a:gd name="T37" fmla="*/ 91 h 212"/>
                <a:gd name="T38" fmla="*/ 2 w 248"/>
                <a:gd name="T39" fmla="*/ 120 h 212"/>
                <a:gd name="T40" fmla="*/ 0 w 248"/>
                <a:gd name="T41" fmla="*/ 16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8" h="212">
                  <a:moveTo>
                    <a:pt x="0" y="164"/>
                  </a:moveTo>
                  <a:lnTo>
                    <a:pt x="0" y="164"/>
                  </a:lnTo>
                  <a:lnTo>
                    <a:pt x="31" y="165"/>
                  </a:lnTo>
                  <a:lnTo>
                    <a:pt x="68" y="207"/>
                  </a:lnTo>
                  <a:lnTo>
                    <a:pt x="86" y="212"/>
                  </a:lnTo>
                  <a:lnTo>
                    <a:pt x="100" y="205"/>
                  </a:lnTo>
                  <a:lnTo>
                    <a:pt x="122" y="202"/>
                  </a:lnTo>
                  <a:lnTo>
                    <a:pt x="129" y="172"/>
                  </a:lnTo>
                  <a:lnTo>
                    <a:pt x="159" y="153"/>
                  </a:lnTo>
                  <a:lnTo>
                    <a:pt x="190" y="151"/>
                  </a:lnTo>
                  <a:lnTo>
                    <a:pt x="248" y="44"/>
                  </a:lnTo>
                  <a:lnTo>
                    <a:pt x="247" y="20"/>
                  </a:lnTo>
                  <a:lnTo>
                    <a:pt x="221" y="0"/>
                  </a:lnTo>
                  <a:lnTo>
                    <a:pt x="167" y="23"/>
                  </a:lnTo>
                  <a:lnTo>
                    <a:pt x="95" y="22"/>
                  </a:lnTo>
                  <a:lnTo>
                    <a:pt x="61" y="1"/>
                  </a:lnTo>
                  <a:lnTo>
                    <a:pt x="36" y="6"/>
                  </a:lnTo>
                  <a:lnTo>
                    <a:pt x="24" y="28"/>
                  </a:lnTo>
                  <a:lnTo>
                    <a:pt x="23" y="91"/>
                  </a:lnTo>
                  <a:lnTo>
                    <a:pt x="2" y="120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2" name="Freeform 28">
              <a:extLst>
                <a:ext uri="{FF2B5EF4-FFF2-40B4-BE49-F238E27FC236}">
                  <a16:creationId xmlns:a16="http://schemas.microsoft.com/office/drawing/2014/main" xmlns="" id="{513A551D-29A0-C644-9BDE-DF2902CA5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0775" y="3662363"/>
              <a:ext cx="87313" cy="185738"/>
            </a:xfrm>
            <a:custGeom>
              <a:avLst/>
              <a:gdLst>
                <a:gd name="T0" fmla="*/ 1 w 83"/>
                <a:gd name="T1" fmla="*/ 18 h 175"/>
                <a:gd name="T2" fmla="*/ 1 w 83"/>
                <a:gd name="T3" fmla="*/ 18 h 175"/>
                <a:gd name="T4" fmla="*/ 44 w 83"/>
                <a:gd name="T5" fmla="*/ 0 h 175"/>
                <a:gd name="T6" fmla="*/ 59 w 83"/>
                <a:gd name="T7" fmla="*/ 9 h 175"/>
                <a:gd name="T8" fmla="*/ 59 w 83"/>
                <a:gd name="T9" fmla="*/ 21 h 175"/>
                <a:gd name="T10" fmla="*/ 53 w 83"/>
                <a:gd name="T11" fmla="*/ 30 h 175"/>
                <a:gd name="T12" fmla="*/ 54 w 83"/>
                <a:gd name="T13" fmla="*/ 45 h 175"/>
                <a:gd name="T14" fmla="*/ 60 w 83"/>
                <a:gd name="T15" fmla="*/ 49 h 175"/>
                <a:gd name="T16" fmla="*/ 60 w 83"/>
                <a:gd name="T17" fmla="*/ 76 h 175"/>
                <a:gd name="T18" fmla="*/ 53 w 83"/>
                <a:gd name="T19" fmla="*/ 89 h 175"/>
                <a:gd name="T20" fmla="*/ 54 w 83"/>
                <a:gd name="T21" fmla="*/ 97 h 175"/>
                <a:gd name="T22" fmla="*/ 83 w 83"/>
                <a:gd name="T23" fmla="*/ 108 h 175"/>
                <a:gd name="T24" fmla="*/ 59 w 83"/>
                <a:gd name="T25" fmla="*/ 144 h 175"/>
                <a:gd name="T26" fmla="*/ 50 w 83"/>
                <a:gd name="T27" fmla="*/ 144 h 175"/>
                <a:gd name="T28" fmla="*/ 49 w 83"/>
                <a:gd name="T29" fmla="*/ 173 h 175"/>
                <a:gd name="T30" fmla="*/ 38 w 83"/>
                <a:gd name="T31" fmla="*/ 175 h 175"/>
                <a:gd name="T32" fmla="*/ 30 w 83"/>
                <a:gd name="T33" fmla="*/ 167 h 175"/>
                <a:gd name="T34" fmla="*/ 32 w 83"/>
                <a:gd name="T35" fmla="*/ 137 h 175"/>
                <a:gd name="T36" fmla="*/ 3 w 83"/>
                <a:gd name="T37" fmla="*/ 109 h 175"/>
                <a:gd name="T38" fmla="*/ 0 w 83"/>
                <a:gd name="T39" fmla="*/ 85 h 175"/>
                <a:gd name="T40" fmla="*/ 13 w 83"/>
                <a:gd name="T41" fmla="*/ 74 h 175"/>
                <a:gd name="T42" fmla="*/ 1 w 83"/>
                <a:gd name="T43" fmla="*/ 1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3" h="175">
                  <a:moveTo>
                    <a:pt x="1" y="18"/>
                  </a:moveTo>
                  <a:lnTo>
                    <a:pt x="1" y="18"/>
                  </a:lnTo>
                  <a:lnTo>
                    <a:pt x="44" y="0"/>
                  </a:lnTo>
                  <a:lnTo>
                    <a:pt x="59" y="9"/>
                  </a:lnTo>
                  <a:lnTo>
                    <a:pt x="59" y="21"/>
                  </a:lnTo>
                  <a:lnTo>
                    <a:pt x="53" y="30"/>
                  </a:lnTo>
                  <a:lnTo>
                    <a:pt x="54" y="45"/>
                  </a:lnTo>
                  <a:lnTo>
                    <a:pt x="60" y="49"/>
                  </a:lnTo>
                  <a:lnTo>
                    <a:pt x="60" y="76"/>
                  </a:lnTo>
                  <a:lnTo>
                    <a:pt x="53" y="89"/>
                  </a:lnTo>
                  <a:lnTo>
                    <a:pt x="54" y="97"/>
                  </a:lnTo>
                  <a:lnTo>
                    <a:pt x="83" y="108"/>
                  </a:lnTo>
                  <a:lnTo>
                    <a:pt x="59" y="144"/>
                  </a:lnTo>
                  <a:lnTo>
                    <a:pt x="50" y="144"/>
                  </a:lnTo>
                  <a:lnTo>
                    <a:pt x="49" y="173"/>
                  </a:lnTo>
                  <a:lnTo>
                    <a:pt x="38" y="175"/>
                  </a:lnTo>
                  <a:lnTo>
                    <a:pt x="30" y="167"/>
                  </a:lnTo>
                  <a:lnTo>
                    <a:pt x="32" y="137"/>
                  </a:lnTo>
                  <a:lnTo>
                    <a:pt x="3" y="109"/>
                  </a:lnTo>
                  <a:lnTo>
                    <a:pt x="0" y="85"/>
                  </a:lnTo>
                  <a:lnTo>
                    <a:pt x="13" y="74"/>
                  </a:lnTo>
                  <a:lnTo>
                    <a:pt x="1" y="1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3" name="Freeform 29">
              <a:extLst>
                <a:ext uri="{FF2B5EF4-FFF2-40B4-BE49-F238E27FC236}">
                  <a16:creationId xmlns:a16="http://schemas.microsoft.com/office/drawing/2014/main" xmlns="" id="{CAC20C5D-24DD-EA47-9AE0-6CCC9279C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3778251"/>
              <a:ext cx="346075" cy="339725"/>
            </a:xfrm>
            <a:custGeom>
              <a:avLst/>
              <a:gdLst>
                <a:gd name="T0" fmla="*/ 0 w 327"/>
                <a:gd name="T1" fmla="*/ 71 h 321"/>
                <a:gd name="T2" fmla="*/ 0 w 327"/>
                <a:gd name="T3" fmla="*/ 71 h 321"/>
                <a:gd name="T4" fmla="*/ 13 w 327"/>
                <a:gd name="T5" fmla="*/ 69 h 321"/>
                <a:gd name="T6" fmla="*/ 16 w 327"/>
                <a:gd name="T7" fmla="*/ 41 h 321"/>
                <a:gd name="T8" fmla="*/ 22 w 327"/>
                <a:gd name="T9" fmla="*/ 41 h 321"/>
                <a:gd name="T10" fmla="*/ 47 w 327"/>
                <a:gd name="T11" fmla="*/ 0 h 321"/>
                <a:gd name="T12" fmla="*/ 109 w 327"/>
                <a:gd name="T13" fmla="*/ 18 h 321"/>
                <a:gd name="T14" fmla="*/ 126 w 327"/>
                <a:gd name="T15" fmla="*/ 44 h 321"/>
                <a:gd name="T16" fmla="*/ 187 w 327"/>
                <a:gd name="T17" fmla="*/ 72 h 321"/>
                <a:gd name="T18" fmla="*/ 218 w 327"/>
                <a:gd name="T19" fmla="*/ 58 h 321"/>
                <a:gd name="T20" fmla="*/ 215 w 327"/>
                <a:gd name="T21" fmla="*/ 45 h 321"/>
                <a:gd name="T22" fmla="*/ 202 w 327"/>
                <a:gd name="T23" fmla="*/ 32 h 321"/>
                <a:gd name="T24" fmla="*/ 203 w 327"/>
                <a:gd name="T25" fmla="*/ 22 h 321"/>
                <a:gd name="T26" fmla="*/ 226 w 327"/>
                <a:gd name="T27" fmla="*/ 3 h 321"/>
                <a:gd name="T28" fmla="*/ 270 w 327"/>
                <a:gd name="T29" fmla="*/ 3 h 321"/>
                <a:gd name="T30" fmla="*/ 287 w 327"/>
                <a:gd name="T31" fmla="*/ 26 h 321"/>
                <a:gd name="T32" fmla="*/ 323 w 327"/>
                <a:gd name="T33" fmla="*/ 31 h 321"/>
                <a:gd name="T34" fmla="*/ 327 w 327"/>
                <a:gd name="T35" fmla="*/ 321 h 321"/>
                <a:gd name="T36" fmla="*/ 301 w 327"/>
                <a:gd name="T37" fmla="*/ 320 h 321"/>
                <a:gd name="T38" fmla="*/ 140 w 327"/>
                <a:gd name="T39" fmla="*/ 236 h 321"/>
                <a:gd name="T40" fmla="*/ 123 w 327"/>
                <a:gd name="T41" fmla="*/ 246 h 321"/>
                <a:gd name="T42" fmla="*/ 57 w 327"/>
                <a:gd name="T43" fmla="*/ 230 h 321"/>
                <a:gd name="T44" fmla="*/ 39 w 327"/>
                <a:gd name="T45" fmla="*/ 206 h 321"/>
                <a:gd name="T46" fmla="*/ 13 w 327"/>
                <a:gd name="T47" fmla="*/ 202 h 321"/>
                <a:gd name="T48" fmla="*/ 0 w 327"/>
                <a:gd name="T49" fmla="*/ 179 h 321"/>
                <a:gd name="T50" fmla="*/ 0 w 327"/>
                <a:gd name="T51" fmla="*/ 7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7" h="321">
                  <a:moveTo>
                    <a:pt x="0" y="71"/>
                  </a:moveTo>
                  <a:lnTo>
                    <a:pt x="0" y="71"/>
                  </a:lnTo>
                  <a:lnTo>
                    <a:pt x="13" y="69"/>
                  </a:lnTo>
                  <a:lnTo>
                    <a:pt x="16" y="41"/>
                  </a:lnTo>
                  <a:lnTo>
                    <a:pt x="22" y="41"/>
                  </a:lnTo>
                  <a:lnTo>
                    <a:pt x="47" y="0"/>
                  </a:lnTo>
                  <a:lnTo>
                    <a:pt x="109" y="18"/>
                  </a:lnTo>
                  <a:lnTo>
                    <a:pt x="126" y="44"/>
                  </a:lnTo>
                  <a:lnTo>
                    <a:pt x="187" y="72"/>
                  </a:lnTo>
                  <a:lnTo>
                    <a:pt x="218" y="58"/>
                  </a:lnTo>
                  <a:lnTo>
                    <a:pt x="215" y="45"/>
                  </a:lnTo>
                  <a:lnTo>
                    <a:pt x="202" y="32"/>
                  </a:lnTo>
                  <a:lnTo>
                    <a:pt x="203" y="22"/>
                  </a:lnTo>
                  <a:lnTo>
                    <a:pt x="226" y="3"/>
                  </a:lnTo>
                  <a:lnTo>
                    <a:pt x="270" y="3"/>
                  </a:lnTo>
                  <a:lnTo>
                    <a:pt x="287" y="26"/>
                  </a:lnTo>
                  <a:lnTo>
                    <a:pt x="323" y="31"/>
                  </a:lnTo>
                  <a:lnTo>
                    <a:pt x="327" y="321"/>
                  </a:lnTo>
                  <a:lnTo>
                    <a:pt x="301" y="320"/>
                  </a:lnTo>
                  <a:lnTo>
                    <a:pt x="140" y="236"/>
                  </a:lnTo>
                  <a:lnTo>
                    <a:pt x="123" y="246"/>
                  </a:lnTo>
                  <a:lnTo>
                    <a:pt x="57" y="230"/>
                  </a:lnTo>
                  <a:lnTo>
                    <a:pt x="39" y="206"/>
                  </a:lnTo>
                  <a:lnTo>
                    <a:pt x="13" y="202"/>
                  </a:lnTo>
                  <a:lnTo>
                    <a:pt x="0" y="179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xmlns="" id="{F23E207C-A2B5-7F40-84BE-218FD4819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1300" y="3803651"/>
              <a:ext cx="239713" cy="258763"/>
            </a:xfrm>
            <a:custGeom>
              <a:avLst/>
              <a:gdLst>
                <a:gd name="T0" fmla="*/ 0 w 226"/>
                <a:gd name="T1" fmla="*/ 8 h 245"/>
                <a:gd name="T2" fmla="*/ 0 w 226"/>
                <a:gd name="T3" fmla="*/ 8 h 245"/>
                <a:gd name="T4" fmla="*/ 21 w 226"/>
                <a:gd name="T5" fmla="*/ 9 h 245"/>
                <a:gd name="T6" fmla="*/ 62 w 226"/>
                <a:gd name="T7" fmla="*/ 20 h 245"/>
                <a:gd name="T8" fmla="*/ 81 w 226"/>
                <a:gd name="T9" fmla="*/ 21 h 245"/>
                <a:gd name="T10" fmla="*/ 105 w 226"/>
                <a:gd name="T11" fmla="*/ 0 h 245"/>
                <a:gd name="T12" fmla="*/ 116 w 226"/>
                <a:gd name="T13" fmla="*/ 0 h 245"/>
                <a:gd name="T14" fmla="*/ 137 w 226"/>
                <a:gd name="T15" fmla="*/ 12 h 245"/>
                <a:gd name="T16" fmla="*/ 163 w 226"/>
                <a:gd name="T17" fmla="*/ 12 h 245"/>
                <a:gd name="T18" fmla="*/ 167 w 226"/>
                <a:gd name="T19" fmla="*/ 11 h 245"/>
                <a:gd name="T20" fmla="*/ 184 w 226"/>
                <a:gd name="T21" fmla="*/ 58 h 245"/>
                <a:gd name="T22" fmla="*/ 188 w 226"/>
                <a:gd name="T23" fmla="*/ 74 h 245"/>
                <a:gd name="T24" fmla="*/ 193 w 226"/>
                <a:gd name="T25" fmla="*/ 96 h 245"/>
                <a:gd name="T26" fmla="*/ 185 w 226"/>
                <a:gd name="T27" fmla="*/ 102 h 245"/>
                <a:gd name="T28" fmla="*/ 172 w 226"/>
                <a:gd name="T29" fmla="*/ 95 h 245"/>
                <a:gd name="T30" fmla="*/ 156 w 226"/>
                <a:gd name="T31" fmla="*/ 45 h 245"/>
                <a:gd name="T32" fmla="*/ 142 w 226"/>
                <a:gd name="T33" fmla="*/ 44 h 245"/>
                <a:gd name="T34" fmla="*/ 141 w 226"/>
                <a:gd name="T35" fmla="*/ 61 h 245"/>
                <a:gd name="T36" fmla="*/ 151 w 226"/>
                <a:gd name="T37" fmla="*/ 91 h 245"/>
                <a:gd name="T38" fmla="*/ 224 w 226"/>
                <a:gd name="T39" fmla="*/ 182 h 245"/>
                <a:gd name="T40" fmla="*/ 226 w 226"/>
                <a:gd name="T41" fmla="*/ 221 h 245"/>
                <a:gd name="T42" fmla="*/ 204 w 226"/>
                <a:gd name="T43" fmla="*/ 245 h 245"/>
                <a:gd name="T44" fmla="*/ 3 w 226"/>
                <a:gd name="T45" fmla="*/ 243 h 245"/>
                <a:gd name="T46" fmla="*/ 0 w 226"/>
                <a:gd name="T47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6" h="245">
                  <a:moveTo>
                    <a:pt x="0" y="8"/>
                  </a:moveTo>
                  <a:lnTo>
                    <a:pt x="0" y="8"/>
                  </a:lnTo>
                  <a:lnTo>
                    <a:pt x="21" y="9"/>
                  </a:lnTo>
                  <a:lnTo>
                    <a:pt x="62" y="20"/>
                  </a:lnTo>
                  <a:lnTo>
                    <a:pt x="81" y="21"/>
                  </a:lnTo>
                  <a:lnTo>
                    <a:pt x="105" y="0"/>
                  </a:lnTo>
                  <a:lnTo>
                    <a:pt x="116" y="0"/>
                  </a:lnTo>
                  <a:lnTo>
                    <a:pt x="137" y="12"/>
                  </a:lnTo>
                  <a:lnTo>
                    <a:pt x="163" y="12"/>
                  </a:lnTo>
                  <a:lnTo>
                    <a:pt x="167" y="11"/>
                  </a:lnTo>
                  <a:lnTo>
                    <a:pt x="184" y="58"/>
                  </a:lnTo>
                  <a:lnTo>
                    <a:pt x="188" y="74"/>
                  </a:lnTo>
                  <a:lnTo>
                    <a:pt x="193" y="96"/>
                  </a:lnTo>
                  <a:lnTo>
                    <a:pt x="185" y="102"/>
                  </a:lnTo>
                  <a:lnTo>
                    <a:pt x="172" y="95"/>
                  </a:lnTo>
                  <a:lnTo>
                    <a:pt x="156" y="45"/>
                  </a:lnTo>
                  <a:lnTo>
                    <a:pt x="142" y="44"/>
                  </a:lnTo>
                  <a:lnTo>
                    <a:pt x="141" y="61"/>
                  </a:lnTo>
                  <a:lnTo>
                    <a:pt x="151" y="91"/>
                  </a:lnTo>
                  <a:lnTo>
                    <a:pt x="224" y="182"/>
                  </a:lnTo>
                  <a:lnTo>
                    <a:pt x="226" y="221"/>
                  </a:lnTo>
                  <a:lnTo>
                    <a:pt x="204" y="245"/>
                  </a:lnTo>
                  <a:lnTo>
                    <a:pt x="3" y="243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xmlns="" id="{671BC78A-40D1-A047-B944-A3E626F80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9363" y="4035426"/>
              <a:ext cx="241300" cy="382588"/>
            </a:xfrm>
            <a:custGeom>
              <a:avLst/>
              <a:gdLst>
                <a:gd name="T0" fmla="*/ 19 w 228"/>
                <a:gd name="T1" fmla="*/ 205 h 361"/>
                <a:gd name="T2" fmla="*/ 19 w 228"/>
                <a:gd name="T3" fmla="*/ 205 h 361"/>
                <a:gd name="T4" fmla="*/ 20 w 228"/>
                <a:gd name="T5" fmla="*/ 181 h 361"/>
                <a:gd name="T6" fmla="*/ 58 w 228"/>
                <a:gd name="T7" fmla="*/ 145 h 361"/>
                <a:gd name="T8" fmla="*/ 68 w 228"/>
                <a:gd name="T9" fmla="*/ 56 h 361"/>
                <a:gd name="T10" fmla="*/ 43 w 228"/>
                <a:gd name="T11" fmla="*/ 9 h 361"/>
                <a:gd name="T12" fmla="*/ 60 w 228"/>
                <a:gd name="T13" fmla="*/ 0 h 361"/>
                <a:gd name="T14" fmla="*/ 228 w 228"/>
                <a:gd name="T15" fmla="*/ 88 h 361"/>
                <a:gd name="T16" fmla="*/ 227 w 228"/>
                <a:gd name="T17" fmla="*/ 173 h 361"/>
                <a:gd name="T18" fmla="*/ 197 w 228"/>
                <a:gd name="T19" fmla="*/ 199 h 361"/>
                <a:gd name="T20" fmla="*/ 197 w 228"/>
                <a:gd name="T21" fmla="*/ 243 h 361"/>
                <a:gd name="T22" fmla="*/ 217 w 228"/>
                <a:gd name="T23" fmla="*/ 280 h 361"/>
                <a:gd name="T24" fmla="*/ 183 w 228"/>
                <a:gd name="T25" fmla="*/ 280 h 361"/>
                <a:gd name="T26" fmla="*/ 126 w 228"/>
                <a:gd name="T27" fmla="*/ 336 h 361"/>
                <a:gd name="T28" fmla="*/ 124 w 228"/>
                <a:gd name="T29" fmla="*/ 353 h 361"/>
                <a:gd name="T30" fmla="*/ 83 w 228"/>
                <a:gd name="T31" fmla="*/ 353 h 361"/>
                <a:gd name="T32" fmla="*/ 82 w 228"/>
                <a:gd name="T33" fmla="*/ 361 h 361"/>
                <a:gd name="T34" fmla="*/ 58 w 228"/>
                <a:gd name="T35" fmla="*/ 357 h 361"/>
                <a:gd name="T36" fmla="*/ 42 w 228"/>
                <a:gd name="T37" fmla="*/ 327 h 361"/>
                <a:gd name="T38" fmla="*/ 30 w 228"/>
                <a:gd name="T39" fmla="*/ 321 h 361"/>
                <a:gd name="T40" fmla="*/ 31 w 228"/>
                <a:gd name="T41" fmla="*/ 311 h 361"/>
                <a:gd name="T42" fmla="*/ 47 w 228"/>
                <a:gd name="T43" fmla="*/ 299 h 361"/>
                <a:gd name="T44" fmla="*/ 47 w 228"/>
                <a:gd name="T45" fmla="*/ 244 h 361"/>
                <a:gd name="T46" fmla="*/ 25 w 228"/>
                <a:gd name="T47" fmla="*/ 241 h 361"/>
                <a:gd name="T48" fmla="*/ 0 w 228"/>
                <a:gd name="T49" fmla="*/ 222 h 361"/>
                <a:gd name="T50" fmla="*/ 19 w 228"/>
                <a:gd name="T51" fmla="*/ 205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8" h="361">
                  <a:moveTo>
                    <a:pt x="19" y="205"/>
                  </a:moveTo>
                  <a:lnTo>
                    <a:pt x="19" y="205"/>
                  </a:lnTo>
                  <a:lnTo>
                    <a:pt x="20" y="181"/>
                  </a:lnTo>
                  <a:lnTo>
                    <a:pt x="58" y="145"/>
                  </a:lnTo>
                  <a:lnTo>
                    <a:pt x="68" y="56"/>
                  </a:lnTo>
                  <a:lnTo>
                    <a:pt x="43" y="9"/>
                  </a:lnTo>
                  <a:lnTo>
                    <a:pt x="60" y="0"/>
                  </a:lnTo>
                  <a:lnTo>
                    <a:pt x="228" y="88"/>
                  </a:lnTo>
                  <a:lnTo>
                    <a:pt x="227" y="173"/>
                  </a:lnTo>
                  <a:lnTo>
                    <a:pt x="197" y="199"/>
                  </a:lnTo>
                  <a:lnTo>
                    <a:pt x="197" y="243"/>
                  </a:lnTo>
                  <a:lnTo>
                    <a:pt x="217" y="280"/>
                  </a:lnTo>
                  <a:lnTo>
                    <a:pt x="183" y="280"/>
                  </a:lnTo>
                  <a:lnTo>
                    <a:pt x="126" y="336"/>
                  </a:lnTo>
                  <a:lnTo>
                    <a:pt x="124" y="353"/>
                  </a:lnTo>
                  <a:lnTo>
                    <a:pt x="83" y="353"/>
                  </a:lnTo>
                  <a:lnTo>
                    <a:pt x="82" y="361"/>
                  </a:lnTo>
                  <a:lnTo>
                    <a:pt x="58" y="357"/>
                  </a:lnTo>
                  <a:lnTo>
                    <a:pt x="42" y="327"/>
                  </a:lnTo>
                  <a:lnTo>
                    <a:pt x="30" y="321"/>
                  </a:lnTo>
                  <a:lnTo>
                    <a:pt x="31" y="311"/>
                  </a:lnTo>
                  <a:lnTo>
                    <a:pt x="47" y="299"/>
                  </a:lnTo>
                  <a:lnTo>
                    <a:pt x="47" y="244"/>
                  </a:lnTo>
                  <a:lnTo>
                    <a:pt x="25" y="241"/>
                  </a:lnTo>
                  <a:lnTo>
                    <a:pt x="0" y="222"/>
                  </a:lnTo>
                  <a:lnTo>
                    <a:pt x="19" y="20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xmlns="" id="{CA452831-C6A1-7045-8B8B-81E0B3666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8600" y="4300538"/>
              <a:ext cx="279400" cy="200025"/>
            </a:xfrm>
            <a:custGeom>
              <a:avLst/>
              <a:gdLst>
                <a:gd name="T0" fmla="*/ 225 w 264"/>
                <a:gd name="T1" fmla="*/ 67 h 190"/>
                <a:gd name="T2" fmla="*/ 225 w 264"/>
                <a:gd name="T3" fmla="*/ 67 h 190"/>
                <a:gd name="T4" fmla="*/ 202 w 264"/>
                <a:gd name="T5" fmla="*/ 28 h 190"/>
                <a:gd name="T6" fmla="*/ 200 w 264"/>
                <a:gd name="T7" fmla="*/ 0 h 190"/>
                <a:gd name="T8" fmla="*/ 194 w 264"/>
                <a:gd name="T9" fmla="*/ 1 h 190"/>
                <a:gd name="T10" fmla="*/ 193 w 264"/>
                <a:gd name="T11" fmla="*/ 10 h 190"/>
                <a:gd name="T12" fmla="*/ 162 w 264"/>
                <a:gd name="T13" fmla="*/ 54 h 190"/>
                <a:gd name="T14" fmla="*/ 138 w 264"/>
                <a:gd name="T15" fmla="*/ 42 h 190"/>
                <a:gd name="T16" fmla="*/ 114 w 264"/>
                <a:gd name="T17" fmla="*/ 63 h 190"/>
                <a:gd name="T18" fmla="*/ 64 w 264"/>
                <a:gd name="T19" fmla="*/ 60 h 190"/>
                <a:gd name="T20" fmla="*/ 42 w 264"/>
                <a:gd name="T21" fmla="*/ 42 h 190"/>
                <a:gd name="T22" fmla="*/ 10 w 264"/>
                <a:gd name="T23" fmla="*/ 58 h 190"/>
                <a:gd name="T24" fmla="*/ 9 w 264"/>
                <a:gd name="T25" fmla="*/ 69 h 190"/>
                <a:gd name="T26" fmla="*/ 0 w 264"/>
                <a:gd name="T27" fmla="*/ 75 h 190"/>
                <a:gd name="T28" fmla="*/ 96 w 264"/>
                <a:gd name="T29" fmla="*/ 174 h 190"/>
                <a:gd name="T30" fmla="*/ 149 w 264"/>
                <a:gd name="T31" fmla="*/ 177 h 190"/>
                <a:gd name="T32" fmla="*/ 157 w 264"/>
                <a:gd name="T33" fmla="*/ 189 h 190"/>
                <a:gd name="T34" fmla="*/ 232 w 264"/>
                <a:gd name="T35" fmla="*/ 190 h 190"/>
                <a:gd name="T36" fmla="*/ 233 w 264"/>
                <a:gd name="T37" fmla="*/ 174 h 190"/>
                <a:gd name="T38" fmla="*/ 239 w 264"/>
                <a:gd name="T39" fmla="*/ 162 h 190"/>
                <a:gd name="T40" fmla="*/ 264 w 264"/>
                <a:gd name="T41" fmla="*/ 159 h 190"/>
                <a:gd name="T42" fmla="*/ 233 w 264"/>
                <a:gd name="T43" fmla="*/ 113 h 190"/>
                <a:gd name="T44" fmla="*/ 210 w 264"/>
                <a:gd name="T45" fmla="*/ 113 h 190"/>
                <a:gd name="T46" fmla="*/ 204 w 264"/>
                <a:gd name="T47" fmla="*/ 81 h 190"/>
                <a:gd name="T48" fmla="*/ 222 w 264"/>
                <a:gd name="T49" fmla="*/ 73 h 190"/>
                <a:gd name="T50" fmla="*/ 225 w 264"/>
                <a:gd name="T51" fmla="*/ 6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4" h="190">
                  <a:moveTo>
                    <a:pt x="225" y="67"/>
                  </a:moveTo>
                  <a:lnTo>
                    <a:pt x="225" y="67"/>
                  </a:lnTo>
                  <a:lnTo>
                    <a:pt x="202" y="28"/>
                  </a:lnTo>
                  <a:lnTo>
                    <a:pt x="200" y="0"/>
                  </a:lnTo>
                  <a:lnTo>
                    <a:pt x="194" y="1"/>
                  </a:lnTo>
                  <a:lnTo>
                    <a:pt x="193" y="10"/>
                  </a:lnTo>
                  <a:lnTo>
                    <a:pt x="162" y="54"/>
                  </a:lnTo>
                  <a:lnTo>
                    <a:pt x="138" y="42"/>
                  </a:lnTo>
                  <a:lnTo>
                    <a:pt x="114" y="63"/>
                  </a:lnTo>
                  <a:lnTo>
                    <a:pt x="64" y="60"/>
                  </a:lnTo>
                  <a:lnTo>
                    <a:pt x="42" y="42"/>
                  </a:lnTo>
                  <a:lnTo>
                    <a:pt x="10" y="58"/>
                  </a:lnTo>
                  <a:lnTo>
                    <a:pt x="9" y="69"/>
                  </a:lnTo>
                  <a:lnTo>
                    <a:pt x="0" y="75"/>
                  </a:lnTo>
                  <a:lnTo>
                    <a:pt x="96" y="174"/>
                  </a:lnTo>
                  <a:lnTo>
                    <a:pt x="149" y="177"/>
                  </a:lnTo>
                  <a:lnTo>
                    <a:pt x="157" y="189"/>
                  </a:lnTo>
                  <a:lnTo>
                    <a:pt x="232" y="190"/>
                  </a:lnTo>
                  <a:lnTo>
                    <a:pt x="233" y="174"/>
                  </a:lnTo>
                  <a:lnTo>
                    <a:pt x="239" y="162"/>
                  </a:lnTo>
                  <a:lnTo>
                    <a:pt x="264" y="159"/>
                  </a:lnTo>
                  <a:lnTo>
                    <a:pt x="233" y="113"/>
                  </a:lnTo>
                  <a:lnTo>
                    <a:pt x="210" y="113"/>
                  </a:lnTo>
                  <a:lnTo>
                    <a:pt x="204" y="81"/>
                  </a:lnTo>
                  <a:lnTo>
                    <a:pt x="222" y="73"/>
                  </a:lnTo>
                  <a:lnTo>
                    <a:pt x="225" y="6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7" name="Freeform 33">
              <a:extLst>
                <a:ext uri="{FF2B5EF4-FFF2-40B4-BE49-F238E27FC236}">
                  <a16:creationId xmlns:a16="http://schemas.microsoft.com/office/drawing/2014/main" xmlns="" id="{1D75FE50-FCDE-2B4D-BD5A-969B216DA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5263" y="4040188"/>
              <a:ext cx="361950" cy="320675"/>
            </a:xfrm>
            <a:custGeom>
              <a:avLst/>
              <a:gdLst>
                <a:gd name="T0" fmla="*/ 280 w 342"/>
                <a:gd name="T1" fmla="*/ 0 h 303"/>
                <a:gd name="T2" fmla="*/ 280 w 342"/>
                <a:gd name="T3" fmla="*/ 0 h 303"/>
                <a:gd name="T4" fmla="*/ 251 w 342"/>
                <a:gd name="T5" fmla="*/ 30 h 303"/>
                <a:gd name="T6" fmla="*/ 49 w 342"/>
                <a:gd name="T7" fmla="*/ 28 h 303"/>
                <a:gd name="T8" fmla="*/ 51 w 342"/>
                <a:gd name="T9" fmla="*/ 79 h 303"/>
                <a:gd name="T10" fmla="*/ 31 w 342"/>
                <a:gd name="T11" fmla="*/ 79 h 303"/>
                <a:gd name="T12" fmla="*/ 30 w 342"/>
                <a:gd name="T13" fmla="*/ 172 h 303"/>
                <a:gd name="T14" fmla="*/ 1 w 342"/>
                <a:gd name="T15" fmla="*/ 197 h 303"/>
                <a:gd name="T16" fmla="*/ 0 w 342"/>
                <a:gd name="T17" fmla="*/ 235 h 303"/>
                <a:gd name="T18" fmla="*/ 21 w 342"/>
                <a:gd name="T19" fmla="*/ 277 h 303"/>
                <a:gd name="T20" fmla="*/ 44 w 342"/>
                <a:gd name="T21" fmla="*/ 291 h 303"/>
                <a:gd name="T22" fmla="*/ 44 w 342"/>
                <a:gd name="T23" fmla="*/ 294 h 303"/>
                <a:gd name="T24" fmla="*/ 75 w 342"/>
                <a:gd name="T25" fmla="*/ 278 h 303"/>
                <a:gd name="T26" fmla="*/ 99 w 342"/>
                <a:gd name="T27" fmla="*/ 297 h 303"/>
                <a:gd name="T28" fmla="*/ 143 w 342"/>
                <a:gd name="T29" fmla="*/ 300 h 303"/>
                <a:gd name="T30" fmla="*/ 169 w 342"/>
                <a:gd name="T31" fmla="*/ 278 h 303"/>
                <a:gd name="T32" fmla="*/ 192 w 342"/>
                <a:gd name="T33" fmla="*/ 289 h 303"/>
                <a:gd name="T34" fmla="*/ 217 w 342"/>
                <a:gd name="T35" fmla="*/ 252 h 303"/>
                <a:gd name="T36" fmla="*/ 219 w 342"/>
                <a:gd name="T37" fmla="*/ 239 h 303"/>
                <a:gd name="T38" fmla="*/ 239 w 342"/>
                <a:gd name="T39" fmla="*/ 236 h 303"/>
                <a:gd name="T40" fmla="*/ 242 w 342"/>
                <a:gd name="T41" fmla="*/ 271 h 303"/>
                <a:gd name="T42" fmla="*/ 261 w 342"/>
                <a:gd name="T43" fmla="*/ 303 h 303"/>
                <a:gd name="T44" fmla="*/ 308 w 342"/>
                <a:gd name="T45" fmla="*/ 202 h 303"/>
                <a:gd name="T46" fmla="*/ 308 w 342"/>
                <a:gd name="T47" fmla="*/ 141 h 303"/>
                <a:gd name="T48" fmla="*/ 342 w 342"/>
                <a:gd name="T49" fmla="*/ 100 h 303"/>
                <a:gd name="T50" fmla="*/ 280 w 342"/>
                <a:gd name="T51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2" h="303">
                  <a:moveTo>
                    <a:pt x="280" y="0"/>
                  </a:moveTo>
                  <a:lnTo>
                    <a:pt x="280" y="0"/>
                  </a:lnTo>
                  <a:lnTo>
                    <a:pt x="251" y="30"/>
                  </a:lnTo>
                  <a:lnTo>
                    <a:pt x="49" y="28"/>
                  </a:lnTo>
                  <a:lnTo>
                    <a:pt x="51" y="79"/>
                  </a:lnTo>
                  <a:lnTo>
                    <a:pt x="31" y="79"/>
                  </a:lnTo>
                  <a:lnTo>
                    <a:pt x="30" y="172"/>
                  </a:lnTo>
                  <a:lnTo>
                    <a:pt x="1" y="197"/>
                  </a:lnTo>
                  <a:lnTo>
                    <a:pt x="0" y="235"/>
                  </a:lnTo>
                  <a:lnTo>
                    <a:pt x="21" y="277"/>
                  </a:lnTo>
                  <a:lnTo>
                    <a:pt x="44" y="291"/>
                  </a:lnTo>
                  <a:lnTo>
                    <a:pt x="44" y="294"/>
                  </a:lnTo>
                  <a:lnTo>
                    <a:pt x="75" y="278"/>
                  </a:lnTo>
                  <a:lnTo>
                    <a:pt x="99" y="297"/>
                  </a:lnTo>
                  <a:lnTo>
                    <a:pt x="143" y="300"/>
                  </a:lnTo>
                  <a:lnTo>
                    <a:pt x="169" y="278"/>
                  </a:lnTo>
                  <a:lnTo>
                    <a:pt x="192" y="289"/>
                  </a:lnTo>
                  <a:lnTo>
                    <a:pt x="217" y="252"/>
                  </a:lnTo>
                  <a:lnTo>
                    <a:pt x="219" y="239"/>
                  </a:lnTo>
                  <a:lnTo>
                    <a:pt x="239" y="236"/>
                  </a:lnTo>
                  <a:lnTo>
                    <a:pt x="242" y="271"/>
                  </a:lnTo>
                  <a:lnTo>
                    <a:pt x="261" y="303"/>
                  </a:lnTo>
                  <a:lnTo>
                    <a:pt x="308" y="202"/>
                  </a:lnTo>
                  <a:lnTo>
                    <a:pt x="308" y="141"/>
                  </a:lnTo>
                  <a:lnTo>
                    <a:pt x="342" y="100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8" name="Freeform 34">
              <a:extLst>
                <a:ext uri="{FF2B5EF4-FFF2-40B4-BE49-F238E27FC236}">
                  <a16:creationId xmlns:a16="http://schemas.microsoft.com/office/drawing/2014/main" xmlns="" id="{EBA51427-BC6F-9E43-8B06-7EAB94630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6175" y="4297363"/>
              <a:ext cx="182563" cy="252413"/>
            </a:xfrm>
            <a:custGeom>
              <a:avLst/>
              <a:gdLst>
                <a:gd name="T0" fmla="*/ 0 w 173"/>
                <a:gd name="T1" fmla="*/ 179 h 239"/>
                <a:gd name="T2" fmla="*/ 0 w 173"/>
                <a:gd name="T3" fmla="*/ 179 h 239"/>
                <a:gd name="T4" fmla="*/ 25 w 173"/>
                <a:gd name="T5" fmla="*/ 203 h 239"/>
                <a:gd name="T6" fmla="*/ 23 w 173"/>
                <a:gd name="T7" fmla="*/ 239 h 239"/>
                <a:gd name="T8" fmla="*/ 162 w 173"/>
                <a:gd name="T9" fmla="*/ 235 h 239"/>
                <a:gd name="T10" fmla="*/ 173 w 173"/>
                <a:gd name="T11" fmla="*/ 223 h 239"/>
                <a:gd name="T12" fmla="*/ 134 w 173"/>
                <a:gd name="T13" fmla="*/ 180 h 239"/>
                <a:gd name="T14" fmla="*/ 128 w 173"/>
                <a:gd name="T15" fmla="*/ 164 h 239"/>
                <a:gd name="T16" fmla="*/ 153 w 173"/>
                <a:gd name="T17" fmla="*/ 117 h 239"/>
                <a:gd name="T18" fmla="*/ 136 w 173"/>
                <a:gd name="T19" fmla="*/ 86 h 239"/>
                <a:gd name="T20" fmla="*/ 121 w 173"/>
                <a:gd name="T21" fmla="*/ 78 h 239"/>
                <a:gd name="T22" fmla="*/ 121 w 173"/>
                <a:gd name="T23" fmla="*/ 62 h 239"/>
                <a:gd name="T24" fmla="*/ 138 w 173"/>
                <a:gd name="T25" fmla="*/ 51 h 239"/>
                <a:gd name="T26" fmla="*/ 139 w 173"/>
                <a:gd name="T27" fmla="*/ 2 h 239"/>
                <a:gd name="T28" fmla="*/ 126 w 173"/>
                <a:gd name="T29" fmla="*/ 0 h 239"/>
                <a:gd name="T30" fmla="*/ 125 w 173"/>
                <a:gd name="T31" fmla="*/ 26 h 239"/>
                <a:gd name="T32" fmla="*/ 67 w 173"/>
                <a:gd name="T33" fmla="*/ 135 h 239"/>
                <a:gd name="T34" fmla="*/ 32 w 173"/>
                <a:gd name="T35" fmla="*/ 137 h 239"/>
                <a:gd name="T36" fmla="*/ 7 w 173"/>
                <a:gd name="T37" fmla="*/ 153 h 239"/>
                <a:gd name="T38" fmla="*/ 0 w 173"/>
                <a:gd name="T39" fmla="*/ 17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" h="239">
                  <a:moveTo>
                    <a:pt x="0" y="179"/>
                  </a:moveTo>
                  <a:lnTo>
                    <a:pt x="0" y="179"/>
                  </a:lnTo>
                  <a:lnTo>
                    <a:pt x="25" y="203"/>
                  </a:lnTo>
                  <a:lnTo>
                    <a:pt x="23" y="239"/>
                  </a:lnTo>
                  <a:lnTo>
                    <a:pt x="162" y="235"/>
                  </a:lnTo>
                  <a:lnTo>
                    <a:pt x="173" y="223"/>
                  </a:lnTo>
                  <a:lnTo>
                    <a:pt x="134" y="180"/>
                  </a:lnTo>
                  <a:lnTo>
                    <a:pt x="128" y="164"/>
                  </a:lnTo>
                  <a:lnTo>
                    <a:pt x="153" y="117"/>
                  </a:lnTo>
                  <a:lnTo>
                    <a:pt x="136" y="86"/>
                  </a:lnTo>
                  <a:lnTo>
                    <a:pt x="121" y="78"/>
                  </a:lnTo>
                  <a:lnTo>
                    <a:pt x="121" y="62"/>
                  </a:lnTo>
                  <a:lnTo>
                    <a:pt x="138" y="51"/>
                  </a:lnTo>
                  <a:lnTo>
                    <a:pt x="139" y="2"/>
                  </a:lnTo>
                  <a:lnTo>
                    <a:pt x="126" y="0"/>
                  </a:lnTo>
                  <a:lnTo>
                    <a:pt x="125" y="26"/>
                  </a:lnTo>
                  <a:lnTo>
                    <a:pt x="67" y="135"/>
                  </a:lnTo>
                  <a:lnTo>
                    <a:pt x="32" y="137"/>
                  </a:lnTo>
                  <a:lnTo>
                    <a:pt x="7" y="153"/>
                  </a:lnTo>
                  <a:lnTo>
                    <a:pt x="0" y="17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9" name="Freeform 35">
              <a:extLst>
                <a:ext uri="{FF2B5EF4-FFF2-40B4-BE49-F238E27FC236}">
                  <a16:creationId xmlns:a16="http://schemas.microsoft.com/office/drawing/2014/main" xmlns="" id="{59799316-8579-6549-A162-AC52D55D98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8638" y="4154488"/>
              <a:ext cx="134938" cy="136525"/>
            </a:xfrm>
            <a:custGeom>
              <a:avLst/>
              <a:gdLst>
                <a:gd name="T0" fmla="*/ 2 w 128"/>
                <a:gd name="T1" fmla="*/ 82 h 129"/>
                <a:gd name="T2" fmla="*/ 2 w 128"/>
                <a:gd name="T3" fmla="*/ 82 h 129"/>
                <a:gd name="T4" fmla="*/ 0 w 128"/>
                <a:gd name="T5" fmla="*/ 36 h 129"/>
                <a:gd name="T6" fmla="*/ 31 w 128"/>
                <a:gd name="T7" fmla="*/ 0 h 129"/>
                <a:gd name="T8" fmla="*/ 39 w 128"/>
                <a:gd name="T9" fmla="*/ 6 h 129"/>
                <a:gd name="T10" fmla="*/ 55 w 128"/>
                <a:gd name="T11" fmla="*/ 57 h 129"/>
                <a:gd name="T12" fmla="*/ 128 w 128"/>
                <a:gd name="T13" fmla="*/ 112 h 129"/>
                <a:gd name="T14" fmla="*/ 115 w 128"/>
                <a:gd name="T15" fmla="*/ 129 h 129"/>
                <a:gd name="T16" fmla="*/ 61 w 128"/>
                <a:gd name="T17" fmla="*/ 82 h 129"/>
                <a:gd name="T18" fmla="*/ 2 w 128"/>
                <a:gd name="T19" fmla="*/ 8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9">
                  <a:moveTo>
                    <a:pt x="2" y="82"/>
                  </a:moveTo>
                  <a:lnTo>
                    <a:pt x="2" y="82"/>
                  </a:lnTo>
                  <a:lnTo>
                    <a:pt x="0" y="36"/>
                  </a:lnTo>
                  <a:lnTo>
                    <a:pt x="31" y="0"/>
                  </a:lnTo>
                  <a:lnTo>
                    <a:pt x="39" y="6"/>
                  </a:lnTo>
                  <a:lnTo>
                    <a:pt x="55" y="57"/>
                  </a:lnTo>
                  <a:lnTo>
                    <a:pt x="128" y="112"/>
                  </a:lnTo>
                  <a:lnTo>
                    <a:pt x="115" y="129"/>
                  </a:lnTo>
                  <a:lnTo>
                    <a:pt x="61" y="82"/>
                  </a:lnTo>
                  <a:lnTo>
                    <a:pt x="2" y="8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0" name="Freeform 36">
              <a:extLst>
                <a:ext uri="{FF2B5EF4-FFF2-40B4-BE49-F238E27FC236}">
                  <a16:creationId xmlns:a16="http://schemas.microsoft.com/office/drawing/2014/main" xmlns="" id="{A9373751-1BDE-5141-899A-AE8898160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7700" y="4276726"/>
              <a:ext cx="33338" cy="49213"/>
            </a:xfrm>
            <a:custGeom>
              <a:avLst/>
              <a:gdLst>
                <a:gd name="T0" fmla="*/ 5 w 32"/>
                <a:gd name="T1" fmla="*/ 20 h 46"/>
                <a:gd name="T2" fmla="*/ 5 w 32"/>
                <a:gd name="T3" fmla="*/ 20 h 46"/>
                <a:gd name="T4" fmla="*/ 0 w 32"/>
                <a:gd name="T5" fmla="*/ 46 h 46"/>
                <a:gd name="T6" fmla="*/ 31 w 32"/>
                <a:gd name="T7" fmla="*/ 46 h 46"/>
                <a:gd name="T8" fmla="*/ 32 w 32"/>
                <a:gd name="T9" fmla="*/ 7 h 46"/>
                <a:gd name="T10" fmla="*/ 21 w 32"/>
                <a:gd name="T11" fmla="*/ 0 h 46"/>
                <a:gd name="T12" fmla="*/ 5 w 32"/>
                <a:gd name="T13" fmla="*/ 2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46">
                  <a:moveTo>
                    <a:pt x="5" y="20"/>
                  </a:moveTo>
                  <a:lnTo>
                    <a:pt x="5" y="20"/>
                  </a:lnTo>
                  <a:lnTo>
                    <a:pt x="0" y="46"/>
                  </a:lnTo>
                  <a:lnTo>
                    <a:pt x="31" y="46"/>
                  </a:lnTo>
                  <a:lnTo>
                    <a:pt x="32" y="7"/>
                  </a:lnTo>
                  <a:lnTo>
                    <a:pt x="21" y="0"/>
                  </a:lnTo>
                  <a:lnTo>
                    <a:pt x="5" y="2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1" name="Freeform 37">
              <a:extLst>
                <a:ext uri="{FF2B5EF4-FFF2-40B4-BE49-F238E27FC236}">
                  <a16:creationId xmlns:a16="http://schemas.microsoft.com/office/drawing/2014/main" xmlns="" id="{253C10E8-C2DE-384E-8E96-53F5B64FD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2438" y="4248151"/>
              <a:ext cx="341313" cy="266700"/>
            </a:xfrm>
            <a:custGeom>
              <a:avLst/>
              <a:gdLst>
                <a:gd name="T0" fmla="*/ 17 w 323"/>
                <a:gd name="T1" fmla="*/ 127 h 252"/>
                <a:gd name="T2" fmla="*/ 17 w 323"/>
                <a:gd name="T3" fmla="*/ 127 h 252"/>
                <a:gd name="T4" fmla="*/ 74 w 323"/>
                <a:gd name="T5" fmla="*/ 0 h 252"/>
                <a:gd name="T6" fmla="*/ 131 w 323"/>
                <a:gd name="T7" fmla="*/ 0 h 252"/>
                <a:gd name="T8" fmla="*/ 181 w 323"/>
                <a:gd name="T9" fmla="*/ 44 h 252"/>
                <a:gd name="T10" fmla="*/ 178 w 323"/>
                <a:gd name="T11" fmla="*/ 80 h 252"/>
                <a:gd name="T12" fmla="*/ 217 w 323"/>
                <a:gd name="T13" fmla="*/ 80 h 252"/>
                <a:gd name="T14" fmla="*/ 221 w 323"/>
                <a:gd name="T15" fmla="*/ 102 h 252"/>
                <a:gd name="T16" fmla="*/ 284 w 323"/>
                <a:gd name="T17" fmla="*/ 140 h 252"/>
                <a:gd name="T18" fmla="*/ 323 w 323"/>
                <a:gd name="T19" fmla="*/ 141 h 252"/>
                <a:gd name="T20" fmla="*/ 249 w 323"/>
                <a:gd name="T21" fmla="*/ 221 h 252"/>
                <a:gd name="T22" fmla="*/ 147 w 323"/>
                <a:gd name="T23" fmla="*/ 252 h 252"/>
                <a:gd name="T24" fmla="*/ 122 w 323"/>
                <a:gd name="T25" fmla="*/ 252 h 252"/>
                <a:gd name="T26" fmla="*/ 77 w 323"/>
                <a:gd name="T27" fmla="*/ 214 h 252"/>
                <a:gd name="T28" fmla="*/ 59 w 323"/>
                <a:gd name="T29" fmla="*/ 207 h 252"/>
                <a:gd name="T30" fmla="*/ 25 w 323"/>
                <a:gd name="T31" fmla="*/ 156 h 252"/>
                <a:gd name="T32" fmla="*/ 2 w 323"/>
                <a:gd name="T33" fmla="*/ 156 h 252"/>
                <a:gd name="T34" fmla="*/ 0 w 323"/>
                <a:gd name="T35" fmla="*/ 133 h 252"/>
                <a:gd name="T36" fmla="*/ 17 w 323"/>
                <a:gd name="T37" fmla="*/ 127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3" h="252">
                  <a:moveTo>
                    <a:pt x="17" y="127"/>
                  </a:moveTo>
                  <a:lnTo>
                    <a:pt x="17" y="127"/>
                  </a:lnTo>
                  <a:lnTo>
                    <a:pt x="74" y="0"/>
                  </a:lnTo>
                  <a:lnTo>
                    <a:pt x="131" y="0"/>
                  </a:lnTo>
                  <a:lnTo>
                    <a:pt x="181" y="44"/>
                  </a:lnTo>
                  <a:lnTo>
                    <a:pt x="178" y="80"/>
                  </a:lnTo>
                  <a:lnTo>
                    <a:pt x="217" y="80"/>
                  </a:lnTo>
                  <a:lnTo>
                    <a:pt x="221" y="102"/>
                  </a:lnTo>
                  <a:lnTo>
                    <a:pt x="284" y="140"/>
                  </a:lnTo>
                  <a:lnTo>
                    <a:pt x="323" y="141"/>
                  </a:lnTo>
                  <a:lnTo>
                    <a:pt x="249" y="221"/>
                  </a:lnTo>
                  <a:lnTo>
                    <a:pt x="147" y="252"/>
                  </a:lnTo>
                  <a:lnTo>
                    <a:pt x="122" y="252"/>
                  </a:lnTo>
                  <a:lnTo>
                    <a:pt x="77" y="214"/>
                  </a:lnTo>
                  <a:lnTo>
                    <a:pt x="59" y="207"/>
                  </a:lnTo>
                  <a:lnTo>
                    <a:pt x="25" y="156"/>
                  </a:lnTo>
                  <a:lnTo>
                    <a:pt x="2" y="156"/>
                  </a:lnTo>
                  <a:lnTo>
                    <a:pt x="0" y="133"/>
                  </a:lnTo>
                  <a:lnTo>
                    <a:pt x="17" y="12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2" name="Freeform 38">
              <a:extLst>
                <a:ext uri="{FF2B5EF4-FFF2-40B4-BE49-F238E27FC236}">
                  <a16:creationId xmlns:a16="http://schemas.microsoft.com/office/drawing/2014/main" xmlns="" id="{53855A65-17A8-944E-B56F-DF2612BBA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388" y="4321176"/>
              <a:ext cx="138113" cy="71438"/>
            </a:xfrm>
            <a:custGeom>
              <a:avLst/>
              <a:gdLst>
                <a:gd name="T0" fmla="*/ 0 w 130"/>
                <a:gd name="T1" fmla="*/ 5 h 67"/>
                <a:gd name="T2" fmla="*/ 0 w 130"/>
                <a:gd name="T3" fmla="*/ 5 h 67"/>
                <a:gd name="T4" fmla="*/ 32 w 130"/>
                <a:gd name="T5" fmla="*/ 27 h 67"/>
                <a:gd name="T6" fmla="*/ 42 w 130"/>
                <a:gd name="T7" fmla="*/ 27 h 67"/>
                <a:gd name="T8" fmla="*/ 121 w 130"/>
                <a:gd name="T9" fmla="*/ 0 h 67"/>
                <a:gd name="T10" fmla="*/ 130 w 130"/>
                <a:gd name="T11" fmla="*/ 29 h 67"/>
                <a:gd name="T12" fmla="*/ 124 w 130"/>
                <a:gd name="T13" fmla="*/ 53 h 67"/>
                <a:gd name="T14" fmla="*/ 107 w 130"/>
                <a:gd name="T15" fmla="*/ 67 h 67"/>
                <a:gd name="T16" fmla="*/ 64 w 130"/>
                <a:gd name="T17" fmla="*/ 64 h 67"/>
                <a:gd name="T18" fmla="*/ 2 w 130"/>
                <a:gd name="T19" fmla="*/ 26 h 67"/>
                <a:gd name="T20" fmla="*/ 0 w 130"/>
                <a:gd name="T21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" h="67">
                  <a:moveTo>
                    <a:pt x="0" y="5"/>
                  </a:moveTo>
                  <a:lnTo>
                    <a:pt x="0" y="5"/>
                  </a:lnTo>
                  <a:lnTo>
                    <a:pt x="32" y="27"/>
                  </a:lnTo>
                  <a:lnTo>
                    <a:pt x="42" y="27"/>
                  </a:lnTo>
                  <a:lnTo>
                    <a:pt x="121" y="0"/>
                  </a:lnTo>
                  <a:lnTo>
                    <a:pt x="130" y="29"/>
                  </a:lnTo>
                  <a:lnTo>
                    <a:pt x="124" y="53"/>
                  </a:lnTo>
                  <a:lnTo>
                    <a:pt x="107" y="67"/>
                  </a:lnTo>
                  <a:lnTo>
                    <a:pt x="64" y="64"/>
                  </a:lnTo>
                  <a:lnTo>
                    <a:pt x="2" y="26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3" name="Freeform 39">
              <a:extLst>
                <a:ext uri="{FF2B5EF4-FFF2-40B4-BE49-F238E27FC236}">
                  <a16:creationId xmlns:a16="http://schemas.microsoft.com/office/drawing/2014/main" xmlns="" id="{393DB228-3D99-AE48-982C-B5F6883F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7413" y="4273551"/>
              <a:ext cx="49213" cy="28575"/>
            </a:xfrm>
            <a:custGeom>
              <a:avLst/>
              <a:gdLst>
                <a:gd name="T0" fmla="*/ 0 w 47"/>
                <a:gd name="T1" fmla="*/ 8 h 27"/>
                <a:gd name="T2" fmla="*/ 0 w 47"/>
                <a:gd name="T3" fmla="*/ 8 h 27"/>
                <a:gd name="T4" fmla="*/ 16 w 47"/>
                <a:gd name="T5" fmla="*/ 27 h 27"/>
                <a:gd name="T6" fmla="*/ 39 w 47"/>
                <a:gd name="T7" fmla="*/ 13 h 27"/>
                <a:gd name="T8" fmla="*/ 47 w 47"/>
                <a:gd name="T9" fmla="*/ 10 h 27"/>
                <a:gd name="T10" fmla="*/ 37 w 47"/>
                <a:gd name="T11" fmla="*/ 0 h 27"/>
                <a:gd name="T12" fmla="*/ 17 w 47"/>
                <a:gd name="T13" fmla="*/ 6 h 27"/>
                <a:gd name="T14" fmla="*/ 0 w 47"/>
                <a:gd name="T15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27">
                  <a:moveTo>
                    <a:pt x="0" y="8"/>
                  </a:moveTo>
                  <a:lnTo>
                    <a:pt x="0" y="8"/>
                  </a:lnTo>
                  <a:lnTo>
                    <a:pt x="16" y="27"/>
                  </a:lnTo>
                  <a:lnTo>
                    <a:pt x="39" y="13"/>
                  </a:lnTo>
                  <a:lnTo>
                    <a:pt x="47" y="10"/>
                  </a:lnTo>
                  <a:lnTo>
                    <a:pt x="37" y="0"/>
                  </a:lnTo>
                  <a:lnTo>
                    <a:pt x="17" y="6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4" name="Freeform 40">
              <a:extLst>
                <a:ext uri="{FF2B5EF4-FFF2-40B4-BE49-F238E27FC236}">
                  <a16:creationId xmlns:a16="http://schemas.microsoft.com/office/drawing/2014/main" xmlns="" id="{B62522F4-37FB-0D44-91CE-A036069EA1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3413" y="4305301"/>
              <a:ext cx="238125" cy="328613"/>
            </a:xfrm>
            <a:custGeom>
              <a:avLst/>
              <a:gdLst>
                <a:gd name="T0" fmla="*/ 179 w 225"/>
                <a:gd name="T1" fmla="*/ 13 h 311"/>
                <a:gd name="T2" fmla="*/ 179 w 225"/>
                <a:gd name="T3" fmla="*/ 13 h 311"/>
                <a:gd name="T4" fmla="*/ 213 w 225"/>
                <a:gd name="T5" fmla="*/ 0 h 311"/>
                <a:gd name="T6" fmla="*/ 225 w 225"/>
                <a:gd name="T7" fmla="*/ 7 h 311"/>
                <a:gd name="T8" fmla="*/ 224 w 225"/>
                <a:gd name="T9" fmla="*/ 37 h 311"/>
                <a:gd name="T10" fmla="*/ 192 w 225"/>
                <a:gd name="T11" fmla="*/ 127 h 311"/>
                <a:gd name="T12" fmla="*/ 21 w 225"/>
                <a:gd name="T13" fmla="*/ 311 h 311"/>
                <a:gd name="T14" fmla="*/ 1 w 225"/>
                <a:gd name="T15" fmla="*/ 297 h 311"/>
                <a:gd name="T16" fmla="*/ 0 w 225"/>
                <a:gd name="T17" fmla="*/ 220 h 311"/>
                <a:gd name="T18" fmla="*/ 26 w 225"/>
                <a:gd name="T19" fmla="*/ 190 h 311"/>
                <a:gd name="T20" fmla="*/ 80 w 225"/>
                <a:gd name="T21" fmla="*/ 173 h 311"/>
                <a:gd name="T22" fmla="*/ 160 w 225"/>
                <a:gd name="T23" fmla="*/ 89 h 311"/>
                <a:gd name="T24" fmla="*/ 181 w 225"/>
                <a:gd name="T25" fmla="*/ 70 h 311"/>
                <a:gd name="T26" fmla="*/ 187 w 225"/>
                <a:gd name="T27" fmla="*/ 43 h 311"/>
                <a:gd name="T28" fmla="*/ 179 w 225"/>
                <a:gd name="T29" fmla="*/ 13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311">
                  <a:moveTo>
                    <a:pt x="179" y="13"/>
                  </a:moveTo>
                  <a:lnTo>
                    <a:pt x="179" y="13"/>
                  </a:lnTo>
                  <a:lnTo>
                    <a:pt x="213" y="0"/>
                  </a:lnTo>
                  <a:lnTo>
                    <a:pt x="225" y="7"/>
                  </a:lnTo>
                  <a:lnTo>
                    <a:pt x="224" y="37"/>
                  </a:lnTo>
                  <a:lnTo>
                    <a:pt x="192" y="127"/>
                  </a:lnTo>
                  <a:lnTo>
                    <a:pt x="21" y="311"/>
                  </a:lnTo>
                  <a:lnTo>
                    <a:pt x="1" y="297"/>
                  </a:lnTo>
                  <a:lnTo>
                    <a:pt x="0" y="220"/>
                  </a:lnTo>
                  <a:lnTo>
                    <a:pt x="26" y="190"/>
                  </a:lnTo>
                  <a:lnTo>
                    <a:pt x="80" y="173"/>
                  </a:lnTo>
                  <a:lnTo>
                    <a:pt x="160" y="89"/>
                  </a:lnTo>
                  <a:lnTo>
                    <a:pt x="181" y="70"/>
                  </a:lnTo>
                  <a:lnTo>
                    <a:pt x="187" y="43"/>
                  </a:lnTo>
                  <a:lnTo>
                    <a:pt x="179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5" name="Freeform 41">
              <a:extLst>
                <a:ext uri="{FF2B5EF4-FFF2-40B4-BE49-F238E27FC236}">
                  <a16:creationId xmlns:a16="http://schemas.microsoft.com/office/drawing/2014/main" xmlns="" id="{89E77680-B776-9849-AFD1-051587092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9050" y="4338638"/>
              <a:ext cx="301625" cy="187325"/>
            </a:xfrm>
            <a:custGeom>
              <a:avLst/>
              <a:gdLst>
                <a:gd name="T0" fmla="*/ 5 w 285"/>
                <a:gd name="T1" fmla="*/ 138 h 177"/>
                <a:gd name="T2" fmla="*/ 5 w 285"/>
                <a:gd name="T3" fmla="*/ 138 h 177"/>
                <a:gd name="T4" fmla="*/ 41 w 285"/>
                <a:gd name="T5" fmla="*/ 177 h 177"/>
                <a:gd name="T6" fmla="*/ 56 w 285"/>
                <a:gd name="T7" fmla="*/ 159 h 177"/>
                <a:gd name="T8" fmla="*/ 79 w 285"/>
                <a:gd name="T9" fmla="*/ 159 h 177"/>
                <a:gd name="T10" fmla="*/ 84 w 285"/>
                <a:gd name="T11" fmla="*/ 141 h 177"/>
                <a:gd name="T12" fmla="*/ 106 w 285"/>
                <a:gd name="T13" fmla="*/ 127 h 177"/>
                <a:gd name="T14" fmla="*/ 153 w 285"/>
                <a:gd name="T15" fmla="*/ 159 h 177"/>
                <a:gd name="T16" fmla="*/ 180 w 285"/>
                <a:gd name="T17" fmla="*/ 133 h 177"/>
                <a:gd name="T18" fmla="*/ 285 w 285"/>
                <a:gd name="T19" fmla="*/ 137 h 177"/>
                <a:gd name="T20" fmla="*/ 188 w 285"/>
                <a:gd name="T21" fmla="*/ 37 h 177"/>
                <a:gd name="T22" fmla="*/ 201 w 285"/>
                <a:gd name="T23" fmla="*/ 28 h 177"/>
                <a:gd name="T24" fmla="*/ 203 w 285"/>
                <a:gd name="T25" fmla="*/ 11 h 177"/>
                <a:gd name="T26" fmla="*/ 181 w 285"/>
                <a:gd name="T27" fmla="*/ 0 h 177"/>
                <a:gd name="T28" fmla="*/ 148 w 285"/>
                <a:gd name="T29" fmla="*/ 0 h 177"/>
                <a:gd name="T30" fmla="*/ 96 w 285"/>
                <a:gd name="T31" fmla="*/ 52 h 177"/>
                <a:gd name="T32" fmla="*/ 94 w 285"/>
                <a:gd name="T33" fmla="*/ 74 h 177"/>
                <a:gd name="T34" fmla="*/ 53 w 285"/>
                <a:gd name="T35" fmla="*/ 72 h 177"/>
                <a:gd name="T36" fmla="*/ 51 w 285"/>
                <a:gd name="T37" fmla="*/ 81 h 177"/>
                <a:gd name="T38" fmla="*/ 24 w 285"/>
                <a:gd name="T39" fmla="*/ 79 h 177"/>
                <a:gd name="T40" fmla="*/ 0 w 285"/>
                <a:gd name="T41" fmla="*/ 125 h 177"/>
                <a:gd name="T42" fmla="*/ 5 w 285"/>
                <a:gd name="T43" fmla="*/ 13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5" h="177">
                  <a:moveTo>
                    <a:pt x="5" y="138"/>
                  </a:moveTo>
                  <a:lnTo>
                    <a:pt x="5" y="138"/>
                  </a:lnTo>
                  <a:lnTo>
                    <a:pt x="41" y="177"/>
                  </a:lnTo>
                  <a:lnTo>
                    <a:pt x="56" y="159"/>
                  </a:lnTo>
                  <a:lnTo>
                    <a:pt x="79" y="159"/>
                  </a:lnTo>
                  <a:lnTo>
                    <a:pt x="84" y="141"/>
                  </a:lnTo>
                  <a:lnTo>
                    <a:pt x="106" y="127"/>
                  </a:lnTo>
                  <a:lnTo>
                    <a:pt x="153" y="159"/>
                  </a:lnTo>
                  <a:lnTo>
                    <a:pt x="180" y="133"/>
                  </a:lnTo>
                  <a:lnTo>
                    <a:pt x="285" y="137"/>
                  </a:lnTo>
                  <a:lnTo>
                    <a:pt x="188" y="37"/>
                  </a:lnTo>
                  <a:lnTo>
                    <a:pt x="201" y="28"/>
                  </a:lnTo>
                  <a:lnTo>
                    <a:pt x="203" y="11"/>
                  </a:lnTo>
                  <a:lnTo>
                    <a:pt x="181" y="0"/>
                  </a:lnTo>
                  <a:lnTo>
                    <a:pt x="148" y="0"/>
                  </a:lnTo>
                  <a:lnTo>
                    <a:pt x="96" y="52"/>
                  </a:lnTo>
                  <a:lnTo>
                    <a:pt x="94" y="74"/>
                  </a:lnTo>
                  <a:lnTo>
                    <a:pt x="53" y="72"/>
                  </a:lnTo>
                  <a:lnTo>
                    <a:pt x="51" y="81"/>
                  </a:lnTo>
                  <a:lnTo>
                    <a:pt x="24" y="79"/>
                  </a:lnTo>
                  <a:lnTo>
                    <a:pt x="0" y="125"/>
                  </a:lnTo>
                  <a:lnTo>
                    <a:pt x="5" y="13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6" name="Freeform 42">
              <a:extLst>
                <a:ext uri="{FF2B5EF4-FFF2-40B4-BE49-F238E27FC236}">
                  <a16:creationId xmlns:a16="http://schemas.microsoft.com/office/drawing/2014/main" xmlns="" id="{C6D0ECFE-24EB-DF40-9771-64A7B2906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7438" y="4589463"/>
              <a:ext cx="15875" cy="15875"/>
            </a:xfrm>
            <a:custGeom>
              <a:avLst/>
              <a:gdLst>
                <a:gd name="T0" fmla="*/ 0 w 16"/>
                <a:gd name="T1" fmla="*/ 4 h 16"/>
                <a:gd name="T2" fmla="*/ 0 w 16"/>
                <a:gd name="T3" fmla="*/ 4 h 16"/>
                <a:gd name="T4" fmla="*/ 9 w 16"/>
                <a:gd name="T5" fmla="*/ 0 h 16"/>
                <a:gd name="T6" fmla="*/ 16 w 16"/>
                <a:gd name="T7" fmla="*/ 5 h 16"/>
                <a:gd name="T8" fmla="*/ 9 w 16"/>
                <a:gd name="T9" fmla="*/ 16 h 16"/>
                <a:gd name="T10" fmla="*/ 1 w 16"/>
                <a:gd name="T11" fmla="*/ 13 h 16"/>
                <a:gd name="T12" fmla="*/ 0 w 16"/>
                <a:gd name="T13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6">
                  <a:moveTo>
                    <a:pt x="0" y="4"/>
                  </a:moveTo>
                  <a:lnTo>
                    <a:pt x="0" y="4"/>
                  </a:lnTo>
                  <a:lnTo>
                    <a:pt x="9" y="0"/>
                  </a:lnTo>
                  <a:lnTo>
                    <a:pt x="16" y="5"/>
                  </a:lnTo>
                  <a:lnTo>
                    <a:pt x="9" y="16"/>
                  </a:lnTo>
                  <a:lnTo>
                    <a:pt x="1" y="13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7" name="Freeform 43">
              <a:extLst>
                <a:ext uri="{FF2B5EF4-FFF2-40B4-BE49-F238E27FC236}">
                  <a16:creationId xmlns:a16="http://schemas.microsoft.com/office/drawing/2014/main" xmlns="" id="{CA12200C-EE6C-B14C-AD2E-4A0EAA79D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6488" y="4560888"/>
              <a:ext cx="19050" cy="15875"/>
            </a:xfrm>
            <a:custGeom>
              <a:avLst/>
              <a:gdLst>
                <a:gd name="T0" fmla="*/ 0 w 18"/>
                <a:gd name="T1" fmla="*/ 2 h 15"/>
                <a:gd name="T2" fmla="*/ 0 w 18"/>
                <a:gd name="T3" fmla="*/ 2 h 15"/>
                <a:gd name="T4" fmla="*/ 13 w 18"/>
                <a:gd name="T5" fmla="*/ 0 h 15"/>
                <a:gd name="T6" fmla="*/ 18 w 18"/>
                <a:gd name="T7" fmla="*/ 8 h 15"/>
                <a:gd name="T8" fmla="*/ 11 w 18"/>
                <a:gd name="T9" fmla="*/ 15 h 15"/>
                <a:gd name="T10" fmla="*/ 4 w 18"/>
                <a:gd name="T11" fmla="*/ 14 h 15"/>
                <a:gd name="T12" fmla="*/ 0 w 18"/>
                <a:gd name="T13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5">
                  <a:moveTo>
                    <a:pt x="0" y="2"/>
                  </a:moveTo>
                  <a:lnTo>
                    <a:pt x="0" y="2"/>
                  </a:lnTo>
                  <a:lnTo>
                    <a:pt x="13" y="0"/>
                  </a:lnTo>
                  <a:lnTo>
                    <a:pt x="18" y="8"/>
                  </a:lnTo>
                  <a:lnTo>
                    <a:pt x="11" y="15"/>
                  </a:lnTo>
                  <a:lnTo>
                    <a:pt x="4" y="1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8" name="Freeform 44">
              <a:extLst>
                <a:ext uri="{FF2B5EF4-FFF2-40B4-BE49-F238E27FC236}">
                  <a16:creationId xmlns:a16="http://schemas.microsoft.com/office/drawing/2014/main" xmlns="" id="{740632B0-00BF-EA4B-94A8-3EFE295CF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5063" y="4510088"/>
              <a:ext cx="22225" cy="25400"/>
            </a:xfrm>
            <a:custGeom>
              <a:avLst/>
              <a:gdLst>
                <a:gd name="T0" fmla="*/ 3 w 21"/>
                <a:gd name="T1" fmla="*/ 2 h 23"/>
                <a:gd name="T2" fmla="*/ 3 w 21"/>
                <a:gd name="T3" fmla="*/ 2 h 23"/>
                <a:gd name="T4" fmla="*/ 0 w 21"/>
                <a:gd name="T5" fmla="*/ 17 h 23"/>
                <a:gd name="T6" fmla="*/ 10 w 21"/>
                <a:gd name="T7" fmla="*/ 23 h 23"/>
                <a:gd name="T8" fmla="*/ 21 w 21"/>
                <a:gd name="T9" fmla="*/ 16 h 23"/>
                <a:gd name="T10" fmla="*/ 17 w 21"/>
                <a:gd name="T11" fmla="*/ 0 h 23"/>
                <a:gd name="T12" fmla="*/ 3 w 21"/>
                <a:gd name="T13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3">
                  <a:moveTo>
                    <a:pt x="3" y="2"/>
                  </a:moveTo>
                  <a:lnTo>
                    <a:pt x="3" y="2"/>
                  </a:lnTo>
                  <a:lnTo>
                    <a:pt x="0" y="17"/>
                  </a:lnTo>
                  <a:lnTo>
                    <a:pt x="10" y="23"/>
                  </a:lnTo>
                  <a:lnTo>
                    <a:pt x="21" y="16"/>
                  </a:lnTo>
                  <a:lnTo>
                    <a:pt x="17" y="0"/>
                  </a:lnTo>
                  <a:lnTo>
                    <a:pt x="3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9" name="Freeform 45">
              <a:extLst>
                <a:ext uri="{FF2B5EF4-FFF2-40B4-BE49-F238E27FC236}">
                  <a16:creationId xmlns:a16="http://schemas.microsoft.com/office/drawing/2014/main" xmlns="" id="{0AE2A377-2906-D74C-9984-66E363B6E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1413" y="4554538"/>
              <a:ext cx="146050" cy="149225"/>
            </a:xfrm>
            <a:custGeom>
              <a:avLst/>
              <a:gdLst>
                <a:gd name="T0" fmla="*/ 72 w 138"/>
                <a:gd name="T1" fmla="*/ 1 h 141"/>
                <a:gd name="T2" fmla="*/ 72 w 138"/>
                <a:gd name="T3" fmla="*/ 1 h 141"/>
                <a:gd name="T4" fmla="*/ 71 w 138"/>
                <a:gd name="T5" fmla="*/ 20 h 141"/>
                <a:gd name="T6" fmla="*/ 27 w 138"/>
                <a:gd name="T7" fmla="*/ 20 h 141"/>
                <a:gd name="T8" fmla="*/ 0 w 138"/>
                <a:gd name="T9" fmla="*/ 72 h 141"/>
                <a:gd name="T10" fmla="*/ 64 w 138"/>
                <a:gd name="T11" fmla="*/ 141 h 141"/>
                <a:gd name="T12" fmla="*/ 79 w 138"/>
                <a:gd name="T13" fmla="*/ 128 h 141"/>
                <a:gd name="T14" fmla="*/ 79 w 138"/>
                <a:gd name="T15" fmla="*/ 115 h 141"/>
                <a:gd name="T16" fmla="*/ 68 w 138"/>
                <a:gd name="T17" fmla="*/ 110 h 141"/>
                <a:gd name="T18" fmla="*/ 68 w 138"/>
                <a:gd name="T19" fmla="*/ 100 h 141"/>
                <a:gd name="T20" fmla="*/ 92 w 138"/>
                <a:gd name="T21" fmla="*/ 85 h 141"/>
                <a:gd name="T22" fmla="*/ 114 w 138"/>
                <a:gd name="T23" fmla="*/ 101 h 141"/>
                <a:gd name="T24" fmla="*/ 138 w 138"/>
                <a:gd name="T25" fmla="*/ 101 h 141"/>
                <a:gd name="T26" fmla="*/ 138 w 138"/>
                <a:gd name="T27" fmla="*/ 19 h 141"/>
                <a:gd name="T28" fmla="*/ 100 w 138"/>
                <a:gd name="T29" fmla="*/ 17 h 141"/>
                <a:gd name="T30" fmla="*/ 99 w 138"/>
                <a:gd name="T31" fmla="*/ 0 h 141"/>
                <a:gd name="T32" fmla="*/ 72 w 138"/>
                <a:gd name="T33" fmla="*/ 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41">
                  <a:moveTo>
                    <a:pt x="72" y="1"/>
                  </a:moveTo>
                  <a:lnTo>
                    <a:pt x="72" y="1"/>
                  </a:lnTo>
                  <a:lnTo>
                    <a:pt x="71" y="20"/>
                  </a:lnTo>
                  <a:lnTo>
                    <a:pt x="27" y="20"/>
                  </a:lnTo>
                  <a:lnTo>
                    <a:pt x="0" y="72"/>
                  </a:lnTo>
                  <a:lnTo>
                    <a:pt x="64" y="141"/>
                  </a:lnTo>
                  <a:lnTo>
                    <a:pt x="79" y="128"/>
                  </a:lnTo>
                  <a:lnTo>
                    <a:pt x="79" y="115"/>
                  </a:lnTo>
                  <a:lnTo>
                    <a:pt x="68" y="110"/>
                  </a:lnTo>
                  <a:lnTo>
                    <a:pt x="68" y="100"/>
                  </a:lnTo>
                  <a:lnTo>
                    <a:pt x="92" y="85"/>
                  </a:lnTo>
                  <a:lnTo>
                    <a:pt x="114" y="101"/>
                  </a:lnTo>
                  <a:lnTo>
                    <a:pt x="138" y="101"/>
                  </a:lnTo>
                  <a:lnTo>
                    <a:pt x="138" y="19"/>
                  </a:lnTo>
                  <a:lnTo>
                    <a:pt x="100" y="17"/>
                  </a:lnTo>
                  <a:lnTo>
                    <a:pt x="99" y="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0" name="Freeform 46">
              <a:extLst>
                <a:ext uri="{FF2B5EF4-FFF2-40B4-BE49-F238E27FC236}">
                  <a16:creationId xmlns:a16="http://schemas.microsoft.com/office/drawing/2014/main" xmlns="" id="{19FDB28F-08F4-8D45-8790-56CE4C3B6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1575" y="4556126"/>
              <a:ext cx="38100" cy="14288"/>
            </a:xfrm>
            <a:custGeom>
              <a:avLst/>
              <a:gdLst>
                <a:gd name="T0" fmla="*/ 1 w 36"/>
                <a:gd name="T1" fmla="*/ 0 h 13"/>
                <a:gd name="T2" fmla="*/ 1 w 36"/>
                <a:gd name="T3" fmla="*/ 0 h 13"/>
                <a:gd name="T4" fmla="*/ 0 w 36"/>
                <a:gd name="T5" fmla="*/ 11 h 13"/>
                <a:gd name="T6" fmla="*/ 36 w 36"/>
                <a:gd name="T7" fmla="*/ 13 h 13"/>
                <a:gd name="T8" fmla="*/ 35 w 36"/>
                <a:gd name="T9" fmla="*/ 1 h 13"/>
                <a:gd name="T10" fmla="*/ 1 w 36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13">
                  <a:moveTo>
                    <a:pt x="1" y="0"/>
                  </a:moveTo>
                  <a:lnTo>
                    <a:pt x="1" y="0"/>
                  </a:lnTo>
                  <a:lnTo>
                    <a:pt x="0" y="11"/>
                  </a:lnTo>
                  <a:lnTo>
                    <a:pt x="36" y="13"/>
                  </a:lnTo>
                  <a:lnTo>
                    <a:pt x="35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1" name="Freeform 47">
              <a:extLst>
                <a:ext uri="{FF2B5EF4-FFF2-40B4-BE49-F238E27FC236}">
                  <a16:creationId xmlns:a16="http://schemas.microsoft.com/office/drawing/2014/main" xmlns="" id="{041BE066-5BDF-D147-B517-0B10ED919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1263" y="4516438"/>
              <a:ext cx="161925" cy="206375"/>
            </a:xfrm>
            <a:custGeom>
              <a:avLst/>
              <a:gdLst>
                <a:gd name="T0" fmla="*/ 42 w 153"/>
                <a:gd name="T1" fmla="*/ 37 h 195"/>
                <a:gd name="T2" fmla="*/ 42 w 153"/>
                <a:gd name="T3" fmla="*/ 37 h 195"/>
                <a:gd name="T4" fmla="*/ 42 w 153"/>
                <a:gd name="T5" fmla="*/ 48 h 195"/>
                <a:gd name="T6" fmla="*/ 79 w 153"/>
                <a:gd name="T7" fmla="*/ 49 h 195"/>
                <a:gd name="T8" fmla="*/ 81 w 153"/>
                <a:gd name="T9" fmla="*/ 147 h 195"/>
                <a:gd name="T10" fmla="*/ 46 w 153"/>
                <a:gd name="T11" fmla="*/ 146 h 195"/>
                <a:gd name="T12" fmla="*/ 27 w 153"/>
                <a:gd name="T13" fmla="*/ 130 h 195"/>
                <a:gd name="T14" fmla="*/ 11 w 153"/>
                <a:gd name="T15" fmla="*/ 139 h 195"/>
                <a:gd name="T16" fmla="*/ 10 w 153"/>
                <a:gd name="T17" fmla="*/ 143 h 195"/>
                <a:gd name="T18" fmla="*/ 18 w 153"/>
                <a:gd name="T19" fmla="*/ 147 h 195"/>
                <a:gd name="T20" fmla="*/ 21 w 153"/>
                <a:gd name="T21" fmla="*/ 167 h 195"/>
                <a:gd name="T22" fmla="*/ 0 w 153"/>
                <a:gd name="T23" fmla="*/ 185 h 195"/>
                <a:gd name="T24" fmla="*/ 4 w 153"/>
                <a:gd name="T25" fmla="*/ 195 h 195"/>
                <a:gd name="T26" fmla="*/ 28 w 153"/>
                <a:gd name="T27" fmla="*/ 177 h 195"/>
                <a:gd name="T28" fmla="*/ 39 w 153"/>
                <a:gd name="T29" fmla="*/ 177 h 195"/>
                <a:gd name="T30" fmla="*/ 42 w 153"/>
                <a:gd name="T31" fmla="*/ 188 h 195"/>
                <a:gd name="T32" fmla="*/ 57 w 153"/>
                <a:gd name="T33" fmla="*/ 194 h 195"/>
                <a:gd name="T34" fmla="*/ 105 w 153"/>
                <a:gd name="T35" fmla="*/ 154 h 195"/>
                <a:gd name="T36" fmla="*/ 104 w 153"/>
                <a:gd name="T37" fmla="*/ 124 h 195"/>
                <a:gd name="T38" fmla="*/ 114 w 153"/>
                <a:gd name="T39" fmla="*/ 100 h 195"/>
                <a:gd name="T40" fmla="*/ 145 w 153"/>
                <a:gd name="T41" fmla="*/ 77 h 195"/>
                <a:gd name="T42" fmla="*/ 153 w 153"/>
                <a:gd name="T43" fmla="*/ 0 h 195"/>
                <a:gd name="T44" fmla="*/ 131 w 153"/>
                <a:gd name="T45" fmla="*/ 0 h 195"/>
                <a:gd name="T46" fmla="*/ 106 w 153"/>
                <a:gd name="T47" fmla="*/ 35 h 195"/>
                <a:gd name="T48" fmla="*/ 42 w 153"/>
                <a:gd name="T49" fmla="*/ 3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3" h="195">
                  <a:moveTo>
                    <a:pt x="42" y="37"/>
                  </a:moveTo>
                  <a:lnTo>
                    <a:pt x="42" y="37"/>
                  </a:lnTo>
                  <a:lnTo>
                    <a:pt x="42" y="48"/>
                  </a:lnTo>
                  <a:lnTo>
                    <a:pt x="79" y="49"/>
                  </a:lnTo>
                  <a:lnTo>
                    <a:pt x="81" y="147"/>
                  </a:lnTo>
                  <a:lnTo>
                    <a:pt x="46" y="146"/>
                  </a:lnTo>
                  <a:lnTo>
                    <a:pt x="27" y="130"/>
                  </a:lnTo>
                  <a:lnTo>
                    <a:pt x="11" y="139"/>
                  </a:lnTo>
                  <a:lnTo>
                    <a:pt x="10" y="143"/>
                  </a:lnTo>
                  <a:lnTo>
                    <a:pt x="18" y="147"/>
                  </a:lnTo>
                  <a:lnTo>
                    <a:pt x="21" y="167"/>
                  </a:lnTo>
                  <a:lnTo>
                    <a:pt x="0" y="185"/>
                  </a:lnTo>
                  <a:lnTo>
                    <a:pt x="4" y="195"/>
                  </a:lnTo>
                  <a:lnTo>
                    <a:pt x="28" y="177"/>
                  </a:lnTo>
                  <a:lnTo>
                    <a:pt x="39" y="177"/>
                  </a:lnTo>
                  <a:lnTo>
                    <a:pt x="42" y="188"/>
                  </a:lnTo>
                  <a:lnTo>
                    <a:pt x="57" y="194"/>
                  </a:lnTo>
                  <a:lnTo>
                    <a:pt x="105" y="154"/>
                  </a:lnTo>
                  <a:lnTo>
                    <a:pt x="104" y="124"/>
                  </a:lnTo>
                  <a:lnTo>
                    <a:pt x="114" y="100"/>
                  </a:lnTo>
                  <a:lnTo>
                    <a:pt x="145" y="77"/>
                  </a:lnTo>
                  <a:lnTo>
                    <a:pt x="153" y="0"/>
                  </a:lnTo>
                  <a:lnTo>
                    <a:pt x="131" y="0"/>
                  </a:lnTo>
                  <a:lnTo>
                    <a:pt x="106" y="35"/>
                  </a:lnTo>
                  <a:lnTo>
                    <a:pt x="42" y="3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2" name="Freeform 48">
              <a:extLst>
                <a:ext uri="{FF2B5EF4-FFF2-40B4-BE49-F238E27FC236}">
                  <a16:creationId xmlns:a16="http://schemas.microsoft.com/office/drawing/2014/main" xmlns="" id="{09604096-92A1-F343-91DD-CA675B8D9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613" y="4710113"/>
              <a:ext cx="34925" cy="34925"/>
            </a:xfrm>
            <a:custGeom>
              <a:avLst/>
              <a:gdLst>
                <a:gd name="T0" fmla="*/ 0 w 32"/>
                <a:gd name="T1" fmla="*/ 17 h 34"/>
                <a:gd name="T2" fmla="*/ 0 w 32"/>
                <a:gd name="T3" fmla="*/ 17 h 34"/>
                <a:gd name="T4" fmla="*/ 14 w 32"/>
                <a:gd name="T5" fmla="*/ 34 h 34"/>
                <a:gd name="T6" fmla="*/ 32 w 32"/>
                <a:gd name="T7" fmla="*/ 18 h 34"/>
                <a:gd name="T8" fmla="*/ 27 w 32"/>
                <a:gd name="T9" fmla="*/ 0 h 34"/>
                <a:gd name="T10" fmla="*/ 22 w 32"/>
                <a:gd name="T11" fmla="*/ 0 h 34"/>
                <a:gd name="T12" fmla="*/ 0 w 32"/>
                <a:gd name="T13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4">
                  <a:moveTo>
                    <a:pt x="0" y="17"/>
                  </a:moveTo>
                  <a:lnTo>
                    <a:pt x="0" y="17"/>
                  </a:lnTo>
                  <a:lnTo>
                    <a:pt x="14" y="34"/>
                  </a:lnTo>
                  <a:lnTo>
                    <a:pt x="32" y="18"/>
                  </a:lnTo>
                  <a:lnTo>
                    <a:pt x="27" y="0"/>
                  </a:lnTo>
                  <a:lnTo>
                    <a:pt x="22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3" name="Freeform 49">
              <a:extLst>
                <a:ext uri="{FF2B5EF4-FFF2-40B4-BE49-F238E27FC236}">
                  <a16:creationId xmlns:a16="http://schemas.microsoft.com/office/drawing/2014/main" xmlns="" id="{C5FDB5FE-A2AF-9147-BE31-FD80777BA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3013" y="4483101"/>
              <a:ext cx="436563" cy="446088"/>
            </a:xfrm>
            <a:custGeom>
              <a:avLst/>
              <a:gdLst>
                <a:gd name="T0" fmla="*/ 0 w 414"/>
                <a:gd name="T1" fmla="*/ 250 h 421"/>
                <a:gd name="T2" fmla="*/ 0 w 414"/>
                <a:gd name="T3" fmla="*/ 250 h 421"/>
                <a:gd name="T4" fmla="*/ 81 w 414"/>
                <a:gd name="T5" fmla="*/ 249 h 421"/>
                <a:gd name="T6" fmla="*/ 97 w 414"/>
                <a:gd name="T7" fmla="*/ 272 h 421"/>
                <a:gd name="T8" fmla="*/ 96 w 414"/>
                <a:gd name="T9" fmla="*/ 289 h 421"/>
                <a:gd name="T10" fmla="*/ 102 w 414"/>
                <a:gd name="T11" fmla="*/ 295 h 421"/>
                <a:gd name="T12" fmla="*/ 143 w 414"/>
                <a:gd name="T13" fmla="*/ 295 h 421"/>
                <a:gd name="T14" fmla="*/ 154 w 414"/>
                <a:gd name="T15" fmla="*/ 272 h 421"/>
                <a:gd name="T16" fmla="*/ 170 w 414"/>
                <a:gd name="T17" fmla="*/ 272 h 421"/>
                <a:gd name="T18" fmla="*/ 177 w 414"/>
                <a:gd name="T19" fmla="*/ 279 h 421"/>
                <a:gd name="T20" fmla="*/ 200 w 414"/>
                <a:gd name="T21" fmla="*/ 278 h 421"/>
                <a:gd name="T22" fmla="*/ 206 w 414"/>
                <a:gd name="T23" fmla="*/ 357 h 421"/>
                <a:gd name="T24" fmla="*/ 245 w 414"/>
                <a:gd name="T25" fmla="*/ 358 h 421"/>
                <a:gd name="T26" fmla="*/ 245 w 414"/>
                <a:gd name="T27" fmla="*/ 365 h 421"/>
                <a:gd name="T28" fmla="*/ 350 w 414"/>
                <a:gd name="T29" fmla="*/ 412 h 421"/>
                <a:gd name="T30" fmla="*/ 355 w 414"/>
                <a:gd name="T31" fmla="*/ 421 h 421"/>
                <a:gd name="T32" fmla="*/ 377 w 414"/>
                <a:gd name="T33" fmla="*/ 421 h 421"/>
                <a:gd name="T34" fmla="*/ 374 w 414"/>
                <a:gd name="T35" fmla="*/ 388 h 421"/>
                <a:gd name="T36" fmla="*/ 335 w 414"/>
                <a:gd name="T37" fmla="*/ 369 h 421"/>
                <a:gd name="T38" fmla="*/ 337 w 414"/>
                <a:gd name="T39" fmla="*/ 344 h 421"/>
                <a:gd name="T40" fmla="*/ 354 w 414"/>
                <a:gd name="T41" fmla="*/ 304 h 421"/>
                <a:gd name="T42" fmla="*/ 393 w 414"/>
                <a:gd name="T43" fmla="*/ 303 h 421"/>
                <a:gd name="T44" fmla="*/ 360 w 414"/>
                <a:gd name="T45" fmla="*/ 192 h 421"/>
                <a:gd name="T46" fmla="*/ 360 w 414"/>
                <a:gd name="T47" fmla="*/ 144 h 421"/>
                <a:gd name="T48" fmla="*/ 413 w 414"/>
                <a:gd name="T49" fmla="*/ 62 h 421"/>
                <a:gd name="T50" fmla="*/ 414 w 414"/>
                <a:gd name="T51" fmla="*/ 50 h 421"/>
                <a:gd name="T52" fmla="*/ 406 w 414"/>
                <a:gd name="T53" fmla="*/ 46 h 421"/>
                <a:gd name="T54" fmla="*/ 406 w 414"/>
                <a:gd name="T55" fmla="*/ 23 h 421"/>
                <a:gd name="T56" fmla="*/ 396 w 414"/>
                <a:gd name="T57" fmla="*/ 23 h 421"/>
                <a:gd name="T58" fmla="*/ 387 w 414"/>
                <a:gd name="T59" fmla="*/ 10 h 421"/>
                <a:gd name="T60" fmla="*/ 227 w 414"/>
                <a:gd name="T61" fmla="*/ 3 h 421"/>
                <a:gd name="T62" fmla="*/ 198 w 414"/>
                <a:gd name="T63" fmla="*/ 31 h 421"/>
                <a:gd name="T64" fmla="*/ 150 w 414"/>
                <a:gd name="T65" fmla="*/ 0 h 421"/>
                <a:gd name="T66" fmla="*/ 133 w 414"/>
                <a:gd name="T67" fmla="*/ 10 h 421"/>
                <a:gd name="T68" fmla="*/ 121 w 414"/>
                <a:gd name="T69" fmla="*/ 113 h 421"/>
                <a:gd name="T70" fmla="*/ 90 w 414"/>
                <a:gd name="T71" fmla="*/ 137 h 421"/>
                <a:gd name="T72" fmla="*/ 81 w 414"/>
                <a:gd name="T73" fmla="*/ 157 h 421"/>
                <a:gd name="T74" fmla="*/ 83 w 414"/>
                <a:gd name="T75" fmla="*/ 188 h 421"/>
                <a:gd name="T76" fmla="*/ 28 w 414"/>
                <a:gd name="T77" fmla="*/ 233 h 421"/>
                <a:gd name="T78" fmla="*/ 14 w 414"/>
                <a:gd name="T79" fmla="*/ 226 h 421"/>
                <a:gd name="T80" fmla="*/ 16 w 414"/>
                <a:gd name="T81" fmla="*/ 235 h 421"/>
                <a:gd name="T82" fmla="*/ 0 w 414"/>
                <a:gd name="T83" fmla="*/ 25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14" h="421">
                  <a:moveTo>
                    <a:pt x="0" y="250"/>
                  </a:moveTo>
                  <a:lnTo>
                    <a:pt x="0" y="250"/>
                  </a:lnTo>
                  <a:lnTo>
                    <a:pt x="81" y="249"/>
                  </a:lnTo>
                  <a:lnTo>
                    <a:pt x="97" y="272"/>
                  </a:lnTo>
                  <a:lnTo>
                    <a:pt x="96" y="289"/>
                  </a:lnTo>
                  <a:lnTo>
                    <a:pt x="102" y="295"/>
                  </a:lnTo>
                  <a:lnTo>
                    <a:pt x="143" y="295"/>
                  </a:lnTo>
                  <a:lnTo>
                    <a:pt x="154" y="272"/>
                  </a:lnTo>
                  <a:lnTo>
                    <a:pt x="170" y="272"/>
                  </a:lnTo>
                  <a:lnTo>
                    <a:pt x="177" y="279"/>
                  </a:lnTo>
                  <a:lnTo>
                    <a:pt x="200" y="278"/>
                  </a:lnTo>
                  <a:lnTo>
                    <a:pt x="206" y="357"/>
                  </a:lnTo>
                  <a:lnTo>
                    <a:pt x="245" y="358"/>
                  </a:lnTo>
                  <a:lnTo>
                    <a:pt x="245" y="365"/>
                  </a:lnTo>
                  <a:lnTo>
                    <a:pt x="350" y="412"/>
                  </a:lnTo>
                  <a:lnTo>
                    <a:pt x="355" y="421"/>
                  </a:lnTo>
                  <a:lnTo>
                    <a:pt x="377" y="421"/>
                  </a:lnTo>
                  <a:lnTo>
                    <a:pt x="374" y="388"/>
                  </a:lnTo>
                  <a:lnTo>
                    <a:pt x="335" y="369"/>
                  </a:lnTo>
                  <a:lnTo>
                    <a:pt x="337" y="344"/>
                  </a:lnTo>
                  <a:lnTo>
                    <a:pt x="354" y="304"/>
                  </a:lnTo>
                  <a:lnTo>
                    <a:pt x="393" y="303"/>
                  </a:lnTo>
                  <a:lnTo>
                    <a:pt x="360" y="192"/>
                  </a:lnTo>
                  <a:lnTo>
                    <a:pt x="360" y="144"/>
                  </a:lnTo>
                  <a:lnTo>
                    <a:pt x="413" y="62"/>
                  </a:lnTo>
                  <a:lnTo>
                    <a:pt x="414" y="50"/>
                  </a:lnTo>
                  <a:lnTo>
                    <a:pt x="406" y="46"/>
                  </a:lnTo>
                  <a:lnTo>
                    <a:pt x="406" y="23"/>
                  </a:lnTo>
                  <a:lnTo>
                    <a:pt x="396" y="23"/>
                  </a:lnTo>
                  <a:lnTo>
                    <a:pt x="387" y="10"/>
                  </a:lnTo>
                  <a:lnTo>
                    <a:pt x="227" y="3"/>
                  </a:lnTo>
                  <a:lnTo>
                    <a:pt x="198" y="31"/>
                  </a:lnTo>
                  <a:lnTo>
                    <a:pt x="150" y="0"/>
                  </a:lnTo>
                  <a:lnTo>
                    <a:pt x="133" y="10"/>
                  </a:lnTo>
                  <a:lnTo>
                    <a:pt x="121" y="113"/>
                  </a:lnTo>
                  <a:lnTo>
                    <a:pt x="90" y="137"/>
                  </a:lnTo>
                  <a:lnTo>
                    <a:pt x="81" y="157"/>
                  </a:lnTo>
                  <a:lnTo>
                    <a:pt x="83" y="188"/>
                  </a:lnTo>
                  <a:lnTo>
                    <a:pt x="28" y="233"/>
                  </a:lnTo>
                  <a:lnTo>
                    <a:pt x="14" y="226"/>
                  </a:lnTo>
                  <a:lnTo>
                    <a:pt x="16" y="235"/>
                  </a:lnTo>
                  <a:lnTo>
                    <a:pt x="0" y="25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4" name="Freeform 50">
              <a:extLst>
                <a:ext uri="{FF2B5EF4-FFF2-40B4-BE49-F238E27FC236}">
                  <a16:creationId xmlns:a16="http://schemas.microsoft.com/office/drawing/2014/main" xmlns="" id="{D9CBC1B3-9D27-A941-B34A-9AAFB210F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363" y="4616451"/>
              <a:ext cx="36513" cy="46038"/>
            </a:xfrm>
            <a:custGeom>
              <a:avLst/>
              <a:gdLst>
                <a:gd name="T0" fmla="*/ 13 w 35"/>
                <a:gd name="T1" fmla="*/ 0 h 43"/>
                <a:gd name="T2" fmla="*/ 13 w 35"/>
                <a:gd name="T3" fmla="*/ 0 h 43"/>
                <a:gd name="T4" fmla="*/ 35 w 35"/>
                <a:gd name="T5" fmla="*/ 20 h 43"/>
                <a:gd name="T6" fmla="*/ 34 w 35"/>
                <a:gd name="T7" fmla="*/ 42 h 43"/>
                <a:gd name="T8" fmla="*/ 0 w 35"/>
                <a:gd name="T9" fmla="*/ 43 h 43"/>
                <a:gd name="T10" fmla="*/ 0 w 35"/>
                <a:gd name="T11" fmla="*/ 19 h 43"/>
                <a:gd name="T12" fmla="*/ 13 w 3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3">
                  <a:moveTo>
                    <a:pt x="13" y="0"/>
                  </a:moveTo>
                  <a:lnTo>
                    <a:pt x="13" y="0"/>
                  </a:lnTo>
                  <a:lnTo>
                    <a:pt x="35" y="20"/>
                  </a:lnTo>
                  <a:lnTo>
                    <a:pt x="34" y="42"/>
                  </a:lnTo>
                  <a:lnTo>
                    <a:pt x="0" y="43"/>
                  </a:lnTo>
                  <a:lnTo>
                    <a:pt x="0" y="19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5" name="Freeform 51">
              <a:extLst>
                <a:ext uri="{FF2B5EF4-FFF2-40B4-BE49-F238E27FC236}">
                  <a16:creationId xmlns:a16="http://schemas.microsoft.com/office/drawing/2014/main" xmlns="" id="{B84E0B9C-5533-F045-838F-2EEF76E38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8775" y="4668838"/>
              <a:ext cx="38100" cy="38100"/>
            </a:xfrm>
            <a:custGeom>
              <a:avLst/>
              <a:gdLst>
                <a:gd name="T0" fmla="*/ 1 w 35"/>
                <a:gd name="T1" fmla="*/ 1 h 37"/>
                <a:gd name="T2" fmla="*/ 1 w 35"/>
                <a:gd name="T3" fmla="*/ 1 h 37"/>
                <a:gd name="T4" fmla="*/ 35 w 35"/>
                <a:gd name="T5" fmla="*/ 0 h 37"/>
                <a:gd name="T6" fmla="*/ 26 w 35"/>
                <a:gd name="T7" fmla="*/ 29 h 37"/>
                <a:gd name="T8" fmla="*/ 17 w 35"/>
                <a:gd name="T9" fmla="*/ 37 h 37"/>
                <a:gd name="T10" fmla="*/ 7 w 35"/>
                <a:gd name="T11" fmla="*/ 37 h 37"/>
                <a:gd name="T12" fmla="*/ 0 w 35"/>
                <a:gd name="T13" fmla="*/ 17 h 37"/>
                <a:gd name="T14" fmla="*/ 1 w 35"/>
                <a:gd name="T1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7">
                  <a:moveTo>
                    <a:pt x="1" y="1"/>
                  </a:moveTo>
                  <a:lnTo>
                    <a:pt x="1" y="1"/>
                  </a:lnTo>
                  <a:lnTo>
                    <a:pt x="35" y="0"/>
                  </a:lnTo>
                  <a:lnTo>
                    <a:pt x="26" y="29"/>
                  </a:lnTo>
                  <a:lnTo>
                    <a:pt x="17" y="37"/>
                  </a:lnTo>
                  <a:lnTo>
                    <a:pt x="7" y="37"/>
                  </a:lnTo>
                  <a:lnTo>
                    <a:pt x="0" y="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6" name="Freeform 52">
              <a:extLst>
                <a:ext uri="{FF2B5EF4-FFF2-40B4-BE49-F238E27FC236}">
                  <a16:creationId xmlns:a16="http://schemas.microsoft.com/office/drawing/2014/main" xmlns="" id="{67E81329-10D0-9347-A51F-4E7054B03E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7825" y="4508501"/>
              <a:ext cx="117475" cy="125413"/>
            </a:xfrm>
            <a:custGeom>
              <a:avLst/>
              <a:gdLst>
                <a:gd name="T0" fmla="*/ 0 w 112"/>
                <a:gd name="T1" fmla="*/ 96 h 118"/>
                <a:gd name="T2" fmla="*/ 0 w 112"/>
                <a:gd name="T3" fmla="*/ 96 h 118"/>
                <a:gd name="T4" fmla="*/ 24 w 112"/>
                <a:gd name="T5" fmla="*/ 118 h 118"/>
                <a:gd name="T6" fmla="*/ 39 w 112"/>
                <a:gd name="T7" fmla="*/ 108 h 118"/>
                <a:gd name="T8" fmla="*/ 79 w 112"/>
                <a:gd name="T9" fmla="*/ 102 h 118"/>
                <a:gd name="T10" fmla="*/ 86 w 112"/>
                <a:gd name="T11" fmla="*/ 103 h 118"/>
                <a:gd name="T12" fmla="*/ 89 w 112"/>
                <a:gd name="T13" fmla="*/ 87 h 118"/>
                <a:gd name="T14" fmla="*/ 112 w 112"/>
                <a:gd name="T15" fmla="*/ 39 h 118"/>
                <a:gd name="T16" fmla="*/ 93 w 112"/>
                <a:gd name="T17" fmla="*/ 0 h 118"/>
                <a:gd name="T18" fmla="*/ 31 w 112"/>
                <a:gd name="T19" fmla="*/ 0 h 118"/>
                <a:gd name="T20" fmla="*/ 30 w 112"/>
                <a:gd name="T21" fmla="*/ 16 h 118"/>
                <a:gd name="T22" fmla="*/ 38 w 112"/>
                <a:gd name="T23" fmla="*/ 24 h 118"/>
                <a:gd name="T24" fmla="*/ 37 w 112"/>
                <a:gd name="T25" fmla="*/ 41 h 118"/>
                <a:gd name="T26" fmla="*/ 0 w 112"/>
                <a:gd name="T27" fmla="*/ 9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18">
                  <a:moveTo>
                    <a:pt x="0" y="96"/>
                  </a:moveTo>
                  <a:lnTo>
                    <a:pt x="0" y="96"/>
                  </a:lnTo>
                  <a:lnTo>
                    <a:pt x="24" y="118"/>
                  </a:lnTo>
                  <a:lnTo>
                    <a:pt x="39" y="108"/>
                  </a:lnTo>
                  <a:lnTo>
                    <a:pt x="79" y="102"/>
                  </a:lnTo>
                  <a:lnTo>
                    <a:pt x="86" y="103"/>
                  </a:lnTo>
                  <a:lnTo>
                    <a:pt x="89" y="87"/>
                  </a:lnTo>
                  <a:lnTo>
                    <a:pt x="112" y="39"/>
                  </a:lnTo>
                  <a:lnTo>
                    <a:pt x="93" y="0"/>
                  </a:lnTo>
                  <a:lnTo>
                    <a:pt x="31" y="0"/>
                  </a:lnTo>
                  <a:lnTo>
                    <a:pt x="30" y="16"/>
                  </a:lnTo>
                  <a:lnTo>
                    <a:pt x="38" y="24"/>
                  </a:lnTo>
                  <a:lnTo>
                    <a:pt x="37" y="41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8" name="Freeform 54">
              <a:extLst>
                <a:ext uri="{FF2B5EF4-FFF2-40B4-BE49-F238E27FC236}">
                  <a16:creationId xmlns:a16="http://schemas.microsoft.com/office/drawing/2014/main" xmlns="" id="{05068568-5E11-354F-9871-D41A630D1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300" y="4621213"/>
              <a:ext cx="255588" cy="257175"/>
            </a:xfrm>
            <a:custGeom>
              <a:avLst/>
              <a:gdLst>
                <a:gd name="T0" fmla="*/ 105 w 242"/>
                <a:gd name="T1" fmla="*/ 242 h 242"/>
                <a:gd name="T2" fmla="*/ 105 w 242"/>
                <a:gd name="T3" fmla="*/ 242 h 242"/>
                <a:gd name="T4" fmla="*/ 242 w 242"/>
                <a:gd name="T5" fmla="*/ 226 h 242"/>
                <a:gd name="T6" fmla="*/ 211 w 242"/>
                <a:gd name="T7" fmla="*/ 166 h 242"/>
                <a:gd name="T8" fmla="*/ 209 w 242"/>
                <a:gd name="T9" fmla="*/ 109 h 242"/>
                <a:gd name="T10" fmla="*/ 219 w 242"/>
                <a:gd name="T11" fmla="*/ 81 h 242"/>
                <a:gd name="T12" fmla="*/ 89 w 242"/>
                <a:gd name="T13" fmla="*/ 0 h 242"/>
                <a:gd name="T14" fmla="*/ 48 w 242"/>
                <a:gd name="T15" fmla="*/ 6 h 242"/>
                <a:gd name="T16" fmla="*/ 34 w 242"/>
                <a:gd name="T17" fmla="*/ 17 h 242"/>
                <a:gd name="T18" fmla="*/ 33 w 242"/>
                <a:gd name="T19" fmla="*/ 41 h 242"/>
                <a:gd name="T20" fmla="*/ 23 w 242"/>
                <a:gd name="T21" fmla="*/ 74 h 242"/>
                <a:gd name="T22" fmla="*/ 14 w 242"/>
                <a:gd name="T23" fmla="*/ 85 h 242"/>
                <a:gd name="T24" fmla="*/ 0 w 242"/>
                <a:gd name="T25" fmla="*/ 87 h 242"/>
                <a:gd name="T26" fmla="*/ 26 w 242"/>
                <a:gd name="T27" fmla="*/ 178 h 242"/>
                <a:gd name="T28" fmla="*/ 69 w 242"/>
                <a:gd name="T29" fmla="*/ 198 h 242"/>
                <a:gd name="T30" fmla="*/ 99 w 242"/>
                <a:gd name="T31" fmla="*/ 199 h 242"/>
                <a:gd name="T32" fmla="*/ 105 w 242"/>
                <a:gd name="T33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2" h="242">
                  <a:moveTo>
                    <a:pt x="105" y="242"/>
                  </a:moveTo>
                  <a:lnTo>
                    <a:pt x="105" y="242"/>
                  </a:lnTo>
                  <a:lnTo>
                    <a:pt x="242" y="226"/>
                  </a:lnTo>
                  <a:lnTo>
                    <a:pt x="211" y="166"/>
                  </a:lnTo>
                  <a:lnTo>
                    <a:pt x="209" y="109"/>
                  </a:lnTo>
                  <a:lnTo>
                    <a:pt x="219" y="81"/>
                  </a:lnTo>
                  <a:lnTo>
                    <a:pt x="89" y="0"/>
                  </a:lnTo>
                  <a:lnTo>
                    <a:pt x="48" y="6"/>
                  </a:lnTo>
                  <a:lnTo>
                    <a:pt x="34" y="17"/>
                  </a:lnTo>
                  <a:lnTo>
                    <a:pt x="33" y="41"/>
                  </a:lnTo>
                  <a:lnTo>
                    <a:pt x="23" y="74"/>
                  </a:lnTo>
                  <a:lnTo>
                    <a:pt x="14" y="85"/>
                  </a:lnTo>
                  <a:lnTo>
                    <a:pt x="0" y="87"/>
                  </a:lnTo>
                  <a:lnTo>
                    <a:pt x="26" y="178"/>
                  </a:lnTo>
                  <a:lnTo>
                    <a:pt x="69" y="198"/>
                  </a:lnTo>
                  <a:lnTo>
                    <a:pt x="99" y="199"/>
                  </a:lnTo>
                  <a:lnTo>
                    <a:pt x="105" y="24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9" name="Freeform 55">
              <a:extLst>
                <a:ext uri="{FF2B5EF4-FFF2-40B4-BE49-F238E27FC236}">
                  <a16:creationId xmlns:a16="http://schemas.microsoft.com/office/drawing/2014/main" xmlns="" id="{8827359A-D3A1-7D4D-9AD0-B208D1084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0975" y="4808538"/>
              <a:ext cx="273050" cy="227013"/>
            </a:xfrm>
            <a:custGeom>
              <a:avLst/>
              <a:gdLst>
                <a:gd name="T0" fmla="*/ 0 w 258"/>
                <a:gd name="T1" fmla="*/ 170 h 214"/>
                <a:gd name="T2" fmla="*/ 0 w 258"/>
                <a:gd name="T3" fmla="*/ 170 h 214"/>
                <a:gd name="T4" fmla="*/ 25 w 258"/>
                <a:gd name="T5" fmla="*/ 204 h 214"/>
                <a:gd name="T6" fmla="*/ 64 w 258"/>
                <a:gd name="T7" fmla="*/ 206 h 214"/>
                <a:gd name="T8" fmla="*/ 77 w 258"/>
                <a:gd name="T9" fmla="*/ 214 h 214"/>
                <a:gd name="T10" fmla="*/ 118 w 258"/>
                <a:gd name="T11" fmla="*/ 214 h 214"/>
                <a:gd name="T12" fmla="*/ 152 w 258"/>
                <a:gd name="T13" fmla="*/ 166 h 214"/>
                <a:gd name="T14" fmla="*/ 249 w 258"/>
                <a:gd name="T15" fmla="*/ 122 h 214"/>
                <a:gd name="T16" fmla="*/ 258 w 258"/>
                <a:gd name="T17" fmla="*/ 84 h 214"/>
                <a:gd name="T18" fmla="*/ 247 w 258"/>
                <a:gd name="T19" fmla="*/ 29 h 214"/>
                <a:gd name="T20" fmla="*/ 196 w 258"/>
                <a:gd name="T21" fmla="*/ 0 h 214"/>
                <a:gd name="T22" fmla="*/ 162 w 258"/>
                <a:gd name="T23" fmla="*/ 3 h 214"/>
                <a:gd name="T24" fmla="*/ 145 w 258"/>
                <a:gd name="T25" fmla="*/ 40 h 214"/>
                <a:gd name="T26" fmla="*/ 146 w 258"/>
                <a:gd name="T27" fmla="*/ 57 h 214"/>
                <a:gd name="T28" fmla="*/ 186 w 258"/>
                <a:gd name="T29" fmla="*/ 76 h 214"/>
                <a:gd name="T30" fmla="*/ 188 w 258"/>
                <a:gd name="T31" fmla="*/ 118 h 214"/>
                <a:gd name="T32" fmla="*/ 154 w 258"/>
                <a:gd name="T33" fmla="*/ 120 h 214"/>
                <a:gd name="T34" fmla="*/ 145 w 258"/>
                <a:gd name="T35" fmla="*/ 106 h 214"/>
                <a:gd name="T36" fmla="*/ 50 w 258"/>
                <a:gd name="T37" fmla="*/ 65 h 214"/>
                <a:gd name="T38" fmla="*/ 47 w 258"/>
                <a:gd name="T39" fmla="*/ 97 h 214"/>
                <a:gd name="T40" fmla="*/ 2 w 258"/>
                <a:gd name="T41" fmla="*/ 98 h 214"/>
                <a:gd name="T42" fmla="*/ 0 w 258"/>
                <a:gd name="T43" fmla="*/ 17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8" h="214">
                  <a:moveTo>
                    <a:pt x="0" y="170"/>
                  </a:moveTo>
                  <a:lnTo>
                    <a:pt x="0" y="170"/>
                  </a:lnTo>
                  <a:lnTo>
                    <a:pt x="25" y="204"/>
                  </a:lnTo>
                  <a:lnTo>
                    <a:pt x="64" y="206"/>
                  </a:lnTo>
                  <a:lnTo>
                    <a:pt x="77" y="214"/>
                  </a:lnTo>
                  <a:lnTo>
                    <a:pt x="118" y="214"/>
                  </a:lnTo>
                  <a:lnTo>
                    <a:pt x="152" y="166"/>
                  </a:lnTo>
                  <a:lnTo>
                    <a:pt x="249" y="122"/>
                  </a:lnTo>
                  <a:lnTo>
                    <a:pt x="258" y="84"/>
                  </a:lnTo>
                  <a:lnTo>
                    <a:pt x="247" y="29"/>
                  </a:lnTo>
                  <a:lnTo>
                    <a:pt x="196" y="0"/>
                  </a:lnTo>
                  <a:lnTo>
                    <a:pt x="162" y="3"/>
                  </a:lnTo>
                  <a:lnTo>
                    <a:pt x="145" y="40"/>
                  </a:lnTo>
                  <a:lnTo>
                    <a:pt x="146" y="57"/>
                  </a:lnTo>
                  <a:lnTo>
                    <a:pt x="186" y="76"/>
                  </a:lnTo>
                  <a:lnTo>
                    <a:pt x="188" y="118"/>
                  </a:lnTo>
                  <a:lnTo>
                    <a:pt x="154" y="120"/>
                  </a:lnTo>
                  <a:lnTo>
                    <a:pt x="145" y="106"/>
                  </a:lnTo>
                  <a:lnTo>
                    <a:pt x="50" y="65"/>
                  </a:lnTo>
                  <a:lnTo>
                    <a:pt x="47" y="97"/>
                  </a:lnTo>
                  <a:lnTo>
                    <a:pt x="2" y="98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0" name="Freeform 56">
              <a:extLst>
                <a:ext uri="{FF2B5EF4-FFF2-40B4-BE49-F238E27FC236}">
                  <a16:creationId xmlns:a16="http://schemas.microsoft.com/office/drawing/2014/main" xmlns="" id="{F7010275-17DB-2344-A82A-77B21CCFC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6025" y="4754563"/>
              <a:ext cx="277813" cy="277813"/>
            </a:xfrm>
            <a:custGeom>
              <a:avLst/>
              <a:gdLst>
                <a:gd name="T0" fmla="*/ 19 w 263"/>
                <a:gd name="T1" fmla="*/ 1 h 262"/>
                <a:gd name="T2" fmla="*/ 19 w 263"/>
                <a:gd name="T3" fmla="*/ 1 h 262"/>
                <a:gd name="T4" fmla="*/ 45 w 263"/>
                <a:gd name="T5" fmla="*/ 101 h 262"/>
                <a:gd name="T6" fmla="*/ 45 w 263"/>
                <a:gd name="T7" fmla="*/ 132 h 262"/>
                <a:gd name="T8" fmla="*/ 6 w 263"/>
                <a:gd name="T9" fmla="*/ 174 h 262"/>
                <a:gd name="T10" fmla="*/ 0 w 263"/>
                <a:gd name="T11" fmla="*/ 243 h 262"/>
                <a:gd name="T12" fmla="*/ 150 w 263"/>
                <a:gd name="T13" fmla="*/ 244 h 262"/>
                <a:gd name="T14" fmla="*/ 199 w 263"/>
                <a:gd name="T15" fmla="*/ 262 h 262"/>
                <a:gd name="T16" fmla="*/ 240 w 263"/>
                <a:gd name="T17" fmla="*/ 257 h 262"/>
                <a:gd name="T18" fmla="*/ 216 w 263"/>
                <a:gd name="T19" fmla="*/ 227 h 262"/>
                <a:gd name="T20" fmla="*/ 216 w 263"/>
                <a:gd name="T21" fmla="*/ 143 h 262"/>
                <a:gd name="T22" fmla="*/ 263 w 263"/>
                <a:gd name="T23" fmla="*/ 141 h 262"/>
                <a:gd name="T24" fmla="*/ 263 w 263"/>
                <a:gd name="T25" fmla="*/ 108 h 262"/>
                <a:gd name="T26" fmla="*/ 225 w 263"/>
                <a:gd name="T27" fmla="*/ 106 h 262"/>
                <a:gd name="T28" fmla="*/ 218 w 263"/>
                <a:gd name="T29" fmla="*/ 29 h 262"/>
                <a:gd name="T30" fmla="*/ 202 w 263"/>
                <a:gd name="T31" fmla="*/ 29 h 262"/>
                <a:gd name="T32" fmla="*/ 193 w 263"/>
                <a:gd name="T33" fmla="*/ 21 h 262"/>
                <a:gd name="T34" fmla="*/ 184 w 263"/>
                <a:gd name="T35" fmla="*/ 22 h 262"/>
                <a:gd name="T36" fmla="*/ 171 w 263"/>
                <a:gd name="T37" fmla="*/ 46 h 262"/>
                <a:gd name="T38" fmla="*/ 124 w 263"/>
                <a:gd name="T39" fmla="*/ 46 h 262"/>
                <a:gd name="T40" fmla="*/ 113 w 263"/>
                <a:gd name="T41" fmla="*/ 34 h 262"/>
                <a:gd name="T42" fmla="*/ 116 w 263"/>
                <a:gd name="T43" fmla="*/ 19 h 262"/>
                <a:gd name="T44" fmla="*/ 103 w 263"/>
                <a:gd name="T45" fmla="*/ 0 h 262"/>
                <a:gd name="T46" fmla="*/ 19 w 263"/>
                <a:gd name="T47" fmla="*/ 1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3" h="262">
                  <a:moveTo>
                    <a:pt x="19" y="1"/>
                  </a:moveTo>
                  <a:lnTo>
                    <a:pt x="19" y="1"/>
                  </a:lnTo>
                  <a:lnTo>
                    <a:pt x="45" y="101"/>
                  </a:lnTo>
                  <a:lnTo>
                    <a:pt x="45" y="132"/>
                  </a:lnTo>
                  <a:lnTo>
                    <a:pt x="6" y="174"/>
                  </a:lnTo>
                  <a:lnTo>
                    <a:pt x="0" y="243"/>
                  </a:lnTo>
                  <a:lnTo>
                    <a:pt x="150" y="244"/>
                  </a:lnTo>
                  <a:lnTo>
                    <a:pt x="199" y="262"/>
                  </a:lnTo>
                  <a:lnTo>
                    <a:pt x="240" y="257"/>
                  </a:lnTo>
                  <a:lnTo>
                    <a:pt x="216" y="227"/>
                  </a:lnTo>
                  <a:lnTo>
                    <a:pt x="216" y="143"/>
                  </a:lnTo>
                  <a:lnTo>
                    <a:pt x="263" y="141"/>
                  </a:lnTo>
                  <a:lnTo>
                    <a:pt x="263" y="108"/>
                  </a:lnTo>
                  <a:lnTo>
                    <a:pt x="225" y="106"/>
                  </a:lnTo>
                  <a:lnTo>
                    <a:pt x="218" y="29"/>
                  </a:lnTo>
                  <a:lnTo>
                    <a:pt x="202" y="29"/>
                  </a:lnTo>
                  <a:lnTo>
                    <a:pt x="193" y="21"/>
                  </a:lnTo>
                  <a:lnTo>
                    <a:pt x="184" y="22"/>
                  </a:lnTo>
                  <a:lnTo>
                    <a:pt x="171" y="46"/>
                  </a:lnTo>
                  <a:lnTo>
                    <a:pt x="124" y="46"/>
                  </a:lnTo>
                  <a:lnTo>
                    <a:pt x="113" y="34"/>
                  </a:lnTo>
                  <a:lnTo>
                    <a:pt x="116" y="19"/>
                  </a:lnTo>
                  <a:lnTo>
                    <a:pt x="103" y="0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1" name="Freeform 57">
              <a:extLst>
                <a:ext uri="{FF2B5EF4-FFF2-40B4-BE49-F238E27FC236}">
                  <a16:creationId xmlns:a16="http://schemas.microsoft.com/office/drawing/2014/main" xmlns="" id="{58B28015-0882-1049-B568-AB0E3887F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263" y="4838701"/>
              <a:ext cx="66675" cy="182563"/>
            </a:xfrm>
            <a:custGeom>
              <a:avLst/>
              <a:gdLst>
                <a:gd name="T0" fmla="*/ 2 w 63"/>
                <a:gd name="T1" fmla="*/ 100 h 172"/>
                <a:gd name="T2" fmla="*/ 2 w 63"/>
                <a:gd name="T3" fmla="*/ 100 h 172"/>
                <a:gd name="T4" fmla="*/ 26 w 63"/>
                <a:gd name="T5" fmla="*/ 125 h 172"/>
                <a:gd name="T6" fmla="*/ 26 w 63"/>
                <a:gd name="T7" fmla="*/ 158 h 172"/>
                <a:gd name="T8" fmla="*/ 31 w 63"/>
                <a:gd name="T9" fmla="*/ 172 h 172"/>
                <a:gd name="T10" fmla="*/ 63 w 63"/>
                <a:gd name="T11" fmla="*/ 137 h 172"/>
                <a:gd name="T12" fmla="*/ 59 w 63"/>
                <a:gd name="T13" fmla="*/ 92 h 172"/>
                <a:gd name="T14" fmla="*/ 42 w 63"/>
                <a:gd name="T15" fmla="*/ 79 h 172"/>
                <a:gd name="T16" fmla="*/ 26 w 63"/>
                <a:gd name="T17" fmla="*/ 1 h 172"/>
                <a:gd name="T18" fmla="*/ 0 w 63"/>
                <a:gd name="T19" fmla="*/ 0 h 172"/>
                <a:gd name="T20" fmla="*/ 12 w 63"/>
                <a:gd name="T21" fmla="*/ 56 h 172"/>
                <a:gd name="T22" fmla="*/ 2 w 63"/>
                <a:gd name="T23" fmla="*/ 10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72">
                  <a:moveTo>
                    <a:pt x="2" y="100"/>
                  </a:moveTo>
                  <a:lnTo>
                    <a:pt x="2" y="100"/>
                  </a:lnTo>
                  <a:lnTo>
                    <a:pt x="26" y="125"/>
                  </a:lnTo>
                  <a:lnTo>
                    <a:pt x="26" y="158"/>
                  </a:lnTo>
                  <a:lnTo>
                    <a:pt x="31" y="172"/>
                  </a:lnTo>
                  <a:lnTo>
                    <a:pt x="63" y="137"/>
                  </a:lnTo>
                  <a:lnTo>
                    <a:pt x="59" y="92"/>
                  </a:lnTo>
                  <a:lnTo>
                    <a:pt x="42" y="79"/>
                  </a:lnTo>
                  <a:lnTo>
                    <a:pt x="26" y="1"/>
                  </a:lnTo>
                  <a:lnTo>
                    <a:pt x="0" y="0"/>
                  </a:lnTo>
                  <a:lnTo>
                    <a:pt x="12" y="56"/>
                  </a:lnTo>
                  <a:lnTo>
                    <a:pt x="2" y="10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2" name="Freeform 58">
              <a:extLst>
                <a:ext uri="{FF2B5EF4-FFF2-40B4-BE49-F238E27FC236}">
                  <a16:creationId xmlns:a16="http://schemas.microsoft.com/office/drawing/2014/main" xmlns="" id="{14B0AA33-0D60-034A-BC01-DB28899BA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7825" y="4867276"/>
              <a:ext cx="257175" cy="376238"/>
            </a:xfrm>
            <a:custGeom>
              <a:avLst/>
              <a:gdLst>
                <a:gd name="T0" fmla="*/ 22 w 243"/>
                <a:gd name="T1" fmla="*/ 339 h 356"/>
                <a:gd name="T2" fmla="*/ 22 w 243"/>
                <a:gd name="T3" fmla="*/ 339 h 356"/>
                <a:gd name="T4" fmla="*/ 43 w 243"/>
                <a:gd name="T5" fmla="*/ 356 h 356"/>
                <a:gd name="T6" fmla="*/ 93 w 243"/>
                <a:gd name="T7" fmla="*/ 326 h 356"/>
                <a:gd name="T8" fmla="*/ 101 w 243"/>
                <a:gd name="T9" fmla="*/ 281 h 356"/>
                <a:gd name="T10" fmla="*/ 101 w 243"/>
                <a:gd name="T11" fmla="*/ 207 h 356"/>
                <a:gd name="T12" fmla="*/ 181 w 243"/>
                <a:gd name="T13" fmla="*/ 142 h 356"/>
                <a:gd name="T14" fmla="*/ 194 w 243"/>
                <a:gd name="T15" fmla="*/ 142 h 356"/>
                <a:gd name="T16" fmla="*/ 243 w 243"/>
                <a:gd name="T17" fmla="*/ 96 h 356"/>
                <a:gd name="T18" fmla="*/ 235 w 243"/>
                <a:gd name="T19" fmla="*/ 0 h 356"/>
                <a:gd name="T20" fmla="*/ 107 w 243"/>
                <a:gd name="T21" fmla="*/ 16 h 356"/>
                <a:gd name="T22" fmla="*/ 111 w 243"/>
                <a:gd name="T23" fmla="*/ 45 h 356"/>
                <a:gd name="T24" fmla="*/ 133 w 243"/>
                <a:gd name="T25" fmla="*/ 62 h 356"/>
                <a:gd name="T26" fmla="*/ 138 w 243"/>
                <a:gd name="T27" fmla="*/ 114 h 356"/>
                <a:gd name="T28" fmla="*/ 95 w 243"/>
                <a:gd name="T29" fmla="*/ 156 h 356"/>
                <a:gd name="T30" fmla="*/ 84 w 243"/>
                <a:gd name="T31" fmla="*/ 133 h 356"/>
                <a:gd name="T32" fmla="*/ 86 w 243"/>
                <a:gd name="T33" fmla="*/ 101 h 356"/>
                <a:gd name="T34" fmla="*/ 61 w 243"/>
                <a:gd name="T35" fmla="*/ 74 h 356"/>
                <a:gd name="T36" fmla="*/ 0 w 243"/>
                <a:gd name="T37" fmla="*/ 103 h 356"/>
                <a:gd name="T38" fmla="*/ 57 w 243"/>
                <a:gd name="T39" fmla="*/ 132 h 356"/>
                <a:gd name="T40" fmla="*/ 59 w 243"/>
                <a:gd name="T41" fmla="*/ 216 h 356"/>
                <a:gd name="T42" fmla="*/ 22 w 243"/>
                <a:gd name="T43" fmla="*/ 272 h 356"/>
                <a:gd name="T44" fmla="*/ 22 w 243"/>
                <a:gd name="T45" fmla="*/ 339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3" h="356">
                  <a:moveTo>
                    <a:pt x="22" y="339"/>
                  </a:moveTo>
                  <a:lnTo>
                    <a:pt x="22" y="339"/>
                  </a:lnTo>
                  <a:lnTo>
                    <a:pt x="43" y="356"/>
                  </a:lnTo>
                  <a:lnTo>
                    <a:pt x="93" y="326"/>
                  </a:lnTo>
                  <a:lnTo>
                    <a:pt x="101" y="281"/>
                  </a:lnTo>
                  <a:lnTo>
                    <a:pt x="101" y="207"/>
                  </a:lnTo>
                  <a:lnTo>
                    <a:pt x="181" y="142"/>
                  </a:lnTo>
                  <a:lnTo>
                    <a:pt x="194" y="142"/>
                  </a:lnTo>
                  <a:lnTo>
                    <a:pt x="243" y="96"/>
                  </a:lnTo>
                  <a:lnTo>
                    <a:pt x="235" y="0"/>
                  </a:lnTo>
                  <a:lnTo>
                    <a:pt x="107" y="16"/>
                  </a:lnTo>
                  <a:lnTo>
                    <a:pt x="111" y="45"/>
                  </a:lnTo>
                  <a:lnTo>
                    <a:pt x="133" y="62"/>
                  </a:lnTo>
                  <a:lnTo>
                    <a:pt x="138" y="114"/>
                  </a:lnTo>
                  <a:lnTo>
                    <a:pt x="95" y="156"/>
                  </a:lnTo>
                  <a:lnTo>
                    <a:pt x="84" y="133"/>
                  </a:lnTo>
                  <a:lnTo>
                    <a:pt x="86" y="101"/>
                  </a:lnTo>
                  <a:lnTo>
                    <a:pt x="61" y="74"/>
                  </a:lnTo>
                  <a:lnTo>
                    <a:pt x="0" y="103"/>
                  </a:lnTo>
                  <a:lnTo>
                    <a:pt x="57" y="132"/>
                  </a:lnTo>
                  <a:lnTo>
                    <a:pt x="59" y="216"/>
                  </a:lnTo>
                  <a:lnTo>
                    <a:pt x="22" y="272"/>
                  </a:lnTo>
                  <a:lnTo>
                    <a:pt x="22" y="33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3" name="Freeform 59">
              <a:extLst>
                <a:ext uri="{FF2B5EF4-FFF2-40B4-BE49-F238E27FC236}">
                  <a16:creationId xmlns:a16="http://schemas.microsoft.com/office/drawing/2014/main" xmlns="" id="{DC322C04-FBB7-C640-BF15-6D03EEE60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3525" y="4978401"/>
              <a:ext cx="171450" cy="171450"/>
            </a:xfrm>
            <a:custGeom>
              <a:avLst/>
              <a:gdLst>
                <a:gd name="T0" fmla="*/ 1 w 162"/>
                <a:gd name="T1" fmla="*/ 69 h 162"/>
                <a:gd name="T2" fmla="*/ 1 w 162"/>
                <a:gd name="T3" fmla="*/ 69 h 162"/>
                <a:gd name="T4" fmla="*/ 72 w 162"/>
                <a:gd name="T5" fmla="*/ 149 h 162"/>
                <a:gd name="T6" fmla="*/ 126 w 162"/>
                <a:gd name="T7" fmla="*/ 162 h 162"/>
                <a:gd name="T8" fmla="*/ 162 w 162"/>
                <a:gd name="T9" fmla="*/ 106 h 162"/>
                <a:gd name="T10" fmla="*/ 159 w 162"/>
                <a:gd name="T11" fmla="*/ 30 h 162"/>
                <a:gd name="T12" fmla="*/ 100 w 162"/>
                <a:gd name="T13" fmla="*/ 0 h 162"/>
                <a:gd name="T14" fmla="*/ 78 w 162"/>
                <a:gd name="T15" fmla="*/ 10 h 162"/>
                <a:gd name="T16" fmla="*/ 46 w 162"/>
                <a:gd name="T17" fmla="*/ 60 h 162"/>
                <a:gd name="T18" fmla="*/ 0 w 162"/>
                <a:gd name="T19" fmla="*/ 60 h 162"/>
                <a:gd name="T20" fmla="*/ 1 w 162"/>
                <a:gd name="T21" fmla="*/ 6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2" h="162">
                  <a:moveTo>
                    <a:pt x="1" y="69"/>
                  </a:moveTo>
                  <a:lnTo>
                    <a:pt x="1" y="69"/>
                  </a:lnTo>
                  <a:lnTo>
                    <a:pt x="72" y="149"/>
                  </a:lnTo>
                  <a:lnTo>
                    <a:pt x="126" y="162"/>
                  </a:lnTo>
                  <a:lnTo>
                    <a:pt x="162" y="106"/>
                  </a:lnTo>
                  <a:lnTo>
                    <a:pt x="159" y="30"/>
                  </a:lnTo>
                  <a:lnTo>
                    <a:pt x="100" y="0"/>
                  </a:lnTo>
                  <a:lnTo>
                    <a:pt x="78" y="10"/>
                  </a:lnTo>
                  <a:lnTo>
                    <a:pt x="46" y="60"/>
                  </a:lnTo>
                  <a:lnTo>
                    <a:pt x="0" y="60"/>
                  </a:lnTo>
                  <a:lnTo>
                    <a:pt x="1" y="6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4" name="Freeform 60">
              <a:extLst>
                <a:ext uri="{FF2B5EF4-FFF2-40B4-BE49-F238E27FC236}">
                  <a16:creationId xmlns:a16="http://schemas.microsoft.com/office/drawing/2014/main" xmlns="" id="{8E30BE69-27C8-E645-AF46-4C0B34DC0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438" y="5018088"/>
              <a:ext cx="298450" cy="298450"/>
            </a:xfrm>
            <a:custGeom>
              <a:avLst/>
              <a:gdLst>
                <a:gd name="T0" fmla="*/ 82 w 282"/>
                <a:gd name="T1" fmla="*/ 264 h 282"/>
                <a:gd name="T2" fmla="*/ 82 w 282"/>
                <a:gd name="T3" fmla="*/ 264 h 282"/>
                <a:gd name="T4" fmla="*/ 108 w 282"/>
                <a:gd name="T5" fmla="*/ 266 h 282"/>
                <a:gd name="T6" fmla="*/ 124 w 282"/>
                <a:gd name="T7" fmla="*/ 281 h 282"/>
                <a:gd name="T8" fmla="*/ 160 w 282"/>
                <a:gd name="T9" fmla="*/ 282 h 282"/>
                <a:gd name="T10" fmla="*/ 169 w 282"/>
                <a:gd name="T11" fmla="*/ 178 h 282"/>
                <a:gd name="T12" fmla="*/ 169 w 282"/>
                <a:gd name="T13" fmla="*/ 110 h 282"/>
                <a:gd name="T14" fmla="*/ 193 w 282"/>
                <a:gd name="T15" fmla="*/ 105 h 282"/>
                <a:gd name="T16" fmla="*/ 202 w 282"/>
                <a:gd name="T17" fmla="*/ 34 h 282"/>
                <a:gd name="T18" fmla="*/ 261 w 282"/>
                <a:gd name="T19" fmla="*/ 32 h 282"/>
                <a:gd name="T20" fmla="*/ 282 w 282"/>
                <a:gd name="T21" fmla="*/ 14 h 282"/>
                <a:gd name="T22" fmla="*/ 247 w 282"/>
                <a:gd name="T23" fmla="*/ 13 h 282"/>
                <a:gd name="T24" fmla="*/ 198 w 282"/>
                <a:gd name="T25" fmla="*/ 19 h 282"/>
                <a:gd name="T26" fmla="*/ 146 w 282"/>
                <a:gd name="T27" fmla="*/ 0 h 282"/>
                <a:gd name="T28" fmla="*/ 0 w 282"/>
                <a:gd name="T29" fmla="*/ 0 h 282"/>
                <a:gd name="T30" fmla="*/ 4 w 282"/>
                <a:gd name="T31" fmla="*/ 42 h 282"/>
                <a:gd name="T32" fmla="*/ 52 w 282"/>
                <a:gd name="T33" fmla="*/ 114 h 282"/>
                <a:gd name="T34" fmla="*/ 44 w 282"/>
                <a:gd name="T35" fmla="*/ 151 h 282"/>
                <a:gd name="T36" fmla="*/ 44 w 282"/>
                <a:gd name="T37" fmla="*/ 170 h 282"/>
                <a:gd name="T38" fmla="*/ 82 w 282"/>
                <a:gd name="T39" fmla="*/ 26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2" h="282">
                  <a:moveTo>
                    <a:pt x="82" y="264"/>
                  </a:moveTo>
                  <a:lnTo>
                    <a:pt x="82" y="264"/>
                  </a:lnTo>
                  <a:lnTo>
                    <a:pt x="108" y="266"/>
                  </a:lnTo>
                  <a:lnTo>
                    <a:pt x="124" y="281"/>
                  </a:lnTo>
                  <a:lnTo>
                    <a:pt x="160" y="282"/>
                  </a:lnTo>
                  <a:lnTo>
                    <a:pt x="169" y="178"/>
                  </a:lnTo>
                  <a:lnTo>
                    <a:pt x="169" y="110"/>
                  </a:lnTo>
                  <a:lnTo>
                    <a:pt x="193" y="105"/>
                  </a:lnTo>
                  <a:lnTo>
                    <a:pt x="202" y="34"/>
                  </a:lnTo>
                  <a:lnTo>
                    <a:pt x="261" y="32"/>
                  </a:lnTo>
                  <a:lnTo>
                    <a:pt x="282" y="14"/>
                  </a:lnTo>
                  <a:lnTo>
                    <a:pt x="247" y="13"/>
                  </a:lnTo>
                  <a:lnTo>
                    <a:pt x="198" y="19"/>
                  </a:lnTo>
                  <a:lnTo>
                    <a:pt x="146" y="0"/>
                  </a:lnTo>
                  <a:lnTo>
                    <a:pt x="0" y="0"/>
                  </a:lnTo>
                  <a:lnTo>
                    <a:pt x="4" y="42"/>
                  </a:lnTo>
                  <a:lnTo>
                    <a:pt x="52" y="114"/>
                  </a:lnTo>
                  <a:lnTo>
                    <a:pt x="44" y="151"/>
                  </a:lnTo>
                  <a:lnTo>
                    <a:pt x="44" y="170"/>
                  </a:lnTo>
                  <a:lnTo>
                    <a:pt x="82" y="26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5" name="Freeform 61">
              <a:extLst>
                <a:ext uri="{FF2B5EF4-FFF2-40B4-BE49-F238E27FC236}">
                  <a16:creationId xmlns:a16="http://schemas.microsoft.com/office/drawing/2014/main" xmlns="" id="{4F8AF053-CF29-0245-9739-09A32152F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763" y="5037138"/>
              <a:ext cx="203200" cy="230188"/>
            </a:xfrm>
            <a:custGeom>
              <a:avLst/>
              <a:gdLst>
                <a:gd name="T0" fmla="*/ 0 w 193"/>
                <a:gd name="T1" fmla="*/ 163 h 218"/>
                <a:gd name="T2" fmla="*/ 0 w 193"/>
                <a:gd name="T3" fmla="*/ 163 h 218"/>
                <a:gd name="T4" fmla="*/ 17 w 193"/>
                <a:gd name="T5" fmla="*/ 168 h 218"/>
                <a:gd name="T6" fmla="*/ 14 w 193"/>
                <a:gd name="T7" fmla="*/ 216 h 218"/>
                <a:gd name="T8" fmla="*/ 32 w 193"/>
                <a:gd name="T9" fmla="*/ 218 h 218"/>
                <a:gd name="T10" fmla="*/ 71 w 193"/>
                <a:gd name="T11" fmla="*/ 183 h 218"/>
                <a:gd name="T12" fmla="*/ 119 w 193"/>
                <a:gd name="T13" fmla="*/ 188 h 218"/>
                <a:gd name="T14" fmla="*/ 132 w 193"/>
                <a:gd name="T15" fmla="*/ 156 h 218"/>
                <a:gd name="T16" fmla="*/ 193 w 193"/>
                <a:gd name="T17" fmla="*/ 100 h 218"/>
                <a:gd name="T18" fmla="*/ 120 w 193"/>
                <a:gd name="T19" fmla="*/ 17 h 218"/>
                <a:gd name="T20" fmla="*/ 119 w 193"/>
                <a:gd name="T21" fmla="*/ 3 h 218"/>
                <a:gd name="T22" fmla="*/ 111 w 193"/>
                <a:gd name="T23" fmla="*/ 0 h 218"/>
                <a:gd name="T24" fmla="*/ 89 w 193"/>
                <a:gd name="T25" fmla="*/ 21 h 218"/>
                <a:gd name="T26" fmla="*/ 32 w 193"/>
                <a:gd name="T27" fmla="*/ 22 h 218"/>
                <a:gd name="T28" fmla="*/ 24 w 193"/>
                <a:gd name="T29" fmla="*/ 94 h 218"/>
                <a:gd name="T30" fmla="*/ 1 w 193"/>
                <a:gd name="T31" fmla="*/ 99 h 218"/>
                <a:gd name="T32" fmla="*/ 0 w 193"/>
                <a:gd name="T33" fmla="*/ 163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3" h="218">
                  <a:moveTo>
                    <a:pt x="0" y="163"/>
                  </a:moveTo>
                  <a:lnTo>
                    <a:pt x="0" y="163"/>
                  </a:lnTo>
                  <a:lnTo>
                    <a:pt x="17" y="168"/>
                  </a:lnTo>
                  <a:lnTo>
                    <a:pt x="14" y="216"/>
                  </a:lnTo>
                  <a:lnTo>
                    <a:pt x="32" y="218"/>
                  </a:lnTo>
                  <a:lnTo>
                    <a:pt x="71" y="183"/>
                  </a:lnTo>
                  <a:lnTo>
                    <a:pt x="119" y="188"/>
                  </a:lnTo>
                  <a:lnTo>
                    <a:pt x="132" y="156"/>
                  </a:lnTo>
                  <a:lnTo>
                    <a:pt x="193" y="100"/>
                  </a:lnTo>
                  <a:lnTo>
                    <a:pt x="120" y="17"/>
                  </a:lnTo>
                  <a:lnTo>
                    <a:pt x="119" y="3"/>
                  </a:lnTo>
                  <a:lnTo>
                    <a:pt x="111" y="0"/>
                  </a:lnTo>
                  <a:lnTo>
                    <a:pt x="89" y="21"/>
                  </a:lnTo>
                  <a:lnTo>
                    <a:pt x="32" y="22"/>
                  </a:lnTo>
                  <a:lnTo>
                    <a:pt x="24" y="94"/>
                  </a:lnTo>
                  <a:lnTo>
                    <a:pt x="1" y="99"/>
                  </a:lnTo>
                  <a:lnTo>
                    <a:pt x="0" y="16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6" name="Freeform 62">
              <a:extLst>
                <a:ext uri="{FF2B5EF4-FFF2-40B4-BE49-F238E27FC236}">
                  <a16:creationId xmlns:a16="http://schemas.microsoft.com/office/drawing/2014/main" xmlns="" id="{B195A580-EA87-C643-BE63-715D35FFA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300" y="5230813"/>
              <a:ext cx="52388" cy="44450"/>
            </a:xfrm>
            <a:custGeom>
              <a:avLst/>
              <a:gdLst>
                <a:gd name="T0" fmla="*/ 29 w 49"/>
                <a:gd name="T1" fmla="*/ 0 h 41"/>
                <a:gd name="T2" fmla="*/ 29 w 49"/>
                <a:gd name="T3" fmla="*/ 0 h 41"/>
                <a:gd name="T4" fmla="*/ 9 w 49"/>
                <a:gd name="T5" fmla="*/ 4 h 41"/>
                <a:gd name="T6" fmla="*/ 0 w 49"/>
                <a:gd name="T7" fmla="*/ 27 h 41"/>
                <a:gd name="T8" fmla="*/ 16 w 49"/>
                <a:gd name="T9" fmla="*/ 41 h 41"/>
                <a:gd name="T10" fmla="*/ 34 w 49"/>
                <a:gd name="T11" fmla="*/ 41 h 41"/>
                <a:gd name="T12" fmla="*/ 49 w 49"/>
                <a:gd name="T13" fmla="*/ 18 h 41"/>
                <a:gd name="T14" fmla="*/ 29 w 49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41">
                  <a:moveTo>
                    <a:pt x="29" y="0"/>
                  </a:moveTo>
                  <a:lnTo>
                    <a:pt x="29" y="0"/>
                  </a:lnTo>
                  <a:lnTo>
                    <a:pt x="9" y="4"/>
                  </a:lnTo>
                  <a:lnTo>
                    <a:pt x="0" y="27"/>
                  </a:lnTo>
                  <a:lnTo>
                    <a:pt x="16" y="41"/>
                  </a:lnTo>
                  <a:lnTo>
                    <a:pt x="34" y="41"/>
                  </a:lnTo>
                  <a:lnTo>
                    <a:pt x="49" y="18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7" name="Freeform 63">
              <a:extLst>
                <a:ext uri="{FF2B5EF4-FFF2-40B4-BE49-F238E27FC236}">
                  <a16:creationId xmlns:a16="http://schemas.microsoft.com/office/drawing/2014/main" xmlns="" id="{F8396252-E67B-DA46-B354-5214735F93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400" y="5307013"/>
              <a:ext cx="60325" cy="52388"/>
            </a:xfrm>
            <a:custGeom>
              <a:avLst/>
              <a:gdLst>
                <a:gd name="T0" fmla="*/ 7 w 56"/>
                <a:gd name="T1" fmla="*/ 19 h 50"/>
                <a:gd name="T2" fmla="*/ 7 w 56"/>
                <a:gd name="T3" fmla="*/ 19 h 50"/>
                <a:gd name="T4" fmla="*/ 31 w 56"/>
                <a:gd name="T5" fmla="*/ 0 h 50"/>
                <a:gd name="T6" fmla="*/ 42 w 56"/>
                <a:gd name="T7" fmla="*/ 1 h 50"/>
                <a:gd name="T8" fmla="*/ 56 w 56"/>
                <a:gd name="T9" fmla="*/ 18 h 50"/>
                <a:gd name="T10" fmla="*/ 55 w 56"/>
                <a:gd name="T11" fmla="*/ 35 h 50"/>
                <a:gd name="T12" fmla="*/ 32 w 56"/>
                <a:gd name="T13" fmla="*/ 43 h 50"/>
                <a:gd name="T14" fmla="*/ 32 w 56"/>
                <a:gd name="T15" fmla="*/ 50 h 50"/>
                <a:gd name="T16" fmla="*/ 6 w 56"/>
                <a:gd name="T17" fmla="*/ 49 h 50"/>
                <a:gd name="T18" fmla="*/ 0 w 56"/>
                <a:gd name="T19" fmla="*/ 30 h 50"/>
                <a:gd name="T20" fmla="*/ 7 w 56"/>
                <a:gd name="T21" fmla="*/ 1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50">
                  <a:moveTo>
                    <a:pt x="7" y="19"/>
                  </a:moveTo>
                  <a:lnTo>
                    <a:pt x="7" y="19"/>
                  </a:lnTo>
                  <a:lnTo>
                    <a:pt x="31" y="0"/>
                  </a:lnTo>
                  <a:lnTo>
                    <a:pt x="42" y="1"/>
                  </a:lnTo>
                  <a:lnTo>
                    <a:pt x="56" y="18"/>
                  </a:lnTo>
                  <a:lnTo>
                    <a:pt x="55" y="35"/>
                  </a:lnTo>
                  <a:lnTo>
                    <a:pt x="32" y="43"/>
                  </a:lnTo>
                  <a:lnTo>
                    <a:pt x="32" y="50"/>
                  </a:lnTo>
                  <a:lnTo>
                    <a:pt x="6" y="49"/>
                  </a:lnTo>
                  <a:lnTo>
                    <a:pt x="0" y="30"/>
                  </a:lnTo>
                  <a:lnTo>
                    <a:pt x="7" y="1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8" name="Freeform 64">
              <a:extLst>
                <a:ext uri="{FF2B5EF4-FFF2-40B4-BE49-F238E27FC236}">
                  <a16:creationId xmlns:a16="http://schemas.microsoft.com/office/drawing/2014/main" xmlns="" id="{80D9E490-5A03-844D-9BDE-0AD1240C3E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925" y="5145088"/>
              <a:ext cx="387350" cy="338138"/>
            </a:xfrm>
            <a:custGeom>
              <a:avLst/>
              <a:gdLst>
                <a:gd name="T0" fmla="*/ 262 w 367"/>
                <a:gd name="T1" fmla="*/ 145 h 319"/>
                <a:gd name="T2" fmla="*/ 262 w 367"/>
                <a:gd name="T3" fmla="*/ 145 h 319"/>
                <a:gd name="T4" fmla="*/ 274 w 367"/>
                <a:gd name="T5" fmla="*/ 145 h 319"/>
                <a:gd name="T6" fmla="*/ 293 w 367"/>
                <a:gd name="T7" fmla="*/ 166 h 319"/>
                <a:gd name="T8" fmla="*/ 293 w 367"/>
                <a:gd name="T9" fmla="*/ 190 h 319"/>
                <a:gd name="T10" fmla="*/ 270 w 367"/>
                <a:gd name="T11" fmla="*/ 201 h 319"/>
                <a:gd name="T12" fmla="*/ 269 w 367"/>
                <a:gd name="T13" fmla="*/ 209 h 319"/>
                <a:gd name="T14" fmla="*/ 234 w 367"/>
                <a:gd name="T15" fmla="*/ 210 h 319"/>
                <a:gd name="T16" fmla="*/ 224 w 367"/>
                <a:gd name="T17" fmla="*/ 184 h 319"/>
                <a:gd name="T18" fmla="*/ 234 w 367"/>
                <a:gd name="T19" fmla="*/ 165 h 319"/>
                <a:gd name="T20" fmla="*/ 262 w 367"/>
                <a:gd name="T21" fmla="*/ 145 h 319"/>
                <a:gd name="T22" fmla="*/ 292 w 367"/>
                <a:gd name="T23" fmla="*/ 0 h 319"/>
                <a:gd name="T24" fmla="*/ 292 w 367"/>
                <a:gd name="T25" fmla="*/ 0 h 319"/>
                <a:gd name="T26" fmla="*/ 230 w 367"/>
                <a:gd name="T27" fmla="*/ 57 h 319"/>
                <a:gd name="T28" fmla="*/ 215 w 367"/>
                <a:gd name="T29" fmla="*/ 93 h 319"/>
                <a:gd name="T30" fmla="*/ 166 w 367"/>
                <a:gd name="T31" fmla="*/ 87 h 319"/>
                <a:gd name="T32" fmla="*/ 125 w 367"/>
                <a:gd name="T33" fmla="*/ 123 h 319"/>
                <a:gd name="T34" fmla="*/ 98 w 367"/>
                <a:gd name="T35" fmla="*/ 120 h 319"/>
                <a:gd name="T36" fmla="*/ 100 w 367"/>
                <a:gd name="T37" fmla="*/ 70 h 319"/>
                <a:gd name="T38" fmla="*/ 91 w 367"/>
                <a:gd name="T39" fmla="*/ 67 h 319"/>
                <a:gd name="T40" fmla="*/ 84 w 367"/>
                <a:gd name="T41" fmla="*/ 169 h 319"/>
                <a:gd name="T42" fmla="*/ 36 w 367"/>
                <a:gd name="T43" fmla="*/ 169 h 319"/>
                <a:gd name="T44" fmla="*/ 21 w 367"/>
                <a:gd name="T45" fmla="*/ 152 h 319"/>
                <a:gd name="T46" fmla="*/ 0 w 367"/>
                <a:gd name="T47" fmla="*/ 152 h 319"/>
                <a:gd name="T48" fmla="*/ 19 w 367"/>
                <a:gd name="T49" fmla="*/ 207 h 319"/>
                <a:gd name="T50" fmla="*/ 54 w 367"/>
                <a:gd name="T51" fmla="*/ 240 h 319"/>
                <a:gd name="T52" fmla="*/ 29 w 367"/>
                <a:gd name="T53" fmla="*/ 269 h 319"/>
                <a:gd name="T54" fmla="*/ 45 w 367"/>
                <a:gd name="T55" fmla="*/ 305 h 319"/>
                <a:gd name="T56" fmla="*/ 82 w 367"/>
                <a:gd name="T57" fmla="*/ 319 h 319"/>
                <a:gd name="T58" fmla="*/ 112 w 367"/>
                <a:gd name="T59" fmla="*/ 294 h 319"/>
                <a:gd name="T60" fmla="*/ 196 w 367"/>
                <a:gd name="T61" fmla="*/ 294 h 319"/>
                <a:gd name="T62" fmla="*/ 202 w 367"/>
                <a:gd name="T63" fmla="*/ 287 h 319"/>
                <a:gd name="T64" fmla="*/ 240 w 367"/>
                <a:gd name="T65" fmla="*/ 280 h 319"/>
                <a:gd name="T66" fmla="*/ 367 w 367"/>
                <a:gd name="T67" fmla="*/ 154 h 319"/>
                <a:gd name="T68" fmla="*/ 366 w 367"/>
                <a:gd name="T69" fmla="*/ 114 h 319"/>
                <a:gd name="T70" fmla="*/ 353 w 367"/>
                <a:gd name="T71" fmla="*/ 132 h 319"/>
                <a:gd name="T72" fmla="*/ 332 w 367"/>
                <a:gd name="T73" fmla="*/ 132 h 319"/>
                <a:gd name="T74" fmla="*/ 308 w 367"/>
                <a:gd name="T75" fmla="*/ 111 h 319"/>
                <a:gd name="T76" fmla="*/ 320 w 367"/>
                <a:gd name="T77" fmla="*/ 80 h 319"/>
                <a:gd name="T78" fmla="*/ 342 w 367"/>
                <a:gd name="T79" fmla="*/ 75 h 319"/>
                <a:gd name="T80" fmla="*/ 340 w 367"/>
                <a:gd name="T81" fmla="*/ 11 h 319"/>
                <a:gd name="T82" fmla="*/ 292 w 367"/>
                <a:gd name="T8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67" h="319">
                  <a:moveTo>
                    <a:pt x="262" y="145"/>
                  </a:moveTo>
                  <a:lnTo>
                    <a:pt x="262" y="145"/>
                  </a:lnTo>
                  <a:lnTo>
                    <a:pt x="274" y="145"/>
                  </a:lnTo>
                  <a:lnTo>
                    <a:pt x="293" y="166"/>
                  </a:lnTo>
                  <a:lnTo>
                    <a:pt x="293" y="190"/>
                  </a:lnTo>
                  <a:lnTo>
                    <a:pt x="270" y="201"/>
                  </a:lnTo>
                  <a:lnTo>
                    <a:pt x="269" y="209"/>
                  </a:lnTo>
                  <a:lnTo>
                    <a:pt x="234" y="210"/>
                  </a:lnTo>
                  <a:lnTo>
                    <a:pt x="224" y="184"/>
                  </a:lnTo>
                  <a:lnTo>
                    <a:pt x="234" y="165"/>
                  </a:lnTo>
                  <a:lnTo>
                    <a:pt x="262" y="145"/>
                  </a:lnTo>
                  <a:close/>
                  <a:moveTo>
                    <a:pt x="292" y="0"/>
                  </a:moveTo>
                  <a:lnTo>
                    <a:pt x="292" y="0"/>
                  </a:lnTo>
                  <a:lnTo>
                    <a:pt x="230" y="57"/>
                  </a:lnTo>
                  <a:lnTo>
                    <a:pt x="215" y="93"/>
                  </a:lnTo>
                  <a:lnTo>
                    <a:pt x="166" y="87"/>
                  </a:lnTo>
                  <a:lnTo>
                    <a:pt x="125" y="123"/>
                  </a:lnTo>
                  <a:lnTo>
                    <a:pt x="98" y="120"/>
                  </a:lnTo>
                  <a:lnTo>
                    <a:pt x="100" y="70"/>
                  </a:lnTo>
                  <a:lnTo>
                    <a:pt x="91" y="67"/>
                  </a:lnTo>
                  <a:lnTo>
                    <a:pt x="84" y="169"/>
                  </a:lnTo>
                  <a:lnTo>
                    <a:pt x="36" y="169"/>
                  </a:lnTo>
                  <a:lnTo>
                    <a:pt x="21" y="152"/>
                  </a:lnTo>
                  <a:lnTo>
                    <a:pt x="0" y="152"/>
                  </a:lnTo>
                  <a:lnTo>
                    <a:pt x="19" y="207"/>
                  </a:lnTo>
                  <a:lnTo>
                    <a:pt x="54" y="240"/>
                  </a:lnTo>
                  <a:lnTo>
                    <a:pt x="29" y="269"/>
                  </a:lnTo>
                  <a:lnTo>
                    <a:pt x="45" y="305"/>
                  </a:lnTo>
                  <a:lnTo>
                    <a:pt x="82" y="319"/>
                  </a:lnTo>
                  <a:lnTo>
                    <a:pt x="112" y="294"/>
                  </a:lnTo>
                  <a:lnTo>
                    <a:pt x="196" y="294"/>
                  </a:lnTo>
                  <a:lnTo>
                    <a:pt x="202" y="287"/>
                  </a:lnTo>
                  <a:lnTo>
                    <a:pt x="240" y="280"/>
                  </a:lnTo>
                  <a:lnTo>
                    <a:pt x="367" y="154"/>
                  </a:lnTo>
                  <a:lnTo>
                    <a:pt x="366" y="114"/>
                  </a:lnTo>
                  <a:lnTo>
                    <a:pt x="353" y="132"/>
                  </a:lnTo>
                  <a:lnTo>
                    <a:pt x="332" y="132"/>
                  </a:lnTo>
                  <a:lnTo>
                    <a:pt x="308" y="111"/>
                  </a:lnTo>
                  <a:lnTo>
                    <a:pt x="320" y="80"/>
                  </a:lnTo>
                  <a:lnTo>
                    <a:pt x="342" y="75"/>
                  </a:lnTo>
                  <a:lnTo>
                    <a:pt x="340" y="11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9" name="Freeform 65">
              <a:extLst>
                <a:ext uri="{FF2B5EF4-FFF2-40B4-BE49-F238E27FC236}">
                  <a16:creationId xmlns:a16="http://schemas.microsoft.com/office/drawing/2014/main" xmlns="" id="{FD0DF86B-0D2A-A748-AA62-9BE374E6F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6488" y="2027238"/>
              <a:ext cx="969963" cy="947738"/>
            </a:xfrm>
            <a:custGeom>
              <a:avLst/>
              <a:gdLst>
                <a:gd name="T0" fmla="*/ 10 w 919"/>
                <a:gd name="T1" fmla="*/ 173 h 896"/>
                <a:gd name="T2" fmla="*/ 19 w 919"/>
                <a:gd name="T3" fmla="*/ 209 h 896"/>
                <a:gd name="T4" fmla="*/ 38 w 919"/>
                <a:gd name="T5" fmla="*/ 265 h 896"/>
                <a:gd name="T6" fmla="*/ 117 w 919"/>
                <a:gd name="T7" fmla="*/ 250 h 896"/>
                <a:gd name="T8" fmla="*/ 203 w 919"/>
                <a:gd name="T9" fmla="*/ 397 h 896"/>
                <a:gd name="T10" fmla="*/ 213 w 919"/>
                <a:gd name="T11" fmla="*/ 448 h 896"/>
                <a:gd name="T12" fmla="*/ 237 w 919"/>
                <a:gd name="T13" fmla="*/ 489 h 896"/>
                <a:gd name="T14" fmla="*/ 215 w 919"/>
                <a:gd name="T15" fmla="*/ 516 h 896"/>
                <a:gd name="T16" fmla="*/ 177 w 919"/>
                <a:gd name="T17" fmla="*/ 617 h 896"/>
                <a:gd name="T18" fmla="*/ 183 w 919"/>
                <a:gd name="T19" fmla="*/ 721 h 896"/>
                <a:gd name="T20" fmla="*/ 192 w 919"/>
                <a:gd name="T21" fmla="*/ 809 h 896"/>
                <a:gd name="T22" fmla="*/ 239 w 919"/>
                <a:gd name="T23" fmla="*/ 847 h 896"/>
                <a:gd name="T24" fmla="*/ 264 w 919"/>
                <a:gd name="T25" fmla="*/ 875 h 896"/>
                <a:gd name="T26" fmla="*/ 307 w 919"/>
                <a:gd name="T27" fmla="*/ 894 h 896"/>
                <a:gd name="T28" fmla="*/ 392 w 919"/>
                <a:gd name="T29" fmla="*/ 736 h 896"/>
                <a:gd name="T30" fmla="*/ 548 w 919"/>
                <a:gd name="T31" fmla="*/ 623 h 896"/>
                <a:gd name="T32" fmla="*/ 633 w 919"/>
                <a:gd name="T33" fmla="*/ 636 h 896"/>
                <a:gd name="T34" fmla="*/ 738 w 919"/>
                <a:gd name="T35" fmla="*/ 565 h 896"/>
                <a:gd name="T36" fmla="*/ 708 w 919"/>
                <a:gd name="T37" fmla="*/ 497 h 896"/>
                <a:gd name="T38" fmla="*/ 659 w 919"/>
                <a:gd name="T39" fmla="*/ 442 h 896"/>
                <a:gd name="T40" fmla="*/ 764 w 919"/>
                <a:gd name="T41" fmla="*/ 452 h 896"/>
                <a:gd name="T42" fmla="*/ 751 w 919"/>
                <a:gd name="T43" fmla="*/ 410 h 896"/>
                <a:gd name="T44" fmla="*/ 811 w 919"/>
                <a:gd name="T45" fmla="*/ 269 h 896"/>
                <a:gd name="T46" fmla="*/ 789 w 919"/>
                <a:gd name="T47" fmla="*/ 228 h 896"/>
                <a:gd name="T48" fmla="*/ 919 w 919"/>
                <a:gd name="T49" fmla="*/ 132 h 896"/>
                <a:gd name="T50" fmla="*/ 796 w 919"/>
                <a:gd name="T51" fmla="*/ 113 h 896"/>
                <a:gd name="T52" fmla="*/ 774 w 919"/>
                <a:gd name="T53" fmla="*/ 98 h 896"/>
                <a:gd name="T54" fmla="*/ 721 w 919"/>
                <a:gd name="T55" fmla="*/ 124 h 896"/>
                <a:gd name="T56" fmla="*/ 616 w 919"/>
                <a:gd name="T57" fmla="*/ 109 h 896"/>
                <a:gd name="T58" fmla="*/ 764 w 919"/>
                <a:gd name="T59" fmla="*/ 71 h 896"/>
                <a:gd name="T60" fmla="*/ 595 w 919"/>
                <a:gd name="T61" fmla="*/ 2 h 896"/>
                <a:gd name="T62" fmla="*/ 542 w 919"/>
                <a:gd name="T63" fmla="*/ 39 h 896"/>
                <a:gd name="T64" fmla="*/ 486 w 919"/>
                <a:gd name="T65" fmla="*/ 0 h 896"/>
                <a:gd name="T66" fmla="*/ 437 w 919"/>
                <a:gd name="T67" fmla="*/ 30 h 896"/>
                <a:gd name="T68" fmla="*/ 435 w 919"/>
                <a:gd name="T69" fmla="*/ 77 h 896"/>
                <a:gd name="T70" fmla="*/ 358 w 919"/>
                <a:gd name="T71" fmla="*/ 28 h 896"/>
                <a:gd name="T72" fmla="*/ 307 w 919"/>
                <a:gd name="T73" fmla="*/ 62 h 896"/>
                <a:gd name="T74" fmla="*/ 220 w 919"/>
                <a:gd name="T75" fmla="*/ 15 h 896"/>
                <a:gd name="T76" fmla="*/ 179 w 919"/>
                <a:gd name="T77" fmla="*/ 60 h 896"/>
                <a:gd name="T78" fmla="*/ 100 w 919"/>
                <a:gd name="T79" fmla="*/ 66 h 896"/>
                <a:gd name="T80" fmla="*/ 102 w 919"/>
                <a:gd name="T81" fmla="*/ 111 h 896"/>
                <a:gd name="T82" fmla="*/ 21 w 919"/>
                <a:gd name="T83" fmla="*/ 105 h 896"/>
                <a:gd name="T84" fmla="*/ 30 w 919"/>
                <a:gd name="T85" fmla="*/ 160 h 896"/>
                <a:gd name="T86" fmla="*/ 87 w 919"/>
                <a:gd name="T87" fmla="*/ 171 h 896"/>
                <a:gd name="T88" fmla="*/ 10 w 919"/>
                <a:gd name="T89" fmla="*/ 173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19" h="896">
                  <a:moveTo>
                    <a:pt x="10" y="173"/>
                  </a:moveTo>
                  <a:lnTo>
                    <a:pt x="10" y="173"/>
                  </a:lnTo>
                  <a:lnTo>
                    <a:pt x="0" y="190"/>
                  </a:lnTo>
                  <a:lnTo>
                    <a:pt x="19" y="209"/>
                  </a:lnTo>
                  <a:lnTo>
                    <a:pt x="10" y="228"/>
                  </a:lnTo>
                  <a:lnTo>
                    <a:pt x="38" y="265"/>
                  </a:lnTo>
                  <a:lnTo>
                    <a:pt x="72" y="254"/>
                  </a:lnTo>
                  <a:lnTo>
                    <a:pt x="117" y="250"/>
                  </a:lnTo>
                  <a:lnTo>
                    <a:pt x="168" y="305"/>
                  </a:lnTo>
                  <a:lnTo>
                    <a:pt x="203" y="397"/>
                  </a:lnTo>
                  <a:lnTo>
                    <a:pt x="175" y="454"/>
                  </a:lnTo>
                  <a:lnTo>
                    <a:pt x="213" y="448"/>
                  </a:lnTo>
                  <a:lnTo>
                    <a:pt x="235" y="461"/>
                  </a:lnTo>
                  <a:lnTo>
                    <a:pt x="237" y="489"/>
                  </a:lnTo>
                  <a:lnTo>
                    <a:pt x="190" y="491"/>
                  </a:lnTo>
                  <a:lnTo>
                    <a:pt x="215" y="516"/>
                  </a:lnTo>
                  <a:lnTo>
                    <a:pt x="247" y="523"/>
                  </a:lnTo>
                  <a:lnTo>
                    <a:pt x="177" y="617"/>
                  </a:lnTo>
                  <a:lnTo>
                    <a:pt x="168" y="674"/>
                  </a:lnTo>
                  <a:lnTo>
                    <a:pt x="183" y="721"/>
                  </a:lnTo>
                  <a:lnTo>
                    <a:pt x="173" y="749"/>
                  </a:lnTo>
                  <a:lnTo>
                    <a:pt x="192" y="809"/>
                  </a:lnTo>
                  <a:lnTo>
                    <a:pt x="228" y="849"/>
                  </a:lnTo>
                  <a:lnTo>
                    <a:pt x="239" y="847"/>
                  </a:lnTo>
                  <a:lnTo>
                    <a:pt x="262" y="841"/>
                  </a:lnTo>
                  <a:lnTo>
                    <a:pt x="264" y="875"/>
                  </a:lnTo>
                  <a:lnTo>
                    <a:pt x="279" y="896"/>
                  </a:lnTo>
                  <a:lnTo>
                    <a:pt x="307" y="894"/>
                  </a:lnTo>
                  <a:lnTo>
                    <a:pt x="328" y="815"/>
                  </a:lnTo>
                  <a:lnTo>
                    <a:pt x="392" y="736"/>
                  </a:lnTo>
                  <a:lnTo>
                    <a:pt x="488" y="698"/>
                  </a:lnTo>
                  <a:lnTo>
                    <a:pt x="548" y="623"/>
                  </a:lnTo>
                  <a:lnTo>
                    <a:pt x="576" y="636"/>
                  </a:lnTo>
                  <a:lnTo>
                    <a:pt x="633" y="636"/>
                  </a:lnTo>
                  <a:lnTo>
                    <a:pt x="680" y="589"/>
                  </a:lnTo>
                  <a:lnTo>
                    <a:pt x="738" y="565"/>
                  </a:lnTo>
                  <a:lnTo>
                    <a:pt x="744" y="529"/>
                  </a:lnTo>
                  <a:lnTo>
                    <a:pt x="708" y="497"/>
                  </a:lnTo>
                  <a:lnTo>
                    <a:pt x="676" y="487"/>
                  </a:lnTo>
                  <a:lnTo>
                    <a:pt x="659" y="442"/>
                  </a:lnTo>
                  <a:lnTo>
                    <a:pt x="700" y="418"/>
                  </a:lnTo>
                  <a:lnTo>
                    <a:pt x="764" y="452"/>
                  </a:lnTo>
                  <a:lnTo>
                    <a:pt x="785" y="429"/>
                  </a:lnTo>
                  <a:lnTo>
                    <a:pt x="751" y="410"/>
                  </a:lnTo>
                  <a:lnTo>
                    <a:pt x="823" y="312"/>
                  </a:lnTo>
                  <a:lnTo>
                    <a:pt x="811" y="269"/>
                  </a:lnTo>
                  <a:lnTo>
                    <a:pt x="776" y="267"/>
                  </a:lnTo>
                  <a:lnTo>
                    <a:pt x="789" y="228"/>
                  </a:lnTo>
                  <a:lnTo>
                    <a:pt x="832" y="209"/>
                  </a:lnTo>
                  <a:lnTo>
                    <a:pt x="919" y="132"/>
                  </a:lnTo>
                  <a:lnTo>
                    <a:pt x="894" y="105"/>
                  </a:lnTo>
                  <a:lnTo>
                    <a:pt x="796" y="113"/>
                  </a:lnTo>
                  <a:lnTo>
                    <a:pt x="744" y="164"/>
                  </a:lnTo>
                  <a:lnTo>
                    <a:pt x="774" y="98"/>
                  </a:lnTo>
                  <a:lnTo>
                    <a:pt x="740" y="90"/>
                  </a:lnTo>
                  <a:lnTo>
                    <a:pt x="721" y="124"/>
                  </a:lnTo>
                  <a:lnTo>
                    <a:pt x="693" y="100"/>
                  </a:lnTo>
                  <a:lnTo>
                    <a:pt x="616" y="109"/>
                  </a:lnTo>
                  <a:lnTo>
                    <a:pt x="638" y="75"/>
                  </a:lnTo>
                  <a:lnTo>
                    <a:pt x="764" y="71"/>
                  </a:lnTo>
                  <a:lnTo>
                    <a:pt x="732" y="28"/>
                  </a:lnTo>
                  <a:lnTo>
                    <a:pt x="595" y="2"/>
                  </a:lnTo>
                  <a:lnTo>
                    <a:pt x="540" y="11"/>
                  </a:lnTo>
                  <a:lnTo>
                    <a:pt x="542" y="39"/>
                  </a:lnTo>
                  <a:lnTo>
                    <a:pt x="484" y="19"/>
                  </a:lnTo>
                  <a:lnTo>
                    <a:pt x="486" y="0"/>
                  </a:lnTo>
                  <a:lnTo>
                    <a:pt x="446" y="9"/>
                  </a:lnTo>
                  <a:lnTo>
                    <a:pt x="437" y="30"/>
                  </a:lnTo>
                  <a:lnTo>
                    <a:pt x="480" y="45"/>
                  </a:lnTo>
                  <a:lnTo>
                    <a:pt x="435" y="77"/>
                  </a:lnTo>
                  <a:lnTo>
                    <a:pt x="403" y="41"/>
                  </a:lnTo>
                  <a:lnTo>
                    <a:pt x="358" y="28"/>
                  </a:lnTo>
                  <a:lnTo>
                    <a:pt x="352" y="62"/>
                  </a:lnTo>
                  <a:lnTo>
                    <a:pt x="307" y="62"/>
                  </a:lnTo>
                  <a:lnTo>
                    <a:pt x="290" y="26"/>
                  </a:lnTo>
                  <a:lnTo>
                    <a:pt x="220" y="15"/>
                  </a:lnTo>
                  <a:lnTo>
                    <a:pt x="181" y="34"/>
                  </a:lnTo>
                  <a:lnTo>
                    <a:pt x="179" y="60"/>
                  </a:lnTo>
                  <a:lnTo>
                    <a:pt x="130" y="54"/>
                  </a:lnTo>
                  <a:lnTo>
                    <a:pt x="100" y="66"/>
                  </a:lnTo>
                  <a:lnTo>
                    <a:pt x="102" y="96"/>
                  </a:lnTo>
                  <a:lnTo>
                    <a:pt x="102" y="111"/>
                  </a:lnTo>
                  <a:lnTo>
                    <a:pt x="47" y="122"/>
                  </a:lnTo>
                  <a:lnTo>
                    <a:pt x="21" y="105"/>
                  </a:lnTo>
                  <a:lnTo>
                    <a:pt x="4" y="132"/>
                  </a:lnTo>
                  <a:lnTo>
                    <a:pt x="30" y="160"/>
                  </a:lnTo>
                  <a:lnTo>
                    <a:pt x="83" y="154"/>
                  </a:lnTo>
                  <a:lnTo>
                    <a:pt x="87" y="171"/>
                  </a:lnTo>
                  <a:lnTo>
                    <a:pt x="47" y="190"/>
                  </a:lnTo>
                  <a:lnTo>
                    <a:pt x="10" y="17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0" name="Freeform 66">
              <a:extLst>
                <a:ext uri="{FF2B5EF4-FFF2-40B4-BE49-F238E27FC236}">
                  <a16:creationId xmlns:a16="http://schemas.microsoft.com/office/drawing/2014/main" xmlns="" id="{AA62776B-F6D8-744C-BEFC-FE6BC255F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175" y="2562226"/>
              <a:ext cx="38100" cy="44450"/>
            </a:xfrm>
            <a:custGeom>
              <a:avLst/>
              <a:gdLst>
                <a:gd name="T0" fmla="*/ 23 w 36"/>
                <a:gd name="T1" fmla="*/ 0 h 42"/>
                <a:gd name="T2" fmla="*/ 23 w 36"/>
                <a:gd name="T3" fmla="*/ 0 h 42"/>
                <a:gd name="T4" fmla="*/ 36 w 36"/>
                <a:gd name="T5" fmla="*/ 19 h 42"/>
                <a:gd name="T6" fmla="*/ 30 w 36"/>
                <a:gd name="T7" fmla="*/ 42 h 42"/>
                <a:gd name="T8" fmla="*/ 17 w 36"/>
                <a:gd name="T9" fmla="*/ 42 h 42"/>
                <a:gd name="T10" fmla="*/ 0 w 36"/>
                <a:gd name="T11" fmla="*/ 23 h 42"/>
                <a:gd name="T12" fmla="*/ 4 w 36"/>
                <a:gd name="T13" fmla="*/ 8 h 42"/>
                <a:gd name="T14" fmla="*/ 23 w 36"/>
                <a:gd name="T1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42">
                  <a:moveTo>
                    <a:pt x="23" y="0"/>
                  </a:moveTo>
                  <a:lnTo>
                    <a:pt x="23" y="0"/>
                  </a:lnTo>
                  <a:lnTo>
                    <a:pt x="36" y="19"/>
                  </a:lnTo>
                  <a:lnTo>
                    <a:pt x="30" y="42"/>
                  </a:lnTo>
                  <a:lnTo>
                    <a:pt x="17" y="42"/>
                  </a:lnTo>
                  <a:lnTo>
                    <a:pt x="0" y="23"/>
                  </a:lnTo>
                  <a:lnTo>
                    <a:pt x="4" y="8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1" name="Freeform 67">
              <a:extLst>
                <a:ext uri="{FF2B5EF4-FFF2-40B4-BE49-F238E27FC236}">
                  <a16:creationId xmlns:a16="http://schemas.microsoft.com/office/drawing/2014/main" xmlns="" id="{16616C20-67D8-664A-AB58-75BB0F325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7850" y="2505076"/>
              <a:ext cx="52388" cy="42863"/>
            </a:xfrm>
            <a:custGeom>
              <a:avLst/>
              <a:gdLst>
                <a:gd name="T0" fmla="*/ 13 w 49"/>
                <a:gd name="T1" fmla="*/ 0 h 41"/>
                <a:gd name="T2" fmla="*/ 13 w 49"/>
                <a:gd name="T3" fmla="*/ 0 h 41"/>
                <a:gd name="T4" fmla="*/ 49 w 49"/>
                <a:gd name="T5" fmla="*/ 11 h 41"/>
                <a:gd name="T6" fmla="*/ 47 w 49"/>
                <a:gd name="T7" fmla="*/ 41 h 41"/>
                <a:gd name="T8" fmla="*/ 8 w 49"/>
                <a:gd name="T9" fmla="*/ 22 h 41"/>
                <a:gd name="T10" fmla="*/ 0 w 49"/>
                <a:gd name="T11" fmla="*/ 11 h 41"/>
                <a:gd name="T12" fmla="*/ 13 w 49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1">
                  <a:moveTo>
                    <a:pt x="13" y="0"/>
                  </a:moveTo>
                  <a:lnTo>
                    <a:pt x="13" y="0"/>
                  </a:lnTo>
                  <a:lnTo>
                    <a:pt x="49" y="11"/>
                  </a:lnTo>
                  <a:lnTo>
                    <a:pt x="47" y="41"/>
                  </a:lnTo>
                  <a:lnTo>
                    <a:pt x="8" y="22"/>
                  </a:lnTo>
                  <a:lnTo>
                    <a:pt x="0" y="1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2" name="Freeform 68">
              <a:extLst>
                <a:ext uri="{FF2B5EF4-FFF2-40B4-BE49-F238E27FC236}">
                  <a16:creationId xmlns:a16="http://schemas.microsoft.com/office/drawing/2014/main" xmlns="" id="{8C41403F-61B3-3B4E-8037-ED9DE26B9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7575" y="4957763"/>
              <a:ext cx="950913" cy="889000"/>
            </a:xfrm>
            <a:custGeom>
              <a:avLst/>
              <a:gdLst>
                <a:gd name="T0" fmla="*/ 36 w 899"/>
                <a:gd name="T1" fmla="*/ 368 h 839"/>
                <a:gd name="T2" fmla="*/ 36 w 899"/>
                <a:gd name="T3" fmla="*/ 368 h 839"/>
                <a:gd name="T4" fmla="*/ 33 w 899"/>
                <a:gd name="T5" fmla="*/ 567 h 839"/>
                <a:gd name="T6" fmla="*/ 3 w 899"/>
                <a:gd name="T7" fmla="*/ 590 h 839"/>
                <a:gd name="T8" fmla="*/ 0 w 899"/>
                <a:gd name="T9" fmla="*/ 609 h 839"/>
                <a:gd name="T10" fmla="*/ 42 w 899"/>
                <a:gd name="T11" fmla="*/ 637 h 839"/>
                <a:gd name="T12" fmla="*/ 145 w 899"/>
                <a:gd name="T13" fmla="*/ 618 h 839"/>
                <a:gd name="T14" fmla="*/ 198 w 899"/>
                <a:gd name="T15" fmla="*/ 618 h 839"/>
                <a:gd name="T16" fmla="*/ 217 w 899"/>
                <a:gd name="T17" fmla="*/ 590 h 839"/>
                <a:gd name="T18" fmla="*/ 334 w 899"/>
                <a:gd name="T19" fmla="*/ 567 h 839"/>
                <a:gd name="T20" fmla="*/ 418 w 899"/>
                <a:gd name="T21" fmla="*/ 592 h 839"/>
                <a:gd name="T22" fmla="*/ 412 w 899"/>
                <a:gd name="T23" fmla="*/ 626 h 839"/>
                <a:gd name="T24" fmla="*/ 423 w 899"/>
                <a:gd name="T25" fmla="*/ 660 h 839"/>
                <a:gd name="T26" fmla="*/ 487 w 899"/>
                <a:gd name="T27" fmla="*/ 649 h 839"/>
                <a:gd name="T28" fmla="*/ 490 w 899"/>
                <a:gd name="T29" fmla="*/ 665 h 839"/>
                <a:gd name="T30" fmla="*/ 448 w 899"/>
                <a:gd name="T31" fmla="*/ 696 h 839"/>
                <a:gd name="T32" fmla="*/ 462 w 899"/>
                <a:gd name="T33" fmla="*/ 707 h 839"/>
                <a:gd name="T34" fmla="*/ 493 w 899"/>
                <a:gd name="T35" fmla="*/ 696 h 839"/>
                <a:gd name="T36" fmla="*/ 484 w 899"/>
                <a:gd name="T37" fmla="*/ 789 h 839"/>
                <a:gd name="T38" fmla="*/ 543 w 899"/>
                <a:gd name="T39" fmla="*/ 834 h 839"/>
                <a:gd name="T40" fmla="*/ 576 w 899"/>
                <a:gd name="T41" fmla="*/ 822 h 839"/>
                <a:gd name="T42" fmla="*/ 593 w 899"/>
                <a:gd name="T43" fmla="*/ 839 h 839"/>
                <a:gd name="T44" fmla="*/ 690 w 899"/>
                <a:gd name="T45" fmla="*/ 825 h 839"/>
                <a:gd name="T46" fmla="*/ 782 w 899"/>
                <a:gd name="T47" fmla="*/ 676 h 839"/>
                <a:gd name="T48" fmla="*/ 816 w 899"/>
                <a:gd name="T49" fmla="*/ 668 h 839"/>
                <a:gd name="T50" fmla="*/ 883 w 899"/>
                <a:gd name="T51" fmla="*/ 545 h 839"/>
                <a:gd name="T52" fmla="*/ 899 w 899"/>
                <a:gd name="T53" fmla="*/ 438 h 839"/>
                <a:gd name="T54" fmla="*/ 857 w 899"/>
                <a:gd name="T55" fmla="*/ 385 h 839"/>
                <a:gd name="T56" fmla="*/ 874 w 899"/>
                <a:gd name="T57" fmla="*/ 374 h 839"/>
                <a:gd name="T58" fmla="*/ 841 w 899"/>
                <a:gd name="T59" fmla="*/ 270 h 839"/>
                <a:gd name="T60" fmla="*/ 805 w 899"/>
                <a:gd name="T61" fmla="*/ 245 h 839"/>
                <a:gd name="T62" fmla="*/ 810 w 899"/>
                <a:gd name="T63" fmla="*/ 104 h 839"/>
                <a:gd name="T64" fmla="*/ 777 w 899"/>
                <a:gd name="T65" fmla="*/ 79 h 839"/>
                <a:gd name="T66" fmla="*/ 768 w 899"/>
                <a:gd name="T67" fmla="*/ 1 h 839"/>
                <a:gd name="T68" fmla="*/ 752 w 899"/>
                <a:gd name="T69" fmla="*/ 1 h 839"/>
                <a:gd name="T70" fmla="*/ 696 w 899"/>
                <a:gd name="T71" fmla="*/ 186 h 839"/>
                <a:gd name="T72" fmla="*/ 665 w 899"/>
                <a:gd name="T73" fmla="*/ 188 h 839"/>
                <a:gd name="T74" fmla="*/ 596 w 899"/>
                <a:gd name="T75" fmla="*/ 118 h 839"/>
                <a:gd name="T76" fmla="*/ 635 w 899"/>
                <a:gd name="T77" fmla="*/ 14 h 839"/>
                <a:gd name="T78" fmla="*/ 562 w 899"/>
                <a:gd name="T79" fmla="*/ 0 h 839"/>
                <a:gd name="T80" fmla="*/ 482 w 899"/>
                <a:gd name="T81" fmla="*/ 23 h 839"/>
                <a:gd name="T82" fmla="*/ 459 w 899"/>
                <a:gd name="T83" fmla="*/ 87 h 839"/>
                <a:gd name="T84" fmla="*/ 423 w 899"/>
                <a:gd name="T85" fmla="*/ 96 h 839"/>
                <a:gd name="T86" fmla="*/ 421 w 899"/>
                <a:gd name="T87" fmla="*/ 51 h 839"/>
                <a:gd name="T88" fmla="*/ 273 w 899"/>
                <a:gd name="T89" fmla="*/ 141 h 839"/>
                <a:gd name="T90" fmla="*/ 276 w 899"/>
                <a:gd name="T91" fmla="*/ 174 h 839"/>
                <a:gd name="T92" fmla="*/ 253 w 899"/>
                <a:gd name="T93" fmla="*/ 205 h 839"/>
                <a:gd name="T94" fmla="*/ 198 w 899"/>
                <a:gd name="T95" fmla="*/ 205 h 839"/>
                <a:gd name="T96" fmla="*/ 78 w 899"/>
                <a:gd name="T97" fmla="*/ 256 h 839"/>
                <a:gd name="T98" fmla="*/ 36 w 899"/>
                <a:gd name="T99" fmla="*/ 368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9" h="839">
                  <a:moveTo>
                    <a:pt x="36" y="368"/>
                  </a:moveTo>
                  <a:lnTo>
                    <a:pt x="36" y="368"/>
                  </a:lnTo>
                  <a:lnTo>
                    <a:pt x="33" y="567"/>
                  </a:lnTo>
                  <a:lnTo>
                    <a:pt x="3" y="590"/>
                  </a:lnTo>
                  <a:lnTo>
                    <a:pt x="0" y="609"/>
                  </a:lnTo>
                  <a:lnTo>
                    <a:pt x="42" y="637"/>
                  </a:lnTo>
                  <a:lnTo>
                    <a:pt x="145" y="618"/>
                  </a:lnTo>
                  <a:lnTo>
                    <a:pt x="198" y="618"/>
                  </a:lnTo>
                  <a:lnTo>
                    <a:pt x="217" y="590"/>
                  </a:lnTo>
                  <a:lnTo>
                    <a:pt x="334" y="567"/>
                  </a:lnTo>
                  <a:lnTo>
                    <a:pt x="418" y="592"/>
                  </a:lnTo>
                  <a:lnTo>
                    <a:pt x="412" y="626"/>
                  </a:lnTo>
                  <a:lnTo>
                    <a:pt x="423" y="660"/>
                  </a:lnTo>
                  <a:lnTo>
                    <a:pt x="487" y="649"/>
                  </a:lnTo>
                  <a:lnTo>
                    <a:pt x="490" y="665"/>
                  </a:lnTo>
                  <a:lnTo>
                    <a:pt x="448" y="696"/>
                  </a:lnTo>
                  <a:lnTo>
                    <a:pt x="462" y="707"/>
                  </a:lnTo>
                  <a:lnTo>
                    <a:pt x="493" y="696"/>
                  </a:lnTo>
                  <a:lnTo>
                    <a:pt x="484" y="789"/>
                  </a:lnTo>
                  <a:lnTo>
                    <a:pt x="543" y="834"/>
                  </a:lnTo>
                  <a:lnTo>
                    <a:pt x="576" y="822"/>
                  </a:lnTo>
                  <a:lnTo>
                    <a:pt x="593" y="839"/>
                  </a:lnTo>
                  <a:lnTo>
                    <a:pt x="690" y="825"/>
                  </a:lnTo>
                  <a:lnTo>
                    <a:pt x="782" y="676"/>
                  </a:lnTo>
                  <a:lnTo>
                    <a:pt x="816" y="668"/>
                  </a:lnTo>
                  <a:lnTo>
                    <a:pt x="883" y="545"/>
                  </a:lnTo>
                  <a:lnTo>
                    <a:pt x="899" y="438"/>
                  </a:lnTo>
                  <a:lnTo>
                    <a:pt x="857" y="385"/>
                  </a:lnTo>
                  <a:lnTo>
                    <a:pt x="874" y="374"/>
                  </a:lnTo>
                  <a:lnTo>
                    <a:pt x="841" y="270"/>
                  </a:lnTo>
                  <a:lnTo>
                    <a:pt x="805" y="245"/>
                  </a:lnTo>
                  <a:lnTo>
                    <a:pt x="810" y="104"/>
                  </a:lnTo>
                  <a:lnTo>
                    <a:pt x="777" y="79"/>
                  </a:lnTo>
                  <a:lnTo>
                    <a:pt x="768" y="1"/>
                  </a:lnTo>
                  <a:lnTo>
                    <a:pt x="752" y="1"/>
                  </a:lnTo>
                  <a:lnTo>
                    <a:pt x="696" y="186"/>
                  </a:lnTo>
                  <a:lnTo>
                    <a:pt x="665" y="188"/>
                  </a:lnTo>
                  <a:lnTo>
                    <a:pt x="596" y="118"/>
                  </a:lnTo>
                  <a:lnTo>
                    <a:pt x="635" y="14"/>
                  </a:lnTo>
                  <a:lnTo>
                    <a:pt x="562" y="0"/>
                  </a:lnTo>
                  <a:lnTo>
                    <a:pt x="482" y="23"/>
                  </a:lnTo>
                  <a:lnTo>
                    <a:pt x="459" y="87"/>
                  </a:lnTo>
                  <a:lnTo>
                    <a:pt x="423" y="96"/>
                  </a:lnTo>
                  <a:lnTo>
                    <a:pt x="421" y="51"/>
                  </a:lnTo>
                  <a:lnTo>
                    <a:pt x="273" y="141"/>
                  </a:lnTo>
                  <a:lnTo>
                    <a:pt x="276" y="174"/>
                  </a:lnTo>
                  <a:lnTo>
                    <a:pt x="253" y="205"/>
                  </a:lnTo>
                  <a:lnTo>
                    <a:pt x="198" y="205"/>
                  </a:lnTo>
                  <a:lnTo>
                    <a:pt x="78" y="256"/>
                  </a:lnTo>
                  <a:lnTo>
                    <a:pt x="36" y="36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3" name="Freeform 69">
              <a:extLst>
                <a:ext uri="{FF2B5EF4-FFF2-40B4-BE49-F238E27FC236}">
                  <a16:creationId xmlns:a16="http://schemas.microsoft.com/office/drawing/2014/main" xmlns="" id="{F7A46758-9A1A-B34D-A2B4-6E790CBDC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6375" y="5915026"/>
              <a:ext cx="96838" cy="100013"/>
            </a:xfrm>
            <a:custGeom>
              <a:avLst/>
              <a:gdLst>
                <a:gd name="T0" fmla="*/ 14 w 92"/>
                <a:gd name="T1" fmla="*/ 0 h 95"/>
                <a:gd name="T2" fmla="*/ 14 w 92"/>
                <a:gd name="T3" fmla="*/ 0 h 95"/>
                <a:gd name="T4" fmla="*/ 0 w 92"/>
                <a:gd name="T5" fmla="*/ 56 h 95"/>
                <a:gd name="T6" fmla="*/ 3 w 92"/>
                <a:gd name="T7" fmla="*/ 95 h 95"/>
                <a:gd name="T8" fmla="*/ 44 w 92"/>
                <a:gd name="T9" fmla="*/ 92 h 95"/>
                <a:gd name="T10" fmla="*/ 92 w 92"/>
                <a:gd name="T11" fmla="*/ 19 h 95"/>
                <a:gd name="T12" fmla="*/ 14 w 92"/>
                <a:gd name="T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95">
                  <a:moveTo>
                    <a:pt x="14" y="0"/>
                  </a:moveTo>
                  <a:lnTo>
                    <a:pt x="14" y="0"/>
                  </a:lnTo>
                  <a:lnTo>
                    <a:pt x="0" y="56"/>
                  </a:lnTo>
                  <a:lnTo>
                    <a:pt x="3" y="95"/>
                  </a:lnTo>
                  <a:lnTo>
                    <a:pt x="44" y="92"/>
                  </a:lnTo>
                  <a:lnTo>
                    <a:pt x="92" y="19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4" name="Freeform 70">
              <a:extLst>
                <a:ext uri="{FF2B5EF4-FFF2-40B4-BE49-F238E27FC236}">
                  <a16:creationId xmlns:a16="http://schemas.microsoft.com/office/drawing/2014/main" xmlns="" id="{B36CD91A-0417-264E-8EB7-70DB5E933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8525" y="5795963"/>
              <a:ext cx="134938" cy="269875"/>
            </a:xfrm>
            <a:custGeom>
              <a:avLst/>
              <a:gdLst>
                <a:gd name="T0" fmla="*/ 45 w 128"/>
                <a:gd name="T1" fmla="*/ 0 h 255"/>
                <a:gd name="T2" fmla="*/ 45 w 128"/>
                <a:gd name="T3" fmla="*/ 0 h 255"/>
                <a:gd name="T4" fmla="*/ 53 w 128"/>
                <a:gd name="T5" fmla="*/ 92 h 255"/>
                <a:gd name="T6" fmla="*/ 42 w 128"/>
                <a:gd name="T7" fmla="*/ 134 h 255"/>
                <a:gd name="T8" fmla="*/ 0 w 128"/>
                <a:gd name="T9" fmla="*/ 165 h 255"/>
                <a:gd name="T10" fmla="*/ 3 w 128"/>
                <a:gd name="T11" fmla="*/ 202 h 255"/>
                <a:gd name="T12" fmla="*/ 3 w 128"/>
                <a:gd name="T13" fmla="*/ 241 h 255"/>
                <a:gd name="T14" fmla="*/ 14 w 128"/>
                <a:gd name="T15" fmla="*/ 255 h 255"/>
                <a:gd name="T16" fmla="*/ 128 w 128"/>
                <a:gd name="T17" fmla="*/ 157 h 255"/>
                <a:gd name="T18" fmla="*/ 128 w 128"/>
                <a:gd name="T19" fmla="*/ 134 h 255"/>
                <a:gd name="T20" fmla="*/ 100 w 128"/>
                <a:gd name="T21" fmla="*/ 134 h 255"/>
                <a:gd name="T22" fmla="*/ 61 w 128"/>
                <a:gd name="T23" fmla="*/ 2 h 255"/>
                <a:gd name="T24" fmla="*/ 45 w 128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55">
                  <a:moveTo>
                    <a:pt x="45" y="0"/>
                  </a:moveTo>
                  <a:lnTo>
                    <a:pt x="45" y="0"/>
                  </a:lnTo>
                  <a:lnTo>
                    <a:pt x="53" y="92"/>
                  </a:lnTo>
                  <a:lnTo>
                    <a:pt x="42" y="134"/>
                  </a:lnTo>
                  <a:lnTo>
                    <a:pt x="0" y="165"/>
                  </a:lnTo>
                  <a:lnTo>
                    <a:pt x="3" y="202"/>
                  </a:lnTo>
                  <a:lnTo>
                    <a:pt x="3" y="241"/>
                  </a:lnTo>
                  <a:lnTo>
                    <a:pt x="14" y="255"/>
                  </a:lnTo>
                  <a:lnTo>
                    <a:pt x="128" y="157"/>
                  </a:lnTo>
                  <a:lnTo>
                    <a:pt x="128" y="134"/>
                  </a:lnTo>
                  <a:lnTo>
                    <a:pt x="100" y="134"/>
                  </a:lnTo>
                  <a:lnTo>
                    <a:pt x="61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5" name="Freeform 71">
              <a:extLst>
                <a:ext uri="{FF2B5EF4-FFF2-40B4-BE49-F238E27FC236}">
                  <a16:creationId xmlns:a16="http://schemas.microsoft.com/office/drawing/2014/main" xmlns="" id="{C9785035-050B-FA4F-A1BA-32BC8C22F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9125" y="6010276"/>
              <a:ext cx="260350" cy="214313"/>
            </a:xfrm>
            <a:custGeom>
              <a:avLst/>
              <a:gdLst>
                <a:gd name="T0" fmla="*/ 225 w 247"/>
                <a:gd name="T1" fmla="*/ 0 h 202"/>
                <a:gd name="T2" fmla="*/ 225 w 247"/>
                <a:gd name="T3" fmla="*/ 0 h 202"/>
                <a:gd name="T4" fmla="*/ 247 w 247"/>
                <a:gd name="T5" fmla="*/ 42 h 202"/>
                <a:gd name="T6" fmla="*/ 186 w 247"/>
                <a:gd name="T7" fmla="*/ 101 h 202"/>
                <a:gd name="T8" fmla="*/ 181 w 247"/>
                <a:gd name="T9" fmla="*/ 131 h 202"/>
                <a:gd name="T10" fmla="*/ 139 w 247"/>
                <a:gd name="T11" fmla="*/ 137 h 202"/>
                <a:gd name="T12" fmla="*/ 69 w 247"/>
                <a:gd name="T13" fmla="*/ 202 h 202"/>
                <a:gd name="T14" fmla="*/ 5 w 247"/>
                <a:gd name="T15" fmla="*/ 171 h 202"/>
                <a:gd name="T16" fmla="*/ 0 w 247"/>
                <a:gd name="T17" fmla="*/ 148 h 202"/>
                <a:gd name="T18" fmla="*/ 117 w 247"/>
                <a:gd name="T19" fmla="*/ 98 h 202"/>
                <a:gd name="T20" fmla="*/ 225 w 247"/>
                <a:gd name="T2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7" h="202">
                  <a:moveTo>
                    <a:pt x="225" y="0"/>
                  </a:moveTo>
                  <a:lnTo>
                    <a:pt x="225" y="0"/>
                  </a:lnTo>
                  <a:lnTo>
                    <a:pt x="247" y="42"/>
                  </a:lnTo>
                  <a:lnTo>
                    <a:pt x="186" y="101"/>
                  </a:lnTo>
                  <a:lnTo>
                    <a:pt x="181" y="131"/>
                  </a:lnTo>
                  <a:lnTo>
                    <a:pt x="139" y="137"/>
                  </a:lnTo>
                  <a:lnTo>
                    <a:pt x="69" y="202"/>
                  </a:lnTo>
                  <a:lnTo>
                    <a:pt x="5" y="171"/>
                  </a:lnTo>
                  <a:lnTo>
                    <a:pt x="0" y="148"/>
                  </a:lnTo>
                  <a:lnTo>
                    <a:pt x="117" y="98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6" name="Freeform 72">
              <a:extLst>
                <a:ext uri="{FF2B5EF4-FFF2-40B4-BE49-F238E27FC236}">
                  <a16:creationId xmlns:a16="http://schemas.microsoft.com/office/drawing/2014/main" xmlns="" id="{08194AE5-B5DE-364F-BC12-F8ABD995D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9000" y="5284788"/>
              <a:ext cx="61913" cy="77788"/>
            </a:xfrm>
            <a:custGeom>
              <a:avLst/>
              <a:gdLst>
                <a:gd name="T0" fmla="*/ 3 w 58"/>
                <a:gd name="T1" fmla="*/ 0 h 73"/>
                <a:gd name="T2" fmla="*/ 3 w 58"/>
                <a:gd name="T3" fmla="*/ 0 h 73"/>
                <a:gd name="T4" fmla="*/ 0 w 58"/>
                <a:gd name="T5" fmla="*/ 14 h 73"/>
                <a:gd name="T6" fmla="*/ 36 w 58"/>
                <a:gd name="T7" fmla="*/ 65 h 73"/>
                <a:gd name="T8" fmla="*/ 55 w 58"/>
                <a:gd name="T9" fmla="*/ 73 h 73"/>
                <a:gd name="T10" fmla="*/ 58 w 58"/>
                <a:gd name="T11" fmla="*/ 53 h 73"/>
                <a:gd name="T12" fmla="*/ 3 w 58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73">
                  <a:moveTo>
                    <a:pt x="3" y="0"/>
                  </a:moveTo>
                  <a:lnTo>
                    <a:pt x="3" y="0"/>
                  </a:lnTo>
                  <a:lnTo>
                    <a:pt x="0" y="14"/>
                  </a:lnTo>
                  <a:lnTo>
                    <a:pt x="36" y="65"/>
                  </a:lnTo>
                  <a:lnTo>
                    <a:pt x="55" y="73"/>
                  </a:lnTo>
                  <a:lnTo>
                    <a:pt x="58" y="5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7" name="Freeform 73">
              <a:extLst>
                <a:ext uri="{FF2B5EF4-FFF2-40B4-BE49-F238E27FC236}">
                  <a16:creationId xmlns:a16="http://schemas.microsoft.com/office/drawing/2014/main" xmlns="" id="{E5A987D3-F038-5D4C-AD49-9FCE26195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1825" y="4430713"/>
              <a:ext cx="261938" cy="314325"/>
            </a:xfrm>
            <a:custGeom>
              <a:avLst/>
              <a:gdLst>
                <a:gd name="T0" fmla="*/ 3 w 247"/>
                <a:gd name="T1" fmla="*/ 0 h 297"/>
                <a:gd name="T2" fmla="*/ 3 w 247"/>
                <a:gd name="T3" fmla="*/ 0 h 297"/>
                <a:gd name="T4" fmla="*/ 0 w 247"/>
                <a:gd name="T5" fmla="*/ 18 h 297"/>
                <a:gd name="T6" fmla="*/ 54 w 247"/>
                <a:gd name="T7" fmla="*/ 107 h 297"/>
                <a:gd name="T8" fmla="*/ 69 w 247"/>
                <a:gd name="T9" fmla="*/ 107 h 297"/>
                <a:gd name="T10" fmla="*/ 180 w 247"/>
                <a:gd name="T11" fmla="*/ 293 h 297"/>
                <a:gd name="T12" fmla="*/ 225 w 247"/>
                <a:gd name="T13" fmla="*/ 297 h 297"/>
                <a:gd name="T14" fmla="*/ 247 w 247"/>
                <a:gd name="T15" fmla="*/ 233 h 297"/>
                <a:gd name="T16" fmla="*/ 211 w 247"/>
                <a:gd name="T17" fmla="*/ 210 h 297"/>
                <a:gd name="T18" fmla="*/ 205 w 247"/>
                <a:gd name="T19" fmla="*/ 174 h 297"/>
                <a:gd name="T20" fmla="*/ 3 w 247"/>
                <a:gd name="T21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7" h="297">
                  <a:moveTo>
                    <a:pt x="3" y="0"/>
                  </a:moveTo>
                  <a:lnTo>
                    <a:pt x="3" y="0"/>
                  </a:lnTo>
                  <a:lnTo>
                    <a:pt x="0" y="18"/>
                  </a:lnTo>
                  <a:lnTo>
                    <a:pt x="54" y="107"/>
                  </a:lnTo>
                  <a:lnTo>
                    <a:pt x="69" y="107"/>
                  </a:lnTo>
                  <a:lnTo>
                    <a:pt x="180" y="293"/>
                  </a:lnTo>
                  <a:lnTo>
                    <a:pt x="225" y="297"/>
                  </a:lnTo>
                  <a:lnTo>
                    <a:pt x="247" y="233"/>
                  </a:lnTo>
                  <a:lnTo>
                    <a:pt x="211" y="210"/>
                  </a:lnTo>
                  <a:lnTo>
                    <a:pt x="205" y="17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8" name="Freeform 74">
              <a:extLst>
                <a:ext uri="{FF2B5EF4-FFF2-40B4-BE49-F238E27FC236}">
                  <a16:creationId xmlns:a16="http://schemas.microsoft.com/office/drawing/2014/main" xmlns="" id="{C61C947A-B1AD-2C49-BCD7-3562B69EE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9488" y="4392613"/>
              <a:ext cx="223838" cy="195263"/>
            </a:xfrm>
            <a:custGeom>
              <a:avLst/>
              <a:gdLst>
                <a:gd name="T0" fmla="*/ 0 w 211"/>
                <a:gd name="T1" fmla="*/ 157 h 185"/>
                <a:gd name="T2" fmla="*/ 0 w 211"/>
                <a:gd name="T3" fmla="*/ 157 h 185"/>
                <a:gd name="T4" fmla="*/ 24 w 211"/>
                <a:gd name="T5" fmla="*/ 185 h 185"/>
                <a:gd name="T6" fmla="*/ 115 w 211"/>
                <a:gd name="T7" fmla="*/ 153 h 185"/>
                <a:gd name="T8" fmla="*/ 133 w 211"/>
                <a:gd name="T9" fmla="*/ 84 h 185"/>
                <a:gd name="T10" fmla="*/ 174 w 211"/>
                <a:gd name="T11" fmla="*/ 81 h 185"/>
                <a:gd name="T12" fmla="*/ 211 w 211"/>
                <a:gd name="T13" fmla="*/ 54 h 185"/>
                <a:gd name="T14" fmla="*/ 163 w 211"/>
                <a:gd name="T15" fmla="*/ 19 h 185"/>
                <a:gd name="T16" fmla="*/ 152 w 211"/>
                <a:gd name="T17" fmla="*/ 0 h 185"/>
                <a:gd name="T18" fmla="*/ 128 w 211"/>
                <a:gd name="T19" fmla="*/ 44 h 185"/>
                <a:gd name="T20" fmla="*/ 137 w 211"/>
                <a:gd name="T21" fmla="*/ 69 h 185"/>
                <a:gd name="T22" fmla="*/ 122 w 211"/>
                <a:gd name="T23" fmla="*/ 90 h 185"/>
                <a:gd name="T24" fmla="*/ 95 w 211"/>
                <a:gd name="T25" fmla="*/ 83 h 185"/>
                <a:gd name="T26" fmla="*/ 29 w 211"/>
                <a:gd name="T27" fmla="*/ 131 h 185"/>
                <a:gd name="T28" fmla="*/ 31 w 211"/>
                <a:gd name="T29" fmla="*/ 159 h 185"/>
                <a:gd name="T30" fmla="*/ 0 w 211"/>
                <a:gd name="T31" fmla="*/ 157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1" h="185">
                  <a:moveTo>
                    <a:pt x="0" y="157"/>
                  </a:moveTo>
                  <a:lnTo>
                    <a:pt x="0" y="157"/>
                  </a:lnTo>
                  <a:lnTo>
                    <a:pt x="24" y="185"/>
                  </a:lnTo>
                  <a:lnTo>
                    <a:pt x="115" y="153"/>
                  </a:lnTo>
                  <a:lnTo>
                    <a:pt x="133" y="84"/>
                  </a:lnTo>
                  <a:lnTo>
                    <a:pt x="174" y="81"/>
                  </a:lnTo>
                  <a:lnTo>
                    <a:pt x="211" y="54"/>
                  </a:lnTo>
                  <a:lnTo>
                    <a:pt x="163" y="19"/>
                  </a:lnTo>
                  <a:lnTo>
                    <a:pt x="152" y="0"/>
                  </a:lnTo>
                  <a:lnTo>
                    <a:pt x="128" y="44"/>
                  </a:lnTo>
                  <a:lnTo>
                    <a:pt x="137" y="69"/>
                  </a:lnTo>
                  <a:lnTo>
                    <a:pt x="122" y="90"/>
                  </a:lnTo>
                  <a:lnTo>
                    <a:pt x="95" y="83"/>
                  </a:lnTo>
                  <a:lnTo>
                    <a:pt x="29" y="131"/>
                  </a:lnTo>
                  <a:lnTo>
                    <a:pt x="31" y="159"/>
                  </a:lnTo>
                  <a:lnTo>
                    <a:pt x="0" y="15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9" name="Freeform 75">
              <a:extLst>
                <a:ext uri="{FF2B5EF4-FFF2-40B4-BE49-F238E27FC236}">
                  <a16:creationId xmlns:a16="http://schemas.microsoft.com/office/drawing/2014/main" xmlns="" id="{D2C78FED-4328-C142-A9A2-EAFB41834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7438" y="4445001"/>
              <a:ext cx="28575" cy="34925"/>
            </a:xfrm>
            <a:custGeom>
              <a:avLst/>
              <a:gdLst>
                <a:gd name="T0" fmla="*/ 22 w 28"/>
                <a:gd name="T1" fmla="*/ 0 h 33"/>
                <a:gd name="T2" fmla="*/ 22 w 28"/>
                <a:gd name="T3" fmla="*/ 0 h 33"/>
                <a:gd name="T4" fmla="*/ 0 w 28"/>
                <a:gd name="T5" fmla="*/ 27 h 33"/>
                <a:gd name="T6" fmla="*/ 18 w 28"/>
                <a:gd name="T7" fmla="*/ 33 h 33"/>
                <a:gd name="T8" fmla="*/ 28 w 28"/>
                <a:gd name="T9" fmla="*/ 19 h 33"/>
                <a:gd name="T10" fmla="*/ 22 w 28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33">
                  <a:moveTo>
                    <a:pt x="22" y="0"/>
                  </a:moveTo>
                  <a:lnTo>
                    <a:pt x="22" y="0"/>
                  </a:lnTo>
                  <a:lnTo>
                    <a:pt x="0" y="27"/>
                  </a:lnTo>
                  <a:lnTo>
                    <a:pt x="18" y="33"/>
                  </a:lnTo>
                  <a:lnTo>
                    <a:pt x="28" y="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0" name="Freeform 76">
              <a:extLst>
                <a:ext uri="{FF2B5EF4-FFF2-40B4-BE49-F238E27FC236}">
                  <a16:creationId xmlns:a16="http://schemas.microsoft.com/office/drawing/2014/main" xmlns="" id="{9A0B23D8-39B2-BD41-BF03-980DE4AE5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0625" y="4548188"/>
              <a:ext cx="168275" cy="209550"/>
            </a:xfrm>
            <a:custGeom>
              <a:avLst/>
              <a:gdLst>
                <a:gd name="T0" fmla="*/ 0 w 158"/>
                <a:gd name="T1" fmla="*/ 137 h 198"/>
                <a:gd name="T2" fmla="*/ 0 w 158"/>
                <a:gd name="T3" fmla="*/ 137 h 198"/>
                <a:gd name="T4" fmla="*/ 17 w 158"/>
                <a:gd name="T5" fmla="*/ 159 h 198"/>
                <a:gd name="T6" fmla="*/ 6 w 158"/>
                <a:gd name="T7" fmla="*/ 192 h 198"/>
                <a:gd name="T8" fmla="*/ 6 w 158"/>
                <a:gd name="T9" fmla="*/ 198 h 198"/>
                <a:gd name="T10" fmla="*/ 32 w 158"/>
                <a:gd name="T11" fmla="*/ 198 h 198"/>
                <a:gd name="T12" fmla="*/ 41 w 158"/>
                <a:gd name="T13" fmla="*/ 116 h 198"/>
                <a:gd name="T14" fmla="*/ 50 w 158"/>
                <a:gd name="T15" fmla="*/ 119 h 198"/>
                <a:gd name="T16" fmla="*/ 65 w 158"/>
                <a:gd name="T17" fmla="*/ 193 h 198"/>
                <a:gd name="T18" fmla="*/ 80 w 158"/>
                <a:gd name="T19" fmla="*/ 197 h 198"/>
                <a:gd name="T20" fmla="*/ 94 w 158"/>
                <a:gd name="T21" fmla="*/ 165 h 198"/>
                <a:gd name="T22" fmla="*/ 80 w 158"/>
                <a:gd name="T23" fmla="*/ 117 h 198"/>
                <a:gd name="T24" fmla="*/ 68 w 158"/>
                <a:gd name="T25" fmla="*/ 96 h 198"/>
                <a:gd name="T26" fmla="*/ 105 w 158"/>
                <a:gd name="T27" fmla="*/ 70 h 198"/>
                <a:gd name="T28" fmla="*/ 96 w 158"/>
                <a:gd name="T29" fmla="*/ 58 h 198"/>
                <a:gd name="T30" fmla="*/ 61 w 158"/>
                <a:gd name="T31" fmla="*/ 80 h 198"/>
                <a:gd name="T32" fmla="*/ 52 w 158"/>
                <a:gd name="T33" fmla="*/ 80 h 198"/>
                <a:gd name="T34" fmla="*/ 35 w 158"/>
                <a:gd name="T35" fmla="*/ 56 h 198"/>
                <a:gd name="T36" fmla="*/ 41 w 158"/>
                <a:gd name="T37" fmla="*/ 45 h 198"/>
                <a:gd name="T38" fmla="*/ 69 w 158"/>
                <a:gd name="T39" fmla="*/ 31 h 198"/>
                <a:gd name="T40" fmla="*/ 112 w 158"/>
                <a:gd name="T41" fmla="*/ 44 h 198"/>
                <a:gd name="T42" fmla="*/ 126 w 158"/>
                <a:gd name="T43" fmla="*/ 43 h 198"/>
                <a:gd name="T44" fmla="*/ 158 w 158"/>
                <a:gd name="T45" fmla="*/ 13 h 198"/>
                <a:gd name="T46" fmla="*/ 145 w 158"/>
                <a:gd name="T47" fmla="*/ 0 h 198"/>
                <a:gd name="T48" fmla="*/ 115 w 158"/>
                <a:gd name="T49" fmla="*/ 23 h 198"/>
                <a:gd name="T50" fmla="*/ 95 w 158"/>
                <a:gd name="T51" fmla="*/ 23 h 198"/>
                <a:gd name="T52" fmla="*/ 66 w 158"/>
                <a:gd name="T53" fmla="*/ 9 h 198"/>
                <a:gd name="T54" fmla="*/ 45 w 158"/>
                <a:gd name="T55" fmla="*/ 10 h 198"/>
                <a:gd name="T56" fmla="*/ 22 w 158"/>
                <a:gd name="T57" fmla="*/ 47 h 198"/>
                <a:gd name="T58" fmla="*/ 8 w 158"/>
                <a:gd name="T59" fmla="*/ 112 h 198"/>
                <a:gd name="T60" fmla="*/ 0 w 158"/>
                <a:gd name="T61" fmla="*/ 13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8" h="198">
                  <a:moveTo>
                    <a:pt x="0" y="137"/>
                  </a:moveTo>
                  <a:lnTo>
                    <a:pt x="0" y="137"/>
                  </a:lnTo>
                  <a:lnTo>
                    <a:pt x="17" y="159"/>
                  </a:lnTo>
                  <a:lnTo>
                    <a:pt x="6" y="192"/>
                  </a:lnTo>
                  <a:lnTo>
                    <a:pt x="6" y="198"/>
                  </a:lnTo>
                  <a:lnTo>
                    <a:pt x="32" y="198"/>
                  </a:lnTo>
                  <a:lnTo>
                    <a:pt x="41" y="116"/>
                  </a:lnTo>
                  <a:lnTo>
                    <a:pt x="50" y="119"/>
                  </a:lnTo>
                  <a:lnTo>
                    <a:pt x="65" y="193"/>
                  </a:lnTo>
                  <a:lnTo>
                    <a:pt x="80" y="197"/>
                  </a:lnTo>
                  <a:lnTo>
                    <a:pt x="94" y="165"/>
                  </a:lnTo>
                  <a:lnTo>
                    <a:pt x="80" y="117"/>
                  </a:lnTo>
                  <a:lnTo>
                    <a:pt x="68" y="96"/>
                  </a:lnTo>
                  <a:lnTo>
                    <a:pt x="105" y="70"/>
                  </a:lnTo>
                  <a:lnTo>
                    <a:pt x="96" y="58"/>
                  </a:lnTo>
                  <a:lnTo>
                    <a:pt x="61" y="80"/>
                  </a:lnTo>
                  <a:lnTo>
                    <a:pt x="52" y="80"/>
                  </a:lnTo>
                  <a:lnTo>
                    <a:pt x="35" y="56"/>
                  </a:lnTo>
                  <a:lnTo>
                    <a:pt x="41" y="45"/>
                  </a:lnTo>
                  <a:lnTo>
                    <a:pt x="69" y="31"/>
                  </a:lnTo>
                  <a:lnTo>
                    <a:pt x="112" y="44"/>
                  </a:lnTo>
                  <a:lnTo>
                    <a:pt x="126" y="43"/>
                  </a:lnTo>
                  <a:lnTo>
                    <a:pt x="158" y="13"/>
                  </a:lnTo>
                  <a:lnTo>
                    <a:pt x="145" y="0"/>
                  </a:lnTo>
                  <a:lnTo>
                    <a:pt x="115" y="23"/>
                  </a:lnTo>
                  <a:lnTo>
                    <a:pt x="95" y="23"/>
                  </a:lnTo>
                  <a:lnTo>
                    <a:pt x="66" y="9"/>
                  </a:lnTo>
                  <a:lnTo>
                    <a:pt x="45" y="10"/>
                  </a:lnTo>
                  <a:lnTo>
                    <a:pt x="22" y="47"/>
                  </a:lnTo>
                  <a:lnTo>
                    <a:pt x="8" y="112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1" name="Freeform 77">
              <a:extLst>
                <a:ext uri="{FF2B5EF4-FFF2-40B4-BE49-F238E27FC236}">
                  <a16:creationId xmlns:a16="http://schemas.microsoft.com/office/drawing/2014/main" xmlns="" id="{5730D4A8-87F3-3F4A-AC50-6AB246DE6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1125" y="4538663"/>
              <a:ext cx="47625" cy="69850"/>
            </a:xfrm>
            <a:custGeom>
              <a:avLst/>
              <a:gdLst>
                <a:gd name="T0" fmla="*/ 14 w 46"/>
                <a:gd name="T1" fmla="*/ 0 h 66"/>
                <a:gd name="T2" fmla="*/ 14 w 46"/>
                <a:gd name="T3" fmla="*/ 0 h 66"/>
                <a:gd name="T4" fmla="*/ 0 w 46"/>
                <a:gd name="T5" fmla="*/ 36 h 66"/>
                <a:gd name="T6" fmla="*/ 23 w 46"/>
                <a:gd name="T7" fmla="*/ 66 h 66"/>
                <a:gd name="T8" fmla="*/ 30 w 46"/>
                <a:gd name="T9" fmla="*/ 66 h 66"/>
                <a:gd name="T10" fmla="*/ 40 w 46"/>
                <a:gd name="T11" fmla="*/ 46 h 66"/>
                <a:gd name="T12" fmla="*/ 46 w 46"/>
                <a:gd name="T13" fmla="*/ 39 h 66"/>
                <a:gd name="T14" fmla="*/ 36 w 46"/>
                <a:gd name="T15" fmla="*/ 28 h 66"/>
                <a:gd name="T16" fmla="*/ 21 w 46"/>
                <a:gd name="T17" fmla="*/ 23 h 66"/>
                <a:gd name="T18" fmla="*/ 14 w 46"/>
                <a:gd name="T1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66">
                  <a:moveTo>
                    <a:pt x="14" y="0"/>
                  </a:moveTo>
                  <a:lnTo>
                    <a:pt x="14" y="0"/>
                  </a:lnTo>
                  <a:lnTo>
                    <a:pt x="0" y="36"/>
                  </a:lnTo>
                  <a:lnTo>
                    <a:pt x="23" y="66"/>
                  </a:lnTo>
                  <a:lnTo>
                    <a:pt x="30" y="66"/>
                  </a:lnTo>
                  <a:lnTo>
                    <a:pt x="40" y="46"/>
                  </a:lnTo>
                  <a:lnTo>
                    <a:pt x="46" y="39"/>
                  </a:lnTo>
                  <a:lnTo>
                    <a:pt x="36" y="28"/>
                  </a:lnTo>
                  <a:lnTo>
                    <a:pt x="21" y="2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2" name="Freeform 78">
              <a:extLst>
                <a:ext uri="{FF2B5EF4-FFF2-40B4-BE49-F238E27FC236}">
                  <a16:creationId xmlns:a16="http://schemas.microsoft.com/office/drawing/2014/main" xmlns="" id="{A96C54EA-DC39-3548-B73F-85D192E84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0175" y="4662488"/>
              <a:ext cx="73025" cy="31750"/>
            </a:xfrm>
            <a:custGeom>
              <a:avLst/>
              <a:gdLst>
                <a:gd name="T0" fmla="*/ 41 w 69"/>
                <a:gd name="T1" fmla="*/ 0 h 30"/>
                <a:gd name="T2" fmla="*/ 41 w 69"/>
                <a:gd name="T3" fmla="*/ 0 h 30"/>
                <a:gd name="T4" fmla="*/ 9 w 69"/>
                <a:gd name="T5" fmla="*/ 7 h 30"/>
                <a:gd name="T6" fmla="*/ 0 w 69"/>
                <a:gd name="T7" fmla="*/ 17 h 30"/>
                <a:gd name="T8" fmla="*/ 8 w 69"/>
                <a:gd name="T9" fmla="*/ 30 h 30"/>
                <a:gd name="T10" fmla="*/ 28 w 69"/>
                <a:gd name="T11" fmla="*/ 22 h 30"/>
                <a:gd name="T12" fmla="*/ 41 w 69"/>
                <a:gd name="T13" fmla="*/ 14 h 30"/>
                <a:gd name="T14" fmla="*/ 61 w 69"/>
                <a:gd name="T15" fmla="*/ 30 h 30"/>
                <a:gd name="T16" fmla="*/ 69 w 69"/>
                <a:gd name="T17" fmla="*/ 23 h 30"/>
                <a:gd name="T18" fmla="*/ 54 w 69"/>
                <a:gd name="T19" fmla="*/ 4 h 30"/>
                <a:gd name="T20" fmla="*/ 41 w 69"/>
                <a:gd name="T2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30">
                  <a:moveTo>
                    <a:pt x="41" y="0"/>
                  </a:moveTo>
                  <a:lnTo>
                    <a:pt x="41" y="0"/>
                  </a:lnTo>
                  <a:lnTo>
                    <a:pt x="9" y="7"/>
                  </a:lnTo>
                  <a:lnTo>
                    <a:pt x="0" y="17"/>
                  </a:lnTo>
                  <a:lnTo>
                    <a:pt x="8" y="30"/>
                  </a:lnTo>
                  <a:lnTo>
                    <a:pt x="28" y="22"/>
                  </a:lnTo>
                  <a:lnTo>
                    <a:pt x="41" y="14"/>
                  </a:lnTo>
                  <a:lnTo>
                    <a:pt x="61" y="30"/>
                  </a:lnTo>
                  <a:lnTo>
                    <a:pt x="69" y="23"/>
                  </a:lnTo>
                  <a:lnTo>
                    <a:pt x="54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3" name="Freeform 79">
              <a:extLst>
                <a:ext uri="{FF2B5EF4-FFF2-40B4-BE49-F238E27FC236}">
                  <a16:creationId xmlns:a16="http://schemas.microsoft.com/office/drawing/2014/main" xmlns="" id="{D4197557-8E8E-304A-9A32-F79A98B66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6775" y="4770438"/>
              <a:ext cx="225425" cy="87313"/>
            </a:xfrm>
            <a:custGeom>
              <a:avLst/>
              <a:gdLst>
                <a:gd name="T0" fmla="*/ 21 w 213"/>
                <a:gd name="T1" fmla="*/ 0 h 83"/>
                <a:gd name="T2" fmla="*/ 21 w 213"/>
                <a:gd name="T3" fmla="*/ 0 h 83"/>
                <a:gd name="T4" fmla="*/ 0 w 213"/>
                <a:gd name="T5" fmla="*/ 14 h 83"/>
                <a:gd name="T6" fmla="*/ 4 w 213"/>
                <a:gd name="T7" fmla="*/ 27 h 83"/>
                <a:gd name="T8" fmla="*/ 73 w 213"/>
                <a:gd name="T9" fmla="*/ 42 h 83"/>
                <a:gd name="T10" fmla="*/ 108 w 213"/>
                <a:gd name="T11" fmla="*/ 48 h 83"/>
                <a:gd name="T12" fmla="*/ 122 w 213"/>
                <a:gd name="T13" fmla="*/ 64 h 83"/>
                <a:gd name="T14" fmla="*/ 162 w 213"/>
                <a:gd name="T15" fmla="*/ 67 h 83"/>
                <a:gd name="T16" fmla="*/ 180 w 213"/>
                <a:gd name="T17" fmla="*/ 83 h 83"/>
                <a:gd name="T18" fmla="*/ 197 w 213"/>
                <a:gd name="T19" fmla="*/ 79 h 83"/>
                <a:gd name="T20" fmla="*/ 213 w 213"/>
                <a:gd name="T21" fmla="*/ 65 h 83"/>
                <a:gd name="T22" fmla="*/ 184 w 213"/>
                <a:gd name="T23" fmla="*/ 52 h 83"/>
                <a:gd name="T24" fmla="*/ 160 w 213"/>
                <a:gd name="T25" fmla="*/ 31 h 83"/>
                <a:gd name="T26" fmla="*/ 95 w 213"/>
                <a:gd name="T27" fmla="*/ 15 h 83"/>
                <a:gd name="T28" fmla="*/ 21 w 213"/>
                <a:gd name="T2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3" h="83">
                  <a:moveTo>
                    <a:pt x="21" y="0"/>
                  </a:moveTo>
                  <a:lnTo>
                    <a:pt x="21" y="0"/>
                  </a:lnTo>
                  <a:lnTo>
                    <a:pt x="0" y="14"/>
                  </a:lnTo>
                  <a:lnTo>
                    <a:pt x="4" y="27"/>
                  </a:lnTo>
                  <a:lnTo>
                    <a:pt x="73" y="42"/>
                  </a:lnTo>
                  <a:lnTo>
                    <a:pt x="108" y="48"/>
                  </a:lnTo>
                  <a:lnTo>
                    <a:pt x="122" y="64"/>
                  </a:lnTo>
                  <a:lnTo>
                    <a:pt x="162" y="67"/>
                  </a:lnTo>
                  <a:lnTo>
                    <a:pt x="180" y="83"/>
                  </a:lnTo>
                  <a:lnTo>
                    <a:pt x="197" y="79"/>
                  </a:lnTo>
                  <a:lnTo>
                    <a:pt x="213" y="65"/>
                  </a:lnTo>
                  <a:lnTo>
                    <a:pt x="184" y="52"/>
                  </a:lnTo>
                  <a:lnTo>
                    <a:pt x="160" y="31"/>
                  </a:lnTo>
                  <a:lnTo>
                    <a:pt x="95" y="15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4" name="Freeform 80">
              <a:extLst>
                <a:ext uri="{FF2B5EF4-FFF2-40B4-BE49-F238E27FC236}">
                  <a16:creationId xmlns:a16="http://schemas.microsoft.com/office/drawing/2014/main" xmlns="" id="{C13A993A-94D8-DB48-9DA8-7F295C9F5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9663" y="4840288"/>
              <a:ext cx="36513" cy="22225"/>
            </a:xfrm>
            <a:custGeom>
              <a:avLst/>
              <a:gdLst>
                <a:gd name="T0" fmla="*/ 17 w 35"/>
                <a:gd name="T1" fmla="*/ 0 h 20"/>
                <a:gd name="T2" fmla="*/ 17 w 35"/>
                <a:gd name="T3" fmla="*/ 0 h 20"/>
                <a:gd name="T4" fmla="*/ 0 w 35"/>
                <a:gd name="T5" fmla="*/ 9 h 20"/>
                <a:gd name="T6" fmla="*/ 10 w 35"/>
                <a:gd name="T7" fmla="*/ 20 h 20"/>
                <a:gd name="T8" fmla="*/ 35 w 35"/>
                <a:gd name="T9" fmla="*/ 11 h 20"/>
                <a:gd name="T10" fmla="*/ 17 w 35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20">
                  <a:moveTo>
                    <a:pt x="17" y="0"/>
                  </a:moveTo>
                  <a:lnTo>
                    <a:pt x="17" y="0"/>
                  </a:lnTo>
                  <a:lnTo>
                    <a:pt x="0" y="9"/>
                  </a:lnTo>
                  <a:lnTo>
                    <a:pt x="10" y="20"/>
                  </a:lnTo>
                  <a:lnTo>
                    <a:pt x="35" y="1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5" name="Freeform 81">
              <a:extLst>
                <a:ext uri="{FF2B5EF4-FFF2-40B4-BE49-F238E27FC236}">
                  <a16:creationId xmlns:a16="http://schemas.microsoft.com/office/drawing/2014/main" xmlns="" id="{2DFBEAD8-226E-7B43-84CC-2C5415073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7288" y="4832351"/>
              <a:ext cx="30163" cy="20638"/>
            </a:xfrm>
            <a:custGeom>
              <a:avLst/>
              <a:gdLst>
                <a:gd name="T0" fmla="*/ 0 w 28"/>
                <a:gd name="T1" fmla="*/ 1 h 20"/>
                <a:gd name="T2" fmla="*/ 0 w 28"/>
                <a:gd name="T3" fmla="*/ 1 h 20"/>
                <a:gd name="T4" fmla="*/ 3 w 28"/>
                <a:gd name="T5" fmla="*/ 16 h 20"/>
                <a:gd name="T6" fmla="*/ 21 w 28"/>
                <a:gd name="T7" fmla="*/ 20 h 20"/>
                <a:gd name="T8" fmla="*/ 28 w 28"/>
                <a:gd name="T9" fmla="*/ 12 h 20"/>
                <a:gd name="T10" fmla="*/ 20 w 28"/>
                <a:gd name="T11" fmla="*/ 0 h 20"/>
                <a:gd name="T12" fmla="*/ 0 w 28"/>
                <a:gd name="T13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0">
                  <a:moveTo>
                    <a:pt x="0" y="1"/>
                  </a:moveTo>
                  <a:lnTo>
                    <a:pt x="0" y="1"/>
                  </a:lnTo>
                  <a:lnTo>
                    <a:pt x="3" y="16"/>
                  </a:lnTo>
                  <a:lnTo>
                    <a:pt x="21" y="20"/>
                  </a:lnTo>
                  <a:lnTo>
                    <a:pt x="28" y="12"/>
                  </a:lnTo>
                  <a:lnTo>
                    <a:pt x="2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6" name="Freeform 82">
              <a:extLst>
                <a:ext uri="{FF2B5EF4-FFF2-40B4-BE49-F238E27FC236}">
                  <a16:creationId xmlns:a16="http://schemas.microsoft.com/office/drawing/2014/main" xmlns="" id="{6295E608-8587-8648-9E01-598BD18D4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9513" y="4875213"/>
              <a:ext cx="36513" cy="19050"/>
            </a:xfrm>
            <a:custGeom>
              <a:avLst/>
              <a:gdLst>
                <a:gd name="T0" fmla="*/ 22 w 35"/>
                <a:gd name="T1" fmla="*/ 0 h 19"/>
                <a:gd name="T2" fmla="*/ 22 w 35"/>
                <a:gd name="T3" fmla="*/ 0 h 19"/>
                <a:gd name="T4" fmla="*/ 0 w 35"/>
                <a:gd name="T5" fmla="*/ 3 h 19"/>
                <a:gd name="T6" fmla="*/ 19 w 35"/>
                <a:gd name="T7" fmla="*/ 19 h 19"/>
                <a:gd name="T8" fmla="*/ 35 w 35"/>
                <a:gd name="T9" fmla="*/ 19 h 19"/>
                <a:gd name="T10" fmla="*/ 22 w 35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9">
                  <a:moveTo>
                    <a:pt x="22" y="0"/>
                  </a:moveTo>
                  <a:lnTo>
                    <a:pt x="22" y="0"/>
                  </a:lnTo>
                  <a:lnTo>
                    <a:pt x="0" y="3"/>
                  </a:lnTo>
                  <a:lnTo>
                    <a:pt x="19" y="19"/>
                  </a:lnTo>
                  <a:lnTo>
                    <a:pt x="35" y="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7" name="Freeform 83">
              <a:extLst>
                <a:ext uri="{FF2B5EF4-FFF2-40B4-BE49-F238E27FC236}">
                  <a16:creationId xmlns:a16="http://schemas.microsoft.com/office/drawing/2014/main" xmlns="" id="{A2EB0F6D-CACC-7C4D-AE6B-7A2ACA59E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3325" y="4840288"/>
              <a:ext cx="66675" cy="22225"/>
            </a:xfrm>
            <a:custGeom>
              <a:avLst/>
              <a:gdLst>
                <a:gd name="T0" fmla="*/ 5 w 62"/>
                <a:gd name="T1" fmla="*/ 6 h 21"/>
                <a:gd name="T2" fmla="*/ 5 w 62"/>
                <a:gd name="T3" fmla="*/ 6 h 21"/>
                <a:gd name="T4" fmla="*/ 0 w 62"/>
                <a:gd name="T5" fmla="*/ 16 h 21"/>
                <a:gd name="T6" fmla="*/ 35 w 62"/>
                <a:gd name="T7" fmla="*/ 21 h 21"/>
                <a:gd name="T8" fmla="*/ 62 w 62"/>
                <a:gd name="T9" fmla="*/ 5 h 21"/>
                <a:gd name="T10" fmla="*/ 46 w 62"/>
                <a:gd name="T11" fmla="*/ 1 h 21"/>
                <a:gd name="T12" fmla="*/ 22 w 62"/>
                <a:gd name="T13" fmla="*/ 8 h 21"/>
                <a:gd name="T14" fmla="*/ 12 w 62"/>
                <a:gd name="T15" fmla="*/ 0 h 21"/>
                <a:gd name="T16" fmla="*/ 5 w 62"/>
                <a:gd name="T17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21">
                  <a:moveTo>
                    <a:pt x="5" y="6"/>
                  </a:moveTo>
                  <a:lnTo>
                    <a:pt x="5" y="6"/>
                  </a:lnTo>
                  <a:lnTo>
                    <a:pt x="0" y="16"/>
                  </a:lnTo>
                  <a:lnTo>
                    <a:pt x="35" y="21"/>
                  </a:lnTo>
                  <a:lnTo>
                    <a:pt x="62" y="5"/>
                  </a:lnTo>
                  <a:lnTo>
                    <a:pt x="46" y="1"/>
                  </a:lnTo>
                  <a:lnTo>
                    <a:pt x="22" y="8"/>
                  </a:lnTo>
                  <a:lnTo>
                    <a:pt x="12" y="0"/>
                  </a:lnTo>
                  <a:lnTo>
                    <a:pt x="5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8" name="Freeform 84">
              <a:extLst>
                <a:ext uri="{FF2B5EF4-FFF2-40B4-BE49-F238E27FC236}">
                  <a16:creationId xmlns:a16="http://schemas.microsoft.com/office/drawing/2014/main" xmlns="" id="{118AE466-DC2D-AA49-9764-0F39120A3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5875" y="4852988"/>
              <a:ext cx="85725" cy="44450"/>
            </a:xfrm>
            <a:custGeom>
              <a:avLst/>
              <a:gdLst>
                <a:gd name="T0" fmla="*/ 40 w 80"/>
                <a:gd name="T1" fmla="*/ 0 h 42"/>
                <a:gd name="T2" fmla="*/ 40 w 80"/>
                <a:gd name="T3" fmla="*/ 0 h 42"/>
                <a:gd name="T4" fmla="*/ 0 w 80"/>
                <a:gd name="T5" fmla="*/ 33 h 42"/>
                <a:gd name="T6" fmla="*/ 4 w 80"/>
                <a:gd name="T7" fmla="*/ 42 h 42"/>
                <a:gd name="T8" fmla="*/ 21 w 80"/>
                <a:gd name="T9" fmla="*/ 39 h 42"/>
                <a:gd name="T10" fmla="*/ 41 w 80"/>
                <a:gd name="T11" fmla="*/ 20 h 42"/>
                <a:gd name="T12" fmla="*/ 80 w 80"/>
                <a:gd name="T13" fmla="*/ 15 h 42"/>
                <a:gd name="T14" fmla="*/ 72 w 80"/>
                <a:gd name="T15" fmla="*/ 1 h 42"/>
                <a:gd name="T16" fmla="*/ 40 w 80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42">
                  <a:moveTo>
                    <a:pt x="40" y="0"/>
                  </a:moveTo>
                  <a:lnTo>
                    <a:pt x="40" y="0"/>
                  </a:lnTo>
                  <a:lnTo>
                    <a:pt x="0" y="33"/>
                  </a:lnTo>
                  <a:lnTo>
                    <a:pt x="4" y="42"/>
                  </a:lnTo>
                  <a:lnTo>
                    <a:pt x="21" y="39"/>
                  </a:lnTo>
                  <a:lnTo>
                    <a:pt x="41" y="20"/>
                  </a:lnTo>
                  <a:lnTo>
                    <a:pt x="80" y="15"/>
                  </a:lnTo>
                  <a:lnTo>
                    <a:pt x="72" y="1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9" name="Freeform 85">
              <a:extLst>
                <a:ext uri="{FF2B5EF4-FFF2-40B4-BE49-F238E27FC236}">
                  <a16:creationId xmlns:a16="http://schemas.microsoft.com/office/drawing/2014/main" xmlns="" id="{0C8B2AAC-8309-CA4F-A753-23A42A22D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6750" y="4691063"/>
              <a:ext cx="58738" cy="66675"/>
            </a:xfrm>
            <a:custGeom>
              <a:avLst/>
              <a:gdLst>
                <a:gd name="T0" fmla="*/ 7 w 55"/>
                <a:gd name="T1" fmla="*/ 0 h 63"/>
                <a:gd name="T2" fmla="*/ 7 w 55"/>
                <a:gd name="T3" fmla="*/ 0 h 63"/>
                <a:gd name="T4" fmla="*/ 0 w 55"/>
                <a:gd name="T5" fmla="*/ 10 h 63"/>
                <a:gd name="T6" fmla="*/ 38 w 55"/>
                <a:gd name="T7" fmla="*/ 44 h 63"/>
                <a:gd name="T8" fmla="*/ 43 w 55"/>
                <a:gd name="T9" fmla="*/ 63 h 63"/>
                <a:gd name="T10" fmla="*/ 54 w 55"/>
                <a:gd name="T11" fmla="*/ 62 h 63"/>
                <a:gd name="T12" fmla="*/ 55 w 55"/>
                <a:gd name="T13" fmla="*/ 42 h 63"/>
                <a:gd name="T14" fmla="*/ 43 w 55"/>
                <a:gd name="T15" fmla="*/ 32 h 63"/>
                <a:gd name="T16" fmla="*/ 7 w 55"/>
                <a:gd name="T1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63">
                  <a:moveTo>
                    <a:pt x="7" y="0"/>
                  </a:moveTo>
                  <a:lnTo>
                    <a:pt x="7" y="0"/>
                  </a:lnTo>
                  <a:lnTo>
                    <a:pt x="0" y="10"/>
                  </a:lnTo>
                  <a:lnTo>
                    <a:pt x="38" y="44"/>
                  </a:lnTo>
                  <a:lnTo>
                    <a:pt x="43" y="63"/>
                  </a:lnTo>
                  <a:lnTo>
                    <a:pt x="54" y="62"/>
                  </a:lnTo>
                  <a:lnTo>
                    <a:pt x="55" y="42"/>
                  </a:lnTo>
                  <a:lnTo>
                    <a:pt x="43" y="3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0" name="Freeform 86">
              <a:extLst>
                <a:ext uri="{FF2B5EF4-FFF2-40B4-BE49-F238E27FC236}">
                  <a16:creationId xmlns:a16="http://schemas.microsoft.com/office/drawing/2014/main" xmlns="" id="{16966F8C-A3B2-E144-8598-4D69D0B03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2300" y="4741863"/>
              <a:ext cx="79375" cy="58738"/>
            </a:xfrm>
            <a:custGeom>
              <a:avLst/>
              <a:gdLst>
                <a:gd name="T0" fmla="*/ 69 w 76"/>
                <a:gd name="T1" fmla="*/ 0 h 55"/>
                <a:gd name="T2" fmla="*/ 69 w 76"/>
                <a:gd name="T3" fmla="*/ 0 h 55"/>
                <a:gd name="T4" fmla="*/ 62 w 76"/>
                <a:gd name="T5" fmla="*/ 1 h 55"/>
                <a:gd name="T6" fmla="*/ 57 w 76"/>
                <a:gd name="T7" fmla="*/ 22 h 55"/>
                <a:gd name="T8" fmla="*/ 43 w 76"/>
                <a:gd name="T9" fmla="*/ 31 h 55"/>
                <a:gd name="T10" fmla="*/ 0 w 76"/>
                <a:gd name="T11" fmla="*/ 38 h 55"/>
                <a:gd name="T12" fmla="*/ 2 w 76"/>
                <a:gd name="T13" fmla="*/ 55 h 55"/>
                <a:gd name="T14" fmla="*/ 47 w 76"/>
                <a:gd name="T15" fmla="*/ 52 h 55"/>
                <a:gd name="T16" fmla="*/ 76 w 76"/>
                <a:gd name="T17" fmla="*/ 34 h 55"/>
                <a:gd name="T18" fmla="*/ 74 w 76"/>
                <a:gd name="T19" fmla="*/ 3 h 55"/>
                <a:gd name="T20" fmla="*/ 69 w 76"/>
                <a:gd name="T2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55">
                  <a:moveTo>
                    <a:pt x="69" y="0"/>
                  </a:moveTo>
                  <a:lnTo>
                    <a:pt x="69" y="0"/>
                  </a:lnTo>
                  <a:lnTo>
                    <a:pt x="62" y="1"/>
                  </a:lnTo>
                  <a:lnTo>
                    <a:pt x="57" y="22"/>
                  </a:lnTo>
                  <a:lnTo>
                    <a:pt x="43" y="31"/>
                  </a:lnTo>
                  <a:lnTo>
                    <a:pt x="0" y="38"/>
                  </a:lnTo>
                  <a:lnTo>
                    <a:pt x="2" y="55"/>
                  </a:lnTo>
                  <a:lnTo>
                    <a:pt x="47" y="52"/>
                  </a:lnTo>
                  <a:lnTo>
                    <a:pt x="76" y="34"/>
                  </a:lnTo>
                  <a:lnTo>
                    <a:pt x="74" y="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1" name="Freeform 87">
              <a:extLst>
                <a:ext uri="{FF2B5EF4-FFF2-40B4-BE49-F238E27FC236}">
                  <a16:creationId xmlns:a16="http://schemas.microsoft.com/office/drawing/2014/main" xmlns="" id="{C54B288A-AE4F-A646-AB31-1770B4EC1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9300" y="4776788"/>
              <a:ext cx="33338" cy="49213"/>
            </a:xfrm>
            <a:custGeom>
              <a:avLst/>
              <a:gdLst>
                <a:gd name="T0" fmla="*/ 0 w 32"/>
                <a:gd name="T1" fmla="*/ 2 h 46"/>
                <a:gd name="T2" fmla="*/ 0 w 32"/>
                <a:gd name="T3" fmla="*/ 2 h 46"/>
                <a:gd name="T4" fmla="*/ 10 w 32"/>
                <a:gd name="T5" fmla="*/ 29 h 46"/>
                <a:gd name="T6" fmla="*/ 27 w 32"/>
                <a:gd name="T7" fmla="*/ 46 h 46"/>
                <a:gd name="T8" fmla="*/ 32 w 32"/>
                <a:gd name="T9" fmla="*/ 41 h 46"/>
                <a:gd name="T10" fmla="*/ 31 w 32"/>
                <a:gd name="T11" fmla="*/ 23 h 46"/>
                <a:gd name="T12" fmla="*/ 11 w 32"/>
                <a:gd name="T13" fmla="*/ 0 h 46"/>
                <a:gd name="T14" fmla="*/ 0 w 32"/>
                <a:gd name="T15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46">
                  <a:moveTo>
                    <a:pt x="0" y="2"/>
                  </a:moveTo>
                  <a:lnTo>
                    <a:pt x="0" y="2"/>
                  </a:lnTo>
                  <a:lnTo>
                    <a:pt x="10" y="29"/>
                  </a:lnTo>
                  <a:lnTo>
                    <a:pt x="27" y="46"/>
                  </a:lnTo>
                  <a:lnTo>
                    <a:pt x="32" y="41"/>
                  </a:lnTo>
                  <a:lnTo>
                    <a:pt x="31" y="23"/>
                  </a:lnTo>
                  <a:lnTo>
                    <a:pt x="11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2" name="Freeform 88">
              <a:extLst>
                <a:ext uri="{FF2B5EF4-FFF2-40B4-BE49-F238E27FC236}">
                  <a16:creationId xmlns:a16="http://schemas.microsoft.com/office/drawing/2014/main" xmlns="" id="{A4BF2B95-2052-BE44-BB2C-571EEC0F8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0100" y="4821238"/>
              <a:ext cx="22225" cy="30163"/>
            </a:xfrm>
            <a:custGeom>
              <a:avLst/>
              <a:gdLst>
                <a:gd name="T0" fmla="*/ 0 w 22"/>
                <a:gd name="T1" fmla="*/ 0 h 28"/>
                <a:gd name="T2" fmla="*/ 0 w 22"/>
                <a:gd name="T3" fmla="*/ 0 h 28"/>
                <a:gd name="T4" fmla="*/ 1 w 22"/>
                <a:gd name="T5" fmla="*/ 18 h 28"/>
                <a:gd name="T6" fmla="*/ 12 w 22"/>
                <a:gd name="T7" fmla="*/ 28 h 28"/>
                <a:gd name="T8" fmla="*/ 22 w 22"/>
                <a:gd name="T9" fmla="*/ 22 h 28"/>
                <a:gd name="T10" fmla="*/ 13 w 22"/>
                <a:gd name="T11" fmla="*/ 3 h 28"/>
                <a:gd name="T12" fmla="*/ 0 w 22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8">
                  <a:moveTo>
                    <a:pt x="0" y="0"/>
                  </a:moveTo>
                  <a:lnTo>
                    <a:pt x="0" y="0"/>
                  </a:lnTo>
                  <a:lnTo>
                    <a:pt x="1" y="18"/>
                  </a:lnTo>
                  <a:lnTo>
                    <a:pt x="12" y="28"/>
                  </a:lnTo>
                  <a:lnTo>
                    <a:pt x="22" y="22"/>
                  </a:lnTo>
                  <a:lnTo>
                    <a:pt x="13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3" name="Freeform 89">
              <a:extLst>
                <a:ext uri="{FF2B5EF4-FFF2-40B4-BE49-F238E27FC236}">
                  <a16:creationId xmlns:a16="http://schemas.microsoft.com/office/drawing/2014/main" xmlns="" id="{F52206A0-F078-9A44-8284-78AF28634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3275" y="4868863"/>
              <a:ext cx="22225" cy="33338"/>
            </a:xfrm>
            <a:custGeom>
              <a:avLst/>
              <a:gdLst>
                <a:gd name="T0" fmla="*/ 9 w 21"/>
                <a:gd name="T1" fmla="*/ 0 h 31"/>
                <a:gd name="T2" fmla="*/ 9 w 21"/>
                <a:gd name="T3" fmla="*/ 0 h 31"/>
                <a:gd name="T4" fmla="*/ 0 w 21"/>
                <a:gd name="T5" fmla="*/ 9 h 31"/>
                <a:gd name="T6" fmla="*/ 10 w 21"/>
                <a:gd name="T7" fmla="*/ 27 h 31"/>
                <a:gd name="T8" fmla="*/ 21 w 21"/>
                <a:gd name="T9" fmla="*/ 31 h 31"/>
                <a:gd name="T10" fmla="*/ 21 w 21"/>
                <a:gd name="T11" fmla="*/ 19 h 31"/>
                <a:gd name="T12" fmla="*/ 9 w 21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1">
                  <a:moveTo>
                    <a:pt x="9" y="0"/>
                  </a:moveTo>
                  <a:lnTo>
                    <a:pt x="9" y="0"/>
                  </a:lnTo>
                  <a:lnTo>
                    <a:pt x="0" y="9"/>
                  </a:lnTo>
                  <a:lnTo>
                    <a:pt x="10" y="27"/>
                  </a:lnTo>
                  <a:lnTo>
                    <a:pt x="21" y="31"/>
                  </a:lnTo>
                  <a:lnTo>
                    <a:pt x="21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4" name="Freeform 90">
              <a:extLst>
                <a:ext uri="{FF2B5EF4-FFF2-40B4-BE49-F238E27FC236}">
                  <a16:creationId xmlns:a16="http://schemas.microsoft.com/office/drawing/2014/main" xmlns="" id="{A8EEDE13-1EC4-E944-A568-FB167974A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8200" y="4857751"/>
              <a:ext cx="33338" cy="39688"/>
            </a:xfrm>
            <a:custGeom>
              <a:avLst/>
              <a:gdLst>
                <a:gd name="T0" fmla="*/ 0 w 32"/>
                <a:gd name="T1" fmla="*/ 0 h 38"/>
                <a:gd name="T2" fmla="*/ 0 w 32"/>
                <a:gd name="T3" fmla="*/ 0 h 38"/>
                <a:gd name="T4" fmla="*/ 8 w 32"/>
                <a:gd name="T5" fmla="*/ 20 h 38"/>
                <a:gd name="T6" fmla="*/ 23 w 32"/>
                <a:gd name="T7" fmla="*/ 38 h 38"/>
                <a:gd name="T8" fmla="*/ 32 w 32"/>
                <a:gd name="T9" fmla="*/ 24 h 38"/>
                <a:gd name="T10" fmla="*/ 20 w 32"/>
                <a:gd name="T11" fmla="*/ 5 h 38"/>
                <a:gd name="T12" fmla="*/ 0 w 32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8">
                  <a:moveTo>
                    <a:pt x="0" y="0"/>
                  </a:moveTo>
                  <a:lnTo>
                    <a:pt x="0" y="0"/>
                  </a:lnTo>
                  <a:lnTo>
                    <a:pt x="8" y="20"/>
                  </a:lnTo>
                  <a:lnTo>
                    <a:pt x="23" y="38"/>
                  </a:lnTo>
                  <a:lnTo>
                    <a:pt x="32" y="24"/>
                  </a:lnTo>
                  <a:lnTo>
                    <a:pt x="2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5" name="Freeform 91">
              <a:extLst>
                <a:ext uri="{FF2B5EF4-FFF2-40B4-BE49-F238E27FC236}">
                  <a16:creationId xmlns:a16="http://schemas.microsoft.com/office/drawing/2014/main" xmlns="" id="{B6C48BD5-36E7-BF4E-887A-960452D76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9475" y="4889501"/>
              <a:ext cx="25400" cy="41275"/>
            </a:xfrm>
            <a:custGeom>
              <a:avLst/>
              <a:gdLst>
                <a:gd name="T0" fmla="*/ 0 w 24"/>
                <a:gd name="T1" fmla="*/ 0 h 39"/>
                <a:gd name="T2" fmla="*/ 0 w 24"/>
                <a:gd name="T3" fmla="*/ 0 h 39"/>
                <a:gd name="T4" fmla="*/ 4 w 24"/>
                <a:gd name="T5" fmla="*/ 24 h 39"/>
                <a:gd name="T6" fmla="*/ 15 w 24"/>
                <a:gd name="T7" fmla="*/ 39 h 39"/>
                <a:gd name="T8" fmla="*/ 24 w 24"/>
                <a:gd name="T9" fmla="*/ 20 h 39"/>
                <a:gd name="T10" fmla="*/ 0 w 24"/>
                <a:gd name="T1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39">
                  <a:moveTo>
                    <a:pt x="0" y="0"/>
                  </a:moveTo>
                  <a:lnTo>
                    <a:pt x="0" y="0"/>
                  </a:lnTo>
                  <a:lnTo>
                    <a:pt x="4" y="24"/>
                  </a:lnTo>
                  <a:lnTo>
                    <a:pt x="15" y="39"/>
                  </a:lnTo>
                  <a:lnTo>
                    <a:pt x="24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6" name="Freeform 92">
              <a:extLst>
                <a:ext uri="{FF2B5EF4-FFF2-40B4-BE49-F238E27FC236}">
                  <a16:creationId xmlns:a16="http://schemas.microsoft.com/office/drawing/2014/main" xmlns="" id="{3070D09F-EDA4-384A-84F4-53F0F6162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9000" y="4946651"/>
              <a:ext cx="23813" cy="26988"/>
            </a:xfrm>
            <a:custGeom>
              <a:avLst/>
              <a:gdLst>
                <a:gd name="T0" fmla="*/ 4 w 23"/>
                <a:gd name="T1" fmla="*/ 0 h 25"/>
                <a:gd name="T2" fmla="*/ 4 w 23"/>
                <a:gd name="T3" fmla="*/ 0 h 25"/>
                <a:gd name="T4" fmla="*/ 0 w 23"/>
                <a:gd name="T5" fmla="*/ 7 h 25"/>
                <a:gd name="T6" fmla="*/ 14 w 23"/>
                <a:gd name="T7" fmla="*/ 24 h 25"/>
                <a:gd name="T8" fmla="*/ 23 w 23"/>
                <a:gd name="T9" fmla="*/ 25 h 25"/>
                <a:gd name="T10" fmla="*/ 17 w 23"/>
                <a:gd name="T11" fmla="*/ 2 h 25"/>
                <a:gd name="T12" fmla="*/ 4 w 23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5">
                  <a:moveTo>
                    <a:pt x="4" y="0"/>
                  </a:moveTo>
                  <a:lnTo>
                    <a:pt x="4" y="0"/>
                  </a:lnTo>
                  <a:lnTo>
                    <a:pt x="0" y="7"/>
                  </a:lnTo>
                  <a:lnTo>
                    <a:pt x="14" y="24"/>
                  </a:lnTo>
                  <a:lnTo>
                    <a:pt x="23" y="25"/>
                  </a:lnTo>
                  <a:lnTo>
                    <a:pt x="17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7" name="Freeform 93">
              <a:extLst>
                <a:ext uri="{FF2B5EF4-FFF2-40B4-BE49-F238E27FC236}">
                  <a16:creationId xmlns:a16="http://schemas.microsoft.com/office/drawing/2014/main" xmlns="" id="{9E6757E4-505F-8747-8F50-4958A5BA5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7725" y="4983163"/>
              <a:ext cx="23813" cy="23813"/>
            </a:xfrm>
            <a:custGeom>
              <a:avLst/>
              <a:gdLst>
                <a:gd name="T0" fmla="*/ 14 w 23"/>
                <a:gd name="T1" fmla="*/ 0 h 23"/>
                <a:gd name="T2" fmla="*/ 14 w 23"/>
                <a:gd name="T3" fmla="*/ 0 h 23"/>
                <a:gd name="T4" fmla="*/ 0 w 23"/>
                <a:gd name="T5" fmla="*/ 7 h 23"/>
                <a:gd name="T6" fmla="*/ 12 w 23"/>
                <a:gd name="T7" fmla="*/ 23 h 23"/>
                <a:gd name="T8" fmla="*/ 23 w 23"/>
                <a:gd name="T9" fmla="*/ 18 h 23"/>
                <a:gd name="T10" fmla="*/ 14 w 23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3">
                  <a:moveTo>
                    <a:pt x="14" y="0"/>
                  </a:moveTo>
                  <a:lnTo>
                    <a:pt x="14" y="0"/>
                  </a:lnTo>
                  <a:lnTo>
                    <a:pt x="0" y="7"/>
                  </a:lnTo>
                  <a:lnTo>
                    <a:pt x="12" y="23"/>
                  </a:lnTo>
                  <a:lnTo>
                    <a:pt x="23" y="18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8" name="Freeform 94">
              <a:extLst>
                <a:ext uri="{FF2B5EF4-FFF2-40B4-BE49-F238E27FC236}">
                  <a16:creationId xmlns:a16="http://schemas.microsoft.com/office/drawing/2014/main" xmlns="" id="{0E6BA3E0-A382-8345-8FF5-8DF5AF3BF63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0125" y="5092701"/>
              <a:ext cx="17463" cy="33338"/>
            </a:xfrm>
            <a:custGeom>
              <a:avLst/>
              <a:gdLst>
                <a:gd name="T0" fmla="*/ 9 w 17"/>
                <a:gd name="T1" fmla="*/ 0 h 31"/>
                <a:gd name="T2" fmla="*/ 9 w 17"/>
                <a:gd name="T3" fmla="*/ 0 h 31"/>
                <a:gd name="T4" fmla="*/ 0 w 17"/>
                <a:gd name="T5" fmla="*/ 13 h 31"/>
                <a:gd name="T6" fmla="*/ 4 w 17"/>
                <a:gd name="T7" fmla="*/ 27 h 31"/>
                <a:gd name="T8" fmla="*/ 8 w 17"/>
                <a:gd name="T9" fmla="*/ 31 h 31"/>
                <a:gd name="T10" fmla="*/ 17 w 17"/>
                <a:gd name="T11" fmla="*/ 19 h 31"/>
                <a:gd name="T12" fmla="*/ 9 w 17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1">
                  <a:moveTo>
                    <a:pt x="9" y="0"/>
                  </a:moveTo>
                  <a:lnTo>
                    <a:pt x="9" y="0"/>
                  </a:lnTo>
                  <a:lnTo>
                    <a:pt x="0" y="13"/>
                  </a:lnTo>
                  <a:lnTo>
                    <a:pt x="4" y="27"/>
                  </a:lnTo>
                  <a:lnTo>
                    <a:pt x="8" y="31"/>
                  </a:lnTo>
                  <a:lnTo>
                    <a:pt x="17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9" name="Freeform 95">
              <a:extLst>
                <a:ext uri="{FF2B5EF4-FFF2-40B4-BE49-F238E27FC236}">
                  <a16:creationId xmlns:a16="http://schemas.microsoft.com/office/drawing/2014/main" xmlns="" id="{D0A7A843-D24D-B140-AEF4-CDF490A8A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4413" y="5132388"/>
              <a:ext cx="20638" cy="17463"/>
            </a:xfrm>
            <a:custGeom>
              <a:avLst/>
              <a:gdLst>
                <a:gd name="T0" fmla="*/ 0 w 19"/>
                <a:gd name="T1" fmla="*/ 2 h 16"/>
                <a:gd name="T2" fmla="*/ 0 w 19"/>
                <a:gd name="T3" fmla="*/ 2 h 16"/>
                <a:gd name="T4" fmla="*/ 1 w 19"/>
                <a:gd name="T5" fmla="*/ 12 h 16"/>
                <a:gd name="T6" fmla="*/ 11 w 19"/>
                <a:gd name="T7" fmla="*/ 16 h 16"/>
                <a:gd name="T8" fmla="*/ 19 w 19"/>
                <a:gd name="T9" fmla="*/ 11 h 16"/>
                <a:gd name="T10" fmla="*/ 11 w 19"/>
                <a:gd name="T11" fmla="*/ 0 h 16"/>
                <a:gd name="T12" fmla="*/ 0 w 19"/>
                <a:gd name="T1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6">
                  <a:moveTo>
                    <a:pt x="0" y="2"/>
                  </a:moveTo>
                  <a:lnTo>
                    <a:pt x="0" y="2"/>
                  </a:lnTo>
                  <a:lnTo>
                    <a:pt x="1" y="12"/>
                  </a:lnTo>
                  <a:lnTo>
                    <a:pt x="11" y="16"/>
                  </a:lnTo>
                  <a:lnTo>
                    <a:pt x="19" y="11"/>
                  </a:lnTo>
                  <a:lnTo>
                    <a:pt x="11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0" name="Freeform 96">
              <a:extLst>
                <a:ext uri="{FF2B5EF4-FFF2-40B4-BE49-F238E27FC236}">
                  <a16:creationId xmlns:a16="http://schemas.microsoft.com/office/drawing/2014/main" xmlns="" id="{4B48454D-9151-0E4E-92E2-DBD3E0FBB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7113" y="5233988"/>
              <a:ext cx="19050" cy="17463"/>
            </a:xfrm>
            <a:custGeom>
              <a:avLst/>
              <a:gdLst>
                <a:gd name="T0" fmla="*/ 4 w 19"/>
                <a:gd name="T1" fmla="*/ 0 h 16"/>
                <a:gd name="T2" fmla="*/ 4 w 19"/>
                <a:gd name="T3" fmla="*/ 0 h 16"/>
                <a:gd name="T4" fmla="*/ 0 w 19"/>
                <a:gd name="T5" fmla="*/ 8 h 16"/>
                <a:gd name="T6" fmla="*/ 7 w 19"/>
                <a:gd name="T7" fmla="*/ 16 h 16"/>
                <a:gd name="T8" fmla="*/ 19 w 19"/>
                <a:gd name="T9" fmla="*/ 12 h 16"/>
                <a:gd name="T10" fmla="*/ 4 w 19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6">
                  <a:moveTo>
                    <a:pt x="4" y="0"/>
                  </a:moveTo>
                  <a:lnTo>
                    <a:pt x="4" y="0"/>
                  </a:lnTo>
                  <a:lnTo>
                    <a:pt x="0" y="8"/>
                  </a:lnTo>
                  <a:lnTo>
                    <a:pt x="7" y="16"/>
                  </a:lnTo>
                  <a:lnTo>
                    <a:pt x="19" y="1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1" name="Freeform 97">
              <a:extLst>
                <a:ext uri="{FF2B5EF4-FFF2-40B4-BE49-F238E27FC236}">
                  <a16:creationId xmlns:a16="http://schemas.microsoft.com/office/drawing/2014/main" xmlns="" id="{303E4628-F767-6049-91F6-2BD5B8CA4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8238" y="4265613"/>
              <a:ext cx="71438" cy="90488"/>
            </a:xfrm>
            <a:custGeom>
              <a:avLst/>
              <a:gdLst>
                <a:gd name="T0" fmla="*/ 48 w 67"/>
                <a:gd name="T1" fmla="*/ 0 h 86"/>
                <a:gd name="T2" fmla="*/ 48 w 67"/>
                <a:gd name="T3" fmla="*/ 0 h 86"/>
                <a:gd name="T4" fmla="*/ 42 w 67"/>
                <a:gd name="T5" fmla="*/ 12 h 86"/>
                <a:gd name="T6" fmla="*/ 38 w 67"/>
                <a:gd name="T7" fmla="*/ 28 h 86"/>
                <a:gd name="T8" fmla="*/ 0 w 67"/>
                <a:gd name="T9" fmla="*/ 76 h 86"/>
                <a:gd name="T10" fmla="*/ 3 w 67"/>
                <a:gd name="T11" fmla="*/ 86 h 86"/>
                <a:gd name="T12" fmla="*/ 18 w 67"/>
                <a:gd name="T13" fmla="*/ 83 h 86"/>
                <a:gd name="T14" fmla="*/ 67 w 67"/>
                <a:gd name="T15" fmla="*/ 29 h 86"/>
                <a:gd name="T16" fmla="*/ 48 w 67"/>
                <a:gd name="T17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6">
                  <a:moveTo>
                    <a:pt x="48" y="0"/>
                  </a:moveTo>
                  <a:lnTo>
                    <a:pt x="48" y="0"/>
                  </a:lnTo>
                  <a:lnTo>
                    <a:pt x="42" y="12"/>
                  </a:lnTo>
                  <a:lnTo>
                    <a:pt x="38" y="28"/>
                  </a:lnTo>
                  <a:lnTo>
                    <a:pt x="0" y="76"/>
                  </a:lnTo>
                  <a:lnTo>
                    <a:pt x="3" y="86"/>
                  </a:lnTo>
                  <a:lnTo>
                    <a:pt x="18" y="83"/>
                  </a:lnTo>
                  <a:lnTo>
                    <a:pt x="67" y="2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2" name="Freeform 98">
              <a:extLst>
                <a:ext uri="{FF2B5EF4-FFF2-40B4-BE49-F238E27FC236}">
                  <a16:creationId xmlns:a16="http://schemas.microsoft.com/office/drawing/2014/main" xmlns="" id="{D65ED9F8-6F74-0C4F-8AFA-982385F62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2538" y="4244976"/>
              <a:ext cx="42863" cy="90488"/>
            </a:xfrm>
            <a:custGeom>
              <a:avLst/>
              <a:gdLst>
                <a:gd name="T0" fmla="*/ 1 w 41"/>
                <a:gd name="T1" fmla="*/ 0 h 85"/>
                <a:gd name="T2" fmla="*/ 1 w 41"/>
                <a:gd name="T3" fmla="*/ 0 h 85"/>
                <a:gd name="T4" fmla="*/ 0 w 41"/>
                <a:gd name="T5" fmla="*/ 40 h 85"/>
                <a:gd name="T6" fmla="*/ 15 w 41"/>
                <a:gd name="T7" fmla="*/ 54 h 85"/>
                <a:gd name="T8" fmla="*/ 20 w 41"/>
                <a:gd name="T9" fmla="*/ 82 h 85"/>
                <a:gd name="T10" fmla="*/ 34 w 41"/>
                <a:gd name="T11" fmla="*/ 85 h 85"/>
                <a:gd name="T12" fmla="*/ 41 w 41"/>
                <a:gd name="T13" fmla="*/ 68 h 85"/>
                <a:gd name="T14" fmla="*/ 30 w 41"/>
                <a:gd name="T15" fmla="*/ 59 h 85"/>
                <a:gd name="T16" fmla="*/ 27 w 41"/>
                <a:gd name="T17" fmla="*/ 10 h 85"/>
                <a:gd name="T18" fmla="*/ 1 w 41"/>
                <a:gd name="T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85">
                  <a:moveTo>
                    <a:pt x="1" y="0"/>
                  </a:moveTo>
                  <a:lnTo>
                    <a:pt x="1" y="0"/>
                  </a:lnTo>
                  <a:lnTo>
                    <a:pt x="0" y="40"/>
                  </a:lnTo>
                  <a:lnTo>
                    <a:pt x="15" y="54"/>
                  </a:lnTo>
                  <a:lnTo>
                    <a:pt x="20" y="82"/>
                  </a:lnTo>
                  <a:lnTo>
                    <a:pt x="34" y="85"/>
                  </a:lnTo>
                  <a:lnTo>
                    <a:pt x="41" y="68"/>
                  </a:lnTo>
                  <a:lnTo>
                    <a:pt x="30" y="59"/>
                  </a:lnTo>
                  <a:lnTo>
                    <a:pt x="27" y="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3" name="Freeform 99">
              <a:extLst>
                <a:ext uri="{FF2B5EF4-FFF2-40B4-BE49-F238E27FC236}">
                  <a16:creationId xmlns:a16="http://schemas.microsoft.com/office/drawing/2014/main" xmlns="" id="{6ECC2250-1CF2-F146-8418-05B36660F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5400" y="4262438"/>
              <a:ext cx="23813" cy="50800"/>
            </a:xfrm>
            <a:custGeom>
              <a:avLst/>
              <a:gdLst>
                <a:gd name="T0" fmla="*/ 1 w 22"/>
                <a:gd name="T1" fmla="*/ 0 h 48"/>
                <a:gd name="T2" fmla="*/ 1 w 22"/>
                <a:gd name="T3" fmla="*/ 0 h 48"/>
                <a:gd name="T4" fmla="*/ 0 w 22"/>
                <a:gd name="T5" fmla="*/ 34 h 48"/>
                <a:gd name="T6" fmla="*/ 8 w 22"/>
                <a:gd name="T7" fmla="*/ 48 h 48"/>
                <a:gd name="T8" fmla="*/ 22 w 22"/>
                <a:gd name="T9" fmla="*/ 31 h 48"/>
                <a:gd name="T10" fmla="*/ 19 w 22"/>
                <a:gd name="T11" fmla="*/ 1 h 48"/>
                <a:gd name="T12" fmla="*/ 1 w 22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48">
                  <a:moveTo>
                    <a:pt x="1" y="0"/>
                  </a:moveTo>
                  <a:lnTo>
                    <a:pt x="1" y="0"/>
                  </a:lnTo>
                  <a:lnTo>
                    <a:pt x="0" y="34"/>
                  </a:lnTo>
                  <a:lnTo>
                    <a:pt x="8" y="48"/>
                  </a:lnTo>
                  <a:lnTo>
                    <a:pt x="22" y="31"/>
                  </a:lnTo>
                  <a:lnTo>
                    <a:pt x="19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4" name="Freeform 100">
              <a:extLst>
                <a:ext uri="{FF2B5EF4-FFF2-40B4-BE49-F238E27FC236}">
                  <a16:creationId xmlns:a16="http://schemas.microsoft.com/office/drawing/2014/main" xmlns="" id="{7FC1C8F9-818B-6D48-AFD0-EF1A23DFB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513" y="4225926"/>
              <a:ext cx="36513" cy="42863"/>
            </a:xfrm>
            <a:custGeom>
              <a:avLst/>
              <a:gdLst>
                <a:gd name="T0" fmla="*/ 0 w 34"/>
                <a:gd name="T1" fmla="*/ 3 h 40"/>
                <a:gd name="T2" fmla="*/ 0 w 34"/>
                <a:gd name="T3" fmla="*/ 3 h 40"/>
                <a:gd name="T4" fmla="*/ 14 w 34"/>
                <a:gd name="T5" fmla="*/ 22 h 40"/>
                <a:gd name="T6" fmla="*/ 21 w 34"/>
                <a:gd name="T7" fmla="*/ 40 h 40"/>
                <a:gd name="T8" fmla="*/ 34 w 34"/>
                <a:gd name="T9" fmla="*/ 40 h 40"/>
                <a:gd name="T10" fmla="*/ 31 w 34"/>
                <a:gd name="T11" fmla="*/ 9 h 40"/>
                <a:gd name="T12" fmla="*/ 17 w 34"/>
                <a:gd name="T13" fmla="*/ 0 h 40"/>
                <a:gd name="T14" fmla="*/ 0 w 34"/>
                <a:gd name="T15" fmla="*/ 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0">
                  <a:moveTo>
                    <a:pt x="0" y="3"/>
                  </a:moveTo>
                  <a:lnTo>
                    <a:pt x="0" y="3"/>
                  </a:lnTo>
                  <a:lnTo>
                    <a:pt x="14" y="22"/>
                  </a:lnTo>
                  <a:lnTo>
                    <a:pt x="21" y="40"/>
                  </a:lnTo>
                  <a:lnTo>
                    <a:pt x="34" y="40"/>
                  </a:lnTo>
                  <a:lnTo>
                    <a:pt x="31" y="9"/>
                  </a:lnTo>
                  <a:lnTo>
                    <a:pt x="17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5" name="Freeform 101">
              <a:extLst>
                <a:ext uri="{FF2B5EF4-FFF2-40B4-BE49-F238E27FC236}">
                  <a16:creationId xmlns:a16="http://schemas.microsoft.com/office/drawing/2014/main" xmlns="" id="{9AC5F184-FA41-9448-B9F2-790FE2B1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3650" y="4303713"/>
              <a:ext cx="107950" cy="122238"/>
            </a:xfrm>
            <a:custGeom>
              <a:avLst/>
              <a:gdLst>
                <a:gd name="T0" fmla="*/ 68 w 103"/>
                <a:gd name="T1" fmla="*/ 0 h 115"/>
                <a:gd name="T2" fmla="*/ 68 w 103"/>
                <a:gd name="T3" fmla="*/ 0 h 115"/>
                <a:gd name="T4" fmla="*/ 71 w 103"/>
                <a:gd name="T5" fmla="*/ 23 h 115"/>
                <a:gd name="T6" fmla="*/ 45 w 103"/>
                <a:gd name="T7" fmla="*/ 44 h 115"/>
                <a:gd name="T8" fmla="*/ 23 w 103"/>
                <a:gd name="T9" fmla="*/ 47 h 115"/>
                <a:gd name="T10" fmla="*/ 0 w 103"/>
                <a:gd name="T11" fmla="*/ 71 h 115"/>
                <a:gd name="T12" fmla="*/ 1 w 103"/>
                <a:gd name="T13" fmla="*/ 83 h 115"/>
                <a:gd name="T14" fmla="*/ 23 w 103"/>
                <a:gd name="T15" fmla="*/ 76 h 115"/>
                <a:gd name="T16" fmla="*/ 38 w 103"/>
                <a:gd name="T17" fmla="*/ 66 h 115"/>
                <a:gd name="T18" fmla="*/ 50 w 103"/>
                <a:gd name="T19" fmla="*/ 99 h 115"/>
                <a:gd name="T20" fmla="*/ 73 w 103"/>
                <a:gd name="T21" fmla="*/ 115 h 115"/>
                <a:gd name="T22" fmla="*/ 82 w 103"/>
                <a:gd name="T23" fmla="*/ 111 h 115"/>
                <a:gd name="T24" fmla="*/ 90 w 103"/>
                <a:gd name="T25" fmla="*/ 102 h 115"/>
                <a:gd name="T26" fmla="*/ 72 w 103"/>
                <a:gd name="T27" fmla="*/ 84 h 115"/>
                <a:gd name="T28" fmla="*/ 83 w 103"/>
                <a:gd name="T29" fmla="*/ 75 h 115"/>
                <a:gd name="T30" fmla="*/ 95 w 103"/>
                <a:gd name="T31" fmla="*/ 85 h 115"/>
                <a:gd name="T32" fmla="*/ 103 w 103"/>
                <a:gd name="T33" fmla="*/ 71 h 115"/>
                <a:gd name="T34" fmla="*/ 95 w 103"/>
                <a:gd name="T35" fmla="*/ 55 h 115"/>
                <a:gd name="T36" fmla="*/ 93 w 103"/>
                <a:gd name="T37" fmla="*/ 18 h 115"/>
                <a:gd name="T38" fmla="*/ 68 w 103"/>
                <a:gd name="T3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3" h="115">
                  <a:moveTo>
                    <a:pt x="68" y="0"/>
                  </a:moveTo>
                  <a:lnTo>
                    <a:pt x="68" y="0"/>
                  </a:lnTo>
                  <a:lnTo>
                    <a:pt x="71" y="23"/>
                  </a:lnTo>
                  <a:lnTo>
                    <a:pt x="45" y="44"/>
                  </a:lnTo>
                  <a:lnTo>
                    <a:pt x="23" y="47"/>
                  </a:lnTo>
                  <a:lnTo>
                    <a:pt x="0" y="71"/>
                  </a:lnTo>
                  <a:lnTo>
                    <a:pt x="1" y="83"/>
                  </a:lnTo>
                  <a:lnTo>
                    <a:pt x="23" y="76"/>
                  </a:lnTo>
                  <a:lnTo>
                    <a:pt x="38" y="66"/>
                  </a:lnTo>
                  <a:lnTo>
                    <a:pt x="50" y="99"/>
                  </a:lnTo>
                  <a:lnTo>
                    <a:pt x="73" y="115"/>
                  </a:lnTo>
                  <a:lnTo>
                    <a:pt x="82" y="111"/>
                  </a:lnTo>
                  <a:lnTo>
                    <a:pt x="90" y="102"/>
                  </a:lnTo>
                  <a:lnTo>
                    <a:pt x="72" y="84"/>
                  </a:lnTo>
                  <a:lnTo>
                    <a:pt x="83" y="75"/>
                  </a:lnTo>
                  <a:lnTo>
                    <a:pt x="95" y="85"/>
                  </a:lnTo>
                  <a:lnTo>
                    <a:pt x="103" y="71"/>
                  </a:lnTo>
                  <a:lnTo>
                    <a:pt x="95" y="55"/>
                  </a:lnTo>
                  <a:lnTo>
                    <a:pt x="93" y="1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6" name="Freeform 102">
              <a:extLst>
                <a:ext uri="{FF2B5EF4-FFF2-40B4-BE49-F238E27FC236}">
                  <a16:creationId xmlns:a16="http://schemas.microsoft.com/office/drawing/2014/main" xmlns="" id="{CE599F2D-84BA-D240-8C85-EA24E3EF0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2688" y="4060826"/>
              <a:ext cx="114300" cy="153988"/>
            </a:xfrm>
            <a:custGeom>
              <a:avLst/>
              <a:gdLst>
                <a:gd name="T0" fmla="*/ 22 w 108"/>
                <a:gd name="T1" fmla="*/ 0 h 146"/>
                <a:gd name="T2" fmla="*/ 22 w 108"/>
                <a:gd name="T3" fmla="*/ 0 h 146"/>
                <a:gd name="T4" fmla="*/ 2 w 108"/>
                <a:gd name="T5" fmla="*/ 14 h 146"/>
                <a:gd name="T6" fmla="*/ 0 w 108"/>
                <a:gd name="T7" fmla="*/ 60 h 146"/>
                <a:gd name="T8" fmla="*/ 31 w 108"/>
                <a:gd name="T9" fmla="*/ 121 h 146"/>
                <a:gd name="T10" fmla="*/ 42 w 108"/>
                <a:gd name="T11" fmla="*/ 129 h 146"/>
                <a:gd name="T12" fmla="*/ 55 w 108"/>
                <a:gd name="T13" fmla="*/ 120 h 146"/>
                <a:gd name="T14" fmla="*/ 79 w 108"/>
                <a:gd name="T15" fmla="*/ 124 h 146"/>
                <a:gd name="T16" fmla="*/ 83 w 108"/>
                <a:gd name="T17" fmla="*/ 144 h 146"/>
                <a:gd name="T18" fmla="*/ 100 w 108"/>
                <a:gd name="T19" fmla="*/ 146 h 146"/>
                <a:gd name="T20" fmla="*/ 108 w 108"/>
                <a:gd name="T21" fmla="*/ 134 h 146"/>
                <a:gd name="T22" fmla="*/ 98 w 108"/>
                <a:gd name="T23" fmla="*/ 120 h 146"/>
                <a:gd name="T24" fmla="*/ 85 w 108"/>
                <a:gd name="T25" fmla="*/ 108 h 146"/>
                <a:gd name="T26" fmla="*/ 58 w 108"/>
                <a:gd name="T27" fmla="*/ 105 h 146"/>
                <a:gd name="T28" fmla="*/ 44 w 108"/>
                <a:gd name="T29" fmla="*/ 81 h 146"/>
                <a:gd name="T30" fmla="*/ 60 w 108"/>
                <a:gd name="T31" fmla="*/ 56 h 146"/>
                <a:gd name="T32" fmla="*/ 62 w 108"/>
                <a:gd name="T33" fmla="*/ 35 h 146"/>
                <a:gd name="T34" fmla="*/ 51 w 108"/>
                <a:gd name="T35" fmla="*/ 7 h 146"/>
                <a:gd name="T36" fmla="*/ 22 w 108"/>
                <a:gd name="T3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146">
                  <a:moveTo>
                    <a:pt x="22" y="0"/>
                  </a:moveTo>
                  <a:lnTo>
                    <a:pt x="22" y="0"/>
                  </a:lnTo>
                  <a:lnTo>
                    <a:pt x="2" y="14"/>
                  </a:lnTo>
                  <a:lnTo>
                    <a:pt x="0" y="60"/>
                  </a:lnTo>
                  <a:lnTo>
                    <a:pt x="31" y="121"/>
                  </a:lnTo>
                  <a:lnTo>
                    <a:pt x="42" y="129"/>
                  </a:lnTo>
                  <a:lnTo>
                    <a:pt x="55" y="120"/>
                  </a:lnTo>
                  <a:lnTo>
                    <a:pt x="79" y="124"/>
                  </a:lnTo>
                  <a:lnTo>
                    <a:pt x="83" y="144"/>
                  </a:lnTo>
                  <a:lnTo>
                    <a:pt x="100" y="146"/>
                  </a:lnTo>
                  <a:lnTo>
                    <a:pt x="108" y="134"/>
                  </a:lnTo>
                  <a:lnTo>
                    <a:pt x="98" y="120"/>
                  </a:lnTo>
                  <a:lnTo>
                    <a:pt x="85" y="108"/>
                  </a:lnTo>
                  <a:lnTo>
                    <a:pt x="58" y="105"/>
                  </a:lnTo>
                  <a:lnTo>
                    <a:pt x="44" y="81"/>
                  </a:lnTo>
                  <a:lnTo>
                    <a:pt x="60" y="56"/>
                  </a:lnTo>
                  <a:lnTo>
                    <a:pt x="62" y="35"/>
                  </a:lnTo>
                  <a:lnTo>
                    <a:pt x="51" y="7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7" name="Freeform 103">
              <a:extLst>
                <a:ext uri="{FF2B5EF4-FFF2-40B4-BE49-F238E27FC236}">
                  <a16:creationId xmlns:a16="http://schemas.microsoft.com/office/drawing/2014/main" xmlns="" id="{65F1C1CE-C764-F843-B728-1C74D85CE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7613" y="4203701"/>
              <a:ext cx="25400" cy="30163"/>
            </a:xfrm>
            <a:custGeom>
              <a:avLst/>
              <a:gdLst>
                <a:gd name="T0" fmla="*/ 0 w 24"/>
                <a:gd name="T1" fmla="*/ 0 h 28"/>
                <a:gd name="T2" fmla="*/ 0 w 24"/>
                <a:gd name="T3" fmla="*/ 0 h 28"/>
                <a:gd name="T4" fmla="*/ 6 w 24"/>
                <a:gd name="T5" fmla="*/ 21 h 28"/>
                <a:gd name="T6" fmla="*/ 16 w 24"/>
                <a:gd name="T7" fmla="*/ 28 h 28"/>
                <a:gd name="T8" fmla="*/ 24 w 24"/>
                <a:gd name="T9" fmla="*/ 18 h 28"/>
                <a:gd name="T10" fmla="*/ 12 w 24"/>
                <a:gd name="T11" fmla="*/ 2 h 28"/>
                <a:gd name="T12" fmla="*/ 0 w 24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0" y="0"/>
                  </a:moveTo>
                  <a:lnTo>
                    <a:pt x="0" y="0"/>
                  </a:lnTo>
                  <a:lnTo>
                    <a:pt x="6" y="21"/>
                  </a:lnTo>
                  <a:lnTo>
                    <a:pt x="16" y="28"/>
                  </a:lnTo>
                  <a:lnTo>
                    <a:pt x="24" y="18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8" name="Freeform 104">
              <a:extLst>
                <a:ext uri="{FF2B5EF4-FFF2-40B4-BE49-F238E27FC236}">
                  <a16:creationId xmlns:a16="http://schemas.microsoft.com/office/drawing/2014/main" xmlns="" id="{A73AEB5A-03B1-284D-9141-EF2D086FD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9638" y="4037013"/>
              <a:ext cx="53975" cy="47625"/>
            </a:xfrm>
            <a:custGeom>
              <a:avLst/>
              <a:gdLst>
                <a:gd name="T0" fmla="*/ 33 w 51"/>
                <a:gd name="T1" fmla="*/ 0 h 45"/>
                <a:gd name="T2" fmla="*/ 33 w 51"/>
                <a:gd name="T3" fmla="*/ 0 h 45"/>
                <a:gd name="T4" fmla="*/ 14 w 51"/>
                <a:gd name="T5" fmla="*/ 5 h 45"/>
                <a:gd name="T6" fmla="*/ 0 w 51"/>
                <a:gd name="T7" fmla="*/ 22 h 45"/>
                <a:gd name="T8" fmla="*/ 12 w 51"/>
                <a:gd name="T9" fmla="*/ 44 h 45"/>
                <a:gd name="T10" fmla="*/ 28 w 51"/>
                <a:gd name="T11" fmla="*/ 45 h 45"/>
                <a:gd name="T12" fmla="*/ 47 w 51"/>
                <a:gd name="T13" fmla="*/ 29 h 45"/>
                <a:gd name="T14" fmla="*/ 51 w 51"/>
                <a:gd name="T15" fmla="*/ 7 h 45"/>
                <a:gd name="T16" fmla="*/ 33 w 51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33" y="0"/>
                  </a:moveTo>
                  <a:lnTo>
                    <a:pt x="33" y="0"/>
                  </a:lnTo>
                  <a:lnTo>
                    <a:pt x="14" y="5"/>
                  </a:lnTo>
                  <a:lnTo>
                    <a:pt x="0" y="22"/>
                  </a:lnTo>
                  <a:lnTo>
                    <a:pt x="12" y="44"/>
                  </a:lnTo>
                  <a:lnTo>
                    <a:pt x="28" y="45"/>
                  </a:lnTo>
                  <a:lnTo>
                    <a:pt x="47" y="29"/>
                  </a:lnTo>
                  <a:lnTo>
                    <a:pt x="51" y="7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9" name="Freeform 105">
              <a:extLst>
                <a:ext uri="{FF2B5EF4-FFF2-40B4-BE49-F238E27FC236}">
                  <a16:creationId xmlns:a16="http://schemas.microsoft.com/office/drawing/2014/main" xmlns="" id="{0540A428-3F0D-EF41-8C05-084D1F955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000" y="3856038"/>
              <a:ext cx="31750" cy="95250"/>
            </a:xfrm>
            <a:custGeom>
              <a:avLst/>
              <a:gdLst>
                <a:gd name="T0" fmla="*/ 29 w 30"/>
                <a:gd name="T1" fmla="*/ 0 h 90"/>
                <a:gd name="T2" fmla="*/ 29 w 30"/>
                <a:gd name="T3" fmla="*/ 0 h 90"/>
                <a:gd name="T4" fmla="*/ 2 w 30"/>
                <a:gd name="T5" fmla="*/ 22 h 90"/>
                <a:gd name="T6" fmla="*/ 0 w 30"/>
                <a:gd name="T7" fmla="*/ 62 h 90"/>
                <a:gd name="T8" fmla="*/ 24 w 30"/>
                <a:gd name="T9" fmla="*/ 90 h 90"/>
                <a:gd name="T10" fmla="*/ 30 w 30"/>
                <a:gd name="T11" fmla="*/ 85 h 90"/>
                <a:gd name="T12" fmla="*/ 29 w 30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90">
                  <a:moveTo>
                    <a:pt x="29" y="0"/>
                  </a:moveTo>
                  <a:lnTo>
                    <a:pt x="29" y="0"/>
                  </a:lnTo>
                  <a:lnTo>
                    <a:pt x="2" y="22"/>
                  </a:lnTo>
                  <a:lnTo>
                    <a:pt x="0" y="62"/>
                  </a:lnTo>
                  <a:lnTo>
                    <a:pt x="24" y="90"/>
                  </a:lnTo>
                  <a:lnTo>
                    <a:pt x="30" y="85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0" name="Freeform 106">
              <a:extLst>
                <a:ext uri="{FF2B5EF4-FFF2-40B4-BE49-F238E27FC236}">
                  <a16:creationId xmlns:a16="http://schemas.microsoft.com/office/drawing/2014/main" xmlns="" id="{37632101-136F-124A-A23D-4B9CEAD45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0638" y="3590926"/>
              <a:ext cx="58738" cy="85725"/>
            </a:xfrm>
            <a:custGeom>
              <a:avLst/>
              <a:gdLst>
                <a:gd name="T0" fmla="*/ 13 w 56"/>
                <a:gd name="T1" fmla="*/ 0 h 81"/>
                <a:gd name="T2" fmla="*/ 13 w 56"/>
                <a:gd name="T3" fmla="*/ 0 h 81"/>
                <a:gd name="T4" fmla="*/ 0 w 56"/>
                <a:gd name="T5" fmla="*/ 13 h 81"/>
                <a:gd name="T6" fmla="*/ 6 w 56"/>
                <a:gd name="T7" fmla="*/ 31 h 81"/>
                <a:gd name="T8" fmla="*/ 17 w 56"/>
                <a:gd name="T9" fmla="*/ 32 h 81"/>
                <a:gd name="T10" fmla="*/ 24 w 56"/>
                <a:gd name="T11" fmla="*/ 71 h 81"/>
                <a:gd name="T12" fmla="*/ 33 w 56"/>
                <a:gd name="T13" fmla="*/ 81 h 81"/>
                <a:gd name="T14" fmla="*/ 49 w 56"/>
                <a:gd name="T15" fmla="*/ 67 h 81"/>
                <a:gd name="T16" fmla="*/ 56 w 56"/>
                <a:gd name="T17" fmla="*/ 41 h 81"/>
                <a:gd name="T18" fmla="*/ 36 w 56"/>
                <a:gd name="T19" fmla="*/ 13 h 81"/>
                <a:gd name="T20" fmla="*/ 13 w 56"/>
                <a:gd name="T2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81">
                  <a:moveTo>
                    <a:pt x="13" y="0"/>
                  </a:moveTo>
                  <a:lnTo>
                    <a:pt x="13" y="0"/>
                  </a:lnTo>
                  <a:lnTo>
                    <a:pt x="0" y="13"/>
                  </a:lnTo>
                  <a:lnTo>
                    <a:pt x="6" y="31"/>
                  </a:lnTo>
                  <a:lnTo>
                    <a:pt x="17" y="32"/>
                  </a:lnTo>
                  <a:lnTo>
                    <a:pt x="24" y="71"/>
                  </a:lnTo>
                  <a:lnTo>
                    <a:pt x="33" y="81"/>
                  </a:lnTo>
                  <a:lnTo>
                    <a:pt x="49" y="67"/>
                  </a:lnTo>
                  <a:lnTo>
                    <a:pt x="56" y="41"/>
                  </a:lnTo>
                  <a:lnTo>
                    <a:pt x="36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1" name="Freeform 107">
              <a:extLst>
                <a:ext uri="{FF2B5EF4-FFF2-40B4-BE49-F238E27FC236}">
                  <a16:creationId xmlns:a16="http://schemas.microsoft.com/office/drawing/2014/main" xmlns="" id="{9E7E9BB1-D68F-084E-AF35-2CDD0B3E8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4138" y="3563938"/>
              <a:ext cx="36513" cy="53975"/>
            </a:xfrm>
            <a:custGeom>
              <a:avLst/>
              <a:gdLst>
                <a:gd name="T0" fmla="*/ 22 w 34"/>
                <a:gd name="T1" fmla="*/ 0 h 51"/>
                <a:gd name="T2" fmla="*/ 22 w 34"/>
                <a:gd name="T3" fmla="*/ 0 h 51"/>
                <a:gd name="T4" fmla="*/ 1 w 34"/>
                <a:gd name="T5" fmla="*/ 21 h 51"/>
                <a:gd name="T6" fmla="*/ 0 w 34"/>
                <a:gd name="T7" fmla="*/ 44 h 51"/>
                <a:gd name="T8" fmla="*/ 5 w 34"/>
                <a:gd name="T9" fmla="*/ 51 h 51"/>
                <a:gd name="T10" fmla="*/ 34 w 34"/>
                <a:gd name="T11" fmla="*/ 26 h 51"/>
                <a:gd name="T12" fmla="*/ 32 w 34"/>
                <a:gd name="T13" fmla="*/ 1 h 51"/>
                <a:gd name="T14" fmla="*/ 22 w 34"/>
                <a:gd name="T1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51">
                  <a:moveTo>
                    <a:pt x="22" y="0"/>
                  </a:moveTo>
                  <a:lnTo>
                    <a:pt x="22" y="0"/>
                  </a:lnTo>
                  <a:lnTo>
                    <a:pt x="1" y="21"/>
                  </a:lnTo>
                  <a:lnTo>
                    <a:pt x="0" y="44"/>
                  </a:lnTo>
                  <a:lnTo>
                    <a:pt x="5" y="51"/>
                  </a:lnTo>
                  <a:lnTo>
                    <a:pt x="34" y="26"/>
                  </a:lnTo>
                  <a:lnTo>
                    <a:pt x="32" y="1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2" name="Freeform 108">
              <a:extLst>
                <a:ext uri="{FF2B5EF4-FFF2-40B4-BE49-F238E27FC236}">
                  <a16:creationId xmlns:a16="http://schemas.microsoft.com/office/drawing/2014/main" xmlns="" id="{4AD31F5F-A9AA-8F4D-98EC-75A30C78A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4925" y="3316288"/>
              <a:ext cx="207963" cy="257175"/>
            </a:xfrm>
            <a:custGeom>
              <a:avLst/>
              <a:gdLst>
                <a:gd name="T0" fmla="*/ 38 w 196"/>
                <a:gd name="T1" fmla="*/ 185 h 242"/>
                <a:gd name="T2" fmla="*/ 38 w 196"/>
                <a:gd name="T3" fmla="*/ 185 h 242"/>
                <a:gd name="T4" fmla="*/ 0 w 196"/>
                <a:gd name="T5" fmla="*/ 229 h 242"/>
                <a:gd name="T6" fmla="*/ 7 w 196"/>
                <a:gd name="T7" fmla="*/ 240 h 242"/>
                <a:gd name="T8" fmla="*/ 25 w 196"/>
                <a:gd name="T9" fmla="*/ 242 h 242"/>
                <a:gd name="T10" fmla="*/ 61 w 196"/>
                <a:gd name="T11" fmla="*/ 215 h 242"/>
                <a:gd name="T12" fmla="*/ 85 w 196"/>
                <a:gd name="T13" fmla="*/ 210 h 242"/>
                <a:gd name="T14" fmla="*/ 108 w 196"/>
                <a:gd name="T15" fmla="*/ 236 h 242"/>
                <a:gd name="T16" fmla="*/ 125 w 196"/>
                <a:gd name="T17" fmla="*/ 230 h 242"/>
                <a:gd name="T18" fmla="*/ 132 w 196"/>
                <a:gd name="T19" fmla="*/ 205 h 242"/>
                <a:gd name="T20" fmla="*/ 164 w 196"/>
                <a:gd name="T21" fmla="*/ 204 h 242"/>
                <a:gd name="T22" fmla="*/ 196 w 196"/>
                <a:gd name="T23" fmla="*/ 166 h 242"/>
                <a:gd name="T24" fmla="*/ 179 w 196"/>
                <a:gd name="T25" fmla="*/ 103 h 242"/>
                <a:gd name="T26" fmla="*/ 172 w 196"/>
                <a:gd name="T27" fmla="*/ 70 h 242"/>
                <a:gd name="T28" fmla="*/ 188 w 196"/>
                <a:gd name="T29" fmla="*/ 56 h 242"/>
                <a:gd name="T30" fmla="*/ 151 w 196"/>
                <a:gd name="T31" fmla="*/ 0 h 242"/>
                <a:gd name="T32" fmla="*/ 141 w 196"/>
                <a:gd name="T33" fmla="*/ 1 h 242"/>
                <a:gd name="T34" fmla="*/ 121 w 196"/>
                <a:gd name="T35" fmla="*/ 23 h 242"/>
                <a:gd name="T36" fmla="*/ 121 w 196"/>
                <a:gd name="T37" fmla="*/ 42 h 242"/>
                <a:gd name="T38" fmla="*/ 130 w 196"/>
                <a:gd name="T39" fmla="*/ 53 h 242"/>
                <a:gd name="T40" fmla="*/ 133 w 196"/>
                <a:gd name="T41" fmla="*/ 103 h 242"/>
                <a:gd name="T42" fmla="*/ 110 w 196"/>
                <a:gd name="T43" fmla="*/ 131 h 242"/>
                <a:gd name="T44" fmla="*/ 96 w 196"/>
                <a:gd name="T45" fmla="*/ 123 h 242"/>
                <a:gd name="T46" fmla="*/ 86 w 196"/>
                <a:gd name="T47" fmla="*/ 147 h 242"/>
                <a:gd name="T48" fmla="*/ 83 w 196"/>
                <a:gd name="T49" fmla="*/ 168 h 242"/>
                <a:gd name="T50" fmla="*/ 91 w 196"/>
                <a:gd name="T51" fmla="*/ 181 h 242"/>
                <a:gd name="T52" fmla="*/ 86 w 196"/>
                <a:gd name="T53" fmla="*/ 191 h 242"/>
                <a:gd name="T54" fmla="*/ 69 w 196"/>
                <a:gd name="T55" fmla="*/ 177 h 242"/>
                <a:gd name="T56" fmla="*/ 57 w 196"/>
                <a:gd name="T57" fmla="*/ 177 h 242"/>
                <a:gd name="T58" fmla="*/ 46 w 196"/>
                <a:gd name="T59" fmla="*/ 183 h 242"/>
                <a:gd name="T60" fmla="*/ 38 w 196"/>
                <a:gd name="T61" fmla="*/ 185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96" h="242">
                  <a:moveTo>
                    <a:pt x="38" y="185"/>
                  </a:moveTo>
                  <a:lnTo>
                    <a:pt x="38" y="185"/>
                  </a:lnTo>
                  <a:lnTo>
                    <a:pt x="0" y="229"/>
                  </a:lnTo>
                  <a:lnTo>
                    <a:pt x="7" y="240"/>
                  </a:lnTo>
                  <a:lnTo>
                    <a:pt x="25" y="242"/>
                  </a:lnTo>
                  <a:lnTo>
                    <a:pt x="61" y="215"/>
                  </a:lnTo>
                  <a:lnTo>
                    <a:pt x="85" y="210"/>
                  </a:lnTo>
                  <a:lnTo>
                    <a:pt x="108" y="236"/>
                  </a:lnTo>
                  <a:lnTo>
                    <a:pt x="125" y="230"/>
                  </a:lnTo>
                  <a:lnTo>
                    <a:pt x="132" y="205"/>
                  </a:lnTo>
                  <a:lnTo>
                    <a:pt x="164" y="204"/>
                  </a:lnTo>
                  <a:lnTo>
                    <a:pt x="196" y="166"/>
                  </a:lnTo>
                  <a:lnTo>
                    <a:pt x="179" y="103"/>
                  </a:lnTo>
                  <a:lnTo>
                    <a:pt x="172" y="70"/>
                  </a:lnTo>
                  <a:lnTo>
                    <a:pt x="188" y="56"/>
                  </a:lnTo>
                  <a:lnTo>
                    <a:pt x="151" y="0"/>
                  </a:lnTo>
                  <a:lnTo>
                    <a:pt x="141" y="1"/>
                  </a:lnTo>
                  <a:lnTo>
                    <a:pt x="121" y="23"/>
                  </a:lnTo>
                  <a:lnTo>
                    <a:pt x="121" y="42"/>
                  </a:lnTo>
                  <a:lnTo>
                    <a:pt x="130" y="53"/>
                  </a:lnTo>
                  <a:lnTo>
                    <a:pt x="133" y="103"/>
                  </a:lnTo>
                  <a:lnTo>
                    <a:pt x="110" y="131"/>
                  </a:lnTo>
                  <a:lnTo>
                    <a:pt x="96" y="123"/>
                  </a:lnTo>
                  <a:lnTo>
                    <a:pt x="86" y="147"/>
                  </a:lnTo>
                  <a:lnTo>
                    <a:pt x="83" y="168"/>
                  </a:lnTo>
                  <a:lnTo>
                    <a:pt x="91" y="181"/>
                  </a:lnTo>
                  <a:lnTo>
                    <a:pt x="86" y="191"/>
                  </a:lnTo>
                  <a:lnTo>
                    <a:pt x="69" y="177"/>
                  </a:lnTo>
                  <a:lnTo>
                    <a:pt x="57" y="177"/>
                  </a:lnTo>
                  <a:lnTo>
                    <a:pt x="46" y="183"/>
                  </a:lnTo>
                  <a:lnTo>
                    <a:pt x="38" y="18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3" name="Freeform 109">
              <a:extLst>
                <a:ext uri="{FF2B5EF4-FFF2-40B4-BE49-F238E27FC236}">
                  <a16:creationId xmlns:a16="http://schemas.microsoft.com/office/drawing/2014/main" xmlns="" id="{B9314201-45B5-C744-8D0E-C98B1D6C1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3825" y="3151188"/>
              <a:ext cx="125413" cy="158750"/>
            </a:xfrm>
            <a:custGeom>
              <a:avLst/>
              <a:gdLst>
                <a:gd name="T0" fmla="*/ 20 w 120"/>
                <a:gd name="T1" fmla="*/ 0 h 150"/>
                <a:gd name="T2" fmla="*/ 20 w 120"/>
                <a:gd name="T3" fmla="*/ 0 h 150"/>
                <a:gd name="T4" fmla="*/ 8 w 120"/>
                <a:gd name="T5" fmla="*/ 11 h 150"/>
                <a:gd name="T6" fmla="*/ 14 w 120"/>
                <a:gd name="T7" fmla="*/ 34 h 150"/>
                <a:gd name="T8" fmla="*/ 24 w 120"/>
                <a:gd name="T9" fmla="*/ 44 h 150"/>
                <a:gd name="T10" fmla="*/ 24 w 120"/>
                <a:gd name="T11" fmla="*/ 79 h 150"/>
                <a:gd name="T12" fmla="*/ 10 w 120"/>
                <a:gd name="T13" fmla="*/ 84 h 150"/>
                <a:gd name="T14" fmla="*/ 0 w 120"/>
                <a:gd name="T15" fmla="*/ 108 h 150"/>
                <a:gd name="T16" fmla="*/ 30 w 120"/>
                <a:gd name="T17" fmla="*/ 150 h 150"/>
                <a:gd name="T18" fmla="*/ 51 w 120"/>
                <a:gd name="T19" fmla="*/ 143 h 150"/>
                <a:gd name="T20" fmla="*/ 54 w 120"/>
                <a:gd name="T21" fmla="*/ 133 h 150"/>
                <a:gd name="T22" fmla="*/ 33 w 120"/>
                <a:gd name="T23" fmla="*/ 113 h 150"/>
                <a:gd name="T24" fmla="*/ 46 w 120"/>
                <a:gd name="T25" fmla="*/ 96 h 150"/>
                <a:gd name="T26" fmla="*/ 60 w 120"/>
                <a:gd name="T27" fmla="*/ 98 h 150"/>
                <a:gd name="T28" fmla="*/ 72 w 120"/>
                <a:gd name="T29" fmla="*/ 110 h 150"/>
                <a:gd name="T30" fmla="*/ 72 w 120"/>
                <a:gd name="T31" fmla="*/ 85 h 150"/>
                <a:gd name="T32" fmla="*/ 103 w 120"/>
                <a:gd name="T33" fmla="*/ 60 h 150"/>
                <a:gd name="T34" fmla="*/ 120 w 120"/>
                <a:gd name="T35" fmla="*/ 56 h 150"/>
                <a:gd name="T36" fmla="*/ 106 w 120"/>
                <a:gd name="T37" fmla="*/ 31 h 150"/>
                <a:gd name="T38" fmla="*/ 99 w 120"/>
                <a:gd name="T39" fmla="*/ 21 h 150"/>
                <a:gd name="T40" fmla="*/ 88 w 120"/>
                <a:gd name="T41" fmla="*/ 28 h 150"/>
                <a:gd name="T42" fmla="*/ 78 w 120"/>
                <a:gd name="T43" fmla="*/ 40 h 150"/>
                <a:gd name="T44" fmla="*/ 57 w 120"/>
                <a:gd name="T45" fmla="*/ 36 h 150"/>
                <a:gd name="T46" fmla="*/ 36 w 120"/>
                <a:gd name="T47" fmla="*/ 21 h 150"/>
                <a:gd name="T48" fmla="*/ 20 w 120"/>
                <a:gd name="T49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" h="150">
                  <a:moveTo>
                    <a:pt x="20" y="0"/>
                  </a:moveTo>
                  <a:lnTo>
                    <a:pt x="20" y="0"/>
                  </a:lnTo>
                  <a:lnTo>
                    <a:pt x="8" y="11"/>
                  </a:lnTo>
                  <a:lnTo>
                    <a:pt x="14" y="34"/>
                  </a:lnTo>
                  <a:lnTo>
                    <a:pt x="24" y="44"/>
                  </a:lnTo>
                  <a:lnTo>
                    <a:pt x="24" y="79"/>
                  </a:lnTo>
                  <a:lnTo>
                    <a:pt x="10" y="84"/>
                  </a:lnTo>
                  <a:lnTo>
                    <a:pt x="0" y="108"/>
                  </a:lnTo>
                  <a:lnTo>
                    <a:pt x="30" y="150"/>
                  </a:lnTo>
                  <a:lnTo>
                    <a:pt x="51" y="143"/>
                  </a:lnTo>
                  <a:lnTo>
                    <a:pt x="54" y="133"/>
                  </a:lnTo>
                  <a:lnTo>
                    <a:pt x="33" y="113"/>
                  </a:lnTo>
                  <a:lnTo>
                    <a:pt x="46" y="96"/>
                  </a:lnTo>
                  <a:lnTo>
                    <a:pt x="60" y="98"/>
                  </a:lnTo>
                  <a:lnTo>
                    <a:pt x="72" y="110"/>
                  </a:lnTo>
                  <a:lnTo>
                    <a:pt x="72" y="85"/>
                  </a:lnTo>
                  <a:lnTo>
                    <a:pt x="103" y="60"/>
                  </a:lnTo>
                  <a:lnTo>
                    <a:pt x="120" y="56"/>
                  </a:lnTo>
                  <a:lnTo>
                    <a:pt x="106" y="31"/>
                  </a:lnTo>
                  <a:lnTo>
                    <a:pt x="99" y="21"/>
                  </a:lnTo>
                  <a:lnTo>
                    <a:pt x="88" y="28"/>
                  </a:lnTo>
                  <a:lnTo>
                    <a:pt x="78" y="40"/>
                  </a:lnTo>
                  <a:lnTo>
                    <a:pt x="57" y="36"/>
                  </a:lnTo>
                  <a:lnTo>
                    <a:pt x="36" y="2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4" name="Freeform 110">
              <a:extLst>
                <a:ext uri="{FF2B5EF4-FFF2-40B4-BE49-F238E27FC236}">
                  <a16:creationId xmlns:a16="http://schemas.microsoft.com/office/drawing/2014/main" xmlns="" id="{3CE92644-F74E-BD4E-979D-042973E0C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1300" y="3125788"/>
              <a:ext cx="39688" cy="47625"/>
            </a:xfrm>
            <a:custGeom>
              <a:avLst/>
              <a:gdLst>
                <a:gd name="T0" fmla="*/ 21 w 37"/>
                <a:gd name="T1" fmla="*/ 0 h 44"/>
                <a:gd name="T2" fmla="*/ 21 w 37"/>
                <a:gd name="T3" fmla="*/ 0 h 44"/>
                <a:gd name="T4" fmla="*/ 0 w 37"/>
                <a:gd name="T5" fmla="*/ 29 h 44"/>
                <a:gd name="T6" fmla="*/ 1 w 37"/>
                <a:gd name="T7" fmla="*/ 44 h 44"/>
                <a:gd name="T8" fmla="*/ 12 w 37"/>
                <a:gd name="T9" fmla="*/ 39 h 44"/>
                <a:gd name="T10" fmla="*/ 37 w 37"/>
                <a:gd name="T11" fmla="*/ 8 h 44"/>
                <a:gd name="T12" fmla="*/ 21 w 37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44">
                  <a:moveTo>
                    <a:pt x="21" y="0"/>
                  </a:moveTo>
                  <a:lnTo>
                    <a:pt x="21" y="0"/>
                  </a:lnTo>
                  <a:lnTo>
                    <a:pt x="0" y="29"/>
                  </a:lnTo>
                  <a:lnTo>
                    <a:pt x="1" y="44"/>
                  </a:lnTo>
                  <a:lnTo>
                    <a:pt x="12" y="39"/>
                  </a:lnTo>
                  <a:lnTo>
                    <a:pt x="37" y="8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5" name="Freeform 111">
              <a:extLst>
                <a:ext uri="{FF2B5EF4-FFF2-40B4-BE49-F238E27FC236}">
                  <a16:creationId xmlns:a16="http://schemas.microsoft.com/office/drawing/2014/main" xmlns="" id="{A08D1BBF-46C7-E549-A1BF-C28B33291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4163" y="3071813"/>
              <a:ext cx="28575" cy="44450"/>
            </a:xfrm>
            <a:custGeom>
              <a:avLst/>
              <a:gdLst>
                <a:gd name="T0" fmla="*/ 8 w 26"/>
                <a:gd name="T1" fmla="*/ 8 h 42"/>
                <a:gd name="T2" fmla="*/ 8 w 26"/>
                <a:gd name="T3" fmla="*/ 8 h 42"/>
                <a:gd name="T4" fmla="*/ 0 w 26"/>
                <a:gd name="T5" fmla="*/ 28 h 42"/>
                <a:gd name="T6" fmla="*/ 1 w 26"/>
                <a:gd name="T7" fmla="*/ 42 h 42"/>
                <a:gd name="T8" fmla="*/ 14 w 26"/>
                <a:gd name="T9" fmla="*/ 34 h 42"/>
                <a:gd name="T10" fmla="*/ 26 w 26"/>
                <a:gd name="T11" fmla="*/ 9 h 42"/>
                <a:gd name="T12" fmla="*/ 26 w 26"/>
                <a:gd name="T13" fmla="*/ 0 h 42"/>
                <a:gd name="T14" fmla="*/ 8 w 26"/>
                <a:gd name="T15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8" y="8"/>
                  </a:moveTo>
                  <a:lnTo>
                    <a:pt x="8" y="8"/>
                  </a:lnTo>
                  <a:lnTo>
                    <a:pt x="0" y="28"/>
                  </a:lnTo>
                  <a:lnTo>
                    <a:pt x="1" y="42"/>
                  </a:lnTo>
                  <a:lnTo>
                    <a:pt x="14" y="34"/>
                  </a:lnTo>
                  <a:lnTo>
                    <a:pt x="26" y="9"/>
                  </a:lnTo>
                  <a:lnTo>
                    <a:pt x="26" y="0"/>
                  </a:lnTo>
                  <a:lnTo>
                    <a:pt x="8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6" name="Freeform 112">
              <a:extLst>
                <a:ext uri="{FF2B5EF4-FFF2-40B4-BE49-F238E27FC236}">
                  <a16:creationId xmlns:a16="http://schemas.microsoft.com/office/drawing/2014/main" xmlns="" id="{8BD76CA6-404C-4E48-80EB-1A71A05D3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8613" y="2890838"/>
              <a:ext cx="26988" cy="31750"/>
            </a:xfrm>
            <a:custGeom>
              <a:avLst/>
              <a:gdLst>
                <a:gd name="T0" fmla="*/ 10 w 25"/>
                <a:gd name="T1" fmla="*/ 0 h 31"/>
                <a:gd name="T2" fmla="*/ 10 w 25"/>
                <a:gd name="T3" fmla="*/ 0 h 31"/>
                <a:gd name="T4" fmla="*/ 0 w 25"/>
                <a:gd name="T5" fmla="*/ 12 h 31"/>
                <a:gd name="T6" fmla="*/ 1 w 25"/>
                <a:gd name="T7" fmla="*/ 31 h 31"/>
                <a:gd name="T8" fmla="*/ 10 w 25"/>
                <a:gd name="T9" fmla="*/ 30 h 31"/>
                <a:gd name="T10" fmla="*/ 25 w 25"/>
                <a:gd name="T11" fmla="*/ 4 h 31"/>
                <a:gd name="T12" fmla="*/ 10 w 25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31">
                  <a:moveTo>
                    <a:pt x="10" y="0"/>
                  </a:moveTo>
                  <a:lnTo>
                    <a:pt x="10" y="0"/>
                  </a:lnTo>
                  <a:lnTo>
                    <a:pt x="0" y="12"/>
                  </a:lnTo>
                  <a:lnTo>
                    <a:pt x="1" y="31"/>
                  </a:lnTo>
                  <a:lnTo>
                    <a:pt x="10" y="30"/>
                  </a:lnTo>
                  <a:lnTo>
                    <a:pt x="25" y="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7" name="Freeform 113">
              <a:extLst>
                <a:ext uri="{FF2B5EF4-FFF2-40B4-BE49-F238E27FC236}">
                  <a16:creationId xmlns:a16="http://schemas.microsoft.com/office/drawing/2014/main" xmlns="" id="{267D5A4E-FE0A-564F-9936-45AA9B6D86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0675" y="2938463"/>
              <a:ext cx="19050" cy="39688"/>
            </a:xfrm>
            <a:custGeom>
              <a:avLst/>
              <a:gdLst>
                <a:gd name="T0" fmla="*/ 0 w 18"/>
                <a:gd name="T1" fmla="*/ 1 h 38"/>
                <a:gd name="T2" fmla="*/ 0 w 18"/>
                <a:gd name="T3" fmla="*/ 1 h 38"/>
                <a:gd name="T4" fmla="*/ 0 w 18"/>
                <a:gd name="T5" fmla="*/ 34 h 38"/>
                <a:gd name="T6" fmla="*/ 11 w 18"/>
                <a:gd name="T7" fmla="*/ 38 h 38"/>
                <a:gd name="T8" fmla="*/ 18 w 18"/>
                <a:gd name="T9" fmla="*/ 26 h 38"/>
                <a:gd name="T10" fmla="*/ 18 w 18"/>
                <a:gd name="T11" fmla="*/ 0 h 38"/>
                <a:gd name="T12" fmla="*/ 0 w 18"/>
                <a:gd name="T13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38">
                  <a:moveTo>
                    <a:pt x="0" y="1"/>
                  </a:moveTo>
                  <a:lnTo>
                    <a:pt x="0" y="1"/>
                  </a:lnTo>
                  <a:lnTo>
                    <a:pt x="0" y="34"/>
                  </a:lnTo>
                  <a:lnTo>
                    <a:pt x="11" y="38"/>
                  </a:lnTo>
                  <a:lnTo>
                    <a:pt x="18" y="26"/>
                  </a:lnTo>
                  <a:lnTo>
                    <a:pt x="18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8" name="Freeform 114">
              <a:extLst>
                <a:ext uri="{FF2B5EF4-FFF2-40B4-BE49-F238E27FC236}">
                  <a16:creationId xmlns:a16="http://schemas.microsoft.com/office/drawing/2014/main" xmlns="" id="{48FC848A-834E-D147-A9D2-4EFF3A6A2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5238" y="2811463"/>
              <a:ext cx="163513" cy="320675"/>
            </a:xfrm>
            <a:custGeom>
              <a:avLst/>
              <a:gdLst>
                <a:gd name="T0" fmla="*/ 1 w 155"/>
                <a:gd name="T1" fmla="*/ 0 h 302"/>
                <a:gd name="T2" fmla="*/ 1 w 155"/>
                <a:gd name="T3" fmla="*/ 0 h 302"/>
                <a:gd name="T4" fmla="*/ 0 w 155"/>
                <a:gd name="T5" fmla="*/ 48 h 302"/>
                <a:gd name="T6" fmla="*/ 61 w 155"/>
                <a:gd name="T7" fmla="*/ 142 h 302"/>
                <a:gd name="T8" fmla="*/ 83 w 155"/>
                <a:gd name="T9" fmla="*/ 224 h 302"/>
                <a:gd name="T10" fmla="*/ 121 w 155"/>
                <a:gd name="T11" fmla="*/ 296 h 302"/>
                <a:gd name="T12" fmla="*/ 136 w 155"/>
                <a:gd name="T13" fmla="*/ 302 h 302"/>
                <a:gd name="T14" fmla="*/ 149 w 155"/>
                <a:gd name="T15" fmla="*/ 291 h 302"/>
                <a:gd name="T16" fmla="*/ 155 w 155"/>
                <a:gd name="T17" fmla="*/ 274 h 302"/>
                <a:gd name="T18" fmla="*/ 100 w 155"/>
                <a:gd name="T19" fmla="*/ 214 h 302"/>
                <a:gd name="T20" fmla="*/ 102 w 155"/>
                <a:gd name="T21" fmla="*/ 183 h 302"/>
                <a:gd name="T22" fmla="*/ 114 w 155"/>
                <a:gd name="T23" fmla="*/ 178 h 302"/>
                <a:gd name="T24" fmla="*/ 117 w 155"/>
                <a:gd name="T25" fmla="*/ 159 h 302"/>
                <a:gd name="T26" fmla="*/ 9 w 155"/>
                <a:gd name="T27" fmla="*/ 8 h 302"/>
                <a:gd name="T28" fmla="*/ 1 w 155"/>
                <a:gd name="T29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302">
                  <a:moveTo>
                    <a:pt x="1" y="0"/>
                  </a:moveTo>
                  <a:lnTo>
                    <a:pt x="1" y="0"/>
                  </a:lnTo>
                  <a:lnTo>
                    <a:pt x="0" y="48"/>
                  </a:lnTo>
                  <a:lnTo>
                    <a:pt x="61" y="142"/>
                  </a:lnTo>
                  <a:lnTo>
                    <a:pt x="83" y="224"/>
                  </a:lnTo>
                  <a:lnTo>
                    <a:pt x="121" y="296"/>
                  </a:lnTo>
                  <a:lnTo>
                    <a:pt x="136" y="302"/>
                  </a:lnTo>
                  <a:lnTo>
                    <a:pt x="149" y="291"/>
                  </a:lnTo>
                  <a:lnTo>
                    <a:pt x="155" y="274"/>
                  </a:lnTo>
                  <a:lnTo>
                    <a:pt x="100" y="214"/>
                  </a:lnTo>
                  <a:lnTo>
                    <a:pt x="102" y="183"/>
                  </a:lnTo>
                  <a:lnTo>
                    <a:pt x="114" y="178"/>
                  </a:lnTo>
                  <a:lnTo>
                    <a:pt x="117" y="159"/>
                  </a:lnTo>
                  <a:lnTo>
                    <a:pt x="9" y="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9" name="Freeform 115">
              <a:extLst>
                <a:ext uri="{FF2B5EF4-FFF2-40B4-BE49-F238E27FC236}">
                  <a16:creationId xmlns:a16="http://schemas.microsoft.com/office/drawing/2014/main" xmlns="" id="{C374AB92-D4A6-C445-A6A0-3FE741E38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7225" y="2112963"/>
              <a:ext cx="63500" cy="42863"/>
            </a:xfrm>
            <a:custGeom>
              <a:avLst/>
              <a:gdLst>
                <a:gd name="T0" fmla="*/ 23 w 59"/>
                <a:gd name="T1" fmla="*/ 0 h 41"/>
                <a:gd name="T2" fmla="*/ 23 w 59"/>
                <a:gd name="T3" fmla="*/ 0 h 41"/>
                <a:gd name="T4" fmla="*/ 4 w 59"/>
                <a:gd name="T5" fmla="*/ 12 h 41"/>
                <a:gd name="T6" fmla="*/ 0 w 59"/>
                <a:gd name="T7" fmla="*/ 28 h 41"/>
                <a:gd name="T8" fmla="*/ 9 w 59"/>
                <a:gd name="T9" fmla="*/ 38 h 41"/>
                <a:gd name="T10" fmla="*/ 28 w 59"/>
                <a:gd name="T11" fmla="*/ 31 h 41"/>
                <a:gd name="T12" fmla="*/ 48 w 59"/>
                <a:gd name="T13" fmla="*/ 38 h 41"/>
                <a:gd name="T14" fmla="*/ 59 w 59"/>
                <a:gd name="T15" fmla="*/ 41 h 41"/>
                <a:gd name="T16" fmla="*/ 58 w 59"/>
                <a:gd name="T17" fmla="*/ 5 h 41"/>
                <a:gd name="T18" fmla="*/ 23 w 59"/>
                <a:gd name="T1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1">
                  <a:moveTo>
                    <a:pt x="23" y="0"/>
                  </a:moveTo>
                  <a:lnTo>
                    <a:pt x="23" y="0"/>
                  </a:lnTo>
                  <a:lnTo>
                    <a:pt x="4" y="12"/>
                  </a:lnTo>
                  <a:lnTo>
                    <a:pt x="0" y="28"/>
                  </a:lnTo>
                  <a:lnTo>
                    <a:pt x="9" y="38"/>
                  </a:lnTo>
                  <a:lnTo>
                    <a:pt x="28" y="31"/>
                  </a:lnTo>
                  <a:lnTo>
                    <a:pt x="48" y="38"/>
                  </a:lnTo>
                  <a:lnTo>
                    <a:pt x="59" y="41"/>
                  </a:lnTo>
                  <a:lnTo>
                    <a:pt x="58" y="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0" name="Freeform 116">
              <a:extLst>
                <a:ext uri="{FF2B5EF4-FFF2-40B4-BE49-F238E27FC236}">
                  <a16:creationId xmlns:a16="http://schemas.microsoft.com/office/drawing/2014/main" xmlns="" id="{50B7057D-C308-654E-ABAB-56EA71A91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938" y="2709863"/>
              <a:ext cx="17463" cy="25400"/>
            </a:xfrm>
            <a:custGeom>
              <a:avLst/>
              <a:gdLst>
                <a:gd name="T0" fmla="*/ 1 w 17"/>
                <a:gd name="T1" fmla="*/ 0 h 24"/>
                <a:gd name="T2" fmla="*/ 1 w 17"/>
                <a:gd name="T3" fmla="*/ 0 h 24"/>
                <a:gd name="T4" fmla="*/ 0 w 17"/>
                <a:gd name="T5" fmla="*/ 24 h 24"/>
                <a:gd name="T6" fmla="*/ 17 w 17"/>
                <a:gd name="T7" fmla="*/ 20 h 24"/>
                <a:gd name="T8" fmla="*/ 17 w 17"/>
                <a:gd name="T9" fmla="*/ 9 h 24"/>
                <a:gd name="T10" fmla="*/ 1 w 17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24">
                  <a:moveTo>
                    <a:pt x="1" y="0"/>
                  </a:moveTo>
                  <a:lnTo>
                    <a:pt x="1" y="0"/>
                  </a:lnTo>
                  <a:lnTo>
                    <a:pt x="0" y="24"/>
                  </a:lnTo>
                  <a:lnTo>
                    <a:pt x="17" y="20"/>
                  </a:lnTo>
                  <a:lnTo>
                    <a:pt x="17" y="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1" name="Freeform 117">
              <a:extLst>
                <a:ext uri="{FF2B5EF4-FFF2-40B4-BE49-F238E27FC236}">
                  <a16:creationId xmlns:a16="http://schemas.microsoft.com/office/drawing/2014/main" xmlns="" id="{6F2DD99C-58A8-3A46-A721-A069FBE74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3025" y="2720976"/>
              <a:ext cx="46038" cy="36513"/>
            </a:xfrm>
            <a:custGeom>
              <a:avLst/>
              <a:gdLst>
                <a:gd name="T0" fmla="*/ 33 w 44"/>
                <a:gd name="T1" fmla="*/ 0 h 35"/>
                <a:gd name="T2" fmla="*/ 33 w 44"/>
                <a:gd name="T3" fmla="*/ 0 h 35"/>
                <a:gd name="T4" fmla="*/ 0 w 44"/>
                <a:gd name="T5" fmla="*/ 17 h 35"/>
                <a:gd name="T6" fmla="*/ 5 w 44"/>
                <a:gd name="T7" fmla="*/ 35 h 35"/>
                <a:gd name="T8" fmla="*/ 18 w 44"/>
                <a:gd name="T9" fmla="*/ 25 h 35"/>
                <a:gd name="T10" fmla="*/ 44 w 44"/>
                <a:gd name="T11" fmla="*/ 13 h 35"/>
                <a:gd name="T12" fmla="*/ 33 w 44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35">
                  <a:moveTo>
                    <a:pt x="33" y="0"/>
                  </a:moveTo>
                  <a:lnTo>
                    <a:pt x="33" y="0"/>
                  </a:lnTo>
                  <a:lnTo>
                    <a:pt x="0" y="17"/>
                  </a:lnTo>
                  <a:lnTo>
                    <a:pt x="5" y="35"/>
                  </a:lnTo>
                  <a:lnTo>
                    <a:pt x="18" y="25"/>
                  </a:lnTo>
                  <a:lnTo>
                    <a:pt x="44" y="13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2" name="Freeform 118">
              <a:extLst>
                <a:ext uri="{FF2B5EF4-FFF2-40B4-BE49-F238E27FC236}">
                  <a16:creationId xmlns:a16="http://schemas.microsoft.com/office/drawing/2014/main" xmlns="" id="{D87CFD86-87DD-954B-B2E5-AF58B320E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6325" y="5942013"/>
              <a:ext cx="60325" cy="47625"/>
            </a:xfrm>
            <a:custGeom>
              <a:avLst/>
              <a:gdLst>
                <a:gd name="T0" fmla="*/ 1 w 57"/>
                <a:gd name="T1" fmla="*/ 0 h 45"/>
                <a:gd name="T2" fmla="*/ 1 w 57"/>
                <a:gd name="T3" fmla="*/ 0 h 45"/>
                <a:gd name="T4" fmla="*/ 0 w 57"/>
                <a:gd name="T5" fmla="*/ 34 h 45"/>
                <a:gd name="T6" fmla="*/ 47 w 57"/>
                <a:gd name="T7" fmla="*/ 45 h 45"/>
                <a:gd name="T8" fmla="*/ 57 w 57"/>
                <a:gd name="T9" fmla="*/ 17 h 45"/>
                <a:gd name="T10" fmla="*/ 41 w 57"/>
                <a:gd name="T11" fmla="*/ 22 h 45"/>
                <a:gd name="T12" fmla="*/ 19 w 57"/>
                <a:gd name="T13" fmla="*/ 27 h 45"/>
                <a:gd name="T14" fmla="*/ 13 w 57"/>
                <a:gd name="T15" fmla="*/ 1 h 45"/>
                <a:gd name="T16" fmla="*/ 1 w 57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45">
                  <a:moveTo>
                    <a:pt x="1" y="0"/>
                  </a:moveTo>
                  <a:lnTo>
                    <a:pt x="1" y="0"/>
                  </a:lnTo>
                  <a:lnTo>
                    <a:pt x="0" y="34"/>
                  </a:lnTo>
                  <a:lnTo>
                    <a:pt x="47" y="45"/>
                  </a:lnTo>
                  <a:lnTo>
                    <a:pt x="57" y="17"/>
                  </a:lnTo>
                  <a:lnTo>
                    <a:pt x="41" y="22"/>
                  </a:lnTo>
                  <a:lnTo>
                    <a:pt x="19" y="27"/>
                  </a:lnTo>
                  <a:lnTo>
                    <a:pt x="13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3" name="Freeform 119">
              <a:extLst>
                <a:ext uri="{FF2B5EF4-FFF2-40B4-BE49-F238E27FC236}">
                  <a16:creationId xmlns:a16="http://schemas.microsoft.com/office/drawing/2014/main" xmlns="" id="{E0E1BA60-ECE9-A948-B050-D40717722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4250" y="5106988"/>
              <a:ext cx="28575" cy="34925"/>
            </a:xfrm>
            <a:custGeom>
              <a:avLst/>
              <a:gdLst>
                <a:gd name="T0" fmla="*/ 12 w 27"/>
                <a:gd name="T1" fmla="*/ 0 h 32"/>
                <a:gd name="T2" fmla="*/ 12 w 27"/>
                <a:gd name="T3" fmla="*/ 0 h 32"/>
                <a:gd name="T4" fmla="*/ 0 w 27"/>
                <a:gd name="T5" fmla="*/ 15 h 32"/>
                <a:gd name="T6" fmla="*/ 2 w 27"/>
                <a:gd name="T7" fmla="*/ 32 h 32"/>
                <a:gd name="T8" fmla="*/ 27 w 27"/>
                <a:gd name="T9" fmla="*/ 12 h 32"/>
                <a:gd name="T10" fmla="*/ 12 w 27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2">
                  <a:moveTo>
                    <a:pt x="12" y="0"/>
                  </a:moveTo>
                  <a:lnTo>
                    <a:pt x="12" y="0"/>
                  </a:lnTo>
                  <a:lnTo>
                    <a:pt x="0" y="15"/>
                  </a:lnTo>
                  <a:lnTo>
                    <a:pt x="2" y="32"/>
                  </a:lnTo>
                  <a:lnTo>
                    <a:pt x="27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4" name="Freeform 120">
              <a:extLst>
                <a:ext uri="{FF2B5EF4-FFF2-40B4-BE49-F238E27FC236}">
                  <a16:creationId xmlns:a16="http://schemas.microsoft.com/office/drawing/2014/main" xmlns="" id="{B3E5695F-356C-2A46-8C5E-2BF2E1EC4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0275" y="5135563"/>
              <a:ext cx="31750" cy="19050"/>
            </a:xfrm>
            <a:custGeom>
              <a:avLst/>
              <a:gdLst>
                <a:gd name="T0" fmla="*/ 20 w 30"/>
                <a:gd name="T1" fmla="*/ 0 h 19"/>
                <a:gd name="T2" fmla="*/ 20 w 30"/>
                <a:gd name="T3" fmla="*/ 0 h 19"/>
                <a:gd name="T4" fmla="*/ 2 w 30"/>
                <a:gd name="T5" fmla="*/ 1 h 19"/>
                <a:gd name="T6" fmla="*/ 0 w 30"/>
                <a:gd name="T7" fmla="*/ 17 h 19"/>
                <a:gd name="T8" fmla="*/ 12 w 30"/>
                <a:gd name="T9" fmla="*/ 19 h 19"/>
                <a:gd name="T10" fmla="*/ 30 w 30"/>
                <a:gd name="T11" fmla="*/ 11 h 19"/>
                <a:gd name="T12" fmla="*/ 20 w 30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9">
                  <a:moveTo>
                    <a:pt x="20" y="0"/>
                  </a:moveTo>
                  <a:lnTo>
                    <a:pt x="20" y="0"/>
                  </a:lnTo>
                  <a:lnTo>
                    <a:pt x="2" y="1"/>
                  </a:lnTo>
                  <a:lnTo>
                    <a:pt x="0" y="17"/>
                  </a:lnTo>
                  <a:lnTo>
                    <a:pt x="12" y="19"/>
                  </a:lnTo>
                  <a:lnTo>
                    <a:pt x="30" y="1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5" name="Freeform 121">
              <a:extLst>
                <a:ext uri="{FF2B5EF4-FFF2-40B4-BE49-F238E27FC236}">
                  <a16:creationId xmlns:a16="http://schemas.microsoft.com/office/drawing/2014/main" xmlns="" id="{A734DC3D-27B6-8248-A45A-EBB24835C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4887913"/>
              <a:ext cx="187325" cy="346075"/>
            </a:xfrm>
            <a:custGeom>
              <a:avLst/>
              <a:gdLst>
                <a:gd name="T0" fmla="*/ 144 w 177"/>
                <a:gd name="T1" fmla="*/ 2 h 326"/>
                <a:gd name="T2" fmla="*/ 144 w 177"/>
                <a:gd name="T3" fmla="*/ 2 h 326"/>
                <a:gd name="T4" fmla="*/ 127 w 177"/>
                <a:gd name="T5" fmla="*/ 42 h 326"/>
                <a:gd name="T6" fmla="*/ 99 w 177"/>
                <a:gd name="T7" fmla="*/ 92 h 326"/>
                <a:gd name="T8" fmla="*/ 49 w 177"/>
                <a:gd name="T9" fmla="*/ 96 h 326"/>
                <a:gd name="T10" fmla="*/ 27 w 177"/>
                <a:gd name="T11" fmla="*/ 121 h 326"/>
                <a:gd name="T12" fmla="*/ 31 w 177"/>
                <a:gd name="T13" fmla="*/ 198 h 326"/>
                <a:gd name="T14" fmla="*/ 0 w 177"/>
                <a:gd name="T15" fmla="*/ 234 h 326"/>
                <a:gd name="T16" fmla="*/ 3 w 177"/>
                <a:gd name="T17" fmla="*/ 296 h 326"/>
                <a:gd name="T18" fmla="*/ 30 w 177"/>
                <a:gd name="T19" fmla="*/ 326 h 326"/>
                <a:gd name="T20" fmla="*/ 61 w 177"/>
                <a:gd name="T21" fmla="*/ 322 h 326"/>
                <a:gd name="T22" fmla="*/ 92 w 177"/>
                <a:gd name="T23" fmla="*/ 299 h 326"/>
                <a:gd name="T24" fmla="*/ 85 w 177"/>
                <a:gd name="T25" fmla="*/ 263 h 326"/>
                <a:gd name="T26" fmla="*/ 156 w 177"/>
                <a:gd name="T27" fmla="*/ 139 h 326"/>
                <a:gd name="T28" fmla="*/ 142 w 177"/>
                <a:gd name="T29" fmla="*/ 124 h 326"/>
                <a:gd name="T30" fmla="*/ 156 w 177"/>
                <a:gd name="T31" fmla="*/ 93 h 326"/>
                <a:gd name="T32" fmla="*/ 172 w 177"/>
                <a:gd name="T33" fmla="*/ 98 h 326"/>
                <a:gd name="T34" fmla="*/ 177 w 177"/>
                <a:gd name="T35" fmla="*/ 86 h 326"/>
                <a:gd name="T36" fmla="*/ 162 w 177"/>
                <a:gd name="T37" fmla="*/ 25 h 326"/>
                <a:gd name="T38" fmla="*/ 154 w 177"/>
                <a:gd name="T39" fmla="*/ 0 h 326"/>
                <a:gd name="T40" fmla="*/ 144 w 177"/>
                <a:gd name="T41" fmla="*/ 2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7" h="326">
                  <a:moveTo>
                    <a:pt x="144" y="2"/>
                  </a:moveTo>
                  <a:lnTo>
                    <a:pt x="144" y="2"/>
                  </a:lnTo>
                  <a:lnTo>
                    <a:pt x="127" y="42"/>
                  </a:lnTo>
                  <a:lnTo>
                    <a:pt x="99" y="92"/>
                  </a:lnTo>
                  <a:lnTo>
                    <a:pt x="49" y="96"/>
                  </a:lnTo>
                  <a:lnTo>
                    <a:pt x="27" y="121"/>
                  </a:lnTo>
                  <a:lnTo>
                    <a:pt x="31" y="198"/>
                  </a:lnTo>
                  <a:lnTo>
                    <a:pt x="0" y="234"/>
                  </a:lnTo>
                  <a:lnTo>
                    <a:pt x="3" y="296"/>
                  </a:lnTo>
                  <a:lnTo>
                    <a:pt x="30" y="326"/>
                  </a:lnTo>
                  <a:lnTo>
                    <a:pt x="61" y="322"/>
                  </a:lnTo>
                  <a:lnTo>
                    <a:pt x="92" y="299"/>
                  </a:lnTo>
                  <a:lnTo>
                    <a:pt x="85" y="263"/>
                  </a:lnTo>
                  <a:lnTo>
                    <a:pt x="156" y="139"/>
                  </a:lnTo>
                  <a:lnTo>
                    <a:pt x="142" y="124"/>
                  </a:lnTo>
                  <a:lnTo>
                    <a:pt x="156" y="93"/>
                  </a:lnTo>
                  <a:lnTo>
                    <a:pt x="172" y="98"/>
                  </a:lnTo>
                  <a:lnTo>
                    <a:pt x="177" y="86"/>
                  </a:lnTo>
                  <a:lnTo>
                    <a:pt x="162" y="25"/>
                  </a:lnTo>
                  <a:lnTo>
                    <a:pt x="154" y="0"/>
                  </a:lnTo>
                  <a:lnTo>
                    <a:pt x="144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6" name="Freeform 122">
              <a:extLst>
                <a:ext uri="{FF2B5EF4-FFF2-40B4-BE49-F238E27FC236}">
                  <a16:creationId xmlns:a16="http://schemas.microsoft.com/office/drawing/2014/main" xmlns="" id="{80BB5D30-ED3A-3244-BD1F-52B2240F5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4850" y="4875213"/>
              <a:ext cx="26988" cy="15875"/>
            </a:xfrm>
            <a:custGeom>
              <a:avLst/>
              <a:gdLst>
                <a:gd name="T0" fmla="*/ 0 w 25"/>
                <a:gd name="T1" fmla="*/ 1 h 15"/>
                <a:gd name="T2" fmla="*/ 0 w 25"/>
                <a:gd name="T3" fmla="*/ 1 h 15"/>
                <a:gd name="T4" fmla="*/ 3 w 25"/>
                <a:gd name="T5" fmla="*/ 13 h 15"/>
                <a:gd name="T6" fmla="*/ 19 w 25"/>
                <a:gd name="T7" fmla="*/ 15 h 15"/>
                <a:gd name="T8" fmla="*/ 25 w 25"/>
                <a:gd name="T9" fmla="*/ 0 h 15"/>
                <a:gd name="T10" fmla="*/ 0 w 25"/>
                <a:gd name="T11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5">
                  <a:moveTo>
                    <a:pt x="0" y="1"/>
                  </a:moveTo>
                  <a:lnTo>
                    <a:pt x="0" y="1"/>
                  </a:lnTo>
                  <a:lnTo>
                    <a:pt x="3" y="13"/>
                  </a:lnTo>
                  <a:lnTo>
                    <a:pt x="19" y="15"/>
                  </a:lnTo>
                  <a:lnTo>
                    <a:pt x="25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7" name="Freeform 123">
              <a:extLst>
                <a:ext uri="{FF2B5EF4-FFF2-40B4-BE49-F238E27FC236}">
                  <a16:creationId xmlns:a16="http://schemas.microsoft.com/office/drawing/2014/main" xmlns="" id="{9DE7A166-D857-4044-A574-8F2C95B08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8663" y="4897438"/>
              <a:ext cx="22225" cy="19050"/>
            </a:xfrm>
            <a:custGeom>
              <a:avLst/>
              <a:gdLst>
                <a:gd name="T0" fmla="*/ 0 w 21"/>
                <a:gd name="T1" fmla="*/ 4 h 17"/>
                <a:gd name="T2" fmla="*/ 0 w 21"/>
                <a:gd name="T3" fmla="*/ 4 h 17"/>
                <a:gd name="T4" fmla="*/ 6 w 21"/>
                <a:gd name="T5" fmla="*/ 17 h 17"/>
                <a:gd name="T6" fmla="*/ 16 w 21"/>
                <a:gd name="T7" fmla="*/ 17 h 17"/>
                <a:gd name="T8" fmla="*/ 21 w 21"/>
                <a:gd name="T9" fmla="*/ 0 h 17"/>
                <a:gd name="T10" fmla="*/ 0 w 21"/>
                <a:gd name="T1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7">
                  <a:moveTo>
                    <a:pt x="0" y="4"/>
                  </a:moveTo>
                  <a:lnTo>
                    <a:pt x="0" y="4"/>
                  </a:lnTo>
                  <a:lnTo>
                    <a:pt x="6" y="17"/>
                  </a:lnTo>
                  <a:lnTo>
                    <a:pt x="16" y="17"/>
                  </a:lnTo>
                  <a:lnTo>
                    <a:pt x="21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8" name="Freeform 124">
              <a:extLst>
                <a:ext uri="{FF2B5EF4-FFF2-40B4-BE49-F238E27FC236}">
                  <a16:creationId xmlns:a16="http://schemas.microsoft.com/office/drawing/2014/main" xmlns="" id="{8841796D-8B42-EA43-BB62-769AD31E0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3288" y="4770438"/>
              <a:ext cx="25400" cy="20638"/>
            </a:xfrm>
            <a:custGeom>
              <a:avLst/>
              <a:gdLst>
                <a:gd name="T0" fmla="*/ 5 w 23"/>
                <a:gd name="T1" fmla="*/ 0 h 20"/>
                <a:gd name="T2" fmla="*/ 5 w 23"/>
                <a:gd name="T3" fmla="*/ 0 h 20"/>
                <a:gd name="T4" fmla="*/ 0 w 23"/>
                <a:gd name="T5" fmla="*/ 9 h 20"/>
                <a:gd name="T6" fmla="*/ 13 w 23"/>
                <a:gd name="T7" fmla="*/ 20 h 20"/>
                <a:gd name="T8" fmla="*/ 23 w 23"/>
                <a:gd name="T9" fmla="*/ 9 h 20"/>
                <a:gd name="T10" fmla="*/ 5 w 23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0">
                  <a:moveTo>
                    <a:pt x="5" y="0"/>
                  </a:moveTo>
                  <a:lnTo>
                    <a:pt x="5" y="0"/>
                  </a:lnTo>
                  <a:lnTo>
                    <a:pt x="0" y="9"/>
                  </a:lnTo>
                  <a:lnTo>
                    <a:pt x="13" y="20"/>
                  </a:lnTo>
                  <a:lnTo>
                    <a:pt x="23" y="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9" name="Freeform 125">
              <a:extLst>
                <a:ext uri="{FF2B5EF4-FFF2-40B4-BE49-F238E27FC236}">
                  <a16:creationId xmlns:a16="http://schemas.microsoft.com/office/drawing/2014/main" xmlns="" id="{716EFFC4-E7DA-E84A-B3B8-FD3FAA273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5200" y="4692651"/>
              <a:ext cx="25400" cy="28575"/>
            </a:xfrm>
            <a:custGeom>
              <a:avLst/>
              <a:gdLst>
                <a:gd name="T0" fmla="*/ 14 w 25"/>
                <a:gd name="T1" fmla="*/ 0 h 27"/>
                <a:gd name="T2" fmla="*/ 14 w 25"/>
                <a:gd name="T3" fmla="*/ 0 h 27"/>
                <a:gd name="T4" fmla="*/ 0 w 25"/>
                <a:gd name="T5" fmla="*/ 10 h 27"/>
                <a:gd name="T6" fmla="*/ 10 w 25"/>
                <a:gd name="T7" fmla="*/ 27 h 27"/>
                <a:gd name="T8" fmla="*/ 25 w 25"/>
                <a:gd name="T9" fmla="*/ 27 h 27"/>
                <a:gd name="T10" fmla="*/ 14 w 25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7">
                  <a:moveTo>
                    <a:pt x="14" y="0"/>
                  </a:moveTo>
                  <a:lnTo>
                    <a:pt x="14" y="0"/>
                  </a:lnTo>
                  <a:lnTo>
                    <a:pt x="0" y="10"/>
                  </a:lnTo>
                  <a:lnTo>
                    <a:pt x="10" y="27"/>
                  </a:lnTo>
                  <a:lnTo>
                    <a:pt x="25" y="2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0" name="Freeform 126">
              <a:extLst>
                <a:ext uri="{FF2B5EF4-FFF2-40B4-BE49-F238E27FC236}">
                  <a16:creationId xmlns:a16="http://schemas.microsoft.com/office/drawing/2014/main" xmlns="" id="{BAABE006-AE1F-404C-8544-59ECA6238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25" y="4738688"/>
              <a:ext cx="23813" cy="25400"/>
            </a:xfrm>
            <a:custGeom>
              <a:avLst/>
              <a:gdLst>
                <a:gd name="T0" fmla="*/ 10 w 22"/>
                <a:gd name="T1" fmla="*/ 0 h 24"/>
                <a:gd name="T2" fmla="*/ 10 w 22"/>
                <a:gd name="T3" fmla="*/ 0 h 24"/>
                <a:gd name="T4" fmla="*/ 0 w 22"/>
                <a:gd name="T5" fmla="*/ 10 h 24"/>
                <a:gd name="T6" fmla="*/ 7 w 22"/>
                <a:gd name="T7" fmla="*/ 21 h 24"/>
                <a:gd name="T8" fmla="*/ 21 w 22"/>
                <a:gd name="T9" fmla="*/ 24 h 24"/>
                <a:gd name="T10" fmla="*/ 22 w 22"/>
                <a:gd name="T11" fmla="*/ 1 h 24"/>
                <a:gd name="T12" fmla="*/ 10 w 22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4">
                  <a:moveTo>
                    <a:pt x="10" y="0"/>
                  </a:moveTo>
                  <a:lnTo>
                    <a:pt x="10" y="0"/>
                  </a:lnTo>
                  <a:lnTo>
                    <a:pt x="0" y="10"/>
                  </a:lnTo>
                  <a:lnTo>
                    <a:pt x="7" y="21"/>
                  </a:lnTo>
                  <a:lnTo>
                    <a:pt x="21" y="24"/>
                  </a:lnTo>
                  <a:lnTo>
                    <a:pt x="22" y="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1" name="Freeform 127">
              <a:extLst>
                <a:ext uri="{FF2B5EF4-FFF2-40B4-BE49-F238E27FC236}">
                  <a16:creationId xmlns:a16="http://schemas.microsoft.com/office/drawing/2014/main" xmlns="" id="{38A4ABB7-0E6C-4748-B485-591595292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7313" y="4457701"/>
              <a:ext cx="19050" cy="26988"/>
            </a:xfrm>
            <a:custGeom>
              <a:avLst/>
              <a:gdLst>
                <a:gd name="T0" fmla="*/ 0 w 18"/>
                <a:gd name="T1" fmla="*/ 0 h 25"/>
                <a:gd name="T2" fmla="*/ 0 w 18"/>
                <a:gd name="T3" fmla="*/ 0 h 25"/>
                <a:gd name="T4" fmla="*/ 2 w 18"/>
                <a:gd name="T5" fmla="*/ 20 h 25"/>
                <a:gd name="T6" fmla="*/ 16 w 18"/>
                <a:gd name="T7" fmla="*/ 25 h 25"/>
                <a:gd name="T8" fmla="*/ 18 w 18"/>
                <a:gd name="T9" fmla="*/ 7 h 25"/>
                <a:gd name="T10" fmla="*/ 0 w 18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5">
                  <a:moveTo>
                    <a:pt x="0" y="0"/>
                  </a:moveTo>
                  <a:lnTo>
                    <a:pt x="0" y="0"/>
                  </a:lnTo>
                  <a:lnTo>
                    <a:pt x="2" y="20"/>
                  </a:lnTo>
                  <a:lnTo>
                    <a:pt x="16" y="25"/>
                  </a:lnTo>
                  <a:lnTo>
                    <a:pt x="18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2" name="Freeform 128">
              <a:extLst>
                <a:ext uri="{FF2B5EF4-FFF2-40B4-BE49-F238E27FC236}">
                  <a16:creationId xmlns:a16="http://schemas.microsoft.com/office/drawing/2014/main" xmlns="" id="{4D8A1483-F0F5-2E4B-A012-29B36D0C9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3188" y="4503738"/>
              <a:ext cx="19050" cy="31750"/>
            </a:xfrm>
            <a:custGeom>
              <a:avLst/>
              <a:gdLst>
                <a:gd name="T0" fmla="*/ 1 w 18"/>
                <a:gd name="T1" fmla="*/ 0 h 30"/>
                <a:gd name="T2" fmla="*/ 1 w 18"/>
                <a:gd name="T3" fmla="*/ 0 h 30"/>
                <a:gd name="T4" fmla="*/ 0 w 18"/>
                <a:gd name="T5" fmla="*/ 25 h 30"/>
                <a:gd name="T6" fmla="*/ 9 w 18"/>
                <a:gd name="T7" fmla="*/ 30 h 30"/>
                <a:gd name="T8" fmla="*/ 18 w 18"/>
                <a:gd name="T9" fmla="*/ 13 h 30"/>
                <a:gd name="T10" fmla="*/ 1 w 18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30">
                  <a:moveTo>
                    <a:pt x="1" y="0"/>
                  </a:moveTo>
                  <a:lnTo>
                    <a:pt x="1" y="0"/>
                  </a:lnTo>
                  <a:lnTo>
                    <a:pt x="0" y="25"/>
                  </a:lnTo>
                  <a:lnTo>
                    <a:pt x="9" y="30"/>
                  </a:lnTo>
                  <a:lnTo>
                    <a:pt x="18" y="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3" name="Freeform 129">
              <a:extLst>
                <a:ext uri="{FF2B5EF4-FFF2-40B4-BE49-F238E27FC236}">
                  <a16:creationId xmlns:a16="http://schemas.microsoft.com/office/drawing/2014/main" xmlns="" id="{D6F03BC0-38C3-D44E-ADEA-306EB07D9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8425" y="4554538"/>
              <a:ext cx="22225" cy="19050"/>
            </a:xfrm>
            <a:custGeom>
              <a:avLst/>
              <a:gdLst>
                <a:gd name="T0" fmla="*/ 8 w 21"/>
                <a:gd name="T1" fmla="*/ 0 h 17"/>
                <a:gd name="T2" fmla="*/ 8 w 21"/>
                <a:gd name="T3" fmla="*/ 0 h 17"/>
                <a:gd name="T4" fmla="*/ 0 w 21"/>
                <a:gd name="T5" fmla="*/ 9 h 17"/>
                <a:gd name="T6" fmla="*/ 9 w 21"/>
                <a:gd name="T7" fmla="*/ 17 h 17"/>
                <a:gd name="T8" fmla="*/ 21 w 21"/>
                <a:gd name="T9" fmla="*/ 9 h 17"/>
                <a:gd name="T10" fmla="*/ 8 w 21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7">
                  <a:moveTo>
                    <a:pt x="8" y="0"/>
                  </a:moveTo>
                  <a:lnTo>
                    <a:pt x="8" y="0"/>
                  </a:lnTo>
                  <a:lnTo>
                    <a:pt x="0" y="9"/>
                  </a:lnTo>
                  <a:lnTo>
                    <a:pt x="9" y="17"/>
                  </a:lnTo>
                  <a:lnTo>
                    <a:pt x="21" y="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4" name="Freeform 130">
              <a:extLst>
                <a:ext uri="{FF2B5EF4-FFF2-40B4-BE49-F238E27FC236}">
                  <a16:creationId xmlns:a16="http://schemas.microsoft.com/office/drawing/2014/main" xmlns="" id="{8C2040AE-0D40-5B49-8F53-B97DA40FE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3525" y="3595688"/>
              <a:ext cx="22225" cy="22225"/>
            </a:xfrm>
            <a:custGeom>
              <a:avLst/>
              <a:gdLst>
                <a:gd name="T0" fmla="*/ 11 w 21"/>
                <a:gd name="T1" fmla="*/ 0 h 21"/>
                <a:gd name="T2" fmla="*/ 11 w 21"/>
                <a:gd name="T3" fmla="*/ 0 h 21"/>
                <a:gd name="T4" fmla="*/ 0 w 21"/>
                <a:gd name="T5" fmla="*/ 11 h 21"/>
                <a:gd name="T6" fmla="*/ 19 w 21"/>
                <a:gd name="T7" fmla="*/ 21 h 21"/>
                <a:gd name="T8" fmla="*/ 21 w 21"/>
                <a:gd name="T9" fmla="*/ 6 h 21"/>
                <a:gd name="T10" fmla="*/ 11 w 21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1">
                  <a:moveTo>
                    <a:pt x="11" y="0"/>
                  </a:moveTo>
                  <a:lnTo>
                    <a:pt x="11" y="0"/>
                  </a:lnTo>
                  <a:lnTo>
                    <a:pt x="0" y="11"/>
                  </a:lnTo>
                  <a:lnTo>
                    <a:pt x="19" y="21"/>
                  </a:lnTo>
                  <a:lnTo>
                    <a:pt x="21" y="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5" name="Freeform 131">
              <a:extLst>
                <a:ext uri="{FF2B5EF4-FFF2-40B4-BE49-F238E27FC236}">
                  <a16:creationId xmlns:a16="http://schemas.microsoft.com/office/drawing/2014/main" xmlns="" id="{E4E7C81F-E399-F948-8F2D-DF04CF406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0675" y="3589338"/>
              <a:ext cx="30163" cy="19050"/>
            </a:xfrm>
            <a:custGeom>
              <a:avLst/>
              <a:gdLst>
                <a:gd name="T0" fmla="*/ 13 w 28"/>
                <a:gd name="T1" fmla="*/ 0 h 18"/>
                <a:gd name="T2" fmla="*/ 13 w 28"/>
                <a:gd name="T3" fmla="*/ 0 h 18"/>
                <a:gd name="T4" fmla="*/ 0 w 28"/>
                <a:gd name="T5" fmla="*/ 9 h 18"/>
                <a:gd name="T6" fmla="*/ 11 w 28"/>
                <a:gd name="T7" fmla="*/ 18 h 18"/>
                <a:gd name="T8" fmla="*/ 28 w 28"/>
                <a:gd name="T9" fmla="*/ 13 h 18"/>
                <a:gd name="T10" fmla="*/ 13 w 28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8">
                  <a:moveTo>
                    <a:pt x="13" y="0"/>
                  </a:moveTo>
                  <a:lnTo>
                    <a:pt x="13" y="0"/>
                  </a:lnTo>
                  <a:lnTo>
                    <a:pt x="0" y="9"/>
                  </a:lnTo>
                  <a:lnTo>
                    <a:pt x="11" y="18"/>
                  </a:lnTo>
                  <a:lnTo>
                    <a:pt x="28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6" name="Freeform 132">
              <a:extLst>
                <a:ext uri="{FF2B5EF4-FFF2-40B4-BE49-F238E27FC236}">
                  <a16:creationId xmlns:a16="http://schemas.microsoft.com/office/drawing/2014/main" xmlns="" id="{8844B6A4-0182-D34D-95F8-FCBCF5340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6550" y="3621088"/>
              <a:ext cx="20638" cy="28575"/>
            </a:xfrm>
            <a:custGeom>
              <a:avLst/>
              <a:gdLst>
                <a:gd name="T0" fmla="*/ 7 w 19"/>
                <a:gd name="T1" fmla="*/ 0 h 28"/>
                <a:gd name="T2" fmla="*/ 7 w 19"/>
                <a:gd name="T3" fmla="*/ 0 h 28"/>
                <a:gd name="T4" fmla="*/ 0 w 19"/>
                <a:gd name="T5" fmla="*/ 18 h 28"/>
                <a:gd name="T6" fmla="*/ 9 w 19"/>
                <a:gd name="T7" fmla="*/ 28 h 28"/>
                <a:gd name="T8" fmla="*/ 19 w 19"/>
                <a:gd name="T9" fmla="*/ 20 h 28"/>
                <a:gd name="T10" fmla="*/ 7 w 19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8">
                  <a:moveTo>
                    <a:pt x="7" y="0"/>
                  </a:moveTo>
                  <a:lnTo>
                    <a:pt x="7" y="0"/>
                  </a:lnTo>
                  <a:lnTo>
                    <a:pt x="0" y="18"/>
                  </a:lnTo>
                  <a:lnTo>
                    <a:pt x="9" y="28"/>
                  </a:lnTo>
                  <a:lnTo>
                    <a:pt x="19" y="2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7" name="Freeform 133">
              <a:extLst>
                <a:ext uri="{FF2B5EF4-FFF2-40B4-BE49-F238E27FC236}">
                  <a16:creationId xmlns:a16="http://schemas.microsoft.com/office/drawing/2014/main" xmlns="" id="{75854B62-E08A-1548-9702-1AD6AD482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113" y="3657601"/>
              <a:ext cx="25400" cy="17463"/>
            </a:xfrm>
            <a:custGeom>
              <a:avLst/>
              <a:gdLst>
                <a:gd name="T0" fmla="*/ 5 w 24"/>
                <a:gd name="T1" fmla="*/ 0 h 17"/>
                <a:gd name="T2" fmla="*/ 5 w 24"/>
                <a:gd name="T3" fmla="*/ 0 h 17"/>
                <a:gd name="T4" fmla="*/ 0 w 24"/>
                <a:gd name="T5" fmla="*/ 10 h 17"/>
                <a:gd name="T6" fmla="*/ 7 w 24"/>
                <a:gd name="T7" fmla="*/ 17 h 17"/>
                <a:gd name="T8" fmla="*/ 24 w 24"/>
                <a:gd name="T9" fmla="*/ 6 h 17"/>
                <a:gd name="T10" fmla="*/ 5 w 24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7">
                  <a:moveTo>
                    <a:pt x="5" y="0"/>
                  </a:moveTo>
                  <a:lnTo>
                    <a:pt x="5" y="0"/>
                  </a:lnTo>
                  <a:lnTo>
                    <a:pt x="0" y="10"/>
                  </a:lnTo>
                  <a:lnTo>
                    <a:pt x="7" y="17"/>
                  </a:lnTo>
                  <a:lnTo>
                    <a:pt x="24" y="6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8" name="Freeform 134">
              <a:extLst>
                <a:ext uri="{FF2B5EF4-FFF2-40B4-BE49-F238E27FC236}">
                  <a16:creationId xmlns:a16="http://schemas.microsoft.com/office/drawing/2014/main" xmlns="" id="{D8C90C0D-69E1-F249-B6A7-00C2D1E1E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0388" y="3757613"/>
              <a:ext cx="22225" cy="22225"/>
            </a:xfrm>
            <a:custGeom>
              <a:avLst/>
              <a:gdLst>
                <a:gd name="T0" fmla="*/ 9 w 21"/>
                <a:gd name="T1" fmla="*/ 0 h 22"/>
                <a:gd name="T2" fmla="*/ 9 w 21"/>
                <a:gd name="T3" fmla="*/ 0 h 22"/>
                <a:gd name="T4" fmla="*/ 0 w 21"/>
                <a:gd name="T5" fmla="*/ 11 h 22"/>
                <a:gd name="T6" fmla="*/ 9 w 21"/>
                <a:gd name="T7" fmla="*/ 22 h 22"/>
                <a:gd name="T8" fmla="*/ 21 w 21"/>
                <a:gd name="T9" fmla="*/ 15 h 22"/>
                <a:gd name="T10" fmla="*/ 9 w 21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2">
                  <a:moveTo>
                    <a:pt x="9" y="0"/>
                  </a:moveTo>
                  <a:lnTo>
                    <a:pt x="9" y="0"/>
                  </a:lnTo>
                  <a:lnTo>
                    <a:pt x="0" y="11"/>
                  </a:lnTo>
                  <a:lnTo>
                    <a:pt x="9" y="22"/>
                  </a:lnTo>
                  <a:lnTo>
                    <a:pt x="21" y="15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9" name="Freeform 135">
              <a:extLst>
                <a:ext uri="{FF2B5EF4-FFF2-40B4-BE49-F238E27FC236}">
                  <a16:creationId xmlns:a16="http://schemas.microsoft.com/office/drawing/2014/main" xmlns="" id="{179628A8-448D-3D41-99C0-1C3C1B4C0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5950" y="3900488"/>
              <a:ext cx="14288" cy="15875"/>
            </a:xfrm>
            <a:custGeom>
              <a:avLst/>
              <a:gdLst>
                <a:gd name="T0" fmla="*/ 14 w 14"/>
                <a:gd name="T1" fmla="*/ 0 h 14"/>
                <a:gd name="T2" fmla="*/ 14 w 14"/>
                <a:gd name="T3" fmla="*/ 0 h 14"/>
                <a:gd name="T4" fmla="*/ 0 w 14"/>
                <a:gd name="T5" fmla="*/ 8 h 14"/>
                <a:gd name="T6" fmla="*/ 7 w 14"/>
                <a:gd name="T7" fmla="*/ 14 h 14"/>
                <a:gd name="T8" fmla="*/ 14 w 1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4" y="0"/>
                  </a:moveTo>
                  <a:lnTo>
                    <a:pt x="14" y="0"/>
                  </a:lnTo>
                  <a:lnTo>
                    <a:pt x="0" y="8"/>
                  </a:lnTo>
                  <a:lnTo>
                    <a:pt x="7" y="1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0" name="Freeform 136">
              <a:extLst>
                <a:ext uri="{FF2B5EF4-FFF2-40B4-BE49-F238E27FC236}">
                  <a16:creationId xmlns:a16="http://schemas.microsoft.com/office/drawing/2014/main" xmlns="" id="{CC3C7D66-EBFD-AC43-85F4-AD2593261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1975" y="3902076"/>
              <a:ext cx="22225" cy="19050"/>
            </a:xfrm>
            <a:custGeom>
              <a:avLst/>
              <a:gdLst>
                <a:gd name="T0" fmla="*/ 17 w 21"/>
                <a:gd name="T1" fmla="*/ 0 h 18"/>
                <a:gd name="T2" fmla="*/ 17 w 21"/>
                <a:gd name="T3" fmla="*/ 0 h 18"/>
                <a:gd name="T4" fmla="*/ 0 w 21"/>
                <a:gd name="T5" fmla="*/ 5 h 18"/>
                <a:gd name="T6" fmla="*/ 9 w 21"/>
                <a:gd name="T7" fmla="*/ 18 h 18"/>
                <a:gd name="T8" fmla="*/ 21 w 21"/>
                <a:gd name="T9" fmla="*/ 18 h 18"/>
                <a:gd name="T10" fmla="*/ 17 w 21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8">
                  <a:moveTo>
                    <a:pt x="17" y="0"/>
                  </a:moveTo>
                  <a:lnTo>
                    <a:pt x="17" y="0"/>
                  </a:lnTo>
                  <a:lnTo>
                    <a:pt x="0" y="5"/>
                  </a:lnTo>
                  <a:lnTo>
                    <a:pt x="9" y="18"/>
                  </a:lnTo>
                  <a:lnTo>
                    <a:pt x="21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1" name="Freeform 137">
              <a:extLst>
                <a:ext uri="{FF2B5EF4-FFF2-40B4-BE49-F238E27FC236}">
                  <a16:creationId xmlns:a16="http://schemas.microsoft.com/office/drawing/2014/main" xmlns="" id="{53BB1842-1926-C94D-8BF9-65A2B271B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5463" y="3889376"/>
              <a:ext cx="25400" cy="23813"/>
            </a:xfrm>
            <a:custGeom>
              <a:avLst/>
              <a:gdLst>
                <a:gd name="T0" fmla="*/ 11 w 23"/>
                <a:gd name="T1" fmla="*/ 0 h 23"/>
                <a:gd name="T2" fmla="*/ 11 w 23"/>
                <a:gd name="T3" fmla="*/ 0 h 23"/>
                <a:gd name="T4" fmla="*/ 0 w 23"/>
                <a:gd name="T5" fmla="*/ 10 h 23"/>
                <a:gd name="T6" fmla="*/ 15 w 23"/>
                <a:gd name="T7" fmla="*/ 23 h 23"/>
                <a:gd name="T8" fmla="*/ 23 w 23"/>
                <a:gd name="T9" fmla="*/ 4 h 23"/>
                <a:gd name="T10" fmla="*/ 11 w 23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3">
                  <a:moveTo>
                    <a:pt x="11" y="0"/>
                  </a:moveTo>
                  <a:lnTo>
                    <a:pt x="11" y="0"/>
                  </a:lnTo>
                  <a:lnTo>
                    <a:pt x="0" y="10"/>
                  </a:lnTo>
                  <a:lnTo>
                    <a:pt x="15" y="23"/>
                  </a:lnTo>
                  <a:lnTo>
                    <a:pt x="23" y="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2" name="Freeform 138">
              <a:extLst>
                <a:ext uri="{FF2B5EF4-FFF2-40B4-BE49-F238E27FC236}">
                  <a16:creationId xmlns:a16="http://schemas.microsoft.com/office/drawing/2014/main" xmlns="" id="{876B2B24-BCD7-AC4F-AA6B-69F9E7751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2588" y="4206876"/>
              <a:ext cx="23813" cy="17463"/>
            </a:xfrm>
            <a:custGeom>
              <a:avLst/>
              <a:gdLst>
                <a:gd name="T0" fmla="*/ 15 w 23"/>
                <a:gd name="T1" fmla="*/ 0 h 17"/>
                <a:gd name="T2" fmla="*/ 15 w 23"/>
                <a:gd name="T3" fmla="*/ 0 h 17"/>
                <a:gd name="T4" fmla="*/ 0 w 23"/>
                <a:gd name="T5" fmla="*/ 8 h 17"/>
                <a:gd name="T6" fmla="*/ 10 w 23"/>
                <a:gd name="T7" fmla="*/ 17 h 17"/>
                <a:gd name="T8" fmla="*/ 23 w 23"/>
                <a:gd name="T9" fmla="*/ 10 h 17"/>
                <a:gd name="T10" fmla="*/ 15 w 23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7">
                  <a:moveTo>
                    <a:pt x="15" y="0"/>
                  </a:moveTo>
                  <a:lnTo>
                    <a:pt x="15" y="0"/>
                  </a:lnTo>
                  <a:lnTo>
                    <a:pt x="0" y="8"/>
                  </a:lnTo>
                  <a:lnTo>
                    <a:pt x="10" y="17"/>
                  </a:lnTo>
                  <a:lnTo>
                    <a:pt x="23" y="1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3" name="Freeform 139">
              <a:extLst>
                <a:ext uri="{FF2B5EF4-FFF2-40B4-BE49-F238E27FC236}">
                  <a16:creationId xmlns:a16="http://schemas.microsoft.com/office/drawing/2014/main" xmlns="" id="{803FB5EC-22F8-2444-A350-1CDB7E322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7038" y="4224338"/>
              <a:ext cx="23813" cy="22225"/>
            </a:xfrm>
            <a:custGeom>
              <a:avLst/>
              <a:gdLst>
                <a:gd name="T0" fmla="*/ 9 w 23"/>
                <a:gd name="T1" fmla="*/ 0 h 21"/>
                <a:gd name="T2" fmla="*/ 9 w 23"/>
                <a:gd name="T3" fmla="*/ 0 h 21"/>
                <a:gd name="T4" fmla="*/ 0 w 23"/>
                <a:gd name="T5" fmla="*/ 9 h 21"/>
                <a:gd name="T6" fmla="*/ 7 w 23"/>
                <a:gd name="T7" fmla="*/ 21 h 21"/>
                <a:gd name="T8" fmla="*/ 23 w 23"/>
                <a:gd name="T9" fmla="*/ 14 h 21"/>
                <a:gd name="T10" fmla="*/ 9 w 23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1">
                  <a:moveTo>
                    <a:pt x="9" y="0"/>
                  </a:moveTo>
                  <a:lnTo>
                    <a:pt x="9" y="0"/>
                  </a:lnTo>
                  <a:lnTo>
                    <a:pt x="0" y="9"/>
                  </a:lnTo>
                  <a:lnTo>
                    <a:pt x="7" y="21"/>
                  </a:lnTo>
                  <a:lnTo>
                    <a:pt x="23" y="1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4" name="Freeform 140">
              <a:extLst>
                <a:ext uri="{FF2B5EF4-FFF2-40B4-BE49-F238E27FC236}">
                  <a16:creationId xmlns:a16="http://schemas.microsoft.com/office/drawing/2014/main" xmlns="" id="{F90AF8DA-8283-004C-B510-55121C12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638" y="4249738"/>
              <a:ext cx="25400" cy="28575"/>
            </a:xfrm>
            <a:custGeom>
              <a:avLst/>
              <a:gdLst>
                <a:gd name="T0" fmla="*/ 12 w 24"/>
                <a:gd name="T1" fmla="*/ 0 h 26"/>
                <a:gd name="T2" fmla="*/ 12 w 24"/>
                <a:gd name="T3" fmla="*/ 0 h 26"/>
                <a:gd name="T4" fmla="*/ 0 w 24"/>
                <a:gd name="T5" fmla="*/ 8 h 26"/>
                <a:gd name="T6" fmla="*/ 13 w 24"/>
                <a:gd name="T7" fmla="*/ 26 h 26"/>
                <a:gd name="T8" fmla="*/ 24 w 24"/>
                <a:gd name="T9" fmla="*/ 20 h 26"/>
                <a:gd name="T10" fmla="*/ 12 w 24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6">
                  <a:moveTo>
                    <a:pt x="12" y="0"/>
                  </a:moveTo>
                  <a:lnTo>
                    <a:pt x="12" y="0"/>
                  </a:lnTo>
                  <a:lnTo>
                    <a:pt x="0" y="8"/>
                  </a:lnTo>
                  <a:lnTo>
                    <a:pt x="13" y="26"/>
                  </a:lnTo>
                  <a:lnTo>
                    <a:pt x="24" y="2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5" name="Freeform 141">
              <a:extLst>
                <a:ext uri="{FF2B5EF4-FFF2-40B4-BE49-F238E27FC236}">
                  <a16:creationId xmlns:a16="http://schemas.microsoft.com/office/drawing/2014/main" xmlns="" id="{C4579688-AB59-A842-95A4-3D8CAD169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5013" y="4146551"/>
              <a:ext cx="19050" cy="17463"/>
            </a:xfrm>
            <a:custGeom>
              <a:avLst/>
              <a:gdLst>
                <a:gd name="T0" fmla="*/ 12 w 18"/>
                <a:gd name="T1" fmla="*/ 0 h 16"/>
                <a:gd name="T2" fmla="*/ 12 w 18"/>
                <a:gd name="T3" fmla="*/ 0 h 16"/>
                <a:gd name="T4" fmla="*/ 0 w 18"/>
                <a:gd name="T5" fmla="*/ 5 h 16"/>
                <a:gd name="T6" fmla="*/ 4 w 18"/>
                <a:gd name="T7" fmla="*/ 16 h 16"/>
                <a:gd name="T8" fmla="*/ 18 w 18"/>
                <a:gd name="T9" fmla="*/ 7 h 16"/>
                <a:gd name="T10" fmla="*/ 16 w 18"/>
                <a:gd name="T11" fmla="*/ 4 h 16"/>
                <a:gd name="T12" fmla="*/ 12 w 1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6">
                  <a:moveTo>
                    <a:pt x="12" y="0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4" y="16"/>
                  </a:lnTo>
                  <a:lnTo>
                    <a:pt x="18" y="7"/>
                  </a:lnTo>
                  <a:lnTo>
                    <a:pt x="16" y="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6" name="Freeform 142">
              <a:extLst>
                <a:ext uri="{FF2B5EF4-FFF2-40B4-BE49-F238E27FC236}">
                  <a16:creationId xmlns:a16="http://schemas.microsoft.com/office/drawing/2014/main" xmlns="" id="{43CD1ABC-111D-BE4D-8BFC-21264AEB1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000" y="4159251"/>
              <a:ext cx="19050" cy="26988"/>
            </a:xfrm>
            <a:custGeom>
              <a:avLst/>
              <a:gdLst>
                <a:gd name="T0" fmla="*/ 6 w 18"/>
                <a:gd name="T1" fmla="*/ 0 h 26"/>
                <a:gd name="T2" fmla="*/ 6 w 18"/>
                <a:gd name="T3" fmla="*/ 0 h 26"/>
                <a:gd name="T4" fmla="*/ 0 w 18"/>
                <a:gd name="T5" fmla="*/ 15 h 26"/>
                <a:gd name="T6" fmla="*/ 8 w 18"/>
                <a:gd name="T7" fmla="*/ 26 h 26"/>
                <a:gd name="T8" fmla="*/ 18 w 18"/>
                <a:gd name="T9" fmla="*/ 17 h 26"/>
                <a:gd name="T10" fmla="*/ 6 w 18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6">
                  <a:moveTo>
                    <a:pt x="6" y="0"/>
                  </a:moveTo>
                  <a:lnTo>
                    <a:pt x="6" y="0"/>
                  </a:lnTo>
                  <a:lnTo>
                    <a:pt x="0" y="15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7" name="Freeform 143">
              <a:extLst>
                <a:ext uri="{FF2B5EF4-FFF2-40B4-BE49-F238E27FC236}">
                  <a16:creationId xmlns:a16="http://schemas.microsoft.com/office/drawing/2014/main" xmlns="" id="{7B87C0A8-E234-654E-8F58-19064EA73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4225" y="4202113"/>
              <a:ext cx="19050" cy="22225"/>
            </a:xfrm>
            <a:custGeom>
              <a:avLst/>
              <a:gdLst>
                <a:gd name="T0" fmla="*/ 8 w 18"/>
                <a:gd name="T1" fmla="*/ 0 h 20"/>
                <a:gd name="T2" fmla="*/ 8 w 18"/>
                <a:gd name="T3" fmla="*/ 0 h 20"/>
                <a:gd name="T4" fmla="*/ 0 w 18"/>
                <a:gd name="T5" fmla="*/ 7 h 20"/>
                <a:gd name="T6" fmla="*/ 6 w 18"/>
                <a:gd name="T7" fmla="*/ 20 h 20"/>
                <a:gd name="T8" fmla="*/ 18 w 18"/>
                <a:gd name="T9" fmla="*/ 16 h 20"/>
                <a:gd name="T10" fmla="*/ 8 w 18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0">
                  <a:moveTo>
                    <a:pt x="8" y="0"/>
                  </a:moveTo>
                  <a:lnTo>
                    <a:pt x="8" y="0"/>
                  </a:lnTo>
                  <a:lnTo>
                    <a:pt x="0" y="7"/>
                  </a:lnTo>
                  <a:lnTo>
                    <a:pt x="6" y="20"/>
                  </a:lnTo>
                  <a:lnTo>
                    <a:pt x="18" y="1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8" name="Freeform 144">
              <a:extLst>
                <a:ext uri="{FF2B5EF4-FFF2-40B4-BE49-F238E27FC236}">
                  <a16:creationId xmlns:a16="http://schemas.microsoft.com/office/drawing/2014/main" xmlns="" id="{98E2B25B-6973-694F-95FD-8412F4751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400" y="4235451"/>
              <a:ext cx="22225" cy="23813"/>
            </a:xfrm>
            <a:custGeom>
              <a:avLst/>
              <a:gdLst>
                <a:gd name="T0" fmla="*/ 5 w 21"/>
                <a:gd name="T1" fmla="*/ 0 h 22"/>
                <a:gd name="T2" fmla="*/ 5 w 21"/>
                <a:gd name="T3" fmla="*/ 0 h 22"/>
                <a:gd name="T4" fmla="*/ 0 w 21"/>
                <a:gd name="T5" fmla="*/ 12 h 22"/>
                <a:gd name="T6" fmla="*/ 9 w 21"/>
                <a:gd name="T7" fmla="*/ 22 h 22"/>
                <a:gd name="T8" fmla="*/ 21 w 21"/>
                <a:gd name="T9" fmla="*/ 15 h 22"/>
                <a:gd name="T10" fmla="*/ 5 w 21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2">
                  <a:moveTo>
                    <a:pt x="5" y="0"/>
                  </a:moveTo>
                  <a:lnTo>
                    <a:pt x="5" y="0"/>
                  </a:lnTo>
                  <a:lnTo>
                    <a:pt x="0" y="12"/>
                  </a:lnTo>
                  <a:lnTo>
                    <a:pt x="9" y="22"/>
                  </a:lnTo>
                  <a:lnTo>
                    <a:pt x="21" y="1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9" name="Freeform 145">
              <a:extLst>
                <a:ext uri="{FF2B5EF4-FFF2-40B4-BE49-F238E27FC236}">
                  <a16:creationId xmlns:a16="http://schemas.microsoft.com/office/drawing/2014/main" xmlns="" id="{5FFBEE0B-258A-8B49-B860-8814CCB462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2638" y="4267201"/>
              <a:ext cx="20638" cy="22225"/>
            </a:xfrm>
            <a:custGeom>
              <a:avLst/>
              <a:gdLst>
                <a:gd name="T0" fmla="*/ 10 w 20"/>
                <a:gd name="T1" fmla="*/ 0 h 21"/>
                <a:gd name="T2" fmla="*/ 10 w 20"/>
                <a:gd name="T3" fmla="*/ 0 h 21"/>
                <a:gd name="T4" fmla="*/ 0 w 20"/>
                <a:gd name="T5" fmla="*/ 7 h 21"/>
                <a:gd name="T6" fmla="*/ 8 w 20"/>
                <a:gd name="T7" fmla="*/ 21 h 21"/>
                <a:gd name="T8" fmla="*/ 20 w 20"/>
                <a:gd name="T9" fmla="*/ 14 h 21"/>
                <a:gd name="T10" fmla="*/ 10 w 20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1">
                  <a:moveTo>
                    <a:pt x="10" y="0"/>
                  </a:moveTo>
                  <a:lnTo>
                    <a:pt x="10" y="0"/>
                  </a:lnTo>
                  <a:lnTo>
                    <a:pt x="0" y="7"/>
                  </a:lnTo>
                  <a:lnTo>
                    <a:pt x="8" y="21"/>
                  </a:lnTo>
                  <a:lnTo>
                    <a:pt x="20" y="1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0" name="Freeform 146">
              <a:extLst>
                <a:ext uri="{FF2B5EF4-FFF2-40B4-BE49-F238E27FC236}">
                  <a16:creationId xmlns:a16="http://schemas.microsoft.com/office/drawing/2014/main" xmlns="" id="{C784EE73-FD8C-BF4B-B8BF-6F1BDE828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525" y="4295776"/>
              <a:ext cx="19050" cy="15875"/>
            </a:xfrm>
            <a:custGeom>
              <a:avLst/>
              <a:gdLst>
                <a:gd name="T0" fmla="*/ 9 w 18"/>
                <a:gd name="T1" fmla="*/ 0 h 15"/>
                <a:gd name="T2" fmla="*/ 9 w 18"/>
                <a:gd name="T3" fmla="*/ 0 h 15"/>
                <a:gd name="T4" fmla="*/ 0 w 18"/>
                <a:gd name="T5" fmla="*/ 9 h 15"/>
                <a:gd name="T6" fmla="*/ 4 w 18"/>
                <a:gd name="T7" fmla="*/ 15 h 15"/>
                <a:gd name="T8" fmla="*/ 15 w 18"/>
                <a:gd name="T9" fmla="*/ 15 h 15"/>
                <a:gd name="T10" fmla="*/ 18 w 18"/>
                <a:gd name="T11" fmla="*/ 6 h 15"/>
                <a:gd name="T12" fmla="*/ 9 w 18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5">
                  <a:moveTo>
                    <a:pt x="9" y="0"/>
                  </a:moveTo>
                  <a:lnTo>
                    <a:pt x="9" y="0"/>
                  </a:lnTo>
                  <a:lnTo>
                    <a:pt x="0" y="9"/>
                  </a:lnTo>
                  <a:lnTo>
                    <a:pt x="4" y="15"/>
                  </a:lnTo>
                  <a:lnTo>
                    <a:pt x="15" y="15"/>
                  </a:lnTo>
                  <a:lnTo>
                    <a:pt x="18" y="6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1" name="Freeform 147">
              <a:extLst>
                <a:ext uri="{FF2B5EF4-FFF2-40B4-BE49-F238E27FC236}">
                  <a16:creationId xmlns:a16="http://schemas.microsoft.com/office/drawing/2014/main" xmlns="" id="{F9D0C9DA-697C-C949-BB25-7E5CC7AD6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6288" y="4324351"/>
              <a:ext cx="30163" cy="38100"/>
            </a:xfrm>
            <a:custGeom>
              <a:avLst/>
              <a:gdLst>
                <a:gd name="T0" fmla="*/ 17 w 28"/>
                <a:gd name="T1" fmla="*/ 0 h 36"/>
                <a:gd name="T2" fmla="*/ 17 w 28"/>
                <a:gd name="T3" fmla="*/ 0 h 36"/>
                <a:gd name="T4" fmla="*/ 9 w 28"/>
                <a:gd name="T5" fmla="*/ 8 h 36"/>
                <a:gd name="T6" fmla="*/ 0 w 28"/>
                <a:gd name="T7" fmla="*/ 10 h 36"/>
                <a:gd name="T8" fmla="*/ 0 w 28"/>
                <a:gd name="T9" fmla="*/ 21 h 36"/>
                <a:gd name="T10" fmla="*/ 17 w 28"/>
                <a:gd name="T11" fmla="*/ 36 h 36"/>
                <a:gd name="T12" fmla="*/ 24 w 28"/>
                <a:gd name="T13" fmla="*/ 25 h 36"/>
                <a:gd name="T14" fmla="*/ 28 w 28"/>
                <a:gd name="T15" fmla="*/ 12 h 36"/>
                <a:gd name="T16" fmla="*/ 26 w 28"/>
                <a:gd name="T17" fmla="*/ 2 h 36"/>
                <a:gd name="T18" fmla="*/ 17 w 28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36">
                  <a:moveTo>
                    <a:pt x="17" y="0"/>
                  </a:moveTo>
                  <a:lnTo>
                    <a:pt x="17" y="0"/>
                  </a:lnTo>
                  <a:lnTo>
                    <a:pt x="9" y="8"/>
                  </a:lnTo>
                  <a:lnTo>
                    <a:pt x="0" y="10"/>
                  </a:lnTo>
                  <a:lnTo>
                    <a:pt x="0" y="21"/>
                  </a:lnTo>
                  <a:lnTo>
                    <a:pt x="17" y="36"/>
                  </a:lnTo>
                  <a:lnTo>
                    <a:pt x="24" y="25"/>
                  </a:lnTo>
                  <a:lnTo>
                    <a:pt x="28" y="12"/>
                  </a:lnTo>
                  <a:lnTo>
                    <a:pt x="26" y="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2" name="Freeform 148">
              <a:extLst>
                <a:ext uri="{FF2B5EF4-FFF2-40B4-BE49-F238E27FC236}">
                  <a16:creationId xmlns:a16="http://schemas.microsoft.com/office/drawing/2014/main" xmlns="" id="{862E925E-3242-754F-A6B4-81CD47140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1988" y="4119563"/>
              <a:ext cx="39688" cy="26988"/>
            </a:xfrm>
            <a:custGeom>
              <a:avLst/>
              <a:gdLst>
                <a:gd name="T0" fmla="*/ 38 w 38"/>
                <a:gd name="T1" fmla="*/ 7 h 25"/>
                <a:gd name="T2" fmla="*/ 38 w 38"/>
                <a:gd name="T3" fmla="*/ 7 h 25"/>
                <a:gd name="T4" fmla="*/ 17 w 38"/>
                <a:gd name="T5" fmla="*/ 0 h 25"/>
                <a:gd name="T6" fmla="*/ 0 w 38"/>
                <a:gd name="T7" fmla="*/ 11 h 25"/>
                <a:gd name="T8" fmla="*/ 9 w 38"/>
                <a:gd name="T9" fmla="*/ 21 h 25"/>
                <a:gd name="T10" fmla="*/ 37 w 38"/>
                <a:gd name="T11" fmla="*/ 25 h 25"/>
                <a:gd name="T12" fmla="*/ 38 w 38"/>
                <a:gd name="T13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5">
                  <a:moveTo>
                    <a:pt x="38" y="7"/>
                  </a:moveTo>
                  <a:lnTo>
                    <a:pt x="38" y="7"/>
                  </a:lnTo>
                  <a:lnTo>
                    <a:pt x="17" y="0"/>
                  </a:lnTo>
                  <a:lnTo>
                    <a:pt x="0" y="11"/>
                  </a:lnTo>
                  <a:lnTo>
                    <a:pt x="9" y="21"/>
                  </a:lnTo>
                  <a:lnTo>
                    <a:pt x="37" y="25"/>
                  </a:lnTo>
                  <a:lnTo>
                    <a:pt x="38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3" name="Freeform 149">
              <a:extLst>
                <a:ext uri="{FF2B5EF4-FFF2-40B4-BE49-F238E27FC236}">
                  <a16:creationId xmlns:a16="http://schemas.microsoft.com/office/drawing/2014/main" xmlns="" id="{0B2D889B-1708-DD4A-978D-7F2EF2B0D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238" y="4081463"/>
              <a:ext cx="131763" cy="69850"/>
            </a:xfrm>
            <a:custGeom>
              <a:avLst/>
              <a:gdLst>
                <a:gd name="T0" fmla="*/ 29 w 125"/>
                <a:gd name="T1" fmla="*/ 0 h 66"/>
                <a:gd name="T2" fmla="*/ 29 w 125"/>
                <a:gd name="T3" fmla="*/ 0 h 66"/>
                <a:gd name="T4" fmla="*/ 16 w 125"/>
                <a:gd name="T5" fmla="*/ 13 h 66"/>
                <a:gd name="T6" fmla="*/ 31 w 125"/>
                <a:gd name="T7" fmla="*/ 19 h 66"/>
                <a:gd name="T8" fmla="*/ 33 w 125"/>
                <a:gd name="T9" fmla="*/ 38 h 66"/>
                <a:gd name="T10" fmla="*/ 0 w 125"/>
                <a:gd name="T11" fmla="*/ 41 h 66"/>
                <a:gd name="T12" fmla="*/ 3 w 125"/>
                <a:gd name="T13" fmla="*/ 59 h 66"/>
                <a:gd name="T14" fmla="*/ 13 w 125"/>
                <a:gd name="T15" fmla="*/ 60 h 66"/>
                <a:gd name="T16" fmla="*/ 19 w 125"/>
                <a:gd name="T17" fmla="*/ 51 h 66"/>
                <a:gd name="T18" fmla="*/ 57 w 125"/>
                <a:gd name="T19" fmla="*/ 53 h 66"/>
                <a:gd name="T20" fmla="*/ 64 w 125"/>
                <a:gd name="T21" fmla="*/ 66 h 66"/>
                <a:gd name="T22" fmla="*/ 73 w 125"/>
                <a:gd name="T23" fmla="*/ 56 h 66"/>
                <a:gd name="T24" fmla="*/ 99 w 125"/>
                <a:gd name="T25" fmla="*/ 48 h 66"/>
                <a:gd name="T26" fmla="*/ 122 w 125"/>
                <a:gd name="T27" fmla="*/ 53 h 66"/>
                <a:gd name="T28" fmla="*/ 125 w 125"/>
                <a:gd name="T29" fmla="*/ 39 h 66"/>
                <a:gd name="T30" fmla="*/ 84 w 125"/>
                <a:gd name="T31" fmla="*/ 12 h 66"/>
                <a:gd name="T32" fmla="*/ 57 w 125"/>
                <a:gd name="T33" fmla="*/ 2 h 66"/>
                <a:gd name="T34" fmla="*/ 29 w 125"/>
                <a:gd name="T3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5" h="66">
                  <a:moveTo>
                    <a:pt x="29" y="0"/>
                  </a:moveTo>
                  <a:lnTo>
                    <a:pt x="29" y="0"/>
                  </a:lnTo>
                  <a:lnTo>
                    <a:pt x="16" y="13"/>
                  </a:lnTo>
                  <a:lnTo>
                    <a:pt x="31" y="19"/>
                  </a:lnTo>
                  <a:lnTo>
                    <a:pt x="33" y="38"/>
                  </a:lnTo>
                  <a:lnTo>
                    <a:pt x="0" y="41"/>
                  </a:lnTo>
                  <a:lnTo>
                    <a:pt x="3" y="59"/>
                  </a:lnTo>
                  <a:lnTo>
                    <a:pt x="13" y="60"/>
                  </a:lnTo>
                  <a:lnTo>
                    <a:pt x="19" y="51"/>
                  </a:lnTo>
                  <a:lnTo>
                    <a:pt x="57" y="53"/>
                  </a:lnTo>
                  <a:lnTo>
                    <a:pt x="64" y="66"/>
                  </a:lnTo>
                  <a:lnTo>
                    <a:pt x="73" y="56"/>
                  </a:lnTo>
                  <a:lnTo>
                    <a:pt x="99" y="48"/>
                  </a:lnTo>
                  <a:lnTo>
                    <a:pt x="122" y="53"/>
                  </a:lnTo>
                  <a:lnTo>
                    <a:pt x="125" y="39"/>
                  </a:lnTo>
                  <a:lnTo>
                    <a:pt x="84" y="12"/>
                  </a:lnTo>
                  <a:lnTo>
                    <a:pt x="57" y="2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4" name="Freeform 150">
              <a:extLst>
                <a:ext uri="{FF2B5EF4-FFF2-40B4-BE49-F238E27FC236}">
                  <a16:creationId xmlns:a16="http://schemas.microsoft.com/office/drawing/2014/main" xmlns="" id="{DC181004-CD76-664F-84B3-09BB4A4BB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5150" y="4087813"/>
              <a:ext cx="69850" cy="63500"/>
            </a:xfrm>
            <a:custGeom>
              <a:avLst/>
              <a:gdLst>
                <a:gd name="T0" fmla="*/ 67 w 67"/>
                <a:gd name="T1" fmla="*/ 33 h 60"/>
                <a:gd name="T2" fmla="*/ 67 w 67"/>
                <a:gd name="T3" fmla="*/ 33 h 60"/>
                <a:gd name="T4" fmla="*/ 26 w 67"/>
                <a:gd name="T5" fmla="*/ 6 h 60"/>
                <a:gd name="T6" fmla="*/ 6 w 67"/>
                <a:gd name="T7" fmla="*/ 0 h 60"/>
                <a:gd name="T8" fmla="*/ 0 w 67"/>
                <a:gd name="T9" fmla="*/ 47 h 60"/>
                <a:gd name="T10" fmla="*/ 6 w 67"/>
                <a:gd name="T11" fmla="*/ 60 h 60"/>
                <a:gd name="T12" fmla="*/ 15 w 67"/>
                <a:gd name="T13" fmla="*/ 50 h 60"/>
                <a:gd name="T14" fmla="*/ 42 w 67"/>
                <a:gd name="T15" fmla="*/ 43 h 60"/>
                <a:gd name="T16" fmla="*/ 65 w 67"/>
                <a:gd name="T17" fmla="*/ 47 h 60"/>
                <a:gd name="T18" fmla="*/ 67 w 67"/>
                <a:gd name="T19" fmla="*/ 3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60">
                  <a:moveTo>
                    <a:pt x="67" y="33"/>
                  </a:moveTo>
                  <a:lnTo>
                    <a:pt x="67" y="33"/>
                  </a:lnTo>
                  <a:lnTo>
                    <a:pt x="26" y="6"/>
                  </a:lnTo>
                  <a:lnTo>
                    <a:pt x="6" y="0"/>
                  </a:lnTo>
                  <a:lnTo>
                    <a:pt x="0" y="47"/>
                  </a:lnTo>
                  <a:lnTo>
                    <a:pt x="6" y="60"/>
                  </a:lnTo>
                  <a:lnTo>
                    <a:pt x="15" y="50"/>
                  </a:lnTo>
                  <a:lnTo>
                    <a:pt x="42" y="43"/>
                  </a:lnTo>
                  <a:lnTo>
                    <a:pt x="65" y="47"/>
                  </a:lnTo>
                  <a:lnTo>
                    <a:pt x="67" y="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5" name="Freeform 151">
              <a:extLst>
                <a:ext uri="{FF2B5EF4-FFF2-40B4-BE49-F238E27FC236}">
                  <a16:creationId xmlns:a16="http://schemas.microsoft.com/office/drawing/2014/main" xmlns="" id="{4CAFFD50-237D-6E43-8803-1BEC91B57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238" y="4081463"/>
              <a:ext cx="58738" cy="63500"/>
            </a:xfrm>
            <a:custGeom>
              <a:avLst/>
              <a:gdLst>
                <a:gd name="T0" fmla="*/ 29 w 56"/>
                <a:gd name="T1" fmla="*/ 0 h 60"/>
                <a:gd name="T2" fmla="*/ 29 w 56"/>
                <a:gd name="T3" fmla="*/ 0 h 60"/>
                <a:gd name="T4" fmla="*/ 56 w 56"/>
                <a:gd name="T5" fmla="*/ 3 h 60"/>
                <a:gd name="T6" fmla="*/ 53 w 56"/>
                <a:gd name="T7" fmla="*/ 36 h 60"/>
                <a:gd name="T8" fmla="*/ 50 w 56"/>
                <a:gd name="T9" fmla="*/ 53 h 60"/>
                <a:gd name="T10" fmla="*/ 19 w 56"/>
                <a:gd name="T11" fmla="*/ 51 h 60"/>
                <a:gd name="T12" fmla="*/ 13 w 56"/>
                <a:gd name="T13" fmla="*/ 60 h 60"/>
                <a:gd name="T14" fmla="*/ 4 w 56"/>
                <a:gd name="T15" fmla="*/ 59 h 60"/>
                <a:gd name="T16" fmla="*/ 0 w 56"/>
                <a:gd name="T17" fmla="*/ 41 h 60"/>
                <a:gd name="T18" fmla="*/ 33 w 56"/>
                <a:gd name="T19" fmla="*/ 38 h 60"/>
                <a:gd name="T20" fmla="*/ 31 w 56"/>
                <a:gd name="T21" fmla="*/ 19 h 60"/>
                <a:gd name="T22" fmla="*/ 16 w 56"/>
                <a:gd name="T23" fmla="*/ 13 h 60"/>
                <a:gd name="T24" fmla="*/ 29 w 56"/>
                <a:gd name="T2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60">
                  <a:moveTo>
                    <a:pt x="29" y="0"/>
                  </a:moveTo>
                  <a:lnTo>
                    <a:pt x="29" y="0"/>
                  </a:lnTo>
                  <a:lnTo>
                    <a:pt x="56" y="3"/>
                  </a:lnTo>
                  <a:lnTo>
                    <a:pt x="53" y="36"/>
                  </a:lnTo>
                  <a:lnTo>
                    <a:pt x="50" y="53"/>
                  </a:lnTo>
                  <a:lnTo>
                    <a:pt x="19" y="51"/>
                  </a:lnTo>
                  <a:lnTo>
                    <a:pt x="13" y="60"/>
                  </a:lnTo>
                  <a:lnTo>
                    <a:pt x="4" y="59"/>
                  </a:lnTo>
                  <a:lnTo>
                    <a:pt x="0" y="41"/>
                  </a:lnTo>
                  <a:lnTo>
                    <a:pt x="33" y="38"/>
                  </a:lnTo>
                  <a:lnTo>
                    <a:pt x="31" y="19"/>
                  </a:lnTo>
                  <a:lnTo>
                    <a:pt x="16" y="13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6" name="Freeform 152">
              <a:extLst>
                <a:ext uri="{FF2B5EF4-FFF2-40B4-BE49-F238E27FC236}">
                  <a16:creationId xmlns:a16="http://schemas.microsoft.com/office/drawing/2014/main" xmlns="" id="{A3690CC5-5ED3-A645-8A3A-66BB9DE21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3613" y="6011863"/>
              <a:ext cx="44450" cy="31750"/>
            </a:xfrm>
            <a:custGeom>
              <a:avLst/>
              <a:gdLst>
                <a:gd name="T0" fmla="*/ 41 w 41"/>
                <a:gd name="T1" fmla="*/ 2 h 30"/>
                <a:gd name="T2" fmla="*/ 41 w 41"/>
                <a:gd name="T3" fmla="*/ 2 h 30"/>
                <a:gd name="T4" fmla="*/ 20 w 41"/>
                <a:gd name="T5" fmla="*/ 0 h 30"/>
                <a:gd name="T6" fmla="*/ 0 w 41"/>
                <a:gd name="T7" fmla="*/ 14 h 30"/>
                <a:gd name="T8" fmla="*/ 15 w 41"/>
                <a:gd name="T9" fmla="*/ 30 h 30"/>
                <a:gd name="T10" fmla="*/ 41 w 41"/>
                <a:gd name="T11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0">
                  <a:moveTo>
                    <a:pt x="41" y="2"/>
                  </a:moveTo>
                  <a:lnTo>
                    <a:pt x="41" y="2"/>
                  </a:lnTo>
                  <a:lnTo>
                    <a:pt x="20" y="0"/>
                  </a:lnTo>
                  <a:lnTo>
                    <a:pt x="0" y="14"/>
                  </a:lnTo>
                  <a:lnTo>
                    <a:pt x="15" y="30"/>
                  </a:lnTo>
                  <a:lnTo>
                    <a:pt x="41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7" name="Freeform 153">
              <a:extLst>
                <a:ext uri="{FF2B5EF4-FFF2-40B4-BE49-F238E27FC236}">
                  <a16:creationId xmlns:a16="http://schemas.microsoft.com/office/drawing/2014/main" xmlns="" id="{E664F98B-221E-4D4B-BBCD-C9E3CE9FFF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1713" y="6002338"/>
              <a:ext cx="50800" cy="47625"/>
            </a:xfrm>
            <a:custGeom>
              <a:avLst/>
              <a:gdLst>
                <a:gd name="T0" fmla="*/ 27 w 48"/>
                <a:gd name="T1" fmla="*/ 0 h 45"/>
                <a:gd name="T2" fmla="*/ 27 w 48"/>
                <a:gd name="T3" fmla="*/ 0 h 45"/>
                <a:gd name="T4" fmla="*/ 20 w 48"/>
                <a:gd name="T5" fmla="*/ 22 h 45"/>
                <a:gd name="T6" fmla="*/ 0 w 48"/>
                <a:gd name="T7" fmla="*/ 39 h 45"/>
                <a:gd name="T8" fmla="*/ 2 w 48"/>
                <a:gd name="T9" fmla="*/ 45 h 45"/>
                <a:gd name="T10" fmla="*/ 35 w 48"/>
                <a:gd name="T11" fmla="*/ 32 h 45"/>
                <a:gd name="T12" fmla="*/ 48 w 48"/>
                <a:gd name="T13" fmla="*/ 15 h 45"/>
                <a:gd name="T14" fmla="*/ 27 w 48"/>
                <a:gd name="T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45">
                  <a:moveTo>
                    <a:pt x="27" y="0"/>
                  </a:moveTo>
                  <a:lnTo>
                    <a:pt x="27" y="0"/>
                  </a:lnTo>
                  <a:lnTo>
                    <a:pt x="20" y="22"/>
                  </a:lnTo>
                  <a:lnTo>
                    <a:pt x="0" y="39"/>
                  </a:lnTo>
                  <a:lnTo>
                    <a:pt x="2" y="45"/>
                  </a:lnTo>
                  <a:lnTo>
                    <a:pt x="35" y="32"/>
                  </a:lnTo>
                  <a:lnTo>
                    <a:pt x="48" y="15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8" name="Freeform 154">
              <a:extLst>
                <a:ext uri="{FF2B5EF4-FFF2-40B4-BE49-F238E27FC236}">
                  <a16:creationId xmlns:a16="http://schemas.microsoft.com/office/drawing/2014/main" xmlns="" id="{AB0512A0-2F28-C549-A5C5-966C30235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888" y="2759076"/>
              <a:ext cx="192088" cy="125413"/>
            </a:xfrm>
            <a:custGeom>
              <a:avLst/>
              <a:gdLst>
                <a:gd name="T0" fmla="*/ 54 w 182"/>
                <a:gd name="T1" fmla="*/ 8 h 118"/>
                <a:gd name="T2" fmla="*/ 54 w 182"/>
                <a:gd name="T3" fmla="*/ 8 h 118"/>
                <a:gd name="T4" fmla="*/ 39 w 182"/>
                <a:gd name="T5" fmla="*/ 0 h 118"/>
                <a:gd name="T6" fmla="*/ 18 w 182"/>
                <a:gd name="T7" fmla="*/ 13 h 118"/>
                <a:gd name="T8" fmla="*/ 0 w 182"/>
                <a:gd name="T9" fmla="*/ 29 h 118"/>
                <a:gd name="T10" fmla="*/ 1 w 182"/>
                <a:gd name="T11" fmla="*/ 39 h 118"/>
                <a:gd name="T12" fmla="*/ 24 w 182"/>
                <a:gd name="T13" fmla="*/ 41 h 118"/>
                <a:gd name="T14" fmla="*/ 22 w 182"/>
                <a:gd name="T15" fmla="*/ 58 h 118"/>
                <a:gd name="T16" fmla="*/ 14 w 182"/>
                <a:gd name="T17" fmla="*/ 66 h 118"/>
                <a:gd name="T18" fmla="*/ 16 w 182"/>
                <a:gd name="T19" fmla="*/ 71 h 118"/>
                <a:gd name="T20" fmla="*/ 39 w 182"/>
                <a:gd name="T21" fmla="*/ 73 h 118"/>
                <a:gd name="T22" fmla="*/ 39 w 182"/>
                <a:gd name="T23" fmla="*/ 100 h 118"/>
                <a:gd name="T24" fmla="*/ 73 w 182"/>
                <a:gd name="T25" fmla="*/ 105 h 118"/>
                <a:gd name="T26" fmla="*/ 92 w 182"/>
                <a:gd name="T27" fmla="*/ 117 h 118"/>
                <a:gd name="T28" fmla="*/ 114 w 182"/>
                <a:gd name="T29" fmla="*/ 118 h 118"/>
                <a:gd name="T30" fmla="*/ 152 w 182"/>
                <a:gd name="T31" fmla="*/ 99 h 118"/>
                <a:gd name="T32" fmla="*/ 182 w 182"/>
                <a:gd name="T33" fmla="*/ 60 h 118"/>
                <a:gd name="T34" fmla="*/ 182 w 182"/>
                <a:gd name="T35" fmla="*/ 34 h 118"/>
                <a:gd name="T36" fmla="*/ 164 w 182"/>
                <a:gd name="T37" fmla="*/ 19 h 118"/>
                <a:gd name="T38" fmla="*/ 149 w 182"/>
                <a:gd name="T39" fmla="*/ 6 h 118"/>
                <a:gd name="T40" fmla="*/ 143 w 182"/>
                <a:gd name="T41" fmla="*/ 11 h 118"/>
                <a:gd name="T42" fmla="*/ 133 w 182"/>
                <a:gd name="T43" fmla="*/ 24 h 118"/>
                <a:gd name="T44" fmla="*/ 121 w 182"/>
                <a:gd name="T45" fmla="*/ 22 h 118"/>
                <a:gd name="T46" fmla="*/ 109 w 182"/>
                <a:gd name="T47" fmla="*/ 10 h 118"/>
                <a:gd name="T48" fmla="*/ 95 w 182"/>
                <a:gd name="T49" fmla="*/ 11 h 118"/>
                <a:gd name="T50" fmla="*/ 73 w 182"/>
                <a:gd name="T51" fmla="*/ 29 h 118"/>
                <a:gd name="T52" fmla="*/ 60 w 182"/>
                <a:gd name="T53" fmla="*/ 43 h 118"/>
                <a:gd name="T54" fmla="*/ 53 w 182"/>
                <a:gd name="T55" fmla="*/ 37 h 118"/>
                <a:gd name="T56" fmla="*/ 52 w 182"/>
                <a:gd name="T57" fmla="*/ 21 h 118"/>
                <a:gd name="T58" fmla="*/ 59 w 182"/>
                <a:gd name="T59" fmla="*/ 17 h 118"/>
                <a:gd name="T60" fmla="*/ 54 w 182"/>
                <a:gd name="T61" fmla="*/ 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2" h="118">
                  <a:moveTo>
                    <a:pt x="54" y="8"/>
                  </a:moveTo>
                  <a:lnTo>
                    <a:pt x="54" y="8"/>
                  </a:lnTo>
                  <a:lnTo>
                    <a:pt x="39" y="0"/>
                  </a:lnTo>
                  <a:lnTo>
                    <a:pt x="18" y="13"/>
                  </a:lnTo>
                  <a:lnTo>
                    <a:pt x="0" y="29"/>
                  </a:lnTo>
                  <a:lnTo>
                    <a:pt x="1" y="39"/>
                  </a:lnTo>
                  <a:lnTo>
                    <a:pt x="24" y="41"/>
                  </a:lnTo>
                  <a:lnTo>
                    <a:pt x="22" y="58"/>
                  </a:lnTo>
                  <a:lnTo>
                    <a:pt x="14" y="66"/>
                  </a:lnTo>
                  <a:lnTo>
                    <a:pt x="16" y="71"/>
                  </a:lnTo>
                  <a:lnTo>
                    <a:pt x="39" y="73"/>
                  </a:lnTo>
                  <a:lnTo>
                    <a:pt x="39" y="100"/>
                  </a:lnTo>
                  <a:lnTo>
                    <a:pt x="73" y="105"/>
                  </a:lnTo>
                  <a:lnTo>
                    <a:pt x="92" y="117"/>
                  </a:lnTo>
                  <a:lnTo>
                    <a:pt x="114" y="118"/>
                  </a:lnTo>
                  <a:lnTo>
                    <a:pt x="152" y="99"/>
                  </a:lnTo>
                  <a:lnTo>
                    <a:pt x="182" y="60"/>
                  </a:lnTo>
                  <a:lnTo>
                    <a:pt x="182" y="34"/>
                  </a:lnTo>
                  <a:lnTo>
                    <a:pt x="164" y="19"/>
                  </a:lnTo>
                  <a:lnTo>
                    <a:pt x="149" y="6"/>
                  </a:lnTo>
                  <a:lnTo>
                    <a:pt x="143" y="11"/>
                  </a:lnTo>
                  <a:lnTo>
                    <a:pt x="133" y="24"/>
                  </a:lnTo>
                  <a:lnTo>
                    <a:pt x="121" y="22"/>
                  </a:lnTo>
                  <a:lnTo>
                    <a:pt x="109" y="10"/>
                  </a:lnTo>
                  <a:lnTo>
                    <a:pt x="95" y="11"/>
                  </a:lnTo>
                  <a:lnTo>
                    <a:pt x="73" y="29"/>
                  </a:lnTo>
                  <a:lnTo>
                    <a:pt x="60" y="43"/>
                  </a:lnTo>
                  <a:lnTo>
                    <a:pt x="53" y="37"/>
                  </a:lnTo>
                  <a:lnTo>
                    <a:pt x="52" y="21"/>
                  </a:lnTo>
                  <a:lnTo>
                    <a:pt x="59" y="17"/>
                  </a:lnTo>
                  <a:lnTo>
                    <a:pt x="54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9" name="Freeform 155">
              <a:extLst>
                <a:ext uri="{FF2B5EF4-FFF2-40B4-BE49-F238E27FC236}">
                  <a16:creationId xmlns:a16="http://schemas.microsoft.com/office/drawing/2014/main" xmlns="" id="{F40C0936-4225-3142-BB51-799C74C43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3950" y="2227263"/>
              <a:ext cx="144463" cy="131763"/>
            </a:xfrm>
            <a:custGeom>
              <a:avLst/>
              <a:gdLst>
                <a:gd name="T0" fmla="*/ 103 w 137"/>
                <a:gd name="T1" fmla="*/ 13 h 124"/>
                <a:gd name="T2" fmla="*/ 103 w 137"/>
                <a:gd name="T3" fmla="*/ 13 h 124"/>
                <a:gd name="T4" fmla="*/ 90 w 137"/>
                <a:gd name="T5" fmla="*/ 0 h 124"/>
                <a:gd name="T6" fmla="*/ 61 w 137"/>
                <a:gd name="T7" fmla="*/ 14 h 124"/>
                <a:gd name="T8" fmla="*/ 8 w 137"/>
                <a:gd name="T9" fmla="*/ 14 h 124"/>
                <a:gd name="T10" fmla="*/ 0 w 137"/>
                <a:gd name="T11" fmla="*/ 45 h 124"/>
                <a:gd name="T12" fmla="*/ 30 w 137"/>
                <a:gd name="T13" fmla="*/ 71 h 124"/>
                <a:gd name="T14" fmla="*/ 43 w 137"/>
                <a:gd name="T15" fmla="*/ 69 h 124"/>
                <a:gd name="T16" fmla="*/ 61 w 137"/>
                <a:gd name="T17" fmla="*/ 38 h 124"/>
                <a:gd name="T18" fmla="*/ 77 w 137"/>
                <a:gd name="T19" fmla="*/ 49 h 124"/>
                <a:gd name="T20" fmla="*/ 66 w 137"/>
                <a:gd name="T21" fmla="*/ 71 h 124"/>
                <a:gd name="T22" fmla="*/ 60 w 137"/>
                <a:gd name="T23" fmla="*/ 104 h 124"/>
                <a:gd name="T24" fmla="*/ 73 w 137"/>
                <a:gd name="T25" fmla="*/ 124 h 124"/>
                <a:gd name="T26" fmla="*/ 101 w 137"/>
                <a:gd name="T27" fmla="*/ 78 h 124"/>
                <a:gd name="T28" fmla="*/ 137 w 137"/>
                <a:gd name="T29" fmla="*/ 34 h 124"/>
                <a:gd name="T30" fmla="*/ 123 w 137"/>
                <a:gd name="T31" fmla="*/ 22 h 124"/>
                <a:gd name="T32" fmla="*/ 103 w 137"/>
                <a:gd name="T33" fmla="*/ 1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7" h="124">
                  <a:moveTo>
                    <a:pt x="103" y="13"/>
                  </a:moveTo>
                  <a:lnTo>
                    <a:pt x="103" y="13"/>
                  </a:lnTo>
                  <a:lnTo>
                    <a:pt x="90" y="0"/>
                  </a:lnTo>
                  <a:lnTo>
                    <a:pt x="61" y="14"/>
                  </a:lnTo>
                  <a:lnTo>
                    <a:pt x="8" y="14"/>
                  </a:lnTo>
                  <a:lnTo>
                    <a:pt x="0" y="45"/>
                  </a:lnTo>
                  <a:lnTo>
                    <a:pt x="30" y="71"/>
                  </a:lnTo>
                  <a:lnTo>
                    <a:pt x="43" y="69"/>
                  </a:lnTo>
                  <a:lnTo>
                    <a:pt x="61" y="38"/>
                  </a:lnTo>
                  <a:lnTo>
                    <a:pt x="77" y="49"/>
                  </a:lnTo>
                  <a:lnTo>
                    <a:pt x="66" y="71"/>
                  </a:lnTo>
                  <a:lnTo>
                    <a:pt x="60" y="104"/>
                  </a:lnTo>
                  <a:lnTo>
                    <a:pt x="73" y="124"/>
                  </a:lnTo>
                  <a:lnTo>
                    <a:pt x="101" y="78"/>
                  </a:lnTo>
                  <a:lnTo>
                    <a:pt x="137" y="34"/>
                  </a:lnTo>
                  <a:lnTo>
                    <a:pt x="123" y="22"/>
                  </a:lnTo>
                  <a:lnTo>
                    <a:pt x="103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0" name="Freeform 156">
              <a:extLst>
                <a:ext uri="{FF2B5EF4-FFF2-40B4-BE49-F238E27FC236}">
                  <a16:creationId xmlns:a16="http://schemas.microsoft.com/office/drawing/2014/main" xmlns="" id="{F43661AE-AD4C-C942-B8FF-88A136FF8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3963" y="2182813"/>
              <a:ext cx="147638" cy="76200"/>
            </a:xfrm>
            <a:custGeom>
              <a:avLst/>
              <a:gdLst>
                <a:gd name="T0" fmla="*/ 24 w 139"/>
                <a:gd name="T1" fmla="*/ 0 h 73"/>
                <a:gd name="T2" fmla="*/ 24 w 139"/>
                <a:gd name="T3" fmla="*/ 0 h 73"/>
                <a:gd name="T4" fmla="*/ 0 w 139"/>
                <a:gd name="T5" fmla="*/ 22 h 73"/>
                <a:gd name="T6" fmla="*/ 14 w 139"/>
                <a:gd name="T7" fmla="*/ 43 h 73"/>
                <a:gd name="T8" fmla="*/ 39 w 139"/>
                <a:gd name="T9" fmla="*/ 43 h 73"/>
                <a:gd name="T10" fmla="*/ 49 w 139"/>
                <a:gd name="T11" fmla="*/ 57 h 73"/>
                <a:gd name="T12" fmla="*/ 80 w 139"/>
                <a:gd name="T13" fmla="*/ 73 h 73"/>
                <a:gd name="T14" fmla="*/ 115 w 139"/>
                <a:gd name="T15" fmla="*/ 53 h 73"/>
                <a:gd name="T16" fmla="*/ 139 w 139"/>
                <a:gd name="T17" fmla="*/ 32 h 73"/>
                <a:gd name="T18" fmla="*/ 131 w 139"/>
                <a:gd name="T19" fmla="*/ 15 h 73"/>
                <a:gd name="T20" fmla="*/ 107 w 139"/>
                <a:gd name="T21" fmla="*/ 1 h 73"/>
                <a:gd name="T22" fmla="*/ 89 w 139"/>
                <a:gd name="T23" fmla="*/ 17 h 73"/>
                <a:gd name="T24" fmla="*/ 77 w 139"/>
                <a:gd name="T25" fmla="*/ 2 h 73"/>
                <a:gd name="T26" fmla="*/ 68 w 139"/>
                <a:gd name="T27" fmla="*/ 3 h 73"/>
                <a:gd name="T28" fmla="*/ 56 w 139"/>
                <a:gd name="T29" fmla="*/ 29 h 73"/>
                <a:gd name="T30" fmla="*/ 38 w 139"/>
                <a:gd name="T31" fmla="*/ 12 h 73"/>
                <a:gd name="T32" fmla="*/ 36 w 139"/>
                <a:gd name="T33" fmla="*/ 0 h 73"/>
                <a:gd name="T34" fmla="*/ 24 w 139"/>
                <a:gd name="T3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9" h="73">
                  <a:moveTo>
                    <a:pt x="24" y="0"/>
                  </a:moveTo>
                  <a:lnTo>
                    <a:pt x="24" y="0"/>
                  </a:lnTo>
                  <a:lnTo>
                    <a:pt x="0" y="22"/>
                  </a:lnTo>
                  <a:lnTo>
                    <a:pt x="14" y="43"/>
                  </a:lnTo>
                  <a:lnTo>
                    <a:pt x="39" y="43"/>
                  </a:lnTo>
                  <a:lnTo>
                    <a:pt x="49" y="57"/>
                  </a:lnTo>
                  <a:lnTo>
                    <a:pt x="80" y="73"/>
                  </a:lnTo>
                  <a:lnTo>
                    <a:pt x="115" y="53"/>
                  </a:lnTo>
                  <a:lnTo>
                    <a:pt x="139" y="32"/>
                  </a:lnTo>
                  <a:lnTo>
                    <a:pt x="131" y="15"/>
                  </a:lnTo>
                  <a:lnTo>
                    <a:pt x="107" y="1"/>
                  </a:lnTo>
                  <a:lnTo>
                    <a:pt x="89" y="17"/>
                  </a:lnTo>
                  <a:lnTo>
                    <a:pt x="77" y="2"/>
                  </a:lnTo>
                  <a:lnTo>
                    <a:pt x="68" y="3"/>
                  </a:lnTo>
                  <a:lnTo>
                    <a:pt x="56" y="29"/>
                  </a:lnTo>
                  <a:lnTo>
                    <a:pt x="38" y="12"/>
                  </a:lnTo>
                  <a:lnTo>
                    <a:pt x="36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1" name="Freeform 157">
              <a:extLst>
                <a:ext uri="{FF2B5EF4-FFF2-40B4-BE49-F238E27FC236}">
                  <a16:creationId xmlns:a16="http://schemas.microsoft.com/office/drawing/2014/main" xmlns="" id="{15A06D71-4EF1-B346-B324-C1121A3B5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2284413"/>
              <a:ext cx="60325" cy="49213"/>
            </a:xfrm>
            <a:custGeom>
              <a:avLst/>
              <a:gdLst>
                <a:gd name="T0" fmla="*/ 34 w 57"/>
                <a:gd name="T1" fmla="*/ 0 h 46"/>
                <a:gd name="T2" fmla="*/ 34 w 57"/>
                <a:gd name="T3" fmla="*/ 0 h 46"/>
                <a:gd name="T4" fmla="*/ 16 w 57"/>
                <a:gd name="T5" fmla="*/ 16 h 46"/>
                <a:gd name="T6" fmla="*/ 0 w 57"/>
                <a:gd name="T7" fmla="*/ 28 h 46"/>
                <a:gd name="T8" fmla="*/ 7 w 57"/>
                <a:gd name="T9" fmla="*/ 41 h 46"/>
                <a:gd name="T10" fmla="*/ 22 w 57"/>
                <a:gd name="T11" fmla="*/ 46 h 46"/>
                <a:gd name="T12" fmla="*/ 46 w 57"/>
                <a:gd name="T13" fmla="*/ 35 h 46"/>
                <a:gd name="T14" fmla="*/ 57 w 57"/>
                <a:gd name="T15" fmla="*/ 21 h 46"/>
                <a:gd name="T16" fmla="*/ 47 w 57"/>
                <a:gd name="T17" fmla="*/ 4 h 46"/>
                <a:gd name="T18" fmla="*/ 34 w 57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">
                  <a:moveTo>
                    <a:pt x="34" y="0"/>
                  </a:moveTo>
                  <a:lnTo>
                    <a:pt x="34" y="0"/>
                  </a:lnTo>
                  <a:lnTo>
                    <a:pt x="16" y="16"/>
                  </a:lnTo>
                  <a:lnTo>
                    <a:pt x="0" y="28"/>
                  </a:lnTo>
                  <a:lnTo>
                    <a:pt x="7" y="41"/>
                  </a:lnTo>
                  <a:lnTo>
                    <a:pt x="22" y="46"/>
                  </a:lnTo>
                  <a:lnTo>
                    <a:pt x="46" y="35"/>
                  </a:lnTo>
                  <a:lnTo>
                    <a:pt x="57" y="21"/>
                  </a:lnTo>
                  <a:lnTo>
                    <a:pt x="47" y="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2" name="Freeform 158">
              <a:extLst>
                <a:ext uri="{FF2B5EF4-FFF2-40B4-BE49-F238E27FC236}">
                  <a16:creationId xmlns:a16="http://schemas.microsoft.com/office/drawing/2014/main" xmlns="" id="{12ABF3AD-C164-5E49-BFB6-04BAAD76CD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3225" y="2116138"/>
              <a:ext cx="68263" cy="60325"/>
            </a:xfrm>
            <a:custGeom>
              <a:avLst/>
              <a:gdLst>
                <a:gd name="T0" fmla="*/ 50 w 64"/>
                <a:gd name="T1" fmla="*/ 0 h 58"/>
                <a:gd name="T2" fmla="*/ 50 w 64"/>
                <a:gd name="T3" fmla="*/ 0 h 58"/>
                <a:gd name="T4" fmla="*/ 64 w 64"/>
                <a:gd name="T5" fmla="*/ 6 h 58"/>
                <a:gd name="T6" fmla="*/ 54 w 64"/>
                <a:gd name="T7" fmla="*/ 22 h 58"/>
                <a:gd name="T8" fmla="*/ 54 w 64"/>
                <a:gd name="T9" fmla="*/ 45 h 58"/>
                <a:gd name="T10" fmla="*/ 34 w 64"/>
                <a:gd name="T11" fmla="*/ 58 h 58"/>
                <a:gd name="T12" fmla="*/ 12 w 64"/>
                <a:gd name="T13" fmla="*/ 58 h 58"/>
                <a:gd name="T14" fmla="*/ 0 w 64"/>
                <a:gd name="T15" fmla="*/ 43 h 58"/>
                <a:gd name="T16" fmla="*/ 2 w 64"/>
                <a:gd name="T17" fmla="*/ 26 h 58"/>
                <a:gd name="T18" fmla="*/ 11 w 64"/>
                <a:gd name="T19" fmla="*/ 14 h 58"/>
                <a:gd name="T20" fmla="*/ 30 w 64"/>
                <a:gd name="T21" fmla="*/ 14 h 58"/>
                <a:gd name="T22" fmla="*/ 50 w 64"/>
                <a:gd name="T2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58">
                  <a:moveTo>
                    <a:pt x="50" y="0"/>
                  </a:moveTo>
                  <a:lnTo>
                    <a:pt x="50" y="0"/>
                  </a:lnTo>
                  <a:lnTo>
                    <a:pt x="64" y="6"/>
                  </a:lnTo>
                  <a:lnTo>
                    <a:pt x="54" y="22"/>
                  </a:lnTo>
                  <a:lnTo>
                    <a:pt x="54" y="45"/>
                  </a:lnTo>
                  <a:lnTo>
                    <a:pt x="34" y="58"/>
                  </a:lnTo>
                  <a:lnTo>
                    <a:pt x="12" y="58"/>
                  </a:lnTo>
                  <a:lnTo>
                    <a:pt x="0" y="43"/>
                  </a:lnTo>
                  <a:lnTo>
                    <a:pt x="2" y="26"/>
                  </a:lnTo>
                  <a:lnTo>
                    <a:pt x="11" y="14"/>
                  </a:lnTo>
                  <a:lnTo>
                    <a:pt x="30" y="14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3" name="Freeform 159">
              <a:extLst>
                <a:ext uri="{FF2B5EF4-FFF2-40B4-BE49-F238E27FC236}">
                  <a16:creationId xmlns:a16="http://schemas.microsoft.com/office/drawing/2014/main" xmlns="" id="{7F2190B5-F0F9-A444-9F36-9EB8995B5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1175" y="2093913"/>
              <a:ext cx="50800" cy="34925"/>
            </a:xfrm>
            <a:custGeom>
              <a:avLst/>
              <a:gdLst>
                <a:gd name="T0" fmla="*/ 0 w 49"/>
                <a:gd name="T1" fmla="*/ 6 h 34"/>
                <a:gd name="T2" fmla="*/ 0 w 49"/>
                <a:gd name="T3" fmla="*/ 6 h 34"/>
                <a:gd name="T4" fmla="*/ 0 w 49"/>
                <a:gd name="T5" fmla="*/ 23 h 34"/>
                <a:gd name="T6" fmla="*/ 14 w 49"/>
                <a:gd name="T7" fmla="*/ 34 h 34"/>
                <a:gd name="T8" fmla="*/ 33 w 49"/>
                <a:gd name="T9" fmla="*/ 32 h 34"/>
                <a:gd name="T10" fmla="*/ 49 w 49"/>
                <a:gd name="T11" fmla="*/ 17 h 34"/>
                <a:gd name="T12" fmla="*/ 49 w 49"/>
                <a:gd name="T13" fmla="*/ 6 h 34"/>
                <a:gd name="T14" fmla="*/ 34 w 49"/>
                <a:gd name="T15" fmla="*/ 6 h 34"/>
                <a:gd name="T16" fmla="*/ 22 w 49"/>
                <a:gd name="T17" fmla="*/ 10 h 34"/>
                <a:gd name="T18" fmla="*/ 13 w 49"/>
                <a:gd name="T19" fmla="*/ 0 h 34"/>
                <a:gd name="T20" fmla="*/ 0 w 49"/>
                <a:gd name="T21" fmla="*/ 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34">
                  <a:moveTo>
                    <a:pt x="0" y="6"/>
                  </a:moveTo>
                  <a:lnTo>
                    <a:pt x="0" y="6"/>
                  </a:lnTo>
                  <a:lnTo>
                    <a:pt x="0" y="23"/>
                  </a:lnTo>
                  <a:lnTo>
                    <a:pt x="14" y="34"/>
                  </a:lnTo>
                  <a:lnTo>
                    <a:pt x="33" y="32"/>
                  </a:lnTo>
                  <a:lnTo>
                    <a:pt x="49" y="17"/>
                  </a:lnTo>
                  <a:lnTo>
                    <a:pt x="49" y="6"/>
                  </a:lnTo>
                  <a:lnTo>
                    <a:pt x="34" y="6"/>
                  </a:lnTo>
                  <a:lnTo>
                    <a:pt x="22" y="10"/>
                  </a:lnTo>
                  <a:lnTo>
                    <a:pt x="13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4" name="Freeform 160">
              <a:extLst>
                <a:ext uri="{FF2B5EF4-FFF2-40B4-BE49-F238E27FC236}">
                  <a16:creationId xmlns:a16="http://schemas.microsoft.com/office/drawing/2014/main" xmlns="" id="{02D34F88-A550-BA4A-B29E-0E25F022D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2138" y="2093913"/>
              <a:ext cx="44450" cy="31750"/>
            </a:xfrm>
            <a:custGeom>
              <a:avLst/>
              <a:gdLst>
                <a:gd name="T0" fmla="*/ 0 w 41"/>
                <a:gd name="T1" fmla="*/ 7 h 29"/>
                <a:gd name="T2" fmla="*/ 0 w 41"/>
                <a:gd name="T3" fmla="*/ 7 h 29"/>
                <a:gd name="T4" fmla="*/ 9 w 41"/>
                <a:gd name="T5" fmla="*/ 27 h 29"/>
                <a:gd name="T6" fmla="*/ 28 w 41"/>
                <a:gd name="T7" fmla="*/ 29 h 29"/>
                <a:gd name="T8" fmla="*/ 41 w 41"/>
                <a:gd name="T9" fmla="*/ 23 h 29"/>
                <a:gd name="T10" fmla="*/ 35 w 41"/>
                <a:gd name="T11" fmla="*/ 4 h 29"/>
                <a:gd name="T12" fmla="*/ 17 w 41"/>
                <a:gd name="T13" fmla="*/ 0 h 29"/>
                <a:gd name="T14" fmla="*/ 0 w 41"/>
                <a:gd name="T15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29">
                  <a:moveTo>
                    <a:pt x="0" y="7"/>
                  </a:moveTo>
                  <a:lnTo>
                    <a:pt x="0" y="7"/>
                  </a:lnTo>
                  <a:lnTo>
                    <a:pt x="9" y="27"/>
                  </a:lnTo>
                  <a:lnTo>
                    <a:pt x="28" y="29"/>
                  </a:lnTo>
                  <a:lnTo>
                    <a:pt x="41" y="23"/>
                  </a:lnTo>
                  <a:lnTo>
                    <a:pt x="35" y="4"/>
                  </a:lnTo>
                  <a:lnTo>
                    <a:pt x="17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5" name="Freeform 161">
              <a:extLst>
                <a:ext uri="{FF2B5EF4-FFF2-40B4-BE49-F238E27FC236}">
                  <a16:creationId xmlns:a16="http://schemas.microsoft.com/office/drawing/2014/main" xmlns="" id="{59EE059F-97DC-2643-B8D9-9761F66E4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2938" y="2070101"/>
              <a:ext cx="34925" cy="47625"/>
            </a:xfrm>
            <a:custGeom>
              <a:avLst/>
              <a:gdLst>
                <a:gd name="T0" fmla="*/ 29 w 33"/>
                <a:gd name="T1" fmla="*/ 3 h 45"/>
                <a:gd name="T2" fmla="*/ 29 w 33"/>
                <a:gd name="T3" fmla="*/ 3 h 45"/>
                <a:gd name="T4" fmla="*/ 14 w 33"/>
                <a:gd name="T5" fmla="*/ 0 h 45"/>
                <a:gd name="T6" fmla="*/ 0 w 33"/>
                <a:gd name="T7" fmla="*/ 13 h 45"/>
                <a:gd name="T8" fmla="*/ 7 w 33"/>
                <a:gd name="T9" fmla="*/ 26 h 45"/>
                <a:gd name="T10" fmla="*/ 11 w 33"/>
                <a:gd name="T11" fmla="*/ 45 h 45"/>
                <a:gd name="T12" fmla="*/ 29 w 33"/>
                <a:gd name="T13" fmla="*/ 31 h 45"/>
                <a:gd name="T14" fmla="*/ 33 w 33"/>
                <a:gd name="T15" fmla="*/ 16 h 45"/>
                <a:gd name="T16" fmla="*/ 29 w 33"/>
                <a:gd name="T17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45">
                  <a:moveTo>
                    <a:pt x="29" y="3"/>
                  </a:moveTo>
                  <a:lnTo>
                    <a:pt x="29" y="3"/>
                  </a:lnTo>
                  <a:lnTo>
                    <a:pt x="14" y="0"/>
                  </a:lnTo>
                  <a:lnTo>
                    <a:pt x="0" y="13"/>
                  </a:lnTo>
                  <a:lnTo>
                    <a:pt x="7" y="26"/>
                  </a:lnTo>
                  <a:lnTo>
                    <a:pt x="11" y="45"/>
                  </a:lnTo>
                  <a:lnTo>
                    <a:pt x="29" y="31"/>
                  </a:lnTo>
                  <a:lnTo>
                    <a:pt x="33" y="16"/>
                  </a:lnTo>
                  <a:lnTo>
                    <a:pt x="29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6" name="Freeform 162">
              <a:extLst>
                <a:ext uri="{FF2B5EF4-FFF2-40B4-BE49-F238E27FC236}">
                  <a16:creationId xmlns:a16="http://schemas.microsoft.com/office/drawing/2014/main" xmlns="" id="{151580C9-4AEF-AB4C-B383-F392682C5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5788" y="2225676"/>
              <a:ext cx="206375" cy="201613"/>
            </a:xfrm>
            <a:custGeom>
              <a:avLst/>
              <a:gdLst>
                <a:gd name="T0" fmla="*/ 165 w 195"/>
                <a:gd name="T1" fmla="*/ 0 h 191"/>
                <a:gd name="T2" fmla="*/ 165 w 195"/>
                <a:gd name="T3" fmla="*/ 0 h 191"/>
                <a:gd name="T4" fmla="*/ 161 w 195"/>
                <a:gd name="T5" fmla="*/ 19 h 191"/>
                <a:gd name="T6" fmla="*/ 130 w 195"/>
                <a:gd name="T7" fmla="*/ 46 h 191"/>
                <a:gd name="T8" fmla="*/ 64 w 195"/>
                <a:gd name="T9" fmla="*/ 61 h 191"/>
                <a:gd name="T10" fmla="*/ 9 w 195"/>
                <a:gd name="T11" fmla="*/ 151 h 191"/>
                <a:gd name="T12" fmla="*/ 0 w 195"/>
                <a:gd name="T13" fmla="*/ 177 h 191"/>
                <a:gd name="T14" fmla="*/ 54 w 195"/>
                <a:gd name="T15" fmla="*/ 191 h 191"/>
                <a:gd name="T16" fmla="*/ 62 w 195"/>
                <a:gd name="T17" fmla="*/ 158 h 191"/>
                <a:gd name="T18" fmla="*/ 78 w 195"/>
                <a:gd name="T19" fmla="*/ 108 h 191"/>
                <a:gd name="T20" fmla="*/ 120 w 195"/>
                <a:gd name="T21" fmla="*/ 86 h 191"/>
                <a:gd name="T22" fmla="*/ 155 w 195"/>
                <a:gd name="T23" fmla="*/ 58 h 191"/>
                <a:gd name="T24" fmla="*/ 181 w 195"/>
                <a:gd name="T25" fmla="*/ 48 h 191"/>
                <a:gd name="T26" fmla="*/ 195 w 195"/>
                <a:gd name="T27" fmla="*/ 48 h 191"/>
                <a:gd name="T28" fmla="*/ 195 w 195"/>
                <a:gd name="T29" fmla="*/ 11 h 191"/>
                <a:gd name="T30" fmla="*/ 165 w 195"/>
                <a:gd name="T31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5" h="191">
                  <a:moveTo>
                    <a:pt x="165" y="0"/>
                  </a:moveTo>
                  <a:lnTo>
                    <a:pt x="165" y="0"/>
                  </a:lnTo>
                  <a:lnTo>
                    <a:pt x="161" y="19"/>
                  </a:lnTo>
                  <a:lnTo>
                    <a:pt x="130" y="46"/>
                  </a:lnTo>
                  <a:lnTo>
                    <a:pt x="64" y="61"/>
                  </a:lnTo>
                  <a:lnTo>
                    <a:pt x="9" y="151"/>
                  </a:lnTo>
                  <a:lnTo>
                    <a:pt x="0" y="177"/>
                  </a:lnTo>
                  <a:lnTo>
                    <a:pt x="54" y="191"/>
                  </a:lnTo>
                  <a:lnTo>
                    <a:pt x="62" y="158"/>
                  </a:lnTo>
                  <a:lnTo>
                    <a:pt x="78" y="108"/>
                  </a:lnTo>
                  <a:lnTo>
                    <a:pt x="120" y="86"/>
                  </a:lnTo>
                  <a:lnTo>
                    <a:pt x="155" y="58"/>
                  </a:lnTo>
                  <a:lnTo>
                    <a:pt x="181" y="48"/>
                  </a:lnTo>
                  <a:lnTo>
                    <a:pt x="195" y="48"/>
                  </a:lnTo>
                  <a:lnTo>
                    <a:pt x="195" y="11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7" name="Freeform 163">
              <a:extLst>
                <a:ext uri="{FF2B5EF4-FFF2-40B4-BE49-F238E27FC236}">
                  <a16:creationId xmlns:a16="http://schemas.microsoft.com/office/drawing/2014/main" xmlns="" id="{3A2AB14D-59FB-4648-9369-E6C23083B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2450" y="2436813"/>
              <a:ext cx="107950" cy="104775"/>
            </a:xfrm>
            <a:custGeom>
              <a:avLst/>
              <a:gdLst>
                <a:gd name="T0" fmla="*/ 23 w 102"/>
                <a:gd name="T1" fmla="*/ 0 h 100"/>
                <a:gd name="T2" fmla="*/ 23 w 102"/>
                <a:gd name="T3" fmla="*/ 0 h 100"/>
                <a:gd name="T4" fmla="*/ 59 w 102"/>
                <a:gd name="T5" fmla="*/ 4 h 100"/>
                <a:gd name="T6" fmla="*/ 71 w 102"/>
                <a:gd name="T7" fmla="*/ 46 h 100"/>
                <a:gd name="T8" fmla="*/ 102 w 102"/>
                <a:gd name="T9" fmla="*/ 79 h 100"/>
                <a:gd name="T10" fmla="*/ 92 w 102"/>
                <a:gd name="T11" fmla="*/ 100 h 100"/>
                <a:gd name="T12" fmla="*/ 73 w 102"/>
                <a:gd name="T13" fmla="*/ 100 h 100"/>
                <a:gd name="T14" fmla="*/ 55 w 102"/>
                <a:gd name="T15" fmla="*/ 80 h 100"/>
                <a:gd name="T16" fmla="*/ 16 w 102"/>
                <a:gd name="T17" fmla="*/ 79 h 100"/>
                <a:gd name="T18" fmla="*/ 0 w 102"/>
                <a:gd name="T19" fmla="*/ 57 h 100"/>
                <a:gd name="T20" fmla="*/ 0 w 102"/>
                <a:gd name="T21" fmla="*/ 42 h 100"/>
                <a:gd name="T22" fmla="*/ 24 w 102"/>
                <a:gd name="T23" fmla="*/ 35 h 100"/>
                <a:gd name="T24" fmla="*/ 23 w 102"/>
                <a:gd name="T25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00">
                  <a:moveTo>
                    <a:pt x="23" y="0"/>
                  </a:moveTo>
                  <a:lnTo>
                    <a:pt x="23" y="0"/>
                  </a:lnTo>
                  <a:lnTo>
                    <a:pt x="59" y="4"/>
                  </a:lnTo>
                  <a:lnTo>
                    <a:pt x="71" y="46"/>
                  </a:lnTo>
                  <a:lnTo>
                    <a:pt x="102" y="79"/>
                  </a:lnTo>
                  <a:lnTo>
                    <a:pt x="92" y="100"/>
                  </a:lnTo>
                  <a:lnTo>
                    <a:pt x="73" y="100"/>
                  </a:lnTo>
                  <a:lnTo>
                    <a:pt x="55" y="80"/>
                  </a:lnTo>
                  <a:lnTo>
                    <a:pt x="16" y="79"/>
                  </a:lnTo>
                  <a:lnTo>
                    <a:pt x="0" y="57"/>
                  </a:lnTo>
                  <a:lnTo>
                    <a:pt x="0" y="42"/>
                  </a:lnTo>
                  <a:lnTo>
                    <a:pt x="24" y="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8" name="Freeform 164">
              <a:extLst>
                <a:ext uri="{FF2B5EF4-FFF2-40B4-BE49-F238E27FC236}">
                  <a16:creationId xmlns:a16="http://schemas.microsoft.com/office/drawing/2014/main" xmlns="" id="{F4BBCB2E-9BC8-5546-9ABE-A539373B7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2200" y="1933576"/>
              <a:ext cx="87313" cy="50800"/>
            </a:xfrm>
            <a:custGeom>
              <a:avLst/>
              <a:gdLst>
                <a:gd name="T0" fmla="*/ 83 w 83"/>
                <a:gd name="T1" fmla="*/ 10 h 48"/>
                <a:gd name="T2" fmla="*/ 83 w 83"/>
                <a:gd name="T3" fmla="*/ 10 h 48"/>
                <a:gd name="T4" fmla="*/ 65 w 83"/>
                <a:gd name="T5" fmla="*/ 0 h 48"/>
                <a:gd name="T6" fmla="*/ 45 w 83"/>
                <a:gd name="T7" fmla="*/ 0 h 48"/>
                <a:gd name="T8" fmla="*/ 41 w 83"/>
                <a:gd name="T9" fmla="*/ 12 h 48"/>
                <a:gd name="T10" fmla="*/ 19 w 83"/>
                <a:gd name="T11" fmla="*/ 24 h 48"/>
                <a:gd name="T12" fmla="*/ 3 w 83"/>
                <a:gd name="T13" fmla="*/ 29 h 48"/>
                <a:gd name="T14" fmla="*/ 0 w 83"/>
                <a:gd name="T15" fmla="*/ 46 h 48"/>
                <a:gd name="T16" fmla="*/ 38 w 83"/>
                <a:gd name="T17" fmla="*/ 48 h 48"/>
                <a:gd name="T18" fmla="*/ 83 w 83"/>
                <a:gd name="T1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48">
                  <a:moveTo>
                    <a:pt x="83" y="10"/>
                  </a:moveTo>
                  <a:lnTo>
                    <a:pt x="83" y="10"/>
                  </a:lnTo>
                  <a:lnTo>
                    <a:pt x="65" y="0"/>
                  </a:lnTo>
                  <a:lnTo>
                    <a:pt x="45" y="0"/>
                  </a:lnTo>
                  <a:lnTo>
                    <a:pt x="41" y="12"/>
                  </a:lnTo>
                  <a:lnTo>
                    <a:pt x="19" y="24"/>
                  </a:lnTo>
                  <a:lnTo>
                    <a:pt x="3" y="29"/>
                  </a:lnTo>
                  <a:lnTo>
                    <a:pt x="0" y="46"/>
                  </a:lnTo>
                  <a:lnTo>
                    <a:pt x="38" y="48"/>
                  </a:lnTo>
                  <a:lnTo>
                    <a:pt x="83" y="1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9" name="Freeform 165">
              <a:extLst>
                <a:ext uri="{FF2B5EF4-FFF2-40B4-BE49-F238E27FC236}">
                  <a16:creationId xmlns:a16="http://schemas.microsoft.com/office/drawing/2014/main" xmlns="" id="{FFD85856-01C2-2248-95B1-59B2190D2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2525" y="1949451"/>
              <a:ext cx="104775" cy="73025"/>
            </a:xfrm>
            <a:custGeom>
              <a:avLst/>
              <a:gdLst>
                <a:gd name="T0" fmla="*/ 67 w 98"/>
                <a:gd name="T1" fmla="*/ 0 h 69"/>
                <a:gd name="T2" fmla="*/ 67 w 98"/>
                <a:gd name="T3" fmla="*/ 0 h 69"/>
                <a:gd name="T4" fmla="*/ 57 w 98"/>
                <a:gd name="T5" fmla="*/ 20 h 69"/>
                <a:gd name="T6" fmla="*/ 38 w 98"/>
                <a:gd name="T7" fmla="*/ 19 h 69"/>
                <a:gd name="T8" fmla="*/ 9 w 98"/>
                <a:gd name="T9" fmla="*/ 40 h 69"/>
                <a:gd name="T10" fmla="*/ 0 w 98"/>
                <a:gd name="T11" fmla="*/ 68 h 69"/>
                <a:gd name="T12" fmla="*/ 19 w 98"/>
                <a:gd name="T13" fmla="*/ 68 h 69"/>
                <a:gd name="T14" fmla="*/ 30 w 98"/>
                <a:gd name="T15" fmla="*/ 50 h 69"/>
                <a:gd name="T16" fmla="*/ 56 w 98"/>
                <a:gd name="T17" fmla="*/ 69 h 69"/>
                <a:gd name="T18" fmla="*/ 80 w 98"/>
                <a:gd name="T19" fmla="*/ 58 h 69"/>
                <a:gd name="T20" fmla="*/ 98 w 98"/>
                <a:gd name="T21" fmla="*/ 43 h 69"/>
                <a:gd name="T22" fmla="*/ 91 w 98"/>
                <a:gd name="T23" fmla="*/ 20 h 69"/>
                <a:gd name="T24" fmla="*/ 81 w 98"/>
                <a:gd name="T25" fmla="*/ 4 h 69"/>
                <a:gd name="T26" fmla="*/ 67 w 98"/>
                <a:gd name="T2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69">
                  <a:moveTo>
                    <a:pt x="67" y="0"/>
                  </a:moveTo>
                  <a:lnTo>
                    <a:pt x="67" y="0"/>
                  </a:lnTo>
                  <a:lnTo>
                    <a:pt x="57" y="20"/>
                  </a:lnTo>
                  <a:lnTo>
                    <a:pt x="38" y="19"/>
                  </a:lnTo>
                  <a:lnTo>
                    <a:pt x="9" y="40"/>
                  </a:lnTo>
                  <a:lnTo>
                    <a:pt x="0" y="68"/>
                  </a:lnTo>
                  <a:lnTo>
                    <a:pt x="19" y="68"/>
                  </a:lnTo>
                  <a:lnTo>
                    <a:pt x="30" y="50"/>
                  </a:lnTo>
                  <a:lnTo>
                    <a:pt x="56" y="69"/>
                  </a:lnTo>
                  <a:lnTo>
                    <a:pt x="80" y="58"/>
                  </a:lnTo>
                  <a:lnTo>
                    <a:pt x="98" y="43"/>
                  </a:lnTo>
                  <a:lnTo>
                    <a:pt x="91" y="20"/>
                  </a:lnTo>
                  <a:lnTo>
                    <a:pt x="81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0" name="Freeform 166">
              <a:extLst>
                <a:ext uri="{FF2B5EF4-FFF2-40B4-BE49-F238E27FC236}">
                  <a16:creationId xmlns:a16="http://schemas.microsoft.com/office/drawing/2014/main" xmlns="" id="{AF03687B-91A1-FE47-8471-B4567D514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5238" y="1965326"/>
              <a:ext cx="76200" cy="77788"/>
            </a:xfrm>
            <a:custGeom>
              <a:avLst/>
              <a:gdLst>
                <a:gd name="T0" fmla="*/ 0 w 72"/>
                <a:gd name="T1" fmla="*/ 0 h 73"/>
                <a:gd name="T2" fmla="*/ 0 w 72"/>
                <a:gd name="T3" fmla="*/ 0 h 73"/>
                <a:gd name="T4" fmla="*/ 9 w 72"/>
                <a:gd name="T5" fmla="*/ 38 h 73"/>
                <a:gd name="T6" fmla="*/ 24 w 72"/>
                <a:gd name="T7" fmla="*/ 73 h 73"/>
                <a:gd name="T8" fmla="*/ 40 w 72"/>
                <a:gd name="T9" fmla="*/ 44 h 73"/>
                <a:gd name="T10" fmla="*/ 72 w 72"/>
                <a:gd name="T11" fmla="*/ 38 h 73"/>
                <a:gd name="T12" fmla="*/ 72 w 72"/>
                <a:gd name="T13" fmla="*/ 17 h 73"/>
                <a:gd name="T14" fmla="*/ 51 w 72"/>
                <a:gd name="T15" fmla="*/ 2 h 73"/>
                <a:gd name="T16" fmla="*/ 0 w 72"/>
                <a:gd name="T1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3">
                  <a:moveTo>
                    <a:pt x="0" y="0"/>
                  </a:moveTo>
                  <a:lnTo>
                    <a:pt x="0" y="0"/>
                  </a:lnTo>
                  <a:lnTo>
                    <a:pt x="9" y="38"/>
                  </a:lnTo>
                  <a:lnTo>
                    <a:pt x="24" y="73"/>
                  </a:lnTo>
                  <a:lnTo>
                    <a:pt x="40" y="44"/>
                  </a:lnTo>
                  <a:lnTo>
                    <a:pt x="72" y="38"/>
                  </a:lnTo>
                  <a:lnTo>
                    <a:pt x="72" y="17"/>
                  </a:lnTo>
                  <a:lnTo>
                    <a:pt x="5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1" name="Freeform 167">
              <a:extLst>
                <a:ext uri="{FF2B5EF4-FFF2-40B4-BE49-F238E27FC236}">
                  <a16:creationId xmlns:a16="http://schemas.microsoft.com/office/drawing/2014/main" xmlns="" id="{61A52A82-D249-434B-A5B0-171F3DA91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1863726"/>
              <a:ext cx="160338" cy="128588"/>
            </a:xfrm>
            <a:custGeom>
              <a:avLst/>
              <a:gdLst>
                <a:gd name="T0" fmla="*/ 112 w 153"/>
                <a:gd name="T1" fmla="*/ 34 h 122"/>
                <a:gd name="T2" fmla="*/ 112 w 153"/>
                <a:gd name="T3" fmla="*/ 34 h 122"/>
                <a:gd name="T4" fmla="*/ 133 w 153"/>
                <a:gd name="T5" fmla="*/ 52 h 122"/>
                <a:gd name="T6" fmla="*/ 148 w 153"/>
                <a:gd name="T7" fmla="*/ 46 h 122"/>
                <a:gd name="T8" fmla="*/ 153 w 153"/>
                <a:gd name="T9" fmla="*/ 21 h 122"/>
                <a:gd name="T10" fmla="*/ 122 w 153"/>
                <a:gd name="T11" fmla="*/ 0 h 122"/>
                <a:gd name="T12" fmla="*/ 102 w 153"/>
                <a:gd name="T13" fmla="*/ 13 h 122"/>
                <a:gd name="T14" fmla="*/ 52 w 153"/>
                <a:gd name="T15" fmla="*/ 18 h 122"/>
                <a:gd name="T16" fmla="*/ 52 w 153"/>
                <a:gd name="T17" fmla="*/ 40 h 122"/>
                <a:gd name="T18" fmla="*/ 0 w 153"/>
                <a:gd name="T19" fmla="*/ 41 h 122"/>
                <a:gd name="T20" fmla="*/ 0 w 153"/>
                <a:gd name="T21" fmla="*/ 77 h 122"/>
                <a:gd name="T22" fmla="*/ 61 w 153"/>
                <a:gd name="T23" fmla="*/ 122 h 122"/>
                <a:gd name="T24" fmla="*/ 77 w 153"/>
                <a:gd name="T25" fmla="*/ 111 h 122"/>
                <a:gd name="T26" fmla="*/ 74 w 153"/>
                <a:gd name="T27" fmla="*/ 79 h 122"/>
                <a:gd name="T28" fmla="*/ 112 w 153"/>
                <a:gd name="T29" fmla="*/ 69 h 122"/>
                <a:gd name="T30" fmla="*/ 104 w 153"/>
                <a:gd name="T31" fmla="*/ 54 h 122"/>
                <a:gd name="T32" fmla="*/ 90 w 153"/>
                <a:gd name="T33" fmla="*/ 40 h 122"/>
                <a:gd name="T34" fmla="*/ 112 w 153"/>
                <a:gd name="T35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3" h="122">
                  <a:moveTo>
                    <a:pt x="112" y="34"/>
                  </a:moveTo>
                  <a:lnTo>
                    <a:pt x="112" y="34"/>
                  </a:lnTo>
                  <a:lnTo>
                    <a:pt x="133" y="52"/>
                  </a:lnTo>
                  <a:lnTo>
                    <a:pt x="148" y="46"/>
                  </a:lnTo>
                  <a:lnTo>
                    <a:pt x="153" y="21"/>
                  </a:lnTo>
                  <a:lnTo>
                    <a:pt x="122" y="0"/>
                  </a:lnTo>
                  <a:lnTo>
                    <a:pt x="102" y="13"/>
                  </a:lnTo>
                  <a:lnTo>
                    <a:pt x="52" y="18"/>
                  </a:lnTo>
                  <a:lnTo>
                    <a:pt x="52" y="40"/>
                  </a:lnTo>
                  <a:lnTo>
                    <a:pt x="0" y="41"/>
                  </a:lnTo>
                  <a:lnTo>
                    <a:pt x="0" y="77"/>
                  </a:lnTo>
                  <a:lnTo>
                    <a:pt x="61" y="122"/>
                  </a:lnTo>
                  <a:lnTo>
                    <a:pt x="77" y="111"/>
                  </a:lnTo>
                  <a:lnTo>
                    <a:pt x="74" y="79"/>
                  </a:lnTo>
                  <a:lnTo>
                    <a:pt x="112" y="69"/>
                  </a:lnTo>
                  <a:lnTo>
                    <a:pt x="104" y="54"/>
                  </a:lnTo>
                  <a:lnTo>
                    <a:pt x="90" y="40"/>
                  </a:lnTo>
                  <a:lnTo>
                    <a:pt x="112" y="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2" name="Freeform 168">
              <a:extLst>
                <a:ext uri="{FF2B5EF4-FFF2-40B4-BE49-F238E27FC236}">
                  <a16:creationId xmlns:a16="http://schemas.microsoft.com/office/drawing/2014/main" xmlns="" id="{7D95B33D-D4BA-0A44-A323-6E54BB83D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8200" y="1854201"/>
              <a:ext cx="87313" cy="52388"/>
            </a:xfrm>
            <a:custGeom>
              <a:avLst/>
              <a:gdLst>
                <a:gd name="T0" fmla="*/ 0 w 83"/>
                <a:gd name="T1" fmla="*/ 22 h 49"/>
                <a:gd name="T2" fmla="*/ 0 w 83"/>
                <a:gd name="T3" fmla="*/ 22 h 49"/>
                <a:gd name="T4" fmla="*/ 14 w 83"/>
                <a:gd name="T5" fmla="*/ 49 h 49"/>
                <a:gd name="T6" fmla="*/ 68 w 83"/>
                <a:gd name="T7" fmla="*/ 43 h 49"/>
                <a:gd name="T8" fmla="*/ 83 w 83"/>
                <a:gd name="T9" fmla="*/ 23 h 49"/>
                <a:gd name="T10" fmla="*/ 80 w 83"/>
                <a:gd name="T11" fmla="*/ 6 h 49"/>
                <a:gd name="T12" fmla="*/ 65 w 83"/>
                <a:gd name="T13" fmla="*/ 0 h 49"/>
                <a:gd name="T14" fmla="*/ 51 w 83"/>
                <a:gd name="T15" fmla="*/ 11 h 49"/>
                <a:gd name="T16" fmla="*/ 10 w 83"/>
                <a:gd name="T17" fmla="*/ 20 h 49"/>
                <a:gd name="T18" fmla="*/ 0 w 83"/>
                <a:gd name="T19" fmla="*/ 2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49">
                  <a:moveTo>
                    <a:pt x="0" y="22"/>
                  </a:moveTo>
                  <a:lnTo>
                    <a:pt x="0" y="22"/>
                  </a:lnTo>
                  <a:lnTo>
                    <a:pt x="14" y="49"/>
                  </a:lnTo>
                  <a:lnTo>
                    <a:pt x="68" y="43"/>
                  </a:lnTo>
                  <a:lnTo>
                    <a:pt x="83" y="23"/>
                  </a:lnTo>
                  <a:lnTo>
                    <a:pt x="80" y="6"/>
                  </a:lnTo>
                  <a:lnTo>
                    <a:pt x="65" y="0"/>
                  </a:lnTo>
                  <a:lnTo>
                    <a:pt x="51" y="11"/>
                  </a:lnTo>
                  <a:lnTo>
                    <a:pt x="10" y="2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3" name="Freeform 169">
              <a:extLst>
                <a:ext uri="{FF2B5EF4-FFF2-40B4-BE49-F238E27FC236}">
                  <a16:creationId xmlns:a16="http://schemas.microsoft.com/office/drawing/2014/main" xmlns="" id="{C54978AF-D5E5-0543-8952-BE364F08E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1050" y="1979613"/>
              <a:ext cx="68263" cy="42863"/>
            </a:xfrm>
            <a:custGeom>
              <a:avLst/>
              <a:gdLst>
                <a:gd name="T0" fmla="*/ 50 w 65"/>
                <a:gd name="T1" fmla="*/ 7 h 40"/>
                <a:gd name="T2" fmla="*/ 50 w 65"/>
                <a:gd name="T3" fmla="*/ 7 h 40"/>
                <a:gd name="T4" fmla="*/ 23 w 65"/>
                <a:gd name="T5" fmla="*/ 0 h 40"/>
                <a:gd name="T6" fmla="*/ 7 w 65"/>
                <a:gd name="T7" fmla="*/ 17 h 40"/>
                <a:gd name="T8" fmla="*/ 0 w 65"/>
                <a:gd name="T9" fmla="*/ 40 h 40"/>
                <a:gd name="T10" fmla="*/ 37 w 65"/>
                <a:gd name="T11" fmla="*/ 36 h 40"/>
                <a:gd name="T12" fmla="*/ 65 w 65"/>
                <a:gd name="T13" fmla="*/ 22 h 40"/>
                <a:gd name="T14" fmla="*/ 50 w 65"/>
                <a:gd name="T15" fmla="*/ 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40">
                  <a:moveTo>
                    <a:pt x="50" y="7"/>
                  </a:moveTo>
                  <a:lnTo>
                    <a:pt x="50" y="7"/>
                  </a:lnTo>
                  <a:lnTo>
                    <a:pt x="23" y="0"/>
                  </a:lnTo>
                  <a:lnTo>
                    <a:pt x="7" y="17"/>
                  </a:lnTo>
                  <a:lnTo>
                    <a:pt x="0" y="40"/>
                  </a:lnTo>
                  <a:lnTo>
                    <a:pt x="37" y="36"/>
                  </a:lnTo>
                  <a:lnTo>
                    <a:pt x="65" y="22"/>
                  </a:lnTo>
                  <a:lnTo>
                    <a:pt x="50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4" name="Freeform 170">
              <a:extLst>
                <a:ext uri="{FF2B5EF4-FFF2-40B4-BE49-F238E27FC236}">
                  <a16:creationId xmlns:a16="http://schemas.microsoft.com/office/drawing/2014/main" xmlns="" id="{4E75C26E-6ED6-8346-9C0C-A5311CEF2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6063" y="1817688"/>
              <a:ext cx="73025" cy="53975"/>
            </a:xfrm>
            <a:custGeom>
              <a:avLst/>
              <a:gdLst>
                <a:gd name="T0" fmla="*/ 63 w 70"/>
                <a:gd name="T1" fmla="*/ 7 h 51"/>
                <a:gd name="T2" fmla="*/ 63 w 70"/>
                <a:gd name="T3" fmla="*/ 7 h 51"/>
                <a:gd name="T4" fmla="*/ 40 w 70"/>
                <a:gd name="T5" fmla="*/ 0 h 51"/>
                <a:gd name="T6" fmla="*/ 13 w 70"/>
                <a:gd name="T7" fmla="*/ 9 h 51"/>
                <a:gd name="T8" fmla="*/ 0 w 70"/>
                <a:gd name="T9" fmla="*/ 29 h 51"/>
                <a:gd name="T10" fmla="*/ 17 w 70"/>
                <a:gd name="T11" fmla="*/ 51 h 51"/>
                <a:gd name="T12" fmla="*/ 61 w 70"/>
                <a:gd name="T13" fmla="*/ 31 h 51"/>
                <a:gd name="T14" fmla="*/ 70 w 70"/>
                <a:gd name="T15" fmla="*/ 22 h 51"/>
                <a:gd name="T16" fmla="*/ 63 w 70"/>
                <a:gd name="T17" fmla="*/ 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51">
                  <a:moveTo>
                    <a:pt x="63" y="7"/>
                  </a:moveTo>
                  <a:lnTo>
                    <a:pt x="63" y="7"/>
                  </a:lnTo>
                  <a:lnTo>
                    <a:pt x="40" y="0"/>
                  </a:lnTo>
                  <a:lnTo>
                    <a:pt x="13" y="9"/>
                  </a:lnTo>
                  <a:lnTo>
                    <a:pt x="0" y="29"/>
                  </a:lnTo>
                  <a:lnTo>
                    <a:pt x="17" y="51"/>
                  </a:lnTo>
                  <a:lnTo>
                    <a:pt x="61" y="31"/>
                  </a:lnTo>
                  <a:lnTo>
                    <a:pt x="70" y="22"/>
                  </a:lnTo>
                  <a:lnTo>
                    <a:pt x="63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5" name="Freeform 171">
              <a:extLst>
                <a:ext uri="{FF2B5EF4-FFF2-40B4-BE49-F238E27FC236}">
                  <a16:creationId xmlns:a16="http://schemas.microsoft.com/office/drawing/2014/main" xmlns="" id="{83092BAC-59C7-364C-B03D-3251D2626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9400" y="4344988"/>
              <a:ext cx="52388" cy="95250"/>
            </a:xfrm>
            <a:custGeom>
              <a:avLst/>
              <a:gdLst>
                <a:gd name="T0" fmla="*/ 8 w 50"/>
                <a:gd name="T1" fmla="*/ 6 h 90"/>
                <a:gd name="T2" fmla="*/ 8 w 50"/>
                <a:gd name="T3" fmla="*/ 6 h 90"/>
                <a:gd name="T4" fmla="*/ 9 w 50"/>
                <a:gd name="T5" fmla="*/ 27 h 90"/>
                <a:gd name="T6" fmla="*/ 11 w 50"/>
                <a:gd name="T7" fmla="*/ 43 h 90"/>
                <a:gd name="T8" fmla="*/ 0 w 50"/>
                <a:gd name="T9" fmla="*/ 45 h 90"/>
                <a:gd name="T10" fmla="*/ 6 w 50"/>
                <a:gd name="T11" fmla="*/ 80 h 90"/>
                <a:gd name="T12" fmla="*/ 23 w 50"/>
                <a:gd name="T13" fmla="*/ 90 h 90"/>
                <a:gd name="T14" fmla="*/ 50 w 50"/>
                <a:gd name="T15" fmla="*/ 74 h 90"/>
                <a:gd name="T16" fmla="*/ 42 w 50"/>
                <a:gd name="T17" fmla="*/ 37 h 90"/>
                <a:gd name="T18" fmla="*/ 44 w 50"/>
                <a:gd name="T19" fmla="*/ 24 h 90"/>
                <a:gd name="T20" fmla="*/ 19 w 50"/>
                <a:gd name="T21" fmla="*/ 0 h 90"/>
                <a:gd name="T22" fmla="*/ 8 w 50"/>
                <a:gd name="T23" fmla="*/ 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90">
                  <a:moveTo>
                    <a:pt x="8" y="6"/>
                  </a:moveTo>
                  <a:lnTo>
                    <a:pt x="8" y="6"/>
                  </a:lnTo>
                  <a:lnTo>
                    <a:pt x="9" y="27"/>
                  </a:lnTo>
                  <a:lnTo>
                    <a:pt x="11" y="43"/>
                  </a:lnTo>
                  <a:lnTo>
                    <a:pt x="0" y="45"/>
                  </a:lnTo>
                  <a:lnTo>
                    <a:pt x="6" y="80"/>
                  </a:lnTo>
                  <a:lnTo>
                    <a:pt x="23" y="90"/>
                  </a:lnTo>
                  <a:lnTo>
                    <a:pt x="50" y="74"/>
                  </a:lnTo>
                  <a:lnTo>
                    <a:pt x="42" y="37"/>
                  </a:lnTo>
                  <a:lnTo>
                    <a:pt x="44" y="24"/>
                  </a:lnTo>
                  <a:lnTo>
                    <a:pt x="19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6" name="Freeform 172">
              <a:extLst>
                <a:ext uri="{FF2B5EF4-FFF2-40B4-BE49-F238E27FC236}">
                  <a16:creationId xmlns:a16="http://schemas.microsoft.com/office/drawing/2014/main" xmlns="" id="{383EB237-8CAE-CF48-B9D9-91D5E37DD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5750" y="3990976"/>
              <a:ext cx="220663" cy="106363"/>
            </a:xfrm>
            <a:custGeom>
              <a:avLst/>
              <a:gdLst>
                <a:gd name="T0" fmla="*/ 0 w 209"/>
                <a:gd name="T1" fmla="*/ 18 h 101"/>
                <a:gd name="T2" fmla="*/ 0 w 209"/>
                <a:gd name="T3" fmla="*/ 18 h 101"/>
                <a:gd name="T4" fmla="*/ 0 w 209"/>
                <a:gd name="T5" fmla="*/ 28 h 101"/>
                <a:gd name="T6" fmla="*/ 41 w 209"/>
                <a:gd name="T7" fmla="*/ 29 h 101"/>
                <a:gd name="T8" fmla="*/ 61 w 209"/>
                <a:gd name="T9" fmla="*/ 18 h 101"/>
                <a:gd name="T10" fmla="*/ 64 w 209"/>
                <a:gd name="T11" fmla="*/ 26 h 101"/>
                <a:gd name="T12" fmla="*/ 105 w 209"/>
                <a:gd name="T13" fmla="*/ 36 h 101"/>
                <a:gd name="T14" fmla="*/ 142 w 209"/>
                <a:gd name="T15" fmla="*/ 69 h 101"/>
                <a:gd name="T16" fmla="*/ 133 w 209"/>
                <a:gd name="T17" fmla="*/ 80 h 101"/>
                <a:gd name="T18" fmla="*/ 135 w 209"/>
                <a:gd name="T19" fmla="*/ 93 h 101"/>
                <a:gd name="T20" fmla="*/ 165 w 209"/>
                <a:gd name="T21" fmla="*/ 101 h 101"/>
                <a:gd name="T22" fmla="*/ 195 w 209"/>
                <a:gd name="T23" fmla="*/ 87 h 101"/>
                <a:gd name="T24" fmla="*/ 209 w 209"/>
                <a:gd name="T25" fmla="*/ 74 h 101"/>
                <a:gd name="T26" fmla="*/ 189 w 209"/>
                <a:gd name="T27" fmla="*/ 64 h 101"/>
                <a:gd name="T28" fmla="*/ 88 w 209"/>
                <a:gd name="T29" fmla="*/ 4 h 101"/>
                <a:gd name="T30" fmla="*/ 52 w 209"/>
                <a:gd name="T31" fmla="*/ 0 h 101"/>
                <a:gd name="T32" fmla="*/ 0 w 209"/>
                <a:gd name="T33" fmla="*/ 1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01">
                  <a:moveTo>
                    <a:pt x="0" y="18"/>
                  </a:moveTo>
                  <a:lnTo>
                    <a:pt x="0" y="18"/>
                  </a:lnTo>
                  <a:lnTo>
                    <a:pt x="0" y="28"/>
                  </a:lnTo>
                  <a:lnTo>
                    <a:pt x="41" y="29"/>
                  </a:lnTo>
                  <a:lnTo>
                    <a:pt x="61" y="18"/>
                  </a:lnTo>
                  <a:lnTo>
                    <a:pt x="64" y="26"/>
                  </a:lnTo>
                  <a:lnTo>
                    <a:pt x="105" y="36"/>
                  </a:lnTo>
                  <a:lnTo>
                    <a:pt x="142" y="69"/>
                  </a:lnTo>
                  <a:lnTo>
                    <a:pt x="133" y="80"/>
                  </a:lnTo>
                  <a:lnTo>
                    <a:pt x="135" y="93"/>
                  </a:lnTo>
                  <a:lnTo>
                    <a:pt x="165" y="101"/>
                  </a:lnTo>
                  <a:lnTo>
                    <a:pt x="195" y="87"/>
                  </a:lnTo>
                  <a:lnTo>
                    <a:pt x="209" y="74"/>
                  </a:lnTo>
                  <a:lnTo>
                    <a:pt x="189" y="64"/>
                  </a:lnTo>
                  <a:lnTo>
                    <a:pt x="88" y="4"/>
                  </a:lnTo>
                  <a:lnTo>
                    <a:pt x="52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7" name="Freeform 173">
              <a:extLst>
                <a:ext uri="{FF2B5EF4-FFF2-40B4-BE49-F238E27FC236}">
                  <a16:creationId xmlns:a16="http://schemas.microsoft.com/office/drawing/2014/main" xmlns="" id="{39512ED3-432D-B242-82BE-EC58ADB80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0213" y="3941763"/>
              <a:ext cx="22225" cy="34925"/>
            </a:xfrm>
            <a:custGeom>
              <a:avLst/>
              <a:gdLst>
                <a:gd name="T0" fmla="*/ 11 w 21"/>
                <a:gd name="T1" fmla="*/ 3 h 32"/>
                <a:gd name="T2" fmla="*/ 11 w 21"/>
                <a:gd name="T3" fmla="*/ 3 h 32"/>
                <a:gd name="T4" fmla="*/ 1 w 21"/>
                <a:gd name="T5" fmla="*/ 0 h 32"/>
                <a:gd name="T6" fmla="*/ 0 w 21"/>
                <a:gd name="T7" fmla="*/ 19 h 32"/>
                <a:gd name="T8" fmla="*/ 12 w 21"/>
                <a:gd name="T9" fmla="*/ 32 h 32"/>
                <a:gd name="T10" fmla="*/ 21 w 21"/>
                <a:gd name="T11" fmla="*/ 19 h 32"/>
                <a:gd name="T12" fmla="*/ 11 w 21"/>
                <a:gd name="T13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2">
                  <a:moveTo>
                    <a:pt x="11" y="3"/>
                  </a:moveTo>
                  <a:lnTo>
                    <a:pt x="11" y="3"/>
                  </a:lnTo>
                  <a:lnTo>
                    <a:pt x="1" y="0"/>
                  </a:lnTo>
                  <a:lnTo>
                    <a:pt x="0" y="19"/>
                  </a:lnTo>
                  <a:lnTo>
                    <a:pt x="12" y="32"/>
                  </a:lnTo>
                  <a:lnTo>
                    <a:pt x="21" y="19"/>
                  </a:lnTo>
                  <a:lnTo>
                    <a:pt x="11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8" name="Freeform 174">
              <a:extLst>
                <a:ext uri="{FF2B5EF4-FFF2-40B4-BE49-F238E27FC236}">
                  <a16:creationId xmlns:a16="http://schemas.microsoft.com/office/drawing/2014/main" xmlns="" id="{D846E7C4-5437-034D-9861-91E3CC44C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675" y="3976688"/>
              <a:ext cx="20638" cy="28575"/>
            </a:xfrm>
            <a:custGeom>
              <a:avLst/>
              <a:gdLst>
                <a:gd name="T0" fmla="*/ 14 w 20"/>
                <a:gd name="T1" fmla="*/ 0 h 26"/>
                <a:gd name="T2" fmla="*/ 14 w 20"/>
                <a:gd name="T3" fmla="*/ 0 h 26"/>
                <a:gd name="T4" fmla="*/ 0 w 20"/>
                <a:gd name="T5" fmla="*/ 8 h 26"/>
                <a:gd name="T6" fmla="*/ 13 w 20"/>
                <a:gd name="T7" fmla="*/ 26 h 26"/>
                <a:gd name="T8" fmla="*/ 20 w 20"/>
                <a:gd name="T9" fmla="*/ 17 h 26"/>
                <a:gd name="T10" fmla="*/ 14 w 20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6">
                  <a:moveTo>
                    <a:pt x="14" y="0"/>
                  </a:moveTo>
                  <a:lnTo>
                    <a:pt x="14" y="0"/>
                  </a:lnTo>
                  <a:lnTo>
                    <a:pt x="0" y="8"/>
                  </a:lnTo>
                  <a:lnTo>
                    <a:pt x="13" y="26"/>
                  </a:lnTo>
                  <a:lnTo>
                    <a:pt x="20" y="1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9" name="Freeform 175">
              <a:extLst>
                <a:ext uri="{FF2B5EF4-FFF2-40B4-BE49-F238E27FC236}">
                  <a16:creationId xmlns:a16="http://schemas.microsoft.com/office/drawing/2014/main" xmlns="" id="{F6D8B3A3-A9AA-F942-AC04-D5504033A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3713" y="3990976"/>
              <a:ext cx="20638" cy="25400"/>
            </a:xfrm>
            <a:custGeom>
              <a:avLst/>
              <a:gdLst>
                <a:gd name="T0" fmla="*/ 15 w 21"/>
                <a:gd name="T1" fmla="*/ 1 h 24"/>
                <a:gd name="T2" fmla="*/ 15 w 21"/>
                <a:gd name="T3" fmla="*/ 1 h 24"/>
                <a:gd name="T4" fmla="*/ 0 w 21"/>
                <a:gd name="T5" fmla="*/ 0 h 24"/>
                <a:gd name="T6" fmla="*/ 2 w 21"/>
                <a:gd name="T7" fmla="*/ 9 h 24"/>
                <a:gd name="T8" fmla="*/ 12 w 21"/>
                <a:gd name="T9" fmla="*/ 24 h 24"/>
                <a:gd name="T10" fmla="*/ 21 w 21"/>
                <a:gd name="T11" fmla="*/ 15 h 24"/>
                <a:gd name="T12" fmla="*/ 15 w 21"/>
                <a:gd name="T13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4">
                  <a:moveTo>
                    <a:pt x="15" y="1"/>
                  </a:moveTo>
                  <a:lnTo>
                    <a:pt x="15" y="1"/>
                  </a:lnTo>
                  <a:lnTo>
                    <a:pt x="0" y="0"/>
                  </a:lnTo>
                  <a:lnTo>
                    <a:pt x="2" y="9"/>
                  </a:lnTo>
                  <a:lnTo>
                    <a:pt x="12" y="24"/>
                  </a:lnTo>
                  <a:lnTo>
                    <a:pt x="21" y="15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0" name="Freeform 176">
              <a:extLst>
                <a:ext uri="{FF2B5EF4-FFF2-40B4-BE49-F238E27FC236}">
                  <a16:creationId xmlns:a16="http://schemas.microsoft.com/office/drawing/2014/main" xmlns="" id="{20B33153-8ED0-E54C-B57E-B4D6281DC9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1488" y="3932238"/>
              <a:ext cx="30163" cy="41275"/>
            </a:xfrm>
            <a:custGeom>
              <a:avLst/>
              <a:gdLst>
                <a:gd name="T0" fmla="*/ 28 w 28"/>
                <a:gd name="T1" fmla="*/ 38 h 38"/>
                <a:gd name="T2" fmla="*/ 28 w 28"/>
                <a:gd name="T3" fmla="*/ 38 h 38"/>
                <a:gd name="T4" fmla="*/ 4 w 28"/>
                <a:gd name="T5" fmla="*/ 28 h 38"/>
                <a:gd name="T6" fmla="*/ 0 w 28"/>
                <a:gd name="T7" fmla="*/ 4 h 38"/>
                <a:gd name="T8" fmla="*/ 9 w 28"/>
                <a:gd name="T9" fmla="*/ 0 h 38"/>
                <a:gd name="T10" fmla="*/ 18 w 28"/>
                <a:gd name="T11" fmla="*/ 18 h 38"/>
                <a:gd name="T12" fmla="*/ 27 w 28"/>
                <a:gd name="T13" fmla="*/ 25 h 38"/>
                <a:gd name="T14" fmla="*/ 28 w 2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38">
                  <a:moveTo>
                    <a:pt x="28" y="38"/>
                  </a:moveTo>
                  <a:lnTo>
                    <a:pt x="28" y="38"/>
                  </a:lnTo>
                  <a:lnTo>
                    <a:pt x="4" y="28"/>
                  </a:lnTo>
                  <a:lnTo>
                    <a:pt x="0" y="4"/>
                  </a:lnTo>
                  <a:lnTo>
                    <a:pt x="9" y="0"/>
                  </a:lnTo>
                  <a:lnTo>
                    <a:pt x="18" y="18"/>
                  </a:lnTo>
                  <a:lnTo>
                    <a:pt x="27" y="25"/>
                  </a:lnTo>
                  <a:lnTo>
                    <a:pt x="28" y="3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1" name="Freeform 177">
              <a:extLst>
                <a:ext uri="{FF2B5EF4-FFF2-40B4-BE49-F238E27FC236}">
                  <a16:creationId xmlns:a16="http://schemas.microsoft.com/office/drawing/2014/main" xmlns="" id="{22EDA91C-40CE-4443-863D-28BEC25B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9263" y="3887788"/>
              <a:ext cx="36513" cy="33338"/>
            </a:xfrm>
            <a:custGeom>
              <a:avLst/>
              <a:gdLst>
                <a:gd name="T0" fmla="*/ 27 w 35"/>
                <a:gd name="T1" fmla="*/ 31 h 31"/>
                <a:gd name="T2" fmla="*/ 27 w 35"/>
                <a:gd name="T3" fmla="*/ 31 h 31"/>
                <a:gd name="T4" fmla="*/ 15 w 35"/>
                <a:gd name="T5" fmla="*/ 28 h 31"/>
                <a:gd name="T6" fmla="*/ 13 w 35"/>
                <a:gd name="T7" fmla="*/ 13 h 31"/>
                <a:gd name="T8" fmla="*/ 0 w 35"/>
                <a:gd name="T9" fmla="*/ 8 h 31"/>
                <a:gd name="T10" fmla="*/ 8 w 35"/>
                <a:gd name="T11" fmla="*/ 0 h 31"/>
                <a:gd name="T12" fmla="*/ 23 w 35"/>
                <a:gd name="T13" fmla="*/ 5 h 31"/>
                <a:gd name="T14" fmla="*/ 35 w 35"/>
                <a:gd name="T15" fmla="*/ 12 h 31"/>
                <a:gd name="T16" fmla="*/ 27 w 35"/>
                <a:gd name="T1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1">
                  <a:moveTo>
                    <a:pt x="27" y="31"/>
                  </a:moveTo>
                  <a:lnTo>
                    <a:pt x="27" y="31"/>
                  </a:lnTo>
                  <a:lnTo>
                    <a:pt x="15" y="28"/>
                  </a:lnTo>
                  <a:lnTo>
                    <a:pt x="13" y="13"/>
                  </a:lnTo>
                  <a:lnTo>
                    <a:pt x="0" y="8"/>
                  </a:lnTo>
                  <a:lnTo>
                    <a:pt x="8" y="0"/>
                  </a:lnTo>
                  <a:lnTo>
                    <a:pt x="23" y="5"/>
                  </a:lnTo>
                  <a:lnTo>
                    <a:pt x="35" y="12"/>
                  </a:lnTo>
                  <a:lnTo>
                    <a:pt x="27" y="3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2" name="Freeform 178">
              <a:extLst>
                <a:ext uri="{FF2B5EF4-FFF2-40B4-BE49-F238E27FC236}">
                  <a16:creationId xmlns:a16="http://schemas.microsoft.com/office/drawing/2014/main" xmlns="" id="{5F4F8EC3-88FB-5640-AC99-8D65E8D28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6400" y="4116388"/>
              <a:ext cx="46038" cy="23813"/>
            </a:xfrm>
            <a:custGeom>
              <a:avLst/>
              <a:gdLst>
                <a:gd name="T0" fmla="*/ 28 w 43"/>
                <a:gd name="T1" fmla="*/ 0 h 23"/>
                <a:gd name="T2" fmla="*/ 28 w 43"/>
                <a:gd name="T3" fmla="*/ 0 h 23"/>
                <a:gd name="T4" fmla="*/ 0 w 43"/>
                <a:gd name="T5" fmla="*/ 7 h 23"/>
                <a:gd name="T6" fmla="*/ 0 w 43"/>
                <a:gd name="T7" fmla="*/ 14 h 23"/>
                <a:gd name="T8" fmla="*/ 16 w 43"/>
                <a:gd name="T9" fmla="*/ 23 h 23"/>
                <a:gd name="T10" fmla="*/ 33 w 43"/>
                <a:gd name="T11" fmla="*/ 23 h 23"/>
                <a:gd name="T12" fmla="*/ 43 w 43"/>
                <a:gd name="T13" fmla="*/ 11 h 23"/>
                <a:gd name="T14" fmla="*/ 28 w 43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23">
                  <a:moveTo>
                    <a:pt x="28" y="0"/>
                  </a:moveTo>
                  <a:lnTo>
                    <a:pt x="28" y="0"/>
                  </a:lnTo>
                  <a:lnTo>
                    <a:pt x="0" y="7"/>
                  </a:lnTo>
                  <a:lnTo>
                    <a:pt x="0" y="14"/>
                  </a:lnTo>
                  <a:lnTo>
                    <a:pt x="16" y="23"/>
                  </a:lnTo>
                  <a:lnTo>
                    <a:pt x="33" y="23"/>
                  </a:lnTo>
                  <a:lnTo>
                    <a:pt x="43" y="1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3" name="Freeform 179">
              <a:extLst>
                <a:ext uri="{FF2B5EF4-FFF2-40B4-BE49-F238E27FC236}">
                  <a16:creationId xmlns:a16="http://schemas.microsoft.com/office/drawing/2014/main" xmlns="" id="{6F288126-0734-4446-BD43-EA289339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5900" y="4611688"/>
              <a:ext cx="222250" cy="277813"/>
            </a:xfrm>
            <a:custGeom>
              <a:avLst/>
              <a:gdLst>
                <a:gd name="T0" fmla="*/ 53 w 210"/>
                <a:gd name="T1" fmla="*/ 0 h 262"/>
                <a:gd name="T2" fmla="*/ 53 w 210"/>
                <a:gd name="T3" fmla="*/ 0 h 262"/>
                <a:gd name="T4" fmla="*/ 21 w 210"/>
                <a:gd name="T5" fmla="*/ 3 h 262"/>
                <a:gd name="T6" fmla="*/ 0 w 210"/>
                <a:gd name="T7" fmla="*/ 19 h 262"/>
                <a:gd name="T8" fmla="*/ 8 w 210"/>
                <a:gd name="T9" fmla="*/ 36 h 262"/>
                <a:gd name="T10" fmla="*/ 44 w 210"/>
                <a:gd name="T11" fmla="*/ 43 h 262"/>
                <a:gd name="T12" fmla="*/ 44 w 210"/>
                <a:gd name="T13" fmla="*/ 49 h 262"/>
                <a:gd name="T14" fmla="*/ 21 w 210"/>
                <a:gd name="T15" fmla="*/ 68 h 262"/>
                <a:gd name="T16" fmla="*/ 32 w 210"/>
                <a:gd name="T17" fmla="*/ 106 h 262"/>
                <a:gd name="T18" fmla="*/ 43 w 210"/>
                <a:gd name="T19" fmla="*/ 106 h 262"/>
                <a:gd name="T20" fmla="*/ 53 w 210"/>
                <a:gd name="T21" fmla="*/ 69 h 262"/>
                <a:gd name="T22" fmla="*/ 70 w 210"/>
                <a:gd name="T23" fmla="*/ 69 h 262"/>
                <a:gd name="T24" fmla="*/ 77 w 210"/>
                <a:gd name="T25" fmla="*/ 106 h 262"/>
                <a:gd name="T26" fmla="*/ 162 w 210"/>
                <a:gd name="T27" fmla="*/ 176 h 262"/>
                <a:gd name="T28" fmla="*/ 165 w 210"/>
                <a:gd name="T29" fmla="*/ 231 h 262"/>
                <a:gd name="T30" fmla="*/ 194 w 210"/>
                <a:gd name="T31" fmla="*/ 262 h 262"/>
                <a:gd name="T32" fmla="*/ 207 w 210"/>
                <a:gd name="T33" fmla="*/ 262 h 262"/>
                <a:gd name="T34" fmla="*/ 210 w 210"/>
                <a:gd name="T35" fmla="*/ 68 h 262"/>
                <a:gd name="T36" fmla="*/ 160 w 210"/>
                <a:gd name="T37" fmla="*/ 33 h 262"/>
                <a:gd name="T38" fmla="*/ 114 w 210"/>
                <a:gd name="T39" fmla="*/ 65 h 262"/>
                <a:gd name="T40" fmla="*/ 97 w 210"/>
                <a:gd name="T41" fmla="*/ 75 h 262"/>
                <a:gd name="T42" fmla="*/ 69 w 210"/>
                <a:gd name="T43" fmla="*/ 58 h 262"/>
                <a:gd name="T44" fmla="*/ 69 w 210"/>
                <a:gd name="T45" fmla="*/ 2 h 262"/>
                <a:gd name="T46" fmla="*/ 53 w 210"/>
                <a:gd name="T47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0" h="262">
                  <a:moveTo>
                    <a:pt x="53" y="0"/>
                  </a:moveTo>
                  <a:lnTo>
                    <a:pt x="53" y="0"/>
                  </a:lnTo>
                  <a:lnTo>
                    <a:pt x="21" y="3"/>
                  </a:lnTo>
                  <a:lnTo>
                    <a:pt x="0" y="19"/>
                  </a:lnTo>
                  <a:lnTo>
                    <a:pt x="8" y="36"/>
                  </a:lnTo>
                  <a:lnTo>
                    <a:pt x="44" y="43"/>
                  </a:lnTo>
                  <a:lnTo>
                    <a:pt x="44" y="49"/>
                  </a:lnTo>
                  <a:lnTo>
                    <a:pt x="21" y="68"/>
                  </a:lnTo>
                  <a:lnTo>
                    <a:pt x="32" y="106"/>
                  </a:lnTo>
                  <a:lnTo>
                    <a:pt x="43" y="106"/>
                  </a:lnTo>
                  <a:lnTo>
                    <a:pt x="53" y="69"/>
                  </a:lnTo>
                  <a:lnTo>
                    <a:pt x="70" y="69"/>
                  </a:lnTo>
                  <a:lnTo>
                    <a:pt x="77" y="106"/>
                  </a:lnTo>
                  <a:lnTo>
                    <a:pt x="162" y="176"/>
                  </a:lnTo>
                  <a:lnTo>
                    <a:pt x="165" y="231"/>
                  </a:lnTo>
                  <a:lnTo>
                    <a:pt x="194" y="262"/>
                  </a:lnTo>
                  <a:lnTo>
                    <a:pt x="207" y="262"/>
                  </a:lnTo>
                  <a:lnTo>
                    <a:pt x="210" y="68"/>
                  </a:lnTo>
                  <a:lnTo>
                    <a:pt x="160" y="33"/>
                  </a:lnTo>
                  <a:lnTo>
                    <a:pt x="114" y="65"/>
                  </a:lnTo>
                  <a:lnTo>
                    <a:pt x="97" y="75"/>
                  </a:lnTo>
                  <a:lnTo>
                    <a:pt x="69" y="58"/>
                  </a:lnTo>
                  <a:lnTo>
                    <a:pt x="69" y="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4" name="Freeform 180">
              <a:extLst>
                <a:ext uri="{FF2B5EF4-FFF2-40B4-BE49-F238E27FC236}">
                  <a16:creationId xmlns:a16="http://schemas.microsoft.com/office/drawing/2014/main" xmlns="" id="{F1F51F7E-F412-9D4E-80BD-46C38FE9C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2563" y="2011363"/>
              <a:ext cx="847725" cy="836613"/>
            </a:xfrm>
            <a:custGeom>
              <a:avLst/>
              <a:gdLst>
                <a:gd name="T0" fmla="*/ 296 w 802"/>
                <a:gd name="T1" fmla="*/ 146 h 790"/>
                <a:gd name="T2" fmla="*/ 296 w 802"/>
                <a:gd name="T3" fmla="*/ 146 h 790"/>
                <a:gd name="T4" fmla="*/ 231 w 802"/>
                <a:gd name="T5" fmla="*/ 162 h 790"/>
                <a:gd name="T6" fmla="*/ 244 w 802"/>
                <a:gd name="T7" fmla="*/ 236 h 790"/>
                <a:gd name="T8" fmla="*/ 316 w 802"/>
                <a:gd name="T9" fmla="*/ 256 h 790"/>
                <a:gd name="T10" fmla="*/ 320 w 802"/>
                <a:gd name="T11" fmla="*/ 271 h 790"/>
                <a:gd name="T12" fmla="*/ 213 w 802"/>
                <a:gd name="T13" fmla="*/ 304 h 790"/>
                <a:gd name="T14" fmla="*/ 153 w 802"/>
                <a:gd name="T15" fmla="*/ 404 h 790"/>
                <a:gd name="T16" fmla="*/ 174 w 802"/>
                <a:gd name="T17" fmla="*/ 509 h 790"/>
                <a:gd name="T18" fmla="*/ 209 w 802"/>
                <a:gd name="T19" fmla="*/ 533 h 790"/>
                <a:gd name="T20" fmla="*/ 236 w 802"/>
                <a:gd name="T21" fmla="*/ 507 h 790"/>
                <a:gd name="T22" fmla="*/ 244 w 802"/>
                <a:gd name="T23" fmla="*/ 523 h 790"/>
                <a:gd name="T24" fmla="*/ 211 w 802"/>
                <a:gd name="T25" fmla="*/ 562 h 790"/>
                <a:gd name="T26" fmla="*/ 83 w 802"/>
                <a:gd name="T27" fmla="*/ 620 h 790"/>
                <a:gd name="T28" fmla="*/ 2 w 802"/>
                <a:gd name="T29" fmla="*/ 640 h 790"/>
                <a:gd name="T30" fmla="*/ 0 w 802"/>
                <a:gd name="T31" fmla="*/ 669 h 790"/>
                <a:gd name="T32" fmla="*/ 188 w 802"/>
                <a:gd name="T33" fmla="*/ 615 h 790"/>
                <a:gd name="T34" fmla="*/ 265 w 802"/>
                <a:gd name="T35" fmla="*/ 593 h 790"/>
                <a:gd name="T36" fmla="*/ 337 w 802"/>
                <a:gd name="T37" fmla="*/ 505 h 790"/>
                <a:gd name="T38" fmla="*/ 416 w 802"/>
                <a:gd name="T39" fmla="*/ 453 h 790"/>
                <a:gd name="T40" fmla="*/ 376 w 802"/>
                <a:gd name="T41" fmla="*/ 521 h 790"/>
                <a:gd name="T42" fmla="*/ 420 w 802"/>
                <a:gd name="T43" fmla="*/ 527 h 790"/>
                <a:gd name="T44" fmla="*/ 496 w 802"/>
                <a:gd name="T45" fmla="*/ 494 h 790"/>
                <a:gd name="T46" fmla="*/ 509 w 802"/>
                <a:gd name="T47" fmla="*/ 548 h 790"/>
                <a:gd name="T48" fmla="*/ 562 w 802"/>
                <a:gd name="T49" fmla="*/ 560 h 790"/>
                <a:gd name="T50" fmla="*/ 616 w 802"/>
                <a:gd name="T51" fmla="*/ 613 h 790"/>
                <a:gd name="T52" fmla="*/ 620 w 802"/>
                <a:gd name="T53" fmla="*/ 652 h 790"/>
                <a:gd name="T54" fmla="*/ 612 w 802"/>
                <a:gd name="T55" fmla="*/ 661 h 790"/>
                <a:gd name="T56" fmla="*/ 622 w 802"/>
                <a:gd name="T57" fmla="*/ 698 h 790"/>
                <a:gd name="T58" fmla="*/ 635 w 802"/>
                <a:gd name="T59" fmla="*/ 698 h 790"/>
                <a:gd name="T60" fmla="*/ 637 w 802"/>
                <a:gd name="T61" fmla="*/ 636 h 790"/>
                <a:gd name="T62" fmla="*/ 653 w 802"/>
                <a:gd name="T63" fmla="*/ 636 h 790"/>
                <a:gd name="T64" fmla="*/ 656 w 802"/>
                <a:gd name="T65" fmla="*/ 790 h 790"/>
                <a:gd name="T66" fmla="*/ 695 w 802"/>
                <a:gd name="T67" fmla="*/ 757 h 790"/>
                <a:gd name="T68" fmla="*/ 668 w 802"/>
                <a:gd name="T69" fmla="*/ 597 h 790"/>
                <a:gd name="T70" fmla="*/ 627 w 802"/>
                <a:gd name="T71" fmla="*/ 597 h 790"/>
                <a:gd name="T72" fmla="*/ 583 w 802"/>
                <a:gd name="T73" fmla="*/ 540 h 790"/>
                <a:gd name="T74" fmla="*/ 802 w 802"/>
                <a:gd name="T75" fmla="*/ 169 h 790"/>
                <a:gd name="T76" fmla="*/ 585 w 802"/>
                <a:gd name="T77" fmla="*/ 0 h 790"/>
                <a:gd name="T78" fmla="*/ 343 w 802"/>
                <a:gd name="T79" fmla="*/ 47 h 790"/>
                <a:gd name="T80" fmla="*/ 333 w 802"/>
                <a:gd name="T81" fmla="*/ 121 h 790"/>
                <a:gd name="T82" fmla="*/ 385 w 802"/>
                <a:gd name="T83" fmla="*/ 152 h 790"/>
                <a:gd name="T84" fmla="*/ 366 w 802"/>
                <a:gd name="T85" fmla="*/ 203 h 790"/>
                <a:gd name="T86" fmla="*/ 296 w 802"/>
                <a:gd name="T87" fmla="*/ 146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2" h="790">
                  <a:moveTo>
                    <a:pt x="296" y="146"/>
                  </a:moveTo>
                  <a:lnTo>
                    <a:pt x="296" y="146"/>
                  </a:lnTo>
                  <a:lnTo>
                    <a:pt x="231" y="162"/>
                  </a:lnTo>
                  <a:lnTo>
                    <a:pt x="244" y="236"/>
                  </a:lnTo>
                  <a:lnTo>
                    <a:pt x="316" y="256"/>
                  </a:lnTo>
                  <a:lnTo>
                    <a:pt x="320" y="271"/>
                  </a:lnTo>
                  <a:lnTo>
                    <a:pt x="213" y="304"/>
                  </a:lnTo>
                  <a:lnTo>
                    <a:pt x="153" y="404"/>
                  </a:lnTo>
                  <a:lnTo>
                    <a:pt x="174" y="509"/>
                  </a:lnTo>
                  <a:lnTo>
                    <a:pt x="209" y="533"/>
                  </a:lnTo>
                  <a:lnTo>
                    <a:pt x="236" y="507"/>
                  </a:lnTo>
                  <a:lnTo>
                    <a:pt x="244" y="523"/>
                  </a:lnTo>
                  <a:lnTo>
                    <a:pt x="211" y="562"/>
                  </a:lnTo>
                  <a:lnTo>
                    <a:pt x="83" y="620"/>
                  </a:lnTo>
                  <a:lnTo>
                    <a:pt x="2" y="640"/>
                  </a:lnTo>
                  <a:lnTo>
                    <a:pt x="0" y="669"/>
                  </a:lnTo>
                  <a:lnTo>
                    <a:pt x="188" y="615"/>
                  </a:lnTo>
                  <a:lnTo>
                    <a:pt x="265" y="593"/>
                  </a:lnTo>
                  <a:lnTo>
                    <a:pt x="337" y="505"/>
                  </a:lnTo>
                  <a:lnTo>
                    <a:pt x="416" y="453"/>
                  </a:lnTo>
                  <a:lnTo>
                    <a:pt x="376" y="521"/>
                  </a:lnTo>
                  <a:lnTo>
                    <a:pt x="420" y="527"/>
                  </a:lnTo>
                  <a:lnTo>
                    <a:pt x="496" y="494"/>
                  </a:lnTo>
                  <a:lnTo>
                    <a:pt x="509" y="548"/>
                  </a:lnTo>
                  <a:lnTo>
                    <a:pt x="562" y="560"/>
                  </a:lnTo>
                  <a:lnTo>
                    <a:pt x="616" y="613"/>
                  </a:lnTo>
                  <a:lnTo>
                    <a:pt x="620" y="652"/>
                  </a:lnTo>
                  <a:lnTo>
                    <a:pt x="612" y="661"/>
                  </a:lnTo>
                  <a:lnTo>
                    <a:pt x="622" y="698"/>
                  </a:lnTo>
                  <a:lnTo>
                    <a:pt x="635" y="698"/>
                  </a:lnTo>
                  <a:lnTo>
                    <a:pt x="637" y="636"/>
                  </a:lnTo>
                  <a:lnTo>
                    <a:pt x="653" y="636"/>
                  </a:lnTo>
                  <a:lnTo>
                    <a:pt x="656" y="790"/>
                  </a:lnTo>
                  <a:lnTo>
                    <a:pt x="695" y="757"/>
                  </a:lnTo>
                  <a:lnTo>
                    <a:pt x="668" y="597"/>
                  </a:lnTo>
                  <a:lnTo>
                    <a:pt x="627" y="597"/>
                  </a:lnTo>
                  <a:lnTo>
                    <a:pt x="583" y="540"/>
                  </a:lnTo>
                  <a:lnTo>
                    <a:pt x="802" y="169"/>
                  </a:lnTo>
                  <a:lnTo>
                    <a:pt x="585" y="0"/>
                  </a:lnTo>
                  <a:lnTo>
                    <a:pt x="343" y="47"/>
                  </a:lnTo>
                  <a:lnTo>
                    <a:pt x="333" y="121"/>
                  </a:lnTo>
                  <a:lnTo>
                    <a:pt x="385" y="152"/>
                  </a:lnTo>
                  <a:lnTo>
                    <a:pt x="366" y="203"/>
                  </a:lnTo>
                  <a:lnTo>
                    <a:pt x="296" y="14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5" name="Freeform 181">
              <a:extLst>
                <a:ext uri="{FF2B5EF4-FFF2-40B4-BE49-F238E27FC236}">
                  <a16:creationId xmlns:a16="http://schemas.microsoft.com/office/drawing/2014/main" xmlns="" id="{AC03703E-927E-8040-9E1C-2D69364DA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7150" y="4602163"/>
              <a:ext cx="30163" cy="44450"/>
            </a:xfrm>
            <a:custGeom>
              <a:avLst/>
              <a:gdLst>
                <a:gd name="T0" fmla="*/ 14 w 29"/>
                <a:gd name="T1" fmla="*/ 0 h 41"/>
                <a:gd name="T2" fmla="*/ 14 w 29"/>
                <a:gd name="T3" fmla="*/ 0 h 41"/>
                <a:gd name="T4" fmla="*/ 9 w 29"/>
                <a:gd name="T5" fmla="*/ 21 h 41"/>
                <a:gd name="T6" fmla="*/ 0 w 29"/>
                <a:gd name="T7" fmla="*/ 30 h 41"/>
                <a:gd name="T8" fmla="*/ 6 w 29"/>
                <a:gd name="T9" fmla="*/ 41 h 41"/>
                <a:gd name="T10" fmla="*/ 22 w 29"/>
                <a:gd name="T11" fmla="*/ 35 h 41"/>
                <a:gd name="T12" fmla="*/ 29 w 29"/>
                <a:gd name="T13" fmla="*/ 22 h 41"/>
                <a:gd name="T14" fmla="*/ 25 w 29"/>
                <a:gd name="T15" fmla="*/ 8 h 41"/>
                <a:gd name="T16" fmla="*/ 14 w 29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41">
                  <a:moveTo>
                    <a:pt x="14" y="0"/>
                  </a:moveTo>
                  <a:lnTo>
                    <a:pt x="14" y="0"/>
                  </a:lnTo>
                  <a:lnTo>
                    <a:pt x="9" y="21"/>
                  </a:lnTo>
                  <a:lnTo>
                    <a:pt x="0" y="30"/>
                  </a:lnTo>
                  <a:lnTo>
                    <a:pt x="6" y="41"/>
                  </a:lnTo>
                  <a:lnTo>
                    <a:pt x="22" y="35"/>
                  </a:lnTo>
                  <a:lnTo>
                    <a:pt x="29" y="22"/>
                  </a:lnTo>
                  <a:lnTo>
                    <a:pt x="25" y="8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6" name="Freeform 182">
              <a:extLst>
                <a:ext uri="{FF2B5EF4-FFF2-40B4-BE49-F238E27FC236}">
                  <a16:creationId xmlns:a16="http://schemas.microsoft.com/office/drawing/2014/main" xmlns="" id="{F146305B-4787-0D4E-90FA-E4E594EFE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9375" y="2087563"/>
              <a:ext cx="217488" cy="161925"/>
            </a:xfrm>
            <a:custGeom>
              <a:avLst/>
              <a:gdLst>
                <a:gd name="T0" fmla="*/ 61 w 207"/>
                <a:gd name="T1" fmla="*/ 4 h 153"/>
                <a:gd name="T2" fmla="*/ 61 w 207"/>
                <a:gd name="T3" fmla="*/ 4 h 153"/>
                <a:gd name="T4" fmla="*/ 63 w 207"/>
                <a:gd name="T5" fmla="*/ 35 h 153"/>
                <a:gd name="T6" fmla="*/ 0 w 207"/>
                <a:gd name="T7" fmla="*/ 100 h 153"/>
                <a:gd name="T8" fmla="*/ 16 w 207"/>
                <a:gd name="T9" fmla="*/ 153 h 153"/>
                <a:gd name="T10" fmla="*/ 61 w 207"/>
                <a:gd name="T11" fmla="*/ 140 h 153"/>
                <a:gd name="T12" fmla="*/ 87 w 207"/>
                <a:gd name="T13" fmla="*/ 102 h 153"/>
                <a:gd name="T14" fmla="*/ 154 w 207"/>
                <a:gd name="T15" fmla="*/ 77 h 153"/>
                <a:gd name="T16" fmla="*/ 207 w 207"/>
                <a:gd name="T17" fmla="*/ 74 h 153"/>
                <a:gd name="T18" fmla="*/ 166 w 207"/>
                <a:gd name="T19" fmla="*/ 28 h 153"/>
                <a:gd name="T20" fmla="*/ 145 w 207"/>
                <a:gd name="T21" fmla="*/ 44 h 153"/>
                <a:gd name="T22" fmla="*/ 129 w 207"/>
                <a:gd name="T23" fmla="*/ 39 h 153"/>
                <a:gd name="T24" fmla="*/ 120 w 207"/>
                <a:gd name="T25" fmla="*/ 19 h 153"/>
                <a:gd name="T26" fmla="*/ 101 w 207"/>
                <a:gd name="T27" fmla="*/ 0 h 153"/>
                <a:gd name="T28" fmla="*/ 61 w 207"/>
                <a:gd name="T29" fmla="*/ 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7" h="153">
                  <a:moveTo>
                    <a:pt x="61" y="4"/>
                  </a:moveTo>
                  <a:lnTo>
                    <a:pt x="61" y="4"/>
                  </a:lnTo>
                  <a:lnTo>
                    <a:pt x="63" y="35"/>
                  </a:lnTo>
                  <a:lnTo>
                    <a:pt x="0" y="100"/>
                  </a:lnTo>
                  <a:lnTo>
                    <a:pt x="16" y="153"/>
                  </a:lnTo>
                  <a:lnTo>
                    <a:pt x="61" y="140"/>
                  </a:lnTo>
                  <a:lnTo>
                    <a:pt x="87" y="102"/>
                  </a:lnTo>
                  <a:lnTo>
                    <a:pt x="154" y="77"/>
                  </a:lnTo>
                  <a:lnTo>
                    <a:pt x="207" y="74"/>
                  </a:lnTo>
                  <a:lnTo>
                    <a:pt x="166" y="28"/>
                  </a:lnTo>
                  <a:lnTo>
                    <a:pt x="145" y="44"/>
                  </a:lnTo>
                  <a:lnTo>
                    <a:pt x="129" y="39"/>
                  </a:lnTo>
                  <a:lnTo>
                    <a:pt x="120" y="19"/>
                  </a:lnTo>
                  <a:lnTo>
                    <a:pt x="101" y="0"/>
                  </a:lnTo>
                  <a:lnTo>
                    <a:pt x="61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7" name="Freeform 183">
              <a:extLst>
                <a:ext uri="{FF2B5EF4-FFF2-40B4-BE49-F238E27FC236}">
                  <a16:creationId xmlns:a16="http://schemas.microsoft.com/office/drawing/2014/main" xmlns="" id="{31F3B674-075F-394B-9457-65F459DC0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13" y="1970088"/>
              <a:ext cx="161925" cy="76200"/>
            </a:xfrm>
            <a:custGeom>
              <a:avLst/>
              <a:gdLst>
                <a:gd name="T0" fmla="*/ 14 w 153"/>
                <a:gd name="T1" fmla="*/ 23 h 72"/>
                <a:gd name="T2" fmla="*/ 14 w 153"/>
                <a:gd name="T3" fmla="*/ 23 h 72"/>
                <a:gd name="T4" fmla="*/ 0 w 153"/>
                <a:gd name="T5" fmla="*/ 47 h 72"/>
                <a:gd name="T6" fmla="*/ 68 w 153"/>
                <a:gd name="T7" fmla="*/ 72 h 72"/>
                <a:gd name="T8" fmla="*/ 92 w 153"/>
                <a:gd name="T9" fmla="*/ 35 h 72"/>
                <a:gd name="T10" fmla="*/ 103 w 153"/>
                <a:gd name="T11" fmla="*/ 60 h 72"/>
                <a:gd name="T12" fmla="*/ 120 w 153"/>
                <a:gd name="T13" fmla="*/ 60 h 72"/>
                <a:gd name="T14" fmla="*/ 153 w 153"/>
                <a:gd name="T15" fmla="*/ 23 h 72"/>
                <a:gd name="T16" fmla="*/ 113 w 153"/>
                <a:gd name="T17" fmla="*/ 12 h 72"/>
                <a:gd name="T18" fmla="*/ 98 w 153"/>
                <a:gd name="T19" fmla="*/ 0 h 72"/>
                <a:gd name="T20" fmla="*/ 77 w 153"/>
                <a:gd name="T21" fmla="*/ 21 h 72"/>
                <a:gd name="T22" fmla="*/ 14 w 153"/>
                <a:gd name="T23" fmla="*/ 2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3" h="72">
                  <a:moveTo>
                    <a:pt x="14" y="23"/>
                  </a:moveTo>
                  <a:lnTo>
                    <a:pt x="14" y="23"/>
                  </a:lnTo>
                  <a:lnTo>
                    <a:pt x="0" y="47"/>
                  </a:lnTo>
                  <a:lnTo>
                    <a:pt x="68" y="72"/>
                  </a:lnTo>
                  <a:lnTo>
                    <a:pt x="92" y="35"/>
                  </a:lnTo>
                  <a:lnTo>
                    <a:pt x="103" y="60"/>
                  </a:lnTo>
                  <a:lnTo>
                    <a:pt x="120" y="60"/>
                  </a:lnTo>
                  <a:lnTo>
                    <a:pt x="153" y="23"/>
                  </a:lnTo>
                  <a:lnTo>
                    <a:pt x="113" y="12"/>
                  </a:lnTo>
                  <a:lnTo>
                    <a:pt x="98" y="0"/>
                  </a:lnTo>
                  <a:lnTo>
                    <a:pt x="77" y="21"/>
                  </a:lnTo>
                  <a:lnTo>
                    <a:pt x="14" y="2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8" name="Freeform 184">
              <a:extLst>
                <a:ext uri="{FF2B5EF4-FFF2-40B4-BE49-F238E27FC236}">
                  <a16:creationId xmlns:a16="http://schemas.microsoft.com/office/drawing/2014/main" xmlns="" id="{CB001E0F-CFAF-E849-A2D6-F34E107AE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8450" y="2046288"/>
              <a:ext cx="201613" cy="120650"/>
            </a:xfrm>
            <a:custGeom>
              <a:avLst/>
              <a:gdLst>
                <a:gd name="T0" fmla="*/ 53 w 191"/>
                <a:gd name="T1" fmla="*/ 0 h 115"/>
                <a:gd name="T2" fmla="*/ 53 w 191"/>
                <a:gd name="T3" fmla="*/ 0 h 115"/>
                <a:gd name="T4" fmla="*/ 0 w 191"/>
                <a:gd name="T5" fmla="*/ 23 h 115"/>
                <a:gd name="T6" fmla="*/ 0 w 191"/>
                <a:gd name="T7" fmla="*/ 40 h 115"/>
                <a:gd name="T8" fmla="*/ 69 w 191"/>
                <a:gd name="T9" fmla="*/ 66 h 115"/>
                <a:gd name="T10" fmla="*/ 53 w 191"/>
                <a:gd name="T11" fmla="*/ 84 h 115"/>
                <a:gd name="T12" fmla="*/ 64 w 191"/>
                <a:gd name="T13" fmla="*/ 107 h 115"/>
                <a:gd name="T14" fmla="*/ 107 w 191"/>
                <a:gd name="T15" fmla="*/ 87 h 115"/>
                <a:gd name="T16" fmla="*/ 144 w 191"/>
                <a:gd name="T17" fmla="*/ 87 h 115"/>
                <a:gd name="T18" fmla="*/ 161 w 191"/>
                <a:gd name="T19" fmla="*/ 115 h 115"/>
                <a:gd name="T20" fmla="*/ 191 w 191"/>
                <a:gd name="T21" fmla="*/ 86 h 115"/>
                <a:gd name="T22" fmla="*/ 184 w 191"/>
                <a:gd name="T23" fmla="*/ 57 h 115"/>
                <a:gd name="T24" fmla="*/ 160 w 191"/>
                <a:gd name="T25" fmla="*/ 66 h 115"/>
                <a:gd name="T26" fmla="*/ 156 w 191"/>
                <a:gd name="T27" fmla="*/ 31 h 115"/>
                <a:gd name="T28" fmla="*/ 168 w 191"/>
                <a:gd name="T29" fmla="*/ 10 h 115"/>
                <a:gd name="T30" fmla="*/ 156 w 191"/>
                <a:gd name="T31" fmla="*/ 10 h 115"/>
                <a:gd name="T32" fmla="*/ 137 w 191"/>
                <a:gd name="T33" fmla="*/ 22 h 115"/>
                <a:gd name="T34" fmla="*/ 128 w 191"/>
                <a:gd name="T35" fmla="*/ 29 h 115"/>
                <a:gd name="T36" fmla="*/ 134 w 191"/>
                <a:gd name="T37" fmla="*/ 54 h 115"/>
                <a:gd name="T38" fmla="*/ 120 w 191"/>
                <a:gd name="T39" fmla="*/ 64 h 115"/>
                <a:gd name="T40" fmla="*/ 99 w 191"/>
                <a:gd name="T41" fmla="*/ 63 h 115"/>
                <a:gd name="T42" fmla="*/ 94 w 191"/>
                <a:gd name="T43" fmla="*/ 31 h 115"/>
                <a:gd name="T44" fmla="*/ 53 w 191"/>
                <a:gd name="T4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1" h="115">
                  <a:moveTo>
                    <a:pt x="53" y="0"/>
                  </a:moveTo>
                  <a:lnTo>
                    <a:pt x="53" y="0"/>
                  </a:lnTo>
                  <a:lnTo>
                    <a:pt x="0" y="23"/>
                  </a:lnTo>
                  <a:lnTo>
                    <a:pt x="0" y="40"/>
                  </a:lnTo>
                  <a:lnTo>
                    <a:pt x="69" y="66"/>
                  </a:lnTo>
                  <a:lnTo>
                    <a:pt x="53" y="84"/>
                  </a:lnTo>
                  <a:lnTo>
                    <a:pt x="64" y="107"/>
                  </a:lnTo>
                  <a:lnTo>
                    <a:pt x="107" y="87"/>
                  </a:lnTo>
                  <a:lnTo>
                    <a:pt x="144" y="87"/>
                  </a:lnTo>
                  <a:lnTo>
                    <a:pt x="161" y="115"/>
                  </a:lnTo>
                  <a:lnTo>
                    <a:pt x="191" y="86"/>
                  </a:lnTo>
                  <a:lnTo>
                    <a:pt x="184" y="57"/>
                  </a:lnTo>
                  <a:lnTo>
                    <a:pt x="160" y="66"/>
                  </a:lnTo>
                  <a:lnTo>
                    <a:pt x="156" y="31"/>
                  </a:lnTo>
                  <a:lnTo>
                    <a:pt x="168" y="10"/>
                  </a:lnTo>
                  <a:lnTo>
                    <a:pt x="156" y="10"/>
                  </a:lnTo>
                  <a:lnTo>
                    <a:pt x="137" y="22"/>
                  </a:lnTo>
                  <a:lnTo>
                    <a:pt x="128" y="29"/>
                  </a:lnTo>
                  <a:lnTo>
                    <a:pt x="134" y="54"/>
                  </a:lnTo>
                  <a:lnTo>
                    <a:pt x="120" y="64"/>
                  </a:lnTo>
                  <a:lnTo>
                    <a:pt x="99" y="63"/>
                  </a:lnTo>
                  <a:lnTo>
                    <a:pt x="94" y="31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9" name="Freeform 185">
              <a:extLst>
                <a:ext uri="{FF2B5EF4-FFF2-40B4-BE49-F238E27FC236}">
                  <a16:creationId xmlns:a16="http://schemas.microsoft.com/office/drawing/2014/main" xmlns="" id="{C1CA8E48-CF30-2249-A5EA-ABC8C38B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63" y="1987551"/>
              <a:ext cx="61913" cy="36513"/>
            </a:xfrm>
            <a:custGeom>
              <a:avLst/>
              <a:gdLst>
                <a:gd name="T0" fmla="*/ 6 w 58"/>
                <a:gd name="T1" fmla="*/ 0 h 34"/>
                <a:gd name="T2" fmla="*/ 6 w 58"/>
                <a:gd name="T3" fmla="*/ 0 h 34"/>
                <a:gd name="T4" fmla="*/ 0 w 58"/>
                <a:gd name="T5" fmla="*/ 18 h 34"/>
                <a:gd name="T6" fmla="*/ 34 w 58"/>
                <a:gd name="T7" fmla="*/ 34 h 34"/>
                <a:gd name="T8" fmla="*/ 58 w 58"/>
                <a:gd name="T9" fmla="*/ 20 h 34"/>
                <a:gd name="T10" fmla="*/ 56 w 58"/>
                <a:gd name="T11" fmla="*/ 9 h 34"/>
                <a:gd name="T12" fmla="*/ 6 w 58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6" y="0"/>
                  </a:moveTo>
                  <a:lnTo>
                    <a:pt x="6" y="0"/>
                  </a:lnTo>
                  <a:lnTo>
                    <a:pt x="0" y="18"/>
                  </a:lnTo>
                  <a:lnTo>
                    <a:pt x="34" y="34"/>
                  </a:lnTo>
                  <a:lnTo>
                    <a:pt x="58" y="20"/>
                  </a:lnTo>
                  <a:lnTo>
                    <a:pt x="56" y="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0" name="Freeform 186">
              <a:extLst>
                <a:ext uri="{FF2B5EF4-FFF2-40B4-BE49-F238E27FC236}">
                  <a16:creationId xmlns:a16="http://schemas.microsoft.com/office/drawing/2014/main" xmlns="" id="{C2DBDABF-00E0-B14B-A457-6E7C176E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1957388"/>
              <a:ext cx="58738" cy="22225"/>
            </a:xfrm>
            <a:custGeom>
              <a:avLst/>
              <a:gdLst>
                <a:gd name="T0" fmla="*/ 25 w 56"/>
                <a:gd name="T1" fmla="*/ 0 h 21"/>
                <a:gd name="T2" fmla="*/ 25 w 56"/>
                <a:gd name="T3" fmla="*/ 0 h 21"/>
                <a:gd name="T4" fmla="*/ 0 w 56"/>
                <a:gd name="T5" fmla="*/ 8 h 21"/>
                <a:gd name="T6" fmla="*/ 2 w 56"/>
                <a:gd name="T7" fmla="*/ 21 h 21"/>
                <a:gd name="T8" fmla="*/ 56 w 56"/>
                <a:gd name="T9" fmla="*/ 17 h 21"/>
                <a:gd name="T10" fmla="*/ 54 w 56"/>
                <a:gd name="T11" fmla="*/ 5 h 21"/>
                <a:gd name="T12" fmla="*/ 25 w 56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21">
                  <a:moveTo>
                    <a:pt x="25" y="0"/>
                  </a:moveTo>
                  <a:lnTo>
                    <a:pt x="25" y="0"/>
                  </a:lnTo>
                  <a:lnTo>
                    <a:pt x="0" y="8"/>
                  </a:lnTo>
                  <a:lnTo>
                    <a:pt x="2" y="21"/>
                  </a:lnTo>
                  <a:lnTo>
                    <a:pt x="56" y="17"/>
                  </a:lnTo>
                  <a:lnTo>
                    <a:pt x="54" y="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1" name="Freeform 187">
              <a:extLst>
                <a:ext uri="{FF2B5EF4-FFF2-40B4-BE49-F238E27FC236}">
                  <a16:creationId xmlns:a16="http://schemas.microsoft.com/office/drawing/2014/main" xmlns="" id="{D1020AFD-CE5D-C24F-8697-4706CC79E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8325" y="1985963"/>
              <a:ext cx="84138" cy="73025"/>
            </a:xfrm>
            <a:custGeom>
              <a:avLst/>
              <a:gdLst>
                <a:gd name="T0" fmla="*/ 12 w 80"/>
                <a:gd name="T1" fmla="*/ 1 h 68"/>
                <a:gd name="T2" fmla="*/ 12 w 80"/>
                <a:gd name="T3" fmla="*/ 1 h 68"/>
                <a:gd name="T4" fmla="*/ 9 w 80"/>
                <a:gd name="T5" fmla="*/ 14 h 68"/>
                <a:gd name="T6" fmla="*/ 0 w 80"/>
                <a:gd name="T7" fmla="*/ 26 h 68"/>
                <a:gd name="T8" fmla="*/ 0 w 80"/>
                <a:gd name="T9" fmla="*/ 43 h 68"/>
                <a:gd name="T10" fmla="*/ 33 w 80"/>
                <a:gd name="T11" fmla="*/ 38 h 68"/>
                <a:gd name="T12" fmla="*/ 68 w 80"/>
                <a:gd name="T13" fmla="*/ 68 h 68"/>
                <a:gd name="T14" fmla="*/ 80 w 80"/>
                <a:gd name="T15" fmla="*/ 68 h 68"/>
                <a:gd name="T16" fmla="*/ 80 w 80"/>
                <a:gd name="T17" fmla="*/ 38 h 68"/>
                <a:gd name="T18" fmla="*/ 45 w 80"/>
                <a:gd name="T19" fmla="*/ 0 h 68"/>
                <a:gd name="T20" fmla="*/ 12 w 80"/>
                <a:gd name="T21" fmla="*/ 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68">
                  <a:moveTo>
                    <a:pt x="12" y="1"/>
                  </a:moveTo>
                  <a:lnTo>
                    <a:pt x="12" y="1"/>
                  </a:lnTo>
                  <a:lnTo>
                    <a:pt x="9" y="14"/>
                  </a:lnTo>
                  <a:lnTo>
                    <a:pt x="0" y="26"/>
                  </a:lnTo>
                  <a:lnTo>
                    <a:pt x="0" y="43"/>
                  </a:lnTo>
                  <a:lnTo>
                    <a:pt x="33" y="38"/>
                  </a:lnTo>
                  <a:lnTo>
                    <a:pt x="68" y="68"/>
                  </a:lnTo>
                  <a:lnTo>
                    <a:pt x="80" y="68"/>
                  </a:lnTo>
                  <a:lnTo>
                    <a:pt x="80" y="38"/>
                  </a:lnTo>
                  <a:lnTo>
                    <a:pt x="45" y="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2" name="Freeform 188">
              <a:extLst>
                <a:ext uri="{FF2B5EF4-FFF2-40B4-BE49-F238E27FC236}">
                  <a16:creationId xmlns:a16="http://schemas.microsoft.com/office/drawing/2014/main" xmlns="" id="{DEAD7889-8EC0-E440-9FD0-C672F15BA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4688" y="2020888"/>
              <a:ext cx="52388" cy="66675"/>
            </a:xfrm>
            <a:custGeom>
              <a:avLst/>
              <a:gdLst>
                <a:gd name="T0" fmla="*/ 0 w 49"/>
                <a:gd name="T1" fmla="*/ 4 h 63"/>
                <a:gd name="T2" fmla="*/ 0 w 49"/>
                <a:gd name="T3" fmla="*/ 4 h 63"/>
                <a:gd name="T4" fmla="*/ 14 w 49"/>
                <a:gd name="T5" fmla="*/ 19 h 63"/>
                <a:gd name="T6" fmla="*/ 2 w 49"/>
                <a:gd name="T7" fmla="*/ 40 h 63"/>
                <a:gd name="T8" fmla="*/ 11 w 49"/>
                <a:gd name="T9" fmla="*/ 63 h 63"/>
                <a:gd name="T10" fmla="*/ 49 w 49"/>
                <a:gd name="T11" fmla="*/ 42 h 63"/>
                <a:gd name="T12" fmla="*/ 49 w 49"/>
                <a:gd name="T13" fmla="*/ 26 h 63"/>
                <a:gd name="T14" fmla="*/ 26 w 49"/>
                <a:gd name="T15" fmla="*/ 0 h 63"/>
                <a:gd name="T16" fmla="*/ 0 w 49"/>
                <a:gd name="T17" fmla="*/ 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63">
                  <a:moveTo>
                    <a:pt x="0" y="4"/>
                  </a:moveTo>
                  <a:lnTo>
                    <a:pt x="0" y="4"/>
                  </a:lnTo>
                  <a:lnTo>
                    <a:pt x="14" y="19"/>
                  </a:lnTo>
                  <a:lnTo>
                    <a:pt x="2" y="40"/>
                  </a:lnTo>
                  <a:lnTo>
                    <a:pt x="11" y="63"/>
                  </a:lnTo>
                  <a:lnTo>
                    <a:pt x="49" y="42"/>
                  </a:lnTo>
                  <a:lnTo>
                    <a:pt x="49" y="26"/>
                  </a:lnTo>
                  <a:lnTo>
                    <a:pt x="26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3" name="Freeform 189">
              <a:extLst>
                <a:ext uri="{FF2B5EF4-FFF2-40B4-BE49-F238E27FC236}">
                  <a16:creationId xmlns:a16="http://schemas.microsoft.com/office/drawing/2014/main" xmlns="" id="{836A7889-DD8C-8743-AFC2-7F337F986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8663" y="1938338"/>
              <a:ext cx="149225" cy="153988"/>
            </a:xfrm>
            <a:custGeom>
              <a:avLst/>
              <a:gdLst>
                <a:gd name="T0" fmla="*/ 0 w 142"/>
                <a:gd name="T1" fmla="*/ 42 h 146"/>
                <a:gd name="T2" fmla="*/ 0 w 142"/>
                <a:gd name="T3" fmla="*/ 42 h 146"/>
                <a:gd name="T4" fmla="*/ 1 w 142"/>
                <a:gd name="T5" fmla="*/ 70 h 146"/>
                <a:gd name="T6" fmla="*/ 48 w 142"/>
                <a:gd name="T7" fmla="*/ 70 h 146"/>
                <a:gd name="T8" fmla="*/ 60 w 142"/>
                <a:gd name="T9" fmla="*/ 81 h 146"/>
                <a:gd name="T10" fmla="*/ 59 w 142"/>
                <a:gd name="T11" fmla="*/ 93 h 146"/>
                <a:gd name="T12" fmla="*/ 17 w 142"/>
                <a:gd name="T13" fmla="*/ 98 h 146"/>
                <a:gd name="T14" fmla="*/ 47 w 142"/>
                <a:gd name="T15" fmla="*/ 139 h 146"/>
                <a:gd name="T16" fmla="*/ 87 w 142"/>
                <a:gd name="T17" fmla="*/ 146 h 146"/>
                <a:gd name="T18" fmla="*/ 142 w 142"/>
                <a:gd name="T19" fmla="*/ 121 h 146"/>
                <a:gd name="T20" fmla="*/ 62 w 142"/>
                <a:gd name="T21" fmla="*/ 0 h 146"/>
                <a:gd name="T22" fmla="*/ 38 w 142"/>
                <a:gd name="T23" fmla="*/ 16 h 146"/>
                <a:gd name="T24" fmla="*/ 40 w 142"/>
                <a:gd name="T25" fmla="*/ 37 h 146"/>
                <a:gd name="T26" fmla="*/ 12 w 142"/>
                <a:gd name="T27" fmla="*/ 26 h 146"/>
                <a:gd name="T28" fmla="*/ 0 w 142"/>
                <a:gd name="T29" fmla="*/ 4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2" h="146">
                  <a:moveTo>
                    <a:pt x="0" y="42"/>
                  </a:moveTo>
                  <a:lnTo>
                    <a:pt x="0" y="42"/>
                  </a:lnTo>
                  <a:lnTo>
                    <a:pt x="1" y="70"/>
                  </a:lnTo>
                  <a:lnTo>
                    <a:pt x="48" y="70"/>
                  </a:lnTo>
                  <a:lnTo>
                    <a:pt x="60" y="81"/>
                  </a:lnTo>
                  <a:lnTo>
                    <a:pt x="59" y="93"/>
                  </a:lnTo>
                  <a:lnTo>
                    <a:pt x="17" y="98"/>
                  </a:lnTo>
                  <a:lnTo>
                    <a:pt x="47" y="139"/>
                  </a:lnTo>
                  <a:lnTo>
                    <a:pt x="87" y="146"/>
                  </a:lnTo>
                  <a:lnTo>
                    <a:pt x="142" y="121"/>
                  </a:lnTo>
                  <a:lnTo>
                    <a:pt x="62" y="0"/>
                  </a:lnTo>
                  <a:lnTo>
                    <a:pt x="38" y="16"/>
                  </a:lnTo>
                  <a:lnTo>
                    <a:pt x="40" y="37"/>
                  </a:lnTo>
                  <a:lnTo>
                    <a:pt x="12" y="26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4" name="Freeform 190">
              <a:extLst>
                <a:ext uri="{FF2B5EF4-FFF2-40B4-BE49-F238E27FC236}">
                  <a16:creationId xmlns:a16="http://schemas.microsoft.com/office/drawing/2014/main" xmlns="" id="{B633D789-228F-7E4D-9FED-928A12782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2563" y="2192338"/>
              <a:ext cx="276225" cy="254000"/>
            </a:xfrm>
            <a:custGeom>
              <a:avLst/>
              <a:gdLst>
                <a:gd name="T0" fmla="*/ 111 w 261"/>
                <a:gd name="T1" fmla="*/ 0 h 240"/>
                <a:gd name="T2" fmla="*/ 111 w 261"/>
                <a:gd name="T3" fmla="*/ 0 h 240"/>
                <a:gd name="T4" fmla="*/ 45 w 261"/>
                <a:gd name="T5" fmla="*/ 18 h 240"/>
                <a:gd name="T6" fmla="*/ 7 w 261"/>
                <a:gd name="T7" fmla="*/ 51 h 240"/>
                <a:gd name="T8" fmla="*/ 10 w 261"/>
                <a:gd name="T9" fmla="*/ 88 h 240"/>
                <a:gd name="T10" fmla="*/ 80 w 261"/>
                <a:gd name="T11" fmla="*/ 109 h 240"/>
                <a:gd name="T12" fmla="*/ 64 w 261"/>
                <a:gd name="T13" fmla="*/ 144 h 240"/>
                <a:gd name="T14" fmla="*/ 14 w 261"/>
                <a:gd name="T15" fmla="*/ 113 h 240"/>
                <a:gd name="T16" fmla="*/ 0 w 261"/>
                <a:gd name="T17" fmla="*/ 139 h 240"/>
                <a:gd name="T18" fmla="*/ 33 w 261"/>
                <a:gd name="T19" fmla="*/ 162 h 240"/>
                <a:gd name="T20" fmla="*/ 31 w 261"/>
                <a:gd name="T21" fmla="*/ 198 h 240"/>
                <a:gd name="T22" fmla="*/ 82 w 261"/>
                <a:gd name="T23" fmla="*/ 212 h 240"/>
                <a:gd name="T24" fmla="*/ 143 w 261"/>
                <a:gd name="T25" fmla="*/ 209 h 240"/>
                <a:gd name="T26" fmla="*/ 153 w 261"/>
                <a:gd name="T27" fmla="*/ 190 h 240"/>
                <a:gd name="T28" fmla="*/ 198 w 261"/>
                <a:gd name="T29" fmla="*/ 240 h 240"/>
                <a:gd name="T30" fmla="*/ 229 w 261"/>
                <a:gd name="T31" fmla="*/ 230 h 240"/>
                <a:gd name="T32" fmla="*/ 235 w 261"/>
                <a:gd name="T33" fmla="*/ 195 h 240"/>
                <a:gd name="T34" fmla="*/ 257 w 261"/>
                <a:gd name="T35" fmla="*/ 211 h 240"/>
                <a:gd name="T36" fmla="*/ 261 w 261"/>
                <a:gd name="T37" fmla="*/ 176 h 240"/>
                <a:gd name="T38" fmla="*/ 233 w 261"/>
                <a:gd name="T39" fmla="*/ 158 h 240"/>
                <a:gd name="T40" fmla="*/ 235 w 261"/>
                <a:gd name="T41" fmla="*/ 48 h 240"/>
                <a:gd name="T42" fmla="*/ 210 w 261"/>
                <a:gd name="T43" fmla="*/ 28 h 240"/>
                <a:gd name="T44" fmla="*/ 184 w 261"/>
                <a:gd name="T45" fmla="*/ 63 h 240"/>
                <a:gd name="T46" fmla="*/ 111 w 261"/>
                <a:gd name="T4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1" h="240">
                  <a:moveTo>
                    <a:pt x="111" y="0"/>
                  </a:moveTo>
                  <a:lnTo>
                    <a:pt x="111" y="0"/>
                  </a:lnTo>
                  <a:lnTo>
                    <a:pt x="45" y="18"/>
                  </a:lnTo>
                  <a:lnTo>
                    <a:pt x="7" y="51"/>
                  </a:lnTo>
                  <a:lnTo>
                    <a:pt x="10" y="88"/>
                  </a:lnTo>
                  <a:lnTo>
                    <a:pt x="80" y="109"/>
                  </a:lnTo>
                  <a:lnTo>
                    <a:pt x="64" y="144"/>
                  </a:lnTo>
                  <a:lnTo>
                    <a:pt x="14" y="113"/>
                  </a:lnTo>
                  <a:lnTo>
                    <a:pt x="0" y="139"/>
                  </a:lnTo>
                  <a:lnTo>
                    <a:pt x="33" y="162"/>
                  </a:lnTo>
                  <a:lnTo>
                    <a:pt x="31" y="198"/>
                  </a:lnTo>
                  <a:lnTo>
                    <a:pt x="82" y="212"/>
                  </a:lnTo>
                  <a:lnTo>
                    <a:pt x="143" y="209"/>
                  </a:lnTo>
                  <a:lnTo>
                    <a:pt x="153" y="190"/>
                  </a:lnTo>
                  <a:lnTo>
                    <a:pt x="198" y="240"/>
                  </a:lnTo>
                  <a:lnTo>
                    <a:pt x="229" y="230"/>
                  </a:lnTo>
                  <a:lnTo>
                    <a:pt x="235" y="195"/>
                  </a:lnTo>
                  <a:lnTo>
                    <a:pt x="257" y="211"/>
                  </a:lnTo>
                  <a:lnTo>
                    <a:pt x="261" y="176"/>
                  </a:lnTo>
                  <a:lnTo>
                    <a:pt x="233" y="158"/>
                  </a:lnTo>
                  <a:lnTo>
                    <a:pt x="235" y="48"/>
                  </a:lnTo>
                  <a:lnTo>
                    <a:pt x="210" y="28"/>
                  </a:lnTo>
                  <a:lnTo>
                    <a:pt x="184" y="63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5" name="Freeform 191">
              <a:extLst>
                <a:ext uri="{FF2B5EF4-FFF2-40B4-BE49-F238E27FC236}">
                  <a16:creationId xmlns:a16="http://schemas.microsoft.com/office/drawing/2014/main" xmlns="" id="{52785443-EA0B-3C4A-9104-E4C1F62EE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363" y="2243138"/>
              <a:ext cx="103188" cy="115888"/>
            </a:xfrm>
            <a:custGeom>
              <a:avLst/>
              <a:gdLst>
                <a:gd name="T0" fmla="*/ 34 w 97"/>
                <a:gd name="T1" fmla="*/ 29 h 110"/>
                <a:gd name="T2" fmla="*/ 34 w 97"/>
                <a:gd name="T3" fmla="*/ 29 h 110"/>
                <a:gd name="T4" fmla="*/ 12 w 97"/>
                <a:gd name="T5" fmla="*/ 19 h 110"/>
                <a:gd name="T6" fmla="*/ 0 w 97"/>
                <a:gd name="T7" fmla="*/ 35 h 110"/>
                <a:gd name="T8" fmla="*/ 24 w 97"/>
                <a:gd name="T9" fmla="*/ 73 h 110"/>
                <a:gd name="T10" fmla="*/ 26 w 97"/>
                <a:gd name="T11" fmla="*/ 110 h 110"/>
                <a:gd name="T12" fmla="*/ 78 w 97"/>
                <a:gd name="T13" fmla="*/ 79 h 110"/>
                <a:gd name="T14" fmla="*/ 78 w 97"/>
                <a:gd name="T15" fmla="*/ 33 h 110"/>
                <a:gd name="T16" fmla="*/ 97 w 97"/>
                <a:gd name="T17" fmla="*/ 14 h 110"/>
                <a:gd name="T18" fmla="*/ 78 w 97"/>
                <a:gd name="T19" fmla="*/ 0 h 110"/>
                <a:gd name="T20" fmla="*/ 47 w 97"/>
                <a:gd name="T21" fmla="*/ 0 h 110"/>
                <a:gd name="T22" fmla="*/ 34 w 97"/>
                <a:gd name="T23" fmla="*/ 2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" h="110">
                  <a:moveTo>
                    <a:pt x="34" y="29"/>
                  </a:moveTo>
                  <a:lnTo>
                    <a:pt x="34" y="29"/>
                  </a:lnTo>
                  <a:lnTo>
                    <a:pt x="12" y="19"/>
                  </a:lnTo>
                  <a:lnTo>
                    <a:pt x="0" y="35"/>
                  </a:lnTo>
                  <a:lnTo>
                    <a:pt x="24" y="73"/>
                  </a:lnTo>
                  <a:lnTo>
                    <a:pt x="26" y="110"/>
                  </a:lnTo>
                  <a:lnTo>
                    <a:pt x="78" y="79"/>
                  </a:lnTo>
                  <a:lnTo>
                    <a:pt x="78" y="33"/>
                  </a:lnTo>
                  <a:lnTo>
                    <a:pt x="97" y="14"/>
                  </a:lnTo>
                  <a:lnTo>
                    <a:pt x="78" y="0"/>
                  </a:lnTo>
                  <a:lnTo>
                    <a:pt x="47" y="0"/>
                  </a:lnTo>
                  <a:lnTo>
                    <a:pt x="34" y="2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6" name="Freeform 192">
              <a:extLst>
                <a:ext uri="{FF2B5EF4-FFF2-40B4-BE49-F238E27FC236}">
                  <a16:creationId xmlns:a16="http://schemas.microsoft.com/office/drawing/2014/main" xmlns="" id="{251AA8D0-F8FB-9848-BD97-75BC504B2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3250" y="2257426"/>
              <a:ext cx="120650" cy="69850"/>
            </a:xfrm>
            <a:custGeom>
              <a:avLst/>
              <a:gdLst>
                <a:gd name="T0" fmla="*/ 37 w 115"/>
                <a:gd name="T1" fmla="*/ 0 h 66"/>
                <a:gd name="T2" fmla="*/ 37 w 115"/>
                <a:gd name="T3" fmla="*/ 0 h 66"/>
                <a:gd name="T4" fmla="*/ 0 w 115"/>
                <a:gd name="T5" fmla="*/ 30 h 66"/>
                <a:gd name="T6" fmla="*/ 9 w 115"/>
                <a:gd name="T7" fmla="*/ 66 h 66"/>
                <a:gd name="T8" fmla="*/ 32 w 115"/>
                <a:gd name="T9" fmla="*/ 66 h 66"/>
                <a:gd name="T10" fmla="*/ 42 w 115"/>
                <a:gd name="T11" fmla="*/ 47 h 66"/>
                <a:gd name="T12" fmla="*/ 58 w 115"/>
                <a:gd name="T13" fmla="*/ 63 h 66"/>
                <a:gd name="T14" fmla="*/ 73 w 115"/>
                <a:gd name="T15" fmla="*/ 61 h 66"/>
                <a:gd name="T16" fmla="*/ 115 w 115"/>
                <a:gd name="T17" fmla="*/ 26 h 66"/>
                <a:gd name="T18" fmla="*/ 37 w 115"/>
                <a:gd name="T1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66">
                  <a:moveTo>
                    <a:pt x="37" y="0"/>
                  </a:moveTo>
                  <a:lnTo>
                    <a:pt x="37" y="0"/>
                  </a:lnTo>
                  <a:lnTo>
                    <a:pt x="0" y="30"/>
                  </a:lnTo>
                  <a:lnTo>
                    <a:pt x="9" y="66"/>
                  </a:lnTo>
                  <a:lnTo>
                    <a:pt x="32" y="66"/>
                  </a:lnTo>
                  <a:lnTo>
                    <a:pt x="42" y="47"/>
                  </a:lnTo>
                  <a:lnTo>
                    <a:pt x="58" y="63"/>
                  </a:lnTo>
                  <a:lnTo>
                    <a:pt x="73" y="61"/>
                  </a:lnTo>
                  <a:lnTo>
                    <a:pt x="115" y="26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7" name="Freeform 193">
              <a:extLst>
                <a:ext uri="{FF2B5EF4-FFF2-40B4-BE49-F238E27FC236}">
                  <a16:creationId xmlns:a16="http://schemas.microsoft.com/office/drawing/2014/main" xmlns="" id="{3A5A8E80-1728-E448-B8FA-0DBC43860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8650" y="2195513"/>
              <a:ext cx="50800" cy="33338"/>
            </a:xfrm>
            <a:custGeom>
              <a:avLst/>
              <a:gdLst>
                <a:gd name="T0" fmla="*/ 8 w 48"/>
                <a:gd name="T1" fmla="*/ 0 h 31"/>
                <a:gd name="T2" fmla="*/ 8 w 48"/>
                <a:gd name="T3" fmla="*/ 0 h 31"/>
                <a:gd name="T4" fmla="*/ 0 w 48"/>
                <a:gd name="T5" fmla="*/ 17 h 31"/>
                <a:gd name="T6" fmla="*/ 38 w 48"/>
                <a:gd name="T7" fmla="*/ 31 h 31"/>
                <a:gd name="T8" fmla="*/ 48 w 48"/>
                <a:gd name="T9" fmla="*/ 16 h 31"/>
                <a:gd name="T10" fmla="*/ 8 w 4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31">
                  <a:moveTo>
                    <a:pt x="8" y="0"/>
                  </a:moveTo>
                  <a:lnTo>
                    <a:pt x="8" y="0"/>
                  </a:lnTo>
                  <a:lnTo>
                    <a:pt x="0" y="17"/>
                  </a:lnTo>
                  <a:lnTo>
                    <a:pt x="38" y="31"/>
                  </a:lnTo>
                  <a:lnTo>
                    <a:pt x="48" y="1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8" name="Freeform 194">
              <a:extLst>
                <a:ext uri="{FF2B5EF4-FFF2-40B4-BE49-F238E27FC236}">
                  <a16:creationId xmlns:a16="http://schemas.microsoft.com/office/drawing/2014/main" xmlns="" id="{6CDCB563-EA19-0D4E-BE92-8B762D18A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9275" y="2125663"/>
              <a:ext cx="85725" cy="77788"/>
            </a:xfrm>
            <a:custGeom>
              <a:avLst/>
              <a:gdLst>
                <a:gd name="T0" fmla="*/ 61 w 80"/>
                <a:gd name="T1" fmla="*/ 0 h 74"/>
                <a:gd name="T2" fmla="*/ 61 w 80"/>
                <a:gd name="T3" fmla="*/ 0 h 74"/>
                <a:gd name="T4" fmla="*/ 22 w 80"/>
                <a:gd name="T5" fmla="*/ 5 h 74"/>
                <a:gd name="T6" fmla="*/ 0 w 80"/>
                <a:gd name="T7" fmla="*/ 26 h 74"/>
                <a:gd name="T8" fmla="*/ 42 w 80"/>
                <a:gd name="T9" fmla="*/ 28 h 74"/>
                <a:gd name="T10" fmla="*/ 29 w 80"/>
                <a:gd name="T11" fmla="*/ 60 h 74"/>
                <a:gd name="T12" fmla="*/ 38 w 80"/>
                <a:gd name="T13" fmla="*/ 74 h 74"/>
                <a:gd name="T14" fmla="*/ 50 w 80"/>
                <a:gd name="T15" fmla="*/ 72 h 74"/>
                <a:gd name="T16" fmla="*/ 80 w 80"/>
                <a:gd name="T17" fmla="*/ 25 h 74"/>
                <a:gd name="T18" fmla="*/ 61 w 80"/>
                <a:gd name="T1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74">
                  <a:moveTo>
                    <a:pt x="61" y="0"/>
                  </a:moveTo>
                  <a:lnTo>
                    <a:pt x="61" y="0"/>
                  </a:lnTo>
                  <a:lnTo>
                    <a:pt x="22" y="5"/>
                  </a:lnTo>
                  <a:lnTo>
                    <a:pt x="0" y="26"/>
                  </a:lnTo>
                  <a:lnTo>
                    <a:pt x="42" y="28"/>
                  </a:lnTo>
                  <a:lnTo>
                    <a:pt x="29" y="60"/>
                  </a:lnTo>
                  <a:lnTo>
                    <a:pt x="38" y="74"/>
                  </a:lnTo>
                  <a:lnTo>
                    <a:pt x="50" y="72"/>
                  </a:lnTo>
                  <a:lnTo>
                    <a:pt x="80" y="25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9" name="Freeform 195">
              <a:extLst>
                <a:ext uri="{FF2B5EF4-FFF2-40B4-BE49-F238E27FC236}">
                  <a16:creationId xmlns:a16="http://schemas.microsoft.com/office/drawing/2014/main" xmlns="" id="{50C6FC87-3FA0-7847-B93C-DBBD97A79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1988" y="2112963"/>
              <a:ext cx="255588" cy="187325"/>
            </a:xfrm>
            <a:custGeom>
              <a:avLst/>
              <a:gdLst>
                <a:gd name="T0" fmla="*/ 21 w 242"/>
                <a:gd name="T1" fmla="*/ 0 h 177"/>
                <a:gd name="T2" fmla="*/ 21 w 242"/>
                <a:gd name="T3" fmla="*/ 0 h 177"/>
                <a:gd name="T4" fmla="*/ 0 w 242"/>
                <a:gd name="T5" fmla="*/ 7 h 177"/>
                <a:gd name="T6" fmla="*/ 3 w 242"/>
                <a:gd name="T7" fmla="*/ 35 h 177"/>
                <a:gd name="T8" fmla="*/ 38 w 242"/>
                <a:gd name="T9" fmla="*/ 58 h 177"/>
                <a:gd name="T10" fmla="*/ 40 w 242"/>
                <a:gd name="T11" fmla="*/ 75 h 177"/>
                <a:gd name="T12" fmla="*/ 29 w 242"/>
                <a:gd name="T13" fmla="*/ 86 h 177"/>
                <a:gd name="T14" fmla="*/ 35 w 242"/>
                <a:gd name="T15" fmla="*/ 121 h 177"/>
                <a:gd name="T16" fmla="*/ 169 w 242"/>
                <a:gd name="T17" fmla="*/ 165 h 177"/>
                <a:gd name="T18" fmla="*/ 205 w 242"/>
                <a:gd name="T19" fmla="*/ 177 h 177"/>
                <a:gd name="T20" fmla="*/ 242 w 242"/>
                <a:gd name="T21" fmla="*/ 145 h 177"/>
                <a:gd name="T22" fmla="*/ 198 w 242"/>
                <a:gd name="T23" fmla="*/ 110 h 177"/>
                <a:gd name="T24" fmla="*/ 158 w 242"/>
                <a:gd name="T25" fmla="*/ 121 h 177"/>
                <a:gd name="T26" fmla="*/ 103 w 242"/>
                <a:gd name="T27" fmla="*/ 115 h 177"/>
                <a:gd name="T28" fmla="*/ 82 w 242"/>
                <a:gd name="T29" fmla="*/ 94 h 177"/>
                <a:gd name="T30" fmla="*/ 77 w 242"/>
                <a:gd name="T31" fmla="*/ 37 h 177"/>
                <a:gd name="T32" fmla="*/ 42 w 242"/>
                <a:gd name="T33" fmla="*/ 19 h 177"/>
                <a:gd name="T34" fmla="*/ 21 w 242"/>
                <a:gd name="T3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2" h="177">
                  <a:moveTo>
                    <a:pt x="21" y="0"/>
                  </a:moveTo>
                  <a:lnTo>
                    <a:pt x="21" y="0"/>
                  </a:lnTo>
                  <a:lnTo>
                    <a:pt x="0" y="7"/>
                  </a:lnTo>
                  <a:lnTo>
                    <a:pt x="3" y="35"/>
                  </a:lnTo>
                  <a:lnTo>
                    <a:pt x="38" y="58"/>
                  </a:lnTo>
                  <a:lnTo>
                    <a:pt x="40" y="75"/>
                  </a:lnTo>
                  <a:lnTo>
                    <a:pt x="29" y="86"/>
                  </a:lnTo>
                  <a:lnTo>
                    <a:pt x="35" y="121"/>
                  </a:lnTo>
                  <a:lnTo>
                    <a:pt x="169" y="165"/>
                  </a:lnTo>
                  <a:lnTo>
                    <a:pt x="205" y="177"/>
                  </a:lnTo>
                  <a:lnTo>
                    <a:pt x="242" y="145"/>
                  </a:lnTo>
                  <a:lnTo>
                    <a:pt x="198" y="110"/>
                  </a:lnTo>
                  <a:lnTo>
                    <a:pt x="158" y="121"/>
                  </a:lnTo>
                  <a:lnTo>
                    <a:pt x="103" y="115"/>
                  </a:lnTo>
                  <a:lnTo>
                    <a:pt x="82" y="94"/>
                  </a:lnTo>
                  <a:lnTo>
                    <a:pt x="77" y="37"/>
                  </a:lnTo>
                  <a:lnTo>
                    <a:pt x="42" y="19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0" name="Freeform 196">
              <a:extLst>
                <a:ext uri="{FF2B5EF4-FFF2-40B4-BE49-F238E27FC236}">
                  <a16:creationId xmlns:a16="http://schemas.microsoft.com/office/drawing/2014/main" xmlns="" id="{7B64A4FD-E8DE-674E-9773-F0E54A3CD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5800" y="2301876"/>
              <a:ext cx="441325" cy="550863"/>
            </a:xfrm>
            <a:custGeom>
              <a:avLst/>
              <a:gdLst>
                <a:gd name="T0" fmla="*/ 107 w 417"/>
                <a:gd name="T1" fmla="*/ 3 h 520"/>
                <a:gd name="T2" fmla="*/ 107 w 417"/>
                <a:gd name="T3" fmla="*/ 3 h 520"/>
                <a:gd name="T4" fmla="*/ 69 w 417"/>
                <a:gd name="T5" fmla="*/ 0 h 520"/>
                <a:gd name="T6" fmla="*/ 24 w 417"/>
                <a:gd name="T7" fmla="*/ 17 h 520"/>
                <a:gd name="T8" fmla="*/ 0 w 417"/>
                <a:gd name="T9" fmla="*/ 51 h 520"/>
                <a:gd name="T10" fmla="*/ 7 w 417"/>
                <a:gd name="T11" fmla="*/ 142 h 520"/>
                <a:gd name="T12" fmla="*/ 81 w 417"/>
                <a:gd name="T13" fmla="*/ 145 h 520"/>
                <a:gd name="T14" fmla="*/ 153 w 417"/>
                <a:gd name="T15" fmla="*/ 180 h 520"/>
                <a:gd name="T16" fmla="*/ 203 w 417"/>
                <a:gd name="T17" fmla="*/ 238 h 520"/>
                <a:gd name="T18" fmla="*/ 241 w 417"/>
                <a:gd name="T19" fmla="*/ 236 h 520"/>
                <a:gd name="T20" fmla="*/ 231 w 417"/>
                <a:gd name="T21" fmla="*/ 291 h 520"/>
                <a:gd name="T22" fmla="*/ 196 w 417"/>
                <a:gd name="T23" fmla="*/ 349 h 520"/>
                <a:gd name="T24" fmla="*/ 158 w 417"/>
                <a:gd name="T25" fmla="*/ 366 h 520"/>
                <a:gd name="T26" fmla="*/ 130 w 417"/>
                <a:gd name="T27" fmla="*/ 361 h 520"/>
                <a:gd name="T28" fmla="*/ 116 w 417"/>
                <a:gd name="T29" fmla="*/ 349 h 520"/>
                <a:gd name="T30" fmla="*/ 95 w 417"/>
                <a:gd name="T31" fmla="*/ 377 h 520"/>
                <a:gd name="T32" fmla="*/ 104 w 417"/>
                <a:gd name="T33" fmla="*/ 405 h 520"/>
                <a:gd name="T34" fmla="*/ 134 w 417"/>
                <a:gd name="T35" fmla="*/ 406 h 520"/>
                <a:gd name="T36" fmla="*/ 170 w 417"/>
                <a:gd name="T37" fmla="*/ 389 h 520"/>
                <a:gd name="T38" fmla="*/ 201 w 417"/>
                <a:gd name="T39" fmla="*/ 469 h 520"/>
                <a:gd name="T40" fmla="*/ 280 w 417"/>
                <a:gd name="T41" fmla="*/ 520 h 520"/>
                <a:gd name="T42" fmla="*/ 334 w 417"/>
                <a:gd name="T43" fmla="*/ 452 h 520"/>
                <a:gd name="T44" fmla="*/ 288 w 417"/>
                <a:gd name="T45" fmla="*/ 378 h 520"/>
                <a:gd name="T46" fmla="*/ 315 w 417"/>
                <a:gd name="T47" fmla="*/ 349 h 520"/>
                <a:gd name="T48" fmla="*/ 351 w 417"/>
                <a:gd name="T49" fmla="*/ 410 h 520"/>
                <a:gd name="T50" fmla="*/ 417 w 417"/>
                <a:gd name="T51" fmla="*/ 352 h 520"/>
                <a:gd name="T52" fmla="*/ 405 w 417"/>
                <a:gd name="T53" fmla="*/ 326 h 520"/>
                <a:gd name="T54" fmla="*/ 360 w 417"/>
                <a:gd name="T55" fmla="*/ 340 h 520"/>
                <a:gd name="T56" fmla="*/ 329 w 417"/>
                <a:gd name="T57" fmla="*/ 254 h 520"/>
                <a:gd name="T58" fmla="*/ 358 w 417"/>
                <a:gd name="T59" fmla="*/ 205 h 520"/>
                <a:gd name="T60" fmla="*/ 299 w 417"/>
                <a:gd name="T61" fmla="*/ 142 h 520"/>
                <a:gd name="T62" fmla="*/ 266 w 417"/>
                <a:gd name="T63" fmla="*/ 165 h 520"/>
                <a:gd name="T64" fmla="*/ 235 w 417"/>
                <a:gd name="T65" fmla="*/ 96 h 520"/>
                <a:gd name="T66" fmla="*/ 169 w 417"/>
                <a:gd name="T67" fmla="*/ 105 h 520"/>
                <a:gd name="T68" fmla="*/ 151 w 417"/>
                <a:gd name="T69" fmla="*/ 23 h 520"/>
                <a:gd name="T70" fmla="*/ 97 w 417"/>
                <a:gd name="T71" fmla="*/ 59 h 520"/>
                <a:gd name="T72" fmla="*/ 92 w 417"/>
                <a:gd name="T73" fmla="*/ 105 h 520"/>
                <a:gd name="T74" fmla="*/ 62 w 417"/>
                <a:gd name="T75" fmla="*/ 105 h 520"/>
                <a:gd name="T76" fmla="*/ 66 w 417"/>
                <a:gd name="T77" fmla="*/ 65 h 520"/>
                <a:gd name="T78" fmla="*/ 107 w 417"/>
                <a:gd name="T79" fmla="*/ 3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7" h="520">
                  <a:moveTo>
                    <a:pt x="107" y="3"/>
                  </a:moveTo>
                  <a:lnTo>
                    <a:pt x="107" y="3"/>
                  </a:lnTo>
                  <a:lnTo>
                    <a:pt x="69" y="0"/>
                  </a:lnTo>
                  <a:lnTo>
                    <a:pt x="24" y="17"/>
                  </a:lnTo>
                  <a:lnTo>
                    <a:pt x="0" y="51"/>
                  </a:lnTo>
                  <a:lnTo>
                    <a:pt x="7" y="142"/>
                  </a:lnTo>
                  <a:lnTo>
                    <a:pt x="81" y="145"/>
                  </a:lnTo>
                  <a:lnTo>
                    <a:pt x="153" y="180"/>
                  </a:lnTo>
                  <a:lnTo>
                    <a:pt x="203" y="238"/>
                  </a:lnTo>
                  <a:lnTo>
                    <a:pt x="241" y="236"/>
                  </a:lnTo>
                  <a:lnTo>
                    <a:pt x="231" y="291"/>
                  </a:lnTo>
                  <a:lnTo>
                    <a:pt x="196" y="349"/>
                  </a:lnTo>
                  <a:lnTo>
                    <a:pt x="158" y="366"/>
                  </a:lnTo>
                  <a:lnTo>
                    <a:pt x="130" y="361"/>
                  </a:lnTo>
                  <a:lnTo>
                    <a:pt x="116" y="349"/>
                  </a:lnTo>
                  <a:lnTo>
                    <a:pt x="95" y="377"/>
                  </a:lnTo>
                  <a:lnTo>
                    <a:pt x="104" y="405"/>
                  </a:lnTo>
                  <a:lnTo>
                    <a:pt x="134" y="406"/>
                  </a:lnTo>
                  <a:lnTo>
                    <a:pt x="170" y="389"/>
                  </a:lnTo>
                  <a:lnTo>
                    <a:pt x="201" y="469"/>
                  </a:lnTo>
                  <a:lnTo>
                    <a:pt x="280" y="520"/>
                  </a:lnTo>
                  <a:lnTo>
                    <a:pt x="334" y="452"/>
                  </a:lnTo>
                  <a:lnTo>
                    <a:pt x="288" y="378"/>
                  </a:lnTo>
                  <a:lnTo>
                    <a:pt x="315" y="349"/>
                  </a:lnTo>
                  <a:lnTo>
                    <a:pt x="351" y="410"/>
                  </a:lnTo>
                  <a:lnTo>
                    <a:pt x="417" y="352"/>
                  </a:lnTo>
                  <a:lnTo>
                    <a:pt x="405" y="326"/>
                  </a:lnTo>
                  <a:lnTo>
                    <a:pt x="360" y="340"/>
                  </a:lnTo>
                  <a:lnTo>
                    <a:pt x="329" y="254"/>
                  </a:lnTo>
                  <a:lnTo>
                    <a:pt x="358" y="205"/>
                  </a:lnTo>
                  <a:lnTo>
                    <a:pt x="299" y="142"/>
                  </a:lnTo>
                  <a:lnTo>
                    <a:pt x="266" y="165"/>
                  </a:lnTo>
                  <a:lnTo>
                    <a:pt x="235" y="96"/>
                  </a:lnTo>
                  <a:lnTo>
                    <a:pt x="169" y="105"/>
                  </a:lnTo>
                  <a:lnTo>
                    <a:pt x="151" y="23"/>
                  </a:lnTo>
                  <a:lnTo>
                    <a:pt x="97" y="59"/>
                  </a:lnTo>
                  <a:lnTo>
                    <a:pt x="92" y="105"/>
                  </a:lnTo>
                  <a:lnTo>
                    <a:pt x="62" y="105"/>
                  </a:lnTo>
                  <a:lnTo>
                    <a:pt x="66" y="65"/>
                  </a:lnTo>
                  <a:lnTo>
                    <a:pt x="107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1" name="Freeform 197">
              <a:extLst>
                <a:ext uri="{FF2B5EF4-FFF2-40B4-BE49-F238E27FC236}">
                  <a16:creationId xmlns:a16="http://schemas.microsoft.com/office/drawing/2014/main" xmlns="" id="{AAFE266F-44A0-8B40-8B49-0F1227F11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8363" y="2338388"/>
              <a:ext cx="73025" cy="42863"/>
            </a:xfrm>
            <a:custGeom>
              <a:avLst/>
              <a:gdLst>
                <a:gd name="T0" fmla="*/ 14 w 69"/>
                <a:gd name="T1" fmla="*/ 0 h 40"/>
                <a:gd name="T2" fmla="*/ 14 w 69"/>
                <a:gd name="T3" fmla="*/ 0 h 40"/>
                <a:gd name="T4" fmla="*/ 0 w 69"/>
                <a:gd name="T5" fmla="*/ 14 h 40"/>
                <a:gd name="T6" fmla="*/ 12 w 69"/>
                <a:gd name="T7" fmla="*/ 33 h 40"/>
                <a:gd name="T8" fmla="*/ 69 w 69"/>
                <a:gd name="T9" fmla="*/ 40 h 40"/>
                <a:gd name="T10" fmla="*/ 33 w 69"/>
                <a:gd name="T11" fmla="*/ 2 h 40"/>
                <a:gd name="T12" fmla="*/ 14 w 69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40">
                  <a:moveTo>
                    <a:pt x="14" y="0"/>
                  </a:moveTo>
                  <a:lnTo>
                    <a:pt x="14" y="0"/>
                  </a:lnTo>
                  <a:lnTo>
                    <a:pt x="0" y="14"/>
                  </a:lnTo>
                  <a:lnTo>
                    <a:pt x="12" y="33"/>
                  </a:lnTo>
                  <a:lnTo>
                    <a:pt x="69" y="40"/>
                  </a:lnTo>
                  <a:lnTo>
                    <a:pt x="33" y="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2" name="Freeform 198">
              <a:extLst>
                <a:ext uri="{FF2B5EF4-FFF2-40B4-BE49-F238E27FC236}">
                  <a16:creationId xmlns:a16="http://schemas.microsoft.com/office/drawing/2014/main" xmlns="" id="{B05A8AE4-4C75-C242-ABA1-CB0F089FF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4225" y="1935163"/>
              <a:ext cx="496888" cy="288925"/>
            </a:xfrm>
            <a:custGeom>
              <a:avLst/>
              <a:gdLst>
                <a:gd name="T0" fmla="*/ 38 w 471"/>
                <a:gd name="T1" fmla="*/ 184 h 273"/>
                <a:gd name="T2" fmla="*/ 38 w 471"/>
                <a:gd name="T3" fmla="*/ 184 h 273"/>
                <a:gd name="T4" fmla="*/ 38 w 471"/>
                <a:gd name="T5" fmla="*/ 199 h 273"/>
                <a:gd name="T6" fmla="*/ 0 w 471"/>
                <a:gd name="T7" fmla="*/ 208 h 273"/>
                <a:gd name="T8" fmla="*/ 10 w 471"/>
                <a:gd name="T9" fmla="*/ 226 h 273"/>
                <a:gd name="T10" fmla="*/ 54 w 471"/>
                <a:gd name="T11" fmla="*/ 243 h 273"/>
                <a:gd name="T12" fmla="*/ 102 w 471"/>
                <a:gd name="T13" fmla="*/ 249 h 273"/>
                <a:gd name="T14" fmla="*/ 137 w 471"/>
                <a:gd name="T15" fmla="*/ 273 h 273"/>
                <a:gd name="T16" fmla="*/ 172 w 471"/>
                <a:gd name="T17" fmla="*/ 254 h 273"/>
                <a:gd name="T18" fmla="*/ 148 w 471"/>
                <a:gd name="T19" fmla="*/ 229 h 273"/>
                <a:gd name="T20" fmla="*/ 179 w 471"/>
                <a:gd name="T21" fmla="*/ 229 h 273"/>
                <a:gd name="T22" fmla="*/ 198 w 471"/>
                <a:gd name="T23" fmla="*/ 208 h 273"/>
                <a:gd name="T24" fmla="*/ 245 w 471"/>
                <a:gd name="T25" fmla="*/ 201 h 273"/>
                <a:gd name="T26" fmla="*/ 245 w 471"/>
                <a:gd name="T27" fmla="*/ 191 h 273"/>
                <a:gd name="T28" fmla="*/ 219 w 471"/>
                <a:gd name="T29" fmla="*/ 173 h 273"/>
                <a:gd name="T30" fmla="*/ 222 w 471"/>
                <a:gd name="T31" fmla="*/ 154 h 273"/>
                <a:gd name="T32" fmla="*/ 295 w 471"/>
                <a:gd name="T33" fmla="*/ 166 h 273"/>
                <a:gd name="T34" fmla="*/ 403 w 471"/>
                <a:gd name="T35" fmla="*/ 124 h 273"/>
                <a:gd name="T36" fmla="*/ 363 w 471"/>
                <a:gd name="T37" fmla="*/ 112 h 273"/>
                <a:gd name="T38" fmla="*/ 374 w 471"/>
                <a:gd name="T39" fmla="*/ 98 h 273"/>
                <a:gd name="T40" fmla="*/ 457 w 471"/>
                <a:gd name="T41" fmla="*/ 98 h 273"/>
                <a:gd name="T42" fmla="*/ 471 w 471"/>
                <a:gd name="T43" fmla="*/ 84 h 273"/>
                <a:gd name="T44" fmla="*/ 302 w 471"/>
                <a:gd name="T45" fmla="*/ 24 h 273"/>
                <a:gd name="T46" fmla="*/ 262 w 471"/>
                <a:gd name="T47" fmla="*/ 10 h 273"/>
                <a:gd name="T48" fmla="*/ 219 w 471"/>
                <a:gd name="T49" fmla="*/ 42 h 273"/>
                <a:gd name="T50" fmla="*/ 170 w 471"/>
                <a:gd name="T51" fmla="*/ 1 h 273"/>
                <a:gd name="T52" fmla="*/ 144 w 471"/>
                <a:gd name="T53" fmla="*/ 0 h 273"/>
                <a:gd name="T54" fmla="*/ 139 w 471"/>
                <a:gd name="T55" fmla="*/ 33 h 273"/>
                <a:gd name="T56" fmla="*/ 106 w 471"/>
                <a:gd name="T57" fmla="*/ 3 h 273"/>
                <a:gd name="T58" fmla="*/ 67 w 471"/>
                <a:gd name="T59" fmla="*/ 15 h 273"/>
                <a:gd name="T60" fmla="*/ 74 w 471"/>
                <a:gd name="T61" fmla="*/ 35 h 273"/>
                <a:gd name="T62" fmla="*/ 132 w 471"/>
                <a:gd name="T63" fmla="*/ 47 h 273"/>
                <a:gd name="T64" fmla="*/ 128 w 471"/>
                <a:gd name="T65" fmla="*/ 75 h 273"/>
                <a:gd name="T66" fmla="*/ 160 w 471"/>
                <a:gd name="T67" fmla="*/ 94 h 273"/>
                <a:gd name="T68" fmla="*/ 236 w 471"/>
                <a:gd name="T69" fmla="*/ 75 h 273"/>
                <a:gd name="T70" fmla="*/ 238 w 471"/>
                <a:gd name="T71" fmla="*/ 101 h 273"/>
                <a:gd name="T72" fmla="*/ 175 w 471"/>
                <a:gd name="T73" fmla="*/ 131 h 273"/>
                <a:gd name="T74" fmla="*/ 137 w 471"/>
                <a:gd name="T75" fmla="*/ 101 h 273"/>
                <a:gd name="T76" fmla="*/ 102 w 471"/>
                <a:gd name="T77" fmla="*/ 105 h 273"/>
                <a:gd name="T78" fmla="*/ 137 w 471"/>
                <a:gd name="T79" fmla="*/ 154 h 273"/>
                <a:gd name="T80" fmla="*/ 120 w 471"/>
                <a:gd name="T81" fmla="*/ 163 h 273"/>
                <a:gd name="T82" fmla="*/ 94 w 471"/>
                <a:gd name="T83" fmla="*/ 140 h 273"/>
                <a:gd name="T84" fmla="*/ 74 w 471"/>
                <a:gd name="T85" fmla="*/ 152 h 273"/>
                <a:gd name="T86" fmla="*/ 92 w 471"/>
                <a:gd name="T87" fmla="*/ 185 h 273"/>
                <a:gd name="T88" fmla="*/ 121 w 471"/>
                <a:gd name="T89" fmla="*/ 185 h 273"/>
                <a:gd name="T90" fmla="*/ 114 w 471"/>
                <a:gd name="T91" fmla="*/ 217 h 273"/>
                <a:gd name="T92" fmla="*/ 90 w 471"/>
                <a:gd name="T93" fmla="*/ 213 h 273"/>
                <a:gd name="T94" fmla="*/ 59 w 471"/>
                <a:gd name="T95" fmla="*/ 180 h 273"/>
                <a:gd name="T96" fmla="*/ 38 w 471"/>
                <a:gd name="T97" fmla="*/ 18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71" h="273">
                  <a:moveTo>
                    <a:pt x="38" y="184"/>
                  </a:moveTo>
                  <a:lnTo>
                    <a:pt x="38" y="184"/>
                  </a:lnTo>
                  <a:lnTo>
                    <a:pt x="38" y="199"/>
                  </a:lnTo>
                  <a:lnTo>
                    <a:pt x="0" y="208"/>
                  </a:lnTo>
                  <a:lnTo>
                    <a:pt x="10" y="226"/>
                  </a:lnTo>
                  <a:lnTo>
                    <a:pt x="54" y="243"/>
                  </a:lnTo>
                  <a:lnTo>
                    <a:pt x="102" y="249"/>
                  </a:lnTo>
                  <a:lnTo>
                    <a:pt x="137" y="273"/>
                  </a:lnTo>
                  <a:lnTo>
                    <a:pt x="172" y="254"/>
                  </a:lnTo>
                  <a:lnTo>
                    <a:pt x="148" y="229"/>
                  </a:lnTo>
                  <a:lnTo>
                    <a:pt x="179" y="229"/>
                  </a:lnTo>
                  <a:lnTo>
                    <a:pt x="198" y="208"/>
                  </a:lnTo>
                  <a:lnTo>
                    <a:pt x="245" y="201"/>
                  </a:lnTo>
                  <a:lnTo>
                    <a:pt x="245" y="191"/>
                  </a:lnTo>
                  <a:lnTo>
                    <a:pt x="219" y="173"/>
                  </a:lnTo>
                  <a:lnTo>
                    <a:pt x="222" y="154"/>
                  </a:lnTo>
                  <a:lnTo>
                    <a:pt x="295" y="166"/>
                  </a:lnTo>
                  <a:lnTo>
                    <a:pt x="403" y="124"/>
                  </a:lnTo>
                  <a:lnTo>
                    <a:pt x="363" y="112"/>
                  </a:lnTo>
                  <a:lnTo>
                    <a:pt x="374" y="98"/>
                  </a:lnTo>
                  <a:lnTo>
                    <a:pt x="457" y="98"/>
                  </a:lnTo>
                  <a:lnTo>
                    <a:pt x="471" y="84"/>
                  </a:lnTo>
                  <a:lnTo>
                    <a:pt x="302" y="24"/>
                  </a:lnTo>
                  <a:lnTo>
                    <a:pt x="262" y="10"/>
                  </a:lnTo>
                  <a:lnTo>
                    <a:pt x="219" y="42"/>
                  </a:lnTo>
                  <a:lnTo>
                    <a:pt x="170" y="1"/>
                  </a:lnTo>
                  <a:lnTo>
                    <a:pt x="144" y="0"/>
                  </a:lnTo>
                  <a:lnTo>
                    <a:pt x="139" y="33"/>
                  </a:lnTo>
                  <a:lnTo>
                    <a:pt x="106" y="3"/>
                  </a:lnTo>
                  <a:lnTo>
                    <a:pt x="67" y="15"/>
                  </a:lnTo>
                  <a:lnTo>
                    <a:pt x="74" y="35"/>
                  </a:lnTo>
                  <a:lnTo>
                    <a:pt x="132" y="47"/>
                  </a:lnTo>
                  <a:lnTo>
                    <a:pt x="128" y="75"/>
                  </a:lnTo>
                  <a:lnTo>
                    <a:pt x="160" y="94"/>
                  </a:lnTo>
                  <a:lnTo>
                    <a:pt x="236" y="75"/>
                  </a:lnTo>
                  <a:lnTo>
                    <a:pt x="238" y="101"/>
                  </a:lnTo>
                  <a:lnTo>
                    <a:pt x="175" y="131"/>
                  </a:lnTo>
                  <a:lnTo>
                    <a:pt x="137" y="101"/>
                  </a:lnTo>
                  <a:lnTo>
                    <a:pt x="102" y="105"/>
                  </a:lnTo>
                  <a:lnTo>
                    <a:pt x="137" y="154"/>
                  </a:lnTo>
                  <a:lnTo>
                    <a:pt x="120" y="163"/>
                  </a:lnTo>
                  <a:lnTo>
                    <a:pt x="94" y="140"/>
                  </a:lnTo>
                  <a:lnTo>
                    <a:pt x="74" y="152"/>
                  </a:lnTo>
                  <a:lnTo>
                    <a:pt x="92" y="185"/>
                  </a:lnTo>
                  <a:lnTo>
                    <a:pt x="121" y="185"/>
                  </a:lnTo>
                  <a:lnTo>
                    <a:pt x="114" y="217"/>
                  </a:lnTo>
                  <a:lnTo>
                    <a:pt x="90" y="213"/>
                  </a:lnTo>
                  <a:lnTo>
                    <a:pt x="59" y="180"/>
                  </a:lnTo>
                  <a:lnTo>
                    <a:pt x="38" y="18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3" name="Freeform 199">
              <a:extLst>
                <a:ext uri="{FF2B5EF4-FFF2-40B4-BE49-F238E27FC236}">
                  <a16:creationId xmlns:a16="http://schemas.microsoft.com/office/drawing/2014/main" xmlns="" id="{D23DDE24-CD6B-7D4F-AD80-0267DC087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2300" y="2640013"/>
              <a:ext cx="119063" cy="98425"/>
            </a:xfrm>
            <a:custGeom>
              <a:avLst/>
              <a:gdLst>
                <a:gd name="T0" fmla="*/ 35 w 112"/>
                <a:gd name="T1" fmla="*/ 0 h 94"/>
                <a:gd name="T2" fmla="*/ 35 w 112"/>
                <a:gd name="T3" fmla="*/ 0 h 94"/>
                <a:gd name="T4" fmla="*/ 2 w 112"/>
                <a:gd name="T5" fmla="*/ 42 h 94"/>
                <a:gd name="T6" fmla="*/ 0 w 112"/>
                <a:gd name="T7" fmla="*/ 88 h 94"/>
                <a:gd name="T8" fmla="*/ 29 w 112"/>
                <a:gd name="T9" fmla="*/ 71 h 94"/>
                <a:gd name="T10" fmla="*/ 64 w 112"/>
                <a:gd name="T11" fmla="*/ 71 h 94"/>
                <a:gd name="T12" fmla="*/ 89 w 112"/>
                <a:gd name="T13" fmla="*/ 94 h 94"/>
                <a:gd name="T14" fmla="*/ 112 w 112"/>
                <a:gd name="T15" fmla="*/ 75 h 94"/>
                <a:gd name="T16" fmla="*/ 35 w 112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94">
                  <a:moveTo>
                    <a:pt x="35" y="0"/>
                  </a:moveTo>
                  <a:lnTo>
                    <a:pt x="35" y="0"/>
                  </a:lnTo>
                  <a:lnTo>
                    <a:pt x="2" y="42"/>
                  </a:lnTo>
                  <a:lnTo>
                    <a:pt x="0" y="88"/>
                  </a:lnTo>
                  <a:lnTo>
                    <a:pt x="29" y="71"/>
                  </a:lnTo>
                  <a:lnTo>
                    <a:pt x="64" y="71"/>
                  </a:lnTo>
                  <a:lnTo>
                    <a:pt x="89" y="94"/>
                  </a:lnTo>
                  <a:lnTo>
                    <a:pt x="112" y="75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4" name="Freeform 200">
              <a:extLst>
                <a:ext uri="{FF2B5EF4-FFF2-40B4-BE49-F238E27FC236}">
                  <a16:creationId xmlns:a16="http://schemas.microsoft.com/office/drawing/2014/main" xmlns="" id="{7B0EE3FC-2D88-964D-B253-BF5E0E7F0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8538" y="3214688"/>
              <a:ext cx="133350" cy="142875"/>
            </a:xfrm>
            <a:custGeom>
              <a:avLst/>
              <a:gdLst>
                <a:gd name="T0" fmla="*/ 83 w 125"/>
                <a:gd name="T1" fmla="*/ 0 h 136"/>
                <a:gd name="T2" fmla="*/ 83 w 125"/>
                <a:gd name="T3" fmla="*/ 0 h 136"/>
                <a:gd name="T4" fmla="*/ 0 w 125"/>
                <a:gd name="T5" fmla="*/ 80 h 136"/>
                <a:gd name="T6" fmla="*/ 9 w 125"/>
                <a:gd name="T7" fmla="*/ 98 h 136"/>
                <a:gd name="T8" fmla="*/ 110 w 125"/>
                <a:gd name="T9" fmla="*/ 136 h 136"/>
                <a:gd name="T10" fmla="*/ 125 w 125"/>
                <a:gd name="T11" fmla="*/ 111 h 136"/>
                <a:gd name="T12" fmla="*/ 116 w 125"/>
                <a:gd name="T13" fmla="*/ 69 h 136"/>
                <a:gd name="T14" fmla="*/ 83 w 125"/>
                <a:gd name="T15" fmla="*/ 73 h 136"/>
                <a:gd name="T16" fmla="*/ 64 w 125"/>
                <a:gd name="T17" fmla="*/ 52 h 136"/>
                <a:gd name="T18" fmla="*/ 95 w 125"/>
                <a:gd name="T19" fmla="*/ 21 h 136"/>
                <a:gd name="T20" fmla="*/ 83 w 125"/>
                <a:gd name="T21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" h="136">
                  <a:moveTo>
                    <a:pt x="83" y="0"/>
                  </a:moveTo>
                  <a:lnTo>
                    <a:pt x="83" y="0"/>
                  </a:lnTo>
                  <a:lnTo>
                    <a:pt x="0" y="80"/>
                  </a:lnTo>
                  <a:lnTo>
                    <a:pt x="9" y="98"/>
                  </a:lnTo>
                  <a:lnTo>
                    <a:pt x="110" y="136"/>
                  </a:lnTo>
                  <a:lnTo>
                    <a:pt x="125" y="111"/>
                  </a:lnTo>
                  <a:lnTo>
                    <a:pt x="116" y="69"/>
                  </a:lnTo>
                  <a:lnTo>
                    <a:pt x="83" y="73"/>
                  </a:lnTo>
                  <a:lnTo>
                    <a:pt x="64" y="52"/>
                  </a:lnTo>
                  <a:lnTo>
                    <a:pt x="95" y="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5" name="Freeform 201">
              <a:extLst>
                <a:ext uri="{FF2B5EF4-FFF2-40B4-BE49-F238E27FC236}">
                  <a16:creationId xmlns:a16="http://schemas.microsoft.com/office/drawing/2014/main" xmlns="" id="{85238BCD-F4D6-D84D-920A-919F22607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9625" y="2198688"/>
              <a:ext cx="1565275" cy="1265238"/>
            </a:xfrm>
            <a:custGeom>
              <a:avLst/>
              <a:gdLst>
                <a:gd name="T0" fmla="*/ 214 w 1481"/>
                <a:gd name="T1" fmla="*/ 0 h 1196"/>
                <a:gd name="T2" fmla="*/ 238 w 1481"/>
                <a:gd name="T3" fmla="*/ 55 h 1196"/>
                <a:gd name="T4" fmla="*/ 304 w 1481"/>
                <a:gd name="T5" fmla="*/ 35 h 1196"/>
                <a:gd name="T6" fmla="*/ 394 w 1481"/>
                <a:gd name="T7" fmla="*/ 53 h 1196"/>
                <a:gd name="T8" fmla="*/ 449 w 1481"/>
                <a:gd name="T9" fmla="*/ 98 h 1196"/>
                <a:gd name="T10" fmla="*/ 476 w 1481"/>
                <a:gd name="T11" fmla="*/ 71 h 1196"/>
                <a:gd name="T12" fmla="*/ 572 w 1481"/>
                <a:gd name="T13" fmla="*/ 153 h 1196"/>
                <a:gd name="T14" fmla="*/ 594 w 1481"/>
                <a:gd name="T15" fmla="*/ 218 h 1196"/>
                <a:gd name="T16" fmla="*/ 691 w 1481"/>
                <a:gd name="T17" fmla="*/ 246 h 1196"/>
                <a:gd name="T18" fmla="*/ 717 w 1481"/>
                <a:gd name="T19" fmla="*/ 289 h 1196"/>
                <a:gd name="T20" fmla="*/ 760 w 1481"/>
                <a:gd name="T21" fmla="*/ 220 h 1196"/>
                <a:gd name="T22" fmla="*/ 846 w 1481"/>
                <a:gd name="T23" fmla="*/ 289 h 1196"/>
                <a:gd name="T24" fmla="*/ 894 w 1481"/>
                <a:gd name="T25" fmla="*/ 272 h 1196"/>
                <a:gd name="T26" fmla="*/ 932 w 1481"/>
                <a:gd name="T27" fmla="*/ 212 h 1196"/>
                <a:gd name="T28" fmla="*/ 912 w 1481"/>
                <a:gd name="T29" fmla="*/ 299 h 1196"/>
                <a:gd name="T30" fmla="*/ 933 w 1481"/>
                <a:gd name="T31" fmla="*/ 299 h 1196"/>
                <a:gd name="T32" fmla="*/ 971 w 1481"/>
                <a:gd name="T33" fmla="*/ 226 h 1196"/>
                <a:gd name="T34" fmla="*/ 957 w 1481"/>
                <a:gd name="T35" fmla="*/ 169 h 1196"/>
                <a:gd name="T36" fmla="*/ 1025 w 1481"/>
                <a:gd name="T37" fmla="*/ 161 h 1196"/>
                <a:gd name="T38" fmla="*/ 1062 w 1481"/>
                <a:gd name="T39" fmla="*/ 270 h 1196"/>
                <a:gd name="T40" fmla="*/ 1055 w 1481"/>
                <a:gd name="T41" fmla="*/ 329 h 1196"/>
                <a:gd name="T42" fmla="*/ 1141 w 1481"/>
                <a:gd name="T43" fmla="*/ 258 h 1196"/>
                <a:gd name="T44" fmla="*/ 1166 w 1481"/>
                <a:gd name="T45" fmla="*/ 384 h 1196"/>
                <a:gd name="T46" fmla="*/ 1082 w 1481"/>
                <a:gd name="T47" fmla="*/ 388 h 1196"/>
                <a:gd name="T48" fmla="*/ 1016 w 1481"/>
                <a:gd name="T49" fmla="*/ 429 h 1196"/>
                <a:gd name="T50" fmla="*/ 935 w 1481"/>
                <a:gd name="T51" fmla="*/ 474 h 1196"/>
                <a:gd name="T52" fmla="*/ 806 w 1481"/>
                <a:gd name="T53" fmla="*/ 608 h 1196"/>
                <a:gd name="T54" fmla="*/ 840 w 1481"/>
                <a:gd name="T55" fmla="*/ 650 h 1196"/>
                <a:gd name="T56" fmla="*/ 912 w 1481"/>
                <a:gd name="T57" fmla="*/ 746 h 1196"/>
                <a:gd name="T58" fmla="*/ 982 w 1481"/>
                <a:gd name="T59" fmla="*/ 876 h 1196"/>
                <a:gd name="T60" fmla="*/ 1004 w 1481"/>
                <a:gd name="T61" fmla="*/ 918 h 1196"/>
                <a:gd name="T62" fmla="*/ 1039 w 1481"/>
                <a:gd name="T63" fmla="*/ 797 h 1196"/>
                <a:gd name="T64" fmla="*/ 1111 w 1481"/>
                <a:gd name="T65" fmla="*/ 750 h 1196"/>
                <a:gd name="T66" fmla="*/ 1178 w 1481"/>
                <a:gd name="T67" fmla="*/ 559 h 1196"/>
                <a:gd name="T68" fmla="*/ 1297 w 1481"/>
                <a:gd name="T69" fmla="*/ 644 h 1196"/>
                <a:gd name="T70" fmla="*/ 1311 w 1481"/>
                <a:gd name="T71" fmla="*/ 719 h 1196"/>
                <a:gd name="T72" fmla="*/ 1408 w 1481"/>
                <a:gd name="T73" fmla="*/ 807 h 1196"/>
                <a:gd name="T74" fmla="*/ 1481 w 1481"/>
                <a:gd name="T75" fmla="*/ 935 h 1196"/>
                <a:gd name="T76" fmla="*/ 1366 w 1481"/>
                <a:gd name="T77" fmla="*/ 994 h 1196"/>
                <a:gd name="T78" fmla="*/ 1248 w 1481"/>
                <a:gd name="T79" fmla="*/ 975 h 1196"/>
                <a:gd name="T80" fmla="*/ 1221 w 1481"/>
                <a:gd name="T81" fmla="*/ 1018 h 1196"/>
                <a:gd name="T82" fmla="*/ 1282 w 1481"/>
                <a:gd name="T83" fmla="*/ 1020 h 1196"/>
                <a:gd name="T84" fmla="*/ 1270 w 1481"/>
                <a:gd name="T85" fmla="*/ 1103 h 1196"/>
                <a:gd name="T86" fmla="*/ 1317 w 1481"/>
                <a:gd name="T87" fmla="*/ 1113 h 1196"/>
                <a:gd name="T88" fmla="*/ 1344 w 1481"/>
                <a:gd name="T89" fmla="*/ 1095 h 1196"/>
                <a:gd name="T90" fmla="*/ 1270 w 1481"/>
                <a:gd name="T91" fmla="*/ 1144 h 1196"/>
                <a:gd name="T92" fmla="*/ 1221 w 1481"/>
                <a:gd name="T93" fmla="*/ 1176 h 1196"/>
                <a:gd name="T94" fmla="*/ 1252 w 1481"/>
                <a:gd name="T95" fmla="*/ 1113 h 1196"/>
                <a:gd name="T96" fmla="*/ 1203 w 1481"/>
                <a:gd name="T97" fmla="*/ 1062 h 1196"/>
                <a:gd name="T98" fmla="*/ 1149 w 1481"/>
                <a:gd name="T99" fmla="*/ 1071 h 1196"/>
                <a:gd name="T100" fmla="*/ 1051 w 1481"/>
                <a:gd name="T101" fmla="*/ 1105 h 1196"/>
                <a:gd name="T102" fmla="*/ 863 w 1481"/>
                <a:gd name="T103" fmla="*/ 1196 h 1196"/>
                <a:gd name="T104" fmla="*/ 906 w 1481"/>
                <a:gd name="T105" fmla="*/ 1099 h 1196"/>
                <a:gd name="T106" fmla="*/ 855 w 1481"/>
                <a:gd name="T107" fmla="*/ 1032 h 1196"/>
                <a:gd name="T108" fmla="*/ 773 w 1481"/>
                <a:gd name="T109" fmla="*/ 998 h 1196"/>
                <a:gd name="T110" fmla="*/ 142 w 1481"/>
                <a:gd name="T111" fmla="*/ 853 h 1196"/>
                <a:gd name="T112" fmla="*/ 82 w 1481"/>
                <a:gd name="T113" fmla="*/ 768 h 1196"/>
                <a:gd name="T114" fmla="*/ 89 w 1481"/>
                <a:gd name="T115" fmla="*/ 694 h 1196"/>
                <a:gd name="T116" fmla="*/ 66 w 1481"/>
                <a:gd name="T117" fmla="*/ 654 h 1196"/>
                <a:gd name="T118" fmla="*/ 113 w 1481"/>
                <a:gd name="T119" fmla="*/ 587 h 1196"/>
                <a:gd name="T120" fmla="*/ 39 w 1481"/>
                <a:gd name="T121" fmla="*/ 416 h 1196"/>
                <a:gd name="T122" fmla="*/ 214 w 1481"/>
                <a:gd name="T123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81" h="1196">
                  <a:moveTo>
                    <a:pt x="214" y="0"/>
                  </a:moveTo>
                  <a:lnTo>
                    <a:pt x="214" y="0"/>
                  </a:lnTo>
                  <a:lnTo>
                    <a:pt x="230" y="23"/>
                  </a:lnTo>
                  <a:lnTo>
                    <a:pt x="238" y="55"/>
                  </a:lnTo>
                  <a:lnTo>
                    <a:pt x="277" y="65"/>
                  </a:lnTo>
                  <a:lnTo>
                    <a:pt x="304" y="35"/>
                  </a:lnTo>
                  <a:lnTo>
                    <a:pt x="328" y="47"/>
                  </a:lnTo>
                  <a:lnTo>
                    <a:pt x="394" y="53"/>
                  </a:lnTo>
                  <a:lnTo>
                    <a:pt x="441" y="33"/>
                  </a:lnTo>
                  <a:lnTo>
                    <a:pt x="449" y="98"/>
                  </a:lnTo>
                  <a:lnTo>
                    <a:pt x="476" y="98"/>
                  </a:lnTo>
                  <a:lnTo>
                    <a:pt x="476" y="71"/>
                  </a:lnTo>
                  <a:lnTo>
                    <a:pt x="504" y="73"/>
                  </a:lnTo>
                  <a:lnTo>
                    <a:pt x="572" y="153"/>
                  </a:lnTo>
                  <a:lnTo>
                    <a:pt x="617" y="181"/>
                  </a:lnTo>
                  <a:lnTo>
                    <a:pt x="594" y="218"/>
                  </a:lnTo>
                  <a:lnTo>
                    <a:pt x="603" y="228"/>
                  </a:lnTo>
                  <a:lnTo>
                    <a:pt x="691" y="246"/>
                  </a:lnTo>
                  <a:lnTo>
                    <a:pt x="693" y="285"/>
                  </a:lnTo>
                  <a:lnTo>
                    <a:pt x="717" y="289"/>
                  </a:lnTo>
                  <a:lnTo>
                    <a:pt x="722" y="230"/>
                  </a:lnTo>
                  <a:lnTo>
                    <a:pt x="760" y="220"/>
                  </a:lnTo>
                  <a:lnTo>
                    <a:pt x="787" y="262"/>
                  </a:lnTo>
                  <a:lnTo>
                    <a:pt x="846" y="289"/>
                  </a:lnTo>
                  <a:lnTo>
                    <a:pt x="875" y="295"/>
                  </a:lnTo>
                  <a:lnTo>
                    <a:pt x="894" y="272"/>
                  </a:lnTo>
                  <a:lnTo>
                    <a:pt x="896" y="234"/>
                  </a:lnTo>
                  <a:lnTo>
                    <a:pt x="932" y="212"/>
                  </a:lnTo>
                  <a:lnTo>
                    <a:pt x="943" y="244"/>
                  </a:lnTo>
                  <a:lnTo>
                    <a:pt x="912" y="299"/>
                  </a:lnTo>
                  <a:lnTo>
                    <a:pt x="916" y="327"/>
                  </a:lnTo>
                  <a:lnTo>
                    <a:pt x="933" y="299"/>
                  </a:lnTo>
                  <a:lnTo>
                    <a:pt x="969" y="268"/>
                  </a:lnTo>
                  <a:lnTo>
                    <a:pt x="971" y="226"/>
                  </a:lnTo>
                  <a:lnTo>
                    <a:pt x="951" y="195"/>
                  </a:lnTo>
                  <a:lnTo>
                    <a:pt x="957" y="169"/>
                  </a:lnTo>
                  <a:lnTo>
                    <a:pt x="1004" y="146"/>
                  </a:lnTo>
                  <a:lnTo>
                    <a:pt x="1025" y="161"/>
                  </a:lnTo>
                  <a:lnTo>
                    <a:pt x="1029" y="299"/>
                  </a:lnTo>
                  <a:lnTo>
                    <a:pt x="1062" y="270"/>
                  </a:lnTo>
                  <a:lnTo>
                    <a:pt x="1082" y="282"/>
                  </a:lnTo>
                  <a:lnTo>
                    <a:pt x="1055" y="329"/>
                  </a:lnTo>
                  <a:lnTo>
                    <a:pt x="1090" y="337"/>
                  </a:lnTo>
                  <a:lnTo>
                    <a:pt x="1141" y="258"/>
                  </a:lnTo>
                  <a:lnTo>
                    <a:pt x="1184" y="303"/>
                  </a:lnTo>
                  <a:lnTo>
                    <a:pt x="1166" y="384"/>
                  </a:lnTo>
                  <a:lnTo>
                    <a:pt x="1123" y="407"/>
                  </a:lnTo>
                  <a:lnTo>
                    <a:pt x="1082" y="388"/>
                  </a:lnTo>
                  <a:lnTo>
                    <a:pt x="1008" y="404"/>
                  </a:lnTo>
                  <a:lnTo>
                    <a:pt x="1016" y="429"/>
                  </a:lnTo>
                  <a:lnTo>
                    <a:pt x="996" y="461"/>
                  </a:lnTo>
                  <a:lnTo>
                    <a:pt x="935" y="474"/>
                  </a:lnTo>
                  <a:lnTo>
                    <a:pt x="867" y="528"/>
                  </a:lnTo>
                  <a:lnTo>
                    <a:pt x="806" y="608"/>
                  </a:lnTo>
                  <a:lnTo>
                    <a:pt x="799" y="634"/>
                  </a:lnTo>
                  <a:lnTo>
                    <a:pt x="840" y="650"/>
                  </a:lnTo>
                  <a:lnTo>
                    <a:pt x="855" y="689"/>
                  </a:lnTo>
                  <a:lnTo>
                    <a:pt x="912" y="746"/>
                  </a:lnTo>
                  <a:lnTo>
                    <a:pt x="1002" y="786"/>
                  </a:lnTo>
                  <a:lnTo>
                    <a:pt x="982" y="876"/>
                  </a:lnTo>
                  <a:lnTo>
                    <a:pt x="980" y="902"/>
                  </a:lnTo>
                  <a:lnTo>
                    <a:pt x="1004" y="918"/>
                  </a:lnTo>
                  <a:lnTo>
                    <a:pt x="1035" y="876"/>
                  </a:lnTo>
                  <a:lnTo>
                    <a:pt x="1039" y="797"/>
                  </a:lnTo>
                  <a:lnTo>
                    <a:pt x="1088" y="795"/>
                  </a:lnTo>
                  <a:lnTo>
                    <a:pt x="1111" y="750"/>
                  </a:lnTo>
                  <a:lnTo>
                    <a:pt x="1115" y="681"/>
                  </a:lnTo>
                  <a:lnTo>
                    <a:pt x="1178" y="559"/>
                  </a:lnTo>
                  <a:lnTo>
                    <a:pt x="1256" y="587"/>
                  </a:lnTo>
                  <a:lnTo>
                    <a:pt x="1297" y="644"/>
                  </a:lnTo>
                  <a:lnTo>
                    <a:pt x="1279" y="701"/>
                  </a:lnTo>
                  <a:lnTo>
                    <a:pt x="1311" y="719"/>
                  </a:lnTo>
                  <a:lnTo>
                    <a:pt x="1387" y="667"/>
                  </a:lnTo>
                  <a:lnTo>
                    <a:pt x="1408" y="807"/>
                  </a:lnTo>
                  <a:lnTo>
                    <a:pt x="1479" y="892"/>
                  </a:lnTo>
                  <a:lnTo>
                    <a:pt x="1481" y="935"/>
                  </a:lnTo>
                  <a:lnTo>
                    <a:pt x="1403" y="955"/>
                  </a:lnTo>
                  <a:lnTo>
                    <a:pt x="1366" y="994"/>
                  </a:lnTo>
                  <a:lnTo>
                    <a:pt x="1287" y="977"/>
                  </a:lnTo>
                  <a:lnTo>
                    <a:pt x="1248" y="975"/>
                  </a:lnTo>
                  <a:lnTo>
                    <a:pt x="1180" y="1028"/>
                  </a:lnTo>
                  <a:lnTo>
                    <a:pt x="1221" y="1018"/>
                  </a:lnTo>
                  <a:lnTo>
                    <a:pt x="1272" y="1008"/>
                  </a:lnTo>
                  <a:lnTo>
                    <a:pt x="1282" y="1020"/>
                  </a:lnTo>
                  <a:lnTo>
                    <a:pt x="1268" y="1063"/>
                  </a:lnTo>
                  <a:lnTo>
                    <a:pt x="1270" y="1103"/>
                  </a:lnTo>
                  <a:lnTo>
                    <a:pt x="1293" y="1119"/>
                  </a:lnTo>
                  <a:lnTo>
                    <a:pt x="1317" y="1113"/>
                  </a:lnTo>
                  <a:lnTo>
                    <a:pt x="1329" y="1095"/>
                  </a:lnTo>
                  <a:lnTo>
                    <a:pt x="1344" y="1095"/>
                  </a:lnTo>
                  <a:lnTo>
                    <a:pt x="1319" y="1142"/>
                  </a:lnTo>
                  <a:lnTo>
                    <a:pt x="1270" y="1144"/>
                  </a:lnTo>
                  <a:lnTo>
                    <a:pt x="1248" y="1176"/>
                  </a:lnTo>
                  <a:lnTo>
                    <a:pt x="1221" y="1176"/>
                  </a:lnTo>
                  <a:lnTo>
                    <a:pt x="1213" y="1152"/>
                  </a:lnTo>
                  <a:lnTo>
                    <a:pt x="1252" y="1113"/>
                  </a:lnTo>
                  <a:lnTo>
                    <a:pt x="1205" y="1128"/>
                  </a:lnTo>
                  <a:lnTo>
                    <a:pt x="1203" y="1062"/>
                  </a:lnTo>
                  <a:lnTo>
                    <a:pt x="1190" y="1054"/>
                  </a:lnTo>
                  <a:lnTo>
                    <a:pt x="1149" y="1071"/>
                  </a:lnTo>
                  <a:lnTo>
                    <a:pt x="1145" y="1105"/>
                  </a:lnTo>
                  <a:lnTo>
                    <a:pt x="1051" y="1105"/>
                  </a:lnTo>
                  <a:lnTo>
                    <a:pt x="971" y="1160"/>
                  </a:lnTo>
                  <a:lnTo>
                    <a:pt x="863" y="1196"/>
                  </a:lnTo>
                  <a:lnTo>
                    <a:pt x="852" y="1180"/>
                  </a:lnTo>
                  <a:lnTo>
                    <a:pt x="906" y="1099"/>
                  </a:lnTo>
                  <a:lnTo>
                    <a:pt x="875" y="1069"/>
                  </a:lnTo>
                  <a:lnTo>
                    <a:pt x="855" y="1032"/>
                  </a:lnTo>
                  <a:lnTo>
                    <a:pt x="816" y="1002"/>
                  </a:lnTo>
                  <a:lnTo>
                    <a:pt x="773" y="998"/>
                  </a:lnTo>
                  <a:lnTo>
                    <a:pt x="696" y="944"/>
                  </a:lnTo>
                  <a:lnTo>
                    <a:pt x="142" y="853"/>
                  </a:lnTo>
                  <a:lnTo>
                    <a:pt x="132" y="816"/>
                  </a:lnTo>
                  <a:lnTo>
                    <a:pt x="82" y="768"/>
                  </a:lnTo>
                  <a:lnTo>
                    <a:pt x="82" y="729"/>
                  </a:lnTo>
                  <a:lnTo>
                    <a:pt x="89" y="694"/>
                  </a:lnTo>
                  <a:lnTo>
                    <a:pt x="86" y="674"/>
                  </a:lnTo>
                  <a:lnTo>
                    <a:pt x="66" y="654"/>
                  </a:lnTo>
                  <a:lnTo>
                    <a:pt x="62" y="623"/>
                  </a:lnTo>
                  <a:lnTo>
                    <a:pt x="113" y="587"/>
                  </a:lnTo>
                  <a:lnTo>
                    <a:pt x="82" y="418"/>
                  </a:lnTo>
                  <a:lnTo>
                    <a:pt x="39" y="416"/>
                  </a:lnTo>
                  <a:lnTo>
                    <a:pt x="0" y="365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6" name="Freeform 202">
              <a:extLst>
                <a:ext uri="{FF2B5EF4-FFF2-40B4-BE49-F238E27FC236}">
                  <a16:creationId xmlns:a16="http://schemas.microsoft.com/office/drawing/2014/main" xmlns="" id="{34BD5686-96E4-FE44-8740-76F1B1509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338" y="3108326"/>
              <a:ext cx="1277938" cy="827088"/>
            </a:xfrm>
            <a:custGeom>
              <a:avLst/>
              <a:gdLst>
                <a:gd name="T0" fmla="*/ 153 w 1208"/>
                <a:gd name="T1" fmla="*/ 0 h 782"/>
                <a:gd name="T2" fmla="*/ 153 w 1208"/>
                <a:gd name="T3" fmla="*/ 0 h 782"/>
                <a:gd name="T4" fmla="*/ 145 w 1208"/>
                <a:gd name="T5" fmla="*/ 32 h 782"/>
                <a:gd name="T6" fmla="*/ 118 w 1208"/>
                <a:gd name="T7" fmla="*/ 14 h 782"/>
                <a:gd name="T8" fmla="*/ 104 w 1208"/>
                <a:gd name="T9" fmla="*/ 14 h 782"/>
                <a:gd name="T10" fmla="*/ 96 w 1208"/>
                <a:gd name="T11" fmla="*/ 48 h 782"/>
                <a:gd name="T12" fmla="*/ 0 w 1208"/>
                <a:gd name="T13" fmla="*/ 262 h 782"/>
                <a:gd name="T14" fmla="*/ 26 w 1208"/>
                <a:gd name="T15" fmla="*/ 449 h 782"/>
                <a:gd name="T16" fmla="*/ 57 w 1208"/>
                <a:gd name="T17" fmla="*/ 465 h 782"/>
                <a:gd name="T18" fmla="*/ 63 w 1208"/>
                <a:gd name="T19" fmla="*/ 516 h 782"/>
                <a:gd name="T20" fmla="*/ 128 w 1208"/>
                <a:gd name="T21" fmla="*/ 516 h 782"/>
                <a:gd name="T22" fmla="*/ 190 w 1208"/>
                <a:gd name="T23" fmla="*/ 564 h 782"/>
                <a:gd name="T24" fmla="*/ 313 w 1208"/>
                <a:gd name="T25" fmla="*/ 576 h 782"/>
                <a:gd name="T26" fmla="*/ 327 w 1208"/>
                <a:gd name="T27" fmla="*/ 639 h 782"/>
                <a:gd name="T28" fmla="*/ 346 w 1208"/>
                <a:gd name="T29" fmla="*/ 652 h 782"/>
                <a:gd name="T30" fmla="*/ 374 w 1208"/>
                <a:gd name="T31" fmla="*/ 625 h 782"/>
                <a:gd name="T32" fmla="*/ 395 w 1208"/>
                <a:gd name="T33" fmla="*/ 635 h 782"/>
                <a:gd name="T34" fmla="*/ 415 w 1208"/>
                <a:gd name="T35" fmla="*/ 725 h 782"/>
                <a:gd name="T36" fmla="*/ 448 w 1208"/>
                <a:gd name="T37" fmla="*/ 747 h 782"/>
                <a:gd name="T38" fmla="*/ 475 w 1208"/>
                <a:gd name="T39" fmla="*/ 696 h 782"/>
                <a:gd name="T40" fmla="*/ 559 w 1208"/>
                <a:gd name="T41" fmla="*/ 635 h 782"/>
                <a:gd name="T42" fmla="*/ 614 w 1208"/>
                <a:gd name="T43" fmla="*/ 660 h 782"/>
                <a:gd name="T44" fmla="*/ 661 w 1208"/>
                <a:gd name="T45" fmla="*/ 664 h 782"/>
                <a:gd name="T46" fmla="*/ 663 w 1208"/>
                <a:gd name="T47" fmla="*/ 635 h 782"/>
                <a:gd name="T48" fmla="*/ 761 w 1208"/>
                <a:gd name="T49" fmla="*/ 637 h 782"/>
                <a:gd name="T50" fmla="*/ 780 w 1208"/>
                <a:gd name="T51" fmla="*/ 658 h 782"/>
                <a:gd name="T52" fmla="*/ 784 w 1208"/>
                <a:gd name="T53" fmla="*/ 707 h 782"/>
                <a:gd name="T54" fmla="*/ 772 w 1208"/>
                <a:gd name="T55" fmla="*/ 735 h 782"/>
                <a:gd name="T56" fmla="*/ 786 w 1208"/>
                <a:gd name="T57" fmla="*/ 782 h 782"/>
                <a:gd name="T58" fmla="*/ 815 w 1208"/>
                <a:gd name="T59" fmla="*/ 782 h 782"/>
                <a:gd name="T60" fmla="*/ 845 w 1208"/>
                <a:gd name="T61" fmla="*/ 737 h 782"/>
                <a:gd name="T62" fmla="*/ 833 w 1208"/>
                <a:gd name="T63" fmla="*/ 715 h 782"/>
                <a:gd name="T64" fmla="*/ 821 w 1208"/>
                <a:gd name="T65" fmla="*/ 668 h 782"/>
                <a:gd name="T66" fmla="*/ 839 w 1208"/>
                <a:gd name="T67" fmla="*/ 615 h 782"/>
                <a:gd name="T68" fmla="*/ 919 w 1208"/>
                <a:gd name="T69" fmla="*/ 546 h 782"/>
                <a:gd name="T70" fmla="*/ 980 w 1208"/>
                <a:gd name="T71" fmla="*/ 528 h 782"/>
                <a:gd name="T72" fmla="*/ 972 w 1208"/>
                <a:gd name="T73" fmla="*/ 471 h 782"/>
                <a:gd name="T74" fmla="*/ 1056 w 1208"/>
                <a:gd name="T75" fmla="*/ 380 h 782"/>
                <a:gd name="T76" fmla="*/ 1140 w 1208"/>
                <a:gd name="T77" fmla="*/ 367 h 782"/>
                <a:gd name="T78" fmla="*/ 1126 w 1208"/>
                <a:gd name="T79" fmla="*/ 319 h 782"/>
                <a:gd name="T80" fmla="*/ 1208 w 1208"/>
                <a:gd name="T81" fmla="*/ 272 h 782"/>
                <a:gd name="T82" fmla="*/ 1208 w 1208"/>
                <a:gd name="T83" fmla="*/ 209 h 782"/>
                <a:gd name="T84" fmla="*/ 1201 w 1208"/>
                <a:gd name="T85" fmla="*/ 205 h 782"/>
                <a:gd name="T86" fmla="*/ 1171 w 1208"/>
                <a:gd name="T87" fmla="*/ 215 h 782"/>
                <a:gd name="T88" fmla="*/ 1167 w 1208"/>
                <a:gd name="T89" fmla="*/ 254 h 782"/>
                <a:gd name="T90" fmla="*/ 1070 w 1208"/>
                <a:gd name="T91" fmla="*/ 255 h 782"/>
                <a:gd name="T92" fmla="*/ 993 w 1208"/>
                <a:gd name="T93" fmla="*/ 306 h 782"/>
                <a:gd name="T94" fmla="*/ 873 w 1208"/>
                <a:gd name="T95" fmla="*/ 345 h 782"/>
                <a:gd name="T96" fmla="*/ 854 w 1208"/>
                <a:gd name="T97" fmla="*/ 321 h 782"/>
                <a:gd name="T98" fmla="*/ 909 w 1208"/>
                <a:gd name="T99" fmla="*/ 239 h 782"/>
                <a:gd name="T100" fmla="*/ 882 w 1208"/>
                <a:gd name="T101" fmla="*/ 213 h 782"/>
                <a:gd name="T102" fmla="*/ 863 w 1208"/>
                <a:gd name="T103" fmla="*/ 179 h 782"/>
                <a:gd name="T104" fmla="*/ 826 w 1208"/>
                <a:gd name="T105" fmla="*/ 148 h 782"/>
                <a:gd name="T106" fmla="*/ 784 w 1208"/>
                <a:gd name="T107" fmla="*/ 145 h 782"/>
                <a:gd name="T108" fmla="*/ 707 w 1208"/>
                <a:gd name="T109" fmla="*/ 92 h 782"/>
                <a:gd name="T110" fmla="*/ 153 w 1208"/>
                <a:gd name="T111" fmla="*/ 0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08" h="782">
                  <a:moveTo>
                    <a:pt x="153" y="0"/>
                  </a:moveTo>
                  <a:lnTo>
                    <a:pt x="153" y="0"/>
                  </a:lnTo>
                  <a:lnTo>
                    <a:pt x="145" y="32"/>
                  </a:lnTo>
                  <a:lnTo>
                    <a:pt x="118" y="14"/>
                  </a:lnTo>
                  <a:lnTo>
                    <a:pt x="104" y="14"/>
                  </a:lnTo>
                  <a:lnTo>
                    <a:pt x="96" y="48"/>
                  </a:lnTo>
                  <a:lnTo>
                    <a:pt x="0" y="262"/>
                  </a:lnTo>
                  <a:lnTo>
                    <a:pt x="26" y="449"/>
                  </a:lnTo>
                  <a:lnTo>
                    <a:pt x="57" y="465"/>
                  </a:lnTo>
                  <a:lnTo>
                    <a:pt x="63" y="516"/>
                  </a:lnTo>
                  <a:lnTo>
                    <a:pt x="128" y="516"/>
                  </a:lnTo>
                  <a:lnTo>
                    <a:pt x="190" y="564"/>
                  </a:lnTo>
                  <a:lnTo>
                    <a:pt x="313" y="576"/>
                  </a:lnTo>
                  <a:lnTo>
                    <a:pt x="327" y="639"/>
                  </a:lnTo>
                  <a:lnTo>
                    <a:pt x="346" y="652"/>
                  </a:lnTo>
                  <a:lnTo>
                    <a:pt x="374" y="625"/>
                  </a:lnTo>
                  <a:lnTo>
                    <a:pt x="395" y="635"/>
                  </a:lnTo>
                  <a:lnTo>
                    <a:pt x="415" y="725"/>
                  </a:lnTo>
                  <a:lnTo>
                    <a:pt x="448" y="747"/>
                  </a:lnTo>
                  <a:lnTo>
                    <a:pt x="475" y="696"/>
                  </a:lnTo>
                  <a:lnTo>
                    <a:pt x="559" y="635"/>
                  </a:lnTo>
                  <a:lnTo>
                    <a:pt x="614" y="660"/>
                  </a:lnTo>
                  <a:lnTo>
                    <a:pt x="661" y="664"/>
                  </a:lnTo>
                  <a:lnTo>
                    <a:pt x="663" y="635"/>
                  </a:lnTo>
                  <a:lnTo>
                    <a:pt x="761" y="637"/>
                  </a:lnTo>
                  <a:lnTo>
                    <a:pt x="780" y="658"/>
                  </a:lnTo>
                  <a:lnTo>
                    <a:pt x="784" y="707"/>
                  </a:lnTo>
                  <a:lnTo>
                    <a:pt x="772" y="735"/>
                  </a:lnTo>
                  <a:lnTo>
                    <a:pt x="786" y="782"/>
                  </a:lnTo>
                  <a:lnTo>
                    <a:pt x="815" y="782"/>
                  </a:lnTo>
                  <a:lnTo>
                    <a:pt x="845" y="737"/>
                  </a:lnTo>
                  <a:lnTo>
                    <a:pt x="833" y="715"/>
                  </a:lnTo>
                  <a:lnTo>
                    <a:pt x="821" y="668"/>
                  </a:lnTo>
                  <a:lnTo>
                    <a:pt x="839" y="615"/>
                  </a:lnTo>
                  <a:lnTo>
                    <a:pt x="919" y="546"/>
                  </a:lnTo>
                  <a:lnTo>
                    <a:pt x="980" y="528"/>
                  </a:lnTo>
                  <a:lnTo>
                    <a:pt x="972" y="471"/>
                  </a:lnTo>
                  <a:lnTo>
                    <a:pt x="1056" y="380"/>
                  </a:lnTo>
                  <a:lnTo>
                    <a:pt x="1140" y="367"/>
                  </a:lnTo>
                  <a:lnTo>
                    <a:pt x="1126" y="319"/>
                  </a:lnTo>
                  <a:lnTo>
                    <a:pt x="1208" y="272"/>
                  </a:lnTo>
                  <a:lnTo>
                    <a:pt x="1208" y="209"/>
                  </a:lnTo>
                  <a:lnTo>
                    <a:pt x="1201" y="205"/>
                  </a:lnTo>
                  <a:lnTo>
                    <a:pt x="1171" y="215"/>
                  </a:lnTo>
                  <a:lnTo>
                    <a:pt x="1167" y="254"/>
                  </a:lnTo>
                  <a:lnTo>
                    <a:pt x="1070" y="255"/>
                  </a:lnTo>
                  <a:lnTo>
                    <a:pt x="993" y="306"/>
                  </a:lnTo>
                  <a:lnTo>
                    <a:pt x="873" y="345"/>
                  </a:lnTo>
                  <a:lnTo>
                    <a:pt x="854" y="321"/>
                  </a:lnTo>
                  <a:lnTo>
                    <a:pt x="909" y="239"/>
                  </a:lnTo>
                  <a:lnTo>
                    <a:pt x="882" y="213"/>
                  </a:lnTo>
                  <a:lnTo>
                    <a:pt x="863" y="179"/>
                  </a:lnTo>
                  <a:lnTo>
                    <a:pt x="826" y="148"/>
                  </a:lnTo>
                  <a:lnTo>
                    <a:pt x="784" y="145"/>
                  </a:lnTo>
                  <a:lnTo>
                    <a:pt x="707" y="92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7" name="Freeform 203">
              <a:extLst>
                <a:ext uri="{FF2B5EF4-FFF2-40B4-BE49-F238E27FC236}">
                  <a16:creationId xmlns:a16="http://schemas.microsoft.com/office/drawing/2014/main" xmlns="" id="{EE99C178-20D5-9D4E-864E-D7FD36DA2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0738" y="2860676"/>
              <a:ext cx="34925" cy="101600"/>
            </a:xfrm>
            <a:custGeom>
              <a:avLst/>
              <a:gdLst>
                <a:gd name="T0" fmla="*/ 13 w 33"/>
                <a:gd name="T1" fmla="*/ 0 h 96"/>
                <a:gd name="T2" fmla="*/ 13 w 33"/>
                <a:gd name="T3" fmla="*/ 0 h 96"/>
                <a:gd name="T4" fmla="*/ 0 w 33"/>
                <a:gd name="T5" fmla="*/ 25 h 96"/>
                <a:gd name="T6" fmla="*/ 4 w 33"/>
                <a:gd name="T7" fmla="*/ 43 h 96"/>
                <a:gd name="T8" fmla="*/ 13 w 33"/>
                <a:gd name="T9" fmla="*/ 49 h 96"/>
                <a:gd name="T10" fmla="*/ 11 w 33"/>
                <a:gd name="T11" fmla="*/ 56 h 96"/>
                <a:gd name="T12" fmla="*/ 1 w 33"/>
                <a:gd name="T13" fmla="*/ 59 h 96"/>
                <a:gd name="T14" fmla="*/ 4 w 33"/>
                <a:gd name="T15" fmla="*/ 86 h 96"/>
                <a:gd name="T16" fmla="*/ 14 w 33"/>
                <a:gd name="T17" fmla="*/ 96 h 96"/>
                <a:gd name="T18" fmla="*/ 22 w 33"/>
                <a:gd name="T19" fmla="*/ 87 h 96"/>
                <a:gd name="T20" fmla="*/ 12 w 33"/>
                <a:gd name="T21" fmla="*/ 61 h 96"/>
                <a:gd name="T22" fmla="*/ 18 w 33"/>
                <a:gd name="T23" fmla="*/ 40 h 96"/>
                <a:gd name="T24" fmla="*/ 33 w 33"/>
                <a:gd name="T25" fmla="*/ 20 h 96"/>
                <a:gd name="T26" fmla="*/ 22 w 33"/>
                <a:gd name="T27" fmla="*/ 2 h 96"/>
                <a:gd name="T28" fmla="*/ 13 w 33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96">
                  <a:moveTo>
                    <a:pt x="13" y="0"/>
                  </a:moveTo>
                  <a:lnTo>
                    <a:pt x="13" y="0"/>
                  </a:lnTo>
                  <a:lnTo>
                    <a:pt x="0" y="25"/>
                  </a:lnTo>
                  <a:lnTo>
                    <a:pt x="4" y="43"/>
                  </a:lnTo>
                  <a:lnTo>
                    <a:pt x="13" y="49"/>
                  </a:lnTo>
                  <a:lnTo>
                    <a:pt x="11" y="56"/>
                  </a:lnTo>
                  <a:lnTo>
                    <a:pt x="1" y="59"/>
                  </a:lnTo>
                  <a:lnTo>
                    <a:pt x="4" y="86"/>
                  </a:lnTo>
                  <a:lnTo>
                    <a:pt x="14" y="96"/>
                  </a:lnTo>
                  <a:lnTo>
                    <a:pt x="22" y="87"/>
                  </a:lnTo>
                  <a:lnTo>
                    <a:pt x="12" y="61"/>
                  </a:lnTo>
                  <a:lnTo>
                    <a:pt x="18" y="40"/>
                  </a:lnTo>
                  <a:lnTo>
                    <a:pt x="33" y="20"/>
                  </a:lnTo>
                  <a:lnTo>
                    <a:pt x="22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8" name="Freeform 204">
              <a:extLst>
                <a:ext uri="{FF2B5EF4-FFF2-40B4-BE49-F238E27FC236}">
                  <a16:creationId xmlns:a16="http://schemas.microsoft.com/office/drawing/2014/main" xmlns="" id="{BD8C9BB7-C091-EF41-BE62-8FBF49B46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8363" y="3022601"/>
              <a:ext cx="71438" cy="88900"/>
            </a:xfrm>
            <a:custGeom>
              <a:avLst/>
              <a:gdLst>
                <a:gd name="T0" fmla="*/ 12 w 68"/>
                <a:gd name="T1" fmla="*/ 0 h 84"/>
                <a:gd name="T2" fmla="*/ 12 w 68"/>
                <a:gd name="T3" fmla="*/ 0 h 84"/>
                <a:gd name="T4" fmla="*/ 0 w 68"/>
                <a:gd name="T5" fmla="*/ 5 h 84"/>
                <a:gd name="T6" fmla="*/ 22 w 68"/>
                <a:gd name="T7" fmla="*/ 30 h 84"/>
                <a:gd name="T8" fmla="*/ 27 w 68"/>
                <a:gd name="T9" fmla="*/ 60 h 84"/>
                <a:gd name="T10" fmla="*/ 49 w 68"/>
                <a:gd name="T11" fmla="*/ 84 h 84"/>
                <a:gd name="T12" fmla="*/ 68 w 68"/>
                <a:gd name="T13" fmla="*/ 81 h 84"/>
                <a:gd name="T14" fmla="*/ 68 w 68"/>
                <a:gd name="T15" fmla="*/ 50 h 84"/>
                <a:gd name="T16" fmla="*/ 45 w 68"/>
                <a:gd name="T17" fmla="*/ 36 h 84"/>
                <a:gd name="T18" fmla="*/ 12 w 68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84">
                  <a:moveTo>
                    <a:pt x="12" y="0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22" y="30"/>
                  </a:lnTo>
                  <a:lnTo>
                    <a:pt x="27" y="60"/>
                  </a:lnTo>
                  <a:lnTo>
                    <a:pt x="49" y="84"/>
                  </a:lnTo>
                  <a:lnTo>
                    <a:pt x="68" y="81"/>
                  </a:lnTo>
                  <a:lnTo>
                    <a:pt x="68" y="50"/>
                  </a:lnTo>
                  <a:lnTo>
                    <a:pt x="45" y="36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" name="Freeform 206">
              <a:extLst>
                <a:ext uri="{FF2B5EF4-FFF2-40B4-BE49-F238E27FC236}">
                  <a16:creationId xmlns:a16="http://schemas.microsoft.com/office/drawing/2014/main" xmlns="" id="{F9A3BF75-DCD4-7744-BC84-B564696B8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9850" y="4132263"/>
              <a:ext cx="98425" cy="117475"/>
            </a:xfrm>
            <a:custGeom>
              <a:avLst/>
              <a:gdLst>
                <a:gd name="T0" fmla="*/ 0 w 93"/>
                <a:gd name="T1" fmla="*/ 78 h 112"/>
                <a:gd name="T2" fmla="*/ 0 w 93"/>
                <a:gd name="T3" fmla="*/ 78 h 112"/>
                <a:gd name="T4" fmla="*/ 46 w 93"/>
                <a:gd name="T5" fmla="*/ 112 h 112"/>
                <a:gd name="T6" fmla="*/ 93 w 93"/>
                <a:gd name="T7" fmla="*/ 54 h 112"/>
                <a:gd name="T8" fmla="*/ 85 w 93"/>
                <a:gd name="T9" fmla="*/ 42 h 112"/>
                <a:gd name="T10" fmla="*/ 69 w 93"/>
                <a:gd name="T11" fmla="*/ 42 h 112"/>
                <a:gd name="T12" fmla="*/ 69 w 93"/>
                <a:gd name="T13" fmla="*/ 7 h 112"/>
                <a:gd name="T14" fmla="*/ 57 w 93"/>
                <a:gd name="T15" fmla="*/ 0 h 112"/>
                <a:gd name="T16" fmla="*/ 21 w 93"/>
                <a:gd name="T17" fmla="*/ 11 h 112"/>
                <a:gd name="T18" fmla="*/ 35 w 93"/>
                <a:gd name="T19" fmla="*/ 43 h 112"/>
                <a:gd name="T20" fmla="*/ 0 w 93"/>
                <a:gd name="T21" fmla="*/ 7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112">
                  <a:moveTo>
                    <a:pt x="0" y="78"/>
                  </a:moveTo>
                  <a:lnTo>
                    <a:pt x="0" y="78"/>
                  </a:lnTo>
                  <a:lnTo>
                    <a:pt x="46" y="112"/>
                  </a:lnTo>
                  <a:lnTo>
                    <a:pt x="93" y="54"/>
                  </a:lnTo>
                  <a:lnTo>
                    <a:pt x="85" y="42"/>
                  </a:lnTo>
                  <a:lnTo>
                    <a:pt x="69" y="42"/>
                  </a:lnTo>
                  <a:lnTo>
                    <a:pt x="69" y="7"/>
                  </a:lnTo>
                  <a:lnTo>
                    <a:pt x="57" y="0"/>
                  </a:lnTo>
                  <a:lnTo>
                    <a:pt x="21" y="11"/>
                  </a:lnTo>
                  <a:lnTo>
                    <a:pt x="35" y="4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" name="Freeform 207">
              <a:extLst>
                <a:ext uri="{FF2B5EF4-FFF2-40B4-BE49-F238E27FC236}">
                  <a16:creationId xmlns:a16="http://schemas.microsoft.com/office/drawing/2014/main" xmlns="" id="{C5176756-5D43-AE41-B259-FA6243DF0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9225" y="4189413"/>
              <a:ext cx="125413" cy="92075"/>
            </a:xfrm>
            <a:custGeom>
              <a:avLst/>
              <a:gdLst>
                <a:gd name="T0" fmla="*/ 24 w 118"/>
                <a:gd name="T1" fmla="*/ 3 h 88"/>
                <a:gd name="T2" fmla="*/ 24 w 118"/>
                <a:gd name="T3" fmla="*/ 3 h 88"/>
                <a:gd name="T4" fmla="*/ 97 w 118"/>
                <a:gd name="T5" fmla="*/ 0 h 88"/>
                <a:gd name="T6" fmla="*/ 118 w 118"/>
                <a:gd name="T7" fmla="*/ 26 h 88"/>
                <a:gd name="T8" fmla="*/ 105 w 118"/>
                <a:gd name="T9" fmla="*/ 23 h 88"/>
                <a:gd name="T10" fmla="*/ 79 w 118"/>
                <a:gd name="T11" fmla="*/ 24 h 88"/>
                <a:gd name="T12" fmla="*/ 45 w 118"/>
                <a:gd name="T13" fmla="*/ 55 h 88"/>
                <a:gd name="T14" fmla="*/ 31 w 118"/>
                <a:gd name="T15" fmla="*/ 88 h 88"/>
                <a:gd name="T16" fmla="*/ 21 w 118"/>
                <a:gd name="T17" fmla="*/ 83 h 88"/>
                <a:gd name="T18" fmla="*/ 21 w 118"/>
                <a:gd name="T19" fmla="*/ 47 h 88"/>
                <a:gd name="T20" fmla="*/ 0 w 118"/>
                <a:gd name="T21" fmla="*/ 33 h 88"/>
                <a:gd name="T22" fmla="*/ 24 w 118"/>
                <a:gd name="T23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8" h="88">
                  <a:moveTo>
                    <a:pt x="24" y="3"/>
                  </a:moveTo>
                  <a:lnTo>
                    <a:pt x="24" y="3"/>
                  </a:lnTo>
                  <a:lnTo>
                    <a:pt x="97" y="0"/>
                  </a:lnTo>
                  <a:lnTo>
                    <a:pt x="118" y="26"/>
                  </a:lnTo>
                  <a:lnTo>
                    <a:pt x="105" y="23"/>
                  </a:lnTo>
                  <a:lnTo>
                    <a:pt x="79" y="24"/>
                  </a:lnTo>
                  <a:lnTo>
                    <a:pt x="45" y="55"/>
                  </a:lnTo>
                  <a:lnTo>
                    <a:pt x="31" y="88"/>
                  </a:lnTo>
                  <a:lnTo>
                    <a:pt x="21" y="83"/>
                  </a:lnTo>
                  <a:lnTo>
                    <a:pt x="21" y="47"/>
                  </a:lnTo>
                  <a:lnTo>
                    <a:pt x="0" y="33"/>
                  </a:lnTo>
                  <a:lnTo>
                    <a:pt x="24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" name="Freeform 208">
              <a:extLst>
                <a:ext uri="{FF2B5EF4-FFF2-40B4-BE49-F238E27FC236}">
                  <a16:creationId xmlns:a16="http://schemas.microsoft.com/office/drawing/2014/main" xmlns="" id="{91C0D17E-1E28-324D-A84D-FF268A17A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7000" y="4230688"/>
              <a:ext cx="38100" cy="42863"/>
            </a:xfrm>
            <a:custGeom>
              <a:avLst/>
              <a:gdLst>
                <a:gd name="T0" fmla="*/ 0 w 37"/>
                <a:gd name="T1" fmla="*/ 23 h 41"/>
                <a:gd name="T2" fmla="*/ 0 w 37"/>
                <a:gd name="T3" fmla="*/ 23 h 41"/>
                <a:gd name="T4" fmla="*/ 37 w 37"/>
                <a:gd name="T5" fmla="*/ 41 h 41"/>
                <a:gd name="T6" fmla="*/ 36 w 37"/>
                <a:gd name="T7" fmla="*/ 12 h 41"/>
                <a:gd name="T8" fmla="*/ 17 w 37"/>
                <a:gd name="T9" fmla="*/ 0 h 41"/>
                <a:gd name="T10" fmla="*/ 0 w 37"/>
                <a:gd name="T11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41">
                  <a:moveTo>
                    <a:pt x="0" y="23"/>
                  </a:moveTo>
                  <a:lnTo>
                    <a:pt x="0" y="23"/>
                  </a:lnTo>
                  <a:lnTo>
                    <a:pt x="37" y="41"/>
                  </a:lnTo>
                  <a:lnTo>
                    <a:pt x="36" y="12"/>
                  </a:lnTo>
                  <a:lnTo>
                    <a:pt x="17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" name="Freeform 209">
              <a:extLst>
                <a:ext uri="{FF2B5EF4-FFF2-40B4-BE49-F238E27FC236}">
                  <a16:creationId xmlns:a16="http://schemas.microsoft.com/office/drawing/2014/main" xmlns="" id="{AB1F8126-9C88-434C-8454-98C054AB9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5" y="4219576"/>
              <a:ext cx="90488" cy="101600"/>
            </a:xfrm>
            <a:custGeom>
              <a:avLst/>
              <a:gdLst>
                <a:gd name="T0" fmla="*/ 68 w 86"/>
                <a:gd name="T1" fmla="*/ 0 h 96"/>
                <a:gd name="T2" fmla="*/ 68 w 86"/>
                <a:gd name="T3" fmla="*/ 0 h 96"/>
                <a:gd name="T4" fmla="*/ 85 w 86"/>
                <a:gd name="T5" fmla="*/ 3 h 96"/>
                <a:gd name="T6" fmla="*/ 86 w 86"/>
                <a:gd name="T7" fmla="*/ 39 h 96"/>
                <a:gd name="T8" fmla="*/ 66 w 86"/>
                <a:gd name="T9" fmla="*/ 96 h 96"/>
                <a:gd name="T10" fmla="*/ 12 w 86"/>
                <a:gd name="T11" fmla="*/ 90 h 96"/>
                <a:gd name="T12" fmla="*/ 0 w 86"/>
                <a:gd name="T13" fmla="*/ 63 h 96"/>
                <a:gd name="T14" fmla="*/ 16 w 86"/>
                <a:gd name="T15" fmla="*/ 30 h 96"/>
                <a:gd name="T16" fmla="*/ 46 w 86"/>
                <a:gd name="T17" fmla="*/ 1 h 96"/>
                <a:gd name="T18" fmla="*/ 68 w 86"/>
                <a:gd name="T1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96">
                  <a:moveTo>
                    <a:pt x="68" y="0"/>
                  </a:moveTo>
                  <a:lnTo>
                    <a:pt x="68" y="0"/>
                  </a:lnTo>
                  <a:lnTo>
                    <a:pt x="85" y="3"/>
                  </a:lnTo>
                  <a:lnTo>
                    <a:pt x="86" y="39"/>
                  </a:lnTo>
                  <a:lnTo>
                    <a:pt x="66" y="96"/>
                  </a:lnTo>
                  <a:lnTo>
                    <a:pt x="12" y="90"/>
                  </a:lnTo>
                  <a:lnTo>
                    <a:pt x="0" y="63"/>
                  </a:lnTo>
                  <a:lnTo>
                    <a:pt x="16" y="30"/>
                  </a:lnTo>
                  <a:lnTo>
                    <a:pt x="46" y="1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" name="Freeform 210">
              <a:extLst>
                <a:ext uri="{FF2B5EF4-FFF2-40B4-BE49-F238E27FC236}">
                  <a16:creationId xmlns:a16="http://schemas.microsoft.com/office/drawing/2014/main" xmlns="" id="{9ECE937D-31FF-BC4A-9424-1486EB0AF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613" y="4322763"/>
              <a:ext cx="76200" cy="76200"/>
            </a:xfrm>
            <a:custGeom>
              <a:avLst/>
              <a:gdLst>
                <a:gd name="T0" fmla="*/ 52 w 72"/>
                <a:gd name="T1" fmla="*/ 4 h 72"/>
                <a:gd name="T2" fmla="*/ 52 w 72"/>
                <a:gd name="T3" fmla="*/ 4 h 72"/>
                <a:gd name="T4" fmla="*/ 63 w 72"/>
                <a:gd name="T5" fmla="*/ 25 h 72"/>
                <a:gd name="T6" fmla="*/ 72 w 72"/>
                <a:gd name="T7" fmla="*/ 37 h 72"/>
                <a:gd name="T8" fmla="*/ 60 w 72"/>
                <a:gd name="T9" fmla="*/ 72 h 72"/>
                <a:gd name="T10" fmla="*/ 38 w 72"/>
                <a:gd name="T11" fmla="*/ 56 h 72"/>
                <a:gd name="T12" fmla="*/ 0 w 72"/>
                <a:gd name="T13" fmla="*/ 22 h 72"/>
                <a:gd name="T14" fmla="*/ 0 w 72"/>
                <a:gd name="T15" fmla="*/ 0 h 72"/>
                <a:gd name="T16" fmla="*/ 52 w 72"/>
                <a:gd name="T17" fmla="*/ 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52" y="4"/>
                  </a:moveTo>
                  <a:lnTo>
                    <a:pt x="52" y="4"/>
                  </a:lnTo>
                  <a:lnTo>
                    <a:pt x="63" y="25"/>
                  </a:lnTo>
                  <a:lnTo>
                    <a:pt x="72" y="37"/>
                  </a:lnTo>
                  <a:lnTo>
                    <a:pt x="60" y="72"/>
                  </a:lnTo>
                  <a:lnTo>
                    <a:pt x="38" y="56"/>
                  </a:lnTo>
                  <a:lnTo>
                    <a:pt x="0" y="22"/>
                  </a:lnTo>
                  <a:lnTo>
                    <a:pt x="0" y="0"/>
                  </a:lnTo>
                  <a:lnTo>
                    <a:pt x="52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" name="Freeform 211">
              <a:extLst>
                <a:ext uri="{FF2B5EF4-FFF2-40B4-BE49-F238E27FC236}">
                  <a16:creationId xmlns:a16="http://schemas.microsoft.com/office/drawing/2014/main" xmlns="" id="{54BE971D-6DE9-424B-A5DF-2C32D36DA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1463" y="4349751"/>
              <a:ext cx="149225" cy="68263"/>
            </a:xfrm>
            <a:custGeom>
              <a:avLst/>
              <a:gdLst>
                <a:gd name="T0" fmla="*/ 12 w 141"/>
                <a:gd name="T1" fmla="*/ 14 h 65"/>
                <a:gd name="T2" fmla="*/ 12 w 141"/>
                <a:gd name="T3" fmla="*/ 14 h 65"/>
                <a:gd name="T4" fmla="*/ 0 w 141"/>
                <a:gd name="T5" fmla="*/ 50 h 65"/>
                <a:gd name="T6" fmla="*/ 38 w 141"/>
                <a:gd name="T7" fmla="*/ 60 h 65"/>
                <a:gd name="T8" fmla="*/ 61 w 141"/>
                <a:gd name="T9" fmla="*/ 65 h 65"/>
                <a:gd name="T10" fmla="*/ 65 w 141"/>
                <a:gd name="T11" fmla="*/ 37 h 65"/>
                <a:gd name="T12" fmla="*/ 91 w 141"/>
                <a:gd name="T13" fmla="*/ 24 h 65"/>
                <a:gd name="T14" fmla="*/ 113 w 141"/>
                <a:gd name="T15" fmla="*/ 36 h 65"/>
                <a:gd name="T16" fmla="*/ 122 w 141"/>
                <a:gd name="T17" fmla="*/ 50 h 65"/>
                <a:gd name="T18" fmla="*/ 132 w 141"/>
                <a:gd name="T19" fmla="*/ 48 h 65"/>
                <a:gd name="T20" fmla="*/ 141 w 141"/>
                <a:gd name="T21" fmla="*/ 23 h 65"/>
                <a:gd name="T22" fmla="*/ 113 w 141"/>
                <a:gd name="T23" fmla="*/ 11 h 65"/>
                <a:gd name="T24" fmla="*/ 92 w 141"/>
                <a:gd name="T25" fmla="*/ 0 h 65"/>
                <a:gd name="T26" fmla="*/ 71 w 141"/>
                <a:gd name="T27" fmla="*/ 14 h 65"/>
                <a:gd name="T28" fmla="*/ 45 w 141"/>
                <a:gd name="T29" fmla="*/ 27 h 65"/>
                <a:gd name="T30" fmla="*/ 20 w 141"/>
                <a:gd name="T31" fmla="*/ 17 h 65"/>
                <a:gd name="T32" fmla="*/ 12 w 141"/>
                <a:gd name="T33" fmla="*/ 1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1" h="65">
                  <a:moveTo>
                    <a:pt x="12" y="14"/>
                  </a:moveTo>
                  <a:lnTo>
                    <a:pt x="12" y="14"/>
                  </a:lnTo>
                  <a:lnTo>
                    <a:pt x="0" y="50"/>
                  </a:lnTo>
                  <a:lnTo>
                    <a:pt x="38" y="60"/>
                  </a:lnTo>
                  <a:lnTo>
                    <a:pt x="61" y="65"/>
                  </a:lnTo>
                  <a:lnTo>
                    <a:pt x="65" y="37"/>
                  </a:lnTo>
                  <a:lnTo>
                    <a:pt x="91" y="24"/>
                  </a:lnTo>
                  <a:lnTo>
                    <a:pt x="113" y="36"/>
                  </a:lnTo>
                  <a:lnTo>
                    <a:pt x="122" y="50"/>
                  </a:lnTo>
                  <a:lnTo>
                    <a:pt x="132" y="48"/>
                  </a:lnTo>
                  <a:lnTo>
                    <a:pt x="141" y="23"/>
                  </a:lnTo>
                  <a:lnTo>
                    <a:pt x="113" y="11"/>
                  </a:lnTo>
                  <a:lnTo>
                    <a:pt x="92" y="0"/>
                  </a:lnTo>
                  <a:lnTo>
                    <a:pt x="71" y="14"/>
                  </a:lnTo>
                  <a:lnTo>
                    <a:pt x="45" y="27"/>
                  </a:lnTo>
                  <a:lnTo>
                    <a:pt x="20" y="17"/>
                  </a:lnTo>
                  <a:lnTo>
                    <a:pt x="12" y="1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" name="Freeform 212">
              <a:extLst>
                <a:ext uri="{FF2B5EF4-FFF2-40B4-BE49-F238E27FC236}">
                  <a16:creationId xmlns:a16="http://schemas.microsoft.com/office/drawing/2014/main" xmlns="" id="{90753C8E-8EB6-E44E-8580-A448420E6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8300" y="4281488"/>
              <a:ext cx="257175" cy="434975"/>
            </a:xfrm>
            <a:custGeom>
              <a:avLst/>
              <a:gdLst>
                <a:gd name="T0" fmla="*/ 180 w 244"/>
                <a:gd name="T1" fmla="*/ 1 h 411"/>
                <a:gd name="T2" fmla="*/ 180 w 244"/>
                <a:gd name="T3" fmla="*/ 1 h 411"/>
                <a:gd name="T4" fmla="*/ 163 w 244"/>
                <a:gd name="T5" fmla="*/ 0 h 411"/>
                <a:gd name="T6" fmla="*/ 57 w 244"/>
                <a:gd name="T7" fmla="*/ 88 h 411"/>
                <a:gd name="T8" fmla="*/ 45 w 244"/>
                <a:gd name="T9" fmla="*/ 119 h 411"/>
                <a:gd name="T10" fmla="*/ 31 w 244"/>
                <a:gd name="T11" fmla="*/ 120 h 411"/>
                <a:gd name="T12" fmla="*/ 37 w 244"/>
                <a:gd name="T13" fmla="*/ 189 h 411"/>
                <a:gd name="T14" fmla="*/ 0 w 244"/>
                <a:gd name="T15" fmla="*/ 280 h 411"/>
                <a:gd name="T16" fmla="*/ 40 w 244"/>
                <a:gd name="T17" fmla="*/ 315 h 411"/>
                <a:gd name="T18" fmla="*/ 92 w 244"/>
                <a:gd name="T19" fmla="*/ 318 h 411"/>
                <a:gd name="T20" fmla="*/ 128 w 244"/>
                <a:gd name="T21" fmla="*/ 370 h 411"/>
                <a:gd name="T22" fmla="*/ 180 w 244"/>
                <a:gd name="T23" fmla="*/ 372 h 411"/>
                <a:gd name="T24" fmla="*/ 178 w 244"/>
                <a:gd name="T25" fmla="*/ 411 h 411"/>
                <a:gd name="T26" fmla="*/ 197 w 244"/>
                <a:gd name="T27" fmla="*/ 411 h 411"/>
                <a:gd name="T28" fmla="*/ 218 w 244"/>
                <a:gd name="T29" fmla="*/ 339 h 411"/>
                <a:gd name="T30" fmla="*/ 199 w 244"/>
                <a:gd name="T31" fmla="*/ 315 h 411"/>
                <a:gd name="T32" fmla="*/ 204 w 244"/>
                <a:gd name="T33" fmla="*/ 269 h 411"/>
                <a:gd name="T34" fmla="*/ 244 w 244"/>
                <a:gd name="T35" fmla="*/ 266 h 411"/>
                <a:gd name="T36" fmla="*/ 240 w 244"/>
                <a:gd name="T37" fmla="*/ 160 h 411"/>
                <a:gd name="T38" fmla="*/ 149 w 244"/>
                <a:gd name="T39" fmla="*/ 130 h 411"/>
                <a:gd name="T40" fmla="*/ 128 w 244"/>
                <a:gd name="T41" fmla="*/ 73 h 411"/>
                <a:gd name="T42" fmla="*/ 180 w 244"/>
                <a:gd name="T43" fmla="*/ 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411">
                  <a:moveTo>
                    <a:pt x="180" y="1"/>
                  </a:moveTo>
                  <a:lnTo>
                    <a:pt x="180" y="1"/>
                  </a:lnTo>
                  <a:lnTo>
                    <a:pt x="163" y="0"/>
                  </a:lnTo>
                  <a:lnTo>
                    <a:pt x="57" y="88"/>
                  </a:lnTo>
                  <a:lnTo>
                    <a:pt x="45" y="119"/>
                  </a:lnTo>
                  <a:lnTo>
                    <a:pt x="31" y="120"/>
                  </a:lnTo>
                  <a:lnTo>
                    <a:pt x="37" y="189"/>
                  </a:lnTo>
                  <a:lnTo>
                    <a:pt x="0" y="280"/>
                  </a:lnTo>
                  <a:lnTo>
                    <a:pt x="40" y="315"/>
                  </a:lnTo>
                  <a:lnTo>
                    <a:pt x="92" y="318"/>
                  </a:lnTo>
                  <a:lnTo>
                    <a:pt x="128" y="370"/>
                  </a:lnTo>
                  <a:lnTo>
                    <a:pt x="180" y="372"/>
                  </a:lnTo>
                  <a:lnTo>
                    <a:pt x="178" y="411"/>
                  </a:lnTo>
                  <a:lnTo>
                    <a:pt x="197" y="411"/>
                  </a:lnTo>
                  <a:lnTo>
                    <a:pt x="218" y="339"/>
                  </a:lnTo>
                  <a:lnTo>
                    <a:pt x="199" y="315"/>
                  </a:lnTo>
                  <a:lnTo>
                    <a:pt x="204" y="269"/>
                  </a:lnTo>
                  <a:lnTo>
                    <a:pt x="244" y="266"/>
                  </a:lnTo>
                  <a:lnTo>
                    <a:pt x="240" y="160"/>
                  </a:lnTo>
                  <a:lnTo>
                    <a:pt x="149" y="130"/>
                  </a:lnTo>
                  <a:lnTo>
                    <a:pt x="128" y="73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" name="Freeform 213">
              <a:extLst>
                <a:ext uri="{FF2B5EF4-FFF2-40B4-BE49-F238E27FC236}">
                  <a16:creationId xmlns:a16="http://schemas.microsoft.com/office/drawing/2014/main" xmlns="" id="{23E0185E-E638-354E-B3F2-6F24AEB74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2763" y="4295776"/>
              <a:ext cx="300038" cy="303213"/>
            </a:xfrm>
            <a:custGeom>
              <a:avLst/>
              <a:gdLst>
                <a:gd name="T0" fmla="*/ 17 w 283"/>
                <a:gd name="T1" fmla="*/ 36 h 287"/>
                <a:gd name="T2" fmla="*/ 17 w 283"/>
                <a:gd name="T3" fmla="*/ 36 h 287"/>
                <a:gd name="T4" fmla="*/ 20 w 283"/>
                <a:gd name="T5" fmla="*/ 57 h 287"/>
                <a:gd name="T6" fmla="*/ 46 w 283"/>
                <a:gd name="T7" fmla="*/ 65 h 287"/>
                <a:gd name="T8" fmla="*/ 52 w 283"/>
                <a:gd name="T9" fmla="*/ 27 h 287"/>
                <a:gd name="T10" fmla="*/ 79 w 283"/>
                <a:gd name="T11" fmla="*/ 0 h 287"/>
                <a:gd name="T12" fmla="*/ 106 w 283"/>
                <a:gd name="T13" fmla="*/ 31 h 287"/>
                <a:gd name="T14" fmla="*/ 167 w 283"/>
                <a:gd name="T15" fmla="*/ 48 h 287"/>
                <a:gd name="T16" fmla="*/ 220 w 283"/>
                <a:gd name="T17" fmla="*/ 37 h 287"/>
                <a:gd name="T18" fmla="*/ 256 w 283"/>
                <a:gd name="T19" fmla="*/ 81 h 287"/>
                <a:gd name="T20" fmla="*/ 283 w 283"/>
                <a:gd name="T21" fmla="*/ 98 h 287"/>
                <a:gd name="T22" fmla="*/ 253 w 283"/>
                <a:gd name="T23" fmla="*/ 143 h 287"/>
                <a:gd name="T24" fmla="*/ 263 w 283"/>
                <a:gd name="T25" fmla="*/ 177 h 287"/>
                <a:gd name="T26" fmla="*/ 246 w 283"/>
                <a:gd name="T27" fmla="*/ 198 h 287"/>
                <a:gd name="T28" fmla="*/ 229 w 283"/>
                <a:gd name="T29" fmla="*/ 212 h 287"/>
                <a:gd name="T30" fmla="*/ 191 w 283"/>
                <a:gd name="T31" fmla="*/ 193 h 287"/>
                <a:gd name="T32" fmla="*/ 182 w 283"/>
                <a:gd name="T33" fmla="*/ 202 h 287"/>
                <a:gd name="T34" fmla="*/ 182 w 283"/>
                <a:gd name="T35" fmla="*/ 229 h 287"/>
                <a:gd name="T36" fmla="*/ 210 w 283"/>
                <a:gd name="T37" fmla="*/ 242 h 287"/>
                <a:gd name="T38" fmla="*/ 189 w 283"/>
                <a:gd name="T39" fmla="*/ 264 h 287"/>
                <a:gd name="T40" fmla="*/ 169 w 283"/>
                <a:gd name="T41" fmla="*/ 287 h 287"/>
                <a:gd name="T42" fmla="*/ 142 w 283"/>
                <a:gd name="T43" fmla="*/ 284 h 287"/>
                <a:gd name="T44" fmla="*/ 115 w 283"/>
                <a:gd name="T45" fmla="*/ 255 h 287"/>
                <a:gd name="T46" fmla="*/ 109 w 283"/>
                <a:gd name="T47" fmla="*/ 143 h 287"/>
                <a:gd name="T48" fmla="*/ 17 w 283"/>
                <a:gd name="T49" fmla="*/ 111 h 287"/>
                <a:gd name="T50" fmla="*/ 0 w 283"/>
                <a:gd name="T51" fmla="*/ 62 h 287"/>
                <a:gd name="T52" fmla="*/ 17 w 283"/>
                <a:gd name="T53" fmla="*/ 36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3" h="287">
                  <a:moveTo>
                    <a:pt x="17" y="36"/>
                  </a:moveTo>
                  <a:lnTo>
                    <a:pt x="17" y="36"/>
                  </a:lnTo>
                  <a:lnTo>
                    <a:pt x="20" y="57"/>
                  </a:lnTo>
                  <a:lnTo>
                    <a:pt x="46" y="65"/>
                  </a:lnTo>
                  <a:lnTo>
                    <a:pt x="52" y="27"/>
                  </a:lnTo>
                  <a:lnTo>
                    <a:pt x="79" y="0"/>
                  </a:lnTo>
                  <a:lnTo>
                    <a:pt x="106" y="31"/>
                  </a:lnTo>
                  <a:lnTo>
                    <a:pt x="167" y="48"/>
                  </a:lnTo>
                  <a:lnTo>
                    <a:pt x="220" y="37"/>
                  </a:lnTo>
                  <a:lnTo>
                    <a:pt x="256" y="81"/>
                  </a:lnTo>
                  <a:lnTo>
                    <a:pt x="283" y="98"/>
                  </a:lnTo>
                  <a:lnTo>
                    <a:pt x="253" y="143"/>
                  </a:lnTo>
                  <a:lnTo>
                    <a:pt x="263" y="177"/>
                  </a:lnTo>
                  <a:lnTo>
                    <a:pt x="246" y="198"/>
                  </a:lnTo>
                  <a:lnTo>
                    <a:pt x="229" y="212"/>
                  </a:lnTo>
                  <a:lnTo>
                    <a:pt x="191" y="193"/>
                  </a:lnTo>
                  <a:lnTo>
                    <a:pt x="182" y="202"/>
                  </a:lnTo>
                  <a:lnTo>
                    <a:pt x="182" y="229"/>
                  </a:lnTo>
                  <a:lnTo>
                    <a:pt x="210" y="242"/>
                  </a:lnTo>
                  <a:lnTo>
                    <a:pt x="189" y="264"/>
                  </a:lnTo>
                  <a:lnTo>
                    <a:pt x="169" y="287"/>
                  </a:lnTo>
                  <a:lnTo>
                    <a:pt x="142" y="284"/>
                  </a:lnTo>
                  <a:lnTo>
                    <a:pt x="115" y="255"/>
                  </a:lnTo>
                  <a:lnTo>
                    <a:pt x="109" y="143"/>
                  </a:lnTo>
                  <a:lnTo>
                    <a:pt x="17" y="111"/>
                  </a:lnTo>
                  <a:lnTo>
                    <a:pt x="0" y="62"/>
                  </a:lnTo>
                  <a:lnTo>
                    <a:pt x="17" y="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" name="Freeform 214">
              <a:extLst>
                <a:ext uri="{FF2B5EF4-FFF2-40B4-BE49-F238E27FC236}">
                  <a16:creationId xmlns:a16="http://schemas.microsoft.com/office/drawing/2014/main" xmlns="" id="{1ACCB582-86E4-3245-9314-74E73AD03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8988" y="4402138"/>
              <a:ext cx="93663" cy="182563"/>
            </a:xfrm>
            <a:custGeom>
              <a:avLst/>
              <a:gdLst>
                <a:gd name="T0" fmla="*/ 27 w 89"/>
                <a:gd name="T1" fmla="*/ 0 h 172"/>
                <a:gd name="T2" fmla="*/ 27 w 89"/>
                <a:gd name="T3" fmla="*/ 0 h 172"/>
                <a:gd name="T4" fmla="*/ 84 w 89"/>
                <a:gd name="T5" fmla="*/ 51 h 172"/>
                <a:gd name="T6" fmla="*/ 62 w 89"/>
                <a:gd name="T7" fmla="*/ 77 h 172"/>
                <a:gd name="T8" fmla="*/ 60 w 89"/>
                <a:gd name="T9" fmla="*/ 93 h 172"/>
                <a:gd name="T10" fmla="*/ 89 w 89"/>
                <a:gd name="T11" fmla="*/ 123 h 172"/>
                <a:gd name="T12" fmla="*/ 89 w 89"/>
                <a:gd name="T13" fmla="*/ 152 h 172"/>
                <a:gd name="T14" fmla="*/ 37 w 89"/>
                <a:gd name="T15" fmla="*/ 172 h 172"/>
                <a:gd name="T16" fmla="*/ 6 w 89"/>
                <a:gd name="T17" fmla="*/ 130 h 172"/>
                <a:gd name="T18" fmla="*/ 13 w 89"/>
                <a:gd name="T19" fmla="*/ 80 h 172"/>
                <a:gd name="T20" fmla="*/ 0 w 89"/>
                <a:gd name="T21" fmla="*/ 43 h 172"/>
                <a:gd name="T22" fmla="*/ 27 w 89"/>
                <a:gd name="T23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9" h="172">
                  <a:moveTo>
                    <a:pt x="27" y="0"/>
                  </a:moveTo>
                  <a:lnTo>
                    <a:pt x="27" y="0"/>
                  </a:lnTo>
                  <a:lnTo>
                    <a:pt x="84" y="51"/>
                  </a:lnTo>
                  <a:lnTo>
                    <a:pt x="62" y="77"/>
                  </a:lnTo>
                  <a:lnTo>
                    <a:pt x="60" y="93"/>
                  </a:lnTo>
                  <a:lnTo>
                    <a:pt x="89" y="123"/>
                  </a:lnTo>
                  <a:lnTo>
                    <a:pt x="89" y="152"/>
                  </a:lnTo>
                  <a:lnTo>
                    <a:pt x="37" y="172"/>
                  </a:lnTo>
                  <a:lnTo>
                    <a:pt x="6" y="130"/>
                  </a:lnTo>
                  <a:lnTo>
                    <a:pt x="13" y="80"/>
                  </a:lnTo>
                  <a:lnTo>
                    <a:pt x="0" y="4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" name="Freeform 215">
              <a:extLst>
                <a:ext uri="{FF2B5EF4-FFF2-40B4-BE49-F238E27FC236}">
                  <a16:creationId xmlns:a16="http://schemas.microsoft.com/office/drawing/2014/main" xmlns="" id="{8FB6D2F9-8FB1-3544-A548-9EB9D45BF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0425" y="4459288"/>
              <a:ext cx="90488" cy="103188"/>
            </a:xfrm>
            <a:custGeom>
              <a:avLst/>
              <a:gdLst>
                <a:gd name="T0" fmla="*/ 23 w 86"/>
                <a:gd name="T1" fmla="*/ 1 h 97"/>
                <a:gd name="T2" fmla="*/ 23 w 86"/>
                <a:gd name="T3" fmla="*/ 1 h 97"/>
                <a:gd name="T4" fmla="*/ 39 w 86"/>
                <a:gd name="T5" fmla="*/ 15 h 97"/>
                <a:gd name="T6" fmla="*/ 64 w 86"/>
                <a:gd name="T7" fmla="*/ 0 h 97"/>
                <a:gd name="T8" fmla="*/ 86 w 86"/>
                <a:gd name="T9" fmla="*/ 1 h 97"/>
                <a:gd name="T10" fmla="*/ 83 w 86"/>
                <a:gd name="T11" fmla="*/ 10 h 97"/>
                <a:gd name="T12" fmla="*/ 74 w 86"/>
                <a:gd name="T13" fmla="*/ 29 h 97"/>
                <a:gd name="T14" fmla="*/ 72 w 86"/>
                <a:gd name="T15" fmla="*/ 79 h 97"/>
                <a:gd name="T16" fmla="*/ 27 w 86"/>
                <a:gd name="T17" fmla="*/ 97 h 97"/>
                <a:gd name="T18" fmla="*/ 29 w 86"/>
                <a:gd name="T19" fmla="*/ 65 h 97"/>
                <a:gd name="T20" fmla="*/ 0 w 86"/>
                <a:gd name="T21" fmla="*/ 38 h 97"/>
                <a:gd name="T22" fmla="*/ 2 w 86"/>
                <a:gd name="T23" fmla="*/ 24 h 97"/>
                <a:gd name="T24" fmla="*/ 23 w 86"/>
                <a:gd name="T25" fmla="*/ 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97">
                  <a:moveTo>
                    <a:pt x="23" y="1"/>
                  </a:moveTo>
                  <a:lnTo>
                    <a:pt x="23" y="1"/>
                  </a:lnTo>
                  <a:lnTo>
                    <a:pt x="39" y="15"/>
                  </a:lnTo>
                  <a:lnTo>
                    <a:pt x="64" y="0"/>
                  </a:lnTo>
                  <a:lnTo>
                    <a:pt x="86" y="1"/>
                  </a:lnTo>
                  <a:lnTo>
                    <a:pt x="83" y="10"/>
                  </a:lnTo>
                  <a:lnTo>
                    <a:pt x="74" y="29"/>
                  </a:lnTo>
                  <a:lnTo>
                    <a:pt x="72" y="79"/>
                  </a:lnTo>
                  <a:lnTo>
                    <a:pt x="27" y="97"/>
                  </a:lnTo>
                  <a:lnTo>
                    <a:pt x="29" y="65"/>
                  </a:lnTo>
                  <a:lnTo>
                    <a:pt x="0" y="38"/>
                  </a:lnTo>
                  <a:lnTo>
                    <a:pt x="2" y="24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" name="Freeform 216">
              <a:extLst>
                <a:ext uri="{FF2B5EF4-FFF2-40B4-BE49-F238E27FC236}">
                  <a16:creationId xmlns:a16="http://schemas.microsoft.com/office/drawing/2014/main" xmlns="" id="{1D1AAE09-3C36-4347-ACCE-75A70BB2E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6150" y="4465638"/>
              <a:ext cx="61913" cy="92075"/>
            </a:xfrm>
            <a:custGeom>
              <a:avLst/>
              <a:gdLst>
                <a:gd name="T0" fmla="*/ 12 w 58"/>
                <a:gd name="T1" fmla="*/ 0 h 87"/>
                <a:gd name="T2" fmla="*/ 12 w 58"/>
                <a:gd name="T3" fmla="*/ 0 h 87"/>
                <a:gd name="T4" fmla="*/ 58 w 58"/>
                <a:gd name="T5" fmla="*/ 29 h 87"/>
                <a:gd name="T6" fmla="*/ 34 w 58"/>
                <a:gd name="T7" fmla="*/ 76 h 87"/>
                <a:gd name="T8" fmla="*/ 26 w 58"/>
                <a:gd name="T9" fmla="*/ 87 h 87"/>
                <a:gd name="T10" fmla="*/ 0 w 58"/>
                <a:gd name="T11" fmla="*/ 73 h 87"/>
                <a:gd name="T12" fmla="*/ 1 w 58"/>
                <a:gd name="T13" fmla="*/ 21 h 87"/>
                <a:gd name="T14" fmla="*/ 12 w 58"/>
                <a:gd name="T1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87">
                  <a:moveTo>
                    <a:pt x="12" y="0"/>
                  </a:moveTo>
                  <a:lnTo>
                    <a:pt x="12" y="0"/>
                  </a:lnTo>
                  <a:lnTo>
                    <a:pt x="58" y="29"/>
                  </a:lnTo>
                  <a:lnTo>
                    <a:pt x="34" y="76"/>
                  </a:lnTo>
                  <a:lnTo>
                    <a:pt x="26" y="87"/>
                  </a:lnTo>
                  <a:lnTo>
                    <a:pt x="0" y="73"/>
                  </a:lnTo>
                  <a:lnTo>
                    <a:pt x="1" y="2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" name="Freeform 217">
              <a:extLst>
                <a:ext uri="{FF2B5EF4-FFF2-40B4-BE49-F238E27FC236}">
                  <a16:creationId xmlns:a16="http://schemas.microsoft.com/office/drawing/2014/main" xmlns="" id="{11F47504-B224-6041-ACD3-1B61CF1F2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738" y="4583113"/>
              <a:ext cx="128588" cy="147638"/>
            </a:xfrm>
            <a:custGeom>
              <a:avLst/>
              <a:gdLst>
                <a:gd name="T0" fmla="*/ 47 w 121"/>
                <a:gd name="T1" fmla="*/ 0 h 140"/>
                <a:gd name="T2" fmla="*/ 47 w 121"/>
                <a:gd name="T3" fmla="*/ 0 h 140"/>
                <a:gd name="T4" fmla="*/ 10 w 121"/>
                <a:gd name="T5" fmla="*/ 23 h 140"/>
                <a:gd name="T6" fmla="*/ 7 w 121"/>
                <a:gd name="T7" fmla="*/ 57 h 140"/>
                <a:gd name="T8" fmla="*/ 0 w 121"/>
                <a:gd name="T9" fmla="*/ 69 h 140"/>
                <a:gd name="T10" fmla="*/ 23 w 121"/>
                <a:gd name="T11" fmla="*/ 91 h 140"/>
                <a:gd name="T12" fmla="*/ 13 w 121"/>
                <a:gd name="T13" fmla="*/ 102 h 140"/>
                <a:gd name="T14" fmla="*/ 15 w 121"/>
                <a:gd name="T15" fmla="*/ 130 h 140"/>
                <a:gd name="T16" fmla="*/ 57 w 121"/>
                <a:gd name="T17" fmla="*/ 140 h 140"/>
                <a:gd name="T18" fmla="*/ 121 w 121"/>
                <a:gd name="T19" fmla="*/ 65 h 140"/>
                <a:gd name="T20" fmla="*/ 120 w 121"/>
                <a:gd name="T21" fmla="*/ 39 h 140"/>
                <a:gd name="T22" fmla="*/ 90 w 121"/>
                <a:gd name="T23" fmla="*/ 37 h 140"/>
                <a:gd name="T24" fmla="*/ 47 w 121"/>
                <a:gd name="T2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40">
                  <a:moveTo>
                    <a:pt x="47" y="0"/>
                  </a:moveTo>
                  <a:lnTo>
                    <a:pt x="47" y="0"/>
                  </a:lnTo>
                  <a:lnTo>
                    <a:pt x="10" y="23"/>
                  </a:lnTo>
                  <a:lnTo>
                    <a:pt x="7" y="57"/>
                  </a:lnTo>
                  <a:lnTo>
                    <a:pt x="0" y="69"/>
                  </a:lnTo>
                  <a:lnTo>
                    <a:pt x="23" y="91"/>
                  </a:lnTo>
                  <a:lnTo>
                    <a:pt x="13" y="102"/>
                  </a:lnTo>
                  <a:lnTo>
                    <a:pt x="15" y="130"/>
                  </a:lnTo>
                  <a:lnTo>
                    <a:pt x="57" y="140"/>
                  </a:lnTo>
                  <a:lnTo>
                    <a:pt x="121" y="65"/>
                  </a:lnTo>
                  <a:lnTo>
                    <a:pt x="120" y="39"/>
                  </a:lnTo>
                  <a:lnTo>
                    <a:pt x="90" y="37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" name="Freeform 218">
              <a:extLst>
                <a:ext uri="{FF2B5EF4-FFF2-40B4-BE49-F238E27FC236}">
                  <a16:creationId xmlns:a16="http://schemas.microsoft.com/office/drawing/2014/main" xmlns="" id="{81FB6B66-BFFF-A745-91C5-32DE5A141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3213" y="4624388"/>
              <a:ext cx="315913" cy="465138"/>
            </a:xfrm>
            <a:custGeom>
              <a:avLst/>
              <a:gdLst>
                <a:gd name="T0" fmla="*/ 15 w 299"/>
                <a:gd name="T1" fmla="*/ 67 h 439"/>
                <a:gd name="T2" fmla="*/ 15 w 299"/>
                <a:gd name="T3" fmla="*/ 67 h 439"/>
                <a:gd name="T4" fmla="*/ 0 w 299"/>
                <a:gd name="T5" fmla="*/ 83 h 439"/>
                <a:gd name="T6" fmla="*/ 1 w 299"/>
                <a:gd name="T7" fmla="*/ 107 h 439"/>
                <a:gd name="T8" fmla="*/ 134 w 299"/>
                <a:gd name="T9" fmla="*/ 350 h 439"/>
                <a:gd name="T10" fmla="*/ 272 w 299"/>
                <a:gd name="T11" fmla="*/ 439 h 439"/>
                <a:gd name="T12" fmla="*/ 294 w 299"/>
                <a:gd name="T13" fmla="*/ 403 h 439"/>
                <a:gd name="T14" fmla="*/ 299 w 299"/>
                <a:gd name="T15" fmla="*/ 324 h 439"/>
                <a:gd name="T16" fmla="*/ 287 w 299"/>
                <a:gd name="T17" fmla="*/ 275 h 439"/>
                <a:gd name="T18" fmla="*/ 250 w 299"/>
                <a:gd name="T19" fmla="*/ 212 h 439"/>
                <a:gd name="T20" fmla="*/ 228 w 299"/>
                <a:gd name="T21" fmla="*/ 219 h 439"/>
                <a:gd name="T22" fmla="*/ 217 w 299"/>
                <a:gd name="T23" fmla="*/ 230 h 439"/>
                <a:gd name="T24" fmla="*/ 173 w 299"/>
                <a:gd name="T25" fmla="*/ 179 h 439"/>
                <a:gd name="T26" fmla="*/ 184 w 299"/>
                <a:gd name="T27" fmla="*/ 119 h 439"/>
                <a:gd name="T28" fmla="*/ 236 w 299"/>
                <a:gd name="T29" fmla="*/ 85 h 439"/>
                <a:gd name="T30" fmla="*/ 232 w 299"/>
                <a:gd name="T31" fmla="*/ 53 h 439"/>
                <a:gd name="T32" fmla="*/ 179 w 299"/>
                <a:gd name="T33" fmla="*/ 51 h 439"/>
                <a:gd name="T34" fmla="*/ 152 w 299"/>
                <a:gd name="T35" fmla="*/ 5 h 439"/>
                <a:gd name="T36" fmla="*/ 136 w 299"/>
                <a:gd name="T37" fmla="*/ 0 h 439"/>
                <a:gd name="T38" fmla="*/ 137 w 299"/>
                <a:gd name="T39" fmla="*/ 28 h 439"/>
                <a:gd name="T40" fmla="*/ 69 w 299"/>
                <a:gd name="T41" fmla="*/ 108 h 439"/>
                <a:gd name="T42" fmla="*/ 19 w 299"/>
                <a:gd name="T43" fmla="*/ 96 h 439"/>
                <a:gd name="T44" fmla="*/ 15 w 299"/>
                <a:gd name="T45" fmla="*/ 6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9" h="439">
                  <a:moveTo>
                    <a:pt x="15" y="67"/>
                  </a:moveTo>
                  <a:lnTo>
                    <a:pt x="15" y="67"/>
                  </a:lnTo>
                  <a:lnTo>
                    <a:pt x="0" y="83"/>
                  </a:lnTo>
                  <a:lnTo>
                    <a:pt x="1" y="107"/>
                  </a:lnTo>
                  <a:lnTo>
                    <a:pt x="134" y="350"/>
                  </a:lnTo>
                  <a:lnTo>
                    <a:pt x="272" y="439"/>
                  </a:lnTo>
                  <a:lnTo>
                    <a:pt x="294" y="403"/>
                  </a:lnTo>
                  <a:lnTo>
                    <a:pt x="299" y="324"/>
                  </a:lnTo>
                  <a:lnTo>
                    <a:pt x="287" y="275"/>
                  </a:lnTo>
                  <a:lnTo>
                    <a:pt x="250" y="212"/>
                  </a:lnTo>
                  <a:lnTo>
                    <a:pt x="228" y="219"/>
                  </a:lnTo>
                  <a:lnTo>
                    <a:pt x="217" y="230"/>
                  </a:lnTo>
                  <a:lnTo>
                    <a:pt x="173" y="179"/>
                  </a:lnTo>
                  <a:lnTo>
                    <a:pt x="184" y="119"/>
                  </a:lnTo>
                  <a:lnTo>
                    <a:pt x="236" y="85"/>
                  </a:lnTo>
                  <a:lnTo>
                    <a:pt x="232" y="53"/>
                  </a:lnTo>
                  <a:lnTo>
                    <a:pt x="179" y="51"/>
                  </a:lnTo>
                  <a:lnTo>
                    <a:pt x="152" y="5"/>
                  </a:lnTo>
                  <a:lnTo>
                    <a:pt x="136" y="0"/>
                  </a:lnTo>
                  <a:lnTo>
                    <a:pt x="137" y="28"/>
                  </a:lnTo>
                  <a:lnTo>
                    <a:pt x="69" y="108"/>
                  </a:lnTo>
                  <a:lnTo>
                    <a:pt x="19" y="96"/>
                  </a:lnTo>
                  <a:lnTo>
                    <a:pt x="15" y="6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" name="Freeform 219">
              <a:extLst>
                <a:ext uri="{FF2B5EF4-FFF2-40B4-BE49-F238E27FC236}">
                  <a16:creationId xmlns:a16="http://schemas.microsoft.com/office/drawing/2014/main" xmlns="" id="{D0C82698-A70C-434C-9727-BF0445A2E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075" y="4859338"/>
              <a:ext cx="287338" cy="342900"/>
            </a:xfrm>
            <a:custGeom>
              <a:avLst/>
              <a:gdLst>
                <a:gd name="T0" fmla="*/ 0 w 272"/>
                <a:gd name="T1" fmla="*/ 28 h 323"/>
                <a:gd name="T2" fmla="*/ 0 w 272"/>
                <a:gd name="T3" fmla="*/ 28 h 323"/>
                <a:gd name="T4" fmla="*/ 64 w 272"/>
                <a:gd name="T5" fmla="*/ 0 h 323"/>
                <a:gd name="T6" fmla="*/ 86 w 272"/>
                <a:gd name="T7" fmla="*/ 2 h 323"/>
                <a:gd name="T8" fmla="*/ 100 w 272"/>
                <a:gd name="T9" fmla="*/ 61 h 323"/>
                <a:gd name="T10" fmla="*/ 198 w 272"/>
                <a:gd name="T11" fmla="*/ 94 h 323"/>
                <a:gd name="T12" fmla="*/ 214 w 272"/>
                <a:gd name="T13" fmla="*/ 144 h 323"/>
                <a:gd name="T14" fmla="*/ 255 w 272"/>
                <a:gd name="T15" fmla="*/ 149 h 323"/>
                <a:gd name="T16" fmla="*/ 272 w 272"/>
                <a:gd name="T17" fmla="*/ 192 h 323"/>
                <a:gd name="T18" fmla="*/ 260 w 272"/>
                <a:gd name="T19" fmla="*/ 231 h 323"/>
                <a:gd name="T20" fmla="*/ 194 w 272"/>
                <a:gd name="T21" fmla="*/ 236 h 323"/>
                <a:gd name="T22" fmla="*/ 170 w 272"/>
                <a:gd name="T23" fmla="*/ 298 h 323"/>
                <a:gd name="T24" fmla="*/ 118 w 272"/>
                <a:gd name="T25" fmla="*/ 297 h 323"/>
                <a:gd name="T26" fmla="*/ 102 w 272"/>
                <a:gd name="T27" fmla="*/ 294 h 323"/>
                <a:gd name="T28" fmla="*/ 72 w 272"/>
                <a:gd name="T29" fmla="*/ 323 h 323"/>
                <a:gd name="T30" fmla="*/ 57 w 272"/>
                <a:gd name="T31" fmla="*/ 322 h 323"/>
                <a:gd name="T32" fmla="*/ 6 w 272"/>
                <a:gd name="T33" fmla="*/ 204 h 323"/>
                <a:gd name="T34" fmla="*/ 20 w 272"/>
                <a:gd name="T35" fmla="*/ 183 h 323"/>
                <a:gd name="T36" fmla="*/ 25 w 272"/>
                <a:gd name="T37" fmla="*/ 100 h 323"/>
                <a:gd name="T38" fmla="*/ 13 w 272"/>
                <a:gd name="T39" fmla="*/ 51 h 323"/>
                <a:gd name="T40" fmla="*/ 0 w 272"/>
                <a:gd name="T41" fmla="*/ 28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2" h="323">
                  <a:moveTo>
                    <a:pt x="0" y="28"/>
                  </a:moveTo>
                  <a:lnTo>
                    <a:pt x="0" y="28"/>
                  </a:lnTo>
                  <a:lnTo>
                    <a:pt x="64" y="0"/>
                  </a:lnTo>
                  <a:lnTo>
                    <a:pt x="86" y="2"/>
                  </a:lnTo>
                  <a:lnTo>
                    <a:pt x="100" y="61"/>
                  </a:lnTo>
                  <a:lnTo>
                    <a:pt x="198" y="94"/>
                  </a:lnTo>
                  <a:lnTo>
                    <a:pt x="214" y="144"/>
                  </a:lnTo>
                  <a:lnTo>
                    <a:pt x="255" y="149"/>
                  </a:lnTo>
                  <a:lnTo>
                    <a:pt x="272" y="192"/>
                  </a:lnTo>
                  <a:lnTo>
                    <a:pt x="260" y="231"/>
                  </a:lnTo>
                  <a:lnTo>
                    <a:pt x="194" y="236"/>
                  </a:lnTo>
                  <a:lnTo>
                    <a:pt x="170" y="298"/>
                  </a:lnTo>
                  <a:lnTo>
                    <a:pt x="118" y="297"/>
                  </a:lnTo>
                  <a:lnTo>
                    <a:pt x="102" y="294"/>
                  </a:lnTo>
                  <a:lnTo>
                    <a:pt x="72" y="323"/>
                  </a:lnTo>
                  <a:lnTo>
                    <a:pt x="57" y="322"/>
                  </a:lnTo>
                  <a:lnTo>
                    <a:pt x="6" y="204"/>
                  </a:lnTo>
                  <a:lnTo>
                    <a:pt x="20" y="183"/>
                  </a:lnTo>
                  <a:lnTo>
                    <a:pt x="25" y="100"/>
                  </a:lnTo>
                  <a:lnTo>
                    <a:pt x="13" y="5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" name="Freeform 220">
              <a:extLst>
                <a:ext uri="{FF2B5EF4-FFF2-40B4-BE49-F238E27FC236}">
                  <a16:creationId xmlns:a16="http://schemas.microsoft.com/office/drawing/2014/main" xmlns="" id="{64820470-7CEE-B24F-BDF3-9017EFD530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400" y="5111751"/>
              <a:ext cx="195263" cy="195263"/>
            </a:xfrm>
            <a:custGeom>
              <a:avLst/>
              <a:gdLst>
                <a:gd name="T0" fmla="*/ 82 w 185"/>
                <a:gd name="T1" fmla="*/ 0 h 185"/>
                <a:gd name="T2" fmla="*/ 82 w 185"/>
                <a:gd name="T3" fmla="*/ 0 h 185"/>
                <a:gd name="T4" fmla="*/ 99 w 185"/>
                <a:gd name="T5" fmla="*/ 19 h 185"/>
                <a:gd name="T6" fmla="*/ 97 w 185"/>
                <a:gd name="T7" fmla="*/ 58 h 185"/>
                <a:gd name="T8" fmla="*/ 147 w 185"/>
                <a:gd name="T9" fmla="*/ 55 h 185"/>
                <a:gd name="T10" fmla="*/ 185 w 185"/>
                <a:gd name="T11" fmla="*/ 103 h 185"/>
                <a:gd name="T12" fmla="*/ 182 w 185"/>
                <a:gd name="T13" fmla="*/ 146 h 185"/>
                <a:gd name="T14" fmla="*/ 157 w 185"/>
                <a:gd name="T15" fmla="*/ 183 h 185"/>
                <a:gd name="T16" fmla="*/ 107 w 185"/>
                <a:gd name="T17" fmla="*/ 185 h 185"/>
                <a:gd name="T18" fmla="*/ 105 w 185"/>
                <a:gd name="T19" fmla="*/ 165 h 185"/>
                <a:gd name="T20" fmla="*/ 120 w 185"/>
                <a:gd name="T21" fmla="*/ 131 h 185"/>
                <a:gd name="T22" fmla="*/ 71 w 185"/>
                <a:gd name="T23" fmla="*/ 100 h 185"/>
                <a:gd name="T24" fmla="*/ 30 w 185"/>
                <a:gd name="T25" fmla="*/ 100 h 185"/>
                <a:gd name="T26" fmla="*/ 0 w 185"/>
                <a:gd name="T27" fmla="*/ 68 h 185"/>
                <a:gd name="T28" fmla="*/ 22 w 185"/>
                <a:gd name="T29" fmla="*/ 4 h 185"/>
                <a:gd name="T30" fmla="*/ 82 w 185"/>
                <a:gd name="T31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5" h="185">
                  <a:moveTo>
                    <a:pt x="82" y="0"/>
                  </a:moveTo>
                  <a:lnTo>
                    <a:pt x="82" y="0"/>
                  </a:lnTo>
                  <a:lnTo>
                    <a:pt x="99" y="19"/>
                  </a:lnTo>
                  <a:lnTo>
                    <a:pt x="97" y="58"/>
                  </a:lnTo>
                  <a:lnTo>
                    <a:pt x="147" y="55"/>
                  </a:lnTo>
                  <a:lnTo>
                    <a:pt x="185" y="103"/>
                  </a:lnTo>
                  <a:lnTo>
                    <a:pt x="182" y="146"/>
                  </a:lnTo>
                  <a:lnTo>
                    <a:pt x="157" y="183"/>
                  </a:lnTo>
                  <a:lnTo>
                    <a:pt x="107" y="185"/>
                  </a:lnTo>
                  <a:lnTo>
                    <a:pt x="105" y="165"/>
                  </a:lnTo>
                  <a:lnTo>
                    <a:pt x="120" y="131"/>
                  </a:lnTo>
                  <a:lnTo>
                    <a:pt x="71" y="100"/>
                  </a:lnTo>
                  <a:lnTo>
                    <a:pt x="30" y="100"/>
                  </a:lnTo>
                  <a:lnTo>
                    <a:pt x="0" y="68"/>
                  </a:lnTo>
                  <a:lnTo>
                    <a:pt x="22" y="4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" name="Freeform 221">
              <a:extLst>
                <a:ext uri="{FF2B5EF4-FFF2-40B4-BE49-F238E27FC236}">
                  <a16:creationId xmlns:a16="http://schemas.microsoft.com/office/drawing/2014/main" xmlns="" id="{FE3EECF4-B96B-D74C-AACE-773ACC683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7100" y="5380038"/>
              <a:ext cx="128588" cy="131763"/>
            </a:xfrm>
            <a:custGeom>
              <a:avLst/>
              <a:gdLst>
                <a:gd name="T0" fmla="*/ 17 w 122"/>
                <a:gd name="T1" fmla="*/ 0 h 124"/>
                <a:gd name="T2" fmla="*/ 17 w 122"/>
                <a:gd name="T3" fmla="*/ 0 h 124"/>
                <a:gd name="T4" fmla="*/ 0 w 122"/>
                <a:gd name="T5" fmla="*/ 17 h 124"/>
                <a:gd name="T6" fmla="*/ 7 w 122"/>
                <a:gd name="T7" fmla="*/ 110 h 124"/>
                <a:gd name="T8" fmla="*/ 58 w 122"/>
                <a:gd name="T9" fmla="*/ 124 h 124"/>
                <a:gd name="T10" fmla="*/ 122 w 122"/>
                <a:gd name="T11" fmla="*/ 60 h 124"/>
                <a:gd name="T12" fmla="*/ 17 w 122"/>
                <a:gd name="T1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24">
                  <a:moveTo>
                    <a:pt x="17" y="0"/>
                  </a:moveTo>
                  <a:lnTo>
                    <a:pt x="17" y="0"/>
                  </a:lnTo>
                  <a:lnTo>
                    <a:pt x="0" y="17"/>
                  </a:lnTo>
                  <a:lnTo>
                    <a:pt x="7" y="110"/>
                  </a:lnTo>
                  <a:lnTo>
                    <a:pt x="58" y="124"/>
                  </a:lnTo>
                  <a:lnTo>
                    <a:pt x="122" y="6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" name="Freeform 222">
              <a:extLst>
                <a:ext uri="{FF2B5EF4-FFF2-40B4-BE49-F238E27FC236}">
                  <a16:creationId xmlns:a16="http://schemas.microsoft.com/office/drawing/2014/main" xmlns="" id="{1F068417-EEC5-9B45-B718-6FFC87A77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6588" y="5180013"/>
              <a:ext cx="366713" cy="871538"/>
            </a:xfrm>
            <a:custGeom>
              <a:avLst/>
              <a:gdLst>
                <a:gd name="T0" fmla="*/ 332 w 347"/>
                <a:gd name="T1" fmla="*/ 82 h 824"/>
                <a:gd name="T2" fmla="*/ 332 w 347"/>
                <a:gd name="T3" fmla="*/ 82 h 824"/>
                <a:gd name="T4" fmla="*/ 347 w 347"/>
                <a:gd name="T5" fmla="*/ 97 h 824"/>
                <a:gd name="T6" fmla="*/ 289 w 347"/>
                <a:gd name="T7" fmla="*/ 183 h 824"/>
                <a:gd name="T8" fmla="*/ 269 w 347"/>
                <a:gd name="T9" fmla="*/ 205 h 824"/>
                <a:gd name="T10" fmla="*/ 276 w 347"/>
                <a:gd name="T11" fmla="*/ 303 h 824"/>
                <a:gd name="T12" fmla="*/ 320 w 347"/>
                <a:gd name="T13" fmla="*/ 357 h 824"/>
                <a:gd name="T14" fmla="*/ 283 w 347"/>
                <a:gd name="T15" fmla="*/ 423 h 824"/>
                <a:gd name="T16" fmla="*/ 254 w 347"/>
                <a:gd name="T17" fmla="*/ 435 h 824"/>
                <a:gd name="T18" fmla="*/ 222 w 347"/>
                <a:gd name="T19" fmla="*/ 435 h 824"/>
                <a:gd name="T20" fmla="*/ 231 w 347"/>
                <a:gd name="T21" fmla="*/ 486 h 824"/>
                <a:gd name="T22" fmla="*/ 180 w 347"/>
                <a:gd name="T23" fmla="*/ 504 h 824"/>
                <a:gd name="T24" fmla="*/ 192 w 347"/>
                <a:gd name="T25" fmla="*/ 547 h 824"/>
                <a:gd name="T26" fmla="*/ 162 w 347"/>
                <a:gd name="T27" fmla="*/ 644 h 824"/>
                <a:gd name="T28" fmla="*/ 200 w 347"/>
                <a:gd name="T29" fmla="*/ 674 h 824"/>
                <a:gd name="T30" fmla="*/ 179 w 347"/>
                <a:gd name="T31" fmla="*/ 724 h 824"/>
                <a:gd name="T32" fmla="*/ 145 w 347"/>
                <a:gd name="T33" fmla="*/ 779 h 824"/>
                <a:gd name="T34" fmla="*/ 163 w 347"/>
                <a:gd name="T35" fmla="*/ 816 h 824"/>
                <a:gd name="T36" fmla="*/ 118 w 347"/>
                <a:gd name="T37" fmla="*/ 824 h 824"/>
                <a:gd name="T38" fmla="*/ 82 w 347"/>
                <a:gd name="T39" fmla="*/ 779 h 824"/>
                <a:gd name="T40" fmla="*/ 76 w 347"/>
                <a:gd name="T41" fmla="*/ 639 h 824"/>
                <a:gd name="T42" fmla="*/ 19 w 347"/>
                <a:gd name="T43" fmla="*/ 401 h 824"/>
                <a:gd name="T44" fmla="*/ 36 w 347"/>
                <a:gd name="T45" fmla="*/ 318 h 824"/>
                <a:gd name="T46" fmla="*/ 0 w 347"/>
                <a:gd name="T47" fmla="*/ 211 h 824"/>
                <a:gd name="T48" fmla="*/ 24 w 347"/>
                <a:gd name="T49" fmla="*/ 73 h 824"/>
                <a:gd name="T50" fmla="*/ 46 w 347"/>
                <a:gd name="T51" fmla="*/ 47 h 824"/>
                <a:gd name="T52" fmla="*/ 41 w 347"/>
                <a:gd name="T53" fmla="*/ 26 h 824"/>
                <a:gd name="T54" fmla="*/ 69 w 347"/>
                <a:gd name="T55" fmla="*/ 0 h 824"/>
                <a:gd name="T56" fmla="*/ 133 w 347"/>
                <a:gd name="T57" fmla="*/ 5 h 824"/>
                <a:gd name="T58" fmla="*/ 169 w 347"/>
                <a:gd name="T59" fmla="*/ 43 h 824"/>
                <a:gd name="T60" fmla="*/ 211 w 347"/>
                <a:gd name="T61" fmla="*/ 44 h 824"/>
                <a:gd name="T62" fmla="*/ 253 w 347"/>
                <a:gd name="T63" fmla="*/ 69 h 824"/>
                <a:gd name="T64" fmla="*/ 241 w 347"/>
                <a:gd name="T65" fmla="*/ 99 h 824"/>
                <a:gd name="T66" fmla="*/ 244 w 347"/>
                <a:gd name="T67" fmla="*/ 128 h 824"/>
                <a:gd name="T68" fmla="*/ 304 w 347"/>
                <a:gd name="T69" fmla="*/ 125 h 824"/>
                <a:gd name="T70" fmla="*/ 332 w 347"/>
                <a:gd name="T71" fmla="*/ 82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7" h="824">
                  <a:moveTo>
                    <a:pt x="332" y="82"/>
                  </a:moveTo>
                  <a:lnTo>
                    <a:pt x="332" y="82"/>
                  </a:lnTo>
                  <a:lnTo>
                    <a:pt x="347" y="97"/>
                  </a:lnTo>
                  <a:lnTo>
                    <a:pt x="289" y="183"/>
                  </a:lnTo>
                  <a:lnTo>
                    <a:pt x="269" y="205"/>
                  </a:lnTo>
                  <a:lnTo>
                    <a:pt x="276" y="303"/>
                  </a:lnTo>
                  <a:lnTo>
                    <a:pt x="320" y="357"/>
                  </a:lnTo>
                  <a:lnTo>
                    <a:pt x="283" y="423"/>
                  </a:lnTo>
                  <a:lnTo>
                    <a:pt x="254" y="435"/>
                  </a:lnTo>
                  <a:lnTo>
                    <a:pt x="222" y="435"/>
                  </a:lnTo>
                  <a:lnTo>
                    <a:pt x="231" y="486"/>
                  </a:lnTo>
                  <a:lnTo>
                    <a:pt x="180" y="504"/>
                  </a:lnTo>
                  <a:lnTo>
                    <a:pt x="192" y="547"/>
                  </a:lnTo>
                  <a:lnTo>
                    <a:pt x="162" y="644"/>
                  </a:lnTo>
                  <a:lnTo>
                    <a:pt x="200" y="674"/>
                  </a:lnTo>
                  <a:lnTo>
                    <a:pt x="179" y="724"/>
                  </a:lnTo>
                  <a:lnTo>
                    <a:pt x="145" y="779"/>
                  </a:lnTo>
                  <a:lnTo>
                    <a:pt x="163" y="816"/>
                  </a:lnTo>
                  <a:lnTo>
                    <a:pt x="118" y="824"/>
                  </a:lnTo>
                  <a:lnTo>
                    <a:pt x="82" y="779"/>
                  </a:lnTo>
                  <a:lnTo>
                    <a:pt x="76" y="639"/>
                  </a:lnTo>
                  <a:lnTo>
                    <a:pt x="19" y="401"/>
                  </a:lnTo>
                  <a:lnTo>
                    <a:pt x="36" y="318"/>
                  </a:lnTo>
                  <a:lnTo>
                    <a:pt x="0" y="211"/>
                  </a:lnTo>
                  <a:lnTo>
                    <a:pt x="24" y="73"/>
                  </a:lnTo>
                  <a:lnTo>
                    <a:pt x="46" y="47"/>
                  </a:lnTo>
                  <a:lnTo>
                    <a:pt x="41" y="26"/>
                  </a:lnTo>
                  <a:lnTo>
                    <a:pt x="69" y="0"/>
                  </a:lnTo>
                  <a:lnTo>
                    <a:pt x="133" y="5"/>
                  </a:lnTo>
                  <a:lnTo>
                    <a:pt x="169" y="43"/>
                  </a:lnTo>
                  <a:lnTo>
                    <a:pt x="211" y="44"/>
                  </a:lnTo>
                  <a:lnTo>
                    <a:pt x="253" y="69"/>
                  </a:lnTo>
                  <a:lnTo>
                    <a:pt x="241" y="99"/>
                  </a:lnTo>
                  <a:lnTo>
                    <a:pt x="244" y="128"/>
                  </a:lnTo>
                  <a:lnTo>
                    <a:pt x="304" y="125"/>
                  </a:lnTo>
                  <a:lnTo>
                    <a:pt x="332" y="8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" name="Freeform 223">
              <a:extLst>
                <a:ext uri="{FF2B5EF4-FFF2-40B4-BE49-F238E27FC236}">
                  <a16:creationId xmlns:a16="http://schemas.microsoft.com/office/drawing/2014/main" xmlns="" id="{3B6BED5F-059E-D244-B63A-F483CD43E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2638" y="6062663"/>
              <a:ext cx="61913" cy="85725"/>
            </a:xfrm>
            <a:custGeom>
              <a:avLst/>
              <a:gdLst>
                <a:gd name="T0" fmla="*/ 33 w 59"/>
                <a:gd name="T1" fmla="*/ 0 h 80"/>
                <a:gd name="T2" fmla="*/ 33 w 59"/>
                <a:gd name="T3" fmla="*/ 0 h 80"/>
                <a:gd name="T4" fmla="*/ 0 w 59"/>
                <a:gd name="T5" fmla="*/ 73 h 80"/>
                <a:gd name="T6" fmla="*/ 58 w 59"/>
                <a:gd name="T7" fmla="*/ 80 h 80"/>
                <a:gd name="T8" fmla="*/ 59 w 59"/>
                <a:gd name="T9" fmla="*/ 31 h 80"/>
                <a:gd name="T10" fmla="*/ 33 w 59"/>
                <a:gd name="T1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80">
                  <a:moveTo>
                    <a:pt x="33" y="0"/>
                  </a:moveTo>
                  <a:lnTo>
                    <a:pt x="33" y="0"/>
                  </a:lnTo>
                  <a:lnTo>
                    <a:pt x="0" y="73"/>
                  </a:lnTo>
                  <a:lnTo>
                    <a:pt x="58" y="80"/>
                  </a:lnTo>
                  <a:lnTo>
                    <a:pt x="59" y="3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" name="Freeform 224">
              <a:extLst>
                <a:ext uri="{FF2B5EF4-FFF2-40B4-BE49-F238E27FC236}">
                  <a16:creationId xmlns:a16="http://schemas.microsoft.com/office/drawing/2014/main" xmlns="" id="{69E52ED6-129C-5642-AA40-3D26D41C3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0900" y="6102351"/>
              <a:ext cx="68263" cy="47625"/>
            </a:xfrm>
            <a:custGeom>
              <a:avLst/>
              <a:gdLst>
                <a:gd name="T0" fmla="*/ 0 w 66"/>
                <a:gd name="T1" fmla="*/ 0 h 45"/>
                <a:gd name="T2" fmla="*/ 0 w 66"/>
                <a:gd name="T3" fmla="*/ 0 h 45"/>
                <a:gd name="T4" fmla="*/ 2 w 66"/>
                <a:gd name="T5" fmla="*/ 45 h 45"/>
                <a:gd name="T6" fmla="*/ 36 w 66"/>
                <a:gd name="T7" fmla="*/ 42 h 45"/>
                <a:gd name="T8" fmla="*/ 66 w 66"/>
                <a:gd name="T9" fmla="*/ 22 h 45"/>
                <a:gd name="T10" fmla="*/ 16 w 66"/>
                <a:gd name="T11" fmla="*/ 12 h 45"/>
                <a:gd name="T12" fmla="*/ 0 w 66"/>
                <a:gd name="T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45">
                  <a:moveTo>
                    <a:pt x="0" y="0"/>
                  </a:moveTo>
                  <a:lnTo>
                    <a:pt x="0" y="0"/>
                  </a:lnTo>
                  <a:lnTo>
                    <a:pt x="2" y="45"/>
                  </a:lnTo>
                  <a:lnTo>
                    <a:pt x="36" y="42"/>
                  </a:lnTo>
                  <a:lnTo>
                    <a:pt x="66" y="22"/>
                  </a:lnTo>
                  <a:lnTo>
                    <a:pt x="16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" name="Freeform 225">
              <a:extLst>
                <a:ext uri="{FF2B5EF4-FFF2-40B4-BE49-F238E27FC236}">
                  <a16:creationId xmlns:a16="http://schemas.microsoft.com/office/drawing/2014/main" xmlns="" id="{C99D5056-3984-9B43-B784-7525222DD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5313" y="5084763"/>
              <a:ext cx="211138" cy="1030288"/>
            </a:xfrm>
            <a:custGeom>
              <a:avLst/>
              <a:gdLst>
                <a:gd name="T0" fmla="*/ 199 w 199"/>
                <a:gd name="T1" fmla="*/ 913 h 974"/>
                <a:gd name="T2" fmla="*/ 199 w 199"/>
                <a:gd name="T3" fmla="*/ 913 h 974"/>
                <a:gd name="T4" fmla="*/ 174 w 199"/>
                <a:gd name="T5" fmla="*/ 941 h 974"/>
                <a:gd name="T6" fmla="*/ 171 w 199"/>
                <a:gd name="T7" fmla="*/ 974 h 974"/>
                <a:gd name="T8" fmla="*/ 122 w 199"/>
                <a:gd name="T9" fmla="*/ 946 h 974"/>
                <a:gd name="T10" fmla="*/ 70 w 199"/>
                <a:gd name="T11" fmla="*/ 872 h 974"/>
                <a:gd name="T12" fmla="*/ 55 w 199"/>
                <a:gd name="T13" fmla="*/ 845 h 974"/>
                <a:gd name="T14" fmla="*/ 76 w 199"/>
                <a:gd name="T15" fmla="*/ 817 h 974"/>
                <a:gd name="T16" fmla="*/ 74 w 199"/>
                <a:gd name="T17" fmla="*/ 783 h 974"/>
                <a:gd name="T18" fmla="*/ 50 w 199"/>
                <a:gd name="T19" fmla="*/ 772 h 974"/>
                <a:gd name="T20" fmla="*/ 31 w 199"/>
                <a:gd name="T21" fmla="*/ 758 h 974"/>
                <a:gd name="T22" fmla="*/ 35 w 199"/>
                <a:gd name="T23" fmla="*/ 739 h 974"/>
                <a:gd name="T24" fmla="*/ 60 w 199"/>
                <a:gd name="T25" fmla="*/ 732 h 974"/>
                <a:gd name="T26" fmla="*/ 65 w 199"/>
                <a:gd name="T27" fmla="*/ 619 h 974"/>
                <a:gd name="T28" fmla="*/ 26 w 199"/>
                <a:gd name="T29" fmla="*/ 597 h 974"/>
                <a:gd name="T30" fmla="*/ 0 w 199"/>
                <a:gd name="T31" fmla="*/ 11 h 974"/>
                <a:gd name="T32" fmla="*/ 6 w 199"/>
                <a:gd name="T33" fmla="*/ 0 h 974"/>
                <a:gd name="T34" fmla="*/ 57 w 199"/>
                <a:gd name="T35" fmla="*/ 116 h 974"/>
                <a:gd name="T36" fmla="*/ 73 w 199"/>
                <a:gd name="T37" fmla="*/ 117 h 974"/>
                <a:gd name="T38" fmla="*/ 78 w 199"/>
                <a:gd name="T39" fmla="*/ 135 h 974"/>
                <a:gd name="T40" fmla="*/ 57 w 199"/>
                <a:gd name="T41" fmla="*/ 161 h 974"/>
                <a:gd name="T42" fmla="*/ 32 w 199"/>
                <a:gd name="T43" fmla="*/ 301 h 974"/>
                <a:gd name="T44" fmla="*/ 67 w 199"/>
                <a:gd name="T45" fmla="*/ 409 h 974"/>
                <a:gd name="T46" fmla="*/ 51 w 199"/>
                <a:gd name="T47" fmla="*/ 491 h 974"/>
                <a:gd name="T48" fmla="*/ 108 w 199"/>
                <a:gd name="T49" fmla="*/ 732 h 974"/>
                <a:gd name="T50" fmla="*/ 114 w 199"/>
                <a:gd name="T51" fmla="*/ 872 h 974"/>
                <a:gd name="T52" fmla="*/ 155 w 199"/>
                <a:gd name="T53" fmla="*/ 920 h 974"/>
                <a:gd name="T54" fmla="*/ 199 w 199"/>
                <a:gd name="T55" fmla="*/ 913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9" h="974">
                  <a:moveTo>
                    <a:pt x="199" y="913"/>
                  </a:moveTo>
                  <a:lnTo>
                    <a:pt x="199" y="913"/>
                  </a:lnTo>
                  <a:lnTo>
                    <a:pt x="174" y="941"/>
                  </a:lnTo>
                  <a:lnTo>
                    <a:pt x="171" y="974"/>
                  </a:lnTo>
                  <a:lnTo>
                    <a:pt x="122" y="946"/>
                  </a:lnTo>
                  <a:lnTo>
                    <a:pt x="70" y="872"/>
                  </a:lnTo>
                  <a:lnTo>
                    <a:pt x="55" y="845"/>
                  </a:lnTo>
                  <a:lnTo>
                    <a:pt x="76" y="817"/>
                  </a:lnTo>
                  <a:lnTo>
                    <a:pt x="74" y="783"/>
                  </a:lnTo>
                  <a:lnTo>
                    <a:pt x="50" y="772"/>
                  </a:lnTo>
                  <a:lnTo>
                    <a:pt x="31" y="758"/>
                  </a:lnTo>
                  <a:lnTo>
                    <a:pt x="35" y="739"/>
                  </a:lnTo>
                  <a:lnTo>
                    <a:pt x="60" y="732"/>
                  </a:lnTo>
                  <a:lnTo>
                    <a:pt x="65" y="619"/>
                  </a:lnTo>
                  <a:lnTo>
                    <a:pt x="26" y="597"/>
                  </a:lnTo>
                  <a:lnTo>
                    <a:pt x="0" y="11"/>
                  </a:lnTo>
                  <a:lnTo>
                    <a:pt x="6" y="0"/>
                  </a:lnTo>
                  <a:lnTo>
                    <a:pt x="57" y="116"/>
                  </a:lnTo>
                  <a:lnTo>
                    <a:pt x="73" y="117"/>
                  </a:lnTo>
                  <a:lnTo>
                    <a:pt x="78" y="135"/>
                  </a:lnTo>
                  <a:lnTo>
                    <a:pt x="57" y="161"/>
                  </a:lnTo>
                  <a:lnTo>
                    <a:pt x="32" y="301"/>
                  </a:lnTo>
                  <a:lnTo>
                    <a:pt x="67" y="409"/>
                  </a:lnTo>
                  <a:lnTo>
                    <a:pt x="51" y="491"/>
                  </a:lnTo>
                  <a:lnTo>
                    <a:pt x="108" y="732"/>
                  </a:lnTo>
                  <a:lnTo>
                    <a:pt x="114" y="872"/>
                  </a:lnTo>
                  <a:lnTo>
                    <a:pt x="155" y="920"/>
                  </a:lnTo>
                  <a:lnTo>
                    <a:pt x="199" y="9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" name="Freeform 226">
              <a:extLst>
                <a:ext uri="{FF2B5EF4-FFF2-40B4-BE49-F238E27FC236}">
                  <a16:creationId xmlns:a16="http://schemas.microsoft.com/office/drawing/2014/main" xmlns="" id="{E96EB813-4DD0-9840-A35D-1B34E19F21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25" y="5738813"/>
              <a:ext cx="20638" cy="46038"/>
            </a:xfrm>
            <a:custGeom>
              <a:avLst/>
              <a:gdLst>
                <a:gd name="T0" fmla="*/ 10 w 20"/>
                <a:gd name="T1" fmla="*/ 0 h 43"/>
                <a:gd name="T2" fmla="*/ 10 w 20"/>
                <a:gd name="T3" fmla="*/ 0 h 43"/>
                <a:gd name="T4" fmla="*/ 0 w 20"/>
                <a:gd name="T5" fmla="*/ 15 h 43"/>
                <a:gd name="T6" fmla="*/ 5 w 20"/>
                <a:gd name="T7" fmla="*/ 42 h 43"/>
                <a:gd name="T8" fmla="*/ 15 w 20"/>
                <a:gd name="T9" fmla="*/ 43 h 43"/>
                <a:gd name="T10" fmla="*/ 20 w 20"/>
                <a:gd name="T11" fmla="*/ 9 h 43"/>
                <a:gd name="T12" fmla="*/ 10 w 20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3">
                  <a:moveTo>
                    <a:pt x="10" y="0"/>
                  </a:moveTo>
                  <a:lnTo>
                    <a:pt x="10" y="0"/>
                  </a:lnTo>
                  <a:lnTo>
                    <a:pt x="0" y="15"/>
                  </a:lnTo>
                  <a:lnTo>
                    <a:pt x="5" y="42"/>
                  </a:lnTo>
                  <a:lnTo>
                    <a:pt x="15" y="43"/>
                  </a:lnTo>
                  <a:lnTo>
                    <a:pt x="20" y="9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2" name="Freeform 227">
              <a:extLst>
                <a:ext uri="{FF2B5EF4-FFF2-40B4-BE49-F238E27FC236}">
                  <a16:creationId xmlns:a16="http://schemas.microsoft.com/office/drawing/2014/main" xmlns="" id="{375304E4-459B-2649-A815-40826F14D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3713" y="4494213"/>
              <a:ext cx="909638" cy="942975"/>
            </a:xfrm>
            <a:custGeom>
              <a:avLst/>
              <a:gdLst>
                <a:gd name="T0" fmla="*/ 535 w 861"/>
                <a:gd name="T1" fmla="*/ 892 h 892"/>
                <a:gd name="T2" fmla="*/ 535 w 861"/>
                <a:gd name="T3" fmla="*/ 892 h 892"/>
                <a:gd name="T4" fmla="*/ 584 w 861"/>
                <a:gd name="T5" fmla="*/ 798 h 892"/>
                <a:gd name="T6" fmla="*/ 586 w 861"/>
                <a:gd name="T7" fmla="*/ 719 h 892"/>
                <a:gd name="T8" fmla="*/ 678 w 861"/>
                <a:gd name="T9" fmla="*/ 660 h 892"/>
                <a:gd name="T10" fmla="*/ 729 w 861"/>
                <a:gd name="T11" fmla="*/ 660 h 892"/>
                <a:gd name="T12" fmla="*/ 769 w 861"/>
                <a:gd name="T13" fmla="*/ 592 h 892"/>
                <a:gd name="T14" fmla="*/ 777 w 861"/>
                <a:gd name="T15" fmla="*/ 461 h 892"/>
                <a:gd name="T16" fmla="*/ 760 w 861"/>
                <a:gd name="T17" fmla="*/ 426 h 892"/>
                <a:gd name="T18" fmla="*/ 857 w 861"/>
                <a:gd name="T19" fmla="*/ 337 h 892"/>
                <a:gd name="T20" fmla="*/ 861 w 861"/>
                <a:gd name="T21" fmla="*/ 240 h 892"/>
                <a:gd name="T22" fmla="*/ 729 w 861"/>
                <a:gd name="T23" fmla="*/ 175 h 892"/>
                <a:gd name="T24" fmla="*/ 570 w 861"/>
                <a:gd name="T25" fmla="*/ 125 h 892"/>
                <a:gd name="T26" fmla="*/ 495 w 861"/>
                <a:gd name="T27" fmla="*/ 118 h 892"/>
                <a:gd name="T28" fmla="*/ 515 w 861"/>
                <a:gd name="T29" fmla="*/ 76 h 892"/>
                <a:gd name="T30" fmla="*/ 510 w 861"/>
                <a:gd name="T31" fmla="*/ 11 h 892"/>
                <a:gd name="T32" fmla="*/ 493 w 861"/>
                <a:gd name="T33" fmla="*/ 6 h 892"/>
                <a:gd name="T34" fmla="*/ 469 w 861"/>
                <a:gd name="T35" fmla="*/ 54 h 892"/>
                <a:gd name="T36" fmla="*/ 456 w 861"/>
                <a:gd name="T37" fmla="*/ 70 h 892"/>
                <a:gd name="T38" fmla="*/ 424 w 861"/>
                <a:gd name="T39" fmla="*/ 55 h 892"/>
                <a:gd name="T40" fmla="*/ 314 w 861"/>
                <a:gd name="T41" fmla="*/ 94 h 892"/>
                <a:gd name="T42" fmla="*/ 277 w 861"/>
                <a:gd name="T43" fmla="*/ 48 h 892"/>
                <a:gd name="T44" fmla="*/ 283 w 861"/>
                <a:gd name="T45" fmla="*/ 0 h 892"/>
                <a:gd name="T46" fmla="*/ 249 w 861"/>
                <a:gd name="T47" fmla="*/ 35 h 892"/>
                <a:gd name="T48" fmla="*/ 210 w 861"/>
                <a:gd name="T49" fmla="*/ 14 h 892"/>
                <a:gd name="T50" fmla="*/ 207 w 861"/>
                <a:gd name="T51" fmla="*/ 20 h 892"/>
                <a:gd name="T52" fmla="*/ 207 w 861"/>
                <a:gd name="T53" fmla="*/ 37 h 892"/>
                <a:gd name="T54" fmla="*/ 240 w 861"/>
                <a:gd name="T55" fmla="*/ 54 h 892"/>
                <a:gd name="T56" fmla="*/ 190 w 861"/>
                <a:gd name="T57" fmla="*/ 106 h 892"/>
                <a:gd name="T58" fmla="*/ 159 w 861"/>
                <a:gd name="T59" fmla="*/ 106 h 892"/>
                <a:gd name="T60" fmla="*/ 127 w 861"/>
                <a:gd name="T61" fmla="*/ 74 h 892"/>
                <a:gd name="T62" fmla="*/ 92 w 861"/>
                <a:gd name="T63" fmla="*/ 75 h 892"/>
                <a:gd name="T64" fmla="*/ 87 w 861"/>
                <a:gd name="T65" fmla="*/ 113 h 892"/>
                <a:gd name="T66" fmla="*/ 108 w 861"/>
                <a:gd name="T67" fmla="*/ 138 h 892"/>
                <a:gd name="T68" fmla="*/ 84 w 861"/>
                <a:gd name="T69" fmla="*/ 215 h 892"/>
                <a:gd name="T70" fmla="*/ 55 w 861"/>
                <a:gd name="T71" fmla="*/ 218 h 892"/>
                <a:gd name="T72" fmla="*/ 11 w 861"/>
                <a:gd name="T73" fmla="*/ 246 h 892"/>
                <a:gd name="T74" fmla="*/ 0 w 861"/>
                <a:gd name="T75" fmla="*/ 302 h 892"/>
                <a:gd name="T76" fmla="*/ 39 w 861"/>
                <a:gd name="T77" fmla="*/ 344 h 892"/>
                <a:gd name="T78" fmla="*/ 46 w 861"/>
                <a:gd name="T79" fmla="*/ 335 h 892"/>
                <a:gd name="T80" fmla="*/ 73 w 861"/>
                <a:gd name="T81" fmla="*/ 328 h 892"/>
                <a:gd name="T82" fmla="*/ 96 w 861"/>
                <a:gd name="T83" fmla="*/ 367 h 892"/>
                <a:gd name="T84" fmla="*/ 163 w 861"/>
                <a:gd name="T85" fmla="*/ 339 h 892"/>
                <a:gd name="T86" fmla="*/ 189 w 861"/>
                <a:gd name="T87" fmla="*/ 340 h 892"/>
                <a:gd name="T88" fmla="*/ 207 w 861"/>
                <a:gd name="T89" fmla="*/ 404 h 892"/>
                <a:gd name="T90" fmla="*/ 303 w 861"/>
                <a:gd name="T91" fmla="*/ 434 h 892"/>
                <a:gd name="T92" fmla="*/ 319 w 861"/>
                <a:gd name="T93" fmla="*/ 484 h 892"/>
                <a:gd name="T94" fmla="*/ 360 w 861"/>
                <a:gd name="T95" fmla="*/ 489 h 892"/>
                <a:gd name="T96" fmla="*/ 379 w 861"/>
                <a:gd name="T97" fmla="*/ 538 h 892"/>
                <a:gd name="T98" fmla="*/ 366 w 861"/>
                <a:gd name="T99" fmla="*/ 580 h 892"/>
                <a:gd name="T100" fmla="*/ 383 w 861"/>
                <a:gd name="T101" fmla="*/ 603 h 892"/>
                <a:gd name="T102" fmla="*/ 381 w 861"/>
                <a:gd name="T103" fmla="*/ 636 h 892"/>
                <a:gd name="T104" fmla="*/ 427 w 861"/>
                <a:gd name="T105" fmla="*/ 632 h 892"/>
                <a:gd name="T106" fmla="*/ 468 w 861"/>
                <a:gd name="T107" fmla="*/ 685 h 892"/>
                <a:gd name="T108" fmla="*/ 465 w 861"/>
                <a:gd name="T109" fmla="*/ 722 h 892"/>
                <a:gd name="T110" fmla="*/ 490 w 861"/>
                <a:gd name="T111" fmla="*/ 743 h 892"/>
                <a:gd name="T112" fmla="*/ 430 w 861"/>
                <a:gd name="T113" fmla="*/ 834 h 892"/>
                <a:gd name="T114" fmla="*/ 535 w 861"/>
                <a:gd name="T115" fmla="*/ 892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1" h="892">
                  <a:moveTo>
                    <a:pt x="535" y="892"/>
                  </a:moveTo>
                  <a:lnTo>
                    <a:pt x="535" y="892"/>
                  </a:lnTo>
                  <a:lnTo>
                    <a:pt x="584" y="798"/>
                  </a:lnTo>
                  <a:lnTo>
                    <a:pt x="586" y="719"/>
                  </a:lnTo>
                  <a:lnTo>
                    <a:pt x="678" y="660"/>
                  </a:lnTo>
                  <a:lnTo>
                    <a:pt x="729" y="660"/>
                  </a:lnTo>
                  <a:lnTo>
                    <a:pt x="769" y="592"/>
                  </a:lnTo>
                  <a:lnTo>
                    <a:pt x="777" y="461"/>
                  </a:lnTo>
                  <a:lnTo>
                    <a:pt x="760" y="426"/>
                  </a:lnTo>
                  <a:lnTo>
                    <a:pt x="857" y="337"/>
                  </a:lnTo>
                  <a:lnTo>
                    <a:pt x="861" y="240"/>
                  </a:lnTo>
                  <a:lnTo>
                    <a:pt x="729" y="175"/>
                  </a:lnTo>
                  <a:lnTo>
                    <a:pt x="570" y="125"/>
                  </a:lnTo>
                  <a:lnTo>
                    <a:pt x="495" y="118"/>
                  </a:lnTo>
                  <a:lnTo>
                    <a:pt x="515" y="76"/>
                  </a:lnTo>
                  <a:lnTo>
                    <a:pt x="510" y="11"/>
                  </a:lnTo>
                  <a:lnTo>
                    <a:pt x="493" y="6"/>
                  </a:lnTo>
                  <a:lnTo>
                    <a:pt x="469" y="54"/>
                  </a:lnTo>
                  <a:lnTo>
                    <a:pt x="456" y="70"/>
                  </a:lnTo>
                  <a:lnTo>
                    <a:pt x="424" y="55"/>
                  </a:lnTo>
                  <a:lnTo>
                    <a:pt x="314" y="94"/>
                  </a:lnTo>
                  <a:lnTo>
                    <a:pt x="277" y="48"/>
                  </a:lnTo>
                  <a:lnTo>
                    <a:pt x="283" y="0"/>
                  </a:lnTo>
                  <a:lnTo>
                    <a:pt x="249" y="35"/>
                  </a:lnTo>
                  <a:lnTo>
                    <a:pt x="210" y="14"/>
                  </a:lnTo>
                  <a:lnTo>
                    <a:pt x="207" y="20"/>
                  </a:lnTo>
                  <a:lnTo>
                    <a:pt x="207" y="37"/>
                  </a:lnTo>
                  <a:lnTo>
                    <a:pt x="240" y="54"/>
                  </a:lnTo>
                  <a:lnTo>
                    <a:pt x="190" y="106"/>
                  </a:lnTo>
                  <a:lnTo>
                    <a:pt x="159" y="106"/>
                  </a:lnTo>
                  <a:lnTo>
                    <a:pt x="127" y="74"/>
                  </a:lnTo>
                  <a:lnTo>
                    <a:pt x="92" y="75"/>
                  </a:lnTo>
                  <a:lnTo>
                    <a:pt x="87" y="113"/>
                  </a:lnTo>
                  <a:lnTo>
                    <a:pt x="108" y="138"/>
                  </a:lnTo>
                  <a:lnTo>
                    <a:pt x="84" y="215"/>
                  </a:lnTo>
                  <a:lnTo>
                    <a:pt x="55" y="218"/>
                  </a:lnTo>
                  <a:lnTo>
                    <a:pt x="11" y="246"/>
                  </a:lnTo>
                  <a:lnTo>
                    <a:pt x="0" y="302"/>
                  </a:lnTo>
                  <a:lnTo>
                    <a:pt x="39" y="344"/>
                  </a:lnTo>
                  <a:lnTo>
                    <a:pt x="46" y="335"/>
                  </a:lnTo>
                  <a:lnTo>
                    <a:pt x="73" y="328"/>
                  </a:lnTo>
                  <a:lnTo>
                    <a:pt x="96" y="367"/>
                  </a:lnTo>
                  <a:lnTo>
                    <a:pt x="163" y="339"/>
                  </a:lnTo>
                  <a:lnTo>
                    <a:pt x="189" y="340"/>
                  </a:lnTo>
                  <a:lnTo>
                    <a:pt x="207" y="404"/>
                  </a:lnTo>
                  <a:lnTo>
                    <a:pt x="303" y="434"/>
                  </a:lnTo>
                  <a:lnTo>
                    <a:pt x="319" y="484"/>
                  </a:lnTo>
                  <a:lnTo>
                    <a:pt x="360" y="489"/>
                  </a:lnTo>
                  <a:lnTo>
                    <a:pt x="379" y="538"/>
                  </a:lnTo>
                  <a:lnTo>
                    <a:pt x="366" y="580"/>
                  </a:lnTo>
                  <a:lnTo>
                    <a:pt x="383" y="603"/>
                  </a:lnTo>
                  <a:lnTo>
                    <a:pt x="381" y="636"/>
                  </a:lnTo>
                  <a:lnTo>
                    <a:pt x="427" y="632"/>
                  </a:lnTo>
                  <a:lnTo>
                    <a:pt x="468" y="685"/>
                  </a:lnTo>
                  <a:lnTo>
                    <a:pt x="465" y="722"/>
                  </a:lnTo>
                  <a:lnTo>
                    <a:pt x="490" y="743"/>
                  </a:lnTo>
                  <a:lnTo>
                    <a:pt x="430" y="834"/>
                  </a:lnTo>
                  <a:lnTo>
                    <a:pt x="535" y="89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3" name="Freeform 228">
              <a:extLst>
                <a:ext uri="{FF2B5EF4-FFF2-40B4-BE49-F238E27FC236}">
                  <a16:creationId xmlns:a16="http://schemas.microsoft.com/office/drawing/2014/main" xmlns="" id="{D025164A-6A06-5141-825D-8EDC6E78A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9225" y="4125913"/>
              <a:ext cx="30163" cy="42863"/>
            </a:xfrm>
            <a:custGeom>
              <a:avLst/>
              <a:gdLst>
                <a:gd name="T0" fmla="*/ 1 w 29"/>
                <a:gd name="T1" fmla="*/ 13 h 41"/>
                <a:gd name="T2" fmla="*/ 1 w 29"/>
                <a:gd name="T3" fmla="*/ 13 h 41"/>
                <a:gd name="T4" fmla="*/ 0 w 29"/>
                <a:gd name="T5" fmla="*/ 41 h 41"/>
                <a:gd name="T6" fmla="*/ 7 w 29"/>
                <a:gd name="T7" fmla="*/ 41 h 41"/>
                <a:gd name="T8" fmla="*/ 29 w 29"/>
                <a:gd name="T9" fmla="*/ 0 h 41"/>
                <a:gd name="T10" fmla="*/ 14 w 29"/>
                <a:gd name="T11" fmla="*/ 0 h 41"/>
                <a:gd name="T12" fmla="*/ 1 w 29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1">
                  <a:moveTo>
                    <a:pt x="1" y="13"/>
                  </a:moveTo>
                  <a:lnTo>
                    <a:pt x="1" y="13"/>
                  </a:lnTo>
                  <a:lnTo>
                    <a:pt x="0" y="41"/>
                  </a:lnTo>
                  <a:lnTo>
                    <a:pt x="7" y="41"/>
                  </a:lnTo>
                  <a:lnTo>
                    <a:pt x="29" y="0"/>
                  </a:lnTo>
                  <a:lnTo>
                    <a:pt x="14" y="0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4" name="Freeform 229">
              <a:extLst>
                <a:ext uri="{FF2B5EF4-FFF2-40B4-BE49-F238E27FC236}">
                  <a16:creationId xmlns:a16="http://schemas.microsoft.com/office/drawing/2014/main" xmlns="" id="{55995EBC-CAA2-A54E-A476-0B54216D9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0500" y="1924051"/>
              <a:ext cx="2960688" cy="1606550"/>
            </a:xfrm>
            <a:custGeom>
              <a:avLst/>
              <a:gdLst>
                <a:gd name="T0" fmla="*/ 2413 w 2801"/>
                <a:gd name="T1" fmla="*/ 505 h 1518"/>
                <a:gd name="T2" fmla="*/ 2472 w 2801"/>
                <a:gd name="T3" fmla="*/ 406 h 1518"/>
                <a:gd name="T4" fmla="*/ 2413 w 2801"/>
                <a:gd name="T5" fmla="*/ 676 h 1518"/>
                <a:gd name="T6" fmla="*/ 2545 w 2801"/>
                <a:gd name="T7" fmla="*/ 765 h 1518"/>
                <a:gd name="T8" fmla="*/ 2520 w 2801"/>
                <a:gd name="T9" fmla="*/ 614 h 1518"/>
                <a:gd name="T10" fmla="*/ 2553 w 2801"/>
                <a:gd name="T11" fmla="*/ 477 h 1518"/>
                <a:gd name="T12" fmla="*/ 2661 w 2801"/>
                <a:gd name="T13" fmla="*/ 334 h 1518"/>
                <a:gd name="T14" fmla="*/ 2675 w 2801"/>
                <a:gd name="T15" fmla="*/ 282 h 1518"/>
                <a:gd name="T16" fmla="*/ 2642 w 2801"/>
                <a:gd name="T17" fmla="*/ 129 h 1518"/>
                <a:gd name="T18" fmla="*/ 2797 w 2801"/>
                <a:gd name="T19" fmla="*/ 161 h 1518"/>
                <a:gd name="T20" fmla="*/ 2695 w 2801"/>
                <a:gd name="T21" fmla="*/ 90 h 1518"/>
                <a:gd name="T22" fmla="*/ 2342 w 2801"/>
                <a:gd name="T23" fmla="*/ 38 h 1518"/>
                <a:gd name="T24" fmla="*/ 2312 w 2801"/>
                <a:gd name="T25" fmla="*/ 80 h 1518"/>
                <a:gd name="T26" fmla="*/ 2038 w 2801"/>
                <a:gd name="T27" fmla="*/ 126 h 1518"/>
                <a:gd name="T28" fmla="*/ 1774 w 2801"/>
                <a:gd name="T29" fmla="*/ 165 h 1518"/>
                <a:gd name="T30" fmla="*/ 1541 w 2801"/>
                <a:gd name="T31" fmla="*/ 229 h 1518"/>
                <a:gd name="T32" fmla="*/ 1425 w 2801"/>
                <a:gd name="T33" fmla="*/ 243 h 1518"/>
                <a:gd name="T34" fmla="*/ 1214 w 2801"/>
                <a:gd name="T35" fmla="*/ 308 h 1518"/>
                <a:gd name="T36" fmla="*/ 1279 w 2801"/>
                <a:gd name="T37" fmla="*/ 131 h 1518"/>
                <a:gd name="T38" fmla="*/ 1078 w 2801"/>
                <a:gd name="T39" fmla="*/ 106 h 1518"/>
                <a:gd name="T40" fmla="*/ 865 w 2801"/>
                <a:gd name="T41" fmla="*/ 298 h 1518"/>
                <a:gd name="T42" fmla="*/ 838 w 2801"/>
                <a:gd name="T43" fmla="*/ 463 h 1518"/>
                <a:gd name="T44" fmla="*/ 694 w 2801"/>
                <a:gd name="T45" fmla="*/ 433 h 1518"/>
                <a:gd name="T46" fmla="*/ 798 w 2801"/>
                <a:gd name="T47" fmla="*/ 576 h 1518"/>
                <a:gd name="T48" fmla="*/ 763 w 2801"/>
                <a:gd name="T49" fmla="*/ 630 h 1518"/>
                <a:gd name="T50" fmla="*/ 723 w 2801"/>
                <a:gd name="T51" fmla="*/ 660 h 1518"/>
                <a:gd name="T52" fmla="*/ 615 w 2801"/>
                <a:gd name="T53" fmla="*/ 449 h 1518"/>
                <a:gd name="T54" fmla="*/ 605 w 2801"/>
                <a:gd name="T55" fmla="*/ 578 h 1518"/>
                <a:gd name="T56" fmla="*/ 516 w 2801"/>
                <a:gd name="T57" fmla="*/ 596 h 1518"/>
                <a:gd name="T58" fmla="*/ 315 w 2801"/>
                <a:gd name="T59" fmla="*/ 692 h 1518"/>
                <a:gd name="T60" fmla="*/ 286 w 2801"/>
                <a:gd name="T61" fmla="*/ 680 h 1518"/>
                <a:gd name="T62" fmla="*/ 258 w 2801"/>
                <a:gd name="T63" fmla="*/ 745 h 1518"/>
                <a:gd name="T64" fmla="*/ 193 w 2801"/>
                <a:gd name="T65" fmla="*/ 787 h 1518"/>
                <a:gd name="T66" fmla="*/ 157 w 2801"/>
                <a:gd name="T67" fmla="*/ 853 h 1518"/>
                <a:gd name="T68" fmla="*/ 49 w 2801"/>
                <a:gd name="T69" fmla="*/ 769 h 1518"/>
                <a:gd name="T70" fmla="*/ 203 w 2801"/>
                <a:gd name="T71" fmla="*/ 741 h 1518"/>
                <a:gd name="T72" fmla="*/ 0 w 2801"/>
                <a:gd name="T73" fmla="*/ 684 h 1518"/>
                <a:gd name="T74" fmla="*/ 76 w 2801"/>
                <a:gd name="T75" fmla="*/ 897 h 1518"/>
                <a:gd name="T76" fmla="*/ 34 w 2801"/>
                <a:gd name="T77" fmla="*/ 1004 h 1518"/>
                <a:gd name="T78" fmla="*/ 42 w 2801"/>
                <a:gd name="T79" fmla="*/ 1110 h 1518"/>
                <a:gd name="T80" fmla="*/ 134 w 2801"/>
                <a:gd name="T81" fmla="*/ 1188 h 1518"/>
                <a:gd name="T82" fmla="*/ 211 w 2801"/>
                <a:gd name="T83" fmla="*/ 1264 h 1518"/>
                <a:gd name="T84" fmla="*/ 270 w 2801"/>
                <a:gd name="T85" fmla="*/ 1367 h 1518"/>
                <a:gd name="T86" fmla="*/ 308 w 2801"/>
                <a:gd name="T87" fmla="*/ 1474 h 1518"/>
                <a:gd name="T88" fmla="*/ 458 w 2801"/>
                <a:gd name="T89" fmla="*/ 1472 h 1518"/>
                <a:gd name="T90" fmla="*/ 473 w 2801"/>
                <a:gd name="T91" fmla="*/ 1359 h 1518"/>
                <a:gd name="T92" fmla="*/ 552 w 2801"/>
                <a:gd name="T93" fmla="*/ 1222 h 1518"/>
                <a:gd name="T94" fmla="*/ 663 w 2801"/>
                <a:gd name="T95" fmla="*/ 1188 h 1518"/>
                <a:gd name="T96" fmla="*/ 948 w 2801"/>
                <a:gd name="T97" fmla="*/ 1081 h 1518"/>
                <a:gd name="T98" fmla="*/ 1234 w 2801"/>
                <a:gd name="T99" fmla="*/ 1208 h 1518"/>
                <a:gd name="T100" fmla="*/ 1413 w 2801"/>
                <a:gd name="T101" fmla="*/ 1145 h 1518"/>
                <a:gd name="T102" fmla="*/ 1498 w 2801"/>
                <a:gd name="T103" fmla="*/ 1141 h 1518"/>
                <a:gd name="T104" fmla="*/ 1609 w 2801"/>
                <a:gd name="T105" fmla="*/ 1141 h 1518"/>
                <a:gd name="T106" fmla="*/ 1822 w 2801"/>
                <a:gd name="T107" fmla="*/ 1101 h 1518"/>
                <a:gd name="T108" fmla="*/ 1910 w 2801"/>
                <a:gd name="T109" fmla="*/ 974 h 1518"/>
                <a:gd name="T110" fmla="*/ 2119 w 2801"/>
                <a:gd name="T111" fmla="*/ 1097 h 1518"/>
                <a:gd name="T112" fmla="*/ 2127 w 2801"/>
                <a:gd name="T113" fmla="*/ 1238 h 1518"/>
                <a:gd name="T114" fmla="*/ 2163 w 2801"/>
                <a:gd name="T115" fmla="*/ 1274 h 1518"/>
                <a:gd name="T116" fmla="*/ 2253 w 2801"/>
                <a:gd name="T117" fmla="*/ 1175 h 1518"/>
                <a:gd name="T118" fmla="*/ 2127 w 2801"/>
                <a:gd name="T119" fmla="*/ 876 h 1518"/>
                <a:gd name="T120" fmla="*/ 2107 w 2801"/>
                <a:gd name="T121" fmla="*/ 670 h 1518"/>
                <a:gd name="T122" fmla="*/ 2277 w 2801"/>
                <a:gd name="T123" fmla="*/ 630 h 1518"/>
                <a:gd name="T124" fmla="*/ 2350 w 2801"/>
                <a:gd name="T125" fmla="*/ 583 h 1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01" h="1518">
                  <a:moveTo>
                    <a:pt x="2372" y="449"/>
                  </a:moveTo>
                  <a:lnTo>
                    <a:pt x="2372" y="449"/>
                  </a:lnTo>
                  <a:lnTo>
                    <a:pt x="2386" y="497"/>
                  </a:lnTo>
                  <a:lnTo>
                    <a:pt x="2413" y="505"/>
                  </a:lnTo>
                  <a:lnTo>
                    <a:pt x="2441" y="461"/>
                  </a:lnTo>
                  <a:lnTo>
                    <a:pt x="2425" y="431"/>
                  </a:lnTo>
                  <a:lnTo>
                    <a:pt x="2431" y="406"/>
                  </a:lnTo>
                  <a:lnTo>
                    <a:pt x="2472" y="406"/>
                  </a:lnTo>
                  <a:lnTo>
                    <a:pt x="2463" y="425"/>
                  </a:lnTo>
                  <a:lnTo>
                    <a:pt x="2466" y="497"/>
                  </a:lnTo>
                  <a:lnTo>
                    <a:pt x="2407" y="644"/>
                  </a:lnTo>
                  <a:lnTo>
                    <a:pt x="2413" y="676"/>
                  </a:lnTo>
                  <a:lnTo>
                    <a:pt x="2411" y="729"/>
                  </a:lnTo>
                  <a:lnTo>
                    <a:pt x="2522" y="890"/>
                  </a:lnTo>
                  <a:lnTo>
                    <a:pt x="2543" y="896"/>
                  </a:lnTo>
                  <a:lnTo>
                    <a:pt x="2545" y="765"/>
                  </a:lnTo>
                  <a:lnTo>
                    <a:pt x="2567" y="745"/>
                  </a:lnTo>
                  <a:lnTo>
                    <a:pt x="2543" y="694"/>
                  </a:lnTo>
                  <a:lnTo>
                    <a:pt x="2563" y="672"/>
                  </a:lnTo>
                  <a:lnTo>
                    <a:pt x="2520" y="614"/>
                  </a:lnTo>
                  <a:lnTo>
                    <a:pt x="2496" y="616"/>
                  </a:lnTo>
                  <a:lnTo>
                    <a:pt x="2488" y="521"/>
                  </a:lnTo>
                  <a:lnTo>
                    <a:pt x="2549" y="505"/>
                  </a:lnTo>
                  <a:lnTo>
                    <a:pt x="2553" y="477"/>
                  </a:lnTo>
                  <a:lnTo>
                    <a:pt x="2585" y="469"/>
                  </a:lnTo>
                  <a:lnTo>
                    <a:pt x="2602" y="485"/>
                  </a:lnTo>
                  <a:lnTo>
                    <a:pt x="2624" y="398"/>
                  </a:lnTo>
                  <a:lnTo>
                    <a:pt x="2661" y="334"/>
                  </a:lnTo>
                  <a:lnTo>
                    <a:pt x="2691" y="318"/>
                  </a:lnTo>
                  <a:lnTo>
                    <a:pt x="2717" y="320"/>
                  </a:lnTo>
                  <a:lnTo>
                    <a:pt x="2717" y="290"/>
                  </a:lnTo>
                  <a:lnTo>
                    <a:pt x="2675" y="282"/>
                  </a:lnTo>
                  <a:lnTo>
                    <a:pt x="2618" y="235"/>
                  </a:lnTo>
                  <a:lnTo>
                    <a:pt x="2646" y="203"/>
                  </a:lnTo>
                  <a:lnTo>
                    <a:pt x="2622" y="149"/>
                  </a:lnTo>
                  <a:lnTo>
                    <a:pt x="2642" y="129"/>
                  </a:lnTo>
                  <a:lnTo>
                    <a:pt x="2665" y="161"/>
                  </a:lnTo>
                  <a:lnTo>
                    <a:pt x="2724" y="183"/>
                  </a:lnTo>
                  <a:lnTo>
                    <a:pt x="2790" y="189"/>
                  </a:lnTo>
                  <a:lnTo>
                    <a:pt x="2797" y="161"/>
                  </a:lnTo>
                  <a:lnTo>
                    <a:pt x="2764" y="128"/>
                  </a:lnTo>
                  <a:lnTo>
                    <a:pt x="2801" y="76"/>
                  </a:lnTo>
                  <a:lnTo>
                    <a:pt x="2717" y="46"/>
                  </a:lnTo>
                  <a:lnTo>
                    <a:pt x="2695" y="90"/>
                  </a:lnTo>
                  <a:lnTo>
                    <a:pt x="2667" y="54"/>
                  </a:lnTo>
                  <a:lnTo>
                    <a:pt x="2512" y="0"/>
                  </a:lnTo>
                  <a:lnTo>
                    <a:pt x="2364" y="26"/>
                  </a:lnTo>
                  <a:lnTo>
                    <a:pt x="2342" y="38"/>
                  </a:lnTo>
                  <a:lnTo>
                    <a:pt x="2342" y="50"/>
                  </a:lnTo>
                  <a:lnTo>
                    <a:pt x="2374" y="66"/>
                  </a:lnTo>
                  <a:lnTo>
                    <a:pt x="2370" y="104"/>
                  </a:lnTo>
                  <a:lnTo>
                    <a:pt x="2312" y="80"/>
                  </a:lnTo>
                  <a:lnTo>
                    <a:pt x="2186" y="130"/>
                  </a:lnTo>
                  <a:lnTo>
                    <a:pt x="2165" y="84"/>
                  </a:lnTo>
                  <a:lnTo>
                    <a:pt x="2078" y="84"/>
                  </a:lnTo>
                  <a:lnTo>
                    <a:pt x="2038" y="126"/>
                  </a:lnTo>
                  <a:lnTo>
                    <a:pt x="1898" y="94"/>
                  </a:lnTo>
                  <a:lnTo>
                    <a:pt x="1770" y="120"/>
                  </a:lnTo>
                  <a:lnTo>
                    <a:pt x="1754" y="159"/>
                  </a:lnTo>
                  <a:lnTo>
                    <a:pt x="1774" y="165"/>
                  </a:lnTo>
                  <a:lnTo>
                    <a:pt x="1772" y="195"/>
                  </a:lnTo>
                  <a:lnTo>
                    <a:pt x="1648" y="209"/>
                  </a:lnTo>
                  <a:lnTo>
                    <a:pt x="1656" y="249"/>
                  </a:lnTo>
                  <a:lnTo>
                    <a:pt x="1541" y="229"/>
                  </a:lnTo>
                  <a:lnTo>
                    <a:pt x="1569" y="177"/>
                  </a:lnTo>
                  <a:lnTo>
                    <a:pt x="1453" y="171"/>
                  </a:lnTo>
                  <a:lnTo>
                    <a:pt x="1463" y="225"/>
                  </a:lnTo>
                  <a:lnTo>
                    <a:pt x="1425" y="243"/>
                  </a:lnTo>
                  <a:lnTo>
                    <a:pt x="1394" y="213"/>
                  </a:lnTo>
                  <a:lnTo>
                    <a:pt x="1266" y="235"/>
                  </a:lnTo>
                  <a:lnTo>
                    <a:pt x="1216" y="281"/>
                  </a:lnTo>
                  <a:lnTo>
                    <a:pt x="1214" y="308"/>
                  </a:lnTo>
                  <a:lnTo>
                    <a:pt x="1183" y="310"/>
                  </a:lnTo>
                  <a:lnTo>
                    <a:pt x="1179" y="279"/>
                  </a:lnTo>
                  <a:lnTo>
                    <a:pt x="1279" y="191"/>
                  </a:lnTo>
                  <a:lnTo>
                    <a:pt x="1279" y="131"/>
                  </a:lnTo>
                  <a:lnTo>
                    <a:pt x="1214" y="114"/>
                  </a:lnTo>
                  <a:lnTo>
                    <a:pt x="1130" y="141"/>
                  </a:lnTo>
                  <a:lnTo>
                    <a:pt x="1094" y="106"/>
                  </a:lnTo>
                  <a:lnTo>
                    <a:pt x="1078" y="106"/>
                  </a:lnTo>
                  <a:lnTo>
                    <a:pt x="1059" y="145"/>
                  </a:lnTo>
                  <a:lnTo>
                    <a:pt x="1074" y="163"/>
                  </a:lnTo>
                  <a:lnTo>
                    <a:pt x="962" y="225"/>
                  </a:lnTo>
                  <a:lnTo>
                    <a:pt x="865" y="298"/>
                  </a:lnTo>
                  <a:lnTo>
                    <a:pt x="806" y="380"/>
                  </a:lnTo>
                  <a:lnTo>
                    <a:pt x="806" y="413"/>
                  </a:lnTo>
                  <a:lnTo>
                    <a:pt x="869" y="439"/>
                  </a:lnTo>
                  <a:lnTo>
                    <a:pt x="838" y="463"/>
                  </a:lnTo>
                  <a:lnTo>
                    <a:pt x="771" y="439"/>
                  </a:lnTo>
                  <a:lnTo>
                    <a:pt x="743" y="463"/>
                  </a:lnTo>
                  <a:lnTo>
                    <a:pt x="702" y="415"/>
                  </a:lnTo>
                  <a:lnTo>
                    <a:pt x="694" y="433"/>
                  </a:lnTo>
                  <a:lnTo>
                    <a:pt x="739" y="576"/>
                  </a:lnTo>
                  <a:lnTo>
                    <a:pt x="751" y="580"/>
                  </a:lnTo>
                  <a:lnTo>
                    <a:pt x="783" y="564"/>
                  </a:lnTo>
                  <a:lnTo>
                    <a:pt x="798" y="576"/>
                  </a:lnTo>
                  <a:lnTo>
                    <a:pt x="798" y="602"/>
                  </a:lnTo>
                  <a:lnTo>
                    <a:pt x="769" y="590"/>
                  </a:lnTo>
                  <a:lnTo>
                    <a:pt x="751" y="604"/>
                  </a:lnTo>
                  <a:lnTo>
                    <a:pt x="763" y="630"/>
                  </a:lnTo>
                  <a:lnTo>
                    <a:pt x="753" y="698"/>
                  </a:lnTo>
                  <a:lnTo>
                    <a:pt x="692" y="703"/>
                  </a:lnTo>
                  <a:lnTo>
                    <a:pt x="688" y="682"/>
                  </a:lnTo>
                  <a:lnTo>
                    <a:pt x="723" y="660"/>
                  </a:lnTo>
                  <a:lnTo>
                    <a:pt x="731" y="600"/>
                  </a:lnTo>
                  <a:lnTo>
                    <a:pt x="692" y="548"/>
                  </a:lnTo>
                  <a:lnTo>
                    <a:pt x="678" y="459"/>
                  </a:lnTo>
                  <a:lnTo>
                    <a:pt x="615" y="449"/>
                  </a:lnTo>
                  <a:lnTo>
                    <a:pt x="609" y="481"/>
                  </a:lnTo>
                  <a:lnTo>
                    <a:pt x="621" y="497"/>
                  </a:lnTo>
                  <a:lnTo>
                    <a:pt x="595" y="519"/>
                  </a:lnTo>
                  <a:lnTo>
                    <a:pt x="605" y="578"/>
                  </a:lnTo>
                  <a:lnTo>
                    <a:pt x="643" y="594"/>
                  </a:lnTo>
                  <a:lnTo>
                    <a:pt x="650" y="638"/>
                  </a:lnTo>
                  <a:lnTo>
                    <a:pt x="613" y="614"/>
                  </a:lnTo>
                  <a:lnTo>
                    <a:pt x="516" y="596"/>
                  </a:lnTo>
                  <a:lnTo>
                    <a:pt x="505" y="628"/>
                  </a:lnTo>
                  <a:lnTo>
                    <a:pt x="428" y="656"/>
                  </a:lnTo>
                  <a:lnTo>
                    <a:pt x="416" y="636"/>
                  </a:lnTo>
                  <a:lnTo>
                    <a:pt x="315" y="692"/>
                  </a:lnTo>
                  <a:lnTo>
                    <a:pt x="313" y="729"/>
                  </a:lnTo>
                  <a:lnTo>
                    <a:pt x="274" y="735"/>
                  </a:lnTo>
                  <a:lnTo>
                    <a:pt x="286" y="707"/>
                  </a:lnTo>
                  <a:lnTo>
                    <a:pt x="286" y="680"/>
                  </a:lnTo>
                  <a:lnTo>
                    <a:pt x="246" y="666"/>
                  </a:lnTo>
                  <a:lnTo>
                    <a:pt x="220" y="676"/>
                  </a:lnTo>
                  <a:lnTo>
                    <a:pt x="242" y="718"/>
                  </a:lnTo>
                  <a:lnTo>
                    <a:pt x="258" y="745"/>
                  </a:lnTo>
                  <a:lnTo>
                    <a:pt x="258" y="767"/>
                  </a:lnTo>
                  <a:lnTo>
                    <a:pt x="228" y="761"/>
                  </a:lnTo>
                  <a:lnTo>
                    <a:pt x="222" y="755"/>
                  </a:lnTo>
                  <a:lnTo>
                    <a:pt x="193" y="787"/>
                  </a:lnTo>
                  <a:lnTo>
                    <a:pt x="209" y="815"/>
                  </a:lnTo>
                  <a:lnTo>
                    <a:pt x="142" y="813"/>
                  </a:lnTo>
                  <a:lnTo>
                    <a:pt x="163" y="841"/>
                  </a:lnTo>
                  <a:lnTo>
                    <a:pt x="157" y="853"/>
                  </a:lnTo>
                  <a:lnTo>
                    <a:pt x="122" y="853"/>
                  </a:lnTo>
                  <a:lnTo>
                    <a:pt x="96" y="835"/>
                  </a:lnTo>
                  <a:lnTo>
                    <a:pt x="90" y="785"/>
                  </a:lnTo>
                  <a:lnTo>
                    <a:pt x="49" y="769"/>
                  </a:lnTo>
                  <a:lnTo>
                    <a:pt x="49" y="749"/>
                  </a:lnTo>
                  <a:lnTo>
                    <a:pt x="136" y="767"/>
                  </a:lnTo>
                  <a:lnTo>
                    <a:pt x="183" y="771"/>
                  </a:lnTo>
                  <a:lnTo>
                    <a:pt x="203" y="741"/>
                  </a:lnTo>
                  <a:lnTo>
                    <a:pt x="185" y="710"/>
                  </a:lnTo>
                  <a:lnTo>
                    <a:pt x="59" y="660"/>
                  </a:lnTo>
                  <a:lnTo>
                    <a:pt x="15" y="671"/>
                  </a:lnTo>
                  <a:lnTo>
                    <a:pt x="0" y="684"/>
                  </a:lnTo>
                  <a:lnTo>
                    <a:pt x="5" y="713"/>
                  </a:lnTo>
                  <a:lnTo>
                    <a:pt x="24" y="716"/>
                  </a:lnTo>
                  <a:lnTo>
                    <a:pt x="19" y="762"/>
                  </a:lnTo>
                  <a:lnTo>
                    <a:pt x="76" y="897"/>
                  </a:lnTo>
                  <a:lnTo>
                    <a:pt x="35" y="962"/>
                  </a:lnTo>
                  <a:lnTo>
                    <a:pt x="32" y="977"/>
                  </a:lnTo>
                  <a:lnTo>
                    <a:pt x="53" y="992"/>
                  </a:lnTo>
                  <a:lnTo>
                    <a:pt x="34" y="1004"/>
                  </a:lnTo>
                  <a:lnTo>
                    <a:pt x="22" y="1004"/>
                  </a:lnTo>
                  <a:lnTo>
                    <a:pt x="24" y="1062"/>
                  </a:lnTo>
                  <a:lnTo>
                    <a:pt x="41" y="1087"/>
                  </a:lnTo>
                  <a:lnTo>
                    <a:pt x="42" y="1110"/>
                  </a:lnTo>
                  <a:lnTo>
                    <a:pt x="64" y="1112"/>
                  </a:lnTo>
                  <a:lnTo>
                    <a:pt x="98" y="1125"/>
                  </a:lnTo>
                  <a:lnTo>
                    <a:pt x="134" y="1175"/>
                  </a:lnTo>
                  <a:lnTo>
                    <a:pt x="134" y="1188"/>
                  </a:lnTo>
                  <a:lnTo>
                    <a:pt x="122" y="1208"/>
                  </a:lnTo>
                  <a:lnTo>
                    <a:pt x="149" y="1206"/>
                  </a:lnTo>
                  <a:lnTo>
                    <a:pt x="175" y="1214"/>
                  </a:lnTo>
                  <a:lnTo>
                    <a:pt x="211" y="1264"/>
                  </a:lnTo>
                  <a:lnTo>
                    <a:pt x="298" y="1272"/>
                  </a:lnTo>
                  <a:lnTo>
                    <a:pt x="294" y="1331"/>
                  </a:lnTo>
                  <a:lnTo>
                    <a:pt x="264" y="1357"/>
                  </a:lnTo>
                  <a:lnTo>
                    <a:pt x="270" y="1367"/>
                  </a:lnTo>
                  <a:lnTo>
                    <a:pt x="241" y="1399"/>
                  </a:lnTo>
                  <a:lnTo>
                    <a:pt x="233" y="1429"/>
                  </a:lnTo>
                  <a:lnTo>
                    <a:pt x="250" y="1454"/>
                  </a:lnTo>
                  <a:lnTo>
                    <a:pt x="308" y="1474"/>
                  </a:lnTo>
                  <a:lnTo>
                    <a:pt x="331" y="1460"/>
                  </a:lnTo>
                  <a:lnTo>
                    <a:pt x="483" y="1518"/>
                  </a:lnTo>
                  <a:lnTo>
                    <a:pt x="489" y="1502"/>
                  </a:lnTo>
                  <a:lnTo>
                    <a:pt x="458" y="1472"/>
                  </a:lnTo>
                  <a:lnTo>
                    <a:pt x="458" y="1434"/>
                  </a:lnTo>
                  <a:lnTo>
                    <a:pt x="438" y="1428"/>
                  </a:lnTo>
                  <a:lnTo>
                    <a:pt x="442" y="1397"/>
                  </a:lnTo>
                  <a:lnTo>
                    <a:pt x="473" y="1359"/>
                  </a:lnTo>
                  <a:lnTo>
                    <a:pt x="417" y="1317"/>
                  </a:lnTo>
                  <a:lnTo>
                    <a:pt x="421" y="1258"/>
                  </a:lnTo>
                  <a:lnTo>
                    <a:pt x="481" y="1218"/>
                  </a:lnTo>
                  <a:lnTo>
                    <a:pt x="552" y="1222"/>
                  </a:lnTo>
                  <a:lnTo>
                    <a:pt x="564" y="1244"/>
                  </a:lnTo>
                  <a:lnTo>
                    <a:pt x="637" y="1248"/>
                  </a:lnTo>
                  <a:lnTo>
                    <a:pt x="690" y="1218"/>
                  </a:lnTo>
                  <a:lnTo>
                    <a:pt x="663" y="1188"/>
                  </a:lnTo>
                  <a:lnTo>
                    <a:pt x="669" y="1133"/>
                  </a:lnTo>
                  <a:lnTo>
                    <a:pt x="807" y="1065"/>
                  </a:lnTo>
                  <a:lnTo>
                    <a:pt x="913" y="1113"/>
                  </a:lnTo>
                  <a:lnTo>
                    <a:pt x="948" y="1081"/>
                  </a:lnTo>
                  <a:lnTo>
                    <a:pt x="1053" y="1180"/>
                  </a:lnTo>
                  <a:lnTo>
                    <a:pt x="1132" y="1172"/>
                  </a:lnTo>
                  <a:lnTo>
                    <a:pt x="1159" y="1200"/>
                  </a:lnTo>
                  <a:lnTo>
                    <a:pt x="1234" y="1208"/>
                  </a:lnTo>
                  <a:lnTo>
                    <a:pt x="1283" y="1141"/>
                  </a:lnTo>
                  <a:lnTo>
                    <a:pt x="1346" y="1168"/>
                  </a:lnTo>
                  <a:lnTo>
                    <a:pt x="1380" y="1174"/>
                  </a:lnTo>
                  <a:lnTo>
                    <a:pt x="1413" y="1145"/>
                  </a:lnTo>
                  <a:lnTo>
                    <a:pt x="1384" y="1125"/>
                  </a:lnTo>
                  <a:lnTo>
                    <a:pt x="1410" y="1085"/>
                  </a:lnTo>
                  <a:lnTo>
                    <a:pt x="1482" y="1109"/>
                  </a:lnTo>
                  <a:lnTo>
                    <a:pt x="1498" y="1141"/>
                  </a:lnTo>
                  <a:lnTo>
                    <a:pt x="1530" y="1143"/>
                  </a:lnTo>
                  <a:lnTo>
                    <a:pt x="1549" y="1129"/>
                  </a:lnTo>
                  <a:lnTo>
                    <a:pt x="1603" y="1127"/>
                  </a:lnTo>
                  <a:lnTo>
                    <a:pt x="1609" y="1141"/>
                  </a:lnTo>
                  <a:lnTo>
                    <a:pt x="1670" y="1145"/>
                  </a:lnTo>
                  <a:lnTo>
                    <a:pt x="1711" y="1101"/>
                  </a:lnTo>
                  <a:lnTo>
                    <a:pt x="1796" y="1111"/>
                  </a:lnTo>
                  <a:lnTo>
                    <a:pt x="1822" y="1101"/>
                  </a:lnTo>
                  <a:lnTo>
                    <a:pt x="1830" y="1053"/>
                  </a:lnTo>
                  <a:lnTo>
                    <a:pt x="1804" y="996"/>
                  </a:lnTo>
                  <a:lnTo>
                    <a:pt x="1830" y="974"/>
                  </a:lnTo>
                  <a:lnTo>
                    <a:pt x="1910" y="974"/>
                  </a:lnTo>
                  <a:lnTo>
                    <a:pt x="1987" y="1065"/>
                  </a:lnTo>
                  <a:lnTo>
                    <a:pt x="2086" y="1121"/>
                  </a:lnTo>
                  <a:lnTo>
                    <a:pt x="2115" y="1121"/>
                  </a:lnTo>
                  <a:lnTo>
                    <a:pt x="2119" y="1097"/>
                  </a:lnTo>
                  <a:lnTo>
                    <a:pt x="2155" y="1075"/>
                  </a:lnTo>
                  <a:lnTo>
                    <a:pt x="2159" y="1204"/>
                  </a:lnTo>
                  <a:lnTo>
                    <a:pt x="2127" y="1206"/>
                  </a:lnTo>
                  <a:lnTo>
                    <a:pt x="2127" y="1238"/>
                  </a:lnTo>
                  <a:lnTo>
                    <a:pt x="2145" y="1260"/>
                  </a:lnTo>
                  <a:lnTo>
                    <a:pt x="2142" y="1288"/>
                  </a:lnTo>
                  <a:lnTo>
                    <a:pt x="2155" y="1294"/>
                  </a:lnTo>
                  <a:lnTo>
                    <a:pt x="2163" y="1274"/>
                  </a:lnTo>
                  <a:lnTo>
                    <a:pt x="2174" y="1278"/>
                  </a:lnTo>
                  <a:lnTo>
                    <a:pt x="2182" y="1286"/>
                  </a:lnTo>
                  <a:lnTo>
                    <a:pt x="2218" y="1278"/>
                  </a:lnTo>
                  <a:lnTo>
                    <a:pt x="2253" y="1175"/>
                  </a:lnTo>
                  <a:lnTo>
                    <a:pt x="2257" y="1045"/>
                  </a:lnTo>
                  <a:lnTo>
                    <a:pt x="2212" y="942"/>
                  </a:lnTo>
                  <a:lnTo>
                    <a:pt x="2155" y="872"/>
                  </a:lnTo>
                  <a:lnTo>
                    <a:pt x="2127" y="876"/>
                  </a:lnTo>
                  <a:lnTo>
                    <a:pt x="2127" y="898"/>
                  </a:lnTo>
                  <a:lnTo>
                    <a:pt x="2060" y="873"/>
                  </a:lnTo>
                  <a:lnTo>
                    <a:pt x="2086" y="817"/>
                  </a:lnTo>
                  <a:lnTo>
                    <a:pt x="2107" y="670"/>
                  </a:lnTo>
                  <a:lnTo>
                    <a:pt x="2198" y="642"/>
                  </a:lnTo>
                  <a:lnTo>
                    <a:pt x="2241" y="614"/>
                  </a:lnTo>
                  <a:lnTo>
                    <a:pt x="2289" y="614"/>
                  </a:lnTo>
                  <a:lnTo>
                    <a:pt x="2277" y="630"/>
                  </a:lnTo>
                  <a:lnTo>
                    <a:pt x="2289" y="650"/>
                  </a:lnTo>
                  <a:lnTo>
                    <a:pt x="2330" y="606"/>
                  </a:lnTo>
                  <a:lnTo>
                    <a:pt x="2354" y="608"/>
                  </a:lnTo>
                  <a:lnTo>
                    <a:pt x="2350" y="583"/>
                  </a:lnTo>
                  <a:lnTo>
                    <a:pt x="2312" y="575"/>
                  </a:lnTo>
                  <a:lnTo>
                    <a:pt x="2338" y="481"/>
                  </a:lnTo>
                  <a:lnTo>
                    <a:pt x="2372" y="44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5" name="Freeform 230">
              <a:extLst>
                <a:ext uri="{FF2B5EF4-FFF2-40B4-BE49-F238E27FC236}">
                  <a16:creationId xmlns:a16="http://schemas.microsoft.com/office/drawing/2014/main" xmlns="" id="{05E64CE5-F4D0-7148-86DD-095C214C5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3650" y="2962276"/>
              <a:ext cx="1200150" cy="1054100"/>
            </a:xfrm>
            <a:custGeom>
              <a:avLst/>
              <a:gdLst>
                <a:gd name="T0" fmla="*/ 199 w 1136"/>
                <a:gd name="T1" fmla="*/ 230 h 996"/>
                <a:gd name="T2" fmla="*/ 134 w 1136"/>
                <a:gd name="T3" fmla="*/ 297 h 996"/>
                <a:gd name="T4" fmla="*/ 128 w 1136"/>
                <a:gd name="T5" fmla="*/ 426 h 996"/>
                <a:gd name="T6" fmla="*/ 24 w 1136"/>
                <a:gd name="T7" fmla="*/ 515 h 996"/>
                <a:gd name="T8" fmla="*/ 6 w 1136"/>
                <a:gd name="T9" fmla="*/ 563 h 996"/>
                <a:gd name="T10" fmla="*/ 48 w 1136"/>
                <a:gd name="T11" fmla="*/ 597 h 996"/>
                <a:gd name="T12" fmla="*/ 160 w 1136"/>
                <a:gd name="T13" fmla="*/ 712 h 996"/>
                <a:gd name="T14" fmla="*/ 201 w 1136"/>
                <a:gd name="T15" fmla="*/ 793 h 996"/>
                <a:gd name="T16" fmla="*/ 304 w 1136"/>
                <a:gd name="T17" fmla="*/ 819 h 996"/>
                <a:gd name="T18" fmla="*/ 407 w 1136"/>
                <a:gd name="T19" fmla="*/ 835 h 996"/>
                <a:gd name="T20" fmla="*/ 523 w 1136"/>
                <a:gd name="T21" fmla="*/ 779 h 996"/>
                <a:gd name="T22" fmla="*/ 558 w 1136"/>
                <a:gd name="T23" fmla="*/ 807 h 996"/>
                <a:gd name="T24" fmla="*/ 610 w 1136"/>
                <a:gd name="T25" fmla="*/ 857 h 996"/>
                <a:gd name="T26" fmla="*/ 602 w 1136"/>
                <a:gd name="T27" fmla="*/ 930 h 996"/>
                <a:gd name="T28" fmla="*/ 641 w 1136"/>
                <a:gd name="T29" fmla="*/ 978 h 996"/>
                <a:gd name="T30" fmla="*/ 687 w 1136"/>
                <a:gd name="T31" fmla="*/ 964 h 996"/>
                <a:gd name="T32" fmla="*/ 779 w 1136"/>
                <a:gd name="T33" fmla="*/ 936 h 996"/>
                <a:gd name="T34" fmla="*/ 848 w 1136"/>
                <a:gd name="T35" fmla="*/ 970 h 996"/>
                <a:gd name="T36" fmla="*/ 874 w 1136"/>
                <a:gd name="T37" fmla="*/ 994 h 996"/>
                <a:gd name="T38" fmla="*/ 907 w 1136"/>
                <a:gd name="T39" fmla="*/ 968 h 996"/>
                <a:gd name="T40" fmla="*/ 1057 w 1136"/>
                <a:gd name="T41" fmla="*/ 853 h 996"/>
                <a:gd name="T42" fmla="*/ 1079 w 1136"/>
                <a:gd name="T43" fmla="*/ 718 h 996"/>
                <a:gd name="T44" fmla="*/ 1067 w 1136"/>
                <a:gd name="T45" fmla="*/ 692 h 996"/>
                <a:gd name="T46" fmla="*/ 988 w 1136"/>
                <a:gd name="T47" fmla="*/ 585 h 996"/>
                <a:gd name="T48" fmla="*/ 1010 w 1136"/>
                <a:gd name="T49" fmla="*/ 519 h 996"/>
                <a:gd name="T50" fmla="*/ 1034 w 1136"/>
                <a:gd name="T51" fmla="*/ 487 h 996"/>
                <a:gd name="T52" fmla="*/ 968 w 1136"/>
                <a:gd name="T53" fmla="*/ 517 h 996"/>
                <a:gd name="T54" fmla="*/ 911 w 1136"/>
                <a:gd name="T55" fmla="*/ 477 h 996"/>
                <a:gd name="T56" fmla="*/ 959 w 1136"/>
                <a:gd name="T57" fmla="*/ 396 h 996"/>
                <a:gd name="T58" fmla="*/ 980 w 1136"/>
                <a:gd name="T59" fmla="*/ 444 h 996"/>
                <a:gd name="T60" fmla="*/ 1028 w 1136"/>
                <a:gd name="T61" fmla="*/ 422 h 996"/>
                <a:gd name="T62" fmla="*/ 1036 w 1136"/>
                <a:gd name="T63" fmla="*/ 394 h 996"/>
                <a:gd name="T64" fmla="*/ 1091 w 1136"/>
                <a:gd name="T65" fmla="*/ 358 h 996"/>
                <a:gd name="T66" fmla="*/ 1121 w 1136"/>
                <a:gd name="T67" fmla="*/ 306 h 996"/>
                <a:gd name="T68" fmla="*/ 1107 w 1136"/>
                <a:gd name="T69" fmla="*/ 262 h 996"/>
                <a:gd name="T70" fmla="*/ 1136 w 1136"/>
                <a:gd name="T71" fmla="*/ 217 h 996"/>
                <a:gd name="T72" fmla="*/ 1112 w 1136"/>
                <a:gd name="T73" fmla="*/ 119 h 996"/>
                <a:gd name="T74" fmla="*/ 1069 w 1136"/>
                <a:gd name="T75" fmla="*/ 148 h 996"/>
                <a:gd name="T76" fmla="*/ 893 w 1136"/>
                <a:gd name="T77" fmla="*/ 1 h 996"/>
                <a:gd name="T78" fmla="*/ 798 w 1136"/>
                <a:gd name="T79" fmla="*/ 16 h 996"/>
                <a:gd name="T80" fmla="*/ 814 w 1136"/>
                <a:gd name="T81" fmla="*/ 124 h 996"/>
                <a:gd name="T82" fmla="*/ 767 w 1136"/>
                <a:gd name="T83" fmla="*/ 136 h 996"/>
                <a:gd name="T84" fmla="*/ 783 w 1136"/>
                <a:gd name="T85" fmla="*/ 191 h 996"/>
                <a:gd name="T86" fmla="*/ 856 w 1136"/>
                <a:gd name="T87" fmla="*/ 197 h 996"/>
                <a:gd name="T88" fmla="*/ 827 w 1136"/>
                <a:gd name="T89" fmla="*/ 219 h 996"/>
                <a:gd name="T90" fmla="*/ 781 w 1136"/>
                <a:gd name="T91" fmla="*/ 273 h 996"/>
                <a:gd name="T92" fmla="*/ 624 w 1136"/>
                <a:gd name="T93" fmla="*/ 410 h 996"/>
                <a:gd name="T94" fmla="*/ 531 w 1136"/>
                <a:gd name="T95" fmla="*/ 388 h 996"/>
                <a:gd name="T96" fmla="*/ 420 w 1136"/>
                <a:gd name="T97" fmla="*/ 398 h 996"/>
                <a:gd name="T98" fmla="*/ 310 w 1136"/>
                <a:gd name="T99" fmla="*/ 354 h 996"/>
                <a:gd name="T100" fmla="*/ 237 w 1136"/>
                <a:gd name="T101" fmla="*/ 271 h 996"/>
                <a:gd name="T102" fmla="*/ 199 w 1136"/>
                <a:gd name="T103" fmla="*/ 230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36" h="996">
                  <a:moveTo>
                    <a:pt x="199" y="230"/>
                  </a:moveTo>
                  <a:lnTo>
                    <a:pt x="199" y="230"/>
                  </a:lnTo>
                  <a:lnTo>
                    <a:pt x="172" y="299"/>
                  </a:lnTo>
                  <a:lnTo>
                    <a:pt x="134" y="297"/>
                  </a:lnTo>
                  <a:lnTo>
                    <a:pt x="95" y="383"/>
                  </a:lnTo>
                  <a:lnTo>
                    <a:pt x="128" y="426"/>
                  </a:lnTo>
                  <a:lnTo>
                    <a:pt x="59" y="521"/>
                  </a:lnTo>
                  <a:lnTo>
                    <a:pt x="24" y="515"/>
                  </a:lnTo>
                  <a:lnTo>
                    <a:pt x="0" y="545"/>
                  </a:lnTo>
                  <a:lnTo>
                    <a:pt x="6" y="563"/>
                  </a:lnTo>
                  <a:lnTo>
                    <a:pt x="34" y="565"/>
                  </a:lnTo>
                  <a:lnTo>
                    <a:pt x="48" y="597"/>
                  </a:lnTo>
                  <a:lnTo>
                    <a:pt x="75" y="603"/>
                  </a:lnTo>
                  <a:lnTo>
                    <a:pt x="160" y="712"/>
                  </a:lnTo>
                  <a:lnTo>
                    <a:pt x="160" y="768"/>
                  </a:lnTo>
                  <a:lnTo>
                    <a:pt x="201" y="793"/>
                  </a:lnTo>
                  <a:lnTo>
                    <a:pt x="247" y="785"/>
                  </a:lnTo>
                  <a:lnTo>
                    <a:pt x="304" y="819"/>
                  </a:lnTo>
                  <a:lnTo>
                    <a:pt x="373" y="839"/>
                  </a:lnTo>
                  <a:lnTo>
                    <a:pt x="407" y="835"/>
                  </a:lnTo>
                  <a:lnTo>
                    <a:pt x="444" y="831"/>
                  </a:lnTo>
                  <a:lnTo>
                    <a:pt x="523" y="779"/>
                  </a:lnTo>
                  <a:lnTo>
                    <a:pt x="549" y="783"/>
                  </a:lnTo>
                  <a:lnTo>
                    <a:pt x="558" y="807"/>
                  </a:lnTo>
                  <a:lnTo>
                    <a:pt x="580" y="813"/>
                  </a:lnTo>
                  <a:lnTo>
                    <a:pt x="610" y="857"/>
                  </a:lnTo>
                  <a:lnTo>
                    <a:pt x="590" y="901"/>
                  </a:lnTo>
                  <a:lnTo>
                    <a:pt x="602" y="930"/>
                  </a:lnTo>
                  <a:lnTo>
                    <a:pt x="635" y="942"/>
                  </a:lnTo>
                  <a:lnTo>
                    <a:pt x="641" y="978"/>
                  </a:lnTo>
                  <a:lnTo>
                    <a:pt x="681" y="982"/>
                  </a:lnTo>
                  <a:lnTo>
                    <a:pt x="687" y="964"/>
                  </a:lnTo>
                  <a:lnTo>
                    <a:pt x="744" y="934"/>
                  </a:lnTo>
                  <a:lnTo>
                    <a:pt x="779" y="936"/>
                  </a:lnTo>
                  <a:lnTo>
                    <a:pt x="821" y="982"/>
                  </a:lnTo>
                  <a:lnTo>
                    <a:pt x="848" y="970"/>
                  </a:lnTo>
                  <a:lnTo>
                    <a:pt x="866" y="972"/>
                  </a:lnTo>
                  <a:lnTo>
                    <a:pt x="874" y="994"/>
                  </a:lnTo>
                  <a:lnTo>
                    <a:pt x="888" y="996"/>
                  </a:lnTo>
                  <a:lnTo>
                    <a:pt x="907" y="968"/>
                  </a:lnTo>
                  <a:lnTo>
                    <a:pt x="986" y="938"/>
                  </a:lnTo>
                  <a:lnTo>
                    <a:pt x="1057" y="853"/>
                  </a:lnTo>
                  <a:lnTo>
                    <a:pt x="1081" y="771"/>
                  </a:lnTo>
                  <a:lnTo>
                    <a:pt x="1079" y="718"/>
                  </a:lnTo>
                  <a:lnTo>
                    <a:pt x="1049" y="712"/>
                  </a:lnTo>
                  <a:lnTo>
                    <a:pt x="1067" y="692"/>
                  </a:lnTo>
                  <a:lnTo>
                    <a:pt x="1063" y="660"/>
                  </a:lnTo>
                  <a:lnTo>
                    <a:pt x="988" y="585"/>
                  </a:lnTo>
                  <a:lnTo>
                    <a:pt x="988" y="547"/>
                  </a:lnTo>
                  <a:lnTo>
                    <a:pt x="1010" y="519"/>
                  </a:lnTo>
                  <a:lnTo>
                    <a:pt x="1032" y="509"/>
                  </a:lnTo>
                  <a:lnTo>
                    <a:pt x="1034" y="487"/>
                  </a:lnTo>
                  <a:lnTo>
                    <a:pt x="978" y="487"/>
                  </a:lnTo>
                  <a:lnTo>
                    <a:pt x="968" y="517"/>
                  </a:lnTo>
                  <a:lnTo>
                    <a:pt x="943" y="511"/>
                  </a:lnTo>
                  <a:lnTo>
                    <a:pt x="911" y="477"/>
                  </a:lnTo>
                  <a:lnTo>
                    <a:pt x="931" y="426"/>
                  </a:lnTo>
                  <a:lnTo>
                    <a:pt x="959" y="396"/>
                  </a:lnTo>
                  <a:lnTo>
                    <a:pt x="984" y="398"/>
                  </a:lnTo>
                  <a:lnTo>
                    <a:pt x="980" y="444"/>
                  </a:lnTo>
                  <a:lnTo>
                    <a:pt x="994" y="456"/>
                  </a:lnTo>
                  <a:lnTo>
                    <a:pt x="1028" y="422"/>
                  </a:lnTo>
                  <a:lnTo>
                    <a:pt x="1039" y="420"/>
                  </a:lnTo>
                  <a:lnTo>
                    <a:pt x="1036" y="394"/>
                  </a:lnTo>
                  <a:lnTo>
                    <a:pt x="1067" y="356"/>
                  </a:lnTo>
                  <a:lnTo>
                    <a:pt x="1091" y="358"/>
                  </a:lnTo>
                  <a:lnTo>
                    <a:pt x="1105" y="315"/>
                  </a:lnTo>
                  <a:lnTo>
                    <a:pt x="1121" y="306"/>
                  </a:lnTo>
                  <a:lnTo>
                    <a:pt x="1122" y="279"/>
                  </a:lnTo>
                  <a:lnTo>
                    <a:pt x="1107" y="262"/>
                  </a:lnTo>
                  <a:lnTo>
                    <a:pt x="1105" y="219"/>
                  </a:lnTo>
                  <a:lnTo>
                    <a:pt x="1136" y="217"/>
                  </a:lnTo>
                  <a:lnTo>
                    <a:pt x="1134" y="106"/>
                  </a:lnTo>
                  <a:lnTo>
                    <a:pt x="1112" y="119"/>
                  </a:lnTo>
                  <a:lnTo>
                    <a:pt x="1105" y="148"/>
                  </a:lnTo>
                  <a:lnTo>
                    <a:pt x="1069" y="148"/>
                  </a:lnTo>
                  <a:lnTo>
                    <a:pt x="967" y="90"/>
                  </a:lnTo>
                  <a:lnTo>
                    <a:pt x="893" y="1"/>
                  </a:lnTo>
                  <a:lnTo>
                    <a:pt x="817" y="0"/>
                  </a:lnTo>
                  <a:lnTo>
                    <a:pt x="798" y="16"/>
                  </a:lnTo>
                  <a:lnTo>
                    <a:pt x="823" y="72"/>
                  </a:lnTo>
                  <a:lnTo>
                    <a:pt x="814" y="124"/>
                  </a:lnTo>
                  <a:lnTo>
                    <a:pt x="784" y="137"/>
                  </a:lnTo>
                  <a:lnTo>
                    <a:pt x="767" y="136"/>
                  </a:lnTo>
                  <a:lnTo>
                    <a:pt x="765" y="187"/>
                  </a:lnTo>
                  <a:lnTo>
                    <a:pt x="783" y="191"/>
                  </a:lnTo>
                  <a:lnTo>
                    <a:pt x="815" y="177"/>
                  </a:lnTo>
                  <a:lnTo>
                    <a:pt x="856" y="197"/>
                  </a:lnTo>
                  <a:lnTo>
                    <a:pt x="856" y="217"/>
                  </a:lnTo>
                  <a:lnTo>
                    <a:pt x="827" y="219"/>
                  </a:lnTo>
                  <a:lnTo>
                    <a:pt x="803" y="271"/>
                  </a:lnTo>
                  <a:lnTo>
                    <a:pt x="781" y="273"/>
                  </a:lnTo>
                  <a:lnTo>
                    <a:pt x="704" y="374"/>
                  </a:lnTo>
                  <a:lnTo>
                    <a:pt x="624" y="410"/>
                  </a:lnTo>
                  <a:lnTo>
                    <a:pt x="568" y="414"/>
                  </a:lnTo>
                  <a:lnTo>
                    <a:pt x="531" y="388"/>
                  </a:lnTo>
                  <a:lnTo>
                    <a:pt x="478" y="416"/>
                  </a:lnTo>
                  <a:lnTo>
                    <a:pt x="420" y="398"/>
                  </a:lnTo>
                  <a:lnTo>
                    <a:pt x="407" y="360"/>
                  </a:lnTo>
                  <a:lnTo>
                    <a:pt x="310" y="354"/>
                  </a:lnTo>
                  <a:lnTo>
                    <a:pt x="259" y="271"/>
                  </a:lnTo>
                  <a:lnTo>
                    <a:pt x="237" y="271"/>
                  </a:lnTo>
                  <a:lnTo>
                    <a:pt x="220" y="232"/>
                  </a:lnTo>
                  <a:lnTo>
                    <a:pt x="199" y="23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6" name="Freeform 231">
              <a:extLst>
                <a:ext uri="{FF2B5EF4-FFF2-40B4-BE49-F238E27FC236}">
                  <a16:creationId xmlns:a16="http://schemas.microsoft.com/office/drawing/2014/main" xmlns="" id="{5AE1FF23-4C77-9946-AF6F-1EEAB03FAE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1775" y="3081338"/>
              <a:ext cx="657225" cy="314325"/>
            </a:xfrm>
            <a:custGeom>
              <a:avLst/>
              <a:gdLst>
                <a:gd name="T0" fmla="*/ 0 w 622"/>
                <a:gd name="T1" fmla="*/ 119 h 297"/>
                <a:gd name="T2" fmla="*/ 0 w 622"/>
                <a:gd name="T3" fmla="*/ 119 h 297"/>
                <a:gd name="T4" fmla="*/ 45 w 622"/>
                <a:gd name="T5" fmla="*/ 59 h 297"/>
                <a:gd name="T6" fmla="*/ 100 w 622"/>
                <a:gd name="T7" fmla="*/ 84 h 297"/>
                <a:gd name="T8" fmla="*/ 137 w 622"/>
                <a:gd name="T9" fmla="*/ 94 h 297"/>
                <a:gd name="T10" fmla="*/ 183 w 622"/>
                <a:gd name="T11" fmla="*/ 52 h 297"/>
                <a:gd name="T12" fmla="*/ 152 w 622"/>
                <a:gd name="T13" fmla="*/ 29 h 297"/>
                <a:gd name="T14" fmla="*/ 173 w 622"/>
                <a:gd name="T15" fmla="*/ 0 h 297"/>
                <a:gd name="T16" fmla="*/ 233 w 622"/>
                <a:gd name="T17" fmla="*/ 22 h 297"/>
                <a:gd name="T18" fmla="*/ 255 w 622"/>
                <a:gd name="T19" fmla="*/ 57 h 297"/>
                <a:gd name="T20" fmla="*/ 293 w 622"/>
                <a:gd name="T21" fmla="*/ 58 h 297"/>
                <a:gd name="T22" fmla="*/ 313 w 622"/>
                <a:gd name="T23" fmla="*/ 43 h 297"/>
                <a:gd name="T24" fmla="*/ 354 w 622"/>
                <a:gd name="T25" fmla="*/ 41 h 297"/>
                <a:gd name="T26" fmla="*/ 363 w 622"/>
                <a:gd name="T27" fmla="*/ 56 h 297"/>
                <a:gd name="T28" fmla="*/ 431 w 622"/>
                <a:gd name="T29" fmla="*/ 60 h 297"/>
                <a:gd name="T30" fmla="*/ 474 w 622"/>
                <a:gd name="T31" fmla="*/ 16 h 297"/>
                <a:gd name="T32" fmla="*/ 534 w 622"/>
                <a:gd name="T33" fmla="*/ 22 h 297"/>
                <a:gd name="T34" fmla="*/ 530 w 622"/>
                <a:gd name="T35" fmla="*/ 82 h 297"/>
                <a:gd name="T36" fmla="*/ 556 w 622"/>
                <a:gd name="T37" fmla="*/ 88 h 297"/>
                <a:gd name="T38" fmla="*/ 588 w 622"/>
                <a:gd name="T39" fmla="*/ 73 h 297"/>
                <a:gd name="T40" fmla="*/ 622 w 622"/>
                <a:gd name="T41" fmla="*/ 90 h 297"/>
                <a:gd name="T42" fmla="*/ 622 w 622"/>
                <a:gd name="T43" fmla="*/ 99 h 297"/>
                <a:gd name="T44" fmla="*/ 597 w 622"/>
                <a:gd name="T45" fmla="*/ 99 h 297"/>
                <a:gd name="T46" fmla="*/ 571 w 622"/>
                <a:gd name="T47" fmla="*/ 153 h 297"/>
                <a:gd name="T48" fmla="*/ 551 w 622"/>
                <a:gd name="T49" fmla="*/ 155 h 297"/>
                <a:gd name="T50" fmla="*/ 474 w 622"/>
                <a:gd name="T51" fmla="*/ 256 h 297"/>
                <a:gd name="T52" fmla="*/ 395 w 622"/>
                <a:gd name="T53" fmla="*/ 291 h 297"/>
                <a:gd name="T54" fmla="*/ 345 w 622"/>
                <a:gd name="T55" fmla="*/ 295 h 297"/>
                <a:gd name="T56" fmla="*/ 304 w 622"/>
                <a:gd name="T57" fmla="*/ 269 h 297"/>
                <a:gd name="T58" fmla="*/ 251 w 622"/>
                <a:gd name="T59" fmla="*/ 297 h 297"/>
                <a:gd name="T60" fmla="*/ 200 w 622"/>
                <a:gd name="T61" fmla="*/ 281 h 297"/>
                <a:gd name="T62" fmla="*/ 185 w 622"/>
                <a:gd name="T63" fmla="*/ 243 h 297"/>
                <a:gd name="T64" fmla="*/ 87 w 622"/>
                <a:gd name="T65" fmla="*/ 236 h 297"/>
                <a:gd name="T66" fmla="*/ 37 w 622"/>
                <a:gd name="T67" fmla="*/ 151 h 297"/>
                <a:gd name="T68" fmla="*/ 12 w 622"/>
                <a:gd name="T69" fmla="*/ 149 h 297"/>
                <a:gd name="T70" fmla="*/ 0 w 622"/>
                <a:gd name="T71" fmla="*/ 119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22" h="297">
                  <a:moveTo>
                    <a:pt x="0" y="119"/>
                  </a:moveTo>
                  <a:lnTo>
                    <a:pt x="0" y="119"/>
                  </a:lnTo>
                  <a:lnTo>
                    <a:pt x="45" y="59"/>
                  </a:lnTo>
                  <a:lnTo>
                    <a:pt x="100" y="84"/>
                  </a:lnTo>
                  <a:lnTo>
                    <a:pt x="137" y="94"/>
                  </a:lnTo>
                  <a:lnTo>
                    <a:pt x="183" y="52"/>
                  </a:lnTo>
                  <a:lnTo>
                    <a:pt x="152" y="29"/>
                  </a:lnTo>
                  <a:lnTo>
                    <a:pt x="173" y="0"/>
                  </a:lnTo>
                  <a:lnTo>
                    <a:pt x="233" y="22"/>
                  </a:lnTo>
                  <a:lnTo>
                    <a:pt x="255" y="57"/>
                  </a:lnTo>
                  <a:lnTo>
                    <a:pt x="293" y="58"/>
                  </a:lnTo>
                  <a:lnTo>
                    <a:pt x="313" y="43"/>
                  </a:lnTo>
                  <a:lnTo>
                    <a:pt x="354" y="41"/>
                  </a:lnTo>
                  <a:lnTo>
                    <a:pt x="363" y="56"/>
                  </a:lnTo>
                  <a:lnTo>
                    <a:pt x="431" y="60"/>
                  </a:lnTo>
                  <a:lnTo>
                    <a:pt x="474" y="16"/>
                  </a:lnTo>
                  <a:lnTo>
                    <a:pt x="534" y="22"/>
                  </a:lnTo>
                  <a:lnTo>
                    <a:pt x="530" y="82"/>
                  </a:lnTo>
                  <a:lnTo>
                    <a:pt x="556" y="88"/>
                  </a:lnTo>
                  <a:lnTo>
                    <a:pt x="588" y="73"/>
                  </a:lnTo>
                  <a:lnTo>
                    <a:pt x="622" y="90"/>
                  </a:lnTo>
                  <a:lnTo>
                    <a:pt x="622" y="99"/>
                  </a:lnTo>
                  <a:lnTo>
                    <a:pt x="597" y="99"/>
                  </a:lnTo>
                  <a:lnTo>
                    <a:pt x="571" y="153"/>
                  </a:lnTo>
                  <a:lnTo>
                    <a:pt x="551" y="155"/>
                  </a:lnTo>
                  <a:lnTo>
                    <a:pt x="474" y="256"/>
                  </a:lnTo>
                  <a:lnTo>
                    <a:pt x="395" y="291"/>
                  </a:lnTo>
                  <a:lnTo>
                    <a:pt x="345" y="295"/>
                  </a:lnTo>
                  <a:lnTo>
                    <a:pt x="304" y="269"/>
                  </a:lnTo>
                  <a:lnTo>
                    <a:pt x="251" y="297"/>
                  </a:lnTo>
                  <a:lnTo>
                    <a:pt x="200" y="281"/>
                  </a:lnTo>
                  <a:lnTo>
                    <a:pt x="185" y="243"/>
                  </a:lnTo>
                  <a:lnTo>
                    <a:pt x="87" y="236"/>
                  </a:lnTo>
                  <a:lnTo>
                    <a:pt x="37" y="151"/>
                  </a:lnTo>
                  <a:lnTo>
                    <a:pt x="12" y="149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7" name="Freeform 232">
              <a:extLst>
                <a:ext uri="{FF2B5EF4-FFF2-40B4-BE49-F238E27FC236}">
                  <a16:creationId xmlns:a16="http://schemas.microsoft.com/office/drawing/2014/main" xmlns="" id="{6D679EDB-AF06-3E42-A68E-EB08AA3D3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3788" y="3294063"/>
              <a:ext cx="100013" cy="174625"/>
            </a:xfrm>
            <a:custGeom>
              <a:avLst/>
              <a:gdLst>
                <a:gd name="T0" fmla="*/ 3 w 95"/>
                <a:gd name="T1" fmla="*/ 107 h 166"/>
                <a:gd name="T2" fmla="*/ 3 w 95"/>
                <a:gd name="T3" fmla="*/ 107 h 166"/>
                <a:gd name="T4" fmla="*/ 18 w 95"/>
                <a:gd name="T5" fmla="*/ 113 h 166"/>
                <a:gd name="T6" fmla="*/ 22 w 95"/>
                <a:gd name="T7" fmla="*/ 164 h 166"/>
                <a:gd name="T8" fmla="*/ 51 w 95"/>
                <a:gd name="T9" fmla="*/ 166 h 166"/>
                <a:gd name="T10" fmla="*/ 78 w 95"/>
                <a:gd name="T11" fmla="*/ 134 h 166"/>
                <a:gd name="T12" fmla="*/ 69 w 95"/>
                <a:gd name="T13" fmla="*/ 126 h 166"/>
                <a:gd name="T14" fmla="*/ 70 w 95"/>
                <a:gd name="T15" fmla="*/ 92 h 166"/>
                <a:gd name="T16" fmla="*/ 94 w 95"/>
                <a:gd name="T17" fmla="*/ 62 h 166"/>
                <a:gd name="T18" fmla="*/ 82 w 95"/>
                <a:gd name="T19" fmla="*/ 39 h 166"/>
                <a:gd name="T20" fmla="*/ 90 w 95"/>
                <a:gd name="T21" fmla="*/ 30 h 166"/>
                <a:gd name="T22" fmla="*/ 95 w 95"/>
                <a:gd name="T23" fmla="*/ 6 h 166"/>
                <a:gd name="T24" fmla="*/ 80 w 95"/>
                <a:gd name="T25" fmla="*/ 0 h 166"/>
                <a:gd name="T26" fmla="*/ 68 w 95"/>
                <a:gd name="T27" fmla="*/ 6 h 166"/>
                <a:gd name="T28" fmla="*/ 53 w 95"/>
                <a:gd name="T29" fmla="*/ 52 h 166"/>
                <a:gd name="T30" fmla="*/ 28 w 95"/>
                <a:gd name="T31" fmla="*/ 50 h 166"/>
                <a:gd name="T32" fmla="*/ 0 w 95"/>
                <a:gd name="T33" fmla="*/ 83 h 166"/>
                <a:gd name="T34" fmla="*/ 3 w 95"/>
                <a:gd name="T35" fmla="*/ 10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5" h="166">
                  <a:moveTo>
                    <a:pt x="3" y="107"/>
                  </a:moveTo>
                  <a:lnTo>
                    <a:pt x="3" y="107"/>
                  </a:lnTo>
                  <a:lnTo>
                    <a:pt x="18" y="113"/>
                  </a:lnTo>
                  <a:lnTo>
                    <a:pt x="22" y="164"/>
                  </a:lnTo>
                  <a:lnTo>
                    <a:pt x="51" y="166"/>
                  </a:lnTo>
                  <a:lnTo>
                    <a:pt x="78" y="134"/>
                  </a:lnTo>
                  <a:lnTo>
                    <a:pt x="69" y="126"/>
                  </a:lnTo>
                  <a:lnTo>
                    <a:pt x="70" y="92"/>
                  </a:lnTo>
                  <a:lnTo>
                    <a:pt x="94" y="62"/>
                  </a:lnTo>
                  <a:lnTo>
                    <a:pt x="82" y="39"/>
                  </a:lnTo>
                  <a:lnTo>
                    <a:pt x="90" y="30"/>
                  </a:lnTo>
                  <a:lnTo>
                    <a:pt x="95" y="6"/>
                  </a:lnTo>
                  <a:lnTo>
                    <a:pt x="80" y="0"/>
                  </a:lnTo>
                  <a:lnTo>
                    <a:pt x="68" y="6"/>
                  </a:lnTo>
                  <a:lnTo>
                    <a:pt x="53" y="52"/>
                  </a:lnTo>
                  <a:lnTo>
                    <a:pt x="28" y="50"/>
                  </a:lnTo>
                  <a:lnTo>
                    <a:pt x="0" y="83"/>
                  </a:lnTo>
                  <a:lnTo>
                    <a:pt x="3" y="10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8" name="Freeform 233">
              <a:extLst>
                <a:ext uri="{FF2B5EF4-FFF2-40B4-BE49-F238E27FC236}">
                  <a16:creationId xmlns:a16="http://schemas.microsoft.com/office/drawing/2014/main" xmlns="" id="{3A1EAED7-A075-7E4C-B0DB-A6BD8E0AD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4113" y="3440113"/>
              <a:ext cx="87313" cy="133350"/>
            </a:xfrm>
            <a:custGeom>
              <a:avLst/>
              <a:gdLst>
                <a:gd name="T0" fmla="*/ 25 w 82"/>
                <a:gd name="T1" fmla="*/ 0 h 126"/>
                <a:gd name="T2" fmla="*/ 25 w 82"/>
                <a:gd name="T3" fmla="*/ 0 h 126"/>
                <a:gd name="T4" fmla="*/ 74 w 82"/>
                <a:gd name="T5" fmla="*/ 40 h 126"/>
                <a:gd name="T6" fmla="*/ 82 w 82"/>
                <a:gd name="T7" fmla="*/ 78 h 126"/>
                <a:gd name="T8" fmla="*/ 80 w 82"/>
                <a:gd name="T9" fmla="*/ 99 h 126"/>
                <a:gd name="T10" fmla="*/ 57 w 82"/>
                <a:gd name="T11" fmla="*/ 125 h 126"/>
                <a:gd name="T12" fmla="*/ 36 w 82"/>
                <a:gd name="T13" fmla="*/ 126 h 126"/>
                <a:gd name="T14" fmla="*/ 13 w 82"/>
                <a:gd name="T15" fmla="*/ 76 h 126"/>
                <a:gd name="T16" fmla="*/ 4 w 82"/>
                <a:gd name="T17" fmla="*/ 53 h 126"/>
                <a:gd name="T18" fmla="*/ 14 w 82"/>
                <a:gd name="T19" fmla="*/ 45 h 126"/>
                <a:gd name="T20" fmla="*/ 12 w 82"/>
                <a:gd name="T21" fmla="*/ 35 h 126"/>
                <a:gd name="T22" fmla="*/ 0 w 82"/>
                <a:gd name="T23" fmla="*/ 30 h 126"/>
                <a:gd name="T24" fmla="*/ 25 w 82"/>
                <a:gd name="T2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6">
                  <a:moveTo>
                    <a:pt x="25" y="0"/>
                  </a:moveTo>
                  <a:lnTo>
                    <a:pt x="25" y="0"/>
                  </a:lnTo>
                  <a:lnTo>
                    <a:pt x="74" y="40"/>
                  </a:lnTo>
                  <a:lnTo>
                    <a:pt x="82" y="78"/>
                  </a:lnTo>
                  <a:lnTo>
                    <a:pt x="80" y="99"/>
                  </a:lnTo>
                  <a:lnTo>
                    <a:pt x="57" y="125"/>
                  </a:lnTo>
                  <a:lnTo>
                    <a:pt x="36" y="126"/>
                  </a:lnTo>
                  <a:lnTo>
                    <a:pt x="13" y="76"/>
                  </a:lnTo>
                  <a:lnTo>
                    <a:pt x="4" y="53"/>
                  </a:lnTo>
                  <a:lnTo>
                    <a:pt x="14" y="45"/>
                  </a:lnTo>
                  <a:lnTo>
                    <a:pt x="12" y="35"/>
                  </a:lnTo>
                  <a:lnTo>
                    <a:pt x="0" y="3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9" name="Freeform 234">
              <a:extLst>
                <a:ext uri="{FF2B5EF4-FFF2-40B4-BE49-F238E27FC236}">
                  <a16:creationId xmlns:a16="http://schemas.microsoft.com/office/drawing/2014/main" xmlns="" id="{E5A4582C-7F6D-E241-8523-5EA76A81D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8175" y="3059113"/>
              <a:ext cx="827088" cy="454025"/>
            </a:xfrm>
            <a:custGeom>
              <a:avLst/>
              <a:gdLst>
                <a:gd name="T0" fmla="*/ 55 w 783"/>
                <a:gd name="T1" fmla="*/ 284 h 428"/>
                <a:gd name="T2" fmla="*/ 55 w 783"/>
                <a:gd name="T3" fmla="*/ 284 h 428"/>
                <a:gd name="T4" fmla="*/ 87 w 783"/>
                <a:gd name="T5" fmla="*/ 270 h 428"/>
                <a:gd name="T6" fmla="*/ 123 w 783"/>
                <a:gd name="T7" fmla="*/ 269 h 428"/>
                <a:gd name="T8" fmla="*/ 125 w 783"/>
                <a:gd name="T9" fmla="*/ 324 h 428"/>
                <a:gd name="T10" fmla="*/ 104 w 783"/>
                <a:gd name="T11" fmla="*/ 324 h 428"/>
                <a:gd name="T12" fmla="*/ 88 w 783"/>
                <a:gd name="T13" fmla="*/ 350 h 428"/>
                <a:gd name="T14" fmla="*/ 109 w 783"/>
                <a:gd name="T15" fmla="*/ 385 h 428"/>
                <a:gd name="T16" fmla="*/ 140 w 783"/>
                <a:gd name="T17" fmla="*/ 403 h 428"/>
                <a:gd name="T18" fmla="*/ 143 w 783"/>
                <a:gd name="T19" fmla="*/ 423 h 428"/>
                <a:gd name="T20" fmla="*/ 154 w 783"/>
                <a:gd name="T21" fmla="*/ 419 h 428"/>
                <a:gd name="T22" fmla="*/ 165 w 783"/>
                <a:gd name="T23" fmla="*/ 406 h 428"/>
                <a:gd name="T24" fmla="*/ 182 w 783"/>
                <a:gd name="T25" fmla="*/ 410 h 428"/>
                <a:gd name="T26" fmla="*/ 191 w 783"/>
                <a:gd name="T27" fmla="*/ 428 h 428"/>
                <a:gd name="T28" fmla="*/ 213 w 783"/>
                <a:gd name="T29" fmla="*/ 428 h 428"/>
                <a:gd name="T30" fmla="*/ 213 w 783"/>
                <a:gd name="T31" fmla="*/ 405 h 428"/>
                <a:gd name="T32" fmla="*/ 200 w 783"/>
                <a:gd name="T33" fmla="*/ 365 h 428"/>
                <a:gd name="T34" fmla="*/ 193 w 783"/>
                <a:gd name="T35" fmla="*/ 333 h 428"/>
                <a:gd name="T36" fmla="*/ 233 w 783"/>
                <a:gd name="T37" fmla="*/ 315 h 428"/>
                <a:gd name="T38" fmla="*/ 286 w 783"/>
                <a:gd name="T39" fmla="*/ 324 h 428"/>
                <a:gd name="T40" fmla="*/ 320 w 783"/>
                <a:gd name="T41" fmla="*/ 358 h 428"/>
                <a:gd name="T42" fmla="*/ 395 w 783"/>
                <a:gd name="T43" fmla="*/ 350 h 428"/>
                <a:gd name="T44" fmla="*/ 437 w 783"/>
                <a:gd name="T45" fmla="*/ 410 h 428"/>
                <a:gd name="T46" fmla="*/ 487 w 783"/>
                <a:gd name="T47" fmla="*/ 413 h 428"/>
                <a:gd name="T48" fmla="*/ 501 w 783"/>
                <a:gd name="T49" fmla="*/ 390 h 428"/>
                <a:gd name="T50" fmla="*/ 518 w 783"/>
                <a:gd name="T51" fmla="*/ 386 h 428"/>
                <a:gd name="T52" fmla="*/ 520 w 783"/>
                <a:gd name="T53" fmla="*/ 361 h 428"/>
                <a:gd name="T54" fmla="*/ 546 w 783"/>
                <a:gd name="T55" fmla="*/ 360 h 428"/>
                <a:gd name="T56" fmla="*/ 560 w 783"/>
                <a:gd name="T57" fmla="*/ 376 h 428"/>
                <a:gd name="T58" fmla="*/ 574 w 783"/>
                <a:gd name="T59" fmla="*/ 344 h 428"/>
                <a:gd name="T60" fmla="*/ 691 w 783"/>
                <a:gd name="T61" fmla="*/ 360 h 428"/>
                <a:gd name="T62" fmla="*/ 711 w 783"/>
                <a:gd name="T63" fmla="*/ 334 h 428"/>
                <a:gd name="T64" fmla="*/ 678 w 783"/>
                <a:gd name="T65" fmla="*/ 293 h 428"/>
                <a:gd name="T66" fmla="*/ 722 w 783"/>
                <a:gd name="T67" fmla="*/ 196 h 428"/>
                <a:gd name="T68" fmla="*/ 758 w 783"/>
                <a:gd name="T69" fmla="*/ 198 h 428"/>
                <a:gd name="T70" fmla="*/ 783 w 783"/>
                <a:gd name="T71" fmla="*/ 138 h 428"/>
                <a:gd name="T72" fmla="*/ 733 w 783"/>
                <a:gd name="T73" fmla="*/ 133 h 428"/>
                <a:gd name="T74" fmla="*/ 705 w 783"/>
                <a:gd name="T75" fmla="*/ 106 h 428"/>
                <a:gd name="T76" fmla="*/ 627 w 783"/>
                <a:gd name="T77" fmla="*/ 115 h 428"/>
                <a:gd name="T78" fmla="*/ 525 w 783"/>
                <a:gd name="T79" fmla="*/ 17 h 428"/>
                <a:gd name="T80" fmla="*/ 490 w 783"/>
                <a:gd name="T81" fmla="*/ 49 h 428"/>
                <a:gd name="T82" fmla="*/ 382 w 783"/>
                <a:gd name="T83" fmla="*/ 0 h 428"/>
                <a:gd name="T84" fmla="*/ 249 w 783"/>
                <a:gd name="T85" fmla="*/ 65 h 428"/>
                <a:gd name="T86" fmla="*/ 246 w 783"/>
                <a:gd name="T87" fmla="*/ 111 h 428"/>
                <a:gd name="T88" fmla="*/ 277 w 783"/>
                <a:gd name="T89" fmla="*/ 147 h 428"/>
                <a:gd name="T90" fmla="*/ 216 w 783"/>
                <a:gd name="T91" fmla="*/ 181 h 428"/>
                <a:gd name="T92" fmla="*/ 138 w 783"/>
                <a:gd name="T93" fmla="*/ 179 h 428"/>
                <a:gd name="T94" fmla="*/ 121 w 783"/>
                <a:gd name="T95" fmla="*/ 155 h 428"/>
                <a:gd name="T96" fmla="*/ 60 w 783"/>
                <a:gd name="T97" fmla="*/ 152 h 428"/>
                <a:gd name="T98" fmla="*/ 2 w 783"/>
                <a:gd name="T99" fmla="*/ 189 h 428"/>
                <a:gd name="T100" fmla="*/ 0 w 783"/>
                <a:gd name="T101" fmla="*/ 240 h 428"/>
                <a:gd name="T102" fmla="*/ 55 w 783"/>
                <a:gd name="T103" fmla="*/ 284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83" h="428">
                  <a:moveTo>
                    <a:pt x="55" y="284"/>
                  </a:moveTo>
                  <a:lnTo>
                    <a:pt x="55" y="284"/>
                  </a:lnTo>
                  <a:lnTo>
                    <a:pt x="87" y="270"/>
                  </a:lnTo>
                  <a:lnTo>
                    <a:pt x="123" y="269"/>
                  </a:lnTo>
                  <a:lnTo>
                    <a:pt x="125" y="324"/>
                  </a:lnTo>
                  <a:lnTo>
                    <a:pt x="104" y="324"/>
                  </a:lnTo>
                  <a:lnTo>
                    <a:pt x="88" y="350"/>
                  </a:lnTo>
                  <a:lnTo>
                    <a:pt x="109" y="385"/>
                  </a:lnTo>
                  <a:lnTo>
                    <a:pt x="140" y="403"/>
                  </a:lnTo>
                  <a:lnTo>
                    <a:pt x="143" y="423"/>
                  </a:lnTo>
                  <a:lnTo>
                    <a:pt x="154" y="419"/>
                  </a:lnTo>
                  <a:lnTo>
                    <a:pt x="165" y="406"/>
                  </a:lnTo>
                  <a:lnTo>
                    <a:pt x="182" y="410"/>
                  </a:lnTo>
                  <a:lnTo>
                    <a:pt x="191" y="428"/>
                  </a:lnTo>
                  <a:lnTo>
                    <a:pt x="213" y="428"/>
                  </a:lnTo>
                  <a:lnTo>
                    <a:pt x="213" y="405"/>
                  </a:lnTo>
                  <a:lnTo>
                    <a:pt x="200" y="365"/>
                  </a:lnTo>
                  <a:lnTo>
                    <a:pt x="193" y="333"/>
                  </a:lnTo>
                  <a:lnTo>
                    <a:pt x="233" y="315"/>
                  </a:lnTo>
                  <a:lnTo>
                    <a:pt x="286" y="324"/>
                  </a:lnTo>
                  <a:lnTo>
                    <a:pt x="320" y="358"/>
                  </a:lnTo>
                  <a:lnTo>
                    <a:pt x="395" y="350"/>
                  </a:lnTo>
                  <a:lnTo>
                    <a:pt x="437" y="410"/>
                  </a:lnTo>
                  <a:lnTo>
                    <a:pt x="487" y="413"/>
                  </a:lnTo>
                  <a:lnTo>
                    <a:pt x="501" y="390"/>
                  </a:lnTo>
                  <a:lnTo>
                    <a:pt x="518" y="386"/>
                  </a:lnTo>
                  <a:lnTo>
                    <a:pt x="520" y="361"/>
                  </a:lnTo>
                  <a:lnTo>
                    <a:pt x="546" y="360"/>
                  </a:lnTo>
                  <a:lnTo>
                    <a:pt x="560" y="376"/>
                  </a:lnTo>
                  <a:lnTo>
                    <a:pt x="574" y="344"/>
                  </a:lnTo>
                  <a:lnTo>
                    <a:pt x="691" y="360"/>
                  </a:lnTo>
                  <a:lnTo>
                    <a:pt x="711" y="334"/>
                  </a:lnTo>
                  <a:lnTo>
                    <a:pt x="678" y="293"/>
                  </a:lnTo>
                  <a:lnTo>
                    <a:pt x="722" y="196"/>
                  </a:lnTo>
                  <a:lnTo>
                    <a:pt x="758" y="198"/>
                  </a:lnTo>
                  <a:lnTo>
                    <a:pt x="783" y="138"/>
                  </a:lnTo>
                  <a:lnTo>
                    <a:pt x="733" y="133"/>
                  </a:lnTo>
                  <a:lnTo>
                    <a:pt x="705" y="106"/>
                  </a:lnTo>
                  <a:lnTo>
                    <a:pt x="627" y="115"/>
                  </a:lnTo>
                  <a:lnTo>
                    <a:pt x="525" y="17"/>
                  </a:lnTo>
                  <a:lnTo>
                    <a:pt x="490" y="49"/>
                  </a:lnTo>
                  <a:lnTo>
                    <a:pt x="382" y="0"/>
                  </a:lnTo>
                  <a:lnTo>
                    <a:pt x="249" y="65"/>
                  </a:lnTo>
                  <a:lnTo>
                    <a:pt x="246" y="111"/>
                  </a:lnTo>
                  <a:lnTo>
                    <a:pt x="277" y="147"/>
                  </a:lnTo>
                  <a:lnTo>
                    <a:pt x="216" y="181"/>
                  </a:lnTo>
                  <a:lnTo>
                    <a:pt x="138" y="179"/>
                  </a:lnTo>
                  <a:lnTo>
                    <a:pt x="121" y="155"/>
                  </a:lnTo>
                  <a:lnTo>
                    <a:pt x="60" y="152"/>
                  </a:lnTo>
                  <a:lnTo>
                    <a:pt x="2" y="189"/>
                  </a:lnTo>
                  <a:lnTo>
                    <a:pt x="0" y="240"/>
                  </a:lnTo>
                  <a:lnTo>
                    <a:pt x="55" y="28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0" name="Freeform 235">
              <a:extLst>
                <a:ext uri="{FF2B5EF4-FFF2-40B4-BE49-F238E27FC236}">
                  <a16:creationId xmlns:a16="http://schemas.microsoft.com/office/drawing/2014/main" xmlns="" id="{5D55CE21-EE70-7B42-8CD1-716C53EA1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8513" y="3481388"/>
              <a:ext cx="322263" cy="195263"/>
            </a:xfrm>
            <a:custGeom>
              <a:avLst/>
              <a:gdLst>
                <a:gd name="T0" fmla="*/ 37 w 305"/>
                <a:gd name="T1" fmla="*/ 34 h 184"/>
                <a:gd name="T2" fmla="*/ 37 w 305"/>
                <a:gd name="T3" fmla="*/ 34 h 184"/>
                <a:gd name="T4" fmla="*/ 32 w 305"/>
                <a:gd name="T5" fmla="*/ 54 h 184"/>
                <a:gd name="T6" fmla="*/ 0 w 305"/>
                <a:gd name="T7" fmla="*/ 54 h 184"/>
                <a:gd name="T8" fmla="*/ 0 w 305"/>
                <a:gd name="T9" fmla="*/ 82 h 184"/>
                <a:gd name="T10" fmla="*/ 35 w 305"/>
                <a:gd name="T11" fmla="*/ 105 h 184"/>
                <a:gd name="T12" fmla="*/ 24 w 305"/>
                <a:gd name="T13" fmla="*/ 137 h 184"/>
                <a:gd name="T14" fmla="*/ 24 w 305"/>
                <a:gd name="T15" fmla="*/ 152 h 184"/>
                <a:gd name="T16" fmla="*/ 39 w 305"/>
                <a:gd name="T17" fmla="*/ 154 h 184"/>
                <a:gd name="T18" fmla="*/ 58 w 305"/>
                <a:gd name="T19" fmla="*/ 129 h 184"/>
                <a:gd name="T20" fmla="*/ 101 w 305"/>
                <a:gd name="T21" fmla="*/ 119 h 184"/>
                <a:gd name="T22" fmla="*/ 194 w 305"/>
                <a:gd name="T23" fmla="*/ 154 h 184"/>
                <a:gd name="T24" fmla="*/ 195 w 305"/>
                <a:gd name="T25" fmla="*/ 180 h 184"/>
                <a:gd name="T26" fmla="*/ 247 w 305"/>
                <a:gd name="T27" fmla="*/ 184 h 184"/>
                <a:gd name="T28" fmla="*/ 305 w 305"/>
                <a:gd name="T29" fmla="*/ 124 h 184"/>
                <a:gd name="T30" fmla="*/ 298 w 305"/>
                <a:gd name="T31" fmla="*/ 104 h 184"/>
                <a:gd name="T32" fmla="*/ 259 w 305"/>
                <a:gd name="T33" fmla="*/ 96 h 184"/>
                <a:gd name="T34" fmla="*/ 151 w 305"/>
                <a:gd name="T35" fmla="*/ 25 h 184"/>
                <a:gd name="T36" fmla="*/ 146 w 305"/>
                <a:gd name="T37" fmla="*/ 0 h 184"/>
                <a:gd name="T38" fmla="*/ 105 w 305"/>
                <a:gd name="T39" fmla="*/ 0 h 184"/>
                <a:gd name="T40" fmla="*/ 87 w 305"/>
                <a:gd name="T41" fmla="*/ 34 h 184"/>
                <a:gd name="T42" fmla="*/ 69 w 305"/>
                <a:gd name="T43" fmla="*/ 34 h 184"/>
                <a:gd name="T44" fmla="*/ 37 w 305"/>
                <a:gd name="T45" fmla="*/ 3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5" h="184">
                  <a:moveTo>
                    <a:pt x="37" y="34"/>
                  </a:moveTo>
                  <a:lnTo>
                    <a:pt x="37" y="34"/>
                  </a:lnTo>
                  <a:lnTo>
                    <a:pt x="32" y="54"/>
                  </a:lnTo>
                  <a:lnTo>
                    <a:pt x="0" y="54"/>
                  </a:lnTo>
                  <a:lnTo>
                    <a:pt x="0" y="82"/>
                  </a:lnTo>
                  <a:lnTo>
                    <a:pt x="35" y="105"/>
                  </a:lnTo>
                  <a:lnTo>
                    <a:pt x="24" y="137"/>
                  </a:lnTo>
                  <a:lnTo>
                    <a:pt x="24" y="152"/>
                  </a:lnTo>
                  <a:lnTo>
                    <a:pt x="39" y="154"/>
                  </a:lnTo>
                  <a:lnTo>
                    <a:pt x="58" y="129"/>
                  </a:lnTo>
                  <a:lnTo>
                    <a:pt x="101" y="119"/>
                  </a:lnTo>
                  <a:lnTo>
                    <a:pt x="194" y="154"/>
                  </a:lnTo>
                  <a:lnTo>
                    <a:pt x="195" y="180"/>
                  </a:lnTo>
                  <a:lnTo>
                    <a:pt x="247" y="184"/>
                  </a:lnTo>
                  <a:lnTo>
                    <a:pt x="305" y="124"/>
                  </a:lnTo>
                  <a:lnTo>
                    <a:pt x="298" y="104"/>
                  </a:lnTo>
                  <a:lnTo>
                    <a:pt x="259" y="96"/>
                  </a:lnTo>
                  <a:lnTo>
                    <a:pt x="151" y="25"/>
                  </a:lnTo>
                  <a:lnTo>
                    <a:pt x="146" y="0"/>
                  </a:lnTo>
                  <a:lnTo>
                    <a:pt x="105" y="0"/>
                  </a:lnTo>
                  <a:lnTo>
                    <a:pt x="87" y="34"/>
                  </a:lnTo>
                  <a:lnTo>
                    <a:pt x="69" y="34"/>
                  </a:lnTo>
                  <a:lnTo>
                    <a:pt x="37" y="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1" name="Freeform 236">
              <a:extLst>
                <a:ext uri="{FF2B5EF4-FFF2-40B4-BE49-F238E27FC236}">
                  <a16:creationId xmlns:a16="http://schemas.microsoft.com/office/drawing/2014/main" xmlns="" id="{CA636490-5984-7449-9673-15A25C8B5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9313" y="3398838"/>
              <a:ext cx="398463" cy="215900"/>
            </a:xfrm>
            <a:custGeom>
              <a:avLst/>
              <a:gdLst>
                <a:gd name="T0" fmla="*/ 266 w 378"/>
                <a:gd name="T1" fmla="*/ 202 h 203"/>
                <a:gd name="T2" fmla="*/ 266 w 378"/>
                <a:gd name="T3" fmla="*/ 202 h 203"/>
                <a:gd name="T4" fmla="*/ 290 w 378"/>
                <a:gd name="T5" fmla="*/ 203 h 203"/>
                <a:gd name="T6" fmla="*/ 290 w 378"/>
                <a:gd name="T7" fmla="*/ 162 h 203"/>
                <a:gd name="T8" fmla="*/ 267 w 378"/>
                <a:gd name="T9" fmla="*/ 148 h 203"/>
                <a:gd name="T10" fmla="*/ 305 w 378"/>
                <a:gd name="T11" fmla="*/ 100 h 203"/>
                <a:gd name="T12" fmla="*/ 321 w 378"/>
                <a:gd name="T13" fmla="*/ 100 h 203"/>
                <a:gd name="T14" fmla="*/ 337 w 378"/>
                <a:gd name="T15" fmla="*/ 118 h 203"/>
                <a:gd name="T16" fmla="*/ 378 w 378"/>
                <a:gd name="T17" fmla="*/ 102 h 203"/>
                <a:gd name="T18" fmla="*/ 321 w 378"/>
                <a:gd name="T19" fmla="*/ 83 h 203"/>
                <a:gd name="T20" fmla="*/ 319 w 378"/>
                <a:gd name="T21" fmla="*/ 71 h 203"/>
                <a:gd name="T22" fmla="*/ 305 w 378"/>
                <a:gd name="T23" fmla="*/ 74 h 203"/>
                <a:gd name="T24" fmla="*/ 292 w 378"/>
                <a:gd name="T25" fmla="*/ 97 h 203"/>
                <a:gd name="T26" fmla="*/ 235 w 378"/>
                <a:gd name="T27" fmla="*/ 96 h 203"/>
                <a:gd name="T28" fmla="*/ 193 w 378"/>
                <a:gd name="T29" fmla="*/ 36 h 203"/>
                <a:gd name="T30" fmla="*/ 119 w 378"/>
                <a:gd name="T31" fmla="*/ 43 h 203"/>
                <a:gd name="T32" fmla="*/ 84 w 378"/>
                <a:gd name="T33" fmla="*/ 9 h 203"/>
                <a:gd name="T34" fmla="*/ 35 w 378"/>
                <a:gd name="T35" fmla="*/ 0 h 203"/>
                <a:gd name="T36" fmla="*/ 0 w 378"/>
                <a:gd name="T37" fmla="*/ 15 h 203"/>
                <a:gd name="T38" fmla="*/ 21 w 378"/>
                <a:gd name="T39" fmla="*/ 83 h 203"/>
                <a:gd name="T40" fmla="*/ 21 w 378"/>
                <a:gd name="T41" fmla="*/ 106 h 203"/>
                <a:gd name="T42" fmla="*/ 36 w 378"/>
                <a:gd name="T43" fmla="*/ 106 h 203"/>
                <a:gd name="T44" fmla="*/ 54 w 378"/>
                <a:gd name="T45" fmla="*/ 71 h 203"/>
                <a:gd name="T46" fmla="*/ 103 w 378"/>
                <a:gd name="T47" fmla="*/ 72 h 203"/>
                <a:gd name="T48" fmla="*/ 110 w 378"/>
                <a:gd name="T49" fmla="*/ 99 h 203"/>
                <a:gd name="T50" fmla="*/ 214 w 378"/>
                <a:gd name="T51" fmla="*/ 168 h 203"/>
                <a:gd name="T52" fmla="*/ 254 w 378"/>
                <a:gd name="T53" fmla="*/ 177 h 203"/>
                <a:gd name="T54" fmla="*/ 266 w 378"/>
                <a:gd name="T55" fmla="*/ 20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8" h="203">
                  <a:moveTo>
                    <a:pt x="266" y="202"/>
                  </a:moveTo>
                  <a:lnTo>
                    <a:pt x="266" y="202"/>
                  </a:lnTo>
                  <a:lnTo>
                    <a:pt x="290" y="203"/>
                  </a:lnTo>
                  <a:lnTo>
                    <a:pt x="290" y="162"/>
                  </a:lnTo>
                  <a:lnTo>
                    <a:pt x="267" y="148"/>
                  </a:lnTo>
                  <a:lnTo>
                    <a:pt x="305" y="100"/>
                  </a:lnTo>
                  <a:lnTo>
                    <a:pt x="321" y="100"/>
                  </a:lnTo>
                  <a:lnTo>
                    <a:pt x="337" y="118"/>
                  </a:lnTo>
                  <a:lnTo>
                    <a:pt x="378" y="102"/>
                  </a:lnTo>
                  <a:lnTo>
                    <a:pt x="321" y="83"/>
                  </a:lnTo>
                  <a:lnTo>
                    <a:pt x="319" y="71"/>
                  </a:lnTo>
                  <a:lnTo>
                    <a:pt x="305" y="74"/>
                  </a:lnTo>
                  <a:lnTo>
                    <a:pt x="292" y="97"/>
                  </a:lnTo>
                  <a:lnTo>
                    <a:pt x="235" y="96"/>
                  </a:lnTo>
                  <a:lnTo>
                    <a:pt x="193" y="36"/>
                  </a:lnTo>
                  <a:lnTo>
                    <a:pt x="119" y="43"/>
                  </a:lnTo>
                  <a:lnTo>
                    <a:pt x="84" y="9"/>
                  </a:lnTo>
                  <a:lnTo>
                    <a:pt x="35" y="0"/>
                  </a:lnTo>
                  <a:lnTo>
                    <a:pt x="0" y="15"/>
                  </a:lnTo>
                  <a:lnTo>
                    <a:pt x="21" y="83"/>
                  </a:lnTo>
                  <a:lnTo>
                    <a:pt x="21" y="106"/>
                  </a:lnTo>
                  <a:lnTo>
                    <a:pt x="36" y="106"/>
                  </a:lnTo>
                  <a:lnTo>
                    <a:pt x="54" y="71"/>
                  </a:lnTo>
                  <a:lnTo>
                    <a:pt x="103" y="72"/>
                  </a:lnTo>
                  <a:lnTo>
                    <a:pt x="110" y="99"/>
                  </a:lnTo>
                  <a:lnTo>
                    <a:pt x="214" y="168"/>
                  </a:lnTo>
                  <a:lnTo>
                    <a:pt x="254" y="177"/>
                  </a:lnTo>
                  <a:lnTo>
                    <a:pt x="266" y="20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2" name="Freeform 237">
              <a:extLst>
                <a:ext uri="{FF2B5EF4-FFF2-40B4-BE49-F238E27FC236}">
                  <a16:creationId xmlns:a16="http://schemas.microsoft.com/office/drawing/2014/main" xmlns="" id="{EA693529-90EC-1642-BF93-476B6B492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9825" y="3509963"/>
              <a:ext cx="168275" cy="107950"/>
            </a:xfrm>
            <a:custGeom>
              <a:avLst/>
              <a:gdLst>
                <a:gd name="T0" fmla="*/ 0 w 160"/>
                <a:gd name="T1" fmla="*/ 40 h 101"/>
                <a:gd name="T2" fmla="*/ 0 w 160"/>
                <a:gd name="T3" fmla="*/ 40 h 101"/>
                <a:gd name="T4" fmla="*/ 33 w 160"/>
                <a:gd name="T5" fmla="*/ 0 h 101"/>
                <a:gd name="T6" fmla="*/ 45 w 160"/>
                <a:gd name="T7" fmla="*/ 0 h 101"/>
                <a:gd name="T8" fmla="*/ 49 w 160"/>
                <a:gd name="T9" fmla="*/ 9 h 101"/>
                <a:gd name="T10" fmla="*/ 34 w 160"/>
                <a:gd name="T11" fmla="*/ 20 h 101"/>
                <a:gd name="T12" fmla="*/ 34 w 160"/>
                <a:gd name="T13" fmla="*/ 29 h 101"/>
                <a:gd name="T14" fmla="*/ 44 w 160"/>
                <a:gd name="T15" fmla="*/ 36 h 101"/>
                <a:gd name="T16" fmla="*/ 91 w 160"/>
                <a:gd name="T17" fmla="*/ 39 h 101"/>
                <a:gd name="T18" fmla="*/ 107 w 160"/>
                <a:gd name="T19" fmla="*/ 32 h 101"/>
                <a:gd name="T20" fmla="*/ 114 w 160"/>
                <a:gd name="T21" fmla="*/ 34 h 101"/>
                <a:gd name="T22" fmla="*/ 118 w 160"/>
                <a:gd name="T23" fmla="*/ 49 h 101"/>
                <a:gd name="T24" fmla="*/ 146 w 160"/>
                <a:gd name="T25" fmla="*/ 51 h 101"/>
                <a:gd name="T26" fmla="*/ 160 w 160"/>
                <a:gd name="T27" fmla="*/ 81 h 101"/>
                <a:gd name="T28" fmla="*/ 156 w 160"/>
                <a:gd name="T29" fmla="*/ 90 h 101"/>
                <a:gd name="T30" fmla="*/ 151 w 160"/>
                <a:gd name="T31" fmla="*/ 91 h 101"/>
                <a:gd name="T32" fmla="*/ 145 w 160"/>
                <a:gd name="T33" fmla="*/ 79 h 101"/>
                <a:gd name="T34" fmla="*/ 133 w 160"/>
                <a:gd name="T35" fmla="*/ 78 h 101"/>
                <a:gd name="T36" fmla="*/ 112 w 160"/>
                <a:gd name="T37" fmla="*/ 81 h 101"/>
                <a:gd name="T38" fmla="*/ 110 w 160"/>
                <a:gd name="T39" fmla="*/ 101 h 101"/>
                <a:gd name="T40" fmla="*/ 89 w 160"/>
                <a:gd name="T41" fmla="*/ 100 h 101"/>
                <a:gd name="T42" fmla="*/ 90 w 160"/>
                <a:gd name="T43" fmla="*/ 75 h 101"/>
                <a:gd name="T44" fmla="*/ 75 w 160"/>
                <a:gd name="T45" fmla="*/ 59 h 101"/>
                <a:gd name="T46" fmla="*/ 51 w 160"/>
                <a:gd name="T47" fmla="*/ 79 h 101"/>
                <a:gd name="T48" fmla="*/ 52 w 160"/>
                <a:gd name="T49" fmla="*/ 92 h 101"/>
                <a:gd name="T50" fmla="*/ 31 w 160"/>
                <a:gd name="T51" fmla="*/ 99 h 101"/>
                <a:gd name="T52" fmla="*/ 19 w 160"/>
                <a:gd name="T53" fmla="*/ 99 h 101"/>
                <a:gd name="T54" fmla="*/ 20 w 160"/>
                <a:gd name="T55" fmla="*/ 55 h 101"/>
                <a:gd name="T56" fmla="*/ 0 w 160"/>
                <a:gd name="T57" fmla="*/ 4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0" h="101">
                  <a:moveTo>
                    <a:pt x="0" y="40"/>
                  </a:moveTo>
                  <a:lnTo>
                    <a:pt x="0" y="40"/>
                  </a:lnTo>
                  <a:lnTo>
                    <a:pt x="33" y="0"/>
                  </a:lnTo>
                  <a:lnTo>
                    <a:pt x="45" y="0"/>
                  </a:lnTo>
                  <a:lnTo>
                    <a:pt x="49" y="9"/>
                  </a:lnTo>
                  <a:lnTo>
                    <a:pt x="34" y="20"/>
                  </a:lnTo>
                  <a:lnTo>
                    <a:pt x="34" y="29"/>
                  </a:lnTo>
                  <a:lnTo>
                    <a:pt x="44" y="36"/>
                  </a:lnTo>
                  <a:lnTo>
                    <a:pt x="91" y="39"/>
                  </a:lnTo>
                  <a:lnTo>
                    <a:pt x="107" y="32"/>
                  </a:lnTo>
                  <a:lnTo>
                    <a:pt x="114" y="34"/>
                  </a:lnTo>
                  <a:lnTo>
                    <a:pt x="118" y="49"/>
                  </a:lnTo>
                  <a:lnTo>
                    <a:pt x="146" y="51"/>
                  </a:lnTo>
                  <a:lnTo>
                    <a:pt x="160" y="81"/>
                  </a:lnTo>
                  <a:lnTo>
                    <a:pt x="156" y="90"/>
                  </a:lnTo>
                  <a:lnTo>
                    <a:pt x="151" y="91"/>
                  </a:lnTo>
                  <a:lnTo>
                    <a:pt x="145" y="79"/>
                  </a:lnTo>
                  <a:lnTo>
                    <a:pt x="133" y="78"/>
                  </a:lnTo>
                  <a:lnTo>
                    <a:pt x="112" y="81"/>
                  </a:lnTo>
                  <a:lnTo>
                    <a:pt x="110" y="101"/>
                  </a:lnTo>
                  <a:lnTo>
                    <a:pt x="89" y="100"/>
                  </a:lnTo>
                  <a:lnTo>
                    <a:pt x="90" y="75"/>
                  </a:lnTo>
                  <a:lnTo>
                    <a:pt x="75" y="59"/>
                  </a:lnTo>
                  <a:lnTo>
                    <a:pt x="51" y="79"/>
                  </a:lnTo>
                  <a:lnTo>
                    <a:pt x="52" y="92"/>
                  </a:lnTo>
                  <a:lnTo>
                    <a:pt x="31" y="99"/>
                  </a:lnTo>
                  <a:lnTo>
                    <a:pt x="19" y="99"/>
                  </a:lnTo>
                  <a:lnTo>
                    <a:pt x="20" y="5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3" name="Freeform 238">
              <a:extLst>
                <a:ext uri="{FF2B5EF4-FFF2-40B4-BE49-F238E27FC236}">
                  <a16:creationId xmlns:a16="http://schemas.microsoft.com/office/drawing/2014/main" xmlns="" id="{C0258BDE-993C-C14F-8EB3-1FBE97BA74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1100" y="3430588"/>
              <a:ext cx="184150" cy="114300"/>
            </a:xfrm>
            <a:custGeom>
              <a:avLst/>
              <a:gdLst>
                <a:gd name="T0" fmla="*/ 12 w 174"/>
                <a:gd name="T1" fmla="*/ 17 h 108"/>
                <a:gd name="T2" fmla="*/ 12 w 174"/>
                <a:gd name="T3" fmla="*/ 17 h 108"/>
                <a:gd name="T4" fmla="*/ 10 w 174"/>
                <a:gd name="T5" fmla="*/ 37 h 108"/>
                <a:gd name="T6" fmla="*/ 12 w 174"/>
                <a:gd name="T7" fmla="*/ 49 h 108"/>
                <a:gd name="T8" fmla="*/ 80 w 174"/>
                <a:gd name="T9" fmla="*/ 72 h 108"/>
                <a:gd name="T10" fmla="*/ 20 w 174"/>
                <a:gd name="T11" fmla="*/ 96 h 108"/>
                <a:gd name="T12" fmla="*/ 13 w 174"/>
                <a:gd name="T13" fmla="*/ 91 h 108"/>
                <a:gd name="T14" fmla="*/ 0 w 174"/>
                <a:gd name="T15" fmla="*/ 99 h 108"/>
                <a:gd name="T16" fmla="*/ 1 w 174"/>
                <a:gd name="T17" fmla="*/ 103 h 108"/>
                <a:gd name="T18" fmla="*/ 8 w 174"/>
                <a:gd name="T19" fmla="*/ 107 h 108"/>
                <a:gd name="T20" fmla="*/ 50 w 174"/>
                <a:gd name="T21" fmla="*/ 108 h 108"/>
                <a:gd name="T22" fmla="*/ 71 w 174"/>
                <a:gd name="T23" fmla="*/ 101 h 108"/>
                <a:gd name="T24" fmla="*/ 99 w 174"/>
                <a:gd name="T25" fmla="*/ 67 h 108"/>
                <a:gd name="T26" fmla="*/ 133 w 174"/>
                <a:gd name="T27" fmla="*/ 73 h 108"/>
                <a:gd name="T28" fmla="*/ 174 w 174"/>
                <a:gd name="T29" fmla="*/ 15 h 108"/>
                <a:gd name="T30" fmla="*/ 64 w 174"/>
                <a:gd name="T31" fmla="*/ 0 h 108"/>
                <a:gd name="T32" fmla="*/ 49 w 174"/>
                <a:gd name="T33" fmla="*/ 37 h 108"/>
                <a:gd name="T34" fmla="*/ 29 w 174"/>
                <a:gd name="T35" fmla="*/ 17 h 108"/>
                <a:gd name="T36" fmla="*/ 12 w 174"/>
                <a:gd name="T37" fmla="*/ 1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4" h="108">
                  <a:moveTo>
                    <a:pt x="12" y="17"/>
                  </a:moveTo>
                  <a:lnTo>
                    <a:pt x="12" y="17"/>
                  </a:lnTo>
                  <a:lnTo>
                    <a:pt x="10" y="37"/>
                  </a:lnTo>
                  <a:lnTo>
                    <a:pt x="12" y="49"/>
                  </a:lnTo>
                  <a:lnTo>
                    <a:pt x="80" y="72"/>
                  </a:lnTo>
                  <a:lnTo>
                    <a:pt x="20" y="96"/>
                  </a:lnTo>
                  <a:lnTo>
                    <a:pt x="13" y="91"/>
                  </a:lnTo>
                  <a:lnTo>
                    <a:pt x="0" y="99"/>
                  </a:lnTo>
                  <a:lnTo>
                    <a:pt x="1" y="103"/>
                  </a:lnTo>
                  <a:lnTo>
                    <a:pt x="8" y="107"/>
                  </a:lnTo>
                  <a:lnTo>
                    <a:pt x="50" y="108"/>
                  </a:lnTo>
                  <a:lnTo>
                    <a:pt x="71" y="101"/>
                  </a:lnTo>
                  <a:lnTo>
                    <a:pt x="99" y="67"/>
                  </a:lnTo>
                  <a:lnTo>
                    <a:pt x="133" y="73"/>
                  </a:lnTo>
                  <a:lnTo>
                    <a:pt x="174" y="15"/>
                  </a:lnTo>
                  <a:lnTo>
                    <a:pt x="64" y="0"/>
                  </a:lnTo>
                  <a:lnTo>
                    <a:pt x="49" y="37"/>
                  </a:lnTo>
                  <a:lnTo>
                    <a:pt x="29" y="17"/>
                  </a:lnTo>
                  <a:lnTo>
                    <a:pt x="12" y="1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4" name="Freeform 239">
              <a:extLst>
                <a:ext uri="{FF2B5EF4-FFF2-40B4-BE49-F238E27FC236}">
                  <a16:creationId xmlns:a16="http://schemas.microsoft.com/office/drawing/2014/main" xmlns="" id="{D9A99A9D-5361-7E4B-8F83-25F9AD80E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6475" y="3581401"/>
              <a:ext cx="287338" cy="282575"/>
            </a:xfrm>
            <a:custGeom>
              <a:avLst/>
              <a:gdLst>
                <a:gd name="T0" fmla="*/ 0 w 272"/>
                <a:gd name="T1" fmla="*/ 93 h 267"/>
                <a:gd name="T2" fmla="*/ 0 w 272"/>
                <a:gd name="T3" fmla="*/ 93 h 267"/>
                <a:gd name="T4" fmla="*/ 13 w 272"/>
                <a:gd name="T5" fmla="*/ 190 h 267"/>
                <a:gd name="T6" fmla="*/ 44 w 272"/>
                <a:gd name="T7" fmla="*/ 197 h 267"/>
                <a:gd name="T8" fmla="*/ 47 w 272"/>
                <a:gd name="T9" fmla="*/ 215 h 267"/>
                <a:gd name="T10" fmla="*/ 25 w 272"/>
                <a:gd name="T11" fmla="*/ 233 h 267"/>
                <a:gd name="T12" fmla="*/ 66 w 272"/>
                <a:gd name="T13" fmla="*/ 267 h 267"/>
                <a:gd name="T14" fmla="*/ 147 w 272"/>
                <a:gd name="T15" fmla="*/ 238 h 267"/>
                <a:gd name="T16" fmla="*/ 153 w 272"/>
                <a:gd name="T17" fmla="*/ 203 h 267"/>
                <a:gd name="T18" fmla="*/ 204 w 272"/>
                <a:gd name="T19" fmla="*/ 172 h 267"/>
                <a:gd name="T20" fmla="*/ 223 w 272"/>
                <a:gd name="T21" fmla="*/ 98 h 267"/>
                <a:gd name="T22" fmla="*/ 238 w 272"/>
                <a:gd name="T23" fmla="*/ 83 h 267"/>
                <a:gd name="T24" fmla="*/ 223 w 272"/>
                <a:gd name="T25" fmla="*/ 56 h 267"/>
                <a:gd name="T26" fmla="*/ 272 w 272"/>
                <a:gd name="T27" fmla="*/ 26 h 267"/>
                <a:gd name="T28" fmla="*/ 266 w 272"/>
                <a:gd name="T29" fmla="*/ 17 h 267"/>
                <a:gd name="T30" fmla="*/ 243 w 272"/>
                <a:gd name="T31" fmla="*/ 19 h 267"/>
                <a:gd name="T32" fmla="*/ 241 w 272"/>
                <a:gd name="T33" fmla="*/ 40 h 267"/>
                <a:gd name="T34" fmla="*/ 211 w 272"/>
                <a:gd name="T35" fmla="*/ 39 h 267"/>
                <a:gd name="T36" fmla="*/ 210 w 272"/>
                <a:gd name="T37" fmla="*/ 11 h 267"/>
                <a:gd name="T38" fmla="*/ 200 w 272"/>
                <a:gd name="T39" fmla="*/ 0 h 267"/>
                <a:gd name="T40" fmla="*/ 184 w 272"/>
                <a:gd name="T41" fmla="*/ 15 h 267"/>
                <a:gd name="T42" fmla="*/ 184 w 272"/>
                <a:gd name="T43" fmla="*/ 28 h 267"/>
                <a:gd name="T44" fmla="*/ 159 w 272"/>
                <a:gd name="T45" fmla="*/ 38 h 267"/>
                <a:gd name="T46" fmla="*/ 113 w 272"/>
                <a:gd name="T47" fmla="*/ 35 h 267"/>
                <a:gd name="T48" fmla="*/ 54 w 272"/>
                <a:gd name="T49" fmla="*/ 97 h 267"/>
                <a:gd name="T50" fmla="*/ 0 w 272"/>
                <a:gd name="T51" fmla="*/ 9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72" h="267">
                  <a:moveTo>
                    <a:pt x="0" y="93"/>
                  </a:moveTo>
                  <a:lnTo>
                    <a:pt x="0" y="93"/>
                  </a:lnTo>
                  <a:lnTo>
                    <a:pt x="13" y="190"/>
                  </a:lnTo>
                  <a:lnTo>
                    <a:pt x="44" y="197"/>
                  </a:lnTo>
                  <a:lnTo>
                    <a:pt x="47" y="215"/>
                  </a:lnTo>
                  <a:lnTo>
                    <a:pt x="25" y="233"/>
                  </a:lnTo>
                  <a:lnTo>
                    <a:pt x="66" y="267"/>
                  </a:lnTo>
                  <a:lnTo>
                    <a:pt x="147" y="238"/>
                  </a:lnTo>
                  <a:lnTo>
                    <a:pt x="153" y="203"/>
                  </a:lnTo>
                  <a:lnTo>
                    <a:pt x="204" y="172"/>
                  </a:lnTo>
                  <a:lnTo>
                    <a:pt x="223" y="98"/>
                  </a:lnTo>
                  <a:lnTo>
                    <a:pt x="238" y="83"/>
                  </a:lnTo>
                  <a:lnTo>
                    <a:pt x="223" y="56"/>
                  </a:lnTo>
                  <a:lnTo>
                    <a:pt x="272" y="26"/>
                  </a:lnTo>
                  <a:lnTo>
                    <a:pt x="266" y="17"/>
                  </a:lnTo>
                  <a:lnTo>
                    <a:pt x="243" y="19"/>
                  </a:lnTo>
                  <a:lnTo>
                    <a:pt x="241" y="40"/>
                  </a:lnTo>
                  <a:lnTo>
                    <a:pt x="211" y="39"/>
                  </a:lnTo>
                  <a:lnTo>
                    <a:pt x="210" y="11"/>
                  </a:lnTo>
                  <a:lnTo>
                    <a:pt x="200" y="0"/>
                  </a:lnTo>
                  <a:lnTo>
                    <a:pt x="184" y="15"/>
                  </a:lnTo>
                  <a:lnTo>
                    <a:pt x="184" y="28"/>
                  </a:lnTo>
                  <a:lnTo>
                    <a:pt x="159" y="38"/>
                  </a:lnTo>
                  <a:lnTo>
                    <a:pt x="113" y="35"/>
                  </a:lnTo>
                  <a:lnTo>
                    <a:pt x="54" y="97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5" name="Freeform 240">
              <a:extLst>
                <a:ext uri="{FF2B5EF4-FFF2-40B4-BE49-F238E27FC236}">
                  <a16:creationId xmlns:a16="http://schemas.microsoft.com/office/drawing/2014/main" xmlns="" id="{894D7549-B513-BB4D-80A7-A362D769FB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9975" y="3600451"/>
              <a:ext cx="317500" cy="395288"/>
            </a:xfrm>
            <a:custGeom>
              <a:avLst/>
              <a:gdLst>
                <a:gd name="T0" fmla="*/ 11 w 301"/>
                <a:gd name="T1" fmla="*/ 253 h 374"/>
                <a:gd name="T2" fmla="*/ 11 w 301"/>
                <a:gd name="T3" fmla="*/ 253 h 374"/>
                <a:gd name="T4" fmla="*/ 31 w 301"/>
                <a:gd name="T5" fmla="*/ 284 h 374"/>
                <a:gd name="T6" fmla="*/ 30 w 301"/>
                <a:gd name="T7" fmla="*/ 299 h 374"/>
                <a:gd name="T8" fmla="*/ 2 w 301"/>
                <a:gd name="T9" fmla="*/ 310 h 374"/>
                <a:gd name="T10" fmla="*/ 0 w 301"/>
                <a:gd name="T11" fmla="*/ 335 h 374"/>
                <a:gd name="T12" fmla="*/ 31 w 301"/>
                <a:gd name="T13" fmla="*/ 335 h 374"/>
                <a:gd name="T14" fmla="*/ 42 w 301"/>
                <a:gd name="T15" fmla="*/ 327 h 374"/>
                <a:gd name="T16" fmla="*/ 101 w 301"/>
                <a:gd name="T17" fmla="*/ 327 h 374"/>
                <a:gd name="T18" fmla="*/ 155 w 301"/>
                <a:gd name="T19" fmla="*/ 374 h 374"/>
                <a:gd name="T20" fmla="*/ 161 w 301"/>
                <a:gd name="T21" fmla="*/ 351 h 374"/>
                <a:gd name="T22" fmla="*/ 201 w 301"/>
                <a:gd name="T23" fmla="*/ 351 h 374"/>
                <a:gd name="T24" fmla="*/ 202 w 301"/>
                <a:gd name="T25" fmla="*/ 323 h 374"/>
                <a:gd name="T26" fmla="*/ 161 w 301"/>
                <a:gd name="T27" fmla="*/ 284 h 374"/>
                <a:gd name="T28" fmla="*/ 170 w 301"/>
                <a:gd name="T29" fmla="*/ 262 h 374"/>
                <a:gd name="T30" fmla="*/ 212 w 301"/>
                <a:gd name="T31" fmla="*/ 259 h 374"/>
                <a:gd name="T32" fmla="*/ 268 w 301"/>
                <a:gd name="T33" fmla="*/ 142 h 374"/>
                <a:gd name="T34" fmla="*/ 237 w 301"/>
                <a:gd name="T35" fmla="*/ 118 h 374"/>
                <a:gd name="T36" fmla="*/ 226 w 301"/>
                <a:gd name="T37" fmla="*/ 77 h 374"/>
                <a:gd name="T38" fmla="*/ 301 w 301"/>
                <a:gd name="T39" fmla="*/ 70 h 374"/>
                <a:gd name="T40" fmla="*/ 257 w 301"/>
                <a:gd name="T41" fmla="*/ 6 h 374"/>
                <a:gd name="T42" fmla="*/ 233 w 301"/>
                <a:gd name="T43" fmla="*/ 0 h 374"/>
                <a:gd name="T44" fmla="*/ 223 w 301"/>
                <a:gd name="T45" fmla="*/ 11 h 374"/>
                <a:gd name="T46" fmla="*/ 216 w 301"/>
                <a:gd name="T47" fmla="*/ 12 h 374"/>
                <a:gd name="T48" fmla="*/ 171 w 301"/>
                <a:gd name="T49" fmla="*/ 40 h 374"/>
                <a:gd name="T50" fmla="*/ 186 w 301"/>
                <a:gd name="T51" fmla="*/ 65 h 374"/>
                <a:gd name="T52" fmla="*/ 169 w 301"/>
                <a:gd name="T53" fmla="*/ 82 h 374"/>
                <a:gd name="T54" fmla="*/ 149 w 301"/>
                <a:gd name="T55" fmla="*/ 158 h 374"/>
                <a:gd name="T56" fmla="*/ 98 w 301"/>
                <a:gd name="T57" fmla="*/ 190 h 374"/>
                <a:gd name="T58" fmla="*/ 92 w 301"/>
                <a:gd name="T59" fmla="*/ 225 h 374"/>
                <a:gd name="T60" fmla="*/ 11 w 301"/>
                <a:gd name="T61" fmla="*/ 253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1" h="374">
                  <a:moveTo>
                    <a:pt x="11" y="253"/>
                  </a:moveTo>
                  <a:lnTo>
                    <a:pt x="11" y="253"/>
                  </a:lnTo>
                  <a:lnTo>
                    <a:pt x="31" y="284"/>
                  </a:lnTo>
                  <a:lnTo>
                    <a:pt x="30" y="299"/>
                  </a:lnTo>
                  <a:lnTo>
                    <a:pt x="2" y="310"/>
                  </a:lnTo>
                  <a:lnTo>
                    <a:pt x="0" y="335"/>
                  </a:lnTo>
                  <a:lnTo>
                    <a:pt x="31" y="335"/>
                  </a:lnTo>
                  <a:lnTo>
                    <a:pt x="42" y="327"/>
                  </a:lnTo>
                  <a:lnTo>
                    <a:pt x="101" y="327"/>
                  </a:lnTo>
                  <a:lnTo>
                    <a:pt x="155" y="374"/>
                  </a:lnTo>
                  <a:lnTo>
                    <a:pt x="161" y="351"/>
                  </a:lnTo>
                  <a:lnTo>
                    <a:pt x="201" y="351"/>
                  </a:lnTo>
                  <a:lnTo>
                    <a:pt x="202" y="323"/>
                  </a:lnTo>
                  <a:lnTo>
                    <a:pt x="161" y="284"/>
                  </a:lnTo>
                  <a:lnTo>
                    <a:pt x="170" y="262"/>
                  </a:lnTo>
                  <a:lnTo>
                    <a:pt x="212" y="259"/>
                  </a:lnTo>
                  <a:lnTo>
                    <a:pt x="268" y="142"/>
                  </a:lnTo>
                  <a:lnTo>
                    <a:pt x="237" y="118"/>
                  </a:lnTo>
                  <a:lnTo>
                    <a:pt x="226" y="77"/>
                  </a:lnTo>
                  <a:lnTo>
                    <a:pt x="301" y="70"/>
                  </a:lnTo>
                  <a:lnTo>
                    <a:pt x="257" y="6"/>
                  </a:lnTo>
                  <a:lnTo>
                    <a:pt x="233" y="0"/>
                  </a:lnTo>
                  <a:lnTo>
                    <a:pt x="223" y="11"/>
                  </a:lnTo>
                  <a:lnTo>
                    <a:pt x="216" y="12"/>
                  </a:lnTo>
                  <a:lnTo>
                    <a:pt x="171" y="40"/>
                  </a:lnTo>
                  <a:lnTo>
                    <a:pt x="186" y="65"/>
                  </a:lnTo>
                  <a:lnTo>
                    <a:pt x="169" y="82"/>
                  </a:lnTo>
                  <a:lnTo>
                    <a:pt x="149" y="158"/>
                  </a:lnTo>
                  <a:lnTo>
                    <a:pt x="98" y="190"/>
                  </a:lnTo>
                  <a:lnTo>
                    <a:pt x="92" y="225"/>
                  </a:lnTo>
                  <a:lnTo>
                    <a:pt x="11" y="25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6" name="Freeform 241">
              <a:extLst>
                <a:ext uri="{FF2B5EF4-FFF2-40B4-BE49-F238E27FC236}">
                  <a16:creationId xmlns:a16="http://schemas.microsoft.com/office/drawing/2014/main" xmlns="" id="{84EAF217-74A6-9644-90F1-FE00F1205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1425" y="3679826"/>
              <a:ext cx="606425" cy="712788"/>
            </a:xfrm>
            <a:custGeom>
              <a:avLst/>
              <a:gdLst>
                <a:gd name="T0" fmla="*/ 225 w 574"/>
                <a:gd name="T1" fmla="*/ 674 h 674"/>
                <a:gd name="T2" fmla="*/ 225 w 574"/>
                <a:gd name="T3" fmla="*/ 674 h 674"/>
                <a:gd name="T4" fmla="*/ 260 w 574"/>
                <a:gd name="T5" fmla="*/ 656 h 674"/>
                <a:gd name="T6" fmla="*/ 282 w 574"/>
                <a:gd name="T7" fmla="*/ 579 h 674"/>
                <a:gd name="T8" fmla="*/ 281 w 574"/>
                <a:gd name="T9" fmla="*/ 484 h 674"/>
                <a:gd name="T10" fmla="*/ 403 w 574"/>
                <a:gd name="T11" fmla="*/ 352 h 674"/>
                <a:gd name="T12" fmla="*/ 403 w 574"/>
                <a:gd name="T13" fmla="*/ 321 h 674"/>
                <a:gd name="T14" fmla="*/ 428 w 574"/>
                <a:gd name="T15" fmla="*/ 311 h 674"/>
                <a:gd name="T16" fmla="*/ 427 w 574"/>
                <a:gd name="T17" fmla="*/ 275 h 674"/>
                <a:gd name="T18" fmla="*/ 400 w 574"/>
                <a:gd name="T19" fmla="*/ 222 h 674"/>
                <a:gd name="T20" fmla="*/ 416 w 574"/>
                <a:gd name="T21" fmla="*/ 194 h 674"/>
                <a:gd name="T22" fmla="*/ 450 w 574"/>
                <a:gd name="T23" fmla="*/ 225 h 674"/>
                <a:gd name="T24" fmla="*/ 493 w 574"/>
                <a:gd name="T25" fmla="*/ 227 h 674"/>
                <a:gd name="T26" fmla="*/ 493 w 574"/>
                <a:gd name="T27" fmla="*/ 245 h 674"/>
                <a:gd name="T28" fmla="*/ 480 w 574"/>
                <a:gd name="T29" fmla="*/ 260 h 674"/>
                <a:gd name="T30" fmla="*/ 483 w 574"/>
                <a:gd name="T31" fmla="*/ 267 h 674"/>
                <a:gd name="T32" fmla="*/ 506 w 574"/>
                <a:gd name="T33" fmla="*/ 268 h 674"/>
                <a:gd name="T34" fmla="*/ 511 w 574"/>
                <a:gd name="T35" fmla="*/ 295 h 674"/>
                <a:gd name="T36" fmla="*/ 518 w 574"/>
                <a:gd name="T37" fmla="*/ 295 h 674"/>
                <a:gd name="T38" fmla="*/ 535 w 574"/>
                <a:gd name="T39" fmla="*/ 263 h 674"/>
                <a:gd name="T40" fmla="*/ 544 w 574"/>
                <a:gd name="T41" fmla="*/ 181 h 674"/>
                <a:gd name="T42" fmla="*/ 573 w 574"/>
                <a:gd name="T43" fmla="*/ 161 h 674"/>
                <a:gd name="T44" fmla="*/ 574 w 574"/>
                <a:gd name="T45" fmla="*/ 132 h 674"/>
                <a:gd name="T46" fmla="*/ 562 w 574"/>
                <a:gd name="T47" fmla="*/ 110 h 674"/>
                <a:gd name="T48" fmla="*/ 544 w 574"/>
                <a:gd name="T49" fmla="*/ 109 h 674"/>
                <a:gd name="T50" fmla="*/ 472 w 574"/>
                <a:gd name="T51" fmla="*/ 157 h 674"/>
                <a:gd name="T52" fmla="*/ 476 w 574"/>
                <a:gd name="T53" fmla="*/ 187 h 674"/>
                <a:gd name="T54" fmla="*/ 426 w 574"/>
                <a:gd name="T55" fmla="*/ 187 h 674"/>
                <a:gd name="T56" fmla="*/ 408 w 574"/>
                <a:gd name="T57" fmla="*/ 165 h 674"/>
                <a:gd name="T58" fmla="*/ 398 w 574"/>
                <a:gd name="T59" fmla="*/ 167 h 674"/>
                <a:gd name="T60" fmla="*/ 401 w 574"/>
                <a:gd name="T61" fmla="*/ 197 h 674"/>
                <a:gd name="T62" fmla="*/ 292 w 574"/>
                <a:gd name="T63" fmla="*/ 189 h 674"/>
                <a:gd name="T64" fmla="*/ 224 w 574"/>
                <a:gd name="T65" fmla="*/ 159 h 674"/>
                <a:gd name="T66" fmla="*/ 220 w 574"/>
                <a:gd name="T67" fmla="*/ 122 h 674"/>
                <a:gd name="T68" fmla="*/ 175 w 574"/>
                <a:gd name="T69" fmla="*/ 94 h 674"/>
                <a:gd name="T70" fmla="*/ 174 w 574"/>
                <a:gd name="T71" fmla="*/ 36 h 674"/>
                <a:gd name="T72" fmla="*/ 143 w 574"/>
                <a:gd name="T73" fmla="*/ 0 h 674"/>
                <a:gd name="T74" fmla="*/ 72 w 574"/>
                <a:gd name="T75" fmla="*/ 7 h 674"/>
                <a:gd name="T76" fmla="*/ 80 w 574"/>
                <a:gd name="T77" fmla="*/ 38 h 674"/>
                <a:gd name="T78" fmla="*/ 115 w 574"/>
                <a:gd name="T79" fmla="*/ 66 h 674"/>
                <a:gd name="T80" fmla="*/ 54 w 574"/>
                <a:gd name="T81" fmla="*/ 190 h 674"/>
                <a:gd name="T82" fmla="*/ 14 w 574"/>
                <a:gd name="T83" fmla="*/ 193 h 674"/>
                <a:gd name="T84" fmla="*/ 7 w 574"/>
                <a:gd name="T85" fmla="*/ 208 h 674"/>
                <a:gd name="T86" fmla="*/ 47 w 574"/>
                <a:gd name="T87" fmla="*/ 245 h 674"/>
                <a:gd name="T88" fmla="*/ 45 w 574"/>
                <a:gd name="T89" fmla="*/ 282 h 674"/>
                <a:gd name="T90" fmla="*/ 4 w 574"/>
                <a:gd name="T91" fmla="*/ 282 h 674"/>
                <a:gd name="T92" fmla="*/ 0 w 574"/>
                <a:gd name="T93" fmla="*/ 300 h 674"/>
                <a:gd name="T94" fmla="*/ 33 w 574"/>
                <a:gd name="T95" fmla="*/ 299 h 674"/>
                <a:gd name="T96" fmla="*/ 34 w 574"/>
                <a:gd name="T97" fmla="*/ 313 h 674"/>
                <a:gd name="T98" fmla="*/ 10 w 574"/>
                <a:gd name="T99" fmla="*/ 326 h 674"/>
                <a:gd name="T100" fmla="*/ 26 w 574"/>
                <a:gd name="T101" fmla="*/ 355 h 674"/>
                <a:gd name="T102" fmla="*/ 56 w 574"/>
                <a:gd name="T103" fmla="*/ 365 h 674"/>
                <a:gd name="T104" fmla="*/ 74 w 574"/>
                <a:gd name="T105" fmla="*/ 352 h 674"/>
                <a:gd name="T106" fmla="*/ 83 w 574"/>
                <a:gd name="T107" fmla="*/ 327 h 674"/>
                <a:gd name="T108" fmla="*/ 94 w 574"/>
                <a:gd name="T109" fmla="*/ 322 h 674"/>
                <a:gd name="T110" fmla="*/ 106 w 574"/>
                <a:gd name="T111" fmla="*/ 335 h 674"/>
                <a:gd name="T112" fmla="*/ 102 w 574"/>
                <a:gd name="T113" fmla="*/ 366 h 674"/>
                <a:gd name="T114" fmla="*/ 94 w 574"/>
                <a:gd name="T115" fmla="*/ 381 h 674"/>
                <a:gd name="T116" fmla="*/ 96 w 574"/>
                <a:gd name="T117" fmla="*/ 406 h 674"/>
                <a:gd name="T118" fmla="*/ 225 w 574"/>
                <a:gd name="T119" fmla="*/ 674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74" h="674">
                  <a:moveTo>
                    <a:pt x="225" y="674"/>
                  </a:moveTo>
                  <a:lnTo>
                    <a:pt x="225" y="674"/>
                  </a:lnTo>
                  <a:lnTo>
                    <a:pt x="260" y="656"/>
                  </a:lnTo>
                  <a:lnTo>
                    <a:pt x="282" y="579"/>
                  </a:lnTo>
                  <a:lnTo>
                    <a:pt x="281" y="484"/>
                  </a:lnTo>
                  <a:lnTo>
                    <a:pt x="403" y="352"/>
                  </a:lnTo>
                  <a:lnTo>
                    <a:pt x="403" y="321"/>
                  </a:lnTo>
                  <a:lnTo>
                    <a:pt x="428" y="311"/>
                  </a:lnTo>
                  <a:lnTo>
                    <a:pt x="427" y="275"/>
                  </a:lnTo>
                  <a:lnTo>
                    <a:pt x="400" y="222"/>
                  </a:lnTo>
                  <a:lnTo>
                    <a:pt x="416" y="194"/>
                  </a:lnTo>
                  <a:lnTo>
                    <a:pt x="450" y="225"/>
                  </a:lnTo>
                  <a:lnTo>
                    <a:pt x="493" y="227"/>
                  </a:lnTo>
                  <a:lnTo>
                    <a:pt x="493" y="245"/>
                  </a:lnTo>
                  <a:lnTo>
                    <a:pt x="480" y="260"/>
                  </a:lnTo>
                  <a:lnTo>
                    <a:pt x="483" y="267"/>
                  </a:lnTo>
                  <a:lnTo>
                    <a:pt x="506" y="268"/>
                  </a:lnTo>
                  <a:lnTo>
                    <a:pt x="511" y="295"/>
                  </a:lnTo>
                  <a:lnTo>
                    <a:pt x="518" y="295"/>
                  </a:lnTo>
                  <a:lnTo>
                    <a:pt x="535" y="263"/>
                  </a:lnTo>
                  <a:lnTo>
                    <a:pt x="544" y="181"/>
                  </a:lnTo>
                  <a:lnTo>
                    <a:pt x="573" y="161"/>
                  </a:lnTo>
                  <a:lnTo>
                    <a:pt x="574" y="132"/>
                  </a:lnTo>
                  <a:lnTo>
                    <a:pt x="562" y="110"/>
                  </a:lnTo>
                  <a:lnTo>
                    <a:pt x="544" y="109"/>
                  </a:lnTo>
                  <a:lnTo>
                    <a:pt x="472" y="157"/>
                  </a:lnTo>
                  <a:lnTo>
                    <a:pt x="476" y="187"/>
                  </a:lnTo>
                  <a:lnTo>
                    <a:pt x="426" y="187"/>
                  </a:lnTo>
                  <a:lnTo>
                    <a:pt x="408" y="165"/>
                  </a:lnTo>
                  <a:lnTo>
                    <a:pt x="398" y="167"/>
                  </a:lnTo>
                  <a:lnTo>
                    <a:pt x="401" y="197"/>
                  </a:lnTo>
                  <a:lnTo>
                    <a:pt x="292" y="189"/>
                  </a:lnTo>
                  <a:lnTo>
                    <a:pt x="224" y="159"/>
                  </a:lnTo>
                  <a:lnTo>
                    <a:pt x="220" y="122"/>
                  </a:lnTo>
                  <a:lnTo>
                    <a:pt x="175" y="94"/>
                  </a:lnTo>
                  <a:lnTo>
                    <a:pt x="174" y="36"/>
                  </a:lnTo>
                  <a:lnTo>
                    <a:pt x="143" y="0"/>
                  </a:lnTo>
                  <a:lnTo>
                    <a:pt x="72" y="7"/>
                  </a:lnTo>
                  <a:lnTo>
                    <a:pt x="80" y="38"/>
                  </a:lnTo>
                  <a:lnTo>
                    <a:pt x="115" y="66"/>
                  </a:lnTo>
                  <a:lnTo>
                    <a:pt x="54" y="190"/>
                  </a:lnTo>
                  <a:lnTo>
                    <a:pt x="14" y="193"/>
                  </a:lnTo>
                  <a:lnTo>
                    <a:pt x="7" y="208"/>
                  </a:lnTo>
                  <a:lnTo>
                    <a:pt x="47" y="245"/>
                  </a:lnTo>
                  <a:lnTo>
                    <a:pt x="45" y="282"/>
                  </a:lnTo>
                  <a:lnTo>
                    <a:pt x="4" y="282"/>
                  </a:lnTo>
                  <a:lnTo>
                    <a:pt x="0" y="300"/>
                  </a:lnTo>
                  <a:lnTo>
                    <a:pt x="33" y="299"/>
                  </a:lnTo>
                  <a:lnTo>
                    <a:pt x="34" y="313"/>
                  </a:lnTo>
                  <a:lnTo>
                    <a:pt x="10" y="326"/>
                  </a:lnTo>
                  <a:lnTo>
                    <a:pt x="26" y="355"/>
                  </a:lnTo>
                  <a:lnTo>
                    <a:pt x="56" y="365"/>
                  </a:lnTo>
                  <a:lnTo>
                    <a:pt x="74" y="352"/>
                  </a:lnTo>
                  <a:lnTo>
                    <a:pt x="83" y="327"/>
                  </a:lnTo>
                  <a:lnTo>
                    <a:pt x="94" y="322"/>
                  </a:lnTo>
                  <a:lnTo>
                    <a:pt x="106" y="335"/>
                  </a:lnTo>
                  <a:lnTo>
                    <a:pt x="102" y="366"/>
                  </a:lnTo>
                  <a:lnTo>
                    <a:pt x="94" y="381"/>
                  </a:lnTo>
                  <a:lnTo>
                    <a:pt x="96" y="406"/>
                  </a:lnTo>
                  <a:lnTo>
                    <a:pt x="225" y="67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7" name="Freeform 242">
              <a:extLst>
                <a:ext uri="{FF2B5EF4-FFF2-40B4-BE49-F238E27FC236}">
                  <a16:creationId xmlns:a16="http://schemas.microsoft.com/office/drawing/2014/main" xmlns="" id="{A48FCF4F-A370-0A40-8699-29468C25E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9550" y="3798888"/>
              <a:ext cx="179388" cy="82550"/>
            </a:xfrm>
            <a:custGeom>
              <a:avLst/>
              <a:gdLst>
                <a:gd name="T0" fmla="*/ 0 w 169"/>
                <a:gd name="T1" fmla="*/ 8 h 78"/>
                <a:gd name="T2" fmla="*/ 0 w 169"/>
                <a:gd name="T3" fmla="*/ 8 h 78"/>
                <a:gd name="T4" fmla="*/ 4 w 169"/>
                <a:gd name="T5" fmla="*/ 42 h 78"/>
                <a:gd name="T6" fmla="*/ 67 w 169"/>
                <a:gd name="T7" fmla="*/ 70 h 78"/>
                <a:gd name="T8" fmla="*/ 169 w 169"/>
                <a:gd name="T9" fmla="*/ 78 h 78"/>
                <a:gd name="T10" fmla="*/ 165 w 169"/>
                <a:gd name="T11" fmla="*/ 53 h 78"/>
                <a:gd name="T12" fmla="*/ 97 w 169"/>
                <a:gd name="T13" fmla="*/ 35 h 78"/>
                <a:gd name="T14" fmla="*/ 39 w 169"/>
                <a:gd name="T15" fmla="*/ 0 h 78"/>
                <a:gd name="T16" fmla="*/ 0 w 169"/>
                <a:gd name="T17" fmla="*/ 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78">
                  <a:moveTo>
                    <a:pt x="0" y="8"/>
                  </a:moveTo>
                  <a:lnTo>
                    <a:pt x="0" y="8"/>
                  </a:lnTo>
                  <a:lnTo>
                    <a:pt x="4" y="42"/>
                  </a:lnTo>
                  <a:lnTo>
                    <a:pt x="67" y="70"/>
                  </a:lnTo>
                  <a:lnTo>
                    <a:pt x="169" y="78"/>
                  </a:lnTo>
                  <a:lnTo>
                    <a:pt x="165" y="53"/>
                  </a:lnTo>
                  <a:lnTo>
                    <a:pt x="97" y="35"/>
                  </a:lnTo>
                  <a:lnTo>
                    <a:pt x="39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8" name="Freeform 243">
              <a:extLst>
                <a:ext uri="{FF2B5EF4-FFF2-40B4-BE49-F238E27FC236}">
                  <a16:creationId xmlns:a16="http://schemas.microsoft.com/office/drawing/2014/main" xmlns="" id="{BC4D3867-80E0-634E-B14B-5764960E6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9575" y="3848101"/>
              <a:ext cx="57150" cy="23813"/>
            </a:xfrm>
            <a:custGeom>
              <a:avLst/>
              <a:gdLst>
                <a:gd name="T0" fmla="*/ 0 w 53"/>
                <a:gd name="T1" fmla="*/ 6 h 22"/>
                <a:gd name="T2" fmla="*/ 0 w 53"/>
                <a:gd name="T3" fmla="*/ 6 h 22"/>
                <a:gd name="T4" fmla="*/ 12 w 53"/>
                <a:gd name="T5" fmla="*/ 22 h 22"/>
                <a:gd name="T6" fmla="*/ 53 w 53"/>
                <a:gd name="T7" fmla="*/ 22 h 22"/>
                <a:gd name="T8" fmla="*/ 49 w 53"/>
                <a:gd name="T9" fmla="*/ 0 h 22"/>
                <a:gd name="T10" fmla="*/ 0 w 53"/>
                <a:gd name="T11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22">
                  <a:moveTo>
                    <a:pt x="0" y="6"/>
                  </a:moveTo>
                  <a:lnTo>
                    <a:pt x="0" y="6"/>
                  </a:lnTo>
                  <a:lnTo>
                    <a:pt x="12" y="22"/>
                  </a:lnTo>
                  <a:lnTo>
                    <a:pt x="53" y="22"/>
                  </a:lnTo>
                  <a:lnTo>
                    <a:pt x="49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9" name="Freeform 244">
              <a:extLst>
                <a:ext uri="{FF2B5EF4-FFF2-40B4-BE49-F238E27FC236}">
                  <a16:creationId xmlns:a16="http://schemas.microsoft.com/office/drawing/2014/main" xmlns="" id="{C86FBA82-C4B1-4C4F-9563-178EFCD12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1638" y="3895726"/>
              <a:ext cx="112713" cy="142875"/>
            </a:xfrm>
            <a:custGeom>
              <a:avLst/>
              <a:gdLst>
                <a:gd name="T0" fmla="*/ 10 w 108"/>
                <a:gd name="T1" fmla="*/ 0 h 135"/>
                <a:gd name="T2" fmla="*/ 10 w 108"/>
                <a:gd name="T3" fmla="*/ 0 h 135"/>
                <a:gd name="T4" fmla="*/ 0 w 108"/>
                <a:gd name="T5" fmla="*/ 19 h 135"/>
                <a:gd name="T6" fmla="*/ 27 w 108"/>
                <a:gd name="T7" fmla="*/ 69 h 135"/>
                <a:gd name="T8" fmla="*/ 28 w 108"/>
                <a:gd name="T9" fmla="*/ 109 h 135"/>
                <a:gd name="T10" fmla="*/ 33 w 108"/>
                <a:gd name="T11" fmla="*/ 119 h 135"/>
                <a:gd name="T12" fmla="*/ 64 w 108"/>
                <a:gd name="T13" fmla="*/ 120 h 135"/>
                <a:gd name="T14" fmla="*/ 82 w 108"/>
                <a:gd name="T15" fmla="*/ 103 h 135"/>
                <a:gd name="T16" fmla="*/ 94 w 108"/>
                <a:gd name="T17" fmla="*/ 111 h 135"/>
                <a:gd name="T18" fmla="*/ 97 w 108"/>
                <a:gd name="T19" fmla="*/ 135 h 135"/>
                <a:gd name="T20" fmla="*/ 107 w 108"/>
                <a:gd name="T21" fmla="*/ 128 h 135"/>
                <a:gd name="T22" fmla="*/ 108 w 108"/>
                <a:gd name="T23" fmla="*/ 98 h 135"/>
                <a:gd name="T24" fmla="*/ 99 w 108"/>
                <a:gd name="T25" fmla="*/ 97 h 135"/>
                <a:gd name="T26" fmla="*/ 94 w 108"/>
                <a:gd name="T27" fmla="*/ 70 h 135"/>
                <a:gd name="T28" fmla="*/ 72 w 108"/>
                <a:gd name="T29" fmla="*/ 70 h 135"/>
                <a:gd name="T30" fmla="*/ 67 w 108"/>
                <a:gd name="T31" fmla="*/ 55 h 135"/>
                <a:gd name="T32" fmla="*/ 80 w 108"/>
                <a:gd name="T33" fmla="*/ 37 h 135"/>
                <a:gd name="T34" fmla="*/ 80 w 108"/>
                <a:gd name="T35" fmla="*/ 29 h 135"/>
                <a:gd name="T36" fmla="*/ 41 w 108"/>
                <a:gd name="T37" fmla="*/ 29 h 135"/>
                <a:gd name="T38" fmla="*/ 10 w 108"/>
                <a:gd name="T3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8" h="135">
                  <a:moveTo>
                    <a:pt x="10" y="0"/>
                  </a:moveTo>
                  <a:lnTo>
                    <a:pt x="10" y="0"/>
                  </a:lnTo>
                  <a:lnTo>
                    <a:pt x="0" y="19"/>
                  </a:lnTo>
                  <a:lnTo>
                    <a:pt x="27" y="69"/>
                  </a:lnTo>
                  <a:lnTo>
                    <a:pt x="28" y="109"/>
                  </a:lnTo>
                  <a:lnTo>
                    <a:pt x="33" y="119"/>
                  </a:lnTo>
                  <a:lnTo>
                    <a:pt x="64" y="120"/>
                  </a:lnTo>
                  <a:lnTo>
                    <a:pt x="82" y="103"/>
                  </a:lnTo>
                  <a:lnTo>
                    <a:pt x="94" y="111"/>
                  </a:lnTo>
                  <a:lnTo>
                    <a:pt x="97" y="135"/>
                  </a:lnTo>
                  <a:lnTo>
                    <a:pt x="107" y="128"/>
                  </a:lnTo>
                  <a:lnTo>
                    <a:pt x="108" y="98"/>
                  </a:lnTo>
                  <a:lnTo>
                    <a:pt x="99" y="97"/>
                  </a:lnTo>
                  <a:lnTo>
                    <a:pt x="94" y="70"/>
                  </a:lnTo>
                  <a:lnTo>
                    <a:pt x="72" y="70"/>
                  </a:lnTo>
                  <a:lnTo>
                    <a:pt x="67" y="55"/>
                  </a:lnTo>
                  <a:lnTo>
                    <a:pt x="80" y="37"/>
                  </a:lnTo>
                  <a:lnTo>
                    <a:pt x="80" y="29"/>
                  </a:lnTo>
                  <a:lnTo>
                    <a:pt x="41" y="29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0" name="Freeform 245">
              <a:extLst>
                <a:ext uri="{FF2B5EF4-FFF2-40B4-BE49-F238E27FC236}">
                  <a16:creationId xmlns:a16="http://schemas.microsoft.com/office/drawing/2014/main" xmlns="" id="{C92CE97B-63E2-6744-BE3D-AB83744AA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6413" y="3824288"/>
              <a:ext cx="204788" cy="492125"/>
            </a:xfrm>
            <a:custGeom>
              <a:avLst/>
              <a:gdLst>
                <a:gd name="T0" fmla="*/ 176 w 194"/>
                <a:gd name="T1" fmla="*/ 465 h 465"/>
                <a:gd name="T2" fmla="*/ 176 w 194"/>
                <a:gd name="T3" fmla="*/ 465 h 465"/>
                <a:gd name="T4" fmla="*/ 154 w 194"/>
                <a:gd name="T5" fmla="*/ 430 h 465"/>
                <a:gd name="T6" fmla="*/ 170 w 194"/>
                <a:gd name="T7" fmla="*/ 408 h 465"/>
                <a:gd name="T8" fmla="*/ 155 w 194"/>
                <a:gd name="T9" fmla="*/ 380 h 465"/>
                <a:gd name="T10" fmla="*/ 141 w 194"/>
                <a:gd name="T11" fmla="*/ 378 h 465"/>
                <a:gd name="T12" fmla="*/ 139 w 194"/>
                <a:gd name="T13" fmla="*/ 332 h 465"/>
                <a:gd name="T14" fmla="*/ 118 w 194"/>
                <a:gd name="T15" fmla="*/ 291 h 465"/>
                <a:gd name="T16" fmla="*/ 111 w 194"/>
                <a:gd name="T17" fmla="*/ 301 h 465"/>
                <a:gd name="T18" fmla="*/ 97 w 194"/>
                <a:gd name="T19" fmla="*/ 324 h 465"/>
                <a:gd name="T20" fmla="*/ 80 w 194"/>
                <a:gd name="T21" fmla="*/ 327 h 465"/>
                <a:gd name="T22" fmla="*/ 71 w 194"/>
                <a:gd name="T23" fmla="*/ 316 h 465"/>
                <a:gd name="T24" fmla="*/ 67 w 194"/>
                <a:gd name="T25" fmla="*/ 285 h 465"/>
                <a:gd name="T26" fmla="*/ 54 w 194"/>
                <a:gd name="T27" fmla="*/ 260 h 465"/>
                <a:gd name="T28" fmla="*/ 0 w 194"/>
                <a:gd name="T29" fmla="*/ 209 h 465"/>
                <a:gd name="T30" fmla="*/ 13 w 194"/>
                <a:gd name="T31" fmla="*/ 200 h 465"/>
                <a:gd name="T32" fmla="*/ 15 w 194"/>
                <a:gd name="T33" fmla="*/ 164 h 465"/>
                <a:gd name="T34" fmla="*/ 35 w 194"/>
                <a:gd name="T35" fmla="*/ 131 h 465"/>
                <a:gd name="T36" fmla="*/ 44 w 194"/>
                <a:gd name="T37" fmla="*/ 49 h 465"/>
                <a:gd name="T38" fmla="*/ 72 w 194"/>
                <a:gd name="T39" fmla="*/ 29 h 465"/>
                <a:gd name="T40" fmla="*/ 73 w 194"/>
                <a:gd name="T41" fmla="*/ 0 h 465"/>
                <a:gd name="T42" fmla="*/ 90 w 194"/>
                <a:gd name="T43" fmla="*/ 5 h 465"/>
                <a:gd name="T44" fmla="*/ 117 w 194"/>
                <a:gd name="T45" fmla="*/ 44 h 465"/>
                <a:gd name="T46" fmla="*/ 97 w 194"/>
                <a:gd name="T47" fmla="*/ 87 h 465"/>
                <a:gd name="T48" fmla="*/ 110 w 194"/>
                <a:gd name="T49" fmla="*/ 120 h 465"/>
                <a:gd name="T50" fmla="*/ 143 w 194"/>
                <a:gd name="T51" fmla="*/ 133 h 465"/>
                <a:gd name="T52" fmla="*/ 149 w 194"/>
                <a:gd name="T53" fmla="*/ 170 h 465"/>
                <a:gd name="T54" fmla="*/ 194 w 194"/>
                <a:gd name="T55" fmla="*/ 177 h 465"/>
                <a:gd name="T56" fmla="*/ 182 w 194"/>
                <a:gd name="T57" fmla="*/ 198 h 465"/>
                <a:gd name="T58" fmla="*/ 126 w 194"/>
                <a:gd name="T59" fmla="*/ 220 h 465"/>
                <a:gd name="T60" fmla="*/ 119 w 194"/>
                <a:gd name="T61" fmla="*/ 256 h 465"/>
                <a:gd name="T62" fmla="*/ 161 w 194"/>
                <a:gd name="T63" fmla="*/ 309 h 465"/>
                <a:gd name="T64" fmla="*/ 162 w 194"/>
                <a:gd name="T65" fmla="*/ 338 h 465"/>
                <a:gd name="T66" fmla="*/ 153 w 194"/>
                <a:gd name="T67" fmla="*/ 347 h 465"/>
                <a:gd name="T68" fmla="*/ 154 w 194"/>
                <a:gd name="T69" fmla="*/ 356 h 465"/>
                <a:gd name="T70" fmla="*/ 184 w 194"/>
                <a:gd name="T71" fmla="*/ 401 h 465"/>
                <a:gd name="T72" fmla="*/ 185 w 194"/>
                <a:gd name="T73" fmla="*/ 448 h 465"/>
                <a:gd name="T74" fmla="*/ 176 w 194"/>
                <a:gd name="T75" fmla="*/ 465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4" h="465">
                  <a:moveTo>
                    <a:pt x="176" y="465"/>
                  </a:moveTo>
                  <a:lnTo>
                    <a:pt x="176" y="465"/>
                  </a:lnTo>
                  <a:lnTo>
                    <a:pt x="154" y="430"/>
                  </a:lnTo>
                  <a:lnTo>
                    <a:pt x="170" y="408"/>
                  </a:lnTo>
                  <a:lnTo>
                    <a:pt x="155" y="380"/>
                  </a:lnTo>
                  <a:lnTo>
                    <a:pt x="141" y="378"/>
                  </a:lnTo>
                  <a:lnTo>
                    <a:pt x="139" y="332"/>
                  </a:lnTo>
                  <a:lnTo>
                    <a:pt x="118" y="291"/>
                  </a:lnTo>
                  <a:lnTo>
                    <a:pt x="111" y="301"/>
                  </a:lnTo>
                  <a:lnTo>
                    <a:pt x="97" y="324"/>
                  </a:lnTo>
                  <a:lnTo>
                    <a:pt x="80" y="327"/>
                  </a:lnTo>
                  <a:lnTo>
                    <a:pt x="71" y="316"/>
                  </a:lnTo>
                  <a:lnTo>
                    <a:pt x="67" y="285"/>
                  </a:lnTo>
                  <a:lnTo>
                    <a:pt x="54" y="260"/>
                  </a:lnTo>
                  <a:lnTo>
                    <a:pt x="0" y="209"/>
                  </a:lnTo>
                  <a:lnTo>
                    <a:pt x="13" y="200"/>
                  </a:lnTo>
                  <a:lnTo>
                    <a:pt x="15" y="164"/>
                  </a:lnTo>
                  <a:lnTo>
                    <a:pt x="35" y="131"/>
                  </a:lnTo>
                  <a:lnTo>
                    <a:pt x="44" y="49"/>
                  </a:lnTo>
                  <a:lnTo>
                    <a:pt x="72" y="29"/>
                  </a:lnTo>
                  <a:lnTo>
                    <a:pt x="73" y="0"/>
                  </a:lnTo>
                  <a:lnTo>
                    <a:pt x="90" y="5"/>
                  </a:lnTo>
                  <a:lnTo>
                    <a:pt x="117" y="44"/>
                  </a:lnTo>
                  <a:lnTo>
                    <a:pt x="97" y="87"/>
                  </a:lnTo>
                  <a:lnTo>
                    <a:pt x="110" y="120"/>
                  </a:lnTo>
                  <a:lnTo>
                    <a:pt x="143" y="133"/>
                  </a:lnTo>
                  <a:lnTo>
                    <a:pt x="149" y="170"/>
                  </a:lnTo>
                  <a:lnTo>
                    <a:pt x="194" y="177"/>
                  </a:lnTo>
                  <a:lnTo>
                    <a:pt x="182" y="198"/>
                  </a:lnTo>
                  <a:lnTo>
                    <a:pt x="126" y="220"/>
                  </a:lnTo>
                  <a:lnTo>
                    <a:pt x="119" y="256"/>
                  </a:lnTo>
                  <a:lnTo>
                    <a:pt x="161" y="309"/>
                  </a:lnTo>
                  <a:lnTo>
                    <a:pt x="162" y="338"/>
                  </a:lnTo>
                  <a:lnTo>
                    <a:pt x="153" y="347"/>
                  </a:lnTo>
                  <a:lnTo>
                    <a:pt x="154" y="356"/>
                  </a:lnTo>
                  <a:lnTo>
                    <a:pt x="184" y="401"/>
                  </a:lnTo>
                  <a:lnTo>
                    <a:pt x="185" y="448"/>
                  </a:lnTo>
                  <a:lnTo>
                    <a:pt x="176" y="46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1" name="Freeform 246">
              <a:extLst>
                <a:ext uri="{FF2B5EF4-FFF2-40B4-BE49-F238E27FC236}">
                  <a16:creationId xmlns:a16="http://schemas.microsoft.com/office/drawing/2014/main" xmlns="" id="{FCF8BDA1-A01B-C84B-8F1C-CC114D8C2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9763" y="4040188"/>
              <a:ext cx="196850" cy="400050"/>
            </a:xfrm>
            <a:custGeom>
              <a:avLst/>
              <a:gdLst>
                <a:gd name="T0" fmla="*/ 55 w 186"/>
                <a:gd name="T1" fmla="*/ 0 h 378"/>
                <a:gd name="T2" fmla="*/ 55 w 186"/>
                <a:gd name="T3" fmla="*/ 0 h 378"/>
                <a:gd name="T4" fmla="*/ 80 w 186"/>
                <a:gd name="T5" fmla="*/ 33 h 378"/>
                <a:gd name="T6" fmla="*/ 80 w 186"/>
                <a:gd name="T7" fmla="*/ 73 h 378"/>
                <a:gd name="T8" fmla="*/ 89 w 186"/>
                <a:gd name="T9" fmla="*/ 77 h 378"/>
                <a:gd name="T10" fmla="*/ 129 w 186"/>
                <a:gd name="T11" fmla="*/ 58 h 378"/>
                <a:gd name="T12" fmla="*/ 137 w 186"/>
                <a:gd name="T13" fmla="*/ 60 h 378"/>
                <a:gd name="T14" fmla="*/ 186 w 186"/>
                <a:gd name="T15" fmla="*/ 116 h 378"/>
                <a:gd name="T16" fmla="*/ 184 w 186"/>
                <a:gd name="T17" fmla="*/ 154 h 378"/>
                <a:gd name="T18" fmla="*/ 168 w 186"/>
                <a:gd name="T19" fmla="*/ 151 h 378"/>
                <a:gd name="T20" fmla="*/ 154 w 186"/>
                <a:gd name="T21" fmla="*/ 143 h 378"/>
                <a:gd name="T22" fmla="*/ 144 w 186"/>
                <a:gd name="T23" fmla="*/ 143 h 378"/>
                <a:gd name="T24" fmla="*/ 125 w 186"/>
                <a:gd name="T25" fmla="*/ 174 h 378"/>
                <a:gd name="T26" fmla="*/ 129 w 186"/>
                <a:gd name="T27" fmla="*/ 191 h 378"/>
                <a:gd name="T28" fmla="*/ 144 w 186"/>
                <a:gd name="T29" fmla="*/ 199 h 378"/>
                <a:gd name="T30" fmla="*/ 143 w 186"/>
                <a:gd name="T31" fmla="*/ 218 h 378"/>
                <a:gd name="T32" fmla="*/ 132 w 186"/>
                <a:gd name="T33" fmla="*/ 223 h 378"/>
                <a:gd name="T34" fmla="*/ 96 w 186"/>
                <a:gd name="T35" fmla="*/ 198 h 378"/>
                <a:gd name="T36" fmla="*/ 96 w 186"/>
                <a:gd name="T37" fmla="*/ 176 h 378"/>
                <a:gd name="T38" fmla="*/ 81 w 186"/>
                <a:gd name="T39" fmla="*/ 175 h 378"/>
                <a:gd name="T40" fmla="*/ 75 w 186"/>
                <a:gd name="T41" fmla="*/ 185 h 378"/>
                <a:gd name="T42" fmla="*/ 72 w 186"/>
                <a:gd name="T43" fmla="*/ 284 h 378"/>
                <a:gd name="T44" fmla="*/ 95 w 186"/>
                <a:gd name="T45" fmla="*/ 326 h 378"/>
                <a:gd name="T46" fmla="*/ 137 w 186"/>
                <a:gd name="T47" fmla="*/ 366 h 378"/>
                <a:gd name="T48" fmla="*/ 135 w 186"/>
                <a:gd name="T49" fmla="*/ 378 h 378"/>
                <a:gd name="T50" fmla="*/ 113 w 186"/>
                <a:gd name="T51" fmla="*/ 377 h 378"/>
                <a:gd name="T52" fmla="*/ 93 w 186"/>
                <a:gd name="T53" fmla="*/ 347 h 378"/>
                <a:gd name="T54" fmla="*/ 72 w 186"/>
                <a:gd name="T55" fmla="*/ 347 h 378"/>
                <a:gd name="T56" fmla="*/ 45 w 186"/>
                <a:gd name="T57" fmla="*/ 326 h 378"/>
                <a:gd name="T58" fmla="*/ 37 w 186"/>
                <a:gd name="T59" fmla="*/ 303 h 378"/>
                <a:gd name="T60" fmla="*/ 49 w 186"/>
                <a:gd name="T61" fmla="*/ 285 h 378"/>
                <a:gd name="T62" fmla="*/ 53 w 186"/>
                <a:gd name="T63" fmla="*/ 268 h 378"/>
                <a:gd name="T64" fmla="*/ 65 w 186"/>
                <a:gd name="T65" fmla="*/ 246 h 378"/>
                <a:gd name="T66" fmla="*/ 65 w 186"/>
                <a:gd name="T67" fmla="*/ 196 h 378"/>
                <a:gd name="T68" fmla="*/ 34 w 186"/>
                <a:gd name="T69" fmla="*/ 152 h 378"/>
                <a:gd name="T70" fmla="*/ 33 w 186"/>
                <a:gd name="T71" fmla="*/ 146 h 378"/>
                <a:gd name="T72" fmla="*/ 43 w 186"/>
                <a:gd name="T73" fmla="*/ 137 h 378"/>
                <a:gd name="T74" fmla="*/ 41 w 186"/>
                <a:gd name="T75" fmla="*/ 102 h 378"/>
                <a:gd name="T76" fmla="*/ 0 w 186"/>
                <a:gd name="T77" fmla="*/ 51 h 378"/>
                <a:gd name="T78" fmla="*/ 5 w 186"/>
                <a:gd name="T79" fmla="*/ 21 h 378"/>
                <a:gd name="T80" fmla="*/ 55 w 186"/>
                <a:gd name="T8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6" h="378">
                  <a:moveTo>
                    <a:pt x="55" y="0"/>
                  </a:moveTo>
                  <a:lnTo>
                    <a:pt x="55" y="0"/>
                  </a:lnTo>
                  <a:lnTo>
                    <a:pt x="80" y="33"/>
                  </a:lnTo>
                  <a:lnTo>
                    <a:pt x="80" y="73"/>
                  </a:lnTo>
                  <a:lnTo>
                    <a:pt x="89" y="77"/>
                  </a:lnTo>
                  <a:lnTo>
                    <a:pt x="129" y="58"/>
                  </a:lnTo>
                  <a:lnTo>
                    <a:pt x="137" y="60"/>
                  </a:lnTo>
                  <a:lnTo>
                    <a:pt x="186" y="116"/>
                  </a:lnTo>
                  <a:lnTo>
                    <a:pt x="184" y="154"/>
                  </a:lnTo>
                  <a:lnTo>
                    <a:pt x="168" y="151"/>
                  </a:lnTo>
                  <a:lnTo>
                    <a:pt x="154" y="143"/>
                  </a:lnTo>
                  <a:lnTo>
                    <a:pt x="144" y="143"/>
                  </a:lnTo>
                  <a:lnTo>
                    <a:pt x="125" y="174"/>
                  </a:lnTo>
                  <a:lnTo>
                    <a:pt x="129" y="191"/>
                  </a:lnTo>
                  <a:lnTo>
                    <a:pt x="144" y="199"/>
                  </a:lnTo>
                  <a:lnTo>
                    <a:pt x="143" y="218"/>
                  </a:lnTo>
                  <a:lnTo>
                    <a:pt x="132" y="223"/>
                  </a:lnTo>
                  <a:lnTo>
                    <a:pt x="96" y="198"/>
                  </a:lnTo>
                  <a:lnTo>
                    <a:pt x="96" y="176"/>
                  </a:lnTo>
                  <a:lnTo>
                    <a:pt x="81" y="175"/>
                  </a:lnTo>
                  <a:lnTo>
                    <a:pt x="75" y="185"/>
                  </a:lnTo>
                  <a:lnTo>
                    <a:pt x="72" y="284"/>
                  </a:lnTo>
                  <a:lnTo>
                    <a:pt x="95" y="326"/>
                  </a:lnTo>
                  <a:lnTo>
                    <a:pt x="137" y="366"/>
                  </a:lnTo>
                  <a:lnTo>
                    <a:pt x="135" y="378"/>
                  </a:lnTo>
                  <a:lnTo>
                    <a:pt x="113" y="377"/>
                  </a:lnTo>
                  <a:lnTo>
                    <a:pt x="93" y="347"/>
                  </a:lnTo>
                  <a:lnTo>
                    <a:pt x="72" y="347"/>
                  </a:lnTo>
                  <a:lnTo>
                    <a:pt x="45" y="326"/>
                  </a:lnTo>
                  <a:lnTo>
                    <a:pt x="37" y="303"/>
                  </a:lnTo>
                  <a:lnTo>
                    <a:pt x="49" y="285"/>
                  </a:lnTo>
                  <a:lnTo>
                    <a:pt x="53" y="268"/>
                  </a:lnTo>
                  <a:lnTo>
                    <a:pt x="65" y="246"/>
                  </a:lnTo>
                  <a:lnTo>
                    <a:pt x="65" y="196"/>
                  </a:lnTo>
                  <a:lnTo>
                    <a:pt x="34" y="152"/>
                  </a:lnTo>
                  <a:lnTo>
                    <a:pt x="33" y="146"/>
                  </a:lnTo>
                  <a:lnTo>
                    <a:pt x="43" y="137"/>
                  </a:lnTo>
                  <a:lnTo>
                    <a:pt x="41" y="102"/>
                  </a:lnTo>
                  <a:lnTo>
                    <a:pt x="0" y="51"/>
                  </a:lnTo>
                  <a:lnTo>
                    <a:pt x="5" y="21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2" name="Freeform 247">
              <a:extLst>
                <a:ext uri="{FF2B5EF4-FFF2-40B4-BE49-F238E27FC236}">
                  <a16:creationId xmlns:a16="http://schemas.microsoft.com/office/drawing/2014/main" xmlns="" id="{BA2F3F8B-F472-AA43-B42B-0B944E289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0725" y="4413251"/>
              <a:ext cx="115888" cy="155575"/>
            </a:xfrm>
            <a:custGeom>
              <a:avLst/>
              <a:gdLst>
                <a:gd name="T0" fmla="*/ 0 w 111"/>
                <a:gd name="T1" fmla="*/ 0 h 147"/>
                <a:gd name="T2" fmla="*/ 0 w 111"/>
                <a:gd name="T3" fmla="*/ 0 h 147"/>
                <a:gd name="T4" fmla="*/ 16 w 111"/>
                <a:gd name="T5" fmla="*/ 36 h 147"/>
                <a:gd name="T6" fmla="*/ 19 w 111"/>
                <a:gd name="T7" fmla="*/ 82 h 147"/>
                <a:gd name="T8" fmla="*/ 40 w 111"/>
                <a:gd name="T9" fmla="*/ 114 h 147"/>
                <a:gd name="T10" fmla="*/ 91 w 111"/>
                <a:gd name="T11" fmla="*/ 145 h 147"/>
                <a:gd name="T12" fmla="*/ 111 w 111"/>
                <a:gd name="T13" fmla="*/ 147 h 147"/>
                <a:gd name="T14" fmla="*/ 107 w 111"/>
                <a:gd name="T15" fmla="*/ 115 h 147"/>
                <a:gd name="T16" fmla="*/ 90 w 111"/>
                <a:gd name="T17" fmla="*/ 74 h 147"/>
                <a:gd name="T18" fmla="*/ 66 w 111"/>
                <a:gd name="T19" fmla="*/ 22 h 147"/>
                <a:gd name="T20" fmla="*/ 64 w 111"/>
                <a:gd name="T21" fmla="*/ 32 h 147"/>
                <a:gd name="T22" fmla="*/ 34 w 111"/>
                <a:gd name="T23" fmla="*/ 30 h 147"/>
                <a:gd name="T24" fmla="*/ 13 w 111"/>
                <a:gd name="T25" fmla="*/ 0 h 147"/>
                <a:gd name="T26" fmla="*/ 0 w 111"/>
                <a:gd name="T2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1" h="147">
                  <a:moveTo>
                    <a:pt x="0" y="0"/>
                  </a:moveTo>
                  <a:lnTo>
                    <a:pt x="0" y="0"/>
                  </a:lnTo>
                  <a:lnTo>
                    <a:pt x="16" y="36"/>
                  </a:lnTo>
                  <a:lnTo>
                    <a:pt x="19" y="82"/>
                  </a:lnTo>
                  <a:lnTo>
                    <a:pt x="40" y="114"/>
                  </a:lnTo>
                  <a:lnTo>
                    <a:pt x="91" y="145"/>
                  </a:lnTo>
                  <a:lnTo>
                    <a:pt x="111" y="147"/>
                  </a:lnTo>
                  <a:lnTo>
                    <a:pt x="107" y="115"/>
                  </a:lnTo>
                  <a:lnTo>
                    <a:pt x="90" y="74"/>
                  </a:lnTo>
                  <a:lnTo>
                    <a:pt x="66" y="22"/>
                  </a:lnTo>
                  <a:lnTo>
                    <a:pt x="64" y="32"/>
                  </a:lnTo>
                  <a:lnTo>
                    <a:pt x="34" y="30"/>
                  </a:lnTo>
                  <a:lnTo>
                    <a:pt x="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3" name="Freeform 248">
              <a:extLst>
                <a:ext uri="{FF2B5EF4-FFF2-40B4-BE49-F238E27FC236}">
                  <a16:creationId xmlns:a16="http://schemas.microsoft.com/office/drawing/2014/main" xmlns="" id="{3EF2D2B5-AF8C-944E-B762-2F15DB5EA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875" y="4195763"/>
              <a:ext cx="109538" cy="120650"/>
            </a:xfrm>
            <a:custGeom>
              <a:avLst/>
              <a:gdLst>
                <a:gd name="T0" fmla="*/ 6 w 103"/>
                <a:gd name="T1" fmla="*/ 80 h 114"/>
                <a:gd name="T2" fmla="*/ 6 w 103"/>
                <a:gd name="T3" fmla="*/ 80 h 114"/>
                <a:gd name="T4" fmla="*/ 38 w 103"/>
                <a:gd name="T5" fmla="*/ 114 h 114"/>
                <a:gd name="T6" fmla="*/ 98 w 103"/>
                <a:gd name="T7" fmla="*/ 70 h 114"/>
                <a:gd name="T8" fmla="*/ 103 w 103"/>
                <a:gd name="T9" fmla="*/ 0 h 114"/>
                <a:gd name="T10" fmla="*/ 72 w 103"/>
                <a:gd name="T11" fmla="*/ 21 h 114"/>
                <a:gd name="T12" fmla="*/ 56 w 103"/>
                <a:gd name="T13" fmla="*/ 12 h 114"/>
                <a:gd name="T14" fmla="*/ 34 w 103"/>
                <a:gd name="T15" fmla="*/ 9 h 114"/>
                <a:gd name="T16" fmla="*/ 22 w 103"/>
                <a:gd name="T17" fmla="*/ 1 h 114"/>
                <a:gd name="T18" fmla="*/ 16 w 103"/>
                <a:gd name="T19" fmla="*/ 1 h 114"/>
                <a:gd name="T20" fmla="*/ 0 w 103"/>
                <a:gd name="T21" fmla="*/ 27 h 114"/>
                <a:gd name="T22" fmla="*/ 3 w 103"/>
                <a:gd name="T23" fmla="*/ 39 h 114"/>
                <a:gd name="T24" fmla="*/ 19 w 103"/>
                <a:gd name="T25" fmla="*/ 48 h 114"/>
                <a:gd name="T26" fmla="*/ 17 w 103"/>
                <a:gd name="T27" fmla="*/ 73 h 114"/>
                <a:gd name="T28" fmla="*/ 6 w 103"/>
                <a:gd name="T29" fmla="*/ 8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" h="114">
                  <a:moveTo>
                    <a:pt x="6" y="80"/>
                  </a:moveTo>
                  <a:lnTo>
                    <a:pt x="6" y="80"/>
                  </a:lnTo>
                  <a:lnTo>
                    <a:pt x="38" y="114"/>
                  </a:lnTo>
                  <a:lnTo>
                    <a:pt x="98" y="70"/>
                  </a:lnTo>
                  <a:lnTo>
                    <a:pt x="103" y="0"/>
                  </a:lnTo>
                  <a:lnTo>
                    <a:pt x="72" y="21"/>
                  </a:lnTo>
                  <a:lnTo>
                    <a:pt x="56" y="12"/>
                  </a:lnTo>
                  <a:lnTo>
                    <a:pt x="34" y="9"/>
                  </a:lnTo>
                  <a:lnTo>
                    <a:pt x="22" y="1"/>
                  </a:lnTo>
                  <a:lnTo>
                    <a:pt x="16" y="1"/>
                  </a:lnTo>
                  <a:lnTo>
                    <a:pt x="0" y="27"/>
                  </a:lnTo>
                  <a:lnTo>
                    <a:pt x="3" y="39"/>
                  </a:lnTo>
                  <a:lnTo>
                    <a:pt x="19" y="48"/>
                  </a:lnTo>
                  <a:lnTo>
                    <a:pt x="17" y="73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4" name="Freeform 249">
              <a:extLst>
                <a:ext uri="{FF2B5EF4-FFF2-40B4-BE49-F238E27FC236}">
                  <a16:creationId xmlns:a16="http://schemas.microsoft.com/office/drawing/2014/main" xmlns="" id="{A448531E-DC18-914D-BA7D-E4672625A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438" y="3976688"/>
              <a:ext cx="180975" cy="234950"/>
            </a:xfrm>
            <a:custGeom>
              <a:avLst/>
              <a:gdLst>
                <a:gd name="T0" fmla="*/ 35 w 172"/>
                <a:gd name="T1" fmla="*/ 0 h 221"/>
                <a:gd name="T2" fmla="*/ 35 w 172"/>
                <a:gd name="T3" fmla="*/ 0 h 221"/>
                <a:gd name="T4" fmla="*/ 16 w 172"/>
                <a:gd name="T5" fmla="*/ 10 h 221"/>
                <a:gd name="T6" fmla="*/ 0 w 172"/>
                <a:gd name="T7" fmla="*/ 56 h 221"/>
                <a:gd name="T8" fmla="*/ 26 w 172"/>
                <a:gd name="T9" fmla="*/ 89 h 221"/>
                <a:gd name="T10" fmla="*/ 22 w 172"/>
                <a:gd name="T11" fmla="*/ 126 h 221"/>
                <a:gd name="T12" fmla="*/ 26 w 172"/>
                <a:gd name="T13" fmla="*/ 128 h 221"/>
                <a:gd name="T14" fmla="*/ 70 w 172"/>
                <a:gd name="T15" fmla="*/ 107 h 221"/>
                <a:gd name="T16" fmla="*/ 129 w 172"/>
                <a:gd name="T17" fmla="*/ 173 h 221"/>
                <a:gd name="T18" fmla="*/ 127 w 172"/>
                <a:gd name="T19" fmla="*/ 214 h 221"/>
                <a:gd name="T20" fmla="*/ 140 w 172"/>
                <a:gd name="T21" fmla="*/ 221 h 221"/>
                <a:gd name="T22" fmla="*/ 172 w 172"/>
                <a:gd name="T23" fmla="*/ 195 h 221"/>
                <a:gd name="T24" fmla="*/ 169 w 172"/>
                <a:gd name="T25" fmla="*/ 175 h 221"/>
                <a:gd name="T26" fmla="*/ 78 w 172"/>
                <a:gd name="T27" fmla="*/ 88 h 221"/>
                <a:gd name="T28" fmla="*/ 79 w 172"/>
                <a:gd name="T29" fmla="*/ 75 h 221"/>
                <a:gd name="T30" fmla="*/ 90 w 172"/>
                <a:gd name="T31" fmla="*/ 67 h 221"/>
                <a:gd name="T32" fmla="*/ 82 w 172"/>
                <a:gd name="T33" fmla="*/ 45 h 221"/>
                <a:gd name="T34" fmla="*/ 45 w 172"/>
                <a:gd name="T35" fmla="*/ 39 h 221"/>
                <a:gd name="T36" fmla="*/ 35 w 172"/>
                <a:gd name="T3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2" h="221">
                  <a:moveTo>
                    <a:pt x="35" y="0"/>
                  </a:moveTo>
                  <a:lnTo>
                    <a:pt x="35" y="0"/>
                  </a:lnTo>
                  <a:lnTo>
                    <a:pt x="16" y="10"/>
                  </a:lnTo>
                  <a:lnTo>
                    <a:pt x="0" y="56"/>
                  </a:lnTo>
                  <a:lnTo>
                    <a:pt x="26" y="89"/>
                  </a:lnTo>
                  <a:lnTo>
                    <a:pt x="22" y="126"/>
                  </a:lnTo>
                  <a:lnTo>
                    <a:pt x="26" y="128"/>
                  </a:lnTo>
                  <a:lnTo>
                    <a:pt x="70" y="107"/>
                  </a:lnTo>
                  <a:lnTo>
                    <a:pt x="129" y="173"/>
                  </a:lnTo>
                  <a:lnTo>
                    <a:pt x="127" y="214"/>
                  </a:lnTo>
                  <a:lnTo>
                    <a:pt x="140" y="221"/>
                  </a:lnTo>
                  <a:lnTo>
                    <a:pt x="172" y="195"/>
                  </a:lnTo>
                  <a:lnTo>
                    <a:pt x="169" y="175"/>
                  </a:lnTo>
                  <a:lnTo>
                    <a:pt x="78" y="88"/>
                  </a:lnTo>
                  <a:lnTo>
                    <a:pt x="79" y="75"/>
                  </a:lnTo>
                  <a:lnTo>
                    <a:pt x="90" y="67"/>
                  </a:lnTo>
                  <a:lnTo>
                    <a:pt x="82" y="45"/>
                  </a:lnTo>
                  <a:lnTo>
                    <a:pt x="45" y="39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5" name="Freeform 250">
              <a:extLst>
                <a:ext uri="{FF2B5EF4-FFF2-40B4-BE49-F238E27FC236}">
                  <a16:creationId xmlns:a16="http://schemas.microsoft.com/office/drawing/2014/main" xmlns="" id="{DD42D165-70D0-5B48-BA6B-F66468F21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9300" y="3957638"/>
              <a:ext cx="187325" cy="400050"/>
            </a:xfrm>
            <a:custGeom>
              <a:avLst/>
              <a:gdLst>
                <a:gd name="T0" fmla="*/ 70 w 178"/>
                <a:gd name="T1" fmla="*/ 344 h 378"/>
                <a:gd name="T2" fmla="*/ 70 w 178"/>
                <a:gd name="T3" fmla="*/ 344 h 378"/>
                <a:gd name="T4" fmla="*/ 79 w 178"/>
                <a:gd name="T5" fmla="*/ 359 h 378"/>
                <a:gd name="T6" fmla="*/ 81 w 178"/>
                <a:gd name="T7" fmla="*/ 375 h 378"/>
                <a:gd name="T8" fmla="*/ 105 w 178"/>
                <a:gd name="T9" fmla="*/ 378 h 378"/>
                <a:gd name="T10" fmla="*/ 135 w 178"/>
                <a:gd name="T11" fmla="*/ 338 h 378"/>
                <a:gd name="T12" fmla="*/ 163 w 178"/>
                <a:gd name="T13" fmla="*/ 330 h 378"/>
                <a:gd name="T14" fmla="*/ 178 w 178"/>
                <a:gd name="T15" fmla="*/ 290 h 378"/>
                <a:gd name="T16" fmla="*/ 171 w 178"/>
                <a:gd name="T17" fmla="*/ 224 h 378"/>
                <a:gd name="T18" fmla="*/ 142 w 178"/>
                <a:gd name="T19" fmla="*/ 184 h 378"/>
                <a:gd name="T20" fmla="*/ 112 w 178"/>
                <a:gd name="T21" fmla="*/ 160 h 378"/>
                <a:gd name="T22" fmla="*/ 73 w 178"/>
                <a:gd name="T23" fmla="*/ 93 h 378"/>
                <a:gd name="T24" fmla="*/ 101 w 178"/>
                <a:gd name="T25" fmla="*/ 47 h 378"/>
                <a:gd name="T26" fmla="*/ 61 w 178"/>
                <a:gd name="T27" fmla="*/ 1 h 378"/>
                <a:gd name="T28" fmla="*/ 29 w 178"/>
                <a:gd name="T29" fmla="*/ 0 h 378"/>
                <a:gd name="T30" fmla="*/ 0 w 178"/>
                <a:gd name="T31" fmla="*/ 15 h 378"/>
                <a:gd name="T32" fmla="*/ 9 w 178"/>
                <a:gd name="T33" fmla="*/ 52 h 378"/>
                <a:gd name="T34" fmla="*/ 47 w 178"/>
                <a:gd name="T35" fmla="*/ 59 h 378"/>
                <a:gd name="T36" fmla="*/ 57 w 178"/>
                <a:gd name="T37" fmla="*/ 87 h 378"/>
                <a:gd name="T38" fmla="*/ 44 w 178"/>
                <a:gd name="T39" fmla="*/ 96 h 378"/>
                <a:gd name="T40" fmla="*/ 45 w 178"/>
                <a:gd name="T41" fmla="*/ 103 h 378"/>
                <a:gd name="T42" fmla="*/ 135 w 178"/>
                <a:gd name="T43" fmla="*/ 191 h 378"/>
                <a:gd name="T44" fmla="*/ 138 w 178"/>
                <a:gd name="T45" fmla="*/ 217 h 378"/>
                <a:gd name="T46" fmla="*/ 133 w 178"/>
                <a:gd name="T47" fmla="*/ 298 h 378"/>
                <a:gd name="T48" fmla="*/ 70 w 178"/>
                <a:gd name="T49" fmla="*/ 344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8" h="378">
                  <a:moveTo>
                    <a:pt x="70" y="344"/>
                  </a:moveTo>
                  <a:lnTo>
                    <a:pt x="70" y="344"/>
                  </a:lnTo>
                  <a:lnTo>
                    <a:pt x="79" y="359"/>
                  </a:lnTo>
                  <a:lnTo>
                    <a:pt x="81" y="375"/>
                  </a:lnTo>
                  <a:lnTo>
                    <a:pt x="105" y="378"/>
                  </a:lnTo>
                  <a:lnTo>
                    <a:pt x="135" y="338"/>
                  </a:lnTo>
                  <a:lnTo>
                    <a:pt x="163" y="330"/>
                  </a:lnTo>
                  <a:lnTo>
                    <a:pt x="178" y="290"/>
                  </a:lnTo>
                  <a:lnTo>
                    <a:pt x="171" y="224"/>
                  </a:lnTo>
                  <a:lnTo>
                    <a:pt x="142" y="184"/>
                  </a:lnTo>
                  <a:lnTo>
                    <a:pt x="112" y="160"/>
                  </a:lnTo>
                  <a:lnTo>
                    <a:pt x="73" y="93"/>
                  </a:lnTo>
                  <a:lnTo>
                    <a:pt x="101" y="47"/>
                  </a:lnTo>
                  <a:lnTo>
                    <a:pt x="61" y="1"/>
                  </a:lnTo>
                  <a:lnTo>
                    <a:pt x="29" y="0"/>
                  </a:lnTo>
                  <a:lnTo>
                    <a:pt x="0" y="15"/>
                  </a:lnTo>
                  <a:lnTo>
                    <a:pt x="9" y="52"/>
                  </a:lnTo>
                  <a:lnTo>
                    <a:pt x="47" y="59"/>
                  </a:lnTo>
                  <a:lnTo>
                    <a:pt x="57" y="87"/>
                  </a:lnTo>
                  <a:lnTo>
                    <a:pt x="44" y="96"/>
                  </a:lnTo>
                  <a:lnTo>
                    <a:pt x="45" y="103"/>
                  </a:lnTo>
                  <a:lnTo>
                    <a:pt x="135" y="191"/>
                  </a:lnTo>
                  <a:lnTo>
                    <a:pt x="138" y="217"/>
                  </a:lnTo>
                  <a:lnTo>
                    <a:pt x="133" y="298"/>
                  </a:lnTo>
                  <a:lnTo>
                    <a:pt x="70" y="34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6" name="Freeform 251">
              <a:extLst>
                <a:ext uri="{FF2B5EF4-FFF2-40B4-BE49-F238E27FC236}">
                  <a16:creationId xmlns:a16="http://schemas.microsoft.com/office/drawing/2014/main" xmlns="" id="{1D4D3C07-4BDA-4E46-84EF-D0E52F657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0700" y="3476626"/>
              <a:ext cx="125413" cy="63500"/>
            </a:xfrm>
            <a:custGeom>
              <a:avLst/>
              <a:gdLst>
                <a:gd name="T0" fmla="*/ 0 w 120"/>
                <a:gd name="T1" fmla="*/ 12 h 60"/>
                <a:gd name="T2" fmla="*/ 0 w 120"/>
                <a:gd name="T3" fmla="*/ 12 h 60"/>
                <a:gd name="T4" fmla="*/ 26 w 120"/>
                <a:gd name="T5" fmla="*/ 45 h 60"/>
                <a:gd name="T6" fmla="*/ 58 w 120"/>
                <a:gd name="T7" fmla="*/ 60 h 60"/>
                <a:gd name="T8" fmla="*/ 77 w 120"/>
                <a:gd name="T9" fmla="*/ 60 h 60"/>
                <a:gd name="T10" fmla="*/ 111 w 120"/>
                <a:gd name="T11" fmla="*/ 51 h 60"/>
                <a:gd name="T12" fmla="*/ 120 w 120"/>
                <a:gd name="T13" fmla="*/ 38 h 60"/>
                <a:gd name="T14" fmla="*/ 20 w 120"/>
                <a:gd name="T15" fmla="*/ 0 h 60"/>
                <a:gd name="T16" fmla="*/ 0 w 120"/>
                <a:gd name="T17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60">
                  <a:moveTo>
                    <a:pt x="0" y="12"/>
                  </a:moveTo>
                  <a:lnTo>
                    <a:pt x="0" y="12"/>
                  </a:lnTo>
                  <a:lnTo>
                    <a:pt x="26" y="45"/>
                  </a:lnTo>
                  <a:lnTo>
                    <a:pt x="58" y="60"/>
                  </a:lnTo>
                  <a:lnTo>
                    <a:pt x="77" y="60"/>
                  </a:lnTo>
                  <a:lnTo>
                    <a:pt x="111" y="51"/>
                  </a:lnTo>
                  <a:lnTo>
                    <a:pt x="120" y="38"/>
                  </a:lnTo>
                  <a:lnTo>
                    <a:pt x="20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7" name="Freeform 252">
              <a:extLst>
                <a:ext uri="{FF2B5EF4-FFF2-40B4-BE49-F238E27FC236}">
                  <a16:creationId xmlns:a16="http://schemas.microsoft.com/office/drawing/2014/main" xmlns="" id="{E53CFC43-84B8-7041-9124-7C36C1690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3250" y="3536951"/>
              <a:ext cx="74613" cy="65088"/>
            </a:xfrm>
            <a:custGeom>
              <a:avLst/>
              <a:gdLst>
                <a:gd name="T0" fmla="*/ 33 w 71"/>
                <a:gd name="T1" fmla="*/ 0 h 62"/>
                <a:gd name="T2" fmla="*/ 33 w 71"/>
                <a:gd name="T3" fmla="*/ 0 h 62"/>
                <a:gd name="T4" fmla="*/ 71 w 71"/>
                <a:gd name="T5" fmla="*/ 49 h 62"/>
                <a:gd name="T6" fmla="*/ 60 w 71"/>
                <a:gd name="T7" fmla="*/ 62 h 62"/>
                <a:gd name="T8" fmla="*/ 33 w 71"/>
                <a:gd name="T9" fmla="*/ 57 h 62"/>
                <a:gd name="T10" fmla="*/ 0 w 71"/>
                <a:gd name="T11" fmla="*/ 28 h 62"/>
                <a:gd name="T12" fmla="*/ 2 w 71"/>
                <a:gd name="T13" fmla="*/ 8 h 62"/>
                <a:gd name="T14" fmla="*/ 33 w 71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2">
                  <a:moveTo>
                    <a:pt x="33" y="0"/>
                  </a:moveTo>
                  <a:lnTo>
                    <a:pt x="33" y="0"/>
                  </a:lnTo>
                  <a:lnTo>
                    <a:pt x="71" y="49"/>
                  </a:lnTo>
                  <a:lnTo>
                    <a:pt x="60" y="62"/>
                  </a:lnTo>
                  <a:lnTo>
                    <a:pt x="33" y="57"/>
                  </a:lnTo>
                  <a:lnTo>
                    <a:pt x="0" y="28"/>
                  </a:lnTo>
                  <a:lnTo>
                    <a:pt x="2" y="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8" name="Freeform 253">
              <a:extLst>
                <a:ext uri="{FF2B5EF4-FFF2-40B4-BE49-F238E27FC236}">
                  <a16:creationId xmlns:a16="http://schemas.microsoft.com/office/drawing/2014/main" xmlns="" id="{CC478806-FDB1-8F4F-B9DB-3CF3D29FA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2938" y="3519488"/>
              <a:ext cx="111125" cy="84138"/>
            </a:xfrm>
            <a:custGeom>
              <a:avLst/>
              <a:gdLst>
                <a:gd name="T0" fmla="*/ 8 w 104"/>
                <a:gd name="T1" fmla="*/ 0 h 80"/>
                <a:gd name="T2" fmla="*/ 8 w 104"/>
                <a:gd name="T3" fmla="*/ 0 h 80"/>
                <a:gd name="T4" fmla="*/ 0 w 104"/>
                <a:gd name="T5" fmla="*/ 13 h 80"/>
                <a:gd name="T6" fmla="*/ 37 w 104"/>
                <a:gd name="T7" fmla="*/ 62 h 80"/>
                <a:gd name="T8" fmla="*/ 50 w 104"/>
                <a:gd name="T9" fmla="*/ 58 h 80"/>
                <a:gd name="T10" fmla="*/ 71 w 104"/>
                <a:gd name="T11" fmla="*/ 80 h 80"/>
                <a:gd name="T12" fmla="*/ 81 w 104"/>
                <a:gd name="T13" fmla="*/ 41 h 80"/>
                <a:gd name="T14" fmla="*/ 104 w 104"/>
                <a:gd name="T15" fmla="*/ 45 h 80"/>
                <a:gd name="T16" fmla="*/ 103 w 104"/>
                <a:gd name="T17" fmla="*/ 34 h 80"/>
                <a:gd name="T18" fmla="*/ 65 w 104"/>
                <a:gd name="T19" fmla="*/ 0 h 80"/>
                <a:gd name="T20" fmla="*/ 58 w 104"/>
                <a:gd name="T21" fmla="*/ 20 h 80"/>
                <a:gd name="T22" fmla="*/ 8 w 104"/>
                <a:gd name="T2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80">
                  <a:moveTo>
                    <a:pt x="8" y="0"/>
                  </a:moveTo>
                  <a:lnTo>
                    <a:pt x="8" y="0"/>
                  </a:lnTo>
                  <a:lnTo>
                    <a:pt x="0" y="13"/>
                  </a:lnTo>
                  <a:lnTo>
                    <a:pt x="37" y="62"/>
                  </a:lnTo>
                  <a:lnTo>
                    <a:pt x="50" y="58"/>
                  </a:lnTo>
                  <a:lnTo>
                    <a:pt x="71" y="80"/>
                  </a:lnTo>
                  <a:lnTo>
                    <a:pt x="81" y="41"/>
                  </a:lnTo>
                  <a:lnTo>
                    <a:pt x="104" y="45"/>
                  </a:lnTo>
                  <a:lnTo>
                    <a:pt x="103" y="34"/>
                  </a:lnTo>
                  <a:lnTo>
                    <a:pt x="65" y="0"/>
                  </a:lnTo>
                  <a:lnTo>
                    <a:pt x="58" y="2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9" name="Freeform 254">
              <a:extLst>
                <a:ext uri="{FF2B5EF4-FFF2-40B4-BE49-F238E27FC236}">
                  <a16:creationId xmlns:a16="http://schemas.microsoft.com/office/drawing/2014/main" xmlns="" id="{CE361E05-9FC5-064C-A3EA-126210CC7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063" y="3587751"/>
              <a:ext cx="468313" cy="368300"/>
            </a:xfrm>
            <a:custGeom>
              <a:avLst/>
              <a:gdLst>
                <a:gd name="T0" fmla="*/ 9 w 443"/>
                <a:gd name="T1" fmla="*/ 15 h 348"/>
                <a:gd name="T2" fmla="*/ 9 w 443"/>
                <a:gd name="T3" fmla="*/ 15 h 348"/>
                <a:gd name="T4" fmla="*/ 0 w 443"/>
                <a:gd name="T5" fmla="*/ 25 h 348"/>
                <a:gd name="T6" fmla="*/ 1 w 443"/>
                <a:gd name="T7" fmla="*/ 41 h 348"/>
                <a:gd name="T8" fmla="*/ 13 w 443"/>
                <a:gd name="T9" fmla="*/ 58 h 348"/>
                <a:gd name="T10" fmla="*/ 55 w 443"/>
                <a:gd name="T11" fmla="*/ 104 h 348"/>
                <a:gd name="T12" fmla="*/ 49 w 443"/>
                <a:gd name="T13" fmla="*/ 122 h 348"/>
                <a:gd name="T14" fmla="*/ 41 w 443"/>
                <a:gd name="T15" fmla="*/ 122 h 348"/>
                <a:gd name="T16" fmla="*/ 38 w 443"/>
                <a:gd name="T17" fmla="*/ 141 h 348"/>
                <a:gd name="T18" fmla="*/ 61 w 443"/>
                <a:gd name="T19" fmla="*/ 172 h 348"/>
                <a:gd name="T20" fmla="*/ 84 w 443"/>
                <a:gd name="T21" fmla="*/ 173 h 348"/>
                <a:gd name="T22" fmla="*/ 128 w 443"/>
                <a:gd name="T23" fmla="*/ 235 h 348"/>
                <a:gd name="T24" fmla="*/ 153 w 443"/>
                <a:gd name="T25" fmla="*/ 236 h 348"/>
                <a:gd name="T26" fmla="*/ 172 w 443"/>
                <a:gd name="T27" fmla="*/ 250 h 348"/>
                <a:gd name="T28" fmla="*/ 173 w 443"/>
                <a:gd name="T29" fmla="*/ 278 h 348"/>
                <a:gd name="T30" fmla="*/ 249 w 443"/>
                <a:gd name="T31" fmla="*/ 323 h 348"/>
                <a:gd name="T32" fmla="*/ 278 w 443"/>
                <a:gd name="T33" fmla="*/ 323 h 348"/>
                <a:gd name="T34" fmla="*/ 295 w 443"/>
                <a:gd name="T35" fmla="*/ 308 h 348"/>
                <a:gd name="T36" fmla="*/ 317 w 443"/>
                <a:gd name="T37" fmla="*/ 307 h 348"/>
                <a:gd name="T38" fmla="*/ 330 w 443"/>
                <a:gd name="T39" fmla="*/ 336 h 348"/>
                <a:gd name="T40" fmla="*/ 412 w 443"/>
                <a:gd name="T41" fmla="*/ 348 h 348"/>
                <a:gd name="T42" fmla="*/ 415 w 443"/>
                <a:gd name="T43" fmla="*/ 318 h 348"/>
                <a:gd name="T44" fmla="*/ 442 w 443"/>
                <a:gd name="T45" fmla="*/ 308 h 348"/>
                <a:gd name="T46" fmla="*/ 443 w 443"/>
                <a:gd name="T47" fmla="*/ 297 h 348"/>
                <a:gd name="T48" fmla="*/ 422 w 443"/>
                <a:gd name="T49" fmla="*/ 267 h 348"/>
                <a:gd name="T50" fmla="*/ 373 w 443"/>
                <a:gd name="T51" fmla="*/ 228 h 348"/>
                <a:gd name="T52" fmla="*/ 399 w 443"/>
                <a:gd name="T53" fmla="*/ 205 h 348"/>
                <a:gd name="T54" fmla="*/ 397 w 443"/>
                <a:gd name="T55" fmla="*/ 195 h 348"/>
                <a:gd name="T56" fmla="*/ 365 w 443"/>
                <a:gd name="T57" fmla="*/ 190 h 348"/>
                <a:gd name="T58" fmla="*/ 352 w 443"/>
                <a:gd name="T59" fmla="*/ 83 h 348"/>
                <a:gd name="T60" fmla="*/ 350 w 443"/>
                <a:gd name="T61" fmla="*/ 58 h 348"/>
                <a:gd name="T62" fmla="*/ 264 w 443"/>
                <a:gd name="T63" fmla="*/ 25 h 348"/>
                <a:gd name="T64" fmla="*/ 225 w 443"/>
                <a:gd name="T65" fmla="*/ 33 h 348"/>
                <a:gd name="T66" fmla="*/ 204 w 443"/>
                <a:gd name="T67" fmla="*/ 60 h 348"/>
                <a:gd name="T68" fmla="*/ 185 w 443"/>
                <a:gd name="T69" fmla="*/ 58 h 348"/>
                <a:gd name="T70" fmla="*/ 179 w 443"/>
                <a:gd name="T71" fmla="*/ 63 h 348"/>
                <a:gd name="T72" fmla="*/ 137 w 443"/>
                <a:gd name="T73" fmla="*/ 60 h 348"/>
                <a:gd name="T74" fmla="*/ 84 w 443"/>
                <a:gd name="T75" fmla="*/ 21 h 348"/>
                <a:gd name="T76" fmla="*/ 64 w 443"/>
                <a:gd name="T77" fmla="*/ 0 h 348"/>
                <a:gd name="T78" fmla="*/ 55 w 443"/>
                <a:gd name="T79" fmla="*/ 2 h 348"/>
                <a:gd name="T80" fmla="*/ 38 w 443"/>
                <a:gd name="T81" fmla="*/ 21 h 348"/>
                <a:gd name="T82" fmla="*/ 9 w 443"/>
                <a:gd name="T83" fmla="*/ 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3" h="348">
                  <a:moveTo>
                    <a:pt x="9" y="15"/>
                  </a:moveTo>
                  <a:lnTo>
                    <a:pt x="9" y="15"/>
                  </a:lnTo>
                  <a:lnTo>
                    <a:pt x="0" y="25"/>
                  </a:lnTo>
                  <a:lnTo>
                    <a:pt x="1" y="41"/>
                  </a:lnTo>
                  <a:lnTo>
                    <a:pt x="13" y="58"/>
                  </a:lnTo>
                  <a:lnTo>
                    <a:pt x="55" y="104"/>
                  </a:lnTo>
                  <a:lnTo>
                    <a:pt x="49" y="122"/>
                  </a:lnTo>
                  <a:lnTo>
                    <a:pt x="41" y="122"/>
                  </a:lnTo>
                  <a:lnTo>
                    <a:pt x="38" y="141"/>
                  </a:lnTo>
                  <a:lnTo>
                    <a:pt x="61" y="172"/>
                  </a:lnTo>
                  <a:lnTo>
                    <a:pt x="84" y="173"/>
                  </a:lnTo>
                  <a:lnTo>
                    <a:pt x="128" y="235"/>
                  </a:lnTo>
                  <a:lnTo>
                    <a:pt x="153" y="236"/>
                  </a:lnTo>
                  <a:lnTo>
                    <a:pt x="172" y="250"/>
                  </a:lnTo>
                  <a:lnTo>
                    <a:pt x="173" y="278"/>
                  </a:lnTo>
                  <a:lnTo>
                    <a:pt x="249" y="323"/>
                  </a:lnTo>
                  <a:lnTo>
                    <a:pt x="278" y="323"/>
                  </a:lnTo>
                  <a:lnTo>
                    <a:pt x="295" y="308"/>
                  </a:lnTo>
                  <a:lnTo>
                    <a:pt x="317" y="307"/>
                  </a:lnTo>
                  <a:lnTo>
                    <a:pt x="330" y="336"/>
                  </a:lnTo>
                  <a:lnTo>
                    <a:pt x="412" y="348"/>
                  </a:lnTo>
                  <a:lnTo>
                    <a:pt x="415" y="318"/>
                  </a:lnTo>
                  <a:lnTo>
                    <a:pt x="442" y="308"/>
                  </a:lnTo>
                  <a:lnTo>
                    <a:pt x="443" y="297"/>
                  </a:lnTo>
                  <a:lnTo>
                    <a:pt x="422" y="267"/>
                  </a:lnTo>
                  <a:lnTo>
                    <a:pt x="373" y="228"/>
                  </a:lnTo>
                  <a:lnTo>
                    <a:pt x="399" y="205"/>
                  </a:lnTo>
                  <a:lnTo>
                    <a:pt x="397" y="195"/>
                  </a:lnTo>
                  <a:lnTo>
                    <a:pt x="365" y="190"/>
                  </a:lnTo>
                  <a:lnTo>
                    <a:pt x="352" y="83"/>
                  </a:lnTo>
                  <a:lnTo>
                    <a:pt x="350" y="58"/>
                  </a:lnTo>
                  <a:lnTo>
                    <a:pt x="264" y="25"/>
                  </a:lnTo>
                  <a:lnTo>
                    <a:pt x="225" y="33"/>
                  </a:lnTo>
                  <a:lnTo>
                    <a:pt x="204" y="60"/>
                  </a:lnTo>
                  <a:lnTo>
                    <a:pt x="185" y="58"/>
                  </a:lnTo>
                  <a:lnTo>
                    <a:pt x="179" y="63"/>
                  </a:lnTo>
                  <a:lnTo>
                    <a:pt x="137" y="60"/>
                  </a:lnTo>
                  <a:lnTo>
                    <a:pt x="84" y="21"/>
                  </a:lnTo>
                  <a:lnTo>
                    <a:pt x="64" y="0"/>
                  </a:lnTo>
                  <a:lnTo>
                    <a:pt x="55" y="2"/>
                  </a:lnTo>
                  <a:lnTo>
                    <a:pt x="38" y="21"/>
                  </a:lnTo>
                  <a:lnTo>
                    <a:pt x="9" y="1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0" name="Freeform 255">
              <a:extLst>
                <a:ext uri="{FF2B5EF4-FFF2-40B4-BE49-F238E27FC236}">
                  <a16:creationId xmlns:a16="http://schemas.microsoft.com/office/drawing/2014/main" xmlns="" id="{F344581F-FDD4-5C40-BCD3-77C9EDAC5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9075" y="3522663"/>
              <a:ext cx="415925" cy="177800"/>
            </a:xfrm>
            <a:custGeom>
              <a:avLst/>
              <a:gdLst>
                <a:gd name="T0" fmla="*/ 310 w 393"/>
                <a:gd name="T1" fmla="*/ 7 h 168"/>
                <a:gd name="T2" fmla="*/ 310 w 393"/>
                <a:gd name="T3" fmla="*/ 7 h 168"/>
                <a:gd name="T4" fmla="*/ 292 w 393"/>
                <a:gd name="T5" fmla="*/ 26 h 168"/>
                <a:gd name="T6" fmla="*/ 228 w 393"/>
                <a:gd name="T7" fmla="*/ 24 h 168"/>
                <a:gd name="T8" fmla="*/ 189 w 393"/>
                <a:gd name="T9" fmla="*/ 1 h 168"/>
                <a:gd name="T10" fmla="*/ 151 w 393"/>
                <a:gd name="T11" fmla="*/ 0 h 168"/>
                <a:gd name="T12" fmla="*/ 108 w 393"/>
                <a:gd name="T13" fmla="*/ 31 h 168"/>
                <a:gd name="T14" fmla="*/ 68 w 393"/>
                <a:gd name="T15" fmla="*/ 32 h 168"/>
                <a:gd name="T16" fmla="*/ 64 w 393"/>
                <a:gd name="T17" fmla="*/ 56 h 168"/>
                <a:gd name="T18" fmla="*/ 18 w 393"/>
                <a:gd name="T19" fmla="*/ 56 h 168"/>
                <a:gd name="T20" fmla="*/ 0 w 393"/>
                <a:gd name="T21" fmla="*/ 72 h 168"/>
                <a:gd name="T22" fmla="*/ 0 w 393"/>
                <a:gd name="T23" fmla="*/ 82 h 168"/>
                <a:gd name="T24" fmla="*/ 11 w 393"/>
                <a:gd name="T25" fmla="*/ 91 h 168"/>
                <a:gd name="T26" fmla="*/ 11 w 393"/>
                <a:gd name="T27" fmla="*/ 101 h 168"/>
                <a:gd name="T28" fmla="*/ 6 w 393"/>
                <a:gd name="T29" fmla="*/ 113 h 168"/>
                <a:gd name="T30" fmla="*/ 11 w 393"/>
                <a:gd name="T31" fmla="*/ 123 h 168"/>
                <a:gd name="T32" fmla="*/ 26 w 393"/>
                <a:gd name="T33" fmla="*/ 116 h 168"/>
                <a:gd name="T34" fmla="*/ 40 w 393"/>
                <a:gd name="T35" fmla="*/ 132 h 168"/>
                <a:gd name="T36" fmla="*/ 37 w 393"/>
                <a:gd name="T37" fmla="*/ 143 h 168"/>
                <a:gd name="T38" fmla="*/ 31 w 393"/>
                <a:gd name="T39" fmla="*/ 150 h 168"/>
                <a:gd name="T40" fmla="*/ 39 w 393"/>
                <a:gd name="T41" fmla="*/ 160 h 168"/>
                <a:gd name="T42" fmla="*/ 80 w 393"/>
                <a:gd name="T43" fmla="*/ 168 h 168"/>
                <a:gd name="T44" fmla="*/ 108 w 393"/>
                <a:gd name="T45" fmla="*/ 156 h 168"/>
                <a:gd name="T46" fmla="*/ 108 w 393"/>
                <a:gd name="T47" fmla="*/ 138 h 168"/>
                <a:gd name="T48" fmla="*/ 122 w 393"/>
                <a:gd name="T49" fmla="*/ 141 h 168"/>
                <a:gd name="T50" fmla="*/ 155 w 393"/>
                <a:gd name="T51" fmla="*/ 160 h 168"/>
                <a:gd name="T52" fmla="*/ 191 w 393"/>
                <a:gd name="T53" fmla="*/ 155 h 168"/>
                <a:gd name="T54" fmla="*/ 207 w 393"/>
                <a:gd name="T55" fmla="*/ 140 h 168"/>
                <a:gd name="T56" fmla="*/ 217 w 393"/>
                <a:gd name="T57" fmla="*/ 144 h 168"/>
                <a:gd name="T58" fmla="*/ 217 w 393"/>
                <a:gd name="T59" fmla="*/ 160 h 168"/>
                <a:gd name="T60" fmla="*/ 231 w 393"/>
                <a:gd name="T61" fmla="*/ 160 h 168"/>
                <a:gd name="T62" fmla="*/ 243 w 393"/>
                <a:gd name="T63" fmla="*/ 137 h 168"/>
                <a:gd name="T64" fmla="*/ 347 w 393"/>
                <a:gd name="T65" fmla="*/ 126 h 168"/>
                <a:gd name="T66" fmla="*/ 393 w 393"/>
                <a:gd name="T67" fmla="*/ 121 h 168"/>
                <a:gd name="T68" fmla="*/ 381 w 393"/>
                <a:gd name="T69" fmla="*/ 105 h 168"/>
                <a:gd name="T70" fmla="*/ 381 w 393"/>
                <a:gd name="T71" fmla="*/ 83 h 168"/>
                <a:gd name="T72" fmla="*/ 390 w 393"/>
                <a:gd name="T73" fmla="*/ 72 h 168"/>
                <a:gd name="T74" fmla="*/ 357 w 393"/>
                <a:gd name="T75" fmla="*/ 45 h 168"/>
                <a:gd name="T76" fmla="*/ 358 w 393"/>
                <a:gd name="T77" fmla="*/ 22 h 168"/>
                <a:gd name="T78" fmla="*/ 340 w 393"/>
                <a:gd name="T79" fmla="*/ 22 h 168"/>
                <a:gd name="T80" fmla="*/ 310 w 393"/>
                <a:gd name="T81" fmla="*/ 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3" h="168">
                  <a:moveTo>
                    <a:pt x="310" y="7"/>
                  </a:moveTo>
                  <a:lnTo>
                    <a:pt x="310" y="7"/>
                  </a:lnTo>
                  <a:lnTo>
                    <a:pt x="292" y="26"/>
                  </a:lnTo>
                  <a:lnTo>
                    <a:pt x="228" y="24"/>
                  </a:lnTo>
                  <a:lnTo>
                    <a:pt x="189" y="1"/>
                  </a:lnTo>
                  <a:lnTo>
                    <a:pt x="151" y="0"/>
                  </a:lnTo>
                  <a:lnTo>
                    <a:pt x="108" y="31"/>
                  </a:lnTo>
                  <a:lnTo>
                    <a:pt x="68" y="32"/>
                  </a:lnTo>
                  <a:lnTo>
                    <a:pt x="64" y="56"/>
                  </a:lnTo>
                  <a:lnTo>
                    <a:pt x="18" y="56"/>
                  </a:lnTo>
                  <a:lnTo>
                    <a:pt x="0" y="72"/>
                  </a:lnTo>
                  <a:lnTo>
                    <a:pt x="0" y="82"/>
                  </a:lnTo>
                  <a:lnTo>
                    <a:pt x="11" y="91"/>
                  </a:lnTo>
                  <a:lnTo>
                    <a:pt x="11" y="101"/>
                  </a:lnTo>
                  <a:lnTo>
                    <a:pt x="6" y="113"/>
                  </a:lnTo>
                  <a:lnTo>
                    <a:pt x="11" y="123"/>
                  </a:lnTo>
                  <a:lnTo>
                    <a:pt x="26" y="116"/>
                  </a:lnTo>
                  <a:lnTo>
                    <a:pt x="40" y="132"/>
                  </a:lnTo>
                  <a:lnTo>
                    <a:pt x="37" y="143"/>
                  </a:lnTo>
                  <a:lnTo>
                    <a:pt x="31" y="150"/>
                  </a:lnTo>
                  <a:lnTo>
                    <a:pt x="39" y="160"/>
                  </a:lnTo>
                  <a:lnTo>
                    <a:pt x="80" y="168"/>
                  </a:lnTo>
                  <a:lnTo>
                    <a:pt x="108" y="156"/>
                  </a:lnTo>
                  <a:lnTo>
                    <a:pt x="108" y="138"/>
                  </a:lnTo>
                  <a:lnTo>
                    <a:pt x="122" y="141"/>
                  </a:lnTo>
                  <a:lnTo>
                    <a:pt x="155" y="160"/>
                  </a:lnTo>
                  <a:lnTo>
                    <a:pt x="191" y="155"/>
                  </a:lnTo>
                  <a:lnTo>
                    <a:pt x="207" y="140"/>
                  </a:lnTo>
                  <a:lnTo>
                    <a:pt x="217" y="144"/>
                  </a:lnTo>
                  <a:lnTo>
                    <a:pt x="217" y="160"/>
                  </a:lnTo>
                  <a:lnTo>
                    <a:pt x="231" y="160"/>
                  </a:lnTo>
                  <a:lnTo>
                    <a:pt x="243" y="137"/>
                  </a:lnTo>
                  <a:lnTo>
                    <a:pt x="347" y="126"/>
                  </a:lnTo>
                  <a:lnTo>
                    <a:pt x="393" y="121"/>
                  </a:lnTo>
                  <a:lnTo>
                    <a:pt x="381" y="105"/>
                  </a:lnTo>
                  <a:lnTo>
                    <a:pt x="381" y="83"/>
                  </a:lnTo>
                  <a:lnTo>
                    <a:pt x="390" y="72"/>
                  </a:lnTo>
                  <a:lnTo>
                    <a:pt x="357" y="45"/>
                  </a:lnTo>
                  <a:lnTo>
                    <a:pt x="358" y="22"/>
                  </a:lnTo>
                  <a:lnTo>
                    <a:pt x="340" y="22"/>
                  </a:lnTo>
                  <a:lnTo>
                    <a:pt x="310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1" name="Freeform 256">
              <a:extLst>
                <a:ext uri="{FF2B5EF4-FFF2-40B4-BE49-F238E27FC236}">
                  <a16:creationId xmlns:a16="http://schemas.microsoft.com/office/drawing/2014/main" xmlns="" id="{DA7C4334-E9D1-854F-B128-05D605A64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7225" y="4129088"/>
              <a:ext cx="244475" cy="161925"/>
            </a:xfrm>
            <a:custGeom>
              <a:avLst/>
              <a:gdLst>
                <a:gd name="T0" fmla="*/ 0 w 231"/>
                <a:gd name="T1" fmla="*/ 63 h 154"/>
                <a:gd name="T2" fmla="*/ 0 w 231"/>
                <a:gd name="T3" fmla="*/ 63 h 154"/>
                <a:gd name="T4" fmla="*/ 11 w 231"/>
                <a:gd name="T5" fmla="*/ 97 h 154"/>
                <a:gd name="T6" fmla="*/ 11 w 231"/>
                <a:gd name="T7" fmla="*/ 130 h 154"/>
                <a:gd name="T8" fmla="*/ 38 w 231"/>
                <a:gd name="T9" fmla="*/ 154 h 154"/>
                <a:gd name="T10" fmla="*/ 230 w 231"/>
                <a:gd name="T11" fmla="*/ 77 h 154"/>
                <a:gd name="T12" fmla="*/ 231 w 231"/>
                <a:gd name="T13" fmla="*/ 55 h 154"/>
                <a:gd name="T14" fmla="*/ 201 w 231"/>
                <a:gd name="T15" fmla="*/ 0 h 154"/>
                <a:gd name="T16" fmla="*/ 124 w 231"/>
                <a:gd name="T17" fmla="*/ 25 h 154"/>
                <a:gd name="T18" fmla="*/ 80 w 231"/>
                <a:gd name="T19" fmla="*/ 68 h 154"/>
                <a:gd name="T20" fmla="*/ 28 w 231"/>
                <a:gd name="T21" fmla="*/ 38 h 154"/>
                <a:gd name="T22" fmla="*/ 0 w 231"/>
                <a:gd name="T23" fmla="*/ 6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1" h="154">
                  <a:moveTo>
                    <a:pt x="0" y="63"/>
                  </a:moveTo>
                  <a:lnTo>
                    <a:pt x="0" y="63"/>
                  </a:lnTo>
                  <a:lnTo>
                    <a:pt x="11" y="97"/>
                  </a:lnTo>
                  <a:lnTo>
                    <a:pt x="11" y="130"/>
                  </a:lnTo>
                  <a:lnTo>
                    <a:pt x="38" y="154"/>
                  </a:lnTo>
                  <a:lnTo>
                    <a:pt x="230" y="77"/>
                  </a:lnTo>
                  <a:lnTo>
                    <a:pt x="231" y="55"/>
                  </a:lnTo>
                  <a:lnTo>
                    <a:pt x="201" y="0"/>
                  </a:lnTo>
                  <a:lnTo>
                    <a:pt x="124" y="25"/>
                  </a:lnTo>
                  <a:lnTo>
                    <a:pt x="80" y="68"/>
                  </a:lnTo>
                  <a:lnTo>
                    <a:pt x="28" y="38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2" name="Freeform 257">
              <a:extLst>
                <a:ext uri="{FF2B5EF4-FFF2-40B4-BE49-F238E27FC236}">
                  <a16:creationId xmlns:a16="http://schemas.microsoft.com/office/drawing/2014/main" xmlns="" id="{FEA1F615-E865-9746-9541-B309AF46D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6300" y="3968751"/>
              <a:ext cx="161925" cy="214313"/>
            </a:xfrm>
            <a:custGeom>
              <a:avLst/>
              <a:gdLst>
                <a:gd name="T0" fmla="*/ 0 w 154"/>
                <a:gd name="T1" fmla="*/ 149 h 203"/>
                <a:gd name="T2" fmla="*/ 0 w 154"/>
                <a:gd name="T3" fmla="*/ 149 h 203"/>
                <a:gd name="T4" fmla="*/ 58 w 154"/>
                <a:gd name="T5" fmla="*/ 115 h 203"/>
                <a:gd name="T6" fmla="*/ 68 w 154"/>
                <a:gd name="T7" fmla="*/ 66 h 203"/>
                <a:gd name="T8" fmla="*/ 55 w 154"/>
                <a:gd name="T9" fmla="*/ 59 h 203"/>
                <a:gd name="T10" fmla="*/ 61 w 154"/>
                <a:gd name="T11" fmla="*/ 6 h 203"/>
                <a:gd name="T12" fmla="*/ 72 w 154"/>
                <a:gd name="T13" fmla="*/ 0 h 203"/>
                <a:gd name="T14" fmla="*/ 84 w 154"/>
                <a:gd name="T15" fmla="*/ 18 h 203"/>
                <a:gd name="T16" fmla="*/ 154 w 154"/>
                <a:gd name="T17" fmla="*/ 55 h 203"/>
                <a:gd name="T18" fmla="*/ 154 w 154"/>
                <a:gd name="T19" fmla="*/ 76 h 203"/>
                <a:gd name="T20" fmla="*/ 69 w 154"/>
                <a:gd name="T21" fmla="*/ 202 h 203"/>
                <a:gd name="T22" fmla="*/ 29 w 154"/>
                <a:gd name="T23" fmla="*/ 203 h 203"/>
                <a:gd name="T24" fmla="*/ 0 w 154"/>
                <a:gd name="T25" fmla="*/ 149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203">
                  <a:moveTo>
                    <a:pt x="0" y="149"/>
                  </a:moveTo>
                  <a:lnTo>
                    <a:pt x="0" y="149"/>
                  </a:lnTo>
                  <a:lnTo>
                    <a:pt x="58" y="115"/>
                  </a:lnTo>
                  <a:lnTo>
                    <a:pt x="68" y="66"/>
                  </a:lnTo>
                  <a:lnTo>
                    <a:pt x="55" y="59"/>
                  </a:lnTo>
                  <a:lnTo>
                    <a:pt x="61" y="6"/>
                  </a:lnTo>
                  <a:lnTo>
                    <a:pt x="72" y="0"/>
                  </a:lnTo>
                  <a:lnTo>
                    <a:pt x="84" y="18"/>
                  </a:lnTo>
                  <a:lnTo>
                    <a:pt x="154" y="55"/>
                  </a:lnTo>
                  <a:lnTo>
                    <a:pt x="154" y="76"/>
                  </a:lnTo>
                  <a:lnTo>
                    <a:pt x="69" y="202"/>
                  </a:lnTo>
                  <a:lnTo>
                    <a:pt x="29" y="203"/>
                  </a:lnTo>
                  <a:lnTo>
                    <a:pt x="0" y="14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3" name="Freeform 258">
              <a:extLst>
                <a:ext uri="{FF2B5EF4-FFF2-40B4-BE49-F238E27FC236}">
                  <a16:creationId xmlns:a16="http://schemas.microsoft.com/office/drawing/2014/main" xmlns="" id="{CC108BF5-5CC7-1D40-A212-C5D3A6E4B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9788" y="3940176"/>
              <a:ext cx="114300" cy="90488"/>
            </a:xfrm>
            <a:custGeom>
              <a:avLst/>
              <a:gdLst>
                <a:gd name="T0" fmla="*/ 0 w 108"/>
                <a:gd name="T1" fmla="*/ 51 h 85"/>
                <a:gd name="T2" fmla="*/ 0 w 108"/>
                <a:gd name="T3" fmla="*/ 51 h 85"/>
                <a:gd name="T4" fmla="*/ 6 w 108"/>
                <a:gd name="T5" fmla="*/ 78 h 85"/>
                <a:gd name="T6" fmla="*/ 84 w 108"/>
                <a:gd name="T7" fmla="*/ 85 h 85"/>
                <a:gd name="T8" fmla="*/ 89 w 108"/>
                <a:gd name="T9" fmla="*/ 29 h 85"/>
                <a:gd name="T10" fmla="*/ 104 w 108"/>
                <a:gd name="T11" fmla="*/ 21 h 85"/>
                <a:gd name="T12" fmla="*/ 108 w 108"/>
                <a:gd name="T13" fmla="*/ 0 h 85"/>
                <a:gd name="T14" fmla="*/ 84 w 108"/>
                <a:gd name="T15" fmla="*/ 7 h 85"/>
                <a:gd name="T16" fmla="*/ 57 w 108"/>
                <a:gd name="T17" fmla="*/ 48 h 85"/>
                <a:gd name="T18" fmla="*/ 0 w 108"/>
                <a:gd name="T19" fmla="*/ 5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85">
                  <a:moveTo>
                    <a:pt x="0" y="51"/>
                  </a:moveTo>
                  <a:lnTo>
                    <a:pt x="0" y="51"/>
                  </a:lnTo>
                  <a:lnTo>
                    <a:pt x="6" y="78"/>
                  </a:lnTo>
                  <a:lnTo>
                    <a:pt x="84" y="85"/>
                  </a:lnTo>
                  <a:lnTo>
                    <a:pt x="89" y="29"/>
                  </a:lnTo>
                  <a:lnTo>
                    <a:pt x="104" y="21"/>
                  </a:lnTo>
                  <a:lnTo>
                    <a:pt x="108" y="0"/>
                  </a:lnTo>
                  <a:lnTo>
                    <a:pt x="84" y="7"/>
                  </a:lnTo>
                  <a:lnTo>
                    <a:pt x="57" y="48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4" name="Freeform 259">
              <a:extLst>
                <a:ext uri="{FF2B5EF4-FFF2-40B4-BE49-F238E27FC236}">
                  <a16:creationId xmlns:a16="http://schemas.microsoft.com/office/drawing/2014/main" xmlns="" id="{98A1DABA-3514-764C-80BB-0FD2C0CA2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3913" y="3938588"/>
              <a:ext cx="28575" cy="49213"/>
            </a:xfrm>
            <a:custGeom>
              <a:avLst/>
              <a:gdLst>
                <a:gd name="T0" fmla="*/ 4 w 27"/>
                <a:gd name="T1" fmla="*/ 6 h 47"/>
                <a:gd name="T2" fmla="*/ 4 w 27"/>
                <a:gd name="T3" fmla="*/ 6 h 47"/>
                <a:gd name="T4" fmla="*/ 0 w 27"/>
                <a:gd name="T5" fmla="*/ 38 h 47"/>
                <a:gd name="T6" fmla="*/ 12 w 27"/>
                <a:gd name="T7" fmla="*/ 47 h 47"/>
                <a:gd name="T8" fmla="*/ 23 w 27"/>
                <a:gd name="T9" fmla="*/ 46 h 47"/>
                <a:gd name="T10" fmla="*/ 27 w 27"/>
                <a:gd name="T11" fmla="*/ 6 h 47"/>
                <a:gd name="T12" fmla="*/ 17 w 27"/>
                <a:gd name="T13" fmla="*/ 0 h 47"/>
                <a:gd name="T14" fmla="*/ 4 w 27"/>
                <a:gd name="T15" fmla="*/ 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7">
                  <a:moveTo>
                    <a:pt x="4" y="6"/>
                  </a:moveTo>
                  <a:lnTo>
                    <a:pt x="4" y="6"/>
                  </a:lnTo>
                  <a:lnTo>
                    <a:pt x="0" y="38"/>
                  </a:lnTo>
                  <a:lnTo>
                    <a:pt x="12" y="47"/>
                  </a:lnTo>
                  <a:lnTo>
                    <a:pt x="23" y="46"/>
                  </a:lnTo>
                  <a:lnTo>
                    <a:pt x="27" y="6"/>
                  </a:lnTo>
                  <a:lnTo>
                    <a:pt x="17" y="0"/>
                  </a:lnTo>
                  <a:lnTo>
                    <a:pt x="4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5" name="Freeform 260">
              <a:extLst>
                <a:ext uri="{FF2B5EF4-FFF2-40B4-BE49-F238E27FC236}">
                  <a16:creationId xmlns:a16="http://schemas.microsoft.com/office/drawing/2014/main" xmlns="" id="{175B9C80-480E-A94E-8D8B-4F149F33D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9138" y="3836988"/>
              <a:ext cx="31750" cy="50800"/>
            </a:xfrm>
            <a:custGeom>
              <a:avLst/>
              <a:gdLst>
                <a:gd name="T0" fmla="*/ 29 w 29"/>
                <a:gd name="T1" fmla="*/ 9 h 48"/>
                <a:gd name="T2" fmla="*/ 29 w 29"/>
                <a:gd name="T3" fmla="*/ 9 h 48"/>
                <a:gd name="T4" fmla="*/ 12 w 29"/>
                <a:gd name="T5" fmla="*/ 0 h 48"/>
                <a:gd name="T6" fmla="*/ 0 w 29"/>
                <a:gd name="T7" fmla="*/ 12 h 48"/>
                <a:gd name="T8" fmla="*/ 1 w 29"/>
                <a:gd name="T9" fmla="*/ 37 h 48"/>
                <a:gd name="T10" fmla="*/ 29 w 29"/>
                <a:gd name="T11" fmla="*/ 48 h 48"/>
                <a:gd name="T12" fmla="*/ 29 w 29"/>
                <a:gd name="T13" fmla="*/ 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8">
                  <a:moveTo>
                    <a:pt x="29" y="9"/>
                  </a:moveTo>
                  <a:lnTo>
                    <a:pt x="29" y="9"/>
                  </a:lnTo>
                  <a:lnTo>
                    <a:pt x="12" y="0"/>
                  </a:lnTo>
                  <a:lnTo>
                    <a:pt x="0" y="12"/>
                  </a:lnTo>
                  <a:lnTo>
                    <a:pt x="1" y="37"/>
                  </a:lnTo>
                  <a:lnTo>
                    <a:pt x="29" y="48"/>
                  </a:lnTo>
                  <a:lnTo>
                    <a:pt x="29" y="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6" name="Freeform 261">
              <a:extLst>
                <a:ext uri="{FF2B5EF4-FFF2-40B4-BE49-F238E27FC236}">
                  <a16:creationId xmlns:a16="http://schemas.microsoft.com/office/drawing/2014/main" xmlns="" id="{7F4903A8-B098-2042-8D29-2B1DEDC1D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6088" y="3798888"/>
              <a:ext cx="495300" cy="393700"/>
            </a:xfrm>
            <a:custGeom>
              <a:avLst/>
              <a:gdLst>
                <a:gd name="T0" fmla="*/ 294 w 469"/>
                <a:gd name="T1" fmla="*/ 93 h 372"/>
                <a:gd name="T2" fmla="*/ 294 w 469"/>
                <a:gd name="T3" fmla="*/ 93 h 372"/>
                <a:gd name="T4" fmla="*/ 349 w 469"/>
                <a:gd name="T5" fmla="*/ 170 h 372"/>
                <a:gd name="T6" fmla="*/ 367 w 469"/>
                <a:gd name="T7" fmla="*/ 184 h 372"/>
                <a:gd name="T8" fmla="*/ 375 w 469"/>
                <a:gd name="T9" fmla="*/ 218 h 372"/>
                <a:gd name="T10" fmla="*/ 459 w 469"/>
                <a:gd name="T11" fmla="*/ 225 h 372"/>
                <a:gd name="T12" fmla="*/ 469 w 469"/>
                <a:gd name="T13" fmla="*/ 230 h 372"/>
                <a:gd name="T14" fmla="*/ 459 w 469"/>
                <a:gd name="T15" fmla="*/ 272 h 372"/>
                <a:gd name="T16" fmla="*/ 404 w 469"/>
                <a:gd name="T17" fmla="*/ 305 h 372"/>
                <a:gd name="T18" fmla="*/ 322 w 469"/>
                <a:gd name="T19" fmla="*/ 330 h 372"/>
                <a:gd name="T20" fmla="*/ 279 w 469"/>
                <a:gd name="T21" fmla="*/ 372 h 372"/>
                <a:gd name="T22" fmla="*/ 228 w 469"/>
                <a:gd name="T23" fmla="*/ 342 h 372"/>
                <a:gd name="T24" fmla="*/ 196 w 469"/>
                <a:gd name="T25" fmla="*/ 369 h 372"/>
                <a:gd name="T26" fmla="*/ 153 w 469"/>
                <a:gd name="T27" fmla="*/ 298 h 372"/>
                <a:gd name="T28" fmla="*/ 123 w 469"/>
                <a:gd name="T29" fmla="*/ 285 h 372"/>
                <a:gd name="T30" fmla="*/ 112 w 469"/>
                <a:gd name="T31" fmla="*/ 268 h 372"/>
                <a:gd name="T32" fmla="*/ 112 w 469"/>
                <a:gd name="T33" fmla="*/ 233 h 372"/>
                <a:gd name="T34" fmla="*/ 4 w 469"/>
                <a:gd name="T35" fmla="*/ 102 h 372"/>
                <a:gd name="T36" fmla="*/ 0 w 469"/>
                <a:gd name="T37" fmla="*/ 78 h 372"/>
                <a:gd name="T38" fmla="*/ 31 w 469"/>
                <a:gd name="T39" fmla="*/ 78 h 372"/>
                <a:gd name="T40" fmla="*/ 69 w 469"/>
                <a:gd name="T41" fmla="*/ 45 h 372"/>
                <a:gd name="T42" fmla="*/ 70 w 469"/>
                <a:gd name="T43" fmla="*/ 29 h 372"/>
                <a:gd name="T44" fmla="*/ 59 w 469"/>
                <a:gd name="T45" fmla="*/ 18 h 372"/>
                <a:gd name="T46" fmla="*/ 81 w 469"/>
                <a:gd name="T47" fmla="*/ 0 h 372"/>
                <a:gd name="T48" fmla="*/ 127 w 469"/>
                <a:gd name="T49" fmla="*/ 3 h 372"/>
                <a:gd name="T50" fmla="*/ 206 w 469"/>
                <a:gd name="T51" fmla="*/ 69 h 372"/>
                <a:gd name="T52" fmla="*/ 252 w 469"/>
                <a:gd name="T53" fmla="*/ 67 h 372"/>
                <a:gd name="T54" fmla="*/ 255 w 469"/>
                <a:gd name="T55" fmla="*/ 78 h 372"/>
                <a:gd name="T56" fmla="*/ 294 w 469"/>
                <a:gd name="T57" fmla="*/ 93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69" h="372">
                  <a:moveTo>
                    <a:pt x="294" y="93"/>
                  </a:moveTo>
                  <a:lnTo>
                    <a:pt x="294" y="93"/>
                  </a:lnTo>
                  <a:lnTo>
                    <a:pt x="349" y="170"/>
                  </a:lnTo>
                  <a:lnTo>
                    <a:pt x="367" y="184"/>
                  </a:lnTo>
                  <a:lnTo>
                    <a:pt x="375" y="218"/>
                  </a:lnTo>
                  <a:lnTo>
                    <a:pt x="459" y="225"/>
                  </a:lnTo>
                  <a:lnTo>
                    <a:pt x="469" y="230"/>
                  </a:lnTo>
                  <a:lnTo>
                    <a:pt x="459" y="272"/>
                  </a:lnTo>
                  <a:lnTo>
                    <a:pt x="404" y="305"/>
                  </a:lnTo>
                  <a:lnTo>
                    <a:pt x="322" y="330"/>
                  </a:lnTo>
                  <a:lnTo>
                    <a:pt x="279" y="372"/>
                  </a:lnTo>
                  <a:lnTo>
                    <a:pt x="228" y="342"/>
                  </a:lnTo>
                  <a:lnTo>
                    <a:pt x="196" y="369"/>
                  </a:lnTo>
                  <a:lnTo>
                    <a:pt x="153" y="298"/>
                  </a:lnTo>
                  <a:lnTo>
                    <a:pt x="123" y="285"/>
                  </a:lnTo>
                  <a:lnTo>
                    <a:pt x="112" y="268"/>
                  </a:lnTo>
                  <a:lnTo>
                    <a:pt x="112" y="233"/>
                  </a:lnTo>
                  <a:lnTo>
                    <a:pt x="4" y="102"/>
                  </a:lnTo>
                  <a:lnTo>
                    <a:pt x="0" y="78"/>
                  </a:lnTo>
                  <a:lnTo>
                    <a:pt x="31" y="78"/>
                  </a:lnTo>
                  <a:lnTo>
                    <a:pt x="69" y="45"/>
                  </a:lnTo>
                  <a:lnTo>
                    <a:pt x="70" y="29"/>
                  </a:lnTo>
                  <a:lnTo>
                    <a:pt x="59" y="18"/>
                  </a:lnTo>
                  <a:lnTo>
                    <a:pt x="81" y="0"/>
                  </a:lnTo>
                  <a:lnTo>
                    <a:pt x="127" y="3"/>
                  </a:lnTo>
                  <a:lnTo>
                    <a:pt x="206" y="69"/>
                  </a:lnTo>
                  <a:lnTo>
                    <a:pt x="252" y="67"/>
                  </a:lnTo>
                  <a:lnTo>
                    <a:pt x="255" y="78"/>
                  </a:lnTo>
                  <a:lnTo>
                    <a:pt x="294" y="9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7" name="Freeform 262">
              <a:extLst>
                <a:ext uri="{FF2B5EF4-FFF2-40B4-BE49-F238E27FC236}">
                  <a16:creationId xmlns:a16="http://schemas.microsoft.com/office/drawing/2014/main" xmlns="" id="{462E23FA-13A0-A945-AAB9-B6FC8FBDC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4500" y="3662363"/>
              <a:ext cx="141288" cy="123825"/>
            </a:xfrm>
            <a:custGeom>
              <a:avLst/>
              <a:gdLst>
                <a:gd name="T0" fmla="*/ 3 w 135"/>
                <a:gd name="T1" fmla="*/ 32 h 116"/>
                <a:gd name="T2" fmla="*/ 3 w 135"/>
                <a:gd name="T3" fmla="*/ 32 h 116"/>
                <a:gd name="T4" fmla="*/ 0 w 135"/>
                <a:gd name="T5" fmla="*/ 52 h 116"/>
                <a:gd name="T6" fmla="*/ 23 w 135"/>
                <a:gd name="T7" fmla="*/ 61 h 116"/>
                <a:gd name="T8" fmla="*/ 22 w 135"/>
                <a:gd name="T9" fmla="*/ 116 h 116"/>
                <a:gd name="T10" fmla="*/ 44 w 135"/>
                <a:gd name="T11" fmla="*/ 116 h 116"/>
                <a:gd name="T12" fmla="*/ 66 w 135"/>
                <a:gd name="T13" fmla="*/ 99 h 116"/>
                <a:gd name="T14" fmla="*/ 74 w 135"/>
                <a:gd name="T15" fmla="*/ 98 h 116"/>
                <a:gd name="T16" fmla="*/ 124 w 135"/>
                <a:gd name="T17" fmla="*/ 58 h 116"/>
                <a:gd name="T18" fmla="*/ 135 w 135"/>
                <a:gd name="T19" fmla="*/ 0 h 116"/>
                <a:gd name="T20" fmla="*/ 34 w 135"/>
                <a:gd name="T21" fmla="*/ 10 h 116"/>
                <a:gd name="T22" fmla="*/ 24 w 135"/>
                <a:gd name="T23" fmla="*/ 33 h 116"/>
                <a:gd name="T24" fmla="*/ 3 w 135"/>
                <a:gd name="T25" fmla="*/ 3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5" h="116">
                  <a:moveTo>
                    <a:pt x="3" y="32"/>
                  </a:moveTo>
                  <a:lnTo>
                    <a:pt x="3" y="32"/>
                  </a:lnTo>
                  <a:lnTo>
                    <a:pt x="0" y="52"/>
                  </a:lnTo>
                  <a:lnTo>
                    <a:pt x="23" y="61"/>
                  </a:lnTo>
                  <a:lnTo>
                    <a:pt x="22" y="116"/>
                  </a:lnTo>
                  <a:lnTo>
                    <a:pt x="44" y="116"/>
                  </a:lnTo>
                  <a:lnTo>
                    <a:pt x="66" y="99"/>
                  </a:lnTo>
                  <a:lnTo>
                    <a:pt x="74" y="98"/>
                  </a:lnTo>
                  <a:lnTo>
                    <a:pt x="124" y="58"/>
                  </a:lnTo>
                  <a:lnTo>
                    <a:pt x="135" y="0"/>
                  </a:lnTo>
                  <a:lnTo>
                    <a:pt x="34" y="10"/>
                  </a:lnTo>
                  <a:lnTo>
                    <a:pt x="24" y="33"/>
                  </a:lnTo>
                  <a:lnTo>
                    <a:pt x="3" y="3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8" name="Freeform 263">
              <a:extLst>
                <a:ext uri="{FF2B5EF4-FFF2-40B4-BE49-F238E27FC236}">
                  <a16:creationId xmlns:a16="http://schemas.microsoft.com/office/drawing/2014/main" xmlns="" id="{7B13A24D-5D93-484C-865B-D5F36F1FB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7050" y="3656013"/>
              <a:ext cx="230188" cy="207963"/>
            </a:xfrm>
            <a:custGeom>
              <a:avLst/>
              <a:gdLst>
                <a:gd name="T0" fmla="*/ 63 w 218"/>
                <a:gd name="T1" fmla="*/ 7 h 197"/>
                <a:gd name="T2" fmla="*/ 63 w 218"/>
                <a:gd name="T3" fmla="*/ 7 h 197"/>
                <a:gd name="T4" fmla="*/ 50 w 218"/>
                <a:gd name="T5" fmla="*/ 67 h 197"/>
                <a:gd name="T6" fmla="*/ 0 w 218"/>
                <a:gd name="T7" fmla="*/ 109 h 197"/>
                <a:gd name="T8" fmla="*/ 3 w 218"/>
                <a:gd name="T9" fmla="*/ 129 h 197"/>
                <a:gd name="T10" fmla="*/ 52 w 218"/>
                <a:gd name="T11" fmla="*/ 133 h 197"/>
                <a:gd name="T12" fmla="*/ 131 w 218"/>
                <a:gd name="T13" fmla="*/ 197 h 197"/>
                <a:gd name="T14" fmla="*/ 175 w 218"/>
                <a:gd name="T15" fmla="*/ 196 h 197"/>
                <a:gd name="T16" fmla="*/ 176 w 218"/>
                <a:gd name="T17" fmla="*/ 181 h 197"/>
                <a:gd name="T18" fmla="*/ 193 w 218"/>
                <a:gd name="T19" fmla="*/ 163 h 197"/>
                <a:gd name="T20" fmla="*/ 215 w 218"/>
                <a:gd name="T21" fmla="*/ 176 h 197"/>
                <a:gd name="T22" fmla="*/ 218 w 218"/>
                <a:gd name="T23" fmla="*/ 173 h 197"/>
                <a:gd name="T24" fmla="*/ 175 w 218"/>
                <a:gd name="T25" fmla="*/ 115 h 197"/>
                <a:gd name="T26" fmla="*/ 154 w 218"/>
                <a:gd name="T27" fmla="*/ 114 h 197"/>
                <a:gd name="T28" fmla="*/ 126 w 218"/>
                <a:gd name="T29" fmla="*/ 79 h 197"/>
                <a:gd name="T30" fmla="*/ 132 w 218"/>
                <a:gd name="T31" fmla="*/ 53 h 197"/>
                <a:gd name="T32" fmla="*/ 140 w 218"/>
                <a:gd name="T33" fmla="*/ 51 h 197"/>
                <a:gd name="T34" fmla="*/ 143 w 218"/>
                <a:gd name="T35" fmla="*/ 40 h 197"/>
                <a:gd name="T36" fmla="*/ 106 w 218"/>
                <a:gd name="T37" fmla="*/ 0 h 197"/>
                <a:gd name="T38" fmla="*/ 63 w 218"/>
                <a:gd name="T39" fmla="*/ 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8" h="197">
                  <a:moveTo>
                    <a:pt x="63" y="7"/>
                  </a:moveTo>
                  <a:lnTo>
                    <a:pt x="63" y="7"/>
                  </a:lnTo>
                  <a:lnTo>
                    <a:pt x="50" y="67"/>
                  </a:lnTo>
                  <a:lnTo>
                    <a:pt x="0" y="109"/>
                  </a:lnTo>
                  <a:lnTo>
                    <a:pt x="3" y="129"/>
                  </a:lnTo>
                  <a:lnTo>
                    <a:pt x="52" y="133"/>
                  </a:lnTo>
                  <a:lnTo>
                    <a:pt x="131" y="197"/>
                  </a:lnTo>
                  <a:lnTo>
                    <a:pt x="175" y="196"/>
                  </a:lnTo>
                  <a:lnTo>
                    <a:pt x="176" y="181"/>
                  </a:lnTo>
                  <a:lnTo>
                    <a:pt x="193" y="163"/>
                  </a:lnTo>
                  <a:lnTo>
                    <a:pt x="215" y="176"/>
                  </a:lnTo>
                  <a:lnTo>
                    <a:pt x="218" y="173"/>
                  </a:lnTo>
                  <a:lnTo>
                    <a:pt x="175" y="115"/>
                  </a:lnTo>
                  <a:lnTo>
                    <a:pt x="154" y="114"/>
                  </a:lnTo>
                  <a:lnTo>
                    <a:pt x="126" y="79"/>
                  </a:lnTo>
                  <a:lnTo>
                    <a:pt x="132" y="53"/>
                  </a:lnTo>
                  <a:lnTo>
                    <a:pt x="140" y="51"/>
                  </a:lnTo>
                  <a:lnTo>
                    <a:pt x="143" y="40"/>
                  </a:lnTo>
                  <a:lnTo>
                    <a:pt x="106" y="0"/>
                  </a:lnTo>
                  <a:lnTo>
                    <a:pt x="63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9" name="Freeform 264">
              <a:extLst>
                <a:ext uri="{FF2B5EF4-FFF2-40B4-BE49-F238E27FC236}">
                  <a16:creationId xmlns:a16="http://schemas.microsoft.com/office/drawing/2014/main" xmlns="" id="{F4CA5A94-6EDC-764F-A058-04C9BF7F8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4500" y="3775076"/>
              <a:ext cx="80963" cy="100013"/>
            </a:xfrm>
            <a:custGeom>
              <a:avLst/>
              <a:gdLst>
                <a:gd name="T0" fmla="*/ 21 w 77"/>
                <a:gd name="T1" fmla="*/ 17 h 95"/>
                <a:gd name="T2" fmla="*/ 21 w 77"/>
                <a:gd name="T3" fmla="*/ 17 h 95"/>
                <a:gd name="T4" fmla="*/ 1 w 77"/>
                <a:gd name="T5" fmla="*/ 85 h 95"/>
                <a:gd name="T6" fmla="*/ 0 w 77"/>
                <a:gd name="T7" fmla="*/ 95 h 95"/>
                <a:gd name="T8" fmla="*/ 31 w 77"/>
                <a:gd name="T9" fmla="*/ 95 h 95"/>
                <a:gd name="T10" fmla="*/ 65 w 77"/>
                <a:gd name="T11" fmla="*/ 65 h 95"/>
                <a:gd name="T12" fmla="*/ 66 w 77"/>
                <a:gd name="T13" fmla="*/ 54 h 95"/>
                <a:gd name="T14" fmla="*/ 52 w 77"/>
                <a:gd name="T15" fmla="*/ 39 h 95"/>
                <a:gd name="T16" fmla="*/ 77 w 77"/>
                <a:gd name="T17" fmla="*/ 19 h 95"/>
                <a:gd name="T18" fmla="*/ 73 w 77"/>
                <a:gd name="T19" fmla="*/ 0 h 95"/>
                <a:gd name="T20" fmla="*/ 66 w 77"/>
                <a:gd name="T21" fmla="*/ 1 h 95"/>
                <a:gd name="T22" fmla="*/ 46 w 77"/>
                <a:gd name="T23" fmla="*/ 16 h 95"/>
                <a:gd name="T24" fmla="*/ 21 w 77"/>
                <a:gd name="T25" fmla="*/ 1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95">
                  <a:moveTo>
                    <a:pt x="21" y="17"/>
                  </a:moveTo>
                  <a:lnTo>
                    <a:pt x="21" y="17"/>
                  </a:lnTo>
                  <a:lnTo>
                    <a:pt x="1" y="85"/>
                  </a:lnTo>
                  <a:lnTo>
                    <a:pt x="0" y="95"/>
                  </a:lnTo>
                  <a:lnTo>
                    <a:pt x="31" y="95"/>
                  </a:lnTo>
                  <a:lnTo>
                    <a:pt x="65" y="65"/>
                  </a:lnTo>
                  <a:lnTo>
                    <a:pt x="66" y="54"/>
                  </a:lnTo>
                  <a:lnTo>
                    <a:pt x="52" y="39"/>
                  </a:lnTo>
                  <a:lnTo>
                    <a:pt x="77" y="19"/>
                  </a:lnTo>
                  <a:lnTo>
                    <a:pt x="73" y="0"/>
                  </a:lnTo>
                  <a:lnTo>
                    <a:pt x="66" y="1"/>
                  </a:lnTo>
                  <a:lnTo>
                    <a:pt x="46" y="16"/>
                  </a:lnTo>
                  <a:lnTo>
                    <a:pt x="21" y="1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0" name="Freeform 265">
              <a:extLst>
                <a:ext uri="{FF2B5EF4-FFF2-40B4-BE49-F238E27FC236}">
                  <a16:creationId xmlns:a16="http://schemas.microsoft.com/office/drawing/2014/main" xmlns="" id="{934718BC-A8E6-124D-AE7E-2FACF2807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8150" y="3724276"/>
              <a:ext cx="23813" cy="42863"/>
            </a:xfrm>
            <a:custGeom>
              <a:avLst/>
              <a:gdLst>
                <a:gd name="T0" fmla="*/ 5 w 23"/>
                <a:gd name="T1" fmla="*/ 0 h 40"/>
                <a:gd name="T2" fmla="*/ 5 w 23"/>
                <a:gd name="T3" fmla="*/ 0 h 40"/>
                <a:gd name="T4" fmla="*/ 6 w 23"/>
                <a:gd name="T5" fmla="*/ 15 h 40"/>
                <a:gd name="T6" fmla="*/ 0 w 23"/>
                <a:gd name="T7" fmla="*/ 38 h 40"/>
                <a:gd name="T8" fmla="*/ 22 w 23"/>
                <a:gd name="T9" fmla="*/ 40 h 40"/>
                <a:gd name="T10" fmla="*/ 23 w 23"/>
                <a:gd name="T11" fmla="*/ 7 h 40"/>
                <a:gd name="T12" fmla="*/ 5 w 23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40">
                  <a:moveTo>
                    <a:pt x="5" y="0"/>
                  </a:moveTo>
                  <a:lnTo>
                    <a:pt x="5" y="0"/>
                  </a:lnTo>
                  <a:lnTo>
                    <a:pt x="6" y="15"/>
                  </a:lnTo>
                  <a:lnTo>
                    <a:pt x="0" y="38"/>
                  </a:lnTo>
                  <a:lnTo>
                    <a:pt x="22" y="40"/>
                  </a:lnTo>
                  <a:lnTo>
                    <a:pt x="23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1" name="Freeform 266">
              <a:extLst>
                <a:ext uri="{FF2B5EF4-FFF2-40B4-BE49-F238E27FC236}">
                  <a16:creationId xmlns:a16="http://schemas.microsoft.com/office/drawing/2014/main" xmlns="" id="{5C58EFEB-8C5E-A045-91D0-08DB7F9FF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275" y="3770313"/>
              <a:ext cx="38100" cy="92075"/>
            </a:xfrm>
            <a:custGeom>
              <a:avLst/>
              <a:gdLst>
                <a:gd name="T0" fmla="*/ 13 w 35"/>
                <a:gd name="T1" fmla="*/ 0 h 87"/>
                <a:gd name="T2" fmla="*/ 13 w 35"/>
                <a:gd name="T3" fmla="*/ 0 h 87"/>
                <a:gd name="T4" fmla="*/ 0 w 35"/>
                <a:gd name="T5" fmla="*/ 39 h 87"/>
                <a:gd name="T6" fmla="*/ 16 w 35"/>
                <a:gd name="T7" fmla="*/ 87 h 87"/>
                <a:gd name="T8" fmla="*/ 35 w 35"/>
                <a:gd name="T9" fmla="*/ 18 h 87"/>
                <a:gd name="T10" fmla="*/ 35 w 35"/>
                <a:gd name="T11" fmla="*/ 3 h 87"/>
                <a:gd name="T12" fmla="*/ 13 w 35"/>
                <a:gd name="T1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87">
                  <a:moveTo>
                    <a:pt x="13" y="0"/>
                  </a:moveTo>
                  <a:lnTo>
                    <a:pt x="13" y="0"/>
                  </a:lnTo>
                  <a:lnTo>
                    <a:pt x="0" y="39"/>
                  </a:lnTo>
                  <a:lnTo>
                    <a:pt x="16" y="87"/>
                  </a:lnTo>
                  <a:lnTo>
                    <a:pt x="35" y="18"/>
                  </a:lnTo>
                  <a:lnTo>
                    <a:pt x="35" y="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2" name="Freeform 267">
              <a:extLst>
                <a:ext uri="{FF2B5EF4-FFF2-40B4-BE49-F238E27FC236}">
                  <a16:creationId xmlns:a16="http://schemas.microsoft.com/office/drawing/2014/main" xmlns="" id="{75C16408-C191-544C-B9DD-36AB96069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475" y="3702051"/>
              <a:ext cx="57150" cy="38100"/>
            </a:xfrm>
            <a:custGeom>
              <a:avLst/>
              <a:gdLst>
                <a:gd name="T0" fmla="*/ 45 w 55"/>
                <a:gd name="T1" fmla="*/ 0 h 36"/>
                <a:gd name="T2" fmla="*/ 45 w 55"/>
                <a:gd name="T3" fmla="*/ 0 h 36"/>
                <a:gd name="T4" fmla="*/ 55 w 55"/>
                <a:gd name="T5" fmla="*/ 7 h 36"/>
                <a:gd name="T6" fmla="*/ 25 w 55"/>
                <a:gd name="T7" fmla="*/ 36 h 36"/>
                <a:gd name="T8" fmla="*/ 10 w 55"/>
                <a:gd name="T9" fmla="*/ 35 h 36"/>
                <a:gd name="T10" fmla="*/ 0 w 55"/>
                <a:gd name="T11" fmla="*/ 28 h 36"/>
                <a:gd name="T12" fmla="*/ 1 w 55"/>
                <a:gd name="T13" fmla="*/ 14 h 36"/>
                <a:gd name="T14" fmla="*/ 23 w 55"/>
                <a:gd name="T15" fmla="*/ 13 h 36"/>
                <a:gd name="T16" fmla="*/ 45 w 55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36">
                  <a:moveTo>
                    <a:pt x="45" y="0"/>
                  </a:moveTo>
                  <a:lnTo>
                    <a:pt x="45" y="0"/>
                  </a:lnTo>
                  <a:lnTo>
                    <a:pt x="55" y="7"/>
                  </a:lnTo>
                  <a:lnTo>
                    <a:pt x="25" y="36"/>
                  </a:lnTo>
                  <a:lnTo>
                    <a:pt x="10" y="35"/>
                  </a:lnTo>
                  <a:lnTo>
                    <a:pt x="0" y="28"/>
                  </a:lnTo>
                  <a:lnTo>
                    <a:pt x="1" y="14"/>
                  </a:lnTo>
                  <a:lnTo>
                    <a:pt x="23" y="1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3" name="Freeform 268">
              <a:extLst>
                <a:ext uri="{FF2B5EF4-FFF2-40B4-BE49-F238E27FC236}">
                  <a16:creationId xmlns:a16="http://schemas.microsoft.com/office/drawing/2014/main" xmlns="" id="{4FF05C33-77B0-7642-A2D3-CE75F6A0D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9813" y="2573338"/>
              <a:ext cx="434975" cy="473075"/>
            </a:xfrm>
            <a:custGeom>
              <a:avLst/>
              <a:gdLst>
                <a:gd name="T0" fmla="*/ 396 w 412"/>
                <a:gd name="T1" fmla="*/ 65 h 447"/>
                <a:gd name="T2" fmla="*/ 396 w 412"/>
                <a:gd name="T3" fmla="*/ 65 h 447"/>
                <a:gd name="T4" fmla="*/ 412 w 412"/>
                <a:gd name="T5" fmla="*/ 54 h 447"/>
                <a:gd name="T6" fmla="*/ 411 w 412"/>
                <a:gd name="T7" fmla="*/ 41 h 447"/>
                <a:gd name="T8" fmla="*/ 401 w 412"/>
                <a:gd name="T9" fmla="*/ 35 h 447"/>
                <a:gd name="T10" fmla="*/ 402 w 412"/>
                <a:gd name="T11" fmla="*/ 19 h 447"/>
                <a:gd name="T12" fmla="*/ 411 w 412"/>
                <a:gd name="T13" fmla="*/ 19 h 447"/>
                <a:gd name="T14" fmla="*/ 411 w 412"/>
                <a:gd name="T15" fmla="*/ 10 h 447"/>
                <a:gd name="T16" fmla="*/ 373 w 412"/>
                <a:gd name="T17" fmla="*/ 0 h 447"/>
                <a:gd name="T18" fmla="*/ 317 w 412"/>
                <a:gd name="T19" fmla="*/ 6 h 447"/>
                <a:gd name="T20" fmla="*/ 311 w 412"/>
                <a:gd name="T21" fmla="*/ 31 h 447"/>
                <a:gd name="T22" fmla="*/ 298 w 412"/>
                <a:gd name="T23" fmla="*/ 26 h 447"/>
                <a:gd name="T24" fmla="*/ 290 w 412"/>
                <a:gd name="T25" fmla="*/ 12 h 447"/>
                <a:gd name="T26" fmla="*/ 262 w 412"/>
                <a:gd name="T27" fmla="*/ 13 h 447"/>
                <a:gd name="T28" fmla="*/ 260 w 412"/>
                <a:gd name="T29" fmla="*/ 41 h 447"/>
                <a:gd name="T30" fmla="*/ 247 w 412"/>
                <a:gd name="T31" fmla="*/ 47 h 447"/>
                <a:gd name="T32" fmla="*/ 239 w 412"/>
                <a:gd name="T33" fmla="*/ 32 h 447"/>
                <a:gd name="T34" fmla="*/ 182 w 412"/>
                <a:gd name="T35" fmla="*/ 78 h 447"/>
                <a:gd name="T36" fmla="*/ 193 w 412"/>
                <a:gd name="T37" fmla="*/ 92 h 447"/>
                <a:gd name="T38" fmla="*/ 172 w 412"/>
                <a:gd name="T39" fmla="*/ 102 h 447"/>
                <a:gd name="T40" fmla="*/ 123 w 412"/>
                <a:gd name="T41" fmla="*/ 199 h 447"/>
                <a:gd name="T42" fmla="*/ 106 w 412"/>
                <a:gd name="T43" fmla="*/ 210 h 447"/>
                <a:gd name="T44" fmla="*/ 107 w 412"/>
                <a:gd name="T45" fmla="*/ 219 h 447"/>
                <a:gd name="T46" fmla="*/ 124 w 412"/>
                <a:gd name="T47" fmla="*/ 228 h 447"/>
                <a:gd name="T48" fmla="*/ 120 w 412"/>
                <a:gd name="T49" fmla="*/ 247 h 447"/>
                <a:gd name="T50" fmla="*/ 91 w 412"/>
                <a:gd name="T51" fmla="*/ 245 h 447"/>
                <a:gd name="T52" fmla="*/ 82 w 412"/>
                <a:gd name="T53" fmla="*/ 235 h 447"/>
                <a:gd name="T54" fmla="*/ 64 w 412"/>
                <a:gd name="T55" fmla="*/ 257 h 447"/>
                <a:gd name="T56" fmla="*/ 52 w 412"/>
                <a:gd name="T57" fmla="*/ 265 h 447"/>
                <a:gd name="T58" fmla="*/ 49 w 412"/>
                <a:gd name="T59" fmla="*/ 286 h 447"/>
                <a:gd name="T60" fmla="*/ 39 w 412"/>
                <a:gd name="T61" fmla="*/ 292 h 447"/>
                <a:gd name="T62" fmla="*/ 13 w 412"/>
                <a:gd name="T63" fmla="*/ 297 h 447"/>
                <a:gd name="T64" fmla="*/ 0 w 412"/>
                <a:gd name="T65" fmla="*/ 338 h 447"/>
                <a:gd name="T66" fmla="*/ 9 w 412"/>
                <a:gd name="T67" fmla="*/ 405 h 447"/>
                <a:gd name="T68" fmla="*/ 19 w 412"/>
                <a:gd name="T69" fmla="*/ 435 h 447"/>
                <a:gd name="T70" fmla="*/ 31 w 412"/>
                <a:gd name="T71" fmla="*/ 447 h 447"/>
                <a:gd name="T72" fmla="*/ 57 w 412"/>
                <a:gd name="T73" fmla="*/ 445 h 447"/>
                <a:gd name="T74" fmla="*/ 94 w 412"/>
                <a:gd name="T75" fmla="*/ 409 h 447"/>
                <a:gd name="T76" fmla="*/ 108 w 412"/>
                <a:gd name="T77" fmla="*/ 384 h 447"/>
                <a:gd name="T78" fmla="*/ 113 w 412"/>
                <a:gd name="T79" fmla="*/ 421 h 447"/>
                <a:gd name="T80" fmla="*/ 137 w 412"/>
                <a:gd name="T81" fmla="*/ 377 h 447"/>
                <a:gd name="T82" fmla="*/ 139 w 412"/>
                <a:gd name="T83" fmla="*/ 255 h 447"/>
                <a:gd name="T84" fmla="*/ 159 w 412"/>
                <a:gd name="T85" fmla="*/ 243 h 447"/>
                <a:gd name="T86" fmla="*/ 164 w 412"/>
                <a:gd name="T87" fmla="*/ 176 h 447"/>
                <a:gd name="T88" fmla="*/ 225 w 412"/>
                <a:gd name="T89" fmla="*/ 89 h 447"/>
                <a:gd name="T90" fmla="*/ 254 w 412"/>
                <a:gd name="T91" fmla="*/ 78 h 447"/>
                <a:gd name="T92" fmla="*/ 267 w 412"/>
                <a:gd name="T93" fmla="*/ 63 h 447"/>
                <a:gd name="T94" fmla="*/ 310 w 412"/>
                <a:gd name="T95" fmla="*/ 73 h 447"/>
                <a:gd name="T96" fmla="*/ 331 w 412"/>
                <a:gd name="T97" fmla="*/ 86 h 447"/>
                <a:gd name="T98" fmla="*/ 339 w 412"/>
                <a:gd name="T99" fmla="*/ 49 h 447"/>
                <a:gd name="T100" fmla="*/ 375 w 412"/>
                <a:gd name="T101" fmla="*/ 28 h 447"/>
                <a:gd name="T102" fmla="*/ 396 w 412"/>
                <a:gd name="T103" fmla="*/ 65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12" h="447">
                  <a:moveTo>
                    <a:pt x="396" y="65"/>
                  </a:moveTo>
                  <a:lnTo>
                    <a:pt x="396" y="65"/>
                  </a:lnTo>
                  <a:lnTo>
                    <a:pt x="412" y="54"/>
                  </a:lnTo>
                  <a:lnTo>
                    <a:pt x="411" y="41"/>
                  </a:lnTo>
                  <a:lnTo>
                    <a:pt x="401" y="35"/>
                  </a:lnTo>
                  <a:lnTo>
                    <a:pt x="402" y="19"/>
                  </a:lnTo>
                  <a:lnTo>
                    <a:pt x="411" y="19"/>
                  </a:lnTo>
                  <a:lnTo>
                    <a:pt x="411" y="10"/>
                  </a:lnTo>
                  <a:lnTo>
                    <a:pt x="373" y="0"/>
                  </a:lnTo>
                  <a:lnTo>
                    <a:pt x="317" y="6"/>
                  </a:lnTo>
                  <a:lnTo>
                    <a:pt x="311" y="31"/>
                  </a:lnTo>
                  <a:lnTo>
                    <a:pt x="298" y="26"/>
                  </a:lnTo>
                  <a:lnTo>
                    <a:pt x="290" y="12"/>
                  </a:lnTo>
                  <a:lnTo>
                    <a:pt x="262" y="13"/>
                  </a:lnTo>
                  <a:lnTo>
                    <a:pt x="260" y="41"/>
                  </a:lnTo>
                  <a:lnTo>
                    <a:pt x="247" y="47"/>
                  </a:lnTo>
                  <a:lnTo>
                    <a:pt x="239" y="32"/>
                  </a:lnTo>
                  <a:lnTo>
                    <a:pt x="182" y="78"/>
                  </a:lnTo>
                  <a:lnTo>
                    <a:pt x="193" y="92"/>
                  </a:lnTo>
                  <a:lnTo>
                    <a:pt x="172" y="102"/>
                  </a:lnTo>
                  <a:lnTo>
                    <a:pt x="123" y="199"/>
                  </a:lnTo>
                  <a:lnTo>
                    <a:pt x="106" y="210"/>
                  </a:lnTo>
                  <a:lnTo>
                    <a:pt x="107" y="219"/>
                  </a:lnTo>
                  <a:lnTo>
                    <a:pt x="124" y="228"/>
                  </a:lnTo>
                  <a:lnTo>
                    <a:pt x="120" y="247"/>
                  </a:lnTo>
                  <a:lnTo>
                    <a:pt x="91" y="245"/>
                  </a:lnTo>
                  <a:lnTo>
                    <a:pt x="82" y="235"/>
                  </a:lnTo>
                  <a:lnTo>
                    <a:pt x="64" y="257"/>
                  </a:lnTo>
                  <a:lnTo>
                    <a:pt x="52" y="265"/>
                  </a:lnTo>
                  <a:lnTo>
                    <a:pt x="49" y="286"/>
                  </a:lnTo>
                  <a:lnTo>
                    <a:pt x="39" y="292"/>
                  </a:lnTo>
                  <a:lnTo>
                    <a:pt x="13" y="297"/>
                  </a:lnTo>
                  <a:lnTo>
                    <a:pt x="0" y="338"/>
                  </a:lnTo>
                  <a:lnTo>
                    <a:pt x="9" y="405"/>
                  </a:lnTo>
                  <a:lnTo>
                    <a:pt x="19" y="435"/>
                  </a:lnTo>
                  <a:lnTo>
                    <a:pt x="31" y="447"/>
                  </a:lnTo>
                  <a:lnTo>
                    <a:pt x="57" y="445"/>
                  </a:lnTo>
                  <a:lnTo>
                    <a:pt x="94" y="409"/>
                  </a:lnTo>
                  <a:lnTo>
                    <a:pt x="108" y="384"/>
                  </a:lnTo>
                  <a:lnTo>
                    <a:pt x="113" y="421"/>
                  </a:lnTo>
                  <a:lnTo>
                    <a:pt x="137" y="377"/>
                  </a:lnTo>
                  <a:lnTo>
                    <a:pt x="139" y="255"/>
                  </a:lnTo>
                  <a:lnTo>
                    <a:pt x="159" y="243"/>
                  </a:lnTo>
                  <a:lnTo>
                    <a:pt x="164" y="176"/>
                  </a:lnTo>
                  <a:lnTo>
                    <a:pt x="225" y="89"/>
                  </a:lnTo>
                  <a:lnTo>
                    <a:pt x="254" y="78"/>
                  </a:lnTo>
                  <a:lnTo>
                    <a:pt x="267" y="63"/>
                  </a:lnTo>
                  <a:lnTo>
                    <a:pt x="310" y="73"/>
                  </a:lnTo>
                  <a:lnTo>
                    <a:pt x="331" y="86"/>
                  </a:lnTo>
                  <a:lnTo>
                    <a:pt x="339" y="49"/>
                  </a:lnTo>
                  <a:lnTo>
                    <a:pt x="375" y="28"/>
                  </a:lnTo>
                  <a:lnTo>
                    <a:pt x="396" y="6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4" name="Freeform 269">
              <a:extLst>
                <a:ext uri="{FF2B5EF4-FFF2-40B4-BE49-F238E27FC236}">
                  <a16:creationId xmlns:a16="http://schemas.microsoft.com/office/drawing/2014/main" xmlns="" id="{3979DDCC-A137-2D4E-99C3-47287CE5A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1213" y="3021013"/>
              <a:ext cx="165100" cy="290513"/>
            </a:xfrm>
            <a:custGeom>
              <a:avLst/>
              <a:gdLst>
                <a:gd name="T0" fmla="*/ 68 w 156"/>
                <a:gd name="T1" fmla="*/ 10 h 274"/>
                <a:gd name="T2" fmla="*/ 68 w 156"/>
                <a:gd name="T3" fmla="*/ 10 h 274"/>
                <a:gd name="T4" fmla="*/ 54 w 156"/>
                <a:gd name="T5" fmla="*/ 31 h 274"/>
                <a:gd name="T6" fmla="*/ 60 w 156"/>
                <a:gd name="T7" fmla="*/ 40 h 274"/>
                <a:gd name="T8" fmla="*/ 93 w 156"/>
                <a:gd name="T9" fmla="*/ 40 h 274"/>
                <a:gd name="T10" fmla="*/ 93 w 156"/>
                <a:gd name="T11" fmla="*/ 55 h 274"/>
                <a:gd name="T12" fmla="*/ 84 w 156"/>
                <a:gd name="T13" fmla="*/ 66 h 274"/>
                <a:gd name="T14" fmla="*/ 90 w 156"/>
                <a:gd name="T15" fmla="*/ 97 h 274"/>
                <a:gd name="T16" fmla="*/ 108 w 156"/>
                <a:gd name="T17" fmla="*/ 133 h 274"/>
                <a:gd name="T18" fmla="*/ 123 w 156"/>
                <a:gd name="T19" fmla="*/ 166 h 274"/>
                <a:gd name="T20" fmla="*/ 146 w 156"/>
                <a:gd name="T21" fmla="*/ 175 h 274"/>
                <a:gd name="T22" fmla="*/ 156 w 156"/>
                <a:gd name="T23" fmla="*/ 193 h 274"/>
                <a:gd name="T24" fmla="*/ 154 w 156"/>
                <a:gd name="T25" fmla="*/ 208 h 274"/>
                <a:gd name="T26" fmla="*/ 140 w 156"/>
                <a:gd name="T27" fmla="*/ 217 h 274"/>
                <a:gd name="T28" fmla="*/ 139 w 156"/>
                <a:gd name="T29" fmla="*/ 224 h 274"/>
                <a:gd name="T30" fmla="*/ 149 w 156"/>
                <a:gd name="T31" fmla="*/ 230 h 274"/>
                <a:gd name="T32" fmla="*/ 140 w 156"/>
                <a:gd name="T33" fmla="*/ 242 h 274"/>
                <a:gd name="T34" fmla="*/ 120 w 156"/>
                <a:gd name="T35" fmla="*/ 250 h 274"/>
                <a:gd name="T36" fmla="*/ 81 w 156"/>
                <a:gd name="T37" fmla="*/ 246 h 274"/>
                <a:gd name="T38" fmla="*/ 21 w 156"/>
                <a:gd name="T39" fmla="*/ 274 h 274"/>
                <a:gd name="T40" fmla="*/ 0 w 156"/>
                <a:gd name="T41" fmla="*/ 264 h 274"/>
                <a:gd name="T42" fmla="*/ 58 w 156"/>
                <a:gd name="T43" fmla="*/ 230 h 274"/>
                <a:gd name="T44" fmla="*/ 51 w 156"/>
                <a:gd name="T45" fmla="*/ 226 h 274"/>
                <a:gd name="T46" fmla="*/ 21 w 156"/>
                <a:gd name="T47" fmla="*/ 223 h 274"/>
                <a:gd name="T48" fmla="*/ 39 w 156"/>
                <a:gd name="T49" fmla="*/ 195 h 274"/>
                <a:gd name="T50" fmla="*/ 42 w 156"/>
                <a:gd name="T51" fmla="*/ 172 h 274"/>
                <a:gd name="T52" fmla="*/ 67 w 156"/>
                <a:gd name="T53" fmla="*/ 169 h 274"/>
                <a:gd name="T54" fmla="*/ 62 w 156"/>
                <a:gd name="T55" fmla="*/ 124 h 274"/>
                <a:gd name="T56" fmla="*/ 34 w 156"/>
                <a:gd name="T57" fmla="*/ 123 h 274"/>
                <a:gd name="T58" fmla="*/ 25 w 156"/>
                <a:gd name="T59" fmla="*/ 113 h 274"/>
                <a:gd name="T60" fmla="*/ 26 w 156"/>
                <a:gd name="T61" fmla="*/ 80 h 274"/>
                <a:gd name="T62" fmla="*/ 9 w 156"/>
                <a:gd name="T63" fmla="*/ 81 h 274"/>
                <a:gd name="T64" fmla="*/ 26 w 156"/>
                <a:gd name="T65" fmla="*/ 23 h 274"/>
                <a:gd name="T66" fmla="*/ 58 w 156"/>
                <a:gd name="T67" fmla="*/ 0 h 274"/>
                <a:gd name="T68" fmla="*/ 68 w 156"/>
                <a:gd name="T69" fmla="*/ 1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6" h="274">
                  <a:moveTo>
                    <a:pt x="68" y="10"/>
                  </a:moveTo>
                  <a:lnTo>
                    <a:pt x="68" y="10"/>
                  </a:lnTo>
                  <a:lnTo>
                    <a:pt x="54" y="31"/>
                  </a:lnTo>
                  <a:lnTo>
                    <a:pt x="60" y="40"/>
                  </a:lnTo>
                  <a:lnTo>
                    <a:pt x="93" y="40"/>
                  </a:lnTo>
                  <a:lnTo>
                    <a:pt x="93" y="55"/>
                  </a:lnTo>
                  <a:lnTo>
                    <a:pt x="84" y="66"/>
                  </a:lnTo>
                  <a:lnTo>
                    <a:pt x="90" y="97"/>
                  </a:lnTo>
                  <a:lnTo>
                    <a:pt x="108" y="133"/>
                  </a:lnTo>
                  <a:lnTo>
                    <a:pt x="123" y="166"/>
                  </a:lnTo>
                  <a:lnTo>
                    <a:pt x="146" y="175"/>
                  </a:lnTo>
                  <a:lnTo>
                    <a:pt x="156" y="193"/>
                  </a:lnTo>
                  <a:lnTo>
                    <a:pt x="154" y="208"/>
                  </a:lnTo>
                  <a:lnTo>
                    <a:pt x="140" y="217"/>
                  </a:lnTo>
                  <a:lnTo>
                    <a:pt x="139" y="224"/>
                  </a:lnTo>
                  <a:lnTo>
                    <a:pt x="149" y="230"/>
                  </a:lnTo>
                  <a:lnTo>
                    <a:pt x="140" y="242"/>
                  </a:lnTo>
                  <a:lnTo>
                    <a:pt x="120" y="250"/>
                  </a:lnTo>
                  <a:lnTo>
                    <a:pt x="81" y="246"/>
                  </a:lnTo>
                  <a:lnTo>
                    <a:pt x="21" y="274"/>
                  </a:lnTo>
                  <a:lnTo>
                    <a:pt x="0" y="264"/>
                  </a:lnTo>
                  <a:lnTo>
                    <a:pt x="58" y="230"/>
                  </a:lnTo>
                  <a:lnTo>
                    <a:pt x="51" y="226"/>
                  </a:lnTo>
                  <a:lnTo>
                    <a:pt x="21" y="223"/>
                  </a:lnTo>
                  <a:lnTo>
                    <a:pt x="39" y="195"/>
                  </a:lnTo>
                  <a:lnTo>
                    <a:pt x="42" y="172"/>
                  </a:lnTo>
                  <a:lnTo>
                    <a:pt x="67" y="169"/>
                  </a:lnTo>
                  <a:lnTo>
                    <a:pt x="62" y="124"/>
                  </a:lnTo>
                  <a:lnTo>
                    <a:pt x="34" y="123"/>
                  </a:lnTo>
                  <a:lnTo>
                    <a:pt x="25" y="113"/>
                  </a:lnTo>
                  <a:lnTo>
                    <a:pt x="26" y="80"/>
                  </a:lnTo>
                  <a:lnTo>
                    <a:pt x="9" y="81"/>
                  </a:lnTo>
                  <a:lnTo>
                    <a:pt x="26" y="23"/>
                  </a:lnTo>
                  <a:lnTo>
                    <a:pt x="58" y="0"/>
                  </a:lnTo>
                  <a:lnTo>
                    <a:pt x="68" y="1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5" name="Freeform 270">
              <a:extLst>
                <a:ext uri="{FF2B5EF4-FFF2-40B4-BE49-F238E27FC236}">
                  <a16:creationId xmlns:a16="http://schemas.microsoft.com/office/drawing/2014/main" xmlns="" id="{BA2C10E1-BE3F-B245-A5A6-B50C6FD40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575" y="3135313"/>
              <a:ext cx="46038" cy="39688"/>
            </a:xfrm>
            <a:custGeom>
              <a:avLst/>
              <a:gdLst>
                <a:gd name="T0" fmla="*/ 28 w 44"/>
                <a:gd name="T1" fmla="*/ 0 h 38"/>
                <a:gd name="T2" fmla="*/ 28 w 44"/>
                <a:gd name="T3" fmla="*/ 0 h 38"/>
                <a:gd name="T4" fmla="*/ 2 w 44"/>
                <a:gd name="T5" fmla="*/ 3 h 38"/>
                <a:gd name="T6" fmla="*/ 0 w 44"/>
                <a:gd name="T7" fmla="*/ 26 h 38"/>
                <a:gd name="T8" fmla="*/ 18 w 44"/>
                <a:gd name="T9" fmla="*/ 38 h 38"/>
                <a:gd name="T10" fmla="*/ 36 w 44"/>
                <a:gd name="T11" fmla="*/ 33 h 38"/>
                <a:gd name="T12" fmla="*/ 44 w 44"/>
                <a:gd name="T13" fmla="*/ 20 h 38"/>
                <a:gd name="T14" fmla="*/ 28 w 44"/>
                <a:gd name="T1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38">
                  <a:moveTo>
                    <a:pt x="28" y="0"/>
                  </a:moveTo>
                  <a:lnTo>
                    <a:pt x="28" y="0"/>
                  </a:lnTo>
                  <a:lnTo>
                    <a:pt x="2" y="3"/>
                  </a:lnTo>
                  <a:lnTo>
                    <a:pt x="0" y="26"/>
                  </a:lnTo>
                  <a:lnTo>
                    <a:pt x="18" y="38"/>
                  </a:lnTo>
                  <a:lnTo>
                    <a:pt x="36" y="33"/>
                  </a:lnTo>
                  <a:lnTo>
                    <a:pt x="44" y="2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6" name="Freeform 271">
              <a:extLst>
                <a:ext uri="{FF2B5EF4-FFF2-40B4-BE49-F238E27FC236}">
                  <a16:creationId xmlns:a16="http://schemas.microsoft.com/office/drawing/2014/main" xmlns="" id="{172A97D3-24DF-9848-A29A-512C2BA11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7550" y="3135313"/>
              <a:ext cx="111125" cy="115888"/>
            </a:xfrm>
            <a:custGeom>
              <a:avLst/>
              <a:gdLst>
                <a:gd name="T0" fmla="*/ 105 w 105"/>
                <a:gd name="T1" fmla="*/ 39 h 109"/>
                <a:gd name="T2" fmla="*/ 105 w 105"/>
                <a:gd name="T3" fmla="*/ 39 h 109"/>
                <a:gd name="T4" fmla="*/ 98 w 105"/>
                <a:gd name="T5" fmla="*/ 86 h 109"/>
                <a:gd name="T6" fmla="*/ 35 w 105"/>
                <a:gd name="T7" fmla="*/ 109 h 109"/>
                <a:gd name="T8" fmla="*/ 15 w 105"/>
                <a:gd name="T9" fmla="*/ 109 h 109"/>
                <a:gd name="T10" fmla="*/ 0 w 105"/>
                <a:gd name="T11" fmla="*/ 99 h 109"/>
                <a:gd name="T12" fmla="*/ 0 w 105"/>
                <a:gd name="T13" fmla="*/ 90 h 109"/>
                <a:gd name="T14" fmla="*/ 32 w 105"/>
                <a:gd name="T15" fmla="*/ 70 h 109"/>
                <a:gd name="T16" fmla="*/ 23 w 105"/>
                <a:gd name="T17" fmla="*/ 53 h 109"/>
                <a:gd name="T18" fmla="*/ 25 w 105"/>
                <a:gd name="T19" fmla="*/ 28 h 109"/>
                <a:gd name="T20" fmla="*/ 52 w 105"/>
                <a:gd name="T21" fmla="*/ 29 h 109"/>
                <a:gd name="T22" fmla="*/ 65 w 105"/>
                <a:gd name="T23" fmla="*/ 0 h 109"/>
                <a:gd name="T24" fmla="*/ 63 w 105"/>
                <a:gd name="T25" fmla="*/ 26 h 109"/>
                <a:gd name="T26" fmla="*/ 84 w 105"/>
                <a:gd name="T27" fmla="*/ 43 h 109"/>
                <a:gd name="T28" fmla="*/ 105 w 105"/>
                <a:gd name="T29" fmla="*/ 3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5" h="109">
                  <a:moveTo>
                    <a:pt x="105" y="39"/>
                  </a:moveTo>
                  <a:lnTo>
                    <a:pt x="105" y="39"/>
                  </a:lnTo>
                  <a:lnTo>
                    <a:pt x="98" y="86"/>
                  </a:lnTo>
                  <a:lnTo>
                    <a:pt x="35" y="109"/>
                  </a:lnTo>
                  <a:lnTo>
                    <a:pt x="15" y="109"/>
                  </a:lnTo>
                  <a:lnTo>
                    <a:pt x="0" y="99"/>
                  </a:lnTo>
                  <a:lnTo>
                    <a:pt x="0" y="90"/>
                  </a:lnTo>
                  <a:lnTo>
                    <a:pt x="32" y="70"/>
                  </a:lnTo>
                  <a:lnTo>
                    <a:pt x="23" y="53"/>
                  </a:lnTo>
                  <a:lnTo>
                    <a:pt x="25" y="28"/>
                  </a:lnTo>
                  <a:lnTo>
                    <a:pt x="52" y="29"/>
                  </a:lnTo>
                  <a:lnTo>
                    <a:pt x="65" y="0"/>
                  </a:lnTo>
                  <a:lnTo>
                    <a:pt x="63" y="26"/>
                  </a:lnTo>
                  <a:lnTo>
                    <a:pt x="84" y="43"/>
                  </a:lnTo>
                  <a:lnTo>
                    <a:pt x="105" y="3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7" name="Freeform 272">
              <a:extLst>
                <a:ext uri="{FF2B5EF4-FFF2-40B4-BE49-F238E27FC236}">
                  <a16:creationId xmlns:a16="http://schemas.microsoft.com/office/drawing/2014/main" xmlns="" id="{69FF10EE-A365-7C40-B6E6-CF1B8D96A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463" y="2662238"/>
              <a:ext cx="219075" cy="469900"/>
            </a:xfrm>
            <a:custGeom>
              <a:avLst/>
              <a:gdLst>
                <a:gd name="T0" fmla="*/ 143 w 207"/>
                <a:gd name="T1" fmla="*/ 0 h 444"/>
                <a:gd name="T2" fmla="*/ 143 w 207"/>
                <a:gd name="T3" fmla="*/ 0 h 444"/>
                <a:gd name="T4" fmla="*/ 158 w 207"/>
                <a:gd name="T5" fmla="*/ 14 h 444"/>
                <a:gd name="T6" fmla="*/ 187 w 207"/>
                <a:gd name="T7" fmla="*/ 14 h 444"/>
                <a:gd name="T8" fmla="*/ 203 w 207"/>
                <a:gd name="T9" fmla="*/ 44 h 444"/>
                <a:gd name="T10" fmla="*/ 207 w 207"/>
                <a:gd name="T11" fmla="*/ 96 h 444"/>
                <a:gd name="T12" fmla="*/ 169 w 207"/>
                <a:gd name="T13" fmla="*/ 124 h 444"/>
                <a:gd name="T14" fmla="*/ 169 w 207"/>
                <a:gd name="T15" fmla="*/ 152 h 444"/>
                <a:gd name="T16" fmla="*/ 141 w 207"/>
                <a:gd name="T17" fmla="*/ 189 h 444"/>
                <a:gd name="T18" fmla="*/ 125 w 207"/>
                <a:gd name="T19" fmla="*/ 191 h 444"/>
                <a:gd name="T20" fmla="*/ 104 w 207"/>
                <a:gd name="T21" fmla="*/ 227 h 444"/>
                <a:gd name="T22" fmla="*/ 105 w 207"/>
                <a:gd name="T23" fmla="*/ 262 h 444"/>
                <a:gd name="T24" fmla="*/ 143 w 207"/>
                <a:gd name="T25" fmla="*/ 289 h 444"/>
                <a:gd name="T26" fmla="*/ 140 w 207"/>
                <a:gd name="T27" fmla="*/ 305 h 444"/>
                <a:gd name="T28" fmla="*/ 125 w 207"/>
                <a:gd name="T29" fmla="*/ 327 h 444"/>
                <a:gd name="T30" fmla="*/ 104 w 207"/>
                <a:gd name="T31" fmla="*/ 346 h 444"/>
                <a:gd name="T32" fmla="*/ 105 w 207"/>
                <a:gd name="T33" fmla="*/ 408 h 444"/>
                <a:gd name="T34" fmla="*/ 72 w 207"/>
                <a:gd name="T35" fmla="*/ 420 h 444"/>
                <a:gd name="T36" fmla="*/ 61 w 207"/>
                <a:gd name="T37" fmla="*/ 444 h 444"/>
                <a:gd name="T38" fmla="*/ 45 w 207"/>
                <a:gd name="T39" fmla="*/ 444 h 444"/>
                <a:gd name="T40" fmla="*/ 36 w 207"/>
                <a:gd name="T41" fmla="*/ 401 h 444"/>
                <a:gd name="T42" fmla="*/ 0 w 207"/>
                <a:gd name="T43" fmla="*/ 346 h 444"/>
                <a:gd name="T44" fmla="*/ 30 w 207"/>
                <a:gd name="T45" fmla="*/ 296 h 444"/>
                <a:gd name="T46" fmla="*/ 32 w 207"/>
                <a:gd name="T47" fmla="*/ 174 h 444"/>
                <a:gd name="T48" fmla="*/ 52 w 207"/>
                <a:gd name="T49" fmla="*/ 163 h 444"/>
                <a:gd name="T50" fmla="*/ 57 w 207"/>
                <a:gd name="T51" fmla="*/ 93 h 444"/>
                <a:gd name="T52" fmla="*/ 115 w 207"/>
                <a:gd name="T53" fmla="*/ 9 h 444"/>
                <a:gd name="T54" fmla="*/ 143 w 207"/>
                <a:gd name="T55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7" h="444">
                  <a:moveTo>
                    <a:pt x="143" y="0"/>
                  </a:moveTo>
                  <a:lnTo>
                    <a:pt x="143" y="0"/>
                  </a:lnTo>
                  <a:lnTo>
                    <a:pt x="158" y="14"/>
                  </a:lnTo>
                  <a:lnTo>
                    <a:pt x="187" y="14"/>
                  </a:lnTo>
                  <a:lnTo>
                    <a:pt x="203" y="44"/>
                  </a:lnTo>
                  <a:lnTo>
                    <a:pt x="207" y="96"/>
                  </a:lnTo>
                  <a:lnTo>
                    <a:pt x="169" y="124"/>
                  </a:lnTo>
                  <a:lnTo>
                    <a:pt x="169" y="152"/>
                  </a:lnTo>
                  <a:lnTo>
                    <a:pt x="141" y="189"/>
                  </a:lnTo>
                  <a:lnTo>
                    <a:pt x="125" y="191"/>
                  </a:lnTo>
                  <a:lnTo>
                    <a:pt x="104" y="227"/>
                  </a:lnTo>
                  <a:lnTo>
                    <a:pt x="105" y="262"/>
                  </a:lnTo>
                  <a:lnTo>
                    <a:pt x="143" y="289"/>
                  </a:lnTo>
                  <a:lnTo>
                    <a:pt x="140" y="305"/>
                  </a:lnTo>
                  <a:lnTo>
                    <a:pt x="125" y="327"/>
                  </a:lnTo>
                  <a:lnTo>
                    <a:pt x="104" y="346"/>
                  </a:lnTo>
                  <a:lnTo>
                    <a:pt x="105" y="408"/>
                  </a:lnTo>
                  <a:lnTo>
                    <a:pt x="72" y="420"/>
                  </a:lnTo>
                  <a:lnTo>
                    <a:pt x="61" y="444"/>
                  </a:lnTo>
                  <a:lnTo>
                    <a:pt x="45" y="444"/>
                  </a:lnTo>
                  <a:lnTo>
                    <a:pt x="36" y="401"/>
                  </a:lnTo>
                  <a:lnTo>
                    <a:pt x="0" y="346"/>
                  </a:lnTo>
                  <a:lnTo>
                    <a:pt x="30" y="296"/>
                  </a:lnTo>
                  <a:lnTo>
                    <a:pt x="32" y="174"/>
                  </a:lnTo>
                  <a:lnTo>
                    <a:pt x="52" y="163"/>
                  </a:lnTo>
                  <a:lnTo>
                    <a:pt x="57" y="93"/>
                  </a:lnTo>
                  <a:lnTo>
                    <a:pt x="115" y="9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8" name="Freeform 273">
              <a:extLst>
                <a:ext uri="{FF2B5EF4-FFF2-40B4-BE49-F238E27FC236}">
                  <a16:creationId xmlns:a16="http://schemas.microsoft.com/office/drawing/2014/main" xmlns="" id="{2E9F9B2A-A4CF-DB45-BB79-6275745A6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2611438"/>
              <a:ext cx="217488" cy="358775"/>
            </a:xfrm>
            <a:custGeom>
              <a:avLst/>
              <a:gdLst>
                <a:gd name="T0" fmla="*/ 66 w 206"/>
                <a:gd name="T1" fmla="*/ 146 h 340"/>
                <a:gd name="T2" fmla="*/ 66 w 206"/>
                <a:gd name="T3" fmla="*/ 146 h 340"/>
                <a:gd name="T4" fmla="*/ 82 w 206"/>
                <a:gd name="T5" fmla="*/ 153 h 340"/>
                <a:gd name="T6" fmla="*/ 93 w 206"/>
                <a:gd name="T7" fmla="*/ 172 h 340"/>
                <a:gd name="T8" fmla="*/ 82 w 206"/>
                <a:gd name="T9" fmla="*/ 185 h 340"/>
                <a:gd name="T10" fmla="*/ 32 w 206"/>
                <a:gd name="T11" fmla="*/ 240 h 340"/>
                <a:gd name="T12" fmla="*/ 23 w 206"/>
                <a:gd name="T13" fmla="*/ 269 h 340"/>
                <a:gd name="T14" fmla="*/ 35 w 206"/>
                <a:gd name="T15" fmla="*/ 311 h 340"/>
                <a:gd name="T16" fmla="*/ 74 w 206"/>
                <a:gd name="T17" fmla="*/ 340 h 340"/>
                <a:gd name="T18" fmla="*/ 126 w 206"/>
                <a:gd name="T19" fmla="*/ 315 h 340"/>
                <a:gd name="T20" fmla="*/ 167 w 206"/>
                <a:gd name="T21" fmla="*/ 309 h 340"/>
                <a:gd name="T22" fmla="*/ 206 w 206"/>
                <a:gd name="T23" fmla="*/ 247 h 340"/>
                <a:gd name="T24" fmla="*/ 177 w 206"/>
                <a:gd name="T25" fmla="*/ 179 h 340"/>
                <a:gd name="T26" fmla="*/ 150 w 206"/>
                <a:gd name="T27" fmla="*/ 113 h 340"/>
                <a:gd name="T28" fmla="*/ 154 w 206"/>
                <a:gd name="T29" fmla="*/ 71 h 340"/>
                <a:gd name="T30" fmla="*/ 137 w 206"/>
                <a:gd name="T31" fmla="*/ 69 h 340"/>
                <a:gd name="T32" fmla="*/ 133 w 206"/>
                <a:gd name="T33" fmla="*/ 38 h 340"/>
                <a:gd name="T34" fmla="*/ 109 w 206"/>
                <a:gd name="T35" fmla="*/ 0 h 340"/>
                <a:gd name="T36" fmla="*/ 84 w 206"/>
                <a:gd name="T37" fmla="*/ 18 h 340"/>
                <a:gd name="T38" fmla="*/ 74 w 206"/>
                <a:gd name="T39" fmla="*/ 59 h 340"/>
                <a:gd name="T40" fmla="*/ 46 w 206"/>
                <a:gd name="T41" fmla="*/ 43 h 340"/>
                <a:gd name="T42" fmla="*/ 8 w 206"/>
                <a:gd name="T43" fmla="*/ 33 h 340"/>
                <a:gd name="T44" fmla="*/ 0 w 206"/>
                <a:gd name="T45" fmla="*/ 43 h 340"/>
                <a:gd name="T46" fmla="*/ 14 w 206"/>
                <a:gd name="T47" fmla="*/ 57 h 340"/>
                <a:gd name="T48" fmla="*/ 41 w 206"/>
                <a:gd name="T49" fmla="*/ 56 h 340"/>
                <a:gd name="T50" fmla="*/ 62 w 206"/>
                <a:gd name="T51" fmla="*/ 91 h 340"/>
                <a:gd name="T52" fmla="*/ 66 w 206"/>
                <a:gd name="T53" fmla="*/ 146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6" h="340">
                  <a:moveTo>
                    <a:pt x="66" y="146"/>
                  </a:moveTo>
                  <a:lnTo>
                    <a:pt x="66" y="146"/>
                  </a:lnTo>
                  <a:lnTo>
                    <a:pt x="82" y="153"/>
                  </a:lnTo>
                  <a:lnTo>
                    <a:pt x="93" y="172"/>
                  </a:lnTo>
                  <a:lnTo>
                    <a:pt x="82" y="185"/>
                  </a:lnTo>
                  <a:lnTo>
                    <a:pt x="32" y="240"/>
                  </a:lnTo>
                  <a:lnTo>
                    <a:pt x="23" y="269"/>
                  </a:lnTo>
                  <a:lnTo>
                    <a:pt x="35" y="311"/>
                  </a:lnTo>
                  <a:lnTo>
                    <a:pt x="74" y="340"/>
                  </a:lnTo>
                  <a:lnTo>
                    <a:pt x="126" y="315"/>
                  </a:lnTo>
                  <a:lnTo>
                    <a:pt x="167" y="309"/>
                  </a:lnTo>
                  <a:lnTo>
                    <a:pt x="206" y="247"/>
                  </a:lnTo>
                  <a:lnTo>
                    <a:pt x="177" y="179"/>
                  </a:lnTo>
                  <a:lnTo>
                    <a:pt x="150" y="113"/>
                  </a:lnTo>
                  <a:lnTo>
                    <a:pt x="154" y="71"/>
                  </a:lnTo>
                  <a:lnTo>
                    <a:pt x="137" y="69"/>
                  </a:lnTo>
                  <a:lnTo>
                    <a:pt x="133" y="38"/>
                  </a:lnTo>
                  <a:lnTo>
                    <a:pt x="109" y="0"/>
                  </a:lnTo>
                  <a:lnTo>
                    <a:pt x="84" y="18"/>
                  </a:lnTo>
                  <a:lnTo>
                    <a:pt x="74" y="59"/>
                  </a:lnTo>
                  <a:lnTo>
                    <a:pt x="46" y="43"/>
                  </a:lnTo>
                  <a:lnTo>
                    <a:pt x="8" y="33"/>
                  </a:lnTo>
                  <a:lnTo>
                    <a:pt x="0" y="43"/>
                  </a:lnTo>
                  <a:lnTo>
                    <a:pt x="14" y="57"/>
                  </a:lnTo>
                  <a:lnTo>
                    <a:pt x="41" y="56"/>
                  </a:lnTo>
                  <a:lnTo>
                    <a:pt x="62" y="91"/>
                  </a:lnTo>
                  <a:lnTo>
                    <a:pt x="66" y="14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9" name="Freeform 274">
              <a:extLst>
                <a:ext uri="{FF2B5EF4-FFF2-40B4-BE49-F238E27FC236}">
                  <a16:creationId xmlns:a16="http://schemas.microsoft.com/office/drawing/2014/main" xmlns="" id="{14BDBCFF-4933-5F4F-BE14-69CCDF3B9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3988" y="3041651"/>
              <a:ext cx="74613" cy="65088"/>
            </a:xfrm>
            <a:custGeom>
              <a:avLst/>
              <a:gdLst>
                <a:gd name="T0" fmla="*/ 54 w 71"/>
                <a:gd name="T1" fmla="*/ 9 h 61"/>
                <a:gd name="T2" fmla="*/ 54 w 71"/>
                <a:gd name="T3" fmla="*/ 9 h 61"/>
                <a:gd name="T4" fmla="*/ 0 w 71"/>
                <a:gd name="T5" fmla="*/ 0 h 61"/>
                <a:gd name="T6" fmla="*/ 1 w 71"/>
                <a:gd name="T7" fmla="*/ 30 h 61"/>
                <a:gd name="T8" fmla="*/ 51 w 71"/>
                <a:gd name="T9" fmla="*/ 61 h 61"/>
                <a:gd name="T10" fmla="*/ 71 w 71"/>
                <a:gd name="T11" fmla="*/ 55 h 61"/>
                <a:gd name="T12" fmla="*/ 70 w 71"/>
                <a:gd name="T13" fmla="*/ 32 h 61"/>
                <a:gd name="T14" fmla="*/ 54 w 71"/>
                <a:gd name="T15" fmla="*/ 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1">
                  <a:moveTo>
                    <a:pt x="54" y="9"/>
                  </a:moveTo>
                  <a:lnTo>
                    <a:pt x="54" y="9"/>
                  </a:lnTo>
                  <a:lnTo>
                    <a:pt x="0" y="0"/>
                  </a:lnTo>
                  <a:lnTo>
                    <a:pt x="1" y="30"/>
                  </a:lnTo>
                  <a:lnTo>
                    <a:pt x="51" y="61"/>
                  </a:lnTo>
                  <a:lnTo>
                    <a:pt x="71" y="55"/>
                  </a:lnTo>
                  <a:lnTo>
                    <a:pt x="70" y="32"/>
                  </a:lnTo>
                  <a:lnTo>
                    <a:pt x="54" y="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0" name="Freeform 275">
              <a:extLst>
                <a:ext uri="{FF2B5EF4-FFF2-40B4-BE49-F238E27FC236}">
                  <a16:creationId xmlns:a16="http://schemas.microsoft.com/office/drawing/2014/main" xmlns="" id="{28C3A2D5-170B-4742-8113-0A73F1C06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6838" y="3019426"/>
              <a:ext cx="23813" cy="17463"/>
            </a:xfrm>
            <a:custGeom>
              <a:avLst/>
              <a:gdLst>
                <a:gd name="T0" fmla="*/ 19 w 23"/>
                <a:gd name="T1" fmla="*/ 0 h 16"/>
                <a:gd name="T2" fmla="*/ 19 w 23"/>
                <a:gd name="T3" fmla="*/ 0 h 16"/>
                <a:gd name="T4" fmla="*/ 7 w 23"/>
                <a:gd name="T5" fmla="*/ 0 h 16"/>
                <a:gd name="T6" fmla="*/ 0 w 23"/>
                <a:gd name="T7" fmla="*/ 7 h 16"/>
                <a:gd name="T8" fmla="*/ 5 w 23"/>
                <a:gd name="T9" fmla="*/ 15 h 16"/>
                <a:gd name="T10" fmla="*/ 17 w 23"/>
                <a:gd name="T11" fmla="*/ 16 h 16"/>
                <a:gd name="T12" fmla="*/ 23 w 23"/>
                <a:gd name="T13" fmla="*/ 6 h 16"/>
                <a:gd name="T14" fmla="*/ 19 w 23"/>
                <a:gd name="T1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6">
                  <a:moveTo>
                    <a:pt x="19" y="0"/>
                  </a:moveTo>
                  <a:lnTo>
                    <a:pt x="19" y="0"/>
                  </a:lnTo>
                  <a:lnTo>
                    <a:pt x="7" y="0"/>
                  </a:lnTo>
                  <a:lnTo>
                    <a:pt x="0" y="7"/>
                  </a:lnTo>
                  <a:lnTo>
                    <a:pt x="5" y="15"/>
                  </a:lnTo>
                  <a:lnTo>
                    <a:pt x="17" y="16"/>
                  </a:lnTo>
                  <a:lnTo>
                    <a:pt x="23" y="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1" name="Freeform 276">
              <a:extLst>
                <a:ext uri="{FF2B5EF4-FFF2-40B4-BE49-F238E27FC236}">
                  <a16:creationId xmlns:a16="http://schemas.microsoft.com/office/drawing/2014/main" xmlns="" id="{AD85F16E-930C-0741-8E19-94F892BF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0963" y="3052763"/>
              <a:ext cx="49213" cy="42863"/>
            </a:xfrm>
            <a:custGeom>
              <a:avLst/>
              <a:gdLst>
                <a:gd name="T0" fmla="*/ 33 w 47"/>
                <a:gd name="T1" fmla="*/ 1 h 41"/>
                <a:gd name="T2" fmla="*/ 33 w 47"/>
                <a:gd name="T3" fmla="*/ 1 h 41"/>
                <a:gd name="T4" fmla="*/ 21 w 47"/>
                <a:gd name="T5" fmla="*/ 0 h 41"/>
                <a:gd name="T6" fmla="*/ 0 w 47"/>
                <a:gd name="T7" fmla="*/ 26 h 41"/>
                <a:gd name="T8" fmla="*/ 0 w 47"/>
                <a:gd name="T9" fmla="*/ 37 h 41"/>
                <a:gd name="T10" fmla="*/ 7 w 47"/>
                <a:gd name="T11" fmla="*/ 40 h 41"/>
                <a:gd name="T12" fmla="*/ 21 w 47"/>
                <a:gd name="T13" fmla="*/ 41 h 41"/>
                <a:gd name="T14" fmla="*/ 43 w 47"/>
                <a:gd name="T15" fmla="*/ 22 h 41"/>
                <a:gd name="T16" fmla="*/ 47 w 47"/>
                <a:gd name="T17" fmla="*/ 16 h 41"/>
                <a:gd name="T18" fmla="*/ 33 w 47"/>
                <a:gd name="T19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1">
                  <a:moveTo>
                    <a:pt x="33" y="1"/>
                  </a:moveTo>
                  <a:lnTo>
                    <a:pt x="33" y="1"/>
                  </a:lnTo>
                  <a:lnTo>
                    <a:pt x="21" y="0"/>
                  </a:lnTo>
                  <a:lnTo>
                    <a:pt x="0" y="26"/>
                  </a:lnTo>
                  <a:lnTo>
                    <a:pt x="0" y="37"/>
                  </a:lnTo>
                  <a:lnTo>
                    <a:pt x="7" y="40"/>
                  </a:lnTo>
                  <a:lnTo>
                    <a:pt x="21" y="41"/>
                  </a:lnTo>
                  <a:lnTo>
                    <a:pt x="43" y="22"/>
                  </a:lnTo>
                  <a:lnTo>
                    <a:pt x="47" y="16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2" name="Freeform 277">
              <a:extLst>
                <a:ext uri="{FF2B5EF4-FFF2-40B4-BE49-F238E27FC236}">
                  <a16:creationId xmlns:a16="http://schemas.microsoft.com/office/drawing/2014/main" xmlns="" id="{64DCBD20-420D-E248-A94B-2441A4BE1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6200" y="3078163"/>
              <a:ext cx="127000" cy="90488"/>
            </a:xfrm>
            <a:custGeom>
              <a:avLst/>
              <a:gdLst>
                <a:gd name="T0" fmla="*/ 70 w 121"/>
                <a:gd name="T1" fmla="*/ 1 h 86"/>
                <a:gd name="T2" fmla="*/ 70 w 121"/>
                <a:gd name="T3" fmla="*/ 1 h 86"/>
                <a:gd name="T4" fmla="*/ 53 w 121"/>
                <a:gd name="T5" fmla="*/ 0 h 86"/>
                <a:gd name="T6" fmla="*/ 30 w 121"/>
                <a:gd name="T7" fmla="*/ 23 h 86"/>
                <a:gd name="T8" fmla="*/ 10 w 121"/>
                <a:gd name="T9" fmla="*/ 23 h 86"/>
                <a:gd name="T10" fmla="*/ 11 w 121"/>
                <a:gd name="T11" fmla="*/ 50 h 86"/>
                <a:gd name="T12" fmla="*/ 0 w 121"/>
                <a:gd name="T13" fmla="*/ 72 h 86"/>
                <a:gd name="T14" fmla="*/ 42 w 121"/>
                <a:gd name="T15" fmla="*/ 72 h 86"/>
                <a:gd name="T16" fmla="*/ 54 w 121"/>
                <a:gd name="T17" fmla="*/ 71 h 86"/>
                <a:gd name="T18" fmla="*/ 66 w 121"/>
                <a:gd name="T19" fmla="*/ 86 h 86"/>
                <a:gd name="T20" fmla="*/ 94 w 121"/>
                <a:gd name="T21" fmla="*/ 84 h 86"/>
                <a:gd name="T22" fmla="*/ 121 w 121"/>
                <a:gd name="T23" fmla="*/ 50 h 86"/>
                <a:gd name="T24" fmla="*/ 119 w 121"/>
                <a:gd name="T25" fmla="*/ 30 h 86"/>
                <a:gd name="T26" fmla="*/ 70 w 121"/>
                <a:gd name="T27" fmla="*/ 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" h="86">
                  <a:moveTo>
                    <a:pt x="70" y="1"/>
                  </a:moveTo>
                  <a:lnTo>
                    <a:pt x="70" y="1"/>
                  </a:lnTo>
                  <a:lnTo>
                    <a:pt x="53" y="0"/>
                  </a:lnTo>
                  <a:lnTo>
                    <a:pt x="30" y="23"/>
                  </a:lnTo>
                  <a:lnTo>
                    <a:pt x="10" y="23"/>
                  </a:lnTo>
                  <a:lnTo>
                    <a:pt x="11" y="50"/>
                  </a:lnTo>
                  <a:lnTo>
                    <a:pt x="0" y="72"/>
                  </a:lnTo>
                  <a:lnTo>
                    <a:pt x="42" y="72"/>
                  </a:lnTo>
                  <a:lnTo>
                    <a:pt x="54" y="71"/>
                  </a:lnTo>
                  <a:lnTo>
                    <a:pt x="66" y="86"/>
                  </a:lnTo>
                  <a:lnTo>
                    <a:pt x="94" y="84"/>
                  </a:lnTo>
                  <a:lnTo>
                    <a:pt x="121" y="50"/>
                  </a:lnTo>
                  <a:lnTo>
                    <a:pt x="119" y="30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3" name="Freeform 278">
              <a:extLst>
                <a:ext uri="{FF2B5EF4-FFF2-40B4-BE49-F238E27FC236}">
                  <a16:creationId xmlns:a16="http://schemas.microsoft.com/office/drawing/2014/main" xmlns="" id="{142DFA2B-FA8E-3648-899C-742CE2E57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9225" y="3105151"/>
              <a:ext cx="174625" cy="134938"/>
            </a:xfrm>
            <a:custGeom>
              <a:avLst/>
              <a:gdLst>
                <a:gd name="T0" fmla="*/ 0 w 166"/>
                <a:gd name="T1" fmla="*/ 66 h 128"/>
                <a:gd name="T2" fmla="*/ 0 w 166"/>
                <a:gd name="T3" fmla="*/ 66 h 128"/>
                <a:gd name="T4" fmla="*/ 11 w 166"/>
                <a:gd name="T5" fmla="*/ 85 h 128"/>
                <a:gd name="T6" fmla="*/ 7 w 166"/>
                <a:gd name="T7" fmla="*/ 101 h 128"/>
                <a:gd name="T8" fmla="*/ 7 w 166"/>
                <a:gd name="T9" fmla="*/ 113 h 128"/>
                <a:gd name="T10" fmla="*/ 12 w 166"/>
                <a:gd name="T11" fmla="*/ 128 h 128"/>
                <a:gd name="T12" fmla="*/ 36 w 166"/>
                <a:gd name="T13" fmla="*/ 114 h 128"/>
                <a:gd name="T14" fmla="*/ 66 w 166"/>
                <a:gd name="T15" fmla="*/ 115 h 128"/>
                <a:gd name="T16" fmla="*/ 87 w 166"/>
                <a:gd name="T17" fmla="*/ 123 h 128"/>
                <a:gd name="T18" fmla="*/ 141 w 166"/>
                <a:gd name="T19" fmla="*/ 123 h 128"/>
                <a:gd name="T20" fmla="*/ 157 w 166"/>
                <a:gd name="T21" fmla="*/ 86 h 128"/>
                <a:gd name="T22" fmla="*/ 166 w 166"/>
                <a:gd name="T23" fmla="*/ 71 h 128"/>
                <a:gd name="T24" fmla="*/ 166 w 166"/>
                <a:gd name="T25" fmla="*/ 62 h 128"/>
                <a:gd name="T26" fmla="*/ 133 w 166"/>
                <a:gd name="T27" fmla="*/ 14 h 128"/>
                <a:gd name="T28" fmla="*/ 103 w 166"/>
                <a:gd name="T29" fmla="*/ 3 h 128"/>
                <a:gd name="T30" fmla="*/ 78 w 166"/>
                <a:gd name="T31" fmla="*/ 0 h 128"/>
                <a:gd name="T32" fmla="*/ 57 w 166"/>
                <a:gd name="T33" fmla="*/ 7 h 128"/>
                <a:gd name="T34" fmla="*/ 58 w 166"/>
                <a:gd name="T35" fmla="*/ 28 h 128"/>
                <a:gd name="T36" fmla="*/ 29 w 166"/>
                <a:gd name="T37" fmla="*/ 65 h 128"/>
                <a:gd name="T38" fmla="*/ 0 w 166"/>
                <a:gd name="T39" fmla="*/ 6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6" h="128">
                  <a:moveTo>
                    <a:pt x="0" y="66"/>
                  </a:moveTo>
                  <a:lnTo>
                    <a:pt x="0" y="66"/>
                  </a:lnTo>
                  <a:lnTo>
                    <a:pt x="11" y="85"/>
                  </a:lnTo>
                  <a:lnTo>
                    <a:pt x="7" y="101"/>
                  </a:lnTo>
                  <a:lnTo>
                    <a:pt x="7" y="113"/>
                  </a:lnTo>
                  <a:lnTo>
                    <a:pt x="12" y="128"/>
                  </a:lnTo>
                  <a:lnTo>
                    <a:pt x="36" y="114"/>
                  </a:lnTo>
                  <a:lnTo>
                    <a:pt x="66" y="115"/>
                  </a:lnTo>
                  <a:lnTo>
                    <a:pt x="87" y="123"/>
                  </a:lnTo>
                  <a:lnTo>
                    <a:pt x="141" y="123"/>
                  </a:lnTo>
                  <a:lnTo>
                    <a:pt x="157" y="86"/>
                  </a:lnTo>
                  <a:lnTo>
                    <a:pt x="166" y="71"/>
                  </a:lnTo>
                  <a:lnTo>
                    <a:pt x="166" y="62"/>
                  </a:lnTo>
                  <a:lnTo>
                    <a:pt x="133" y="14"/>
                  </a:lnTo>
                  <a:lnTo>
                    <a:pt x="103" y="3"/>
                  </a:lnTo>
                  <a:lnTo>
                    <a:pt x="78" y="0"/>
                  </a:lnTo>
                  <a:lnTo>
                    <a:pt x="57" y="7"/>
                  </a:lnTo>
                  <a:lnTo>
                    <a:pt x="58" y="28"/>
                  </a:lnTo>
                  <a:lnTo>
                    <a:pt x="29" y="65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4" name="Freeform 279">
              <a:extLst>
                <a:ext uri="{FF2B5EF4-FFF2-40B4-BE49-F238E27FC236}">
                  <a16:creationId xmlns:a16="http://schemas.microsoft.com/office/drawing/2014/main" xmlns="" id="{04EA44B2-E8E0-494E-B7CF-075875D03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9838" y="3143251"/>
              <a:ext cx="193675" cy="174625"/>
            </a:xfrm>
            <a:custGeom>
              <a:avLst/>
              <a:gdLst>
                <a:gd name="T0" fmla="*/ 175 w 183"/>
                <a:gd name="T1" fmla="*/ 96 h 165"/>
                <a:gd name="T2" fmla="*/ 175 w 183"/>
                <a:gd name="T3" fmla="*/ 96 h 165"/>
                <a:gd name="T4" fmla="*/ 182 w 183"/>
                <a:gd name="T5" fmla="*/ 108 h 165"/>
                <a:gd name="T6" fmla="*/ 183 w 183"/>
                <a:gd name="T7" fmla="*/ 122 h 165"/>
                <a:gd name="T8" fmla="*/ 178 w 183"/>
                <a:gd name="T9" fmla="*/ 134 h 165"/>
                <a:gd name="T10" fmla="*/ 165 w 183"/>
                <a:gd name="T11" fmla="*/ 158 h 165"/>
                <a:gd name="T12" fmla="*/ 154 w 183"/>
                <a:gd name="T13" fmla="*/ 163 h 165"/>
                <a:gd name="T14" fmla="*/ 141 w 183"/>
                <a:gd name="T15" fmla="*/ 157 h 165"/>
                <a:gd name="T16" fmla="*/ 133 w 183"/>
                <a:gd name="T17" fmla="*/ 158 h 165"/>
                <a:gd name="T18" fmla="*/ 113 w 183"/>
                <a:gd name="T19" fmla="*/ 165 h 165"/>
                <a:gd name="T20" fmla="*/ 90 w 183"/>
                <a:gd name="T21" fmla="*/ 158 h 165"/>
                <a:gd name="T22" fmla="*/ 53 w 183"/>
                <a:gd name="T23" fmla="*/ 132 h 165"/>
                <a:gd name="T24" fmla="*/ 17 w 183"/>
                <a:gd name="T25" fmla="*/ 113 h 165"/>
                <a:gd name="T26" fmla="*/ 2 w 183"/>
                <a:gd name="T27" fmla="*/ 91 h 165"/>
                <a:gd name="T28" fmla="*/ 0 w 183"/>
                <a:gd name="T29" fmla="*/ 39 h 165"/>
                <a:gd name="T30" fmla="*/ 28 w 183"/>
                <a:gd name="T31" fmla="*/ 14 h 165"/>
                <a:gd name="T32" fmla="*/ 65 w 183"/>
                <a:gd name="T33" fmla="*/ 2 h 165"/>
                <a:gd name="T34" fmla="*/ 78 w 183"/>
                <a:gd name="T35" fmla="*/ 0 h 165"/>
                <a:gd name="T36" fmla="*/ 73 w 183"/>
                <a:gd name="T37" fmla="*/ 11 h 165"/>
                <a:gd name="T38" fmla="*/ 76 w 183"/>
                <a:gd name="T39" fmla="*/ 16 h 165"/>
                <a:gd name="T40" fmla="*/ 138 w 183"/>
                <a:gd name="T41" fmla="*/ 17 h 165"/>
                <a:gd name="T42" fmla="*/ 152 w 183"/>
                <a:gd name="T43" fmla="*/ 16 h 165"/>
                <a:gd name="T44" fmla="*/ 174 w 183"/>
                <a:gd name="T45" fmla="*/ 50 h 165"/>
                <a:gd name="T46" fmla="*/ 168 w 183"/>
                <a:gd name="T47" fmla="*/ 64 h 165"/>
                <a:gd name="T48" fmla="*/ 171 w 183"/>
                <a:gd name="T49" fmla="*/ 80 h 165"/>
                <a:gd name="T50" fmla="*/ 175 w 183"/>
                <a:gd name="T51" fmla="*/ 96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165">
                  <a:moveTo>
                    <a:pt x="175" y="96"/>
                  </a:moveTo>
                  <a:lnTo>
                    <a:pt x="175" y="96"/>
                  </a:lnTo>
                  <a:lnTo>
                    <a:pt x="182" y="108"/>
                  </a:lnTo>
                  <a:lnTo>
                    <a:pt x="183" y="122"/>
                  </a:lnTo>
                  <a:lnTo>
                    <a:pt x="178" y="134"/>
                  </a:lnTo>
                  <a:lnTo>
                    <a:pt x="165" y="158"/>
                  </a:lnTo>
                  <a:lnTo>
                    <a:pt x="154" y="163"/>
                  </a:lnTo>
                  <a:lnTo>
                    <a:pt x="141" y="157"/>
                  </a:lnTo>
                  <a:lnTo>
                    <a:pt x="133" y="158"/>
                  </a:lnTo>
                  <a:lnTo>
                    <a:pt x="113" y="165"/>
                  </a:lnTo>
                  <a:lnTo>
                    <a:pt x="90" y="158"/>
                  </a:lnTo>
                  <a:lnTo>
                    <a:pt x="53" y="132"/>
                  </a:lnTo>
                  <a:lnTo>
                    <a:pt x="17" y="113"/>
                  </a:lnTo>
                  <a:lnTo>
                    <a:pt x="2" y="91"/>
                  </a:lnTo>
                  <a:lnTo>
                    <a:pt x="0" y="39"/>
                  </a:lnTo>
                  <a:lnTo>
                    <a:pt x="28" y="14"/>
                  </a:lnTo>
                  <a:lnTo>
                    <a:pt x="65" y="2"/>
                  </a:lnTo>
                  <a:lnTo>
                    <a:pt x="78" y="0"/>
                  </a:lnTo>
                  <a:lnTo>
                    <a:pt x="73" y="11"/>
                  </a:lnTo>
                  <a:lnTo>
                    <a:pt x="76" y="16"/>
                  </a:lnTo>
                  <a:lnTo>
                    <a:pt x="138" y="17"/>
                  </a:lnTo>
                  <a:lnTo>
                    <a:pt x="152" y="16"/>
                  </a:lnTo>
                  <a:lnTo>
                    <a:pt x="174" y="50"/>
                  </a:lnTo>
                  <a:lnTo>
                    <a:pt x="168" y="64"/>
                  </a:lnTo>
                  <a:lnTo>
                    <a:pt x="171" y="80"/>
                  </a:lnTo>
                  <a:lnTo>
                    <a:pt x="175" y="9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5" name="Freeform 280">
              <a:extLst>
                <a:ext uri="{FF2B5EF4-FFF2-40B4-BE49-F238E27FC236}">
                  <a16:creationId xmlns:a16="http://schemas.microsoft.com/office/drawing/2014/main" xmlns="" id="{F0CA5BF7-DE86-F44E-9105-D28F07B1DB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2475" y="3486151"/>
              <a:ext cx="254000" cy="209550"/>
            </a:xfrm>
            <a:custGeom>
              <a:avLst/>
              <a:gdLst>
                <a:gd name="T0" fmla="*/ 142 w 240"/>
                <a:gd name="T1" fmla="*/ 10 h 198"/>
                <a:gd name="T2" fmla="*/ 142 w 240"/>
                <a:gd name="T3" fmla="*/ 10 h 198"/>
                <a:gd name="T4" fmla="*/ 42 w 240"/>
                <a:gd name="T5" fmla="*/ 10 h 198"/>
                <a:gd name="T6" fmla="*/ 22 w 240"/>
                <a:gd name="T7" fmla="*/ 0 h 198"/>
                <a:gd name="T8" fmla="*/ 12 w 240"/>
                <a:gd name="T9" fmla="*/ 1 h 198"/>
                <a:gd name="T10" fmla="*/ 0 w 240"/>
                <a:gd name="T11" fmla="*/ 26 h 198"/>
                <a:gd name="T12" fmla="*/ 4 w 240"/>
                <a:gd name="T13" fmla="*/ 51 h 198"/>
                <a:gd name="T14" fmla="*/ 43 w 240"/>
                <a:gd name="T15" fmla="*/ 54 h 198"/>
                <a:gd name="T16" fmla="*/ 47 w 240"/>
                <a:gd name="T17" fmla="*/ 70 h 198"/>
                <a:gd name="T18" fmla="*/ 31 w 240"/>
                <a:gd name="T19" fmla="*/ 164 h 198"/>
                <a:gd name="T20" fmla="*/ 31 w 240"/>
                <a:gd name="T21" fmla="*/ 181 h 198"/>
                <a:gd name="T22" fmla="*/ 59 w 240"/>
                <a:gd name="T23" fmla="*/ 196 h 198"/>
                <a:gd name="T24" fmla="*/ 90 w 240"/>
                <a:gd name="T25" fmla="*/ 198 h 198"/>
                <a:gd name="T26" fmla="*/ 152 w 240"/>
                <a:gd name="T27" fmla="*/ 182 h 198"/>
                <a:gd name="T28" fmla="*/ 183 w 240"/>
                <a:gd name="T29" fmla="*/ 144 h 198"/>
                <a:gd name="T30" fmla="*/ 183 w 240"/>
                <a:gd name="T31" fmla="*/ 105 h 198"/>
                <a:gd name="T32" fmla="*/ 238 w 240"/>
                <a:gd name="T33" fmla="*/ 56 h 198"/>
                <a:gd name="T34" fmla="*/ 240 w 240"/>
                <a:gd name="T35" fmla="*/ 34 h 198"/>
                <a:gd name="T36" fmla="*/ 191 w 240"/>
                <a:gd name="T37" fmla="*/ 33 h 198"/>
                <a:gd name="T38" fmla="*/ 142 w 240"/>
                <a:gd name="T39" fmla="*/ 1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98">
                  <a:moveTo>
                    <a:pt x="142" y="10"/>
                  </a:moveTo>
                  <a:lnTo>
                    <a:pt x="142" y="10"/>
                  </a:lnTo>
                  <a:lnTo>
                    <a:pt x="42" y="10"/>
                  </a:lnTo>
                  <a:lnTo>
                    <a:pt x="22" y="0"/>
                  </a:lnTo>
                  <a:lnTo>
                    <a:pt x="12" y="1"/>
                  </a:lnTo>
                  <a:lnTo>
                    <a:pt x="0" y="26"/>
                  </a:lnTo>
                  <a:lnTo>
                    <a:pt x="4" y="51"/>
                  </a:lnTo>
                  <a:lnTo>
                    <a:pt x="43" y="54"/>
                  </a:lnTo>
                  <a:lnTo>
                    <a:pt x="47" y="70"/>
                  </a:lnTo>
                  <a:lnTo>
                    <a:pt x="31" y="164"/>
                  </a:lnTo>
                  <a:lnTo>
                    <a:pt x="31" y="181"/>
                  </a:lnTo>
                  <a:lnTo>
                    <a:pt x="59" y="196"/>
                  </a:lnTo>
                  <a:lnTo>
                    <a:pt x="90" y="198"/>
                  </a:lnTo>
                  <a:lnTo>
                    <a:pt x="152" y="182"/>
                  </a:lnTo>
                  <a:lnTo>
                    <a:pt x="183" y="144"/>
                  </a:lnTo>
                  <a:lnTo>
                    <a:pt x="183" y="105"/>
                  </a:lnTo>
                  <a:lnTo>
                    <a:pt x="238" y="56"/>
                  </a:lnTo>
                  <a:lnTo>
                    <a:pt x="240" y="34"/>
                  </a:lnTo>
                  <a:lnTo>
                    <a:pt x="191" y="33"/>
                  </a:lnTo>
                  <a:lnTo>
                    <a:pt x="142" y="1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6" name="Freeform 281">
              <a:extLst>
                <a:ext uri="{FF2B5EF4-FFF2-40B4-BE49-F238E27FC236}">
                  <a16:creationId xmlns:a16="http://schemas.microsoft.com/office/drawing/2014/main" xmlns="" id="{AF573279-D0DB-CD41-856F-4EC48E6AC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6600" y="3548063"/>
              <a:ext cx="57150" cy="134938"/>
            </a:xfrm>
            <a:custGeom>
              <a:avLst/>
              <a:gdLst>
                <a:gd name="T0" fmla="*/ 19 w 54"/>
                <a:gd name="T1" fmla="*/ 0 h 128"/>
                <a:gd name="T2" fmla="*/ 19 w 54"/>
                <a:gd name="T3" fmla="*/ 0 h 128"/>
                <a:gd name="T4" fmla="*/ 14 w 54"/>
                <a:gd name="T5" fmla="*/ 68 h 128"/>
                <a:gd name="T6" fmla="*/ 0 w 54"/>
                <a:gd name="T7" fmla="*/ 81 h 128"/>
                <a:gd name="T8" fmla="*/ 2 w 54"/>
                <a:gd name="T9" fmla="*/ 89 h 128"/>
                <a:gd name="T10" fmla="*/ 11 w 54"/>
                <a:gd name="T11" fmla="*/ 105 h 128"/>
                <a:gd name="T12" fmla="*/ 5 w 54"/>
                <a:gd name="T13" fmla="*/ 124 h 128"/>
                <a:gd name="T14" fmla="*/ 16 w 54"/>
                <a:gd name="T15" fmla="*/ 128 h 128"/>
                <a:gd name="T16" fmla="*/ 40 w 54"/>
                <a:gd name="T17" fmla="*/ 125 h 128"/>
                <a:gd name="T18" fmla="*/ 38 w 54"/>
                <a:gd name="T19" fmla="*/ 105 h 128"/>
                <a:gd name="T20" fmla="*/ 54 w 54"/>
                <a:gd name="T21" fmla="*/ 14 h 128"/>
                <a:gd name="T22" fmla="*/ 51 w 54"/>
                <a:gd name="T23" fmla="*/ 2 h 128"/>
                <a:gd name="T24" fmla="*/ 19 w 54"/>
                <a:gd name="T2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128">
                  <a:moveTo>
                    <a:pt x="19" y="0"/>
                  </a:moveTo>
                  <a:lnTo>
                    <a:pt x="19" y="0"/>
                  </a:lnTo>
                  <a:lnTo>
                    <a:pt x="14" y="68"/>
                  </a:lnTo>
                  <a:lnTo>
                    <a:pt x="0" y="81"/>
                  </a:lnTo>
                  <a:lnTo>
                    <a:pt x="2" y="89"/>
                  </a:lnTo>
                  <a:lnTo>
                    <a:pt x="11" y="105"/>
                  </a:lnTo>
                  <a:lnTo>
                    <a:pt x="5" y="124"/>
                  </a:lnTo>
                  <a:lnTo>
                    <a:pt x="16" y="128"/>
                  </a:lnTo>
                  <a:lnTo>
                    <a:pt x="40" y="125"/>
                  </a:lnTo>
                  <a:lnTo>
                    <a:pt x="38" y="105"/>
                  </a:lnTo>
                  <a:lnTo>
                    <a:pt x="54" y="14"/>
                  </a:lnTo>
                  <a:lnTo>
                    <a:pt x="51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7" name="Freeform 282">
              <a:extLst>
                <a:ext uri="{FF2B5EF4-FFF2-40B4-BE49-F238E27FC236}">
                  <a16:creationId xmlns:a16="http://schemas.microsoft.com/office/drawing/2014/main" xmlns="" id="{93E8B1FC-11D3-2A42-A8B6-C9D1E0762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3775" y="3597276"/>
              <a:ext cx="31750" cy="17463"/>
            </a:xfrm>
            <a:custGeom>
              <a:avLst/>
              <a:gdLst>
                <a:gd name="T0" fmla="*/ 13 w 29"/>
                <a:gd name="T1" fmla="*/ 0 h 16"/>
                <a:gd name="T2" fmla="*/ 13 w 29"/>
                <a:gd name="T3" fmla="*/ 0 h 16"/>
                <a:gd name="T4" fmla="*/ 0 w 29"/>
                <a:gd name="T5" fmla="*/ 5 h 16"/>
                <a:gd name="T6" fmla="*/ 3 w 29"/>
                <a:gd name="T7" fmla="*/ 16 h 16"/>
                <a:gd name="T8" fmla="*/ 21 w 29"/>
                <a:gd name="T9" fmla="*/ 16 h 16"/>
                <a:gd name="T10" fmla="*/ 29 w 29"/>
                <a:gd name="T11" fmla="*/ 7 h 16"/>
                <a:gd name="T12" fmla="*/ 13 w 29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6">
                  <a:moveTo>
                    <a:pt x="13" y="0"/>
                  </a:moveTo>
                  <a:lnTo>
                    <a:pt x="13" y="0"/>
                  </a:lnTo>
                  <a:lnTo>
                    <a:pt x="0" y="5"/>
                  </a:lnTo>
                  <a:lnTo>
                    <a:pt x="3" y="16"/>
                  </a:lnTo>
                  <a:lnTo>
                    <a:pt x="21" y="16"/>
                  </a:lnTo>
                  <a:lnTo>
                    <a:pt x="29" y="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8" name="Freeform 283">
              <a:extLst>
                <a:ext uri="{FF2B5EF4-FFF2-40B4-BE49-F238E27FC236}">
                  <a16:creationId xmlns:a16="http://schemas.microsoft.com/office/drawing/2014/main" xmlns="" id="{DBFE322A-FC34-A244-B8F4-1DB1240D0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2363" y="3565526"/>
              <a:ext cx="33338" cy="57150"/>
            </a:xfrm>
            <a:custGeom>
              <a:avLst/>
              <a:gdLst>
                <a:gd name="T0" fmla="*/ 21 w 32"/>
                <a:gd name="T1" fmla="*/ 0 h 54"/>
                <a:gd name="T2" fmla="*/ 21 w 32"/>
                <a:gd name="T3" fmla="*/ 0 h 54"/>
                <a:gd name="T4" fmla="*/ 0 w 32"/>
                <a:gd name="T5" fmla="*/ 11 h 54"/>
                <a:gd name="T6" fmla="*/ 3 w 32"/>
                <a:gd name="T7" fmla="*/ 51 h 54"/>
                <a:gd name="T8" fmla="*/ 19 w 32"/>
                <a:gd name="T9" fmla="*/ 54 h 54"/>
                <a:gd name="T10" fmla="*/ 32 w 32"/>
                <a:gd name="T11" fmla="*/ 42 h 54"/>
                <a:gd name="T12" fmla="*/ 32 w 32"/>
                <a:gd name="T13" fmla="*/ 4 h 54"/>
                <a:gd name="T14" fmla="*/ 21 w 32"/>
                <a:gd name="T1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54">
                  <a:moveTo>
                    <a:pt x="21" y="0"/>
                  </a:moveTo>
                  <a:lnTo>
                    <a:pt x="21" y="0"/>
                  </a:lnTo>
                  <a:lnTo>
                    <a:pt x="0" y="11"/>
                  </a:lnTo>
                  <a:lnTo>
                    <a:pt x="3" y="51"/>
                  </a:lnTo>
                  <a:lnTo>
                    <a:pt x="19" y="54"/>
                  </a:lnTo>
                  <a:lnTo>
                    <a:pt x="32" y="42"/>
                  </a:lnTo>
                  <a:lnTo>
                    <a:pt x="32" y="4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9" name="Freeform 284">
              <a:extLst>
                <a:ext uri="{FF2B5EF4-FFF2-40B4-BE49-F238E27FC236}">
                  <a16:creationId xmlns:a16="http://schemas.microsoft.com/office/drawing/2014/main" xmlns="" id="{B0025B0C-3148-F545-B332-EAB10E68C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8713" y="3513138"/>
              <a:ext cx="20638" cy="38100"/>
            </a:xfrm>
            <a:custGeom>
              <a:avLst/>
              <a:gdLst>
                <a:gd name="T0" fmla="*/ 17 w 20"/>
                <a:gd name="T1" fmla="*/ 0 h 37"/>
                <a:gd name="T2" fmla="*/ 17 w 20"/>
                <a:gd name="T3" fmla="*/ 0 h 37"/>
                <a:gd name="T4" fmla="*/ 2 w 20"/>
                <a:gd name="T5" fmla="*/ 15 h 37"/>
                <a:gd name="T6" fmla="*/ 0 w 20"/>
                <a:gd name="T7" fmla="*/ 29 h 37"/>
                <a:gd name="T8" fmla="*/ 13 w 20"/>
                <a:gd name="T9" fmla="*/ 37 h 37"/>
                <a:gd name="T10" fmla="*/ 18 w 20"/>
                <a:gd name="T11" fmla="*/ 36 h 37"/>
                <a:gd name="T12" fmla="*/ 20 w 20"/>
                <a:gd name="T13" fmla="*/ 16 h 37"/>
                <a:gd name="T14" fmla="*/ 17 w 2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37">
                  <a:moveTo>
                    <a:pt x="17" y="0"/>
                  </a:moveTo>
                  <a:lnTo>
                    <a:pt x="17" y="0"/>
                  </a:lnTo>
                  <a:lnTo>
                    <a:pt x="2" y="15"/>
                  </a:lnTo>
                  <a:lnTo>
                    <a:pt x="0" y="29"/>
                  </a:lnTo>
                  <a:lnTo>
                    <a:pt x="13" y="37"/>
                  </a:lnTo>
                  <a:lnTo>
                    <a:pt x="18" y="36"/>
                  </a:lnTo>
                  <a:lnTo>
                    <a:pt x="2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0" name="Freeform 285">
              <a:extLst>
                <a:ext uri="{FF2B5EF4-FFF2-40B4-BE49-F238E27FC236}">
                  <a16:creationId xmlns:a16="http://schemas.microsoft.com/office/drawing/2014/main" xmlns="" id="{49782972-0A65-BA40-A427-0A4A773BE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900" y="3278188"/>
              <a:ext cx="258763" cy="238125"/>
            </a:xfrm>
            <a:custGeom>
              <a:avLst/>
              <a:gdLst>
                <a:gd name="T0" fmla="*/ 143 w 246"/>
                <a:gd name="T1" fmla="*/ 0 h 225"/>
                <a:gd name="T2" fmla="*/ 143 w 246"/>
                <a:gd name="T3" fmla="*/ 0 h 225"/>
                <a:gd name="T4" fmla="*/ 126 w 246"/>
                <a:gd name="T5" fmla="*/ 4 h 225"/>
                <a:gd name="T6" fmla="*/ 91 w 246"/>
                <a:gd name="T7" fmla="*/ 42 h 225"/>
                <a:gd name="T8" fmla="*/ 81 w 246"/>
                <a:gd name="T9" fmla="*/ 43 h 225"/>
                <a:gd name="T10" fmla="*/ 67 w 246"/>
                <a:gd name="T11" fmla="*/ 33 h 225"/>
                <a:gd name="T12" fmla="*/ 58 w 246"/>
                <a:gd name="T13" fmla="*/ 35 h 225"/>
                <a:gd name="T14" fmla="*/ 51 w 246"/>
                <a:gd name="T15" fmla="*/ 57 h 225"/>
                <a:gd name="T16" fmla="*/ 0 w 246"/>
                <a:gd name="T17" fmla="*/ 58 h 225"/>
                <a:gd name="T18" fmla="*/ 2 w 246"/>
                <a:gd name="T19" fmla="*/ 69 h 225"/>
                <a:gd name="T20" fmla="*/ 36 w 246"/>
                <a:gd name="T21" fmla="*/ 93 h 225"/>
                <a:gd name="T22" fmla="*/ 77 w 246"/>
                <a:gd name="T23" fmla="*/ 125 h 225"/>
                <a:gd name="T24" fmla="*/ 76 w 246"/>
                <a:gd name="T25" fmla="*/ 163 h 225"/>
                <a:gd name="T26" fmla="*/ 54 w 246"/>
                <a:gd name="T27" fmla="*/ 201 h 225"/>
                <a:gd name="T28" fmla="*/ 101 w 246"/>
                <a:gd name="T29" fmla="*/ 223 h 225"/>
                <a:gd name="T30" fmla="*/ 148 w 246"/>
                <a:gd name="T31" fmla="*/ 225 h 225"/>
                <a:gd name="T32" fmla="*/ 163 w 246"/>
                <a:gd name="T33" fmla="*/ 208 h 225"/>
                <a:gd name="T34" fmla="*/ 193 w 246"/>
                <a:gd name="T35" fmla="*/ 209 h 225"/>
                <a:gd name="T36" fmla="*/ 201 w 246"/>
                <a:gd name="T37" fmla="*/ 216 h 225"/>
                <a:gd name="T38" fmla="*/ 231 w 246"/>
                <a:gd name="T39" fmla="*/ 214 h 225"/>
                <a:gd name="T40" fmla="*/ 246 w 246"/>
                <a:gd name="T41" fmla="*/ 195 h 225"/>
                <a:gd name="T42" fmla="*/ 227 w 246"/>
                <a:gd name="T43" fmla="*/ 171 h 225"/>
                <a:gd name="T44" fmla="*/ 225 w 246"/>
                <a:gd name="T45" fmla="*/ 157 h 225"/>
                <a:gd name="T46" fmla="*/ 229 w 246"/>
                <a:gd name="T47" fmla="*/ 141 h 225"/>
                <a:gd name="T48" fmla="*/ 220 w 246"/>
                <a:gd name="T49" fmla="*/ 127 h 225"/>
                <a:gd name="T50" fmla="*/ 203 w 246"/>
                <a:gd name="T51" fmla="*/ 132 h 225"/>
                <a:gd name="T52" fmla="*/ 201 w 246"/>
                <a:gd name="T53" fmla="*/ 119 h 225"/>
                <a:gd name="T54" fmla="*/ 238 w 246"/>
                <a:gd name="T55" fmla="*/ 78 h 225"/>
                <a:gd name="T56" fmla="*/ 238 w 246"/>
                <a:gd name="T57" fmla="*/ 54 h 225"/>
                <a:gd name="T58" fmla="*/ 213 w 246"/>
                <a:gd name="T59" fmla="*/ 40 h 225"/>
                <a:gd name="T60" fmla="*/ 201 w 246"/>
                <a:gd name="T61" fmla="*/ 38 h 225"/>
                <a:gd name="T62" fmla="*/ 143 w 246"/>
                <a:gd name="T63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6" h="225">
                  <a:moveTo>
                    <a:pt x="143" y="0"/>
                  </a:moveTo>
                  <a:lnTo>
                    <a:pt x="143" y="0"/>
                  </a:lnTo>
                  <a:lnTo>
                    <a:pt x="126" y="4"/>
                  </a:lnTo>
                  <a:lnTo>
                    <a:pt x="91" y="42"/>
                  </a:lnTo>
                  <a:lnTo>
                    <a:pt x="81" y="43"/>
                  </a:lnTo>
                  <a:lnTo>
                    <a:pt x="67" y="33"/>
                  </a:lnTo>
                  <a:lnTo>
                    <a:pt x="58" y="35"/>
                  </a:lnTo>
                  <a:lnTo>
                    <a:pt x="51" y="57"/>
                  </a:lnTo>
                  <a:lnTo>
                    <a:pt x="0" y="58"/>
                  </a:lnTo>
                  <a:lnTo>
                    <a:pt x="2" y="69"/>
                  </a:lnTo>
                  <a:lnTo>
                    <a:pt x="36" y="93"/>
                  </a:lnTo>
                  <a:lnTo>
                    <a:pt x="77" y="125"/>
                  </a:lnTo>
                  <a:lnTo>
                    <a:pt x="76" y="163"/>
                  </a:lnTo>
                  <a:lnTo>
                    <a:pt x="54" y="201"/>
                  </a:lnTo>
                  <a:lnTo>
                    <a:pt x="101" y="223"/>
                  </a:lnTo>
                  <a:lnTo>
                    <a:pt x="148" y="225"/>
                  </a:lnTo>
                  <a:lnTo>
                    <a:pt x="163" y="208"/>
                  </a:lnTo>
                  <a:lnTo>
                    <a:pt x="193" y="209"/>
                  </a:lnTo>
                  <a:lnTo>
                    <a:pt x="201" y="216"/>
                  </a:lnTo>
                  <a:lnTo>
                    <a:pt x="231" y="214"/>
                  </a:lnTo>
                  <a:lnTo>
                    <a:pt x="246" y="195"/>
                  </a:lnTo>
                  <a:lnTo>
                    <a:pt x="227" y="171"/>
                  </a:lnTo>
                  <a:lnTo>
                    <a:pt x="225" y="157"/>
                  </a:lnTo>
                  <a:lnTo>
                    <a:pt x="229" y="141"/>
                  </a:lnTo>
                  <a:lnTo>
                    <a:pt x="220" y="127"/>
                  </a:lnTo>
                  <a:lnTo>
                    <a:pt x="203" y="132"/>
                  </a:lnTo>
                  <a:lnTo>
                    <a:pt x="201" y="119"/>
                  </a:lnTo>
                  <a:lnTo>
                    <a:pt x="238" y="78"/>
                  </a:lnTo>
                  <a:lnTo>
                    <a:pt x="238" y="54"/>
                  </a:lnTo>
                  <a:lnTo>
                    <a:pt x="213" y="40"/>
                  </a:lnTo>
                  <a:lnTo>
                    <a:pt x="201" y="3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1" name="Freeform 286">
              <a:extLst>
                <a:ext uri="{FF2B5EF4-FFF2-40B4-BE49-F238E27FC236}">
                  <a16:creationId xmlns:a16="http://schemas.microsoft.com/office/drawing/2014/main" xmlns="" id="{F9AFF476-36DC-0848-999D-9ABBFC8D9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0" y="3190876"/>
              <a:ext cx="74613" cy="82550"/>
            </a:xfrm>
            <a:custGeom>
              <a:avLst/>
              <a:gdLst>
                <a:gd name="T0" fmla="*/ 63 w 72"/>
                <a:gd name="T1" fmla="*/ 0 h 78"/>
                <a:gd name="T2" fmla="*/ 63 w 72"/>
                <a:gd name="T3" fmla="*/ 0 h 78"/>
                <a:gd name="T4" fmla="*/ 28 w 72"/>
                <a:gd name="T5" fmla="*/ 18 h 78"/>
                <a:gd name="T6" fmla="*/ 35 w 72"/>
                <a:gd name="T7" fmla="*/ 25 h 78"/>
                <a:gd name="T8" fmla="*/ 36 w 72"/>
                <a:gd name="T9" fmla="*/ 42 h 78"/>
                <a:gd name="T10" fmla="*/ 29 w 72"/>
                <a:gd name="T11" fmla="*/ 41 h 78"/>
                <a:gd name="T12" fmla="*/ 20 w 72"/>
                <a:gd name="T13" fmla="*/ 28 h 78"/>
                <a:gd name="T14" fmla="*/ 0 w 72"/>
                <a:gd name="T15" fmla="*/ 59 h 78"/>
                <a:gd name="T16" fmla="*/ 31 w 72"/>
                <a:gd name="T17" fmla="*/ 66 h 78"/>
                <a:gd name="T18" fmla="*/ 42 w 72"/>
                <a:gd name="T19" fmla="*/ 78 h 78"/>
                <a:gd name="T20" fmla="*/ 48 w 72"/>
                <a:gd name="T21" fmla="*/ 78 h 78"/>
                <a:gd name="T22" fmla="*/ 52 w 72"/>
                <a:gd name="T23" fmla="*/ 51 h 78"/>
                <a:gd name="T24" fmla="*/ 72 w 72"/>
                <a:gd name="T25" fmla="*/ 42 h 78"/>
                <a:gd name="T26" fmla="*/ 63 w 72"/>
                <a:gd name="T2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78">
                  <a:moveTo>
                    <a:pt x="63" y="0"/>
                  </a:moveTo>
                  <a:lnTo>
                    <a:pt x="63" y="0"/>
                  </a:lnTo>
                  <a:lnTo>
                    <a:pt x="28" y="18"/>
                  </a:lnTo>
                  <a:lnTo>
                    <a:pt x="35" y="25"/>
                  </a:lnTo>
                  <a:lnTo>
                    <a:pt x="36" y="42"/>
                  </a:lnTo>
                  <a:lnTo>
                    <a:pt x="29" y="41"/>
                  </a:lnTo>
                  <a:lnTo>
                    <a:pt x="20" y="28"/>
                  </a:lnTo>
                  <a:lnTo>
                    <a:pt x="0" y="59"/>
                  </a:lnTo>
                  <a:lnTo>
                    <a:pt x="31" y="66"/>
                  </a:lnTo>
                  <a:lnTo>
                    <a:pt x="42" y="78"/>
                  </a:lnTo>
                  <a:lnTo>
                    <a:pt x="48" y="78"/>
                  </a:lnTo>
                  <a:lnTo>
                    <a:pt x="52" y="51"/>
                  </a:lnTo>
                  <a:lnTo>
                    <a:pt x="72" y="4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2" name="Freeform 287">
              <a:extLst>
                <a:ext uri="{FF2B5EF4-FFF2-40B4-BE49-F238E27FC236}">
                  <a16:creationId xmlns:a16="http://schemas.microsoft.com/office/drawing/2014/main" xmlns="" id="{A91BD203-E033-DF47-8831-686992408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6475" y="3259138"/>
              <a:ext cx="74613" cy="55563"/>
            </a:xfrm>
            <a:custGeom>
              <a:avLst/>
              <a:gdLst>
                <a:gd name="T0" fmla="*/ 5 w 70"/>
                <a:gd name="T1" fmla="*/ 0 h 52"/>
                <a:gd name="T2" fmla="*/ 5 w 70"/>
                <a:gd name="T3" fmla="*/ 0 h 52"/>
                <a:gd name="T4" fmla="*/ 0 w 70"/>
                <a:gd name="T5" fmla="*/ 13 h 52"/>
                <a:gd name="T6" fmla="*/ 54 w 70"/>
                <a:gd name="T7" fmla="*/ 48 h 52"/>
                <a:gd name="T8" fmla="*/ 69 w 70"/>
                <a:gd name="T9" fmla="*/ 52 h 52"/>
                <a:gd name="T10" fmla="*/ 70 w 70"/>
                <a:gd name="T11" fmla="*/ 35 h 52"/>
                <a:gd name="T12" fmla="*/ 56 w 70"/>
                <a:gd name="T13" fmla="*/ 20 h 52"/>
                <a:gd name="T14" fmla="*/ 48 w 70"/>
                <a:gd name="T15" fmla="*/ 20 h 52"/>
                <a:gd name="T16" fmla="*/ 37 w 70"/>
                <a:gd name="T17" fmla="*/ 7 h 52"/>
                <a:gd name="T18" fmla="*/ 5 w 70"/>
                <a:gd name="T1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52">
                  <a:moveTo>
                    <a:pt x="5" y="0"/>
                  </a:moveTo>
                  <a:lnTo>
                    <a:pt x="5" y="0"/>
                  </a:lnTo>
                  <a:lnTo>
                    <a:pt x="0" y="13"/>
                  </a:lnTo>
                  <a:lnTo>
                    <a:pt x="54" y="48"/>
                  </a:lnTo>
                  <a:lnTo>
                    <a:pt x="69" y="52"/>
                  </a:lnTo>
                  <a:lnTo>
                    <a:pt x="70" y="35"/>
                  </a:lnTo>
                  <a:lnTo>
                    <a:pt x="56" y="20"/>
                  </a:lnTo>
                  <a:lnTo>
                    <a:pt x="48" y="20"/>
                  </a:lnTo>
                  <a:lnTo>
                    <a:pt x="37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3" name="Freeform 288">
              <a:extLst>
                <a:ext uri="{FF2B5EF4-FFF2-40B4-BE49-F238E27FC236}">
                  <a16:creationId xmlns:a16="http://schemas.microsoft.com/office/drawing/2014/main" xmlns="" id="{69283A0A-720A-6948-B11C-F2226D769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3150" y="3157538"/>
              <a:ext cx="179388" cy="223838"/>
            </a:xfrm>
            <a:custGeom>
              <a:avLst/>
              <a:gdLst>
                <a:gd name="T0" fmla="*/ 17 w 170"/>
                <a:gd name="T1" fmla="*/ 28 h 211"/>
                <a:gd name="T2" fmla="*/ 17 w 170"/>
                <a:gd name="T3" fmla="*/ 28 h 211"/>
                <a:gd name="T4" fmla="*/ 45 w 170"/>
                <a:gd name="T5" fmla="*/ 24 h 211"/>
                <a:gd name="T6" fmla="*/ 45 w 170"/>
                <a:gd name="T7" fmla="*/ 4 h 211"/>
                <a:gd name="T8" fmla="*/ 68 w 170"/>
                <a:gd name="T9" fmla="*/ 0 h 211"/>
                <a:gd name="T10" fmla="*/ 81 w 170"/>
                <a:gd name="T11" fmla="*/ 13 h 211"/>
                <a:gd name="T12" fmla="*/ 94 w 170"/>
                <a:gd name="T13" fmla="*/ 15 h 211"/>
                <a:gd name="T14" fmla="*/ 116 w 170"/>
                <a:gd name="T15" fmla="*/ 5 h 211"/>
                <a:gd name="T16" fmla="*/ 135 w 170"/>
                <a:gd name="T17" fmla="*/ 11 h 211"/>
                <a:gd name="T18" fmla="*/ 151 w 170"/>
                <a:gd name="T19" fmla="*/ 25 h 211"/>
                <a:gd name="T20" fmla="*/ 153 w 170"/>
                <a:gd name="T21" fmla="*/ 79 h 211"/>
                <a:gd name="T22" fmla="*/ 170 w 170"/>
                <a:gd name="T23" fmla="*/ 101 h 211"/>
                <a:gd name="T24" fmla="*/ 148 w 170"/>
                <a:gd name="T25" fmla="*/ 104 h 211"/>
                <a:gd name="T26" fmla="*/ 112 w 170"/>
                <a:gd name="T27" fmla="*/ 127 h 211"/>
                <a:gd name="T28" fmla="*/ 115 w 170"/>
                <a:gd name="T29" fmla="*/ 135 h 211"/>
                <a:gd name="T30" fmla="*/ 147 w 170"/>
                <a:gd name="T31" fmla="*/ 165 h 211"/>
                <a:gd name="T32" fmla="*/ 145 w 170"/>
                <a:gd name="T33" fmla="*/ 180 h 211"/>
                <a:gd name="T34" fmla="*/ 115 w 170"/>
                <a:gd name="T35" fmla="*/ 196 h 211"/>
                <a:gd name="T36" fmla="*/ 87 w 170"/>
                <a:gd name="T37" fmla="*/ 196 h 211"/>
                <a:gd name="T38" fmla="*/ 80 w 170"/>
                <a:gd name="T39" fmla="*/ 211 h 211"/>
                <a:gd name="T40" fmla="*/ 66 w 170"/>
                <a:gd name="T41" fmla="*/ 211 h 211"/>
                <a:gd name="T42" fmla="*/ 59 w 170"/>
                <a:gd name="T43" fmla="*/ 196 h 211"/>
                <a:gd name="T44" fmla="*/ 34 w 170"/>
                <a:gd name="T45" fmla="*/ 190 h 211"/>
                <a:gd name="T46" fmla="*/ 33 w 170"/>
                <a:gd name="T47" fmla="*/ 164 h 211"/>
                <a:gd name="T48" fmla="*/ 12 w 170"/>
                <a:gd name="T49" fmla="*/ 150 h 211"/>
                <a:gd name="T50" fmla="*/ 14 w 170"/>
                <a:gd name="T51" fmla="*/ 132 h 211"/>
                <a:gd name="T52" fmla="*/ 0 w 170"/>
                <a:gd name="T53" fmla="*/ 112 h 211"/>
                <a:gd name="T54" fmla="*/ 4 w 170"/>
                <a:gd name="T55" fmla="*/ 86 h 211"/>
                <a:gd name="T56" fmla="*/ 23 w 170"/>
                <a:gd name="T57" fmla="*/ 77 h 211"/>
                <a:gd name="T58" fmla="*/ 17 w 170"/>
                <a:gd name="T59" fmla="*/ 28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0" h="211">
                  <a:moveTo>
                    <a:pt x="17" y="28"/>
                  </a:moveTo>
                  <a:lnTo>
                    <a:pt x="17" y="28"/>
                  </a:lnTo>
                  <a:lnTo>
                    <a:pt x="45" y="24"/>
                  </a:lnTo>
                  <a:lnTo>
                    <a:pt x="45" y="4"/>
                  </a:lnTo>
                  <a:lnTo>
                    <a:pt x="68" y="0"/>
                  </a:lnTo>
                  <a:lnTo>
                    <a:pt x="81" y="13"/>
                  </a:lnTo>
                  <a:lnTo>
                    <a:pt x="94" y="15"/>
                  </a:lnTo>
                  <a:lnTo>
                    <a:pt x="116" y="5"/>
                  </a:lnTo>
                  <a:lnTo>
                    <a:pt x="135" y="11"/>
                  </a:lnTo>
                  <a:lnTo>
                    <a:pt x="151" y="25"/>
                  </a:lnTo>
                  <a:lnTo>
                    <a:pt x="153" y="79"/>
                  </a:lnTo>
                  <a:lnTo>
                    <a:pt x="170" y="101"/>
                  </a:lnTo>
                  <a:lnTo>
                    <a:pt x="148" y="104"/>
                  </a:lnTo>
                  <a:lnTo>
                    <a:pt x="112" y="127"/>
                  </a:lnTo>
                  <a:lnTo>
                    <a:pt x="115" y="135"/>
                  </a:lnTo>
                  <a:lnTo>
                    <a:pt x="147" y="165"/>
                  </a:lnTo>
                  <a:lnTo>
                    <a:pt x="145" y="180"/>
                  </a:lnTo>
                  <a:lnTo>
                    <a:pt x="115" y="196"/>
                  </a:lnTo>
                  <a:lnTo>
                    <a:pt x="87" y="196"/>
                  </a:lnTo>
                  <a:lnTo>
                    <a:pt x="80" y="211"/>
                  </a:lnTo>
                  <a:lnTo>
                    <a:pt x="66" y="211"/>
                  </a:lnTo>
                  <a:lnTo>
                    <a:pt x="59" y="196"/>
                  </a:lnTo>
                  <a:lnTo>
                    <a:pt x="34" y="190"/>
                  </a:lnTo>
                  <a:lnTo>
                    <a:pt x="33" y="164"/>
                  </a:lnTo>
                  <a:lnTo>
                    <a:pt x="12" y="150"/>
                  </a:lnTo>
                  <a:lnTo>
                    <a:pt x="14" y="132"/>
                  </a:lnTo>
                  <a:lnTo>
                    <a:pt x="0" y="112"/>
                  </a:lnTo>
                  <a:lnTo>
                    <a:pt x="4" y="86"/>
                  </a:lnTo>
                  <a:lnTo>
                    <a:pt x="23" y="77"/>
                  </a:lnTo>
                  <a:lnTo>
                    <a:pt x="17" y="2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4" name="Freeform 289">
              <a:extLst>
                <a:ext uri="{FF2B5EF4-FFF2-40B4-BE49-F238E27FC236}">
                  <a16:creationId xmlns:a16="http://schemas.microsoft.com/office/drawing/2014/main" xmlns="" id="{46A9EE4E-9695-0349-A63A-D99FFC6A9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1725" y="3052763"/>
              <a:ext cx="53975" cy="103188"/>
            </a:xfrm>
            <a:custGeom>
              <a:avLst/>
              <a:gdLst>
                <a:gd name="T0" fmla="*/ 34 w 51"/>
                <a:gd name="T1" fmla="*/ 0 h 98"/>
                <a:gd name="T2" fmla="*/ 34 w 51"/>
                <a:gd name="T3" fmla="*/ 0 h 98"/>
                <a:gd name="T4" fmla="*/ 1 w 51"/>
                <a:gd name="T5" fmla="*/ 36 h 98"/>
                <a:gd name="T6" fmla="*/ 0 w 51"/>
                <a:gd name="T7" fmla="*/ 59 h 98"/>
                <a:gd name="T8" fmla="*/ 15 w 51"/>
                <a:gd name="T9" fmla="*/ 98 h 98"/>
                <a:gd name="T10" fmla="*/ 38 w 51"/>
                <a:gd name="T11" fmla="*/ 94 h 98"/>
                <a:gd name="T12" fmla="*/ 35 w 51"/>
                <a:gd name="T13" fmla="*/ 62 h 98"/>
                <a:gd name="T14" fmla="*/ 51 w 51"/>
                <a:gd name="T15" fmla="*/ 44 h 98"/>
                <a:gd name="T16" fmla="*/ 51 w 51"/>
                <a:gd name="T17" fmla="*/ 30 h 98"/>
                <a:gd name="T18" fmla="*/ 40 w 51"/>
                <a:gd name="T19" fmla="*/ 1 h 98"/>
                <a:gd name="T20" fmla="*/ 34 w 51"/>
                <a:gd name="T2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98">
                  <a:moveTo>
                    <a:pt x="34" y="0"/>
                  </a:moveTo>
                  <a:lnTo>
                    <a:pt x="34" y="0"/>
                  </a:lnTo>
                  <a:lnTo>
                    <a:pt x="1" y="36"/>
                  </a:lnTo>
                  <a:lnTo>
                    <a:pt x="0" y="59"/>
                  </a:lnTo>
                  <a:lnTo>
                    <a:pt x="15" y="98"/>
                  </a:lnTo>
                  <a:lnTo>
                    <a:pt x="38" y="94"/>
                  </a:lnTo>
                  <a:lnTo>
                    <a:pt x="35" y="62"/>
                  </a:lnTo>
                  <a:lnTo>
                    <a:pt x="51" y="44"/>
                  </a:lnTo>
                  <a:lnTo>
                    <a:pt x="51" y="30"/>
                  </a:lnTo>
                  <a:lnTo>
                    <a:pt x="40" y="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5" name="Freeform 290">
              <a:extLst>
                <a:ext uri="{FF2B5EF4-FFF2-40B4-BE49-F238E27FC236}">
                  <a16:creationId xmlns:a16="http://schemas.microsoft.com/office/drawing/2014/main" xmlns="" id="{2A13C513-1A8A-DC4E-AEA7-8A8EBB9E7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7288" y="3119438"/>
              <a:ext cx="26988" cy="23813"/>
            </a:xfrm>
            <a:custGeom>
              <a:avLst/>
              <a:gdLst>
                <a:gd name="T0" fmla="*/ 17 w 25"/>
                <a:gd name="T1" fmla="*/ 1 h 23"/>
                <a:gd name="T2" fmla="*/ 17 w 25"/>
                <a:gd name="T3" fmla="*/ 1 h 23"/>
                <a:gd name="T4" fmla="*/ 10 w 25"/>
                <a:gd name="T5" fmla="*/ 0 h 23"/>
                <a:gd name="T6" fmla="*/ 0 w 25"/>
                <a:gd name="T7" fmla="*/ 9 h 23"/>
                <a:gd name="T8" fmla="*/ 2 w 25"/>
                <a:gd name="T9" fmla="*/ 23 h 23"/>
                <a:gd name="T10" fmla="*/ 24 w 25"/>
                <a:gd name="T11" fmla="*/ 23 h 23"/>
                <a:gd name="T12" fmla="*/ 25 w 25"/>
                <a:gd name="T13" fmla="*/ 8 h 23"/>
                <a:gd name="T14" fmla="*/ 17 w 25"/>
                <a:gd name="T1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17" y="1"/>
                  </a:moveTo>
                  <a:lnTo>
                    <a:pt x="17" y="1"/>
                  </a:lnTo>
                  <a:lnTo>
                    <a:pt x="10" y="0"/>
                  </a:lnTo>
                  <a:lnTo>
                    <a:pt x="0" y="9"/>
                  </a:lnTo>
                  <a:lnTo>
                    <a:pt x="2" y="23"/>
                  </a:lnTo>
                  <a:lnTo>
                    <a:pt x="24" y="23"/>
                  </a:lnTo>
                  <a:lnTo>
                    <a:pt x="25" y="8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6" name="Freeform 291">
              <a:extLst>
                <a:ext uri="{FF2B5EF4-FFF2-40B4-BE49-F238E27FC236}">
                  <a16:creationId xmlns:a16="http://schemas.microsoft.com/office/drawing/2014/main" xmlns="" id="{76ED7101-8303-5D45-A1B0-F5ED82EEB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0163" y="3040063"/>
              <a:ext cx="25400" cy="34925"/>
            </a:xfrm>
            <a:custGeom>
              <a:avLst/>
              <a:gdLst>
                <a:gd name="T0" fmla="*/ 16 w 23"/>
                <a:gd name="T1" fmla="*/ 0 h 33"/>
                <a:gd name="T2" fmla="*/ 16 w 23"/>
                <a:gd name="T3" fmla="*/ 0 h 33"/>
                <a:gd name="T4" fmla="*/ 0 w 23"/>
                <a:gd name="T5" fmla="*/ 13 h 33"/>
                <a:gd name="T6" fmla="*/ 8 w 23"/>
                <a:gd name="T7" fmla="*/ 33 h 33"/>
                <a:gd name="T8" fmla="*/ 23 w 23"/>
                <a:gd name="T9" fmla="*/ 18 h 33"/>
                <a:gd name="T10" fmla="*/ 16 w 23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3">
                  <a:moveTo>
                    <a:pt x="16" y="0"/>
                  </a:moveTo>
                  <a:lnTo>
                    <a:pt x="16" y="0"/>
                  </a:lnTo>
                  <a:lnTo>
                    <a:pt x="0" y="13"/>
                  </a:lnTo>
                  <a:lnTo>
                    <a:pt x="8" y="33"/>
                  </a:lnTo>
                  <a:lnTo>
                    <a:pt x="23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7" name="Freeform 292">
              <a:extLst>
                <a:ext uri="{FF2B5EF4-FFF2-40B4-BE49-F238E27FC236}">
                  <a16:creationId xmlns:a16="http://schemas.microsoft.com/office/drawing/2014/main" xmlns="" id="{E41094DB-F462-394B-88F7-91E6E91C5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9975" y="3367088"/>
              <a:ext cx="92075" cy="60325"/>
            </a:xfrm>
            <a:custGeom>
              <a:avLst/>
              <a:gdLst>
                <a:gd name="T0" fmla="*/ 34 w 88"/>
                <a:gd name="T1" fmla="*/ 0 h 57"/>
                <a:gd name="T2" fmla="*/ 34 w 88"/>
                <a:gd name="T3" fmla="*/ 0 h 57"/>
                <a:gd name="T4" fmla="*/ 0 w 88"/>
                <a:gd name="T5" fmla="*/ 36 h 57"/>
                <a:gd name="T6" fmla="*/ 1 w 88"/>
                <a:gd name="T7" fmla="*/ 40 h 57"/>
                <a:gd name="T8" fmla="*/ 15 w 88"/>
                <a:gd name="T9" fmla="*/ 36 h 57"/>
                <a:gd name="T10" fmla="*/ 28 w 88"/>
                <a:gd name="T11" fmla="*/ 53 h 57"/>
                <a:gd name="T12" fmla="*/ 49 w 88"/>
                <a:gd name="T13" fmla="*/ 46 h 57"/>
                <a:gd name="T14" fmla="*/ 64 w 88"/>
                <a:gd name="T15" fmla="*/ 57 h 57"/>
                <a:gd name="T16" fmla="*/ 70 w 88"/>
                <a:gd name="T17" fmla="*/ 54 h 57"/>
                <a:gd name="T18" fmla="*/ 88 w 88"/>
                <a:gd name="T19" fmla="*/ 25 h 57"/>
                <a:gd name="T20" fmla="*/ 83 w 88"/>
                <a:gd name="T21" fmla="*/ 21 h 57"/>
                <a:gd name="T22" fmla="*/ 65 w 88"/>
                <a:gd name="T23" fmla="*/ 20 h 57"/>
                <a:gd name="T24" fmla="*/ 57 w 88"/>
                <a:gd name="T25" fmla="*/ 2 h 57"/>
                <a:gd name="T26" fmla="*/ 34 w 88"/>
                <a:gd name="T2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57">
                  <a:moveTo>
                    <a:pt x="34" y="0"/>
                  </a:moveTo>
                  <a:lnTo>
                    <a:pt x="34" y="0"/>
                  </a:lnTo>
                  <a:lnTo>
                    <a:pt x="0" y="36"/>
                  </a:lnTo>
                  <a:lnTo>
                    <a:pt x="1" y="40"/>
                  </a:lnTo>
                  <a:lnTo>
                    <a:pt x="15" y="36"/>
                  </a:lnTo>
                  <a:lnTo>
                    <a:pt x="28" y="53"/>
                  </a:lnTo>
                  <a:lnTo>
                    <a:pt x="49" y="46"/>
                  </a:lnTo>
                  <a:lnTo>
                    <a:pt x="64" y="57"/>
                  </a:lnTo>
                  <a:lnTo>
                    <a:pt x="70" y="54"/>
                  </a:lnTo>
                  <a:lnTo>
                    <a:pt x="88" y="25"/>
                  </a:lnTo>
                  <a:lnTo>
                    <a:pt x="83" y="21"/>
                  </a:lnTo>
                  <a:lnTo>
                    <a:pt x="65" y="20"/>
                  </a:lnTo>
                  <a:lnTo>
                    <a:pt x="57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8" name="Freeform 293">
              <a:extLst>
                <a:ext uri="{FF2B5EF4-FFF2-40B4-BE49-F238E27FC236}">
                  <a16:creationId xmlns:a16="http://schemas.microsoft.com/office/drawing/2014/main" xmlns="" id="{A4328E5B-4F48-C941-B900-01A78EEF6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0150" y="3270251"/>
              <a:ext cx="127000" cy="73025"/>
            </a:xfrm>
            <a:custGeom>
              <a:avLst/>
              <a:gdLst>
                <a:gd name="T0" fmla="*/ 32 w 120"/>
                <a:gd name="T1" fmla="*/ 56 h 69"/>
                <a:gd name="T2" fmla="*/ 32 w 120"/>
                <a:gd name="T3" fmla="*/ 56 h 69"/>
                <a:gd name="T4" fmla="*/ 55 w 120"/>
                <a:gd name="T5" fmla="*/ 56 h 69"/>
                <a:gd name="T6" fmla="*/ 67 w 120"/>
                <a:gd name="T7" fmla="*/ 56 h 69"/>
                <a:gd name="T8" fmla="*/ 86 w 120"/>
                <a:gd name="T9" fmla="*/ 69 h 69"/>
                <a:gd name="T10" fmla="*/ 120 w 120"/>
                <a:gd name="T11" fmla="*/ 40 h 69"/>
                <a:gd name="T12" fmla="*/ 87 w 120"/>
                <a:gd name="T13" fmla="*/ 16 h 69"/>
                <a:gd name="T14" fmla="*/ 53 w 120"/>
                <a:gd name="T15" fmla="*/ 0 h 69"/>
                <a:gd name="T16" fmla="*/ 31 w 120"/>
                <a:gd name="T17" fmla="*/ 4 h 69"/>
                <a:gd name="T18" fmla="*/ 0 w 120"/>
                <a:gd name="T19" fmla="*/ 24 h 69"/>
                <a:gd name="T20" fmla="*/ 32 w 120"/>
                <a:gd name="T21" fmla="*/ 5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69">
                  <a:moveTo>
                    <a:pt x="32" y="56"/>
                  </a:moveTo>
                  <a:lnTo>
                    <a:pt x="32" y="56"/>
                  </a:lnTo>
                  <a:lnTo>
                    <a:pt x="55" y="56"/>
                  </a:lnTo>
                  <a:lnTo>
                    <a:pt x="67" y="56"/>
                  </a:lnTo>
                  <a:lnTo>
                    <a:pt x="86" y="69"/>
                  </a:lnTo>
                  <a:lnTo>
                    <a:pt x="120" y="40"/>
                  </a:lnTo>
                  <a:lnTo>
                    <a:pt x="87" y="16"/>
                  </a:lnTo>
                  <a:lnTo>
                    <a:pt x="53" y="0"/>
                  </a:lnTo>
                  <a:lnTo>
                    <a:pt x="31" y="4"/>
                  </a:lnTo>
                  <a:lnTo>
                    <a:pt x="0" y="24"/>
                  </a:lnTo>
                  <a:lnTo>
                    <a:pt x="32" y="5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9" name="Freeform 294">
              <a:extLst>
                <a:ext uri="{FF2B5EF4-FFF2-40B4-BE49-F238E27FC236}">
                  <a16:creationId xmlns:a16="http://schemas.microsoft.com/office/drawing/2014/main" xmlns="" id="{5CE50EF2-5177-0844-9535-19527580A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5400" y="3316288"/>
              <a:ext cx="117475" cy="44450"/>
            </a:xfrm>
            <a:custGeom>
              <a:avLst/>
              <a:gdLst>
                <a:gd name="T0" fmla="*/ 0 w 111"/>
                <a:gd name="T1" fmla="*/ 30 h 43"/>
                <a:gd name="T2" fmla="*/ 0 w 111"/>
                <a:gd name="T3" fmla="*/ 30 h 43"/>
                <a:gd name="T4" fmla="*/ 6 w 111"/>
                <a:gd name="T5" fmla="*/ 35 h 43"/>
                <a:gd name="T6" fmla="*/ 6 w 111"/>
                <a:gd name="T7" fmla="*/ 43 h 43"/>
                <a:gd name="T8" fmla="*/ 66 w 111"/>
                <a:gd name="T9" fmla="*/ 42 h 43"/>
                <a:gd name="T10" fmla="*/ 111 w 111"/>
                <a:gd name="T11" fmla="*/ 23 h 43"/>
                <a:gd name="T12" fmla="*/ 110 w 111"/>
                <a:gd name="T13" fmla="*/ 3 h 43"/>
                <a:gd name="T14" fmla="*/ 101 w 111"/>
                <a:gd name="T15" fmla="*/ 7 h 43"/>
                <a:gd name="T16" fmla="*/ 89 w 111"/>
                <a:gd name="T17" fmla="*/ 1 h 43"/>
                <a:gd name="T18" fmla="*/ 82 w 111"/>
                <a:gd name="T19" fmla="*/ 0 h 43"/>
                <a:gd name="T20" fmla="*/ 62 w 111"/>
                <a:gd name="T21" fmla="*/ 8 h 43"/>
                <a:gd name="T22" fmla="*/ 35 w 111"/>
                <a:gd name="T23" fmla="*/ 2 h 43"/>
                <a:gd name="T24" fmla="*/ 0 w 111"/>
                <a:gd name="T25" fmla="*/ 3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" h="43">
                  <a:moveTo>
                    <a:pt x="0" y="30"/>
                  </a:moveTo>
                  <a:lnTo>
                    <a:pt x="0" y="30"/>
                  </a:lnTo>
                  <a:lnTo>
                    <a:pt x="6" y="35"/>
                  </a:lnTo>
                  <a:lnTo>
                    <a:pt x="6" y="43"/>
                  </a:lnTo>
                  <a:lnTo>
                    <a:pt x="66" y="42"/>
                  </a:lnTo>
                  <a:lnTo>
                    <a:pt x="111" y="23"/>
                  </a:lnTo>
                  <a:lnTo>
                    <a:pt x="110" y="3"/>
                  </a:lnTo>
                  <a:lnTo>
                    <a:pt x="101" y="7"/>
                  </a:lnTo>
                  <a:lnTo>
                    <a:pt x="89" y="1"/>
                  </a:lnTo>
                  <a:lnTo>
                    <a:pt x="82" y="0"/>
                  </a:lnTo>
                  <a:lnTo>
                    <a:pt x="62" y="8"/>
                  </a:lnTo>
                  <a:lnTo>
                    <a:pt x="35" y="2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0" name="Freeform 295">
              <a:extLst>
                <a:ext uri="{FF2B5EF4-FFF2-40B4-BE49-F238E27FC236}">
                  <a16:creationId xmlns:a16="http://schemas.microsoft.com/office/drawing/2014/main" xmlns="" id="{8F07B8B6-F8BA-3F4E-85F7-65AD28C1E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3335338"/>
              <a:ext cx="131763" cy="66675"/>
            </a:xfrm>
            <a:custGeom>
              <a:avLst/>
              <a:gdLst>
                <a:gd name="T0" fmla="*/ 5 w 124"/>
                <a:gd name="T1" fmla="*/ 36 h 64"/>
                <a:gd name="T2" fmla="*/ 5 w 124"/>
                <a:gd name="T3" fmla="*/ 36 h 64"/>
                <a:gd name="T4" fmla="*/ 0 w 124"/>
                <a:gd name="T5" fmla="*/ 46 h 64"/>
                <a:gd name="T6" fmla="*/ 4 w 124"/>
                <a:gd name="T7" fmla="*/ 54 h 64"/>
                <a:gd name="T8" fmla="*/ 23 w 124"/>
                <a:gd name="T9" fmla="*/ 50 h 64"/>
                <a:gd name="T10" fmla="*/ 38 w 124"/>
                <a:gd name="T11" fmla="*/ 50 h 64"/>
                <a:gd name="T12" fmla="*/ 55 w 124"/>
                <a:gd name="T13" fmla="*/ 64 h 64"/>
                <a:gd name="T14" fmla="*/ 91 w 124"/>
                <a:gd name="T15" fmla="*/ 58 h 64"/>
                <a:gd name="T16" fmla="*/ 117 w 124"/>
                <a:gd name="T17" fmla="*/ 42 h 64"/>
                <a:gd name="T18" fmla="*/ 124 w 124"/>
                <a:gd name="T19" fmla="*/ 32 h 64"/>
                <a:gd name="T20" fmla="*/ 123 w 124"/>
                <a:gd name="T21" fmla="*/ 18 h 64"/>
                <a:gd name="T22" fmla="*/ 99 w 124"/>
                <a:gd name="T23" fmla="*/ 0 h 64"/>
                <a:gd name="T24" fmla="*/ 67 w 124"/>
                <a:gd name="T25" fmla="*/ 1 h 64"/>
                <a:gd name="T26" fmla="*/ 65 w 124"/>
                <a:gd name="T27" fmla="*/ 19 h 64"/>
                <a:gd name="T28" fmla="*/ 31 w 124"/>
                <a:gd name="T29" fmla="*/ 35 h 64"/>
                <a:gd name="T30" fmla="*/ 5 w 124"/>
                <a:gd name="T31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4" h="64">
                  <a:moveTo>
                    <a:pt x="5" y="36"/>
                  </a:moveTo>
                  <a:lnTo>
                    <a:pt x="5" y="36"/>
                  </a:lnTo>
                  <a:lnTo>
                    <a:pt x="0" y="46"/>
                  </a:lnTo>
                  <a:lnTo>
                    <a:pt x="4" y="54"/>
                  </a:lnTo>
                  <a:lnTo>
                    <a:pt x="23" y="50"/>
                  </a:lnTo>
                  <a:lnTo>
                    <a:pt x="38" y="50"/>
                  </a:lnTo>
                  <a:lnTo>
                    <a:pt x="55" y="64"/>
                  </a:lnTo>
                  <a:lnTo>
                    <a:pt x="91" y="58"/>
                  </a:lnTo>
                  <a:lnTo>
                    <a:pt x="117" y="42"/>
                  </a:lnTo>
                  <a:lnTo>
                    <a:pt x="124" y="32"/>
                  </a:lnTo>
                  <a:lnTo>
                    <a:pt x="123" y="18"/>
                  </a:lnTo>
                  <a:lnTo>
                    <a:pt x="99" y="0"/>
                  </a:lnTo>
                  <a:lnTo>
                    <a:pt x="67" y="1"/>
                  </a:lnTo>
                  <a:lnTo>
                    <a:pt x="65" y="19"/>
                  </a:lnTo>
                  <a:lnTo>
                    <a:pt x="31" y="35"/>
                  </a:lnTo>
                  <a:lnTo>
                    <a:pt x="5" y="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1" name="Freeform 296">
              <a:extLst>
                <a:ext uri="{FF2B5EF4-FFF2-40B4-BE49-F238E27FC236}">
                  <a16:creationId xmlns:a16="http://schemas.microsoft.com/office/drawing/2014/main" xmlns="" id="{CC4F3172-7A69-004F-AA28-EF67AD674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3813" y="3344863"/>
              <a:ext cx="130175" cy="71438"/>
            </a:xfrm>
            <a:custGeom>
              <a:avLst/>
              <a:gdLst>
                <a:gd name="T0" fmla="*/ 9 w 123"/>
                <a:gd name="T1" fmla="*/ 23 h 68"/>
                <a:gd name="T2" fmla="*/ 9 w 123"/>
                <a:gd name="T3" fmla="*/ 23 h 68"/>
                <a:gd name="T4" fmla="*/ 0 w 123"/>
                <a:gd name="T5" fmla="*/ 37 h 68"/>
                <a:gd name="T6" fmla="*/ 1 w 123"/>
                <a:gd name="T7" fmla="*/ 59 h 68"/>
                <a:gd name="T8" fmla="*/ 16 w 123"/>
                <a:gd name="T9" fmla="*/ 66 h 68"/>
                <a:gd name="T10" fmla="*/ 60 w 123"/>
                <a:gd name="T11" fmla="*/ 68 h 68"/>
                <a:gd name="T12" fmla="*/ 122 w 123"/>
                <a:gd name="T13" fmla="*/ 15 h 68"/>
                <a:gd name="T14" fmla="*/ 123 w 123"/>
                <a:gd name="T15" fmla="*/ 4 h 68"/>
                <a:gd name="T16" fmla="*/ 116 w 123"/>
                <a:gd name="T17" fmla="*/ 0 h 68"/>
                <a:gd name="T18" fmla="*/ 71 w 123"/>
                <a:gd name="T19" fmla="*/ 21 h 68"/>
                <a:gd name="T20" fmla="*/ 9 w 123"/>
                <a:gd name="T21" fmla="*/ 2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3" h="68">
                  <a:moveTo>
                    <a:pt x="9" y="23"/>
                  </a:moveTo>
                  <a:lnTo>
                    <a:pt x="9" y="23"/>
                  </a:lnTo>
                  <a:lnTo>
                    <a:pt x="0" y="37"/>
                  </a:lnTo>
                  <a:lnTo>
                    <a:pt x="1" y="59"/>
                  </a:lnTo>
                  <a:lnTo>
                    <a:pt x="16" y="66"/>
                  </a:lnTo>
                  <a:lnTo>
                    <a:pt x="60" y="68"/>
                  </a:lnTo>
                  <a:lnTo>
                    <a:pt x="122" y="15"/>
                  </a:lnTo>
                  <a:lnTo>
                    <a:pt x="123" y="4"/>
                  </a:lnTo>
                  <a:lnTo>
                    <a:pt x="116" y="0"/>
                  </a:lnTo>
                  <a:lnTo>
                    <a:pt x="71" y="21"/>
                  </a:lnTo>
                  <a:lnTo>
                    <a:pt x="9" y="2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2" name="Freeform 297">
              <a:extLst>
                <a:ext uri="{FF2B5EF4-FFF2-40B4-BE49-F238E27FC236}">
                  <a16:creationId xmlns:a16="http://schemas.microsoft.com/office/drawing/2014/main" xmlns="" id="{ADC8D89B-BDE8-8744-B806-72DCDA37C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7138" y="3387726"/>
              <a:ext cx="60325" cy="44450"/>
            </a:xfrm>
            <a:custGeom>
              <a:avLst/>
              <a:gdLst>
                <a:gd name="T0" fmla="*/ 57 w 58"/>
                <a:gd name="T1" fmla="*/ 0 h 42"/>
                <a:gd name="T2" fmla="*/ 57 w 58"/>
                <a:gd name="T3" fmla="*/ 0 h 42"/>
                <a:gd name="T4" fmla="*/ 37 w 58"/>
                <a:gd name="T5" fmla="*/ 12 h 42"/>
                <a:gd name="T6" fmla="*/ 0 w 58"/>
                <a:gd name="T7" fmla="*/ 21 h 42"/>
                <a:gd name="T8" fmla="*/ 7 w 58"/>
                <a:gd name="T9" fmla="*/ 42 h 42"/>
                <a:gd name="T10" fmla="*/ 34 w 58"/>
                <a:gd name="T11" fmla="*/ 42 h 42"/>
                <a:gd name="T12" fmla="*/ 58 w 58"/>
                <a:gd name="T13" fmla="*/ 22 h 42"/>
                <a:gd name="T14" fmla="*/ 57 w 58"/>
                <a:gd name="T1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2">
                  <a:moveTo>
                    <a:pt x="57" y="0"/>
                  </a:moveTo>
                  <a:lnTo>
                    <a:pt x="57" y="0"/>
                  </a:lnTo>
                  <a:lnTo>
                    <a:pt x="37" y="12"/>
                  </a:lnTo>
                  <a:lnTo>
                    <a:pt x="0" y="21"/>
                  </a:lnTo>
                  <a:lnTo>
                    <a:pt x="7" y="42"/>
                  </a:lnTo>
                  <a:lnTo>
                    <a:pt x="34" y="42"/>
                  </a:lnTo>
                  <a:lnTo>
                    <a:pt x="58" y="22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3" name="Freeform 298">
              <a:extLst>
                <a:ext uri="{FF2B5EF4-FFF2-40B4-BE49-F238E27FC236}">
                  <a16:creationId xmlns:a16="http://schemas.microsoft.com/office/drawing/2014/main" xmlns="" id="{3816D000-388E-3F4F-B7A1-F65135532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0313" y="3414713"/>
              <a:ext cx="114300" cy="104775"/>
            </a:xfrm>
            <a:custGeom>
              <a:avLst/>
              <a:gdLst>
                <a:gd name="T0" fmla="*/ 60 w 107"/>
                <a:gd name="T1" fmla="*/ 0 h 100"/>
                <a:gd name="T2" fmla="*/ 60 w 107"/>
                <a:gd name="T3" fmla="*/ 0 h 100"/>
                <a:gd name="T4" fmla="*/ 32 w 107"/>
                <a:gd name="T5" fmla="*/ 23 h 100"/>
                <a:gd name="T6" fmla="*/ 4 w 107"/>
                <a:gd name="T7" fmla="*/ 23 h 100"/>
                <a:gd name="T8" fmla="*/ 0 w 107"/>
                <a:gd name="T9" fmla="*/ 43 h 100"/>
                <a:gd name="T10" fmla="*/ 13 w 107"/>
                <a:gd name="T11" fmla="*/ 46 h 100"/>
                <a:gd name="T12" fmla="*/ 20 w 107"/>
                <a:gd name="T13" fmla="*/ 37 h 100"/>
                <a:gd name="T14" fmla="*/ 30 w 107"/>
                <a:gd name="T15" fmla="*/ 46 h 100"/>
                <a:gd name="T16" fmla="*/ 38 w 107"/>
                <a:gd name="T17" fmla="*/ 74 h 100"/>
                <a:gd name="T18" fmla="*/ 93 w 107"/>
                <a:gd name="T19" fmla="*/ 100 h 100"/>
                <a:gd name="T20" fmla="*/ 99 w 107"/>
                <a:gd name="T21" fmla="*/ 93 h 100"/>
                <a:gd name="T22" fmla="*/ 43 w 107"/>
                <a:gd name="T23" fmla="*/ 35 h 100"/>
                <a:gd name="T24" fmla="*/ 48 w 107"/>
                <a:gd name="T25" fmla="*/ 25 h 100"/>
                <a:gd name="T26" fmla="*/ 102 w 107"/>
                <a:gd name="T27" fmla="*/ 23 h 100"/>
                <a:gd name="T28" fmla="*/ 107 w 107"/>
                <a:gd name="T29" fmla="*/ 6 h 100"/>
                <a:gd name="T30" fmla="*/ 72 w 107"/>
                <a:gd name="T31" fmla="*/ 7 h 100"/>
                <a:gd name="T32" fmla="*/ 60 w 107"/>
                <a:gd name="T3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00">
                  <a:moveTo>
                    <a:pt x="60" y="0"/>
                  </a:moveTo>
                  <a:lnTo>
                    <a:pt x="60" y="0"/>
                  </a:lnTo>
                  <a:lnTo>
                    <a:pt x="32" y="23"/>
                  </a:lnTo>
                  <a:lnTo>
                    <a:pt x="4" y="23"/>
                  </a:lnTo>
                  <a:lnTo>
                    <a:pt x="0" y="43"/>
                  </a:lnTo>
                  <a:lnTo>
                    <a:pt x="13" y="46"/>
                  </a:lnTo>
                  <a:lnTo>
                    <a:pt x="20" y="37"/>
                  </a:lnTo>
                  <a:lnTo>
                    <a:pt x="30" y="46"/>
                  </a:lnTo>
                  <a:lnTo>
                    <a:pt x="38" y="74"/>
                  </a:lnTo>
                  <a:lnTo>
                    <a:pt x="93" y="100"/>
                  </a:lnTo>
                  <a:lnTo>
                    <a:pt x="99" y="93"/>
                  </a:lnTo>
                  <a:lnTo>
                    <a:pt x="43" y="35"/>
                  </a:lnTo>
                  <a:lnTo>
                    <a:pt x="48" y="25"/>
                  </a:lnTo>
                  <a:lnTo>
                    <a:pt x="102" y="23"/>
                  </a:lnTo>
                  <a:lnTo>
                    <a:pt x="107" y="6"/>
                  </a:lnTo>
                  <a:lnTo>
                    <a:pt x="72" y="7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4" name="Freeform 299">
              <a:extLst>
                <a:ext uri="{FF2B5EF4-FFF2-40B4-BE49-F238E27FC236}">
                  <a16:creationId xmlns:a16="http://schemas.microsoft.com/office/drawing/2014/main" xmlns="" id="{74B39768-3CF7-5F49-AA9D-2B723449C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3444876"/>
              <a:ext cx="76200" cy="63500"/>
            </a:xfrm>
            <a:custGeom>
              <a:avLst/>
              <a:gdLst>
                <a:gd name="T0" fmla="*/ 3 w 72"/>
                <a:gd name="T1" fmla="*/ 1 h 60"/>
                <a:gd name="T2" fmla="*/ 3 w 72"/>
                <a:gd name="T3" fmla="*/ 1 h 60"/>
                <a:gd name="T4" fmla="*/ 0 w 72"/>
                <a:gd name="T5" fmla="*/ 6 h 60"/>
                <a:gd name="T6" fmla="*/ 53 w 72"/>
                <a:gd name="T7" fmla="*/ 60 h 60"/>
                <a:gd name="T8" fmla="*/ 72 w 72"/>
                <a:gd name="T9" fmla="*/ 32 h 60"/>
                <a:gd name="T10" fmla="*/ 72 w 72"/>
                <a:gd name="T11" fmla="*/ 20 h 60"/>
                <a:gd name="T12" fmla="*/ 55 w 72"/>
                <a:gd name="T13" fmla="*/ 0 h 60"/>
                <a:gd name="T14" fmla="*/ 3 w 72"/>
                <a:gd name="T15" fmla="*/ 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0">
                  <a:moveTo>
                    <a:pt x="3" y="1"/>
                  </a:moveTo>
                  <a:lnTo>
                    <a:pt x="3" y="1"/>
                  </a:lnTo>
                  <a:lnTo>
                    <a:pt x="0" y="6"/>
                  </a:lnTo>
                  <a:lnTo>
                    <a:pt x="53" y="60"/>
                  </a:lnTo>
                  <a:lnTo>
                    <a:pt x="72" y="32"/>
                  </a:lnTo>
                  <a:lnTo>
                    <a:pt x="72" y="20"/>
                  </a:lnTo>
                  <a:lnTo>
                    <a:pt x="55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5" name="Freeform 300">
              <a:extLst>
                <a:ext uri="{FF2B5EF4-FFF2-40B4-BE49-F238E27FC236}">
                  <a16:creationId xmlns:a16="http://schemas.microsoft.com/office/drawing/2014/main" xmlns="" id="{208090D2-006A-5941-965C-D2120D143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5375" y="3394076"/>
              <a:ext cx="241300" cy="255588"/>
            </a:xfrm>
            <a:custGeom>
              <a:avLst/>
              <a:gdLst>
                <a:gd name="T0" fmla="*/ 4 w 228"/>
                <a:gd name="T1" fmla="*/ 34 h 242"/>
                <a:gd name="T2" fmla="*/ 4 w 228"/>
                <a:gd name="T3" fmla="*/ 34 h 242"/>
                <a:gd name="T4" fmla="*/ 0 w 228"/>
                <a:gd name="T5" fmla="*/ 46 h 242"/>
                <a:gd name="T6" fmla="*/ 1 w 228"/>
                <a:gd name="T7" fmla="*/ 59 h 242"/>
                <a:gd name="T8" fmla="*/ 20 w 228"/>
                <a:gd name="T9" fmla="*/ 81 h 242"/>
                <a:gd name="T10" fmla="*/ 49 w 228"/>
                <a:gd name="T11" fmla="*/ 80 h 242"/>
                <a:gd name="T12" fmla="*/ 114 w 228"/>
                <a:gd name="T13" fmla="*/ 156 h 242"/>
                <a:gd name="T14" fmla="*/ 155 w 228"/>
                <a:gd name="T15" fmla="*/ 168 h 242"/>
                <a:gd name="T16" fmla="*/ 179 w 228"/>
                <a:gd name="T17" fmla="*/ 190 h 242"/>
                <a:gd name="T18" fmla="*/ 185 w 228"/>
                <a:gd name="T19" fmla="*/ 242 h 242"/>
                <a:gd name="T20" fmla="*/ 197 w 228"/>
                <a:gd name="T21" fmla="*/ 234 h 242"/>
                <a:gd name="T22" fmla="*/ 209 w 228"/>
                <a:gd name="T23" fmla="*/ 206 h 242"/>
                <a:gd name="T24" fmla="*/ 206 w 228"/>
                <a:gd name="T25" fmla="*/ 186 h 242"/>
                <a:gd name="T26" fmla="*/ 225 w 228"/>
                <a:gd name="T27" fmla="*/ 184 h 242"/>
                <a:gd name="T28" fmla="*/ 228 w 228"/>
                <a:gd name="T29" fmla="*/ 173 h 242"/>
                <a:gd name="T30" fmla="*/ 174 w 228"/>
                <a:gd name="T31" fmla="*/ 147 h 242"/>
                <a:gd name="T32" fmla="*/ 123 w 228"/>
                <a:gd name="T33" fmla="*/ 97 h 242"/>
                <a:gd name="T34" fmla="*/ 103 w 228"/>
                <a:gd name="T35" fmla="*/ 67 h 242"/>
                <a:gd name="T36" fmla="*/ 98 w 228"/>
                <a:gd name="T37" fmla="*/ 39 h 242"/>
                <a:gd name="T38" fmla="*/ 124 w 228"/>
                <a:gd name="T39" fmla="*/ 32 h 242"/>
                <a:gd name="T40" fmla="*/ 117 w 228"/>
                <a:gd name="T41" fmla="*/ 14 h 242"/>
                <a:gd name="T42" fmla="*/ 101 w 228"/>
                <a:gd name="T43" fmla="*/ 0 h 242"/>
                <a:gd name="T44" fmla="*/ 87 w 228"/>
                <a:gd name="T45" fmla="*/ 0 h 242"/>
                <a:gd name="T46" fmla="*/ 68 w 228"/>
                <a:gd name="T47" fmla="*/ 5 h 242"/>
                <a:gd name="T48" fmla="*/ 50 w 228"/>
                <a:gd name="T49" fmla="*/ 30 h 242"/>
                <a:gd name="T50" fmla="*/ 39 w 228"/>
                <a:gd name="T51" fmla="*/ 37 h 242"/>
                <a:gd name="T52" fmla="*/ 22 w 228"/>
                <a:gd name="T53" fmla="*/ 27 h 242"/>
                <a:gd name="T54" fmla="*/ 4 w 228"/>
                <a:gd name="T55" fmla="*/ 34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8" h="242">
                  <a:moveTo>
                    <a:pt x="4" y="34"/>
                  </a:moveTo>
                  <a:lnTo>
                    <a:pt x="4" y="34"/>
                  </a:lnTo>
                  <a:lnTo>
                    <a:pt x="0" y="46"/>
                  </a:lnTo>
                  <a:lnTo>
                    <a:pt x="1" y="59"/>
                  </a:lnTo>
                  <a:lnTo>
                    <a:pt x="20" y="81"/>
                  </a:lnTo>
                  <a:lnTo>
                    <a:pt x="49" y="80"/>
                  </a:lnTo>
                  <a:lnTo>
                    <a:pt x="114" y="156"/>
                  </a:lnTo>
                  <a:lnTo>
                    <a:pt x="155" y="168"/>
                  </a:lnTo>
                  <a:lnTo>
                    <a:pt x="179" y="190"/>
                  </a:lnTo>
                  <a:lnTo>
                    <a:pt x="185" y="242"/>
                  </a:lnTo>
                  <a:lnTo>
                    <a:pt x="197" y="234"/>
                  </a:lnTo>
                  <a:lnTo>
                    <a:pt x="209" y="206"/>
                  </a:lnTo>
                  <a:lnTo>
                    <a:pt x="206" y="186"/>
                  </a:lnTo>
                  <a:lnTo>
                    <a:pt x="225" y="184"/>
                  </a:lnTo>
                  <a:lnTo>
                    <a:pt x="228" y="173"/>
                  </a:lnTo>
                  <a:lnTo>
                    <a:pt x="174" y="147"/>
                  </a:lnTo>
                  <a:lnTo>
                    <a:pt x="123" y="97"/>
                  </a:lnTo>
                  <a:lnTo>
                    <a:pt x="103" y="67"/>
                  </a:lnTo>
                  <a:lnTo>
                    <a:pt x="98" y="39"/>
                  </a:lnTo>
                  <a:lnTo>
                    <a:pt x="124" y="32"/>
                  </a:lnTo>
                  <a:lnTo>
                    <a:pt x="117" y="14"/>
                  </a:lnTo>
                  <a:lnTo>
                    <a:pt x="101" y="0"/>
                  </a:lnTo>
                  <a:lnTo>
                    <a:pt x="87" y="0"/>
                  </a:lnTo>
                  <a:lnTo>
                    <a:pt x="68" y="5"/>
                  </a:lnTo>
                  <a:lnTo>
                    <a:pt x="50" y="30"/>
                  </a:lnTo>
                  <a:lnTo>
                    <a:pt x="39" y="37"/>
                  </a:lnTo>
                  <a:lnTo>
                    <a:pt x="22" y="27"/>
                  </a:lnTo>
                  <a:lnTo>
                    <a:pt x="4" y="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6" name="Freeform 301">
              <a:extLst>
                <a:ext uri="{FF2B5EF4-FFF2-40B4-BE49-F238E27FC236}">
                  <a16:creationId xmlns:a16="http://schemas.microsoft.com/office/drawing/2014/main" xmlns="" id="{5F23612B-9BC8-BE43-BBFC-A1D83099A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438" y="3640138"/>
              <a:ext cx="53975" cy="42863"/>
            </a:xfrm>
            <a:custGeom>
              <a:avLst/>
              <a:gdLst>
                <a:gd name="T0" fmla="*/ 51 w 51"/>
                <a:gd name="T1" fmla="*/ 6 h 41"/>
                <a:gd name="T2" fmla="*/ 51 w 51"/>
                <a:gd name="T3" fmla="*/ 6 h 41"/>
                <a:gd name="T4" fmla="*/ 39 w 51"/>
                <a:gd name="T5" fmla="*/ 0 h 41"/>
                <a:gd name="T6" fmla="*/ 0 w 51"/>
                <a:gd name="T7" fmla="*/ 6 h 41"/>
                <a:gd name="T8" fmla="*/ 2 w 51"/>
                <a:gd name="T9" fmla="*/ 16 h 41"/>
                <a:gd name="T10" fmla="*/ 37 w 51"/>
                <a:gd name="T11" fmla="*/ 34 h 41"/>
                <a:gd name="T12" fmla="*/ 42 w 51"/>
                <a:gd name="T13" fmla="*/ 40 h 41"/>
                <a:gd name="T14" fmla="*/ 51 w 51"/>
                <a:gd name="T15" fmla="*/ 41 h 41"/>
                <a:gd name="T16" fmla="*/ 51 w 51"/>
                <a:gd name="T17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1">
                  <a:moveTo>
                    <a:pt x="51" y="6"/>
                  </a:moveTo>
                  <a:lnTo>
                    <a:pt x="51" y="6"/>
                  </a:lnTo>
                  <a:lnTo>
                    <a:pt x="39" y="0"/>
                  </a:lnTo>
                  <a:lnTo>
                    <a:pt x="0" y="6"/>
                  </a:lnTo>
                  <a:lnTo>
                    <a:pt x="2" y="16"/>
                  </a:lnTo>
                  <a:lnTo>
                    <a:pt x="37" y="34"/>
                  </a:lnTo>
                  <a:lnTo>
                    <a:pt x="42" y="40"/>
                  </a:lnTo>
                  <a:lnTo>
                    <a:pt x="51" y="41"/>
                  </a:lnTo>
                  <a:lnTo>
                    <a:pt x="51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7" name="Freeform 302">
              <a:extLst>
                <a:ext uri="{FF2B5EF4-FFF2-40B4-BE49-F238E27FC236}">
                  <a16:creationId xmlns:a16="http://schemas.microsoft.com/office/drawing/2014/main" xmlns="" id="{7ED11DE9-42E7-954B-9625-2B42AAB28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5713" y="3706813"/>
              <a:ext cx="17463" cy="22225"/>
            </a:xfrm>
            <a:custGeom>
              <a:avLst/>
              <a:gdLst>
                <a:gd name="T0" fmla="*/ 13 w 17"/>
                <a:gd name="T1" fmla="*/ 0 h 21"/>
                <a:gd name="T2" fmla="*/ 13 w 17"/>
                <a:gd name="T3" fmla="*/ 0 h 21"/>
                <a:gd name="T4" fmla="*/ 0 w 17"/>
                <a:gd name="T5" fmla="*/ 3 h 21"/>
                <a:gd name="T6" fmla="*/ 0 w 17"/>
                <a:gd name="T7" fmla="*/ 18 h 21"/>
                <a:gd name="T8" fmla="*/ 12 w 17"/>
                <a:gd name="T9" fmla="*/ 21 h 21"/>
                <a:gd name="T10" fmla="*/ 17 w 17"/>
                <a:gd name="T11" fmla="*/ 17 h 21"/>
                <a:gd name="T12" fmla="*/ 13 w 17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1">
                  <a:moveTo>
                    <a:pt x="13" y="0"/>
                  </a:moveTo>
                  <a:lnTo>
                    <a:pt x="13" y="0"/>
                  </a:lnTo>
                  <a:lnTo>
                    <a:pt x="0" y="3"/>
                  </a:lnTo>
                  <a:lnTo>
                    <a:pt x="0" y="18"/>
                  </a:lnTo>
                  <a:lnTo>
                    <a:pt x="12" y="21"/>
                  </a:lnTo>
                  <a:lnTo>
                    <a:pt x="17" y="1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8" name="Freeform 303">
              <a:extLst>
                <a:ext uri="{FF2B5EF4-FFF2-40B4-BE49-F238E27FC236}">
                  <a16:creationId xmlns:a16="http://schemas.microsoft.com/office/drawing/2014/main" xmlns="" id="{4DBB609E-8CFA-2A4A-96E9-9419317B2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9225" y="3206751"/>
              <a:ext cx="349250" cy="246063"/>
            </a:xfrm>
            <a:custGeom>
              <a:avLst/>
              <a:gdLst>
                <a:gd name="T0" fmla="*/ 38 w 331"/>
                <a:gd name="T1" fmla="*/ 24 h 233"/>
                <a:gd name="T2" fmla="*/ 38 w 331"/>
                <a:gd name="T3" fmla="*/ 24 h 233"/>
                <a:gd name="T4" fmla="*/ 15 w 331"/>
                <a:gd name="T5" fmla="*/ 36 h 233"/>
                <a:gd name="T6" fmla="*/ 21 w 331"/>
                <a:gd name="T7" fmla="*/ 61 h 233"/>
                <a:gd name="T8" fmla="*/ 0 w 331"/>
                <a:gd name="T9" fmla="*/ 105 h 233"/>
                <a:gd name="T10" fmla="*/ 0 w 331"/>
                <a:gd name="T11" fmla="*/ 124 h 233"/>
                <a:gd name="T12" fmla="*/ 10 w 331"/>
                <a:gd name="T13" fmla="*/ 131 h 233"/>
                <a:gd name="T14" fmla="*/ 73 w 331"/>
                <a:gd name="T15" fmla="*/ 134 h 233"/>
                <a:gd name="T16" fmla="*/ 91 w 331"/>
                <a:gd name="T17" fmla="*/ 119 h 233"/>
                <a:gd name="T18" fmla="*/ 110 w 331"/>
                <a:gd name="T19" fmla="*/ 126 h 233"/>
                <a:gd name="T20" fmla="*/ 137 w 331"/>
                <a:gd name="T21" fmla="*/ 162 h 233"/>
                <a:gd name="T22" fmla="*/ 117 w 331"/>
                <a:gd name="T23" fmla="*/ 198 h 233"/>
                <a:gd name="T24" fmla="*/ 141 w 331"/>
                <a:gd name="T25" fmla="*/ 205 h 233"/>
                <a:gd name="T26" fmla="*/ 172 w 331"/>
                <a:gd name="T27" fmla="*/ 169 h 233"/>
                <a:gd name="T28" fmla="*/ 190 w 331"/>
                <a:gd name="T29" fmla="*/ 172 h 233"/>
                <a:gd name="T30" fmla="*/ 206 w 331"/>
                <a:gd name="T31" fmla="*/ 184 h 233"/>
                <a:gd name="T32" fmla="*/ 192 w 331"/>
                <a:gd name="T33" fmla="*/ 203 h 233"/>
                <a:gd name="T34" fmla="*/ 211 w 331"/>
                <a:gd name="T35" fmla="*/ 233 h 233"/>
                <a:gd name="T36" fmla="*/ 232 w 331"/>
                <a:gd name="T37" fmla="*/ 233 h 233"/>
                <a:gd name="T38" fmla="*/ 243 w 331"/>
                <a:gd name="T39" fmla="*/ 213 h 233"/>
                <a:gd name="T40" fmla="*/ 265 w 331"/>
                <a:gd name="T41" fmla="*/ 208 h 233"/>
                <a:gd name="T42" fmla="*/ 266 w 331"/>
                <a:gd name="T43" fmla="*/ 192 h 233"/>
                <a:gd name="T44" fmla="*/ 225 w 331"/>
                <a:gd name="T45" fmla="*/ 185 h 233"/>
                <a:gd name="T46" fmla="*/ 226 w 331"/>
                <a:gd name="T47" fmla="*/ 168 h 233"/>
                <a:gd name="T48" fmla="*/ 266 w 331"/>
                <a:gd name="T49" fmla="*/ 168 h 233"/>
                <a:gd name="T50" fmla="*/ 309 w 331"/>
                <a:gd name="T51" fmla="*/ 133 h 233"/>
                <a:gd name="T52" fmla="*/ 328 w 331"/>
                <a:gd name="T53" fmla="*/ 117 h 233"/>
                <a:gd name="T54" fmla="*/ 331 w 331"/>
                <a:gd name="T55" fmla="*/ 64 h 233"/>
                <a:gd name="T56" fmla="*/ 246 w 331"/>
                <a:gd name="T57" fmla="*/ 57 h 233"/>
                <a:gd name="T58" fmla="*/ 211 w 331"/>
                <a:gd name="T59" fmla="*/ 8 h 233"/>
                <a:gd name="T60" fmla="*/ 187 w 331"/>
                <a:gd name="T61" fmla="*/ 0 h 233"/>
                <a:gd name="T62" fmla="*/ 158 w 331"/>
                <a:gd name="T63" fmla="*/ 1 h 233"/>
                <a:gd name="T64" fmla="*/ 145 w 331"/>
                <a:gd name="T65" fmla="*/ 33 h 233"/>
                <a:gd name="T66" fmla="*/ 86 w 331"/>
                <a:gd name="T67" fmla="*/ 34 h 233"/>
                <a:gd name="T68" fmla="*/ 66 w 331"/>
                <a:gd name="T69" fmla="*/ 25 h 233"/>
                <a:gd name="T70" fmla="*/ 38 w 331"/>
                <a:gd name="T71" fmla="*/ 2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31" h="233">
                  <a:moveTo>
                    <a:pt x="38" y="24"/>
                  </a:moveTo>
                  <a:lnTo>
                    <a:pt x="38" y="24"/>
                  </a:lnTo>
                  <a:lnTo>
                    <a:pt x="15" y="36"/>
                  </a:lnTo>
                  <a:lnTo>
                    <a:pt x="21" y="61"/>
                  </a:lnTo>
                  <a:lnTo>
                    <a:pt x="0" y="105"/>
                  </a:lnTo>
                  <a:lnTo>
                    <a:pt x="0" y="124"/>
                  </a:lnTo>
                  <a:lnTo>
                    <a:pt x="10" y="131"/>
                  </a:lnTo>
                  <a:lnTo>
                    <a:pt x="73" y="134"/>
                  </a:lnTo>
                  <a:lnTo>
                    <a:pt x="91" y="119"/>
                  </a:lnTo>
                  <a:lnTo>
                    <a:pt x="110" y="126"/>
                  </a:lnTo>
                  <a:lnTo>
                    <a:pt x="137" y="162"/>
                  </a:lnTo>
                  <a:lnTo>
                    <a:pt x="117" y="198"/>
                  </a:lnTo>
                  <a:lnTo>
                    <a:pt x="141" y="205"/>
                  </a:lnTo>
                  <a:lnTo>
                    <a:pt x="172" y="169"/>
                  </a:lnTo>
                  <a:lnTo>
                    <a:pt x="190" y="172"/>
                  </a:lnTo>
                  <a:lnTo>
                    <a:pt x="206" y="184"/>
                  </a:lnTo>
                  <a:lnTo>
                    <a:pt x="192" y="203"/>
                  </a:lnTo>
                  <a:lnTo>
                    <a:pt x="211" y="233"/>
                  </a:lnTo>
                  <a:lnTo>
                    <a:pt x="232" y="233"/>
                  </a:lnTo>
                  <a:lnTo>
                    <a:pt x="243" y="213"/>
                  </a:lnTo>
                  <a:lnTo>
                    <a:pt x="265" y="208"/>
                  </a:lnTo>
                  <a:lnTo>
                    <a:pt x="266" y="192"/>
                  </a:lnTo>
                  <a:lnTo>
                    <a:pt x="225" y="185"/>
                  </a:lnTo>
                  <a:lnTo>
                    <a:pt x="226" y="168"/>
                  </a:lnTo>
                  <a:lnTo>
                    <a:pt x="266" y="168"/>
                  </a:lnTo>
                  <a:lnTo>
                    <a:pt x="309" y="133"/>
                  </a:lnTo>
                  <a:lnTo>
                    <a:pt x="328" y="117"/>
                  </a:lnTo>
                  <a:lnTo>
                    <a:pt x="331" y="64"/>
                  </a:lnTo>
                  <a:lnTo>
                    <a:pt x="246" y="57"/>
                  </a:lnTo>
                  <a:lnTo>
                    <a:pt x="211" y="8"/>
                  </a:lnTo>
                  <a:lnTo>
                    <a:pt x="187" y="0"/>
                  </a:lnTo>
                  <a:lnTo>
                    <a:pt x="158" y="1"/>
                  </a:lnTo>
                  <a:lnTo>
                    <a:pt x="145" y="33"/>
                  </a:lnTo>
                  <a:lnTo>
                    <a:pt x="86" y="34"/>
                  </a:lnTo>
                  <a:lnTo>
                    <a:pt x="66" y="25"/>
                  </a:lnTo>
                  <a:lnTo>
                    <a:pt x="38" y="2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9" name="Freeform 304">
              <a:extLst>
                <a:ext uri="{FF2B5EF4-FFF2-40B4-BE49-F238E27FC236}">
                  <a16:creationId xmlns:a16="http://schemas.microsoft.com/office/drawing/2014/main" xmlns="" id="{67063161-824E-B94F-9C73-3A5EAEDCF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1775" y="3338513"/>
              <a:ext cx="53975" cy="76200"/>
            </a:xfrm>
            <a:custGeom>
              <a:avLst/>
              <a:gdLst>
                <a:gd name="T0" fmla="*/ 0 w 51"/>
                <a:gd name="T1" fmla="*/ 13 h 72"/>
                <a:gd name="T2" fmla="*/ 0 w 51"/>
                <a:gd name="T3" fmla="*/ 13 h 72"/>
                <a:gd name="T4" fmla="*/ 24 w 51"/>
                <a:gd name="T5" fmla="*/ 50 h 72"/>
                <a:gd name="T6" fmla="*/ 22 w 51"/>
                <a:gd name="T7" fmla="*/ 71 h 72"/>
                <a:gd name="T8" fmla="*/ 31 w 51"/>
                <a:gd name="T9" fmla="*/ 72 h 72"/>
                <a:gd name="T10" fmla="*/ 51 w 51"/>
                <a:gd name="T11" fmla="*/ 37 h 72"/>
                <a:gd name="T12" fmla="*/ 27 w 51"/>
                <a:gd name="T13" fmla="*/ 6 h 72"/>
                <a:gd name="T14" fmla="*/ 13 w 51"/>
                <a:gd name="T15" fmla="*/ 0 h 72"/>
                <a:gd name="T16" fmla="*/ 0 w 51"/>
                <a:gd name="T17" fmla="*/ 1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72">
                  <a:moveTo>
                    <a:pt x="0" y="13"/>
                  </a:moveTo>
                  <a:lnTo>
                    <a:pt x="0" y="13"/>
                  </a:lnTo>
                  <a:lnTo>
                    <a:pt x="24" y="50"/>
                  </a:lnTo>
                  <a:lnTo>
                    <a:pt x="22" y="71"/>
                  </a:lnTo>
                  <a:lnTo>
                    <a:pt x="31" y="72"/>
                  </a:lnTo>
                  <a:lnTo>
                    <a:pt x="51" y="37"/>
                  </a:lnTo>
                  <a:lnTo>
                    <a:pt x="27" y="6"/>
                  </a:lnTo>
                  <a:lnTo>
                    <a:pt x="13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0" name="Freeform 305">
              <a:extLst>
                <a:ext uri="{FF2B5EF4-FFF2-40B4-BE49-F238E27FC236}">
                  <a16:creationId xmlns:a16="http://schemas.microsoft.com/office/drawing/2014/main" xmlns="" id="{10A7E8E4-88E6-454A-BB95-88D5D49DD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125" y="3351213"/>
              <a:ext cx="190500" cy="130175"/>
            </a:xfrm>
            <a:custGeom>
              <a:avLst/>
              <a:gdLst>
                <a:gd name="T0" fmla="*/ 48 w 180"/>
                <a:gd name="T1" fmla="*/ 0 h 122"/>
                <a:gd name="T2" fmla="*/ 48 w 180"/>
                <a:gd name="T3" fmla="*/ 0 h 122"/>
                <a:gd name="T4" fmla="*/ 46 w 180"/>
                <a:gd name="T5" fmla="*/ 12 h 122"/>
                <a:gd name="T6" fmla="*/ 0 w 180"/>
                <a:gd name="T7" fmla="*/ 49 h 122"/>
                <a:gd name="T8" fmla="*/ 38 w 180"/>
                <a:gd name="T9" fmla="*/ 105 h 122"/>
                <a:gd name="T10" fmla="*/ 62 w 180"/>
                <a:gd name="T11" fmla="*/ 122 h 122"/>
                <a:gd name="T12" fmla="*/ 106 w 180"/>
                <a:gd name="T13" fmla="*/ 122 h 122"/>
                <a:gd name="T14" fmla="*/ 121 w 180"/>
                <a:gd name="T15" fmla="*/ 110 h 122"/>
                <a:gd name="T16" fmla="*/ 140 w 180"/>
                <a:gd name="T17" fmla="*/ 108 h 122"/>
                <a:gd name="T18" fmla="*/ 154 w 180"/>
                <a:gd name="T19" fmla="*/ 116 h 122"/>
                <a:gd name="T20" fmla="*/ 180 w 180"/>
                <a:gd name="T21" fmla="*/ 87 h 122"/>
                <a:gd name="T22" fmla="*/ 175 w 180"/>
                <a:gd name="T23" fmla="*/ 73 h 122"/>
                <a:gd name="T24" fmla="*/ 149 w 180"/>
                <a:gd name="T25" fmla="*/ 66 h 122"/>
                <a:gd name="T26" fmla="*/ 131 w 180"/>
                <a:gd name="T27" fmla="*/ 65 h 122"/>
                <a:gd name="T28" fmla="*/ 132 w 180"/>
                <a:gd name="T29" fmla="*/ 40 h 122"/>
                <a:gd name="T30" fmla="*/ 109 w 180"/>
                <a:gd name="T31" fmla="*/ 3 h 122"/>
                <a:gd name="T32" fmla="*/ 48 w 180"/>
                <a:gd name="T3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122">
                  <a:moveTo>
                    <a:pt x="48" y="0"/>
                  </a:moveTo>
                  <a:lnTo>
                    <a:pt x="48" y="0"/>
                  </a:lnTo>
                  <a:lnTo>
                    <a:pt x="46" y="12"/>
                  </a:lnTo>
                  <a:lnTo>
                    <a:pt x="0" y="49"/>
                  </a:lnTo>
                  <a:lnTo>
                    <a:pt x="38" y="105"/>
                  </a:lnTo>
                  <a:lnTo>
                    <a:pt x="62" y="122"/>
                  </a:lnTo>
                  <a:lnTo>
                    <a:pt x="106" y="122"/>
                  </a:lnTo>
                  <a:lnTo>
                    <a:pt x="121" y="110"/>
                  </a:lnTo>
                  <a:lnTo>
                    <a:pt x="140" y="108"/>
                  </a:lnTo>
                  <a:lnTo>
                    <a:pt x="154" y="116"/>
                  </a:lnTo>
                  <a:lnTo>
                    <a:pt x="180" y="87"/>
                  </a:lnTo>
                  <a:lnTo>
                    <a:pt x="175" y="73"/>
                  </a:lnTo>
                  <a:lnTo>
                    <a:pt x="149" y="66"/>
                  </a:lnTo>
                  <a:lnTo>
                    <a:pt x="131" y="65"/>
                  </a:lnTo>
                  <a:lnTo>
                    <a:pt x="132" y="40"/>
                  </a:lnTo>
                  <a:lnTo>
                    <a:pt x="109" y="3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1" name="Freeform 306">
              <a:extLst>
                <a:ext uri="{FF2B5EF4-FFF2-40B4-BE49-F238E27FC236}">
                  <a16:creationId xmlns:a16="http://schemas.microsoft.com/office/drawing/2014/main" xmlns="" id="{0D070A6B-B861-FA4C-BFF7-10BF056C0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1438" y="3490913"/>
              <a:ext cx="28575" cy="38100"/>
            </a:xfrm>
            <a:custGeom>
              <a:avLst/>
              <a:gdLst>
                <a:gd name="T0" fmla="*/ 27 w 27"/>
                <a:gd name="T1" fmla="*/ 22 h 36"/>
                <a:gd name="T2" fmla="*/ 27 w 27"/>
                <a:gd name="T3" fmla="*/ 22 h 36"/>
                <a:gd name="T4" fmla="*/ 27 w 27"/>
                <a:gd name="T5" fmla="*/ 15 h 36"/>
                <a:gd name="T6" fmla="*/ 17 w 27"/>
                <a:gd name="T7" fmla="*/ 0 h 36"/>
                <a:gd name="T8" fmla="*/ 0 w 27"/>
                <a:gd name="T9" fmla="*/ 24 h 36"/>
                <a:gd name="T10" fmla="*/ 3 w 27"/>
                <a:gd name="T11" fmla="*/ 34 h 36"/>
                <a:gd name="T12" fmla="*/ 17 w 27"/>
                <a:gd name="T13" fmla="*/ 36 h 36"/>
                <a:gd name="T14" fmla="*/ 27 w 27"/>
                <a:gd name="T15" fmla="*/ 2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36">
                  <a:moveTo>
                    <a:pt x="27" y="22"/>
                  </a:moveTo>
                  <a:lnTo>
                    <a:pt x="27" y="22"/>
                  </a:lnTo>
                  <a:lnTo>
                    <a:pt x="27" y="15"/>
                  </a:lnTo>
                  <a:lnTo>
                    <a:pt x="17" y="0"/>
                  </a:lnTo>
                  <a:lnTo>
                    <a:pt x="0" y="24"/>
                  </a:lnTo>
                  <a:lnTo>
                    <a:pt x="3" y="34"/>
                  </a:lnTo>
                  <a:lnTo>
                    <a:pt x="17" y="36"/>
                  </a:lnTo>
                  <a:lnTo>
                    <a:pt x="27" y="2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2" name="Freeform 307">
              <a:extLst>
                <a:ext uri="{FF2B5EF4-FFF2-40B4-BE49-F238E27FC236}">
                  <a16:creationId xmlns:a16="http://schemas.microsoft.com/office/drawing/2014/main" xmlns="" id="{D2B7BD17-29F8-294F-A3B5-22CAEB803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4613" y="3408363"/>
              <a:ext cx="74613" cy="115888"/>
            </a:xfrm>
            <a:custGeom>
              <a:avLst/>
              <a:gdLst>
                <a:gd name="T0" fmla="*/ 30 w 70"/>
                <a:gd name="T1" fmla="*/ 0 h 109"/>
                <a:gd name="T2" fmla="*/ 30 w 70"/>
                <a:gd name="T3" fmla="*/ 0 h 109"/>
                <a:gd name="T4" fmla="*/ 13 w 70"/>
                <a:gd name="T5" fmla="*/ 13 h 109"/>
                <a:gd name="T6" fmla="*/ 6 w 70"/>
                <a:gd name="T7" fmla="*/ 13 h 109"/>
                <a:gd name="T8" fmla="*/ 0 w 70"/>
                <a:gd name="T9" fmla="*/ 29 h 109"/>
                <a:gd name="T10" fmla="*/ 19 w 70"/>
                <a:gd name="T11" fmla="*/ 51 h 109"/>
                <a:gd name="T12" fmla="*/ 20 w 70"/>
                <a:gd name="T13" fmla="*/ 69 h 109"/>
                <a:gd name="T14" fmla="*/ 18 w 70"/>
                <a:gd name="T15" fmla="*/ 73 h 109"/>
                <a:gd name="T16" fmla="*/ 31 w 70"/>
                <a:gd name="T17" fmla="*/ 91 h 109"/>
                <a:gd name="T18" fmla="*/ 31 w 70"/>
                <a:gd name="T19" fmla="*/ 100 h 109"/>
                <a:gd name="T20" fmla="*/ 40 w 70"/>
                <a:gd name="T21" fmla="*/ 109 h 109"/>
                <a:gd name="T22" fmla="*/ 70 w 70"/>
                <a:gd name="T23" fmla="*/ 100 h 109"/>
                <a:gd name="T24" fmla="*/ 68 w 70"/>
                <a:gd name="T25" fmla="*/ 57 h 109"/>
                <a:gd name="T26" fmla="*/ 30 w 70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109">
                  <a:moveTo>
                    <a:pt x="30" y="0"/>
                  </a:moveTo>
                  <a:lnTo>
                    <a:pt x="30" y="0"/>
                  </a:lnTo>
                  <a:lnTo>
                    <a:pt x="13" y="13"/>
                  </a:lnTo>
                  <a:lnTo>
                    <a:pt x="6" y="13"/>
                  </a:lnTo>
                  <a:lnTo>
                    <a:pt x="0" y="29"/>
                  </a:lnTo>
                  <a:lnTo>
                    <a:pt x="19" y="51"/>
                  </a:lnTo>
                  <a:lnTo>
                    <a:pt x="20" y="69"/>
                  </a:lnTo>
                  <a:lnTo>
                    <a:pt x="18" y="73"/>
                  </a:lnTo>
                  <a:lnTo>
                    <a:pt x="31" y="91"/>
                  </a:lnTo>
                  <a:lnTo>
                    <a:pt x="31" y="100"/>
                  </a:lnTo>
                  <a:lnTo>
                    <a:pt x="40" y="109"/>
                  </a:lnTo>
                  <a:lnTo>
                    <a:pt x="70" y="100"/>
                  </a:lnTo>
                  <a:lnTo>
                    <a:pt x="68" y="5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3" name="Freeform 308">
              <a:extLst>
                <a:ext uri="{FF2B5EF4-FFF2-40B4-BE49-F238E27FC236}">
                  <a16:creationId xmlns:a16="http://schemas.microsoft.com/office/drawing/2014/main" xmlns="" id="{BA66B585-2B9B-5446-9C64-3AF87126C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5575" y="3473451"/>
              <a:ext cx="114300" cy="71438"/>
            </a:xfrm>
            <a:custGeom>
              <a:avLst/>
              <a:gdLst>
                <a:gd name="T0" fmla="*/ 0 w 108"/>
                <a:gd name="T1" fmla="*/ 1 h 68"/>
                <a:gd name="T2" fmla="*/ 0 w 108"/>
                <a:gd name="T3" fmla="*/ 1 h 68"/>
                <a:gd name="T4" fmla="*/ 1 w 108"/>
                <a:gd name="T5" fmla="*/ 40 h 68"/>
                <a:gd name="T6" fmla="*/ 14 w 108"/>
                <a:gd name="T7" fmla="*/ 68 h 68"/>
                <a:gd name="T8" fmla="*/ 64 w 108"/>
                <a:gd name="T9" fmla="*/ 68 h 68"/>
                <a:gd name="T10" fmla="*/ 86 w 108"/>
                <a:gd name="T11" fmla="*/ 53 h 68"/>
                <a:gd name="T12" fmla="*/ 108 w 108"/>
                <a:gd name="T13" fmla="*/ 44 h 68"/>
                <a:gd name="T14" fmla="*/ 103 w 108"/>
                <a:gd name="T15" fmla="*/ 19 h 68"/>
                <a:gd name="T16" fmla="*/ 107 w 108"/>
                <a:gd name="T17" fmla="*/ 6 h 68"/>
                <a:gd name="T18" fmla="*/ 96 w 108"/>
                <a:gd name="T19" fmla="*/ 0 h 68"/>
                <a:gd name="T20" fmla="*/ 81 w 108"/>
                <a:gd name="T21" fmla="*/ 1 h 68"/>
                <a:gd name="T22" fmla="*/ 69 w 108"/>
                <a:gd name="T23" fmla="*/ 13 h 68"/>
                <a:gd name="T24" fmla="*/ 19 w 108"/>
                <a:gd name="T25" fmla="*/ 14 h 68"/>
                <a:gd name="T26" fmla="*/ 0 w 108"/>
                <a:gd name="T27" fmla="*/ 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8" h="68">
                  <a:moveTo>
                    <a:pt x="0" y="1"/>
                  </a:moveTo>
                  <a:lnTo>
                    <a:pt x="0" y="1"/>
                  </a:lnTo>
                  <a:lnTo>
                    <a:pt x="1" y="40"/>
                  </a:lnTo>
                  <a:lnTo>
                    <a:pt x="14" y="68"/>
                  </a:lnTo>
                  <a:lnTo>
                    <a:pt x="64" y="68"/>
                  </a:lnTo>
                  <a:lnTo>
                    <a:pt x="86" y="53"/>
                  </a:lnTo>
                  <a:lnTo>
                    <a:pt x="108" y="44"/>
                  </a:lnTo>
                  <a:lnTo>
                    <a:pt x="103" y="19"/>
                  </a:lnTo>
                  <a:lnTo>
                    <a:pt x="107" y="6"/>
                  </a:lnTo>
                  <a:lnTo>
                    <a:pt x="96" y="0"/>
                  </a:lnTo>
                  <a:lnTo>
                    <a:pt x="81" y="1"/>
                  </a:lnTo>
                  <a:lnTo>
                    <a:pt x="69" y="13"/>
                  </a:lnTo>
                  <a:lnTo>
                    <a:pt x="19" y="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4" name="Freeform 309">
              <a:extLst>
                <a:ext uri="{FF2B5EF4-FFF2-40B4-BE49-F238E27FC236}">
                  <a16:creationId xmlns:a16="http://schemas.microsoft.com/office/drawing/2014/main" xmlns="" id="{3206DBA4-B351-994E-B5DF-2A72C8CB6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3663" y="3521076"/>
              <a:ext cx="31750" cy="74613"/>
            </a:xfrm>
            <a:custGeom>
              <a:avLst/>
              <a:gdLst>
                <a:gd name="T0" fmla="*/ 0 w 30"/>
                <a:gd name="T1" fmla="*/ 14 h 70"/>
                <a:gd name="T2" fmla="*/ 0 w 30"/>
                <a:gd name="T3" fmla="*/ 14 h 70"/>
                <a:gd name="T4" fmla="*/ 0 w 30"/>
                <a:gd name="T5" fmla="*/ 50 h 70"/>
                <a:gd name="T6" fmla="*/ 10 w 30"/>
                <a:gd name="T7" fmla="*/ 70 h 70"/>
                <a:gd name="T8" fmla="*/ 17 w 30"/>
                <a:gd name="T9" fmla="*/ 69 h 70"/>
                <a:gd name="T10" fmla="*/ 30 w 30"/>
                <a:gd name="T11" fmla="*/ 45 h 70"/>
                <a:gd name="T12" fmla="*/ 23 w 30"/>
                <a:gd name="T13" fmla="*/ 35 h 70"/>
                <a:gd name="T14" fmla="*/ 20 w 30"/>
                <a:gd name="T15" fmla="*/ 9 h 70"/>
                <a:gd name="T16" fmla="*/ 10 w 30"/>
                <a:gd name="T17" fmla="*/ 0 h 70"/>
                <a:gd name="T18" fmla="*/ 0 w 30"/>
                <a:gd name="T19" fmla="*/ 1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70">
                  <a:moveTo>
                    <a:pt x="0" y="14"/>
                  </a:moveTo>
                  <a:lnTo>
                    <a:pt x="0" y="14"/>
                  </a:lnTo>
                  <a:lnTo>
                    <a:pt x="0" y="50"/>
                  </a:lnTo>
                  <a:lnTo>
                    <a:pt x="10" y="70"/>
                  </a:lnTo>
                  <a:lnTo>
                    <a:pt x="17" y="69"/>
                  </a:lnTo>
                  <a:lnTo>
                    <a:pt x="30" y="45"/>
                  </a:lnTo>
                  <a:lnTo>
                    <a:pt x="23" y="35"/>
                  </a:lnTo>
                  <a:lnTo>
                    <a:pt x="20" y="9"/>
                  </a:lnTo>
                  <a:lnTo>
                    <a:pt x="1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5" name="Freeform 310">
              <a:extLst>
                <a:ext uri="{FF2B5EF4-FFF2-40B4-BE49-F238E27FC236}">
                  <a16:creationId xmlns:a16="http://schemas.microsoft.com/office/drawing/2014/main" xmlns="" id="{FCD91B76-63C6-DF49-AD09-8B836E0D8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2238" y="3521076"/>
              <a:ext cx="41275" cy="41275"/>
            </a:xfrm>
            <a:custGeom>
              <a:avLst/>
              <a:gdLst>
                <a:gd name="T0" fmla="*/ 27 w 39"/>
                <a:gd name="T1" fmla="*/ 0 h 39"/>
                <a:gd name="T2" fmla="*/ 27 w 39"/>
                <a:gd name="T3" fmla="*/ 0 h 39"/>
                <a:gd name="T4" fmla="*/ 0 w 39"/>
                <a:gd name="T5" fmla="*/ 9 h 39"/>
                <a:gd name="T6" fmla="*/ 1 w 39"/>
                <a:gd name="T7" fmla="*/ 31 h 39"/>
                <a:gd name="T8" fmla="*/ 8 w 39"/>
                <a:gd name="T9" fmla="*/ 39 h 39"/>
                <a:gd name="T10" fmla="*/ 39 w 39"/>
                <a:gd name="T11" fmla="*/ 25 h 39"/>
                <a:gd name="T12" fmla="*/ 27 w 39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9">
                  <a:moveTo>
                    <a:pt x="27" y="0"/>
                  </a:moveTo>
                  <a:lnTo>
                    <a:pt x="27" y="0"/>
                  </a:lnTo>
                  <a:lnTo>
                    <a:pt x="0" y="9"/>
                  </a:lnTo>
                  <a:lnTo>
                    <a:pt x="1" y="31"/>
                  </a:lnTo>
                  <a:lnTo>
                    <a:pt x="8" y="39"/>
                  </a:lnTo>
                  <a:lnTo>
                    <a:pt x="39" y="25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6" name="Freeform 311">
              <a:extLst>
                <a:ext uri="{FF2B5EF4-FFF2-40B4-BE49-F238E27FC236}">
                  <a16:creationId xmlns:a16="http://schemas.microsoft.com/office/drawing/2014/main" xmlns="" id="{06EC72DB-1798-7B4D-ADB0-A1EC05306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5888" y="3538538"/>
              <a:ext cx="128588" cy="152400"/>
            </a:xfrm>
            <a:custGeom>
              <a:avLst/>
              <a:gdLst>
                <a:gd name="T0" fmla="*/ 1 w 122"/>
                <a:gd name="T1" fmla="*/ 58 h 143"/>
                <a:gd name="T2" fmla="*/ 1 w 122"/>
                <a:gd name="T3" fmla="*/ 58 h 143"/>
                <a:gd name="T4" fmla="*/ 0 w 122"/>
                <a:gd name="T5" fmla="*/ 69 h 143"/>
                <a:gd name="T6" fmla="*/ 36 w 122"/>
                <a:gd name="T7" fmla="*/ 87 h 143"/>
                <a:gd name="T8" fmla="*/ 53 w 122"/>
                <a:gd name="T9" fmla="*/ 94 h 143"/>
                <a:gd name="T10" fmla="*/ 44 w 122"/>
                <a:gd name="T11" fmla="*/ 103 h 143"/>
                <a:gd name="T12" fmla="*/ 24 w 122"/>
                <a:gd name="T13" fmla="*/ 105 h 143"/>
                <a:gd name="T14" fmla="*/ 21 w 122"/>
                <a:gd name="T15" fmla="*/ 115 h 143"/>
                <a:gd name="T16" fmla="*/ 28 w 122"/>
                <a:gd name="T17" fmla="*/ 130 h 143"/>
                <a:gd name="T18" fmla="*/ 51 w 122"/>
                <a:gd name="T19" fmla="*/ 142 h 143"/>
                <a:gd name="T20" fmla="*/ 61 w 122"/>
                <a:gd name="T21" fmla="*/ 143 h 143"/>
                <a:gd name="T22" fmla="*/ 62 w 122"/>
                <a:gd name="T23" fmla="*/ 116 h 143"/>
                <a:gd name="T24" fmla="*/ 77 w 122"/>
                <a:gd name="T25" fmla="*/ 98 h 143"/>
                <a:gd name="T26" fmla="*/ 36 w 122"/>
                <a:gd name="T27" fmla="*/ 50 h 143"/>
                <a:gd name="T28" fmla="*/ 42 w 122"/>
                <a:gd name="T29" fmla="*/ 34 h 143"/>
                <a:gd name="T30" fmla="*/ 51 w 122"/>
                <a:gd name="T31" fmla="*/ 34 h 143"/>
                <a:gd name="T32" fmla="*/ 66 w 122"/>
                <a:gd name="T33" fmla="*/ 45 h 143"/>
                <a:gd name="T34" fmla="*/ 75 w 122"/>
                <a:gd name="T35" fmla="*/ 41 h 143"/>
                <a:gd name="T36" fmla="*/ 78 w 122"/>
                <a:gd name="T37" fmla="*/ 25 h 143"/>
                <a:gd name="T38" fmla="*/ 120 w 122"/>
                <a:gd name="T39" fmla="*/ 25 h 143"/>
                <a:gd name="T40" fmla="*/ 122 w 122"/>
                <a:gd name="T41" fmla="*/ 0 h 143"/>
                <a:gd name="T42" fmla="*/ 104 w 122"/>
                <a:gd name="T43" fmla="*/ 13 h 143"/>
                <a:gd name="T44" fmla="*/ 52 w 122"/>
                <a:gd name="T45" fmla="*/ 11 h 143"/>
                <a:gd name="T46" fmla="*/ 18 w 122"/>
                <a:gd name="T47" fmla="*/ 29 h 143"/>
                <a:gd name="T48" fmla="*/ 1 w 122"/>
                <a:gd name="T49" fmla="*/ 58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2" h="143">
                  <a:moveTo>
                    <a:pt x="1" y="58"/>
                  </a:moveTo>
                  <a:lnTo>
                    <a:pt x="1" y="58"/>
                  </a:lnTo>
                  <a:lnTo>
                    <a:pt x="0" y="69"/>
                  </a:lnTo>
                  <a:lnTo>
                    <a:pt x="36" y="87"/>
                  </a:lnTo>
                  <a:lnTo>
                    <a:pt x="53" y="94"/>
                  </a:lnTo>
                  <a:lnTo>
                    <a:pt x="44" y="103"/>
                  </a:lnTo>
                  <a:lnTo>
                    <a:pt x="24" y="105"/>
                  </a:lnTo>
                  <a:lnTo>
                    <a:pt x="21" y="115"/>
                  </a:lnTo>
                  <a:lnTo>
                    <a:pt x="28" y="130"/>
                  </a:lnTo>
                  <a:lnTo>
                    <a:pt x="51" y="142"/>
                  </a:lnTo>
                  <a:lnTo>
                    <a:pt x="61" y="143"/>
                  </a:lnTo>
                  <a:lnTo>
                    <a:pt x="62" y="116"/>
                  </a:lnTo>
                  <a:lnTo>
                    <a:pt x="77" y="98"/>
                  </a:lnTo>
                  <a:lnTo>
                    <a:pt x="36" y="50"/>
                  </a:lnTo>
                  <a:lnTo>
                    <a:pt x="42" y="34"/>
                  </a:lnTo>
                  <a:lnTo>
                    <a:pt x="51" y="34"/>
                  </a:lnTo>
                  <a:lnTo>
                    <a:pt x="66" y="45"/>
                  </a:lnTo>
                  <a:lnTo>
                    <a:pt x="75" y="41"/>
                  </a:lnTo>
                  <a:lnTo>
                    <a:pt x="78" y="25"/>
                  </a:lnTo>
                  <a:lnTo>
                    <a:pt x="120" y="25"/>
                  </a:lnTo>
                  <a:lnTo>
                    <a:pt x="122" y="0"/>
                  </a:lnTo>
                  <a:lnTo>
                    <a:pt x="104" y="13"/>
                  </a:lnTo>
                  <a:lnTo>
                    <a:pt x="52" y="11"/>
                  </a:lnTo>
                  <a:lnTo>
                    <a:pt x="18" y="29"/>
                  </a:lnTo>
                  <a:lnTo>
                    <a:pt x="1" y="5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7" name="Freeform 312">
              <a:extLst>
                <a:ext uri="{FF2B5EF4-FFF2-40B4-BE49-F238E27FC236}">
                  <a16:creationId xmlns:a16="http://schemas.microsoft.com/office/drawing/2014/main" xmlns="" id="{27B68391-E9F8-0F4F-A228-4F9BF1535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9238" y="3525838"/>
              <a:ext cx="38100" cy="38100"/>
            </a:xfrm>
            <a:custGeom>
              <a:avLst/>
              <a:gdLst>
                <a:gd name="T0" fmla="*/ 2 w 36"/>
                <a:gd name="T1" fmla="*/ 8 h 36"/>
                <a:gd name="T2" fmla="*/ 2 w 36"/>
                <a:gd name="T3" fmla="*/ 8 h 36"/>
                <a:gd name="T4" fmla="*/ 0 w 36"/>
                <a:gd name="T5" fmla="*/ 36 h 36"/>
                <a:gd name="T6" fmla="*/ 25 w 36"/>
                <a:gd name="T7" fmla="*/ 29 h 36"/>
                <a:gd name="T8" fmla="*/ 36 w 36"/>
                <a:gd name="T9" fmla="*/ 21 h 36"/>
                <a:gd name="T10" fmla="*/ 33 w 36"/>
                <a:gd name="T11" fmla="*/ 9 h 36"/>
                <a:gd name="T12" fmla="*/ 21 w 36"/>
                <a:gd name="T13" fmla="*/ 0 h 36"/>
                <a:gd name="T14" fmla="*/ 2 w 36"/>
                <a:gd name="T15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6">
                  <a:moveTo>
                    <a:pt x="2" y="8"/>
                  </a:moveTo>
                  <a:lnTo>
                    <a:pt x="2" y="8"/>
                  </a:lnTo>
                  <a:lnTo>
                    <a:pt x="0" y="36"/>
                  </a:lnTo>
                  <a:lnTo>
                    <a:pt x="25" y="29"/>
                  </a:lnTo>
                  <a:lnTo>
                    <a:pt x="36" y="21"/>
                  </a:lnTo>
                  <a:lnTo>
                    <a:pt x="33" y="9"/>
                  </a:lnTo>
                  <a:lnTo>
                    <a:pt x="21" y="0"/>
                  </a:lnTo>
                  <a:lnTo>
                    <a:pt x="2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8" name="Freeform 313">
              <a:extLst>
                <a:ext uri="{FF2B5EF4-FFF2-40B4-BE49-F238E27FC236}">
                  <a16:creationId xmlns:a16="http://schemas.microsoft.com/office/drawing/2014/main" xmlns="" id="{53D92672-F9B4-CC4F-B5FF-2206F356D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3675" y="3708401"/>
              <a:ext cx="61913" cy="22225"/>
            </a:xfrm>
            <a:custGeom>
              <a:avLst/>
              <a:gdLst>
                <a:gd name="T0" fmla="*/ 4 w 58"/>
                <a:gd name="T1" fmla="*/ 0 h 21"/>
                <a:gd name="T2" fmla="*/ 4 w 58"/>
                <a:gd name="T3" fmla="*/ 0 h 21"/>
                <a:gd name="T4" fmla="*/ 17 w 58"/>
                <a:gd name="T5" fmla="*/ 1 h 21"/>
                <a:gd name="T6" fmla="*/ 23 w 58"/>
                <a:gd name="T7" fmla="*/ 9 h 21"/>
                <a:gd name="T8" fmla="*/ 41 w 58"/>
                <a:gd name="T9" fmla="*/ 9 h 21"/>
                <a:gd name="T10" fmla="*/ 54 w 58"/>
                <a:gd name="T11" fmla="*/ 4 h 21"/>
                <a:gd name="T12" fmla="*/ 58 w 58"/>
                <a:gd name="T13" fmla="*/ 9 h 21"/>
                <a:gd name="T14" fmla="*/ 50 w 58"/>
                <a:gd name="T15" fmla="*/ 20 h 21"/>
                <a:gd name="T16" fmla="*/ 13 w 58"/>
                <a:gd name="T17" fmla="*/ 21 h 21"/>
                <a:gd name="T18" fmla="*/ 7 w 58"/>
                <a:gd name="T19" fmla="*/ 12 h 21"/>
                <a:gd name="T20" fmla="*/ 0 w 58"/>
                <a:gd name="T21" fmla="*/ 8 h 21"/>
                <a:gd name="T22" fmla="*/ 4 w 58"/>
                <a:gd name="T2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21">
                  <a:moveTo>
                    <a:pt x="4" y="0"/>
                  </a:moveTo>
                  <a:lnTo>
                    <a:pt x="4" y="0"/>
                  </a:lnTo>
                  <a:lnTo>
                    <a:pt x="17" y="1"/>
                  </a:lnTo>
                  <a:lnTo>
                    <a:pt x="23" y="9"/>
                  </a:lnTo>
                  <a:lnTo>
                    <a:pt x="41" y="9"/>
                  </a:lnTo>
                  <a:lnTo>
                    <a:pt x="54" y="4"/>
                  </a:lnTo>
                  <a:lnTo>
                    <a:pt x="58" y="9"/>
                  </a:lnTo>
                  <a:lnTo>
                    <a:pt x="50" y="20"/>
                  </a:lnTo>
                  <a:lnTo>
                    <a:pt x="13" y="21"/>
                  </a:lnTo>
                  <a:lnTo>
                    <a:pt x="7" y="12"/>
                  </a:lnTo>
                  <a:lnTo>
                    <a:pt x="0" y="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20" name="Freeform 53">
              <a:extLst>
                <a:ext uri="{FF2B5EF4-FFF2-40B4-BE49-F238E27FC236}">
                  <a16:creationId xmlns:a16="http://schemas.microsoft.com/office/drawing/2014/main" xmlns="" id="{B08DD119-2051-6844-B622-B7F722618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3075" y="4475163"/>
              <a:ext cx="179388" cy="227013"/>
            </a:xfrm>
            <a:custGeom>
              <a:avLst/>
              <a:gdLst>
                <a:gd name="T0" fmla="*/ 8 w 169"/>
                <a:gd name="T1" fmla="*/ 29 h 215"/>
                <a:gd name="T2" fmla="*/ 8 w 169"/>
                <a:gd name="T3" fmla="*/ 29 h 215"/>
                <a:gd name="T4" fmla="*/ 29 w 169"/>
                <a:gd name="T5" fmla="*/ 70 h 215"/>
                <a:gd name="T6" fmla="*/ 4 w 169"/>
                <a:gd name="T7" fmla="*/ 122 h 215"/>
                <a:gd name="T8" fmla="*/ 0 w 169"/>
                <a:gd name="T9" fmla="*/ 138 h 215"/>
                <a:gd name="T10" fmla="*/ 125 w 169"/>
                <a:gd name="T11" fmla="*/ 215 h 215"/>
                <a:gd name="T12" fmla="*/ 164 w 169"/>
                <a:gd name="T13" fmla="*/ 155 h 215"/>
                <a:gd name="T14" fmla="*/ 144 w 169"/>
                <a:gd name="T15" fmla="*/ 139 h 215"/>
                <a:gd name="T16" fmla="*/ 144 w 169"/>
                <a:gd name="T17" fmla="*/ 58 h 215"/>
                <a:gd name="T18" fmla="*/ 169 w 169"/>
                <a:gd name="T19" fmla="*/ 32 h 215"/>
                <a:gd name="T20" fmla="*/ 129 w 169"/>
                <a:gd name="T21" fmla="*/ 45 h 215"/>
                <a:gd name="T22" fmla="*/ 100 w 169"/>
                <a:gd name="T23" fmla="*/ 45 h 215"/>
                <a:gd name="T24" fmla="*/ 54 w 169"/>
                <a:gd name="T25" fmla="*/ 6 h 215"/>
                <a:gd name="T26" fmla="*/ 39 w 169"/>
                <a:gd name="T27" fmla="*/ 0 h 215"/>
                <a:gd name="T28" fmla="*/ 12 w 169"/>
                <a:gd name="T29" fmla="*/ 2 h 215"/>
                <a:gd name="T30" fmla="*/ 7 w 169"/>
                <a:gd name="T31" fmla="*/ 10 h 215"/>
                <a:gd name="T32" fmla="*/ 8 w 169"/>
                <a:gd name="T33" fmla="*/ 29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9" h="215">
                  <a:moveTo>
                    <a:pt x="8" y="29"/>
                  </a:moveTo>
                  <a:lnTo>
                    <a:pt x="8" y="29"/>
                  </a:lnTo>
                  <a:lnTo>
                    <a:pt x="29" y="70"/>
                  </a:lnTo>
                  <a:lnTo>
                    <a:pt x="4" y="122"/>
                  </a:lnTo>
                  <a:lnTo>
                    <a:pt x="0" y="138"/>
                  </a:lnTo>
                  <a:lnTo>
                    <a:pt x="125" y="215"/>
                  </a:lnTo>
                  <a:lnTo>
                    <a:pt x="164" y="155"/>
                  </a:lnTo>
                  <a:lnTo>
                    <a:pt x="144" y="139"/>
                  </a:lnTo>
                  <a:lnTo>
                    <a:pt x="144" y="58"/>
                  </a:lnTo>
                  <a:lnTo>
                    <a:pt x="169" y="32"/>
                  </a:lnTo>
                  <a:lnTo>
                    <a:pt x="129" y="45"/>
                  </a:lnTo>
                  <a:lnTo>
                    <a:pt x="100" y="45"/>
                  </a:lnTo>
                  <a:lnTo>
                    <a:pt x="54" y="6"/>
                  </a:lnTo>
                  <a:lnTo>
                    <a:pt x="39" y="0"/>
                  </a:lnTo>
                  <a:lnTo>
                    <a:pt x="12" y="2"/>
                  </a:lnTo>
                  <a:lnTo>
                    <a:pt x="7" y="10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</p:grpSp>
      <p:grpSp>
        <p:nvGrpSpPr>
          <p:cNvPr id="321" name="Group 320"/>
          <p:cNvGrpSpPr/>
          <p:nvPr/>
        </p:nvGrpSpPr>
        <p:grpSpPr>
          <a:xfrm>
            <a:off x="9334437" y="804683"/>
            <a:ext cx="1476442" cy="434378"/>
            <a:chOff x="9334437" y="804683"/>
            <a:chExt cx="1476442" cy="434378"/>
          </a:xfrm>
        </p:grpSpPr>
        <p:pic>
          <p:nvPicPr>
            <p:cNvPr id="322" name="Picture 3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34437" y="804683"/>
              <a:ext cx="1356478" cy="434378"/>
            </a:xfrm>
            <a:prstGeom prst="rect">
              <a:avLst/>
            </a:prstGeom>
          </p:spPr>
        </p:pic>
        <p:sp>
          <p:nvSpPr>
            <p:cNvPr id="323" name="TextBox 322"/>
            <p:cNvSpPr txBox="1"/>
            <p:nvPr/>
          </p:nvSpPr>
          <p:spPr>
            <a:xfrm>
              <a:off x="9595482" y="838189"/>
              <a:ext cx="1215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2"/>
                  </a:solidFill>
                  <a:latin typeface="Tw Cen MT" panose="020B0602020104020603" pitchFamily="34" charset="0"/>
                </a:rPr>
                <a:t>JUNEWBEE</a:t>
              </a:r>
              <a:endParaRPr lang="en-US" dirty="0">
                <a:solidFill>
                  <a:schemeClr val="bg2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326" name="Freeform 5">
            <a:extLst>
              <a:ext uri="{FF2B5EF4-FFF2-40B4-BE49-F238E27FC236}">
                <a16:creationId xmlns:a16="http://schemas.microsoft.com/office/drawing/2014/main" xmlns="" id="{3C4EF096-49D8-EE4B-A1BC-8EE3E68FBC99}"/>
              </a:ext>
            </a:extLst>
          </p:cNvPr>
          <p:cNvSpPr>
            <a:spLocks noEditPoints="1"/>
          </p:cNvSpPr>
          <p:nvPr/>
        </p:nvSpPr>
        <p:spPr bwMode="auto">
          <a:xfrm>
            <a:off x="715723" y="741872"/>
            <a:ext cx="10967380" cy="5986732"/>
          </a:xfrm>
          <a:custGeom>
            <a:avLst/>
            <a:gdLst>
              <a:gd name="T0" fmla="*/ 2147483646 w 10993"/>
              <a:gd name="T1" fmla="*/ 2147483646 h 9118"/>
              <a:gd name="T2" fmla="*/ 2147483646 w 10993"/>
              <a:gd name="T3" fmla="*/ 2147483646 h 9118"/>
              <a:gd name="T4" fmla="*/ 2147483646 w 10993"/>
              <a:gd name="T5" fmla="*/ 2147483646 h 9118"/>
              <a:gd name="T6" fmla="*/ 2147483646 w 10993"/>
              <a:gd name="T7" fmla="*/ 2147483646 h 9118"/>
              <a:gd name="T8" fmla="*/ 2147483646 w 10993"/>
              <a:gd name="T9" fmla="*/ 2147483646 h 9118"/>
              <a:gd name="T10" fmla="*/ 2147483646 w 10993"/>
              <a:gd name="T11" fmla="*/ 2147483646 h 9118"/>
              <a:gd name="T12" fmla="*/ 2147483646 w 10993"/>
              <a:gd name="T13" fmla="*/ 2147483646 h 9118"/>
              <a:gd name="T14" fmla="*/ 2147483646 w 10993"/>
              <a:gd name="T15" fmla="*/ 2147483646 h 9118"/>
              <a:gd name="T16" fmla="*/ 2147483646 w 10993"/>
              <a:gd name="T17" fmla="*/ 2147483646 h 9118"/>
              <a:gd name="T18" fmla="*/ 2147483646 w 10993"/>
              <a:gd name="T19" fmla="*/ 2147483646 h 9118"/>
              <a:gd name="T20" fmla="*/ 2147483646 w 10993"/>
              <a:gd name="T21" fmla="*/ 2147483646 h 9118"/>
              <a:gd name="T22" fmla="*/ 2147483646 w 10993"/>
              <a:gd name="T23" fmla="*/ 2147483646 h 9118"/>
              <a:gd name="T24" fmla="*/ 2147483646 w 10993"/>
              <a:gd name="T25" fmla="*/ 2147483646 h 9118"/>
              <a:gd name="T26" fmla="*/ 2147483646 w 10993"/>
              <a:gd name="T27" fmla="*/ 2147483646 h 9118"/>
              <a:gd name="T28" fmla="*/ 2147483646 w 10993"/>
              <a:gd name="T29" fmla="*/ 2147483646 h 9118"/>
              <a:gd name="T30" fmla="*/ 2147483646 w 10993"/>
              <a:gd name="T31" fmla="*/ 2147483646 h 9118"/>
              <a:gd name="T32" fmla="*/ 2147483646 w 10993"/>
              <a:gd name="T33" fmla="*/ 2147483646 h 9118"/>
              <a:gd name="T34" fmla="*/ 2147483646 w 10993"/>
              <a:gd name="T35" fmla="*/ 2147483646 h 9118"/>
              <a:gd name="T36" fmla="*/ 2147483646 w 10993"/>
              <a:gd name="T37" fmla="*/ 2147483646 h 9118"/>
              <a:gd name="T38" fmla="*/ 2147483646 w 10993"/>
              <a:gd name="T39" fmla="*/ 2147483646 h 9118"/>
              <a:gd name="T40" fmla="*/ 2147483646 w 10993"/>
              <a:gd name="T41" fmla="*/ 2147483646 h 9118"/>
              <a:gd name="T42" fmla="*/ 2147483646 w 10993"/>
              <a:gd name="T43" fmla="*/ 2147483646 h 9118"/>
              <a:gd name="T44" fmla="*/ 2147483646 w 10993"/>
              <a:gd name="T45" fmla="*/ 2147483646 h 9118"/>
              <a:gd name="T46" fmla="*/ 2147483646 w 10993"/>
              <a:gd name="T47" fmla="*/ 0 h 9118"/>
              <a:gd name="T48" fmla="*/ 0 w 10993"/>
              <a:gd name="T49" fmla="*/ 2147483646 h 9118"/>
              <a:gd name="T50" fmla="*/ 2147483646 w 10993"/>
              <a:gd name="T51" fmla="*/ 2147483646 h 9118"/>
              <a:gd name="T52" fmla="*/ 2147483646 w 10993"/>
              <a:gd name="T53" fmla="*/ 2147483646 h 9118"/>
              <a:gd name="T54" fmla="*/ 2147483646 w 10993"/>
              <a:gd name="T55" fmla="*/ 2147483646 h 9118"/>
              <a:gd name="T56" fmla="*/ 2147483646 w 10993"/>
              <a:gd name="T57" fmla="*/ 2147483646 h 9118"/>
              <a:gd name="T58" fmla="*/ 2147483646 w 10993"/>
              <a:gd name="T59" fmla="*/ 2147483646 h 9118"/>
              <a:gd name="T60" fmla="*/ 2147483646 w 10993"/>
              <a:gd name="T61" fmla="*/ 2147483646 h 9118"/>
              <a:gd name="T62" fmla="*/ 2147483646 w 10993"/>
              <a:gd name="T63" fmla="*/ 2147483646 h 9118"/>
              <a:gd name="T64" fmla="*/ 2147483646 w 10993"/>
              <a:gd name="T65" fmla="*/ 2147483646 h 9118"/>
              <a:gd name="T66" fmla="*/ 2147483646 w 10993"/>
              <a:gd name="T67" fmla="*/ 2147483646 h 9118"/>
              <a:gd name="T68" fmla="*/ 2147483646 w 10993"/>
              <a:gd name="T69" fmla="*/ 2147483646 h 9118"/>
              <a:gd name="T70" fmla="*/ 2147483646 w 10993"/>
              <a:gd name="T71" fmla="*/ 2147483646 h 9118"/>
              <a:gd name="T72" fmla="*/ 2147483646 w 10993"/>
              <a:gd name="T73" fmla="*/ 2147483646 h 9118"/>
              <a:gd name="T74" fmla="*/ 2147483646 w 10993"/>
              <a:gd name="T75" fmla="*/ 2147483646 h 911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0993" h="9118">
                <a:moveTo>
                  <a:pt x="10706" y="7546"/>
                </a:moveTo>
                <a:lnTo>
                  <a:pt x="10706" y="7546"/>
                </a:lnTo>
                <a:lnTo>
                  <a:pt x="286" y="7546"/>
                </a:lnTo>
                <a:cubicBezTo>
                  <a:pt x="150" y="7546"/>
                  <a:pt x="39" y="7436"/>
                  <a:pt x="39" y="7300"/>
                </a:cubicBezTo>
                <a:lnTo>
                  <a:pt x="39" y="6551"/>
                </a:lnTo>
                <a:lnTo>
                  <a:pt x="10953" y="6551"/>
                </a:lnTo>
                <a:lnTo>
                  <a:pt x="10953" y="7300"/>
                </a:lnTo>
                <a:cubicBezTo>
                  <a:pt x="10953" y="7436"/>
                  <a:pt x="10843" y="7546"/>
                  <a:pt x="10706" y="7546"/>
                </a:cubicBezTo>
                <a:close/>
                <a:moveTo>
                  <a:pt x="6641" y="8319"/>
                </a:moveTo>
                <a:lnTo>
                  <a:pt x="6641" y="8319"/>
                </a:lnTo>
                <a:cubicBezTo>
                  <a:pt x="6652" y="8493"/>
                  <a:pt x="6684" y="8656"/>
                  <a:pt x="6794" y="8737"/>
                </a:cubicBezTo>
                <a:cubicBezTo>
                  <a:pt x="6905" y="8818"/>
                  <a:pt x="7061" y="8923"/>
                  <a:pt x="7096" y="8943"/>
                </a:cubicBezTo>
                <a:cubicBezTo>
                  <a:pt x="7118" y="8956"/>
                  <a:pt x="7135" y="8967"/>
                  <a:pt x="7144" y="8979"/>
                </a:cubicBezTo>
                <a:cubicBezTo>
                  <a:pt x="7128" y="8989"/>
                  <a:pt x="7081" y="9002"/>
                  <a:pt x="6943" y="9002"/>
                </a:cubicBezTo>
                <a:lnTo>
                  <a:pt x="4058" y="9002"/>
                </a:lnTo>
                <a:cubicBezTo>
                  <a:pt x="3883" y="9002"/>
                  <a:pt x="3858" y="8980"/>
                  <a:pt x="3855" y="8971"/>
                </a:cubicBezTo>
                <a:cubicBezTo>
                  <a:pt x="3855" y="8971"/>
                  <a:pt x="3855" y="8970"/>
                  <a:pt x="3855" y="8969"/>
                </a:cubicBezTo>
                <a:cubicBezTo>
                  <a:pt x="3865" y="8961"/>
                  <a:pt x="3878" y="8952"/>
                  <a:pt x="3894" y="8943"/>
                </a:cubicBezTo>
                <a:cubicBezTo>
                  <a:pt x="3930" y="8923"/>
                  <a:pt x="4085" y="8818"/>
                  <a:pt x="4196" y="8737"/>
                </a:cubicBezTo>
                <a:cubicBezTo>
                  <a:pt x="4306" y="8656"/>
                  <a:pt x="4338" y="8493"/>
                  <a:pt x="4349" y="8319"/>
                </a:cubicBezTo>
                <a:cubicBezTo>
                  <a:pt x="4360" y="8160"/>
                  <a:pt x="4407" y="7649"/>
                  <a:pt x="4416" y="7560"/>
                </a:cubicBezTo>
                <a:lnTo>
                  <a:pt x="6575" y="7560"/>
                </a:lnTo>
                <a:cubicBezTo>
                  <a:pt x="6583" y="7649"/>
                  <a:pt x="6630" y="8160"/>
                  <a:pt x="6641" y="8319"/>
                </a:cubicBezTo>
                <a:close/>
                <a:moveTo>
                  <a:pt x="7040" y="9073"/>
                </a:moveTo>
                <a:lnTo>
                  <a:pt x="7040" y="9073"/>
                </a:lnTo>
                <a:cubicBezTo>
                  <a:pt x="6995" y="9076"/>
                  <a:pt x="6831" y="9078"/>
                  <a:pt x="6628" y="9078"/>
                </a:cubicBezTo>
                <a:cubicBezTo>
                  <a:pt x="6221" y="9078"/>
                  <a:pt x="5656" y="9073"/>
                  <a:pt x="5566" y="9073"/>
                </a:cubicBezTo>
                <a:lnTo>
                  <a:pt x="5424" y="9073"/>
                </a:lnTo>
                <a:cubicBezTo>
                  <a:pt x="5334" y="9073"/>
                  <a:pt x="4769" y="9077"/>
                  <a:pt x="4362" y="9077"/>
                </a:cubicBezTo>
                <a:cubicBezTo>
                  <a:pt x="4159" y="9077"/>
                  <a:pt x="3995" y="9076"/>
                  <a:pt x="3950" y="9073"/>
                </a:cubicBezTo>
                <a:cubicBezTo>
                  <a:pt x="3826" y="9063"/>
                  <a:pt x="3836" y="9026"/>
                  <a:pt x="3836" y="9003"/>
                </a:cubicBezTo>
                <a:cubicBezTo>
                  <a:pt x="3836" y="8995"/>
                  <a:pt x="3839" y="8987"/>
                  <a:pt x="3845" y="8980"/>
                </a:cubicBezTo>
                <a:cubicBezTo>
                  <a:pt x="3854" y="8997"/>
                  <a:pt x="3893" y="9016"/>
                  <a:pt x="4058" y="9016"/>
                </a:cubicBezTo>
                <a:lnTo>
                  <a:pt x="6943" y="9016"/>
                </a:lnTo>
                <a:cubicBezTo>
                  <a:pt x="7080" y="9016"/>
                  <a:pt x="7132" y="9002"/>
                  <a:pt x="7151" y="8990"/>
                </a:cubicBezTo>
                <a:cubicBezTo>
                  <a:pt x="7153" y="8994"/>
                  <a:pt x="7154" y="8998"/>
                  <a:pt x="7154" y="9003"/>
                </a:cubicBezTo>
                <a:cubicBezTo>
                  <a:pt x="7154" y="9026"/>
                  <a:pt x="7175" y="9061"/>
                  <a:pt x="7040" y="9073"/>
                </a:cubicBezTo>
                <a:close/>
                <a:moveTo>
                  <a:pt x="286" y="39"/>
                </a:moveTo>
                <a:lnTo>
                  <a:pt x="286" y="39"/>
                </a:lnTo>
                <a:lnTo>
                  <a:pt x="10706" y="39"/>
                </a:lnTo>
                <a:cubicBezTo>
                  <a:pt x="10843" y="39"/>
                  <a:pt x="10953" y="150"/>
                  <a:pt x="10953" y="286"/>
                </a:cubicBezTo>
                <a:lnTo>
                  <a:pt x="10953" y="6538"/>
                </a:lnTo>
                <a:lnTo>
                  <a:pt x="39" y="6538"/>
                </a:lnTo>
                <a:lnTo>
                  <a:pt x="39" y="286"/>
                </a:lnTo>
                <a:cubicBezTo>
                  <a:pt x="39" y="150"/>
                  <a:pt x="150" y="39"/>
                  <a:pt x="286" y="39"/>
                </a:cubicBezTo>
                <a:close/>
                <a:moveTo>
                  <a:pt x="10706" y="0"/>
                </a:moveTo>
                <a:lnTo>
                  <a:pt x="10706" y="0"/>
                </a:lnTo>
                <a:lnTo>
                  <a:pt x="286" y="0"/>
                </a:lnTo>
                <a:cubicBezTo>
                  <a:pt x="128" y="0"/>
                  <a:pt x="0" y="128"/>
                  <a:pt x="0" y="286"/>
                </a:cubicBezTo>
                <a:lnTo>
                  <a:pt x="0" y="7300"/>
                </a:lnTo>
                <a:cubicBezTo>
                  <a:pt x="0" y="7458"/>
                  <a:pt x="128" y="7586"/>
                  <a:pt x="286" y="7586"/>
                </a:cubicBezTo>
                <a:lnTo>
                  <a:pt x="4373" y="7586"/>
                </a:lnTo>
                <a:cubicBezTo>
                  <a:pt x="4360" y="7728"/>
                  <a:pt x="4319" y="8171"/>
                  <a:pt x="4310" y="8316"/>
                </a:cubicBezTo>
                <a:cubicBezTo>
                  <a:pt x="4300" y="8457"/>
                  <a:pt x="4277" y="8628"/>
                  <a:pt x="4172" y="8705"/>
                </a:cubicBezTo>
                <a:cubicBezTo>
                  <a:pt x="4061" y="8785"/>
                  <a:pt x="3908" y="8889"/>
                  <a:pt x="3874" y="8909"/>
                </a:cubicBezTo>
                <a:cubicBezTo>
                  <a:pt x="3843" y="8927"/>
                  <a:pt x="3796" y="8954"/>
                  <a:pt x="3796" y="9003"/>
                </a:cubicBezTo>
                <a:cubicBezTo>
                  <a:pt x="3796" y="9004"/>
                  <a:pt x="3796" y="9005"/>
                  <a:pt x="3796" y="9007"/>
                </a:cubicBezTo>
                <a:cubicBezTo>
                  <a:pt x="3794" y="9072"/>
                  <a:pt x="3839" y="9104"/>
                  <a:pt x="3947" y="9112"/>
                </a:cubicBezTo>
                <a:cubicBezTo>
                  <a:pt x="3988" y="9116"/>
                  <a:pt x="4124" y="9117"/>
                  <a:pt x="4362" y="9117"/>
                </a:cubicBezTo>
                <a:cubicBezTo>
                  <a:pt x="4639" y="9117"/>
                  <a:pt x="4984" y="9115"/>
                  <a:pt x="5213" y="9114"/>
                </a:cubicBezTo>
                <a:cubicBezTo>
                  <a:pt x="5319" y="9113"/>
                  <a:pt x="5395" y="9113"/>
                  <a:pt x="5424" y="9113"/>
                </a:cubicBezTo>
                <a:lnTo>
                  <a:pt x="5566" y="9113"/>
                </a:lnTo>
                <a:cubicBezTo>
                  <a:pt x="5595" y="9113"/>
                  <a:pt x="5672" y="9113"/>
                  <a:pt x="5778" y="9114"/>
                </a:cubicBezTo>
                <a:cubicBezTo>
                  <a:pt x="6006" y="9115"/>
                  <a:pt x="6351" y="9118"/>
                  <a:pt x="6628" y="9118"/>
                </a:cubicBezTo>
                <a:cubicBezTo>
                  <a:pt x="6866" y="9118"/>
                  <a:pt x="7002" y="9116"/>
                  <a:pt x="7043" y="9112"/>
                </a:cubicBezTo>
                <a:cubicBezTo>
                  <a:pt x="7117" y="9106"/>
                  <a:pt x="7158" y="9093"/>
                  <a:pt x="7179" y="9067"/>
                </a:cubicBezTo>
                <a:cubicBezTo>
                  <a:pt x="7198" y="9044"/>
                  <a:pt x="7196" y="9019"/>
                  <a:pt x="7195" y="9007"/>
                </a:cubicBezTo>
                <a:cubicBezTo>
                  <a:pt x="7195" y="9006"/>
                  <a:pt x="7195" y="9004"/>
                  <a:pt x="7194" y="9003"/>
                </a:cubicBezTo>
                <a:cubicBezTo>
                  <a:pt x="7194" y="8954"/>
                  <a:pt x="7148" y="8927"/>
                  <a:pt x="7116" y="8909"/>
                </a:cubicBezTo>
                <a:cubicBezTo>
                  <a:pt x="7083" y="8889"/>
                  <a:pt x="6929" y="8785"/>
                  <a:pt x="6818" y="8705"/>
                </a:cubicBezTo>
                <a:cubicBezTo>
                  <a:pt x="6714" y="8628"/>
                  <a:pt x="6690" y="8457"/>
                  <a:pt x="6681" y="8316"/>
                </a:cubicBezTo>
                <a:cubicBezTo>
                  <a:pt x="6671" y="8171"/>
                  <a:pt x="6630" y="7728"/>
                  <a:pt x="6617" y="7586"/>
                </a:cubicBezTo>
                <a:lnTo>
                  <a:pt x="10706" y="7586"/>
                </a:lnTo>
                <a:cubicBezTo>
                  <a:pt x="10864" y="7586"/>
                  <a:pt x="10993" y="7458"/>
                  <a:pt x="10993" y="7300"/>
                </a:cubicBezTo>
                <a:lnTo>
                  <a:pt x="10993" y="286"/>
                </a:lnTo>
                <a:cubicBezTo>
                  <a:pt x="10993" y="128"/>
                  <a:pt x="10864" y="0"/>
                  <a:pt x="10706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ru-R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004" y="1131941"/>
            <a:ext cx="10058400" cy="4449350"/>
          </a:xfrm>
          <a:prstGeom prst="rect">
            <a:avLst/>
          </a:prstGeom>
        </p:spPr>
      </p:pic>
      <p:pic>
        <p:nvPicPr>
          <p:cNvPr id="327" name="Рисунок 17">
            <a:extLst>
              <a:ext uri="{FF2B5EF4-FFF2-40B4-BE49-F238E27FC236}">
                <a16:creationId xmlns:a16="http://schemas.microsoft.com/office/drawing/2014/main" xmlns="" id="{7203B6AA-1F2D-1745-ADBB-6247744A2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24" y="206196"/>
            <a:ext cx="554038" cy="5984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8" name="Заголовок 11">
            <a:extLst>
              <a:ext uri="{FF2B5EF4-FFF2-40B4-BE49-F238E27FC236}">
                <a16:creationId xmlns:a16="http://schemas.microsoft.com/office/drawing/2014/main" xmlns="" id="{B4123567-1779-2E47-A0B6-B0923F5338E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25123" y="139246"/>
            <a:ext cx="4111625" cy="4953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/>
            <a:r>
              <a:rPr lang="en-US" altLang="ru-RU" dirty="0" smtClean="0">
                <a:latin typeface="Tw Cen MT" panose="020B0602020104020603" pitchFamily="34" charset="0"/>
              </a:rPr>
              <a:t>Work Progress</a:t>
            </a:r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161901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7" name="Диаграмма 7">
            <a:extLst>
              <a:ext uri="{FF2B5EF4-FFF2-40B4-BE49-F238E27FC236}">
                <a16:creationId xmlns:a16="http://schemas.microsoft.com/office/drawing/2014/main" xmlns="" id="{53E58543-9CDF-A646-A960-FA2D629CA3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5465993"/>
              </p:ext>
            </p:extLst>
          </p:nvPr>
        </p:nvGraphicFramePr>
        <p:xfrm>
          <a:off x="7428979" y="404298"/>
          <a:ext cx="4342647" cy="1963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34" name="Диаграмма 7">
            <a:extLst>
              <a:ext uri="{FF2B5EF4-FFF2-40B4-BE49-F238E27FC236}">
                <a16:creationId xmlns:a16="http://schemas.microsoft.com/office/drawing/2014/main" xmlns="" id="{53E58543-9CDF-A646-A960-FA2D629CA3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6232894"/>
              </p:ext>
            </p:extLst>
          </p:nvPr>
        </p:nvGraphicFramePr>
        <p:xfrm>
          <a:off x="618188" y="452171"/>
          <a:ext cx="4342647" cy="1963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" name="Группа 1"/>
          <p:cNvGrpSpPr/>
          <p:nvPr/>
        </p:nvGrpSpPr>
        <p:grpSpPr>
          <a:xfrm>
            <a:off x="4840978" y="1102145"/>
            <a:ext cx="7323138" cy="4406901"/>
            <a:chOff x="2613025" y="1817688"/>
            <a:chExt cx="7323138" cy="4406901"/>
          </a:xfrm>
        </p:grpSpPr>
        <p:sp>
          <p:nvSpPr>
            <p:cNvPr id="120" name="Freeform 6">
              <a:extLst>
                <a:ext uri="{FF2B5EF4-FFF2-40B4-BE49-F238E27FC236}">
                  <a16:creationId xmlns:a16="http://schemas.microsoft.com/office/drawing/2014/main" xmlns="" id="{158C0EFA-AD5C-8249-8DC1-E8005D0DF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7263" y="4484688"/>
              <a:ext cx="233363" cy="234950"/>
            </a:xfrm>
            <a:custGeom>
              <a:avLst/>
              <a:gdLst>
                <a:gd name="T0" fmla="*/ 160 w 222"/>
                <a:gd name="T1" fmla="*/ 3 h 222"/>
                <a:gd name="T2" fmla="*/ 160 w 222"/>
                <a:gd name="T3" fmla="*/ 3 h 222"/>
                <a:gd name="T4" fmla="*/ 142 w 222"/>
                <a:gd name="T5" fmla="*/ 71 h 222"/>
                <a:gd name="T6" fmla="*/ 44 w 222"/>
                <a:gd name="T7" fmla="*/ 105 h 222"/>
                <a:gd name="T8" fmla="*/ 14 w 222"/>
                <a:gd name="T9" fmla="*/ 70 h 222"/>
                <a:gd name="T10" fmla="*/ 0 w 222"/>
                <a:gd name="T11" fmla="*/ 74 h 222"/>
                <a:gd name="T12" fmla="*/ 27 w 222"/>
                <a:gd name="T13" fmla="*/ 177 h 222"/>
                <a:gd name="T14" fmla="*/ 67 w 222"/>
                <a:gd name="T15" fmla="*/ 181 h 222"/>
                <a:gd name="T16" fmla="*/ 120 w 222"/>
                <a:gd name="T17" fmla="*/ 202 h 222"/>
                <a:gd name="T18" fmla="*/ 120 w 222"/>
                <a:gd name="T19" fmla="*/ 222 h 222"/>
                <a:gd name="T20" fmla="*/ 144 w 222"/>
                <a:gd name="T21" fmla="*/ 217 h 222"/>
                <a:gd name="T22" fmla="*/ 180 w 222"/>
                <a:gd name="T23" fmla="*/ 168 h 222"/>
                <a:gd name="T24" fmla="*/ 180 w 222"/>
                <a:gd name="T25" fmla="*/ 128 h 222"/>
                <a:gd name="T26" fmla="*/ 200 w 222"/>
                <a:gd name="T27" fmla="*/ 88 h 222"/>
                <a:gd name="T28" fmla="*/ 222 w 222"/>
                <a:gd name="T29" fmla="*/ 92 h 222"/>
                <a:gd name="T30" fmla="*/ 195 w 222"/>
                <a:gd name="T31" fmla="*/ 36 h 222"/>
                <a:gd name="T32" fmla="*/ 191 w 222"/>
                <a:gd name="T33" fmla="*/ 0 h 222"/>
                <a:gd name="T34" fmla="*/ 160 w 222"/>
                <a:gd name="T35" fmla="*/ 3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2" h="222">
                  <a:moveTo>
                    <a:pt x="160" y="3"/>
                  </a:moveTo>
                  <a:lnTo>
                    <a:pt x="160" y="3"/>
                  </a:lnTo>
                  <a:lnTo>
                    <a:pt x="142" y="71"/>
                  </a:lnTo>
                  <a:lnTo>
                    <a:pt x="44" y="105"/>
                  </a:lnTo>
                  <a:lnTo>
                    <a:pt x="14" y="70"/>
                  </a:lnTo>
                  <a:lnTo>
                    <a:pt x="0" y="74"/>
                  </a:lnTo>
                  <a:lnTo>
                    <a:pt x="27" y="177"/>
                  </a:lnTo>
                  <a:lnTo>
                    <a:pt x="67" y="181"/>
                  </a:lnTo>
                  <a:lnTo>
                    <a:pt x="120" y="202"/>
                  </a:lnTo>
                  <a:lnTo>
                    <a:pt x="120" y="222"/>
                  </a:lnTo>
                  <a:lnTo>
                    <a:pt x="144" y="217"/>
                  </a:lnTo>
                  <a:lnTo>
                    <a:pt x="180" y="168"/>
                  </a:lnTo>
                  <a:lnTo>
                    <a:pt x="180" y="128"/>
                  </a:lnTo>
                  <a:lnTo>
                    <a:pt x="200" y="88"/>
                  </a:lnTo>
                  <a:lnTo>
                    <a:pt x="222" y="92"/>
                  </a:lnTo>
                  <a:lnTo>
                    <a:pt x="195" y="36"/>
                  </a:lnTo>
                  <a:lnTo>
                    <a:pt x="191" y="0"/>
                  </a:lnTo>
                  <a:lnTo>
                    <a:pt x="160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1" name="Freeform 7">
              <a:extLst>
                <a:ext uri="{FF2B5EF4-FFF2-40B4-BE49-F238E27FC236}">
                  <a16:creationId xmlns:a16="http://schemas.microsoft.com/office/drawing/2014/main" xmlns="" id="{1178CF34-B87B-9743-B3B1-DD8AA4EE6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2913" y="4686301"/>
              <a:ext cx="209550" cy="268288"/>
            </a:xfrm>
            <a:custGeom>
              <a:avLst/>
              <a:gdLst>
                <a:gd name="T0" fmla="*/ 3 w 199"/>
                <a:gd name="T1" fmla="*/ 0 h 254"/>
                <a:gd name="T2" fmla="*/ 3 w 199"/>
                <a:gd name="T3" fmla="*/ 0 h 254"/>
                <a:gd name="T4" fmla="*/ 0 w 199"/>
                <a:gd name="T5" fmla="*/ 192 h 254"/>
                <a:gd name="T6" fmla="*/ 28 w 199"/>
                <a:gd name="T7" fmla="*/ 190 h 254"/>
                <a:gd name="T8" fmla="*/ 64 w 199"/>
                <a:gd name="T9" fmla="*/ 148 h 254"/>
                <a:gd name="T10" fmla="*/ 94 w 199"/>
                <a:gd name="T11" fmla="*/ 149 h 254"/>
                <a:gd name="T12" fmla="*/ 114 w 199"/>
                <a:gd name="T13" fmla="*/ 167 h 254"/>
                <a:gd name="T14" fmla="*/ 121 w 199"/>
                <a:gd name="T15" fmla="*/ 221 h 254"/>
                <a:gd name="T16" fmla="*/ 183 w 199"/>
                <a:gd name="T17" fmla="*/ 254 h 254"/>
                <a:gd name="T18" fmla="*/ 199 w 199"/>
                <a:gd name="T19" fmla="*/ 248 h 254"/>
                <a:gd name="T20" fmla="*/ 199 w 199"/>
                <a:gd name="T21" fmla="*/ 228 h 254"/>
                <a:gd name="T22" fmla="*/ 149 w 199"/>
                <a:gd name="T23" fmla="*/ 186 h 254"/>
                <a:gd name="T24" fmla="*/ 124 w 199"/>
                <a:gd name="T25" fmla="*/ 129 h 254"/>
                <a:gd name="T26" fmla="*/ 144 w 199"/>
                <a:gd name="T27" fmla="*/ 120 h 254"/>
                <a:gd name="T28" fmla="*/ 129 w 199"/>
                <a:gd name="T29" fmla="*/ 88 h 254"/>
                <a:gd name="T30" fmla="*/ 100 w 199"/>
                <a:gd name="T31" fmla="*/ 88 h 254"/>
                <a:gd name="T32" fmla="*/ 93 w 199"/>
                <a:gd name="T33" fmla="*/ 54 h 254"/>
                <a:gd name="T34" fmla="*/ 16 w 199"/>
                <a:gd name="T35" fmla="*/ 2 h 254"/>
                <a:gd name="T36" fmla="*/ 3 w 199"/>
                <a:gd name="T37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9" h="254">
                  <a:moveTo>
                    <a:pt x="3" y="0"/>
                  </a:moveTo>
                  <a:lnTo>
                    <a:pt x="3" y="0"/>
                  </a:lnTo>
                  <a:lnTo>
                    <a:pt x="0" y="192"/>
                  </a:lnTo>
                  <a:lnTo>
                    <a:pt x="28" y="190"/>
                  </a:lnTo>
                  <a:lnTo>
                    <a:pt x="64" y="148"/>
                  </a:lnTo>
                  <a:lnTo>
                    <a:pt x="94" y="149"/>
                  </a:lnTo>
                  <a:lnTo>
                    <a:pt x="114" y="167"/>
                  </a:lnTo>
                  <a:lnTo>
                    <a:pt x="121" y="221"/>
                  </a:lnTo>
                  <a:lnTo>
                    <a:pt x="183" y="254"/>
                  </a:lnTo>
                  <a:lnTo>
                    <a:pt x="199" y="248"/>
                  </a:lnTo>
                  <a:lnTo>
                    <a:pt x="199" y="228"/>
                  </a:lnTo>
                  <a:lnTo>
                    <a:pt x="149" y="186"/>
                  </a:lnTo>
                  <a:lnTo>
                    <a:pt x="124" y="129"/>
                  </a:lnTo>
                  <a:lnTo>
                    <a:pt x="144" y="120"/>
                  </a:lnTo>
                  <a:lnTo>
                    <a:pt x="129" y="88"/>
                  </a:lnTo>
                  <a:lnTo>
                    <a:pt x="100" y="88"/>
                  </a:lnTo>
                  <a:lnTo>
                    <a:pt x="93" y="54"/>
                  </a:lnTo>
                  <a:lnTo>
                    <a:pt x="16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3" name="Freeform 9">
              <a:extLst>
                <a:ext uri="{FF2B5EF4-FFF2-40B4-BE49-F238E27FC236}">
                  <a16:creationId xmlns:a16="http://schemas.microsoft.com/office/drawing/2014/main" xmlns="" id="{A715B0BB-9464-5047-BB05-C15A54B6D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763" y="2986088"/>
              <a:ext cx="77788" cy="58738"/>
            </a:xfrm>
            <a:custGeom>
              <a:avLst/>
              <a:gdLst>
                <a:gd name="T0" fmla="*/ 72 w 74"/>
                <a:gd name="T1" fmla="*/ 1 h 56"/>
                <a:gd name="T2" fmla="*/ 72 w 74"/>
                <a:gd name="T3" fmla="*/ 1 h 56"/>
                <a:gd name="T4" fmla="*/ 28 w 74"/>
                <a:gd name="T5" fmla="*/ 0 h 56"/>
                <a:gd name="T6" fmla="*/ 1 w 74"/>
                <a:gd name="T7" fmla="*/ 17 h 56"/>
                <a:gd name="T8" fmla="*/ 0 w 74"/>
                <a:gd name="T9" fmla="*/ 29 h 56"/>
                <a:gd name="T10" fmla="*/ 18 w 74"/>
                <a:gd name="T11" fmla="*/ 46 h 56"/>
                <a:gd name="T12" fmla="*/ 74 w 74"/>
                <a:gd name="T13" fmla="*/ 56 h 56"/>
                <a:gd name="T14" fmla="*/ 72 w 74"/>
                <a:gd name="T15" fmla="*/ 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56">
                  <a:moveTo>
                    <a:pt x="72" y="1"/>
                  </a:moveTo>
                  <a:lnTo>
                    <a:pt x="72" y="1"/>
                  </a:lnTo>
                  <a:lnTo>
                    <a:pt x="28" y="0"/>
                  </a:lnTo>
                  <a:lnTo>
                    <a:pt x="1" y="17"/>
                  </a:lnTo>
                  <a:lnTo>
                    <a:pt x="0" y="29"/>
                  </a:lnTo>
                  <a:lnTo>
                    <a:pt x="18" y="46"/>
                  </a:lnTo>
                  <a:lnTo>
                    <a:pt x="74" y="5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4" name="Freeform 10">
              <a:extLst>
                <a:ext uri="{FF2B5EF4-FFF2-40B4-BE49-F238E27FC236}">
                  <a16:creationId xmlns:a16="http://schemas.microsoft.com/office/drawing/2014/main" xmlns="" id="{C66CD8BD-E8F8-2F4E-A6ED-04327981A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7238" y="3671888"/>
              <a:ext cx="460375" cy="466725"/>
            </a:xfrm>
            <a:custGeom>
              <a:avLst/>
              <a:gdLst>
                <a:gd name="T0" fmla="*/ 337 w 435"/>
                <a:gd name="T1" fmla="*/ 11 h 442"/>
                <a:gd name="T2" fmla="*/ 337 w 435"/>
                <a:gd name="T3" fmla="*/ 11 h 442"/>
                <a:gd name="T4" fmla="*/ 305 w 435"/>
                <a:gd name="T5" fmla="*/ 0 h 442"/>
                <a:gd name="T6" fmla="*/ 172 w 435"/>
                <a:gd name="T7" fmla="*/ 25 h 442"/>
                <a:gd name="T8" fmla="*/ 143 w 435"/>
                <a:gd name="T9" fmla="*/ 47 h 442"/>
                <a:gd name="T10" fmla="*/ 160 w 435"/>
                <a:gd name="T11" fmla="*/ 139 h 442"/>
                <a:gd name="T12" fmla="*/ 108 w 435"/>
                <a:gd name="T13" fmla="*/ 141 h 442"/>
                <a:gd name="T14" fmla="*/ 76 w 435"/>
                <a:gd name="T15" fmla="*/ 192 h 442"/>
                <a:gd name="T16" fmla="*/ 0 w 435"/>
                <a:gd name="T17" fmla="*/ 210 h 442"/>
                <a:gd name="T18" fmla="*/ 0 w 435"/>
                <a:gd name="T19" fmla="*/ 248 h 442"/>
                <a:gd name="T20" fmla="*/ 250 w 435"/>
                <a:gd name="T21" fmla="*/ 439 h 442"/>
                <a:gd name="T22" fmla="*/ 293 w 435"/>
                <a:gd name="T23" fmla="*/ 442 h 442"/>
                <a:gd name="T24" fmla="*/ 435 w 435"/>
                <a:gd name="T25" fmla="*/ 331 h 442"/>
                <a:gd name="T26" fmla="*/ 420 w 435"/>
                <a:gd name="T27" fmla="*/ 313 h 442"/>
                <a:gd name="T28" fmla="*/ 394 w 435"/>
                <a:gd name="T29" fmla="*/ 310 h 442"/>
                <a:gd name="T30" fmla="*/ 378 w 435"/>
                <a:gd name="T31" fmla="*/ 283 h 442"/>
                <a:gd name="T32" fmla="*/ 378 w 435"/>
                <a:gd name="T33" fmla="*/ 172 h 442"/>
                <a:gd name="T34" fmla="*/ 367 w 435"/>
                <a:gd name="T35" fmla="*/ 161 h 442"/>
                <a:gd name="T36" fmla="*/ 369 w 435"/>
                <a:gd name="T37" fmla="*/ 133 h 442"/>
                <a:gd name="T38" fmla="*/ 340 w 435"/>
                <a:gd name="T39" fmla="*/ 104 h 442"/>
                <a:gd name="T40" fmla="*/ 337 w 435"/>
                <a:gd name="T41" fmla="*/ 74 h 442"/>
                <a:gd name="T42" fmla="*/ 349 w 435"/>
                <a:gd name="T43" fmla="*/ 65 h 442"/>
                <a:gd name="T44" fmla="*/ 344 w 435"/>
                <a:gd name="T45" fmla="*/ 32 h 442"/>
                <a:gd name="T46" fmla="*/ 337 w 435"/>
                <a:gd name="T47" fmla="*/ 1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5" h="442">
                  <a:moveTo>
                    <a:pt x="337" y="11"/>
                  </a:moveTo>
                  <a:lnTo>
                    <a:pt x="337" y="11"/>
                  </a:lnTo>
                  <a:lnTo>
                    <a:pt x="305" y="0"/>
                  </a:lnTo>
                  <a:lnTo>
                    <a:pt x="172" y="25"/>
                  </a:lnTo>
                  <a:lnTo>
                    <a:pt x="143" y="47"/>
                  </a:lnTo>
                  <a:lnTo>
                    <a:pt x="160" y="139"/>
                  </a:lnTo>
                  <a:lnTo>
                    <a:pt x="108" y="141"/>
                  </a:lnTo>
                  <a:lnTo>
                    <a:pt x="76" y="192"/>
                  </a:lnTo>
                  <a:lnTo>
                    <a:pt x="0" y="210"/>
                  </a:lnTo>
                  <a:lnTo>
                    <a:pt x="0" y="248"/>
                  </a:lnTo>
                  <a:lnTo>
                    <a:pt x="250" y="439"/>
                  </a:lnTo>
                  <a:lnTo>
                    <a:pt x="293" y="442"/>
                  </a:lnTo>
                  <a:lnTo>
                    <a:pt x="435" y="331"/>
                  </a:lnTo>
                  <a:lnTo>
                    <a:pt x="420" y="313"/>
                  </a:lnTo>
                  <a:lnTo>
                    <a:pt x="394" y="310"/>
                  </a:lnTo>
                  <a:lnTo>
                    <a:pt x="378" y="283"/>
                  </a:lnTo>
                  <a:lnTo>
                    <a:pt x="378" y="172"/>
                  </a:lnTo>
                  <a:lnTo>
                    <a:pt x="367" y="161"/>
                  </a:lnTo>
                  <a:lnTo>
                    <a:pt x="369" y="133"/>
                  </a:lnTo>
                  <a:lnTo>
                    <a:pt x="340" y="104"/>
                  </a:lnTo>
                  <a:lnTo>
                    <a:pt x="337" y="74"/>
                  </a:lnTo>
                  <a:lnTo>
                    <a:pt x="349" y="65"/>
                  </a:lnTo>
                  <a:lnTo>
                    <a:pt x="344" y="32"/>
                  </a:lnTo>
                  <a:lnTo>
                    <a:pt x="337" y="1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5" name="Freeform 11">
              <a:extLst>
                <a:ext uri="{FF2B5EF4-FFF2-40B4-BE49-F238E27FC236}">
                  <a16:creationId xmlns:a16="http://schemas.microsoft.com/office/drawing/2014/main" xmlns="" id="{DE409B5D-26BC-2140-AE96-F32F12A88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1338" y="3722688"/>
              <a:ext cx="376238" cy="361950"/>
            </a:xfrm>
            <a:custGeom>
              <a:avLst/>
              <a:gdLst>
                <a:gd name="T0" fmla="*/ 341 w 357"/>
                <a:gd name="T1" fmla="*/ 0 h 342"/>
                <a:gd name="T2" fmla="*/ 341 w 357"/>
                <a:gd name="T3" fmla="*/ 0 h 342"/>
                <a:gd name="T4" fmla="*/ 251 w 357"/>
                <a:gd name="T5" fmla="*/ 0 h 342"/>
                <a:gd name="T6" fmla="*/ 233 w 357"/>
                <a:gd name="T7" fmla="*/ 39 h 342"/>
                <a:gd name="T8" fmla="*/ 192 w 357"/>
                <a:gd name="T9" fmla="*/ 59 h 342"/>
                <a:gd name="T10" fmla="*/ 158 w 357"/>
                <a:gd name="T11" fmla="*/ 150 h 342"/>
                <a:gd name="T12" fmla="*/ 93 w 357"/>
                <a:gd name="T13" fmla="*/ 189 h 342"/>
                <a:gd name="T14" fmla="*/ 0 w 357"/>
                <a:gd name="T15" fmla="*/ 342 h 342"/>
                <a:gd name="T16" fmla="*/ 91 w 357"/>
                <a:gd name="T17" fmla="*/ 340 h 342"/>
                <a:gd name="T18" fmla="*/ 94 w 357"/>
                <a:gd name="T19" fmla="*/ 295 h 342"/>
                <a:gd name="T20" fmla="*/ 117 w 357"/>
                <a:gd name="T21" fmla="*/ 295 h 342"/>
                <a:gd name="T22" fmla="*/ 117 w 357"/>
                <a:gd name="T23" fmla="*/ 234 h 342"/>
                <a:gd name="T24" fmla="*/ 197 w 357"/>
                <a:gd name="T25" fmla="*/ 234 h 342"/>
                <a:gd name="T26" fmla="*/ 199 w 357"/>
                <a:gd name="T27" fmla="*/ 155 h 342"/>
                <a:gd name="T28" fmla="*/ 276 w 357"/>
                <a:gd name="T29" fmla="*/ 137 h 342"/>
                <a:gd name="T30" fmla="*/ 308 w 357"/>
                <a:gd name="T31" fmla="*/ 85 h 342"/>
                <a:gd name="T32" fmla="*/ 357 w 357"/>
                <a:gd name="T33" fmla="*/ 84 h 342"/>
                <a:gd name="T34" fmla="*/ 341 w 357"/>
                <a:gd name="T35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7" h="342">
                  <a:moveTo>
                    <a:pt x="341" y="0"/>
                  </a:moveTo>
                  <a:lnTo>
                    <a:pt x="341" y="0"/>
                  </a:lnTo>
                  <a:lnTo>
                    <a:pt x="251" y="0"/>
                  </a:lnTo>
                  <a:lnTo>
                    <a:pt x="233" y="39"/>
                  </a:lnTo>
                  <a:lnTo>
                    <a:pt x="192" y="59"/>
                  </a:lnTo>
                  <a:lnTo>
                    <a:pt x="158" y="150"/>
                  </a:lnTo>
                  <a:lnTo>
                    <a:pt x="93" y="189"/>
                  </a:lnTo>
                  <a:lnTo>
                    <a:pt x="0" y="342"/>
                  </a:lnTo>
                  <a:lnTo>
                    <a:pt x="91" y="340"/>
                  </a:lnTo>
                  <a:lnTo>
                    <a:pt x="94" y="295"/>
                  </a:lnTo>
                  <a:lnTo>
                    <a:pt x="117" y="295"/>
                  </a:lnTo>
                  <a:lnTo>
                    <a:pt x="117" y="234"/>
                  </a:lnTo>
                  <a:lnTo>
                    <a:pt x="197" y="234"/>
                  </a:lnTo>
                  <a:lnTo>
                    <a:pt x="199" y="155"/>
                  </a:lnTo>
                  <a:lnTo>
                    <a:pt x="276" y="137"/>
                  </a:lnTo>
                  <a:lnTo>
                    <a:pt x="308" y="85"/>
                  </a:lnTo>
                  <a:lnTo>
                    <a:pt x="357" y="8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6" name="Freeform 12">
              <a:extLst>
                <a:ext uri="{FF2B5EF4-FFF2-40B4-BE49-F238E27FC236}">
                  <a16:creationId xmlns:a16="http://schemas.microsoft.com/office/drawing/2014/main" xmlns="" id="{DB4CB90D-9ADA-C646-BA83-F5667BB1A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1338" y="3943351"/>
              <a:ext cx="284163" cy="303213"/>
            </a:xfrm>
            <a:custGeom>
              <a:avLst/>
              <a:gdLst>
                <a:gd name="T0" fmla="*/ 0 w 268"/>
                <a:gd name="T1" fmla="*/ 140 h 286"/>
                <a:gd name="T2" fmla="*/ 0 w 268"/>
                <a:gd name="T3" fmla="*/ 140 h 286"/>
                <a:gd name="T4" fmla="*/ 17 w 268"/>
                <a:gd name="T5" fmla="*/ 162 h 286"/>
                <a:gd name="T6" fmla="*/ 13 w 268"/>
                <a:gd name="T7" fmla="*/ 259 h 286"/>
                <a:gd name="T8" fmla="*/ 38 w 268"/>
                <a:gd name="T9" fmla="*/ 241 h 286"/>
                <a:gd name="T10" fmla="*/ 56 w 268"/>
                <a:gd name="T11" fmla="*/ 237 h 286"/>
                <a:gd name="T12" fmla="*/ 81 w 268"/>
                <a:gd name="T13" fmla="*/ 246 h 286"/>
                <a:gd name="T14" fmla="*/ 109 w 268"/>
                <a:gd name="T15" fmla="*/ 286 h 286"/>
                <a:gd name="T16" fmla="*/ 136 w 268"/>
                <a:gd name="T17" fmla="*/ 268 h 286"/>
                <a:gd name="T18" fmla="*/ 266 w 268"/>
                <a:gd name="T19" fmla="*/ 266 h 286"/>
                <a:gd name="T20" fmla="*/ 234 w 268"/>
                <a:gd name="T21" fmla="*/ 49 h 286"/>
                <a:gd name="T22" fmla="*/ 268 w 268"/>
                <a:gd name="T23" fmla="*/ 49 h 286"/>
                <a:gd name="T24" fmla="*/ 204 w 268"/>
                <a:gd name="T25" fmla="*/ 0 h 286"/>
                <a:gd name="T26" fmla="*/ 204 w 268"/>
                <a:gd name="T27" fmla="*/ 32 h 286"/>
                <a:gd name="T28" fmla="*/ 123 w 268"/>
                <a:gd name="T29" fmla="*/ 32 h 286"/>
                <a:gd name="T30" fmla="*/ 123 w 268"/>
                <a:gd name="T31" fmla="*/ 93 h 286"/>
                <a:gd name="T32" fmla="*/ 99 w 268"/>
                <a:gd name="T33" fmla="*/ 93 h 286"/>
                <a:gd name="T34" fmla="*/ 96 w 268"/>
                <a:gd name="T35" fmla="*/ 138 h 286"/>
                <a:gd name="T36" fmla="*/ 0 w 268"/>
                <a:gd name="T37" fmla="*/ 14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8" h="286">
                  <a:moveTo>
                    <a:pt x="0" y="140"/>
                  </a:moveTo>
                  <a:lnTo>
                    <a:pt x="0" y="140"/>
                  </a:lnTo>
                  <a:lnTo>
                    <a:pt x="17" y="162"/>
                  </a:lnTo>
                  <a:lnTo>
                    <a:pt x="13" y="259"/>
                  </a:lnTo>
                  <a:lnTo>
                    <a:pt x="38" y="241"/>
                  </a:lnTo>
                  <a:lnTo>
                    <a:pt x="56" y="237"/>
                  </a:lnTo>
                  <a:lnTo>
                    <a:pt x="81" y="246"/>
                  </a:lnTo>
                  <a:lnTo>
                    <a:pt x="109" y="286"/>
                  </a:lnTo>
                  <a:lnTo>
                    <a:pt x="136" y="268"/>
                  </a:lnTo>
                  <a:lnTo>
                    <a:pt x="266" y="266"/>
                  </a:lnTo>
                  <a:lnTo>
                    <a:pt x="234" y="49"/>
                  </a:lnTo>
                  <a:lnTo>
                    <a:pt x="268" y="49"/>
                  </a:lnTo>
                  <a:lnTo>
                    <a:pt x="204" y="0"/>
                  </a:lnTo>
                  <a:lnTo>
                    <a:pt x="204" y="32"/>
                  </a:lnTo>
                  <a:lnTo>
                    <a:pt x="123" y="32"/>
                  </a:lnTo>
                  <a:lnTo>
                    <a:pt x="123" y="93"/>
                  </a:lnTo>
                  <a:lnTo>
                    <a:pt x="99" y="93"/>
                  </a:lnTo>
                  <a:lnTo>
                    <a:pt x="96" y="138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0DBEA156-3E51-544E-8046-F670DADDE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2925" y="4200526"/>
              <a:ext cx="141288" cy="103188"/>
            </a:xfrm>
            <a:custGeom>
              <a:avLst/>
              <a:gdLst>
                <a:gd name="T0" fmla="*/ 40 w 134"/>
                <a:gd name="T1" fmla="*/ 4 h 98"/>
                <a:gd name="T2" fmla="*/ 40 w 134"/>
                <a:gd name="T3" fmla="*/ 4 h 98"/>
                <a:gd name="T4" fmla="*/ 9 w 134"/>
                <a:gd name="T5" fmla="*/ 26 h 98"/>
                <a:gd name="T6" fmla="*/ 2 w 134"/>
                <a:gd name="T7" fmla="*/ 39 h 98"/>
                <a:gd name="T8" fmla="*/ 0 w 134"/>
                <a:gd name="T9" fmla="*/ 52 h 98"/>
                <a:gd name="T10" fmla="*/ 11 w 134"/>
                <a:gd name="T11" fmla="*/ 60 h 98"/>
                <a:gd name="T12" fmla="*/ 49 w 134"/>
                <a:gd name="T13" fmla="*/ 59 h 98"/>
                <a:gd name="T14" fmla="*/ 73 w 134"/>
                <a:gd name="T15" fmla="*/ 53 h 98"/>
                <a:gd name="T16" fmla="*/ 76 w 134"/>
                <a:gd name="T17" fmla="*/ 65 h 98"/>
                <a:gd name="T18" fmla="*/ 74 w 134"/>
                <a:gd name="T19" fmla="*/ 80 h 98"/>
                <a:gd name="T20" fmla="*/ 97 w 134"/>
                <a:gd name="T21" fmla="*/ 92 h 98"/>
                <a:gd name="T22" fmla="*/ 102 w 134"/>
                <a:gd name="T23" fmla="*/ 97 h 98"/>
                <a:gd name="T24" fmla="*/ 133 w 134"/>
                <a:gd name="T25" fmla="*/ 98 h 98"/>
                <a:gd name="T26" fmla="*/ 134 w 134"/>
                <a:gd name="T27" fmla="*/ 85 h 98"/>
                <a:gd name="T28" fmla="*/ 106 w 134"/>
                <a:gd name="T29" fmla="*/ 51 h 98"/>
                <a:gd name="T30" fmla="*/ 74 w 134"/>
                <a:gd name="T31" fmla="*/ 8 h 98"/>
                <a:gd name="T32" fmla="*/ 55 w 134"/>
                <a:gd name="T33" fmla="*/ 0 h 98"/>
                <a:gd name="T34" fmla="*/ 40 w 134"/>
                <a:gd name="T35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4" h="98">
                  <a:moveTo>
                    <a:pt x="40" y="4"/>
                  </a:moveTo>
                  <a:lnTo>
                    <a:pt x="40" y="4"/>
                  </a:lnTo>
                  <a:lnTo>
                    <a:pt x="9" y="26"/>
                  </a:lnTo>
                  <a:lnTo>
                    <a:pt x="2" y="39"/>
                  </a:lnTo>
                  <a:lnTo>
                    <a:pt x="0" y="52"/>
                  </a:lnTo>
                  <a:lnTo>
                    <a:pt x="11" y="60"/>
                  </a:lnTo>
                  <a:lnTo>
                    <a:pt x="49" y="59"/>
                  </a:lnTo>
                  <a:lnTo>
                    <a:pt x="73" y="53"/>
                  </a:lnTo>
                  <a:lnTo>
                    <a:pt x="76" y="65"/>
                  </a:lnTo>
                  <a:lnTo>
                    <a:pt x="74" y="80"/>
                  </a:lnTo>
                  <a:lnTo>
                    <a:pt x="97" y="92"/>
                  </a:lnTo>
                  <a:lnTo>
                    <a:pt x="102" y="97"/>
                  </a:lnTo>
                  <a:lnTo>
                    <a:pt x="133" y="98"/>
                  </a:lnTo>
                  <a:lnTo>
                    <a:pt x="134" y="85"/>
                  </a:lnTo>
                  <a:lnTo>
                    <a:pt x="106" y="51"/>
                  </a:lnTo>
                  <a:lnTo>
                    <a:pt x="74" y="8"/>
                  </a:lnTo>
                  <a:lnTo>
                    <a:pt x="55" y="0"/>
                  </a:lnTo>
                  <a:lnTo>
                    <a:pt x="4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57F385E3-8BF5-CE40-960C-92F9275C7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7213" y="4262438"/>
              <a:ext cx="60325" cy="19050"/>
            </a:xfrm>
            <a:custGeom>
              <a:avLst/>
              <a:gdLst>
                <a:gd name="T0" fmla="*/ 1 w 57"/>
                <a:gd name="T1" fmla="*/ 8 h 17"/>
                <a:gd name="T2" fmla="*/ 1 w 57"/>
                <a:gd name="T3" fmla="*/ 8 h 17"/>
                <a:gd name="T4" fmla="*/ 0 w 57"/>
                <a:gd name="T5" fmla="*/ 17 h 17"/>
                <a:gd name="T6" fmla="*/ 55 w 57"/>
                <a:gd name="T7" fmla="*/ 16 h 17"/>
                <a:gd name="T8" fmla="*/ 57 w 57"/>
                <a:gd name="T9" fmla="*/ 8 h 17"/>
                <a:gd name="T10" fmla="*/ 56 w 57"/>
                <a:gd name="T11" fmla="*/ 0 h 17"/>
                <a:gd name="T12" fmla="*/ 41 w 57"/>
                <a:gd name="T13" fmla="*/ 6 h 17"/>
                <a:gd name="T14" fmla="*/ 1 w 57"/>
                <a:gd name="T15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17">
                  <a:moveTo>
                    <a:pt x="1" y="8"/>
                  </a:moveTo>
                  <a:lnTo>
                    <a:pt x="1" y="8"/>
                  </a:lnTo>
                  <a:lnTo>
                    <a:pt x="0" y="17"/>
                  </a:lnTo>
                  <a:lnTo>
                    <a:pt x="55" y="16"/>
                  </a:lnTo>
                  <a:lnTo>
                    <a:pt x="57" y="8"/>
                  </a:lnTo>
                  <a:lnTo>
                    <a:pt x="56" y="0"/>
                  </a:lnTo>
                  <a:lnTo>
                    <a:pt x="41" y="6"/>
                  </a:lnTo>
                  <a:lnTo>
                    <a:pt x="1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8A7F7BD-D267-5D42-8055-6C2C2B5C3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7213" y="4287838"/>
              <a:ext cx="85725" cy="23813"/>
            </a:xfrm>
            <a:custGeom>
              <a:avLst/>
              <a:gdLst>
                <a:gd name="T0" fmla="*/ 0 w 81"/>
                <a:gd name="T1" fmla="*/ 0 h 23"/>
                <a:gd name="T2" fmla="*/ 0 w 81"/>
                <a:gd name="T3" fmla="*/ 0 h 23"/>
                <a:gd name="T4" fmla="*/ 9 w 81"/>
                <a:gd name="T5" fmla="*/ 23 h 23"/>
                <a:gd name="T6" fmla="*/ 15 w 81"/>
                <a:gd name="T7" fmla="*/ 9 h 23"/>
                <a:gd name="T8" fmla="*/ 81 w 81"/>
                <a:gd name="T9" fmla="*/ 16 h 23"/>
                <a:gd name="T10" fmla="*/ 52 w 81"/>
                <a:gd name="T11" fmla="*/ 1 h 23"/>
                <a:gd name="T12" fmla="*/ 0 w 81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3">
                  <a:moveTo>
                    <a:pt x="0" y="0"/>
                  </a:moveTo>
                  <a:lnTo>
                    <a:pt x="0" y="0"/>
                  </a:lnTo>
                  <a:lnTo>
                    <a:pt x="9" y="23"/>
                  </a:lnTo>
                  <a:lnTo>
                    <a:pt x="15" y="9"/>
                  </a:lnTo>
                  <a:lnTo>
                    <a:pt x="81" y="16"/>
                  </a:lnTo>
                  <a:lnTo>
                    <a:pt x="52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xmlns="" id="{1D29BF5C-296E-494D-B514-7313824D6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3088" y="4303713"/>
              <a:ext cx="44450" cy="41275"/>
            </a:xfrm>
            <a:custGeom>
              <a:avLst/>
              <a:gdLst>
                <a:gd name="T0" fmla="*/ 0 w 42"/>
                <a:gd name="T1" fmla="*/ 18 h 40"/>
                <a:gd name="T2" fmla="*/ 0 w 42"/>
                <a:gd name="T3" fmla="*/ 18 h 40"/>
                <a:gd name="T4" fmla="*/ 11 w 42"/>
                <a:gd name="T5" fmla="*/ 40 h 40"/>
                <a:gd name="T6" fmla="*/ 42 w 42"/>
                <a:gd name="T7" fmla="*/ 14 h 40"/>
                <a:gd name="T8" fmla="*/ 42 w 42"/>
                <a:gd name="T9" fmla="*/ 6 h 40"/>
                <a:gd name="T10" fmla="*/ 6 w 42"/>
                <a:gd name="T11" fmla="*/ 0 h 40"/>
                <a:gd name="T12" fmla="*/ 0 w 42"/>
                <a:gd name="T13" fmla="*/ 1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0" y="18"/>
                  </a:moveTo>
                  <a:lnTo>
                    <a:pt x="0" y="18"/>
                  </a:lnTo>
                  <a:lnTo>
                    <a:pt x="11" y="40"/>
                  </a:lnTo>
                  <a:lnTo>
                    <a:pt x="42" y="14"/>
                  </a:lnTo>
                  <a:lnTo>
                    <a:pt x="42" y="6"/>
                  </a:lnTo>
                  <a:lnTo>
                    <a:pt x="6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1" name="Freeform 17">
              <a:extLst>
                <a:ext uri="{FF2B5EF4-FFF2-40B4-BE49-F238E27FC236}">
                  <a16:creationId xmlns:a16="http://schemas.microsoft.com/office/drawing/2014/main" xmlns="" id="{0A7A69A4-0A5E-A04A-8C72-EDBD3AD2E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5" y="4306888"/>
              <a:ext cx="160338" cy="106363"/>
            </a:xfrm>
            <a:custGeom>
              <a:avLst/>
              <a:gdLst>
                <a:gd name="T0" fmla="*/ 0 w 152"/>
                <a:gd name="T1" fmla="*/ 41 h 100"/>
                <a:gd name="T2" fmla="*/ 0 w 152"/>
                <a:gd name="T3" fmla="*/ 41 h 100"/>
                <a:gd name="T4" fmla="*/ 24 w 152"/>
                <a:gd name="T5" fmla="*/ 78 h 100"/>
                <a:gd name="T6" fmla="*/ 55 w 152"/>
                <a:gd name="T7" fmla="*/ 51 h 100"/>
                <a:gd name="T8" fmla="*/ 87 w 152"/>
                <a:gd name="T9" fmla="*/ 50 h 100"/>
                <a:gd name="T10" fmla="*/ 113 w 152"/>
                <a:gd name="T11" fmla="*/ 85 h 100"/>
                <a:gd name="T12" fmla="*/ 136 w 152"/>
                <a:gd name="T13" fmla="*/ 100 h 100"/>
                <a:gd name="T14" fmla="*/ 144 w 152"/>
                <a:gd name="T15" fmla="*/ 83 h 100"/>
                <a:gd name="T16" fmla="*/ 152 w 152"/>
                <a:gd name="T17" fmla="*/ 79 h 100"/>
                <a:gd name="T18" fmla="*/ 151 w 152"/>
                <a:gd name="T19" fmla="*/ 43 h 100"/>
                <a:gd name="T20" fmla="*/ 136 w 152"/>
                <a:gd name="T21" fmla="*/ 0 h 100"/>
                <a:gd name="T22" fmla="*/ 90 w 152"/>
                <a:gd name="T23" fmla="*/ 5 h 100"/>
                <a:gd name="T24" fmla="*/ 34 w 152"/>
                <a:gd name="T25" fmla="*/ 0 h 100"/>
                <a:gd name="T26" fmla="*/ 33 w 152"/>
                <a:gd name="T27" fmla="*/ 15 h 100"/>
                <a:gd name="T28" fmla="*/ 0 w 152"/>
                <a:gd name="T29" fmla="*/ 4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2" h="100">
                  <a:moveTo>
                    <a:pt x="0" y="41"/>
                  </a:moveTo>
                  <a:lnTo>
                    <a:pt x="0" y="41"/>
                  </a:lnTo>
                  <a:lnTo>
                    <a:pt x="24" y="78"/>
                  </a:lnTo>
                  <a:lnTo>
                    <a:pt x="55" y="51"/>
                  </a:lnTo>
                  <a:lnTo>
                    <a:pt x="87" y="50"/>
                  </a:lnTo>
                  <a:lnTo>
                    <a:pt x="113" y="85"/>
                  </a:lnTo>
                  <a:lnTo>
                    <a:pt x="136" y="100"/>
                  </a:lnTo>
                  <a:lnTo>
                    <a:pt x="144" y="83"/>
                  </a:lnTo>
                  <a:lnTo>
                    <a:pt x="152" y="79"/>
                  </a:lnTo>
                  <a:lnTo>
                    <a:pt x="151" y="43"/>
                  </a:lnTo>
                  <a:lnTo>
                    <a:pt x="136" y="0"/>
                  </a:lnTo>
                  <a:lnTo>
                    <a:pt x="90" y="5"/>
                  </a:lnTo>
                  <a:lnTo>
                    <a:pt x="34" y="0"/>
                  </a:lnTo>
                  <a:lnTo>
                    <a:pt x="33" y="1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2" name="Freeform 18">
              <a:extLst>
                <a:ext uri="{FF2B5EF4-FFF2-40B4-BE49-F238E27FC236}">
                  <a16:creationId xmlns:a16="http://schemas.microsoft.com/office/drawing/2014/main" xmlns="" id="{DE8F0F11-3C20-2642-804F-FDC819A4C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7538" y="4365626"/>
              <a:ext cx="79375" cy="74613"/>
            </a:xfrm>
            <a:custGeom>
              <a:avLst/>
              <a:gdLst>
                <a:gd name="T0" fmla="*/ 0 w 76"/>
                <a:gd name="T1" fmla="*/ 27 h 70"/>
                <a:gd name="T2" fmla="*/ 0 w 76"/>
                <a:gd name="T3" fmla="*/ 27 h 70"/>
                <a:gd name="T4" fmla="*/ 44 w 76"/>
                <a:gd name="T5" fmla="*/ 70 h 70"/>
                <a:gd name="T6" fmla="*/ 76 w 76"/>
                <a:gd name="T7" fmla="*/ 31 h 70"/>
                <a:gd name="T8" fmla="*/ 56 w 76"/>
                <a:gd name="T9" fmla="*/ 0 h 70"/>
                <a:gd name="T10" fmla="*/ 29 w 76"/>
                <a:gd name="T11" fmla="*/ 3 h 70"/>
                <a:gd name="T12" fmla="*/ 0 w 76"/>
                <a:gd name="T13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70">
                  <a:moveTo>
                    <a:pt x="0" y="27"/>
                  </a:moveTo>
                  <a:lnTo>
                    <a:pt x="0" y="27"/>
                  </a:lnTo>
                  <a:lnTo>
                    <a:pt x="44" y="70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9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3" name="Freeform 19">
              <a:extLst>
                <a:ext uri="{FF2B5EF4-FFF2-40B4-BE49-F238E27FC236}">
                  <a16:creationId xmlns:a16="http://schemas.microsoft.com/office/drawing/2014/main" xmlns="" id="{DA915A63-2241-7E44-B6A1-10F5C287E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8338" y="4402138"/>
              <a:ext cx="90488" cy="103188"/>
            </a:xfrm>
            <a:custGeom>
              <a:avLst/>
              <a:gdLst>
                <a:gd name="T0" fmla="*/ 0 w 86"/>
                <a:gd name="T1" fmla="*/ 40 h 97"/>
                <a:gd name="T2" fmla="*/ 0 w 86"/>
                <a:gd name="T3" fmla="*/ 40 h 97"/>
                <a:gd name="T4" fmla="*/ 86 w 86"/>
                <a:gd name="T5" fmla="*/ 97 h 97"/>
                <a:gd name="T6" fmla="*/ 84 w 86"/>
                <a:gd name="T7" fmla="*/ 53 h 97"/>
                <a:gd name="T8" fmla="*/ 58 w 86"/>
                <a:gd name="T9" fmla="*/ 23 h 97"/>
                <a:gd name="T10" fmla="*/ 32 w 86"/>
                <a:gd name="T11" fmla="*/ 0 h 97"/>
                <a:gd name="T12" fmla="*/ 0 w 86"/>
                <a:gd name="T13" fmla="*/ 4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7">
                  <a:moveTo>
                    <a:pt x="0" y="40"/>
                  </a:moveTo>
                  <a:lnTo>
                    <a:pt x="0" y="40"/>
                  </a:lnTo>
                  <a:lnTo>
                    <a:pt x="86" y="97"/>
                  </a:lnTo>
                  <a:lnTo>
                    <a:pt x="84" y="53"/>
                  </a:lnTo>
                  <a:lnTo>
                    <a:pt x="58" y="23"/>
                  </a:lnTo>
                  <a:lnTo>
                    <a:pt x="32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4" name="Freeform 20">
              <a:extLst>
                <a:ext uri="{FF2B5EF4-FFF2-40B4-BE49-F238E27FC236}">
                  <a16:creationId xmlns:a16="http://schemas.microsoft.com/office/drawing/2014/main" xmlns="" id="{3E196EC7-3B6F-0446-86A3-8257BACA7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4349751"/>
              <a:ext cx="158750" cy="157163"/>
            </a:xfrm>
            <a:custGeom>
              <a:avLst/>
              <a:gdLst>
                <a:gd name="T0" fmla="*/ 31 w 149"/>
                <a:gd name="T1" fmla="*/ 149 h 149"/>
                <a:gd name="T2" fmla="*/ 31 w 149"/>
                <a:gd name="T3" fmla="*/ 149 h 149"/>
                <a:gd name="T4" fmla="*/ 65 w 149"/>
                <a:gd name="T5" fmla="*/ 125 h 149"/>
                <a:gd name="T6" fmla="*/ 106 w 149"/>
                <a:gd name="T7" fmla="*/ 118 h 149"/>
                <a:gd name="T8" fmla="*/ 149 w 149"/>
                <a:gd name="T9" fmla="*/ 127 h 149"/>
                <a:gd name="T10" fmla="*/ 127 w 149"/>
                <a:gd name="T11" fmla="*/ 94 h 149"/>
                <a:gd name="T12" fmla="*/ 121 w 149"/>
                <a:gd name="T13" fmla="*/ 74 h 149"/>
                <a:gd name="T14" fmla="*/ 127 w 149"/>
                <a:gd name="T15" fmla="*/ 15 h 149"/>
                <a:gd name="T16" fmla="*/ 89 w 149"/>
                <a:gd name="T17" fmla="*/ 16 h 149"/>
                <a:gd name="T18" fmla="*/ 72 w 149"/>
                <a:gd name="T19" fmla="*/ 0 h 149"/>
                <a:gd name="T20" fmla="*/ 36 w 149"/>
                <a:gd name="T21" fmla="*/ 1 h 149"/>
                <a:gd name="T22" fmla="*/ 18 w 149"/>
                <a:gd name="T23" fmla="*/ 4 h 149"/>
                <a:gd name="T24" fmla="*/ 20 w 149"/>
                <a:gd name="T25" fmla="*/ 44 h 149"/>
                <a:gd name="T26" fmla="*/ 11 w 149"/>
                <a:gd name="T27" fmla="*/ 47 h 149"/>
                <a:gd name="T28" fmla="*/ 0 w 149"/>
                <a:gd name="T29" fmla="*/ 68 h 149"/>
                <a:gd name="T30" fmla="*/ 28 w 149"/>
                <a:gd name="T31" fmla="*/ 100 h 149"/>
                <a:gd name="T32" fmla="*/ 31 w 149"/>
                <a:gd name="T33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9" h="149">
                  <a:moveTo>
                    <a:pt x="31" y="149"/>
                  </a:moveTo>
                  <a:lnTo>
                    <a:pt x="31" y="149"/>
                  </a:lnTo>
                  <a:lnTo>
                    <a:pt x="65" y="125"/>
                  </a:lnTo>
                  <a:lnTo>
                    <a:pt x="106" y="118"/>
                  </a:lnTo>
                  <a:lnTo>
                    <a:pt x="149" y="127"/>
                  </a:lnTo>
                  <a:lnTo>
                    <a:pt x="127" y="94"/>
                  </a:lnTo>
                  <a:lnTo>
                    <a:pt x="121" y="74"/>
                  </a:lnTo>
                  <a:lnTo>
                    <a:pt x="127" y="15"/>
                  </a:lnTo>
                  <a:lnTo>
                    <a:pt x="89" y="16"/>
                  </a:lnTo>
                  <a:lnTo>
                    <a:pt x="72" y="0"/>
                  </a:lnTo>
                  <a:lnTo>
                    <a:pt x="36" y="1"/>
                  </a:lnTo>
                  <a:lnTo>
                    <a:pt x="18" y="4"/>
                  </a:lnTo>
                  <a:lnTo>
                    <a:pt x="20" y="44"/>
                  </a:lnTo>
                  <a:lnTo>
                    <a:pt x="11" y="47"/>
                  </a:lnTo>
                  <a:lnTo>
                    <a:pt x="0" y="68"/>
                  </a:lnTo>
                  <a:lnTo>
                    <a:pt x="28" y="100"/>
                  </a:lnTo>
                  <a:lnTo>
                    <a:pt x="31" y="14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5" name="Freeform 21">
              <a:extLst>
                <a:ext uri="{FF2B5EF4-FFF2-40B4-BE49-F238E27FC236}">
                  <a16:creationId xmlns:a16="http://schemas.microsoft.com/office/drawing/2014/main" xmlns="" id="{9E740751-ACE5-6B49-84E5-630C83183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1988" y="4002088"/>
              <a:ext cx="379413" cy="342900"/>
            </a:xfrm>
            <a:custGeom>
              <a:avLst/>
              <a:gdLst>
                <a:gd name="T0" fmla="*/ 0 w 358"/>
                <a:gd name="T1" fmla="*/ 234 h 324"/>
                <a:gd name="T2" fmla="*/ 0 w 358"/>
                <a:gd name="T3" fmla="*/ 234 h 324"/>
                <a:gd name="T4" fmla="*/ 24 w 358"/>
                <a:gd name="T5" fmla="*/ 218 h 324"/>
                <a:gd name="T6" fmla="*/ 159 w 358"/>
                <a:gd name="T7" fmla="*/ 217 h 324"/>
                <a:gd name="T8" fmla="*/ 127 w 358"/>
                <a:gd name="T9" fmla="*/ 1 h 324"/>
                <a:gd name="T10" fmla="*/ 163 w 358"/>
                <a:gd name="T11" fmla="*/ 0 h 324"/>
                <a:gd name="T12" fmla="*/ 335 w 358"/>
                <a:gd name="T13" fmla="*/ 131 h 324"/>
                <a:gd name="T14" fmla="*/ 358 w 358"/>
                <a:gd name="T15" fmla="*/ 134 h 324"/>
                <a:gd name="T16" fmla="*/ 349 w 358"/>
                <a:gd name="T17" fmla="*/ 207 h 324"/>
                <a:gd name="T18" fmla="*/ 241 w 358"/>
                <a:gd name="T19" fmla="*/ 217 h 324"/>
                <a:gd name="T20" fmla="*/ 158 w 358"/>
                <a:gd name="T21" fmla="*/ 279 h 324"/>
                <a:gd name="T22" fmla="*/ 143 w 358"/>
                <a:gd name="T23" fmla="*/ 321 h 324"/>
                <a:gd name="T24" fmla="*/ 85 w 358"/>
                <a:gd name="T25" fmla="*/ 324 h 324"/>
                <a:gd name="T26" fmla="*/ 70 w 358"/>
                <a:gd name="T27" fmla="*/ 281 h 324"/>
                <a:gd name="T28" fmla="*/ 26 w 358"/>
                <a:gd name="T29" fmla="*/ 285 h 324"/>
                <a:gd name="T30" fmla="*/ 27 w 358"/>
                <a:gd name="T31" fmla="*/ 271 h 324"/>
                <a:gd name="T32" fmla="*/ 0 w 358"/>
                <a:gd name="T33" fmla="*/ 23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8" h="324">
                  <a:moveTo>
                    <a:pt x="0" y="234"/>
                  </a:moveTo>
                  <a:lnTo>
                    <a:pt x="0" y="234"/>
                  </a:lnTo>
                  <a:lnTo>
                    <a:pt x="24" y="218"/>
                  </a:lnTo>
                  <a:lnTo>
                    <a:pt x="159" y="217"/>
                  </a:lnTo>
                  <a:lnTo>
                    <a:pt x="127" y="1"/>
                  </a:lnTo>
                  <a:lnTo>
                    <a:pt x="163" y="0"/>
                  </a:lnTo>
                  <a:lnTo>
                    <a:pt x="335" y="131"/>
                  </a:lnTo>
                  <a:lnTo>
                    <a:pt x="358" y="134"/>
                  </a:lnTo>
                  <a:lnTo>
                    <a:pt x="349" y="207"/>
                  </a:lnTo>
                  <a:lnTo>
                    <a:pt x="241" y="217"/>
                  </a:lnTo>
                  <a:lnTo>
                    <a:pt x="158" y="279"/>
                  </a:lnTo>
                  <a:lnTo>
                    <a:pt x="143" y="321"/>
                  </a:lnTo>
                  <a:lnTo>
                    <a:pt x="85" y="324"/>
                  </a:lnTo>
                  <a:lnTo>
                    <a:pt x="70" y="281"/>
                  </a:lnTo>
                  <a:lnTo>
                    <a:pt x="26" y="285"/>
                  </a:lnTo>
                  <a:lnTo>
                    <a:pt x="27" y="271"/>
                  </a:lnTo>
                  <a:lnTo>
                    <a:pt x="0" y="2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6" name="Freeform 22">
              <a:extLst>
                <a:ext uri="{FF2B5EF4-FFF2-40B4-BE49-F238E27FC236}">
                  <a16:creationId xmlns:a16="http://schemas.microsoft.com/office/drawing/2014/main" xmlns="" id="{A6E513C6-AAA4-EC4F-8FC6-8BAE057A1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0738" y="4235451"/>
              <a:ext cx="179388" cy="125413"/>
            </a:xfrm>
            <a:custGeom>
              <a:avLst/>
              <a:gdLst>
                <a:gd name="T0" fmla="*/ 94 w 170"/>
                <a:gd name="T1" fmla="*/ 2 h 118"/>
                <a:gd name="T2" fmla="*/ 94 w 170"/>
                <a:gd name="T3" fmla="*/ 2 h 118"/>
                <a:gd name="T4" fmla="*/ 123 w 170"/>
                <a:gd name="T5" fmla="*/ 0 h 118"/>
                <a:gd name="T6" fmla="*/ 170 w 170"/>
                <a:gd name="T7" fmla="*/ 66 h 118"/>
                <a:gd name="T8" fmla="*/ 126 w 170"/>
                <a:gd name="T9" fmla="*/ 99 h 118"/>
                <a:gd name="T10" fmla="*/ 95 w 170"/>
                <a:gd name="T11" fmla="*/ 91 h 118"/>
                <a:gd name="T12" fmla="*/ 52 w 170"/>
                <a:gd name="T13" fmla="*/ 91 h 118"/>
                <a:gd name="T14" fmla="*/ 46 w 170"/>
                <a:gd name="T15" fmla="*/ 116 h 118"/>
                <a:gd name="T16" fmla="*/ 10 w 170"/>
                <a:gd name="T17" fmla="*/ 118 h 118"/>
                <a:gd name="T18" fmla="*/ 0 w 170"/>
                <a:gd name="T19" fmla="*/ 105 h 118"/>
                <a:gd name="T20" fmla="*/ 13 w 170"/>
                <a:gd name="T21" fmla="*/ 64 h 118"/>
                <a:gd name="T22" fmla="*/ 94 w 170"/>
                <a:gd name="T23" fmla="*/ 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" h="118">
                  <a:moveTo>
                    <a:pt x="94" y="2"/>
                  </a:moveTo>
                  <a:lnTo>
                    <a:pt x="94" y="2"/>
                  </a:lnTo>
                  <a:lnTo>
                    <a:pt x="123" y="0"/>
                  </a:lnTo>
                  <a:lnTo>
                    <a:pt x="170" y="66"/>
                  </a:lnTo>
                  <a:lnTo>
                    <a:pt x="126" y="99"/>
                  </a:lnTo>
                  <a:lnTo>
                    <a:pt x="95" y="91"/>
                  </a:lnTo>
                  <a:lnTo>
                    <a:pt x="52" y="91"/>
                  </a:lnTo>
                  <a:lnTo>
                    <a:pt x="46" y="116"/>
                  </a:lnTo>
                  <a:lnTo>
                    <a:pt x="10" y="118"/>
                  </a:lnTo>
                  <a:lnTo>
                    <a:pt x="0" y="105"/>
                  </a:lnTo>
                  <a:lnTo>
                    <a:pt x="13" y="64"/>
                  </a:lnTo>
                  <a:lnTo>
                    <a:pt x="94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7" name="Freeform 23">
              <a:extLst>
                <a:ext uri="{FF2B5EF4-FFF2-40B4-BE49-F238E27FC236}">
                  <a16:creationId xmlns:a16="http://schemas.microsoft.com/office/drawing/2014/main" xmlns="" id="{A92F5BAF-B932-0245-824B-26101198FB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0438" y="4027488"/>
              <a:ext cx="352425" cy="274638"/>
            </a:xfrm>
            <a:custGeom>
              <a:avLst/>
              <a:gdLst>
                <a:gd name="T0" fmla="*/ 43 w 334"/>
                <a:gd name="T1" fmla="*/ 260 h 260"/>
                <a:gd name="T2" fmla="*/ 43 w 334"/>
                <a:gd name="T3" fmla="*/ 260 h 260"/>
                <a:gd name="T4" fmla="*/ 63 w 334"/>
                <a:gd name="T5" fmla="*/ 259 h 260"/>
                <a:gd name="T6" fmla="*/ 81 w 334"/>
                <a:gd name="T7" fmla="*/ 232 h 260"/>
                <a:gd name="T8" fmla="*/ 111 w 334"/>
                <a:gd name="T9" fmla="*/ 227 h 260"/>
                <a:gd name="T10" fmla="*/ 144 w 334"/>
                <a:gd name="T11" fmla="*/ 246 h 260"/>
                <a:gd name="T12" fmla="*/ 212 w 334"/>
                <a:gd name="T13" fmla="*/ 248 h 260"/>
                <a:gd name="T14" fmla="*/ 266 w 334"/>
                <a:gd name="T15" fmla="*/ 227 h 260"/>
                <a:gd name="T16" fmla="*/ 286 w 334"/>
                <a:gd name="T17" fmla="*/ 209 h 260"/>
                <a:gd name="T18" fmla="*/ 287 w 334"/>
                <a:gd name="T19" fmla="*/ 187 h 260"/>
                <a:gd name="T20" fmla="*/ 324 w 334"/>
                <a:gd name="T21" fmla="*/ 149 h 260"/>
                <a:gd name="T22" fmla="*/ 334 w 334"/>
                <a:gd name="T23" fmla="*/ 67 h 260"/>
                <a:gd name="T24" fmla="*/ 310 w 334"/>
                <a:gd name="T25" fmla="*/ 16 h 260"/>
                <a:gd name="T26" fmla="*/ 247 w 334"/>
                <a:gd name="T27" fmla="*/ 0 h 260"/>
                <a:gd name="T28" fmla="*/ 103 w 334"/>
                <a:gd name="T29" fmla="*/ 113 h 260"/>
                <a:gd name="T30" fmla="*/ 82 w 334"/>
                <a:gd name="T31" fmla="*/ 111 h 260"/>
                <a:gd name="T32" fmla="*/ 73 w 334"/>
                <a:gd name="T33" fmla="*/ 189 h 260"/>
                <a:gd name="T34" fmla="*/ 0 w 334"/>
                <a:gd name="T35" fmla="*/ 197 h 260"/>
                <a:gd name="T36" fmla="*/ 43 w 334"/>
                <a:gd name="T37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4" h="260">
                  <a:moveTo>
                    <a:pt x="43" y="260"/>
                  </a:moveTo>
                  <a:lnTo>
                    <a:pt x="43" y="260"/>
                  </a:lnTo>
                  <a:lnTo>
                    <a:pt x="63" y="259"/>
                  </a:lnTo>
                  <a:lnTo>
                    <a:pt x="81" y="232"/>
                  </a:lnTo>
                  <a:lnTo>
                    <a:pt x="111" y="227"/>
                  </a:lnTo>
                  <a:lnTo>
                    <a:pt x="144" y="246"/>
                  </a:lnTo>
                  <a:lnTo>
                    <a:pt x="212" y="248"/>
                  </a:lnTo>
                  <a:lnTo>
                    <a:pt x="266" y="227"/>
                  </a:lnTo>
                  <a:lnTo>
                    <a:pt x="286" y="209"/>
                  </a:lnTo>
                  <a:lnTo>
                    <a:pt x="287" y="187"/>
                  </a:lnTo>
                  <a:lnTo>
                    <a:pt x="324" y="149"/>
                  </a:lnTo>
                  <a:lnTo>
                    <a:pt x="334" y="67"/>
                  </a:lnTo>
                  <a:lnTo>
                    <a:pt x="310" y="16"/>
                  </a:lnTo>
                  <a:lnTo>
                    <a:pt x="247" y="0"/>
                  </a:lnTo>
                  <a:lnTo>
                    <a:pt x="103" y="113"/>
                  </a:lnTo>
                  <a:lnTo>
                    <a:pt x="82" y="111"/>
                  </a:lnTo>
                  <a:lnTo>
                    <a:pt x="73" y="189"/>
                  </a:lnTo>
                  <a:lnTo>
                    <a:pt x="0" y="197"/>
                  </a:lnTo>
                  <a:lnTo>
                    <a:pt x="43" y="26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8" name="Freeform 24">
              <a:extLst>
                <a:ext uri="{FF2B5EF4-FFF2-40B4-BE49-F238E27FC236}">
                  <a16:creationId xmlns:a16="http://schemas.microsoft.com/office/drawing/2014/main" xmlns="" id="{F1EE61E6-0699-9B46-BC88-B2C26D23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8363" y="4338638"/>
              <a:ext cx="84138" cy="147638"/>
            </a:xfrm>
            <a:custGeom>
              <a:avLst/>
              <a:gdLst>
                <a:gd name="T0" fmla="*/ 0 w 79"/>
                <a:gd name="T1" fmla="*/ 84 h 140"/>
                <a:gd name="T2" fmla="*/ 0 w 79"/>
                <a:gd name="T3" fmla="*/ 84 h 140"/>
                <a:gd name="T4" fmla="*/ 9 w 79"/>
                <a:gd name="T5" fmla="*/ 104 h 140"/>
                <a:gd name="T6" fmla="*/ 32 w 79"/>
                <a:gd name="T7" fmla="*/ 140 h 140"/>
                <a:gd name="T8" fmla="*/ 45 w 79"/>
                <a:gd name="T9" fmla="*/ 140 h 140"/>
                <a:gd name="T10" fmla="*/ 79 w 79"/>
                <a:gd name="T11" fmla="*/ 120 h 140"/>
                <a:gd name="T12" fmla="*/ 77 w 79"/>
                <a:gd name="T13" fmla="*/ 8 h 140"/>
                <a:gd name="T14" fmla="*/ 50 w 79"/>
                <a:gd name="T15" fmla="*/ 0 h 140"/>
                <a:gd name="T16" fmla="*/ 12 w 79"/>
                <a:gd name="T17" fmla="*/ 1 h 140"/>
                <a:gd name="T18" fmla="*/ 0 w 79"/>
                <a:gd name="T19" fmla="*/ 8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140">
                  <a:moveTo>
                    <a:pt x="0" y="84"/>
                  </a:moveTo>
                  <a:lnTo>
                    <a:pt x="0" y="84"/>
                  </a:lnTo>
                  <a:lnTo>
                    <a:pt x="9" y="104"/>
                  </a:lnTo>
                  <a:lnTo>
                    <a:pt x="32" y="140"/>
                  </a:lnTo>
                  <a:lnTo>
                    <a:pt x="45" y="140"/>
                  </a:lnTo>
                  <a:lnTo>
                    <a:pt x="79" y="120"/>
                  </a:lnTo>
                  <a:lnTo>
                    <a:pt x="77" y="8"/>
                  </a:lnTo>
                  <a:lnTo>
                    <a:pt x="50" y="0"/>
                  </a:lnTo>
                  <a:lnTo>
                    <a:pt x="12" y="1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9" name="Freeform 25">
              <a:extLst>
                <a:ext uri="{FF2B5EF4-FFF2-40B4-BE49-F238E27FC236}">
                  <a16:creationId xmlns:a16="http://schemas.microsoft.com/office/drawing/2014/main" xmlns="" id="{4583F163-F4F5-694C-AC94-D0D6C3B76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7263" y="4338638"/>
              <a:ext cx="23813" cy="123825"/>
            </a:xfrm>
            <a:custGeom>
              <a:avLst/>
              <a:gdLst>
                <a:gd name="T0" fmla="*/ 2 w 23"/>
                <a:gd name="T1" fmla="*/ 116 h 116"/>
                <a:gd name="T2" fmla="*/ 2 w 23"/>
                <a:gd name="T3" fmla="*/ 116 h 116"/>
                <a:gd name="T4" fmla="*/ 23 w 23"/>
                <a:gd name="T5" fmla="*/ 103 h 116"/>
                <a:gd name="T6" fmla="*/ 22 w 23"/>
                <a:gd name="T7" fmla="*/ 22 h 116"/>
                <a:gd name="T8" fmla="*/ 9 w 23"/>
                <a:gd name="T9" fmla="*/ 0 h 116"/>
                <a:gd name="T10" fmla="*/ 0 w 23"/>
                <a:gd name="T11" fmla="*/ 7 h 116"/>
                <a:gd name="T12" fmla="*/ 2 w 23"/>
                <a:gd name="T13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16">
                  <a:moveTo>
                    <a:pt x="2" y="116"/>
                  </a:moveTo>
                  <a:lnTo>
                    <a:pt x="2" y="116"/>
                  </a:lnTo>
                  <a:lnTo>
                    <a:pt x="23" y="103"/>
                  </a:lnTo>
                  <a:lnTo>
                    <a:pt x="22" y="22"/>
                  </a:lnTo>
                  <a:lnTo>
                    <a:pt x="9" y="0"/>
                  </a:lnTo>
                  <a:lnTo>
                    <a:pt x="0" y="7"/>
                  </a:lnTo>
                  <a:lnTo>
                    <a:pt x="2" y="11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0" name="Freeform 26">
              <a:extLst>
                <a:ext uri="{FF2B5EF4-FFF2-40B4-BE49-F238E27FC236}">
                  <a16:creationId xmlns:a16="http://schemas.microsoft.com/office/drawing/2014/main" xmlns="" id="{983DB090-21A8-734D-B24F-78A1EF4C4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3138" y="4308476"/>
              <a:ext cx="55563" cy="138113"/>
            </a:xfrm>
            <a:custGeom>
              <a:avLst/>
              <a:gdLst>
                <a:gd name="T0" fmla="*/ 14 w 53"/>
                <a:gd name="T1" fmla="*/ 131 h 131"/>
                <a:gd name="T2" fmla="*/ 14 w 53"/>
                <a:gd name="T3" fmla="*/ 131 h 131"/>
                <a:gd name="T4" fmla="*/ 31 w 53"/>
                <a:gd name="T5" fmla="*/ 131 h 131"/>
                <a:gd name="T6" fmla="*/ 32 w 53"/>
                <a:gd name="T7" fmla="*/ 84 h 131"/>
                <a:gd name="T8" fmla="*/ 53 w 53"/>
                <a:gd name="T9" fmla="*/ 53 h 131"/>
                <a:gd name="T10" fmla="*/ 52 w 53"/>
                <a:gd name="T11" fmla="*/ 0 h 131"/>
                <a:gd name="T12" fmla="*/ 33 w 53"/>
                <a:gd name="T13" fmla="*/ 0 h 131"/>
                <a:gd name="T14" fmla="*/ 0 w 53"/>
                <a:gd name="T15" fmla="*/ 25 h 131"/>
                <a:gd name="T16" fmla="*/ 14 w 53"/>
                <a:gd name="T17" fmla="*/ 51 h 131"/>
                <a:gd name="T18" fmla="*/ 14 w 53"/>
                <a:gd name="T1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131">
                  <a:moveTo>
                    <a:pt x="14" y="131"/>
                  </a:moveTo>
                  <a:lnTo>
                    <a:pt x="14" y="131"/>
                  </a:lnTo>
                  <a:lnTo>
                    <a:pt x="31" y="131"/>
                  </a:lnTo>
                  <a:lnTo>
                    <a:pt x="32" y="84"/>
                  </a:lnTo>
                  <a:lnTo>
                    <a:pt x="53" y="53"/>
                  </a:lnTo>
                  <a:lnTo>
                    <a:pt x="52" y="0"/>
                  </a:lnTo>
                  <a:lnTo>
                    <a:pt x="33" y="0"/>
                  </a:lnTo>
                  <a:lnTo>
                    <a:pt x="0" y="25"/>
                  </a:lnTo>
                  <a:lnTo>
                    <a:pt x="14" y="51"/>
                  </a:lnTo>
                  <a:lnTo>
                    <a:pt x="14" y="13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1" name="Freeform 27">
              <a:extLst>
                <a:ext uri="{FF2B5EF4-FFF2-40B4-BE49-F238E27FC236}">
                  <a16:creationId xmlns:a16="http://schemas.microsoft.com/office/drawing/2014/main" xmlns="" id="{AAB84506-31A8-6542-A07C-A8AC5075D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1238" y="4271963"/>
              <a:ext cx="261938" cy="225425"/>
            </a:xfrm>
            <a:custGeom>
              <a:avLst/>
              <a:gdLst>
                <a:gd name="T0" fmla="*/ 0 w 248"/>
                <a:gd name="T1" fmla="*/ 164 h 212"/>
                <a:gd name="T2" fmla="*/ 0 w 248"/>
                <a:gd name="T3" fmla="*/ 164 h 212"/>
                <a:gd name="T4" fmla="*/ 31 w 248"/>
                <a:gd name="T5" fmla="*/ 165 h 212"/>
                <a:gd name="T6" fmla="*/ 68 w 248"/>
                <a:gd name="T7" fmla="*/ 207 h 212"/>
                <a:gd name="T8" fmla="*/ 86 w 248"/>
                <a:gd name="T9" fmla="*/ 212 h 212"/>
                <a:gd name="T10" fmla="*/ 100 w 248"/>
                <a:gd name="T11" fmla="*/ 205 h 212"/>
                <a:gd name="T12" fmla="*/ 122 w 248"/>
                <a:gd name="T13" fmla="*/ 202 h 212"/>
                <a:gd name="T14" fmla="*/ 129 w 248"/>
                <a:gd name="T15" fmla="*/ 172 h 212"/>
                <a:gd name="T16" fmla="*/ 159 w 248"/>
                <a:gd name="T17" fmla="*/ 153 h 212"/>
                <a:gd name="T18" fmla="*/ 190 w 248"/>
                <a:gd name="T19" fmla="*/ 151 h 212"/>
                <a:gd name="T20" fmla="*/ 248 w 248"/>
                <a:gd name="T21" fmla="*/ 44 h 212"/>
                <a:gd name="T22" fmla="*/ 247 w 248"/>
                <a:gd name="T23" fmla="*/ 20 h 212"/>
                <a:gd name="T24" fmla="*/ 221 w 248"/>
                <a:gd name="T25" fmla="*/ 0 h 212"/>
                <a:gd name="T26" fmla="*/ 167 w 248"/>
                <a:gd name="T27" fmla="*/ 23 h 212"/>
                <a:gd name="T28" fmla="*/ 95 w 248"/>
                <a:gd name="T29" fmla="*/ 22 h 212"/>
                <a:gd name="T30" fmla="*/ 61 w 248"/>
                <a:gd name="T31" fmla="*/ 1 h 212"/>
                <a:gd name="T32" fmla="*/ 36 w 248"/>
                <a:gd name="T33" fmla="*/ 6 h 212"/>
                <a:gd name="T34" fmla="*/ 24 w 248"/>
                <a:gd name="T35" fmla="*/ 28 h 212"/>
                <a:gd name="T36" fmla="*/ 23 w 248"/>
                <a:gd name="T37" fmla="*/ 91 h 212"/>
                <a:gd name="T38" fmla="*/ 2 w 248"/>
                <a:gd name="T39" fmla="*/ 120 h 212"/>
                <a:gd name="T40" fmla="*/ 0 w 248"/>
                <a:gd name="T41" fmla="*/ 16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8" h="212">
                  <a:moveTo>
                    <a:pt x="0" y="164"/>
                  </a:moveTo>
                  <a:lnTo>
                    <a:pt x="0" y="164"/>
                  </a:lnTo>
                  <a:lnTo>
                    <a:pt x="31" y="165"/>
                  </a:lnTo>
                  <a:lnTo>
                    <a:pt x="68" y="207"/>
                  </a:lnTo>
                  <a:lnTo>
                    <a:pt x="86" y="212"/>
                  </a:lnTo>
                  <a:lnTo>
                    <a:pt x="100" y="205"/>
                  </a:lnTo>
                  <a:lnTo>
                    <a:pt x="122" y="202"/>
                  </a:lnTo>
                  <a:lnTo>
                    <a:pt x="129" y="172"/>
                  </a:lnTo>
                  <a:lnTo>
                    <a:pt x="159" y="153"/>
                  </a:lnTo>
                  <a:lnTo>
                    <a:pt x="190" y="151"/>
                  </a:lnTo>
                  <a:lnTo>
                    <a:pt x="248" y="44"/>
                  </a:lnTo>
                  <a:lnTo>
                    <a:pt x="247" y="20"/>
                  </a:lnTo>
                  <a:lnTo>
                    <a:pt x="221" y="0"/>
                  </a:lnTo>
                  <a:lnTo>
                    <a:pt x="167" y="23"/>
                  </a:lnTo>
                  <a:lnTo>
                    <a:pt x="95" y="22"/>
                  </a:lnTo>
                  <a:lnTo>
                    <a:pt x="61" y="1"/>
                  </a:lnTo>
                  <a:lnTo>
                    <a:pt x="36" y="6"/>
                  </a:lnTo>
                  <a:lnTo>
                    <a:pt x="24" y="28"/>
                  </a:lnTo>
                  <a:lnTo>
                    <a:pt x="23" y="91"/>
                  </a:lnTo>
                  <a:lnTo>
                    <a:pt x="2" y="120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2" name="Freeform 28">
              <a:extLst>
                <a:ext uri="{FF2B5EF4-FFF2-40B4-BE49-F238E27FC236}">
                  <a16:creationId xmlns:a16="http://schemas.microsoft.com/office/drawing/2014/main" xmlns="" id="{513A551D-29A0-C644-9BDE-DF2902CA5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0775" y="3662363"/>
              <a:ext cx="87313" cy="185738"/>
            </a:xfrm>
            <a:custGeom>
              <a:avLst/>
              <a:gdLst>
                <a:gd name="T0" fmla="*/ 1 w 83"/>
                <a:gd name="T1" fmla="*/ 18 h 175"/>
                <a:gd name="T2" fmla="*/ 1 w 83"/>
                <a:gd name="T3" fmla="*/ 18 h 175"/>
                <a:gd name="T4" fmla="*/ 44 w 83"/>
                <a:gd name="T5" fmla="*/ 0 h 175"/>
                <a:gd name="T6" fmla="*/ 59 w 83"/>
                <a:gd name="T7" fmla="*/ 9 h 175"/>
                <a:gd name="T8" fmla="*/ 59 w 83"/>
                <a:gd name="T9" fmla="*/ 21 h 175"/>
                <a:gd name="T10" fmla="*/ 53 w 83"/>
                <a:gd name="T11" fmla="*/ 30 h 175"/>
                <a:gd name="T12" fmla="*/ 54 w 83"/>
                <a:gd name="T13" fmla="*/ 45 h 175"/>
                <a:gd name="T14" fmla="*/ 60 w 83"/>
                <a:gd name="T15" fmla="*/ 49 h 175"/>
                <a:gd name="T16" fmla="*/ 60 w 83"/>
                <a:gd name="T17" fmla="*/ 76 h 175"/>
                <a:gd name="T18" fmla="*/ 53 w 83"/>
                <a:gd name="T19" fmla="*/ 89 h 175"/>
                <a:gd name="T20" fmla="*/ 54 w 83"/>
                <a:gd name="T21" fmla="*/ 97 h 175"/>
                <a:gd name="T22" fmla="*/ 83 w 83"/>
                <a:gd name="T23" fmla="*/ 108 h 175"/>
                <a:gd name="T24" fmla="*/ 59 w 83"/>
                <a:gd name="T25" fmla="*/ 144 h 175"/>
                <a:gd name="T26" fmla="*/ 50 w 83"/>
                <a:gd name="T27" fmla="*/ 144 h 175"/>
                <a:gd name="T28" fmla="*/ 49 w 83"/>
                <a:gd name="T29" fmla="*/ 173 h 175"/>
                <a:gd name="T30" fmla="*/ 38 w 83"/>
                <a:gd name="T31" fmla="*/ 175 h 175"/>
                <a:gd name="T32" fmla="*/ 30 w 83"/>
                <a:gd name="T33" fmla="*/ 167 h 175"/>
                <a:gd name="T34" fmla="*/ 32 w 83"/>
                <a:gd name="T35" fmla="*/ 137 h 175"/>
                <a:gd name="T36" fmla="*/ 3 w 83"/>
                <a:gd name="T37" fmla="*/ 109 h 175"/>
                <a:gd name="T38" fmla="*/ 0 w 83"/>
                <a:gd name="T39" fmla="*/ 85 h 175"/>
                <a:gd name="T40" fmla="*/ 13 w 83"/>
                <a:gd name="T41" fmla="*/ 74 h 175"/>
                <a:gd name="T42" fmla="*/ 1 w 83"/>
                <a:gd name="T43" fmla="*/ 1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3" h="175">
                  <a:moveTo>
                    <a:pt x="1" y="18"/>
                  </a:moveTo>
                  <a:lnTo>
                    <a:pt x="1" y="18"/>
                  </a:lnTo>
                  <a:lnTo>
                    <a:pt x="44" y="0"/>
                  </a:lnTo>
                  <a:lnTo>
                    <a:pt x="59" y="9"/>
                  </a:lnTo>
                  <a:lnTo>
                    <a:pt x="59" y="21"/>
                  </a:lnTo>
                  <a:lnTo>
                    <a:pt x="53" y="30"/>
                  </a:lnTo>
                  <a:lnTo>
                    <a:pt x="54" y="45"/>
                  </a:lnTo>
                  <a:lnTo>
                    <a:pt x="60" y="49"/>
                  </a:lnTo>
                  <a:lnTo>
                    <a:pt x="60" y="76"/>
                  </a:lnTo>
                  <a:lnTo>
                    <a:pt x="53" y="89"/>
                  </a:lnTo>
                  <a:lnTo>
                    <a:pt x="54" y="97"/>
                  </a:lnTo>
                  <a:lnTo>
                    <a:pt x="83" y="108"/>
                  </a:lnTo>
                  <a:lnTo>
                    <a:pt x="59" y="144"/>
                  </a:lnTo>
                  <a:lnTo>
                    <a:pt x="50" y="144"/>
                  </a:lnTo>
                  <a:lnTo>
                    <a:pt x="49" y="173"/>
                  </a:lnTo>
                  <a:lnTo>
                    <a:pt x="38" y="175"/>
                  </a:lnTo>
                  <a:lnTo>
                    <a:pt x="30" y="167"/>
                  </a:lnTo>
                  <a:lnTo>
                    <a:pt x="32" y="137"/>
                  </a:lnTo>
                  <a:lnTo>
                    <a:pt x="3" y="109"/>
                  </a:lnTo>
                  <a:lnTo>
                    <a:pt x="0" y="85"/>
                  </a:lnTo>
                  <a:lnTo>
                    <a:pt x="13" y="74"/>
                  </a:lnTo>
                  <a:lnTo>
                    <a:pt x="1" y="1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3" name="Freeform 29">
              <a:extLst>
                <a:ext uri="{FF2B5EF4-FFF2-40B4-BE49-F238E27FC236}">
                  <a16:creationId xmlns:a16="http://schemas.microsoft.com/office/drawing/2014/main" xmlns="" id="{CAC20C5D-24DD-EA47-9AE0-6CCC9279C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3778251"/>
              <a:ext cx="346075" cy="339725"/>
            </a:xfrm>
            <a:custGeom>
              <a:avLst/>
              <a:gdLst>
                <a:gd name="T0" fmla="*/ 0 w 327"/>
                <a:gd name="T1" fmla="*/ 71 h 321"/>
                <a:gd name="T2" fmla="*/ 0 w 327"/>
                <a:gd name="T3" fmla="*/ 71 h 321"/>
                <a:gd name="T4" fmla="*/ 13 w 327"/>
                <a:gd name="T5" fmla="*/ 69 h 321"/>
                <a:gd name="T6" fmla="*/ 16 w 327"/>
                <a:gd name="T7" fmla="*/ 41 h 321"/>
                <a:gd name="T8" fmla="*/ 22 w 327"/>
                <a:gd name="T9" fmla="*/ 41 h 321"/>
                <a:gd name="T10" fmla="*/ 47 w 327"/>
                <a:gd name="T11" fmla="*/ 0 h 321"/>
                <a:gd name="T12" fmla="*/ 109 w 327"/>
                <a:gd name="T13" fmla="*/ 18 h 321"/>
                <a:gd name="T14" fmla="*/ 126 w 327"/>
                <a:gd name="T15" fmla="*/ 44 h 321"/>
                <a:gd name="T16" fmla="*/ 187 w 327"/>
                <a:gd name="T17" fmla="*/ 72 h 321"/>
                <a:gd name="T18" fmla="*/ 218 w 327"/>
                <a:gd name="T19" fmla="*/ 58 h 321"/>
                <a:gd name="T20" fmla="*/ 215 w 327"/>
                <a:gd name="T21" fmla="*/ 45 h 321"/>
                <a:gd name="T22" fmla="*/ 202 w 327"/>
                <a:gd name="T23" fmla="*/ 32 h 321"/>
                <a:gd name="T24" fmla="*/ 203 w 327"/>
                <a:gd name="T25" fmla="*/ 22 h 321"/>
                <a:gd name="T26" fmla="*/ 226 w 327"/>
                <a:gd name="T27" fmla="*/ 3 h 321"/>
                <a:gd name="T28" fmla="*/ 270 w 327"/>
                <a:gd name="T29" fmla="*/ 3 h 321"/>
                <a:gd name="T30" fmla="*/ 287 w 327"/>
                <a:gd name="T31" fmla="*/ 26 h 321"/>
                <a:gd name="T32" fmla="*/ 323 w 327"/>
                <a:gd name="T33" fmla="*/ 31 h 321"/>
                <a:gd name="T34" fmla="*/ 327 w 327"/>
                <a:gd name="T35" fmla="*/ 321 h 321"/>
                <a:gd name="T36" fmla="*/ 301 w 327"/>
                <a:gd name="T37" fmla="*/ 320 h 321"/>
                <a:gd name="T38" fmla="*/ 140 w 327"/>
                <a:gd name="T39" fmla="*/ 236 h 321"/>
                <a:gd name="T40" fmla="*/ 123 w 327"/>
                <a:gd name="T41" fmla="*/ 246 h 321"/>
                <a:gd name="T42" fmla="*/ 57 w 327"/>
                <a:gd name="T43" fmla="*/ 230 h 321"/>
                <a:gd name="T44" fmla="*/ 39 w 327"/>
                <a:gd name="T45" fmla="*/ 206 h 321"/>
                <a:gd name="T46" fmla="*/ 13 w 327"/>
                <a:gd name="T47" fmla="*/ 202 h 321"/>
                <a:gd name="T48" fmla="*/ 0 w 327"/>
                <a:gd name="T49" fmla="*/ 179 h 321"/>
                <a:gd name="T50" fmla="*/ 0 w 327"/>
                <a:gd name="T51" fmla="*/ 7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7" h="321">
                  <a:moveTo>
                    <a:pt x="0" y="71"/>
                  </a:moveTo>
                  <a:lnTo>
                    <a:pt x="0" y="71"/>
                  </a:lnTo>
                  <a:lnTo>
                    <a:pt x="13" y="69"/>
                  </a:lnTo>
                  <a:lnTo>
                    <a:pt x="16" y="41"/>
                  </a:lnTo>
                  <a:lnTo>
                    <a:pt x="22" y="41"/>
                  </a:lnTo>
                  <a:lnTo>
                    <a:pt x="47" y="0"/>
                  </a:lnTo>
                  <a:lnTo>
                    <a:pt x="109" y="18"/>
                  </a:lnTo>
                  <a:lnTo>
                    <a:pt x="126" y="44"/>
                  </a:lnTo>
                  <a:lnTo>
                    <a:pt x="187" y="72"/>
                  </a:lnTo>
                  <a:lnTo>
                    <a:pt x="218" y="58"/>
                  </a:lnTo>
                  <a:lnTo>
                    <a:pt x="215" y="45"/>
                  </a:lnTo>
                  <a:lnTo>
                    <a:pt x="202" y="32"/>
                  </a:lnTo>
                  <a:lnTo>
                    <a:pt x="203" y="22"/>
                  </a:lnTo>
                  <a:lnTo>
                    <a:pt x="226" y="3"/>
                  </a:lnTo>
                  <a:lnTo>
                    <a:pt x="270" y="3"/>
                  </a:lnTo>
                  <a:lnTo>
                    <a:pt x="287" y="26"/>
                  </a:lnTo>
                  <a:lnTo>
                    <a:pt x="323" y="31"/>
                  </a:lnTo>
                  <a:lnTo>
                    <a:pt x="327" y="321"/>
                  </a:lnTo>
                  <a:lnTo>
                    <a:pt x="301" y="320"/>
                  </a:lnTo>
                  <a:lnTo>
                    <a:pt x="140" y="236"/>
                  </a:lnTo>
                  <a:lnTo>
                    <a:pt x="123" y="246"/>
                  </a:lnTo>
                  <a:lnTo>
                    <a:pt x="57" y="230"/>
                  </a:lnTo>
                  <a:lnTo>
                    <a:pt x="39" y="206"/>
                  </a:lnTo>
                  <a:lnTo>
                    <a:pt x="13" y="202"/>
                  </a:lnTo>
                  <a:lnTo>
                    <a:pt x="0" y="179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xmlns="" id="{F23E207C-A2B5-7F40-84BE-218FD4819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1300" y="3803651"/>
              <a:ext cx="239713" cy="258763"/>
            </a:xfrm>
            <a:custGeom>
              <a:avLst/>
              <a:gdLst>
                <a:gd name="T0" fmla="*/ 0 w 226"/>
                <a:gd name="T1" fmla="*/ 8 h 245"/>
                <a:gd name="T2" fmla="*/ 0 w 226"/>
                <a:gd name="T3" fmla="*/ 8 h 245"/>
                <a:gd name="T4" fmla="*/ 21 w 226"/>
                <a:gd name="T5" fmla="*/ 9 h 245"/>
                <a:gd name="T6" fmla="*/ 62 w 226"/>
                <a:gd name="T7" fmla="*/ 20 h 245"/>
                <a:gd name="T8" fmla="*/ 81 w 226"/>
                <a:gd name="T9" fmla="*/ 21 h 245"/>
                <a:gd name="T10" fmla="*/ 105 w 226"/>
                <a:gd name="T11" fmla="*/ 0 h 245"/>
                <a:gd name="T12" fmla="*/ 116 w 226"/>
                <a:gd name="T13" fmla="*/ 0 h 245"/>
                <a:gd name="T14" fmla="*/ 137 w 226"/>
                <a:gd name="T15" fmla="*/ 12 h 245"/>
                <a:gd name="T16" fmla="*/ 163 w 226"/>
                <a:gd name="T17" fmla="*/ 12 h 245"/>
                <a:gd name="T18" fmla="*/ 167 w 226"/>
                <a:gd name="T19" fmla="*/ 11 h 245"/>
                <a:gd name="T20" fmla="*/ 184 w 226"/>
                <a:gd name="T21" fmla="*/ 58 h 245"/>
                <a:gd name="T22" fmla="*/ 188 w 226"/>
                <a:gd name="T23" fmla="*/ 74 h 245"/>
                <a:gd name="T24" fmla="*/ 193 w 226"/>
                <a:gd name="T25" fmla="*/ 96 h 245"/>
                <a:gd name="T26" fmla="*/ 185 w 226"/>
                <a:gd name="T27" fmla="*/ 102 h 245"/>
                <a:gd name="T28" fmla="*/ 172 w 226"/>
                <a:gd name="T29" fmla="*/ 95 h 245"/>
                <a:gd name="T30" fmla="*/ 156 w 226"/>
                <a:gd name="T31" fmla="*/ 45 h 245"/>
                <a:gd name="T32" fmla="*/ 142 w 226"/>
                <a:gd name="T33" fmla="*/ 44 h 245"/>
                <a:gd name="T34" fmla="*/ 141 w 226"/>
                <a:gd name="T35" fmla="*/ 61 h 245"/>
                <a:gd name="T36" fmla="*/ 151 w 226"/>
                <a:gd name="T37" fmla="*/ 91 h 245"/>
                <a:gd name="T38" fmla="*/ 224 w 226"/>
                <a:gd name="T39" fmla="*/ 182 h 245"/>
                <a:gd name="T40" fmla="*/ 226 w 226"/>
                <a:gd name="T41" fmla="*/ 221 h 245"/>
                <a:gd name="T42" fmla="*/ 204 w 226"/>
                <a:gd name="T43" fmla="*/ 245 h 245"/>
                <a:gd name="T44" fmla="*/ 3 w 226"/>
                <a:gd name="T45" fmla="*/ 243 h 245"/>
                <a:gd name="T46" fmla="*/ 0 w 226"/>
                <a:gd name="T47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6" h="245">
                  <a:moveTo>
                    <a:pt x="0" y="8"/>
                  </a:moveTo>
                  <a:lnTo>
                    <a:pt x="0" y="8"/>
                  </a:lnTo>
                  <a:lnTo>
                    <a:pt x="21" y="9"/>
                  </a:lnTo>
                  <a:lnTo>
                    <a:pt x="62" y="20"/>
                  </a:lnTo>
                  <a:lnTo>
                    <a:pt x="81" y="21"/>
                  </a:lnTo>
                  <a:lnTo>
                    <a:pt x="105" y="0"/>
                  </a:lnTo>
                  <a:lnTo>
                    <a:pt x="116" y="0"/>
                  </a:lnTo>
                  <a:lnTo>
                    <a:pt x="137" y="12"/>
                  </a:lnTo>
                  <a:lnTo>
                    <a:pt x="163" y="12"/>
                  </a:lnTo>
                  <a:lnTo>
                    <a:pt x="167" y="11"/>
                  </a:lnTo>
                  <a:lnTo>
                    <a:pt x="184" y="58"/>
                  </a:lnTo>
                  <a:lnTo>
                    <a:pt x="188" y="74"/>
                  </a:lnTo>
                  <a:lnTo>
                    <a:pt x="193" y="96"/>
                  </a:lnTo>
                  <a:lnTo>
                    <a:pt x="185" y="102"/>
                  </a:lnTo>
                  <a:lnTo>
                    <a:pt x="172" y="95"/>
                  </a:lnTo>
                  <a:lnTo>
                    <a:pt x="156" y="45"/>
                  </a:lnTo>
                  <a:lnTo>
                    <a:pt x="142" y="44"/>
                  </a:lnTo>
                  <a:lnTo>
                    <a:pt x="141" y="61"/>
                  </a:lnTo>
                  <a:lnTo>
                    <a:pt x="151" y="91"/>
                  </a:lnTo>
                  <a:lnTo>
                    <a:pt x="224" y="182"/>
                  </a:lnTo>
                  <a:lnTo>
                    <a:pt x="226" y="221"/>
                  </a:lnTo>
                  <a:lnTo>
                    <a:pt x="204" y="245"/>
                  </a:lnTo>
                  <a:lnTo>
                    <a:pt x="3" y="243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xmlns="" id="{671BC78A-40D1-A047-B944-A3E626F80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9363" y="4035426"/>
              <a:ext cx="241300" cy="382588"/>
            </a:xfrm>
            <a:custGeom>
              <a:avLst/>
              <a:gdLst>
                <a:gd name="T0" fmla="*/ 19 w 228"/>
                <a:gd name="T1" fmla="*/ 205 h 361"/>
                <a:gd name="T2" fmla="*/ 19 w 228"/>
                <a:gd name="T3" fmla="*/ 205 h 361"/>
                <a:gd name="T4" fmla="*/ 20 w 228"/>
                <a:gd name="T5" fmla="*/ 181 h 361"/>
                <a:gd name="T6" fmla="*/ 58 w 228"/>
                <a:gd name="T7" fmla="*/ 145 h 361"/>
                <a:gd name="T8" fmla="*/ 68 w 228"/>
                <a:gd name="T9" fmla="*/ 56 h 361"/>
                <a:gd name="T10" fmla="*/ 43 w 228"/>
                <a:gd name="T11" fmla="*/ 9 h 361"/>
                <a:gd name="T12" fmla="*/ 60 w 228"/>
                <a:gd name="T13" fmla="*/ 0 h 361"/>
                <a:gd name="T14" fmla="*/ 228 w 228"/>
                <a:gd name="T15" fmla="*/ 88 h 361"/>
                <a:gd name="T16" fmla="*/ 227 w 228"/>
                <a:gd name="T17" fmla="*/ 173 h 361"/>
                <a:gd name="T18" fmla="*/ 197 w 228"/>
                <a:gd name="T19" fmla="*/ 199 h 361"/>
                <a:gd name="T20" fmla="*/ 197 w 228"/>
                <a:gd name="T21" fmla="*/ 243 h 361"/>
                <a:gd name="T22" fmla="*/ 217 w 228"/>
                <a:gd name="T23" fmla="*/ 280 h 361"/>
                <a:gd name="T24" fmla="*/ 183 w 228"/>
                <a:gd name="T25" fmla="*/ 280 h 361"/>
                <a:gd name="T26" fmla="*/ 126 w 228"/>
                <a:gd name="T27" fmla="*/ 336 h 361"/>
                <a:gd name="T28" fmla="*/ 124 w 228"/>
                <a:gd name="T29" fmla="*/ 353 h 361"/>
                <a:gd name="T30" fmla="*/ 83 w 228"/>
                <a:gd name="T31" fmla="*/ 353 h 361"/>
                <a:gd name="T32" fmla="*/ 82 w 228"/>
                <a:gd name="T33" fmla="*/ 361 h 361"/>
                <a:gd name="T34" fmla="*/ 58 w 228"/>
                <a:gd name="T35" fmla="*/ 357 h 361"/>
                <a:gd name="T36" fmla="*/ 42 w 228"/>
                <a:gd name="T37" fmla="*/ 327 h 361"/>
                <a:gd name="T38" fmla="*/ 30 w 228"/>
                <a:gd name="T39" fmla="*/ 321 h 361"/>
                <a:gd name="T40" fmla="*/ 31 w 228"/>
                <a:gd name="T41" fmla="*/ 311 h 361"/>
                <a:gd name="T42" fmla="*/ 47 w 228"/>
                <a:gd name="T43" fmla="*/ 299 h 361"/>
                <a:gd name="T44" fmla="*/ 47 w 228"/>
                <a:gd name="T45" fmla="*/ 244 h 361"/>
                <a:gd name="T46" fmla="*/ 25 w 228"/>
                <a:gd name="T47" fmla="*/ 241 h 361"/>
                <a:gd name="T48" fmla="*/ 0 w 228"/>
                <a:gd name="T49" fmla="*/ 222 h 361"/>
                <a:gd name="T50" fmla="*/ 19 w 228"/>
                <a:gd name="T51" fmla="*/ 205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8" h="361">
                  <a:moveTo>
                    <a:pt x="19" y="205"/>
                  </a:moveTo>
                  <a:lnTo>
                    <a:pt x="19" y="205"/>
                  </a:lnTo>
                  <a:lnTo>
                    <a:pt x="20" y="181"/>
                  </a:lnTo>
                  <a:lnTo>
                    <a:pt x="58" y="145"/>
                  </a:lnTo>
                  <a:lnTo>
                    <a:pt x="68" y="56"/>
                  </a:lnTo>
                  <a:lnTo>
                    <a:pt x="43" y="9"/>
                  </a:lnTo>
                  <a:lnTo>
                    <a:pt x="60" y="0"/>
                  </a:lnTo>
                  <a:lnTo>
                    <a:pt x="228" y="88"/>
                  </a:lnTo>
                  <a:lnTo>
                    <a:pt x="227" y="173"/>
                  </a:lnTo>
                  <a:lnTo>
                    <a:pt x="197" y="199"/>
                  </a:lnTo>
                  <a:lnTo>
                    <a:pt x="197" y="243"/>
                  </a:lnTo>
                  <a:lnTo>
                    <a:pt x="217" y="280"/>
                  </a:lnTo>
                  <a:lnTo>
                    <a:pt x="183" y="280"/>
                  </a:lnTo>
                  <a:lnTo>
                    <a:pt x="126" y="336"/>
                  </a:lnTo>
                  <a:lnTo>
                    <a:pt x="124" y="353"/>
                  </a:lnTo>
                  <a:lnTo>
                    <a:pt x="83" y="353"/>
                  </a:lnTo>
                  <a:lnTo>
                    <a:pt x="82" y="361"/>
                  </a:lnTo>
                  <a:lnTo>
                    <a:pt x="58" y="357"/>
                  </a:lnTo>
                  <a:lnTo>
                    <a:pt x="42" y="327"/>
                  </a:lnTo>
                  <a:lnTo>
                    <a:pt x="30" y="321"/>
                  </a:lnTo>
                  <a:lnTo>
                    <a:pt x="31" y="311"/>
                  </a:lnTo>
                  <a:lnTo>
                    <a:pt x="47" y="299"/>
                  </a:lnTo>
                  <a:lnTo>
                    <a:pt x="47" y="244"/>
                  </a:lnTo>
                  <a:lnTo>
                    <a:pt x="25" y="241"/>
                  </a:lnTo>
                  <a:lnTo>
                    <a:pt x="0" y="222"/>
                  </a:lnTo>
                  <a:lnTo>
                    <a:pt x="19" y="20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xmlns="" id="{CA452831-C6A1-7045-8B8B-81E0B3666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8600" y="4300538"/>
              <a:ext cx="279400" cy="200025"/>
            </a:xfrm>
            <a:custGeom>
              <a:avLst/>
              <a:gdLst>
                <a:gd name="T0" fmla="*/ 225 w 264"/>
                <a:gd name="T1" fmla="*/ 67 h 190"/>
                <a:gd name="T2" fmla="*/ 225 w 264"/>
                <a:gd name="T3" fmla="*/ 67 h 190"/>
                <a:gd name="T4" fmla="*/ 202 w 264"/>
                <a:gd name="T5" fmla="*/ 28 h 190"/>
                <a:gd name="T6" fmla="*/ 200 w 264"/>
                <a:gd name="T7" fmla="*/ 0 h 190"/>
                <a:gd name="T8" fmla="*/ 194 w 264"/>
                <a:gd name="T9" fmla="*/ 1 h 190"/>
                <a:gd name="T10" fmla="*/ 193 w 264"/>
                <a:gd name="T11" fmla="*/ 10 h 190"/>
                <a:gd name="T12" fmla="*/ 162 w 264"/>
                <a:gd name="T13" fmla="*/ 54 h 190"/>
                <a:gd name="T14" fmla="*/ 138 w 264"/>
                <a:gd name="T15" fmla="*/ 42 h 190"/>
                <a:gd name="T16" fmla="*/ 114 w 264"/>
                <a:gd name="T17" fmla="*/ 63 h 190"/>
                <a:gd name="T18" fmla="*/ 64 w 264"/>
                <a:gd name="T19" fmla="*/ 60 h 190"/>
                <a:gd name="T20" fmla="*/ 42 w 264"/>
                <a:gd name="T21" fmla="*/ 42 h 190"/>
                <a:gd name="T22" fmla="*/ 10 w 264"/>
                <a:gd name="T23" fmla="*/ 58 h 190"/>
                <a:gd name="T24" fmla="*/ 9 w 264"/>
                <a:gd name="T25" fmla="*/ 69 h 190"/>
                <a:gd name="T26" fmla="*/ 0 w 264"/>
                <a:gd name="T27" fmla="*/ 75 h 190"/>
                <a:gd name="T28" fmla="*/ 96 w 264"/>
                <a:gd name="T29" fmla="*/ 174 h 190"/>
                <a:gd name="T30" fmla="*/ 149 w 264"/>
                <a:gd name="T31" fmla="*/ 177 h 190"/>
                <a:gd name="T32" fmla="*/ 157 w 264"/>
                <a:gd name="T33" fmla="*/ 189 h 190"/>
                <a:gd name="T34" fmla="*/ 232 w 264"/>
                <a:gd name="T35" fmla="*/ 190 h 190"/>
                <a:gd name="T36" fmla="*/ 233 w 264"/>
                <a:gd name="T37" fmla="*/ 174 h 190"/>
                <a:gd name="T38" fmla="*/ 239 w 264"/>
                <a:gd name="T39" fmla="*/ 162 h 190"/>
                <a:gd name="T40" fmla="*/ 264 w 264"/>
                <a:gd name="T41" fmla="*/ 159 h 190"/>
                <a:gd name="T42" fmla="*/ 233 w 264"/>
                <a:gd name="T43" fmla="*/ 113 h 190"/>
                <a:gd name="T44" fmla="*/ 210 w 264"/>
                <a:gd name="T45" fmla="*/ 113 h 190"/>
                <a:gd name="T46" fmla="*/ 204 w 264"/>
                <a:gd name="T47" fmla="*/ 81 h 190"/>
                <a:gd name="T48" fmla="*/ 222 w 264"/>
                <a:gd name="T49" fmla="*/ 73 h 190"/>
                <a:gd name="T50" fmla="*/ 225 w 264"/>
                <a:gd name="T51" fmla="*/ 6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4" h="190">
                  <a:moveTo>
                    <a:pt x="225" y="67"/>
                  </a:moveTo>
                  <a:lnTo>
                    <a:pt x="225" y="67"/>
                  </a:lnTo>
                  <a:lnTo>
                    <a:pt x="202" y="28"/>
                  </a:lnTo>
                  <a:lnTo>
                    <a:pt x="200" y="0"/>
                  </a:lnTo>
                  <a:lnTo>
                    <a:pt x="194" y="1"/>
                  </a:lnTo>
                  <a:lnTo>
                    <a:pt x="193" y="10"/>
                  </a:lnTo>
                  <a:lnTo>
                    <a:pt x="162" y="54"/>
                  </a:lnTo>
                  <a:lnTo>
                    <a:pt x="138" y="42"/>
                  </a:lnTo>
                  <a:lnTo>
                    <a:pt x="114" y="63"/>
                  </a:lnTo>
                  <a:lnTo>
                    <a:pt x="64" y="60"/>
                  </a:lnTo>
                  <a:lnTo>
                    <a:pt x="42" y="42"/>
                  </a:lnTo>
                  <a:lnTo>
                    <a:pt x="10" y="58"/>
                  </a:lnTo>
                  <a:lnTo>
                    <a:pt x="9" y="69"/>
                  </a:lnTo>
                  <a:lnTo>
                    <a:pt x="0" y="75"/>
                  </a:lnTo>
                  <a:lnTo>
                    <a:pt x="96" y="174"/>
                  </a:lnTo>
                  <a:lnTo>
                    <a:pt x="149" y="177"/>
                  </a:lnTo>
                  <a:lnTo>
                    <a:pt x="157" y="189"/>
                  </a:lnTo>
                  <a:lnTo>
                    <a:pt x="232" y="190"/>
                  </a:lnTo>
                  <a:lnTo>
                    <a:pt x="233" y="174"/>
                  </a:lnTo>
                  <a:lnTo>
                    <a:pt x="239" y="162"/>
                  </a:lnTo>
                  <a:lnTo>
                    <a:pt x="264" y="159"/>
                  </a:lnTo>
                  <a:lnTo>
                    <a:pt x="233" y="113"/>
                  </a:lnTo>
                  <a:lnTo>
                    <a:pt x="210" y="113"/>
                  </a:lnTo>
                  <a:lnTo>
                    <a:pt x="204" y="81"/>
                  </a:lnTo>
                  <a:lnTo>
                    <a:pt x="222" y="73"/>
                  </a:lnTo>
                  <a:lnTo>
                    <a:pt x="225" y="6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7" name="Freeform 33">
              <a:extLst>
                <a:ext uri="{FF2B5EF4-FFF2-40B4-BE49-F238E27FC236}">
                  <a16:creationId xmlns:a16="http://schemas.microsoft.com/office/drawing/2014/main" xmlns="" id="{1D75FE50-FCDE-2B4D-BD5A-969B216DA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5263" y="4040188"/>
              <a:ext cx="361950" cy="320675"/>
            </a:xfrm>
            <a:custGeom>
              <a:avLst/>
              <a:gdLst>
                <a:gd name="T0" fmla="*/ 280 w 342"/>
                <a:gd name="T1" fmla="*/ 0 h 303"/>
                <a:gd name="T2" fmla="*/ 280 w 342"/>
                <a:gd name="T3" fmla="*/ 0 h 303"/>
                <a:gd name="T4" fmla="*/ 251 w 342"/>
                <a:gd name="T5" fmla="*/ 30 h 303"/>
                <a:gd name="T6" fmla="*/ 49 w 342"/>
                <a:gd name="T7" fmla="*/ 28 h 303"/>
                <a:gd name="T8" fmla="*/ 51 w 342"/>
                <a:gd name="T9" fmla="*/ 79 h 303"/>
                <a:gd name="T10" fmla="*/ 31 w 342"/>
                <a:gd name="T11" fmla="*/ 79 h 303"/>
                <a:gd name="T12" fmla="*/ 30 w 342"/>
                <a:gd name="T13" fmla="*/ 172 h 303"/>
                <a:gd name="T14" fmla="*/ 1 w 342"/>
                <a:gd name="T15" fmla="*/ 197 h 303"/>
                <a:gd name="T16" fmla="*/ 0 w 342"/>
                <a:gd name="T17" fmla="*/ 235 h 303"/>
                <a:gd name="T18" fmla="*/ 21 w 342"/>
                <a:gd name="T19" fmla="*/ 277 h 303"/>
                <a:gd name="T20" fmla="*/ 44 w 342"/>
                <a:gd name="T21" fmla="*/ 291 h 303"/>
                <a:gd name="T22" fmla="*/ 44 w 342"/>
                <a:gd name="T23" fmla="*/ 294 h 303"/>
                <a:gd name="T24" fmla="*/ 75 w 342"/>
                <a:gd name="T25" fmla="*/ 278 h 303"/>
                <a:gd name="T26" fmla="*/ 99 w 342"/>
                <a:gd name="T27" fmla="*/ 297 h 303"/>
                <a:gd name="T28" fmla="*/ 143 w 342"/>
                <a:gd name="T29" fmla="*/ 300 h 303"/>
                <a:gd name="T30" fmla="*/ 169 w 342"/>
                <a:gd name="T31" fmla="*/ 278 h 303"/>
                <a:gd name="T32" fmla="*/ 192 w 342"/>
                <a:gd name="T33" fmla="*/ 289 h 303"/>
                <a:gd name="T34" fmla="*/ 217 w 342"/>
                <a:gd name="T35" fmla="*/ 252 h 303"/>
                <a:gd name="T36" fmla="*/ 219 w 342"/>
                <a:gd name="T37" fmla="*/ 239 h 303"/>
                <a:gd name="T38" fmla="*/ 239 w 342"/>
                <a:gd name="T39" fmla="*/ 236 h 303"/>
                <a:gd name="T40" fmla="*/ 242 w 342"/>
                <a:gd name="T41" fmla="*/ 271 h 303"/>
                <a:gd name="T42" fmla="*/ 261 w 342"/>
                <a:gd name="T43" fmla="*/ 303 h 303"/>
                <a:gd name="T44" fmla="*/ 308 w 342"/>
                <a:gd name="T45" fmla="*/ 202 h 303"/>
                <a:gd name="T46" fmla="*/ 308 w 342"/>
                <a:gd name="T47" fmla="*/ 141 h 303"/>
                <a:gd name="T48" fmla="*/ 342 w 342"/>
                <a:gd name="T49" fmla="*/ 100 h 303"/>
                <a:gd name="T50" fmla="*/ 280 w 342"/>
                <a:gd name="T51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2" h="303">
                  <a:moveTo>
                    <a:pt x="280" y="0"/>
                  </a:moveTo>
                  <a:lnTo>
                    <a:pt x="280" y="0"/>
                  </a:lnTo>
                  <a:lnTo>
                    <a:pt x="251" y="30"/>
                  </a:lnTo>
                  <a:lnTo>
                    <a:pt x="49" y="28"/>
                  </a:lnTo>
                  <a:lnTo>
                    <a:pt x="51" y="79"/>
                  </a:lnTo>
                  <a:lnTo>
                    <a:pt x="31" y="79"/>
                  </a:lnTo>
                  <a:lnTo>
                    <a:pt x="30" y="172"/>
                  </a:lnTo>
                  <a:lnTo>
                    <a:pt x="1" y="197"/>
                  </a:lnTo>
                  <a:lnTo>
                    <a:pt x="0" y="235"/>
                  </a:lnTo>
                  <a:lnTo>
                    <a:pt x="21" y="277"/>
                  </a:lnTo>
                  <a:lnTo>
                    <a:pt x="44" y="291"/>
                  </a:lnTo>
                  <a:lnTo>
                    <a:pt x="44" y="294"/>
                  </a:lnTo>
                  <a:lnTo>
                    <a:pt x="75" y="278"/>
                  </a:lnTo>
                  <a:lnTo>
                    <a:pt x="99" y="297"/>
                  </a:lnTo>
                  <a:lnTo>
                    <a:pt x="143" y="300"/>
                  </a:lnTo>
                  <a:lnTo>
                    <a:pt x="169" y="278"/>
                  </a:lnTo>
                  <a:lnTo>
                    <a:pt x="192" y="289"/>
                  </a:lnTo>
                  <a:lnTo>
                    <a:pt x="217" y="252"/>
                  </a:lnTo>
                  <a:lnTo>
                    <a:pt x="219" y="239"/>
                  </a:lnTo>
                  <a:lnTo>
                    <a:pt x="239" y="236"/>
                  </a:lnTo>
                  <a:lnTo>
                    <a:pt x="242" y="271"/>
                  </a:lnTo>
                  <a:lnTo>
                    <a:pt x="261" y="303"/>
                  </a:lnTo>
                  <a:lnTo>
                    <a:pt x="308" y="202"/>
                  </a:lnTo>
                  <a:lnTo>
                    <a:pt x="308" y="141"/>
                  </a:lnTo>
                  <a:lnTo>
                    <a:pt x="342" y="100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8" name="Freeform 34">
              <a:extLst>
                <a:ext uri="{FF2B5EF4-FFF2-40B4-BE49-F238E27FC236}">
                  <a16:creationId xmlns:a16="http://schemas.microsoft.com/office/drawing/2014/main" xmlns="" id="{EBA51427-BC6F-9E43-8B06-7EAB94630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6175" y="4297363"/>
              <a:ext cx="182563" cy="252413"/>
            </a:xfrm>
            <a:custGeom>
              <a:avLst/>
              <a:gdLst>
                <a:gd name="T0" fmla="*/ 0 w 173"/>
                <a:gd name="T1" fmla="*/ 179 h 239"/>
                <a:gd name="T2" fmla="*/ 0 w 173"/>
                <a:gd name="T3" fmla="*/ 179 h 239"/>
                <a:gd name="T4" fmla="*/ 25 w 173"/>
                <a:gd name="T5" fmla="*/ 203 h 239"/>
                <a:gd name="T6" fmla="*/ 23 w 173"/>
                <a:gd name="T7" fmla="*/ 239 h 239"/>
                <a:gd name="T8" fmla="*/ 162 w 173"/>
                <a:gd name="T9" fmla="*/ 235 h 239"/>
                <a:gd name="T10" fmla="*/ 173 w 173"/>
                <a:gd name="T11" fmla="*/ 223 h 239"/>
                <a:gd name="T12" fmla="*/ 134 w 173"/>
                <a:gd name="T13" fmla="*/ 180 h 239"/>
                <a:gd name="T14" fmla="*/ 128 w 173"/>
                <a:gd name="T15" fmla="*/ 164 h 239"/>
                <a:gd name="T16" fmla="*/ 153 w 173"/>
                <a:gd name="T17" fmla="*/ 117 h 239"/>
                <a:gd name="T18" fmla="*/ 136 w 173"/>
                <a:gd name="T19" fmla="*/ 86 h 239"/>
                <a:gd name="T20" fmla="*/ 121 w 173"/>
                <a:gd name="T21" fmla="*/ 78 h 239"/>
                <a:gd name="T22" fmla="*/ 121 w 173"/>
                <a:gd name="T23" fmla="*/ 62 h 239"/>
                <a:gd name="T24" fmla="*/ 138 w 173"/>
                <a:gd name="T25" fmla="*/ 51 h 239"/>
                <a:gd name="T26" fmla="*/ 139 w 173"/>
                <a:gd name="T27" fmla="*/ 2 h 239"/>
                <a:gd name="T28" fmla="*/ 126 w 173"/>
                <a:gd name="T29" fmla="*/ 0 h 239"/>
                <a:gd name="T30" fmla="*/ 125 w 173"/>
                <a:gd name="T31" fmla="*/ 26 h 239"/>
                <a:gd name="T32" fmla="*/ 67 w 173"/>
                <a:gd name="T33" fmla="*/ 135 h 239"/>
                <a:gd name="T34" fmla="*/ 32 w 173"/>
                <a:gd name="T35" fmla="*/ 137 h 239"/>
                <a:gd name="T36" fmla="*/ 7 w 173"/>
                <a:gd name="T37" fmla="*/ 153 h 239"/>
                <a:gd name="T38" fmla="*/ 0 w 173"/>
                <a:gd name="T39" fmla="*/ 17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" h="239">
                  <a:moveTo>
                    <a:pt x="0" y="179"/>
                  </a:moveTo>
                  <a:lnTo>
                    <a:pt x="0" y="179"/>
                  </a:lnTo>
                  <a:lnTo>
                    <a:pt x="25" y="203"/>
                  </a:lnTo>
                  <a:lnTo>
                    <a:pt x="23" y="239"/>
                  </a:lnTo>
                  <a:lnTo>
                    <a:pt x="162" y="235"/>
                  </a:lnTo>
                  <a:lnTo>
                    <a:pt x="173" y="223"/>
                  </a:lnTo>
                  <a:lnTo>
                    <a:pt x="134" y="180"/>
                  </a:lnTo>
                  <a:lnTo>
                    <a:pt x="128" y="164"/>
                  </a:lnTo>
                  <a:lnTo>
                    <a:pt x="153" y="117"/>
                  </a:lnTo>
                  <a:lnTo>
                    <a:pt x="136" y="86"/>
                  </a:lnTo>
                  <a:lnTo>
                    <a:pt x="121" y="78"/>
                  </a:lnTo>
                  <a:lnTo>
                    <a:pt x="121" y="62"/>
                  </a:lnTo>
                  <a:lnTo>
                    <a:pt x="138" y="51"/>
                  </a:lnTo>
                  <a:lnTo>
                    <a:pt x="139" y="2"/>
                  </a:lnTo>
                  <a:lnTo>
                    <a:pt x="126" y="0"/>
                  </a:lnTo>
                  <a:lnTo>
                    <a:pt x="125" y="26"/>
                  </a:lnTo>
                  <a:lnTo>
                    <a:pt x="67" y="135"/>
                  </a:lnTo>
                  <a:lnTo>
                    <a:pt x="32" y="137"/>
                  </a:lnTo>
                  <a:lnTo>
                    <a:pt x="7" y="153"/>
                  </a:lnTo>
                  <a:lnTo>
                    <a:pt x="0" y="17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9" name="Freeform 35">
              <a:extLst>
                <a:ext uri="{FF2B5EF4-FFF2-40B4-BE49-F238E27FC236}">
                  <a16:creationId xmlns:a16="http://schemas.microsoft.com/office/drawing/2014/main" xmlns="" id="{59799316-8579-6549-A162-AC52D55D98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8638" y="4154488"/>
              <a:ext cx="134938" cy="136525"/>
            </a:xfrm>
            <a:custGeom>
              <a:avLst/>
              <a:gdLst>
                <a:gd name="T0" fmla="*/ 2 w 128"/>
                <a:gd name="T1" fmla="*/ 82 h 129"/>
                <a:gd name="T2" fmla="*/ 2 w 128"/>
                <a:gd name="T3" fmla="*/ 82 h 129"/>
                <a:gd name="T4" fmla="*/ 0 w 128"/>
                <a:gd name="T5" fmla="*/ 36 h 129"/>
                <a:gd name="T6" fmla="*/ 31 w 128"/>
                <a:gd name="T7" fmla="*/ 0 h 129"/>
                <a:gd name="T8" fmla="*/ 39 w 128"/>
                <a:gd name="T9" fmla="*/ 6 h 129"/>
                <a:gd name="T10" fmla="*/ 55 w 128"/>
                <a:gd name="T11" fmla="*/ 57 h 129"/>
                <a:gd name="T12" fmla="*/ 128 w 128"/>
                <a:gd name="T13" fmla="*/ 112 h 129"/>
                <a:gd name="T14" fmla="*/ 115 w 128"/>
                <a:gd name="T15" fmla="*/ 129 h 129"/>
                <a:gd name="T16" fmla="*/ 61 w 128"/>
                <a:gd name="T17" fmla="*/ 82 h 129"/>
                <a:gd name="T18" fmla="*/ 2 w 128"/>
                <a:gd name="T19" fmla="*/ 8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9">
                  <a:moveTo>
                    <a:pt x="2" y="82"/>
                  </a:moveTo>
                  <a:lnTo>
                    <a:pt x="2" y="82"/>
                  </a:lnTo>
                  <a:lnTo>
                    <a:pt x="0" y="36"/>
                  </a:lnTo>
                  <a:lnTo>
                    <a:pt x="31" y="0"/>
                  </a:lnTo>
                  <a:lnTo>
                    <a:pt x="39" y="6"/>
                  </a:lnTo>
                  <a:lnTo>
                    <a:pt x="55" y="57"/>
                  </a:lnTo>
                  <a:lnTo>
                    <a:pt x="128" y="112"/>
                  </a:lnTo>
                  <a:lnTo>
                    <a:pt x="115" y="129"/>
                  </a:lnTo>
                  <a:lnTo>
                    <a:pt x="61" y="82"/>
                  </a:lnTo>
                  <a:lnTo>
                    <a:pt x="2" y="8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0" name="Freeform 36">
              <a:extLst>
                <a:ext uri="{FF2B5EF4-FFF2-40B4-BE49-F238E27FC236}">
                  <a16:creationId xmlns:a16="http://schemas.microsoft.com/office/drawing/2014/main" xmlns="" id="{A9373751-1BDE-5141-899A-AE8898160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7700" y="4276726"/>
              <a:ext cx="33338" cy="49213"/>
            </a:xfrm>
            <a:custGeom>
              <a:avLst/>
              <a:gdLst>
                <a:gd name="T0" fmla="*/ 5 w 32"/>
                <a:gd name="T1" fmla="*/ 20 h 46"/>
                <a:gd name="T2" fmla="*/ 5 w 32"/>
                <a:gd name="T3" fmla="*/ 20 h 46"/>
                <a:gd name="T4" fmla="*/ 0 w 32"/>
                <a:gd name="T5" fmla="*/ 46 h 46"/>
                <a:gd name="T6" fmla="*/ 31 w 32"/>
                <a:gd name="T7" fmla="*/ 46 h 46"/>
                <a:gd name="T8" fmla="*/ 32 w 32"/>
                <a:gd name="T9" fmla="*/ 7 h 46"/>
                <a:gd name="T10" fmla="*/ 21 w 32"/>
                <a:gd name="T11" fmla="*/ 0 h 46"/>
                <a:gd name="T12" fmla="*/ 5 w 32"/>
                <a:gd name="T13" fmla="*/ 2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46">
                  <a:moveTo>
                    <a:pt x="5" y="20"/>
                  </a:moveTo>
                  <a:lnTo>
                    <a:pt x="5" y="20"/>
                  </a:lnTo>
                  <a:lnTo>
                    <a:pt x="0" y="46"/>
                  </a:lnTo>
                  <a:lnTo>
                    <a:pt x="31" y="46"/>
                  </a:lnTo>
                  <a:lnTo>
                    <a:pt x="32" y="7"/>
                  </a:lnTo>
                  <a:lnTo>
                    <a:pt x="21" y="0"/>
                  </a:lnTo>
                  <a:lnTo>
                    <a:pt x="5" y="2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1" name="Freeform 37">
              <a:extLst>
                <a:ext uri="{FF2B5EF4-FFF2-40B4-BE49-F238E27FC236}">
                  <a16:creationId xmlns:a16="http://schemas.microsoft.com/office/drawing/2014/main" xmlns="" id="{253C10E8-C2DE-384E-8E96-53F5B64FD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2438" y="4248151"/>
              <a:ext cx="341313" cy="266700"/>
            </a:xfrm>
            <a:custGeom>
              <a:avLst/>
              <a:gdLst>
                <a:gd name="T0" fmla="*/ 17 w 323"/>
                <a:gd name="T1" fmla="*/ 127 h 252"/>
                <a:gd name="T2" fmla="*/ 17 w 323"/>
                <a:gd name="T3" fmla="*/ 127 h 252"/>
                <a:gd name="T4" fmla="*/ 74 w 323"/>
                <a:gd name="T5" fmla="*/ 0 h 252"/>
                <a:gd name="T6" fmla="*/ 131 w 323"/>
                <a:gd name="T7" fmla="*/ 0 h 252"/>
                <a:gd name="T8" fmla="*/ 181 w 323"/>
                <a:gd name="T9" fmla="*/ 44 h 252"/>
                <a:gd name="T10" fmla="*/ 178 w 323"/>
                <a:gd name="T11" fmla="*/ 80 h 252"/>
                <a:gd name="T12" fmla="*/ 217 w 323"/>
                <a:gd name="T13" fmla="*/ 80 h 252"/>
                <a:gd name="T14" fmla="*/ 221 w 323"/>
                <a:gd name="T15" fmla="*/ 102 h 252"/>
                <a:gd name="T16" fmla="*/ 284 w 323"/>
                <a:gd name="T17" fmla="*/ 140 h 252"/>
                <a:gd name="T18" fmla="*/ 323 w 323"/>
                <a:gd name="T19" fmla="*/ 141 h 252"/>
                <a:gd name="T20" fmla="*/ 249 w 323"/>
                <a:gd name="T21" fmla="*/ 221 h 252"/>
                <a:gd name="T22" fmla="*/ 147 w 323"/>
                <a:gd name="T23" fmla="*/ 252 h 252"/>
                <a:gd name="T24" fmla="*/ 122 w 323"/>
                <a:gd name="T25" fmla="*/ 252 h 252"/>
                <a:gd name="T26" fmla="*/ 77 w 323"/>
                <a:gd name="T27" fmla="*/ 214 h 252"/>
                <a:gd name="T28" fmla="*/ 59 w 323"/>
                <a:gd name="T29" fmla="*/ 207 h 252"/>
                <a:gd name="T30" fmla="*/ 25 w 323"/>
                <a:gd name="T31" fmla="*/ 156 h 252"/>
                <a:gd name="T32" fmla="*/ 2 w 323"/>
                <a:gd name="T33" fmla="*/ 156 h 252"/>
                <a:gd name="T34" fmla="*/ 0 w 323"/>
                <a:gd name="T35" fmla="*/ 133 h 252"/>
                <a:gd name="T36" fmla="*/ 17 w 323"/>
                <a:gd name="T37" fmla="*/ 127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3" h="252">
                  <a:moveTo>
                    <a:pt x="17" y="127"/>
                  </a:moveTo>
                  <a:lnTo>
                    <a:pt x="17" y="127"/>
                  </a:lnTo>
                  <a:lnTo>
                    <a:pt x="74" y="0"/>
                  </a:lnTo>
                  <a:lnTo>
                    <a:pt x="131" y="0"/>
                  </a:lnTo>
                  <a:lnTo>
                    <a:pt x="181" y="44"/>
                  </a:lnTo>
                  <a:lnTo>
                    <a:pt x="178" y="80"/>
                  </a:lnTo>
                  <a:lnTo>
                    <a:pt x="217" y="80"/>
                  </a:lnTo>
                  <a:lnTo>
                    <a:pt x="221" y="102"/>
                  </a:lnTo>
                  <a:lnTo>
                    <a:pt x="284" y="140"/>
                  </a:lnTo>
                  <a:lnTo>
                    <a:pt x="323" y="141"/>
                  </a:lnTo>
                  <a:lnTo>
                    <a:pt x="249" y="221"/>
                  </a:lnTo>
                  <a:lnTo>
                    <a:pt x="147" y="252"/>
                  </a:lnTo>
                  <a:lnTo>
                    <a:pt x="122" y="252"/>
                  </a:lnTo>
                  <a:lnTo>
                    <a:pt x="77" y="214"/>
                  </a:lnTo>
                  <a:lnTo>
                    <a:pt x="59" y="207"/>
                  </a:lnTo>
                  <a:lnTo>
                    <a:pt x="25" y="156"/>
                  </a:lnTo>
                  <a:lnTo>
                    <a:pt x="2" y="156"/>
                  </a:lnTo>
                  <a:lnTo>
                    <a:pt x="0" y="133"/>
                  </a:lnTo>
                  <a:lnTo>
                    <a:pt x="17" y="12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2" name="Freeform 38">
              <a:extLst>
                <a:ext uri="{FF2B5EF4-FFF2-40B4-BE49-F238E27FC236}">
                  <a16:creationId xmlns:a16="http://schemas.microsoft.com/office/drawing/2014/main" xmlns="" id="{53855A65-17A8-944E-B56F-DF2612BBA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388" y="4321176"/>
              <a:ext cx="138113" cy="71438"/>
            </a:xfrm>
            <a:custGeom>
              <a:avLst/>
              <a:gdLst>
                <a:gd name="T0" fmla="*/ 0 w 130"/>
                <a:gd name="T1" fmla="*/ 5 h 67"/>
                <a:gd name="T2" fmla="*/ 0 w 130"/>
                <a:gd name="T3" fmla="*/ 5 h 67"/>
                <a:gd name="T4" fmla="*/ 32 w 130"/>
                <a:gd name="T5" fmla="*/ 27 h 67"/>
                <a:gd name="T6" fmla="*/ 42 w 130"/>
                <a:gd name="T7" fmla="*/ 27 h 67"/>
                <a:gd name="T8" fmla="*/ 121 w 130"/>
                <a:gd name="T9" fmla="*/ 0 h 67"/>
                <a:gd name="T10" fmla="*/ 130 w 130"/>
                <a:gd name="T11" fmla="*/ 29 h 67"/>
                <a:gd name="T12" fmla="*/ 124 w 130"/>
                <a:gd name="T13" fmla="*/ 53 h 67"/>
                <a:gd name="T14" fmla="*/ 107 w 130"/>
                <a:gd name="T15" fmla="*/ 67 h 67"/>
                <a:gd name="T16" fmla="*/ 64 w 130"/>
                <a:gd name="T17" fmla="*/ 64 h 67"/>
                <a:gd name="T18" fmla="*/ 2 w 130"/>
                <a:gd name="T19" fmla="*/ 26 h 67"/>
                <a:gd name="T20" fmla="*/ 0 w 130"/>
                <a:gd name="T21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" h="67">
                  <a:moveTo>
                    <a:pt x="0" y="5"/>
                  </a:moveTo>
                  <a:lnTo>
                    <a:pt x="0" y="5"/>
                  </a:lnTo>
                  <a:lnTo>
                    <a:pt x="32" y="27"/>
                  </a:lnTo>
                  <a:lnTo>
                    <a:pt x="42" y="27"/>
                  </a:lnTo>
                  <a:lnTo>
                    <a:pt x="121" y="0"/>
                  </a:lnTo>
                  <a:lnTo>
                    <a:pt x="130" y="29"/>
                  </a:lnTo>
                  <a:lnTo>
                    <a:pt x="124" y="53"/>
                  </a:lnTo>
                  <a:lnTo>
                    <a:pt x="107" y="67"/>
                  </a:lnTo>
                  <a:lnTo>
                    <a:pt x="64" y="64"/>
                  </a:lnTo>
                  <a:lnTo>
                    <a:pt x="2" y="26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3" name="Freeform 39">
              <a:extLst>
                <a:ext uri="{FF2B5EF4-FFF2-40B4-BE49-F238E27FC236}">
                  <a16:creationId xmlns:a16="http://schemas.microsoft.com/office/drawing/2014/main" xmlns="" id="{393DB228-3D99-AE48-982C-B5F6883F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7413" y="4273551"/>
              <a:ext cx="49213" cy="28575"/>
            </a:xfrm>
            <a:custGeom>
              <a:avLst/>
              <a:gdLst>
                <a:gd name="T0" fmla="*/ 0 w 47"/>
                <a:gd name="T1" fmla="*/ 8 h 27"/>
                <a:gd name="T2" fmla="*/ 0 w 47"/>
                <a:gd name="T3" fmla="*/ 8 h 27"/>
                <a:gd name="T4" fmla="*/ 16 w 47"/>
                <a:gd name="T5" fmla="*/ 27 h 27"/>
                <a:gd name="T6" fmla="*/ 39 w 47"/>
                <a:gd name="T7" fmla="*/ 13 h 27"/>
                <a:gd name="T8" fmla="*/ 47 w 47"/>
                <a:gd name="T9" fmla="*/ 10 h 27"/>
                <a:gd name="T10" fmla="*/ 37 w 47"/>
                <a:gd name="T11" fmla="*/ 0 h 27"/>
                <a:gd name="T12" fmla="*/ 17 w 47"/>
                <a:gd name="T13" fmla="*/ 6 h 27"/>
                <a:gd name="T14" fmla="*/ 0 w 47"/>
                <a:gd name="T15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27">
                  <a:moveTo>
                    <a:pt x="0" y="8"/>
                  </a:moveTo>
                  <a:lnTo>
                    <a:pt x="0" y="8"/>
                  </a:lnTo>
                  <a:lnTo>
                    <a:pt x="16" y="27"/>
                  </a:lnTo>
                  <a:lnTo>
                    <a:pt x="39" y="13"/>
                  </a:lnTo>
                  <a:lnTo>
                    <a:pt x="47" y="10"/>
                  </a:lnTo>
                  <a:lnTo>
                    <a:pt x="37" y="0"/>
                  </a:lnTo>
                  <a:lnTo>
                    <a:pt x="17" y="6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4" name="Freeform 40">
              <a:extLst>
                <a:ext uri="{FF2B5EF4-FFF2-40B4-BE49-F238E27FC236}">
                  <a16:creationId xmlns:a16="http://schemas.microsoft.com/office/drawing/2014/main" xmlns="" id="{B62522F4-37FB-0D44-91CE-A036069EA1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3413" y="4305301"/>
              <a:ext cx="238125" cy="328613"/>
            </a:xfrm>
            <a:custGeom>
              <a:avLst/>
              <a:gdLst>
                <a:gd name="T0" fmla="*/ 179 w 225"/>
                <a:gd name="T1" fmla="*/ 13 h 311"/>
                <a:gd name="T2" fmla="*/ 179 w 225"/>
                <a:gd name="T3" fmla="*/ 13 h 311"/>
                <a:gd name="T4" fmla="*/ 213 w 225"/>
                <a:gd name="T5" fmla="*/ 0 h 311"/>
                <a:gd name="T6" fmla="*/ 225 w 225"/>
                <a:gd name="T7" fmla="*/ 7 h 311"/>
                <a:gd name="T8" fmla="*/ 224 w 225"/>
                <a:gd name="T9" fmla="*/ 37 h 311"/>
                <a:gd name="T10" fmla="*/ 192 w 225"/>
                <a:gd name="T11" fmla="*/ 127 h 311"/>
                <a:gd name="T12" fmla="*/ 21 w 225"/>
                <a:gd name="T13" fmla="*/ 311 h 311"/>
                <a:gd name="T14" fmla="*/ 1 w 225"/>
                <a:gd name="T15" fmla="*/ 297 h 311"/>
                <a:gd name="T16" fmla="*/ 0 w 225"/>
                <a:gd name="T17" fmla="*/ 220 h 311"/>
                <a:gd name="T18" fmla="*/ 26 w 225"/>
                <a:gd name="T19" fmla="*/ 190 h 311"/>
                <a:gd name="T20" fmla="*/ 80 w 225"/>
                <a:gd name="T21" fmla="*/ 173 h 311"/>
                <a:gd name="T22" fmla="*/ 160 w 225"/>
                <a:gd name="T23" fmla="*/ 89 h 311"/>
                <a:gd name="T24" fmla="*/ 181 w 225"/>
                <a:gd name="T25" fmla="*/ 70 h 311"/>
                <a:gd name="T26" fmla="*/ 187 w 225"/>
                <a:gd name="T27" fmla="*/ 43 h 311"/>
                <a:gd name="T28" fmla="*/ 179 w 225"/>
                <a:gd name="T29" fmla="*/ 13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311">
                  <a:moveTo>
                    <a:pt x="179" y="13"/>
                  </a:moveTo>
                  <a:lnTo>
                    <a:pt x="179" y="13"/>
                  </a:lnTo>
                  <a:lnTo>
                    <a:pt x="213" y="0"/>
                  </a:lnTo>
                  <a:lnTo>
                    <a:pt x="225" y="7"/>
                  </a:lnTo>
                  <a:lnTo>
                    <a:pt x="224" y="37"/>
                  </a:lnTo>
                  <a:lnTo>
                    <a:pt x="192" y="127"/>
                  </a:lnTo>
                  <a:lnTo>
                    <a:pt x="21" y="311"/>
                  </a:lnTo>
                  <a:lnTo>
                    <a:pt x="1" y="297"/>
                  </a:lnTo>
                  <a:lnTo>
                    <a:pt x="0" y="220"/>
                  </a:lnTo>
                  <a:lnTo>
                    <a:pt x="26" y="190"/>
                  </a:lnTo>
                  <a:lnTo>
                    <a:pt x="80" y="173"/>
                  </a:lnTo>
                  <a:lnTo>
                    <a:pt x="160" y="89"/>
                  </a:lnTo>
                  <a:lnTo>
                    <a:pt x="181" y="70"/>
                  </a:lnTo>
                  <a:lnTo>
                    <a:pt x="187" y="43"/>
                  </a:lnTo>
                  <a:lnTo>
                    <a:pt x="179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5" name="Freeform 41">
              <a:extLst>
                <a:ext uri="{FF2B5EF4-FFF2-40B4-BE49-F238E27FC236}">
                  <a16:creationId xmlns:a16="http://schemas.microsoft.com/office/drawing/2014/main" xmlns="" id="{89E77680-B776-9849-AFD1-051587092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9050" y="4338638"/>
              <a:ext cx="301625" cy="187325"/>
            </a:xfrm>
            <a:custGeom>
              <a:avLst/>
              <a:gdLst>
                <a:gd name="T0" fmla="*/ 5 w 285"/>
                <a:gd name="T1" fmla="*/ 138 h 177"/>
                <a:gd name="T2" fmla="*/ 5 w 285"/>
                <a:gd name="T3" fmla="*/ 138 h 177"/>
                <a:gd name="T4" fmla="*/ 41 w 285"/>
                <a:gd name="T5" fmla="*/ 177 h 177"/>
                <a:gd name="T6" fmla="*/ 56 w 285"/>
                <a:gd name="T7" fmla="*/ 159 h 177"/>
                <a:gd name="T8" fmla="*/ 79 w 285"/>
                <a:gd name="T9" fmla="*/ 159 h 177"/>
                <a:gd name="T10" fmla="*/ 84 w 285"/>
                <a:gd name="T11" fmla="*/ 141 h 177"/>
                <a:gd name="T12" fmla="*/ 106 w 285"/>
                <a:gd name="T13" fmla="*/ 127 h 177"/>
                <a:gd name="T14" fmla="*/ 153 w 285"/>
                <a:gd name="T15" fmla="*/ 159 h 177"/>
                <a:gd name="T16" fmla="*/ 180 w 285"/>
                <a:gd name="T17" fmla="*/ 133 h 177"/>
                <a:gd name="T18" fmla="*/ 285 w 285"/>
                <a:gd name="T19" fmla="*/ 137 h 177"/>
                <a:gd name="T20" fmla="*/ 188 w 285"/>
                <a:gd name="T21" fmla="*/ 37 h 177"/>
                <a:gd name="T22" fmla="*/ 201 w 285"/>
                <a:gd name="T23" fmla="*/ 28 h 177"/>
                <a:gd name="T24" fmla="*/ 203 w 285"/>
                <a:gd name="T25" fmla="*/ 11 h 177"/>
                <a:gd name="T26" fmla="*/ 181 w 285"/>
                <a:gd name="T27" fmla="*/ 0 h 177"/>
                <a:gd name="T28" fmla="*/ 148 w 285"/>
                <a:gd name="T29" fmla="*/ 0 h 177"/>
                <a:gd name="T30" fmla="*/ 96 w 285"/>
                <a:gd name="T31" fmla="*/ 52 h 177"/>
                <a:gd name="T32" fmla="*/ 94 w 285"/>
                <a:gd name="T33" fmla="*/ 74 h 177"/>
                <a:gd name="T34" fmla="*/ 53 w 285"/>
                <a:gd name="T35" fmla="*/ 72 h 177"/>
                <a:gd name="T36" fmla="*/ 51 w 285"/>
                <a:gd name="T37" fmla="*/ 81 h 177"/>
                <a:gd name="T38" fmla="*/ 24 w 285"/>
                <a:gd name="T39" fmla="*/ 79 h 177"/>
                <a:gd name="T40" fmla="*/ 0 w 285"/>
                <a:gd name="T41" fmla="*/ 125 h 177"/>
                <a:gd name="T42" fmla="*/ 5 w 285"/>
                <a:gd name="T43" fmla="*/ 13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5" h="177">
                  <a:moveTo>
                    <a:pt x="5" y="138"/>
                  </a:moveTo>
                  <a:lnTo>
                    <a:pt x="5" y="138"/>
                  </a:lnTo>
                  <a:lnTo>
                    <a:pt x="41" y="177"/>
                  </a:lnTo>
                  <a:lnTo>
                    <a:pt x="56" y="159"/>
                  </a:lnTo>
                  <a:lnTo>
                    <a:pt x="79" y="159"/>
                  </a:lnTo>
                  <a:lnTo>
                    <a:pt x="84" y="141"/>
                  </a:lnTo>
                  <a:lnTo>
                    <a:pt x="106" y="127"/>
                  </a:lnTo>
                  <a:lnTo>
                    <a:pt x="153" y="159"/>
                  </a:lnTo>
                  <a:lnTo>
                    <a:pt x="180" y="133"/>
                  </a:lnTo>
                  <a:lnTo>
                    <a:pt x="285" y="137"/>
                  </a:lnTo>
                  <a:lnTo>
                    <a:pt x="188" y="37"/>
                  </a:lnTo>
                  <a:lnTo>
                    <a:pt x="201" y="28"/>
                  </a:lnTo>
                  <a:lnTo>
                    <a:pt x="203" y="11"/>
                  </a:lnTo>
                  <a:lnTo>
                    <a:pt x="181" y="0"/>
                  </a:lnTo>
                  <a:lnTo>
                    <a:pt x="148" y="0"/>
                  </a:lnTo>
                  <a:lnTo>
                    <a:pt x="96" y="52"/>
                  </a:lnTo>
                  <a:lnTo>
                    <a:pt x="94" y="74"/>
                  </a:lnTo>
                  <a:lnTo>
                    <a:pt x="53" y="72"/>
                  </a:lnTo>
                  <a:lnTo>
                    <a:pt x="51" y="81"/>
                  </a:lnTo>
                  <a:lnTo>
                    <a:pt x="24" y="79"/>
                  </a:lnTo>
                  <a:lnTo>
                    <a:pt x="0" y="125"/>
                  </a:lnTo>
                  <a:lnTo>
                    <a:pt x="5" y="13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6" name="Freeform 42">
              <a:extLst>
                <a:ext uri="{FF2B5EF4-FFF2-40B4-BE49-F238E27FC236}">
                  <a16:creationId xmlns:a16="http://schemas.microsoft.com/office/drawing/2014/main" xmlns="" id="{C6D0ECFE-24EB-DF40-9771-64A7B2906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7438" y="4589463"/>
              <a:ext cx="15875" cy="15875"/>
            </a:xfrm>
            <a:custGeom>
              <a:avLst/>
              <a:gdLst>
                <a:gd name="T0" fmla="*/ 0 w 16"/>
                <a:gd name="T1" fmla="*/ 4 h 16"/>
                <a:gd name="T2" fmla="*/ 0 w 16"/>
                <a:gd name="T3" fmla="*/ 4 h 16"/>
                <a:gd name="T4" fmla="*/ 9 w 16"/>
                <a:gd name="T5" fmla="*/ 0 h 16"/>
                <a:gd name="T6" fmla="*/ 16 w 16"/>
                <a:gd name="T7" fmla="*/ 5 h 16"/>
                <a:gd name="T8" fmla="*/ 9 w 16"/>
                <a:gd name="T9" fmla="*/ 16 h 16"/>
                <a:gd name="T10" fmla="*/ 1 w 16"/>
                <a:gd name="T11" fmla="*/ 13 h 16"/>
                <a:gd name="T12" fmla="*/ 0 w 16"/>
                <a:gd name="T13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6">
                  <a:moveTo>
                    <a:pt x="0" y="4"/>
                  </a:moveTo>
                  <a:lnTo>
                    <a:pt x="0" y="4"/>
                  </a:lnTo>
                  <a:lnTo>
                    <a:pt x="9" y="0"/>
                  </a:lnTo>
                  <a:lnTo>
                    <a:pt x="16" y="5"/>
                  </a:lnTo>
                  <a:lnTo>
                    <a:pt x="9" y="16"/>
                  </a:lnTo>
                  <a:lnTo>
                    <a:pt x="1" y="13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7" name="Freeform 43">
              <a:extLst>
                <a:ext uri="{FF2B5EF4-FFF2-40B4-BE49-F238E27FC236}">
                  <a16:creationId xmlns:a16="http://schemas.microsoft.com/office/drawing/2014/main" xmlns="" id="{CA12200C-EE6C-B14C-AD2E-4A0EAA79D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6488" y="4560888"/>
              <a:ext cx="19050" cy="15875"/>
            </a:xfrm>
            <a:custGeom>
              <a:avLst/>
              <a:gdLst>
                <a:gd name="T0" fmla="*/ 0 w 18"/>
                <a:gd name="T1" fmla="*/ 2 h 15"/>
                <a:gd name="T2" fmla="*/ 0 w 18"/>
                <a:gd name="T3" fmla="*/ 2 h 15"/>
                <a:gd name="T4" fmla="*/ 13 w 18"/>
                <a:gd name="T5" fmla="*/ 0 h 15"/>
                <a:gd name="T6" fmla="*/ 18 w 18"/>
                <a:gd name="T7" fmla="*/ 8 h 15"/>
                <a:gd name="T8" fmla="*/ 11 w 18"/>
                <a:gd name="T9" fmla="*/ 15 h 15"/>
                <a:gd name="T10" fmla="*/ 4 w 18"/>
                <a:gd name="T11" fmla="*/ 14 h 15"/>
                <a:gd name="T12" fmla="*/ 0 w 18"/>
                <a:gd name="T13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5">
                  <a:moveTo>
                    <a:pt x="0" y="2"/>
                  </a:moveTo>
                  <a:lnTo>
                    <a:pt x="0" y="2"/>
                  </a:lnTo>
                  <a:lnTo>
                    <a:pt x="13" y="0"/>
                  </a:lnTo>
                  <a:lnTo>
                    <a:pt x="18" y="8"/>
                  </a:lnTo>
                  <a:lnTo>
                    <a:pt x="11" y="15"/>
                  </a:lnTo>
                  <a:lnTo>
                    <a:pt x="4" y="1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8" name="Freeform 44">
              <a:extLst>
                <a:ext uri="{FF2B5EF4-FFF2-40B4-BE49-F238E27FC236}">
                  <a16:creationId xmlns:a16="http://schemas.microsoft.com/office/drawing/2014/main" xmlns="" id="{740632B0-00BF-EA4B-94A8-3EFE295CF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5063" y="4510088"/>
              <a:ext cx="22225" cy="25400"/>
            </a:xfrm>
            <a:custGeom>
              <a:avLst/>
              <a:gdLst>
                <a:gd name="T0" fmla="*/ 3 w 21"/>
                <a:gd name="T1" fmla="*/ 2 h 23"/>
                <a:gd name="T2" fmla="*/ 3 w 21"/>
                <a:gd name="T3" fmla="*/ 2 h 23"/>
                <a:gd name="T4" fmla="*/ 0 w 21"/>
                <a:gd name="T5" fmla="*/ 17 h 23"/>
                <a:gd name="T6" fmla="*/ 10 w 21"/>
                <a:gd name="T7" fmla="*/ 23 h 23"/>
                <a:gd name="T8" fmla="*/ 21 w 21"/>
                <a:gd name="T9" fmla="*/ 16 h 23"/>
                <a:gd name="T10" fmla="*/ 17 w 21"/>
                <a:gd name="T11" fmla="*/ 0 h 23"/>
                <a:gd name="T12" fmla="*/ 3 w 21"/>
                <a:gd name="T13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3">
                  <a:moveTo>
                    <a:pt x="3" y="2"/>
                  </a:moveTo>
                  <a:lnTo>
                    <a:pt x="3" y="2"/>
                  </a:lnTo>
                  <a:lnTo>
                    <a:pt x="0" y="17"/>
                  </a:lnTo>
                  <a:lnTo>
                    <a:pt x="10" y="23"/>
                  </a:lnTo>
                  <a:lnTo>
                    <a:pt x="21" y="16"/>
                  </a:lnTo>
                  <a:lnTo>
                    <a:pt x="17" y="0"/>
                  </a:lnTo>
                  <a:lnTo>
                    <a:pt x="3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9" name="Freeform 45">
              <a:extLst>
                <a:ext uri="{FF2B5EF4-FFF2-40B4-BE49-F238E27FC236}">
                  <a16:creationId xmlns:a16="http://schemas.microsoft.com/office/drawing/2014/main" xmlns="" id="{0AE2A377-2906-D74C-9984-66E363B6E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1413" y="4554538"/>
              <a:ext cx="146050" cy="149225"/>
            </a:xfrm>
            <a:custGeom>
              <a:avLst/>
              <a:gdLst>
                <a:gd name="T0" fmla="*/ 72 w 138"/>
                <a:gd name="T1" fmla="*/ 1 h 141"/>
                <a:gd name="T2" fmla="*/ 72 w 138"/>
                <a:gd name="T3" fmla="*/ 1 h 141"/>
                <a:gd name="T4" fmla="*/ 71 w 138"/>
                <a:gd name="T5" fmla="*/ 20 h 141"/>
                <a:gd name="T6" fmla="*/ 27 w 138"/>
                <a:gd name="T7" fmla="*/ 20 h 141"/>
                <a:gd name="T8" fmla="*/ 0 w 138"/>
                <a:gd name="T9" fmla="*/ 72 h 141"/>
                <a:gd name="T10" fmla="*/ 64 w 138"/>
                <a:gd name="T11" fmla="*/ 141 h 141"/>
                <a:gd name="T12" fmla="*/ 79 w 138"/>
                <a:gd name="T13" fmla="*/ 128 h 141"/>
                <a:gd name="T14" fmla="*/ 79 w 138"/>
                <a:gd name="T15" fmla="*/ 115 h 141"/>
                <a:gd name="T16" fmla="*/ 68 w 138"/>
                <a:gd name="T17" fmla="*/ 110 h 141"/>
                <a:gd name="T18" fmla="*/ 68 w 138"/>
                <a:gd name="T19" fmla="*/ 100 h 141"/>
                <a:gd name="T20" fmla="*/ 92 w 138"/>
                <a:gd name="T21" fmla="*/ 85 h 141"/>
                <a:gd name="T22" fmla="*/ 114 w 138"/>
                <a:gd name="T23" fmla="*/ 101 h 141"/>
                <a:gd name="T24" fmla="*/ 138 w 138"/>
                <a:gd name="T25" fmla="*/ 101 h 141"/>
                <a:gd name="T26" fmla="*/ 138 w 138"/>
                <a:gd name="T27" fmla="*/ 19 h 141"/>
                <a:gd name="T28" fmla="*/ 100 w 138"/>
                <a:gd name="T29" fmla="*/ 17 h 141"/>
                <a:gd name="T30" fmla="*/ 99 w 138"/>
                <a:gd name="T31" fmla="*/ 0 h 141"/>
                <a:gd name="T32" fmla="*/ 72 w 138"/>
                <a:gd name="T33" fmla="*/ 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41">
                  <a:moveTo>
                    <a:pt x="72" y="1"/>
                  </a:moveTo>
                  <a:lnTo>
                    <a:pt x="72" y="1"/>
                  </a:lnTo>
                  <a:lnTo>
                    <a:pt x="71" y="20"/>
                  </a:lnTo>
                  <a:lnTo>
                    <a:pt x="27" y="20"/>
                  </a:lnTo>
                  <a:lnTo>
                    <a:pt x="0" y="72"/>
                  </a:lnTo>
                  <a:lnTo>
                    <a:pt x="64" y="141"/>
                  </a:lnTo>
                  <a:lnTo>
                    <a:pt x="79" y="128"/>
                  </a:lnTo>
                  <a:lnTo>
                    <a:pt x="79" y="115"/>
                  </a:lnTo>
                  <a:lnTo>
                    <a:pt x="68" y="110"/>
                  </a:lnTo>
                  <a:lnTo>
                    <a:pt x="68" y="100"/>
                  </a:lnTo>
                  <a:lnTo>
                    <a:pt x="92" y="85"/>
                  </a:lnTo>
                  <a:lnTo>
                    <a:pt x="114" y="101"/>
                  </a:lnTo>
                  <a:lnTo>
                    <a:pt x="138" y="101"/>
                  </a:lnTo>
                  <a:lnTo>
                    <a:pt x="138" y="19"/>
                  </a:lnTo>
                  <a:lnTo>
                    <a:pt x="100" y="17"/>
                  </a:lnTo>
                  <a:lnTo>
                    <a:pt x="99" y="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0" name="Freeform 46">
              <a:extLst>
                <a:ext uri="{FF2B5EF4-FFF2-40B4-BE49-F238E27FC236}">
                  <a16:creationId xmlns:a16="http://schemas.microsoft.com/office/drawing/2014/main" xmlns="" id="{19FDB28F-08F4-8D45-8790-56CE4C3B6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1575" y="4556126"/>
              <a:ext cx="38100" cy="14288"/>
            </a:xfrm>
            <a:custGeom>
              <a:avLst/>
              <a:gdLst>
                <a:gd name="T0" fmla="*/ 1 w 36"/>
                <a:gd name="T1" fmla="*/ 0 h 13"/>
                <a:gd name="T2" fmla="*/ 1 w 36"/>
                <a:gd name="T3" fmla="*/ 0 h 13"/>
                <a:gd name="T4" fmla="*/ 0 w 36"/>
                <a:gd name="T5" fmla="*/ 11 h 13"/>
                <a:gd name="T6" fmla="*/ 36 w 36"/>
                <a:gd name="T7" fmla="*/ 13 h 13"/>
                <a:gd name="T8" fmla="*/ 35 w 36"/>
                <a:gd name="T9" fmla="*/ 1 h 13"/>
                <a:gd name="T10" fmla="*/ 1 w 36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13">
                  <a:moveTo>
                    <a:pt x="1" y="0"/>
                  </a:moveTo>
                  <a:lnTo>
                    <a:pt x="1" y="0"/>
                  </a:lnTo>
                  <a:lnTo>
                    <a:pt x="0" y="11"/>
                  </a:lnTo>
                  <a:lnTo>
                    <a:pt x="36" y="13"/>
                  </a:lnTo>
                  <a:lnTo>
                    <a:pt x="35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1" name="Freeform 47">
              <a:extLst>
                <a:ext uri="{FF2B5EF4-FFF2-40B4-BE49-F238E27FC236}">
                  <a16:creationId xmlns:a16="http://schemas.microsoft.com/office/drawing/2014/main" xmlns="" id="{041BE066-5BDF-D147-B517-0B10ED919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1263" y="4516438"/>
              <a:ext cx="161925" cy="206375"/>
            </a:xfrm>
            <a:custGeom>
              <a:avLst/>
              <a:gdLst>
                <a:gd name="T0" fmla="*/ 42 w 153"/>
                <a:gd name="T1" fmla="*/ 37 h 195"/>
                <a:gd name="T2" fmla="*/ 42 w 153"/>
                <a:gd name="T3" fmla="*/ 37 h 195"/>
                <a:gd name="T4" fmla="*/ 42 w 153"/>
                <a:gd name="T5" fmla="*/ 48 h 195"/>
                <a:gd name="T6" fmla="*/ 79 w 153"/>
                <a:gd name="T7" fmla="*/ 49 h 195"/>
                <a:gd name="T8" fmla="*/ 81 w 153"/>
                <a:gd name="T9" fmla="*/ 147 h 195"/>
                <a:gd name="T10" fmla="*/ 46 w 153"/>
                <a:gd name="T11" fmla="*/ 146 h 195"/>
                <a:gd name="T12" fmla="*/ 27 w 153"/>
                <a:gd name="T13" fmla="*/ 130 h 195"/>
                <a:gd name="T14" fmla="*/ 11 w 153"/>
                <a:gd name="T15" fmla="*/ 139 h 195"/>
                <a:gd name="T16" fmla="*/ 10 w 153"/>
                <a:gd name="T17" fmla="*/ 143 h 195"/>
                <a:gd name="T18" fmla="*/ 18 w 153"/>
                <a:gd name="T19" fmla="*/ 147 h 195"/>
                <a:gd name="T20" fmla="*/ 21 w 153"/>
                <a:gd name="T21" fmla="*/ 167 h 195"/>
                <a:gd name="T22" fmla="*/ 0 w 153"/>
                <a:gd name="T23" fmla="*/ 185 h 195"/>
                <a:gd name="T24" fmla="*/ 4 w 153"/>
                <a:gd name="T25" fmla="*/ 195 h 195"/>
                <a:gd name="T26" fmla="*/ 28 w 153"/>
                <a:gd name="T27" fmla="*/ 177 h 195"/>
                <a:gd name="T28" fmla="*/ 39 w 153"/>
                <a:gd name="T29" fmla="*/ 177 h 195"/>
                <a:gd name="T30" fmla="*/ 42 w 153"/>
                <a:gd name="T31" fmla="*/ 188 h 195"/>
                <a:gd name="T32" fmla="*/ 57 w 153"/>
                <a:gd name="T33" fmla="*/ 194 h 195"/>
                <a:gd name="T34" fmla="*/ 105 w 153"/>
                <a:gd name="T35" fmla="*/ 154 h 195"/>
                <a:gd name="T36" fmla="*/ 104 w 153"/>
                <a:gd name="T37" fmla="*/ 124 h 195"/>
                <a:gd name="T38" fmla="*/ 114 w 153"/>
                <a:gd name="T39" fmla="*/ 100 h 195"/>
                <a:gd name="T40" fmla="*/ 145 w 153"/>
                <a:gd name="T41" fmla="*/ 77 h 195"/>
                <a:gd name="T42" fmla="*/ 153 w 153"/>
                <a:gd name="T43" fmla="*/ 0 h 195"/>
                <a:gd name="T44" fmla="*/ 131 w 153"/>
                <a:gd name="T45" fmla="*/ 0 h 195"/>
                <a:gd name="T46" fmla="*/ 106 w 153"/>
                <a:gd name="T47" fmla="*/ 35 h 195"/>
                <a:gd name="T48" fmla="*/ 42 w 153"/>
                <a:gd name="T49" fmla="*/ 3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3" h="195">
                  <a:moveTo>
                    <a:pt x="42" y="37"/>
                  </a:moveTo>
                  <a:lnTo>
                    <a:pt x="42" y="37"/>
                  </a:lnTo>
                  <a:lnTo>
                    <a:pt x="42" y="48"/>
                  </a:lnTo>
                  <a:lnTo>
                    <a:pt x="79" y="49"/>
                  </a:lnTo>
                  <a:lnTo>
                    <a:pt x="81" y="147"/>
                  </a:lnTo>
                  <a:lnTo>
                    <a:pt x="46" y="146"/>
                  </a:lnTo>
                  <a:lnTo>
                    <a:pt x="27" y="130"/>
                  </a:lnTo>
                  <a:lnTo>
                    <a:pt x="11" y="139"/>
                  </a:lnTo>
                  <a:lnTo>
                    <a:pt x="10" y="143"/>
                  </a:lnTo>
                  <a:lnTo>
                    <a:pt x="18" y="147"/>
                  </a:lnTo>
                  <a:lnTo>
                    <a:pt x="21" y="167"/>
                  </a:lnTo>
                  <a:lnTo>
                    <a:pt x="0" y="185"/>
                  </a:lnTo>
                  <a:lnTo>
                    <a:pt x="4" y="195"/>
                  </a:lnTo>
                  <a:lnTo>
                    <a:pt x="28" y="177"/>
                  </a:lnTo>
                  <a:lnTo>
                    <a:pt x="39" y="177"/>
                  </a:lnTo>
                  <a:lnTo>
                    <a:pt x="42" y="188"/>
                  </a:lnTo>
                  <a:lnTo>
                    <a:pt x="57" y="194"/>
                  </a:lnTo>
                  <a:lnTo>
                    <a:pt x="105" y="154"/>
                  </a:lnTo>
                  <a:lnTo>
                    <a:pt x="104" y="124"/>
                  </a:lnTo>
                  <a:lnTo>
                    <a:pt x="114" y="100"/>
                  </a:lnTo>
                  <a:lnTo>
                    <a:pt x="145" y="77"/>
                  </a:lnTo>
                  <a:lnTo>
                    <a:pt x="153" y="0"/>
                  </a:lnTo>
                  <a:lnTo>
                    <a:pt x="131" y="0"/>
                  </a:lnTo>
                  <a:lnTo>
                    <a:pt x="106" y="35"/>
                  </a:lnTo>
                  <a:lnTo>
                    <a:pt x="42" y="3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2" name="Freeform 48">
              <a:extLst>
                <a:ext uri="{FF2B5EF4-FFF2-40B4-BE49-F238E27FC236}">
                  <a16:creationId xmlns:a16="http://schemas.microsoft.com/office/drawing/2014/main" xmlns="" id="{09604096-92A1-F343-91DD-CA675B8D9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613" y="4710113"/>
              <a:ext cx="34925" cy="34925"/>
            </a:xfrm>
            <a:custGeom>
              <a:avLst/>
              <a:gdLst>
                <a:gd name="T0" fmla="*/ 0 w 32"/>
                <a:gd name="T1" fmla="*/ 17 h 34"/>
                <a:gd name="T2" fmla="*/ 0 w 32"/>
                <a:gd name="T3" fmla="*/ 17 h 34"/>
                <a:gd name="T4" fmla="*/ 14 w 32"/>
                <a:gd name="T5" fmla="*/ 34 h 34"/>
                <a:gd name="T6" fmla="*/ 32 w 32"/>
                <a:gd name="T7" fmla="*/ 18 h 34"/>
                <a:gd name="T8" fmla="*/ 27 w 32"/>
                <a:gd name="T9" fmla="*/ 0 h 34"/>
                <a:gd name="T10" fmla="*/ 22 w 32"/>
                <a:gd name="T11" fmla="*/ 0 h 34"/>
                <a:gd name="T12" fmla="*/ 0 w 32"/>
                <a:gd name="T13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4">
                  <a:moveTo>
                    <a:pt x="0" y="17"/>
                  </a:moveTo>
                  <a:lnTo>
                    <a:pt x="0" y="17"/>
                  </a:lnTo>
                  <a:lnTo>
                    <a:pt x="14" y="34"/>
                  </a:lnTo>
                  <a:lnTo>
                    <a:pt x="32" y="18"/>
                  </a:lnTo>
                  <a:lnTo>
                    <a:pt x="27" y="0"/>
                  </a:lnTo>
                  <a:lnTo>
                    <a:pt x="22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3" name="Freeform 49">
              <a:extLst>
                <a:ext uri="{FF2B5EF4-FFF2-40B4-BE49-F238E27FC236}">
                  <a16:creationId xmlns:a16="http://schemas.microsoft.com/office/drawing/2014/main" xmlns="" id="{C5FDB5FE-A2AF-9147-BE31-FD80777BA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3013" y="4483101"/>
              <a:ext cx="436563" cy="446088"/>
            </a:xfrm>
            <a:custGeom>
              <a:avLst/>
              <a:gdLst>
                <a:gd name="T0" fmla="*/ 0 w 414"/>
                <a:gd name="T1" fmla="*/ 250 h 421"/>
                <a:gd name="T2" fmla="*/ 0 w 414"/>
                <a:gd name="T3" fmla="*/ 250 h 421"/>
                <a:gd name="T4" fmla="*/ 81 w 414"/>
                <a:gd name="T5" fmla="*/ 249 h 421"/>
                <a:gd name="T6" fmla="*/ 97 w 414"/>
                <a:gd name="T7" fmla="*/ 272 h 421"/>
                <a:gd name="T8" fmla="*/ 96 w 414"/>
                <a:gd name="T9" fmla="*/ 289 h 421"/>
                <a:gd name="T10" fmla="*/ 102 w 414"/>
                <a:gd name="T11" fmla="*/ 295 h 421"/>
                <a:gd name="T12" fmla="*/ 143 w 414"/>
                <a:gd name="T13" fmla="*/ 295 h 421"/>
                <a:gd name="T14" fmla="*/ 154 w 414"/>
                <a:gd name="T15" fmla="*/ 272 h 421"/>
                <a:gd name="T16" fmla="*/ 170 w 414"/>
                <a:gd name="T17" fmla="*/ 272 h 421"/>
                <a:gd name="T18" fmla="*/ 177 w 414"/>
                <a:gd name="T19" fmla="*/ 279 h 421"/>
                <a:gd name="T20" fmla="*/ 200 w 414"/>
                <a:gd name="T21" fmla="*/ 278 h 421"/>
                <a:gd name="T22" fmla="*/ 206 w 414"/>
                <a:gd name="T23" fmla="*/ 357 h 421"/>
                <a:gd name="T24" fmla="*/ 245 w 414"/>
                <a:gd name="T25" fmla="*/ 358 h 421"/>
                <a:gd name="T26" fmla="*/ 245 w 414"/>
                <a:gd name="T27" fmla="*/ 365 h 421"/>
                <a:gd name="T28" fmla="*/ 350 w 414"/>
                <a:gd name="T29" fmla="*/ 412 h 421"/>
                <a:gd name="T30" fmla="*/ 355 w 414"/>
                <a:gd name="T31" fmla="*/ 421 h 421"/>
                <a:gd name="T32" fmla="*/ 377 w 414"/>
                <a:gd name="T33" fmla="*/ 421 h 421"/>
                <a:gd name="T34" fmla="*/ 374 w 414"/>
                <a:gd name="T35" fmla="*/ 388 h 421"/>
                <a:gd name="T36" fmla="*/ 335 w 414"/>
                <a:gd name="T37" fmla="*/ 369 h 421"/>
                <a:gd name="T38" fmla="*/ 337 w 414"/>
                <a:gd name="T39" fmla="*/ 344 h 421"/>
                <a:gd name="T40" fmla="*/ 354 w 414"/>
                <a:gd name="T41" fmla="*/ 304 h 421"/>
                <a:gd name="T42" fmla="*/ 393 w 414"/>
                <a:gd name="T43" fmla="*/ 303 h 421"/>
                <a:gd name="T44" fmla="*/ 360 w 414"/>
                <a:gd name="T45" fmla="*/ 192 h 421"/>
                <a:gd name="T46" fmla="*/ 360 w 414"/>
                <a:gd name="T47" fmla="*/ 144 h 421"/>
                <a:gd name="T48" fmla="*/ 413 w 414"/>
                <a:gd name="T49" fmla="*/ 62 h 421"/>
                <a:gd name="T50" fmla="*/ 414 w 414"/>
                <a:gd name="T51" fmla="*/ 50 h 421"/>
                <a:gd name="T52" fmla="*/ 406 w 414"/>
                <a:gd name="T53" fmla="*/ 46 h 421"/>
                <a:gd name="T54" fmla="*/ 406 w 414"/>
                <a:gd name="T55" fmla="*/ 23 h 421"/>
                <a:gd name="T56" fmla="*/ 396 w 414"/>
                <a:gd name="T57" fmla="*/ 23 h 421"/>
                <a:gd name="T58" fmla="*/ 387 w 414"/>
                <a:gd name="T59" fmla="*/ 10 h 421"/>
                <a:gd name="T60" fmla="*/ 227 w 414"/>
                <a:gd name="T61" fmla="*/ 3 h 421"/>
                <a:gd name="T62" fmla="*/ 198 w 414"/>
                <a:gd name="T63" fmla="*/ 31 h 421"/>
                <a:gd name="T64" fmla="*/ 150 w 414"/>
                <a:gd name="T65" fmla="*/ 0 h 421"/>
                <a:gd name="T66" fmla="*/ 133 w 414"/>
                <a:gd name="T67" fmla="*/ 10 h 421"/>
                <a:gd name="T68" fmla="*/ 121 w 414"/>
                <a:gd name="T69" fmla="*/ 113 h 421"/>
                <a:gd name="T70" fmla="*/ 90 w 414"/>
                <a:gd name="T71" fmla="*/ 137 h 421"/>
                <a:gd name="T72" fmla="*/ 81 w 414"/>
                <a:gd name="T73" fmla="*/ 157 h 421"/>
                <a:gd name="T74" fmla="*/ 83 w 414"/>
                <a:gd name="T75" fmla="*/ 188 h 421"/>
                <a:gd name="T76" fmla="*/ 28 w 414"/>
                <a:gd name="T77" fmla="*/ 233 h 421"/>
                <a:gd name="T78" fmla="*/ 14 w 414"/>
                <a:gd name="T79" fmla="*/ 226 h 421"/>
                <a:gd name="T80" fmla="*/ 16 w 414"/>
                <a:gd name="T81" fmla="*/ 235 h 421"/>
                <a:gd name="T82" fmla="*/ 0 w 414"/>
                <a:gd name="T83" fmla="*/ 25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14" h="421">
                  <a:moveTo>
                    <a:pt x="0" y="250"/>
                  </a:moveTo>
                  <a:lnTo>
                    <a:pt x="0" y="250"/>
                  </a:lnTo>
                  <a:lnTo>
                    <a:pt x="81" y="249"/>
                  </a:lnTo>
                  <a:lnTo>
                    <a:pt x="97" y="272"/>
                  </a:lnTo>
                  <a:lnTo>
                    <a:pt x="96" y="289"/>
                  </a:lnTo>
                  <a:lnTo>
                    <a:pt x="102" y="295"/>
                  </a:lnTo>
                  <a:lnTo>
                    <a:pt x="143" y="295"/>
                  </a:lnTo>
                  <a:lnTo>
                    <a:pt x="154" y="272"/>
                  </a:lnTo>
                  <a:lnTo>
                    <a:pt x="170" y="272"/>
                  </a:lnTo>
                  <a:lnTo>
                    <a:pt x="177" y="279"/>
                  </a:lnTo>
                  <a:lnTo>
                    <a:pt x="200" y="278"/>
                  </a:lnTo>
                  <a:lnTo>
                    <a:pt x="206" y="357"/>
                  </a:lnTo>
                  <a:lnTo>
                    <a:pt x="245" y="358"/>
                  </a:lnTo>
                  <a:lnTo>
                    <a:pt x="245" y="365"/>
                  </a:lnTo>
                  <a:lnTo>
                    <a:pt x="350" y="412"/>
                  </a:lnTo>
                  <a:lnTo>
                    <a:pt x="355" y="421"/>
                  </a:lnTo>
                  <a:lnTo>
                    <a:pt x="377" y="421"/>
                  </a:lnTo>
                  <a:lnTo>
                    <a:pt x="374" y="388"/>
                  </a:lnTo>
                  <a:lnTo>
                    <a:pt x="335" y="369"/>
                  </a:lnTo>
                  <a:lnTo>
                    <a:pt x="337" y="344"/>
                  </a:lnTo>
                  <a:lnTo>
                    <a:pt x="354" y="304"/>
                  </a:lnTo>
                  <a:lnTo>
                    <a:pt x="393" y="303"/>
                  </a:lnTo>
                  <a:lnTo>
                    <a:pt x="360" y="192"/>
                  </a:lnTo>
                  <a:lnTo>
                    <a:pt x="360" y="144"/>
                  </a:lnTo>
                  <a:lnTo>
                    <a:pt x="413" y="62"/>
                  </a:lnTo>
                  <a:lnTo>
                    <a:pt x="414" y="50"/>
                  </a:lnTo>
                  <a:lnTo>
                    <a:pt x="406" y="46"/>
                  </a:lnTo>
                  <a:lnTo>
                    <a:pt x="406" y="23"/>
                  </a:lnTo>
                  <a:lnTo>
                    <a:pt x="396" y="23"/>
                  </a:lnTo>
                  <a:lnTo>
                    <a:pt x="387" y="10"/>
                  </a:lnTo>
                  <a:lnTo>
                    <a:pt x="227" y="3"/>
                  </a:lnTo>
                  <a:lnTo>
                    <a:pt x="198" y="31"/>
                  </a:lnTo>
                  <a:lnTo>
                    <a:pt x="150" y="0"/>
                  </a:lnTo>
                  <a:lnTo>
                    <a:pt x="133" y="10"/>
                  </a:lnTo>
                  <a:lnTo>
                    <a:pt x="121" y="113"/>
                  </a:lnTo>
                  <a:lnTo>
                    <a:pt x="90" y="137"/>
                  </a:lnTo>
                  <a:lnTo>
                    <a:pt x="81" y="157"/>
                  </a:lnTo>
                  <a:lnTo>
                    <a:pt x="83" y="188"/>
                  </a:lnTo>
                  <a:lnTo>
                    <a:pt x="28" y="233"/>
                  </a:lnTo>
                  <a:lnTo>
                    <a:pt x="14" y="226"/>
                  </a:lnTo>
                  <a:lnTo>
                    <a:pt x="16" y="235"/>
                  </a:lnTo>
                  <a:lnTo>
                    <a:pt x="0" y="25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4" name="Freeform 50">
              <a:extLst>
                <a:ext uri="{FF2B5EF4-FFF2-40B4-BE49-F238E27FC236}">
                  <a16:creationId xmlns:a16="http://schemas.microsoft.com/office/drawing/2014/main" xmlns="" id="{D9CBC1B3-9D27-A941-B34A-9AAFB210F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363" y="4616451"/>
              <a:ext cx="36513" cy="46038"/>
            </a:xfrm>
            <a:custGeom>
              <a:avLst/>
              <a:gdLst>
                <a:gd name="T0" fmla="*/ 13 w 35"/>
                <a:gd name="T1" fmla="*/ 0 h 43"/>
                <a:gd name="T2" fmla="*/ 13 w 35"/>
                <a:gd name="T3" fmla="*/ 0 h 43"/>
                <a:gd name="T4" fmla="*/ 35 w 35"/>
                <a:gd name="T5" fmla="*/ 20 h 43"/>
                <a:gd name="T6" fmla="*/ 34 w 35"/>
                <a:gd name="T7" fmla="*/ 42 h 43"/>
                <a:gd name="T8" fmla="*/ 0 w 35"/>
                <a:gd name="T9" fmla="*/ 43 h 43"/>
                <a:gd name="T10" fmla="*/ 0 w 35"/>
                <a:gd name="T11" fmla="*/ 19 h 43"/>
                <a:gd name="T12" fmla="*/ 13 w 3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3">
                  <a:moveTo>
                    <a:pt x="13" y="0"/>
                  </a:moveTo>
                  <a:lnTo>
                    <a:pt x="13" y="0"/>
                  </a:lnTo>
                  <a:lnTo>
                    <a:pt x="35" y="20"/>
                  </a:lnTo>
                  <a:lnTo>
                    <a:pt x="34" y="42"/>
                  </a:lnTo>
                  <a:lnTo>
                    <a:pt x="0" y="43"/>
                  </a:lnTo>
                  <a:lnTo>
                    <a:pt x="0" y="19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5" name="Freeform 51">
              <a:extLst>
                <a:ext uri="{FF2B5EF4-FFF2-40B4-BE49-F238E27FC236}">
                  <a16:creationId xmlns:a16="http://schemas.microsoft.com/office/drawing/2014/main" xmlns="" id="{B84E0B9C-5533-F045-838F-2EEF76E38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8775" y="4668838"/>
              <a:ext cx="38100" cy="38100"/>
            </a:xfrm>
            <a:custGeom>
              <a:avLst/>
              <a:gdLst>
                <a:gd name="T0" fmla="*/ 1 w 35"/>
                <a:gd name="T1" fmla="*/ 1 h 37"/>
                <a:gd name="T2" fmla="*/ 1 w 35"/>
                <a:gd name="T3" fmla="*/ 1 h 37"/>
                <a:gd name="T4" fmla="*/ 35 w 35"/>
                <a:gd name="T5" fmla="*/ 0 h 37"/>
                <a:gd name="T6" fmla="*/ 26 w 35"/>
                <a:gd name="T7" fmla="*/ 29 h 37"/>
                <a:gd name="T8" fmla="*/ 17 w 35"/>
                <a:gd name="T9" fmla="*/ 37 h 37"/>
                <a:gd name="T10" fmla="*/ 7 w 35"/>
                <a:gd name="T11" fmla="*/ 37 h 37"/>
                <a:gd name="T12" fmla="*/ 0 w 35"/>
                <a:gd name="T13" fmla="*/ 17 h 37"/>
                <a:gd name="T14" fmla="*/ 1 w 35"/>
                <a:gd name="T1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7">
                  <a:moveTo>
                    <a:pt x="1" y="1"/>
                  </a:moveTo>
                  <a:lnTo>
                    <a:pt x="1" y="1"/>
                  </a:lnTo>
                  <a:lnTo>
                    <a:pt x="35" y="0"/>
                  </a:lnTo>
                  <a:lnTo>
                    <a:pt x="26" y="29"/>
                  </a:lnTo>
                  <a:lnTo>
                    <a:pt x="17" y="37"/>
                  </a:lnTo>
                  <a:lnTo>
                    <a:pt x="7" y="37"/>
                  </a:lnTo>
                  <a:lnTo>
                    <a:pt x="0" y="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6" name="Freeform 52">
              <a:extLst>
                <a:ext uri="{FF2B5EF4-FFF2-40B4-BE49-F238E27FC236}">
                  <a16:creationId xmlns:a16="http://schemas.microsoft.com/office/drawing/2014/main" xmlns="" id="{67E81329-10D0-9347-A51F-4E7054B03E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7825" y="4508501"/>
              <a:ext cx="117475" cy="125413"/>
            </a:xfrm>
            <a:custGeom>
              <a:avLst/>
              <a:gdLst>
                <a:gd name="T0" fmla="*/ 0 w 112"/>
                <a:gd name="T1" fmla="*/ 96 h 118"/>
                <a:gd name="T2" fmla="*/ 0 w 112"/>
                <a:gd name="T3" fmla="*/ 96 h 118"/>
                <a:gd name="T4" fmla="*/ 24 w 112"/>
                <a:gd name="T5" fmla="*/ 118 h 118"/>
                <a:gd name="T6" fmla="*/ 39 w 112"/>
                <a:gd name="T7" fmla="*/ 108 h 118"/>
                <a:gd name="T8" fmla="*/ 79 w 112"/>
                <a:gd name="T9" fmla="*/ 102 h 118"/>
                <a:gd name="T10" fmla="*/ 86 w 112"/>
                <a:gd name="T11" fmla="*/ 103 h 118"/>
                <a:gd name="T12" fmla="*/ 89 w 112"/>
                <a:gd name="T13" fmla="*/ 87 h 118"/>
                <a:gd name="T14" fmla="*/ 112 w 112"/>
                <a:gd name="T15" fmla="*/ 39 h 118"/>
                <a:gd name="T16" fmla="*/ 93 w 112"/>
                <a:gd name="T17" fmla="*/ 0 h 118"/>
                <a:gd name="T18" fmla="*/ 31 w 112"/>
                <a:gd name="T19" fmla="*/ 0 h 118"/>
                <a:gd name="T20" fmla="*/ 30 w 112"/>
                <a:gd name="T21" fmla="*/ 16 h 118"/>
                <a:gd name="T22" fmla="*/ 38 w 112"/>
                <a:gd name="T23" fmla="*/ 24 h 118"/>
                <a:gd name="T24" fmla="*/ 37 w 112"/>
                <a:gd name="T25" fmla="*/ 41 h 118"/>
                <a:gd name="T26" fmla="*/ 0 w 112"/>
                <a:gd name="T27" fmla="*/ 9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18">
                  <a:moveTo>
                    <a:pt x="0" y="96"/>
                  </a:moveTo>
                  <a:lnTo>
                    <a:pt x="0" y="96"/>
                  </a:lnTo>
                  <a:lnTo>
                    <a:pt x="24" y="118"/>
                  </a:lnTo>
                  <a:lnTo>
                    <a:pt x="39" y="108"/>
                  </a:lnTo>
                  <a:lnTo>
                    <a:pt x="79" y="102"/>
                  </a:lnTo>
                  <a:lnTo>
                    <a:pt x="86" y="103"/>
                  </a:lnTo>
                  <a:lnTo>
                    <a:pt x="89" y="87"/>
                  </a:lnTo>
                  <a:lnTo>
                    <a:pt x="112" y="39"/>
                  </a:lnTo>
                  <a:lnTo>
                    <a:pt x="93" y="0"/>
                  </a:lnTo>
                  <a:lnTo>
                    <a:pt x="31" y="0"/>
                  </a:lnTo>
                  <a:lnTo>
                    <a:pt x="30" y="16"/>
                  </a:lnTo>
                  <a:lnTo>
                    <a:pt x="38" y="24"/>
                  </a:lnTo>
                  <a:lnTo>
                    <a:pt x="37" y="41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8" name="Freeform 54">
              <a:extLst>
                <a:ext uri="{FF2B5EF4-FFF2-40B4-BE49-F238E27FC236}">
                  <a16:creationId xmlns:a16="http://schemas.microsoft.com/office/drawing/2014/main" xmlns="" id="{05068568-5E11-354F-9871-D41A630D1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300" y="4621213"/>
              <a:ext cx="255588" cy="257175"/>
            </a:xfrm>
            <a:custGeom>
              <a:avLst/>
              <a:gdLst>
                <a:gd name="T0" fmla="*/ 105 w 242"/>
                <a:gd name="T1" fmla="*/ 242 h 242"/>
                <a:gd name="T2" fmla="*/ 105 w 242"/>
                <a:gd name="T3" fmla="*/ 242 h 242"/>
                <a:gd name="T4" fmla="*/ 242 w 242"/>
                <a:gd name="T5" fmla="*/ 226 h 242"/>
                <a:gd name="T6" fmla="*/ 211 w 242"/>
                <a:gd name="T7" fmla="*/ 166 h 242"/>
                <a:gd name="T8" fmla="*/ 209 w 242"/>
                <a:gd name="T9" fmla="*/ 109 h 242"/>
                <a:gd name="T10" fmla="*/ 219 w 242"/>
                <a:gd name="T11" fmla="*/ 81 h 242"/>
                <a:gd name="T12" fmla="*/ 89 w 242"/>
                <a:gd name="T13" fmla="*/ 0 h 242"/>
                <a:gd name="T14" fmla="*/ 48 w 242"/>
                <a:gd name="T15" fmla="*/ 6 h 242"/>
                <a:gd name="T16" fmla="*/ 34 w 242"/>
                <a:gd name="T17" fmla="*/ 17 h 242"/>
                <a:gd name="T18" fmla="*/ 33 w 242"/>
                <a:gd name="T19" fmla="*/ 41 h 242"/>
                <a:gd name="T20" fmla="*/ 23 w 242"/>
                <a:gd name="T21" fmla="*/ 74 h 242"/>
                <a:gd name="T22" fmla="*/ 14 w 242"/>
                <a:gd name="T23" fmla="*/ 85 h 242"/>
                <a:gd name="T24" fmla="*/ 0 w 242"/>
                <a:gd name="T25" fmla="*/ 87 h 242"/>
                <a:gd name="T26" fmla="*/ 26 w 242"/>
                <a:gd name="T27" fmla="*/ 178 h 242"/>
                <a:gd name="T28" fmla="*/ 69 w 242"/>
                <a:gd name="T29" fmla="*/ 198 h 242"/>
                <a:gd name="T30" fmla="*/ 99 w 242"/>
                <a:gd name="T31" fmla="*/ 199 h 242"/>
                <a:gd name="T32" fmla="*/ 105 w 242"/>
                <a:gd name="T33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2" h="242">
                  <a:moveTo>
                    <a:pt x="105" y="242"/>
                  </a:moveTo>
                  <a:lnTo>
                    <a:pt x="105" y="242"/>
                  </a:lnTo>
                  <a:lnTo>
                    <a:pt x="242" y="226"/>
                  </a:lnTo>
                  <a:lnTo>
                    <a:pt x="211" y="166"/>
                  </a:lnTo>
                  <a:lnTo>
                    <a:pt x="209" y="109"/>
                  </a:lnTo>
                  <a:lnTo>
                    <a:pt x="219" y="81"/>
                  </a:lnTo>
                  <a:lnTo>
                    <a:pt x="89" y="0"/>
                  </a:lnTo>
                  <a:lnTo>
                    <a:pt x="48" y="6"/>
                  </a:lnTo>
                  <a:lnTo>
                    <a:pt x="34" y="17"/>
                  </a:lnTo>
                  <a:lnTo>
                    <a:pt x="33" y="41"/>
                  </a:lnTo>
                  <a:lnTo>
                    <a:pt x="23" y="74"/>
                  </a:lnTo>
                  <a:lnTo>
                    <a:pt x="14" y="85"/>
                  </a:lnTo>
                  <a:lnTo>
                    <a:pt x="0" y="87"/>
                  </a:lnTo>
                  <a:lnTo>
                    <a:pt x="26" y="178"/>
                  </a:lnTo>
                  <a:lnTo>
                    <a:pt x="69" y="198"/>
                  </a:lnTo>
                  <a:lnTo>
                    <a:pt x="99" y="199"/>
                  </a:lnTo>
                  <a:lnTo>
                    <a:pt x="105" y="24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9" name="Freeform 55">
              <a:extLst>
                <a:ext uri="{FF2B5EF4-FFF2-40B4-BE49-F238E27FC236}">
                  <a16:creationId xmlns:a16="http://schemas.microsoft.com/office/drawing/2014/main" xmlns="" id="{8827359A-D3A1-7D4D-9AD0-B208D1084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0975" y="4808538"/>
              <a:ext cx="273050" cy="227013"/>
            </a:xfrm>
            <a:custGeom>
              <a:avLst/>
              <a:gdLst>
                <a:gd name="T0" fmla="*/ 0 w 258"/>
                <a:gd name="T1" fmla="*/ 170 h 214"/>
                <a:gd name="T2" fmla="*/ 0 w 258"/>
                <a:gd name="T3" fmla="*/ 170 h 214"/>
                <a:gd name="T4" fmla="*/ 25 w 258"/>
                <a:gd name="T5" fmla="*/ 204 h 214"/>
                <a:gd name="T6" fmla="*/ 64 w 258"/>
                <a:gd name="T7" fmla="*/ 206 h 214"/>
                <a:gd name="T8" fmla="*/ 77 w 258"/>
                <a:gd name="T9" fmla="*/ 214 h 214"/>
                <a:gd name="T10" fmla="*/ 118 w 258"/>
                <a:gd name="T11" fmla="*/ 214 h 214"/>
                <a:gd name="T12" fmla="*/ 152 w 258"/>
                <a:gd name="T13" fmla="*/ 166 h 214"/>
                <a:gd name="T14" fmla="*/ 249 w 258"/>
                <a:gd name="T15" fmla="*/ 122 h 214"/>
                <a:gd name="T16" fmla="*/ 258 w 258"/>
                <a:gd name="T17" fmla="*/ 84 h 214"/>
                <a:gd name="T18" fmla="*/ 247 w 258"/>
                <a:gd name="T19" fmla="*/ 29 h 214"/>
                <a:gd name="T20" fmla="*/ 196 w 258"/>
                <a:gd name="T21" fmla="*/ 0 h 214"/>
                <a:gd name="T22" fmla="*/ 162 w 258"/>
                <a:gd name="T23" fmla="*/ 3 h 214"/>
                <a:gd name="T24" fmla="*/ 145 w 258"/>
                <a:gd name="T25" fmla="*/ 40 h 214"/>
                <a:gd name="T26" fmla="*/ 146 w 258"/>
                <a:gd name="T27" fmla="*/ 57 h 214"/>
                <a:gd name="T28" fmla="*/ 186 w 258"/>
                <a:gd name="T29" fmla="*/ 76 h 214"/>
                <a:gd name="T30" fmla="*/ 188 w 258"/>
                <a:gd name="T31" fmla="*/ 118 h 214"/>
                <a:gd name="T32" fmla="*/ 154 w 258"/>
                <a:gd name="T33" fmla="*/ 120 h 214"/>
                <a:gd name="T34" fmla="*/ 145 w 258"/>
                <a:gd name="T35" fmla="*/ 106 h 214"/>
                <a:gd name="T36" fmla="*/ 50 w 258"/>
                <a:gd name="T37" fmla="*/ 65 h 214"/>
                <a:gd name="T38" fmla="*/ 47 w 258"/>
                <a:gd name="T39" fmla="*/ 97 h 214"/>
                <a:gd name="T40" fmla="*/ 2 w 258"/>
                <a:gd name="T41" fmla="*/ 98 h 214"/>
                <a:gd name="T42" fmla="*/ 0 w 258"/>
                <a:gd name="T43" fmla="*/ 17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8" h="214">
                  <a:moveTo>
                    <a:pt x="0" y="170"/>
                  </a:moveTo>
                  <a:lnTo>
                    <a:pt x="0" y="170"/>
                  </a:lnTo>
                  <a:lnTo>
                    <a:pt x="25" y="204"/>
                  </a:lnTo>
                  <a:lnTo>
                    <a:pt x="64" y="206"/>
                  </a:lnTo>
                  <a:lnTo>
                    <a:pt x="77" y="214"/>
                  </a:lnTo>
                  <a:lnTo>
                    <a:pt x="118" y="214"/>
                  </a:lnTo>
                  <a:lnTo>
                    <a:pt x="152" y="166"/>
                  </a:lnTo>
                  <a:lnTo>
                    <a:pt x="249" y="122"/>
                  </a:lnTo>
                  <a:lnTo>
                    <a:pt x="258" y="84"/>
                  </a:lnTo>
                  <a:lnTo>
                    <a:pt x="247" y="29"/>
                  </a:lnTo>
                  <a:lnTo>
                    <a:pt x="196" y="0"/>
                  </a:lnTo>
                  <a:lnTo>
                    <a:pt x="162" y="3"/>
                  </a:lnTo>
                  <a:lnTo>
                    <a:pt x="145" y="40"/>
                  </a:lnTo>
                  <a:lnTo>
                    <a:pt x="146" y="57"/>
                  </a:lnTo>
                  <a:lnTo>
                    <a:pt x="186" y="76"/>
                  </a:lnTo>
                  <a:lnTo>
                    <a:pt x="188" y="118"/>
                  </a:lnTo>
                  <a:lnTo>
                    <a:pt x="154" y="120"/>
                  </a:lnTo>
                  <a:lnTo>
                    <a:pt x="145" y="106"/>
                  </a:lnTo>
                  <a:lnTo>
                    <a:pt x="50" y="65"/>
                  </a:lnTo>
                  <a:lnTo>
                    <a:pt x="47" y="97"/>
                  </a:lnTo>
                  <a:lnTo>
                    <a:pt x="2" y="98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0" name="Freeform 56">
              <a:extLst>
                <a:ext uri="{FF2B5EF4-FFF2-40B4-BE49-F238E27FC236}">
                  <a16:creationId xmlns:a16="http://schemas.microsoft.com/office/drawing/2014/main" xmlns="" id="{F7010275-17DB-2344-A82A-77B21CCFC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6025" y="4754563"/>
              <a:ext cx="277813" cy="277813"/>
            </a:xfrm>
            <a:custGeom>
              <a:avLst/>
              <a:gdLst>
                <a:gd name="T0" fmla="*/ 19 w 263"/>
                <a:gd name="T1" fmla="*/ 1 h 262"/>
                <a:gd name="T2" fmla="*/ 19 w 263"/>
                <a:gd name="T3" fmla="*/ 1 h 262"/>
                <a:gd name="T4" fmla="*/ 45 w 263"/>
                <a:gd name="T5" fmla="*/ 101 h 262"/>
                <a:gd name="T6" fmla="*/ 45 w 263"/>
                <a:gd name="T7" fmla="*/ 132 h 262"/>
                <a:gd name="T8" fmla="*/ 6 w 263"/>
                <a:gd name="T9" fmla="*/ 174 h 262"/>
                <a:gd name="T10" fmla="*/ 0 w 263"/>
                <a:gd name="T11" fmla="*/ 243 h 262"/>
                <a:gd name="T12" fmla="*/ 150 w 263"/>
                <a:gd name="T13" fmla="*/ 244 h 262"/>
                <a:gd name="T14" fmla="*/ 199 w 263"/>
                <a:gd name="T15" fmla="*/ 262 h 262"/>
                <a:gd name="T16" fmla="*/ 240 w 263"/>
                <a:gd name="T17" fmla="*/ 257 h 262"/>
                <a:gd name="T18" fmla="*/ 216 w 263"/>
                <a:gd name="T19" fmla="*/ 227 h 262"/>
                <a:gd name="T20" fmla="*/ 216 w 263"/>
                <a:gd name="T21" fmla="*/ 143 h 262"/>
                <a:gd name="T22" fmla="*/ 263 w 263"/>
                <a:gd name="T23" fmla="*/ 141 h 262"/>
                <a:gd name="T24" fmla="*/ 263 w 263"/>
                <a:gd name="T25" fmla="*/ 108 h 262"/>
                <a:gd name="T26" fmla="*/ 225 w 263"/>
                <a:gd name="T27" fmla="*/ 106 h 262"/>
                <a:gd name="T28" fmla="*/ 218 w 263"/>
                <a:gd name="T29" fmla="*/ 29 h 262"/>
                <a:gd name="T30" fmla="*/ 202 w 263"/>
                <a:gd name="T31" fmla="*/ 29 h 262"/>
                <a:gd name="T32" fmla="*/ 193 w 263"/>
                <a:gd name="T33" fmla="*/ 21 h 262"/>
                <a:gd name="T34" fmla="*/ 184 w 263"/>
                <a:gd name="T35" fmla="*/ 22 h 262"/>
                <a:gd name="T36" fmla="*/ 171 w 263"/>
                <a:gd name="T37" fmla="*/ 46 h 262"/>
                <a:gd name="T38" fmla="*/ 124 w 263"/>
                <a:gd name="T39" fmla="*/ 46 h 262"/>
                <a:gd name="T40" fmla="*/ 113 w 263"/>
                <a:gd name="T41" fmla="*/ 34 h 262"/>
                <a:gd name="T42" fmla="*/ 116 w 263"/>
                <a:gd name="T43" fmla="*/ 19 h 262"/>
                <a:gd name="T44" fmla="*/ 103 w 263"/>
                <a:gd name="T45" fmla="*/ 0 h 262"/>
                <a:gd name="T46" fmla="*/ 19 w 263"/>
                <a:gd name="T47" fmla="*/ 1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3" h="262">
                  <a:moveTo>
                    <a:pt x="19" y="1"/>
                  </a:moveTo>
                  <a:lnTo>
                    <a:pt x="19" y="1"/>
                  </a:lnTo>
                  <a:lnTo>
                    <a:pt x="45" y="101"/>
                  </a:lnTo>
                  <a:lnTo>
                    <a:pt x="45" y="132"/>
                  </a:lnTo>
                  <a:lnTo>
                    <a:pt x="6" y="174"/>
                  </a:lnTo>
                  <a:lnTo>
                    <a:pt x="0" y="243"/>
                  </a:lnTo>
                  <a:lnTo>
                    <a:pt x="150" y="244"/>
                  </a:lnTo>
                  <a:lnTo>
                    <a:pt x="199" y="262"/>
                  </a:lnTo>
                  <a:lnTo>
                    <a:pt x="240" y="257"/>
                  </a:lnTo>
                  <a:lnTo>
                    <a:pt x="216" y="227"/>
                  </a:lnTo>
                  <a:lnTo>
                    <a:pt x="216" y="143"/>
                  </a:lnTo>
                  <a:lnTo>
                    <a:pt x="263" y="141"/>
                  </a:lnTo>
                  <a:lnTo>
                    <a:pt x="263" y="108"/>
                  </a:lnTo>
                  <a:lnTo>
                    <a:pt x="225" y="106"/>
                  </a:lnTo>
                  <a:lnTo>
                    <a:pt x="218" y="29"/>
                  </a:lnTo>
                  <a:lnTo>
                    <a:pt x="202" y="29"/>
                  </a:lnTo>
                  <a:lnTo>
                    <a:pt x="193" y="21"/>
                  </a:lnTo>
                  <a:lnTo>
                    <a:pt x="184" y="22"/>
                  </a:lnTo>
                  <a:lnTo>
                    <a:pt x="171" y="46"/>
                  </a:lnTo>
                  <a:lnTo>
                    <a:pt x="124" y="46"/>
                  </a:lnTo>
                  <a:lnTo>
                    <a:pt x="113" y="34"/>
                  </a:lnTo>
                  <a:lnTo>
                    <a:pt x="116" y="19"/>
                  </a:lnTo>
                  <a:lnTo>
                    <a:pt x="103" y="0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1" name="Freeform 57">
              <a:extLst>
                <a:ext uri="{FF2B5EF4-FFF2-40B4-BE49-F238E27FC236}">
                  <a16:creationId xmlns:a16="http://schemas.microsoft.com/office/drawing/2014/main" xmlns="" id="{58B28015-0882-1049-B568-AB0E3887F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263" y="4838701"/>
              <a:ext cx="66675" cy="182563"/>
            </a:xfrm>
            <a:custGeom>
              <a:avLst/>
              <a:gdLst>
                <a:gd name="T0" fmla="*/ 2 w 63"/>
                <a:gd name="T1" fmla="*/ 100 h 172"/>
                <a:gd name="T2" fmla="*/ 2 w 63"/>
                <a:gd name="T3" fmla="*/ 100 h 172"/>
                <a:gd name="T4" fmla="*/ 26 w 63"/>
                <a:gd name="T5" fmla="*/ 125 h 172"/>
                <a:gd name="T6" fmla="*/ 26 w 63"/>
                <a:gd name="T7" fmla="*/ 158 h 172"/>
                <a:gd name="T8" fmla="*/ 31 w 63"/>
                <a:gd name="T9" fmla="*/ 172 h 172"/>
                <a:gd name="T10" fmla="*/ 63 w 63"/>
                <a:gd name="T11" fmla="*/ 137 h 172"/>
                <a:gd name="T12" fmla="*/ 59 w 63"/>
                <a:gd name="T13" fmla="*/ 92 h 172"/>
                <a:gd name="T14" fmla="*/ 42 w 63"/>
                <a:gd name="T15" fmla="*/ 79 h 172"/>
                <a:gd name="T16" fmla="*/ 26 w 63"/>
                <a:gd name="T17" fmla="*/ 1 h 172"/>
                <a:gd name="T18" fmla="*/ 0 w 63"/>
                <a:gd name="T19" fmla="*/ 0 h 172"/>
                <a:gd name="T20" fmla="*/ 12 w 63"/>
                <a:gd name="T21" fmla="*/ 56 h 172"/>
                <a:gd name="T22" fmla="*/ 2 w 63"/>
                <a:gd name="T23" fmla="*/ 10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72">
                  <a:moveTo>
                    <a:pt x="2" y="100"/>
                  </a:moveTo>
                  <a:lnTo>
                    <a:pt x="2" y="100"/>
                  </a:lnTo>
                  <a:lnTo>
                    <a:pt x="26" y="125"/>
                  </a:lnTo>
                  <a:lnTo>
                    <a:pt x="26" y="158"/>
                  </a:lnTo>
                  <a:lnTo>
                    <a:pt x="31" y="172"/>
                  </a:lnTo>
                  <a:lnTo>
                    <a:pt x="63" y="137"/>
                  </a:lnTo>
                  <a:lnTo>
                    <a:pt x="59" y="92"/>
                  </a:lnTo>
                  <a:lnTo>
                    <a:pt x="42" y="79"/>
                  </a:lnTo>
                  <a:lnTo>
                    <a:pt x="26" y="1"/>
                  </a:lnTo>
                  <a:lnTo>
                    <a:pt x="0" y="0"/>
                  </a:lnTo>
                  <a:lnTo>
                    <a:pt x="12" y="56"/>
                  </a:lnTo>
                  <a:lnTo>
                    <a:pt x="2" y="10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2" name="Freeform 58">
              <a:extLst>
                <a:ext uri="{FF2B5EF4-FFF2-40B4-BE49-F238E27FC236}">
                  <a16:creationId xmlns:a16="http://schemas.microsoft.com/office/drawing/2014/main" xmlns="" id="{14B0AA33-0D60-034A-BC01-DB28899BA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7825" y="4867276"/>
              <a:ext cx="257175" cy="376238"/>
            </a:xfrm>
            <a:custGeom>
              <a:avLst/>
              <a:gdLst>
                <a:gd name="T0" fmla="*/ 22 w 243"/>
                <a:gd name="T1" fmla="*/ 339 h 356"/>
                <a:gd name="T2" fmla="*/ 22 w 243"/>
                <a:gd name="T3" fmla="*/ 339 h 356"/>
                <a:gd name="T4" fmla="*/ 43 w 243"/>
                <a:gd name="T5" fmla="*/ 356 h 356"/>
                <a:gd name="T6" fmla="*/ 93 w 243"/>
                <a:gd name="T7" fmla="*/ 326 h 356"/>
                <a:gd name="T8" fmla="*/ 101 w 243"/>
                <a:gd name="T9" fmla="*/ 281 h 356"/>
                <a:gd name="T10" fmla="*/ 101 w 243"/>
                <a:gd name="T11" fmla="*/ 207 h 356"/>
                <a:gd name="T12" fmla="*/ 181 w 243"/>
                <a:gd name="T13" fmla="*/ 142 h 356"/>
                <a:gd name="T14" fmla="*/ 194 w 243"/>
                <a:gd name="T15" fmla="*/ 142 h 356"/>
                <a:gd name="T16" fmla="*/ 243 w 243"/>
                <a:gd name="T17" fmla="*/ 96 h 356"/>
                <a:gd name="T18" fmla="*/ 235 w 243"/>
                <a:gd name="T19" fmla="*/ 0 h 356"/>
                <a:gd name="T20" fmla="*/ 107 w 243"/>
                <a:gd name="T21" fmla="*/ 16 h 356"/>
                <a:gd name="T22" fmla="*/ 111 w 243"/>
                <a:gd name="T23" fmla="*/ 45 h 356"/>
                <a:gd name="T24" fmla="*/ 133 w 243"/>
                <a:gd name="T25" fmla="*/ 62 h 356"/>
                <a:gd name="T26" fmla="*/ 138 w 243"/>
                <a:gd name="T27" fmla="*/ 114 h 356"/>
                <a:gd name="T28" fmla="*/ 95 w 243"/>
                <a:gd name="T29" fmla="*/ 156 h 356"/>
                <a:gd name="T30" fmla="*/ 84 w 243"/>
                <a:gd name="T31" fmla="*/ 133 h 356"/>
                <a:gd name="T32" fmla="*/ 86 w 243"/>
                <a:gd name="T33" fmla="*/ 101 h 356"/>
                <a:gd name="T34" fmla="*/ 61 w 243"/>
                <a:gd name="T35" fmla="*/ 74 h 356"/>
                <a:gd name="T36" fmla="*/ 0 w 243"/>
                <a:gd name="T37" fmla="*/ 103 h 356"/>
                <a:gd name="T38" fmla="*/ 57 w 243"/>
                <a:gd name="T39" fmla="*/ 132 h 356"/>
                <a:gd name="T40" fmla="*/ 59 w 243"/>
                <a:gd name="T41" fmla="*/ 216 h 356"/>
                <a:gd name="T42" fmla="*/ 22 w 243"/>
                <a:gd name="T43" fmla="*/ 272 h 356"/>
                <a:gd name="T44" fmla="*/ 22 w 243"/>
                <a:gd name="T45" fmla="*/ 339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3" h="356">
                  <a:moveTo>
                    <a:pt x="22" y="339"/>
                  </a:moveTo>
                  <a:lnTo>
                    <a:pt x="22" y="339"/>
                  </a:lnTo>
                  <a:lnTo>
                    <a:pt x="43" y="356"/>
                  </a:lnTo>
                  <a:lnTo>
                    <a:pt x="93" y="326"/>
                  </a:lnTo>
                  <a:lnTo>
                    <a:pt x="101" y="281"/>
                  </a:lnTo>
                  <a:lnTo>
                    <a:pt x="101" y="207"/>
                  </a:lnTo>
                  <a:lnTo>
                    <a:pt x="181" y="142"/>
                  </a:lnTo>
                  <a:lnTo>
                    <a:pt x="194" y="142"/>
                  </a:lnTo>
                  <a:lnTo>
                    <a:pt x="243" y="96"/>
                  </a:lnTo>
                  <a:lnTo>
                    <a:pt x="235" y="0"/>
                  </a:lnTo>
                  <a:lnTo>
                    <a:pt x="107" y="16"/>
                  </a:lnTo>
                  <a:lnTo>
                    <a:pt x="111" y="45"/>
                  </a:lnTo>
                  <a:lnTo>
                    <a:pt x="133" y="62"/>
                  </a:lnTo>
                  <a:lnTo>
                    <a:pt x="138" y="114"/>
                  </a:lnTo>
                  <a:lnTo>
                    <a:pt x="95" y="156"/>
                  </a:lnTo>
                  <a:lnTo>
                    <a:pt x="84" y="133"/>
                  </a:lnTo>
                  <a:lnTo>
                    <a:pt x="86" y="101"/>
                  </a:lnTo>
                  <a:lnTo>
                    <a:pt x="61" y="74"/>
                  </a:lnTo>
                  <a:lnTo>
                    <a:pt x="0" y="103"/>
                  </a:lnTo>
                  <a:lnTo>
                    <a:pt x="57" y="132"/>
                  </a:lnTo>
                  <a:lnTo>
                    <a:pt x="59" y="216"/>
                  </a:lnTo>
                  <a:lnTo>
                    <a:pt x="22" y="272"/>
                  </a:lnTo>
                  <a:lnTo>
                    <a:pt x="22" y="33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3" name="Freeform 59">
              <a:extLst>
                <a:ext uri="{FF2B5EF4-FFF2-40B4-BE49-F238E27FC236}">
                  <a16:creationId xmlns:a16="http://schemas.microsoft.com/office/drawing/2014/main" xmlns="" id="{DC322C04-FBB7-C640-BF15-6D03EEE60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3525" y="4978401"/>
              <a:ext cx="171450" cy="171450"/>
            </a:xfrm>
            <a:custGeom>
              <a:avLst/>
              <a:gdLst>
                <a:gd name="T0" fmla="*/ 1 w 162"/>
                <a:gd name="T1" fmla="*/ 69 h 162"/>
                <a:gd name="T2" fmla="*/ 1 w 162"/>
                <a:gd name="T3" fmla="*/ 69 h 162"/>
                <a:gd name="T4" fmla="*/ 72 w 162"/>
                <a:gd name="T5" fmla="*/ 149 h 162"/>
                <a:gd name="T6" fmla="*/ 126 w 162"/>
                <a:gd name="T7" fmla="*/ 162 h 162"/>
                <a:gd name="T8" fmla="*/ 162 w 162"/>
                <a:gd name="T9" fmla="*/ 106 h 162"/>
                <a:gd name="T10" fmla="*/ 159 w 162"/>
                <a:gd name="T11" fmla="*/ 30 h 162"/>
                <a:gd name="T12" fmla="*/ 100 w 162"/>
                <a:gd name="T13" fmla="*/ 0 h 162"/>
                <a:gd name="T14" fmla="*/ 78 w 162"/>
                <a:gd name="T15" fmla="*/ 10 h 162"/>
                <a:gd name="T16" fmla="*/ 46 w 162"/>
                <a:gd name="T17" fmla="*/ 60 h 162"/>
                <a:gd name="T18" fmla="*/ 0 w 162"/>
                <a:gd name="T19" fmla="*/ 60 h 162"/>
                <a:gd name="T20" fmla="*/ 1 w 162"/>
                <a:gd name="T21" fmla="*/ 6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2" h="162">
                  <a:moveTo>
                    <a:pt x="1" y="69"/>
                  </a:moveTo>
                  <a:lnTo>
                    <a:pt x="1" y="69"/>
                  </a:lnTo>
                  <a:lnTo>
                    <a:pt x="72" y="149"/>
                  </a:lnTo>
                  <a:lnTo>
                    <a:pt x="126" y="162"/>
                  </a:lnTo>
                  <a:lnTo>
                    <a:pt x="162" y="106"/>
                  </a:lnTo>
                  <a:lnTo>
                    <a:pt x="159" y="30"/>
                  </a:lnTo>
                  <a:lnTo>
                    <a:pt x="100" y="0"/>
                  </a:lnTo>
                  <a:lnTo>
                    <a:pt x="78" y="10"/>
                  </a:lnTo>
                  <a:lnTo>
                    <a:pt x="46" y="60"/>
                  </a:lnTo>
                  <a:lnTo>
                    <a:pt x="0" y="60"/>
                  </a:lnTo>
                  <a:lnTo>
                    <a:pt x="1" y="6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4" name="Freeform 60">
              <a:extLst>
                <a:ext uri="{FF2B5EF4-FFF2-40B4-BE49-F238E27FC236}">
                  <a16:creationId xmlns:a16="http://schemas.microsoft.com/office/drawing/2014/main" xmlns="" id="{8E30BE69-27C8-E645-AF46-4C0B34DC0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438" y="5018088"/>
              <a:ext cx="298450" cy="298450"/>
            </a:xfrm>
            <a:custGeom>
              <a:avLst/>
              <a:gdLst>
                <a:gd name="T0" fmla="*/ 82 w 282"/>
                <a:gd name="T1" fmla="*/ 264 h 282"/>
                <a:gd name="T2" fmla="*/ 82 w 282"/>
                <a:gd name="T3" fmla="*/ 264 h 282"/>
                <a:gd name="T4" fmla="*/ 108 w 282"/>
                <a:gd name="T5" fmla="*/ 266 h 282"/>
                <a:gd name="T6" fmla="*/ 124 w 282"/>
                <a:gd name="T7" fmla="*/ 281 h 282"/>
                <a:gd name="T8" fmla="*/ 160 w 282"/>
                <a:gd name="T9" fmla="*/ 282 h 282"/>
                <a:gd name="T10" fmla="*/ 169 w 282"/>
                <a:gd name="T11" fmla="*/ 178 h 282"/>
                <a:gd name="T12" fmla="*/ 169 w 282"/>
                <a:gd name="T13" fmla="*/ 110 h 282"/>
                <a:gd name="T14" fmla="*/ 193 w 282"/>
                <a:gd name="T15" fmla="*/ 105 h 282"/>
                <a:gd name="T16" fmla="*/ 202 w 282"/>
                <a:gd name="T17" fmla="*/ 34 h 282"/>
                <a:gd name="T18" fmla="*/ 261 w 282"/>
                <a:gd name="T19" fmla="*/ 32 h 282"/>
                <a:gd name="T20" fmla="*/ 282 w 282"/>
                <a:gd name="T21" fmla="*/ 14 h 282"/>
                <a:gd name="T22" fmla="*/ 247 w 282"/>
                <a:gd name="T23" fmla="*/ 13 h 282"/>
                <a:gd name="T24" fmla="*/ 198 w 282"/>
                <a:gd name="T25" fmla="*/ 19 h 282"/>
                <a:gd name="T26" fmla="*/ 146 w 282"/>
                <a:gd name="T27" fmla="*/ 0 h 282"/>
                <a:gd name="T28" fmla="*/ 0 w 282"/>
                <a:gd name="T29" fmla="*/ 0 h 282"/>
                <a:gd name="T30" fmla="*/ 4 w 282"/>
                <a:gd name="T31" fmla="*/ 42 h 282"/>
                <a:gd name="T32" fmla="*/ 52 w 282"/>
                <a:gd name="T33" fmla="*/ 114 h 282"/>
                <a:gd name="T34" fmla="*/ 44 w 282"/>
                <a:gd name="T35" fmla="*/ 151 h 282"/>
                <a:gd name="T36" fmla="*/ 44 w 282"/>
                <a:gd name="T37" fmla="*/ 170 h 282"/>
                <a:gd name="T38" fmla="*/ 82 w 282"/>
                <a:gd name="T39" fmla="*/ 26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2" h="282">
                  <a:moveTo>
                    <a:pt x="82" y="264"/>
                  </a:moveTo>
                  <a:lnTo>
                    <a:pt x="82" y="264"/>
                  </a:lnTo>
                  <a:lnTo>
                    <a:pt x="108" y="266"/>
                  </a:lnTo>
                  <a:lnTo>
                    <a:pt x="124" y="281"/>
                  </a:lnTo>
                  <a:lnTo>
                    <a:pt x="160" y="282"/>
                  </a:lnTo>
                  <a:lnTo>
                    <a:pt x="169" y="178"/>
                  </a:lnTo>
                  <a:lnTo>
                    <a:pt x="169" y="110"/>
                  </a:lnTo>
                  <a:lnTo>
                    <a:pt x="193" y="105"/>
                  </a:lnTo>
                  <a:lnTo>
                    <a:pt x="202" y="34"/>
                  </a:lnTo>
                  <a:lnTo>
                    <a:pt x="261" y="32"/>
                  </a:lnTo>
                  <a:lnTo>
                    <a:pt x="282" y="14"/>
                  </a:lnTo>
                  <a:lnTo>
                    <a:pt x="247" y="13"/>
                  </a:lnTo>
                  <a:lnTo>
                    <a:pt x="198" y="19"/>
                  </a:lnTo>
                  <a:lnTo>
                    <a:pt x="146" y="0"/>
                  </a:lnTo>
                  <a:lnTo>
                    <a:pt x="0" y="0"/>
                  </a:lnTo>
                  <a:lnTo>
                    <a:pt x="4" y="42"/>
                  </a:lnTo>
                  <a:lnTo>
                    <a:pt x="52" y="114"/>
                  </a:lnTo>
                  <a:lnTo>
                    <a:pt x="44" y="151"/>
                  </a:lnTo>
                  <a:lnTo>
                    <a:pt x="44" y="170"/>
                  </a:lnTo>
                  <a:lnTo>
                    <a:pt x="82" y="26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5" name="Freeform 61">
              <a:extLst>
                <a:ext uri="{FF2B5EF4-FFF2-40B4-BE49-F238E27FC236}">
                  <a16:creationId xmlns:a16="http://schemas.microsoft.com/office/drawing/2014/main" xmlns="" id="{4F8AF053-CF29-0245-9739-09A32152F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763" y="5037138"/>
              <a:ext cx="203200" cy="230188"/>
            </a:xfrm>
            <a:custGeom>
              <a:avLst/>
              <a:gdLst>
                <a:gd name="T0" fmla="*/ 0 w 193"/>
                <a:gd name="T1" fmla="*/ 163 h 218"/>
                <a:gd name="T2" fmla="*/ 0 w 193"/>
                <a:gd name="T3" fmla="*/ 163 h 218"/>
                <a:gd name="T4" fmla="*/ 17 w 193"/>
                <a:gd name="T5" fmla="*/ 168 h 218"/>
                <a:gd name="T6" fmla="*/ 14 w 193"/>
                <a:gd name="T7" fmla="*/ 216 h 218"/>
                <a:gd name="T8" fmla="*/ 32 w 193"/>
                <a:gd name="T9" fmla="*/ 218 h 218"/>
                <a:gd name="T10" fmla="*/ 71 w 193"/>
                <a:gd name="T11" fmla="*/ 183 h 218"/>
                <a:gd name="T12" fmla="*/ 119 w 193"/>
                <a:gd name="T13" fmla="*/ 188 h 218"/>
                <a:gd name="T14" fmla="*/ 132 w 193"/>
                <a:gd name="T15" fmla="*/ 156 h 218"/>
                <a:gd name="T16" fmla="*/ 193 w 193"/>
                <a:gd name="T17" fmla="*/ 100 h 218"/>
                <a:gd name="T18" fmla="*/ 120 w 193"/>
                <a:gd name="T19" fmla="*/ 17 h 218"/>
                <a:gd name="T20" fmla="*/ 119 w 193"/>
                <a:gd name="T21" fmla="*/ 3 h 218"/>
                <a:gd name="T22" fmla="*/ 111 w 193"/>
                <a:gd name="T23" fmla="*/ 0 h 218"/>
                <a:gd name="T24" fmla="*/ 89 w 193"/>
                <a:gd name="T25" fmla="*/ 21 h 218"/>
                <a:gd name="T26" fmla="*/ 32 w 193"/>
                <a:gd name="T27" fmla="*/ 22 h 218"/>
                <a:gd name="T28" fmla="*/ 24 w 193"/>
                <a:gd name="T29" fmla="*/ 94 h 218"/>
                <a:gd name="T30" fmla="*/ 1 w 193"/>
                <a:gd name="T31" fmla="*/ 99 h 218"/>
                <a:gd name="T32" fmla="*/ 0 w 193"/>
                <a:gd name="T33" fmla="*/ 163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3" h="218">
                  <a:moveTo>
                    <a:pt x="0" y="163"/>
                  </a:moveTo>
                  <a:lnTo>
                    <a:pt x="0" y="163"/>
                  </a:lnTo>
                  <a:lnTo>
                    <a:pt x="17" y="168"/>
                  </a:lnTo>
                  <a:lnTo>
                    <a:pt x="14" y="216"/>
                  </a:lnTo>
                  <a:lnTo>
                    <a:pt x="32" y="218"/>
                  </a:lnTo>
                  <a:lnTo>
                    <a:pt x="71" y="183"/>
                  </a:lnTo>
                  <a:lnTo>
                    <a:pt x="119" y="188"/>
                  </a:lnTo>
                  <a:lnTo>
                    <a:pt x="132" y="156"/>
                  </a:lnTo>
                  <a:lnTo>
                    <a:pt x="193" y="100"/>
                  </a:lnTo>
                  <a:lnTo>
                    <a:pt x="120" y="17"/>
                  </a:lnTo>
                  <a:lnTo>
                    <a:pt x="119" y="3"/>
                  </a:lnTo>
                  <a:lnTo>
                    <a:pt x="111" y="0"/>
                  </a:lnTo>
                  <a:lnTo>
                    <a:pt x="89" y="21"/>
                  </a:lnTo>
                  <a:lnTo>
                    <a:pt x="32" y="22"/>
                  </a:lnTo>
                  <a:lnTo>
                    <a:pt x="24" y="94"/>
                  </a:lnTo>
                  <a:lnTo>
                    <a:pt x="1" y="99"/>
                  </a:lnTo>
                  <a:lnTo>
                    <a:pt x="0" y="16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6" name="Freeform 62">
              <a:extLst>
                <a:ext uri="{FF2B5EF4-FFF2-40B4-BE49-F238E27FC236}">
                  <a16:creationId xmlns:a16="http://schemas.microsoft.com/office/drawing/2014/main" xmlns="" id="{B195A580-EA87-C643-BE63-715D35FFA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300" y="5230813"/>
              <a:ext cx="52388" cy="44450"/>
            </a:xfrm>
            <a:custGeom>
              <a:avLst/>
              <a:gdLst>
                <a:gd name="T0" fmla="*/ 29 w 49"/>
                <a:gd name="T1" fmla="*/ 0 h 41"/>
                <a:gd name="T2" fmla="*/ 29 w 49"/>
                <a:gd name="T3" fmla="*/ 0 h 41"/>
                <a:gd name="T4" fmla="*/ 9 w 49"/>
                <a:gd name="T5" fmla="*/ 4 h 41"/>
                <a:gd name="T6" fmla="*/ 0 w 49"/>
                <a:gd name="T7" fmla="*/ 27 h 41"/>
                <a:gd name="T8" fmla="*/ 16 w 49"/>
                <a:gd name="T9" fmla="*/ 41 h 41"/>
                <a:gd name="T10" fmla="*/ 34 w 49"/>
                <a:gd name="T11" fmla="*/ 41 h 41"/>
                <a:gd name="T12" fmla="*/ 49 w 49"/>
                <a:gd name="T13" fmla="*/ 18 h 41"/>
                <a:gd name="T14" fmla="*/ 29 w 49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41">
                  <a:moveTo>
                    <a:pt x="29" y="0"/>
                  </a:moveTo>
                  <a:lnTo>
                    <a:pt x="29" y="0"/>
                  </a:lnTo>
                  <a:lnTo>
                    <a:pt x="9" y="4"/>
                  </a:lnTo>
                  <a:lnTo>
                    <a:pt x="0" y="27"/>
                  </a:lnTo>
                  <a:lnTo>
                    <a:pt x="16" y="41"/>
                  </a:lnTo>
                  <a:lnTo>
                    <a:pt x="34" y="41"/>
                  </a:lnTo>
                  <a:lnTo>
                    <a:pt x="49" y="18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7" name="Freeform 63">
              <a:extLst>
                <a:ext uri="{FF2B5EF4-FFF2-40B4-BE49-F238E27FC236}">
                  <a16:creationId xmlns:a16="http://schemas.microsoft.com/office/drawing/2014/main" xmlns="" id="{F8396252-E67B-DA46-B354-5214735F93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400" y="5307013"/>
              <a:ext cx="60325" cy="52388"/>
            </a:xfrm>
            <a:custGeom>
              <a:avLst/>
              <a:gdLst>
                <a:gd name="T0" fmla="*/ 7 w 56"/>
                <a:gd name="T1" fmla="*/ 19 h 50"/>
                <a:gd name="T2" fmla="*/ 7 w 56"/>
                <a:gd name="T3" fmla="*/ 19 h 50"/>
                <a:gd name="T4" fmla="*/ 31 w 56"/>
                <a:gd name="T5" fmla="*/ 0 h 50"/>
                <a:gd name="T6" fmla="*/ 42 w 56"/>
                <a:gd name="T7" fmla="*/ 1 h 50"/>
                <a:gd name="T8" fmla="*/ 56 w 56"/>
                <a:gd name="T9" fmla="*/ 18 h 50"/>
                <a:gd name="T10" fmla="*/ 55 w 56"/>
                <a:gd name="T11" fmla="*/ 35 h 50"/>
                <a:gd name="T12" fmla="*/ 32 w 56"/>
                <a:gd name="T13" fmla="*/ 43 h 50"/>
                <a:gd name="T14" fmla="*/ 32 w 56"/>
                <a:gd name="T15" fmla="*/ 50 h 50"/>
                <a:gd name="T16" fmla="*/ 6 w 56"/>
                <a:gd name="T17" fmla="*/ 49 h 50"/>
                <a:gd name="T18" fmla="*/ 0 w 56"/>
                <a:gd name="T19" fmla="*/ 30 h 50"/>
                <a:gd name="T20" fmla="*/ 7 w 56"/>
                <a:gd name="T21" fmla="*/ 1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50">
                  <a:moveTo>
                    <a:pt x="7" y="19"/>
                  </a:moveTo>
                  <a:lnTo>
                    <a:pt x="7" y="19"/>
                  </a:lnTo>
                  <a:lnTo>
                    <a:pt x="31" y="0"/>
                  </a:lnTo>
                  <a:lnTo>
                    <a:pt x="42" y="1"/>
                  </a:lnTo>
                  <a:lnTo>
                    <a:pt x="56" y="18"/>
                  </a:lnTo>
                  <a:lnTo>
                    <a:pt x="55" y="35"/>
                  </a:lnTo>
                  <a:lnTo>
                    <a:pt x="32" y="43"/>
                  </a:lnTo>
                  <a:lnTo>
                    <a:pt x="32" y="50"/>
                  </a:lnTo>
                  <a:lnTo>
                    <a:pt x="6" y="49"/>
                  </a:lnTo>
                  <a:lnTo>
                    <a:pt x="0" y="30"/>
                  </a:lnTo>
                  <a:lnTo>
                    <a:pt x="7" y="1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8" name="Freeform 64">
              <a:extLst>
                <a:ext uri="{FF2B5EF4-FFF2-40B4-BE49-F238E27FC236}">
                  <a16:creationId xmlns:a16="http://schemas.microsoft.com/office/drawing/2014/main" xmlns="" id="{80D9E490-5A03-844D-9BDE-0AD1240C3E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925" y="5145088"/>
              <a:ext cx="387350" cy="338138"/>
            </a:xfrm>
            <a:custGeom>
              <a:avLst/>
              <a:gdLst>
                <a:gd name="T0" fmla="*/ 262 w 367"/>
                <a:gd name="T1" fmla="*/ 145 h 319"/>
                <a:gd name="T2" fmla="*/ 262 w 367"/>
                <a:gd name="T3" fmla="*/ 145 h 319"/>
                <a:gd name="T4" fmla="*/ 274 w 367"/>
                <a:gd name="T5" fmla="*/ 145 h 319"/>
                <a:gd name="T6" fmla="*/ 293 w 367"/>
                <a:gd name="T7" fmla="*/ 166 h 319"/>
                <a:gd name="T8" fmla="*/ 293 w 367"/>
                <a:gd name="T9" fmla="*/ 190 h 319"/>
                <a:gd name="T10" fmla="*/ 270 w 367"/>
                <a:gd name="T11" fmla="*/ 201 h 319"/>
                <a:gd name="T12" fmla="*/ 269 w 367"/>
                <a:gd name="T13" fmla="*/ 209 h 319"/>
                <a:gd name="T14" fmla="*/ 234 w 367"/>
                <a:gd name="T15" fmla="*/ 210 h 319"/>
                <a:gd name="T16" fmla="*/ 224 w 367"/>
                <a:gd name="T17" fmla="*/ 184 h 319"/>
                <a:gd name="T18" fmla="*/ 234 w 367"/>
                <a:gd name="T19" fmla="*/ 165 h 319"/>
                <a:gd name="T20" fmla="*/ 262 w 367"/>
                <a:gd name="T21" fmla="*/ 145 h 319"/>
                <a:gd name="T22" fmla="*/ 292 w 367"/>
                <a:gd name="T23" fmla="*/ 0 h 319"/>
                <a:gd name="T24" fmla="*/ 292 w 367"/>
                <a:gd name="T25" fmla="*/ 0 h 319"/>
                <a:gd name="T26" fmla="*/ 230 w 367"/>
                <a:gd name="T27" fmla="*/ 57 h 319"/>
                <a:gd name="T28" fmla="*/ 215 w 367"/>
                <a:gd name="T29" fmla="*/ 93 h 319"/>
                <a:gd name="T30" fmla="*/ 166 w 367"/>
                <a:gd name="T31" fmla="*/ 87 h 319"/>
                <a:gd name="T32" fmla="*/ 125 w 367"/>
                <a:gd name="T33" fmla="*/ 123 h 319"/>
                <a:gd name="T34" fmla="*/ 98 w 367"/>
                <a:gd name="T35" fmla="*/ 120 h 319"/>
                <a:gd name="T36" fmla="*/ 100 w 367"/>
                <a:gd name="T37" fmla="*/ 70 h 319"/>
                <a:gd name="T38" fmla="*/ 91 w 367"/>
                <a:gd name="T39" fmla="*/ 67 h 319"/>
                <a:gd name="T40" fmla="*/ 84 w 367"/>
                <a:gd name="T41" fmla="*/ 169 h 319"/>
                <a:gd name="T42" fmla="*/ 36 w 367"/>
                <a:gd name="T43" fmla="*/ 169 h 319"/>
                <a:gd name="T44" fmla="*/ 21 w 367"/>
                <a:gd name="T45" fmla="*/ 152 h 319"/>
                <a:gd name="T46" fmla="*/ 0 w 367"/>
                <a:gd name="T47" fmla="*/ 152 h 319"/>
                <a:gd name="T48" fmla="*/ 19 w 367"/>
                <a:gd name="T49" fmla="*/ 207 h 319"/>
                <a:gd name="T50" fmla="*/ 54 w 367"/>
                <a:gd name="T51" fmla="*/ 240 h 319"/>
                <a:gd name="T52" fmla="*/ 29 w 367"/>
                <a:gd name="T53" fmla="*/ 269 h 319"/>
                <a:gd name="T54" fmla="*/ 45 w 367"/>
                <a:gd name="T55" fmla="*/ 305 h 319"/>
                <a:gd name="T56" fmla="*/ 82 w 367"/>
                <a:gd name="T57" fmla="*/ 319 h 319"/>
                <a:gd name="T58" fmla="*/ 112 w 367"/>
                <a:gd name="T59" fmla="*/ 294 h 319"/>
                <a:gd name="T60" fmla="*/ 196 w 367"/>
                <a:gd name="T61" fmla="*/ 294 h 319"/>
                <a:gd name="T62" fmla="*/ 202 w 367"/>
                <a:gd name="T63" fmla="*/ 287 h 319"/>
                <a:gd name="T64" fmla="*/ 240 w 367"/>
                <a:gd name="T65" fmla="*/ 280 h 319"/>
                <a:gd name="T66" fmla="*/ 367 w 367"/>
                <a:gd name="T67" fmla="*/ 154 h 319"/>
                <a:gd name="T68" fmla="*/ 366 w 367"/>
                <a:gd name="T69" fmla="*/ 114 h 319"/>
                <a:gd name="T70" fmla="*/ 353 w 367"/>
                <a:gd name="T71" fmla="*/ 132 h 319"/>
                <a:gd name="T72" fmla="*/ 332 w 367"/>
                <a:gd name="T73" fmla="*/ 132 h 319"/>
                <a:gd name="T74" fmla="*/ 308 w 367"/>
                <a:gd name="T75" fmla="*/ 111 h 319"/>
                <a:gd name="T76" fmla="*/ 320 w 367"/>
                <a:gd name="T77" fmla="*/ 80 h 319"/>
                <a:gd name="T78" fmla="*/ 342 w 367"/>
                <a:gd name="T79" fmla="*/ 75 h 319"/>
                <a:gd name="T80" fmla="*/ 340 w 367"/>
                <a:gd name="T81" fmla="*/ 11 h 319"/>
                <a:gd name="T82" fmla="*/ 292 w 367"/>
                <a:gd name="T8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67" h="319">
                  <a:moveTo>
                    <a:pt x="262" y="145"/>
                  </a:moveTo>
                  <a:lnTo>
                    <a:pt x="262" y="145"/>
                  </a:lnTo>
                  <a:lnTo>
                    <a:pt x="274" y="145"/>
                  </a:lnTo>
                  <a:lnTo>
                    <a:pt x="293" y="166"/>
                  </a:lnTo>
                  <a:lnTo>
                    <a:pt x="293" y="190"/>
                  </a:lnTo>
                  <a:lnTo>
                    <a:pt x="270" y="201"/>
                  </a:lnTo>
                  <a:lnTo>
                    <a:pt x="269" y="209"/>
                  </a:lnTo>
                  <a:lnTo>
                    <a:pt x="234" y="210"/>
                  </a:lnTo>
                  <a:lnTo>
                    <a:pt x="224" y="184"/>
                  </a:lnTo>
                  <a:lnTo>
                    <a:pt x="234" y="165"/>
                  </a:lnTo>
                  <a:lnTo>
                    <a:pt x="262" y="145"/>
                  </a:lnTo>
                  <a:close/>
                  <a:moveTo>
                    <a:pt x="292" y="0"/>
                  </a:moveTo>
                  <a:lnTo>
                    <a:pt x="292" y="0"/>
                  </a:lnTo>
                  <a:lnTo>
                    <a:pt x="230" y="57"/>
                  </a:lnTo>
                  <a:lnTo>
                    <a:pt x="215" y="93"/>
                  </a:lnTo>
                  <a:lnTo>
                    <a:pt x="166" y="87"/>
                  </a:lnTo>
                  <a:lnTo>
                    <a:pt x="125" y="123"/>
                  </a:lnTo>
                  <a:lnTo>
                    <a:pt x="98" y="120"/>
                  </a:lnTo>
                  <a:lnTo>
                    <a:pt x="100" y="70"/>
                  </a:lnTo>
                  <a:lnTo>
                    <a:pt x="91" y="67"/>
                  </a:lnTo>
                  <a:lnTo>
                    <a:pt x="84" y="169"/>
                  </a:lnTo>
                  <a:lnTo>
                    <a:pt x="36" y="169"/>
                  </a:lnTo>
                  <a:lnTo>
                    <a:pt x="21" y="152"/>
                  </a:lnTo>
                  <a:lnTo>
                    <a:pt x="0" y="152"/>
                  </a:lnTo>
                  <a:lnTo>
                    <a:pt x="19" y="207"/>
                  </a:lnTo>
                  <a:lnTo>
                    <a:pt x="54" y="240"/>
                  </a:lnTo>
                  <a:lnTo>
                    <a:pt x="29" y="269"/>
                  </a:lnTo>
                  <a:lnTo>
                    <a:pt x="45" y="305"/>
                  </a:lnTo>
                  <a:lnTo>
                    <a:pt x="82" y="319"/>
                  </a:lnTo>
                  <a:lnTo>
                    <a:pt x="112" y="294"/>
                  </a:lnTo>
                  <a:lnTo>
                    <a:pt x="196" y="294"/>
                  </a:lnTo>
                  <a:lnTo>
                    <a:pt x="202" y="287"/>
                  </a:lnTo>
                  <a:lnTo>
                    <a:pt x="240" y="280"/>
                  </a:lnTo>
                  <a:lnTo>
                    <a:pt x="367" y="154"/>
                  </a:lnTo>
                  <a:lnTo>
                    <a:pt x="366" y="114"/>
                  </a:lnTo>
                  <a:lnTo>
                    <a:pt x="353" y="132"/>
                  </a:lnTo>
                  <a:lnTo>
                    <a:pt x="332" y="132"/>
                  </a:lnTo>
                  <a:lnTo>
                    <a:pt x="308" y="111"/>
                  </a:lnTo>
                  <a:lnTo>
                    <a:pt x="320" y="80"/>
                  </a:lnTo>
                  <a:lnTo>
                    <a:pt x="342" y="75"/>
                  </a:lnTo>
                  <a:lnTo>
                    <a:pt x="340" y="11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9" name="Freeform 65">
              <a:extLst>
                <a:ext uri="{FF2B5EF4-FFF2-40B4-BE49-F238E27FC236}">
                  <a16:creationId xmlns:a16="http://schemas.microsoft.com/office/drawing/2014/main" xmlns="" id="{FD0DF86B-0D2A-A748-AA62-9BE374E6F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6488" y="2027238"/>
              <a:ext cx="969963" cy="947738"/>
            </a:xfrm>
            <a:custGeom>
              <a:avLst/>
              <a:gdLst>
                <a:gd name="T0" fmla="*/ 10 w 919"/>
                <a:gd name="T1" fmla="*/ 173 h 896"/>
                <a:gd name="T2" fmla="*/ 19 w 919"/>
                <a:gd name="T3" fmla="*/ 209 h 896"/>
                <a:gd name="T4" fmla="*/ 38 w 919"/>
                <a:gd name="T5" fmla="*/ 265 h 896"/>
                <a:gd name="T6" fmla="*/ 117 w 919"/>
                <a:gd name="T7" fmla="*/ 250 h 896"/>
                <a:gd name="T8" fmla="*/ 203 w 919"/>
                <a:gd name="T9" fmla="*/ 397 h 896"/>
                <a:gd name="T10" fmla="*/ 213 w 919"/>
                <a:gd name="T11" fmla="*/ 448 h 896"/>
                <a:gd name="T12" fmla="*/ 237 w 919"/>
                <a:gd name="T13" fmla="*/ 489 h 896"/>
                <a:gd name="T14" fmla="*/ 215 w 919"/>
                <a:gd name="T15" fmla="*/ 516 h 896"/>
                <a:gd name="T16" fmla="*/ 177 w 919"/>
                <a:gd name="T17" fmla="*/ 617 h 896"/>
                <a:gd name="T18" fmla="*/ 183 w 919"/>
                <a:gd name="T19" fmla="*/ 721 h 896"/>
                <a:gd name="T20" fmla="*/ 192 w 919"/>
                <a:gd name="T21" fmla="*/ 809 h 896"/>
                <a:gd name="T22" fmla="*/ 239 w 919"/>
                <a:gd name="T23" fmla="*/ 847 h 896"/>
                <a:gd name="T24" fmla="*/ 264 w 919"/>
                <a:gd name="T25" fmla="*/ 875 h 896"/>
                <a:gd name="T26" fmla="*/ 307 w 919"/>
                <a:gd name="T27" fmla="*/ 894 h 896"/>
                <a:gd name="T28" fmla="*/ 392 w 919"/>
                <a:gd name="T29" fmla="*/ 736 h 896"/>
                <a:gd name="T30" fmla="*/ 548 w 919"/>
                <a:gd name="T31" fmla="*/ 623 h 896"/>
                <a:gd name="T32" fmla="*/ 633 w 919"/>
                <a:gd name="T33" fmla="*/ 636 h 896"/>
                <a:gd name="T34" fmla="*/ 738 w 919"/>
                <a:gd name="T35" fmla="*/ 565 h 896"/>
                <a:gd name="T36" fmla="*/ 708 w 919"/>
                <a:gd name="T37" fmla="*/ 497 h 896"/>
                <a:gd name="T38" fmla="*/ 659 w 919"/>
                <a:gd name="T39" fmla="*/ 442 h 896"/>
                <a:gd name="T40" fmla="*/ 764 w 919"/>
                <a:gd name="T41" fmla="*/ 452 h 896"/>
                <a:gd name="T42" fmla="*/ 751 w 919"/>
                <a:gd name="T43" fmla="*/ 410 h 896"/>
                <a:gd name="T44" fmla="*/ 811 w 919"/>
                <a:gd name="T45" fmla="*/ 269 h 896"/>
                <a:gd name="T46" fmla="*/ 789 w 919"/>
                <a:gd name="T47" fmla="*/ 228 h 896"/>
                <a:gd name="T48" fmla="*/ 919 w 919"/>
                <a:gd name="T49" fmla="*/ 132 h 896"/>
                <a:gd name="T50" fmla="*/ 796 w 919"/>
                <a:gd name="T51" fmla="*/ 113 h 896"/>
                <a:gd name="T52" fmla="*/ 774 w 919"/>
                <a:gd name="T53" fmla="*/ 98 h 896"/>
                <a:gd name="T54" fmla="*/ 721 w 919"/>
                <a:gd name="T55" fmla="*/ 124 h 896"/>
                <a:gd name="T56" fmla="*/ 616 w 919"/>
                <a:gd name="T57" fmla="*/ 109 h 896"/>
                <a:gd name="T58" fmla="*/ 764 w 919"/>
                <a:gd name="T59" fmla="*/ 71 h 896"/>
                <a:gd name="T60" fmla="*/ 595 w 919"/>
                <a:gd name="T61" fmla="*/ 2 h 896"/>
                <a:gd name="T62" fmla="*/ 542 w 919"/>
                <a:gd name="T63" fmla="*/ 39 h 896"/>
                <a:gd name="T64" fmla="*/ 486 w 919"/>
                <a:gd name="T65" fmla="*/ 0 h 896"/>
                <a:gd name="T66" fmla="*/ 437 w 919"/>
                <a:gd name="T67" fmla="*/ 30 h 896"/>
                <a:gd name="T68" fmla="*/ 435 w 919"/>
                <a:gd name="T69" fmla="*/ 77 h 896"/>
                <a:gd name="T70" fmla="*/ 358 w 919"/>
                <a:gd name="T71" fmla="*/ 28 h 896"/>
                <a:gd name="T72" fmla="*/ 307 w 919"/>
                <a:gd name="T73" fmla="*/ 62 h 896"/>
                <a:gd name="T74" fmla="*/ 220 w 919"/>
                <a:gd name="T75" fmla="*/ 15 h 896"/>
                <a:gd name="T76" fmla="*/ 179 w 919"/>
                <a:gd name="T77" fmla="*/ 60 h 896"/>
                <a:gd name="T78" fmla="*/ 100 w 919"/>
                <a:gd name="T79" fmla="*/ 66 h 896"/>
                <a:gd name="T80" fmla="*/ 102 w 919"/>
                <a:gd name="T81" fmla="*/ 111 h 896"/>
                <a:gd name="T82" fmla="*/ 21 w 919"/>
                <a:gd name="T83" fmla="*/ 105 h 896"/>
                <a:gd name="T84" fmla="*/ 30 w 919"/>
                <a:gd name="T85" fmla="*/ 160 h 896"/>
                <a:gd name="T86" fmla="*/ 87 w 919"/>
                <a:gd name="T87" fmla="*/ 171 h 896"/>
                <a:gd name="T88" fmla="*/ 10 w 919"/>
                <a:gd name="T89" fmla="*/ 173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19" h="896">
                  <a:moveTo>
                    <a:pt x="10" y="173"/>
                  </a:moveTo>
                  <a:lnTo>
                    <a:pt x="10" y="173"/>
                  </a:lnTo>
                  <a:lnTo>
                    <a:pt x="0" y="190"/>
                  </a:lnTo>
                  <a:lnTo>
                    <a:pt x="19" y="209"/>
                  </a:lnTo>
                  <a:lnTo>
                    <a:pt x="10" y="228"/>
                  </a:lnTo>
                  <a:lnTo>
                    <a:pt x="38" y="265"/>
                  </a:lnTo>
                  <a:lnTo>
                    <a:pt x="72" y="254"/>
                  </a:lnTo>
                  <a:lnTo>
                    <a:pt x="117" y="250"/>
                  </a:lnTo>
                  <a:lnTo>
                    <a:pt x="168" y="305"/>
                  </a:lnTo>
                  <a:lnTo>
                    <a:pt x="203" y="397"/>
                  </a:lnTo>
                  <a:lnTo>
                    <a:pt x="175" y="454"/>
                  </a:lnTo>
                  <a:lnTo>
                    <a:pt x="213" y="448"/>
                  </a:lnTo>
                  <a:lnTo>
                    <a:pt x="235" y="461"/>
                  </a:lnTo>
                  <a:lnTo>
                    <a:pt x="237" y="489"/>
                  </a:lnTo>
                  <a:lnTo>
                    <a:pt x="190" y="491"/>
                  </a:lnTo>
                  <a:lnTo>
                    <a:pt x="215" y="516"/>
                  </a:lnTo>
                  <a:lnTo>
                    <a:pt x="247" y="523"/>
                  </a:lnTo>
                  <a:lnTo>
                    <a:pt x="177" y="617"/>
                  </a:lnTo>
                  <a:lnTo>
                    <a:pt x="168" y="674"/>
                  </a:lnTo>
                  <a:lnTo>
                    <a:pt x="183" y="721"/>
                  </a:lnTo>
                  <a:lnTo>
                    <a:pt x="173" y="749"/>
                  </a:lnTo>
                  <a:lnTo>
                    <a:pt x="192" y="809"/>
                  </a:lnTo>
                  <a:lnTo>
                    <a:pt x="228" y="849"/>
                  </a:lnTo>
                  <a:lnTo>
                    <a:pt x="239" y="847"/>
                  </a:lnTo>
                  <a:lnTo>
                    <a:pt x="262" y="841"/>
                  </a:lnTo>
                  <a:lnTo>
                    <a:pt x="264" y="875"/>
                  </a:lnTo>
                  <a:lnTo>
                    <a:pt x="279" y="896"/>
                  </a:lnTo>
                  <a:lnTo>
                    <a:pt x="307" y="894"/>
                  </a:lnTo>
                  <a:lnTo>
                    <a:pt x="328" y="815"/>
                  </a:lnTo>
                  <a:lnTo>
                    <a:pt x="392" y="736"/>
                  </a:lnTo>
                  <a:lnTo>
                    <a:pt x="488" y="698"/>
                  </a:lnTo>
                  <a:lnTo>
                    <a:pt x="548" y="623"/>
                  </a:lnTo>
                  <a:lnTo>
                    <a:pt x="576" y="636"/>
                  </a:lnTo>
                  <a:lnTo>
                    <a:pt x="633" y="636"/>
                  </a:lnTo>
                  <a:lnTo>
                    <a:pt x="680" y="589"/>
                  </a:lnTo>
                  <a:lnTo>
                    <a:pt x="738" y="565"/>
                  </a:lnTo>
                  <a:lnTo>
                    <a:pt x="744" y="529"/>
                  </a:lnTo>
                  <a:lnTo>
                    <a:pt x="708" y="497"/>
                  </a:lnTo>
                  <a:lnTo>
                    <a:pt x="676" y="487"/>
                  </a:lnTo>
                  <a:lnTo>
                    <a:pt x="659" y="442"/>
                  </a:lnTo>
                  <a:lnTo>
                    <a:pt x="700" y="418"/>
                  </a:lnTo>
                  <a:lnTo>
                    <a:pt x="764" y="452"/>
                  </a:lnTo>
                  <a:lnTo>
                    <a:pt x="785" y="429"/>
                  </a:lnTo>
                  <a:lnTo>
                    <a:pt x="751" y="410"/>
                  </a:lnTo>
                  <a:lnTo>
                    <a:pt x="823" y="312"/>
                  </a:lnTo>
                  <a:lnTo>
                    <a:pt x="811" y="269"/>
                  </a:lnTo>
                  <a:lnTo>
                    <a:pt x="776" y="267"/>
                  </a:lnTo>
                  <a:lnTo>
                    <a:pt x="789" y="228"/>
                  </a:lnTo>
                  <a:lnTo>
                    <a:pt x="832" y="209"/>
                  </a:lnTo>
                  <a:lnTo>
                    <a:pt x="919" y="132"/>
                  </a:lnTo>
                  <a:lnTo>
                    <a:pt x="894" y="105"/>
                  </a:lnTo>
                  <a:lnTo>
                    <a:pt x="796" y="113"/>
                  </a:lnTo>
                  <a:lnTo>
                    <a:pt x="744" y="164"/>
                  </a:lnTo>
                  <a:lnTo>
                    <a:pt x="774" y="98"/>
                  </a:lnTo>
                  <a:lnTo>
                    <a:pt x="740" y="90"/>
                  </a:lnTo>
                  <a:lnTo>
                    <a:pt x="721" y="124"/>
                  </a:lnTo>
                  <a:lnTo>
                    <a:pt x="693" y="100"/>
                  </a:lnTo>
                  <a:lnTo>
                    <a:pt x="616" y="109"/>
                  </a:lnTo>
                  <a:lnTo>
                    <a:pt x="638" y="75"/>
                  </a:lnTo>
                  <a:lnTo>
                    <a:pt x="764" y="71"/>
                  </a:lnTo>
                  <a:lnTo>
                    <a:pt x="732" y="28"/>
                  </a:lnTo>
                  <a:lnTo>
                    <a:pt x="595" y="2"/>
                  </a:lnTo>
                  <a:lnTo>
                    <a:pt x="540" y="11"/>
                  </a:lnTo>
                  <a:lnTo>
                    <a:pt x="542" y="39"/>
                  </a:lnTo>
                  <a:lnTo>
                    <a:pt x="484" y="19"/>
                  </a:lnTo>
                  <a:lnTo>
                    <a:pt x="486" y="0"/>
                  </a:lnTo>
                  <a:lnTo>
                    <a:pt x="446" y="9"/>
                  </a:lnTo>
                  <a:lnTo>
                    <a:pt x="437" y="30"/>
                  </a:lnTo>
                  <a:lnTo>
                    <a:pt x="480" y="45"/>
                  </a:lnTo>
                  <a:lnTo>
                    <a:pt x="435" y="77"/>
                  </a:lnTo>
                  <a:lnTo>
                    <a:pt x="403" y="41"/>
                  </a:lnTo>
                  <a:lnTo>
                    <a:pt x="358" y="28"/>
                  </a:lnTo>
                  <a:lnTo>
                    <a:pt x="352" y="62"/>
                  </a:lnTo>
                  <a:lnTo>
                    <a:pt x="307" y="62"/>
                  </a:lnTo>
                  <a:lnTo>
                    <a:pt x="290" y="26"/>
                  </a:lnTo>
                  <a:lnTo>
                    <a:pt x="220" y="15"/>
                  </a:lnTo>
                  <a:lnTo>
                    <a:pt x="181" y="34"/>
                  </a:lnTo>
                  <a:lnTo>
                    <a:pt x="179" y="60"/>
                  </a:lnTo>
                  <a:lnTo>
                    <a:pt x="130" y="54"/>
                  </a:lnTo>
                  <a:lnTo>
                    <a:pt x="100" y="66"/>
                  </a:lnTo>
                  <a:lnTo>
                    <a:pt x="102" y="96"/>
                  </a:lnTo>
                  <a:lnTo>
                    <a:pt x="102" y="111"/>
                  </a:lnTo>
                  <a:lnTo>
                    <a:pt x="47" y="122"/>
                  </a:lnTo>
                  <a:lnTo>
                    <a:pt x="21" y="105"/>
                  </a:lnTo>
                  <a:lnTo>
                    <a:pt x="4" y="132"/>
                  </a:lnTo>
                  <a:lnTo>
                    <a:pt x="30" y="160"/>
                  </a:lnTo>
                  <a:lnTo>
                    <a:pt x="83" y="154"/>
                  </a:lnTo>
                  <a:lnTo>
                    <a:pt x="87" y="171"/>
                  </a:lnTo>
                  <a:lnTo>
                    <a:pt x="47" y="190"/>
                  </a:lnTo>
                  <a:lnTo>
                    <a:pt x="10" y="17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0" name="Freeform 66">
              <a:extLst>
                <a:ext uri="{FF2B5EF4-FFF2-40B4-BE49-F238E27FC236}">
                  <a16:creationId xmlns:a16="http://schemas.microsoft.com/office/drawing/2014/main" xmlns="" id="{AA62776B-F6D8-744C-BEFC-FE6BC255F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175" y="2562226"/>
              <a:ext cx="38100" cy="44450"/>
            </a:xfrm>
            <a:custGeom>
              <a:avLst/>
              <a:gdLst>
                <a:gd name="T0" fmla="*/ 23 w 36"/>
                <a:gd name="T1" fmla="*/ 0 h 42"/>
                <a:gd name="T2" fmla="*/ 23 w 36"/>
                <a:gd name="T3" fmla="*/ 0 h 42"/>
                <a:gd name="T4" fmla="*/ 36 w 36"/>
                <a:gd name="T5" fmla="*/ 19 h 42"/>
                <a:gd name="T6" fmla="*/ 30 w 36"/>
                <a:gd name="T7" fmla="*/ 42 h 42"/>
                <a:gd name="T8" fmla="*/ 17 w 36"/>
                <a:gd name="T9" fmla="*/ 42 h 42"/>
                <a:gd name="T10" fmla="*/ 0 w 36"/>
                <a:gd name="T11" fmla="*/ 23 h 42"/>
                <a:gd name="T12" fmla="*/ 4 w 36"/>
                <a:gd name="T13" fmla="*/ 8 h 42"/>
                <a:gd name="T14" fmla="*/ 23 w 36"/>
                <a:gd name="T1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42">
                  <a:moveTo>
                    <a:pt x="23" y="0"/>
                  </a:moveTo>
                  <a:lnTo>
                    <a:pt x="23" y="0"/>
                  </a:lnTo>
                  <a:lnTo>
                    <a:pt x="36" y="19"/>
                  </a:lnTo>
                  <a:lnTo>
                    <a:pt x="30" y="42"/>
                  </a:lnTo>
                  <a:lnTo>
                    <a:pt x="17" y="42"/>
                  </a:lnTo>
                  <a:lnTo>
                    <a:pt x="0" y="23"/>
                  </a:lnTo>
                  <a:lnTo>
                    <a:pt x="4" y="8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1" name="Freeform 67">
              <a:extLst>
                <a:ext uri="{FF2B5EF4-FFF2-40B4-BE49-F238E27FC236}">
                  <a16:creationId xmlns:a16="http://schemas.microsoft.com/office/drawing/2014/main" xmlns="" id="{16616C20-67D8-664A-AB58-75BB0F325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7850" y="2505076"/>
              <a:ext cx="52388" cy="42863"/>
            </a:xfrm>
            <a:custGeom>
              <a:avLst/>
              <a:gdLst>
                <a:gd name="T0" fmla="*/ 13 w 49"/>
                <a:gd name="T1" fmla="*/ 0 h 41"/>
                <a:gd name="T2" fmla="*/ 13 w 49"/>
                <a:gd name="T3" fmla="*/ 0 h 41"/>
                <a:gd name="T4" fmla="*/ 49 w 49"/>
                <a:gd name="T5" fmla="*/ 11 h 41"/>
                <a:gd name="T6" fmla="*/ 47 w 49"/>
                <a:gd name="T7" fmla="*/ 41 h 41"/>
                <a:gd name="T8" fmla="*/ 8 w 49"/>
                <a:gd name="T9" fmla="*/ 22 h 41"/>
                <a:gd name="T10" fmla="*/ 0 w 49"/>
                <a:gd name="T11" fmla="*/ 11 h 41"/>
                <a:gd name="T12" fmla="*/ 13 w 49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1">
                  <a:moveTo>
                    <a:pt x="13" y="0"/>
                  </a:moveTo>
                  <a:lnTo>
                    <a:pt x="13" y="0"/>
                  </a:lnTo>
                  <a:lnTo>
                    <a:pt x="49" y="11"/>
                  </a:lnTo>
                  <a:lnTo>
                    <a:pt x="47" y="41"/>
                  </a:lnTo>
                  <a:lnTo>
                    <a:pt x="8" y="22"/>
                  </a:lnTo>
                  <a:lnTo>
                    <a:pt x="0" y="1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2" name="Freeform 68">
              <a:extLst>
                <a:ext uri="{FF2B5EF4-FFF2-40B4-BE49-F238E27FC236}">
                  <a16:creationId xmlns:a16="http://schemas.microsoft.com/office/drawing/2014/main" xmlns="" id="{8C41403F-61B3-3B4E-8037-ED9DE26B9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7575" y="4957763"/>
              <a:ext cx="950913" cy="889000"/>
            </a:xfrm>
            <a:custGeom>
              <a:avLst/>
              <a:gdLst>
                <a:gd name="T0" fmla="*/ 36 w 899"/>
                <a:gd name="T1" fmla="*/ 368 h 839"/>
                <a:gd name="T2" fmla="*/ 36 w 899"/>
                <a:gd name="T3" fmla="*/ 368 h 839"/>
                <a:gd name="T4" fmla="*/ 33 w 899"/>
                <a:gd name="T5" fmla="*/ 567 h 839"/>
                <a:gd name="T6" fmla="*/ 3 w 899"/>
                <a:gd name="T7" fmla="*/ 590 h 839"/>
                <a:gd name="T8" fmla="*/ 0 w 899"/>
                <a:gd name="T9" fmla="*/ 609 h 839"/>
                <a:gd name="T10" fmla="*/ 42 w 899"/>
                <a:gd name="T11" fmla="*/ 637 h 839"/>
                <a:gd name="T12" fmla="*/ 145 w 899"/>
                <a:gd name="T13" fmla="*/ 618 h 839"/>
                <a:gd name="T14" fmla="*/ 198 w 899"/>
                <a:gd name="T15" fmla="*/ 618 h 839"/>
                <a:gd name="T16" fmla="*/ 217 w 899"/>
                <a:gd name="T17" fmla="*/ 590 h 839"/>
                <a:gd name="T18" fmla="*/ 334 w 899"/>
                <a:gd name="T19" fmla="*/ 567 h 839"/>
                <a:gd name="T20" fmla="*/ 418 w 899"/>
                <a:gd name="T21" fmla="*/ 592 h 839"/>
                <a:gd name="T22" fmla="*/ 412 w 899"/>
                <a:gd name="T23" fmla="*/ 626 h 839"/>
                <a:gd name="T24" fmla="*/ 423 w 899"/>
                <a:gd name="T25" fmla="*/ 660 h 839"/>
                <a:gd name="T26" fmla="*/ 487 w 899"/>
                <a:gd name="T27" fmla="*/ 649 h 839"/>
                <a:gd name="T28" fmla="*/ 490 w 899"/>
                <a:gd name="T29" fmla="*/ 665 h 839"/>
                <a:gd name="T30" fmla="*/ 448 w 899"/>
                <a:gd name="T31" fmla="*/ 696 h 839"/>
                <a:gd name="T32" fmla="*/ 462 w 899"/>
                <a:gd name="T33" fmla="*/ 707 h 839"/>
                <a:gd name="T34" fmla="*/ 493 w 899"/>
                <a:gd name="T35" fmla="*/ 696 h 839"/>
                <a:gd name="T36" fmla="*/ 484 w 899"/>
                <a:gd name="T37" fmla="*/ 789 h 839"/>
                <a:gd name="T38" fmla="*/ 543 w 899"/>
                <a:gd name="T39" fmla="*/ 834 h 839"/>
                <a:gd name="T40" fmla="*/ 576 w 899"/>
                <a:gd name="T41" fmla="*/ 822 h 839"/>
                <a:gd name="T42" fmla="*/ 593 w 899"/>
                <a:gd name="T43" fmla="*/ 839 h 839"/>
                <a:gd name="T44" fmla="*/ 690 w 899"/>
                <a:gd name="T45" fmla="*/ 825 h 839"/>
                <a:gd name="T46" fmla="*/ 782 w 899"/>
                <a:gd name="T47" fmla="*/ 676 h 839"/>
                <a:gd name="T48" fmla="*/ 816 w 899"/>
                <a:gd name="T49" fmla="*/ 668 h 839"/>
                <a:gd name="T50" fmla="*/ 883 w 899"/>
                <a:gd name="T51" fmla="*/ 545 h 839"/>
                <a:gd name="T52" fmla="*/ 899 w 899"/>
                <a:gd name="T53" fmla="*/ 438 h 839"/>
                <a:gd name="T54" fmla="*/ 857 w 899"/>
                <a:gd name="T55" fmla="*/ 385 h 839"/>
                <a:gd name="T56" fmla="*/ 874 w 899"/>
                <a:gd name="T57" fmla="*/ 374 h 839"/>
                <a:gd name="T58" fmla="*/ 841 w 899"/>
                <a:gd name="T59" fmla="*/ 270 h 839"/>
                <a:gd name="T60" fmla="*/ 805 w 899"/>
                <a:gd name="T61" fmla="*/ 245 h 839"/>
                <a:gd name="T62" fmla="*/ 810 w 899"/>
                <a:gd name="T63" fmla="*/ 104 h 839"/>
                <a:gd name="T64" fmla="*/ 777 w 899"/>
                <a:gd name="T65" fmla="*/ 79 h 839"/>
                <a:gd name="T66" fmla="*/ 768 w 899"/>
                <a:gd name="T67" fmla="*/ 1 h 839"/>
                <a:gd name="T68" fmla="*/ 752 w 899"/>
                <a:gd name="T69" fmla="*/ 1 h 839"/>
                <a:gd name="T70" fmla="*/ 696 w 899"/>
                <a:gd name="T71" fmla="*/ 186 h 839"/>
                <a:gd name="T72" fmla="*/ 665 w 899"/>
                <a:gd name="T73" fmla="*/ 188 h 839"/>
                <a:gd name="T74" fmla="*/ 596 w 899"/>
                <a:gd name="T75" fmla="*/ 118 h 839"/>
                <a:gd name="T76" fmla="*/ 635 w 899"/>
                <a:gd name="T77" fmla="*/ 14 h 839"/>
                <a:gd name="T78" fmla="*/ 562 w 899"/>
                <a:gd name="T79" fmla="*/ 0 h 839"/>
                <a:gd name="T80" fmla="*/ 482 w 899"/>
                <a:gd name="T81" fmla="*/ 23 h 839"/>
                <a:gd name="T82" fmla="*/ 459 w 899"/>
                <a:gd name="T83" fmla="*/ 87 h 839"/>
                <a:gd name="T84" fmla="*/ 423 w 899"/>
                <a:gd name="T85" fmla="*/ 96 h 839"/>
                <a:gd name="T86" fmla="*/ 421 w 899"/>
                <a:gd name="T87" fmla="*/ 51 h 839"/>
                <a:gd name="T88" fmla="*/ 273 w 899"/>
                <a:gd name="T89" fmla="*/ 141 h 839"/>
                <a:gd name="T90" fmla="*/ 276 w 899"/>
                <a:gd name="T91" fmla="*/ 174 h 839"/>
                <a:gd name="T92" fmla="*/ 253 w 899"/>
                <a:gd name="T93" fmla="*/ 205 h 839"/>
                <a:gd name="T94" fmla="*/ 198 w 899"/>
                <a:gd name="T95" fmla="*/ 205 h 839"/>
                <a:gd name="T96" fmla="*/ 78 w 899"/>
                <a:gd name="T97" fmla="*/ 256 h 839"/>
                <a:gd name="T98" fmla="*/ 36 w 899"/>
                <a:gd name="T99" fmla="*/ 368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9" h="839">
                  <a:moveTo>
                    <a:pt x="36" y="368"/>
                  </a:moveTo>
                  <a:lnTo>
                    <a:pt x="36" y="368"/>
                  </a:lnTo>
                  <a:lnTo>
                    <a:pt x="33" y="567"/>
                  </a:lnTo>
                  <a:lnTo>
                    <a:pt x="3" y="590"/>
                  </a:lnTo>
                  <a:lnTo>
                    <a:pt x="0" y="609"/>
                  </a:lnTo>
                  <a:lnTo>
                    <a:pt x="42" y="637"/>
                  </a:lnTo>
                  <a:lnTo>
                    <a:pt x="145" y="618"/>
                  </a:lnTo>
                  <a:lnTo>
                    <a:pt x="198" y="618"/>
                  </a:lnTo>
                  <a:lnTo>
                    <a:pt x="217" y="590"/>
                  </a:lnTo>
                  <a:lnTo>
                    <a:pt x="334" y="567"/>
                  </a:lnTo>
                  <a:lnTo>
                    <a:pt x="418" y="592"/>
                  </a:lnTo>
                  <a:lnTo>
                    <a:pt x="412" y="626"/>
                  </a:lnTo>
                  <a:lnTo>
                    <a:pt x="423" y="660"/>
                  </a:lnTo>
                  <a:lnTo>
                    <a:pt x="487" y="649"/>
                  </a:lnTo>
                  <a:lnTo>
                    <a:pt x="490" y="665"/>
                  </a:lnTo>
                  <a:lnTo>
                    <a:pt x="448" y="696"/>
                  </a:lnTo>
                  <a:lnTo>
                    <a:pt x="462" y="707"/>
                  </a:lnTo>
                  <a:lnTo>
                    <a:pt x="493" y="696"/>
                  </a:lnTo>
                  <a:lnTo>
                    <a:pt x="484" y="789"/>
                  </a:lnTo>
                  <a:lnTo>
                    <a:pt x="543" y="834"/>
                  </a:lnTo>
                  <a:lnTo>
                    <a:pt x="576" y="822"/>
                  </a:lnTo>
                  <a:lnTo>
                    <a:pt x="593" y="839"/>
                  </a:lnTo>
                  <a:lnTo>
                    <a:pt x="690" y="825"/>
                  </a:lnTo>
                  <a:lnTo>
                    <a:pt x="782" y="676"/>
                  </a:lnTo>
                  <a:lnTo>
                    <a:pt x="816" y="668"/>
                  </a:lnTo>
                  <a:lnTo>
                    <a:pt x="883" y="545"/>
                  </a:lnTo>
                  <a:lnTo>
                    <a:pt x="899" y="438"/>
                  </a:lnTo>
                  <a:lnTo>
                    <a:pt x="857" y="385"/>
                  </a:lnTo>
                  <a:lnTo>
                    <a:pt x="874" y="374"/>
                  </a:lnTo>
                  <a:lnTo>
                    <a:pt x="841" y="270"/>
                  </a:lnTo>
                  <a:lnTo>
                    <a:pt x="805" y="245"/>
                  </a:lnTo>
                  <a:lnTo>
                    <a:pt x="810" y="104"/>
                  </a:lnTo>
                  <a:lnTo>
                    <a:pt x="777" y="79"/>
                  </a:lnTo>
                  <a:lnTo>
                    <a:pt x="768" y="1"/>
                  </a:lnTo>
                  <a:lnTo>
                    <a:pt x="752" y="1"/>
                  </a:lnTo>
                  <a:lnTo>
                    <a:pt x="696" y="186"/>
                  </a:lnTo>
                  <a:lnTo>
                    <a:pt x="665" y="188"/>
                  </a:lnTo>
                  <a:lnTo>
                    <a:pt x="596" y="118"/>
                  </a:lnTo>
                  <a:lnTo>
                    <a:pt x="635" y="14"/>
                  </a:lnTo>
                  <a:lnTo>
                    <a:pt x="562" y="0"/>
                  </a:lnTo>
                  <a:lnTo>
                    <a:pt x="482" y="23"/>
                  </a:lnTo>
                  <a:lnTo>
                    <a:pt x="459" y="87"/>
                  </a:lnTo>
                  <a:lnTo>
                    <a:pt x="423" y="96"/>
                  </a:lnTo>
                  <a:lnTo>
                    <a:pt x="421" y="51"/>
                  </a:lnTo>
                  <a:lnTo>
                    <a:pt x="273" y="141"/>
                  </a:lnTo>
                  <a:lnTo>
                    <a:pt x="276" y="174"/>
                  </a:lnTo>
                  <a:lnTo>
                    <a:pt x="253" y="205"/>
                  </a:lnTo>
                  <a:lnTo>
                    <a:pt x="198" y="205"/>
                  </a:lnTo>
                  <a:lnTo>
                    <a:pt x="78" y="256"/>
                  </a:lnTo>
                  <a:lnTo>
                    <a:pt x="36" y="36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3" name="Freeform 69">
              <a:extLst>
                <a:ext uri="{FF2B5EF4-FFF2-40B4-BE49-F238E27FC236}">
                  <a16:creationId xmlns:a16="http://schemas.microsoft.com/office/drawing/2014/main" xmlns="" id="{F7A46758-9A1A-B34D-A2B4-6E790CBDC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6375" y="5915026"/>
              <a:ext cx="96838" cy="100013"/>
            </a:xfrm>
            <a:custGeom>
              <a:avLst/>
              <a:gdLst>
                <a:gd name="T0" fmla="*/ 14 w 92"/>
                <a:gd name="T1" fmla="*/ 0 h 95"/>
                <a:gd name="T2" fmla="*/ 14 w 92"/>
                <a:gd name="T3" fmla="*/ 0 h 95"/>
                <a:gd name="T4" fmla="*/ 0 w 92"/>
                <a:gd name="T5" fmla="*/ 56 h 95"/>
                <a:gd name="T6" fmla="*/ 3 w 92"/>
                <a:gd name="T7" fmla="*/ 95 h 95"/>
                <a:gd name="T8" fmla="*/ 44 w 92"/>
                <a:gd name="T9" fmla="*/ 92 h 95"/>
                <a:gd name="T10" fmla="*/ 92 w 92"/>
                <a:gd name="T11" fmla="*/ 19 h 95"/>
                <a:gd name="T12" fmla="*/ 14 w 92"/>
                <a:gd name="T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95">
                  <a:moveTo>
                    <a:pt x="14" y="0"/>
                  </a:moveTo>
                  <a:lnTo>
                    <a:pt x="14" y="0"/>
                  </a:lnTo>
                  <a:lnTo>
                    <a:pt x="0" y="56"/>
                  </a:lnTo>
                  <a:lnTo>
                    <a:pt x="3" y="95"/>
                  </a:lnTo>
                  <a:lnTo>
                    <a:pt x="44" y="92"/>
                  </a:lnTo>
                  <a:lnTo>
                    <a:pt x="92" y="19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4" name="Freeform 70">
              <a:extLst>
                <a:ext uri="{FF2B5EF4-FFF2-40B4-BE49-F238E27FC236}">
                  <a16:creationId xmlns:a16="http://schemas.microsoft.com/office/drawing/2014/main" xmlns="" id="{B36CD91A-0417-264E-8EB7-70DB5E933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8525" y="5795963"/>
              <a:ext cx="134938" cy="269875"/>
            </a:xfrm>
            <a:custGeom>
              <a:avLst/>
              <a:gdLst>
                <a:gd name="T0" fmla="*/ 45 w 128"/>
                <a:gd name="T1" fmla="*/ 0 h 255"/>
                <a:gd name="T2" fmla="*/ 45 w 128"/>
                <a:gd name="T3" fmla="*/ 0 h 255"/>
                <a:gd name="T4" fmla="*/ 53 w 128"/>
                <a:gd name="T5" fmla="*/ 92 h 255"/>
                <a:gd name="T6" fmla="*/ 42 w 128"/>
                <a:gd name="T7" fmla="*/ 134 h 255"/>
                <a:gd name="T8" fmla="*/ 0 w 128"/>
                <a:gd name="T9" fmla="*/ 165 h 255"/>
                <a:gd name="T10" fmla="*/ 3 w 128"/>
                <a:gd name="T11" fmla="*/ 202 h 255"/>
                <a:gd name="T12" fmla="*/ 3 w 128"/>
                <a:gd name="T13" fmla="*/ 241 h 255"/>
                <a:gd name="T14" fmla="*/ 14 w 128"/>
                <a:gd name="T15" fmla="*/ 255 h 255"/>
                <a:gd name="T16" fmla="*/ 128 w 128"/>
                <a:gd name="T17" fmla="*/ 157 h 255"/>
                <a:gd name="T18" fmla="*/ 128 w 128"/>
                <a:gd name="T19" fmla="*/ 134 h 255"/>
                <a:gd name="T20" fmla="*/ 100 w 128"/>
                <a:gd name="T21" fmla="*/ 134 h 255"/>
                <a:gd name="T22" fmla="*/ 61 w 128"/>
                <a:gd name="T23" fmla="*/ 2 h 255"/>
                <a:gd name="T24" fmla="*/ 45 w 128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55">
                  <a:moveTo>
                    <a:pt x="45" y="0"/>
                  </a:moveTo>
                  <a:lnTo>
                    <a:pt x="45" y="0"/>
                  </a:lnTo>
                  <a:lnTo>
                    <a:pt x="53" y="92"/>
                  </a:lnTo>
                  <a:lnTo>
                    <a:pt x="42" y="134"/>
                  </a:lnTo>
                  <a:lnTo>
                    <a:pt x="0" y="165"/>
                  </a:lnTo>
                  <a:lnTo>
                    <a:pt x="3" y="202"/>
                  </a:lnTo>
                  <a:lnTo>
                    <a:pt x="3" y="241"/>
                  </a:lnTo>
                  <a:lnTo>
                    <a:pt x="14" y="255"/>
                  </a:lnTo>
                  <a:lnTo>
                    <a:pt x="128" y="157"/>
                  </a:lnTo>
                  <a:lnTo>
                    <a:pt x="128" y="134"/>
                  </a:lnTo>
                  <a:lnTo>
                    <a:pt x="100" y="134"/>
                  </a:lnTo>
                  <a:lnTo>
                    <a:pt x="61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5" name="Freeform 71">
              <a:extLst>
                <a:ext uri="{FF2B5EF4-FFF2-40B4-BE49-F238E27FC236}">
                  <a16:creationId xmlns:a16="http://schemas.microsoft.com/office/drawing/2014/main" xmlns="" id="{C9785035-050B-FA4F-A1BA-32BC8C22F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9125" y="6010276"/>
              <a:ext cx="260350" cy="214313"/>
            </a:xfrm>
            <a:custGeom>
              <a:avLst/>
              <a:gdLst>
                <a:gd name="T0" fmla="*/ 225 w 247"/>
                <a:gd name="T1" fmla="*/ 0 h 202"/>
                <a:gd name="T2" fmla="*/ 225 w 247"/>
                <a:gd name="T3" fmla="*/ 0 h 202"/>
                <a:gd name="T4" fmla="*/ 247 w 247"/>
                <a:gd name="T5" fmla="*/ 42 h 202"/>
                <a:gd name="T6" fmla="*/ 186 w 247"/>
                <a:gd name="T7" fmla="*/ 101 h 202"/>
                <a:gd name="T8" fmla="*/ 181 w 247"/>
                <a:gd name="T9" fmla="*/ 131 h 202"/>
                <a:gd name="T10" fmla="*/ 139 w 247"/>
                <a:gd name="T11" fmla="*/ 137 h 202"/>
                <a:gd name="T12" fmla="*/ 69 w 247"/>
                <a:gd name="T13" fmla="*/ 202 h 202"/>
                <a:gd name="T14" fmla="*/ 5 w 247"/>
                <a:gd name="T15" fmla="*/ 171 h 202"/>
                <a:gd name="T16" fmla="*/ 0 w 247"/>
                <a:gd name="T17" fmla="*/ 148 h 202"/>
                <a:gd name="T18" fmla="*/ 117 w 247"/>
                <a:gd name="T19" fmla="*/ 98 h 202"/>
                <a:gd name="T20" fmla="*/ 225 w 247"/>
                <a:gd name="T2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7" h="202">
                  <a:moveTo>
                    <a:pt x="225" y="0"/>
                  </a:moveTo>
                  <a:lnTo>
                    <a:pt x="225" y="0"/>
                  </a:lnTo>
                  <a:lnTo>
                    <a:pt x="247" y="42"/>
                  </a:lnTo>
                  <a:lnTo>
                    <a:pt x="186" y="101"/>
                  </a:lnTo>
                  <a:lnTo>
                    <a:pt x="181" y="131"/>
                  </a:lnTo>
                  <a:lnTo>
                    <a:pt x="139" y="137"/>
                  </a:lnTo>
                  <a:lnTo>
                    <a:pt x="69" y="202"/>
                  </a:lnTo>
                  <a:lnTo>
                    <a:pt x="5" y="171"/>
                  </a:lnTo>
                  <a:lnTo>
                    <a:pt x="0" y="148"/>
                  </a:lnTo>
                  <a:lnTo>
                    <a:pt x="117" y="98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6" name="Freeform 72">
              <a:extLst>
                <a:ext uri="{FF2B5EF4-FFF2-40B4-BE49-F238E27FC236}">
                  <a16:creationId xmlns:a16="http://schemas.microsoft.com/office/drawing/2014/main" xmlns="" id="{08194AE5-B5DE-364F-BC12-F8ABD995D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9000" y="5284788"/>
              <a:ext cx="61913" cy="77788"/>
            </a:xfrm>
            <a:custGeom>
              <a:avLst/>
              <a:gdLst>
                <a:gd name="T0" fmla="*/ 3 w 58"/>
                <a:gd name="T1" fmla="*/ 0 h 73"/>
                <a:gd name="T2" fmla="*/ 3 w 58"/>
                <a:gd name="T3" fmla="*/ 0 h 73"/>
                <a:gd name="T4" fmla="*/ 0 w 58"/>
                <a:gd name="T5" fmla="*/ 14 h 73"/>
                <a:gd name="T6" fmla="*/ 36 w 58"/>
                <a:gd name="T7" fmla="*/ 65 h 73"/>
                <a:gd name="T8" fmla="*/ 55 w 58"/>
                <a:gd name="T9" fmla="*/ 73 h 73"/>
                <a:gd name="T10" fmla="*/ 58 w 58"/>
                <a:gd name="T11" fmla="*/ 53 h 73"/>
                <a:gd name="T12" fmla="*/ 3 w 58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73">
                  <a:moveTo>
                    <a:pt x="3" y="0"/>
                  </a:moveTo>
                  <a:lnTo>
                    <a:pt x="3" y="0"/>
                  </a:lnTo>
                  <a:lnTo>
                    <a:pt x="0" y="14"/>
                  </a:lnTo>
                  <a:lnTo>
                    <a:pt x="36" y="65"/>
                  </a:lnTo>
                  <a:lnTo>
                    <a:pt x="55" y="73"/>
                  </a:lnTo>
                  <a:lnTo>
                    <a:pt x="58" y="5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7" name="Freeform 73">
              <a:extLst>
                <a:ext uri="{FF2B5EF4-FFF2-40B4-BE49-F238E27FC236}">
                  <a16:creationId xmlns:a16="http://schemas.microsoft.com/office/drawing/2014/main" xmlns="" id="{E5A987D3-F038-5D4C-AD49-9FCE26195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1825" y="4430713"/>
              <a:ext cx="261938" cy="314325"/>
            </a:xfrm>
            <a:custGeom>
              <a:avLst/>
              <a:gdLst>
                <a:gd name="T0" fmla="*/ 3 w 247"/>
                <a:gd name="T1" fmla="*/ 0 h 297"/>
                <a:gd name="T2" fmla="*/ 3 w 247"/>
                <a:gd name="T3" fmla="*/ 0 h 297"/>
                <a:gd name="T4" fmla="*/ 0 w 247"/>
                <a:gd name="T5" fmla="*/ 18 h 297"/>
                <a:gd name="T6" fmla="*/ 54 w 247"/>
                <a:gd name="T7" fmla="*/ 107 h 297"/>
                <a:gd name="T8" fmla="*/ 69 w 247"/>
                <a:gd name="T9" fmla="*/ 107 h 297"/>
                <a:gd name="T10" fmla="*/ 180 w 247"/>
                <a:gd name="T11" fmla="*/ 293 h 297"/>
                <a:gd name="T12" fmla="*/ 225 w 247"/>
                <a:gd name="T13" fmla="*/ 297 h 297"/>
                <a:gd name="T14" fmla="*/ 247 w 247"/>
                <a:gd name="T15" fmla="*/ 233 h 297"/>
                <a:gd name="T16" fmla="*/ 211 w 247"/>
                <a:gd name="T17" fmla="*/ 210 h 297"/>
                <a:gd name="T18" fmla="*/ 205 w 247"/>
                <a:gd name="T19" fmla="*/ 174 h 297"/>
                <a:gd name="T20" fmla="*/ 3 w 247"/>
                <a:gd name="T21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7" h="297">
                  <a:moveTo>
                    <a:pt x="3" y="0"/>
                  </a:moveTo>
                  <a:lnTo>
                    <a:pt x="3" y="0"/>
                  </a:lnTo>
                  <a:lnTo>
                    <a:pt x="0" y="18"/>
                  </a:lnTo>
                  <a:lnTo>
                    <a:pt x="54" y="107"/>
                  </a:lnTo>
                  <a:lnTo>
                    <a:pt x="69" y="107"/>
                  </a:lnTo>
                  <a:lnTo>
                    <a:pt x="180" y="293"/>
                  </a:lnTo>
                  <a:lnTo>
                    <a:pt x="225" y="297"/>
                  </a:lnTo>
                  <a:lnTo>
                    <a:pt x="247" y="233"/>
                  </a:lnTo>
                  <a:lnTo>
                    <a:pt x="211" y="210"/>
                  </a:lnTo>
                  <a:lnTo>
                    <a:pt x="205" y="17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8" name="Freeform 74">
              <a:extLst>
                <a:ext uri="{FF2B5EF4-FFF2-40B4-BE49-F238E27FC236}">
                  <a16:creationId xmlns:a16="http://schemas.microsoft.com/office/drawing/2014/main" xmlns="" id="{C61C947A-B1AD-2C49-BCD7-3562B69EE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9488" y="4392613"/>
              <a:ext cx="223838" cy="195263"/>
            </a:xfrm>
            <a:custGeom>
              <a:avLst/>
              <a:gdLst>
                <a:gd name="T0" fmla="*/ 0 w 211"/>
                <a:gd name="T1" fmla="*/ 157 h 185"/>
                <a:gd name="T2" fmla="*/ 0 w 211"/>
                <a:gd name="T3" fmla="*/ 157 h 185"/>
                <a:gd name="T4" fmla="*/ 24 w 211"/>
                <a:gd name="T5" fmla="*/ 185 h 185"/>
                <a:gd name="T6" fmla="*/ 115 w 211"/>
                <a:gd name="T7" fmla="*/ 153 h 185"/>
                <a:gd name="T8" fmla="*/ 133 w 211"/>
                <a:gd name="T9" fmla="*/ 84 h 185"/>
                <a:gd name="T10" fmla="*/ 174 w 211"/>
                <a:gd name="T11" fmla="*/ 81 h 185"/>
                <a:gd name="T12" fmla="*/ 211 w 211"/>
                <a:gd name="T13" fmla="*/ 54 h 185"/>
                <a:gd name="T14" fmla="*/ 163 w 211"/>
                <a:gd name="T15" fmla="*/ 19 h 185"/>
                <a:gd name="T16" fmla="*/ 152 w 211"/>
                <a:gd name="T17" fmla="*/ 0 h 185"/>
                <a:gd name="T18" fmla="*/ 128 w 211"/>
                <a:gd name="T19" fmla="*/ 44 h 185"/>
                <a:gd name="T20" fmla="*/ 137 w 211"/>
                <a:gd name="T21" fmla="*/ 69 h 185"/>
                <a:gd name="T22" fmla="*/ 122 w 211"/>
                <a:gd name="T23" fmla="*/ 90 h 185"/>
                <a:gd name="T24" fmla="*/ 95 w 211"/>
                <a:gd name="T25" fmla="*/ 83 h 185"/>
                <a:gd name="T26" fmla="*/ 29 w 211"/>
                <a:gd name="T27" fmla="*/ 131 h 185"/>
                <a:gd name="T28" fmla="*/ 31 w 211"/>
                <a:gd name="T29" fmla="*/ 159 h 185"/>
                <a:gd name="T30" fmla="*/ 0 w 211"/>
                <a:gd name="T31" fmla="*/ 157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1" h="185">
                  <a:moveTo>
                    <a:pt x="0" y="157"/>
                  </a:moveTo>
                  <a:lnTo>
                    <a:pt x="0" y="157"/>
                  </a:lnTo>
                  <a:lnTo>
                    <a:pt x="24" y="185"/>
                  </a:lnTo>
                  <a:lnTo>
                    <a:pt x="115" y="153"/>
                  </a:lnTo>
                  <a:lnTo>
                    <a:pt x="133" y="84"/>
                  </a:lnTo>
                  <a:lnTo>
                    <a:pt x="174" y="81"/>
                  </a:lnTo>
                  <a:lnTo>
                    <a:pt x="211" y="54"/>
                  </a:lnTo>
                  <a:lnTo>
                    <a:pt x="163" y="19"/>
                  </a:lnTo>
                  <a:lnTo>
                    <a:pt x="152" y="0"/>
                  </a:lnTo>
                  <a:lnTo>
                    <a:pt x="128" y="44"/>
                  </a:lnTo>
                  <a:lnTo>
                    <a:pt x="137" y="69"/>
                  </a:lnTo>
                  <a:lnTo>
                    <a:pt x="122" y="90"/>
                  </a:lnTo>
                  <a:lnTo>
                    <a:pt x="95" y="83"/>
                  </a:lnTo>
                  <a:lnTo>
                    <a:pt x="29" y="131"/>
                  </a:lnTo>
                  <a:lnTo>
                    <a:pt x="31" y="159"/>
                  </a:lnTo>
                  <a:lnTo>
                    <a:pt x="0" y="15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9" name="Freeform 75">
              <a:extLst>
                <a:ext uri="{FF2B5EF4-FFF2-40B4-BE49-F238E27FC236}">
                  <a16:creationId xmlns:a16="http://schemas.microsoft.com/office/drawing/2014/main" xmlns="" id="{D2C78FED-4328-C142-A9A2-EAFB41834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7438" y="4445001"/>
              <a:ext cx="28575" cy="34925"/>
            </a:xfrm>
            <a:custGeom>
              <a:avLst/>
              <a:gdLst>
                <a:gd name="T0" fmla="*/ 22 w 28"/>
                <a:gd name="T1" fmla="*/ 0 h 33"/>
                <a:gd name="T2" fmla="*/ 22 w 28"/>
                <a:gd name="T3" fmla="*/ 0 h 33"/>
                <a:gd name="T4" fmla="*/ 0 w 28"/>
                <a:gd name="T5" fmla="*/ 27 h 33"/>
                <a:gd name="T6" fmla="*/ 18 w 28"/>
                <a:gd name="T7" fmla="*/ 33 h 33"/>
                <a:gd name="T8" fmla="*/ 28 w 28"/>
                <a:gd name="T9" fmla="*/ 19 h 33"/>
                <a:gd name="T10" fmla="*/ 22 w 28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33">
                  <a:moveTo>
                    <a:pt x="22" y="0"/>
                  </a:moveTo>
                  <a:lnTo>
                    <a:pt x="22" y="0"/>
                  </a:lnTo>
                  <a:lnTo>
                    <a:pt x="0" y="27"/>
                  </a:lnTo>
                  <a:lnTo>
                    <a:pt x="18" y="33"/>
                  </a:lnTo>
                  <a:lnTo>
                    <a:pt x="28" y="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0" name="Freeform 76">
              <a:extLst>
                <a:ext uri="{FF2B5EF4-FFF2-40B4-BE49-F238E27FC236}">
                  <a16:creationId xmlns:a16="http://schemas.microsoft.com/office/drawing/2014/main" xmlns="" id="{9A0B23D8-39B2-BD41-BF03-980DE4AE5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0625" y="4548188"/>
              <a:ext cx="168275" cy="209550"/>
            </a:xfrm>
            <a:custGeom>
              <a:avLst/>
              <a:gdLst>
                <a:gd name="T0" fmla="*/ 0 w 158"/>
                <a:gd name="T1" fmla="*/ 137 h 198"/>
                <a:gd name="T2" fmla="*/ 0 w 158"/>
                <a:gd name="T3" fmla="*/ 137 h 198"/>
                <a:gd name="T4" fmla="*/ 17 w 158"/>
                <a:gd name="T5" fmla="*/ 159 h 198"/>
                <a:gd name="T6" fmla="*/ 6 w 158"/>
                <a:gd name="T7" fmla="*/ 192 h 198"/>
                <a:gd name="T8" fmla="*/ 6 w 158"/>
                <a:gd name="T9" fmla="*/ 198 h 198"/>
                <a:gd name="T10" fmla="*/ 32 w 158"/>
                <a:gd name="T11" fmla="*/ 198 h 198"/>
                <a:gd name="T12" fmla="*/ 41 w 158"/>
                <a:gd name="T13" fmla="*/ 116 h 198"/>
                <a:gd name="T14" fmla="*/ 50 w 158"/>
                <a:gd name="T15" fmla="*/ 119 h 198"/>
                <a:gd name="T16" fmla="*/ 65 w 158"/>
                <a:gd name="T17" fmla="*/ 193 h 198"/>
                <a:gd name="T18" fmla="*/ 80 w 158"/>
                <a:gd name="T19" fmla="*/ 197 h 198"/>
                <a:gd name="T20" fmla="*/ 94 w 158"/>
                <a:gd name="T21" fmla="*/ 165 h 198"/>
                <a:gd name="T22" fmla="*/ 80 w 158"/>
                <a:gd name="T23" fmla="*/ 117 h 198"/>
                <a:gd name="T24" fmla="*/ 68 w 158"/>
                <a:gd name="T25" fmla="*/ 96 h 198"/>
                <a:gd name="T26" fmla="*/ 105 w 158"/>
                <a:gd name="T27" fmla="*/ 70 h 198"/>
                <a:gd name="T28" fmla="*/ 96 w 158"/>
                <a:gd name="T29" fmla="*/ 58 h 198"/>
                <a:gd name="T30" fmla="*/ 61 w 158"/>
                <a:gd name="T31" fmla="*/ 80 h 198"/>
                <a:gd name="T32" fmla="*/ 52 w 158"/>
                <a:gd name="T33" fmla="*/ 80 h 198"/>
                <a:gd name="T34" fmla="*/ 35 w 158"/>
                <a:gd name="T35" fmla="*/ 56 h 198"/>
                <a:gd name="T36" fmla="*/ 41 w 158"/>
                <a:gd name="T37" fmla="*/ 45 h 198"/>
                <a:gd name="T38" fmla="*/ 69 w 158"/>
                <a:gd name="T39" fmla="*/ 31 h 198"/>
                <a:gd name="T40" fmla="*/ 112 w 158"/>
                <a:gd name="T41" fmla="*/ 44 h 198"/>
                <a:gd name="T42" fmla="*/ 126 w 158"/>
                <a:gd name="T43" fmla="*/ 43 h 198"/>
                <a:gd name="T44" fmla="*/ 158 w 158"/>
                <a:gd name="T45" fmla="*/ 13 h 198"/>
                <a:gd name="T46" fmla="*/ 145 w 158"/>
                <a:gd name="T47" fmla="*/ 0 h 198"/>
                <a:gd name="T48" fmla="*/ 115 w 158"/>
                <a:gd name="T49" fmla="*/ 23 h 198"/>
                <a:gd name="T50" fmla="*/ 95 w 158"/>
                <a:gd name="T51" fmla="*/ 23 h 198"/>
                <a:gd name="T52" fmla="*/ 66 w 158"/>
                <a:gd name="T53" fmla="*/ 9 h 198"/>
                <a:gd name="T54" fmla="*/ 45 w 158"/>
                <a:gd name="T55" fmla="*/ 10 h 198"/>
                <a:gd name="T56" fmla="*/ 22 w 158"/>
                <a:gd name="T57" fmla="*/ 47 h 198"/>
                <a:gd name="T58" fmla="*/ 8 w 158"/>
                <a:gd name="T59" fmla="*/ 112 h 198"/>
                <a:gd name="T60" fmla="*/ 0 w 158"/>
                <a:gd name="T61" fmla="*/ 13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8" h="198">
                  <a:moveTo>
                    <a:pt x="0" y="137"/>
                  </a:moveTo>
                  <a:lnTo>
                    <a:pt x="0" y="137"/>
                  </a:lnTo>
                  <a:lnTo>
                    <a:pt x="17" y="159"/>
                  </a:lnTo>
                  <a:lnTo>
                    <a:pt x="6" y="192"/>
                  </a:lnTo>
                  <a:lnTo>
                    <a:pt x="6" y="198"/>
                  </a:lnTo>
                  <a:lnTo>
                    <a:pt x="32" y="198"/>
                  </a:lnTo>
                  <a:lnTo>
                    <a:pt x="41" y="116"/>
                  </a:lnTo>
                  <a:lnTo>
                    <a:pt x="50" y="119"/>
                  </a:lnTo>
                  <a:lnTo>
                    <a:pt x="65" y="193"/>
                  </a:lnTo>
                  <a:lnTo>
                    <a:pt x="80" y="197"/>
                  </a:lnTo>
                  <a:lnTo>
                    <a:pt x="94" y="165"/>
                  </a:lnTo>
                  <a:lnTo>
                    <a:pt x="80" y="117"/>
                  </a:lnTo>
                  <a:lnTo>
                    <a:pt x="68" y="96"/>
                  </a:lnTo>
                  <a:lnTo>
                    <a:pt x="105" y="70"/>
                  </a:lnTo>
                  <a:lnTo>
                    <a:pt x="96" y="58"/>
                  </a:lnTo>
                  <a:lnTo>
                    <a:pt x="61" y="80"/>
                  </a:lnTo>
                  <a:lnTo>
                    <a:pt x="52" y="80"/>
                  </a:lnTo>
                  <a:lnTo>
                    <a:pt x="35" y="56"/>
                  </a:lnTo>
                  <a:lnTo>
                    <a:pt x="41" y="45"/>
                  </a:lnTo>
                  <a:lnTo>
                    <a:pt x="69" y="31"/>
                  </a:lnTo>
                  <a:lnTo>
                    <a:pt x="112" y="44"/>
                  </a:lnTo>
                  <a:lnTo>
                    <a:pt x="126" y="43"/>
                  </a:lnTo>
                  <a:lnTo>
                    <a:pt x="158" y="13"/>
                  </a:lnTo>
                  <a:lnTo>
                    <a:pt x="145" y="0"/>
                  </a:lnTo>
                  <a:lnTo>
                    <a:pt x="115" y="23"/>
                  </a:lnTo>
                  <a:lnTo>
                    <a:pt x="95" y="23"/>
                  </a:lnTo>
                  <a:lnTo>
                    <a:pt x="66" y="9"/>
                  </a:lnTo>
                  <a:lnTo>
                    <a:pt x="45" y="10"/>
                  </a:lnTo>
                  <a:lnTo>
                    <a:pt x="22" y="47"/>
                  </a:lnTo>
                  <a:lnTo>
                    <a:pt x="8" y="112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1" name="Freeform 77">
              <a:extLst>
                <a:ext uri="{FF2B5EF4-FFF2-40B4-BE49-F238E27FC236}">
                  <a16:creationId xmlns:a16="http://schemas.microsoft.com/office/drawing/2014/main" xmlns="" id="{5730D4A8-87F3-3F4A-AC50-6AB246DE6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1125" y="4538663"/>
              <a:ext cx="47625" cy="69850"/>
            </a:xfrm>
            <a:custGeom>
              <a:avLst/>
              <a:gdLst>
                <a:gd name="T0" fmla="*/ 14 w 46"/>
                <a:gd name="T1" fmla="*/ 0 h 66"/>
                <a:gd name="T2" fmla="*/ 14 w 46"/>
                <a:gd name="T3" fmla="*/ 0 h 66"/>
                <a:gd name="T4" fmla="*/ 0 w 46"/>
                <a:gd name="T5" fmla="*/ 36 h 66"/>
                <a:gd name="T6" fmla="*/ 23 w 46"/>
                <a:gd name="T7" fmla="*/ 66 h 66"/>
                <a:gd name="T8" fmla="*/ 30 w 46"/>
                <a:gd name="T9" fmla="*/ 66 h 66"/>
                <a:gd name="T10" fmla="*/ 40 w 46"/>
                <a:gd name="T11" fmla="*/ 46 h 66"/>
                <a:gd name="T12" fmla="*/ 46 w 46"/>
                <a:gd name="T13" fmla="*/ 39 h 66"/>
                <a:gd name="T14" fmla="*/ 36 w 46"/>
                <a:gd name="T15" fmla="*/ 28 h 66"/>
                <a:gd name="T16" fmla="*/ 21 w 46"/>
                <a:gd name="T17" fmla="*/ 23 h 66"/>
                <a:gd name="T18" fmla="*/ 14 w 46"/>
                <a:gd name="T1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66">
                  <a:moveTo>
                    <a:pt x="14" y="0"/>
                  </a:moveTo>
                  <a:lnTo>
                    <a:pt x="14" y="0"/>
                  </a:lnTo>
                  <a:lnTo>
                    <a:pt x="0" y="36"/>
                  </a:lnTo>
                  <a:lnTo>
                    <a:pt x="23" y="66"/>
                  </a:lnTo>
                  <a:lnTo>
                    <a:pt x="30" y="66"/>
                  </a:lnTo>
                  <a:lnTo>
                    <a:pt x="40" y="46"/>
                  </a:lnTo>
                  <a:lnTo>
                    <a:pt x="46" y="39"/>
                  </a:lnTo>
                  <a:lnTo>
                    <a:pt x="36" y="28"/>
                  </a:lnTo>
                  <a:lnTo>
                    <a:pt x="21" y="2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2" name="Freeform 78">
              <a:extLst>
                <a:ext uri="{FF2B5EF4-FFF2-40B4-BE49-F238E27FC236}">
                  <a16:creationId xmlns:a16="http://schemas.microsoft.com/office/drawing/2014/main" xmlns="" id="{A96C54EA-DC39-3548-B73F-85D192E84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0175" y="4662488"/>
              <a:ext cx="73025" cy="31750"/>
            </a:xfrm>
            <a:custGeom>
              <a:avLst/>
              <a:gdLst>
                <a:gd name="T0" fmla="*/ 41 w 69"/>
                <a:gd name="T1" fmla="*/ 0 h 30"/>
                <a:gd name="T2" fmla="*/ 41 w 69"/>
                <a:gd name="T3" fmla="*/ 0 h 30"/>
                <a:gd name="T4" fmla="*/ 9 w 69"/>
                <a:gd name="T5" fmla="*/ 7 h 30"/>
                <a:gd name="T6" fmla="*/ 0 w 69"/>
                <a:gd name="T7" fmla="*/ 17 h 30"/>
                <a:gd name="T8" fmla="*/ 8 w 69"/>
                <a:gd name="T9" fmla="*/ 30 h 30"/>
                <a:gd name="T10" fmla="*/ 28 w 69"/>
                <a:gd name="T11" fmla="*/ 22 h 30"/>
                <a:gd name="T12" fmla="*/ 41 w 69"/>
                <a:gd name="T13" fmla="*/ 14 h 30"/>
                <a:gd name="T14" fmla="*/ 61 w 69"/>
                <a:gd name="T15" fmla="*/ 30 h 30"/>
                <a:gd name="T16" fmla="*/ 69 w 69"/>
                <a:gd name="T17" fmla="*/ 23 h 30"/>
                <a:gd name="T18" fmla="*/ 54 w 69"/>
                <a:gd name="T19" fmla="*/ 4 h 30"/>
                <a:gd name="T20" fmla="*/ 41 w 69"/>
                <a:gd name="T2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30">
                  <a:moveTo>
                    <a:pt x="41" y="0"/>
                  </a:moveTo>
                  <a:lnTo>
                    <a:pt x="41" y="0"/>
                  </a:lnTo>
                  <a:lnTo>
                    <a:pt x="9" y="7"/>
                  </a:lnTo>
                  <a:lnTo>
                    <a:pt x="0" y="17"/>
                  </a:lnTo>
                  <a:lnTo>
                    <a:pt x="8" y="30"/>
                  </a:lnTo>
                  <a:lnTo>
                    <a:pt x="28" y="22"/>
                  </a:lnTo>
                  <a:lnTo>
                    <a:pt x="41" y="14"/>
                  </a:lnTo>
                  <a:lnTo>
                    <a:pt x="61" y="30"/>
                  </a:lnTo>
                  <a:lnTo>
                    <a:pt x="69" y="23"/>
                  </a:lnTo>
                  <a:lnTo>
                    <a:pt x="54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3" name="Freeform 79">
              <a:extLst>
                <a:ext uri="{FF2B5EF4-FFF2-40B4-BE49-F238E27FC236}">
                  <a16:creationId xmlns:a16="http://schemas.microsoft.com/office/drawing/2014/main" xmlns="" id="{D4197557-8E8E-304A-9A32-F79A98B66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6775" y="4770438"/>
              <a:ext cx="225425" cy="87313"/>
            </a:xfrm>
            <a:custGeom>
              <a:avLst/>
              <a:gdLst>
                <a:gd name="T0" fmla="*/ 21 w 213"/>
                <a:gd name="T1" fmla="*/ 0 h 83"/>
                <a:gd name="T2" fmla="*/ 21 w 213"/>
                <a:gd name="T3" fmla="*/ 0 h 83"/>
                <a:gd name="T4" fmla="*/ 0 w 213"/>
                <a:gd name="T5" fmla="*/ 14 h 83"/>
                <a:gd name="T6" fmla="*/ 4 w 213"/>
                <a:gd name="T7" fmla="*/ 27 h 83"/>
                <a:gd name="T8" fmla="*/ 73 w 213"/>
                <a:gd name="T9" fmla="*/ 42 h 83"/>
                <a:gd name="T10" fmla="*/ 108 w 213"/>
                <a:gd name="T11" fmla="*/ 48 h 83"/>
                <a:gd name="T12" fmla="*/ 122 w 213"/>
                <a:gd name="T13" fmla="*/ 64 h 83"/>
                <a:gd name="T14" fmla="*/ 162 w 213"/>
                <a:gd name="T15" fmla="*/ 67 h 83"/>
                <a:gd name="T16" fmla="*/ 180 w 213"/>
                <a:gd name="T17" fmla="*/ 83 h 83"/>
                <a:gd name="T18" fmla="*/ 197 w 213"/>
                <a:gd name="T19" fmla="*/ 79 h 83"/>
                <a:gd name="T20" fmla="*/ 213 w 213"/>
                <a:gd name="T21" fmla="*/ 65 h 83"/>
                <a:gd name="T22" fmla="*/ 184 w 213"/>
                <a:gd name="T23" fmla="*/ 52 h 83"/>
                <a:gd name="T24" fmla="*/ 160 w 213"/>
                <a:gd name="T25" fmla="*/ 31 h 83"/>
                <a:gd name="T26" fmla="*/ 95 w 213"/>
                <a:gd name="T27" fmla="*/ 15 h 83"/>
                <a:gd name="T28" fmla="*/ 21 w 213"/>
                <a:gd name="T2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3" h="83">
                  <a:moveTo>
                    <a:pt x="21" y="0"/>
                  </a:moveTo>
                  <a:lnTo>
                    <a:pt x="21" y="0"/>
                  </a:lnTo>
                  <a:lnTo>
                    <a:pt x="0" y="14"/>
                  </a:lnTo>
                  <a:lnTo>
                    <a:pt x="4" y="27"/>
                  </a:lnTo>
                  <a:lnTo>
                    <a:pt x="73" y="42"/>
                  </a:lnTo>
                  <a:lnTo>
                    <a:pt x="108" y="48"/>
                  </a:lnTo>
                  <a:lnTo>
                    <a:pt x="122" y="64"/>
                  </a:lnTo>
                  <a:lnTo>
                    <a:pt x="162" y="67"/>
                  </a:lnTo>
                  <a:lnTo>
                    <a:pt x="180" y="83"/>
                  </a:lnTo>
                  <a:lnTo>
                    <a:pt x="197" y="79"/>
                  </a:lnTo>
                  <a:lnTo>
                    <a:pt x="213" y="65"/>
                  </a:lnTo>
                  <a:lnTo>
                    <a:pt x="184" y="52"/>
                  </a:lnTo>
                  <a:lnTo>
                    <a:pt x="160" y="31"/>
                  </a:lnTo>
                  <a:lnTo>
                    <a:pt x="95" y="15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4" name="Freeform 80">
              <a:extLst>
                <a:ext uri="{FF2B5EF4-FFF2-40B4-BE49-F238E27FC236}">
                  <a16:creationId xmlns:a16="http://schemas.microsoft.com/office/drawing/2014/main" xmlns="" id="{C13A993A-94D8-DB48-9DA8-7F295C9F5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9663" y="4840288"/>
              <a:ext cx="36513" cy="22225"/>
            </a:xfrm>
            <a:custGeom>
              <a:avLst/>
              <a:gdLst>
                <a:gd name="T0" fmla="*/ 17 w 35"/>
                <a:gd name="T1" fmla="*/ 0 h 20"/>
                <a:gd name="T2" fmla="*/ 17 w 35"/>
                <a:gd name="T3" fmla="*/ 0 h 20"/>
                <a:gd name="T4" fmla="*/ 0 w 35"/>
                <a:gd name="T5" fmla="*/ 9 h 20"/>
                <a:gd name="T6" fmla="*/ 10 w 35"/>
                <a:gd name="T7" fmla="*/ 20 h 20"/>
                <a:gd name="T8" fmla="*/ 35 w 35"/>
                <a:gd name="T9" fmla="*/ 11 h 20"/>
                <a:gd name="T10" fmla="*/ 17 w 35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20">
                  <a:moveTo>
                    <a:pt x="17" y="0"/>
                  </a:moveTo>
                  <a:lnTo>
                    <a:pt x="17" y="0"/>
                  </a:lnTo>
                  <a:lnTo>
                    <a:pt x="0" y="9"/>
                  </a:lnTo>
                  <a:lnTo>
                    <a:pt x="10" y="20"/>
                  </a:lnTo>
                  <a:lnTo>
                    <a:pt x="35" y="1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5" name="Freeform 81">
              <a:extLst>
                <a:ext uri="{FF2B5EF4-FFF2-40B4-BE49-F238E27FC236}">
                  <a16:creationId xmlns:a16="http://schemas.microsoft.com/office/drawing/2014/main" xmlns="" id="{2DFBEAD8-226E-7B43-84CC-2C5415073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7288" y="4832351"/>
              <a:ext cx="30163" cy="20638"/>
            </a:xfrm>
            <a:custGeom>
              <a:avLst/>
              <a:gdLst>
                <a:gd name="T0" fmla="*/ 0 w 28"/>
                <a:gd name="T1" fmla="*/ 1 h 20"/>
                <a:gd name="T2" fmla="*/ 0 w 28"/>
                <a:gd name="T3" fmla="*/ 1 h 20"/>
                <a:gd name="T4" fmla="*/ 3 w 28"/>
                <a:gd name="T5" fmla="*/ 16 h 20"/>
                <a:gd name="T6" fmla="*/ 21 w 28"/>
                <a:gd name="T7" fmla="*/ 20 h 20"/>
                <a:gd name="T8" fmla="*/ 28 w 28"/>
                <a:gd name="T9" fmla="*/ 12 h 20"/>
                <a:gd name="T10" fmla="*/ 20 w 28"/>
                <a:gd name="T11" fmla="*/ 0 h 20"/>
                <a:gd name="T12" fmla="*/ 0 w 28"/>
                <a:gd name="T13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0">
                  <a:moveTo>
                    <a:pt x="0" y="1"/>
                  </a:moveTo>
                  <a:lnTo>
                    <a:pt x="0" y="1"/>
                  </a:lnTo>
                  <a:lnTo>
                    <a:pt x="3" y="16"/>
                  </a:lnTo>
                  <a:lnTo>
                    <a:pt x="21" y="20"/>
                  </a:lnTo>
                  <a:lnTo>
                    <a:pt x="28" y="12"/>
                  </a:lnTo>
                  <a:lnTo>
                    <a:pt x="2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6" name="Freeform 82">
              <a:extLst>
                <a:ext uri="{FF2B5EF4-FFF2-40B4-BE49-F238E27FC236}">
                  <a16:creationId xmlns:a16="http://schemas.microsoft.com/office/drawing/2014/main" xmlns="" id="{6295E608-8587-8648-9E01-598BD18D4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9513" y="4875213"/>
              <a:ext cx="36513" cy="19050"/>
            </a:xfrm>
            <a:custGeom>
              <a:avLst/>
              <a:gdLst>
                <a:gd name="T0" fmla="*/ 22 w 35"/>
                <a:gd name="T1" fmla="*/ 0 h 19"/>
                <a:gd name="T2" fmla="*/ 22 w 35"/>
                <a:gd name="T3" fmla="*/ 0 h 19"/>
                <a:gd name="T4" fmla="*/ 0 w 35"/>
                <a:gd name="T5" fmla="*/ 3 h 19"/>
                <a:gd name="T6" fmla="*/ 19 w 35"/>
                <a:gd name="T7" fmla="*/ 19 h 19"/>
                <a:gd name="T8" fmla="*/ 35 w 35"/>
                <a:gd name="T9" fmla="*/ 19 h 19"/>
                <a:gd name="T10" fmla="*/ 22 w 35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9">
                  <a:moveTo>
                    <a:pt x="22" y="0"/>
                  </a:moveTo>
                  <a:lnTo>
                    <a:pt x="22" y="0"/>
                  </a:lnTo>
                  <a:lnTo>
                    <a:pt x="0" y="3"/>
                  </a:lnTo>
                  <a:lnTo>
                    <a:pt x="19" y="19"/>
                  </a:lnTo>
                  <a:lnTo>
                    <a:pt x="35" y="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7" name="Freeform 83">
              <a:extLst>
                <a:ext uri="{FF2B5EF4-FFF2-40B4-BE49-F238E27FC236}">
                  <a16:creationId xmlns:a16="http://schemas.microsoft.com/office/drawing/2014/main" xmlns="" id="{A2EB0F6D-CACC-7C4D-AE6B-7A2ACA59E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3325" y="4840288"/>
              <a:ext cx="66675" cy="22225"/>
            </a:xfrm>
            <a:custGeom>
              <a:avLst/>
              <a:gdLst>
                <a:gd name="T0" fmla="*/ 5 w 62"/>
                <a:gd name="T1" fmla="*/ 6 h 21"/>
                <a:gd name="T2" fmla="*/ 5 w 62"/>
                <a:gd name="T3" fmla="*/ 6 h 21"/>
                <a:gd name="T4" fmla="*/ 0 w 62"/>
                <a:gd name="T5" fmla="*/ 16 h 21"/>
                <a:gd name="T6" fmla="*/ 35 w 62"/>
                <a:gd name="T7" fmla="*/ 21 h 21"/>
                <a:gd name="T8" fmla="*/ 62 w 62"/>
                <a:gd name="T9" fmla="*/ 5 h 21"/>
                <a:gd name="T10" fmla="*/ 46 w 62"/>
                <a:gd name="T11" fmla="*/ 1 h 21"/>
                <a:gd name="T12" fmla="*/ 22 w 62"/>
                <a:gd name="T13" fmla="*/ 8 h 21"/>
                <a:gd name="T14" fmla="*/ 12 w 62"/>
                <a:gd name="T15" fmla="*/ 0 h 21"/>
                <a:gd name="T16" fmla="*/ 5 w 62"/>
                <a:gd name="T17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21">
                  <a:moveTo>
                    <a:pt x="5" y="6"/>
                  </a:moveTo>
                  <a:lnTo>
                    <a:pt x="5" y="6"/>
                  </a:lnTo>
                  <a:lnTo>
                    <a:pt x="0" y="16"/>
                  </a:lnTo>
                  <a:lnTo>
                    <a:pt x="35" y="21"/>
                  </a:lnTo>
                  <a:lnTo>
                    <a:pt x="62" y="5"/>
                  </a:lnTo>
                  <a:lnTo>
                    <a:pt x="46" y="1"/>
                  </a:lnTo>
                  <a:lnTo>
                    <a:pt x="22" y="8"/>
                  </a:lnTo>
                  <a:lnTo>
                    <a:pt x="12" y="0"/>
                  </a:lnTo>
                  <a:lnTo>
                    <a:pt x="5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8" name="Freeform 84">
              <a:extLst>
                <a:ext uri="{FF2B5EF4-FFF2-40B4-BE49-F238E27FC236}">
                  <a16:creationId xmlns:a16="http://schemas.microsoft.com/office/drawing/2014/main" xmlns="" id="{118AE466-DC2D-AA49-9764-0F39120A3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5875" y="4852988"/>
              <a:ext cx="85725" cy="44450"/>
            </a:xfrm>
            <a:custGeom>
              <a:avLst/>
              <a:gdLst>
                <a:gd name="T0" fmla="*/ 40 w 80"/>
                <a:gd name="T1" fmla="*/ 0 h 42"/>
                <a:gd name="T2" fmla="*/ 40 w 80"/>
                <a:gd name="T3" fmla="*/ 0 h 42"/>
                <a:gd name="T4" fmla="*/ 0 w 80"/>
                <a:gd name="T5" fmla="*/ 33 h 42"/>
                <a:gd name="T6" fmla="*/ 4 w 80"/>
                <a:gd name="T7" fmla="*/ 42 h 42"/>
                <a:gd name="T8" fmla="*/ 21 w 80"/>
                <a:gd name="T9" fmla="*/ 39 h 42"/>
                <a:gd name="T10" fmla="*/ 41 w 80"/>
                <a:gd name="T11" fmla="*/ 20 h 42"/>
                <a:gd name="T12" fmla="*/ 80 w 80"/>
                <a:gd name="T13" fmla="*/ 15 h 42"/>
                <a:gd name="T14" fmla="*/ 72 w 80"/>
                <a:gd name="T15" fmla="*/ 1 h 42"/>
                <a:gd name="T16" fmla="*/ 40 w 80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42">
                  <a:moveTo>
                    <a:pt x="40" y="0"/>
                  </a:moveTo>
                  <a:lnTo>
                    <a:pt x="40" y="0"/>
                  </a:lnTo>
                  <a:lnTo>
                    <a:pt x="0" y="33"/>
                  </a:lnTo>
                  <a:lnTo>
                    <a:pt x="4" y="42"/>
                  </a:lnTo>
                  <a:lnTo>
                    <a:pt x="21" y="39"/>
                  </a:lnTo>
                  <a:lnTo>
                    <a:pt x="41" y="20"/>
                  </a:lnTo>
                  <a:lnTo>
                    <a:pt x="80" y="15"/>
                  </a:lnTo>
                  <a:lnTo>
                    <a:pt x="72" y="1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9" name="Freeform 85">
              <a:extLst>
                <a:ext uri="{FF2B5EF4-FFF2-40B4-BE49-F238E27FC236}">
                  <a16:creationId xmlns:a16="http://schemas.microsoft.com/office/drawing/2014/main" xmlns="" id="{0C8B2AAC-8309-CA4F-A753-23A42A22D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6750" y="4691063"/>
              <a:ext cx="58738" cy="66675"/>
            </a:xfrm>
            <a:custGeom>
              <a:avLst/>
              <a:gdLst>
                <a:gd name="T0" fmla="*/ 7 w 55"/>
                <a:gd name="T1" fmla="*/ 0 h 63"/>
                <a:gd name="T2" fmla="*/ 7 w 55"/>
                <a:gd name="T3" fmla="*/ 0 h 63"/>
                <a:gd name="T4" fmla="*/ 0 w 55"/>
                <a:gd name="T5" fmla="*/ 10 h 63"/>
                <a:gd name="T6" fmla="*/ 38 w 55"/>
                <a:gd name="T7" fmla="*/ 44 h 63"/>
                <a:gd name="T8" fmla="*/ 43 w 55"/>
                <a:gd name="T9" fmla="*/ 63 h 63"/>
                <a:gd name="T10" fmla="*/ 54 w 55"/>
                <a:gd name="T11" fmla="*/ 62 h 63"/>
                <a:gd name="T12" fmla="*/ 55 w 55"/>
                <a:gd name="T13" fmla="*/ 42 h 63"/>
                <a:gd name="T14" fmla="*/ 43 w 55"/>
                <a:gd name="T15" fmla="*/ 32 h 63"/>
                <a:gd name="T16" fmla="*/ 7 w 55"/>
                <a:gd name="T1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63">
                  <a:moveTo>
                    <a:pt x="7" y="0"/>
                  </a:moveTo>
                  <a:lnTo>
                    <a:pt x="7" y="0"/>
                  </a:lnTo>
                  <a:lnTo>
                    <a:pt x="0" y="10"/>
                  </a:lnTo>
                  <a:lnTo>
                    <a:pt x="38" y="44"/>
                  </a:lnTo>
                  <a:lnTo>
                    <a:pt x="43" y="63"/>
                  </a:lnTo>
                  <a:lnTo>
                    <a:pt x="54" y="62"/>
                  </a:lnTo>
                  <a:lnTo>
                    <a:pt x="55" y="42"/>
                  </a:lnTo>
                  <a:lnTo>
                    <a:pt x="43" y="3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0" name="Freeform 86">
              <a:extLst>
                <a:ext uri="{FF2B5EF4-FFF2-40B4-BE49-F238E27FC236}">
                  <a16:creationId xmlns:a16="http://schemas.microsoft.com/office/drawing/2014/main" xmlns="" id="{16966F8C-A3B2-E144-8598-4D69D0B03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2300" y="4741863"/>
              <a:ext cx="79375" cy="58738"/>
            </a:xfrm>
            <a:custGeom>
              <a:avLst/>
              <a:gdLst>
                <a:gd name="T0" fmla="*/ 69 w 76"/>
                <a:gd name="T1" fmla="*/ 0 h 55"/>
                <a:gd name="T2" fmla="*/ 69 w 76"/>
                <a:gd name="T3" fmla="*/ 0 h 55"/>
                <a:gd name="T4" fmla="*/ 62 w 76"/>
                <a:gd name="T5" fmla="*/ 1 h 55"/>
                <a:gd name="T6" fmla="*/ 57 w 76"/>
                <a:gd name="T7" fmla="*/ 22 h 55"/>
                <a:gd name="T8" fmla="*/ 43 w 76"/>
                <a:gd name="T9" fmla="*/ 31 h 55"/>
                <a:gd name="T10" fmla="*/ 0 w 76"/>
                <a:gd name="T11" fmla="*/ 38 h 55"/>
                <a:gd name="T12" fmla="*/ 2 w 76"/>
                <a:gd name="T13" fmla="*/ 55 h 55"/>
                <a:gd name="T14" fmla="*/ 47 w 76"/>
                <a:gd name="T15" fmla="*/ 52 h 55"/>
                <a:gd name="T16" fmla="*/ 76 w 76"/>
                <a:gd name="T17" fmla="*/ 34 h 55"/>
                <a:gd name="T18" fmla="*/ 74 w 76"/>
                <a:gd name="T19" fmla="*/ 3 h 55"/>
                <a:gd name="T20" fmla="*/ 69 w 76"/>
                <a:gd name="T2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55">
                  <a:moveTo>
                    <a:pt x="69" y="0"/>
                  </a:moveTo>
                  <a:lnTo>
                    <a:pt x="69" y="0"/>
                  </a:lnTo>
                  <a:lnTo>
                    <a:pt x="62" y="1"/>
                  </a:lnTo>
                  <a:lnTo>
                    <a:pt x="57" y="22"/>
                  </a:lnTo>
                  <a:lnTo>
                    <a:pt x="43" y="31"/>
                  </a:lnTo>
                  <a:lnTo>
                    <a:pt x="0" y="38"/>
                  </a:lnTo>
                  <a:lnTo>
                    <a:pt x="2" y="55"/>
                  </a:lnTo>
                  <a:lnTo>
                    <a:pt x="47" y="52"/>
                  </a:lnTo>
                  <a:lnTo>
                    <a:pt x="76" y="34"/>
                  </a:lnTo>
                  <a:lnTo>
                    <a:pt x="74" y="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1" name="Freeform 87">
              <a:extLst>
                <a:ext uri="{FF2B5EF4-FFF2-40B4-BE49-F238E27FC236}">
                  <a16:creationId xmlns:a16="http://schemas.microsoft.com/office/drawing/2014/main" xmlns="" id="{C54B288A-AE4F-A646-AB31-1770B4EC1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9300" y="4776788"/>
              <a:ext cx="33338" cy="49213"/>
            </a:xfrm>
            <a:custGeom>
              <a:avLst/>
              <a:gdLst>
                <a:gd name="T0" fmla="*/ 0 w 32"/>
                <a:gd name="T1" fmla="*/ 2 h 46"/>
                <a:gd name="T2" fmla="*/ 0 w 32"/>
                <a:gd name="T3" fmla="*/ 2 h 46"/>
                <a:gd name="T4" fmla="*/ 10 w 32"/>
                <a:gd name="T5" fmla="*/ 29 h 46"/>
                <a:gd name="T6" fmla="*/ 27 w 32"/>
                <a:gd name="T7" fmla="*/ 46 h 46"/>
                <a:gd name="T8" fmla="*/ 32 w 32"/>
                <a:gd name="T9" fmla="*/ 41 h 46"/>
                <a:gd name="T10" fmla="*/ 31 w 32"/>
                <a:gd name="T11" fmla="*/ 23 h 46"/>
                <a:gd name="T12" fmla="*/ 11 w 32"/>
                <a:gd name="T13" fmla="*/ 0 h 46"/>
                <a:gd name="T14" fmla="*/ 0 w 32"/>
                <a:gd name="T15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46">
                  <a:moveTo>
                    <a:pt x="0" y="2"/>
                  </a:moveTo>
                  <a:lnTo>
                    <a:pt x="0" y="2"/>
                  </a:lnTo>
                  <a:lnTo>
                    <a:pt x="10" y="29"/>
                  </a:lnTo>
                  <a:lnTo>
                    <a:pt x="27" y="46"/>
                  </a:lnTo>
                  <a:lnTo>
                    <a:pt x="32" y="41"/>
                  </a:lnTo>
                  <a:lnTo>
                    <a:pt x="31" y="23"/>
                  </a:lnTo>
                  <a:lnTo>
                    <a:pt x="11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2" name="Freeform 88">
              <a:extLst>
                <a:ext uri="{FF2B5EF4-FFF2-40B4-BE49-F238E27FC236}">
                  <a16:creationId xmlns:a16="http://schemas.microsoft.com/office/drawing/2014/main" xmlns="" id="{A4BF2B95-2052-BE44-BB2C-571EEC0F8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0100" y="4821238"/>
              <a:ext cx="22225" cy="30163"/>
            </a:xfrm>
            <a:custGeom>
              <a:avLst/>
              <a:gdLst>
                <a:gd name="T0" fmla="*/ 0 w 22"/>
                <a:gd name="T1" fmla="*/ 0 h 28"/>
                <a:gd name="T2" fmla="*/ 0 w 22"/>
                <a:gd name="T3" fmla="*/ 0 h 28"/>
                <a:gd name="T4" fmla="*/ 1 w 22"/>
                <a:gd name="T5" fmla="*/ 18 h 28"/>
                <a:gd name="T6" fmla="*/ 12 w 22"/>
                <a:gd name="T7" fmla="*/ 28 h 28"/>
                <a:gd name="T8" fmla="*/ 22 w 22"/>
                <a:gd name="T9" fmla="*/ 22 h 28"/>
                <a:gd name="T10" fmla="*/ 13 w 22"/>
                <a:gd name="T11" fmla="*/ 3 h 28"/>
                <a:gd name="T12" fmla="*/ 0 w 22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8">
                  <a:moveTo>
                    <a:pt x="0" y="0"/>
                  </a:moveTo>
                  <a:lnTo>
                    <a:pt x="0" y="0"/>
                  </a:lnTo>
                  <a:lnTo>
                    <a:pt x="1" y="18"/>
                  </a:lnTo>
                  <a:lnTo>
                    <a:pt x="12" y="28"/>
                  </a:lnTo>
                  <a:lnTo>
                    <a:pt x="22" y="22"/>
                  </a:lnTo>
                  <a:lnTo>
                    <a:pt x="13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3" name="Freeform 89">
              <a:extLst>
                <a:ext uri="{FF2B5EF4-FFF2-40B4-BE49-F238E27FC236}">
                  <a16:creationId xmlns:a16="http://schemas.microsoft.com/office/drawing/2014/main" xmlns="" id="{F52206A0-F078-9A44-8284-78AF28634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3275" y="4868863"/>
              <a:ext cx="22225" cy="33338"/>
            </a:xfrm>
            <a:custGeom>
              <a:avLst/>
              <a:gdLst>
                <a:gd name="T0" fmla="*/ 9 w 21"/>
                <a:gd name="T1" fmla="*/ 0 h 31"/>
                <a:gd name="T2" fmla="*/ 9 w 21"/>
                <a:gd name="T3" fmla="*/ 0 h 31"/>
                <a:gd name="T4" fmla="*/ 0 w 21"/>
                <a:gd name="T5" fmla="*/ 9 h 31"/>
                <a:gd name="T6" fmla="*/ 10 w 21"/>
                <a:gd name="T7" fmla="*/ 27 h 31"/>
                <a:gd name="T8" fmla="*/ 21 w 21"/>
                <a:gd name="T9" fmla="*/ 31 h 31"/>
                <a:gd name="T10" fmla="*/ 21 w 21"/>
                <a:gd name="T11" fmla="*/ 19 h 31"/>
                <a:gd name="T12" fmla="*/ 9 w 21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1">
                  <a:moveTo>
                    <a:pt x="9" y="0"/>
                  </a:moveTo>
                  <a:lnTo>
                    <a:pt x="9" y="0"/>
                  </a:lnTo>
                  <a:lnTo>
                    <a:pt x="0" y="9"/>
                  </a:lnTo>
                  <a:lnTo>
                    <a:pt x="10" y="27"/>
                  </a:lnTo>
                  <a:lnTo>
                    <a:pt x="21" y="31"/>
                  </a:lnTo>
                  <a:lnTo>
                    <a:pt x="21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4" name="Freeform 90">
              <a:extLst>
                <a:ext uri="{FF2B5EF4-FFF2-40B4-BE49-F238E27FC236}">
                  <a16:creationId xmlns:a16="http://schemas.microsoft.com/office/drawing/2014/main" xmlns="" id="{A8EEDE13-1EC4-E944-A568-FB167974A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8200" y="4857751"/>
              <a:ext cx="33338" cy="39688"/>
            </a:xfrm>
            <a:custGeom>
              <a:avLst/>
              <a:gdLst>
                <a:gd name="T0" fmla="*/ 0 w 32"/>
                <a:gd name="T1" fmla="*/ 0 h 38"/>
                <a:gd name="T2" fmla="*/ 0 w 32"/>
                <a:gd name="T3" fmla="*/ 0 h 38"/>
                <a:gd name="T4" fmla="*/ 8 w 32"/>
                <a:gd name="T5" fmla="*/ 20 h 38"/>
                <a:gd name="T6" fmla="*/ 23 w 32"/>
                <a:gd name="T7" fmla="*/ 38 h 38"/>
                <a:gd name="T8" fmla="*/ 32 w 32"/>
                <a:gd name="T9" fmla="*/ 24 h 38"/>
                <a:gd name="T10" fmla="*/ 20 w 32"/>
                <a:gd name="T11" fmla="*/ 5 h 38"/>
                <a:gd name="T12" fmla="*/ 0 w 32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8">
                  <a:moveTo>
                    <a:pt x="0" y="0"/>
                  </a:moveTo>
                  <a:lnTo>
                    <a:pt x="0" y="0"/>
                  </a:lnTo>
                  <a:lnTo>
                    <a:pt x="8" y="20"/>
                  </a:lnTo>
                  <a:lnTo>
                    <a:pt x="23" y="38"/>
                  </a:lnTo>
                  <a:lnTo>
                    <a:pt x="32" y="24"/>
                  </a:lnTo>
                  <a:lnTo>
                    <a:pt x="2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5" name="Freeform 91">
              <a:extLst>
                <a:ext uri="{FF2B5EF4-FFF2-40B4-BE49-F238E27FC236}">
                  <a16:creationId xmlns:a16="http://schemas.microsoft.com/office/drawing/2014/main" xmlns="" id="{B6C48BD5-36E7-BF4E-887A-960452D76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9475" y="4889501"/>
              <a:ext cx="25400" cy="41275"/>
            </a:xfrm>
            <a:custGeom>
              <a:avLst/>
              <a:gdLst>
                <a:gd name="T0" fmla="*/ 0 w 24"/>
                <a:gd name="T1" fmla="*/ 0 h 39"/>
                <a:gd name="T2" fmla="*/ 0 w 24"/>
                <a:gd name="T3" fmla="*/ 0 h 39"/>
                <a:gd name="T4" fmla="*/ 4 w 24"/>
                <a:gd name="T5" fmla="*/ 24 h 39"/>
                <a:gd name="T6" fmla="*/ 15 w 24"/>
                <a:gd name="T7" fmla="*/ 39 h 39"/>
                <a:gd name="T8" fmla="*/ 24 w 24"/>
                <a:gd name="T9" fmla="*/ 20 h 39"/>
                <a:gd name="T10" fmla="*/ 0 w 24"/>
                <a:gd name="T1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39">
                  <a:moveTo>
                    <a:pt x="0" y="0"/>
                  </a:moveTo>
                  <a:lnTo>
                    <a:pt x="0" y="0"/>
                  </a:lnTo>
                  <a:lnTo>
                    <a:pt x="4" y="24"/>
                  </a:lnTo>
                  <a:lnTo>
                    <a:pt x="15" y="39"/>
                  </a:lnTo>
                  <a:lnTo>
                    <a:pt x="24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6" name="Freeform 92">
              <a:extLst>
                <a:ext uri="{FF2B5EF4-FFF2-40B4-BE49-F238E27FC236}">
                  <a16:creationId xmlns:a16="http://schemas.microsoft.com/office/drawing/2014/main" xmlns="" id="{3070D09F-EDA4-384A-84F4-53F0F6162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9000" y="4946651"/>
              <a:ext cx="23813" cy="26988"/>
            </a:xfrm>
            <a:custGeom>
              <a:avLst/>
              <a:gdLst>
                <a:gd name="T0" fmla="*/ 4 w 23"/>
                <a:gd name="T1" fmla="*/ 0 h 25"/>
                <a:gd name="T2" fmla="*/ 4 w 23"/>
                <a:gd name="T3" fmla="*/ 0 h 25"/>
                <a:gd name="T4" fmla="*/ 0 w 23"/>
                <a:gd name="T5" fmla="*/ 7 h 25"/>
                <a:gd name="T6" fmla="*/ 14 w 23"/>
                <a:gd name="T7" fmla="*/ 24 h 25"/>
                <a:gd name="T8" fmla="*/ 23 w 23"/>
                <a:gd name="T9" fmla="*/ 25 h 25"/>
                <a:gd name="T10" fmla="*/ 17 w 23"/>
                <a:gd name="T11" fmla="*/ 2 h 25"/>
                <a:gd name="T12" fmla="*/ 4 w 23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5">
                  <a:moveTo>
                    <a:pt x="4" y="0"/>
                  </a:moveTo>
                  <a:lnTo>
                    <a:pt x="4" y="0"/>
                  </a:lnTo>
                  <a:lnTo>
                    <a:pt x="0" y="7"/>
                  </a:lnTo>
                  <a:lnTo>
                    <a:pt x="14" y="24"/>
                  </a:lnTo>
                  <a:lnTo>
                    <a:pt x="23" y="25"/>
                  </a:lnTo>
                  <a:lnTo>
                    <a:pt x="17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7" name="Freeform 93">
              <a:extLst>
                <a:ext uri="{FF2B5EF4-FFF2-40B4-BE49-F238E27FC236}">
                  <a16:creationId xmlns:a16="http://schemas.microsoft.com/office/drawing/2014/main" xmlns="" id="{9E6757E4-505F-8747-8F50-4958A5BA5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7725" y="4983163"/>
              <a:ext cx="23813" cy="23813"/>
            </a:xfrm>
            <a:custGeom>
              <a:avLst/>
              <a:gdLst>
                <a:gd name="T0" fmla="*/ 14 w 23"/>
                <a:gd name="T1" fmla="*/ 0 h 23"/>
                <a:gd name="T2" fmla="*/ 14 w 23"/>
                <a:gd name="T3" fmla="*/ 0 h 23"/>
                <a:gd name="T4" fmla="*/ 0 w 23"/>
                <a:gd name="T5" fmla="*/ 7 h 23"/>
                <a:gd name="T6" fmla="*/ 12 w 23"/>
                <a:gd name="T7" fmla="*/ 23 h 23"/>
                <a:gd name="T8" fmla="*/ 23 w 23"/>
                <a:gd name="T9" fmla="*/ 18 h 23"/>
                <a:gd name="T10" fmla="*/ 14 w 23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3">
                  <a:moveTo>
                    <a:pt x="14" y="0"/>
                  </a:moveTo>
                  <a:lnTo>
                    <a:pt x="14" y="0"/>
                  </a:lnTo>
                  <a:lnTo>
                    <a:pt x="0" y="7"/>
                  </a:lnTo>
                  <a:lnTo>
                    <a:pt x="12" y="23"/>
                  </a:lnTo>
                  <a:lnTo>
                    <a:pt x="23" y="18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8" name="Freeform 94">
              <a:extLst>
                <a:ext uri="{FF2B5EF4-FFF2-40B4-BE49-F238E27FC236}">
                  <a16:creationId xmlns:a16="http://schemas.microsoft.com/office/drawing/2014/main" xmlns="" id="{0E6BA3E0-A382-8345-8FF5-8DF5AF3BF63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0125" y="5092701"/>
              <a:ext cx="17463" cy="33338"/>
            </a:xfrm>
            <a:custGeom>
              <a:avLst/>
              <a:gdLst>
                <a:gd name="T0" fmla="*/ 9 w 17"/>
                <a:gd name="T1" fmla="*/ 0 h 31"/>
                <a:gd name="T2" fmla="*/ 9 w 17"/>
                <a:gd name="T3" fmla="*/ 0 h 31"/>
                <a:gd name="T4" fmla="*/ 0 w 17"/>
                <a:gd name="T5" fmla="*/ 13 h 31"/>
                <a:gd name="T6" fmla="*/ 4 w 17"/>
                <a:gd name="T7" fmla="*/ 27 h 31"/>
                <a:gd name="T8" fmla="*/ 8 w 17"/>
                <a:gd name="T9" fmla="*/ 31 h 31"/>
                <a:gd name="T10" fmla="*/ 17 w 17"/>
                <a:gd name="T11" fmla="*/ 19 h 31"/>
                <a:gd name="T12" fmla="*/ 9 w 17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1">
                  <a:moveTo>
                    <a:pt x="9" y="0"/>
                  </a:moveTo>
                  <a:lnTo>
                    <a:pt x="9" y="0"/>
                  </a:lnTo>
                  <a:lnTo>
                    <a:pt x="0" y="13"/>
                  </a:lnTo>
                  <a:lnTo>
                    <a:pt x="4" y="27"/>
                  </a:lnTo>
                  <a:lnTo>
                    <a:pt x="8" y="31"/>
                  </a:lnTo>
                  <a:lnTo>
                    <a:pt x="17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9" name="Freeform 95">
              <a:extLst>
                <a:ext uri="{FF2B5EF4-FFF2-40B4-BE49-F238E27FC236}">
                  <a16:creationId xmlns:a16="http://schemas.microsoft.com/office/drawing/2014/main" xmlns="" id="{D0A7A843-D24D-B140-AEF4-CDF490A8A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4413" y="5132388"/>
              <a:ext cx="20638" cy="17463"/>
            </a:xfrm>
            <a:custGeom>
              <a:avLst/>
              <a:gdLst>
                <a:gd name="T0" fmla="*/ 0 w 19"/>
                <a:gd name="T1" fmla="*/ 2 h 16"/>
                <a:gd name="T2" fmla="*/ 0 w 19"/>
                <a:gd name="T3" fmla="*/ 2 h 16"/>
                <a:gd name="T4" fmla="*/ 1 w 19"/>
                <a:gd name="T5" fmla="*/ 12 h 16"/>
                <a:gd name="T6" fmla="*/ 11 w 19"/>
                <a:gd name="T7" fmla="*/ 16 h 16"/>
                <a:gd name="T8" fmla="*/ 19 w 19"/>
                <a:gd name="T9" fmla="*/ 11 h 16"/>
                <a:gd name="T10" fmla="*/ 11 w 19"/>
                <a:gd name="T11" fmla="*/ 0 h 16"/>
                <a:gd name="T12" fmla="*/ 0 w 19"/>
                <a:gd name="T1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6">
                  <a:moveTo>
                    <a:pt x="0" y="2"/>
                  </a:moveTo>
                  <a:lnTo>
                    <a:pt x="0" y="2"/>
                  </a:lnTo>
                  <a:lnTo>
                    <a:pt x="1" y="12"/>
                  </a:lnTo>
                  <a:lnTo>
                    <a:pt x="11" y="16"/>
                  </a:lnTo>
                  <a:lnTo>
                    <a:pt x="19" y="11"/>
                  </a:lnTo>
                  <a:lnTo>
                    <a:pt x="11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0" name="Freeform 96">
              <a:extLst>
                <a:ext uri="{FF2B5EF4-FFF2-40B4-BE49-F238E27FC236}">
                  <a16:creationId xmlns:a16="http://schemas.microsoft.com/office/drawing/2014/main" xmlns="" id="{4B48454D-9151-0E4E-92E2-DBD3E0FBB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7113" y="5233988"/>
              <a:ext cx="19050" cy="17463"/>
            </a:xfrm>
            <a:custGeom>
              <a:avLst/>
              <a:gdLst>
                <a:gd name="T0" fmla="*/ 4 w 19"/>
                <a:gd name="T1" fmla="*/ 0 h 16"/>
                <a:gd name="T2" fmla="*/ 4 w 19"/>
                <a:gd name="T3" fmla="*/ 0 h 16"/>
                <a:gd name="T4" fmla="*/ 0 w 19"/>
                <a:gd name="T5" fmla="*/ 8 h 16"/>
                <a:gd name="T6" fmla="*/ 7 w 19"/>
                <a:gd name="T7" fmla="*/ 16 h 16"/>
                <a:gd name="T8" fmla="*/ 19 w 19"/>
                <a:gd name="T9" fmla="*/ 12 h 16"/>
                <a:gd name="T10" fmla="*/ 4 w 19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6">
                  <a:moveTo>
                    <a:pt x="4" y="0"/>
                  </a:moveTo>
                  <a:lnTo>
                    <a:pt x="4" y="0"/>
                  </a:lnTo>
                  <a:lnTo>
                    <a:pt x="0" y="8"/>
                  </a:lnTo>
                  <a:lnTo>
                    <a:pt x="7" y="16"/>
                  </a:lnTo>
                  <a:lnTo>
                    <a:pt x="19" y="1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1" name="Freeform 97">
              <a:extLst>
                <a:ext uri="{FF2B5EF4-FFF2-40B4-BE49-F238E27FC236}">
                  <a16:creationId xmlns:a16="http://schemas.microsoft.com/office/drawing/2014/main" xmlns="" id="{303E4628-F767-6049-91F6-2BD5B8CA4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8238" y="4265613"/>
              <a:ext cx="71438" cy="90488"/>
            </a:xfrm>
            <a:custGeom>
              <a:avLst/>
              <a:gdLst>
                <a:gd name="T0" fmla="*/ 48 w 67"/>
                <a:gd name="T1" fmla="*/ 0 h 86"/>
                <a:gd name="T2" fmla="*/ 48 w 67"/>
                <a:gd name="T3" fmla="*/ 0 h 86"/>
                <a:gd name="T4" fmla="*/ 42 w 67"/>
                <a:gd name="T5" fmla="*/ 12 h 86"/>
                <a:gd name="T6" fmla="*/ 38 w 67"/>
                <a:gd name="T7" fmla="*/ 28 h 86"/>
                <a:gd name="T8" fmla="*/ 0 w 67"/>
                <a:gd name="T9" fmla="*/ 76 h 86"/>
                <a:gd name="T10" fmla="*/ 3 w 67"/>
                <a:gd name="T11" fmla="*/ 86 h 86"/>
                <a:gd name="T12" fmla="*/ 18 w 67"/>
                <a:gd name="T13" fmla="*/ 83 h 86"/>
                <a:gd name="T14" fmla="*/ 67 w 67"/>
                <a:gd name="T15" fmla="*/ 29 h 86"/>
                <a:gd name="T16" fmla="*/ 48 w 67"/>
                <a:gd name="T17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6">
                  <a:moveTo>
                    <a:pt x="48" y="0"/>
                  </a:moveTo>
                  <a:lnTo>
                    <a:pt x="48" y="0"/>
                  </a:lnTo>
                  <a:lnTo>
                    <a:pt x="42" y="12"/>
                  </a:lnTo>
                  <a:lnTo>
                    <a:pt x="38" y="28"/>
                  </a:lnTo>
                  <a:lnTo>
                    <a:pt x="0" y="76"/>
                  </a:lnTo>
                  <a:lnTo>
                    <a:pt x="3" y="86"/>
                  </a:lnTo>
                  <a:lnTo>
                    <a:pt x="18" y="83"/>
                  </a:lnTo>
                  <a:lnTo>
                    <a:pt x="67" y="2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2" name="Freeform 98">
              <a:extLst>
                <a:ext uri="{FF2B5EF4-FFF2-40B4-BE49-F238E27FC236}">
                  <a16:creationId xmlns:a16="http://schemas.microsoft.com/office/drawing/2014/main" xmlns="" id="{D65ED9F8-6F74-0C4F-8AFA-982385F62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2538" y="4244976"/>
              <a:ext cx="42863" cy="90488"/>
            </a:xfrm>
            <a:custGeom>
              <a:avLst/>
              <a:gdLst>
                <a:gd name="T0" fmla="*/ 1 w 41"/>
                <a:gd name="T1" fmla="*/ 0 h 85"/>
                <a:gd name="T2" fmla="*/ 1 w 41"/>
                <a:gd name="T3" fmla="*/ 0 h 85"/>
                <a:gd name="T4" fmla="*/ 0 w 41"/>
                <a:gd name="T5" fmla="*/ 40 h 85"/>
                <a:gd name="T6" fmla="*/ 15 w 41"/>
                <a:gd name="T7" fmla="*/ 54 h 85"/>
                <a:gd name="T8" fmla="*/ 20 w 41"/>
                <a:gd name="T9" fmla="*/ 82 h 85"/>
                <a:gd name="T10" fmla="*/ 34 w 41"/>
                <a:gd name="T11" fmla="*/ 85 h 85"/>
                <a:gd name="T12" fmla="*/ 41 w 41"/>
                <a:gd name="T13" fmla="*/ 68 h 85"/>
                <a:gd name="T14" fmla="*/ 30 w 41"/>
                <a:gd name="T15" fmla="*/ 59 h 85"/>
                <a:gd name="T16" fmla="*/ 27 w 41"/>
                <a:gd name="T17" fmla="*/ 10 h 85"/>
                <a:gd name="T18" fmla="*/ 1 w 41"/>
                <a:gd name="T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85">
                  <a:moveTo>
                    <a:pt x="1" y="0"/>
                  </a:moveTo>
                  <a:lnTo>
                    <a:pt x="1" y="0"/>
                  </a:lnTo>
                  <a:lnTo>
                    <a:pt x="0" y="40"/>
                  </a:lnTo>
                  <a:lnTo>
                    <a:pt x="15" y="54"/>
                  </a:lnTo>
                  <a:lnTo>
                    <a:pt x="20" y="82"/>
                  </a:lnTo>
                  <a:lnTo>
                    <a:pt x="34" y="85"/>
                  </a:lnTo>
                  <a:lnTo>
                    <a:pt x="41" y="68"/>
                  </a:lnTo>
                  <a:lnTo>
                    <a:pt x="30" y="59"/>
                  </a:lnTo>
                  <a:lnTo>
                    <a:pt x="27" y="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3" name="Freeform 99">
              <a:extLst>
                <a:ext uri="{FF2B5EF4-FFF2-40B4-BE49-F238E27FC236}">
                  <a16:creationId xmlns:a16="http://schemas.microsoft.com/office/drawing/2014/main" xmlns="" id="{6ECC2250-1CF2-F146-8418-05B36660F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5400" y="4262438"/>
              <a:ext cx="23813" cy="50800"/>
            </a:xfrm>
            <a:custGeom>
              <a:avLst/>
              <a:gdLst>
                <a:gd name="T0" fmla="*/ 1 w 22"/>
                <a:gd name="T1" fmla="*/ 0 h 48"/>
                <a:gd name="T2" fmla="*/ 1 w 22"/>
                <a:gd name="T3" fmla="*/ 0 h 48"/>
                <a:gd name="T4" fmla="*/ 0 w 22"/>
                <a:gd name="T5" fmla="*/ 34 h 48"/>
                <a:gd name="T6" fmla="*/ 8 w 22"/>
                <a:gd name="T7" fmla="*/ 48 h 48"/>
                <a:gd name="T8" fmla="*/ 22 w 22"/>
                <a:gd name="T9" fmla="*/ 31 h 48"/>
                <a:gd name="T10" fmla="*/ 19 w 22"/>
                <a:gd name="T11" fmla="*/ 1 h 48"/>
                <a:gd name="T12" fmla="*/ 1 w 22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48">
                  <a:moveTo>
                    <a:pt x="1" y="0"/>
                  </a:moveTo>
                  <a:lnTo>
                    <a:pt x="1" y="0"/>
                  </a:lnTo>
                  <a:lnTo>
                    <a:pt x="0" y="34"/>
                  </a:lnTo>
                  <a:lnTo>
                    <a:pt x="8" y="48"/>
                  </a:lnTo>
                  <a:lnTo>
                    <a:pt x="22" y="31"/>
                  </a:lnTo>
                  <a:lnTo>
                    <a:pt x="19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4" name="Freeform 100">
              <a:extLst>
                <a:ext uri="{FF2B5EF4-FFF2-40B4-BE49-F238E27FC236}">
                  <a16:creationId xmlns:a16="http://schemas.microsoft.com/office/drawing/2014/main" xmlns="" id="{7FC1C8F9-818B-6D48-AFD0-EF1A23DFB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513" y="4225926"/>
              <a:ext cx="36513" cy="42863"/>
            </a:xfrm>
            <a:custGeom>
              <a:avLst/>
              <a:gdLst>
                <a:gd name="T0" fmla="*/ 0 w 34"/>
                <a:gd name="T1" fmla="*/ 3 h 40"/>
                <a:gd name="T2" fmla="*/ 0 w 34"/>
                <a:gd name="T3" fmla="*/ 3 h 40"/>
                <a:gd name="T4" fmla="*/ 14 w 34"/>
                <a:gd name="T5" fmla="*/ 22 h 40"/>
                <a:gd name="T6" fmla="*/ 21 w 34"/>
                <a:gd name="T7" fmla="*/ 40 h 40"/>
                <a:gd name="T8" fmla="*/ 34 w 34"/>
                <a:gd name="T9" fmla="*/ 40 h 40"/>
                <a:gd name="T10" fmla="*/ 31 w 34"/>
                <a:gd name="T11" fmla="*/ 9 h 40"/>
                <a:gd name="T12" fmla="*/ 17 w 34"/>
                <a:gd name="T13" fmla="*/ 0 h 40"/>
                <a:gd name="T14" fmla="*/ 0 w 34"/>
                <a:gd name="T15" fmla="*/ 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0">
                  <a:moveTo>
                    <a:pt x="0" y="3"/>
                  </a:moveTo>
                  <a:lnTo>
                    <a:pt x="0" y="3"/>
                  </a:lnTo>
                  <a:lnTo>
                    <a:pt x="14" y="22"/>
                  </a:lnTo>
                  <a:lnTo>
                    <a:pt x="21" y="40"/>
                  </a:lnTo>
                  <a:lnTo>
                    <a:pt x="34" y="40"/>
                  </a:lnTo>
                  <a:lnTo>
                    <a:pt x="31" y="9"/>
                  </a:lnTo>
                  <a:lnTo>
                    <a:pt x="17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5" name="Freeform 101">
              <a:extLst>
                <a:ext uri="{FF2B5EF4-FFF2-40B4-BE49-F238E27FC236}">
                  <a16:creationId xmlns:a16="http://schemas.microsoft.com/office/drawing/2014/main" xmlns="" id="{9AC5F184-FA41-9448-B9F2-790FE2B1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3650" y="4303713"/>
              <a:ext cx="107950" cy="122238"/>
            </a:xfrm>
            <a:custGeom>
              <a:avLst/>
              <a:gdLst>
                <a:gd name="T0" fmla="*/ 68 w 103"/>
                <a:gd name="T1" fmla="*/ 0 h 115"/>
                <a:gd name="T2" fmla="*/ 68 w 103"/>
                <a:gd name="T3" fmla="*/ 0 h 115"/>
                <a:gd name="T4" fmla="*/ 71 w 103"/>
                <a:gd name="T5" fmla="*/ 23 h 115"/>
                <a:gd name="T6" fmla="*/ 45 w 103"/>
                <a:gd name="T7" fmla="*/ 44 h 115"/>
                <a:gd name="T8" fmla="*/ 23 w 103"/>
                <a:gd name="T9" fmla="*/ 47 h 115"/>
                <a:gd name="T10" fmla="*/ 0 w 103"/>
                <a:gd name="T11" fmla="*/ 71 h 115"/>
                <a:gd name="T12" fmla="*/ 1 w 103"/>
                <a:gd name="T13" fmla="*/ 83 h 115"/>
                <a:gd name="T14" fmla="*/ 23 w 103"/>
                <a:gd name="T15" fmla="*/ 76 h 115"/>
                <a:gd name="T16" fmla="*/ 38 w 103"/>
                <a:gd name="T17" fmla="*/ 66 h 115"/>
                <a:gd name="T18" fmla="*/ 50 w 103"/>
                <a:gd name="T19" fmla="*/ 99 h 115"/>
                <a:gd name="T20" fmla="*/ 73 w 103"/>
                <a:gd name="T21" fmla="*/ 115 h 115"/>
                <a:gd name="T22" fmla="*/ 82 w 103"/>
                <a:gd name="T23" fmla="*/ 111 h 115"/>
                <a:gd name="T24" fmla="*/ 90 w 103"/>
                <a:gd name="T25" fmla="*/ 102 h 115"/>
                <a:gd name="T26" fmla="*/ 72 w 103"/>
                <a:gd name="T27" fmla="*/ 84 h 115"/>
                <a:gd name="T28" fmla="*/ 83 w 103"/>
                <a:gd name="T29" fmla="*/ 75 h 115"/>
                <a:gd name="T30" fmla="*/ 95 w 103"/>
                <a:gd name="T31" fmla="*/ 85 h 115"/>
                <a:gd name="T32" fmla="*/ 103 w 103"/>
                <a:gd name="T33" fmla="*/ 71 h 115"/>
                <a:gd name="T34" fmla="*/ 95 w 103"/>
                <a:gd name="T35" fmla="*/ 55 h 115"/>
                <a:gd name="T36" fmla="*/ 93 w 103"/>
                <a:gd name="T37" fmla="*/ 18 h 115"/>
                <a:gd name="T38" fmla="*/ 68 w 103"/>
                <a:gd name="T3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3" h="115">
                  <a:moveTo>
                    <a:pt x="68" y="0"/>
                  </a:moveTo>
                  <a:lnTo>
                    <a:pt x="68" y="0"/>
                  </a:lnTo>
                  <a:lnTo>
                    <a:pt x="71" y="23"/>
                  </a:lnTo>
                  <a:lnTo>
                    <a:pt x="45" y="44"/>
                  </a:lnTo>
                  <a:lnTo>
                    <a:pt x="23" y="47"/>
                  </a:lnTo>
                  <a:lnTo>
                    <a:pt x="0" y="71"/>
                  </a:lnTo>
                  <a:lnTo>
                    <a:pt x="1" y="83"/>
                  </a:lnTo>
                  <a:lnTo>
                    <a:pt x="23" y="76"/>
                  </a:lnTo>
                  <a:lnTo>
                    <a:pt x="38" y="66"/>
                  </a:lnTo>
                  <a:lnTo>
                    <a:pt x="50" y="99"/>
                  </a:lnTo>
                  <a:lnTo>
                    <a:pt x="73" y="115"/>
                  </a:lnTo>
                  <a:lnTo>
                    <a:pt x="82" y="111"/>
                  </a:lnTo>
                  <a:lnTo>
                    <a:pt x="90" y="102"/>
                  </a:lnTo>
                  <a:lnTo>
                    <a:pt x="72" y="84"/>
                  </a:lnTo>
                  <a:lnTo>
                    <a:pt x="83" y="75"/>
                  </a:lnTo>
                  <a:lnTo>
                    <a:pt x="95" y="85"/>
                  </a:lnTo>
                  <a:lnTo>
                    <a:pt x="103" y="71"/>
                  </a:lnTo>
                  <a:lnTo>
                    <a:pt x="95" y="55"/>
                  </a:lnTo>
                  <a:lnTo>
                    <a:pt x="93" y="1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6" name="Freeform 102">
              <a:extLst>
                <a:ext uri="{FF2B5EF4-FFF2-40B4-BE49-F238E27FC236}">
                  <a16:creationId xmlns:a16="http://schemas.microsoft.com/office/drawing/2014/main" xmlns="" id="{CE599F2D-84BA-D240-8C85-EA24E3EF0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2688" y="4060826"/>
              <a:ext cx="114300" cy="153988"/>
            </a:xfrm>
            <a:custGeom>
              <a:avLst/>
              <a:gdLst>
                <a:gd name="T0" fmla="*/ 22 w 108"/>
                <a:gd name="T1" fmla="*/ 0 h 146"/>
                <a:gd name="T2" fmla="*/ 22 w 108"/>
                <a:gd name="T3" fmla="*/ 0 h 146"/>
                <a:gd name="T4" fmla="*/ 2 w 108"/>
                <a:gd name="T5" fmla="*/ 14 h 146"/>
                <a:gd name="T6" fmla="*/ 0 w 108"/>
                <a:gd name="T7" fmla="*/ 60 h 146"/>
                <a:gd name="T8" fmla="*/ 31 w 108"/>
                <a:gd name="T9" fmla="*/ 121 h 146"/>
                <a:gd name="T10" fmla="*/ 42 w 108"/>
                <a:gd name="T11" fmla="*/ 129 h 146"/>
                <a:gd name="T12" fmla="*/ 55 w 108"/>
                <a:gd name="T13" fmla="*/ 120 h 146"/>
                <a:gd name="T14" fmla="*/ 79 w 108"/>
                <a:gd name="T15" fmla="*/ 124 h 146"/>
                <a:gd name="T16" fmla="*/ 83 w 108"/>
                <a:gd name="T17" fmla="*/ 144 h 146"/>
                <a:gd name="T18" fmla="*/ 100 w 108"/>
                <a:gd name="T19" fmla="*/ 146 h 146"/>
                <a:gd name="T20" fmla="*/ 108 w 108"/>
                <a:gd name="T21" fmla="*/ 134 h 146"/>
                <a:gd name="T22" fmla="*/ 98 w 108"/>
                <a:gd name="T23" fmla="*/ 120 h 146"/>
                <a:gd name="T24" fmla="*/ 85 w 108"/>
                <a:gd name="T25" fmla="*/ 108 h 146"/>
                <a:gd name="T26" fmla="*/ 58 w 108"/>
                <a:gd name="T27" fmla="*/ 105 h 146"/>
                <a:gd name="T28" fmla="*/ 44 w 108"/>
                <a:gd name="T29" fmla="*/ 81 h 146"/>
                <a:gd name="T30" fmla="*/ 60 w 108"/>
                <a:gd name="T31" fmla="*/ 56 h 146"/>
                <a:gd name="T32" fmla="*/ 62 w 108"/>
                <a:gd name="T33" fmla="*/ 35 h 146"/>
                <a:gd name="T34" fmla="*/ 51 w 108"/>
                <a:gd name="T35" fmla="*/ 7 h 146"/>
                <a:gd name="T36" fmla="*/ 22 w 108"/>
                <a:gd name="T3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146">
                  <a:moveTo>
                    <a:pt x="22" y="0"/>
                  </a:moveTo>
                  <a:lnTo>
                    <a:pt x="22" y="0"/>
                  </a:lnTo>
                  <a:lnTo>
                    <a:pt x="2" y="14"/>
                  </a:lnTo>
                  <a:lnTo>
                    <a:pt x="0" y="60"/>
                  </a:lnTo>
                  <a:lnTo>
                    <a:pt x="31" y="121"/>
                  </a:lnTo>
                  <a:lnTo>
                    <a:pt x="42" y="129"/>
                  </a:lnTo>
                  <a:lnTo>
                    <a:pt x="55" y="120"/>
                  </a:lnTo>
                  <a:lnTo>
                    <a:pt x="79" y="124"/>
                  </a:lnTo>
                  <a:lnTo>
                    <a:pt x="83" y="144"/>
                  </a:lnTo>
                  <a:lnTo>
                    <a:pt x="100" y="146"/>
                  </a:lnTo>
                  <a:lnTo>
                    <a:pt x="108" y="134"/>
                  </a:lnTo>
                  <a:lnTo>
                    <a:pt x="98" y="120"/>
                  </a:lnTo>
                  <a:lnTo>
                    <a:pt x="85" y="108"/>
                  </a:lnTo>
                  <a:lnTo>
                    <a:pt x="58" y="105"/>
                  </a:lnTo>
                  <a:lnTo>
                    <a:pt x="44" y="81"/>
                  </a:lnTo>
                  <a:lnTo>
                    <a:pt x="60" y="56"/>
                  </a:lnTo>
                  <a:lnTo>
                    <a:pt x="62" y="35"/>
                  </a:lnTo>
                  <a:lnTo>
                    <a:pt x="51" y="7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7" name="Freeform 103">
              <a:extLst>
                <a:ext uri="{FF2B5EF4-FFF2-40B4-BE49-F238E27FC236}">
                  <a16:creationId xmlns:a16="http://schemas.microsoft.com/office/drawing/2014/main" xmlns="" id="{65F1C1CE-C764-F843-B728-1C74D85CE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7613" y="4203701"/>
              <a:ext cx="25400" cy="30163"/>
            </a:xfrm>
            <a:custGeom>
              <a:avLst/>
              <a:gdLst>
                <a:gd name="T0" fmla="*/ 0 w 24"/>
                <a:gd name="T1" fmla="*/ 0 h 28"/>
                <a:gd name="T2" fmla="*/ 0 w 24"/>
                <a:gd name="T3" fmla="*/ 0 h 28"/>
                <a:gd name="T4" fmla="*/ 6 w 24"/>
                <a:gd name="T5" fmla="*/ 21 h 28"/>
                <a:gd name="T6" fmla="*/ 16 w 24"/>
                <a:gd name="T7" fmla="*/ 28 h 28"/>
                <a:gd name="T8" fmla="*/ 24 w 24"/>
                <a:gd name="T9" fmla="*/ 18 h 28"/>
                <a:gd name="T10" fmla="*/ 12 w 24"/>
                <a:gd name="T11" fmla="*/ 2 h 28"/>
                <a:gd name="T12" fmla="*/ 0 w 24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0" y="0"/>
                  </a:moveTo>
                  <a:lnTo>
                    <a:pt x="0" y="0"/>
                  </a:lnTo>
                  <a:lnTo>
                    <a:pt x="6" y="21"/>
                  </a:lnTo>
                  <a:lnTo>
                    <a:pt x="16" y="28"/>
                  </a:lnTo>
                  <a:lnTo>
                    <a:pt x="24" y="18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8" name="Freeform 104">
              <a:extLst>
                <a:ext uri="{FF2B5EF4-FFF2-40B4-BE49-F238E27FC236}">
                  <a16:creationId xmlns:a16="http://schemas.microsoft.com/office/drawing/2014/main" xmlns="" id="{A73AEB5A-03B1-284D-9141-EF2D086FD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9638" y="4037013"/>
              <a:ext cx="53975" cy="47625"/>
            </a:xfrm>
            <a:custGeom>
              <a:avLst/>
              <a:gdLst>
                <a:gd name="T0" fmla="*/ 33 w 51"/>
                <a:gd name="T1" fmla="*/ 0 h 45"/>
                <a:gd name="T2" fmla="*/ 33 w 51"/>
                <a:gd name="T3" fmla="*/ 0 h 45"/>
                <a:gd name="T4" fmla="*/ 14 w 51"/>
                <a:gd name="T5" fmla="*/ 5 h 45"/>
                <a:gd name="T6" fmla="*/ 0 w 51"/>
                <a:gd name="T7" fmla="*/ 22 h 45"/>
                <a:gd name="T8" fmla="*/ 12 w 51"/>
                <a:gd name="T9" fmla="*/ 44 h 45"/>
                <a:gd name="T10" fmla="*/ 28 w 51"/>
                <a:gd name="T11" fmla="*/ 45 h 45"/>
                <a:gd name="T12" fmla="*/ 47 w 51"/>
                <a:gd name="T13" fmla="*/ 29 h 45"/>
                <a:gd name="T14" fmla="*/ 51 w 51"/>
                <a:gd name="T15" fmla="*/ 7 h 45"/>
                <a:gd name="T16" fmla="*/ 33 w 51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33" y="0"/>
                  </a:moveTo>
                  <a:lnTo>
                    <a:pt x="33" y="0"/>
                  </a:lnTo>
                  <a:lnTo>
                    <a:pt x="14" y="5"/>
                  </a:lnTo>
                  <a:lnTo>
                    <a:pt x="0" y="22"/>
                  </a:lnTo>
                  <a:lnTo>
                    <a:pt x="12" y="44"/>
                  </a:lnTo>
                  <a:lnTo>
                    <a:pt x="28" y="45"/>
                  </a:lnTo>
                  <a:lnTo>
                    <a:pt x="47" y="29"/>
                  </a:lnTo>
                  <a:lnTo>
                    <a:pt x="51" y="7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9" name="Freeform 105">
              <a:extLst>
                <a:ext uri="{FF2B5EF4-FFF2-40B4-BE49-F238E27FC236}">
                  <a16:creationId xmlns:a16="http://schemas.microsoft.com/office/drawing/2014/main" xmlns="" id="{0540A428-3F0D-EF41-8C05-084D1F955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000" y="3856038"/>
              <a:ext cx="31750" cy="95250"/>
            </a:xfrm>
            <a:custGeom>
              <a:avLst/>
              <a:gdLst>
                <a:gd name="T0" fmla="*/ 29 w 30"/>
                <a:gd name="T1" fmla="*/ 0 h 90"/>
                <a:gd name="T2" fmla="*/ 29 w 30"/>
                <a:gd name="T3" fmla="*/ 0 h 90"/>
                <a:gd name="T4" fmla="*/ 2 w 30"/>
                <a:gd name="T5" fmla="*/ 22 h 90"/>
                <a:gd name="T6" fmla="*/ 0 w 30"/>
                <a:gd name="T7" fmla="*/ 62 h 90"/>
                <a:gd name="T8" fmla="*/ 24 w 30"/>
                <a:gd name="T9" fmla="*/ 90 h 90"/>
                <a:gd name="T10" fmla="*/ 30 w 30"/>
                <a:gd name="T11" fmla="*/ 85 h 90"/>
                <a:gd name="T12" fmla="*/ 29 w 30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90">
                  <a:moveTo>
                    <a:pt x="29" y="0"/>
                  </a:moveTo>
                  <a:lnTo>
                    <a:pt x="29" y="0"/>
                  </a:lnTo>
                  <a:lnTo>
                    <a:pt x="2" y="22"/>
                  </a:lnTo>
                  <a:lnTo>
                    <a:pt x="0" y="62"/>
                  </a:lnTo>
                  <a:lnTo>
                    <a:pt x="24" y="90"/>
                  </a:lnTo>
                  <a:lnTo>
                    <a:pt x="30" y="85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0" name="Freeform 106">
              <a:extLst>
                <a:ext uri="{FF2B5EF4-FFF2-40B4-BE49-F238E27FC236}">
                  <a16:creationId xmlns:a16="http://schemas.microsoft.com/office/drawing/2014/main" xmlns="" id="{37632101-136F-124A-A23D-4B9CEAD45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0638" y="3590926"/>
              <a:ext cx="58738" cy="85725"/>
            </a:xfrm>
            <a:custGeom>
              <a:avLst/>
              <a:gdLst>
                <a:gd name="T0" fmla="*/ 13 w 56"/>
                <a:gd name="T1" fmla="*/ 0 h 81"/>
                <a:gd name="T2" fmla="*/ 13 w 56"/>
                <a:gd name="T3" fmla="*/ 0 h 81"/>
                <a:gd name="T4" fmla="*/ 0 w 56"/>
                <a:gd name="T5" fmla="*/ 13 h 81"/>
                <a:gd name="T6" fmla="*/ 6 w 56"/>
                <a:gd name="T7" fmla="*/ 31 h 81"/>
                <a:gd name="T8" fmla="*/ 17 w 56"/>
                <a:gd name="T9" fmla="*/ 32 h 81"/>
                <a:gd name="T10" fmla="*/ 24 w 56"/>
                <a:gd name="T11" fmla="*/ 71 h 81"/>
                <a:gd name="T12" fmla="*/ 33 w 56"/>
                <a:gd name="T13" fmla="*/ 81 h 81"/>
                <a:gd name="T14" fmla="*/ 49 w 56"/>
                <a:gd name="T15" fmla="*/ 67 h 81"/>
                <a:gd name="T16" fmla="*/ 56 w 56"/>
                <a:gd name="T17" fmla="*/ 41 h 81"/>
                <a:gd name="T18" fmla="*/ 36 w 56"/>
                <a:gd name="T19" fmla="*/ 13 h 81"/>
                <a:gd name="T20" fmla="*/ 13 w 56"/>
                <a:gd name="T2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81">
                  <a:moveTo>
                    <a:pt x="13" y="0"/>
                  </a:moveTo>
                  <a:lnTo>
                    <a:pt x="13" y="0"/>
                  </a:lnTo>
                  <a:lnTo>
                    <a:pt x="0" y="13"/>
                  </a:lnTo>
                  <a:lnTo>
                    <a:pt x="6" y="31"/>
                  </a:lnTo>
                  <a:lnTo>
                    <a:pt x="17" y="32"/>
                  </a:lnTo>
                  <a:lnTo>
                    <a:pt x="24" y="71"/>
                  </a:lnTo>
                  <a:lnTo>
                    <a:pt x="33" y="81"/>
                  </a:lnTo>
                  <a:lnTo>
                    <a:pt x="49" y="67"/>
                  </a:lnTo>
                  <a:lnTo>
                    <a:pt x="56" y="41"/>
                  </a:lnTo>
                  <a:lnTo>
                    <a:pt x="36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1" name="Freeform 107">
              <a:extLst>
                <a:ext uri="{FF2B5EF4-FFF2-40B4-BE49-F238E27FC236}">
                  <a16:creationId xmlns:a16="http://schemas.microsoft.com/office/drawing/2014/main" xmlns="" id="{9E7E9BB1-D68F-084E-AF35-2CDD0B3E8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4138" y="3563938"/>
              <a:ext cx="36513" cy="53975"/>
            </a:xfrm>
            <a:custGeom>
              <a:avLst/>
              <a:gdLst>
                <a:gd name="T0" fmla="*/ 22 w 34"/>
                <a:gd name="T1" fmla="*/ 0 h 51"/>
                <a:gd name="T2" fmla="*/ 22 w 34"/>
                <a:gd name="T3" fmla="*/ 0 h 51"/>
                <a:gd name="T4" fmla="*/ 1 w 34"/>
                <a:gd name="T5" fmla="*/ 21 h 51"/>
                <a:gd name="T6" fmla="*/ 0 w 34"/>
                <a:gd name="T7" fmla="*/ 44 h 51"/>
                <a:gd name="T8" fmla="*/ 5 w 34"/>
                <a:gd name="T9" fmla="*/ 51 h 51"/>
                <a:gd name="T10" fmla="*/ 34 w 34"/>
                <a:gd name="T11" fmla="*/ 26 h 51"/>
                <a:gd name="T12" fmla="*/ 32 w 34"/>
                <a:gd name="T13" fmla="*/ 1 h 51"/>
                <a:gd name="T14" fmla="*/ 22 w 34"/>
                <a:gd name="T1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51">
                  <a:moveTo>
                    <a:pt x="22" y="0"/>
                  </a:moveTo>
                  <a:lnTo>
                    <a:pt x="22" y="0"/>
                  </a:lnTo>
                  <a:lnTo>
                    <a:pt x="1" y="21"/>
                  </a:lnTo>
                  <a:lnTo>
                    <a:pt x="0" y="44"/>
                  </a:lnTo>
                  <a:lnTo>
                    <a:pt x="5" y="51"/>
                  </a:lnTo>
                  <a:lnTo>
                    <a:pt x="34" y="26"/>
                  </a:lnTo>
                  <a:lnTo>
                    <a:pt x="32" y="1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2" name="Freeform 108">
              <a:extLst>
                <a:ext uri="{FF2B5EF4-FFF2-40B4-BE49-F238E27FC236}">
                  <a16:creationId xmlns:a16="http://schemas.microsoft.com/office/drawing/2014/main" xmlns="" id="{4AD31F5F-A9AA-8F4D-98EC-75A30C78A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4925" y="3316288"/>
              <a:ext cx="207963" cy="257175"/>
            </a:xfrm>
            <a:custGeom>
              <a:avLst/>
              <a:gdLst>
                <a:gd name="T0" fmla="*/ 38 w 196"/>
                <a:gd name="T1" fmla="*/ 185 h 242"/>
                <a:gd name="T2" fmla="*/ 38 w 196"/>
                <a:gd name="T3" fmla="*/ 185 h 242"/>
                <a:gd name="T4" fmla="*/ 0 w 196"/>
                <a:gd name="T5" fmla="*/ 229 h 242"/>
                <a:gd name="T6" fmla="*/ 7 w 196"/>
                <a:gd name="T7" fmla="*/ 240 h 242"/>
                <a:gd name="T8" fmla="*/ 25 w 196"/>
                <a:gd name="T9" fmla="*/ 242 h 242"/>
                <a:gd name="T10" fmla="*/ 61 w 196"/>
                <a:gd name="T11" fmla="*/ 215 h 242"/>
                <a:gd name="T12" fmla="*/ 85 w 196"/>
                <a:gd name="T13" fmla="*/ 210 h 242"/>
                <a:gd name="T14" fmla="*/ 108 w 196"/>
                <a:gd name="T15" fmla="*/ 236 h 242"/>
                <a:gd name="T16" fmla="*/ 125 w 196"/>
                <a:gd name="T17" fmla="*/ 230 h 242"/>
                <a:gd name="T18" fmla="*/ 132 w 196"/>
                <a:gd name="T19" fmla="*/ 205 h 242"/>
                <a:gd name="T20" fmla="*/ 164 w 196"/>
                <a:gd name="T21" fmla="*/ 204 h 242"/>
                <a:gd name="T22" fmla="*/ 196 w 196"/>
                <a:gd name="T23" fmla="*/ 166 h 242"/>
                <a:gd name="T24" fmla="*/ 179 w 196"/>
                <a:gd name="T25" fmla="*/ 103 h 242"/>
                <a:gd name="T26" fmla="*/ 172 w 196"/>
                <a:gd name="T27" fmla="*/ 70 h 242"/>
                <a:gd name="T28" fmla="*/ 188 w 196"/>
                <a:gd name="T29" fmla="*/ 56 h 242"/>
                <a:gd name="T30" fmla="*/ 151 w 196"/>
                <a:gd name="T31" fmla="*/ 0 h 242"/>
                <a:gd name="T32" fmla="*/ 141 w 196"/>
                <a:gd name="T33" fmla="*/ 1 h 242"/>
                <a:gd name="T34" fmla="*/ 121 w 196"/>
                <a:gd name="T35" fmla="*/ 23 h 242"/>
                <a:gd name="T36" fmla="*/ 121 w 196"/>
                <a:gd name="T37" fmla="*/ 42 h 242"/>
                <a:gd name="T38" fmla="*/ 130 w 196"/>
                <a:gd name="T39" fmla="*/ 53 h 242"/>
                <a:gd name="T40" fmla="*/ 133 w 196"/>
                <a:gd name="T41" fmla="*/ 103 h 242"/>
                <a:gd name="T42" fmla="*/ 110 w 196"/>
                <a:gd name="T43" fmla="*/ 131 h 242"/>
                <a:gd name="T44" fmla="*/ 96 w 196"/>
                <a:gd name="T45" fmla="*/ 123 h 242"/>
                <a:gd name="T46" fmla="*/ 86 w 196"/>
                <a:gd name="T47" fmla="*/ 147 h 242"/>
                <a:gd name="T48" fmla="*/ 83 w 196"/>
                <a:gd name="T49" fmla="*/ 168 h 242"/>
                <a:gd name="T50" fmla="*/ 91 w 196"/>
                <a:gd name="T51" fmla="*/ 181 h 242"/>
                <a:gd name="T52" fmla="*/ 86 w 196"/>
                <a:gd name="T53" fmla="*/ 191 h 242"/>
                <a:gd name="T54" fmla="*/ 69 w 196"/>
                <a:gd name="T55" fmla="*/ 177 h 242"/>
                <a:gd name="T56" fmla="*/ 57 w 196"/>
                <a:gd name="T57" fmla="*/ 177 h 242"/>
                <a:gd name="T58" fmla="*/ 46 w 196"/>
                <a:gd name="T59" fmla="*/ 183 h 242"/>
                <a:gd name="T60" fmla="*/ 38 w 196"/>
                <a:gd name="T61" fmla="*/ 185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96" h="242">
                  <a:moveTo>
                    <a:pt x="38" y="185"/>
                  </a:moveTo>
                  <a:lnTo>
                    <a:pt x="38" y="185"/>
                  </a:lnTo>
                  <a:lnTo>
                    <a:pt x="0" y="229"/>
                  </a:lnTo>
                  <a:lnTo>
                    <a:pt x="7" y="240"/>
                  </a:lnTo>
                  <a:lnTo>
                    <a:pt x="25" y="242"/>
                  </a:lnTo>
                  <a:lnTo>
                    <a:pt x="61" y="215"/>
                  </a:lnTo>
                  <a:lnTo>
                    <a:pt x="85" y="210"/>
                  </a:lnTo>
                  <a:lnTo>
                    <a:pt x="108" y="236"/>
                  </a:lnTo>
                  <a:lnTo>
                    <a:pt x="125" y="230"/>
                  </a:lnTo>
                  <a:lnTo>
                    <a:pt x="132" y="205"/>
                  </a:lnTo>
                  <a:lnTo>
                    <a:pt x="164" y="204"/>
                  </a:lnTo>
                  <a:lnTo>
                    <a:pt x="196" y="166"/>
                  </a:lnTo>
                  <a:lnTo>
                    <a:pt x="179" y="103"/>
                  </a:lnTo>
                  <a:lnTo>
                    <a:pt x="172" y="70"/>
                  </a:lnTo>
                  <a:lnTo>
                    <a:pt x="188" y="56"/>
                  </a:lnTo>
                  <a:lnTo>
                    <a:pt x="151" y="0"/>
                  </a:lnTo>
                  <a:lnTo>
                    <a:pt x="141" y="1"/>
                  </a:lnTo>
                  <a:lnTo>
                    <a:pt x="121" y="23"/>
                  </a:lnTo>
                  <a:lnTo>
                    <a:pt x="121" y="42"/>
                  </a:lnTo>
                  <a:lnTo>
                    <a:pt x="130" y="53"/>
                  </a:lnTo>
                  <a:lnTo>
                    <a:pt x="133" y="103"/>
                  </a:lnTo>
                  <a:lnTo>
                    <a:pt x="110" y="131"/>
                  </a:lnTo>
                  <a:lnTo>
                    <a:pt x="96" y="123"/>
                  </a:lnTo>
                  <a:lnTo>
                    <a:pt x="86" y="147"/>
                  </a:lnTo>
                  <a:lnTo>
                    <a:pt x="83" y="168"/>
                  </a:lnTo>
                  <a:lnTo>
                    <a:pt x="91" y="181"/>
                  </a:lnTo>
                  <a:lnTo>
                    <a:pt x="86" y="191"/>
                  </a:lnTo>
                  <a:lnTo>
                    <a:pt x="69" y="177"/>
                  </a:lnTo>
                  <a:lnTo>
                    <a:pt x="57" y="177"/>
                  </a:lnTo>
                  <a:lnTo>
                    <a:pt x="46" y="183"/>
                  </a:lnTo>
                  <a:lnTo>
                    <a:pt x="38" y="18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3" name="Freeform 109">
              <a:extLst>
                <a:ext uri="{FF2B5EF4-FFF2-40B4-BE49-F238E27FC236}">
                  <a16:creationId xmlns:a16="http://schemas.microsoft.com/office/drawing/2014/main" xmlns="" id="{B9314201-45B5-C744-8D0E-C98B1D6C1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3825" y="3151188"/>
              <a:ext cx="125413" cy="158750"/>
            </a:xfrm>
            <a:custGeom>
              <a:avLst/>
              <a:gdLst>
                <a:gd name="T0" fmla="*/ 20 w 120"/>
                <a:gd name="T1" fmla="*/ 0 h 150"/>
                <a:gd name="T2" fmla="*/ 20 w 120"/>
                <a:gd name="T3" fmla="*/ 0 h 150"/>
                <a:gd name="T4" fmla="*/ 8 w 120"/>
                <a:gd name="T5" fmla="*/ 11 h 150"/>
                <a:gd name="T6" fmla="*/ 14 w 120"/>
                <a:gd name="T7" fmla="*/ 34 h 150"/>
                <a:gd name="T8" fmla="*/ 24 w 120"/>
                <a:gd name="T9" fmla="*/ 44 h 150"/>
                <a:gd name="T10" fmla="*/ 24 w 120"/>
                <a:gd name="T11" fmla="*/ 79 h 150"/>
                <a:gd name="T12" fmla="*/ 10 w 120"/>
                <a:gd name="T13" fmla="*/ 84 h 150"/>
                <a:gd name="T14" fmla="*/ 0 w 120"/>
                <a:gd name="T15" fmla="*/ 108 h 150"/>
                <a:gd name="T16" fmla="*/ 30 w 120"/>
                <a:gd name="T17" fmla="*/ 150 h 150"/>
                <a:gd name="T18" fmla="*/ 51 w 120"/>
                <a:gd name="T19" fmla="*/ 143 h 150"/>
                <a:gd name="T20" fmla="*/ 54 w 120"/>
                <a:gd name="T21" fmla="*/ 133 h 150"/>
                <a:gd name="T22" fmla="*/ 33 w 120"/>
                <a:gd name="T23" fmla="*/ 113 h 150"/>
                <a:gd name="T24" fmla="*/ 46 w 120"/>
                <a:gd name="T25" fmla="*/ 96 h 150"/>
                <a:gd name="T26" fmla="*/ 60 w 120"/>
                <a:gd name="T27" fmla="*/ 98 h 150"/>
                <a:gd name="T28" fmla="*/ 72 w 120"/>
                <a:gd name="T29" fmla="*/ 110 h 150"/>
                <a:gd name="T30" fmla="*/ 72 w 120"/>
                <a:gd name="T31" fmla="*/ 85 h 150"/>
                <a:gd name="T32" fmla="*/ 103 w 120"/>
                <a:gd name="T33" fmla="*/ 60 h 150"/>
                <a:gd name="T34" fmla="*/ 120 w 120"/>
                <a:gd name="T35" fmla="*/ 56 h 150"/>
                <a:gd name="T36" fmla="*/ 106 w 120"/>
                <a:gd name="T37" fmla="*/ 31 h 150"/>
                <a:gd name="T38" fmla="*/ 99 w 120"/>
                <a:gd name="T39" fmla="*/ 21 h 150"/>
                <a:gd name="T40" fmla="*/ 88 w 120"/>
                <a:gd name="T41" fmla="*/ 28 h 150"/>
                <a:gd name="T42" fmla="*/ 78 w 120"/>
                <a:gd name="T43" fmla="*/ 40 h 150"/>
                <a:gd name="T44" fmla="*/ 57 w 120"/>
                <a:gd name="T45" fmla="*/ 36 h 150"/>
                <a:gd name="T46" fmla="*/ 36 w 120"/>
                <a:gd name="T47" fmla="*/ 21 h 150"/>
                <a:gd name="T48" fmla="*/ 20 w 120"/>
                <a:gd name="T49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" h="150">
                  <a:moveTo>
                    <a:pt x="20" y="0"/>
                  </a:moveTo>
                  <a:lnTo>
                    <a:pt x="20" y="0"/>
                  </a:lnTo>
                  <a:lnTo>
                    <a:pt x="8" y="11"/>
                  </a:lnTo>
                  <a:lnTo>
                    <a:pt x="14" y="34"/>
                  </a:lnTo>
                  <a:lnTo>
                    <a:pt x="24" y="44"/>
                  </a:lnTo>
                  <a:lnTo>
                    <a:pt x="24" y="79"/>
                  </a:lnTo>
                  <a:lnTo>
                    <a:pt x="10" y="84"/>
                  </a:lnTo>
                  <a:lnTo>
                    <a:pt x="0" y="108"/>
                  </a:lnTo>
                  <a:lnTo>
                    <a:pt x="30" y="150"/>
                  </a:lnTo>
                  <a:lnTo>
                    <a:pt x="51" y="143"/>
                  </a:lnTo>
                  <a:lnTo>
                    <a:pt x="54" y="133"/>
                  </a:lnTo>
                  <a:lnTo>
                    <a:pt x="33" y="113"/>
                  </a:lnTo>
                  <a:lnTo>
                    <a:pt x="46" y="96"/>
                  </a:lnTo>
                  <a:lnTo>
                    <a:pt x="60" y="98"/>
                  </a:lnTo>
                  <a:lnTo>
                    <a:pt x="72" y="110"/>
                  </a:lnTo>
                  <a:lnTo>
                    <a:pt x="72" y="85"/>
                  </a:lnTo>
                  <a:lnTo>
                    <a:pt x="103" y="60"/>
                  </a:lnTo>
                  <a:lnTo>
                    <a:pt x="120" y="56"/>
                  </a:lnTo>
                  <a:lnTo>
                    <a:pt x="106" y="31"/>
                  </a:lnTo>
                  <a:lnTo>
                    <a:pt x="99" y="21"/>
                  </a:lnTo>
                  <a:lnTo>
                    <a:pt x="88" y="28"/>
                  </a:lnTo>
                  <a:lnTo>
                    <a:pt x="78" y="40"/>
                  </a:lnTo>
                  <a:lnTo>
                    <a:pt x="57" y="36"/>
                  </a:lnTo>
                  <a:lnTo>
                    <a:pt x="36" y="2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4" name="Freeform 110">
              <a:extLst>
                <a:ext uri="{FF2B5EF4-FFF2-40B4-BE49-F238E27FC236}">
                  <a16:creationId xmlns:a16="http://schemas.microsoft.com/office/drawing/2014/main" xmlns="" id="{3CE92644-F74E-BD4E-979D-042973E0C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1300" y="3125788"/>
              <a:ext cx="39688" cy="47625"/>
            </a:xfrm>
            <a:custGeom>
              <a:avLst/>
              <a:gdLst>
                <a:gd name="T0" fmla="*/ 21 w 37"/>
                <a:gd name="T1" fmla="*/ 0 h 44"/>
                <a:gd name="T2" fmla="*/ 21 w 37"/>
                <a:gd name="T3" fmla="*/ 0 h 44"/>
                <a:gd name="T4" fmla="*/ 0 w 37"/>
                <a:gd name="T5" fmla="*/ 29 h 44"/>
                <a:gd name="T6" fmla="*/ 1 w 37"/>
                <a:gd name="T7" fmla="*/ 44 h 44"/>
                <a:gd name="T8" fmla="*/ 12 w 37"/>
                <a:gd name="T9" fmla="*/ 39 h 44"/>
                <a:gd name="T10" fmla="*/ 37 w 37"/>
                <a:gd name="T11" fmla="*/ 8 h 44"/>
                <a:gd name="T12" fmla="*/ 21 w 37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44">
                  <a:moveTo>
                    <a:pt x="21" y="0"/>
                  </a:moveTo>
                  <a:lnTo>
                    <a:pt x="21" y="0"/>
                  </a:lnTo>
                  <a:lnTo>
                    <a:pt x="0" y="29"/>
                  </a:lnTo>
                  <a:lnTo>
                    <a:pt x="1" y="44"/>
                  </a:lnTo>
                  <a:lnTo>
                    <a:pt x="12" y="39"/>
                  </a:lnTo>
                  <a:lnTo>
                    <a:pt x="37" y="8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5" name="Freeform 111">
              <a:extLst>
                <a:ext uri="{FF2B5EF4-FFF2-40B4-BE49-F238E27FC236}">
                  <a16:creationId xmlns:a16="http://schemas.microsoft.com/office/drawing/2014/main" xmlns="" id="{A08D1BBF-46C7-E549-A1BF-C28B33291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4163" y="3071813"/>
              <a:ext cx="28575" cy="44450"/>
            </a:xfrm>
            <a:custGeom>
              <a:avLst/>
              <a:gdLst>
                <a:gd name="T0" fmla="*/ 8 w 26"/>
                <a:gd name="T1" fmla="*/ 8 h 42"/>
                <a:gd name="T2" fmla="*/ 8 w 26"/>
                <a:gd name="T3" fmla="*/ 8 h 42"/>
                <a:gd name="T4" fmla="*/ 0 w 26"/>
                <a:gd name="T5" fmla="*/ 28 h 42"/>
                <a:gd name="T6" fmla="*/ 1 w 26"/>
                <a:gd name="T7" fmla="*/ 42 h 42"/>
                <a:gd name="T8" fmla="*/ 14 w 26"/>
                <a:gd name="T9" fmla="*/ 34 h 42"/>
                <a:gd name="T10" fmla="*/ 26 w 26"/>
                <a:gd name="T11" fmla="*/ 9 h 42"/>
                <a:gd name="T12" fmla="*/ 26 w 26"/>
                <a:gd name="T13" fmla="*/ 0 h 42"/>
                <a:gd name="T14" fmla="*/ 8 w 26"/>
                <a:gd name="T15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8" y="8"/>
                  </a:moveTo>
                  <a:lnTo>
                    <a:pt x="8" y="8"/>
                  </a:lnTo>
                  <a:lnTo>
                    <a:pt x="0" y="28"/>
                  </a:lnTo>
                  <a:lnTo>
                    <a:pt x="1" y="42"/>
                  </a:lnTo>
                  <a:lnTo>
                    <a:pt x="14" y="34"/>
                  </a:lnTo>
                  <a:lnTo>
                    <a:pt x="26" y="9"/>
                  </a:lnTo>
                  <a:lnTo>
                    <a:pt x="26" y="0"/>
                  </a:lnTo>
                  <a:lnTo>
                    <a:pt x="8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6" name="Freeform 112">
              <a:extLst>
                <a:ext uri="{FF2B5EF4-FFF2-40B4-BE49-F238E27FC236}">
                  <a16:creationId xmlns:a16="http://schemas.microsoft.com/office/drawing/2014/main" xmlns="" id="{8BD76CA6-404C-4E48-80EB-1A71A05D3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8613" y="2890838"/>
              <a:ext cx="26988" cy="31750"/>
            </a:xfrm>
            <a:custGeom>
              <a:avLst/>
              <a:gdLst>
                <a:gd name="T0" fmla="*/ 10 w 25"/>
                <a:gd name="T1" fmla="*/ 0 h 31"/>
                <a:gd name="T2" fmla="*/ 10 w 25"/>
                <a:gd name="T3" fmla="*/ 0 h 31"/>
                <a:gd name="T4" fmla="*/ 0 w 25"/>
                <a:gd name="T5" fmla="*/ 12 h 31"/>
                <a:gd name="T6" fmla="*/ 1 w 25"/>
                <a:gd name="T7" fmla="*/ 31 h 31"/>
                <a:gd name="T8" fmla="*/ 10 w 25"/>
                <a:gd name="T9" fmla="*/ 30 h 31"/>
                <a:gd name="T10" fmla="*/ 25 w 25"/>
                <a:gd name="T11" fmla="*/ 4 h 31"/>
                <a:gd name="T12" fmla="*/ 10 w 25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31">
                  <a:moveTo>
                    <a:pt x="10" y="0"/>
                  </a:moveTo>
                  <a:lnTo>
                    <a:pt x="10" y="0"/>
                  </a:lnTo>
                  <a:lnTo>
                    <a:pt x="0" y="12"/>
                  </a:lnTo>
                  <a:lnTo>
                    <a:pt x="1" y="31"/>
                  </a:lnTo>
                  <a:lnTo>
                    <a:pt x="10" y="30"/>
                  </a:lnTo>
                  <a:lnTo>
                    <a:pt x="25" y="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7" name="Freeform 113">
              <a:extLst>
                <a:ext uri="{FF2B5EF4-FFF2-40B4-BE49-F238E27FC236}">
                  <a16:creationId xmlns:a16="http://schemas.microsoft.com/office/drawing/2014/main" xmlns="" id="{267D5A4E-FE0A-564F-9936-45AA9B6D86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0675" y="2938463"/>
              <a:ext cx="19050" cy="39688"/>
            </a:xfrm>
            <a:custGeom>
              <a:avLst/>
              <a:gdLst>
                <a:gd name="T0" fmla="*/ 0 w 18"/>
                <a:gd name="T1" fmla="*/ 1 h 38"/>
                <a:gd name="T2" fmla="*/ 0 w 18"/>
                <a:gd name="T3" fmla="*/ 1 h 38"/>
                <a:gd name="T4" fmla="*/ 0 w 18"/>
                <a:gd name="T5" fmla="*/ 34 h 38"/>
                <a:gd name="T6" fmla="*/ 11 w 18"/>
                <a:gd name="T7" fmla="*/ 38 h 38"/>
                <a:gd name="T8" fmla="*/ 18 w 18"/>
                <a:gd name="T9" fmla="*/ 26 h 38"/>
                <a:gd name="T10" fmla="*/ 18 w 18"/>
                <a:gd name="T11" fmla="*/ 0 h 38"/>
                <a:gd name="T12" fmla="*/ 0 w 18"/>
                <a:gd name="T13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38">
                  <a:moveTo>
                    <a:pt x="0" y="1"/>
                  </a:moveTo>
                  <a:lnTo>
                    <a:pt x="0" y="1"/>
                  </a:lnTo>
                  <a:lnTo>
                    <a:pt x="0" y="34"/>
                  </a:lnTo>
                  <a:lnTo>
                    <a:pt x="11" y="38"/>
                  </a:lnTo>
                  <a:lnTo>
                    <a:pt x="18" y="26"/>
                  </a:lnTo>
                  <a:lnTo>
                    <a:pt x="18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8" name="Freeform 114">
              <a:extLst>
                <a:ext uri="{FF2B5EF4-FFF2-40B4-BE49-F238E27FC236}">
                  <a16:creationId xmlns:a16="http://schemas.microsoft.com/office/drawing/2014/main" xmlns="" id="{48FC848A-834E-D147-A9D2-4EFF3A6A2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5238" y="2811463"/>
              <a:ext cx="163513" cy="320675"/>
            </a:xfrm>
            <a:custGeom>
              <a:avLst/>
              <a:gdLst>
                <a:gd name="T0" fmla="*/ 1 w 155"/>
                <a:gd name="T1" fmla="*/ 0 h 302"/>
                <a:gd name="T2" fmla="*/ 1 w 155"/>
                <a:gd name="T3" fmla="*/ 0 h 302"/>
                <a:gd name="T4" fmla="*/ 0 w 155"/>
                <a:gd name="T5" fmla="*/ 48 h 302"/>
                <a:gd name="T6" fmla="*/ 61 w 155"/>
                <a:gd name="T7" fmla="*/ 142 h 302"/>
                <a:gd name="T8" fmla="*/ 83 w 155"/>
                <a:gd name="T9" fmla="*/ 224 h 302"/>
                <a:gd name="T10" fmla="*/ 121 w 155"/>
                <a:gd name="T11" fmla="*/ 296 h 302"/>
                <a:gd name="T12" fmla="*/ 136 w 155"/>
                <a:gd name="T13" fmla="*/ 302 h 302"/>
                <a:gd name="T14" fmla="*/ 149 w 155"/>
                <a:gd name="T15" fmla="*/ 291 h 302"/>
                <a:gd name="T16" fmla="*/ 155 w 155"/>
                <a:gd name="T17" fmla="*/ 274 h 302"/>
                <a:gd name="T18" fmla="*/ 100 w 155"/>
                <a:gd name="T19" fmla="*/ 214 h 302"/>
                <a:gd name="T20" fmla="*/ 102 w 155"/>
                <a:gd name="T21" fmla="*/ 183 h 302"/>
                <a:gd name="T22" fmla="*/ 114 w 155"/>
                <a:gd name="T23" fmla="*/ 178 h 302"/>
                <a:gd name="T24" fmla="*/ 117 w 155"/>
                <a:gd name="T25" fmla="*/ 159 h 302"/>
                <a:gd name="T26" fmla="*/ 9 w 155"/>
                <a:gd name="T27" fmla="*/ 8 h 302"/>
                <a:gd name="T28" fmla="*/ 1 w 155"/>
                <a:gd name="T29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302">
                  <a:moveTo>
                    <a:pt x="1" y="0"/>
                  </a:moveTo>
                  <a:lnTo>
                    <a:pt x="1" y="0"/>
                  </a:lnTo>
                  <a:lnTo>
                    <a:pt x="0" y="48"/>
                  </a:lnTo>
                  <a:lnTo>
                    <a:pt x="61" y="142"/>
                  </a:lnTo>
                  <a:lnTo>
                    <a:pt x="83" y="224"/>
                  </a:lnTo>
                  <a:lnTo>
                    <a:pt x="121" y="296"/>
                  </a:lnTo>
                  <a:lnTo>
                    <a:pt x="136" y="302"/>
                  </a:lnTo>
                  <a:lnTo>
                    <a:pt x="149" y="291"/>
                  </a:lnTo>
                  <a:lnTo>
                    <a:pt x="155" y="274"/>
                  </a:lnTo>
                  <a:lnTo>
                    <a:pt x="100" y="214"/>
                  </a:lnTo>
                  <a:lnTo>
                    <a:pt x="102" y="183"/>
                  </a:lnTo>
                  <a:lnTo>
                    <a:pt x="114" y="178"/>
                  </a:lnTo>
                  <a:lnTo>
                    <a:pt x="117" y="159"/>
                  </a:lnTo>
                  <a:lnTo>
                    <a:pt x="9" y="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9" name="Freeform 115">
              <a:extLst>
                <a:ext uri="{FF2B5EF4-FFF2-40B4-BE49-F238E27FC236}">
                  <a16:creationId xmlns:a16="http://schemas.microsoft.com/office/drawing/2014/main" xmlns="" id="{C374AB92-D4A6-C445-A6A0-3FE741E38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7225" y="2112963"/>
              <a:ext cx="63500" cy="42863"/>
            </a:xfrm>
            <a:custGeom>
              <a:avLst/>
              <a:gdLst>
                <a:gd name="T0" fmla="*/ 23 w 59"/>
                <a:gd name="T1" fmla="*/ 0 h 41"/>
                <a:gd name="T2" fmla="*/ 23 w 59"/>
                <a:gd name="T3" fmla="*/ 0 h 41"/>
                <a:gd name="T4" fmla="*/ 4 w 59"/>
                <a:gd name="T5" fmla="*/ 12 h 41"/>
                <a:gd name="T6" fmla="*/ 0 w 59"/>
                <a:gd name="T7" fmla="*/ 28 h 41"/>
                <a:gd name="T8" fmla="*/ 9 w 59"/>
                <a:gd name="T9" fmla="*/ 38 h 41"/>
                <a:gd name="T10" fmla="*/ 28 w 59"/>
                <a:gd name="T11" fmla="*/ 31 h 41"/>
                <a:gd name="T12" fmla="*/ 48 w 59"/>
                <a:gd name="T13" fmla="*/ 38 h 41"/>
                <a:gd name="T14" fmla="*/ 59 w 59"/>
                <a:gd name="T15" fmla="*/ 41 h 41"/>
                <a:gd name="T16" fmla="*/ 58 w 59"/>
                <a:gd name="T17" fmla="*/ 5 h 41"/>
                <a:gd name="T18" fmla="*/ 23 w 59"/>
                <a:gd name="T1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1">
                  <a:moveTo>
                    <a:pt x="23" y="0"/>
                  </a:moveTo>
                  <a:lnTo>
                    <a:pt x="23" y="0"/>
                  </a:lnTo>
                  <a:lnTo>
                    <a:pt x="4" y="12"/>
                  </a:lnTo>
                  <a:lnTo>
                    <a:pt x="0" y="28"/>
                  </a:lnTo>
                  <a:lnTo>
                    <a:pt x="9" y="38"/>
                  </a:lnTo>
                  <a:lnTo>
                    <a:pt x="28" y="31"/>
                  </a:lnTo>
                  <a:lnTo>
                    <a:pt x="48" y="38"/>
                  </a:lnTo>
                  <a:lnTo>
                    <a:pt x="59" y="41"/>
                  </a:lnTo>
                  <a:lnTo>
                    <a:pt x="58" y="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0" name="Freeform 116">
              <a:extLst>
                <a:ext uri="{FF2B5EF4-FFF2-40B4-BE49-F238E27FC236}">
                  <a16:creationId xmlns:a16="http://schemas.microsoft.com/office/drawing/2014/main" xmlns="" id="{50B7057D-C308-654E-ABAB-56EA71A91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938" y="2709863"/>
              <a:ext cx="17463" cy="25400"/>
            </a:xfrm>
            <a:custGeom>
              <a:avLst/>
              <a:gdLst>
                <a:gd name="T0" fmla="*/ 1 w 17"/>
                <a:gd name="T1" fmla="*/ 0 h 24"/>
                <a:gd name="T2" fmla="*/ 1 w 17"/>
                <a:gd name="T3" fmla="*/ 0 h 24"/>
                <a:gd name="T4" fmla="*/ 0 w 17"/>
                <a:gd name="T5" fmla="*/ 24 h 24"/>
                <a:gd name="T6" fmla="*/ 17 w 17"/>
                <a:gd name="T7" fmla="*/ 20 h 24"/>
                <a:gd name="T8" fmla="*/ 17 w 17"/>
                <a:gd name="T9" fmla="*/ 9 h 24"/>
                <a:gd name="T10" fmla="*/ 1 w 17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24">
                  <a:moveTo>
                    <a:pt x="1" y="0"/>
                  </a:moveTo>
                  <a:lnTo>
                    <a:pt x="1" y="0"/>
                  </a:lnTo>
                  <a:lnTo>
                    <a:pt x="0" y="24"/>
                  </a:lnTo>
                  <a:lnTo>
                    <a:pt x="17" y="20"/>
                  </a:lnTo>
                  <a:lnTo>
                    <a:pt x="17" y="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1" name="Freeform 117">
              <a:extLst>
                <a:ext uri="{FF2B5EF4-FFF2-40B4-BE49-F238E27FC236}">
                  <a16:creationId xmlns:a16="http://schemas.microsoft.com/office/drawing/2014/main" xmlns="" id="{6F2DD99C-58A8-3A46-A721-A069FBE74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3025" y="2720976"/>
              <a:ext cx="46038" cy="36513"/>
            </a:xfrm>
            <a:custGeom>
              <a:avLst/>
              <a:gdLst>
                <a:gd name="T0" fmla="*/ 33 w 44"/>
                <a:gd name="T1" fmla="*/ 0 h 35"/>
                <a:gd name="T2" fmla="*/ 33 w 44"/>
                <a:gd name="T3" fmla="*/ 0 h 35"/>
                <a:gd name="T4" fmla="*/ 0 w 44"/>
                <a:gd name="T5" fmla="*/ 17 h 35"/>
                <a:gd name="T6" fmla="*/ 5 w 44"/>
                <a:gd name="T7" fmla="*/ 35 h 35"/>
                <a:gd name="T8" fmla="*/ 18 w 44"/>
                <a:gd name="T9" fmla="*/ 25 h 35"/>
                <a:gd name="T10" fmla="*/ 44 w 44"/>
                <a:gd name="T11" fmla="*/ 13 h 35"/>
                <a:gd name="T12" fmla="*/ 33 w 44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35">
                  <a:moveTo>
                    <a:pt x="33" y="0"/>
                  </a:moveTo>
                  <a:lnTo>
                    <a:pt x="33" y="0"/>
                  </a:lnTo>
                  <a:lnTo>
                    <a:pt x="0" y="17"/>
                  </a:lnTo>
                  <a:lnTo>
                    <a:pt x="5" y="35"/>
                  </a:lnTo>
                  <a:lnTo>
                    <a:pt x="18" y="25"/>
                  </a:lnTo>
                  <a:lnTo>
                    <a:pt x="44" y="13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2" name="Freeform 118">
              <a:extLst>
                <a:ext uri="{FF2B5EF4-FFF2-40B4-BE49-F238E27FC236}">
                  <a16:creationId xmlns:a16="http://schemas.microsoft.com/office/drawing/2014/main" xmlns="" id="{D87CFD86-87DD-954B-B2E5-AF58B320E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6325" y="5942013"/>
              <a:ext cx="60325" cy="47625"/>
            </a:xfrm>
            <a:custGeom>
              <a:avLst/>
              <a:gdLst>
                <a:gd name="T0" fmla="*/ 1 w 57"/>
                <a:gd name="T1" fmla="*/ 0 h 45"/>
                <a:gd name="T2" fmla="*/ 1 w 57"/>
                <a:gd name="T3" fmla="*/ 0 h 45"/>
                <a:gd name="T4" fmla="*/ 0 w 57"/>
                <a:gd name="T5" fmla="*/ 34 h 45"/>
                <a:gd name="T6" fmla="*/ 47 w 57"/>
                <a:gd name="T7" fmla="*/ 45 h 45"/>
                <a:gd name="T8" fmla="*/ 57 w 57"/>
                <a:gd name="T9" fmla="*/ 17 h 45"/>
                <a:gd name="T10" fmla="*/ 41 w 57"/>
                <a:gd name="T11" fmla="*/ 22 h 45"/>
                <a:gd name="T12" fmla="*/ 19 w 57"/>
                <a:gd name="T13" fmla="*/ 27 h 45"/>
                <a:gd name="T14" fmla="*/ 13 w 57"/>
                <a:gd name="T15" fmla="*/ 1 h 45"/>
                <a:gd name="T16" fmla="*/ 1 w 57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45">
                  <a:moveTo>
                    <a:pt x="1" y="0"/>
                  </a:moveTo>
                  <a:lnTo>
                    <a:pt x="1" y="0"/>
                  </a:lnTo>
                  <a:lnTo>
                    <a:pt x="0" y="34"/>
                  </a:lnTo>
                  <a:lnTo>
                    <a:pt x="47" y="45"/>
                  </a:lnTo>
                  <a:lnTo>
                    <a:pt x="57" y="17"/>
                  </a:lnTo>
                  <a:lnTo>
                    <a:pt x="41" y="22"/>
                  </a:lnTo>
                  <a:lnTo>
                    <a:pt x="19" y="27"/>
                  </a:lnTo>
                  <a:lnTo>
                    <a:pt x="13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3" name="Freeform 119">
              <a:extLst>
                <a:ext uri="{FF2B5EF4-FFF2-40B4-BE49-F238E27FC236}">
                  <a16:creationId xmlns:a16="http://schemas.microsoft.com/office/drawing/2014/main" xmlns="" id="{E0E1BA60-ECE9-A948-B050-D40717722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4250" y="5106988"/>
              <a:ext cx="28575" cy="34925"/>
            </a:xfrm>
            <a:custGeom>
              <a:avLst/>
              <a:gdLst>
                <a:gd name="T0" fmla="*/ 12 w 27"/>
                <a:gd name="T1" fmla="*/ 0 h 32"/>
                <a:gd name="T2" fmla="*/ 12 w 27"/>
                <a:gd name="T3" fmla="*/ 0 h 32"/>
                <a:gd name="T4" fmla="*/ 0 w 27"/>
                <a:gd name="T5" fmla="*/ 15 h 32"/>
                <a:gd name="T6" fmla="*/ 2 w 27"/>
                <a:gd name="T7" fmla="*/ 32 h 32"/>
                <a:gd name="T8" fmla="*/ 27 w 27"/>
                <a:gd name="T9" fmla="*/ 12 h 32"/>
                <a:gd name="T10" fmla="*/ 12 w 27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2">
                  <a:moveTo>
                    <a:pt x="12" y="0"/>
                  </a:moveTo>
                  <a:lnTo>
                    <a:pt x="12" y="0"/>
                  </a:lnTo>
                  <a:lnTo>
                    <a:pt x="0" y="15"/>
                  </a:lnTo>
                  <a:lnTo>
                    <a:pt x="2" y="32"/>
                  </a:lnTo>
                  <a:lnTo>
                    <a:pt x="27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4" name="Freeform 120">
              <a:extLst>
                <a:ext uri="{FF2B5EF4-FFF2-40B4-BE49-F238E27FC236}">
                  <a16:creationId xmlns:a16="http://schemas.microsoft.com/office/drawing/2014/main" xmlns="" id="{B3E5695F-356C-2A46-8C5E-2BF2E1EC4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0275" y="5135563"/>
              <a:ext cx="31750" cy="19050"/>
            </a:xfrm>
            <a:custGeom>
              <a:avLst/>
              <a:gdLst>
                <a:gd name="T0" fmla="*/ 20 w 30"/>
                <a:gd name="T1" fmla="*/ 0 h 19"/>
                <a:gd name="T2" fmla="*/ 20 w 30"/>
                <a:gd name="T3" fmla="*/ 0 h 19"/>
                <a:gd name="T4" fmla="*/ 2 w 30"/>
                <a:gd name="T5" fmla="*/ 1 h 19"/>
                <a:gd name="T6" fmla="*/ 0 w 30"/>
                <a:gd name="T7" fmla="*/ 17 h 19"/>
                <a:gd name="T8" fmla="*/ 12 w 30"/>
                <a:gd name="T9" fmla="*/ 19 h 19"/>
                <a:gd name="T10" fmla="*/ 30 w 30"/>
                <a:gd name="T11" fmla="*/ 11 h 19"/>
                <a:gd name="T12" fmla="*/ 20 w 30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9">
                  <a:moveTo>
                    <a:pt x="20" y="0"/>
                  </a:moveTo>
                  <a:lnTo>
                    <a:pt x="20" y="0"/>
                  </a:lnTo>
                  <a:lnTo>
                    <a:pt x="2" y="1"/>
                  </a:lnTo>
                  <a:lnTo>
                    <a:pt x="0" y="17"/>
                  </a:lnTo>
                  <a:lnTo>
                    <a:pt x="12" y="19"/>
                  </a:lnTo>
                  <a:lnTo>
                    <a:pt x="30" y="1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5" name="Freeform 121">
              <a:extLst>
                <a:ext uri="{FF2B5EF4-FFF2-40B4-BE49-F238E27FC236}">
                  <a16:creationId xmlns:a16="http://schemas.microsoft.com/office/drawing/2014/main" xmlns="" id="{A734DC3D-27B6-8248-A45A-EBB24835C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4887913"/>
              <a:ext cx="187325" cy="346075"/>
            </a:xfrm>
            <a:custGeom>
              <a:avLst/>
              <a:gdLst>
                <a:gd name="T0" fmla="*/ 144 w 177"/>
                <a:gd name="T1" fmla="*/ 2 h 326"/>
                <a:gd name="T2" fmla="*/ 144 w 177"/>
                <a:gd name="T3" fmla="*/ 2 h 326"/>
                <a:gd name="T4" fmla="*/ 127 w 177"/>
                <a:gd name="T5" fmla="*/ 42 h 326"/>
                <a:gd name="T6" fmla="*/ 99 w 177"/>
                <a:gd name="T7" fmla="*/ 92 h 326"/>
                <a:gd name="T8" fmla="*/ 49 w 177"/>
                <a:gd name="T9" fmla="*/ 96 h 326"/>
                <a:gd name="T10" fmla="*/ 27 w 177"/>
                <a:gd name="T11" fmla="*/ 121 h 326"/>
                <a:gd name="T12" fmla="*/ 31 w 177"/>
                <a:gd name="T13" fmla="*/ 198 h 326"/>
                <a:gd name="T14" fmla="*/ 0 w 177"/>
                <a:gd name="T15" fmla="*/ 234 h 326"/>
                <a:gd name="T16" fmla="*/ 3 w 177"/>
                <a:gd name="T17" fmla="*/ 296 h 326"/>
                <a:gd name="T18" fmla="*/ 30 w 177"/>
                <a:gd name="T19" fmla="*/ 326 h 326"/>
                <a:gd name="T20" fmla="*/ 61 w 177"/>
                <a:gd name="T21" fmla="*/ 322 h 326"/>
                <a:gd name="T22" fmla="*/ 92 w 177"/>
                <a:gd name="T23" fmla="*/ 299 h 326"/>
                <a:gd name="T24" fmla="*/ 85 w 177"/>
                <a:gd name="T25" fmla="*/ 263 h 326"/>
                <a:gd name="T26" fmla="*/ 156 w 177"/>
                <a:gd name="T27" fmla="*/ 139 h 326"/>
                <a:gd name="T28" fmla="*/ 142 w 177"/>
                <a:gd name="T29" fmla="*/ 124 h 326"/>
                <a:gd name="T30" fmla="*/ 156 w 177"/>
                <a:gd name="T31" fmla="*/ 93 h 326"/>
                <a:gd name="T32" fmla="*/ 172 w 177"/>
                <a:gd name="T33" fmla="*/ 98 h 326"/>
                <a:gd name="T34" fmla="*/ 177 w 177"/>
                <a:gd name="T35" fmla="*/ 86 h 326"/>
                <a:gd name="T36" fmla="*/ 162 w 177"/>
                <a:gd name="T37" fmla="*/ 25 h 326"/>
                <a:gd name="T38" fmla="*/ 154 w 177"/>
                <a:gd name="T39" fmla="*/ 0 h 326"/>
                <a:gd name="T40" fmla="*/ 144 w 177"/>
                <a:gd name="T41" fmla="*/ 2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7" h="326">
                  <a:moveTo>
                    <a:pt x="144" y="2"/>
                  </a:moveTo>
                  <a:lnTo>
                    <a:pt x="144" y="2"/>
                  </a:lnTo>
                  <a:lnTo>
                    <a:pt x="127" y="42"/>
                  </a:lnTo>
                  <a:lnTo>
                    <a:pt x="99" y="92"/>
                  </a:lnTo>
                  <a:lnTo>
                    <a:pt x="49" y="96"/>
                  </a:lnTo>
                  <a:lnTo>
                    <a:pt x="27" y="121"/>
                  </a:lnTo>
                  <a:lnTo>
                    <a:pt x="31" y="198"/>
                  </a:lnTo>
                  <a:lnTo>
                    <a:pt x="0" y="234"/>
                  </a:lnTo>
                  <a:lnTo>
                    <a:pt x="3" y="296"/>
                  </a:lnTo>
                  <a:lnTo>
                    <a:pt x="30" y="326"/>
                  </a:lnTo>
                  <a:lnTo>
                    <a:pt x="61" y="322"/>
                  </a:lnTo>
                  <a:lnTo>
                    <a:pt x="92" y="299"/>
                  </a:lnTo>
                  <a:lnTo>
                    <a:pt x="85" y="263"/>
                  </a:lnTo>
                  <a:lnTo>
                    <a:pt x="156" y="139"/>
                  </a:lnTo>
                  <a:lnTo>
                    <a:pt x="142" y="124"/>
                  </a:lnTo>
                  <a:lnTo>
                    <a:pt x="156" y="93"/>
                  </a:lnTo>
                  <a:lnTo>
                    <a:pt x="172" y="98"/>
                  </a:lnTo>
                  <a:lnTo>
                    <a:pt x="177" y="86"/>
                  </a:lnTo>
                  <a:lnTo>
                    <a:pt x="162" y="25"/>
                  </a:lnTo>
                  <a:lnTo>
                    <a:pt x="154" y="0"/>
                  </a:lnTo>
                  <a:lnTo>
                    <a:pt x="144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6" name="Freeform 122">
              <a:extLst>
                <a:ext uri="{FF2B5EF4-FFF2-40B4-BE49-F238E27FC236}">
                  <a16:creationId xmlns:a16="http://schemas.microsoft.com/office/drawing/2014/main" xmlns="" id="{80BB5D30-ED3A-3244-BD1F-52B2240F5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4850" y="4875213"/>
              <a:ext cx="26988" cy="15875"/>
            </a:xfrm>
            <a:custGeom>
              <a:avLst/>
              <a:gdLst>
                <a:gd name="T0" fmla="*/ 0 w 25"/>
                <a:gd name="T1" fmla="*/ 1 h 15"/>
                <a:gd name="T2" fmla="*/ 0 w 25"/>
                <a:gd name="T3" fmla="*/ 1 h 15"/>
                <a:gd name="T4" fmla="*/ 3 w 25"/>
                <a:gd name="T5" fmla="*/ 13 h 15"/>
                <a:gd name="T6" fmla="*/ 19 w 25"/>
                <a:gd name="T7" fmla="*/ 15 h 15"/>
                <a:gd name="T8" fmla="*/ 25 w 25"/>
                <a:gd name="T9" fmla="*/ 0 h 15"/>
                <a:gd name="T10" fmla="*/ 0 w 25"/>
                <a:gd name="T11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5">
                  <a:moveTo>
                    <a:pt x="0" y="1"/>
                  </a:moveTo>
                  <a:lnTo>
                    <a:pt x="0" y="1"/>
                  </a:lnTo>
                  <a:lnTo>
                    <a:pt x="3" y="13"/>
                  </a:lnTo>
                  <a:lnTo>
                    <a:pt x="19" y="15"/>
                  </a:lnTo>
                  <a:lnTo>
                    <a:pt x="25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7" name="Freeform 123">
              <a:extLst>
                <a:ext uri="{FF2B5EF4-FFF2-40B4-BE49-F238E27FC236}">
                  <a16:creationId xmlns:a16="http://schemas.microsoft.com/office/drawing/2014/main" xmlns="" id="{9DE7A166-D857-4044-A574-8F2C95B08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8663" y="4897438"/>
              <a:ext cx="22225" cy="19050"/>
            </a:xfrm>
            <a:custGeom>
              <a:avLst/>
              <a:gdLst>
                <a:gd name="T0" fmla="*/ 0 w 21"/>
                <a:gd name="T1" fmla="*/ 4 h 17"/>
                <a:gd name="T2" fmla="*/ 0 w 21"/>
                <a:gd name="T3" fmla="*/ 4 h 17"/>
                <a:gd name="T4" fmla="*/ 6 w 21"/>
                <a:gd name="T5" fmla="*/ 17 h 17"/>
                <a:gd name="T6" fmla="*/ 16 w 21"/>
                <a:gd name="T7" fmla="*/ 17 h 17"/>
                <a:gd name="T8" fmla="*/ 21 w 21"/>
                <a:gd name="T9" fmla="*/ 0 h 17"/>
                <a:gd name="T10" fmla="*/ 0 w 21"/>
                <a:gd name="T1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7">
                  <a:moveTo>
                    <a:pt x="0" y="4"/>
                  </a:moveTo>
                  <a:lnTo>
                    <a:pt x="0" y="4"/>
                  </a:lnTo>
                  <a:lnTo>
                    <a:pt x="6" y="17"/>
                  </a:lnTo>
                  <a:lnTo>
                    <a:pt x="16" y="17"/>
                  </a:lnTo>
                  <a:lnTo>
                    <a:pt x="21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8" name="Freeform 124">
              <a:extLst>
                <a:ext uri="{FF2B5EF4-FFF2-40B4-BE49-F238E27FC236}">
                  <a16:creationId xmlns:a16="http://schemas.microsoft.com/office/drawing/2014/main" xmlns="" id="{8841796D-8B42-EA43-BB62-769AD31E0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3288" y="4770438"/>
              <a:ext cx="25400" cy="20638"/>
            </a:xfrm>
            <a:custGeom>
              <a:avLst/>
              <a:gdLst>
                <a:gd name="T0" fmla="*/ 5 w 23"/>
                <a:gd name="T1" fmla="*/ 0 h 20"/>
                <a:gd name="T2" fmla="*/ 5 w 23"/>
                <a:gd name="T3" fmla="*/ 0 h 20"/>
                <a:gd name="T4" fmla="*/ 0 w 23"/>
                <a:gd name="T5" fmla="*/ 9 h 20"/>
                <a:gd name="T6" fmla="*/ 13 w 23"/>
                <a:gd name="T7" fmla="*/ 20 h 20"/>
                <a:gd name="T8" fmla="*/ 23 w 23"/>
                <a:gd name="T9" fmla="*/ 9 h 20"/>
                <a:gd name="T10" fmla="*/ 5 w 23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0">
                  <a:moveTo>
                    <a:pt x="5" y="0"/>
                  </a:moveTo>
                  <a:lnTo>
                    <a:pt x="5" y="0"/>
                  </a:lnTo>
                  <a:lnTo>
                    <a:pt x="0" y="9"/>
                  </a:lnTo>
                  <a:lnTo>
                    <a:pt x="13" y="20"/>
                  </a:lnTo>
                  <a:lnTo>
                    <a:pt x="23" y="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9" name="Freeform 125">
              <a:extLst>
                <a:ext uri="{FF2B5EF4-FFF2-40B4-BE49-F238E27FC236}">
                  <a16:creationId xmlns:a16="http://schemas.microsoft.com/office/drawing/2014/main" xmlns="" id="{716EFFC4-E7DA-E84A-B3B8-FD3FAA273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5200" y="4692651"/>
              <a:ext cx="25400" cy="28575"/>
            </a:xfrm>
            <a:custGeom>
              <a:avLst/>
              <a:gdLst>
                <a:gd name="T0" fmla="*/ 14 w 25"/>
                <a:gd name="T1" fmla="*/ 0 h 27"/>
                <a:gd name="T2" fmla="*/ 14 w 25"/>
                <a:gd name="T3" fmla="*/ 0 h 27"/>
                <a:gd name="T4" fmla="*/ 0 w 25"/>
                <a:gd name="T5" fmla="*/ 10 h 27"/>
                <a:gd name="T6" fmla="*/ 10 w 25"/>
                <a:gd name="T7" fmla="*/ 27 h 27"/>
                <a:gd name="T8" fmla="*/ 25 w 25"/>
                <a:gd name="T9" fmla="*/ 27 h 27"/>
                <a:gd name="T10" fmla="*/ 14 w 25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7">
                  <a:moveTo>
                    <a:pt x="14" y="0"/>
                  </a:moveTo>
                  <a:lnTo>
                    <a:pt x="14" y="0"/>
                  </a:lnTo>
                  <a:lnTo>
                    <a:pt x="0" y="10"/>
                  </a:lnTo>
                  <a:lnTo>
                    <a:pt x="10" y="27"/>
                  </a:lnTo>
                  <a:lnTo>
                    <a:pt x="25" y="2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0" name="Freeform 126">
              <a:extLst>
                <a:ext uri="{FF2B5EF4-FFF2-40B4-BE49-F238E27FC236}">
                  <a16:creationId xmlns:a16="http://schemas.microsoft.com/office/drawing/2014/main" xmlns="" id="{BAABE006-AE1F-404C-8544-59ECA6238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25" y="4738688"/>
              <a:ext cx="23813" cy="25400"/>
            </a:xfrm>
            <a:custGeom>
              <a:avLst/>
              <a:gdLst>
                <a:gd name="T0" fmla="*/ 10 w 22"/>
                <a:gd name="T1" fmla="*/ 0 h 24"/>
                <a:gd name="T2" fmla="*/ 10 w 22"/>
                <a:gd name="T3" fmla="*/ 0 h 24"/>
                <a:gd name="T4" fmla="*/ 0 w 22"/>
                <a:gd name="T5" fmla="*/ 10 h 24"/>
                <a:gd name="T6" fmla="*/ 7 w 22"/>
                <a:gd name="T7" fmla="*/ 21 h 24"/>
                <a:gd name="T8" fmla="*/ 21 w 22"/>
                <a:gd name="T9" fmla="*/ 24 h 24"/>
                <a:gd name="T10" fmla="*/ 22 w 22"/>
                <a:gd name="T11" fmla="*/ 1 h 24"/>
                <a:gd name="T12" fmla="*/ 10 w 22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4">
                  <a:moveTo>
                    <a:pt x="10" y="0"/>
                  </a:moveTo>
                  <a:lnTo>
                    <a:pt x="10" y="0"/>
                  </a:lnTo>
                  <a:lnTo>
                    <a:pt x="0" y="10"/>
                  </a:lnTo>
                  <a:lnTo>
                    <a:pt x="7" y="21"/>
                  </a:lnTo>
                  <a:lnTo>
                    <a:pt x="21" y="24"/>
                  </a:lnTo>
                  <a:lnTo>
                    <a:pt x="22" y="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1" name="Freeform 127">
              <a:extLst>
                <a:ext uri="{FF2B5EF4-FFF2-40B4-BE49-F238E27FC236}">
                  <a16:creationId xmlns:a16="http://schemas.microsoft.com/office/drawing/2014/main" xmlns="" id="{38A4ABB7-0E6C-4748-B485-591595292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7313" y="4457701"/>
              <a:ext cx="19050" cy="26988"/>
            </a:xfrm>
            <a:custGeom>
              <a:avLst/>
              <a:gdLst>
                <a:gd name="T0" fmla="*/ 0 w 18"/>
                <a:gd name="T1" fmla="*/ 0 h 25"/>
                <a:gd name="T2" fmla="*/ 0 w 18"/>
                <a:gd name="T3" fmla="*/ 0 h 25"/>
                <a:gd name="T4" fmla="*/ 2 w 18"/>
                <a:gd name="T5" fmla="*/ 20 h 25"/>
                <a:gd name="T6" fmla="*/ 16 w 18"/>
                <a:gd name="T7" fmla="*/ 25 h 25"/>
                <a:gd name="T8" fmla="*/ 18 w 18"/>
                <a:gd name="T9" fmla="*/ 7 h 25"/>
                <a:gd name="T10" fmla="*/ 0 w 18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5">
                  <a:moveTo>
                    <a:pt x="0" y="0"/>
                  </a:moveTo>
                  <a:lnTo>
                    <a:pt x="0" y="0"/>
                  </a:lnTo>
                  <a:lnTo>
                    <a:pt x="2" y="20"/>
                  </a:lnTo>
                  <a:lnTo>
                    <a:pt x="16" y="25"/>
                  </a:lnTo>
                  <a:lnTo>
                    <a:pt x="18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2" name="Freeform 128">
              <a:extLst>
                <a:ext uri="{FF2B5EF4-FFF2-40B4-BE49-F238E27FC236}">
                  <a16:creationId xmlns:a16="http://schemas.microsoft.com/office/drawing/2014/main" xmlns="" id="{4D8A1483-F0F5-2E4B-A012-29B36D0C9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3188" y="4503738"/>
              <a:ext cx="19050" cy="31750"/>
            </a:xfrm>
            <a:custGeom>
              <a:avLst/>
              <a:gdLst>
                <a:gd name="T0" fmla="*/ 1 w 18"/>
                <a:gd name="T1" fmla="*/ 0 h 30"/>
                <a:gd name="T2" fmla="*/ 1 w 18"/>
                <a:gd name="T3" fmla="*/ 0 h 30"/>
                <a:gd name="T4" fmla="*/ 0 w 18"/>
                <a:gd name="T5" fmla="*/ 25 h 30"/>
                <a:gd name="T6" fmla="*/ 9 w 18"/>
                <a:gd name="T7" fmla="*/ 30 h 30"/>
                <a:gd name="T8" fmla="*/ 18 w 18"/>
                <a:gd name="T9" fmla="*/ 13 h 30"/>
                <a:gd name="T10" fmla="*/ 1 w 18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30">
                  <a:moveTo>
                    <a:pt x="1" y="0"/>
                  </a:moveTo>
                  <a:lnTo>
                    <a:pt x="1" y="0"/>
                  </a:lnTo>
                  <a:lnTo>
                    <a:pt x="0" y="25"/>
                  </a:lnTo>
                  <a:lnTo>
                    <a:pt x="9" y="30"/>
                  </a:lnTo>
                  <a:lnTo>
                    <a:pt x="18" y="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3" name="Freeform 129">
              <a:extLst>
                <a:ext uri="{FF2B5EF4-FFF2-40B4-BE49-F238E27FC236}">
                  <a16:creationId xmlns:a16="http://schemas.microsoft.com/office/drawing/2014/main" xmlns="" id="{D6F03BC0-38C3-D44E-ADEA-306EB07D9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8425" y="4554538"/>
              <a:ext cx="22225" cy="19050"/>
            </a:xfrm>
            <a:custGeom>
              <a:avLst/>
              <a:gdLst>
                <a:gd name="T0" fmla="*/ 8 w 21"/>
                <a:gd name="T1" fmla="*/ 0 h 17"/>
                <a:gd name="T2" fmla="*/ 8 w 21"/>
                <a:gd name="T3" fmla="*/ 0 h 17"/>
                <a:gd name="T4" fmla="*/ 0 w 21"/>
                <a:gd name="T5" fmla="*/ 9 h 17"/>
                <a:gd name="T6" fmla="*/ 9 w 21"/>
                <a:gd name="T7" fmla="*/ 17 h 17"/>
                <a:gd name="T8" fmla="*/ 21 w 21"/>
                <a:gd name="T9" fmla="*/ 9 h 17"/>
                <a:gd name="T10" fmla="*/ 8 w 21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7">
                  <a:moveTo>
                    <a:pt x="8" y="0"/>
                  </a:moveTo>
                  <a:lnTo>
                    <a:pt x="8" y="0"/>
                  </a:lnTo>
                  <a:lnTo>
                    <a:pt x="0" y="9"/>
                  </a:lnTo>
                  <a:lnTo>
                    <a:pt x="9" y="17"/>
                  </a:lnTo>
                  <a:lnTo>
                    <a:pt x="21" y="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4" name="Freeform 130">
              <a:extLst>
                <a:ext uri="{FF2B5EF4-FFF2-40B4-BE49-F238E27FC236}">
                  <a16:creationId xmlns:a16="http://schemas.microsoft.com/office/drawing/2014/main" xmlns="" id="{8C2040AE-0D40-5B49-8F53-B97DA40FE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3525" y="3595688"/>
              <a:ext cx="22225" cy="22225"/>
            </a:xfrm>
            <a:custGeom>
              <a:avLst/>
              <a:gdLst>
                <a:gd name="T0" fmla="*/ 11 w 21"/>
                <a:gd name="T1" fmla="*/ 0 h 21"/>
                <a:gd name="T2" fmla="*/ 11 w 21"/>
                <a:gd name="T3" fmla="*/ 0 h 21"/>
                <a:gd name="T4" fmla="*/ 0 w 21"/>
                <a:gd name="T5" fmla="*/ 11 h 21"/>
                <a:gd name="T6" fmla="*/ 19 w 21"/>
                <a:gd name="T7" fmla="*/ 21 h 21"/>
                <a:gd name="T8" fmla="*/ 21 w 21"/>
                <a:gd name="T9" fmla="*/ 6 h 21"/>
                <a:gd name="T10" fmla="*/ 11 w 21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1">
                  <a:moveTo>
                    <a:pt x="11" y="0"/>
                  </a:moveTo>
                  <a:lnTo>
                    <a:pt x="11" y="0"/>
                  </a:lnTo>
                  <a:lnTo>
                    <a:pt x="0" y="11"/>
                  </a:lnTo>
                  <a:lnTo>
                    <a:pt x="19" y="21"/>
                  </a:lnTo>
                  <a:lnTo>
                    <a:pt x="21" y="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5" name="Freeform 131">
              <a:extLst>
                <a:ext uri="{FF2B5EF4-FFF2-40B4-BE49-F238E27FC236}">
                  <a16:creationId xmlns:a16="http://schemas.microsoft.com/office/drawing/2014/main" xmlns="" id="{E4E7C81F-E399-F948-8F2D-DF04CF406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0675" y="3589338"/>
              <a:ext cx="30163" cy="19050"/>
            </a:xfrm>
            <a:custGeom>
              <a:avLst/>
              <a:gdLst>
                <a:gd name="T0" fmla="*/ 13 w 28"/>
                <a:gd name="T1" fmla="*/ 0 h 18"/>
                <a:gd name="T2" fmla="*/ 13 w 28"/>
                <a:gd name="T3" fmla="*/ 0 h 18"/>
                <a:gd name="T4" fmla="*/ 0 w 28"/>
                <a:gd name="T5" fmla="*/ 9 h 18"/>
                <a:gd name="T6" fmla="*/ 11 w 28"/>
                <a:gd name="T7" fmla="*/ 18 h 18"/>
                <a:gd name="T8" fmla="*/ 28 w 28"/>
                <a:gd name="T9" fmla="*/ 13 h 18"/>
                <a:gd name="T10" fmla="*/ 13 w 28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8">
                  <a:moveTo>
                    <a:pt x="13" y="0"/>
                  </a:moveTo>
                  <a:lnTo>
                    <a:pt x="13" y="0"/>
                  </a:lnTo>
                  <a:lnTo>
                    <a:pt x="0" y="9"/>
                  </a:lnTo>
                  <a:lnTo>
                    <a:pt x="11" y="18"/>
                  </a:lnTo>
                  <a:lnTo>
                    <a:pt x="28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6" name="Freeform 132">
              <a:extLst>
                <a:ext uri="{FF2B5EF4-FFF2-40B4-BE49-F238E27FC236}">
                  <a16:creationId xmlns:a16="http://schemas.microsoft.com/office/drawing/2014/main" xmlns="" id="{8844B6A4-0182-D34D-95F8-FCBCF5340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6550" y="3621088"/>
              <a:ext cx="20638" cy="28575"/>
            </a:xfrm>
            <a:custGeom>
              <a:avLst/>
              <a:gdLst>
                <a:gd name="T0" fmla="*/ 7 w 19"/>
                <a:gd name="T1" fmla="*/ 0 h 28"/>
                <a:gd name="T2" fmla="*/ 7 w 19"/>
                <a:gd name="T3" fmla="*/ 0 h 28"/>
                <a:gd name="T4" fmla="*/ 0 w 19"/>
                <a:gd name="T5" fmla="*/ 18 h 28"/>
                <a:gd name="T6" fmla="*/ 9 w 19"/>
                <a:gd name="T7" fmla="*/ 28 h 28"/>
                <a:gd name="T8" fmla="*/ 19 w 19"/>
                <a:gd name="T9" fmla="*/ 20 h 28"/>
                <a:gd name="T10" fmla="*/ 7 w 19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8">
                  <a:moveTo>
                    <a:pt x="7" y="0"/>
                  </a:moveTo>
                  <a:lnTo>
                    <a:pt x="7" y="0"/>
                  </a:lnTo>
                  <a:lnTo>
                    <a:pt x="0" y="18"/>
                  </a:lnTo>
                  <a:lnTo>
                    <a:pt x="9" y="28"/>
                  </a:lnTo>
                  <a:lnTo>
                    <a:pt x="19" y="2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7" name="Freeform 133">
              <a:extLst>
                <a:ext uri="{FF2B5EF4-FFF2-40B4-BE49-F238E27FC236}">
                  <a16:creationId xmlns:a16="http://schemas.microsoft.com/office/drawing/2014/main" xmlns="" id="{75854B62-E08A-1548-9702-1AD6AD482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113" y="3657601"/>
              <a:ext cx="25400" cy="17463"/>
            </a:xfrm>
            <a:custGeom>
              <a:avLst/>
              <a:gdLst>
                <a:gd name="T0" fmla="*/ 5 w 24"/>
                <a:gd name="T1" fmla="*/ 0 h 17"/>
                <a:gd name="T2" fmla="*/ 5 w 24"/>
                <a:gd name="T3" fmla="*/ 0 h 17"/>
                <a:gd name="T4" fmla="*/ 0 w 24"/>
                <a:gd name="T5" fmla="*/ 10 h 17"/>
                <a:gd name="T6" fmla="*/ 7 w 24"/>
                <a:gd name="T7" fmla="*/ 17 h 17"/>
                <a:gd name="T8" fmla="*/ 24 w 24"/>
                <a:gd name="T9" fmla="*/ 6 h 17"/>
                <a:gd name="T10" fmla="*/ 5 w 24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7">
                  <a:moveTo>
                    <a:pt x="5" y="0"/>
                  </a:moveTo>
                  <a:lnTo>
                    <a:pt x="5" y="0"/>
                  </a:lnTo>
                  <a:lnTo>
                    <a:pt x="0" y="10"/>
                  </a:lnTo>
                  <a:lnTo>
                    <a:pt x="7" y="17"/>
                  </a:lnTo>
                  <a:lnTo>
                    <a:pt x="24" y="6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8" name="Freeform 134">
              <a:extLst>
                <a:ext uri="{FF2B5EF4-FFF2-40B4-BE49-F238E27FC236}">
                  <a16:creationId xmlns:a16="http://schemas.microsoft.com/office/drawing/2014/main" xmlns="" id="{D8C90C0D-69E1-F249-B6A7-00C2D1E1E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0388" y="3757613"/>
              <a:ext cx="22225" cy="22225"/>
            </a:xfrm>
            <a:custGeom>
              <a:avLst/>
              <a:gdLst>
                <a:gd name="T0" fmla="*/ 9 w 21"/>
                <a:gd name="T1" fmla="*/ 0 h 22"/>
                <a:gd name="T2" fmla="*/ 9 w 21"/>
                <a:gd name="T3" fmla="*/ 0 h 22"/>
                <a:gd name="T4" fmla="*/ 0 w 21"/>
                <a:gd name="T5" fmla="*/ 11 h 22"/>
                <a:gd name="T6" fmla="*/ 9 w 21"/>
                <a:gd name="T7" fmla="*/ 22 h 22"/>
                <a:gd name="T8" fmla="*/ 21 w 21"/>
                <a:gd name="T9" fmla="*/ 15 h 22"/>
                <a:gd name="T10" fmla="*/ 9 w 21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2">
                  <a:moveTo>
                    <a:pt x="9" y="0"/>
                  </a:moveTo>
                  <a:lnTo>
                    <a:pt x="9" y="0"/>
                  </a:lnTo>
                  <a:lnTo>
                    <a:pt x="0" y="11"/>
                  </a:lnTo>
                  <a:lnTo>
                    <a:pt x="9" y="22"/>
                  </a:lnTo>
                  <a:lnTo>
                    <a:pt x="21" y="15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9" name="Freeform 135">
              <a:extLst>
                <a:ext uri="{FF2B5EF4-FFF2-40B4-BE49-F238E27FC236}">
                  <a16:creationId xmlns:a16="http://schemas.microsoft.com/office/drawing/2014/main" xmlns="" id="{179628A8-448D-3D41-99C0-1C3C1B4C0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5950" y="3900488"/>
              <a:ext cx="14288" cy="15875"/>
            </a:xfrm>
            <a:custGeom>
              <a:avLst/>
              <a:gdLst>
                <a:gd name="T0" fmla="*/ 14 w 14"/>
                <a:gd name="T1" fmla="*/ 0 h 14"/>
                <a:gd name="T2" fmla="*/ 14 w 14"/>
                <a:gd name="T3" fmla="*/ 0 h 14"/>
                <a:gd name="T4" fmla="*/ 0 w 14"/>
                <a:gd name="T5" fmla="*/ 8 h 14"/>
                <a:gd name="T6" fmla="*/ 7 w 14"/>
                <a:gd name="T7" fmla="*/ 14 h 14"/>
                <a:gd name="T8" fmla="*/ 14 w 1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4" y="0"/>
                  </a:moveTo>
                  <a:lnTo>
                    <a:pt x="14" y="0"/>
                  </a:lnTo>
                  <a:lnTo>
                    <a:pt x="0" y="8"/>
                  </a:lnTo>
                  <a:lnTo>
                    <a:pt x="7" y="1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0" name="Freeform 136">
              <a:extLst>
                <a:ext uri="{FF2B5EF4-FFF2-40B4-BE49-F238E27FC236}">
                  <a16:creationId xmlns:a16="http://schemas.microsoft.com/office/drawing/2014/main" xmlns="" id="{CC3C7D66-EBFD-AC43-85F4-AD2593261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1975" y="3902076"/>
              <a:ext cx="22225" cy="19050"/>
            </a:xfrm>
            <a:custGeom>
              <a:avLst/>
              <a:gdLst>
                <a:gd name="T0" fmla="*/ 17 w 21"/>
                <a:gd name="T1" fmla="*/ 0 h 18"/>
                <a:gd name="T2" fmla="*/ 17 w 21"/>
                <a:gd name="T3" fmla="*/ 0 h 18"/>
                <a:gd name="T4" fmla="*/ 0 w 21"/>
                <a:gd name="T5" fmla="*/ 5 h 18"/>
                <a:gd name="T6" fmla="*/ 9 w 21"/>
                <a:gd name="T7" fmla="*/ 18 h 18"/>
                <a:gd name="T8" fmla="*/ 21 w 21"/>
                <a:gd name="T9" fmla="*/ 18 h 18"/>
                <a:gd name="T10" fmla="*/ 17 w 21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8">
                  <a:moveTo>
                    <a:pt x="17" y="0"/>
                  </a:moveTo>
                  <a:lnTo>
                    <a:pt x="17" y="0"/>
                  </a:lnTo>
                  <a:lnTo>
                    <a:pt x="0" y="5"/>
                  </a:lnTo>
                  <a:lnTo>
                    <a:pt x="9" y="18"/>
                  </a:lnTo>
                  <a:lnTo>
                    <a:pt x="21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1" name="Freeform 137">
              <a:extLst>
                <a:ext uri="{FF2B5EF4-FFF2-40B4-BE49-F238E27FC236}">
                  <a16:creationId xmlns:a16="http://schemas.microsoft.com/office/drawing/2014/main" xmlns="" id="{53BB1842-1926-C94D-8BF9-65A2B271B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5463" y="3889376"/>
              <a:ext cx="25400" cy="23813"/>
            </a:xfrm>
            <a:custGeom>
              <a:avLst/>
              <a:gdLst>
                <a:gd name="T0" fmla="*/ 11 w 23"/>
                <a:gd name="T1" fmla="*/ 0 h 23"/>
                <a:gd name="T2" fmla="*/ 11 w 23"/>
                <a:gd name="T3" fmla="*/ 0 h 23"/>
                <a:gd name="T4" fmla="*/ 0 w 23"/>
                <a:gd name="T5" fmla="*/ 10 h 23"/>
                <a:gd name="T6" fmla="*/ 15 w 23"/>
                <a:gd name="T7" fmla="*/ 23 h 23"/>
                <a:gd name="T8" fmla="*/ 23 w 23"/>
                <a:gd name="T9" fmla="*/ 4 h 23"/>
                <a:gd name="T10" fmla="*/ 11 w 23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3">
                  <a:moveTo>
                    <a:pt x="11" y="0"/>
                  </a:moveTo>
                  <a:lnTo>
                    <a:pt x="11" y="0"/>
                  </a:lnTo>
                  <a:lnTo>
                    <a:pt x="0" y="10"/>
                  </a:lnTo>
                  <a:lnTo>
                    <a:pt x="15" y="23"/>
                  </a:lnTo>
                  <a:lnTo>
                    <a:pt x="23" y="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2" name="Freeform 138">
              <a:extLst>
                <a:ext uri="{FF2B5EF4-FFF2-40B4-BE49-F238E27FC236}">
                  <a16:creationId xmlns:a16="http://schemas.microsoft.com/office/drawing/2014/main" xmlns="" id="{876B2B24-BCD7-AC4F-AA6B-69F9E7751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2588" y="4206876"/>
              <a:ext cx="23813" cy="17463"/>
            </a:xfrm>
            <a:custGeom>
              <a:avLst/>
              <a:gdLst>
                <a:gd name="T0" fmla="*/ 15 w 23"/>
                <a:gd name="T1" fmla="*/ 0 h 17"/>
                <a:gd name="T2" fmla="*/ 15 w 23"/>
                <a:gd name="T3" fmla="*/ 0 h 17"/>
                <a:gd name="T4" fmla="*/ 0 w 23"/>
                <a:gd name="T5" fmla="*/ 8 h 17"/>
                <a:gd name="T6" fmla="*/ 10 w 23"/>
                <a:gd name="T7" fmla="*/ 17 h 17"/>
                <a:gd name="T8" fmla="*/ 23 w 23"/>
                <a:gd name="T9" fmla="*/ 10 h 17"/>
                <a:gd name="T10" fmla="*/ 15 w 23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7">
                  <a:moveTo>
                    <a:pt x="15" y="0"/>
                  </a:moveTo>
                  <a:lnTo>
                    <a:pt x="15" y="0"/>
                  </a:lnTo>
                  <a:lnTo>
                    <a:pt x="0" y="8"/>
                  </a:lnTo>
                  <a:lnTo>
                    <a:pt x="10" y="17"/>
                  </a:lnTo>
                  <a:lnTo>
                    <a:pt x="23" y="1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3" name="Freeform 139">
              <a:extLst>
                <a:ext uri="{FF2B5EF4-FFF2-40B4-BE49-F238E27FC236}">
                  <a16:creationId xmlns:a16="http://schemas.microsoft.com/office/drawing/2014/main" xmlns="" id="{803FB5EC-22F8-2444-A350-1CDB7E322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7038" y="4224338"/>
              <a:ext cx="23813" cy="22225"/>
            </a:xfrm>
            <a:custGeom>
              <a:avLst/>
              <a:gdLst>
                <a:gd name="T0" fmla="*/ 9 w 23"/>
                <a:gd name="T1" fmla="*/ 0 h 21"/>
                <a:gd name="T2" fmla="*/ 9 w 23"/>
                <a:gd name="T3" fmla="*/ 0 h 21"/>
                <a:gd name="T4" fmla="*/ 0 w 23"/>
                <a:gd name="T5" fmla="*/ 9 h 21"/>
                <a:gd name="T6" fmla="*/ 7 w 23"/>
                <a:gd name="T7" fmla="*/ 21 h 21"/>
                <a:gd name="T8" fmla="*/ 23 w 23"/>
                <a:gd name="T9" fmla="*/ 14 h 21"/>
                <a:gd name="T10" fmla="*/ 9 w 23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1">
                  <a:moveTo>
                    <a:pt x="9" y="0"/>
                  </a:moveTo>
                  <a:lnTo>
                    <a:pt x="9" y="0"/>
                  </a:lnTo>
                  <a:lnTo>
                    <a:pt x="0" y="9"/>
                  </a:lnTo>
                  <a:lnTo>
                    <a:pt x="7" y="21"/>
                  </a:lnTo>
                  <a:lnTo>
                    <a:pt x="23" y="1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4" name="Freeform 140">
              <a:extLst>
                <a:ext uri="{FF2B5EF4-FFF2-40B4-BE49-F238E27FC236}">
                  <a16:creationId xmlns:a16="http://schemas.microsoft.com/office/drawing/2014/main" xmlns="" id="{F90AF8DA-8283-004C-B510-55121C12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638" y="4249738"/>
              <a:ext cx="25400" cy="28575"/>
            </a:xfrm>
            <a:custGeom>
              <a:avLst/>
              <a:gdLst>
                <a:gd name="T0" fmla="*/ 12 w 24"/>
                <a:gd name="T1" fmla="*/ 0 h 26"/>
                <a:gd name="T2" fmla="*/ 12 w 24"/>
                <a:gd name="T3" fmla="*/ 0 h 26"/>
                <a:gd name="T4" fmla="*/ 0 w 24"/>
                <a:gd name="T5" fmla="*/ 8 h 26"/>
                <a:gd name="T6" fmla="*/ 13 w 24"/>
                <a:gd name="T7" fmla="*/ 26 h 26"/>
                <a:gd name="T8" fmla="*/ 24 w 24"/>
                <a:gd name="T9" fmla="*/ 20 h 26"/>
                <a:gd name="T10" fmla="*/ 12 w 24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6">
                  <a:moveTo>
                    <a:pt x="12" y="0"/>
                  </a:moveTo>
                  <a:lnTo>
                    <a:pt x="12" y="0"/>
                  </a:lnTo>
                  <a:lnTo>
                    <a:pt x="0" y="8"/>
                  </a:lnTo>
                  <a:lnTo>
                    <a:pt x="13" y="26"/>
                  </a:lnTo>
                  <a:lnTo>
                    <a:pt x="24" y="2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5" name="Freeform 141">
              <a:extLst>
                <a:ext uri="{FF2B5EF4-FFF2-40B4-BE49-F238E27FC236}">
                  <a16:creationId xmlns:a16="http://schemas.microsoft.com/office/drawing/2014/main" xmlns="" id="{C4579688-AB59-A842-95A4-3D8CAD169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5013" y="4146551"/>
              <a:ext cx="19050" cy="17463"/>
            </a:xfrm>
            <a:custGeom>
              <a:avLst/>
              <a:gdLst>
                <a:gd name="T0" fmla="*/ 12 w 18"/>
                <a:gd name="T1" fmla="*/ 0 h 16"/>
                <a:gd name="T2" fmla="*/ 12 w 18"/>
                <a:gd name="T3" fmla="*/ 0 h 16"/>
                <a:gd name="T4" fmla="*/ 0 w 18"/>
                <a:gd name="T5" fmla="*/ 5 h 16"/>
                <a:gd name="T6" fmla="*/ 4 w 18"/>
                <a:gd name="T7" fmla="*/ 16 h 16"/>
                <a:gd name="T8" fmla="*/ 18 w 18"/>
                <a:gd name="T9" fmla="*/ 7 h 16"/>
                <a:gd name="T10" fmla="*/ 16 w 18"/>
                <a:gd name="T11" fmla="*/ 4 h 16"/>
                <a:gd name="T12" fmla="*/ 12 w 1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6">
                  <a:moveTo>
                    <a:pt x="12" y="0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4" y="16"/>
                  </a:lnTo>
                  <a:lnTo>
                    <a:pt x="18" y="7"/>
                  </a:lnTo>
                  <a:lnTo>
                    <a:pt x="16" y="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6" name="Freeform 142">
              <a:extLst>
                <a:ext uri="{FF2B5EF4-FFF2-40B4-BE49-F238E27FC236}">
                  <a16:creationId xmlns:a16="http://schemas.microsoft.com/office/drawing/2014/main" xmlns="" id="{43CD1ABC-111D-BE4D-8BFC-21264AEB1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000" y="4159251"/>
              <a:ext cx="19050" cy="26988"/>
            </a:xfrm>
            <a:custGeom>
              <a:avLst/>
              <a:gdLst>
                <a:gd name="T0" fmla="*/ 6 w 18"/>
                <a:gd name="T1" fmla="*/ 0 h 26"/>
                <a:gd name="T2" fmla="*/ 6 w 18"/>
                <a:gd name="T3" fmla="*/ 0 h 26"/>
                <a:gd name="T4" fmla="*/ 0 w 18"/>
                <a:gd name="T5" fmla="*/ 15 h 26"/>
                <a:gd name="T6" fmla="*/ 8 w 18"/>
                <a:gd name="T7" fmla="*/ 26 h 26"/>
                <a:gd name="T8" fmla="*/ 18 w 18"/>
                <a:gd name="T9" fmla="*/ 17 h 26"/>
                <a:gd name="T10" fmla="*/ 6 w 18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6">
                  <a:moveTo>
                    <a:pt x="6" y="0"/>
                  </a:moveTo>
                  <a:lnTo>
                    <a:pt x="6" y="0"/>
                  </a:lnTo>
                  <a:lnTo>
                    <a:pt x="0" y="15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7" name="Freeform 143">
              <a:extLst>
                <a:ext uri="{FF2B5EF4-FFF2-40B4-BE49-F238E27FC236}">
                  <a16:creationId xmlns:a16="http://schemas.microsoft.com/office/drawing/2014/main" xmlns="" id="{7B87C0A8-E234-654E-8F58-19064EA73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4225" y="4202113"/>
              <a:ext cx="19050" cy="22225"/>
            </a:xfrm>
            <a:custGeom>
              <a:avLst/>
              <a:gdLst>
                <a:gd name="T0" fmla="*/ 8 w 18"/>
                <a:gd name="T1" fmla="*/ 0 h 20"/>
                <a:gd name="T2" fmla="*/ 8 w 18"/>
                <a:gd name="T3" fmla="*/ 0 h 20"/>
                <a:gd name="T4" fmla="*/ 0 w 18"/>
                <a:gd name="T5" fmla="*/ 7 h 20"/>
                <a:gd name="T6" fmla="*/ 6 w 18"/>
                <a:gd name="T7" fmla="*/ 20 h 20"/>
                <a:gd name="T8" fmla="*/ 18 w 18"/>
                <a:gd name="T9" fmla="*/ 16 h 20"/>
                <a:gd name="T10" fmla="*/ 8 w 18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0">
                  <a:moveTo>
                    <a:pt x="8" y="0"/>
                  </a:moveTo>
                  <a:lnTo>
                    <a:pt x="8" y="0"/>
                  </a:lnTo>
                  <a:lnTo>
                    <a:pt x="0" y="7"/>
                  </a:lnTo>
                  <a:lnTo>
                    <a:pt x="6" y="20"/>
                  </a:lnTo>
                  <a:lnTo>
                    <a:pt x="18" y="1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8" name="Freeform 144">
              <a:extLst>
                <a:ext uri="{FF2B5EF4-FFF2-40B4-BE49-F238E27FC236}">
                  <a16:creationId xmlns:a16="http://schemas.microsoft.com/office/drawing/2014/main" xmlns="" id="{98E2B25B-6973-694F-95FD-8412F4751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400" y="4235451"/>
              <a:ext cx="22225" cy="23813"/>
            </a:xfrm>
            <a:custGeom>
              <a:avLst/>
              <a:gdLst>
                <a:gd name="T0" fmla="*/ 5 w 21"/>
                <a:gd name="T1" fmla="*/ 0 h 22"/>
                <a:gd name="T2" fmla="*/ 5 w 21"/>
                <a:gd name="T3" fmla="*/ 0 h 22"/>
                <a:gd name="T4" fmla="*/ 0 w 21"/>
                <a:gd name="T5" fmla="*/ 12 h 22"/>
                <a:gd name="T6" fmla="*/ 9 w 21"/>
                <a:gd name="T7" fmla="*/ 22 h 22"/>
                <a:gd name="T8" fmla="*/ 21 w 21"/>
                <a:gd name="T9" fmla="*/ 15 h 22"/>
                <a:gd name="T10" fmla="*/ 5 w 21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2">
                  <a:moveTo>
                    <a:pt x="5" y="0"/>
                  </a:moveTo>
                  <a:lnTo>
                    <a:pt x="5" y="0"/>
                  </a:lnTo>
                  <a:lnTo>
                    <a:pt x="0" y="12"/>
                  </a:lnTo>
                  <a:lnTo>
                    <a:pt x="9" y="22"/>
                  </a:lnTo>
                  <a:lnTo>
                    <a:pt x="21" y="1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9" name="Freeform 145">
              <a:extLst>
                <a:ext uri="{FF2B5EF4-FFF2-40B4-BE49-F238E27FC236}">
                  <a16:creationId xmlns:a16="http://schemas.microsoft.com/office/drawing/2014/main" xmlns="" id="{5FFBEE0B-258A-8B49-B860-8814CCB462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2638" y="4267201"/>
              <a:ext cx="20638" cy="22225"/>
            </a:xfrm>
            <a:custGeom>
              <a:avLst/>
              <a:gdLst>
                <a:gd name="T0" fmla="*/ 10 w 20"/>
                <a:gd name="T1" fmla="*/ 0 h 21"/>
                <a:gd name="T2" fmla="*/ 10 w 20"/>
                <a:gd name="T3" fmla="*/ 0 h 21"/>
                <a:gd name="T4" fmla="*/ 0 w 20"/>
                <a:gd name="T5" fmla="*/ 7 h 21"/>
                <a:gd name="T6" fmla="*/ 8 w 20"/>
                <a:gd name="T7" fmla="*/ 21 h 21"/>
                <a:gd name="T8" fmla="*/ 20 w 20"/>
                <a:gd name="T9" fmla="*/ 14 h 21"/>
                <a:gd name="T10" fmla="*/ 10 w 20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1">
                  <a:moveTo>
                    <a:pt x="10" y="0"/>
                  </a:moveTo>
                  <a:lnTo>
                    <a:pt x="10" y="0"/>
                  </a:lnTo>
                  <a:lnTo>
                    <a:pt x="0" y="7"/>
                  </a:lnTo>
                  <a:lnTo>
                    <a:pt x="8" y="21"/>
                  </a:lnTo>
                  <a:lnTo>
                    <a:pt x="20" y="1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0" name="Freeform 146">
              <a:extLst>
                <a:ext uri="{FF2B5EF4-FFF2-40B4-BE49-F238E27FC236}">
                  <a16:creationId xmlns:a16="http://schemas.microsoft.com/office/drawing/2014/main" xmlns="" id="{C784EE73-FD8C-BF4B-B8BF-6F1BDE828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525" y="4295776"/>
              <a:ext cx="19050" cy="15875"/>
            </a:xfrm>
            <a:custGeom>
              <a:avLst/>
              <a:gdLst>
                <a:gd name="T0" fmla="*/ 9 w 18"/>
                <a:gd name="T1" fmla="*/ 0 h 15"/>
                <a:gd name="T2" fmla="*/ 9 w 18"/>
                <a:gd name="T3" fmla="*/ 0 h 15"/>
                <a:gd name="T4" fmla="*/ 0 w 18"/>
                <a:gd name="T5" fmla="*/ 9 h 15"/>
                <a:gd name="T6" fmla="*/ 4 w 18"/>
                <a:gd name="T7" fmla="*/ 15 h 15"/>
                <a:gd name="T8" fmla="*/ 15 w 18"/>
                <a:gd name="T9" fmla="*/ 15 h 15"/>
                <a:gd name="T10" fmla="*/ 18 w 18"/>
                <a:gd name="T11" fmla="*/ 6 h 15"/>
                <a:gd name="T12" fmla="*/ 9 w 18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5">
                  <a:moveTo>
                    <a:pt x="9" y="0"/>
                  </a:moveTo>
                  <a:lnTo>
                    <a:pt x="9" y="0"/>
                  </a:lnTo>
                  <a:lnTo>
                    <a:pt x="0" y="9"/>
                  </a:lnTo>
                  <a:lnTo>
                    <a:pt x="4" y="15"/>
                  </a:lnTo>
                  <a:lnTo>
                    <a:pt x="15" y="15"/>
                  </a:lnTo>
                  <a:lnTo>
                    <a:pt x="18" y="6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1" name="Freeform 147">
              <a:extLst>
                <a:ext uri="{FF2B5EF4-FFF2-40B4-BE49-F238E27FC236}">
                  <a16:creationId xmlns:a16="http://schemas.microsoft.com/office/drawing/2014/main" xmlns="" id="{F9D0C9DA-697C-C949-BB25-7E5CC7AD6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6288" y="4324351"/>
              <a:ext cx="30163" cy="38100"/>
            </a:xfrm>
            <a:custGeom>
              <a:avLst/>
              <a:gdLst>
                <a:gd name="T0" fmla="*/ 17 w 28"/>
                <a:gd name="T1" fmla="*/ 0 h 36"/>
                <a:gd name="T2" fmla="*/ 17 w 28"/>
                <a:gd name="T3" fmla="*/ 0 h 36"/>
                <a:gd name="T4" fmla="*/ 9 w 28"/>
                <a:gd name="T5" fmla="*/ 8 h 36"/>
                <a:gd name="T6" fmla="*/ 0 w 28"/>
                <a:gd name="T7" fmla="*/ 10 h 36"/>
                <a:gd name="T8" fmla="*/ 0 w 28"/>
                <a:gd name="T9" fmla="*/ 21 h 36"/>
                <a:gd name="T10" fmla="*/ 17 w 28"/>
                <a:gd name="T11" fmla="*/ 36 h 36"/>
                <a:gd name="T12" fmla="*/ 24 w 28"/>
                <a:gd name="T13" fmla="*/ 25 h 36"/>
                <a:gd name="T14" fmla="*/ 28 w 28"/>
                <a:gd name="T15" fmla="*/ 12 h 36"/>
                <a:gd name="T16" fmla="*/ 26 w 28"/>
                <a:gd name="T17" fmla="*/ 2 h 36"/>
                <a:gd name="T18" fmla="*/ 17 w 28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36">
                  <a:moveTo>
                    <a:pt x="17" y="0"/>
                  </a:moveTo>
                  <a:lnTo>
                    <a:pt x="17" y="0"/>
                  </a:lnTo>
                  <a:lnTo>
                    <a:pt x="9" y="8"/>
                  </a:lnTo>
                  <a:lnTo>
                    <a:pt x="0" y="10"/>
                  </a:lnTo>
                  <a:lnTo>
                    <a:pt x="0" y="21"/>
                  </a:lnTo>
                  <a:lnTo>
                    <a:pt x="17" y="36"/>
                  </a:lnTo>
                  <a:lnTo>
                    <a:pt x="24" y="25"/>
                  </a:lnTo>
                  <a:lnTo>
                    <a:pt x="28" y="12"/>
                  </a:lnTo>
                  <a:lnTo>
                    <a:pt x="26" y="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7" name="Freeform 153">
              <a:extLst>
                <a:ext uri="{FF2B5EF4-FFF2-40B4-BE49-F238E27FC236}">
                  <a16:creationId xmlns:a16="http://schemas.microsoft.com/office/drawing/2014/main" xmlns="" id="{E664F98B-221E-4D4B-BBCD-C9E3CE9FFF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1713" y="6002338"/>
              <a:ext cx="50800" cy="47625"/>
            </a:xfrm>
            <a:custGeom>
              <a:avLst/>
              <a:gdLst>
                <a:gd name="T0" fmla="*/ 27 w 48"/>
                <a:gd name="T1" fmla="*/ 0 h 45"/>
                <a:gd name="T2" fmla="*/ 27 w 48"/>
                <a:gd name="T3" fmla="*/ 0 h 45"/>
                <a:gd name="T4" fmla="*/ 20 w 48"/>
                <a:gd name="T5" fmla="*/ 22 h 45"/>
                <a:gd name="T6" fmla="*/ 0 w 48"/>
                <a:gd name="T7" fmla="*/ 39 h 45"/>
                <a:gd name="T8" fmla="*/ 2 w 48"/>
                <a:gd name="T9" fmla="*/ 45 h 45"/>
                <a:gd name="T10" fmla="*/ 35 w 48"/>
                <a:gd name="T11" fmla="*/ 32 h 45"/>
                <a:gd name="T12" fmla="*/ 48 w 48"/>
                <a:gd name="T13" fmla="*/ 15 h 45"/>
                <a:gd name="T14" fmla="*/ 27 w 48"/>
                <a:gd name="T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45">
                  <a:moveTo>
                    <a:pt x="27" y="0"/>
                  </a:moveTo>
                  <a:lnTo>
                    <a:pt x="27" y="0"/>
                  </a:lnTo>
                  <a:lnTo>
                    <a:pt x="20" y="22"/>
                  </a:lnTo>
                  <a:lnTo>
                    <a:pt x="0" y="39"/>
                  </a:lnTo>
                  <a:lnTo>
                    <a:pt x="2" y="45"/>
                  </a:lnTo>
                  <a:lnTo>
                    <a:pt x="35" y="32"/>
                  </a:lnTo>
                  <a:lnTo>
                    <a:pt x="48" y="15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8" name="Freeform 154">
              <a:extLst>
                <a:ext uri="{FF2B5EF4-FFF2-40B4-BE49-F238E27FC236}">
                  <a16:creationId xmlns:a16="http://schemas.microsoft.com/office/drawing/2014/main" xmlns="" id="{AB0512A0-2F28-C549-A5C5-966C30235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888" y="2759076"/>
              <a:ext cx="192088" cy="125413"/>
            </a:xfrm>
            <a:custGeom>
              <a:avLst/>
              <a:gdLst>
                <a:gd name="T0" fmla="*/ 54 w 182"/>
                <a:gd name="T1" fmla="*/ 8 h 118"/>
                <a:gd name="T2" fmla="*/ 54 w 182"/>
                <a:gd name="T3" fmla="*/ 8 h 118"/>
                <a:gd name="T4" fmla="*/ 39 w 182"/>
                <a:gd name="T5" fmla="*/ 0 h 118"/>
                <a:gd name="T6" fmla="*/ 18 w 182"/>
                <a:gd name="T7" fmla="*/ 13 h 118"/>
                <a:gd name="T8" fmla="*/ 0 w 182"/>
                <a:gd name="T9" fmla="*/ 29 h 118"/>
                <a:gd name="T10" fmla="*/ 1 w 182"/>
                <a:gd name="T11" fmla="*/ 39 h 118"/>
                <a:gd name="T12" fmla="*/ 24 w 182"/>
                <a:gd name="T13" fmla="*/ 41 h 118"/>
                <a:gd name="T14" fmla="*/ 22 w 182"/>
                <a:gd name="T15" fmla="*/ 58 h 118"/>
                <a:gd name="T16" fmla="*/ 14 w 182"/>
                <a:gd name="T17" fmla="*/ 66 h 118"/>
                <a:gd name="T18" fmla="*/ 16 w 182"/>
                <a:gd name="T19" fmla="*/ 71 h 118"/>
                <a:gd name="T20" fmla="*/ 39 w 182"/>
                <a:gd name="T21" fmla="*/ 73 h 118"/>
                <a:gd name="T22" fmla="*/ 39 w 182"/>
                <a:gd name="T23" fmla="*/ 100 h 118"/>
                <a:gd name="T24" fmla="*/ 73 w 182"/>
                <a:gd name="T25" fmla="*/ 105 h 118"/>
                <a:gd name="T26" fmla="*/ 92 w 182"/>
                <a:gd name="T27" fmla="*/ 117 h 118"/>
                <a:gd name="T28" fmla="*/ 114 w 182"/>
                <a:gd name="T29" fmla="*/ 118 h 118"/>
                <a:gd name="T30" fmla="*/ 152 w 182"/>
                <a:gd name="T31" fmla="*/ 99 h 118"/>
                <a:gd name="T32" fmla="*/ 182 w 182"/>
                <a:gd name="T33" fmla="*/ 60 h 118"/>
                <a:gd name="T34" fmla="*/ 182 w 182"/>
                <a:gd name="T35" fmla="*/ 34 h 118"/>
                <a:gd name="T36" fmla="*/ 164 w 182"/>
                <a:gd name="T37" fmla="*/ 19 h 118"/>
                <a:gd name="T38" fmla="*/ 149 w 182"/>
                <a:gd name="T39" fmla="*/ 6 h 118"/>
                <a:gd name="T40" fmla="*/ 143 w 182"/>
                <a:gd name="T41" fmla="*/ 11 h 118"/>
                <a:gd name="T42" fmla="*/ 133 w 182"/>
                <a:gd name="T43" fmla="*/ 24 h 118"/>
                <a:gd name="T44" fmla="*/ 121 w 182"/>
                <a:gd name="T45" fmla="*/ 22 h 118"/>
                <a:gd name="T46" fmla="*/ 109 w 182"/>
                <a:gd name="T47" fmla="*/ 10 h 118"/>
                <a:gd name="T48" fmla="*/ 95 w 182"/>
                <a:gd name="T49" fmla="*/ 11 h 118"/>
                <a:gd name="T50" fmla="*/ 73 w 182"/>
                <a:gd name="T51" fmla="*/ 29 h 118"/>
                <a:gd name="T52" fmla="*/ 60 w 182"/>
                <a:gd name="T53" fmla="*/ 43 h 118"/>
                <a:gd name="T54" fmla="*/ 53 w 182"/>
                <a:gd name="T55" fmla="*/ 37 h 118"/>
                <a:gd name="T56" fmla="*/ 52 w 182"/>
                <a:gd name="T57" fmla="*/ 21 h 118"/>
                <a:gd name="T58" fmla="*/ 59 w 182"/>
                <a:gd name="T59" fmla="*/ 17 h 118"/>
                <a:gd name="T60" fmla="*/ 54 w 182"/>
                <a:gd name="T61" fmla="*/ 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2" h="118">
                  <a:moveTo>
                    <a:pt x="54" y="8"/>
                  </a:moveTo>
                  <a:lnTo>
                    <a:pt x="54" y="8"/>
                  </a:lnTo>
                  <a:lnTo>
                    <a:pt x="39" y="0"/>
                  </a:lnTo>
                  <a:lnTo>
                    <a:pt x="18" y="13"/>
                  </a:lnTo>
                  <a:lnTo>
                    <a:pt x="0" y="29"/>
                  </a:lnTo>
                  <a:lnTo>
                    <a:pt x="1" y="39"/>
                  </a:lnTo>
                  <a:lnTo>
                    <a:pt x="24" y="41"/>
                  </a:lnTo>
                  <a:lnTo>
                    <a:pt x="22" y="58"/>
                  </a:lnTo>
                  <a:lnTo>
                    <a:pt x="14" y="66"/>
                  </a:lnTo>
                  <a:lnTo>
                    <a:pt x="16" y="71"/>
                  </a:lnTo>
                  <a:lnTo>
                    <a:pt x="39" y="73"/>
                  </a:lnTo>
                  <a:lnTo>
                    <a:pt x="39" y="100"/>
                  </a:lnTo>
                  <a:lnTo>
                    <a:pt x="73" y="105"/>
                  </a:lnTo>
                  <a:lnTo>
                    <a:pt x="92" y="117"/>
                  </a:lnTo>
                  <a:lnTo>
                    <a:pt x="114" y="118"/>
                  </a:lnTo>
                  <a:lnTo>
                    <a:pt x="152" y="99"/>
                  </a:lnTo>
                  <a:lnTo>
                    <a:pt x="182" y="60"/>
                  </a:lnTo>
                  <a:lnTo>
                    <a:pt x="182" y="34"/>
                  </a:lnTo>
                  <a:lnTo>
                    <a:pt x="164" y="19"/>
                  </a:lnTo>
                  <a:lnTo>
                    <a:pt x="149" y="6"/>
                  </a:lnTo>
                  <a:lnTo>
                    <a:pt x="143" y="11"/>
                  </a:lnTo>
                  <a:lnTo>
                    <a:pt x="133" y="24"/>
                  </a:lnTo>
                  <a:lnTo>
                    <a:pt x="121" y="22"/>
                  </a:lnTo>
                  <a:lnTo>
                    <a:pt x="109" y="10"/>
                  </a:lnTo>
                  <a:lnTo>
                    <a:pt x="95" y="11"/>
                  </a:lnTo>
                  <a:lnTo>
                    <a:pt x="73" y="29"/>
                  </a:lnTo>
                  <a:lnTo>
                    <a:pt x="60" y="43"/>
                  </a:lnTo>
                  <a:lnTo>
                    <a:pt x="53" y="37"/>
                  </a:lnTo>
                  <a:lnTo>
                    <a:pt x="52" y="21"/>
                  </a:lnTo>
                  <a:lnTo>
                    <a:pt x="59" y="17"/>
                  </a:lnTo>
                  <a:lnTo>
                    <a:pt x="54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9" name="Freeform 155">
              <a:extLst>
                <a:ext uri="{FF2B5EF4-FFF2-40B4-BE49-F238E27FC236}">
                  <a16:creationId xmlns:a16="http://schemas.microsoft.com/office/drawing/2014/main" xmlns="" id="{F40C0936-4225-3142-BB51-799C74C43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3950" y="2227263"/>
              <a:ext cx="144463" cy="131763"/>
            </a:xfrm>
            <a:custGeom>
              <a:avLst/>
              <a:gdLst>
                <a:gd name="T0" fmla="*/ 103 w 137"/>
                <a:gd name="T1" fmla="*/ 13 h 124"/>
                <a:gd name="T2" fmla="*/ 103 w 137"/>
                <a:gd name="T3" fmla="*/ 13 h 124"/>
                <a:gd name="T4" fmla="*/ 90 w 137"/>
                <a:gd name="T5" fmla="*/ 0 h 124"/>
                <a:gd name="T6" fmla="*/ 61 w 137"/>
                <a:gd name="T7" fmla="*/ 14 h 124"/>
                <a:gd name="T8" fmla="*/ 8 w 137"/>
                <a:gd name="T9" fmla="*/ 14 h 124"/>
                <a:gd name="T10" fmla="*/ 0 w 137"/>
                <a:gd name="T11" fmla="*/ 45 h 124"/>
                <a:gd name="T12" fmla="*/ 30 w 137"/>
                <a:gd name="T13" fmla="*/ 71 h 124"/>
                <a:gd name="T14" fmla="*/ 43 w 137"/>
                <a:gd name="T15" fmla="*/ 69 h 124"/>
                <a:gd name="T16" fmla="*/ 61 w 137"/>
                <a:gd name="T17" fmla="*/ 38 h 124"/>
                <a:gd name="T18" fmla="*/ 77 w 137"/>
                <a:gd name="T19" fmla="*/ 49 h 124"/>
                <a:gd name="T20" fmla="*/ 66 w 137"/>
                <a:gd name="T21" fmla="*/ 71 h 124"/>
                <a:gd name="T22" fmla="*/ 60 w 137"/>
                <a:gd name="T23" fmla="*/ 104 h 124"/>
                <a:gd name="T24" fmla="*/ 73 w 137"/>
                <a:gd name="T25" fmla="*/ 124 h 124"/>
                <a:gd name="T26" fmla="*/ 101 w 137"/>
                <a:gd name="T27" fmla="*/ 78 h 124"/>
                <a:gd name="T28" fmla="*/ 137 w 137"/>
                <a:gd name="T29" fmla="*/ 34 h 124"/>
                <a:gd name="T30" fmla="*/ 123 w 137"/>
                <a:gd name="T31" fmla="*/ 22 h 124"/>
                <a:gd name="T32" fmla="*/ 103 w 137"/>
                <a:gd name="T33" fmla="*/ 1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7" h="124">
                  <a:moveTo>
                    <a:pt x="103" y="13"/>
                  </a:moveTo>
                  <a:lnTo>
                    <a:pt x="103" y="13"/>
                  </a:lnTo>
                  <a:lnTo>
                    <a:pt x="90" y="0"/>
                  </a:lnTo>
                  <a:lnTo>
                    <a:pt x="61" y="14"/>
                  </a:lnTo>
                  <a:lnTo>
                    <a:pt x="8" y="14"/>
                  </a:lnTo>
                  <a:lnTo>
                    <a:pt x="0" y="45"/>
                  </a:lnTo>
                  <a:lnTo>
                    <a:pt x="30" y="71"/>
                  </a:lnTo>
                  <a:lnTo>
                    <a:pt x="43" y="69"/>
                  </a:lnTo>
                  <a:lnTo>
                    <a:pt x="61" y="38"/>
                  </a:lnTo>
                  <a:lnTo>
                    <a:pt x="77" y="49"/>
                  </a:lnTo>
                  <a:lnTo>
                    <a:pt x="66" y="71"/>
                  </a:lnTo>
                  <a:lnTo>
                    <a:pt x="60" y="104"/>
                  </a:lnTo>
                  <a:lnTo>
                    <a:pt x="73" y="124"/>
                  </a:lnTo>
                  <a:lnTo>
                    <a:pt x="101" y="78"/>
                  </a:lnTo>
                  <a:lnTo>
                    <a:pt x="137" y="34"/>
                  </a:lnTo>
                  <a:lnTo>
                    <a:pt x="123" y="22"/>
                  </a:lnTo>
                  <a:lnTo>
                    <a:pt x="103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0" name="Freeform 156">
              <a:extLst>
                <a:ext uri="{FF2B5EF4-FFF2-40B4-BE49-F238E27FC236}">
                  <a16:creationId xmlns:a16="http://schemas.microsoft.com/office/drawing/2014/main" xmlns="" id="{F43661AE-AD4C-C942-B8FF-88A136FF8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3963" y="2182813"/>
              <a:ext cx="147638" cy="76200"/>
            </a:xfrm>
            <a:custGeom>
              <a:avLst/>
              <a:gdLst>
                <a:gd name="T0" fmla="*/ 24 w 139"/>
                <a:gd name="T1" fmla="*/ 0 h 73"/>
                <a:gd name="T2" fmla="*/ 24 w 139"/>
                <a:gd name="T3" fmla="*/ 0 h 73"/>
                <a:gd name="T4" fmla="*/ 0 w 139"/>
                <a:gd name="T5" fmla="*/ 22 h 73"/>
                <a:gd name="T6" fmla="*/ 14 w 139"/>
                <a:gd name="T7" fmla="*/ 43 h 73"/>
                <a:gd name="T8" fmla="*/ 39 w 139"/>
                <a:gd name="T9" fmla="*/ 43 h 73"/>
                <a:gd name="T10" fmla="*/ 49 w 139"/>
                <a:gd name="T11" fmla="*/ 57 h 73"/>
                <a:gd name="T12" fmla="*/ 80 w 139"/>
                <a:gd name="T13" fmla="*/ 73 h 73"/>
                <a:gd name="T14" fmla="*/ 115 w 139"/>
                <a:gd name="T15" fmla="*/ 53 h 73"/>
                <a:gd name="T16" fmla="*/ 139 w 139"/>
                <a:gd name="T17" fmla="*/ 32 h 73"/>
                <a:gd name="T18" fmla="*/ 131 w 139"/>
                <a:gd name="T19" fmla="*/ 15 h 73"/>
                <a:gd name="T20" fmla="*/ 107 w 139"/>
                <a:gd name="T21" fmla="*/ 1 h 73"/>
                <a:gd name="T22" fmla="*/ 89 w 139"/>
                <a:gd name="T23" fmla="*/ 17 h 73"/>
                <a:gd name="T24" fmla="*/ 77 w 139"/>
                <a:gd name="T25" fmla="*/ 2 h 73"/>
                <a:gd name="T26" fmla="*/ 68 w 139"/>
                <a:gd name="T27" fmla="*/ 3 h 73"/>
                <a:gd name="T28" fmla="*/ 56 w 139"/>
                <a:gd name="T29" fmla="*/ 29 h 73"/>
                <a:gd name="T30" fmla="*/ 38 w 139"/>
                <a:gd name="T31" fmla="*/ 12 h 73"/>
                <a:gd name="T32" fmla="*/ 36 w 139"/>
                <a:gd name="T33" fmla="*/ 0 h 73"/>
                <a:gd name="T34" fmla="*/ 24 w 139"/>
                <a:gd name="T3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9" h="73">
                  <a:moveTo>
                    <a:pt x="24" y="0"/>
                  </a:moveTo>
                  <a:lnTo>
                    <a:pt x="24" y="0"/>
                  </a:lnTo>
                  <a:lnTo>
                    <a:pt x="0" y="22"/>
                  </a:lnTo>
                  <a:lnTo>
                    <a:pt x="14" y="43"/>
                  </a:lnTo>
                  <a:lnTo>
                    <a:pt x="39" y="43"/>
                  </a:lnTo>
                  <a:lnTo>
                    <a:pt x="49" y="57"/>
                  </a:lnTo>
                  <a:lnTo>
                    <a:pt x="80" y="73"/>
                  </a:lnTo>
                  <a:lnTo>
                    <a:pt x="115" y="53"/>
                  </a:lnTo>
                  <a:lnTo>
                    <a:pt x="139" y="32"/>
                  </a:lnTo>
                  <a:lnTo>
                    <a:pt x="131" y="15"/>
                  </a:lnTo>
                  <a:lnTo>
                    <a:pt x="107" y="1"/>
                  </a:lnTo>
                  <a:lnTo>
                    <a:pt x="89" y="17"/>
                  </a:lnTo>
                  <a:lnTo>
                    <a:pt x="77" y="2"/>
                  </a:lnTo>
                  <a:lnTo>
                    <a:pt x="68" y="3"/>
                  </a:lnTo>
                  <a:lnTo>
                    <a:pt x="56" y="29"/>
                  </a:lnTo>
                  <a:lnTo>
                    <a:pt x="38" y="12"/>
                  </a:lnTo>
                  <a:lnTo>
                    <a:pt x="36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1" name="Freeform 157">
              <a:extLst>
                <a:ext uri="{FF2B5EF4-FFF2-40B4-BE49-F238E27FC236}">
                  <a16:creationId xmlns:a16="http://schemas.microsoft.com/office/drawing/2014/main" xmlns="" id="{15A06D71-4EF1-B346-B324-C1121A3B5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2284413"/>
              <a:ext cx="60325" cy="49213"/>
            </a:xfrm>
            <a:custGeom>
              <a:avLst/>
              <a:gdLst>
                <a:gd name="T0" fmla="*/ 34 w 57"/>
                <a:gd name="T1" fmla="*/ 0 h 46"/>
                <a:gd name="T2" fmla="*/ 34 w 57"/>
                <a:gd name="T3" fmla="*/ 0 h 46"/>
                <a:gd name="T4" fmla="*/ 16 w 57"/>
                <a:gd name="T5" fmla="*/ 16 h 46"/>
                <a:gd name="T6" fmla="*/ 0 w 57"/>
                <a:gd name="T7" fmla="*/ 28 h 46"/>
                <a:gd name="T8" fmla="*/ 7 w 57"/>
                <a:gd name="T9" fmla="*/ 41 h 46"/>
                <a:gd name="T10" fmla="*/ 22 w 57"/>
                <a:gd name="T11" fmla="*/ 46 h 46"/>
                <a:gd name="T12" fmla="*/ 46 w 57"/>
                <a:gd name="T13" fmla="*/ 35 h 46"/>
                <a:gd name="T14" fmla="*/ 57 w 57"/>
                <a:gd name="T15" fmla="*/ 21 h 46"/>
                <a:gd name="T16" fmla="*/ 47 w 57"/>
                <a:gd name="T17" fmla="*/ 4 h 46"/>
                <a:gd name="T18" fmla="*/ 34 w 57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">
                  <a:moveTo>
                    <a:pt x="34" y="0"/>
                  </a:moveTo>
                  <a:lnTo>
                    <a:pt x="34" y="0"/>
                  </a:lnTo>
                  <a:lnTo>
                    <a:pt x="16" y="16"/>
                  </a:lnTo>
                  <a:lnTo>
                    <a:pt x="0" y="28"/>
                  </a:lnTo>
                  <a:lnTo>
                    <a:pt x="7" y="41"/>
                  </a:lnTo>
                  <a:lnTo>
                    <a:pt x="22" y="46"/>
                  </a:lnTo>
                  <a:lnTo>
                    <a:pt x="46" y="35"/>
                  </a:lnTo>
                  <a:lnTo>
                    <a:pt x="57" y="21"/>
                  </a:lnTo>
                  <a:lnTo>
                    <a:pt x="47" y="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2" name="Freeform 158">
              <a:extLst>
                <a:ext uri="{FF2B5EF4-FFF2-40B4-BE49-F238E27FC236}">
                  <a16:creationId xmlns:a16="http://schemas.microsoft.com/office/drawing/2014/main" xmlns="" id="{12ABF3AD-C164-5E49-BFB6-04BAAD76CD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3225" y="2116138"/>
              <a:ext cx="68263" cy="60325"/>
            </a:xfrm>
            <a:custGeom>
              <a:avLst/>
              <a:gdLst>
                <a:gd name="T0" fmla="*/ 50 w 64"/>
                <a:gd name="T1" fmla="*/ 0 h 58"/>
                <a:gd name="T2" fmla="*/ 50 w 64"/>
                <a:gd name="T3" fmla="*/ 0 h 58"/>
                <a:gd name="T4" fmla="*/ 64 w 64"/>
                <a:gd name="T5" fmla="*/ 6 h 58"/>
                <a:gd name="T6" fmla="*/ 54 w 64"/>
                <a:gd name="T7" fmla="*/ 22 h 58"/>
                <a:gd name="T8" fmla="*/ 54 w 64"/>
                <a:gd name="T9" fmla="*/ 45 h 58"/>
                <a:gd name="T10" fmla="*/ 34 w 64"/>
                <a:gd name="T11" fmla="*/ 58 h 58"/>
                <a:gd name="T12" fmla="*/ 12 w 64"/>
                <a:gd name="T13" fmla="*/ 58 h 58"/>
                <a:gd name="T14" fmla="*/ 0 w 64"/>
                <a:gd name="T15" fmla="*/ 43 h 58"/>
                <a:gd name="T16" fmla="*/ 2 w 64"/>
                <a:gd name="T17" fmla="*/ 26 h 58"/>
                <a:gd name="T18" fmla="*/ 11 w 64"/>
                <a:gd name="T19" fmla="*/ 14 h 58"/>
                <a:gd name="T20" fmla="*/ 30 w 64"/>
                <a:gd name="T21" fmla="*/ 14 h 58"/>
                <a:gd name="T22" fmla="*/ 50 w 64"/>
                <a:gd name="T2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58">
                  <a:moveTo>
                    <a:pt x="50" y="0"/>
                  </a:moveTo>
                  <a:lnTo>
                    <a:pt x="50" y="0"/>
                  </a:lnTo>
                  <a:lnTo>
                    <a:pt x="64" y="6"/>
                  </a:lnTo>
                  <a:lnTo>
                    <a:pt x="54" y="22"/>
                  </a:lnTo>
                  <a:lnTo>
                    <a:pt x="54" y="45"/>
                  </a:lnTo>
                  <a:lnTo>
                    <a:pt x="34" y="58"/>
                  </a:lnTo>
                  <a:lnTo>
                    <a:pt x="12" y="58"/>
                  </a:lnTo>
                  <a:lnTo>
                    <a:pt x="0" y="43"/>
                  </a:lnTo>
                  <a:lnTo>
                    <a:pt x="2" y="26"/>
                  </a:lnTo>
                  <a:lnTo>
                    <a:pt x="11" y="14"/>
                  </a:lnTo>
                  <a:lnTo>
                    <a:pt x="30" y="14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3" name="Freeform 159">
              <a:extLst>
                <a:ext uri="{FF2B5EF4-FFF2-40B4-BE49-F238E27FC236}">
                  <a16:creationId xmlns:a16="http://schemas.microsoft.com/office/drawing/2014/main" xmlns="" id="{7F2190B5-F0F9-A444-9F36-9EB8995B5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1175" y="2093913"/>
              <a:ext cx="50800" cy="34925"/>
            </a:xfrm>
            <a:custGeom>
              <a:avLst/>
              <a:gdLst>
                <a:gd name="T0" fmla="*/ 0 w 49"/>
                <a:gd name="T1" fmla="*/ 6 h 34"/>
                <a:gd name="T2" fmla="*/ 0 w 49"/>
                <a:gd name="T3" fmla="*/ 6 h 34"/>
                <a:gd name="T4" fmla="*/ 0 w 49"/>
                <a:gd name="T5" fmla="*/ 23 h 34"/>
                <a:gd name="T6" fmla="*/ 14 w 49"/>
                <a:gd name="T7" fmla="*/ 34 h 34"/>
                <a:gd name="T8" fmla="*/ 33 w 49"/>
                <a:gd name="T9" fmla="*/ 32 h 34"/>
                <a:gd name="T10" fmla="*/ 49 w 49"/>
                <a:gd name="T11" fmla="*/ 17 h 34"/>
                <a:gd name="T12" fmla="*/ 49 w 49"/>
                <a:gd name="T13" fmla="*/ 6 h 34"/>
                <a:gd name="T14" fmla="*/ 34 w 49"/>
                <a:gd name="T15" fmla="*/ 6 h 34"/>
                <a:gd name="T16" fmla="*/ 22 w 49"/>
                <a:gd name="T17" fmla="*/ 10 h 34"/>
                <a:gd name="T18" fmla="*/ 13 w 49"/>
                <a:gd name="T19" fmla="*/ 0 h 34"/>
                <a:gd name="T20" fmla="*/ 0 w 49"/>
                <a:gd name="T21" fmla="*/ 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34">
                  <a:moveTo>
                    <a:pt x="0" y="6"/>
                  </a:moveTo>
                  <a:lnTo>
                    <a:pt x="0" y="6"/>
                  </a:lnTo>
                  <a:lnTo>
                    <a:pt x="0" y="23"/>
                  </a:lnTo>
                  <a:lnTo>
                    <a:pt x="14" y="34"/>
                  </a:lnTo>
                  <a:lnTo>
                    <a:pt x="33" y="32"/>
                  </a:lnTo>
                  <a:lnTo>
                    <a:pt x="49" y="17"/>
                  </a:lnTo>
                  <a:lnTo>
                    <a:pt x="49" y="6"/>
                  </a:lnTo>
                  <a:lnTo>
                    <a:pt x="34" y="6"/>
                  </a:lnTo>
                  <a:lnTo>
                    <a:pt x="22" y="10"/>
                  </a:lnTo>
                  <a:lnTo>
                    <a:pt x="13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4" name="Freeform 160">
              <a:extLst>
                <a:ext uri="{FF2B5EF4-FFF2-40B4-BE49-F238E27FC236}">
                  <a16:creationId xmlns:a16="http://schemas.microsoft.com/office/drawing/2014/main" xmlns="" id="{02D34F88-A550-BA4A-B29E-0E25F022D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2138" y="2093913"/>
              <a:ext cx="44450" cy="31750"/>
            </a:xfrm>
            <a:custGeom>
              <a:avLst/>
              <a:gdLst>
                <a:gd name="T0" fmla="*/ 0 w 41"/>
                <a:gd name="T1" fmla="*/ 7 h 29"/>
                <a:gd name="T2" fmla="*/ 0 w 41"/>
                <a:gd name="T3" fmla="*/ 7 h 29"/>
                <a:gd name="T4" fmla="*/ 9 w 41"/>
                <a:gd name="T5" fmla="*/ 27 h 29"/>
                <a:gd name="T6" fmla="*/ 28 w 41"/>
                <a:gd name="T7" fmla="*/ 29 h 29"/>
                <a:gd name="T8" fmla="*/ 41 w 41"/>
                <a:gd name="T9" fmla="*/ 23 h 29"/>
                <a:gd name="T10" fmla="*/ 35 w 41"/>
                <a:gd name="T11" fmla="*/ 4 h 29"/>
                <a:gd name="T12" fmla="*/ 17 w 41"/>
                <a:gd name="T13" fmla="*/ 0 h 29"/>
                <a:gd name="T14" fmla="*/ 0 w 41"/>
                <a:gd name="T15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29">
                  <a:moveTo>
                    <a:pt x="0" y="7"/>
                  </a:moveTo>
                  <a:lnTo>
                    <a:pt x="0" y="7"/>
                  </a:lnTo>
                  <a:lnTo>
                    <a:pt x="9" y="27"/>
                  </a:lnTo>
                  <a:lnTo>
                    <a:pt x="28" y="29"/>
                  </a:lnTo>
                  <a:lnTo>
                    <a:pt x="41" y="23"/>
                  </a:lnTo>
                  <a:lnTo>
                    <a:pt x="35" y="4"/>
                  </a:lnTo>
                  <a:lnTo>
                    <a:pt x="17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5" name="Freeform 161">
              <a:extLst>
                <a:ext uri="{FF2B5EF4-FFF2-40B4-BE49-F238E27FC236}">
                  <a16:creationId xmlns:a16="http://schemas.microsoft.com/office/drawing/2014/main" xmlns="" id="{59EE059F-97DC-2643-B8D9-9761F66E4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2938" y="2070101"/>
              <a:ext cx="34925" cy="47625"/>
            </a:xfrm>
            <a:custGeom>
              <a:avLst/>
              <a:gdLst>
                <a:gd name="T0" fmla="*/ 29 w 33"/>
                <a:gd name="T1" fmla="*/ 3 h 45"/>
                <a:gd name="T2" fmla="*/ 29 w 33"/>
                <a:gd name="T3" fmla="*/ 3 h 45"/>
                <a:gd name="T4" fmla="*/ 14 w 33"/>
                <a:gd name="T5" fmla="*/ 0 h 45"/>
                <a:gd name="T6" fmla="*/ 0 w 33"/>
                <a:gd name="T7" fmla="*/ 13 h 45"/>
                <a:gd name="T8" fmla="*/ 7 w 33"/>
                <a:gd name="T9" fmla="*/ 26 h 45"/>
                <a:gd name="T10" fmla="*/ 11 w 33"/>
                <a:gd name="T11" fmla="*/ 45 h 45"/>
                <a:gd name="T12" fmla="*/ 29 w 33"/>
                <a:gd name="T13" fmla="*/ 31 h 45"/>
                <a:gd name="T14" fmla="*/ 33 w 33"/>
                <a:gd name="T15" fmla="*/ 16 h 45"/>
                <a:gd name="T16" fmla="*/ 29 w 33"/>
                <a:gd name="T17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45">
                  <a:moveTo>
                    <a:pt x="29" y="3"/>
                  </a:moveTo>
                  <a:lnTo>
                    <a:pt x="29" y="3"/>
                  </a:lnTo>
                  <a:lnTo>
                    <a:pt x="14" y="0"/>
                  </a:lnTo>
                  <a:lnTo>
                    <a:pt x="0" y="13"/>
                  </a:lnTo>
                  <a:lnTo>
                    <a:pt x="7" y="26"/>
                  </a:lnTo>
                  <a:lnTo>
                    <a:pt x="11" y="45"/>
                  </a:lnTo>
                  <a:lnTo>
                    <a:pt x="29" y="31"/>
                  </a:lnTo>
                  <a:lnTo>
                    <a:pt x="33" y="16"/>
                  </a:lnTo>
                  <a:lnTo>
                    <a:pt x="29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6" name="Freeform 162">
              <a:extLst>
                <a:ext uri="{FF2B5EF4-FFF2-40B4-BE49-F238E27FC236}">
                  <a16:creationId xmlns:a16="http://schemas.microsoft.com/office/drawing/2014/main" xmlns="" id="{151580C9-4AEF-AB4C-B383-F392682C5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5788" y="2225676"/>
              <a:ext cx="206375" cy="201613"/>
            </a:xfrm>
            <a:custGeom>
              <a:avLst/>
              <a:gdLst>
                <a:gd name="T0" fmla="*/ 165 w 195"/>
                <a:gd name="T1" fmla="*/ 0 h 191"/>
                <a:gd name="T2" fmla="*/ 165 w 195"/>
                <a:gd name="T3" fmla="*/ 0 h 191"/>
                <a:gd name="T4" fmla="*/ 161 w 195"/>
                <a:gd name="T5" fmla="*/ 19 h 191"/>
                <a:gd name="T6" fmla="*/ 130 w 195"/>
                <a:gd name="T7" fmla="*/ 46 h 191"/>
                <a:gd name="T8" fmla="*/ 64 w 195"/>
                <a:gd name="T9" fmla="*/ 61 h 191"/>
                <a:gd name="T10" fmla="*/ 9 w 195"/>
                <a:gd name="T11" fmla="*/ 151 h 191"/>
                <a:gd name="T12" fmla="*/ 0 w 195"/>
                <a:gd name="T13" fmla="*/ 177 h 191"/>
                <a:gd name="T14" fmla="*/ 54 w 195"/>
                <a:gd name="T15" fmla="*/ 191 h 191"/>
                <a:gd name="T16" fmla="*/ 62 w 195"/>
                <a:gd name="T17" fmla="*/ 158 h 191"/>
                <a:gd name="T18" fmla="*/ 78 w 195"/>
                <a:gd name="T19" fmla="*/ 108 h 191"/>
                <a:gd name="T20" fmla="*/ 120 w 195"/>
                <a:gd name="T21" fmla="*/ 86 h 191"/>
                <a:gd name="T22" fmla="*/ 155 w 195"/>
                <a:gd name="T23" fmla="*/ 58 h 191"/>
                <a:gd name="T24" fmla="*/ 181 w 195"/>
                <a:gd name="T25" fmla="*/ 48 h 191"/>
                <a:gd name="T26" fmla="*/ 195 w 195"/>
                <a:gd name="T27" fmla="*/ 48 h 191"/>
                <a:gd name="T28" fmla="*/ 195 w 195"/>
                <a:gd name="T29" fmla="*/ 11 h 191"/>
                <a:gd name="T30" fmla="*/ 165 w 195"/>
                <a:gd name="T31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5" h="191">
                  <a:moveTo>
                    <a:pt x="165" y="0"/>
                  </a:moveTo>
                  <a:lnTo>
                    <a:pt x="165" y="0"/>
                  </a:lnTo>
                  <a:lnTo>
                    <a:pt x="161" y="19"/>
                  </a:lnTo>
                  <a:lnTo>
                    <a:pt x="130" y="46"/>
                  </a:lnTo>
                  <a:lnTo>
                    <a:pt x="64" y="61"/>
                  </a:lnTo>
                  <a:lnTo>
                    <a:pt x="9" y="151"/>
                  </a:lnTo>
                  <a:lnTo>
                    <a:pt x="0" y="177"/>
                  </a:lnTo>
                  <a:lnTo>
                    <a:pt x="54" y="191"/>
                  </a:lnTo>
                  <a:lnTo>
                    <a:pt x="62" y="158"/>
                  </a:lnTo>
                  <a:lnTo>
                    <a:pt x="78" y="108"/>
                  </a:lnTo>
                  <a:lnTo>
                    <a:pt x="120" y="86"/>
                  </a:lnTo>
                  <a:lnTo>
                    <a:pt x="155" y="58"/>
                  </a:lnTo>
                  <a:lnTo>
                    <a:pt x="181" y="48"/>
                  </a:lnTo>
                  <a:lnTo>
                    <a:pt x="195" y="48"/>
                  </a:lnTo>
                  <a:lnTo>
                    <a:pt x="195" y="11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7" name="Freeform 163">
              <a:extLst>
                <a:ext uri="{FF2B5EF4-FFF2-40B4-BE49-F238E27FC236}">
                  <a16:creationId xmlns:a16="http://schemas.microsoft.com/office/drawing/2014/main" xmlns="" id="{3A2AB14D-59FB-4648-9369-E6C23083B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2450" y="2436813"/>
              <a:ext cx="107950" cy="104775"/>
            </a:xfrm>
            <a:custGeom>
              <a:avLst/>
              <a:gdLst>
                <a:gd name="T0" fmla="*/ 23 w 102"/>
                <a:gd name="T1" fmla="*/ 0 h 100"/>
                <a:gd name="T2" fmla="*/ 23 w 102"/>
                <a:gd name="T3" fmla="*/ 0 h 100"/>
                <a:gd name="T4" fmla="*/ 59 w 102"/>
                <a:gd name="T5" fmla="*/ 4 h 100"/>
                <a:gd name="T6" fmla="*/ 71 w 102"/>
                <a:gd name="T7" fmla="*/ 46 h 100"/>
                <a:gd name="T8" fmla="*/ 102 w 102"/>
                <a:gd name="T9" fmla="*/ 79 h 100"/>
                <a:gd name="T10" fmla="*/ 92 w 102"/>
                <a:gd name="T11" fmla="*/ 100 h 100"/>
                <a:gd name="T12" fmla="*/ 73 w 102"/>
                <a:gd name="T13" fmla="*/ 100 h 100"/>
                <a:gd name="T14" fmla="*/ 55 w 102"/>
                <a:gd name="T15" fmla="*/ 80 h 100"/>
                <a:gd name="T16" fmla="*/ 16 w 102"/>
                <a:gd name="T17" fmla="*/ 79 h 100"/>
                <a:gd name="T18" fmla="*/ 0 w 102"/>
                <a:gd name="T19" fmla="*/ 57 h 100"/>
                <a:gd name="T20" fmla="*/ 0 w 102"/>
                <a:gd name="T21" fmla="*/ 42 h 100"/>
                <a:gd name="T22" fmla="*/ 24 w 102"/>
                <a:gd name="T23" fmla="*/ 35 h 100"/>
                <a:gd name="T24" fmla="*/ 23 w 102"/>
                <a:gd name="T25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00">
                  <a:moveTo>
                    <a:pt x="23" y="0"/>
                  </a:moveTo>
                  <a:lnTo>
                    <a:pt x="23" y="0"/>
                  </a:lnTo>
                  <a:lnTo>
                    <a:pt x="59" y="4"/>
                  </a:lnTo>
                  <a:lnTo>
                    <a:pt x="71" y="46"/>
                  </a:lnTo>
                  <a:lnTo>
                    <a:pt x="102" y="79"/>
                  </a:lnTo>
                  <a:lnTo>
                    <a:pt x="92" y="100"/>
                  </a:lnTo>
                  <a:lnTo>
                    <a:pt x="73" y="100"/>
                  </a:lnTo>
                  <a:lnTo>
                    <a:pt x="55" y="80"/>
                  </a:lnTo>
                  <a:lnTo>
                    <a:pt x="16" y="79"/>
                  </a:lnTo>
                  <a:lnTo>
                    <a:pt x="0" y="57"/>
                  </a:lnTo>
                  <a:lnTo>
                    <a:pt x="0" y="42"/>
                  </a:lnTo>
                  <a:lnTo>
                    <a:pt x="24" y="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8" name="Freeform 164">
              <a:extLst>
                <a:ext uri="{FF2B5EF4-FFF2-40B4-BE49-F238E27FC236}">
                  <a16:creationId xmlns:a16="http://schemas.microsoft.com/office/drawing/2014/main" xmlns="" id="{F4BBCB2E-9BC8-5546-9ABE-A539373B7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2200" y="1933576"/>
              <a:ext cx="87313" cy="50800"/>
            </a:xfrm>
            <a:custGeom>
              <a:avLst/>
              <a:gdLst>
                <a:gd name="T0" fmla="*/ 83 w 83"/>
                <a:gd name="T1" fmla="*/ 10 h 48"/>
                <a:gd name="T2" fmla="*/ 83 w 83"/>
                <a:gd name="T3" fmla="*/ 10 h 48"/>
                <a:gd name="T4" fmla="*/ 65 w 83"/>
                <a:gd name="T5" fmla="*/ 0 h 48"/>
                <a:gd name="T6" fmla="*/ 45 w 83"/>
                <a:gd name="T7" fmla="*/ 0 h 48"/>
                <a:gd name="T8" fmla="*/ 41 w 83"/>
                <a:gd name="T9" fmla="*/ 12 h 48"/>
                <a:gd name="T10" fmla="*/ 19 w 83"/>
                <a:gd name="T11" fmla="*/ 24 h 48"/>
                <a:gd name="T12" fmla="*/ 3 w 83"/>
                <a:gd name="T13" fmla="*/ 29 h 48"/>
                <a:gd name="T14" fmla="*/ 0 w 83"/>
                <a:gd name="T15" fmla="*/ 46 h 48"/>
                <a:gd name="T16" fmla="*/ 38 w 83"/>
                <a:gd name="T17" fmla="*/ 48 h 48"/>
                <a:gd name="T18" fmla="*/ 83 w 83"/>
                <a:gd name="T1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48">
                  <a:moveTo>
                    <a:pt x="83" y="10"/>
                  </a:moveTo>
                  <a:lnTo>
                    <a:pt x="83" y="10"/>
                  </a:lnTo>
                  <a:lnTo>
                    <a:pt x="65" y="0"/>
                  </a:lnTo>
                  <a:lnTo>
                    <a:pt x="45" y="0"/>
                  </a:lnTo>
                  <a:lnTo>
                    <a:pt x="41" y="12"/>
                  </a:lnTo>
                  <a:lnTo>
                    <a:pt x="19" y="24"/>
                  </a:lnTo>
                  <a:lnTo>
                    <a:pt x="3" y="29"/>
                  </a:lnTo>
                  <a:lnTo>
                    <a:pt x="0" y="46"/>
                  </a:lnTo>
                  <a:lnTo>
                    <a:pt x="38" y="48"/>
                  </a:lnTo>
                  <a:lnTo>
                    <a:pt x="83" y="1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9" name="Freeform 165">
              <a:extLst>
                <a:ext uri="{FF2B5EF4-FFF2-40B4-BE49-F238E27FC236}">
                  <a16:creationId xmlns:a16="http://schemas.microsoft.com/office/drawing/2014/main" xmlns="" id="{FFD85856-01C2-2248-95B1-59B2190D2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2525" y="1949451"/>
              <a:ext cx="104775" cy="73025"/>
            </a:xfrm>
            <a:custGeom>
              <a:avLst/>
              <a:gdLst>
                <a:gd name="T0" fmla="*/ 67 w 98"/>
                <a:gd name="T1" fmla="*/ 0 h 69"/>
                <a:gd name="T2" fmla="*/ 67 w 98"/>
                <a:gd name="T3" fmla="*/ 0 h 69"/>
                <a:gd name="T4" fmla="*/ 57 w 98"/>
                <a:gd name="T5" fmla="*/ 20 h 69"/>
                <a:gd name="T6" fmla="*/ 38 w 98"/>
                <a:gd name="T7" fmla="*/ 19 h 69"/>
                <a:gd name="T8" fmla="*/ 9 w 98"/>
                <a:gd name="T9" fmla="*/ 40 h 69"/>
                <a:gd name="T10" fmla="*/ 0 w 98"/>
                <a:gd name="T11" fmla="*/ 68 h 69"/>
                <a:gd name="T12" fmla="*/ 19 w 98"/>
                <a:gd name="T13" fmla="*/ 68 h 69"/>
                <a:gd name="T14" fmla="*/ 30 w 98"/>
                <a:gd name="T15" fmla="*/ 50 h 69"/>
                <a:gd name="T16" fmla="*/ 56 w 98"/>
                <a:gd name="T17" fmla="*/ 69 h 69"/>
                <a:gd name="T18" fmla="*/ 80 w 98"/>
                <a:gd name="T19" fmla="*/ 58 h 69"/>
                <a:gd name="T20" fmla="*/ 98 w 98"/>
                <a:gd name="T21" fmla="*/ 43 h 69"/>
                <a:gd name="T22" fmla="*/ 91 w 98"/>
                <a:gd name="T23" fmla="*/ 20 h 69"/>
                <a:gd name="T24" fmla="*/ 81 w 98"/>
                <a:gd name="T25" fmla="*/ 4 h 69"/>
                <a:gd name="T26" fmla="*/ 67 w 98"/>
                <a:gd name="T2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69">
                  <a:moveTo>
                    <a:pt x="67" y="0"/>
                  </a:moveTo>
                  <a:lnTo>
                    <a:pt x="67" y="0"/>
                  </a:lnTo>
                  <a:lnTo>
                    <a:pt x="57" y="20"/>
                  </a:lnTo>
                  <a:lnTo>
                    <a:pt x="38" y="19"/>
                  </a:lnTo>
                  <a:lnTo>
                    <a:pt x="9" y="40"/>
                  </a:lnTo>
                  <a:lnTo>
                    <a:pt x="0" y="68"/>
                  </a:lnTo>
                  <a:lnTo>
                    <a:pt x="19" y="68"/>
                  </a:lnTo>
                  <a:lnTo>
                    <a:pt x="30" y="50"/>
                  </a:lnTo>
                  <a:lnTo>
                    <a:pt x="56" y="69"/>
                  </a:lnTo>
                  <a:lnTo>
                    <a:pt x="80" y="58"/>
                  </a:lnTo>
                  <a:lnTo>
                    <a:pt x="98" y="43"/>
                  </a:lnTo>
                  <a:lnTo>
                    <a:pt x="91" y="20"/>
                  </a:lnTo>
                  <a:lnTo>
                    <a:pt x="81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0" name="Freeform 166">
              <a:extLst>
                <a:ext uri="{FF2B5EF4-FFF2-40B4-BE49-F238E27FC236}">
                  <a16:creationId xmlns:a16="http://schemas.microsoft.com/office/drawing/2014/main" xmlns="" id="{AF03687B-91A1-FE47-8471-B4567D514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5238" y="1965326"/>
              <a:ext cx="76200" cy="77788"/>
            </a:xfrm>
            <a:custGeom>
              <a:avLst/>
              <a:gdLst>
                <a:gd name="T0" fmla="*/ 0 w 72"/>
                <a:gd name="T1" fmla="*/ 0 h 73"/>
                <a:gd name="T2" fmla="*/ 0 w 72"/>
                <a:gd name="T3" fmla="*/ 0 h 73"/>
                <a:gd name="T4" fmla="*/ 9 w 72"/>
                <a:gd name="T5" fmla="*/ 38 h 73"/>
                <a:gd name="T6" fmla="*/ 24 w 72"/>
                <a:gd name="T7" fmla="*/ 73 h 73"/>
                <a:gd name="T8" fmla="*/ 40 w 72"/>
                <a:gd name="T9" fmla="*/ 44 h 73"/>
                <a:gd name="T10" fmla="*/ 72 w 72"/>
                <a:gd name="T11" fmla="*/ 38 h 73"/>
                <a:gd name="T12" fmla="*/ 72 w 72"/>
                <a:gd name="T13" fmla="*/ 17 h 73"/>
                <a:gd name="T14" fmla="*/ 51 w 72"/>
                <a:gd name="T15" fmla="*/ 2 h 73"/>
                <a:gd name="T16" fmla="*/ 0 w 72"/>
                <a:gd name="T1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3">
                  <a:moveTo>
                    <a:pt x="0" y="0"/>
                  </a:moveTo>
                  <a:lnTo>
                    <a:pt x="0" y="0"/>
                  </a:lnTo>
                  <a:lnTo>
                    <a:pt x="9" y="38"/>
                  </a:lnTo>
                  <a:lnTo>
                    <a:pt x="24" y="73"/>
                  </a:lnTo>
                  <a:lnTo>
                    <a:pt x="40" y="44"/>
                  </a:lnTo>
                  <a:lnTo>
                    <a:pt x="72" y="38"/>
                  </a:lnTo>
                  <a:lnTo>
                    <a:pt x="72" y="17"/>
                  </a:lnTo>
                  <a:lnTo>
                    <a:pt x="5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1" name="Freeform 167">
              <a:extLst>
                <a:ext uri="{FF2B5EF4-FFF2-40B4-BE49-F238E27FC236}">
                  <a16:creationId xmlns:a16="http://schemas.microsoft.com/office/drawing/2014/main" xmlns="" id="{61A52A82-D249-434B-A5B0-171F3DA91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1863726"/>
              <a:ext cx="160338" cy="128588"/>
            </a:xfrm>
            <a:custGeom>
              <a:avLst/>
              <a:gdLst>
                <a:gd name="T0" fmla="*/ 112 w 153"/>
                <a:gd name="T1" fmla="*/ 34 h 122"/>
                <a:gd name="T2" fmla="*/ 112 w 153"/>
                <a:gd name="T3" fmla="*/ 34 h 122"/>
                <a:gd name="T4" fmla="*/ 133 w 153"/>
                <a:gd name="T5" fmla="*/ 52 h 122"/>
                <a:gd name="T6" fmla="*/ 148 w 153"/>
                <a:gd name="T7" fmla="*/ 46 h 122"/>
                <a:gd name="T8" fmla="*/ 153 w 153"/>
                <a:gd name="T9" fmla="*/ 21 h 122"/>
                <a:gd name="T10" fmla="*/ 122 w 153"/>
                <a:gd name="T11" fmla="*/ 0 h 122"/>
                <a:gd name="T12" fmla="*/ 102 w 153"/>
                <a:gd name="T13" fmla="*/ 13 h 122"/>
                <a:gd name="T14" fmla="*/ 52 w 153"/>
                <a:gd name="T15" fmla="*/ 18 h 122"/>
                <a:gd name="T16" fmla="*/ 52 w 153"/>
                <a:gd name="T17" fmla="*/ 40 h 122"/>
                <a:gd name="T18" fmla="*/ 0 w 153"/>
                <a:gd name="T19" fmla="*/ 41 h 122"/>
                <a:gd name="T20" fmla="*/ 0 w 153"/>
                <a:gd name="T21" fmla="*/ 77 h 122"/>
                <a:gd name="T22" fmla="*/ 61 w 153"/>
                <a:gd name="T23" fmla="*/ 122 h 122"/>
                <a:gd name="T24" fmla="*/ 77 w 153"/>
                <a:gd name="T25" fmla="*/ 111 h 122"/>
                <a:gd name="T26" fmla="*/ 74 w 153"/>
                <a:gd name="T27" fmla="*/ 79 h 122"/>
                <a:gd name="T28" fmla="*/ 112 w 153"/>
                <a:gd name="T29" fmla="*/ 69 h 122"/>
                <a:gd name="T30" fmla="*/ 104 w 153"/>
                <a:gd name="T31" fmla="*/ 54 h 122"/>
                <a:gd name="T32" fmla="*/ 90 w 153"/>
                <a:gd name="T33" fmla="*/ 40 h 122"/>
                <a:gd name="T34" fmla="*/ 112 w 153"/>
                <a:gd name="T35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3" h="122">
                  <a:moveTo>
                    <a:pt x="112" y="34"/>
                  </a:moveTo>
                  <a:lnTo>
                    <a:pt x="112" y="34"/>
                  </a:lnTo>
                  <a:lnTo>
                    <a:pt x="133" y="52"/>
                  </a:lnTo>
                  <a:lnTo>
                    <a:pt x="148" y="46"/>
                  </a:lnTo>
                  <a:lnTo>
                    <a:pt x="153" y="21"/>
                  </a:lnTo>
                  <a:lnTo>
                    <a:pt x="122" y="0"/>
                  </a:lnTo>
                  <a:lnTo>
                    <a:pt x="102" y="13"/>
                  </a:lnTo>
                  <a:lnTo>
                    <a:pt x="52" y="18"/>
                  </a:lnTo>
                  <a:lnTo>
                    <a:pt x="52" y="40"/>
                  </a:lnTo>
                  <a:lnTo>
                    <a:pt x="0" y="41"/>
                  </a:lnTo>
                  <a:lnTo>
                    <a:pt x="0" y="77"/>
                  </a:lnTo>
                  <a:lnTo>
                    <a:pt x="61" y="122"/>
                  </a:lnTo>
                  <a:lnTo>
                    <a:pt x="77" y="111"/>
                  </a:lnTo>
                  <a:lnTo>
                    <a:pt x="74" y="79"/>
                  </a:lnTo>
                  <a:lnTo>
                    <a:pt x="112" y="69"/>
                  </a:lnTo>
                  <a:lnTo>
                    <a:pt x="104" y="54"/>
                  </a:lnTo>
                  <a:lnTo>
                    <a:pt x="90" y="40"/>
                  </a:lnTo>
                  <a:lnTo>
                    <a:pt x="112" y="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2" name="Freeform 168">
              <a:extLst>
                <a:ext uri="{FF2B5EF4-FFF2-40B4-BE49-F238E27FC236}">
                  <a16:creationId xmlns:a16="http://schemas.microsoft.com/office/drawing/2014/main" xmlns="" id="{7D95B33D-D4BA-0A44-A323-6E54BB83D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8200" y="1854201"/>
              <a:ext cx="87313" cy="52388"/>
            </a:xfrm>
            <a:custGeom>
              <a:avLst/>
              <a:gdLst>
                <a:gd name="T0" fmla="*/ 0 w 83"/>
                <a:gd name="T1" fmla="*/ 22 h 49"/>
                <a:gd name="T2" fmla="*/ 0 w 83"/>
                <a:gd name="T3" fmla="*/ 22 h 49"/>
                <a:gd name="T4" fmla="*/ 14 w 83"/>
                <a:gd name="T5" fmla="*/ 49 h 49"/>
                <a:gd name="T6" fmla="*/ 68 w 83"/>
                <a:gd name="T7" fmla="*/ 43 h 49"/>
                <a:gd name="T8" fmla="*/ 83 w 83"/>
                <a:gd name="T9" fmla="*/ 23 h 49"/>
                <a:gd name="T10" fmla="*/ 80 w 83"/>
                <a:gd name="T11" fmla="*/ 6 h 49"/>
                <a:gd name="T12" fmla="*/ 65 w 83"/>
                <a:gd name="T13" fmla="*/ 0 h 49"/>
                <a:gd name="T14" fmla="*/ 51 w 83"/>
                <a:gd name="T15" fmla="*/ 11 h 49"/>
                <a:gd name="T16" fmla="*/ 10 w 83"/>
                <a:gd name="T17" fmla="*/ 20 h 49"/>
                <a:gd name="T18" fmla="*/ 0 w 83"/>
                <a:gd name="T19" fmla="*/ 2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49">
                  <a:moveTo>
                    <a:pt x="0" y="22"/>
                  </a:moveTo>
                  <a:lnTo>
                    <a:pt x="0" y="22"/>
                  </a:lnTo>
                  <a:lnTo>
                    <a:pt x="14" y="49"/>
                  </a:lnTo>
                  <a:lnTo>
                    <a:pt x="68" y="43"/>
                  </a:lnTo>
                  <a:lnTo>
                    <a:pt x="83" y="23"/>
                  </a:lnTo>
                  <a:lnTo>
                    <a:pt x="80" y="6"/>
                  </a:lnTo>
                  <a:lnTo>
                    <a:pt x="65" y="0"/>
                  </a:lnTo>
                  <a:lnTo>
                    <a:pt x="51" y="11"/>
                  </a:lnTo>
                  <a:lnTo>
                    <a:pt x="10" y="2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3" name="Freeform 169">
              <a:extLst>
                <a:ext uri="{FF2B5EF4-FFF2-40B4-BE49-F238E27FC236}">
                  <a16:creationId xmlns:a16="http://schemas.microsoft.com/office/drawing/2014/main" xmlns="" id="{C54978AF-D5E5-0543-8952-BE364F08E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1050" y="1979613"/>
              <a:ext cx="68263" cy="42863"/>
            </a:xfrm>
            <a:custGeom>
              <a:avLst/>
              <a:gdLst>
                <a:gd name="T0" fmla="*/ 50 w 65"/>
                <a:gd name="T1" fmla="*/ 7 h 40"/>
                <a:gd name="T2" fmla="*/ 50 w 65"/>
                <a:gd name="T3" fmla="*/ 7 h 40"/>
                <a:gd name="T4" fmla="*/ 23 w 65"/>
                <a:gd name="T5" fmla="*/ 0 h 40"/>
                <a:gd name="T6" fmla="*/ 7 w 65"/>
                <a:gd name="T7" fmla="*/ 17 h 40"/>
                <a:gd name="T8" fmla="*/ 0 w 65"/>
                <a:gd name="T9" fmla="*/ 40 h 40"/>
                <a:gd name="T10" fmla="*/ 37 w 65"/>
                <a:gd name="T11" fmla="*/ 36 h 40"/>
                <a:gd name="T12" fmla="*/ 65 w 65"/>
                <a:gd name="T13" fmla="*/ 22 h 40"/>
                <a:gd name="T14" fmla="*/ 50 w 65"/>
                <a:gd name="T15" fmla="*/ 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40">
                  <a:moveTo>
                    <a:pt x="50" y="7"/>
                  </a:moveTo>
                  <a:lnTo>
                    <a:pt x="50" y="7"/>
                  </a:lnTo>
                  <a:lnTo>
                    <a:pt x="23" y="0"/>
                  </a:lnTo>
                  <a:lnTo>
                    <a:pt x="7" y="17"/>
                  </a:lnTo>
                  <a:lnTo>
                    <a:pt x="0" y="40"/>
                  </a:lnTo>
                  <a:lnTo>
                    <a:pt x="37" y="36"/>
                  </a:lnTo>
                  <a:lnTo>
                    <a:pt x="65" y="22"/>
                  </a:lnTo>
                  <a:lnTo>
                    <a:pt x="50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4" name="Freeform 170">
              <a:extLst>
                <a:ext uri="{FF2B5EF4-FFF2-40B4-BE49-F238E27FC236}">
                  <a16:creationId xmlns:a16="http://schemas.microsoft.com/office/drawing/2014/main" xmlns="" id="{4E75C26E-6ED6-8346-9C0C-A5311CEF2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6063" y="1817688"/>
              <a:ext cx="73025" cy="53975"/>
            </a:xfrm>
            <a:custGeom>
              <a:avLst/>
              <a:gdLst>
                <a:gd name="T0" fmla="*/ 63 w 70"/>
                <a:gd name="T1" fmla="*/ 7 h 51"/>
                <a:gd name="T2" fmla="*/ 63 w 70"/>
                <a:gd name="T3" fmla="*/ 7 h 51"/>
                <a:gd name="T4" fmla="*/ 40 w 70"/>
                <a:gd name="T5" fmla="*/ 0 h 51"/>
                <a:gd name="T6" fmla="*/ 13 w 70"/>
                <a:gd name="T7" fmla="*/ 9 h 51"/>
                <a:gd name="T8" fmla="*/ 0 w 70"/>
                <a:gd name="T9" fmla="*/ 29 h 51"/>
                <a:gd name="T10" fmla="*/ 17 w 70"/>
                <a:gd name="T11" fmla="*/ 51 h 51"/>
                <a:gd name="T12" fmla="*/ 61 w 70"/>
                <a:gd name="T13" fmla="*/ 31 h 51"/>
                <a:gd name="T14" fmla="*/ 70 w 70"/>
                <a:gd name="T15" fmla="*/ 22 h 51"/>
                <a:gd name="T16" fmla="*/ 63 w 70"/>
                <a:gd name="T17" fmla="*/ 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51">
                  <a:moveTo>
                    <a:pt x="63" y="7"/>
                  </a:moveTo>
                  <a:lnTo>
                    <a:pt x="63" y="7"/>
                  </a:lnTo>
                  <a:lnTo>
                    <a:pt x="40" y="0"/>
                  </a:lnTo>
                  <a:lnTo>
                    <a:pt x="13" y="9"/>
                  </a:lnTo>
                  <a:lnTo>
                    <a:pt x="0" y="29"/>
                  </a:lnTo>
                  <a:lnTo>
                    <a:pt x="17" y="51"/>
                  </a:lnTo>
                  <a:lnTo>
                    <a:pt x="61" y="31"/>
                  </a:lnTo>
                  <a:lnTo>
                    <a:pt x="70" y="22"/>
                  </a:lnTo>
                  <a:lnTo>
                    <a:pt x="63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5" name="Freeform 171">
              <a:extLst>
                <a:ext uri="{FF2B5EF4-FFF2-40B4-BE49-F238E27FC236}">
                  <a16:creationId xmlns:a16="http://schemas.microsoft.com/office/drawing/2014/main" xmlns="" id="{83092BAC-59C7-364C-B03D-3251D2626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9400" y="4344988"/>
              <a:ext cx="52388" cy="95250"/>
            </a:xfrm>
            <a:custGeom>
              <a:avLst/>
              <a:gdLst>
                <a:gd name="T0" fmla="*/ 8 w 50"/>
                <a:gd name="T1" fmla="*/ 6 h 90"/>
                <a:gd name="T2" fmla="*/ 8 w 50"/>
                <a:gd name="T3" fmla="*/ 6 h 90"/>
                <a:gd name="T4" fmla="*/ 9 w 50"/>
                <a:gd name="T5" fmla="*/ 27 h 90"/>
                <a:gd name="T6" fmla="*/ 11 w 50"/>
                <a:gd name="T7" fmla="*/ 43 h 90"/>
                <a:gd name="T8" fmla="*/ 0 w 50"/>
                <a:gd name="T9" fmla="*/ 45 h 90"/>
                <a:gd name="T10" fmla="*/ 6 w 50"/>
                <a:gd name="T11" fmla="*/ 80 h 90"/>
                <a:gd name="T12" fmla="*/ 23 w 50"/>
                <a:gd name="T13" fmla="*/ 90 h 90"/>
                <a:gd name="T14" fmla="*/ 50 w 50"/>
                <a:gd name="T15" fmla="*/ 74 h 90"/>
                <a:gd name="T16" fmla="*/ 42 w 50"/>
                <a:gd name="T17" fmla="*/ 37 h 90"/>
                <a:gd name="T18" fmla="*/ 44 w 50"/>
                <a:gd name="T19" fmla="*/ 24 h 90"/>
                <a:gd name="T20" fmla="*/ 19 w 50"/>
                <a:gd name="T21" fmla="*/ 0 h 90"/>
                <a:gd name="T22" fmla="*/ 8 w 50"/>
                <a:gd name="T23" fmla="*/ 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90">
                  <a:moveTo>
                    <a:pt x="8" y="6"/>
                  </a:moveTo>
                  <a:lnTo>
                    <a:pt x="8" y="6"/>
                  </a:lnTo>
                  <a:lnTo>
                    <a:pt x="9" y="27"/>
                  </a:lnTo>
                  <a:lnTo>
                    <a:pt x="11" y="43"/>
                  </a:lnTo>
                  <a:lnTo>
                    <a:pt x="0" y="45"/>
                  </a:lnTo>
                  <a:lnTo>
                    <a:pt x="6" y="80"/>
                  </a:lnTo>
                  <a:lnTo>
                    <a:pt x="23" y="90"/>
                  </a:lnTo>
                  <a:lnTo>
                    <a:pt x="50" y="74"/>
                  </a:lnTo>
                  <a:lnTo>
                    <a:pt x="42" y="37"/>
                  </a:lnTo>
                  <a:lnTo>
                    <a:pt x="44" y="24"/>
                  </a:lnTo>
                  <a:lnTo>
                    <a:pt x="19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7" name="Freeform 173">
              <a:extLst>
                <a:ext uri="{FF2B5EF4-FFF2-40B4-BE49-F238E27FC236}">
                  <a16:creationId xmlns:a16="http://schemas.microsoft.com/office/drawing/2014/main" xmlns="" id="{39512ED3-432D-B242-82BE-EC58ADB80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0213" y="3941763"/>
              <a:ext cx="22225" cy="34925"/>
            </a:xfrm>
            <a:custGeom>
              <a:avLst/>
              <a:gdLst>
                <a:gd name="T0" fmla="*/ 11 w 21"/>
                <a:gd name="T1" fmla="*/ 3 h 32"/>
                <a:gd name="T2" fmla="*/ 11 w 21"/>
                <a:gd name="T3" fmla="*/ 3 h 32"/>
                <a:gd name="T4" fmla="*/ 1 w 21"/>
                <a:gd name="T5" fmla="*/ 0 h 32"/>
                <a:gd name="T6" fmla="*/ 0 w 21"/>
                <a:gd name="T7" fmla="*/ 19 h 32"/>
                <a:gd name="T8" fmla="*/ 12 w 21"/>
                <a:gd name="T9" fmla="*/ 32 h 32"/>
                <a:gd name="T10" fmla="*/ 21 w 21"/>
                <a:gd name="T11" fmla="*/ 19 h 32"/>
                <a:gd name="T12" fmla="*/ 11 w 21"/>
                <a:gd name="T13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2">
                  <a:moveTo>
                    <a:pt x="11" y="3"/>
                  </a:moveTo>
                  <a:lnTo>
                    <a:pt x="11" y="3"/>
                  </a:lnTo>
                  <a:lnTo>
                    <a:pt x="1" y="0"/>
                  </a:lnTo>
                  <a:lnTo>
                    <a:pt x="0" y="19"/>
                  </a:lnTo>
                  <a:lnTo>
                    <a:pt x="12" y="32"/>
                  </a:lnTo>
                  <a:lnTo>
                    <a:pt x="21" y="19"/>
                  </a:lnTo>
                  <a:lnTo>
                    <a:pt x="11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9" name="Freeform 175">
              <a:extLst>
                <a:ext uri="{FF2B5EF4-FFF2-40B4-BE49-F238E27FC236}">
                  <a16:creationId xmlns:a16="http://schemas.microsoft.com/office/drawing/2014/main" xmlns="" id="{F6D8B3A3-A9AA-F942-AC04-D5504033A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3713" y="3990976"/>
              <a:ext cx="20638" cy="25400"/>
            </a:xfrm>
            <a:custGeom>
              <a:avLst/>
              <a:gdLst>
                <a:gd name="T0" fmla="*/ 15 w 21"/>
                <a:gd name="T1" fmla="*/ 1 h 24"/>
                <a:gd name="T2" fmla="*/ 15 w 21"/>
                <a:gd name="T3" fmla="*/ 1 h 24"/>
                <a:gd name="T4" fmla="*/ 0 w 21"/>
                <a:gd name="T5" fmla="*/ 0 h 24"/>
                <a:gd name="T6" fmla="*/ 2 w 21"/>
                <a:gd name="T7" fmla="*/ 9 h 24"/>
                <a:gd name="T8" fmla="*/ 12 w 21"/>
                <a:gd name="T9" fmla="*/ 24 h 24"/>
                <a:gd name="T10" fmla="*/ 21 w 21"/>
                <a:gd name="T11" fmla="*/ 15 h 24"/>
                <a:gd name="T12" fmla="*/ 15 w 21"/>
                <a:gd name="T13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4">
                  <a:moveTo>
                    <a:pt x="15" y="1"/>
                  </a:moveTo>
                  <a:lnTo>
                    <a:pt x="15" y="1"/>
                  </a:lnTo>
                  <a:lnTo>
                    <a:pt x="0" y="0"/>
                  </a:lnTo>
                  <a:lnTo>
                    <a:pt x="2" y="9"/>
                  </a:lnTo>
                  <a:lnTo>
                    <a:pt x="12" y="24"/>
                  </a:lnTo>
                  <a:lnTo>
                    <a:pt x="21" y="15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0" name="Freeform 176">
              <a:extLst>
                <a:ext uri="{FF2B5EF4-FFF2-40B4-BE49-F238E27FC236}">
                  <a16:creationId xmlns:a16="http://schemas.microsoft.com/office/drawing/2014/main" xmlns="" id="{20B33153-8ED0-E54C-B57E-B4D6281DC9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1488" y="3932238"/>
              <a:ext cx="30163" cy="41275"/>
            </a:xfrm>
            <a:custGeom>
              <a:avLst/>
              <a:gdLst>
                <a:gd name="T0" fmla="*/ 28 w 28"/>
                <a:gd name="T1" fmla="*/ 38 h 38"/>
                <a:gd name="T2" fmla="*/ 28 w 28"/>
                <a:gd name="T3" fmla="*/ 38 h 38"/>
                <a:gd name="T4" fmla="*/ 4 w 28"/>
                <a:gd name="T5" fmla="*/ 28 h 38"/>
                <a:gd name="T6" fmla="*/ 0 w 28"/>
                <a:gd name="T7" fmla="*/ 4 h 38"/>
                <a:gd name="T8" fmla="*/ 9 w 28"/>
                <a:gd name="T9" fmla="*/ 0 h 38"/>
                <a:gd name="T10" fmla="*/ 18 w 28"/>
                <a:gd name="T11" fmla="*/ 18 h 38"/>
                <a:gd name="T12" fmla="*/ 27 w 28"/>
                <a:gd name="T13" fmla="*/ 25 h 38"/>
                <a:gd name="T14" fmla="*/ 28 w 2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38">
                  <a:moveTo>
                    <a:pt x="28" y="38"/>
                  </a:moveTo>
                  <a:lnTo>
                    <a:pt x="28" y="38"/>
                  </a:lnTo>
                  <a:lnTo>
                    <a:pt x="4" y="28"/>
                  </a:lnTo>
                  <a:lnTo>
                    <a:pt x="0" y="4"/>
                  </a:lnTo>
                  <a:lnTo>
                    <a:pt x="9" y="0"/>
                  </a:lnTo>
                  <a:lnTo>
                    <a:pt x="18" y="18"/>
                  </a:lnTo>
                  <a:lnTo>
                    <a:pt x="27" y="25"/>
                  </a:lnTo>
                  <a:lnTo>
                    <a:pt x="28" y="3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1" name="Freeform 177">
              <a:extLst>
                <a:ext uri="{FF2B5EF4-FFF2-40B4-BE49-F238E27FC236}">
                  <a16:creationId xmlns:a16="http://schemas.microsoft.com/office/drawing/2014/main" xmlns="" id="{22EDA91C-40CE-4443-863D-28BEC25B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9263" y="3887788"/>
              <a:ext cx="36513" cy="33338"/>
            </a:xfrm>
            <a:custGeom>
              <a:avLst/>
              <a:gdLst>
                <a:gd name="T0" fmla="*/ 27 w 35"/>
                <a:gd name="T1" fmla="*/ 31 h 31"/>
                <a:gd name="T2" fmla="*/ 27 w 35"/>
                <a:gd name="T3" fmla="*/ 31 h 31"/>
                <a:gd name="T4" fmla="*/ 15 w 35"/>
                <a:gd name="T5" fmla="*/ 28 h 31"/>
                <a:gd name="T6" fmla="*/ 13 w 35"/>
                <a:gd name="T7" fmla="*/ 13 h 31"/>
                <a:gd name="T8" fmla="*/ 0 w 35"/>
                <a:gd name="T9" fmla="*/ 8 h 31"/>
                <a:gd name="T10" fmla="*/ 8 w 35"/>
                <a:gd name="T11" fmla="*/ 0 h 31"/>
                <a:gd name="T12" fmla="*/ 23 w 35"/>
                <a:gd name="T13" fmla="*/ 5 h 31"/>
                <a:gd name="T14" fmla="*/ 35 w 35"/>
                <a:gd name="T15" fmla="*/ 12 h 31"/>
                <a:gd name="T16" fmla="*/ 27 w 35"/>
                <a:gd name="T1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1">
                  <a:moveTo>
                    <a:pt x="27" y="31"/>
                  </a:moveTo>
                  <a:lnTo>
                    <a:pt x="27" y="31"/>
                  </a:lnTo>
                  <a:lnTo>
                    <a:pt x="15" y="28"/>
                  </a:lnTo>
                  <a:lnTo>
                    <a:pt x="13" y="13"/>
                  </a:lnTo>
                  <a:lnTo>
                    <a:pt x="0" y="8"/>
                  </a:lnTo>
                  <a:lnTo>
                    <a:pt x="8" y="0"/>
                  </a:lnTo>
                  <a:lnTo>
                    <a:pt x="23" y="5"/>
                  </a:lnTo>
                  <a:lnTo>
                    <a:pt x="35" y="12"/>
                  </a:lnTo>
                  <a:lnTo>
                    <a:pt x="27" y="3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2" name="Freeform 178">
              <a:extLst>
                <a:ext uri="{FF2B5EF4-FFF2-40B4-BE49-F238E27FC236}">
                  <a16:creationId xmlns:a16="http://schemas.microsoft.com/office/drawing/2014/main" xmlns="" id="{5F4F8EC3-88FB-5640-AC99-8D65E8D28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6400" y="4116388"/>
              <a:ext cx="46038" cy="23813"/>
            </a:xfrm>
            <a:custGeom>
              <a:avLst/>
              <a:gdLst>
                <a:gd name="T0" fmla="*/ 28 w 43"/>
                <a:gd name="T1" fmla="*/ 0 h 23"/>
                <a:gd name="T2" fmla="*/ 28 w 43"/>
                <a:gd name="T3" fmla="*/ 0 h 23"/>
                <a:gd name="T4" fmla="*/ 0 w 43"/>
                <a:gd name="T5" fmla="*/ 7 h 23"/>
                <a:gd name="T6" fmla="*/ 0 w 43"/>
                <a:gd name="T7" fmla="*/ 14 h 23"/>
                <a:gd name="T8" fmla="*/ 16 w 43"/>
                <a:gd name="T9" fmla="*/ 23 h 23"/>
                <a:gd name="T10" fmla="*/ 33 w 43"/>
                <a:gd name="T11" fmla="*/ 23 h 23"/>
                <a:gd name="T12" fmla="*/ 43 w 43"/>
                <a:gd name="T13" fmla="*/ 11 h 23"/>
                <a:gd name="T14" fmla="*/ 28 w 43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23">
                  <a:moveTo>
                    <a:pt x="28" y="0"/>
                  </a:moveTo>
                  <a:lnTo>
                    <a:pt x="28" y="0"/>
                  </a:lnTo>
                  <a:lnTo>
                    <a:pt x="0" y="7"/>
                  </a:lnTo>
                  <a:lnTo>
                    <a:pt x="0" y="14"/>
                  </a:lnTo>
                  <a:lnTo>
                    <a:pt x="16" y="23"/>
                  </a:lnTo>
                  <a:lnTo>
                    <a:pt x="33" y="23"/>
                  </a:lnTo>
                  <a:lnTo>
                    <a:pt x="43" y="1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3" name="Freeform 179">
              <a:extLst>
                <a:ext uri="{FF2B5EF4-FFF2-40B4-BE49-F238E27FC236}">
                  <a16:creationId xmlns:a16="http://schemas.microsoft.com/office/drawing/2014/main" xmlns="" id="{6F288126-0734-4446-BD43-EA289339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5900" y="4611688"/>
              <a:ext cx="222250" cy="277813"/>
            </a:xfrm>
            <a:custGeom>
              <a:avLst/>
              <a:gdLst>
                <a:gd name="T0" fmla="*/ 53 w 210"/>
                <a:gd name="T1" fmla="*/ 0 h 262"/>
                <a:gd name="T2" fmla="*/ 53 w 210"/>
                <a:gd name="T3" fmla="*/ 0 h 262"/>
                <a:gd name="T4" fmla="*/ 21 w 210"/>
                <a:gd name="T5" fmla="*/ 3 h 262"/>
                <a:gd name="T6" fmla="*/ 0 w 210"/>
                <a:gd name="T7" fmla="*/ 19 h 262"/>
                <a:gd name="T8" fmla="*/ 8 w 210"/>
                <a:gd name="T9" fmla="*/ 36 h 262"/>
                <a:gd name="T10" fmla="*/ 44 w 210"/>
                <a:gd name="T11" fmla="*/ 43 h 262"/>
                <a:gd name="T12" fmla="*/ 44 w 210"/>
                <a:gd name="T13" fmla="*/ 49 h 262"/>
                <a:gd name="T14" fmla="*/ 21 w 210"/>
                <a:gd name="T15" fmla="*/ 68 h 262"/>
                <a:gd name="T16" fmla="*/ 32 w 210"/>
                <a:gd name="T17" fmla="*/ 106 h 262"/>
                <a:gd name="T18" fmla="*/ 43 w 210"/>
                <a:gd name="T19" fmla="*/ 106 h 262"/>
                <a:gd name="T20" fmla="*/ 53 w 210"/>
                <a:gd name="T21" fmla="*/ 69 h 262"/>
                <a:gd name="T22" fmla="*/ 70 w 210"/>
                <a:gd name="T23" fmla="*/ 69 h 262"/>
                <a:gd name="T24" fmla="*/ 77 w 210"/>
                <a:gd name="T25" fmla="*/ 106 h 262"/>
                <a:gd name="T26" fmla="*/ 162 w 210"/>
                <a:gd name="T27" fmla="*/ 176 h 262"/>
                <a:gd name="T28" fmla="*/ 165 w 210"/>
                <a:gd name="T29" fmla="*/ 231 h 262"/>
                <a:gd name="T30" fmla="*/ 194 w 210"/>
                <a:gd name="T31" fmla="*/ 262 h 262"/>
                <a:gd name="T32" fmla="*/ 207 w 210"/>
                <a:gd name="T33" fmla="*/ 262 h 262"/>
                <a:gd name="T34" fmla="*/ 210 w 210"/>
                <a:gd name="T35" fmla="*/ 68 h 262"/>
                <a:gd name="T36" fmla="*/ 160 w 210"/>
                <a:gd name="T37" fmla="*/ 33 h 262"/>
                <a:gd name="T38" fmla="*/ 114 w 210"/>
                <a:gd name="T39" fmla="*/ 65 h 262"/>
                <a:gd name="T40" fmla="*/ 97 w 210"/>
                <a:gd name="T41" fmla="*/ 75 h 262"/>
                <a:gd name="T42" fmla="*/ 69 w 210"/>
                <a:gd name="T43" fmla="*/ 58 h 262"/>
                <a:gd name="T44" fmla="*/ 69 w 210"/>
                <a:gd name="T45" fmla="*/ 2 h 262"/>
                <a:gd name="T46" fmla="*/ 53 w 210"/>
                <a:gd name="T47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0" h="262">
                  <a:moveTo>
                    <a:pt x="53" y="0"/>
                  </a:moveTo>
                  <a:lnTo>
                    <a:pt x="53" y="0"/>
                  </a:lnTo>
                  <a:lnTo>
                    <a:pt x="21" y="3"/>
                  </a:lnTo>
                  <a:lnTo>
                    <a:pt x="0" y="19"/>
                  </a:lnTo>
                  <a:lnTo>
                    <a:pt x="8" y="36"/>
                  </a:lnTo>
                  <a:lnTo>
                    <a:pt x="44" y="43"/>
                  </a:lnTo>
                  <a:lnTo>
                    <a:pt x="44" y="49"/>
                  </a:lnTo>
                  <a:lnTo>
                    <a:pt x="21" y="68"/>
                  </a:lnTo>
                  <a:lnTo>
                    <a:pt x="32" y="106"/>
                  </a:lnTo>
                  <a:lnTo>
                    <a:pt x="43" y="106"/>
                  </a:lnTo>
                  <a:lnTo>
                    <a:pt x="53" y="69"/>
                  </a:lnTo>
                  <a:lnTo>
                    <a:pt x="70" y="69"/>
                  </a:lnTo>
                  <a:lnTo>
                    <a:pt x="77" y="106"/>
                  </a:lnTo>
                  <a:lnTo>
                    <a:pt x="162" y="176"/>
                  </a:lnTo>
                  <a:lnTo>
                    <a:pt x="165" y="231"/>
                  </a:lnTo>
                  <a:lnTo>
                    <a:pt x="194" y="262"/>
                  </a:lnTo>
                  <a:lnTo>
                    <a:pt x="207" y="262"/>
                  </a:lnTo>
                  <a:lnTo>
                    <a:pt x="210" y="68"/>
                  </a:lnTo>
                  <a:lnTo>
                    <a:pt x="160" y="33"/>
                  </a:lnTo>
                  <a:lnTo>
                    <a:pt x="114" y="65"/>
                  </a:lnTo>
                  <a:lnTo>
                    <a:pt x="97" y="75"/>
                  </a:lnTo>
                  <a:lnTo>
                    <a:pt x="69" y="58"/>
                  </a:lnTo>
                  <a:lnTo>
                    <a:pt x="69" y="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5" name="Freeform 181">
              <a:extLst>
                <a:ext uri="{FF2B5EF4-FFF2-40B4-BE49-F238E27FC236}">
                  <a16:creationId xmlns:a16="http://schemas.microsoft.com/office/drawing/2014/main" xmlns="" id="{AC03703E-927E-8040-9E1C-2D69364DA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7150" y="4602163"/>
              <a:ext cx="30163" cy="44450"/>
            </a:xfrm>
            <a:custGeom>
              <a:avLst/>
              <a:gdLst>
                <a:gd name="T0" fmla="*/ 14 w 29"/>
                <a:gd name="T1" fmla="*/ 0 h 41"/>
                <a:gd name="T2" fmla="*/ 14 w 29"/>
                <a:gd name="T3" fmla="*/ 0 h 41"/>
                <a:gd name="T4" fmla="*/ 9 w 29"/>
                <a:gd name="T5" fmla="*/ 21 h 41"/>
                <a:gd name="T6" fmla="*/ 0 w 29"/>
                <a:gd name="T7" fmla="*/ 30 h 41"/>
                <a:gd name="T8" fmla="*/ 6 w 29"/>
                <a:gd name="T9" fmla="*/ 41 h 41"/>
                <a:gd name="T10" fmla="*/ 22 w 29"/>
                <a:gd name="T11" fmla="*/ 35 h 41"/>
                <a:gd name="T12" fmla="*/ 29 w 29"/>
                <a:gd name="T13" fmla="*/ 22 h 41"/>
                <a:gd name="T14" fmla="*/ 25 w 29"/>
                <a:gd name="T15" fmla="*/ 8 h 41"/>
                <a:gd name="T16" fmla="*/ 14 w 29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41">
                  <a:moveTo>
                    <a:pt x="14" y="0"/>
                  </a:moveTo>
                  <a:lnTo>
                    <a:pt x="14" y="0"/>
                  </a:lnTo>
                  <a:lnTo>
                    <a:pt x="9" y="21"/>
                  </a:lnTo>
                  <a:lnTo>
                    <a:pt x="0" y="30"/>
                  </a:lnTo>
                  <a:lnTo>
                    <a:pt x="6" y="41"/>
                  </a:lnTo>
                  <a:lnTo>
                    <a:pt x="22" y="35"/>
                  </a:lnTo>
                  <a:lnTo>
                    <a:pt x="29" y="22"/>
                  </a:lnTo>
                  <a:lnTo>
                    <a:pt x="25" y="8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6" name="Freeform 182">
              <a:extLst>
                <a:ext uri="{FF2B5EF4-FFF2-40B4-BE49-F238E27FC236}">
                  <a16:creationId xmlns:a16="http://schemas.microsoft.com/office/drawing/2014/main" xmlns="" id="{F146305B-4787-0D4E-90FA-E4E594EFE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9375" y="2087563"/>
              <a:ext cx="217488" cy="161925"/>
            </a:xfrm>
            <a:custGeom>
              <a:avLst/>
              <a:gdLst>
                <a:gd name="T0" fmla="*/ 61 w 207"/>
                <a:gd name="T1" fmla="*/ 4 h 153"/>
                <a:gd name="T2" fmla="*/ 61 w 207"/>
                <a:gd name="T3" fmla="*/ 4 h 153"/>
                <a:gd name="T4" fmla="*/ 63 w 207"/>
                <a:gd name="T5" fmla="*/ 35 h 153"/>
                <a:gd name="T6" fmla="*/ 0 w 207"/>
                <a:gd name="T7" fmla="*/ 100 h 153"/>
                <a:gd name="T8" fmla="*/ 16 w 207"/>
                <a:gd name="T9" fmla="*/ 153 h 153"/>
                <a:gd name="T10" fmla="*/ 61 w 207"/>
                <a:gd name="T11" fmla="*/ 140 h 153"/>
                <a:gd name="T12" fmla="*/ 87 w 207"/>
                <a:gd name="T13" fmla="*/ 102 h 153"/>
                <a:gd name="T14" fmla="*/ 154 w 207"/>
                <a:gd name="T15" fmla="*/ 77 h 153"/>
                <a:gd name="T16" fmla="*/ 207 w 207"/>
                <a:gd name="T17" fmla="*/ 74 h 153"/>
                <a:gd name="T18" fmla="*/ 166 w 207"/>
                <a:gd name="T19" fmla="*/ 28 h 153"/>
                <a:gd name="T20" fmla="*/ 145 w 207"/>
                <a:gd name="T21" fmla="*/ 44 h 153"/>
                <a:gd name="T22" fmla="*/ 129 w 207"/>
                <a:gd name="T23" fmla="*/ 39 h 153"/>
                <a:gd name="T24" fmla="*/ 120 w 207"/>
                <a:gd name="T25" fmla="*/ 19 h 153"/>
                <a:gd name="T26" fmla="*/ 101 w 207"/>
                <a:gd name="T27" fmla="*/ 0 h 153"/>
                <a:gd name="T28" fmla="*/ 61 w 207"/>
                <a:gd name="T29" fmla="*/ 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7" h="153">
                  <a:moveTo>
                    <a:pt x="61" y="4"/>
                  </a:moveTo>
                  <a:lnTo>
                    <a:pt x="61" y="4"/>
                  </a:lnTo>
                  <a:lnTo>
                    <a:pt x="63" y="35"/>
                  </a:lnTo>
                  <a:lnTo>
                    <a:pt x="0" y="100"/>
                  </a:lnTo>
                  <a:lnTo>
                    <a:pt x="16" y="153"/>
                  </a:lnTo>
                  <a:lnTo>
                    <a:pt x="61" y="140"/>
                  </a:lnTo>
                  <a:lnTo>
                    <a:pt x="87" y="102"/>
                  </a:lnTo>
                  <a:lnTo>
                    <a:pt x="154" y="77"/>
                  </a:lnTo>
                  <a:lnTo>
                    <a:pt x="207" y="74"/>
                  </a:lnTo>
                  <a:lnTo>
                    <a:pt x="166" y="28"/>
                  </a:lnTo>
                  <a:lnTo>
                    <a:pt x="145" y="44"/>
                  </a:lnTo>
                  <a:lnTo>
                    <a:pt x="129" y="39"/>
                  </a:lnTo>
                  <a:lnTo>
                    <a:pt x="120" y="19"/>
                  </a:lnTo>
                  <a:lnTo>
                    <a:pt x="101" y="0"/>
                  </a:lnTo>
                  <a:lnTo>
                    <a:pt x="61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7" name="Freeform 183">
              <a:extLst>
                <a:ext uri="{FF2B5EF4-FFF2-40B4-BE49-F238E27FC236}">
                  <a16:creationId xmlns:a16="http://schemas.microsoft.com/office/drawing/2014/main" xmlns="" id="{31F3B674-075F-394B-9457-65F459DC0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13" y="1970088"/>
              <a:ext cx="161925" cy="76200"/>
            </a:xfrm>
            <a:custGeom>
              <a:avLst/>
              <a:gdLst>
                <a:gd name="T0" fmla="*/ 14 w 153"/>
                <a:gd name="T1" fmla="*/ 23 h 72"/>
                <a:gd name="T2" fmla="*/ 14 w 153"/>
                <a:gd name="T3" fmla="*/ 23 h 72"/>
                <a:gd name="T4" fmla="*/ 0 w 153"/>
                <a:gd name="T5" fmla="*/ 47 h 72"/>
                <a:gd name="T6" fmla="*/ 68 w 153"/>
                <a:gd name="T7" fmla="*/ 72 h 72"/>
                <a:gd name="T8" fmla="*/ 92 w 153"/>
                <a:gd name="T9" fmla="*/ 35 h 72"/>
                <a:gd name="T10" fmla="*/ 103 w 153"/>
                <a:gd name="T11" fmla="*/ 60 h 72"/>
                <a:gd name="T12" fmla="*/ 120 w 153"/>
                <a:gd name="T13" fmla="*/ 60 h 72"/>
                <a:gd name="T14" fmla="*/ 153 w 153"/>
                <a:gd name="T15" fmla="*/ 23 h 72"/>
                <a:gd name="T16" fmla="*/ 113 w 153"/>
                <a:gd name="T17" fmla="*/ 12 h 72"/>
                <a:gd name="T18" fmla="*/ 98 w 153"/>
                <a:gd name="T19" fmla="*/ 0 h 72"/>
                <a:gd name="T20" fmla="*/ 77 w 153"/>
                <a:gd name="T21" fmla="*/ 21 h 72"/>
                <a:gd name="T22" fmla="*/ 14 w 153"/>
                <a:gd name="T23" fmla="*/ 2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3" h="72">
                  <a:moveTo>
                    <a:pt x="14" y="23"/>
                  </a:moveTo>
                  <a:lnTo>
                    <a:pt x="14" y="23"/>
                  </a:lnTo>
                  <a:lnTo>
                    <a:pt x="0" y="47"/>
                  </a:lnTo>
                  <a:lnTo>
                    <a:pt x="68" y="72"/>
                  </a:lnTo>
                  <a:lnTo>
                    <a:pt x="92" y="35"/>
                  </a:lnTo>
                  <a:lnTo>
                    <a:pt x="103" y="60"/>
                  </a:lnTo>
                  <a:lnTo>
                    <a:pt x="120" y="60"/>
                  </a:lnTo>
                  <a:lnTo>
                    <a:pt x="153" y="23"/>
                  </a:lnTo>
                  <a:lnTo>
                    <a:pt x="113" y="12"/>
                  </a:lnTo>
                  <a:lnTo>
                    <a:pt x="98" y="0"/>
                  </a:lnTo>
                  <a:lnTo>
                    <a:pt x="77" y="21"/>
                  </a:lnTo>
                  <a:lnTo>
                    <a:pt x="14" y="2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8" name="Freeform 184">
              <a:extLst>
                <a:ext uri="{FF2B5EF4-FFF2-40B4-BE49-F238E27FC236}">
                  <a16:creationId xmlns:a16="http://schemas.microsoft.com/office/drawing/2014/main" xmlns="" id="{CB001E0F-CFAF-E849-A2D6-F34E107AE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8450" y="2046288"/>
              <a:ext cx="201613" cy="120650"/>
            </a:xfrm>
            <a:custGeom>
              <a:avLst/>
              <a:gdLst>
                <a:gd name="T0" fmla="*/ 53 w 191"/>
                <a:gd name="T1" fmla="*/ 0 h 115"/>
                <a:gd name="T2" fmla="*/ 53 w 191"/>
                <a:gd name="T3" fmla="*/ 0 h 115"/>
                <a:gd name="T4" fmla="*/ 0 w 191"/>
                <a:gd name="T5" fmla="*/ 23 h 115"/>
                <a:gd name="T6" fmla="*/ 0 w 191"/>
                <a:gd name="T7" fmla="*/ 40 h 115"/>
                <a:gd name="T8" fmla="*/ 69 w 191"/>
                <a:gd name="T9" fmla="*/ 66 h 115"/>
                <a:gd name="T10" fmla="*/ 53 w 191"/>
                <a:gd name="T11" fmla="*/ 84 h 115"/>
                <a:gd name="T12" fmla="*/ 64 w 191"/>
                <a:gd name="T13" fmla="*/ 107 h 115"/>
                <a:gd name="T14" fmla="*/ 107 w 191"/>
                <a:gd name="T15" fmla="*/ 87 h 115"/>
                <a:gd name="T16" fmla="*/ 144 w 191"/>
                <a:gd name="T17" fmla="*/ 87 h 115"/>
                <a:gd name="T18" fmla="*/ 161 w 191"/>
                <a:gd name="T19" fmla="*/ 115 h 115"/>
                <a:gd name="T20" fmla="*/ 191 w 191"/>
                <a:gd name="T21" fmla="*/ 86 h 115"/>
                <a:gd name="T22" fmla="*/ 184 w 191"/>
                <a:gd name="T23" fmla="*/ 57 h 115"/>
                <a:gd name="T24" fmla="*/ 160 w 191"/>
                <a:gd name="T25" fmla="*/ 66 h 115"/>
                <a:gd name="T26" fmla="*/ 156 w 191"/>
                <a:gd name="T27" fmla="*/ 31 h 115"/>
                <a:gd name="T28" fmla="*/ 168 w 191"/>
                <a:gd name="T29" fmla="*/ 10 h 115"/>
                <a:gd name="T30" fmla="*/ 156 w 191"/>
                <a:gd name="T31" fmla="*/ 10 h 115"/>
                <a:gd name="T32" fmla="*/ 137 w 191"/>
                <a:gd name="T33" fmla="*/ 22 h 115"/>
                <a:gd name="T34" fmla="*/ 128 w 191"/>
                <a:gd name="T35" fmla="*/ 29 h 115"/>
                <a:gd name="T36" fmla="*/ 134 w 191"/>
                <a:gd name="T37" fmla="*/ 54 h 115"/>
                <a:gd name="T38" fmla="*/ 120 w 191"/>
                <a:gd name="T39" fmla="*/ 64 h 115"/>
                <a:gd name="T40" fmla="*/ 99 w 191"/>
                <a:gd name="T41" fmla="*/ 63 h 115"/>
                <a:gd name="T42" fmla="*/ 94 w 191"/>
                <a:gd name="T43" fmla="*/ 31 h 115"/>
                <a:gd name="T44" fmla="*/ 53 w 191"/>
                <a:gd name="T4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1" h="115">
                  <a:moveTo>
                    <a:pt x="53" y="0"/>
                  </a:moveTo>
                  <a:lnTo>
                    <a:pt x="53" y="0"/>
                  </a:lnTo>
                  <a:lnTo>
                    <a:pt x="0" y="23"/>
                  </a:lnTo>
                  <a:lnTo>
                    <a:pt x="0" y="40"/>
                  </a:lnTo>
                  <a:lnTo>
                    <a:pt x="69" y="66"/>
                  </a:lnTo>
                  <a:lnTo>
                    <a:pt x="53" y="84"/>
                  </a:lnTo>
                  <a:lnTo>
                    <a:pt x="64" y="107"/>
                  </a:lnTo>
                  <a:lnTo>
                    <a:pt x="107" y="87"/>
                  </a:lnTo>
                  <a:lnTo>
                    <a:pt x="144" y="87"/>
                  </a:lnTo>
                  <a:lnTo>
                    <a:pt x="161" y="115"/>
                  </a:lnTo>
                  <a:lnTo>
                    <a:pt x="191" y="86"/>
                  </a:lnTo>
                  <a:lnTo>
                    <a:pt x="184" y="57"/>
                  </a:lnTo>
                  <a:lnTo>
                    <a:pt x="160" y="66"/>
                  </a:lnTo>
                  <a:lnTo>
                    <a:pt x="156" y="31"/>
                  </a:lnTo>
                  <a:lnTo>
                    <a:pt x="168" y="10"/>
                  </a:lnTo>
                  <a:lnTo>
                    <a:pt x="156" y="10"/>
                  </a:lnTo>
                  <a:lnTo>
                    <a:pt x="137" y="22"/>
                  </a:lnTo>
                  <a:lnTo>
                    <a:pt x="128" y="29"/>
                  </a:lnTo>
                  <a:lnTo>
                    <a:pt x="134" y="54"/>
                  </a:lnTo>
                  <a:lnTo>
                    <a:pt x="120" y="64"/>
                  </a:lnTo>
                  <a:lnTo>
                    <a:pt x="99" y="63"/>
                  </a:lnTo>
                  <a:lnTo>
                    <a:pt x="94" y="31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9" name="Freeform 185">
              <a:extLst>
                <a:ext uri="{FF2B5EF4-FFF2-40B4-BE49-F238E27FC236}">
                  <a16:creationId xmlns:a16="http://schemas.microsoft.com/office/drawing/2014/main" xmlns="" id="{C1CA8E48-CF30-2249-A5EA-ABC8C38B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63" y="1987551"/>
              <a:ext cx="61913" cy="36513"/>
            </a:xfrm>
            <a:custGeom>
              <a:avLst/>
              <a:gdLst>
                <a:gd name="T0" fmla="*/ 6 w 58"/>
                <a:gd name="T1" fmla="*/ 0 h 34"/>
                <a:gd name="T2" fmla="*/ 6 w 58"/>
                <a:gd name="T3" fmla="*/ 0 h 34"/>
                <a:gd name="T4" fmla="*/ 0 w 58"/>
                <a:gd name="T5" fmla="*/ 18 h 34"/>
                <a:gd name="T6" fmla="*/ 34 w 58"/>
                <a:gd name="T7" fmla="*/ 34 h 34"/>
                <a:gd name="T8" fmla="*/ 58 w 58"/>
                <a:gd name="T9" fmla="*/ 20 h 34"/>
                <a:gd name="T10" fmla="*/ 56 w 58"/>
                <a:gd name="T11" fmla="*/ 9 h 34"/>
                <a:gd name="T12" fmla="*/ 6 w 58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6" y="0"/>
                  </a:moveTo>
                  <a:lnTo>
                    <a:pt x="6" y="0"/>
                  </a:lnTo>
                  <a:lnTo>
                    <a:pt x="0" y="18"/>
                  </a:lnTo>
                  <a:lnTo>
                    <a:pt x="34" y="34"/>
                  </a:lnTo>
                  <a:lnTo>
                    <a:pt x="58" y="20"/>
                  </a:lnTo>
                  <a:lnTo>
                    <a:pt x="56" y="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0" name="Freeform 186">
              <a:extLst>
                <a:ext uri="{FF2B5EF4-FFF2-40B4-BE49-F238E27FC236}">
                  <a16:creationId xmlns:a16="http://schemas.microsoft.com/office/drawing/2014/main" xmlns="" id="{C2DBDABF-00E0-B14B-A457-6E7C176E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1957388"/>
              <a:ext cx="58738" cy="22225"/>
            </a:xfrm>
            <a:custGeom>
              <a:avLst/>
              <a:gdLst>
                <a:gd name="T0" fmla="*/ 25 w 56"/>
                <a:gd name="T1" fmla="*/ 0 h 21"/>
                <a:gd name="T2" fmla="*/ 25 w 56"/>
                <a:gd name="T3" fmla="*/ 0 h 21"/>
                <a:gd name="T4" fmla="*/ 0 w 56"/>
                <a:gd name="T5" fmla="*/ 8 h 21"/>
                <a:gd name="T6" fmla="*/ 2 w 56"/>
                <a:gd name="T7" fmla="*/ 21 h 21"/>
                <a:gd name="T8" fmla="*/ 56 w 56"/>
                <a:gd name="T9" fmla="*/ 17 h 21"/>
                <a:gd name="T10" fmla="*/ 54 w 56"/>
                <a:gd name="T11" fmla="*/ 5 h 21"/>
                <a:gd name="T12" fmla="*/ 25 w 56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21">
                  <a:moveTo>
                    <a:pt x="25" y="0"/>
                  </a:moveTo>
                  <a:lnTo>
                    <a:pt x="25" y="0"/>
                  </a:lnTo>
                  <a:lnTo>
                    <a:pt x="0" y="8"/>
                  </a:lnTo>
                  <a:lnTo>
                    <a:pt x="2" y="21"/>
                  </a:lnTo>
                  <a:lnTo>
                    <a:pt x="56" y="17"/>
                  </a:lnTo>
                  <a:lnTo>
                    <a:pt x="54" y="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1" name="Freeform 187">
              <a:extLst>
                <a:ext uri="{FF2B5EF4-FFF2-40B4-BE49-F238E27FC236}">
                  <a16:creationId xmlns:a16="http://schemas.microsoft.com/office/drawing/2014/main" xmlns="" id="{D1020AFD-CE5D-C24F-8697-4706CC79E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8325" y="1985963"/>
              <a:ext cx="84138" cy="73025"/>
            </a:xfrm>
            <a:custGeom>
              <a:avLst/>
              <a:gdLst>
                <a:gd name="T0" fmla="*/ 12 w 80"/>
                <a:gd name="T1" fmla="*/ 1 h 68"/>
                <a:gd name="T2" fmla="*/ 12 w 80"/>
                <a:gd name="T3" fmla="*/ 1 h 68"/>
                <a:gd name="T4" fmla="*/ 9 w 80"/>
                <a:gd name="T5" fmla="*/ 14 h 68"/>
                <a:gd name="T6" fmla="*/ 0 w 80"/>
                <a:gd name="T7" fmla="*/ 26 h 68"/>
                <a:gd name="T8" fmla="*/ 0 w 80"/>
                <a:gd name="T9" fmla="*/ 43 h 68"/>
                <a:gd name="T10" fmla="*/ 33 w 80"/>
                <a:gd name="T11" fmla="*/ 38 h 68"/>
                <a:gd name="T12" fmla="*/ 68 w 80"/>
                <a:gd name="T13" fmla="*/ 68 h 68"/>
                <a:gd name="T14" fmla="*/ 80 w 80"/>
                <a:gd name="T15" fmla="*/ 68 h 68"/>
                <a:gd name="T16" fmla="*/ 80 w 80"/>
                <a:gd name="T17" fmla="*/ 38 h 68"/>
                <a:gd name="T18" fmla="*/ 45 w 80"/>
                <a:gd name="T19" fmla="*/ 0 h 68"/>
                <a:gd name="T20" fmla="*/ 12 w 80"/>
                <a:gd name="T21" fmla="*/ 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68">
                  <a:moveTo>
                    <a:pt x="12" y="1"/>
                  </a:moveTo>
                  <a:lnTo>
                    <a:pt x="12" y="1"/>
                  </a:lnTo>
                  <a:lnTo>
                    <a:pt x="9" y="14"/>
                  </a:lnTo>
                  <a:lnTo>
                    <a:pt x="0" y="26"/>
                  </a:lnTo>
                  <a:lnTo>
                    <a:pt x="0" y="43"/>
                  </a:lnTo>
                  <a:lnTo>
                    <a:pt x="33" y="38"/>
                  </a:lnTo>
                  <a:lnTo>
                    <a:pt x="68" y="68"/>
                  </a:lnTo>
                  <a:lnTo>
                    <a:pt x="80" y="68"/>
                  </a:lnTo>
                  <a:lnTo>
                    <a:pt x="80" y="38"/>
                  </a:lnTo>
                  <a:lnTo>
                    <a:pt x="45" y="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2" name="Freeform 188">
              <a:extLst>
                <a:ext uri="{FF2B5EF4-FFF2-40B4-BE49-F238E27FC236}">
                  <a16:creationId xmlns:a16="http://schemas.microsoft.com/office/drawing/2014/main" xmlns="" id="{DEAD7889-8EC0-E440-9FD0-C672F15BA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4688" y="2020888"/>
              <a:ext cx="52388" cy="66675"/>
            </a:xfrm>
            <a:custGeom>
              <a:avLst/>
              <a:gdLst>
                <a:gd name="T0" fmla="*/ 0 w 49"/>
                <a:gd name="T1" fmla="*/ 4 h 63"/>
                <a:gd name="T2" fmla="*/ 0 w 49"/>
                <a:gd name="T3" fmla="*/ 4 h 63"/>
                <a:gd name="T4" fmla="*/ 14 w 49"/>
                <a:gd name="T5" fmla="*/ 19 h 63"/>
                <a:gd name="T6" fmla="*/ 2 w 49"/>
                <a:gd name="T7" fmla="*/ 40 h 63"/>
                <a:gd name="T8" fmla="*/ 11 w 49"/>
                <a:gd name="T9" fmla="*/ 63 h 63"/>
                <a:gd name="T10" fmla="*/ 49 w 49"/>
                <a:gd name="T11" fmla="*/ 42 h 63"/>
                <a:gd name="T12" fmla="*/ 49 w 49"/>
                <a:gd name="T13" fmla="*/ 26 h 63"/>
                <a:gd name="T14" fmla="*/ 26 w 49"/>
                <a:gd name="T15" fmla="*/ 0 h 63"/>
                <a:gd name="T16" fmla="*/ 0 w 49"/>
                <a:gd name="T17" fmla="*/ 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63">
                  <a:moveTo>
                    <a:pt x="0" y="4"/>
                  </a:moveTo>
                  <a:lnTo>
                    <a:pt x="0" y="4"/>
                  </a:lnTo>
                  <a:lnTo>
                    <a:pt x="14" y="19"/>
                  </a:lnTo>
                  <a:lnTo>
                    <a:pt x="2" y="40"/>
                  </a:lnTo>
                  <a:lnTo>
                    <a:pt x="11" y="63"/>
                  </a:lnTo>
                  <a:lnTo>
                    <a:pt x="49" y="42"/>
                  </a:lnTo>
                  <a:lnTo>
                    <a:pt x="49" y="26"/>
                  </a:lnTo>
                  <a:lnTo>
                    <a:pt x="26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3" name="Freeform 189">
              <a:extLst>
                <a:ext uri="{FF2B5EF4-FFF2-40B4-BE49-F238E27FC236}">
                  <a16:creationId xmlns:a16="http://schemas.microsoft.com/office/drawing/2014/main" xmlns="" id="{836A7889-DD8C-8743-AFC2-7F337F986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8663" y="1938338"/>
              <a:ext cx="149225" cy="153988"/>
            </a:xfrm>
            <a:custGeom>
              <a:avLst/>
              <a:gdLst>
                <a:gd name="T0" fmla="*/ 0 w 142"/>
                <a:gd name="T1" fmla="*/ 42 h 146"/>
                <a:gd name="T2" fmla="*/ 0 w 142"/>
                <a:gd name="T3" fmla="*/ 42 h 146"/>
                <a:gd name="T4" fmla="*/ 1 w 142"/>
                <a:gd name="T5" fmla="*/ 70 h 146"/>
                <a:gd name="T6" fmla="*/ 48 w 142"/>
                <a:gd name="T7" fmla="*/ 70 h 146"/>
                <a:gd name="T8" fmla="*/ 60 w 142"/>
                <a:gd name="T9" fmla="*/ 81 h 146"/>
                <a:gd name="T10" fmla="*/ 59 w 142"/>
                <a:gd name="T11" fmla="*/ 93 h 146"/>
                <a:gd name="T12" fmla="*/ 17 w 142"/>
                <a:gd name="T13" fmla="*/ 98 h 146"/>
                <a:gd name="T14" fmla="*/ 47 w 142"/>
                <a:gd name="T15" fmla="*/ 139 h 146"/>
                <a:gd name="T16" fmla="*/ 87 w 142"/>
                <a:gd name="T17" fmla="*/ 146 h 146"/>
                <a:gd name="T18" fmla="*/ 142 w 142"/>
                <a:gd name="T19" fmla="*/ 121 h 146"/>
                <a:gd name="T20" fmla="*/ 62 w 142"/>
                <a:gd name="T21" fmla="*/ 0 h 146"/>
                <a:gd name="T22" fmla="*/ 38 w 142"/>
                <a:gd name="T23" fmla="*/ 16 h 146"/>
                <a:gd name="T24" fmla="*/ 40 w 142"/>
                <a:gd name="T25" fmla="*/ 37 h 146"/>
                <a:gd name="T26" fmla="*/ 12 w 142"/>
                <a:gd name="T27" fmla="*/ 26 h 146"/>
                <a:gd name="T28" fmla="*/ 0 w 142"/>
                <a:gd name="T29" fmla="*/ 4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2" h="146">
                  <a:moveTo>
                    <a:pt x="0" y="42"/>
                  </a:moveTo>
                  <a:lnTo>
                    <a:pt x="0" y="42"/>
                  </a:lnTo>
                  <a:lnTo>
                    <a:pt x="1" y="70"/>
                  </a:lnTo>
                  <a:lnTo>
                    <a:pt x="48" y="70"/>
                  </a:lnTo>
                  <a:lnTo>
                    <a:pt x="60" y="81"/>
                  </a:lnTo>
                  <a:lnTo>
                    <a:pt x="59" y="93"/>
                  </a:lnTo>
                  <a:lnTo>
                    <a:pt x="17" y="98"/>
                  </a:lnTo>
                  <a:lnTo>
                    <a:pt x="47" y="139"/>
                  </a:lnTo>
                  <a:lnTo>
                    <a:pt x="87" y="146"/>
                  </a:lnTo>
                  <a:lnTo>
                    <a:pt x="142" y="121"/>
                  </a:lnTo>
                  <a:lnTo>
                    <a:pt x="62" y="0"/>
                  </a:lnTo>
                  <a:lnTo>
                    <a:pt x="38" y="16"/>
                  </a:lnTo>
                  <a:lnTo>
                    <a:pt x="40" y="37"/>
                  </a:lnTo>
                  <a:lnTo>
                    <a:pt x="12" y="26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4" name="Freeform 190">
              <a:extLst>
                <a:ext uri="{FF2B5EF4-FFF2-40B4-BE49-F238E27FC236}">
                  <a16:creationId xmlns:a16="http://schemas.microsoft.com/office/drawing/2014/main" xmlns="" id="{B633D789-228F-7E4D-9FED-928A12782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2563" y="2192338"/>
              <a:ext cx="276225" cy="254000"/>
            </a:xfrm>
            <a:custGeom>
              <a:avLst/>
              <a:gdLst>
                <a:gd name="T0" fmla="*/ 111 w 261"/>
                <a:gd name="T1" fmla="*/ 0 h 240"/>
                <a:gd name="T2" fmla="*/ 111 w 261"/>
                <a:gd name="T3" fmla="*/ 0 h 240"/>
                <a:gd name="T4" fmla="*/ 45 w 261"/>
                <a:gd name="T5" fmla="*/ 18 h 240"/>
                <a:gd name="T6" fmla="*/ 7 w 261"/>
                <a:gd name="T7" fmla="*/ 51 h 240"/>
                <a:gd name="T8" fmla="*/ 10 w 261"/>
                <a:gd name="T9" fmla="*/ 88 h 240"/>
                <a:gd name="T10" fmla="*/ 80 w 261"/>
                <a:gd name="T11" fmla="*/ 109 h 240"/>
                <a:gd name="T12" fmla="*/ 64 w 261"/>
                <a:gd name="T13" fmla="*/ 144 h 240"/>
                <a:gd name="T14" fmla="*/ 14 w 261"/>
                <a:gd name="T15" fmla="*/ 113 h 240"/>
                <a:gd name="T16" fmla="*/ 0 w 261"/>
                <a:gd name="T17" fmla="*/ 139 h 240"/>
                <a:gd name="T18" fmla="*/ 33 w 261"/>
                <a:gd name="T19" fmla="*/ 162 h 240"/>
                <a:gd name="T20" fmla="*/ 31 w 261"/>
                <a:gd name="T21" fmla="*/ 198 h 240"/>
                <a:gd name="T22" fmla="*/ 82 w 261"/>
                <a:gd name="T23" fmla="*/ 212 h 240"/>
                <a:gd name="T24" fmla="*/ 143 w 261"/>
                <a:gd name="T25" fmla="*/ 209 h 240"/>
                <a:gd name="T26" fmla="*/ 153 w 261"/>
                <a:gd name="T27" fmla="*/ 190 h 240"/>
                <a:gd name="T28" fmla="*/ 198 w 261"/>
                <a:gd name="T29" fmla="*/ 240 h 240"/>
                <a:gd name="T30" fmla="*/ 229 w 261"/>
                <a:gd name="T31" fmla="*/ 230 h 240"/>
                <a:gd name="T32" fmla="*/ 235 w 261"/>
                <a:gd name="T33" fmla="*/ 195 h 240"/>
                <a:gd name="T34" fmla="*/ 257 w 261"/>
                <a:gd name="T35" fmla="*/ 211 h 240"/>
                <a:gd name="T36" fmla="*/ 261 w 261"/>
                <a:gd name="T37" fmla="*/ 176 h 240"/>
                <a:gd name="T38" fmla="*/ 233 w 261"/>
                <a:gd name="T39" fmla="*/ 158 h 240"/>
                <a:gd name="T40" fmla="*/ 235 w 261"/>
                <a:gd name="T41" fmla="*/ 48 h 240"/>
                <a:gd name="T42" fmla="*/ 210 w 261"/>
                <a:gd name="T43" fmla="*/ 28 h 240"/>
                <a:gd name="T44" fmla="*/ 184 w 261"/>
                <a:gd name="T45" fmla="*/ 63 h 240"/>
                <a:gd name="T46" fmla="*/ 111 w 261"/>
                <a:gd name="T4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1" h="240">
                  <a:moveTo>
                    <a:pt x="111" y="0"/>
                  </a:moveTo>
                  <a:lnTo>
                    <a:pt x="111" y="0"/>
                  </a:lnTo>
                  <a:lnTo>
                    <a:pt x="45" y="18"/>
                  </a:lnTo>
                  <a:lnTo>
                    <a:pt x="7" y="51"/>
                  </a:lnTo>
                  <a:lnTo>
                    <a:pt x="10" y="88"/>
                  </a:lnTo>
                  <a:lnTo>
                    <a:pt x="80" y="109"/>
                  </a:lnTo>
                  <a:lnTo>
                    <a:pt x="64" y="144"/>
                  </a:lnTo>
                  <a:lnTo>
                    <a:pt x="14" y="113"/>
                  </a:lnTo>
                  <a:lnTo>
                    <a:pt x="0" y="139"/>
                  </a:lnTo>
                  <a:lnTo>
                    <a:pt x="33" y="162"/>
                  </a:lnTo>
                  <a:lnTo>
                    <a:pt x="31" y="198"/>
                  </a:lnTo>
                  <a:lnTo>
                    <a:pt x="82" y="212"/>
                  </a:lnTo>
                  <a:lnTo>
                    <a:pt x="143" y="209"/>
                  </a:lnTo>
                  <a:lnTo>
                    <a:pt x="153" y="190"/>
                  </a:lnTo>
                  <a:lnTo>
                    <a:pt x="198" y="240"/>
                  </a:lnTo>
                  <a:lnTo>
                    <a:pt x="229" y="230"/>
                  </a:lnTo>
                  <a:lnTo>
                    <a:pt x="235" y="195"/>
                  </a:lnTo>
                  <a:lnTo>
                    <a:pt x="257" y="211"/>
                  </a:lnTo>
                  <a:lnTo>
                    <a:pt x="261" y="176"/>
                  </a:lnTo>
                  <a:lnTo>
                    <a:pt x="233" y="158"/>
                  </a:lnTo>
                  <a:lnTo>
                    <a:pt x="235" y="48"/>
                  </a:lnTo>
                  <a:lnTo>
                    <a:pt x="210" y="28"/>
                  </a:lnTo>
                  <a:lnTo>
                    <a:pt x="184" y="63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5" name="Freeform 191">
              <a:extLst>
                <a:ext uri="{FF2B5EF4-FFF2-40B4-BE49-F238E27FC236}">
                  <a16:creationId xmlns:a16="http://schemas.microsoft.com/office/drawing/2014/main" xmlns="" id="{52785443-EA0B-3C4A-9104-E4C1F62EE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363" y="2243138"/>
              <a:ext cx="103188" cy="115888"/>
            </a:xfrm>
            <a:custGeom>
              <a:avLst/>
              <a:gdLst>
                <a:gd name="T0" fmla="*/ 34 w 97"/>
                <a:gd name="T1" fmla="*/ 29 h 110"/>
                <a:gd name="T2" fmla="*/ 34 w 97"/>
                <a:gd name="T3" fmla="*/ 29 h 110"/>
                <a:gd name="T4" fmla="*/ 12 w 97"/>
                <a:gd name="T5" fmla="*/ 19 h 110"/>
                <a:gd name="T6" fmla="*/ 0 w 97"/>
                <a:gd name="T7" fmla="*/ 35 h 110"/>
                <a:gd name="T8" fmla="*/ 24 w 97"/>
                <a:gd name="T9" fmla="*/ 73 h 110"/>
                <a:gd name="T10" fmla="*/ 26 w 97"/>
                <a:gd name="T11" fmla="*/ 110 h 110"/>
                <a:gd name="T12" fmla="*/ 78 w 97"/>
                <a:gd name="T13" fmla="*/ 79 h 110"/>
                <a:gd name="T14" fmla="*/ 78 w 97"/>
                <a:gd name="T15" fmla="*/ 33 h 110"/>
                <a:gd name="T16" fmla="*/ 97 w 97"/>
                <a:gd name="T17" fmla="*/ 14 h 110"/>
                <a:gd name="T18" fmla="*/ 78 w 97"/>
                <a:gd name="T19" fmla="*/ 0 h 110"/>
                <a:gd name="T20" fmla="*/ 47 w 97"/>
                <a:gd name="T21" fmla="*/ 0 h 110"/>
                <a:gd name="T22" fmla="*/ 34 w 97"/>
                <a:gd name="T23" fmla="*/ 2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" h="110">
                  <a:moveTo>
                    <a:pt x="34" y="29"/>
                  </a:moveTo>
                  <a:lnTo>
                    <a:pt x="34" y="29"/>
                  </a:lnTo>
                  <a:lnTo>
                    <a:pt x="12" y="19"/>
                  </a:lnTo>
                  <a:lnTo>
                    <a:pt x="0" y="35"/>
                  </a:lnTo>
                  <a:lnTo>
                    <a:pt x="24" y="73"/>
                  </a:lnTo>
                  <a:lnTo>
                    <a:pt x="26" y="110"/>
                  </a:lnTo>
                  <a:lnTo>
                    <a:pt x="78" y="79"/>
                  </a:lnTo>
                  <a:lnTo>
                    <a:pt x="78" y="33"/>
                  </a:lnTo>
                  <a:lnTo>
                    <a:pt x="97" y="14"/>
                  </a:lnTo>
                  <a:lnTo>
                    <a:pt x="78" y="0"/>
                  </a:lnTo>
                  <a:lnTo>
                    <a:pt x="47" y="0"/>
                  </a:lnTo>
                  <a:lnTo>
                    <a:pt x="34" y="2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6" name="Freeform 192">
              <a:extLst>
                <a:ext uri="{FF2B5EF4-FFF2-40B4-BE49-F238E27FC236}">
                  <a16:creationId xmlns:a16="http://schemas.microsoft.com/office/drawing/2014/main" xmlns="" id="{251AA8D0-F8FB-9848-BD97-75BC504B2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3250" y="2257426"/>
              <a:ext cx="120650" cy="69850"/>
            </a:xfrm>
            <a:custGeom>
              <a:avLst/>
              <a:gdLst>
                <a:gd name="T0" fmla="*/ 37 w 115"/>
                <a:gd name="T1" fmla="*/ 0 h 66"/>
                <a:gd name="T2" fmla="*/ 37 w 115"/>
                <a:gd name="T3" fmla="*/ 0 h 66"/>
                <a:gd name="T4" fmla="*/ 0 w 115"/>
                <a:gd name="T5" fmla="*/ 30 h 66"/>
                <a:gd name="T6" fmla="*/ 9 w 115"/>
                <a:gd name="T7" fmla="*/ 66 h 66"/>
                <a:gd name="T8" fmla="*/ 32 w 115"/>
                <a:gd name="T9" fmla="*/ 66 h 66"/>
                <a:gd name="T10" fmla="*/ 42 w 115"/>
                <a:gd name="T11" fmla="*/ 47 h 66"/>
                <a:gd name="T12" fmla="*/ 58 w 115"/>
                <a:gd name="T13" fmla="*/ 63 h 66"/>
                <a:gd name="T14" fmla="*/ 73 w 115"/>
                <a:gd name="T15" fmla="*/ 61 h 66"/>
                <a:gd name="T16" fmla="*/ 115 w 115"/>
                <a:gd name="T17" fmla="*/ 26 h 66"/>
                <a:gd name="T18" fmla="*/ 37 w 115"/>
                <a:gd name="T1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66">
                  <a:moveTo>
                    <a:pt x="37" y="0"/>
                  </a:moveTo>
                  <a:lnTo>
                    <a:pt x="37" y="0"/>
                  </a:lnTo>
                  <a:lnTo>
                    <a:pt x="0" y="30"/>
                  </a:lnTo>
                  <a:lnTo>
                    <a:pt x="9" y="66"/>
                  </a:lnTo>
                  <a:lnTo>
                    <a:pt x="32" y="66"/>
                  </a:lnTo>
                  <a:lnTo>
                    <a:pt x="42" y="47"/>
                  </a:lnTo>
                  <a:lnTo>
                    <a:pt x="58" y="63"/>
                  </a:lnTo>
                  <a:lnTo>
                    <a:pt x="73" y="61"/>
                  </a:lnTo>
                  <a:lnTo>
                    <a:pt x="115" y="26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7" name="Freeform 193">
              <a:extLst>
                <a:ext uri="{FF2B5EF4-FFF2-40B4-BE49-F238E27FC236}">
                  <a16:creationId xmlns:a16="http://schemas.microsoft.com/office/drawing/2014/main" xmlns="" id="{3A5A8E80-1728-E448-B8FA-0DBC43860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8650" y="2195513"/>
              <a:ext cx="50800" cy="33338"/>
            </a:xfrm>
            <a:custGeom>
              <a:avLst/>
              <a:gdLst>
                <a:gd name="T0" fmla="*/ 8 w 48"/>
                <a:gd name="T1" fmla="*/ 0 h 31"/>
                <a:gd name="T2" fmla="*/ 8 w 48"/>
                <a:gd name="T3" fmla="*/ 0 h 31"/>
                <a:gd name="T4" fmla="*/ 0 w 48"/>
                <a:gd name="T5" fmla="*/ 17 h 31"/>
                <a:gd name="T6" fmla="*/ 38 w 48"/>
                <a:gd name="T7" fmla="*/ 31 h 31"/>
                <a:gd name="T8" fmla="*/ 48 w 48"/>
                <a:gd name="T9" fmla="*/ 16 h 31"/>
                <a:gd name="T10" fmla="*/ 8 w 4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31">
                  <a:moveTo>
                    <a:pt x="8" y="0"/>
                  </a:moveTo>
                  <a:lnTo>
                    <a:pt x="8" y="0"/>
                  </a:lnTo>
                  <a:lnTo>
                    <a:pt x="0" y="17"/>
                  </a:lnTo>
                  <a:lnTo>
                    <a:pt x="38" y="31"/>
                  </a:lnTo>
                  <a:lnTo>
                    <a:pt x="48" y="1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8" name="Freeform 194">
              <a:extLst>
                <a:ext uri="{FF2B5EF4-FFF2-40B4-BE49-F238E27FC236}">
                  <a16:creationId xmlns:a16="http://schemas.microsoft.com/office/drawing/2014/main" xmlns="" id="{6CDCB563-EA19-0D4E-BE92-8B762D18A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9275" y="2125663"/>
              <a:ext cx="85725" cy="77788"/>
            </a:xfrm>
            <a:custGeom>
              <a:avLst/>
              <a:gdLst>
                <a:gd name="T0" fmla="*/ 61 w 80"/>
                <a:gd name="T1" fmla="*/ 0 h 74"/>
                <a:gd name="T2" fmla="*/ 61 w 80"/>
                <a:gd name="T3" fmla="*/ 0 h 74"/>
                <a:gd name="T4" fmla="*/ 22 w 80"/>
                <a:gd name="T5" fmla="*/ 5 h 74"/>
                <a:gd name="T6" fmla="*/ 0 w 80"/>
                <a:gd name="T7" fmla="*/ 26 h 74"/>
                <a:gd name="T8" fmla="*/ 42 w 80"/>
                <a:gd name="T9" fmla="*/ 28 h 74"/>
                <a:gd name="T10" fmla="*/ 29 w 80"/>
                <a:gd name="T11" fmla="*/ 60 h 74"/>
                <a:gd name="T12" fmla="*/ 38 w 80"/>
                <a:gd name="T13" fmla="*/ 74 h 74"/>
                <a:gd name="T14" fmla="*/ 50 w 80"/>
                <a:gd name="T15" fmla="*/ 72 h 74"/>
                <a:gd name="T16" fmla="*/ 80 w 80"/>
                <a:gd name="T17" fmla="*/ 25 h 74"/>
                <a:gd name="T18" fmla="*/ 61 w 80"/>
                <a:gd name="T1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74">
                  <a:moveTo>
                    <a:pt x="61" y="0"/>
                  </a:moveTo>
                  <a:lnTo>
                    <a:pt x="61" y="0"/>
                  </a:lnTo>
                  <a:lnTo>
                    <a:pt x="22" y="5"/>
                  </a:lnTo>
                  <a:lnTo>
                    <a:pt x="0" y="26"/>
                  </a:lnTo>
                  <a:lnTo>
                    <a:pt x="42" y="28"/>
                  </a:lnTo>
                  <a:lnTo>
                    <a:pt x="29" y="60"/>
                  </a:lnTo>
                  <a:lnTo>
                    <a:pt x="38" y="74"/>
                  </a:lnTo>
                  <a:lnTo>
                    <a:pt x="50" y="72"/>
                  </a:lnTo>
                  <a:lnTo>
                    <a:pt x="80" y="25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9" name="Freeform 195">
              <a:extLst>
                <a:ext uri="{FF2B5EF4-FFF2-40B4-BE49-F238E27FC236}">
                  <a16:creationId xmlns:a16="http://schemas.microsoft.com/office/drawing/2014/main" xmlns="" id="{50C6FC87-3FA0-7847-B93C-DBBD97A79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1988" y="2112963"/>
              <a:ext cx="255588" cy="187325"/>
            </a:xfrm>
            <a:custGeom>
              <a:avLst/>
              <a:gdLst>
                <a:gd name="T0" fmla="*/ 21 w 242"/>
                <a:gd name="T1" fmla="*/ 0 h 177"/>
                <a:gd name="T2" fmla="*/ 21 w 242"/>
                <a:gd name="T3" fmla="*/ 0 h 177"/>
                <a:gd name="T4" fmla="*/ 0 w 242"/>
                <a:gd name="T5" fmla="*/ 7 h 177"/>
                <a:gd name="T6" fmla="*/ 3 w 242"/>
                <a:gd name="T7" fmla="*/ 35 h 177"/>
                <a:gd name="T8" fmla="*/ 38 w 242"/>
                <a:gd name="T9" fmla="*/ 58 h 177"/>
                <a:gd name="T10" fmla="*/ 40 w 242"/>
                <a:gd name="T11" fmla="*/ 75 h 177"/>
                <a:gd name="T12" fmla="*/ 29 w 242"/>
                <a:gd name="T13" fmla="*/ 86 h 177"/>
                <a:gd name="T14" fmla="*/ 35 w 242"/>
                <a:gd name="T15" fmla="*/ 121 h 177"/>
                <a:gd name="T16" fmla="*/ 169 w 242"/>
                <a:gd name="T17" fmla="*/ 165 h 177"/>
                <a:gd name="T18" fmla="*/ 205 w 242"/>
                <a:gd name="T19" fmla="*/ 177 h 177"/>
                <a:gd name="T20" fmla="*/ 242 w 242"/>
                <a:gd name="T21" fmla="*/ 145 h 177"/>
                <a:gd name="T22" fmla="*/ 198 w 242"/>
                <a:gd name="T23" fmla="*/ 110 h 177"/>
                <a:gd name="T24" fmla="*/ 158 w 242"/>
                <a:gd name="T25" fmla="*/ 121 h 177"/>
                <a:gd name="T26" fmla="*/ 103 w 242"/>
                <a:gd name="T27" fmla="*/ 115 h 177"/>
                <a:gd name="T28" fmla="*/ 82 w 242"/>
                <a:gd name="T29" fmla="*/ 94 h 177"/>
                <a:gd name="T30" fmla="*/ 77 w 242"/>
                <a:gd name="T31" fmla="*/ 37 h 177"/>
                <a:gd name="T32" fmla="*/ 42 w 242"/>
                <a:gd name="T33" fmla="*/ 19 h 177"/>
                <a:gd name="T34" fmla="*/ 21 w 242"/>
                <a:gd name="T3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2" h="177">
                  <a:moveTo>
                    <a:pt x="21" y="0"/>
                  </a:moveTo>
                  <a:lnTo>
                    <a:pt x="21" y="0"/>
                  </a:lnTo>
                  <a:lnTo>
                    <a:pt x="0" y="7"/>
                  </a:lnTo>
                  <a:lnTo>
                    <a:pt x="3" y="35"/>
                  </a:lnTo>
                  <a:lnTo>
                    <a:pt x="38" y="58"/>
                  </a:lnTo>
                  <a:lnTo>
                    <a:pt x="40" y="75"/>
                  </a:lnTo>
                  <a:lnTo>
                    <a:pt x="29" y="86"/>
                  </a:lnTo>
                  <a:lnTo>
                    <a:pt x="35" y="121"/>
                  </a:lnTo>
                  <a:lnTo>
                    <a:pt x="169" y="165"/>
                  </a:lnTo>
                  <a:lnTo>
                    <a:pt x="205" y="177"/>
                  </a:lnTo>
                  <a:lnTo>
                    <a:pt x="242" y="145"/>
                  </a:lnTo>
                  <a:lnTo>
                    <a:pt x="198" y="110"/>
                  </a:lnTo>
                  <a:lnTo>
                    <a:pt x="158" y="121"/>
                  </a:lnTo>
                  <a:lnTo>
                    <a:pt x="103" y="115"/>
                  </a:lnTo>
                  <a:lnTo>
                    <a:pt x="82" y="94"/>
                  </a:lnTo>
                  <a:lnTo>
                    <a:pt x="77" y="37"/>
                  </a:lnTo>
                  <a:lnTo>
                    <a:pt x="42" y="19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0" name="Freeform 196">
              <a:extLst>
                <a:ext uri="{FF2B5EF4-FFF2-40B4-BE49-F238E27FC236}">
                  <a16:creationId xmlns:a16="http://schemas.microsoft.com/office/drawing/2014/main" xmlns="" id="{7B64A4FD-E8DE-674E-9773-F0E54A3CD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5800" y="2301876"/>
              <a:ext cx="441325" cy="550863"/>
            </a:xfrm>
            <a:custGeom>
              <a:avLst/>
              <a:gdLst>
                <a:gd name="T0" fmla="*/ 107 w 417"/>
                <a:gd name="T1" fmla="*/ 3 h 520"/>
                <a:gd name="T2" fmla="*/ 107 w 417"/>
                <a:gd name="T3" fmla="*/ 3 h 520"/>
                <a:gd name="T4" fmla="*/ 69 w 417"/>
                <a:gd name="T5" fmla="*/ 0 h 520"/>
                <a:gd name="T6" fmla="*/ 24 w 417"/>
                <a:gd name="T7" fmla="*/ 17 h 520"/>
                <a:gd name="T8" fmla="*/ 0 w 417"/>
                <a:gd name="T9" fmla="*/ 51 h 520"/>
                <a:gd name="T10" fmla="*/ 7 w 417"/>
                <a:gd name="T11" fmla="*/ 142 h 520"/>
                <a:gd name="T12" fmla="*/ 81 w 417"/>
                <a:gd name="T13" fmla="*/ 145 h 520"/>
                <a:gd name="T14" fmla="*/ 153 w 417"/>
                <a:gd name="T15" fmla="*/ 180 h 520"/>
                <a:gd name="T16" fmla="*/ 203 w 417"/>
                <a:gd name="T17" fmla="*/ 238 h 520"/>
                <a:gd name="T18" fmla="*/ 241 w 417"/>
                <a:gd name="T19" fmla="*/ 236 h 520"/>
                <a:gd name="T20" fmla="*/ 231 w 417"/>
                <a:gd name="T21" fmla="*/ 291 h 520"/>
                <a:gd name="T22" fmla="*/ 196 w 417"/>
                <a:gd name="T23" fmla="*/ 349 h 520"/>
                <a:gd name="T24" fmla="*/ 158 w 417"/>
                <a:gd name="T25" fmla="*/ 366 h 520"/>
                <a:gd name="T26" fmla="*/ 130 w 417"/>
                <a:gd name="T27" fmla="*/ 361 h 520"/>
                <a:gd name="T28" fmla="*/ 116 w 417"/>
                <a:gd name="T29" fmla="*/ 349 h 520"/>
                <a:gd name="T30" fmla="*/ 95 w 417"/>
                <a:gd name="T31" fmla="*/ 377 h 520"/>
                <a:gd name="T32" fmla="*/ 104 w 417"/>
                <a:gd name="T33" fmla="*/ 405 h 520"/>
                <a:gd name="T34" fmla="*/ 134 w 417"/>
                <a:gd name="T35" fmla="*/ 406 h 520"/>
                <a:gd name="T36" fmla="*/ 170 w 417"/>
                <a:gd name="T37" fmla="*/ 389 h 520"/>
                <a:gd name="T38" fmla="*/ 201 w 417"/>
                <a:gd name="T39" fmla="*/ 469 h 520"/>
                <a:gd name="T40" fmla="*/ 280 w 417"/>
                <a:gd name="T41" fmla="*/ 520 h 520"/>
                <a:gd name="T42" fmla="*/ 334 w 417"/>
                <a:gd name="T43" fmla="*/ 452 h 520"/>
                <a:gd name="T44" fmla="*/ 288 w 417"/>
                <a:gd name="T45" fmla="*/ 378 h 520"/>
                <a:gd name="T46" fmla="*/ 315 w 417"/>
                <a:gd name="T47" fmla="*/ 349 h 520"/>
                <a:gd name="T48" fmla="*/ 351 w 417"/>
                <a:gd name="T49" fmla="*/ 410 h 520"/>
                <a:gd name="T50" fmla="*/ 417 w 417"/>
                <a:gd name="T51" fmla="*/ 352 h 520"/>
                <a:gd name="T52" fmla="*/ 405 w 417"/>
                <a:gd name="T53" fmla="*/ 326 h 520"/>
                <a:gd name="T54" fmla="*/ 360 w 417"/>
                <a:gd name="T55" fmla="*/ 340 h 520"/>
                <a:gd name="T56" fmla="*/ 329 w 417"/>
                <a:gd name="T57" fmla="*/ 254 h 520"/>
                <a:gd name="T58" fmla="*/ 358 w 417"/>
                <a:gd name="T59" fmla="*/ 205 h 520"/>
                <a:gd name="T60" fmla="*/ 299 w 417"/>
                <a:gd name="T61" fmla="*/ 142 h 520"/>
                <a:gd name="T62" fmla="*/ 266 w 417"/>
                <a:gd name="T63" fmla="*/ 165 h 520"/>
                <a:gd name="T64" fmla="*/ 235 w 417"/>
                <a:gd name="T65" fmla="*/ 96 h 520"/>
                <a:gd name="T66" fmla="*/ 169 w 417"/>
                <a:gd name="T67" fmla="*/ 105 h 520"/>
                <a:gd name="T68" fmla="*/ 151 w 417"/>
                <a:gd name="T69" fmla="*/ 23 h 520"/>
                <a:gd name="T70" fmla="*/ 97 w 417"/>
                <a:gd name="T71" fmla="*/ 59 h 520"/>
                <a:gd name="T72" fmla="*/ 92 w 417"/>
                <a:gd name="T73" fmla="*/ 105 h 520"/>
                <a:gd name="T74" fmla="*/ 62 w 417"/>
                <a:gd name="T75" fmla="*/ 105 h 520"/>
                <a:gd name="T76" fmla="*/ 66 w 417"/>
                <a:gd name="T77" fmla="*/ 65 h 520"/>
                <a:gd name="T78" fmla="*/ 107 w 417"/>
                <a:gd name="T79" fmla="*/ 3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7" h="520">
                  <a:moveTo>
                    <a:pt x="107" y="3"/>
                  </a:moveTo>
                  <a:lnTo>
                    <a:pt x="107" y="3"/>
                  </a:lnTo>
                  <a:lnTo>
                    <a:pt x="69" y="0"/>
                  </a:lnTo>
                  <a:lnTo>
                    <a:pt x="24" y="17"/>
                  </a:lnTo>
                  <a:lnTo>
                    <a:pt x="0" y="51"/>
                  </a:lnTo>
                  <a:lnTo>
                    <a:pt x="7" y="142"/>
                  </a:lnTo>
                  <a:lnTo>
                    <a:pt x="81" y="145"/>
                  </a:lnTo>
                  <a:lnTo>
                    <a:pt x="153" y="180"/>
                  </a:lnTo>
                  <a:lnTo>
                    <a:pt x="203" y="238"/>
                  </a:lnTo>
                  <a:lnTo>
                    <a:pt x="241" y="236"/>
                  </a:lnTo>
                  <a:lnTo>
                    <a:pt x="231" y="291"/>
                  </a:lnTo>
                  <a:lnTo>
                    <a:pt x="196" y="349"/>
                  </a:lnTo>
                  <a:lnTo>
                    <a:pt x="158" y="366"/>
                  </a:lnTo>
                  <a:lnTo>
                    <a:pt x="130" y="361"/>
                  </a:lnTo>
                  <a:lnTo>
                    <a:pt x="116" y="349"/>
                  </a:lnTo>
                  <a:lnTo>
                    <a:pt x="95" y="377"/>
                  </a:lnTo>
                  <a:lnTo>
                    <a:pt x="104" y="405"/>
                  </a:lnTo>
                  <a:lnTo>
                    <a:pt x="134" y="406"/>
                  </a:lnTo>
                  <a:lnTo>
                    <a:pt x="170" y="389"/>
                  </a:lnTo>
                  <a:lnTo>
                    <a:pt x="201" y="469"/>
                  </a:lnTo>
                  <a:lnTo>
                    <a:pt x="280" y="520"/>
                  </a:lnTo>
                  <a:lnTo>
                    <a:pt x="334" y="452"/>
                  </a:lnTo>
                  <a:lnTo>
                    <a:pt x="288" y="378"/>
                  </a:lnTo>
                  <a:lnTo>
                    <a:pt x="315" y="349"/>
                  </a:lnTo>
                  <a:lnTo>
                    <a:pt x="351" y="410"/>
                  </a:lnTo>
                  <a:lnTo>
                    <a:pt x="417" y="352"/>
                  </a:lnTo>
                  <a:lnTo>
                    <a:pt x="405" y="326"/>
                  </a:lnTo>
                  <a:lnTo>
                    <a:pt x="360" y="340"/>
                  </a:lnTo>
                  <a:lnTo>
                    <a:pt x="329" y="254"/>
                  </a:lnTo>
                  <a:lnTo>
                    <a:pt x="358" y="205"/>
                  </a:lnTo>
                  <a:lnTo>
                    <a:pt x="299" y="142"/>
                  </a:lnTo>
                  <a:lnTo>
                    <a:pt x="266" y="165"/>
                  </a:lnTo>
                  <a:lnTo>
                    <a:pt x="235" y="96"/>
                  </a:lnTo>
                  <a:lnTo>
                    <a:pt x="169" y="105"/>
                  </a:lnTo>
                  <a:lnTo>
                    <a:pt x="151" y="23"/>
                  </a:lnTo>
                  <a:lnTo>
                    <a:pt x="97" y="59"/>
                  </a:lnTo>
                  <a:lnTo>
                    <a:pt x="92" y="105"/>
                  </a:lnTo>
                  <a:lnTo>
                    <a:pt x="62" y="105"/>
                  </a:lnTo>
                  <a:lnTo>
                    <a:pt x="66" y="65"/>
                  </a:lnTo>
                  <a:lnTo>
                    <a:pt x="107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1" name="Freeform 197">
              <a:extLst>
                <a:ext uri="{FF2B5EF4-FFF2-40B4-BE49-F238E27FC236}">
                  <a16:creationId xmlns:a16="http://schemas.microsoft.com/office/drawing/2014/main" xmlns="" id="{AAFE266F-44A0-8B40-8B49-0F1227F11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8363" y="2338388"/>
              <a:ext cx="73025" cy="42863"/>
            </a:xfrm>
            <a:custGeom>
              <a:avLst/>
              <a:gdLst>
                <a:gd name="T0" fmla="*/ 14 w 69"/>
                <a:gd name="T1" fmla="*/ 0 h 40"/>
                <a:gd name="T2" fmla="*/ 14 w 69"/>
                <a:gd name="T3" fmla="*/ 0 h 40"/>
                <a:gd name="T4" fmla="*/ 0 w 69"/>
                <a:gd name="T5" fmla="*/ 14 h 40"/>
                <a:gd name="T6" fmla="*/ 12 w 69"/>
                <a:gd name="T7" fmla="*/ 33 h 40"/>
                <a:gd name="T8" fmla="*/ 69 w 69"/>
                <a:gd name="T9" fmla="*/ 40 h 40"/>
                <a:gd name="T10" fmla="*/ 33 w 69"/>
                <a:gd name="T11" fmla="*/ 2 h 40"/>
                <a:gd name="T12" fmla="*/ 14 w 69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40">
                  <a:moveTo>
                    <a:pt x="14" y="0"/>
                  </a:moveTo>
                  <a:lnTo>
                    <a:pt x="14" y="0"/>
                  </a:lnTo>
                  <a:lnTo>
                    <a:pt x="0" y="14"/>
                  </a:lnTo>
                  <a:lnTo>
                    <a:pt x="12" y="33"/>
                  </a:lnTo>
                  <a:lnTo>
                    <a:pt x="69" y="40"/>
                  </a:lnTo>
                  <a:lnTo>
                    <a:pt x="33" y="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2" name="Freeform 198">
              <a:extLst>
                <a:ext uri="{FF2B5EF4-FFF2-40B4-BE49-F238E27FC236}">
                  <a16:creationId xmlns:a16="http://schemas.microsoft.com/office/drawing/2014/main" xmlns="" id="{B05A8AE4-4C75-C242-ABA1-CB0F089FF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4225" y="1935163"/>
              <a:ext cx="496888" cy="288925"/>
            </a:xfrm>
            <a:custGeom>
              <a:avLst/>
              <a:gdLst>
                <a:gd name="T0" fmla="*/ 38 w 471"/>
                <a:gd name="T1" fmla="*/ 184 h 273"/>
                <a:gd name="T2" fmla="*/ 38 w 471"/>
                <a:gd name="T3" fmla="*/ 184 h 273"/>
                <a:gd name="T4" fmla="*/ 38 w 471"/>
                <a:gd name="T5" fmla="*/ 199 h 273"/>
                <a:gd name="T6" fmla="*/ 0 w 471"/>
                <a:gd name="T7" fmla="*/ 208 h 273"/>
                <a:gd name="T8" fmla="*/ 10 w 471"/>
                <a:gd name="T9" fmla="*/ 226 h 273"/>
                <a:gd name="T10" fmla="*/ 54 w 471"/>
                <a:gd name="T11" fmla="*/ 243 h 273"/>
                <a:gd name="T12" fmla="*/ 102 w 471"/>
                <a:gd name="T13" fmla="*/ 249 h 273"/>
                <a:gd name="T14" fmla="*/ 137 w 471"/>
                <a:gd name="T15" fmla="*/ 273 h 273"/>
                <a:gd name="T16" fmla="*/ 172 w 471"/>
                <a:gd name="T17" fmla="*/ 254 h 273"/>
                <a:gd name="T18" fmla="*/ 148 w 471"/>
                <a:gd name="T19" fmla="*/ 229 h 273"/>
                <a:gd name="T20" fmla="*/ 179 w 471"/>
                <a:gd name="T21" fmla="*/ 229 h 273"/>
                <a:gd name="T22" fmla="*/ 198 w 471"/>
                <a:gd name="T23" fmla="*/ 208 h 273"/>
                <a:gd name="T24" fmla="*/ 245 w 471"/>
                <a:gd name="T25" fmla="*/ 201 h 273"/>
                <a:gd name="T26" fmla="*/ 245 w 471"/>
                <a:gd name="T27" fmla="*/ 191 h 273"/>
                <a:gd name="T28" fmla="*/ 219 w 471"/>
                <a:gd name="T29" fmla="*/ 173 h 273"/>
                <a:gd name="T30" fmla="*/ 222 w 471"/>
                <a:gd name="T31" fmla="*/ 154 h 273"/>
                <a:gd name="T32" fmla="*/ 295 w 471"/>
                <a:gd name="T33" fmla="*/ 166 h 273"/>
                <a:gd name="T34" fmla="*/ 403 w 471"/>
                <a:gd name="T35" fmla="*/ 124 h 273"/>
                <a:gd name="T36" fmla="*/ 363 w 471"/>
                <a:gd name="T37" fmla="*/ 112 h 273"/>
                <a:gd name="T38" fmla="*/ 374 w 471"/>
                <a:gd name="T39" fmla="*/ 98 h 273"/>
                <a:gd name="T40" fmla="*/ 457 w 471"/>
                <a:gd name="T41" fmla="*/ 98 h 273"/>
                <a:gd name="T42" fmla="*/ 471 w 471"/>
                <a:gd name="T43" fmla="*/ 84 h 273"/>
                <a:gd name="T44" fmla="*/ 302 w 471"/>
                <a:gd name="T45" fmla="*/ 24 h 273"/>
                <a:gd name="T46" fmla="*/ 262 w 471"/>
                <a:gd name="T47" fmla="*/ 10 h 273"/>
                <a:gd name="T48" fmla="*/ 219 w 471"/>
                <a:gd name="T49" fmla="*/ 42 h 273"/>
                <a:gd name="T50" fmla="*/ 170 w 471"/>
                <a:gd name="T51" fmla="*/ 1 h 273"/>
                <a:gd name="T52" fmla="*/ 144 w 471"/>
                <a:gd name="T53" fmla="*/ 0 h 273"/>
                <a:gd name="T54" fmla="*/ 139 w 471"/>
                <a:gd name="T55" fmla="*/ 33 h 273"/>
                <a:gd name="T56" fmla="*/ 106 w 471"/>
                <a:gd name="T57" fmla="*/ 3 h 273"/>
                <a:gd name="T58" fmla="*/ 67 w 471"/>
                <a:gd name="T59" fmla="*/ 15 h 273"/>
                <a:gd name="T60" fmla="*/ 74 w 471"/>
                <a:gd name="T61" fmla="*/ 35 h 273"/>
                <a:gd name="T62" fmla="*/ 132 w 471"/>
                <a:gd name="T63" fmla="*/ 47 h 273"/>
                <a:gd name="T64" fmla="*/ 128 w 471"/>
                <a:gd name="T65" fmla="*/ 75 h 273"/>
                <a:gd name="T66" fmla="*/ 160 w 471"/>
                <a:gd name="T67" fmla="*/ 94 h 273"/>
                <a:gd name="T68" fmla="*/ 236 w 471"/>
                <a:gd name="T69" fmla="*/ 75 h 273"/>
                <a:gd name="T70" fmla="*/ 238 w 471"/>
                <a:gd name="T71" fmla="*/ 101 h 273"/>
                <a:gd name="T72" fmla="*/ 175 w 471"/>
                <a:gd name="T73" fmla="*/ 131 h 273"/>
                <a:gd name="T74" fmla="*/ 137 w 471"/>
                <a:gd name="T75" fmla="*/ 101 h 273"/>
                <a:gd name="T76" fmla="*/ 102 w 471"/>
                <a:gd name="T77" fmla="*/ 105 h 273"/>
                <a:gd name="T78" fmla="*/ 137 w 471"/>
                <a:gd name="T79" fmla="*/ 154 h 273"/>
                <a:gd name="T80" fmla="*/ 120 w 471"/>
                <a:gd name="T81" fmla="*/ 163 h 273"/>
                <a:gd name="T82" fmla="*/ 94 w 471"/>
                <a:gd name="T83" fmla="*/ 140 h 273"/>
                <a:gd name="T84" fmla="*/ 74 w 471"/>
                <a:gd name="T85" fmla="*/ 152 h 273"/>
                <a:gd name="T86" fmla="*/ 92 w 471"/>
                <a:gd name="T87" fmla="*/ 185 h 273"/>
                <a:gd name="T88" fmla="*/ 121 w 471"/>
                <a:gd name="T89" fmla="*/ 185 h 273"/>
                <a:gd name="T90" fmla="*/ 114 w 471"/>
                <a:gd name="T91" fmla="*/ 217 h 273"/>
                <a:gd name="T92" fmla="*/ 90 w 471"/>
                <a:gd name="T93" fmla="*/ 213 h 273"/>
                <a:gd name="T94" fmla="*/ 59 w 471"/>
                <a:gd name="T95" fmla="*/ 180 h 273"/>
                <a:gd name="T96" fmla="*/ 38 w 471"/>
                <a:gd name="T97" fmla="*/ 18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71" h="273">
                  <a:moveTo>
                    <a:pt x="38" y="184"/>
                  </a:moveTo>
                  <a:lnTo>
                    <a:pt x="38" y="184"/>
                  </a:lnTo>
                  <a:lnTo>
                    <a:pt x="38" y="199"/>
                  </a:lnTo>
                  <a:lnTo>
                    <a:pt x="0" y="208"/>
                  </a:lnTo>
                  <a:lnTo>
                    <a:pt x="10" y="226"/>
                  </a:lnTo>
                  <a:lnTo>
                    <a:pt x="54" y="243"/>
                  </a:lnTo>
                  <a:lnTo>
                    <a:pt x="102" y="249"/>
                  </a:lnTo>
                  <a:lnTo>
                    <a:pt x="137" y="273"/>
                  </a:lnTo>
                  <a:lnTo>
                    <a:pt x="172" y="254"/>
                  </a:lnTo>
                  <a:lnTo>
                    <a:pt x="148" y="229"/>
                  </a:lnTo>
                  <a:lnTo>
                    <a:pt x="179" y="229"/>
                  </a:lnTo>
                  <a:lnTo>
                    <a:pt x="198" y="208"/>
                  </a:lnTo>
                  <a:lnTo>
                    <a:pt x="245" y="201"/>
                  </a:lnTo>
                  <a:lnTo>
                    <a:pt x="245" y="191"/>
                  </a:lnTo>
                  <a:lnTo>
                    <a:pt x="219" y="173"/>
                  </a:lnTo>
                  <a:lnTo>
                    <a:pt x="222" y="154"/>
                  </a:lnTo>
                  <a:lnTo>
                    <a:pt x="295" y="166"/>
                  </a:lnTo>
                  <a:lnTo>
                    <a:pt x="403" y="124"/>
                  </a:lnTo>
                  <a:lnTo>
                    <a:pt x="363" y="112"/>
                  </a:lnTo>
                  <a:lnTo>
                    <a:pt x="374" y="98"/>
                  </a:lnTo>
                  <a:lnTo>
                    <a:pt x="457" y="98"/>
                  </a:lnTo>
                  <a:lnTo>
                    <a:pt x="471" y="84"/>
                  </a:lnTo>
                  <a:lnTo>
                    <a:pt x="302" y="24"/>
                  </a:lnTo>
                  <a:lnTo>
                    <a:pt x="262" y="10"/>
                  </a:lnTo>
                  <a:lnTo>
                    <a:pt x="219" y="42"/>
                  </a:lnTo>
                  <a:lnTo>
                    <a:pt x="170" y="1"/>
                  </a:lnTo>
                  <a:lnTo>
                    <a:pt x="144" y="0"/>
                  </a:lnTo>
                  <a:lnTo>
                    <a:pt x="139" y="33"/>
                  </a:lnTo>
                  <a:lnTo>
                    <a:pt x="106" y="3"/>
                  </a:lnTo>
                  <a:lnTo>
                    <a:pt x="67" y="15"/>
                  </a:lnTo>
                  <a:lnTo>
                    <a:pt x="74" y="35"/>
                  </a:lnTo>
                  <a:lnTo>
                    <a:pt x="132" y="47"/>
                  </a:lnTo>
                  <a:lnTo>
                    <a:pt x="128" y="75"/>
                  </a:lnTo>
                  <a:lnTo>
                    <a:pt x="160" y="94"/>
                  </a:lnTo>
                  <a:lnTo>
                    <a:pt x="236" y="75"/>
                  </a:lnTo>
                  <a:lnTo>
                    <a:pt x="238" y="101"/>
                  </a:lnTo>
                  <a:lnTo>
                    <a:pt x="175" y="131"/>
                  </a:lnTo>
                  <a:lnTo>
                    <a:pt x="137" y="101"/>
                  </a:lnTo>
                  <a:lnTo>
                    <a:pt x="102" y="105"/>
                  </a:lnTo>
                  <a:lnTo>
                    <a:pt x="137" y="154"/>
                  </a:lnTo>
                  <a:lnTo>
                    <a:pt x="120" y="163"/>
                  </a:lnTo>
                  <a:lnTo>
                    <a:pt x="94" y="140"/>
                  </a:lnTo>
                  <a:lnTo>
                    <a:pt x="74" y="152"/>
                  </a:lnTo>
                  <a:lnTo>
                    <a:pt x="92" y="185"/>
                  </a:lnTo>
                  <a:lnTo>
                    <a:pt x="121" y="185"/>
                  </a:lnTo>
                  <a:lnTo>
                    <a:pt x="114" y="217"/>
                  </a:lnTo>
                  <a:lnTo>
                    <a:pt x="90" y="213"/>
                  </a:lnTo>
                  <a:lnTo>
                    <a:pt x="59" y="180"/>
                  </a:lnTo>
                  <a:lnTo>
                    <a:pt x="38" y="18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3" name="Freeform 199">
              <a:extLst>
                <a:ext uri="{FF2B5EF4-FFF2-40B4-BE49-F238E27FC236}">
                  <a16:creationId xmlns:a16="http://schemas.microsoft.com/office/drawing/2014/main" xmlns="" id="{D23DDE24-CD6B-7D4F-AD80-0267DC087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2300" y="2640013"/>
              <a:ext cx="119063" cy="98425"/>
            </a:xfrm>
            <a:custGeom>
              <a:avLst/>
              <a:gdLst>
                <a:gd name="T0" fmla="*/ 35 w 112"/>
                <a:gd name="T1" fmla="*/ 0 h 94"/>
                <a:gd name="T2" fmla="*/ 35 w 112"/>
                <a:gd name="T3" fmla="*/ 0 h 94"/>
                <a:gd name="T4" fmla="*/ 2 w 112"/>
                <a:gd name="T5" fmla="*/ 42 h 94"/>
                <a:gd name="T6" fmla="*/ 0 w 112"/>
                <a:gd name="T7" fmla="*/ 88 h 94"/>
                <a:gd name="T8" fmla="*/ 29 w 112"/>
                <a:gd name="T9" fmla="*/ 71 h 94"/>
                <a:gd name="T10" fmla="*/ 64 w 112"/>
                <a:gd name="T11" fmla="*/ 71 h 94"/>
                <a:gd name="T12" fmla="*/ 89 w 112"/>
                <a:gd name="T13" fmla="*/ 94 h 94"/>
                <a:gd name="T14" fmla="*/ 112 w 112"/>
                <a:gd name="T15" fmla="*/ 75 h 94"/>
                <a:gd name="T16" fmla="*/ 35 w 112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94">
                  <a:moveTo>
                    <a:pt x="35" y="0"/>
                  </a:moveTo>
                  <a:lnTo>
                    <a:pt x="35" y="0"/>
                  </a:lnTo>
                  <a:lnTo>
                    <a:pt x="2" y="42"/>
                  </a:lnTo>
                  <a:lnTo>
                    <a:pt x="0" y="88"/>
                  </a:lnTo>
                  <a:lnTo>
                    <a:pt x="29" y="71"/>
                  </a:lnTo>
                  <a:lnTo>
                    <a:pt x="64" y="71"/>
                  </a:lnTo>
                  <a:lnTo>
                    <a:pt x="89" y="94"/>
                  </a:lnTo>
                  <a:lnTo>
                    <a:pt x="112" y="75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4" name="Freeform 200">
              <a:extLst>
                <a:ext uri="{FF2B5EF4-FFF2-40B4-BE49-F238E27FC236}">
                  <a16:creationId xmlns:a16="http://schemas.microsoft.com/office/drawing/2014/main" xmlns="" id="{7B0EE3FC-2D88-964D-B253-BF5E0E7F0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8538" y="3214688"/>
              <a:ext cx="133350" cy="142875"/>
            </a:xfrm>
            <a:custGeom>
              <a:avLst/>
              <a:gdLst>
                <a:gd name="T0" fmla="*/ 83 w 125"/>
                <a:gd name="T1" fmla="*/ 0 h 136"/>
                <a:gd name="T2" fmla="*/ 83 w 125"/>
                <a:gd name="T3" fmla="*/ 0 h 136"/>
                <a:gd name="T4" fmla="*/ 0 w 125"/>
                <a:gd name="T5" fmla="*/ 80 h 136"/>
                <a:gd name="T6" fmla="*/ 9 w 125"/>
                <a:gd name="T7" fmla="*/ 98 h 136"/>
                <a:gd name="T8" fmla="*/ 110 w 125"/>
                <a:gd name="T9" fmla="*/ 136 h 136"/>
                <a:gd name="T10" fmla="*/ 125 w 125"/>
                <a:gd name="T11" fmla="*/ 111 h 136"/>
                <a:gd name="T12" fmla="*/ 116 w 125"/>
                <a:gd name="T13" fmla="*/ 69 h 136"/>
                <a:gd name="T14" fmla="*/ 83 w 125"/>
                <a:gd name="T15" fmla="*/ 73 h 136"/>
                <a:gd name="T16" fmla="*/ 64 w 125"/>
                <a:gd name="T17" fmla="*/ 52 h 136"/>
                <a:gd name="T18" fmla="*/ 95 w 125"/>
                <a:gd name="T19" fmla="*/ 21 h 136"/>
                <a:gd name="T20" fmla="*/ 83 w 125"/>
                <a:gd name="T21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" h="136">
                  <a:moveTo>
                    <a:pt x="83" y="0"/>
                  </a:moveTo>
                  <a:lnTo>
                    <a:pt x="83" y="0"/>
                  </a:lnTo>
                  <a:lnTo>
                    <a:pt x="0" y="80"/>
                  </a:lnTo>
                  <a:lnTo>
                    <a:pt x="9" y="98"/>
                  </a:lnTo>
                  <a:lnTo>
                    <a:pt x="110" y="136"/>
                  </a:lnTo>
                  <a:lnTo>
                    <a:pt x="125" y="111"/>
                  </a:lnTo>
                  <a:lnTo>
                    <a:pt x="116" y="69"/>
                  </a:lnTo>
                  <a:lnTo>
                    <a:pt x="83" y="73"/>
                  </a:lnTo>
                  <a:lnTo>
                    <a:pt x="64" y="52"/>
                  </a:lnTo>
                  <a:lnTo>
                    <a:pt x="95" y="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7" name="Freeform 203">
              <a:extLst>
                <a:ext uri="{FF2B5EF4-FFF2-40B4-BE49-F238E27FC236}">
                  <a16:creationId xmlns:a16="http://schemas.microsoft.com/office/drawing/2014/main" xmlns="" id="{EE99C178-20D5-9D4E-864E-D7FD36DA2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0738" y="2860676"/>
              <a:ext cx="34925" cy="101600"/>
            </a:xfrm>
            <a:custGeom>
              <a:avLst/>
              <a:gdLst>
                <a:gd name="T0" fmla="*/ 13 w 33"/>
                <a:gd name="T1" fmla="*/ 0 h 96"/>
                <a:gd name="T2" fmla="*/ 13 w 33"/>
                <a:gd name="T3" fmla="*/ 0 h 96"/>
                <a:gd name="T4" fmla="*/ 0 w 33"/>
                <a:gd name="T5" fmla="*/ 25 h 96"/>
                <a:gd name="T6" fmla="*/ 4 w 33"/>
                <a:gd name="T7" fmla="*/ 43 h 96"/>
                <a:gd name="T8" fmla="*/ 13 w 33"/>
                <a:gd name="T9" fmla="*/ 49 h 96"/>
                <a:gd name="T10" fmla="*/ 11 w 33"/>
                <a:gd name="T11" fmla="*/ 56 h 96"/>
                <a:gd name="T12" fmla="*/ 1 w 33"/>
                <a:gd name="T13" fmla="*/ 59 h 96"/>
                <a:gd name="T14" fmla="*/ 4 w 33"/>
                <a:gd name="T15" fmla="*/ 86 h 96"/>
                <a:gd name="T16" fmla="*/ 14 w 33"/>
                <a:gd name="T17" fmla="*/ 96 h 96"/>
                <a:gd name="T18" fmla="*/ 22 w 33"/>
                <a:gd name="T19" fmla="*/ 87 h 96"/>
                <a:gd name="T20" fmla="*/ 12 w 33"/>
                <a:gd name="T21" fmla="*/ 61 h 96"/>
                <a:gd name="T22" fmla="*/ 18 w 33"/>
                <a:gd name="T23" fmla="*/ 40 h 96"/>
                <a:gd name="T24" fmla="*/ 33 w 33"/>
                <a:gd name="T25" fmla="*/ 20 h 96"/>
                <a:gd name="T26" fmla="*/ 22 w 33"/>
                <a:gd name="T27" fmla="*/ 2 h 96"/>
                <a:gd name="T28" fmla="*/ 13 w 33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96">
                  <a:moveTo>
                    <a:pt x="13" y="0"/>
                  </a:moveTo>
                  <a:lnTo>
                    <a:pt x="13" y="0"/>
                  </a:lnTo>
                  <a:lnTo>
                    <a:pt x="0" y="25"/>
                  </a:lnTo>
                  <a:lnTo>
                    <a:pt x="4" y="43"/>
                  </a:lnTo>
                  <a:lnTo>
                    <a:pt x="13" y="49"/>
                  </a:lnTo>
                  <a:lnTo>
                    <a:pt x="11" y="56"/>
                  </a:lnTo>
                  <a:lnTo>
                    <a:pt x="1" y="59"/>
                  </a:lnTo>
                  <a:lnTo>
                    <a:pt x="4" y="86"/>
                  </a:lnTo>
                  <a:lnTo>
                    <a:pt x="14" y="96"/>
                  </a:lnTo>
                  <a:lnTo>
                    <a:pt x="22" y="87"/>
                  </a:lnTo>
                  <a:lnTo>
                    <a:pt x="12" y="61"/>
                  </a:lnTo>
                  <a:lnTo>
                    <a:pt x="18" y="40"/>
                  </a:lnTo>
                  <a:lnTo>
                    <a:pt x="33" y="20"/>
                  </a:lnTo>
                  <a:lnTo>
                    <a:pt x="22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8" name="Freeform 204">
              <a:extLst>
                <a:ext uri="{FF2B5EF4-FFF2-40B4-BE49-F238E27FC236}">
                  <a16:creationId xmlns:a16="http://schemas.microsoft.com/office/drawing/2014/main" xmlns="" id="{BD8C9BB7-C091-EF41-BE62-8FBF49B46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8363" y="3022601"/>
              <a:ext cx="71438" cy="88900"/>
            </a:xfrm>
            <a:custGeom>
              <a:avLst/>
              <a:gdLst>
                <a:gd name="T0" fmla="*/ 12 w 68"/>
                <a:gd name="T1" fmla="*/ 0 h 84"/>
                <a:gd name="T2" fmla="*/ 12 w 68"/>
                <a:gd name="T3" fmla="*/ 0 h 84"/>
                <a:gd name="T4" fmla="*/ 0 w 68"/>
                <a:gd name="T5" fmla="*/ 5 h 84"/>
                <a:gd name="T6" fmla="*/ 22 w 68"/>
                <a:gd name="T7" fmla="*/ 30 h 84"/>
                <a:gd name="T8" fmla="*/ 27 w 68"/>
                <a:gd name="T9" fmla="*/ 60 h 84"/>
                <a:gd name="T10" fmla="*/ 49 w 68"/>
                <a:gd name="T11" fmla="*/ 84 h 84"/>
                <a:gd name="T12" fmla="*/ 68 w 68"/>
                <a:gd name="T13" fmla="*/ 81 h 84"/>
                <a:gd name="T14" fmla="*/ 68 w 68"/>
                <a:gd name="T15" fmla="*/ 50 h 84"/>
                <a:gd name="T16" fmla="*/ 45 w 68"/>
                <a:gd name="T17" fmla="*/ 36 h 84"/>
                <a:gd name="T18" fmla="*/ 12 w 68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84">
                  <a:moveTo>
                    <a:pt x="12" y="0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22" y="30"/>
                  </a:lnTo>
                  <a:lnTo>
                    <a:pt x="27" y="60"/>
                  </a:lnTo>
                  <a:lnTo>
                    <a:pt x="49" y="84"/>
                  </a:lnTo>
                  <a:lnTo>
                    <a:pt x="68" y="81"/>
                  </a:lnTo>
                  <a:lnTo>
                    <a:pt x="68" y="50"/>
                  </a:lnTo>
                  <a:lnTo>
                    <a:pt x="45" y="36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" name="Freeform 208">
              <a:extLst>
                <a:ext uri="{FF2B5EF4-FFF2-40B4-BE49-F238E27FC236}">
                  <a16:creationId xmlns:a16="http://schemas.microsoft.com/office/drawing/2014/main" xmlns="" id="{91C0D17E-1E28-324D-A84D-FF268A17A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7000" y="4230688"/>
              <a:ext cx="38100" cy="42863"/>
            </a:xfrm>
            <a:custGeom>
              <a:avLst/>
              <a:gdLst>
                <a:gd name="T0" fmla="*/ 0 w 37"/>
                <a:gd name="T1" fmla="*/ 23 h 41"/>
                <a:gd name="T2" fmla="*/ 0 w 37"/>
                <a:gd name="T3" fmla="*/ 23 h 41"/>
                <a:gd name="T4" fmla="*/ 37 w 37"/>
                <a:gd name="T5" fmla="*/ 41 h 41"/>
                <a:gd name="T6" fmla="*/ 36 w 37"/>
                <a:gd name="T7" fmla="*/ 12 h 41"/>
                <a:gd name="T8" fmla="*/ 17 w 37"/>
                <a:gd name="T9" fmla="*/ 0 h 41"/>
                <a:gd name="T10" fmla="*/ 0 w 37"/>
                <a:gd name="T11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41">
                  <a:moveTo>
                    <a:pt x="0" y="23"/>
                  </a:moveTo>
                  <a:lnTo>
                    <a:pt x="0" y="23"/>
                  </a:lnTo>
                  <a:lnTo>
                    <a:pt x="37" y="41"/>
                  </a:lnTo>
                  <a:lnTo>
                    <a:pt x="36" y="12"/>
                  </a:lnTo>
                  <a:lnTo>
                    <a:pt x="17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" name="Freeform 224">
              <a:extLst>
                <a:ext uri="{FF2B5EF4-FFF2-40B4-BE49-F238E27FC236}">
                  <a16:creationId xmlns:a16="http://schemas.microsoft.com/office/drawing/2014/main" xmlns="" id="{69E52ED6-129C-5642-AA40-3D26D41C3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0900" y="6102351"/>
              <a:ext cx="68263" cy="47625"/>
            </a:xfrm>
            <a:custGeom>
              <a:avLst/>
              <a:gdLst>
                <a:gd name="T0" fmla="*/ 0 w 66"/>
                <a:gd name="T1" fmla="*/ 0 h 45"/>
                <a:gd name="T2" fmla="*/ 0 w 66"/>
                <a:gd name="T3" fmla="*/ 0 h 45"/>
                <a:gd name="T4" fmla="*/ 2 w 66"/>
                <a:gd name="T5" fmla="*/ 45 h 45"/>
                <a:gd name="T6" fmla="*/ 36 w 66"/>
                <a:gd name="T7" fmla="*/ 42 h 45"/>
                <a:gd name="T8" fmla="*/ 66 w 66"/>
                <a:gd name="T9" fmla="*/ 22 h 45"/>
                <a:gd name="T10" fmla="*/ 16 w 66"/>
                <a:gd name="T11" fmla="*/ 12 h 45"/>
                <a:gd name="T12" fmla="*/ 0 w 66"/>
                <a:gd name="T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45">
                  <a:moveTo>
                    <a:pt x="0" y="0"/>
                  </a:moveTo>
                  <a:lnTo>
                    <a:pt x="0" y="0"/>
                  </a:lnTo>
                  <a:lnTo>
                    <a:pt x="2" y="45"/>
                  </a:lnTo>
                  <a:lnTo>
                    <a:pt x="36" y="42"/>
                  </a:lnTo>
                  <a:lnTo>
                    <a:pt x="66" y="22"/>
                  </a:lnTo>
                  <a:lnTo>
                    <a:pt x="16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" name="Freeform 226">
              <a:extLst>
                <a:ext uri="{FF2B5EF4-FFF2-40B4-BE49-F238E27FC236}">
                  <a16:creationId xmlns:a16="http://schemas.microsoft.com/office/drawing/2014/main" xmlns="" id="{E96EB813-4DD0-9840-A35D-1B34E19F21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25" y="5738813"/>
              <a:ext cx="20638" cy="46038"/>
            </a:xfrm>
            <a:custGeom>
              <a:avLst/>
              <a:gdLst>
                <a:gd name="T0" fmla="*/ 10 w 20"/>
                <a:gd name="T1" fmla="*/ 0 h 43"/>
                <a:gd name="T2" fmla="*/ 10 w 20"/>
                <a:gd name="T3" fmla="*/ 0 h 43"/>
                <a:gd name="T4" fmla="*/ 0 w 20"/>
                <a:gd name="T5" fmla="*/ 15 h 43"/>
                <a:gd name="T6" fmla="*/ 5 w 20"/>
                <a:gd name="T7" fmla="*/ 42 h 43"/>
                <a:gd name="T8" fmla="*/ 15 w 20"/>
                <a:gd name="T9" fmla="*/ 43 h 43"/>
                <a:gd name="T10" fmla="*/ 20 w 20"/>
                <a:gd name="T11" fmla="*/ 9 h 43"/>
                <a:gd name="T12" fmla="*/ 10 w 20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3">
                  <a:moveTo>
                    <a:pt x="10" y="0"/>
                  </a:moveTo>
                  <a:lnTo>
                    <a:pt x="10" y="0"/>
                  </a:lnTo>
                  <a:lnTo>
                    <a:pt x="0" y="15"/>
                  </a:lnTo>
                  <a:lnTo>
                    <a:pt x="5" y="42"/>
                  </a:lnTo>
                  <a:lnTo>
                    <a:pt x="15" y="43"/>
                  </a:lnTo>
                  <a:lnTo>
                    <a:pt x="20" y="9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3" name="Freeform 228">
              <a:extLst>
                <a:ext uri="{FF2B5EF4-FFF2-40B4-BE49-F238E27FC236}">
                  <a16:creationId xmlns:a16="http://schemas.microsoft.com/office/drawing/2014/main" xmlns="" id="{D025164A-6A06-5141-825D-8EDC6E78A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9225" y="4125913"/>
              <a:ext cx="30163" cy="42863"/>
            </a:xfrm>
            <a:custGeom>
              <a:avLst/>
              <a:gdLst>
                <a:gd name="T0" fmla="*/ 1 w 29"/>
                <a:gd name="T1" fmla="*/ 13 h 41"/>
                <a:gd name="T2" fmla="*/ 1 w 29"/>
                <a:gd name="T3" fmla="*/ 13 h 41"/>
                <a:gd name="T4" fmla="*/ 0 w 29"/>
                <a:gd name="T5" fmla="*/ 41 h 41"/>
                <a:gd name="T6" fmla="*/ 7 w 29"/>
                <a:gd name="T7" fmla="*/ 41 h 41"/>
                <a:gd name="T8" fmla="*/ 29 w 29"/>
                <a:gd name="T9" fmla="*/ 0 h 41"/>
                <a:gd name="T10" fmla="*/ 14 w 29"/>
                <a:gd name="T11" fmla="*/ 0 h 41"/>
                <a:gd name="T12" fmla="*/ 1 w 29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1">
                  <a:moveTo>
                    <a:pt x="1" y="13"/>
                  </a:moveTo>
                  <a:lnTo>
                    <a:pt x="1" y="13"/>
                  </a:lnTo>
                  <a:lnTo>
                    <a:pt x="0" y="41"/>
                  </a:lnTo>
                  <a:lnTo>
                    <a:pt x="7" y="41"/>
                  </a:lnTo>
                  <a:lnTo>
                    <a:pt x="29" y="0"/>
                  </a:lnTo>
                  <a:lnTo>
                    <a:pt x="14" y="0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4" name="Freeform 229">
              <a:extLst>
                <a:ext uri="{FF2B5EF4-FFF2-40B4-BE49-F238E27FC236}">
                  <a16:creationId xmlns:a16="http://schemas.microsoft.com/office/drawing/2014/main" xmlns="" id="{55995EBC-CAA2-A54E-A476-0B54216D9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0500" y="1924051"/>
              <a:ext cx="2960688" cy="1606550"/>
            </a:xfrm>
            <a:custGeom>
              <a:avLst/>
              <a:gdLst>
                <a:gd name="T0" fmla="*/ 2413 w 2801"/>
                <a:gd name="T1" fmla="*/ 505 h 1518"/>
                <a:gd name="T2" fmla="*/ 2472 w 2801"/>
                <a:gd name="T3" fmla="*/ 406 h 1518"/>
                <a:gd name="T4" fmla="*/ 2413 w 2801"/>
                <a:gd name="T5" fmla="*/ 676 h 1518"/>
                <a:gd name="T6" fmla="*/ 2545 w 2801"/>
                <a:gd name="T7" fmla="*/ 765 h 1518"/>
                <a:gd name="T8" fmla="*/ 2520 w 2801"/>
                <a:gd name="T9" fmla="*/ 614 h 1518"/>
                <a:gd name="T10" fmla="*/ 2553 w 2801"/>
                <a:gd name="T11" fmla="*/ 477 h 1518"/>
                <a:gd name="T12" fmla="*/ 2661 w 2801"/>
                <a:gd name="T13" fmla="*/ 334 h 1518"/>
                <a:gd name="T14" fmla="*/ 2675 w 2801"/>
                <a:gd name="T15" fmla="*/ 282 h 1518"/>
                <a:gd name="T16" fmla="*/ 2642 w 2801"/>
                <a:gd name="T17" fmla="*/ 129 h 1518"/>
                <a:gd name="T18" fmla="*/ 2797 w 2801"/>
                <a:gd name="T19" fmla="*/ 161 h 1518"/>
                <a:gd name="T20" fmla="*/ 2695 w 2801"/>
                <a:gd name="T21" fmla="*/ 90 h 1518"/>
                <a:gd name="T22" fmla="*/ 2342 w 2801"/>
                <a:gd name="T23" fmla="*/ 38 h 1518"/>
                <a:gd name="T24" fmla="*/ 2312 w 2801"/>
                <a:gd name="T25" fmla="*/ 80 h 1518"/>
                <a:gd name="T26" fmla="*/ 2038 w 2801"/>
                <a:gd name="T27" fmla="*/ 126 h 1518"/>
                <a:gd name="T28" fmla="*/ 1774 w 2801"/>
                <a:gd name="T29" fmla="*/ 165 h 1518"/>
                <a:gd name="T30" fmla="*/ 1541 w 2801"/>
                <a:gd name="T31" fmla="*/ 229 h 1518"/>
                <a:gd name="T32" fmla="*/ 1425 w 2801"/>
                <a:gd name="T33" fmla="*/ 243 h 1518"/>
                <a:gd name="T34" fmla="*/ 1214 w 2801"/>
                <a:gd name="T35" fmla="*/ 308 h 1518"/>
                <a:gd name="T36" fmla="*/ 1279 w 2801"/>
                <a:gd name="T37" fmla="*/ 131 h 1518"/>
                <a:gd name="T38" fmla="*/ 1078 w 2801"/>
                <a:gd name="T39" fmla="*/ 106 h 1518"/>
                <a:gd name="T40" fmla="*/ 865 w 2801"/>
                <a:gd name="T41" fmla="*/ 298 h 1518"/>
                <a:gd name="T42" fmla="*/ 838 w 2801"/>
                <a:gd name="T43" fmla="*/ 463 h 1518"/>
                <a:gd name="T44" fmla="*/ 694 w 2801"/>
                <a:gd name="T45" fmla="*/ 433 h 1518"/>
                <a:gd name="T46" fmla="*/ 798 w 2801"/>
                <a:gd name="T47" fmla="*/ 576 h 1518"/>
                <a:gd name="T48" fmla="*/ 763 w 2801"/>
                <a:gd name="T49" fmla="*/ 630 h 1518"/>
                <a:gd name="T50" fmla="*/ 723 w 2801"/>
                <a:gd name="T51" fmla="*/ 660 h 1518"/>
                <a:gd name="T52" fmla="*/ 615 w 2801"/>
                <a:gd name="T53" fmla="*/ 449 h 1518"/>
                <a:gd name="T54" fmla="*/ 605 w 2801"/>
                <a:gd name="T55" fmla="*/ 578 h 1518"/>
                <a:gd name="T56" fmla="*/ 516 w 2801"/>
                <a:gd name="T57" fmla="*/ 596 h 1518"/>
                <a:gd name="T58" fmla="*/ 315 w 2801"/>
                <a:gd name="T59" fmla="*/ 692 h 1518"/>
                <a:gd name="T60" fmla="*/ 286 w 2801"/>
                <a:gd name="T61" fmla="*/ 680 h 1518"/>
                <a:gd name="T62" fmla="*/ 258 w 2801"/>
                <a:gd name="T63" fmla="*/ 745 h 1518"/>
                <a:gd name="T64" fmla="*/ 193 w 2801"/>
                <a:gd name="T65" fmla="*/ 787 h 1518"/>
                <a:gd name="T66" fmla="*/ 157 w 2801"/>
                <a:gd name="T67" fmla="*/ 853 h 1518"/>
                <a:gd name="T68" fmla="*/ 49 w 2801"/>
                <a:gd name="T69" fmla="*/ 769 h 1518"/>
                <a:gd name="T70" fmla="*/ 203 w 2801"/>
                <a:gd name="T71" fmla="*/ 741 h 1518"/>
                <a:gd name="T72" fmla="*/ 0 w 2801"/>
                <a:gd name="T73" fmla="*/ 684 h 1518"/>
                <a:gd name="T74" fmla="*/ 76 w 2801"/>
                <a:gd name="T75" fmla="*/ 897 h 1518"/>
                <a:gd name="T76" fmla="*/ 34 w 2801"/>
                <a:gd name="T77" fmla="*/ 1004 h 1518"/>
                <a:gd name="T78" fmla="*/ 42 w 2801"/>
                <a:gd name="T79" fmla="*/ 1110 h 1518"/>
                <a:gd name="T80" fmla="*/ 134 w 2801"/>
                <a:gd name="T81" fmla="*/ 1188 h 1518"/>
                <a:gd name="T82" fmla="*/ 211 w 2801"/>
                <a:gd name="T83" fmla="*/ 1264 h 1518"/>
                <a:gd name="T84" fmla="*/ 270 w 2801"/>
                <a:gd name="T85" fmla="*/ 1367 h 1518"/>
                <a:gd name="T86" fmla="*/ 308 w 2801"/>
                <a:gd name="T87" fmla="*/ 1474 h 1518"/>
                <a:gd name="T88" fmla="*/ 458 w 2801"/>
                <a:gd name="T89" fmla="*/ 1472 h 1518"/>
                <a:gd name="T90" fmla="*/ 473 w 2801"/>
                <a:gd name="T91" fmla="*/ 1359 h 1518"/>
                <a:gd name="T92" fmla="*/ 552 w 2801"/>
                <a:gd name="T93" fmla="*/ 1222 h 1518"/>
                <a:gd name="T94" fmla="*/ 663 w 2801"/>
                <a:gd name="T95" fmla="*/ 1188 h 1518"/>
                <a:gd name="T96" fmla="*/ 948 w 2801"/>
                <a:gd name="T97" fmla="*/ 1081 h 1518"/>
                <a:gd name="T98" fmla="*/ 1234 w 2801"/>
                <a:gd name="T99" fmla="*/ 1208 h 1518"/>
                <a:gd name="T100" fmla="*/ 1413 w 2801"/>
                <a:gd name="T101" fmla="*/ 1145 h 1518"/>
                <a:gd name="T102" fmla="*/ 1498 w 2801"/>
                <a:gd name="T103" fmla="*/ 1141 h 1518"/>
                <a:gd name="T104" fmla="*/ 1609 w 2801"/>
                <a:gd name="T105" fmla="*/ 1141 h 1518"/>
                <a:gd name="T106" fmla="*/ 1822 w 2801"/>
                <a:gd name="T107" fmla="*/ 1101 h 1518"/>
                <a:gd name="T108" fmla="*/ 1910 w 2801"/>
                <a:gd name="T109" fmla="*/ 974 h 1518"/>
                <a:gd name="T110" fmla="*/ 2119 w 2801"/>
                <a:gd name="T111" fmla="*/ 1097 h 1518"/>
                <a:gd name="T112" fmla="*/ 2127 w 2801"/>
                <a:gd name="T113" fmla="*/ 1238 h 1518"/>
                <a:gd name="T114" fmla="*/ 2163 w 2801"/>
                <a:gd name="T115" fmla="*/ 1274 h 1518"/>
                <a:gd name="T116" fmla="*/ 2253 w 2801"/>
                <a:gd name="T117" fmla="*/ 1175 h 1518"/>
                <a:gd name="T118" fmla="*/ 2127 w 2801"/>
                <a:gd name="T119" fmla="*/ 876 h 1518"/>
                <a:gd name="T120" fmla="*/ 2107 w 2801"/>
                <a:gd name="T121" fmla="*/ 670 h 1518"/>
                <a:gd name="T122" fmla="*/ 2277 w 2801"/>
                <a:gd name="T123" fmla="*/ 630 h 1518"/>
                <a:gd name="T124" fmla="*/ 2350 w 2801"/>
                <a:gd name="T125" fmla="*/ 583 h 1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01" h="1518">
                  <a:moveTo>
                    <a:pt x="2372" y="449"/>
                  </a:moveTo>
                  <a:lnTo>
                    <a:pt x="2372" y="449"/>
                  </a:lnTo>
                  <a:lnTo>
                    <a:pt x="2386" y="497"/>
                  </a:lnTo>
                  <a:lnTo>
                    <a:pt x="2413" y="505"/>
                  </a:lnTo>
                  <a:lnTo>
                    <a:pt x="2441" y="461"/>
                  </a:lnTo>
                  <a:lnTo>
                    <a:pt x="2425" y="431"/>
                  </a:lnTo>
                  <a:lnTo>
                    <a:pt x="2431" y="406"/>
                  </a:lnTo>
                  <a:lnTo>
                    <a:pt x="2472" y="406"/>
                  </a:lnTo>
                  <a:lnTo>
                    <a:pt x="2463" y="425"/>
                  </a:lnTo>
                  <a:lnTo>
                    <a:pt x="2466" y="497"/>
                  </a:lnTo>
                  <a:lnTo>
                    <a:pt x="2407" y="644"/>
                  </a:lnTo>
                  <a:lnTo>
                    <a:pt x="2413" y="676"/>
                  </a:lnTo>
                  <a:lnTo>
                    <a:pt x="2411" y="729"/>
                  </a:lnTo>
                  <a:lnTo>
                    <a:pt x="2522" y="890"/>
                  </a:lnTo>
                  <a:lnTo>
                    <a:pt x="2543" y="896"/>
                  </a:lnTo>
                  <a:lnTo>
                    <a:pt x="2545" y="765"/>
                  </a:lnTo>
                  <a:lnTo>
                    <a:pt x="2567" y="745"/>
                  </a:lnTo>
                  <a:lnTo>
                    <a:pt x="2543" y="694"/>
                  </a:lnTo>
                  <a:lnTo>
                    <a:pt x="2563" y="672"/>
                  </a:lnTo>
                  <a:lnTo>
                    <a:pt x="2520" y="614"/>
                  </a:lnTo>
                  <a:lnTo>
                    <a:pt x="2496" y="616"/>
                  </a:lnTo>
                  <a:lnTo>
                    <a:pt x="2488" y="521"/>
                  </a:lnTo>
                  <a:lnTo>
                    <a:pt x="2549" y="505"/>
                  </a:lnTo>
                  <a:lnTo>
                    <a:pt x="2553" y="477"/>
                  </a:lnTo>
                  <a:lnTo>
                    <a:pt x="2585" y="469"/>
                  </a:lnTo>
                  <a:lnTo>
                    <a:pt x="2602" y="485"/>
                  </a:lnTo>
                  <a:lnTo>
                    <a:pt x="2624" y="398"/>
                  </a:lnTo>
                  <a:lnTo>
                    <a:pt x="2661" y="334"/>
                  </a:lnTo>
                  <a:lnTo>
                    <a:pt x="2691" y="318"/>
                  </a:lnTo>
                  <a:lnTo>
                    <a:pt x="2717" y="320"/>
                  </a:lnTo>
                  <a:lnTo>
                    <a:pt x="2717" y="290"/>
                  </a:lnTo>
                  <a:lnTo>
                    <a:pt x="2675" y="282"/>
                  </a:lnTo>
                  <a:lnTo>
                    <a:pt x="2618" y="235"/>
                  </a:lnTo>
                  <a:lnTo>
                    <a:pt x="2646" y="203"/>
                  </a:lnTo>
                  <a:lnTo>
                    <a:pt x="2622" y="149"/>
                  </a:lnTo>
                  <a:lnTo>
                    <a:pt x="2642" y="129"/>
                  </a:lnTo>
                  <a:lnTo>
                    <a:pt x="2665" y="161"/>
                  </a:lnTo>
                  <a:lnTo>
                    <a:pt x="2724" y="183"/>
                  </a:lnTo>
                  <a:lnTo>
                    <a:pt x="2790" y="189"/>
                  </a:lnTo>
                  <a:lnTo>
                    <a:pt x="2797" y="161"/>
                  </a:lnTo>
                  <a:lnTo>
                    <a:pt x="2764" y="128"/>
                  </a:lnTo>
                  <a:lnTo>
                    <a:pt x="2801" y="76"/>
                  </a:lnTo>
                  <a:lnTo>
                    <a:pt x="2717" y="46"/>
                  </a:lnTo>
                  <a:lnTo>
                    <a:pt x="2695" y="90"/>
                  </a:lnTo>
                  <a:lnTo>
                    <a:pt x="2667" y="54"/>
                  </a:lnTo>
                  <a:lnTo>
                    <a:pt x="2512" y="0"/>
                  </a:lnTo>
                  <a:lnTo>
                    <a:pt x="2364" y="26"/>
                  </a:lnTo>
                  <a:lnTo>
                    <a:pt x="2342" y="38"/>
                  </a:lnTo>
                  <a:lnTo>
                    <a:pt x="2342" y="50"/>
                  </a:lnTo>
                  <a:lnTo>
                    <a:pt x="2374" y="66"/>
                  </a:lnTo>
                  <a:lnTo>
                    <a:pt x="2370" y="104"/>
                  </a:lnTo>
                  <a:lnTo>
                    <a:pt x="2312" y="80"/>
                  </a:lnTo>
                  <a:lnTo>
                    <a:pt x="2186" y="130"/>
                  </a:lnTo>
                  <a:lnTo>
                    <a:pt x="2165" y="84"/>
                  </a:lnTo>
                  <a:lnTo>
                    <a:pt x="2078" y="84"/>
                  </a:lnTo>
                  <a:lnTo>
                    <a:pt x="2038" y="126"/>
                  </a:lnTo>
                  <a:lnTo>
                    <a:pt x="1898" y="94"/>
                  </a:lnTo>
                  <a:lnTo>
                    <a:pt x="1770" y="120"/>
                  </a:lnTo>
                  <a:lnTo>
                    <a:pt x="1754" y="159"/>
                  </a:lnTo>
                  <a:lnTo>
                    <a:pt x="1774" y="165"/>
                  </a:lnTo>
                  <a:lnTo>
                    <a:pt x="1772" y="195"/>
                  </a:lnTo>
                  <a:lnTo>
                    <a:pt x="1648" y="209"/>
                  </a:lnTo>
                  <a:lnTo>
                    <a:pt x="1656" y="249"/>
                  </a:lnTo>
                  <a:lnTo>
                    <a:pt x="1541" y="229"/>
                  </a:lnTo>
                  <a:lnTo>
                    <a:pt x="1569" y="177"/>
                  </a:lnTo>
                  <a:lnTo>
                    <a:pt x="1453" y="171"/>
                  </a:lnTo>
                  <a:lnTo>
                    <a:pt x="1463" y="225"/>
                  </a:lnTo>
                  <a:lnTo>
                    <a:pt x="1425" y="243"/>
                  </a:lnTo>
                  <a:lnTo>
                    <a:pt x="1394" y="213"/>
                  </a:lnTo>
                  <a:lnTo>
                    <a:pt x="1266" y="235"/>
                  </a:lnTo>
                  <a:lnTo>
                    <a:pt x="1216" y="281"/>
                  </a:lnTo>
                  <a:lnTo>
                    <a:pt x="1214" y="308"/>
                  </a:lnTo>
                  <a:lnTo>
                    <a:pt x="1183" y="310"/>
                  </a:lnTo>
                  <a:lnTo>
                    <a:pt x="1179" y="279"/>
                  </a:lnTo>
                  <a:lnTo>
                    <a:pt x="1279" y="191"/>
                  </a:lnTo>
                  <a:lnTo>
                    <a:pt x="1279" y="131"/>
                  </a:lnTo>
                  <a:lnTo>
                    <a:pt x="1214" y="114"/>
                  </a:lnTo>
                  <a:lnTo>
                    <a:pt x="1130" y="141"/>
                  </a:lnTo>
                  <a:lnTo>
                    <a:pt x="1094" y="106"/>
                  </a:lnTo>
                  <a:lnTo>
                    <a:pt x="1078" y="106"/>
                  </a:lnTo>
                  <a:lnTo>
                    <a:pt x="1059" y="145"/>
                  </a:lnTo>
                  <a:lnTo>
                    <a:pt x="1074" y="163"/>
                  </a:lnTo>
                  <a:lnTo>
                    <a:pt x="962" y="225"/>
                  </a:lnTo>
                  <a:lnTo>
                    <a:pt x="865" y="298"/>
                  </a:lnTo>
                  <a:lnTo>
                    <a:pt x="806" y="380"/>
                  </a:lnTo>
                  <a:lnTo>
                    <a:pt x="806" y="413"/>
                  </a:lnTo>
                  <a:lnTo>
                    <a:pt x="869" y="439"/>
                  </a:lnTo>
                  <a:lnTo>
                    <a:pt x="838" y="463"/>
                  </a:lnTo>
                  <a:lnTo>
                    <a:pt x="771" y="439"/>
                  </a:lnTo>
                  <a:lnTo>
                    <a:pt x="743" y="463"/>
                  </a:lnTo>
                  <a:lnTo>
                    <a:pt x="702" y="415"/>
                  </a:lnTo>
                  <a:lnTo>
                    <a:pt x="694" y="433"/>
                  </a:lnTo>
                  <a:lnTo>
                    <a:pt x="739" y="576"/>
                  </a:lnTo>
                  <a:lnTo>
                    <a:pt x="751" y="580"/>
                  </a:lnTo>
                  <a:lnTo>
                    <a:pt x="783" y="564"/>
                  </a:lnTo>
                  <a:lnTo>
                    <a:pt x="798" y="576"/>
                  </a:lnTo>
                  <a:lnTo>
                    <a:pt x="798" y="602"/>
                  </a:lnTo>
                  <a:lnTo>
                    <a:pt x="769" y="590"/>
                  </a:lnTo>
                  <a:lnTo>
                    <a:pt x="751" y="604"/>
                  </a:lnTo>
                  <a:lnTo>
                    <a:pt x="763" y="630"/>
                  </a:lnTo>
                  <a:lnTo>
                    <a:pt x="753" y="698"/>
                  </a:lnTo>
                  <a:lnTo>
                    <a:pt x="692" y="703"/>
                  </a:lnTo>
                  <a:lnTo>
                    <a:pt x="688" y="682"/>
                  </a:lnTo>
                  <a:lnTo>
                    <a:pt x="723" y="660"/>
                  </a:lnTo>
                  <a:lnTo>
                    <a:pt x="731" y="600"/>
                  </a:lnTo>
                  <a:lnTo>
                    <a:pt x="692" y="548"/>
                  </a:lnTo>
                  <a:lnTo>
                    <a:pt x="678" y="459"/>
                  </a:lnTo>
                  <a:lnTo>
                    <a:pt x="615" y="449"/>
                  </a:lnTo>
                  <a:lnTo>
                    <a:pt x="609" y="481"/>
                  </a:lnTo>
                  <a:lnTo>
                    <a:pt x="621" y="497"/>
                  </a:lnTo>
                  <a:lnTo>
                    <a:pt x="595" y="519"/>
                  </a:lnTo>
                  <a:lnTo>
                    <a:pt x="605" y="578"/>
                  </a:lnTo>
                  <a:lnTo>
                    <a:pt x="643" y="594"/>
                  </a:lnTo>
                  <a:lnTo>
                    <a:pt x="650" y="638"/>
                  </a:lnTo>
                  <a:lnTo>
                    <a:pt x="613" y="614"/>
                  </a:lnTo>
                  <a:lnTo>
                    <a:pt x="516" y="596"/>
                  </a:lnTo>
                  <a:lnTo>
                    <a:pt x="505" y="628"/>
                  </a:lnTo>
                  <a:lnTo>
                    <a:pt x="428" y="656"/>
                  </a:lnTo>
                  <a:lnTo>
                    <a:pt x="416" y="636"/>
                  </a:lnTo>
                  <a:lnTo>
                    <a:pt x="315" y="692"/>
                  </a:lnTo>
                  <a:lnTo>
                    <a:pt x="313" y="729"/>
                  </a:lnTo>
                  <a:lnTo>
                    <a:pt x="274" y="735"/>
                  </a:lnTo>
                  <a:lnTo>
                    <a:pt x="286" y="707"/>
                  </a:lnTo>
                  <a:lnTo>
                    <a:pt x="286" y="680"/>
                  </a:lnTo>
                  <a:lnTo>
                    <a:pt x="246" y="666"/>
                  </a:lnTo>
                  <a:lnTo>
                    <a:pt x="220" y="676"/>
                  </a:lnTo>
                  <a:lnTo>
                    <a:pt x="242" y="718"/>
                  </a:lnTo>
                  <a:lnTo>
                    <a:pt x="258" y="745"/>
                  </a:lnTo>
                  <a:lnTo>
                    <a:pt x="258" y="767"/>
                  </a:lnTo>
                  <a:lnTo>
                    <a:pt x="228" y="761"/>
                  </a:lnTo>
                  <a:lnTo>
                    <a:pt x="222" y="755"/>
                  </a:lnTo>
                  <a:lnTo>
                    <a:pt x="193" y="787"/>
                  </a:lnTo>
                  <a:lnTo>
                    <a:pt x="209" y="815"/>
                  </a:lnTo>
                  <a:lnTo>
                    <a:pt x="142" y="813"/>
                  </a:lnTo>
                  <a:lnTo>
                    <a:pt x="163" y="841"/>
                  </a:lnTo>
                  <a:lnTo>
                    <a:pt x="157" y="853"/>
                  </a:lnTo>
                  <a:lnTo>
                    <a:pt x="122" y="853"/>
                  </a:lnTo>
                  <a:lnTo>
                    <a:pt x="96" y="835"/>
                  </a:lnTo>
                  <a:lnTo>
                    <a:pt x="90" y="785"/>
                  </a:lnTo>
                  <a:lnTo>
                    <a:pt x="49" y="769"/>
                  </a:lnTo>
                  <a:lnTo>
                    <a:pt x="49" y="749"/>
                  </a:lnTo>
                  <a:lnTo>
                    <a:pt x="136" y="767"/>
                  </a:lnTo>
                  <a:lnTo>
                    <a:pt x="183" y="771"/>
                  </a:lnTo>
                  <a:lnTo>
                    <a:pt x="203" y="741"/>
                  </a:lnTo>
                  <a:lnTo>
                    <a:pt x="185" y="710"/>
                  </a:lnTo>
                  <a:lnTo>
                    <a:pt x="59" y="660"/>
                  </a:lnTo>
                  <a:lnTo>
                    <a:pt x="15" y="671"/>
                  </a:lnTo>
                  <a:lnTo>
                    <a:pt x="0" y="684"/>
                  </a:lnTo>
                  <a:lnTo>
                    <a:pt x="5" y="713"/>
                  </a:lnTo>
                  <a:lnTo>
                    <a:pt x="24" y="716"/>
                  </a:lnTo>
                  <a:lnTo>
                    <a:pt x="19" y="762"/>
                  </a:lnTo>
                  <a:lnTo>
                    <a:pt x="76" y="897"/>
                  </a:lnTo>
                  <a:lnTo>
                    <a:pt x="35" y="962"/>
                  </a:lnTo>
                  <a:lnTo>
                    <a:pt x="32" y="977"/>
                  </a:lnTo>
                  <a:lnTo>
                    <a:pt x="53" y="992"/>
                  </a:lnTo>
                  <a:lnTo>
                    <a:pt x="34" y="1004"/>
                  </a:lnTo>
                  <a:lnTo>
                    <a:pt x="22" y="1004"/>
                  </a:lnTo>
                  <a:lnTo>
                    <a:pt x="24" y="1062"/>
                  </a:lnTo>
                  <a:lnTo>
                    <a:pt x="41" y="1087"/>
                  </a:lnTo>
                  <a:lnTo>
                    <a:pt x="42" y="1110"/>
                  </a:lnTo>
                  <a:lnTo>
                    <a:pt x="64" y="1112"/>
                  </a:lnTo>
                  <a:lnTo>
                    <a:pt x="98" y="1125"/>
                  </a:lnTo>
                  <a:lnTo>
                    <a:pt x="134" y="1175"/>
                  </a:lnTo>
                  <a:lnTo>
                    <a:pt x="134" y="1188"/>
                  </a:lnTo>
                  <a:lnTo>
                    <a:pt x="122" y="1208"/>
                  </a:lnTo>
                  <a:lnTo>
                    <a:pt x="149" y="1206"/>
                  </a:lnTo>
                  <a:lnTo>
                    <a:pt x="175" y="1214"/>
                  </a:lnTo>
                  <a:lnTo>
                    <a:pt x="211" y="1264"/>
                  </a:lnTo>
                  <a:lnTo>
                    <a:pt x="298" y="1272"/>
                  </a:lnTo>
                  <a:lnTo>
                    <a:pt x="294" y="1331"/>
                  </a:lnTo>
                  <a:lnTo>
                    <a:pt x="264" y="1357"/>
                  </a:lnTo>
                  <a:lnTo>
                    <a:pt x="270" y="1367"/>
                  </a:lnTo>
                  <a:lnTo>
                    <a:pt x="241" y="1399"/>
                  </a:lnTo>
                  <a:lnTo>
                    <a:pt x="233" y="1429"/>
                  </a:lnTo>
                  <a:lnTo>
                    <a:pt x="250" y="1454"/>
                  </a:lnTo>
                  <a:lnTo>
                    <a:pt x="308" y="1474"/>
                  </a:lnTo>
                  <a:lnTo>
                    <a:pt x="331" y="1460"/>
                  </a:lnTo>
                  <a:lnTo>
                    <a:pt x="483" y="1518"/>
                  </a:lnTo>
                  <a:lnTo>
                    <a:pt x="489" y="1502"/>
                  </a:lnTo>
                  <a:lnTo>
                    <a:pt x="458" y="1472"/>
                  </a:lnTo>
                  <a:lnTo>
                    <a:pt x="458" y="1434"/>
                  </a:lnTo>
                  <a:lnTo>
                    <a:pt x="438" y="1428"/>
                  </a:lnTo>
                  <a:lnTo>
                    <a:pt x="442" y="1397"/>
                  </a:lnTo>
                  <a:lnTo>
                    <a:pt x="473" y="1359"/>
                  </a:lnTo>
                  <a:lnTo>
                    <a:pt x="417" y="1317"/>
                  </a:lnTo>
                  <a:lnTo>
                    <a:pt x="421" y="1258"/>
                  </a:lnTo>
                  <a:lnTo>
                    <a:pt x="481" y="1218"/>
                  </a:lnTo>
                  <a:lnTo>
                    <a:pt x="552" y="1222"/>
                  </a:lnTo>
                  <a:lnTo>
                    <a:pt x="564" y="1244"/>
                  </a:lnTo>
                  <a:lnTo>
                    <a:pt x="637" y="1248"/>
                  </a:lnTo>
                  <a:lnTo>
                    <a:pt x="690" y="1218"/>
                  </a:lnTo>
                  <a:lnTo>
                    <a:pt x="663" y="1188"/>
                  </a:lnTo>
                  <a:lnTo>
                    <a:pt x="669" y="1133"/>
                  </a:lnTo>
                  <a:lnTo>
                    <a:pt x="807" y="1065"/>
                  </a:lnTo>
                  <a:lnTo>
                    <a:pt x="913" y="1113"/>
                  </a:lnTo>
                  <a:lnTo>
                    <a:pt x="948" y="1081"/>
                  </a:lnTo>
                  <a:lnTo>
                    <a:pt x="1053" y="1180"/>
                  </a:lnTo>
                  <a:lnTo>
                    <a:pt x="1132" y="1172"/>
                  </a:lnTo>
                  <a:lnTo>
                    <a:pt x="1159" y="1200"/>
                  </a:lnTo>
                  <a:lnTo>
                    <a:pt x="1234" y="1208"/>
                  </a:lnTo>
                  <a:lnTo>
                    <a:pt x="1283" y="1141"/>
                  </a:lnTo>
                  <a:lnTo>
                    <a:pt x="1346" y="1168"/>
                  </a:lnTo>
                  <a:lnTo>
                    <a:pt x="1380" y="1174"/>
                  </a:lnTo>
                  <a:lnTo>
                    <a:pt x="1413" y="1145"/>
                  </a:lnTo>
                  <a:lnTo>
                    <a:pt x="1384" y="1125"/>
                  </a:lnTo>
                  <a:lnTo>
                    <a:pt x="1410" y="1085"/>
                  </a:lnTo>
                  <a:lnTo>
                    <a:pt x="1482" y="1109"/>
                  </a:lnTo>
                  <a:lnTo>
                    <a:pt x="1498" y="1141"/>
                  </a:lnTo>
                  <a:lnTo>
                    <a:pt x="1530" y="1143"/>
                  </a:lnTo>
                  <a:lnTo>
                    <a:pt x="1549" y="1129"/>
                  </a:lnTo>
                  <a:lnTo>
                    <a:pt x="1603" y="1127"/>
                  </a:lnTo>
                  <a:lnTo>
                    <a:pt x="1609" y="1141"/>
                  </a:lnTo>
                  <a:lnTo>
                    <a:pt x="1670" y="1145"/>
                  </a:lnTo>
                  <a:lnTo>
                    <a:pt x="1711" y="1101"/>
                  </a:lnTo>
                  <a:lnTo>
                    <a:pt x="1796" y="1111"/>
                  </a:lnTo>
                  <a:lnTo>
                    <a:pt x="1822" y="1101"/>
                  </a:lnTo>
                  <a:lnTo>
                    <a:pt x="1830" y="1053"/>
                  </a:lnTo>
                  <a:lnTo>
                    <a:pt x="1804" y="996"/>
                  </a:lnTo>
                  <a:lnTo>
                    <a:pt x="1830" y="974"/>
                  </a:lnTo>
                  <a:lnTo>
                    <a:pt x="1910" y="974"/>
                  </a:lnTo>
                  <a:lnTo>
                    <a:pt x="1987" y="1065"/>
                  </a:lnTo>
                  <a:lnTo>
                    <a:pt x="2086" y="1121"/>
                  </a:lnTo>
                  <a:lnTo>
                    <a:pt x="2115" y="1121"/>
                  </a:lnTo>
                  <a:lnTo>
                    <a:pt x="2119" y="1097"/>
                  </a:lnTo>
                  <a:lnTo>
                    <a:pt x="2155" y="1075"/>
                  </a:lnTo>
                  <a:lnTo>
                    <a:pt x="2159" y="1204"/>
                  </a:lnTo>
                  <a:lnTo>
                    <a:pt x="2127" y="1206"/>
                  </a:lnTo>
                  <a:lnTo>
                    <a:pt x="2127" y="1238"/>
                  </a:lnTo>
                  <a:lnTo>
                    <a:pt x="2145" y="1260"/>
                  </a:lnTo>
                  <a:lnTo>
                    <a:pt x="2142" y="1288"/>
                  </a:lnTo>
                  <a:lnTo>
                    <a:pt x="2155" y="1294"/>
                  </a:lnTo>
                  <a:lnTo>
                    <a:pt x="2163" y="1274"/>
                  </a:lnTo>
                  <a:lnTo>
                    <a:pt x="2174" y="1278"/>
                  </a:lnTo>
                  <a:lnTo>
                    <a:pt x="2182" y="1286"/>
                  </a:lnTo>
                  <a:lnTo>
                    <a:pt x="2218" y="1278"/>
                  </a:lnTo>
                  <a:lnTo>
                    <a:pt x="2253" y="1175"/>
                  </a:lnTo>
                  <a:lnTo>
                    <a:pt x="2257" y="1045"/>
                  </a:lnTo>
                  <a:lnTo>
                    <a:pt x="2212" y="942"/>
                  </a:lnTo>
                  <a:lnTo>
                    <a:pt x="2155" y="872"/>
                  </a:lnTo>
                  <a:lnTo>
                    <a:pt x="2127" y="876"/>
                  </a:lnTo>
                  <a:lnTo>
                    <a:pt x="2127" y="898"/>
                  </a:lnTo>
                  <a:lnTo>
                    <a:pt x="2060" y="873"/>
                  </a:lnTo>
                  <a:lnTo>
                    <a:pt x="2086" y="817"/>
                  </a:lnTo>
                  <a:lnTo>
                    <a:pt x="2107" y="670"/>
                  </a:lnTo>
                  <a:lnTo>
                    <a:pt x="2198" y="642"/>
                  </a:lnTo>
                  <a:lnTo>
                    <a:pt x="2241" y="614"/>
                  </a:lnTo>
                  <a:lnTo>
                    <a:pt x="2289" y="614"/>
                  </a:lnTo>
                  <a:lnTo>
                    <a:pt x="2277" y="630"/>
                  </a:lnTo>
                  <a:lnTo>
                    <a:pt x="2289" y="650"/>
                  </a:lnTo>
                  <a:lnTo>
                    <a:pt x="2330" y="606"/>
                  </a:lnTo>
                  <a:lnTo>
                    <a:pt x="2354" y="608"/>
                  </a:lnTo>
                  <a:lnTo>
                    <a:pt x="2350" y="583"/>
                  </a:lnTo>
                  <a:lnTo>
                    <a:pt x="2312" y="575"/>
                  </a:lnTo>
                  <a:lnTo>
                    <a:pt x="2338" y="481"/>
                  </a:lnTo>
                  <a:lnTo>
                    <a:pt x="2372" y="44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5" name="Freeform 230">
              <a:extLst>
                <a:ext uri="{FF2B5EF4-FFF2-40B4-BE49-F238E27FC236}">
                  <a16:creationId xmlns:a16="http://schemas.microsoft.com/office/drawing/2014/main" xmlns="" id="{05E64CE5-F4D0-7148-86DD-095C214C5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3650" y="2962276"/>
              <a:ext cx="1200150" cy="1054100"/>
            </a:xfrm>
            <a:custGeom>
              <a:avLst/>
              <a:gdLst>
                <a:gd name="T0" fmla="*/ 199 w 1136"/>
                <a:gd name="T1" fmla="*/ 230 h 996"/>
                <a:gd name="T2" fmla="*/ 134 w 1136"/>
                <a:gd name="T3" fmla="*/ 297 h 996"/>
                <a:gd name="T4" fmla="*/ 128 w 1136"/>
                <a:gd name="T5" fmla="*/ 426 h 996"/>
                <a:gd name="T6" fmla="*/ 24 w 1136"/>
                <a:gd name="T7" fmla="*/ 515 h 996"/>
                <a:gd name="T8" fmla="*/ 6 w 1136"/>
                <a:gd name="T9" fmla="*/ 563 h 996"/>
                <a:gd name="T10" fmla="*/ 48 w 1136"/>
                <a:gd name="T11" fmla="*/ 597 h 996"/>
                <a:gd name="T12" fmla="*/ 160 w 1136"/>
                <a:gd name="T13" fmla="*/ 712 h 996"/>
                <a:gd name="T14" fmla="*/ 201 w 1136"/>
                <a:gd name="T15" fmla="*/ 793 h 996"/>
                <a:gd name="T16" fmla="*/ 304 w 1136"/>
                <a:gd name="T17" fmla="*/ 819 h 996"/>
                <a:gd name="T18" fmla="*/ 407 w 1136"/>
                <a:gd name="T19" fmla="*/ 835 h 996"/>
                <a:gd name="T20" fmla="*/ 523 w 1136"/>
                <a:gd name="T21" fmla="*/ 779 h 996"/>
                <a:gd name="T22" fmla="*/ 558 w 1136"/>
                <a:gd name="T23" fmla="*/ 807 h 996"/>
                <a:gd name="T24" fmla="*/ 610 w 1136"/>
                <a:gd name="T25" fmla="*/ 857 h 996"/>
                <a:gd name="T26" fmla="*/ 602 w 1136"/>
                <a:gd name="T27" fmla="*/ 930 h 996"/>
                <a:gd name="T28" fmla="*/ 641 w 1136"/>
                <a:gd name="T29" fmla="*/ 978 h 996"/>
                <a:gd name="T30" fmla="*/ 687 w 1136"/>
                <a:gd name="T31" fmla="*/ 964 h 996"/>
                <a:gd name="T32" fmla="*/ 779 w 1136"/>
                <a:gd name="T33" fmla="*/ 936 h 996"/>
                <a:gd name="T34" fmla="*/ 848 w 1136"/>
                <a:gd name="T35" fmla="*/ 970 h 996"/>
                <a:gd name="T36" fmla="*/ 874 w 1136"/>
                <a:gd name="T37" fmla="*/ 994 h 996"/>
                <a:gd name="T38" fmla="*/ 907 w 1136"/>
                <a:gd name="T39" fmla="*/ 968 h 996"/>
                <a:gd name="T40" fmla="*/ 1057 w 1136"/>
                <a:gd name="T41" fmla="*/ 853 h 996"/>
                <a:gd name="T42" fmla="*/ 1079 w 1136"/>
                <a:gd name="T43" fmla="*/ 718 h 996"/>
                <a:gd name="T44" fmla="*/ 1067 w 1136"/>
                <a:gd name="T45" fmla="*/ 692 h 996"/>
                <a:gd name="T46" fmla="*/ 988 w 1136"/>
                <a:gd name="T47" fmla="*/ 585 h 996"/>
                <a:gd name="T48" fmla="*/ 1010 w 1136"/>
                <a:gd name="T49" fmla="*/ 519 h 996"/>
                <a:gd name="T50" fmla="*/ 1034 w 1136"/>
                <a:gd name="T51" fmla="*/ 487 h 996"/>
                <a:gd name="T52" fmla="*/ 968 w 1136"/>
                <a:gd name="T53" fmla="*/ 517 h 996"/>
                <a:gd name="T54" fmla="*/ 911 w 1136"/>
                <a:gd name="T55" fmla="*/ 477 h 996"/>
                <a:gd name="T56" fmla="*/ 959 w 1136"/>
                <a:gd name="T57" fmla="*/ 396 h 996"/>
                <a:gd name="T58" fmla="*/ 980 w 1136"/>
                <a:gd name="T59" fmla="*/ 444 h 996"/>
                <a:gd name="T60" fmla="*/ 1028 w 1136"/>
                <a:gd name="T61" fmla="*/ 422 h 996"/>
                <a:gd name="T62" fmla="*/ 1036 w 1136"/>
                <a:gd name="T63" fmla="*/ 394 h 996"/>
                <a:gd name="T64" fmla="*/ 1091 w 1136"/>
                <a:gd name="T65" fmla="*/ 358 h 996"/>
                <a:gd name="T66" fmla="*/ 1121 w 1136"/>
                <a:gd name="T67" fmla="*/ 306 h 996"/>
                <a:gd name="T68" fmla="*/ 1107 w 1136"/>
                <a:gd name="T69" fmla="*/ 262 h 996"/>
                <a:gd name="T70" fmla="*/ 1136 w 1136"/>
                <a:gd name="T71" fmla="*/ 217 h 996"/>
                <a:gd name="T72" fmla="*/ 1112 w 1136"/>
                <a:gd name="T73" fmla="*/ 119 h 996"/>
                <a:gd name="T74" fmla="*/ 1069 w 1136"/>
                <a:gd name="T75" fmla="*/ 148 h 996"/>
                <a:gd name="T76" fmla="*/ 893 w 1136"/>
                <a:gd name="T77" fmla="*/ 1 h 996"/>
                <a:gd name="T78" fmla="*/ 798 w 1136"/>
                <a:gd name="T79" fmla="*/ 16 h 996"/>
                <a:gd name="T80" fmla="*/ 814 w 1136"/>
                <a:gd name="T81" fmla="*/ 124 h 996"/>
                <a:gd name="T82" fmla="*/ 767 w 1136"/>
                <a:gd name="T83" fmla="*/ 136 h 996"/>
                <a:gd name="T84" fmla="*/ 783 w 1136"/>
                <a:gd name="T85" fmla="*/ 191 h 996"/>
                <a:gd name="T86" fmla="*/ 856 w 1136"/>
                <a:gd name="T87" fmla="*/ 197 h 996"/>
                <a:gd name="T88" fmla="*/ 827 w 1136"/>
                <a:gd name="T89" fmla="*/ 219 h 996"/>
                <a:gd name="T90" fmla="*/ 781 w 1136"/>
                <a:gd name="T91" fmla="*/ 273 h 996"/>
                <a:gd name="T92" fmla="*/ 624 w 1136"/>
                <a:gd name="T93" fmla="*/ 410 h 996"/>
                <a:gd name="T94" fmla="*/ 531 w 1136"/>
                <a:gd name="T95" fmla="*/ 388 h 996"/>
                <a:gd name="T96" fmla="*/ 420 w 1136"/>
                <a:gd name="T97" fmla="*/ 398 h 996"/>
                <a:gd name="T98" fmla="*/ 310 w 1136"/>
                <a:gd name="T99" fmla="*/ 354 h 996"/>
                <a:gd name="T100" fmla="*/ 237 w 1136"/>
                <a:gd name="T101" fmla="*/ 271 h 996"/>
                <a:gd name="T102" fmla="*/ 199 w 1136"/>
                <a:gd name="T103" fmla="*/ 230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36" h="996">
                  <a:moveTo>
                    <a:pt x="199" y="230"/>
                  </a:moveTo>
                  <a:lnTo>
                    <a:pt x="199" y="230"/>
                  </a:lnTo>
                  <a:lnTo>
                    <a:pt x="172" y="299"/>
                  </a:lnTo>
                  <a:lnTo>
                    <a:pt x="134" y="297"/>
                  </a:lnTo>
                  <a:lnTo>
                    <a:pt x="95" y="383"/>
                  </a:lnTo>
                  <a:lnTo>
                    <a:pt x="128" y="426"/>
                  </a:lnTo>
                  <a:lnTo>
                    <a:pt x="59" y="521"/>
                  </a:lnTo>
                  <a:lnTo>
                    <a:pt x="24" y="515"/>
                  </a:lnTo>
                  <a:lnTo>
                    <a:pt x="0" y="545"/>
                  </a:lnTo>
                  <a:lnTo>
                    <a:pt x="6" y="563"/>
                  </a:lnTo>
                  <a:lnTo>
                    <a:pt x="34" y="565"/>
                  </a:lnTo>
                  <a:lnTo>
                    <a:pt x="48" y="597"/>
                  </a:lnTo>
                  <a:lnTo>
                    <a:pt x="75" y="603"/>
                  </a:lnTo>
                  <a:lnTo>
                    <a:pt x="160" y="712"/>
                  </a:lnTo>
                  <a:lnTo>
                    <a:pt x="160" y="768"/>
                  </a:lnTo>
                  <a:lnTo>
                    <a:pt x="201" y="793"/>
                  </a:lnTo>
                  <a:lnTo>
                    <a:pt x="247" y="785"/>
                  </a:lnTo>
                  <a:lnTo>
                    <a:pt x="304" y="819"/>
                  </a:lnTo>
                  <a:lnTo>
                    <a:pt x="373" y="839"/>
                  </a:lnTo>
                  <a:lnTo>
                    <a:pt x="407" y="835"/>
                  </a:lnTo>
                  <a:lnTo>
                    <a:pt x="444" y="831"/>
                  </a:lnTo>
                  <a:lnTo>
                    <a:pt x="523" y="779"/>
                  </a:lnTo>
                  <a:lnTo>
                    <a:pt x="549" y="783"/>
                  </a:lnTo>
                  <a:lnTo>
                    <a:pt x="558" y="807"/>
                  </a:lnTo>
                  <a:lnTo>
                    <a:pt x="580" y="813"/>
                  </a:lnTo>
                  <a:lnTo>
                    <a:pt x="610" y="857"/>
                  </a:lnTo>
                  <a:lnTo>
                    <a:pt x="590" y="901"/>
                  </a:lnTo>
                  <a:lnTo>
                    <a:pt x="602" y="930"/>
                  </a:lnTo>
                  <a:lnTo>
                    <a:pt x="635" y="942"/>
                  </a:lnTo>
                  <a:lnTo>
                    <a:pt x="641" y="978"/>
                  </a:lnTo>
                  <a:lnTo>
                    <a:pt x="681" y="982"/>
                  </a:lnTo>
                  <a:lnTo>
                    <a:pt x="687" y="964"/>
                  </a:lnTo>
                  <a:lnTo>
                    <a:pt x="744" y="934"/>
                  </a:lnTo>
                  <a:lnTo>
                    <a:pt x="779" y="936"/>
                  </a:lnTo>
                  <a:lnTo>
                    <a:pt x="821" y="982"/>
                  </a:lnTo>
                  <a:lnTo>
                    <a:pt x="848" y="970"/>
                  </a:lnTo>
                  <a:lnTo>
                    <a:pt x="866" y="972"/>
                  </a:lnTo>
                  <a:lnTo>
                    <a:pt x="874" y="994"/>
                  </a:lnTo>
                  <a:lnTo>
                    <a:pt x="888" y="996"/>
                  </a:lnTo>
                  <a:lnTo>
                    <a:pt x="907" y="968"/>
                  </a:lnTo>
                  <a:lnTo>
                    <a:pt x="986" y="938"/>
                  </a:lnTo>
                  <a:lnTo>
                    <a:pt x="1057" y="853"/>
                  </a:lnTo>
                  <a:lnTo>
                    <a:pt x="1081" y="771"/>
                  </a:lnTo>
                  <a:lnTo>
                    <a:pt x="1079" y="718"/>
                  </a:lnTo>
                  <a:lnTo>
                    <a:pt x="1049" y="712"/>
                  </a:lnTo>
                  <a:lnTo>
                    <a:pt x="1067" y="692"/>
                  </a:lnTo>
                  <a:lnTo>
                    <a:pt x="1063" y="660"/>
                  </a:lnTo>
                  <a:lnTo>
                    <a:pt x="988" y="585"/>
                  </a:lnTo>
                  <a:lnTo>
                    <a:pt x="988" y="547"/>
                  </a:lnTo>
                  <a:lnTo>
                    <a:pt x="1010" y="519"/>
                  </a:lnTo>
                  <a:lnTo>
                    <a:pt x="1032" y="509"/>
                  </a:lnTo>
                  <a:lnTo>
                    <a:pt x="1034" y="487"/>
                  </a:lnTo>
                  <a:lnTo>
                    <a:pt x="978" y="487"/>
                  </a:lnTo>
                  <a:lnTo>
                    <a:pt x="968" y="517"/>
                  </a:lnTo>
                  <a:lnTo>
                    <a:pt x="943" y="511"/>
                  </a:lnTo>
                  <a:lnTo>
                    <a:pt x="911" y="477"/>
                  </a:lnTo>
                  <a:lnTo>
                    <a:pt x="931" y="426"/>
                  </a:lnTo>
                  <a:lnTo>
                    <a:pt x="959" y="396"/>
                  </a:lnTo>
                  <a:lnTo>
                    <a:pt x="984" y="398"/>
                  </a:lnTo>
                  <a:lnTo>
                    <a:pt x="980" y="444"/>
                  </a:lnTo>
                  <a:lnTo>
                    <a:pt x="994" y="456"/>
                  </a:lnTo>
                  <a:lnTo>
                    <a:pt x="1028" y="422"/>
                  </a:lnTo>
                  <a:lnTo>
                    <a:pt x="1039" y="420"/>
                  </a:lnTo>
                  <a:lnTo>
                    <a:pt x="1036" y="394"/>
                  </a:lnTo>
                  <a:lnTo>
                    <a:pt x="1067" y="356"/>
                  </a:lnTo>
                  <a:lnTo>
                    <a:pt x="1091" y="358"/>
                  </a:lnTo>
                  <a:lnTo>
                    <a:pt x="1105" y="315"/>
                  </a:lnTo>
                  <a:lnTo>
                    <a:pt x="1121" y="306"/>
                  </a:lnTo>
                  <a:lnTo>
                    <a:pt x="1122" y="279"/>
                  </a:lnTo>
                  <a:lnTo>
                    <a:pt x="1107" y="262"/>
                  </a:lnTo>
                  <a:lnTo>
                    <a:pt x="1105" y="219"/>
                  </a:lnTo>
                  <a:lnTo>
                    <a:pt x="1136" y="217"/>
                  </a:lnTo>
                  <a:lnTo>
                    <a:pt x="1134" y="106"/>
                  </a:lnTo>
                  <a:lnTo>
                    <a:pt x="1112" y="119"/>
                  </a:lnTo>
                  <a:lnTo>
                    <a:pt x="1105" y="148"/>
                  </a:lnTo>
                  <a:lnTo>
                    <a:pt x="1069" y="148"/>
                  </a:lnTo>
                  <a:lnTo>
                    <a:pt x="967" y="90"/>
                  </a:lnTo>
                  <a:lnTo>
                    <a:pt x="893" y="1"/>
                  </a:lnTo>
                  <a:lnTo>
                    <a:pt x="817" y="0"/>
                  </a:lnTo>
                  <a:lnTo>
                    <a:pt x="798" y="16"/>
                  </a:lnTo>
                  <a:lnTo>
                    <a:pt x="823" y="72"/>
                  </a:lnTo>
                  <a:lnTo>
                    <a:pt x="814" y="124"/>
                  </a:lnTo>
                  <a:lnTo>
                    <a:pt x="784" y="137"/>
                  </a:lnTo>
                  <a:lnTo>
                    <a:pt x="767" y="136"/>
                  </a:lnTo>
                  <a:lnTo>
                    <a:pt x="765" y="187"/>
                  </a:lnTo>
                  <a:lnTo>
                    <a:pt x="783" y="191"/>
                  </a:lnTo>
                  <a:lnTo>
                    <a:pt x="815" y="177"/>
                  </a:lnTo>
                  <a:lnTo>
                    <a:pt x="856" y="197"/>
                  </a:lnTo>
                  <a:lnTo>
                    <a:pt x="856" y="217"/>
                  </a:lnTo>
                  <a:lnTo>
                    <a:pt x="827" y="219"/>
                  </a:lnTo>
                  <a:lnTo>
                    <a:pt x="803" y="271"/>
                  </a:lnTo>
                  <a:lnTo>
                    <a:pt x="781" y="273"/>
                  </a:lnTo>
                  <a:lnTo>
                    <a:pt x="704" y="374"/>
                  </a:lnTo>
                  <a:lnTo>
                    <a:pt x="624" y="410"/>
                  </a:lnTo>
                  <a:lnTo>
                    <a:pt x="568" y="414"/>
                  </a:lnTo>
                  <a:lnTo>
                    <a:pt x="531" y="388"/>
                  </a:lnTo>
                  <a:lnTo>
                    <a:pt x="478" y="416"/>
                  </a:lnTo>
                  <a:lnTo>
                    <a:pt x="420" y="398"/>
                  </a:lnTo>
                  <a:lnTo>
                    <a:pt x="407" y="360"/>
                  </a:lnTo>
                  <a:lnTo>
                    <a:pt x="310" y="354"/>
                  </a:lnTo>
                  <a:lnTo>
                    <a:pt x="259" y="271"/>
                  </a:lnTo>
                  <a:lnTo>
                    <a:pt x="237" y="271"/>
                  </a:lnTo>
                  <a:lnTo>
                    <a:pt x="220" y="232"/>
                  </a:lnTo>
                  <a:lnTo>
                    <a:pt x="199" y="23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6" name="Freeform 231">
              <a:extLst>
                <a:ext uri="{FF2B5EF4-FFF2-40B4-BE49-F238E27FC236}">
                  <a16:creationId xmlns:a16="http://schemas.microsoft.com/office/drawing/2014/main" xmlns="" id="{5AE1FF23-4C77-9946-AF6F-1EEAB03FAE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1775" y="3081338"/>
              <a:ext cx="657225" cy="314325"/>
            </a:xfrm>
            <a:custGeom>
              <a:avLst/>
              <a:gdLst>
                <a:gd name="T0" fmla="*/ 0 w 622"/>
                <a:gd name="T1" fmla="*/ 119 h 297"/>
                <a:gd name="T2" fmla="*/ 0 w 622"/>
                <a:gd name="T3" fmla="*/ 119 h 297"/>
                <a:gd name="T4" fmla="*/ 45 w 622"/>
                <a:gd name="T5" fmla="*/ 59 h 297"/>
                <a:gd name="T6" fmla="*/ 100 w 622"/>
                <a:gd name="T7" fmla="*/ 84 h 297"/>
                <a:gd name="T8" fmla="*/ 137 w 622"/>
                <a:gd name="T9" fmla="*/ 94 h 297"/>
                <a:gd name="T10" fmla="*/ 183 w 622"/>
                <a:gd name="T11" fmla="*/ 52 h 297"/>
                <a:gd name="T12" fmla="*/ 152 w 622"/>
                <a:gd name="T13" fmla="*/ 29 h 297"/>
                <a:gd name="T14" fmla="*/ 173 w 622"/>
                <a:gd name="T15" fmla="*/ 0 h 297"/>
                <a:gd name="T16" fmla="*/ 233 w 622"/>
                <a:gd name="T17" fmla="*/ 22 h 297"/>
                <a:gd name="T18" fmla="*/ 255 w 622"/>
                <a:gd name="T19" fmla="*/ 57 h 297"/>
                <a:gd name="T20" fmla="*/ 293 w 622"/>
                <a:gd name="T21" fmla="*/ 58 h 297"/>
                <a:gd name="T22" fmla="*/ 313 w 622"/>
                <a:gd name="T23" fmla="*/ 43 h 297"/>
                <a:gd name="T24" fmla="*/ 354 w 622"/>
                <a:gd name="T25" fmla="*/ 41 h 297"/>
                <a:gd name="T26" fmla="*/ 363 w 622"/>
                <a:gd name="T27" fmla="*/ 56 h 297"/>
                <a:gd name="T28" fmla="*/ 431 w 622"/>
                <a:gd name="T29" fmla="*/ 60 h 297"/>
                <a:gd name="T30" fmla="*/ 474 w 622"/>
                <a:gd name="T31" fmla="*/ 16 h 297"/>
                <a:gd name="T32" fmla="*/ 534 w 622"/>
                <a:gd name="T33" fmla="*/ 22 h 297"/>
                <a:gd name="T34" fmla="*/ 530 w 622"/>
                <a:gd name="T35" fmla="*/ 82 h 297"/>
                <a:gd name="T36" fmla="*/ 556 w 622"/>
                <a:gd name="T37" fmla="*/ 88 h 297"/>
                <a:gd name="T38" fmla="*/ 588 w 622"/>
                <a:gd name="T39" fmla="*/ 73 h 297"/>
                <a:gd name="T40" fmla="*/ 622 w 622"/>
                <a:gd name="T41" fmla="*/ 90 h 297"/>
                <a:gd name="T42" fmla="*/ 622 w 622"/>
                <a:gd name="T43" fmla="*/ 99 h 297"/>
                <a:gd name="T44" fmla="*/ 597 w 622"/>
                <a:gd name="T45" fmla="*/ 99 h 297"/>
                <a:gd name="T46" fmla="*/ 571 w 622"/>
                <a:gd name="T47" fmla="*/ 153 h 297"/>
                <a:gd name="T48" fmla="*/ 551 w 622"/>
                <a:gd name="T49" fmla="*/ 155 h 297"/>
                <a:gd name="T50" fmla="*/ 474 w 622"/>
                <a:gd name="T51" fmla="*/ 256 h 297"/>
                <a:gd name="T52" fmla="*/ 395 w 622"/>
                <a:gd name="T53" fmla="*/ 291 h 297"/>
                <a:gd name="T54" fmla="*/ 345 w 622"/>
                <a:gd name="T55" fmla="*/ 295 h 297"/>
                <a:gd name="T56" fmla="*/ 304 w 622"/>
                <a:gd name="T57" fmla="*/ 269 h 297"/>
                <a:gd name="T58" fmla="*/ 251 w 622"/>
                <a:gd name="T59" fmla="*/ 297 h 297"/>
                <a:gd name="T60" fmla="*/ 200 w 622"/>
                <a:gd name="T61" fmla="*/ 281 h 297"/>
                <a:gd name="T62" fmla="*/ 185 w 622"/>
                <a:gd name="T63" fmla="*/ 243 h 297"/>
                <a:gd name="T64" fmla="*/ 87 w 622"/>
                <a:gd name="T65" fmla="*/ 236 h 297"/>
                <a:gd name="T66" fmla="*/ 37 w 622"/>
                <a:gd name="T67" fmla="*/ 151 h 297"/>
                <a:gd name="T68" fmla="*/ 12 w 622"/>
                <a:gd name="T69" fmla="*/ 149 h 297"/>
                <a:gd name="T70" fmla="*/ 0 w 622"/>
                <a:gd name="T71" fmla="*/ 119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22" h="297">
                  <a:moveTo>
                    <a:pt x="0" y="119"/>
                  </a:moveTo>
                  <a:lnTo>
                    <a:pt x="0" y="119"/>
                  </a:lnTo>
                  <a:lnTo>
                    <a:pt x="45" y="59"/>
                  </a:lnTo>
                  <a:lnTo>
                    <a:pt x="100" y="84"/>
                  </a:lnTo>
                  <a:lnTo>
                    <a:pt x="137" y="94"/>
                  </a:lnTo>
                  <a:lnTo>
                    <a:pt x="183" y="52"/>
                  </a:lnTo>
                  <a:lnTo>
                    <a:pt x="152" y="29"/>
                  </a:lnTo>
                  <a:lnTo>
                    <a:pt x="173" y="0"/>
                  </a:lnTo>
                  <a:lnTo>
                    <a:pt x="233" y="22"/>
                  </a:lnTo>
                  <a:lnTo>
                    <a:pt x="255" y="57"/>
                  </a:lnTo>
                  <a:lnTo>
                    <a:pt x="293" y="58"/>
                  </a:lnTo>
                  <a:lnTo>
                    <a:pt x="313" y="43"/>
                  </a:lnTo>
                  <a:lnTo>
                    <a:pt x="354" y="41"/>
                  </a:lnTo>
                  <a:lnTo>
                    <a:pt x="363" y="56"/>
                  </a:lnTo>
                  <a:lnTo>
                    <a:pt x="431" y="60"/>
                  </a:lnTo>
                  <a:lnTo>
                    <a:pt x="474" y="16"/>
                  </a:lnTo>
                  <a:lnTo>
                    <a:pt x="534" y="22"/>
                  </a:lnTo>
                  <a:lnTo>
                    <a:pt x="530" y="82"/>
                  </a:lnTo>
                  <a:lnTo>
                    <a:pt x="556" y="88"/>
                  </a:lnTo>
                  <a:lnTo>
                    <a:pt x="588" y="73"/>
                  </a:lnTo>
                  <a:lnTo>
                    <a:pt x="622" y="90"/>
                  </a:lnTo>
                  <a:lnTo>
                    <a:pt x="622" y="99"/>
                  </a:lnTo>
                  <a:lnTo>
                    <a:pt x="597" y="99"/>
                  </a:lnTo>
                  <a:lnTo>
                    <a:pt x="571" y="153"/>
                  </a:lnTo>
                  <a:lnTo>
                    <a:pt x="551" y="155"/>
                  </a:lnTo>
                  <a:lnTo>
                    <a:pt x="474" y="256"/>
                  </a:lnTo>
                  <a:lnTo>
                    <a:pt x="395" y="291"/>
                  </a:lnTo>
                  <a:lnTo>
                    <a:pt x="345" y="295"/>
                  </a:lnTo>
                  <a:lnTo>
                    <a:pt x="304" y="269"/>
                  </a:lnTo>
                  <a:lnTo>
                    <a:pt x="251" y="297"/>
                  </a:lnTo>
                  <a:lnTo>
                    <a:pt x="200" y="281"/>
                  </a:lnTo>
                  <a:lnTo>
                    <a:pt x="185" y="243"/>
                  </a:lnTo>
                  <a:lnTo>
                    <a:pt x="87" y="236"/>
                  </a:lnTo>
                  <a:lnTo>
                    <a:pt x="37" y="151"/>
                  </a:lnTo>
                  <a:lnTo>
                    <a:pt x="12" y="149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7" name="Freeform 232">
              <a:extLst>
                <a:ext uri="{FF2B5EF4-FFF2-40B4-BE49-F238E27FC236}">
                  <a16:creationId xmlns:a16="http://schemas.microsoft.com/office/drawing/2014/main" xmlns="" id="{6D679EDB-AF06-3E42-A68E-EB08AA3D3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3788" y="3294063"/>
              <a:ext cx="100013" cy="174625"/>
            </a:xfrm>
            <a:custGeom>
              <a:avLst/>
              <a:gdLst>
                <a:gd name="T0" fmla="*/ 3 w 95"/>
                <a:gd name="T1" fmla="*/ 107 h 166"/>
                <a:gd name="T2" fmla="*/ 3 w 95"/>
                <a:gd name="T3" fmla="*/ 107 h 166"/>
                <a:gd name="T4" fmla="*/ 18 w 95"/>
                <a:gd name="T5" fmla="*/ 113 h 166"/>
                <a:gd name="T6" fmla="*/ 22 w 95"/>
                <a:gd name="T7" fmla="*/ 164 h 166"/>
                <a:gd name="T8" fmla="*/ 51 w 95"/>
                <a:gd name="T9" fmla="*/ 166 h 166"/>
                <a:gd name="T10" fmla="*/ 78 w 95"/>
                <a:gd name="T11" fmla="*/ 134 h 166"/>
                <a:gd name="T12" fmla="*/ 69 w 95"/>
                <a:gd name="T13" fmla="*/ 126 h 166"/>
                <a:gd name="T14" fmla="*/ 70 w 95"/>
                <a:gd name="T15" fmla="*/ 92 h 166"/>
                <a:gd name="T16" fmla="*/ 94 w 95"/>
                <a:gd name="T17" fmla="*/ 62 h 166"/>
                <a:gd name="T18" fmla="*/ 82 w 95"/>
                <a:gd name="T19" fmla="*/ 39 h 166"/>
                <a:gd name="T20" fmla="*/ 90 w 95"/>
                <a:gd name="T21" fmla="*/ 30 h 166"/>
                <a:gd name="T22" fmla="*/ 95 w 95"/>
                <a:gd name="T23" fmla="*/ 6 h 166"/>
                <a:gd name="T24" fmla="*/ 80 w 95"/>
                <a:gd name="T25" fmla="*/ 0 h 166"/>
                <a:gd name="T26" fmla="*/ 68 w 95"/>
                <a:gd name="T27" fmla="*/ 6 h 166"/>
                <a:gd name="T28" fmla="*/ 53 w 95"/>
                <a:gd name="T29" fmla="*/ 52 h 166"/>
                <a:gd name="T30" fmla="*/ 28 w 95"/>
                <a:gd name="T31" fmla="*/ 50 h 166"/>
                <a:gd name="T32" fmla="*/ 0 w 95"/>
                <a:gd name="T33" fmla="*/ 83 h 166"/>
                <a:gd name="T34" fmla="*/ 3 w 95"/>
                <a:gd name="T35" fmla="*/ 10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5" h="166">
                  <a:moveTo>
                    <a:pt x="3" y="107"/>
                  </a:moveTo>
                  <a:lnTo>
                    <a:pt x="3" y="107"/>
                  </a:lnTo>
                  <a:lnTo>
                    <a:pt x="18" y="113"/>
                  </a:lnTo>
                  <a:lnTo>
                    <a:pt x="22" y="164"/>
                  </a:lnTo>
                  <a:lnTo>
                    <a:pt x="51" y="166"/>
                  </a:lnTo>
                  <a:lnTo>
                    <a:pt x="78" y="134"/>
                  </a:lnTo>
                  <a:lnTo>
                    <a:pt x="69" y="126"/>
                  </a:lnTo>
                  <a:lnTo>
                    <a:pt x="70" y="92"/>
                  </a:lnTo>
                  <a:lnTo>
                    <a:pt x="94" y="62"/>
                  </a:lnTo>
                  <a:lnTo>
                    <a:pt x="82" y="39"/>
                  </a:lnTo>
                  <a:lnTo>
                    <a:pt x="90" y="30"/>
                  </a:lnTo>
                  <a:lnTo>
                    <a:pt x="95" y="6"/>
                  </a:lnTo>
                  <a:lnTo>
                    <a:pt x="80" y="0"/>
                  </a:lnTo>
                  <a:lnTo>
                    <a:pt x="68" y="6"/>
                  </a:lnTo>
                  <a:lnTo>
                    <a:pt x="53" y="52"/>
                  </a:lnTo>
                  <a:lnTo>
                    <a:pt x="28" y="50"/>
                  </a:lnTo>
                  <a:lnTo>
                    <a:pt x="0" y="83"/>
                  </a:lnTo>
                  <a:lnTo>
                    <a:pt x="3" y="10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8" name="Freeform 233">
              <a:extLst>
                <a:ext uri="{FF2B5EF4-FFF2-40B4-BE49-F238E27FC236}">
                  <a16:creationId xmlns:a16="http://schemas.microsoft.com/office/drawing/2014/main" xmlns="" id="{3A1EAED7-A075-7E4C-B0DB-A6BD8E0AD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4113" y="3440113"/>
              <a:ext cx="87313" cy="133350"/>
            </a:xfrm>
            <a:custGeom>
              <a:avLst/>
              <a:gdLst>
                <a:gd name="T0" fmla="*/ 25 w 82"/>
                <a:gd name="T1" fmla="*/ 0 h 126"/>
                <a:gd name="T2" fmla="*/ 25 w 82"/>
                <a:gd name="T3" fmla="*/ 0 h 126"/>
                <a:gd name="T4" fmla="*/ 74 w 82"/>
                <a:gd name="T5" fmla="*/ 40 h 126"/>
                <a:gd name="T6" fmla="*/ 82 w 82"/>
                <a:gd name="T7" fmla="*/ 78 h 126"/>
                <a:gd name="T8" fmla="*/ 80 w 82"/>
                <a:gd name="T9" fmla="*/ 99 h 126"/>
                <a:gd name="T10" fmla="*/ 57 w 82"/>
                <a:gd name="T11" fmla="*/ 125 h 126"/>
                <a:gd name="T12" fmla="*/ 36 w 82"/>
                <a:gd name="T13" fmla="*/ 126 h 126"/>
                <a:gd name="T14" fmla="*/ 13 w 82"/>
                <a:gd name="T15" fmla="*/ 76 h 126"/>
                <a:gd name="T16" fmla="*/ 4 w 82"/>
                <a:gd name="T17" fmla="*/ 53 h 126"/>
                <a:gd name="T18" fmla="*/ 14 w 82"/>
                <a:gd name="T19" fmla="*/ 45 h 126"/>
                <a:gd name="T20" fmla="*/ 12 w 82"/>
                <a:gd name="T21" fmla="*/ 35 h 126"/>
                <a:gd name="T22" fmla="*/ 0 w 82"/>
                <a:gd name="T23" fmla="*/ 30 h 126"/>
                <a:gd name="T24" fmla="*/ 25 w 82"/>
                <a:gd name="T2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6">
                  <a:moveTo>
                    <a:pt x="25" y="0"/>
                  </a:moveTo>
                  <a:lnTo>
                    <a:pt x="25" y="0"/>
                  </a:lnTo>
                  <a:lnTo>
                    <a:pt x="74" y="40"/>
                  </a:lnTo>
                  <a:lnTo>
                    <a:pt x="82" y="78"/>
                  </a:lnTo>
                  <a:lnTo>
                    <a:pt x="80" y="99"/>
                  </a:lnTo>
                  <a:lnTo>
                    <a:pt x="57" y="125"/>
                  </a:lnTo>
                  <a:lnTo>
                    <a:pt x="36" y="126"/>
                  </a:lnTo>
                  <a:lnTo>
                    <a:pt x="13" y="76"/>
                  </a:lnTo>
                  <a:lnTo>
                    <a:pt x="4" y="53"/>
                  </a:lnTo>
                  <a:lnTo>
                    <a:pt x="14" y="45"/>
                  </a:lnTo>
                  <a:lnTo>
                    <a:pt x="12" y="35"/>
                  </a:lnTo>
                  <a:lnTo>
                    <a:pt x="0" y="3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9" name="Freeform 234">
              <a:extLst>
                <a:ext uri="{FF2B5EF4-FFF2-40B4-BE49-F238E27FC236}">
                  <a16:creationId xmlns:a16="http://schemas.microsoft.com/office/drawing/2014/main" xmlns="" id="{E5A4582C-7F6D-E241-8523-5EA76A81D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8175" y="3059113"/>
              <a:ext cx="827088" cy="454025"/>
            </a:xfrm>
            <a:custGeom>
              <a:avLst/>
              <a:gdLst>
                <a:gd name="T0" fmla="*/ 55 w 783"/>
                <a:gd name="T1" fmla="*/ 284 h 428"/>
                <a:gd name="T2" fmla="*/ 55 w 783"/>
                <a:gd name="T3" fmla="*/ 284 h 428"/>
                <a:gd name="T4" fmla="*/ 87 w 783"/>
                <a:gd name="T5" fmla="*/ 270 h 428"/>
                <a:gd name="T6" fmla="*/ 123 w 783"/>
                <a:gd name="T7" fmla="*/ 269 h 428"/>
                <a:gd name="T8" fmla="*/ 125 w 783"/>
                <a:gd name="T9" fmla="*/ 324 h 428"/>
                <a:gd name="T10" fmla="*/ 104 w 783"/>
                <a:gd name="T11" fmla="*/ 324 h 428"/>
                <a:gd name="T12" fmla="*/ 88 w 783"/>
                <a:gd name="T13" fmla="*/ 350 h 428"/>
                <a:gd name="T14" fmla="*/ 109 w 783"/>
                <a:gd name="T15" fmla="*/ 385 h 428"/>
                <a:gd name="T16" fmla="*/ 140 w 783"/>
                <a:gd name="T17" fmla="*/ 403 h 428"/>
                <a:gd name="T18" fmla="*/ 143 w 783"/>
                <a:gd name="T19" fmla="*/ 423 h 428"/>
                <a:gd name="T20" fmla="*/ 154 w 783"/>
                <a:gd name="T21" fmla="*/ 419 h 428"/>
                <a:gd name="T22" fmla="*/ 165 w 783"/>
                <a:gd name="T23" fmla="*/ 406 h 428"/>
                <a:gd name="T24" fmla="*/ 182 w 783"/>
                <a:gd name="T25" fmla="*/ 410 h 428"/>
                <a:gd name="T26" fmla="*/ 191 w 783"/>
                <a:gd name="T27" fmla="*/ 428 h 428"/>
                <a:gd name="T28" fmla="*/ 213 w 783"/>
                <a:gd name="T29" fmla="*/ 428 h 428"/>
                <a:gd name="T30" fmla="*/ 213 w 783"/>
                <a:gd name="T31" fmla="*/ 405 h 428"/>
                <a:gd name="T32" fmla="*/ 200 w 783"/>
                <a:gd name="T33" fmla="*/ 365 h 428"/>
                <a:gd name="T34" fmla="*/ 193 w 783"/>
                <a:gd name="T35" fmla="*/ 333 h 428"/>
                <a:gd name="T36" fmla="*/ 233 w 783"/>
                <a:gd name="T37" fmla="*/ 315 h 428"/>
                <a:gd name="T38" fmla="*/ 286 w 783"/>
                <a:gd name="T39" fmla="*/ 324 h 428"/>
                <a:gd name="T40" fmla="*/ 320 w 783"/>
                <a:gd name="T41" fmla="*/ 358 h 428"/>
                <a:gd name="T42" fmla="*/ 395 w 783"/>
                <a:gd name="T43" fmla="*/ 350 h 428"/>
                <a:gd name="T44" fmla="*/ 437 w 783"/>
                <a:gd name="T45" fmla="*/ 410 h 428"/>
                <a:gd name="T46" fmla="*/ 487 w 783"/>
                <a:gd name="T47" fmla="*/ 413 h 428"/>
                <a:gd name="T48" fmla="*/ 501 w 783"/>
                <a:gd name="T49" fmla="*/ 390 h 428"/>
                <a:gd name="T50" fmla="*/ 518 w 783"/>
                <a:gd name="T51" fmla="*/ 386 h 428"/>
                <a:gd name="T52" fmla="*/ 520 w 783"/>
                <a:gd name="T53" fmla="*/ 361 h 428"/>
                <a:gd name="T54" fmla="*/ 546 w 783"/>
                <a:gd name="T55" fmla="*/ 360 h 428"/>
                <a:gd name="T56" fmla="*/ 560 w 783"/>
                <a:gd name="T57" fmla="*/ 376 h 428"/>
                <a:gd name="T58" fmla="*/ 574 w 783"/>
                <a:gd name="T59" fmla="*/ 344 h 428"/>
                <a:gd name="T60" fmla="*/ 691 w 783"/>
                <a:gd name="T61" fmla="*/ 360 h 428"/>
                <a:gd name="T62" fmla="*/ 711 w 783"/>
                <a:gd name="T63" fmla="*/ 334 h 428"/>
                <a:gd name="T64" fmla="*/ 678 w 783"/>
                <a:gd name="T65" fmla="*/ 293 h 428"/>
                <a:gd name="T66" fmla="*/ 722 w 783"/>
                <a:gd name="T67" fmla="*/ 196 h 428"/>
                <a:gd name="T68" fmla="*/ 758 w 783"/>
                <a:gd name="T69" fmla="*/ 198 h 428"/>
                <a:gd name="T70" fmla="*/ 783 w 783"/>
                <a:gd name="T71" fmla="*/ 138 h 428"/>
                <a:gd name="T72" fmla="*/ 733 w 783"/>
                <a:gd name="T73" fmla="*/ 133 h 428"/>
                <a:gd name="T74" fmla="*/ 705 w 783"/>
                <a:gd name="T75" fmla="*/ 106 h 428"/>
                <a:gd name="T76" fmla="*/ 627 w 783"/>
                <a:gd name="T77" fmla="*/ 115 h 428"/>
                <a:gd name="T78" fmla="*/ 525 w 783"/>
                <a:gd name="T79" fmla="*/ 17 h 428"/>
                <a:gd name="T80" fmla="*/ 490 w 783"/>
                <a:gd name="T81" fmla="*/ 49 h 428"/>
                <a:gd name="T82" fmla="*/ 382 w 783"/>
                <a:gd name="T83" fmla="*/ 0 h 428"/>
                <a:gd name="T84" fmla="*/ 249 w 783"/>
                <a:gd name="T85" fmla="*/ 65 h 428"/>
                <a:gd name="T86" fmla="*/ 246 w 783"/>
                <a:gd name="T87" fmla="*/ 111 h 428"/>
                <a:gd name="T88" fmla="*/ 277 w 783"/>
                <a:gd name="T89" fmla="*/ 147 h 428"/>
                <a:gd name="T90" fmla="*/ 216 w 783"/>
                <a:gd name="T91" fmla="*/ 181 h 428"/>
                <a:gd name="T92" fmla="*/ 138 w 783"/>
                <a:gd name="T93" fmla="*/ 179 h 428"/>
                <a:gd name="T94" fmla="*/ 121 w 783"/>
                <a:gd name="T95" fmla="*/ 155 h 428"/>
                <a:gd name="T96" fmla="*/ 60 w 783"/>
                <a:gd name="T97" fmla="*/ 152 h 428"/>
                <a:gd name="T98" fmla="*/ 2 w 783"/>
                <a:gd name="T99" fmla="*/ 189 h 428"/>
                <a:gd name="T100" fmla="*/ 0 w 783"/>
                <a:gd name="T101" fmla="*/ 240 h 428"/>
                <a:gd name="T102" fmla="*/ 55 w 783"/>
                <a:gd name="T103" fmla="*/ 284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83" h="428">
                  <a:moveTo>
                    <a:pt x="55" y="284"/>
                  </a:moveTo>
                  <a:lnTo>
                    <a:pt x="55" y="284"/>
                  </a:lnTo>
                  <a:lnTo>
                    <a:pt x="87" y="270"/>
                  </a:lnTo>
                  <a:lnTo>
                    <a:pt x="123" y="269"/>
                  </a:lnTo>
                  <a:lnTo>
                    <a:pt x="125" y="324"/>
                  </a:lnTo>
                  <a:lnTo>
                    <a:pt x="104" y="324"/>
                  </a:lnTo>
                  <a:lnTo>
                    <a:pt x="88" y="350"/>
                  </a:lnTo>
                  <a:lnTo>
                    <a:pt x="109" y="385"/>
                  </a:lnTo>
                  <a:lnTo>
                    <a:pt x="140" y="403"/>
                  </a:lnTo>
                  <a:lnTo>
                    <a:pt x="143" y="423"/>
                  </a:lnTo>
                  <a:lnTo>
                    <a:pt x="154" y="419"/>
                  </a:lnTo>
                  <a:lnTo>
                    <a:pt x="165" y="406"/>
                  </a:lnTo>
                  <a:lnTo>
                    <a:pt x="182" y="410"/>
                  </a:lnTo>
                  <a:lnTo>
                    <a:pt x="191" y="428"/>
                  </a:lnTo>
                  <a:lnTo>
                    <a:pt x="213" y="428"/>
                  </a:lnTo>
                  <a:lnTo>
                    <a:pt x="213" y="405"/>
                  </a:lnTo>
                  <a:lnTo>
                    <a:pt x="200" y="365"/>
                  </a:lnTo>
                  <a:lnTo>
                    <a:pt x="193" y="333"/>
                  </a:lnTo>
                  <a:lnTo>
                    <a:pt x="233" y="315"/>
                  </a:lnTo>
                  <a:lnTo>
                    <a:pt x="286" y="324"/>
                  </a:lnTo>
                  <a:lnTo>
                    <a:pt x="320" y="358"/>
                  </a:lnTo>
                  <a:lnTo>
                    <a:pt x="395" y="350"/>
                  </a:lnTo>
                  <a:lnTo>
                    <a:pt x="437" y="410"/>
                  </a:lnTo>
                  <a:lnTo>
                    <a:pt x="487" y="413"/>
                  </a:lnTo>
                  <a:lnTo>
                    <a:pt x="501" y="390"/>
                  </a:lnTo>
                  <a:lnTo>
                    <a:pt x="518" y="386"/>
                  </a:lnTo>
                  <a:lnTo>
                    <a:pt x="520" y="361"/>
                  </a:lnTo>
                  <a:lnTo>
                    <a:pt x="546" y="360"/>
                  </a:lnTo>
                  <a:lnTo>
                    <a:pt x="560" y="376"/>
                  </a:lnTo>
                  <a:lnTo>
                    <a:pt x="574" y="344"/>
                  </a:lnTo>
                  <a:lnTo>
                    <a:pt x="691" y="360"/>
                  </a:lnTo>
                  <a:lnTo>
                    <a:pt x="711" y="334"/>
                  </a:lnTo>
                  <a:lnTo>
                    <a:pt x="678" y="293"/>
                  </a:lnTo>
                  <a:lnTo>
                    <a:pt x="722" y="196"/>
                  </a:lnTo>
                  <a:lnTo>
                    <a:pt x="758" y="198"/>
                  </a:lnTo>
                  <a:lnTo>
                    <a:pt x="783" y="138"/>
                  </a:lnTo>
                  <a:lnTo>
                    <a:pt x="733" y="133"/>
                  </a:lnTo>
                  <a:lnTo>
                    <a:pt x="705" y="106"/>
                  </a:lnTo>
                  <a:lnTo>
                    <a:pt x="627" y="115"/>
                  </a:lnTo>
                  <a:lnTo>
                    <a:pt x="525" y="17"/>
                  </a:lnTo>
                  <a:lnTo>
                    <a:pt x="490" y="49"/>
                  </a:lnTo>
                  <a:lnTo>
                    <a:pt x="382" y="0"/>
                  </a:lnTo>
                  <a:lnTo>
                    <a:pt x="249" y="65"/>
                  </a:lnTo>
                  <a:lnTo>
                    <a:pt x="246" y="111"/>
                  </a:lnTo>
                  <a:lnTo>
                    <a:pt x="277" y="147"/>
                  </a:lnTo>
                  <a:lnTo>
                    <a:pt x="216" y="181"/>
                  </a:lnTo>
                  <a:lnTo>
                    <a:pt x="138" y="179"/>
                  </a:lnTo>
                  <a:lnTo>
                    <a:pt x="121" y="155"/>
                  </a:lnTo>
                  <a:lnTo>
                    <a:pt x="60" y="152"/>
                  </a:lnTo>
                  <a:lnTo>
                    <a:pt x="2" y="189"/>
                  </a:lnTo>
                  <a:lnTo>
                    <a:pt x="0" y="240"/>
                  </a:lnTo>
                  <a:lnTo>
                    <a:pt x="55" y="28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0" name="Freeform 235">
              <a:extLst>
                <a:ext uri="{FF2B5EF4-FFF2-40B4-BE49-F238E27FC236}">
                  <a16:creationId xmlns:a16="http://schemas.microsoft.com/office/drawing/2014/main" xmlns="" id="{5D55CE21-EE70-7B42-8CD1-716C53EA1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8513" y="3481388"/>
              <a:ext cx="322263" cy="195263"/>
            </a:xfrm>
            <a:custGeom>
              <a:avLst/>
              <a:gdLst>
                <a:gd name="T0" fmla="*/ 37 w 305"/>
                <a:gd name="T1" fmla="*/ 34 h 184"/>
                <a:gd name="T2" fmla="*/ 37 w 305"/>
                <a:gd name="T3" fmla="*/ 34 h 184"/>
                <a:gd name="T4" fmla="*/ 32 w 305"/>
                <a:gd name="T5" fmla="*/ 54 h 184"/>
                <a:gd name="T6" fmla="*/ 0 w 305"/>
                <a:gd name="T7" fmla="*/ 54 h 184"/>
                <a:gd name="T8" fmla="*/ 0 w 305"/>
                <a:gd name="T9" fmla="*/ 82 h 184"/>
                <a:gd name="T10" fmla="*/ 35 w 305"/>
                <a:gd name="T11" fmla="*/ 105 h 184"/>
                <a:gd name="T12" fmla="*/ 24 w 305"/>
                <a:gd name="T13" fmla="*/ 137 h 184"/>
                <a:gd name="T14" fmla="*/ 24 w 305"/>
                <a:gd name="T15" fmla="*/ 152 h 184"/>
                <a:gd name="T16" fmla="*/ 39 w 305"/>
                <a:gd name="T17" fmla="*/ 154 h 184"/>
                <a:gd name="T18" fmla="*/ 58 w 305"/>
                <a:gd name="T19" fmla="*/ 129 h 184"/>
                <a:gd name="T20" fmla="*/ 101 w 305"/>
                <a:gd name="T21" fmla="*/ 119 h 184"/>
                <a:gd name="T22" fmla="*/ 194 w 305"/>
                <a:gd name="T23" fmla="*/ 154 h 184"/>
                <a:gd name="T24" fmla="*/ 195 w 305"/>
                <a:gd name="T25" fmla="*/ 180 h 184"/>
                <a:gd name="T26" fmla="*/ 247 w 305"/>
                <a:gd name="T27" fmla="*/ 184 h 184"/>
                <a:gd name="T28" fmla="*/ 305 w 305"/>
                <a:gd name="T29" fmla="*/ 124 h 184"/>
                <a:gd name="T30" fmla="*/ 298 w 305"/>
                <a:gd name="T31" fmla="*/ 104 h 184"/>
                <a:gd name="T32" fmla="*/ 259 w 305"/>
                <a:gd name="T33" fmla="*/ 96 h 184"/>
                <a:gd name="T34" fmla="*/ 151 w 305"/>
                <a:gd name="T35" fmla="*/ 25 h 184"/>
                <a:gd name="T36" fmla="*/ 146 w 305"/>
                <a:gd name="T37" fmla="*/ 0 h 184"/>
                <a:gd name="T38" fmla="*/ 105 w 305"/>
                <a:gd name="T39" fmla="*/ 0 h 184"/>
                <a:gd name="T40" fmla="*/ 87 w 305"/>
                <a:gd name="T41" fmla="*/ 34 h 184"/>
                <a:gd name="T42" fmla="*/ 69 w 305"/>
                <a:gd name="T43" fmla="*/ 34 h 184"/>
                <a:gd name="T44" fmla="*/ 37 w 305"/>
                <a:gd name="T45" fmla="*/ 3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5" h="184">
                  <a:moveTo>
                    <a:pt x="37" y="34"/>
                  </a:moveTo>
                  <a:lnTo>
                    <a:pt x="37" y="34"/>
                  </a:lnTo>
                  <a:lnTo>
                    <a:pt x="32" y="54"/>
                  </a:lnTo>
                  <a:lnTo>
                    <a:pt x="0" y="54"/>
                  </a:lnTo>
                  <a:lnTo>
                    <a:pt x="0" y="82"/>
                  </a:lnTo>
                  <a:lnTo>
                    <a:pt x="35" y="105"/>
                  </a:lnTo>
                  <a:lnTo>
                    <a:pt x="24" y="137"/>
                  </a:lnTo>
                  <a:lnTo>
                    <a:pt x="24" y="152"/>
                  </a:lnTo>
                  <a:lnTo>
                    <a:pt x="39" y="154"/>
                  </a:lnTo>
                  <a:lnTo>
                    <a:pt x="58" y="129"/>
                  </a:lnTo>
                  <a:lnTo>
                    <a:pt x="101" y="119"/>
                  </a:lnTo>
                  <a:lnTo>
                    <a:pt x="194" y="154"/>
                  </a:lnTo>
                  <a:lnTo>
                    <a:pt x="195" y="180"/>
                  </a:lnTo>
                  <a:lnTo>
                    <a:pt x="247" y="184"/>
                  </a:lnTo>
                  <a:lnTo>
                    <a:pt x="305" y="124"/>
                  </a:lnTo>
                  <a:lnTo>
                    <a:pt x="298" y="104"/>
                  </a:lnTo>
                  <a:lnTo>
                    <a:pt x="259" y="96"/>
                  </a:lnTo>
                  <a:lnTo>
                    <a:pt x="151" y="25"/>
                  </a:lnTo>
                  <a:lnTo>
                    <a:pt x="146" y="0"/>
                  </a:lnTo>
                  <a:lnTo>
                    <a:pt x="105" y="0"/>
                  </a:lnTo>
                  <a:lnTo>
                    <a:pt x="87" y="34"/>
                  </a:lnTo>
                  <a:lnTo>
                    <a:pt x="69" y="34"/>
                  </a:lnTo>
                  <a:lnTo>
                    <a:pt x="37" y="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1" name="Freeform 236">
              <a:extLst>
                <a:ext uri="{FF2B5EF4-FFF2-40B4-BE49-F238E27FC236}">
                  <a16:creationId xmlns:a16="http://schemas.microsoft.com/office/drawing/2014/main" xmlns="" id="{CA636490-5984-7449-9673-15A25C8B5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9313" y="3398838"/>
              <a:ext cx="398463" cy="215900"/>
            </a:xfrm>
            <a:custGeom>
              <a:avLst/>
              <a:gdLst>
                <a:gd name="T0" fmla="*/ 266 w 378"/>
                <a:gd name="T1" fmla="*/ 202 h 203"/>
                <a:gd name="T2" fmla="*/ 266 w 378"/>
                <a:gd name="T3" fmla="*/ 202 h 203"/>
                <a:gd name="T4" fmla="*/ 290 w 378"/>
                <a:gd name="T5" fmla="*/ 203 h 203"/>
                <a:gd name="T6" fmla="*/ 290 w 378"/>
                <a:gd name="T7" fmla="*/ 162 h 203"/>
                <a:gd name="T8" fmla="*/ 267 w 378"/>
                <a:gd name="T9" fmla="*/ 148 h 203"/>
                <a:gd name="T10" fmla="*/ 305 w 378"/>
                <a:gd name="T11" fmla="*/ 100 h 203"/>
                <a:gd name="T12" fmla="*/ 321 w 378"/>
                <a:gd name="T13" fmla="*/ 100 h 203"/>
                <a:gd name="T14" fmla="*/ 337 w 378"/>
                <a:gd name="T15" fmla="*/ 118 h 203"/>
                <a:gd name="T16" fmla="*/ 378 w 378"/>
                <a:gd name="T17" fmla="*/ 102 h 203"/>
                <a:gd name="T18" fmla="*/ 321 w 378"/>
                <a:gd name="T19" fmla="*/ 83 h 203"/>
                <a:gd name="T20" fmla="*/ 319 w 378"/>
                <a:gd name="T21" fmla="*/ 71 h 203"/>
                <a:gd name="T22" fmla="*/ 305 w 378"/>
                <a:gd name="T23" fmla="*/ 74 h 203"/>
                <a:gd name="T24" fmla="*/ 292 w 378"/>
                <a:gd name="T25" fmla="*/ 97 h 203"/>
                <a:gd name="T26" fmla="*/ 235 w 378"/>
                <a:gd name="T27" fmla="*/ 96 h 203"/>
                <a:gd name="T28" fmla="*/ 193 w 378"/>
                <a:gd name="T29" fmla="*/ 36 h 203"/>
                <a:gd name="T30" fmla="*/ 119 w 378"/>
                <a:gd name="T31" fmla="*/ 43 h 203"/>
                <a:gd name="T32" fmla="*/ 84 w 378"/>
                <a:gd name="T33" fmla="*/ 9 h 203"/>
                <a:gd name="T34" fmla="*/ 35 w 378"/>
                <a:gd name="T35" fmla="*/ 0 h 203"/>
                <a:gd name="T36" fmla="*/ 0 w 378"/>
                <a:gd name="T37" fmla="*/ 15 h 203"/>
                <a:gd name="T38" fmla="*/ 21 w 378"/>
                <a:gd name="T39" fmla="*/ 83 h 203"/>
                <a:gd name="T40" fmla="*/ 21 w 378"/>
                <a:gd name="T41" fmla="*/ 106 h 203"/>
                <a:gd name="T42" fmla="*/ 36 w 378"/>
                <a:gd name="T43" fmla="*/ 106 h 203"/>
                <a:gd name="T44" fmla="*/ 54 w 378"/>
                <a:gd name="T45" fmla="*/ 71 h 203"/>
                <a:gd name="T46" fmla="*/ 103 w 378"/>
                <a:gd name="T47" fmla="*/ 72 h 203"/>
                <a:gd name="T48" fmla="*/ 110 w 378"/>
                <a:gd name="T49" fmla="*/ 99 h 203"/>
                <a:gd name="T50" fmla="*/ 214 w 378"/>
                <a:gd name="T51" fmla="*/ 168 h 203"/>
                <a:gd name="T52" fmla="*/ 254 w 378"/>
                <a:gd name="T53" fmla="*/ 177 h 203"/>
                <a:gd name="T54" fmla="*/ 266 w 378"/>
                <a:gd name="T55" fmla="*/ 20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8" h="203">
                  <a:moveTo>
                    <a:pt x="266" y="202"/>
                  </a:moveTo>
                  <a:lnTo>
                    <a:pt x="266" y="202"/>
                  </a:lnTo>
                  <a:lnTo>
                    <a:pt x="290" y="203"/>
                  </a:lnTo>
                  <a:lnTo>
                    <a:pt x="290" y="162"/>
                  </a:lnTo>
                  <a:lnTo>
                    <a:pt x="267" y="148"/>
                  </a:lnTo>
                  <a:lnTo>
                    <a:pt x="305" y="100"/>
                  </a:lnTo>
                  <a:lnTo>
                    <a:pt x="321" y="100"/>
                  </a:lnTo>
                  <a:lnTo>
                    <a:pt x="337" y="118"/>
                  </a:lnTo>
                  <a:lnTo>
                    <a:pt x="378" y="102"/>
                  </a:lnTo>
                  <a:lnTo>
                    <a:pt x="321" y="83"/>
                  </a:lnTo>
                  <a:lnTo>
                    <a:pt x="319" y="71"/>
                  </a:lnTo>
                  <a:lnTo>
                    <a:pt x="305" y="74"/>
                  </a:lnTo>
                  <a:lnTo>
                    <a:pt x="292" y="97"/>
                  </a:lnTo>
                  <a:lnTo>
                    <a:pt x="235" y="96"/>
                  </a:lnTo>
                  <a:lnTo>
                    <a:pt x="193" y="36"/>
                  </a:lnTo>
                  <a:lnTo>
                    <a:pt x="119" y="43"/>
                  </a:lnTo>
                  <a:lnTo>
                    <a:pt x="84" y="9"/>
                  </a:lnTo>
                  <a:lnTo>
                    <a:pt x="35" y="0"/>
                  </a:lnTo>
                  <a:lnTo>
                    <a:pt x="0" y="15"/>
                  </a:lnTo>
                  <a:lnTo>
                    <a:pt x="21" y="83"/>
                  </a:lnTo>
                  <a:lnTo>
                    <a:pt x="21" y="106"/>
                  </a:lnTo>
                  <a:lnTo>
                    <a:pt x="36" y="106"/>
                  </a:lnTo>
                  <a:lnTo>
                    <a:pt x="54" y="71"/>
                  </a:lnTo>
                  <a:lnTo>
                    <a:pt x="103" y="72"/>
                  </a:lnTo>
                  <a:lnTo>
                    <a:pt x="110" y="99"/>
                  </a:lnTo>
                  <a:lnTo>
                    <a:pt x="214" y="168"/>
                  </a:lnTo>
                  <a:lnTo>
                    <a:pt x="254" y="177"/>
                  </a:lnTo>
                  <a:lnTo>
                    <a:pt x="266" y="20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2" name="Freeform 237">
              <a:extLst>
                <a:ext uri="{FF2B5EF4-FFF2-40B4-BE49-F238E27FC236}">
                  <a16:creationId xmlns:a16="http://schemas.microsoft.com/office/drawing/2014/main" xmlns="" id="{EA693529-90EC-1642-BF93-476B6B492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9825" y="3509963"/>
              <a:ext cx="168275" cy="107950"/>
            </a:xfrm>
            <a:custGeom>
              <a:avLst/>
              <a:gdLst>
                <a:gd name="T0" fmla="*/ 0 w 160"/>
                <a:gd name="T1" fmla="*/ 40 h 101"/>
                <a:gd name="T2" fmla="*/ 0 w 160"/>
                <a:gd name="T3" fmla="*/ 40 h 101"/>
                <a:gd name="T4" fmla="*/ 33 w 160"/>
                <a:gd name="T5" fmla="*/ 0 h 101"/>
                <a:gd name="T6" fmla="*/ 45 w 160"/>
                <a:gd name="T7" fmla="*/ 0 h 101"/>
                <a:gd name="T8" fmla="*/ 49 w 160"/>
                <a:gd name="T9" fmla="*/ 9 h 101"/>
                <a:gd name="T10" fmla="*/ 34 w 160"/>
                <a:gd name="T11" fmla="*/ 20 h 101"/>
                <a:gd name="T12" fmla="*/ 34 w 160"/>
                <a:gd name="T13" fmla="*/ 29 h 101"/>
                <a:gd name="T14" fmla="*/ 44 w 160"/>
                <a:gd name="T15" fmla="*/ 36 h 101"/>
                <a:gd name="T16" fmla="*/ 91 w 160"/>
                <a:gd name="T17" fmla="*/ 39 h 101"/>
                <a:gd name="T18" fmla="*/ 107 w 160"/>
                <a:gd name="T19" fmla="*/ 32 h 101"/>
                <a:gd name="T20" fmla="*/ 114 w 160"/>
                <a:gd name="T21" fmla="*/ 34 h 101"/>
                <a:gd name="T22" fmla="*/ 118 w 160"/>
                <a:gd name="T23" fmla="*/ 49 h 101"/>
                <a:gd name="T24" fmla="*/ 146 w 160"/>
                <a:gd name="T25" fmla="*/ 51 h 101"/>
                <a:gd name="T26" fmla="*/ 160 w 160"/>
                <a:gd name="T27" fmla="*/ 81 h 101"/>
                <a:gd name="T28" fmla="*/ 156 w 160"/>
                <a:gd name="T29" fmla="*/ 90 h 101"/>
                <a:gd name="T30" fmla="*/ 151 w 160"/>
                <a:gd name="T31" fmla="*/ 91 h 101"/>
                <a:gd name="T32" fmla="*/ 145 w 160"/>
                <a:gd name="T33" fmla="*/ 79 h 101"/>
                <a:gd name="T34" fmla="*/ 133 w 160"/>
                <a:gd name="T35" fmla="*/ 78 h 101"/>
                <a:gd name="T36" fmla="*/ 112 w 160"/>
                <a:gd name="T37" fmla="*/ 81 h 101"/>
                <a:gd name="T38" fmla="*/ 110 w 160"/>
                <a:gd name="T39" fmla="*/ 101 h 101"/>
                <a:gd name="T40" fmla="*/ 89 w 160"/>
                <a:gd name="T41" fmla="*/ 100 h 101"/>
                <a:gd name="T42" fmla="*/ 90 w 160"/>
                <a:gd name="T43" fmla="*/ 75 h 101"/>
                <a:gd name="T44" fmla="*/ 75 w 160"/>
                <a:gd name="T45" fmla="*/ 59 h 101"/>
                <a:gd name="T46" fmla="*/ 51 w 160"/>
                <a:gd name="T47" fmla="*/ 79 h 101"/>
                <a:gd name="T48" fmla="*/ 52 w 160"/>
                <a:gd name="T49" fmla="*/ 92 h 101"/>
                <a:gd name="T50" fmla="*/ 31 w 160"/>
                <a:gd name="T51" fmla="*/ 99 h 101"/>
                <a:gd name="T52" fmla="*/ 19 w 160"/>
                <a:gd name="T53" fmla="*/ 99 h 101"/>
                <a:gd name="T54" fmla="*/ 20 w 160"/>
                <a:gd name="T55" fmla="*/ 55 h 101"/>
                <a:gd name="T56" fmla="*/ 0 w 160"/>
                <a:gd name="T57" fmla="*/ 4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0" h="101">
                  <a:moveTo>
                    <a:pt x="0" y="40"/>
                  </a:moveTo>
                  <a:lnTo>
                    <a:pt x="0" y="40"/>
                  </a:lnTo>
                  <a:lnTo>
                    <a:pt x="33" y="0"/>
                  </a:lnTo>
                  <a:lnTo>
                    <a:pt x="45" y="0"/>
                  </a:lnTo>
                  <a:lnTo>
                    <a:pt x="49" y="9"/>
                  </a:lnTo>
                  <a:lnTo>
                    <a:pt x="34" y="20"/>
                  </a:lnTo>
                  <a:lnTo>
                    <a:pt x="34" y="29"/>
                  </a:lnTo>
                  <a:lnTo>
                    <a:pt x="44" y="36"/>
                  </a:lnTo>
                  <a:lnTo>
                    <a:pt x="91" y="39"/>
                  </a:lnTo>
                  <a:lnTo>
                    <a:pt x="107" y="32"/>
                  </a:lnTo>
                  <a:lnTo>
                    <a:pt x="114" y="34"/>
                  </a:lnTo>
                  <a:lnTo>
                    <a:pt x="118" y="49"/>
                  </a:lnTo>
                  <a:lnTo>
                    <a:pt x="146" y="51"/>
                  </a:lnTo>
                  <a:lnTo>
                    <a:pt x="160" y="81"/>
                  </a:lnTo>
                  <a:lnTo>
                    <a:pt x="156" y="90"/>
                  </a:lnTo>
                  <a:lnTo>
                    <a:pt x="151" y="91"/>
                  </a:lnTo>
                  <a:lnTo>
                    <a:pt x="145" y="79"/>
                  </a:lnTo>
                  <a:lnTo>
                    <a:pt x="133" y="78"/>
                  </a:lnTo>
                  <a:lnTo>
                    <a:pt x="112" y="81"/>
                  </a:lnTo>
                  <a:lnTo>
                    <a:pt x="110" y="101"/>
                  </a:lnTo>
                  <a:lnTo>
                    <a:pt x="89" y="100"/>
                  </a:lnTo>
                  <a:lnTo>
                    <a:pt x="90" y="75"/>
                  </a:lnTo>
                  <a:lnTo>
                    <a:pt x="75" y="59"/>
                  </a:lnTo>
                  <a:lnTo>
                    <a:pt x="51" y="79"/>
                  </a:lnTo>
                  <a:lnTo>
                    <a:pt x="52" y="92"/>
                  </a:lnTo>
                  <a:lnTo>
                    <a:pt x="31" y="99"/>
                  </a:lnTo>
                  <a:lnTo>
                    <a:pt x="19" y="99"/>
                  </a:lnTo>
                  <a:lnTo>
                    <a:pt x="20" y="5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3" name="Freeform 238">
              <a:extLst>
                <a:ext uri="{FF2B5EF4-FFF2-40B4-BE49-F238E27FC236}">
                  <a16:creationId xmlns:a16="http://schemas.microsoft.com/office/drawing/2014/main" xmlns="" id="{C0258BDE-993C-C14F-8EB3-1FBE97BA74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1100" y="3430588"/>
              <a:ext cx="184150" cy="114300"/>
            </a:xfrm>
            <a:custGeom>
              <a:avLst/>
              <a:gdLst>
                <a:gd name="T0" fmla="*/ 12 w 174"/>
                <a:gd name="T1" fmla="*/ 17 h 108"/>
                <a:gd name="T2" fmla="*/ 12 w 174"/>
                <a:gd name="T3" fmla="*/ 17 h 108"/>
                <a:gd name="T4" fmla="*/ 10 w 174"/>
                <a:gd name="T5" fmla="*/ 37 h 108"/>
                <a:gd name="T6" fmla="*/ 12 w 174"/>
                <a:gd name="T7" fmla="*/ 49 h 108"/>
                <a:gd name="T8" fmla="*/ 80 w 174"/>
                <a:gd name="T9" fmla="*/ 72 h 108"/>
                <a:gd name="T10" fmla="*/ 20 w 174"/>
                <a:gd name="T11" fmla="*/ 96 h 108"/>
                <a:gd name="T12" fmla="*/ 13 w 174"/>
                <a:gd name="T13" fmla="*/ 91 h 108"/>
                <a:gd name="T14" fmla="*/ 0 w 174"/>
                <a:gd name="T15" fmla="*/ 99 h 108"/>
                <a:gd name="T16" fmla="*/ 1 w 174"/>
                <a:gd name="T17" fmla="*/ 103 h 108"/>
                <a:gd name="T18" fmla="*/ 8 w 174"/>
                <a:gd name="T19" fmla="*/ 107 h 108"/>
                <a:gd name="T20" fmla="*/ 50 w 174"/>
                <a:gd name="T21" fmla="*/ 108 h 108"/>
                <a:gd name="T22" fmla="*/ 71 w 174"/>
                <a:gd name="T23" fmla="*/ 101 h 108"/>
                <a:gd name="T24" fmla="*/ 99 w 174"/>
                <a:gd name="T25" fmla="*/ 67 h 108"/>
                <a:gd name="T26" fmla="*/ 133 w 174"/>
                <a:gd name="T27" fmla="*/ 73 h 108"/>
                <a:gd name="T28" fmla="*/ 174 w 174"/>
                <a:gd name="T29" fmla="*/ 15 h 108"/>
                <a:gd name="T30" fmla="*/ 64 w 174"/>
                <a:gd name="T31" fmla="*/ 0 h 108"/>
                <a:gd name="T32" fmla="*/ 49 w 174"/>
                <a:gd name="T33" fmla="*/ 37 h 108"/>
                <a:gd name="T34" fmla="*/ 29 w 174"/>
                <a:gd name="T35" fmla="*/ 17 h 108"/>
                <a:gd name="T36" fmla="*/ 12 w 174"/>
                <a:gd name="T37" fmla="*/ 1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4" h="108">
                  <a:moveTo>
                    <a:pt x="12" y="17"/>
                  </a:moveTo>
                  <a:lnTo>
                    <a:pt x="12" y="17"/>
                  </a:lnTo>
                  <a:lnTo>
                    <a:pt x="10" y="37"/>
                  </a:lnTo>
                  <a:lnTo>
                    <a:pt x="12" y="49"/>
                  </a:lnTo>
                  <a:lnTo>
                    <a:pt x="80" y="72"/>
                  </a:lnTo>
                  <a:lnTo>
                    <a:pt x="20" y="96"/>
                  </a:lnTo>
                  <a:lnTo>
                    <a:pt x="13" y="91"/>
                  </a:lnTo>
                  <a:lnTo>
                    <a:pt x="0" y="99"/>
                  </a:lnTo>
                  <a:lnTo>
                    <a:pt x="1" y="103"/>
                  </a:lnTo>
                  <a:lnTo>
                    <a:pt x="8" y="107"/>
                  </a:lnTo>
                  <a:lnTo>
                    <a:pt x="50" y="108"/>
                  </a:lnTo>
                  <a:lnTo>
                    <a:pt x="71" y="101"/>
                  </a:lnTo>
                  <a:lnTo>
                    <a:pt x="99" y="67"/>
                  </a:lnTo>
                  <a:lnTo>
                    <a:pt x="133" y="73"/>
                  </a:lnTo>
                  <a:lnTo>
                    <a:pt x="174" y="15"/>
                  </a:lnTo>
                  <a:lnTo>
                    <a:pt x="64" y="0"/>
                  </a:lnTo>
                  <a:lnTo>
                    <a:pt x="49" y="37"/>
                  </a:lnTo>
                  <a:lnTo>
                    <a:pt x="29" y="17"/>
                  </a:lnTo>
                  <a:lnTo>
                    <a:pt x="12" y="1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4" name="Freeform 239">
              <a:extLst>
                <a:ext uri="{FF2B5EF4-FFF2-40B4-BE49-F238E27FC236}">
                  <a16:creationId xmlns:a16="http://schemas.microsoft.com/office/drawing/2014/main" xmlns="" id="{D9A99A9D-5361-7E4B-8F83-25F9AD80E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6475" y="3581401"/>
              <a:ext cx="287338" cy="282575"/>
            </a:xfrm>
            <a:custGeom>
              <a:avLst/>
              <a:gdLst>
                <a:gd name="T0" fmla="*/ 0 w 272"/>
                <a:gd name="T1" fmla="*/ 93 h 267"/>
                <a:gd name="T2" fmla="*/ 0 w 272"/>
                <a:gd name="T3" fmla="*/ 93 h 267"/>
                <a:gd name="T4" fmla="*/ 13 w 272"/>
                <a:gd name="T5" fmla="*/ 190 h 267"/>
                <a:gd name="T6" fmla="*/ 44 w 272"/>
                <a:gd name="T7" fmla="*/ 197 h 267"/>
                <a:gd name="T8" fmla="*/ 47 w 272"/>
                <a:gd name="T9" fmla="*/ 215 h 267"/>
                <a:gd name="T10" fmla="*/ 25 w 272"/>
                <a:gd name="T11" fmla="*/ 233 h 267"/>
                <a:gd name="T12" fmla="*/ 66 w 272"/>
                <a:gd name="T13" fmla="*/ 267 h 267"/>
                <a:gd name="T14" fmla="*/ 147 w 272"/>
                <a:gd name="T15" fmla="*/ 238 h 267"/>
                <a:gd name="T16" fmla="*/ 153 w 272"/>
                <a:gd name="T17" fmla="*/ 203 h 267"/>
                <a:gd name="T18" fmla="*/ 204 w 272"/>
                <a:gd name="T19" fmla="*/ 172 h 267"/>
                <a:gd name="T20" fmla="*/ 223 w 272"/>
                <a:gd name="T21" fmla="*/ 98 h 267"/>
                <a:gd name="T22" fmla="*/ 238 w 272"/>
                <a:gd name="T23" fmla="*/ 83 h 267"/>
                <a:gd name="T24" fmla="*/ 223 w 272"/>
                <a:gd name="T25" fmla="*/ 56 h 267"/>
                <a:gd name="T26" fmla="*/ 272 w 272"/>
                <a:gd name="T27" fmla="*/ 26 h 267"/>
                <a:gd name="T28" fmla="*/ 266 w 272"/>
                <a:gd name="T29" fmla="*/ 17 h 267"/>
                <a:gd name="T30" fmla="*/ 243 w 272"/>
                <a:gd name="T31" fmla="*/ 19 h 267"/>
                <a:gd name="T32" fmla="*/ 241 w 272"/>
                <a:gd name="T33" fmla="*/ 40 h 267"/>
                <a:gd name="T34" fmla="*/ 211 w 272"/>
                <a:gd name="T35" fmla="*/ 39 h 267"/>
                <a:gd name="T36" fmla="*/ 210 w 272"/>
                <a:gd name="T37" fmla="*/ 11 h 267"/>
                <a:gd name="T38" fmla="*/ 200 w 272"/>
                <a:gd name="T39" fmla="*/ 0 h 267"/>
                <a:gd name="T40" fmla="*/ 184 w 272"/>
                <a:gd name="T41" fmla="*/ 15 h 267"/>
                <a:gd name="T42" fmla="*/ 184 w 272"/>
                <a:gd name="T43" fmla="*/ 28 h 267"/>
                <a:gd name="T44" fmla="*/ 159 w 272"/>
                <a:gd name="T45" fmla="*/ 38 h 267"/>
                <a:gd name="T46" fmla="*/ 113 w 272"/>
                <a:gd name="T47" fmla="*/ 35 h 267"/>
                <a:gd name="T48" fmla="*/ 54 w 272"/>
                <a:gd name="T49" fmla="*/ 97 h 267"/>
                <a:gd name="T50" fmla="*/ 0 w 272"/>
                <a:gd name="T51" fmla="*/ 9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72" h="267">
                  <a:moveTo>
                    <a:pt x="0" y="93"/>
                  </a:moveTo>
                  <a:lnTo>
                    <a:pt x="0" y="93"/>
                  </a:lnTo>
                  <a:lnTo>
                    <a:pt x="13" y="190"/>
                  </a:lnTo>
                  <a:lnTo>
                    <a:pt x="44" y="197"/>
                  </a:lnTo>
                  <a:lnTo>
                    <a:pt x="47" y="215"/>
                  </a:lnTo>
                  <a:lnTo>
                    <a:pt x="25" y="233"/>
                  </a:lnTo>
                  <a:lnTo>
                    <a:pt x="66" y="267"/>
                  </a:lnTo>
                  <a:lnTo>
                    <a:pt x="147" y="238"/>
                  </a:lnTo>
                  <a:lnTo>
                    <a:pt x="153" y="203"/>
                  </a:lnTo>
                  <a:lnTo>
                    <a:pt x="204" y="172"/>
                  </a:lnTo>
                  <a:lnTo>
                    <a:pt x="223" y="98"/>
                  </a:lnTo>
                  <a:lnTo>
                    <a:pt x="238" y="83"/>
                  </a:lnTo>
                  <a:lnTo>
                    <a:pt x="223" y="56"/>
                  </a:lnTo>
                  <a:lnTo>
                    <a:pt x="272" y="26"/>
                  </a:lnTo>
                  <a:lnTo>
                    <a:pt x="266" y="17"/>
                  </a:lnTo>
                  <a:lnTo>
                    <a:pt x="243" y="19"/>
                  </a:lnTo>
                  <a:lnTo>
                    <a:pt x="241" y="40"/>
                  </a:lnTo>
                  <a:lnTo>
                    <a:pt x="211" y="39"/>
                  </a:lnTo>
                  <a:lnTo>
                    <a:pt x="210" y="11"/>
                  </a:lnTo>
                  <a:lnTo>
                    <a:pt x="200" y="0"/>
                  </a:lnTo>
                  <a:lnTo>
                    <a:pt x="184" y="15"/>
                  </a:lnTo>
                  <a:lnTo>
                    <a:pt x="184" y="28"/>
                  </a:lnTo>
                  <a:lnTo>
                    <a:pt x="159" y="38"/>
                  </a:lnTo>
                  <a:lnTo>
                    <a:pt x="113" y="35"/>
                  </a:lnTo>
                  <a:lnTo>
                    <a:pt x="54" y="97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5" name="Freeform 240">
              <a:extLst>
                <a:ext uri="{FF2B5EF4-FFF2-40B4-BE49-F238E27FC236}">
                  <a16:creationId xmlns:a16="http://schemas.microsoft.com/office/drawing/2014/main" xmlns="" id="{894D7549-B513-BB4D-80A7-A362D769FB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9975" y="3600451"/>
              <a:ext cx="317500" cy="395288"/>
            </a:xfrm>
            <a:custGeom>
              <a:avLst/>
              <a:gdLst>
                <a:gd name="T0" fmla="*/ 11 w 301"/>
                <a:gd name="T1" fmla="*/ 253 h 374"/>
                <a:gd name="T2" fmla="*/ 11 w 301"/>
                <a:gd name="T3" fmla="*/ 253 h 374"/>
                <a:gd name="T4" fmla="*/ 31 w 301"/>
                <a:gd name="T5" fmla="*/ 284 h 374"/>
                <a:gd name="T6" fmla="*/ 30 w 301"/>
                <a:gd name="T7" fmla="*/ 299 h 374"/>
                <a:gd name="T8" fmla="*/ 2 w 301"/>
                <a:gd name="T9" fmla="*/ 310 h 374"/>
                <a:gd name="T10" fmla="*/ 0 w 301"/>
                <a:gd name="T11" fmla="*/ 335 h 374"/>
                <a:gd name="T12" fmla="*/ 31 w 301"/>
                <a:gd name="T13" fmla="*/ 335 h 374"/>
                <a:gd name="T14" fmla="*/ 42 w 301"/>
                <a:gd name="T15" fmla="*/ 327 h 374"/>
                <a:gd name="T16" fmla="*/ 101 w 301"/>
                <a:gd name="T17" fmla="*/ 327 h 374"/>
                <a:gd name="T18" fmla="*/ 155 w 301"/>
                <a:gd name="T19" fmla="*/ 374 h 374"/>
                <a:gd name="T20" fmla="*/ 161 w 301"/>
                <a:gd name="T21" fmla="*/ 351 h 374"/>
                <a:gd name="T22" fmla="*/ 201 w 301"/>
                <a:gd name="T23" fmla="*/ 351 h 374"/>
                <a:gd name="T24" fmla="*/ 202 w 301"/>
                <a:gd name="T25" fmla="*/ 323 h 374"/>
                <a:gd name="T26" fmla="*/ 161 w 301"/>
                <a:gd name="T27" fmla="*/ 284 h 374"/>
                <a:gd name="T28" fmla="*/ 170 w 301"/>
                <a:gd name="T29" fmla="*/ 262 h 374"/>
                <a:gd name="T30" fmla="*/ 212 w 301"/>
                <a:gd name="T31" fmla="*/ 259 h 374"/>
                <a:gd name="T32" fmla="*/ 268 w 301"/>
                <a:gd name="T33" fmla="*/ 142 h 374"/>
                <a:gd name="T34" fmla="*/ 237 w 301"/>
                <a:gd name="T35" fmla="*/ 118 h 374"/>
                <a:gd name="T36" fmla="*/ 226 w 301"/>
                <a:gd name="T37" fmla="*/ 77 h 374"/>
                <a:gd name="T38" fmla="*/ 301 w 301"/>
                <a:gd name="T39" fmla="*/ 70 h 374"/>
                <a:gd name="T40" fmla="*/ 257 w 301"/>
                <a:gd name="T41" fmla="*/ 6 h 374"/>
                <a:gd name="T42" fmla="*/ 233 w 301"/>
                <a:gd name="T43" fmla="*/ 0 h 374"/>
                <a:gd name="T44" fmla="*/ 223 w 301"/>
                <a:gd name="T45" fmla="*/ 11 h 374"/>
                <a:gd name="T46" fmla="*/ 216 w 301"/>
                <a:gd name="T47" fmla="*/ 12 h 374"/>
                <a:gd name="T48" fmla="*/ 171 w 301"/>
                <a:gd name="T49" fmla="*/ 40 h 374"/>
                <a:gd name="T50" fmla="*/ 186 w 301"/>
                <a:gd name="T51" fmla="*/ 65 h 374"/>
                <a:gd name="T52" fmla="*/ 169 w 301"/>
                <a:gd name="T53" fmla="*/ 82 h 374"/>
                <a:gd name="T54" fmla="*/ 149 w 301"/>
                <a:gd name="T55" fmla="*/ 158 h 374"/>
                <a:gd name="T56" fmla="*/ 98 w 301"/>
                <a:gd name="T57" fmla="*/ 190 h 374"/>
                <a:gd name="T58" fmla="*/ 92 w 301"/>
                <a:gd name="T59" fmla="*/ 225 h 374"/>
                <a:gd name="T60" fmla="*/ 11 w 301"/>
                <a:gd name="T61" fmla="*/ 253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1" h="374">
                  <a:moveTo>
                    <a:pt x="11" y="253"/>
                  </a:moveTo>
                  <a:lnTo>
                    <a:pt x="11" y="253"/>
                  </a:lnTo>
                  <a:lnTo>
                    <a:pt x="31" y="284"/>
                  </a:lnTo>
                  <a:lnTo>
                    <a:pt x="30" y="299"/>
                  </a:lnTo>
                  <a:lnTo>
                    <a:pt x="2" y="310"/>
                  </a:lnTo>
                  <a:lnTo>
                    <a:pt x="0" y="335"/>
                  </a:lnTo>
                  <a:lnTo>
                    <a:pt x="31" y="335"/>
                  </a:lnTo>
                  <a:lnTo>
                    <a:pt x="42" y="327"/>
                  </a:lnTo>
                  <a:lnTo>
                    <a:pt x="101" y="327"/>
                  </a:lnTo>
                  <a:lnTo>
                    <a:pt x="155" y="374"/>
                  </a:lnTo>
                  <a:lnTo>
                    <a:pt x="161" y="351"/>
                  </a:lnTo>
                  <a:lnTo>
                    <a:pt x="201" y="351"/>
                  </a:lnTo>
                  <a:lnTo>
                    <a:pt x="202" y="323"/>
                  </a:lnTo>
                  <a:lnTo>
                    <a:pt x="161" y="284"/>
                  </a:lnTo>
                  <a:lnTo>
                    <a:pt x="170" y="262"/>
                  </a:lnTo>
                  <a:lnTo>
                    <a:pt x="212" y="259"/>
                  </a:lnTo>
                  <a:lnTo>
                    <a:pt x="268" y="142"/>
                  </a:lnTo>
                  <a:lnTo>
                    <a:pt x="237" y="118"/>
                  </a:lnTo>
                  <a:lnTo>
                    <a:pt x="226" y="77"/>
                  </a:lnTo>
                  <a:lnTo>
                    <a:pt x="301" y="70"/>
                  </a:lnTo>
                  <a:lnTo>
                    <a:pt x="257" y="6"/>
                  </a:lnTo>
                  <a:lnTo>
                    <a:pt x="233" y="0"/>
                  </a:lnTo>
                  <a:lnTo>
                    <a:pt x="223" y="11"/>
                  </a:lnTo>
                  <a:lnTo>
                    <a:pt x="216" y="12"/>
                  </a:lnTo>
                  <a:lnTo>
                    <a:pt x="171" y="40"/>
                  </a:lnTo>
                  <a:lnTo>
                    <a:pt x="186" y="65"/>
                  </a:lnTo>
                  <a:lnTo>
                    <a:pt x="169" y="82"/>
                  </a:lnTo>
                  <a:lnTo>
                    <a:pt x="149" y="158"/>
                  </a:lnTo>
                  <a:lnTo>
                    <a:pt x="98" y="190"/>
                  </a:lnTo>
                  <a:lnTo>
                    <a:pt x="92" y="225"/>
                  </a:lnTo>
                  <a:lnTo>
                    <a:pt x="11" y="25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6" name="Freeform 241">
              <a:extLst>
                <a:ext uri="{FF2B5EF4-FFF2-40B4-BE49-F238E27FC236}">
                  <a16:creationId xmlns:a16="http://schemas.microsoft.com/office/drawing/2014/main" xmlns="" id="{84EAF217-74A6-9644-90F1-FE00F1205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1425" y="3679826"/>
              <a:ext cx="606425" cy="712788"/>
            </a:xfrm>
            <a:custGeom>
              <a:avLst/>
              <a:gdLst>
                <a:gd name="T0" fmla="*/ 225 w 574"/>
                <a:gd name="T1" fmla="*/ 674 h 674"/>
                <a:gd name="T2" fmla="*/ 225 w 574"/>
                <a:gd name="T3" fmla="*/ 674 h 674"/>
                <a:gd name="T4" fmla="*/ 260 w 574"/>
                <a:gd name="T5" fmla="*/ 656 h 674"/>
                <a:gd name="T6" fmla="*/ 282 w 574"/>
                <a:gd name="T7" fmla="*/ 579 h 674"/>
                <a:gd name="T8" fmla="*/ 281 w 574"/>
                <a:gd name="T9" fmla="*/ 484 h 674"/>
                <a:gd name="T10" fmla="*/ 403 w 574"/>
                <a:gd name="T11" fmla="*/ 352 h 674"/>
                <a:gd name="T12" fmla="*/ 403 w 574"/>
                <a:gd name="T13" fmla="*/ 321 h 674"/>
                <a:gd name="T14" fmla="*/ 428 w 574"/>
                <a:gd name="T15" fmla="*/ 311 h 674"/>
                <a:gd name="T16" fmla="*/ 427 w 574"/>
                <a:gd name="T17" fmla="*/ 275 h 674"/>
                <a:gd name="T18" fmla="*/ 400 w 574"/>
                <a:gd name="T19" fmla="*/ 222 h 674"/>
                <a:gd name="T20" fmla="*/ 416 w 574"/>
                <a:gd name="T21" fmla="*/ 194 h 674"/>
                <a:gd name="T22" fmla="*/ 450 w 574"/>
                <a:gd name="T23" fmla="*/ 225 h 674"/>
                <a:gd name="T24" fmla="*/ 493 w 574"/>
                <a:gd name="T25" fmla="*/ 227 h 674"/>
                <a:gd name="T26" fmla="*/ 493 w 574"/>
                <a:gd name="T27" fmla="*/ 245 h 674"/>
                <a:gd name="T28" fmla="*/ 480 w 574"/>
                <a:gd name="T29" fmla="*/ 260 h 674"/>
                <a:gd name="T30" fmla="*/ 483 w 574"/>
                <a:gd name="T31" fmla="*/ 267 h 674"/>
                <a:gd name="T32" fmla="*/ 506 w 574"/>
                <a:gd name="T33" fmla="*/ 268 h 674"/>
                <a:gd name="T34" fmla="*/ 511 w 574"/>
                <a:gd name="T35" fmla="*/ 295 h 674"/>
                <a:gd name="T36" fmla="*/ 518 w 574"/>
                <a:gd name="T37" fmla="*/ 295 h 674"/>
                <a:gd name="T38" fmla="*/ 535 w 574"/>
                <a:gd name="T39" fmla="*/ 263 h 674"/>
                <a:gd name="T40" fmla="*/ 544 w 574"/>
                <a:gd name="T41" fmla="*/ 181 h 674"/>
                <a:gd name="T42" fmla="*/ 573 w 574"/>
                <a:gd name="T43" fmla="*/ 161 h 674"/>
                <a:gd name="T44" fmla="*/ 574 w 574"/>
                <a:gd name="T45" fmla="*/ 132 h 674"/>
                <a:gd name="T46" fmla="*/ 562 w 574"/>
                <a:gd name="T47" fmla="*/ 110 h 674"/>
                <a:gd name="T48" fmla="*/ 544 w 574"/>
                <a:gd name="T49" fmla="*/ 109 h 674"/>
                <a:gd name="T50" fmla="*/ 472 w 574"/>
                <a:gd name="T51" fmla="*/ 157 h 674"/>
                <a:gd name="T52" fmla="*/ 476 w 574"/>
                <a:gd name="T53" fmla="*/ 187 h 674"/>
                <a:gd name="T54" fmla="*/ 426 w 574"/>
                <a:gd name="T55" fmla="*/ 187 h 674"/>
                <a:gd name="T56" fmla="*/ 408 w 574"/>
                <a:gd name="T57" fmla="*/ 165 h 674"/>
                <a:gd name="T58" fmla="*/ 398 w 574"/>
                <a:gd name="T59" fmla="*/ 167 h 674"/>
                <a:gd name="T60" fmla="*/ 401 w 574"/>
                <a:gd name="T61" fmla="*/ 197 h 674"/>
                <a:gd name="T62" fmla="*/ 292 w 574"/>
                <a:gd name="T63" fmla="*/ 189 h 674"/>
                <a:gd name="T64" fmla="*/ 224 w 574"/>
                <a:gd name="T65" fmla="*/ 159 h 674"/>
                <a:gd name="T66" fmla="*/ 220 w 574"/>
                <a:gd name="T67" fmla="*/ 122 h 674"/>
                <a:gd name="T68" fmla="*/ 175 w 574"/>
                <a:gd name="T69" fmla="*/ 94 h 674"/>
                <a:gd name="T70" fmla="*/ 174 w 574"/>
                <a:gd name="T71" fmla="*/ 36 h 674"/>
                <a:gd name="T72" fmla="*/ 143 w 574"/>
                <a:gd name="T73" fmla="*/ 0 h 674"/>
                <a:gd name="T74" fmla="*/ 72 w 574"/>
                <a:gd name="T75" fmla="*/ 7 h 674"/>
                <a:gd name="T76" fmla="*/ 80 w 574"/>
                <a:gd name="T77" fmla="*/ 38 h 674"/>
                <a:gd name="T78" fmla="*/ 115 w 574"/>
                <a:gd name="T79" fmla="*/ 66 h 674"/>
                <a:gd name="T80" fmla="*/ 54 w 574"/>
                <a:gd name="T81" fmla="*/ 190 h 674"/>
                <a:gd name="T82" fmla="*/ 14 w 574"/>
                <a:gd name="T83" fmla="*/ 193 h 674"/>
                <a:gd name="T84" fmla="*/ 7 w 574"/>
                <a:gd name="T85" fmla="*/ 208 h 674"/>
                <a:gd name="T86" fmla="*/ 47 w 574"/>
                <a:gd name="T87" fmla="*/ 245 h 674"/>
                <a:gd name="T88" fmla="*/ 45 w 574"/>
                <a:gd name="T89" fmla="*/ 282 h 674"/>
                <a:gd name="T90" fmla="*/ 4 w 574"/>
                <a:gd name="T91" fmla="*/ 282 h 674"/>
                <a:gd name="T92" fmla="*/ 0 w 574"/>
                <a:gd name="T93" fmla="*/ 300 h 674"/>
                <a:gd name="T94" fmla="*/ 33 w 574"/>
                <a:gd name="T95" fmla="*/ 299 h 674"/>
                <a:gd name="T96" fmla="*/ 34 w 574"/>
                <a:gd name="T97" fmla="*/ 313 h 674"/>
                <a:gd name="T98" fmla="*/ 10 w 574"/>
                <a:gd name="T99" fmla="*/ 326 h 674"/>
                <a:gd name="T100" fmla="*/ 26 w 574"/>
                <a:gd name="T101" fmla="*/ 355 h 674"/>
                <a:gd name="T102" fmla="*/ 56 w 574"/>
                <a:gd name="T103" fmla="*/ 365 h 674"/>
                <a:gd name="T104" fmla="*/ 74 w 574"/>
                <a:gd name="T105" fmla="*/ 352 h 674"/>
                <a:gd name="T106" fmla="*/ 83 w 574"/>
                <a:gd name="T107" fmla="*/ 327 h 674"/>
                <a:gd name="T108" fmla="*/ 94 w 574"/>
                <a:gd name="T109" fmla="*/ 322 h 674"/>
                <a:gd name="T110" fmla="*/ 106 w 574"/>
                <a:gd name="T111" fmla="*/ 335 h 674"/>
                <a:gd name="T112" fmla="*/ 102 w 574"/>
                <a:gd name="T113" fmla="*/ 366 h 674"/>
                <a:gd name="T114" fmla="*/ 94 w 574"/>
                <a:gd name="T115" fmla="*/ 381 h 674"/>
                <a:gd name="T116" fmla="*/ 96 w 574"/>
                <a:gd name="T117" fmla="*/ 406 h 674"/>
                <a:gd name="T118" fmla="*/ 225 w 574"/>
                <a:gd name="T119" fmla="*/ 674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74" h="674">
                  <a:moveTo>
                    <a:pt x="225" y="674"/>
                  </a:moveTo>
                  <a:lnTo>
                    <a:pt x="225" y="674"/>
                  </a:lnTo>
                  <a:lnTo>
                    <a:pt x="260" y="656"/>
                  </a:lnTo>
                  <a:lnTo>
                    <a:pt x="282" y="579"/>
                  </a:lnTo>
                  <a:lnTo>
                    <a:pt x="281" y="484"/>
                  </a:lnTo>
                  <a:lnTo>
                    <a:pt x="403" y="352"/>
                  </a:lnTo>
                  <a:lnTo>
                    <a:pt x="403" y="321"/>
                  </a:lnTo>
                  <a:lnTo>
                    <a:pt x="428" y="311"/>
                  </a:lnTo>
                  <a:lnTo>
                    <a:pt x="427" y="275"/>
                  </a:lnTo>
                  <a:lnTo>
                    <a:pt x="400" y="222"/>
                  </a:lnTo>
                  <a:lnTo>
                    <a:pt x="416" y="194"/>
                  </a:lnTo>
                  <a:lnTo>
                    <a:pt x="450" y="225"/>
                  </a:lnTo>
                  <a:lnTo>
                    <a:pt x="493" y="227"/>
                  </a:lnTo>
                  <a:lnTo>
                    <a:pt x="493" y="245"/>
                  </a:lnTo>
                  <a:lnTo>
                    <a:pt x="480" y="260"/>
                  </a:lnTo>
                  <a:lnTo>
                    <a:pt x="483" y="267"/>
                  </a:lnTo>
                  <a:lnTo>
                    <a:pt x="506" y="268"/>
                  </a:lnTo>
                  <a:lnTo>
                    <a:pt x="511" y="295"/>
                  </a:lnTo>
                  <a:lnTo>
                    <a:pt x="518" y="295"/>
                  </a:lnTo>
                  <a:lnTo>
                    <a:pt x="535" y="263"/>
                  </a:lnTo>
                  <a:lnTo>
                    <a:pt x="544" y="181"/>
                  </a:lnTo>
                  <a:lnTo>
                    <a:pt x="573" y="161"/>
                  </a:lnTo>
                  <a:lnTo>
                    <a:pt x="574" y="132"/>
                  </a:lnTo>
                  <a:lnTo>
                    <a:pt x="562" y="110"/>
                  </a:lnTo>
                  <a:lnTo>
                    <a:pt x="544" y="109"/>
                  </a:lnTo>
                  <a:lnTo>
                    <a:pt x="472" y="157"/>
                  </a:lnTo>
                  <a:lnTo>
                    <a:pt x="476" y="187"/>
                  </a:lnTo>
                  <a:lnTo>
                    <a:pt x="426" y="187"/>
                  </a:lnTo>
                  <a:lnTo>
                    <a:pt x="408" y="165"/>
                  </a:lnTo>
                  <a:lnTo>
                    <a:pt x="398" y="167"/>
                  </a:lnTo>
                  <a:lnTo>
                    <a:pt x="401" y="197"/>
                  </a:lnTo>
                  <a:lnTo>
                    <a:pt x="292" y="189"/>
                  </a:lnTo>
                  <a:lnTo>
                    <a:pt x="224" y="159"/>
                  </a:lnTo>
                  <a:lnTo>
                    <a:pt x="220" y="122"/>
                  </a:lnTo>
                  <a:lnTo>
                    <a:pt x="175" y="94"/>
                  </a:lnTo>
                  <a:lnTo>
                    <a:pt x="174" y="36"/>
                  </a:lnTo>
                  <a:lnTo>
                    <a:pt x="143" y="0"/>
                  </a:lnTo>
                  <a:lnTo>
                    <a:pt x="72" y="7"/>
                  </a:lnTo>
                  <a:lnTo>
                    <a:pt x="80" y="38"/>
                  </a:lnTo>
                  <a:lnTo>
                    <a:pt x="115" y="66"/>
                  </a:lnTo>
                  <a:lnTo>
                    <a:pt x="54" y="190"/>
                  </a:lnTo>
                  <a:lnTo>
                    <a:pt x="14" y="193"/>
                  </a:lnTo>
                  <a:lnTo>
                    <a:pt x="7" y="208"/>
                  </a:lnTo>
                  <a:lnTo>
                    <a:pt x="47" y="245"/>
                  </a:lnTo>
                  <a:lnTo>
                    <a:pt x="45" y="282"/>
                  </a:lnTo>
                  <a:lnTo>
                    <a:pt x="4" y="282"/>
                  </a:lnTo>
                  <a:lnTo>
                    <a:pt x="0" y="300"/>
                  </a:lnTo>
                  <a:lnTo>
                    <a:pt x="33" y="299"/>
                  </a:lnTo>
                  <a:lnTo>
                    <a:pt x="34" y="313"/>
                  </a:lnTo>
                  <a:lnTo>
                    <a:pt x="10" y="326"/>
                  </a:lnTo>
                  <a:lnTo>
                    <a:pt x="26" y="355"/>
                  </a:lnTo>
                  <a:lnTo>
                    <a:pt x="56" y="365"/>
                  </a:lnTo>
                  <a:lnTo>
                    <a:pt x="74" y="352"/>
                  </a:lnTo>
                  <a:lnTo>
                    <a:pt x="83" y="327"/>
                  </a:lnTo>
                  <a:lnTo>
                    <a:pt x="94" y="322"/>
                  </a:lnTo>
                  <a:lnTo>
                    <a:pt x="106" y="335"/>
                  </a:lnTo>
                  <a:lnTo>
                    <a:pt x="102" y="366"/>
                  </a:lnTo>
                  <a:lnTo>
                    <a:pt x="94" y="381"/>
                  </a:lnTo>
                  <a:lnTo>
                    <a:pt x="96" y="406"/>
                  </a:lnTo>
                  <a:lnTo>
                    <a:pt x="225" y="67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7" name="Freeform 242">
              <a:extLst>
                <a:ext uri="{FF2B5EF4-FFF2-40B4-BE49-F238E27FC236}">
                  <a16:creationId xmlns:a16="http://schemas.microsoft.com/office/drawing/2014/main" xmlns="" id="{A48FCF4F-A370-0A40-8699-29468C25E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9550" y="3798888"/>
              <a:ext cx="179388" cy="82550"/>
            </a:xfrm>
            <a:custGeom>
              <a:avLst/>
              <a:gdLst>
                <a:gd name="T0" fmla="*/ 0 w 169"/>
                <a:gd name="T1" fmla="*/ 8 h 78"/>
                <a:gd name="T2" fmla="*/ 0 w 169"/>
                <a:gd name="T3" fmla="*/ 8 h 78"/>
                <a:gd name="T4" fmla="*/ 4 w 169"/>
                <a:gd name="T5" fmla="*/ 42 h 78"/>
                <a:gd name="T6" fmla="*/ 67 w 169"/>
                <a:gd name="T7" fmla="*/ 70 h 78"/>
                <a:gd name="T8" fmla="*/ 169 w 169"/>
                <a:gd name="T9" fmla="*/ 78 h 78"/>
                <a:gd name="T10" fmla="*/ 165 w 169"/>
                <a:gd name="T11" fmla="*/ 53 h 78"/>
                <a:gd name="T12" fmla="*/ 97 w 169"/>
                <a:gd name="T13" fmla="*/ 35 h 78"/>
                <a:gd name="T14" fmla="*/ 39 w 169"/>
                <a:gd name="T15" fmla="*/ 0 h 78"/>
                <a:gd name="T16" fmla="*/ 0 w 169"/>
                <a:gd name="T17" fmla="*/ 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78">
                  <a:moveTo>
                    <a:pt x="0" y="8"/>
                  </a:moveTo>
                  <a:lnTo>
                    <a:pt x="0" y="8"/>
                  </a:lnTo>
                  <a:lnTo>
                    <a:pt x="4" y="42"/>
                  </a:lnTo>
                  <a:lnTo>
                    <a:pt x="67" y="70"/>
                  </a:lnTo>
                  <a:lnTo>
                    <a:pt x="169" y="78"/>
                  </a:lnTo>
                  <a:lnTo>
                    <a:pt x="165" y="53"/>
                  </a:lnTo>
                  <a:lnTo>
                    <a:pt x="97" y="35"/>
                  </a:lnTo>
                  <a:lnTo>
                    <a:pt x="39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8" name="Freeform 243">
              <a:extLst>
                <a:ext uri="{FF2B5EF4-FFF2-40B4-BE49-F238E27FC236}">
                  <a16:creationId xmlns:a16="http://schemas.microsoft.com/office/drawing/2014/main" xmlns="" id="{BC4D3867-80E0-634E-B14B-5764960E6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9575" y="3848101"/>
              <a:ext cx="57150" cy="23813"/>
            </a:xfrm>
            <a:custGeom>
              <a:avLst/>
              <a:gdLst>
                <a:gd name="T0" fmla="*/ 0 w 53"/>
                <a:gd name="T1" fmla="*/ 6 h 22"/>
                <a:gd name="T2" fmla="*/ 0 w 53"/>
                <a:gd name="T3" fmla="*/ 6 h 22"/>
                <a:gd name="T4" fmla="*/ 12 w 53"/>
                <a:gd name="T5" fmla="*/ 22 h 22"/>
                <a:gd name="T6" fmla="*/ 53 w 53"/>
                <a:gd name="T7" fmla="*/ 22 h 22"/>
                <a:gd name="T8" fmla="*/ 49 w 53"/>
                <a:gd name="T9" fmla="*/ 0 h 22"/>
                <a:gd name="T10" fmla="*/ 0 w 53"/>
                <a:gd name="T11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22">
                  <a:moveTo>
                    <a:pt x="0" y="6"/>
                  </a:moveTo>
                  <a:lnTo>
                    <a:pt x="0" y="6"/>
                  </a:lnTo>
                  <a:lnTo>
                    <a:pt x="12" y="22"/>
                  </a:lnTo>
                  <a:lnTo>
                    <a:pt x="53" y="22"/>
                  </a:lnTo>
                  <a:lnTo>
                    <a:pt x="49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9" name="Freeform 244">
              <a:extLst>
                <a:ext uri="{FF2B5EF4-FFF2-40B4-BE49-F238E27FC236}">
                  <a16:creationId xmlns:a16="http://schemas.microsoft.com/office/drawing/2014/main" xmlns="" id="{C86FBA82-C4B1-4C4F-9563-178EFCD12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1638" y="3895726"/>
              <a:ext cx="112713" cy="142875"/>
            </a:xfrm>
            <a:custGeom>
              <a:avLst/>
              <a:gdLst>
                <a:gd name="T0" fmla="*/ 10 w 108"/>
                <a:gd name="T1" fmla="*/ 0 h 135"/>
                <a:gd name="T2" fmla="*/ 10 w 108"/>
                <a:gd name="T3" fmla="*/ 0 h 135"/>
                <a:gd name="T4" fmla="*/ 0 w 108"/>
                <a:gd name="T5" fmla="*/ 19 h 135"/>
                <a:gd name="T6" fmla="*/ 27 w 108"/>
                <a:gd name="T7" fmla="*/ 69 h 135"/>
                <a:gd name="T8" fmla="*/ 28 w 108"/>
                <a:gd name="T9" fmla="*/ 109 h 135"/>
                <a:gd name="T10" fmla="*/ 33 w 108"/>
                <a:gd name="T11" fmla="*/ 119 h 135"/>
                <a:gd name="T12" fmla="*/ 64 w 108"/>
                <a:gd name="T13" fmla="*/ 120 h 135"/>
                <a:gd name="T14" fmla="*/ 82 w 108"/>
                <a:gd name="T15" fmla="*/ 103 h 135"/>
                <a:gd name="T16" fmla="*/ 94 w 108"/>
                <a:gd name="T17" fmla="*/ 111 h 135"/>
                <a:gd name="T18" fmla="*/ 97 w 108"/>
                <a:gd name="T19" fmla="*/ 135 h 135"/>
                <a:gd name="T20" fmla="*/ 107 w 108"/>
                <a:gd name="T21" fmla="*/ 128 h 135"/>
                <a:gd name="T22" fmla="*/ 108 w 108"/>
                <a:gd name="T23" fmla="*/ 98 h 135"/>
                <a:gd name="T24" fmla="*/ 99 w 108"/>
                <a:gd name="T25" fmla="*/ 97 h 135"/>
                <a:gd name="T26" fmla="*/ 94 w 108"/>
                <a:gd name="T27" fmla="*/ 70 h 135"/>
                <a:gd name="T28" fmla="*/ 72 w 108"/>
                <a:gd name="T29" fmla="*/ 70 h 135"/>
                <a:gd name="T30" fmla="*/ 67 w 108"/>
                <a:gd name="T31" fmla="*/ 55 h 135"/>
                <a:gd name="T32" fmla="*/ 80 w 108"/>
                <a:gd name="T33" fmla="*/ 37 h 135"/>
                <a:gd name="T34" fmla="*/ 80 w 108"/>
                <a:gd name="T35" fmla="*/ 29 h 135"/>
                <a:gd name="T36" fmla="*/ 41 w 108"/>
                <a:gd name="T37" fmla="*/ 29 h 135"/>
                <a:gd name="T38" fmla="*/ 10 w 108"/>
                <a:gd name="T3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8" h="135">
                  <a:moveTo>
                    <a:pt x="10" y="0"/>
                  </a:moveTo>
                  <a:lnTo>
                    <a:pt x="10" y="0"/>
                  </a:lnTo>
                  <a:lnTo>
                    <a:pt x="0" y="19"/>
                  </a:lnTo>
                  <a:lnTo>
                    <a:pt x="27" y="69"/>
                  </a:lnTo>
                  <a:lnTo>
                    <a:pt x="28" y="109"/>
                  </a:lnTo>
                  <a:lnTo>
                    <a:pt x="33" y="119"/>
                  </a:lnTo>
                  <a:lnTo>
                    <a:pt x="64" y="120"/>
                  </a:lnTo>
                  <a:lnTo>
                    <a:pt x="82" y="103"/>
                  </a:lnTo>
                  <a:lnTo>
                    <a:pt x="94" y="111"/>
                  </a:lnTo>
                  <a:lnTo>
                    <a:pt x="97" y="135"/>
                  </a:lnTo>
                  <a:lnTo>
                    <a:pt x="107" y="128"/>
                  </a:lnTo>
                  <a:lnTo>
                    <a:pt x="108" y="98"/>
                  </a:lnTo>
                  <a:lnTo>
                    <a:pt x="99" y="97"/>
                  </a:lnTo>
                  <a:lnTo>
                    <a:pt x="94" y="70"/>
                  </a:lnTo>
                  <a:lnTo>
                    <a:pt x="72" y="70"/>
                  </a:lnTo>
                  <a:lnTo>
                    <a:pt x="67" y="55"/>
                  </a:lnTo>
                  <a:lnTo>
                    <a:pt x="80" y="37"/>
                  </a:lnTo>
                  <a:lnTo>
                    <a:pt x="80" y="29"/>
                  </a:lnTo>
                  <a:lnTo>
                    <a:pt x="41" y="29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0" name="Freeform 245">
              <a:extLst>
                <a:ext uri="{FF2B5EF4-FFF2-40B4-BE49-F238E27FC236}">
                  <a16:creationId xmlns:a16="http://schemas.microsoft.com/office/drawing/2014/main" xmlns="" id="{C92CE97B-63E2-6744-BE3D-AB83744AA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6413" y="3824288"/>
              <a:ext cx="204788" cy="492125"/>
            </a:xfrm>
            <a:custGeom>
              <a:avLst/>
              <a:gdLst>
                <a:gd name="T0" fmla="*/ 176 w 194"/>
                <a:gd name="T1" fmla="*/ 465 h 465"/>
                <a:gd name="T2" fmla="*/ 176 w 194"/>
                <a:gd name="T3" fmla="*/ 465 h 465"/>
                <a:gd name="T4" fmla="*/ 154 w 194"/>
                <a:gd name="T5" fmla="*/ 430 h 465"/>
                <a:gd name="T6" fmla="*/ 170 w 194"/>
                <a:gd name="T7" fmla="*/ 408 h 465"/>
                <a:gd name="T8" fmla="*/ 155 w 194"/>
                <a:gd name="T9" fmla="*/ 380 h 465"/>
                <a:gd name="T10" fmla="*/ 141 w 194"/>
                <a:gd name="T11" fmla="*/ 378 h 465"/>
                <a:gd name="T12" fmla="*/ 139 w 194"/>
                <a:gd name="T13" fmla="*/ 332 h 465"/>
                <a:gd name="T14" fmla="*/ 118 w 194"/>
                <a:gd name="T15" fmla="*/ 291 h 465"/>
                <a:gd name="T16" fmla="*/ 111 w 194"/>
                <a:gd name="T17" fmla="*/ 301 h 465"/>
                <a:gd name="T18" fmla="*/ 97 w 194"/>
                <a:gd name="T19" fmla="*/ 324 h 465"/>
                <a:gd name="T20" fmla="*/ 80 w 194"/>
                <a:gd name="T21" fmla="*/ 327 h 465"/>
                <a:gd name="T22" fmla="*/ 71 w 194"/>
                <a:gd name="T23" fmla="*/ 316 h 465"/>
                <a:gd name="T24" fmla="*/ 67 w 194"/>
                <a:gd name="T25" fmla="*/ 285 h 465"/>
                <a:gd name="T26" fmla="*/ 54 w 194"/>
                <a:gd name="T27" fmla="*/ 260 h 465"/>
                <a:gd name="T28" fmla="*/ 0 w 194"/>
                <a:gd name="T29" fmla="*/ 209 h 465"/>
                <a:gd name="T30" fmla="*/ 13 w 194"/>
                <a:gd name="T31" fmla="*/ 200 h 465"/>
                <a:gd name="T32" fmla="*/ 15 w 194"/>
                <a:gd name="T33" fmla="*/ 164 h 465"/>
                <a:gd name="T34" fmla="*/ 35 w 194"/>
                <a:gd name="T35" fmla="*/ 131 h 465"/>
                <a:gd name="T36" fmla="*/ 44 w 194"/>
                <a:gd name="T37" fmla="*/ 49 h 465"/>
                <a:gd name="T38" fmla="*/ 72 w 194"/>
                <a:gd name="T39" fmla="*/ 29 h 465"/>
                <a:gd name="T40" fmla="*/ 73 w 194"/>
                <a:gd name="T41" fmla="*/ 0 h 465"/>
                <a:gd name="T42" fmla="*/ 90 w 194"/>
                <a:gd name="T43" fmla="*/ 5 h 465"/>
                <a:gd name="T44" fmla="*/ 117 w 194"/>
                <a:gd name="T45" fmla="*/ 44 h 465"/>
                <a:gd name="T46" fmla="*/ 97 w 194"/>
                <a:gd name="T47" fmla="*/ 87 h 465"/>
                <a:gd name="T48" fmla="*/ 110 w 194"/>
                <a:gd name="T49" fmla="*/ 120 h 465"/>
                <a:gd name="T50" fmla="*/ 143 w 194"/>
                <a:gd name="T51" fmla="*/ 133 h 465"/>
                <a:gd name="T52" fmla="*/ 149 w 194"/>
                <a:gd name="T53" fmla="*/ 170 h 465"/>
                <a:gd name="T54" fmla="*/ 194 w 194"/>
                <a:gd name="T55" fmla="*/ 177 h 465"/>
                <a:gd name="T56" fmla="*/ 182 w 194"/>
                <a:gd name="T57" fmla="*/ 198 h 465"/>
                <a:gd name="T58" fmla="*/ 126 w 194"/>
                <a:gd name="T59" fmla="*/ 220 h 465"/>
                <a:gd name="T60" fmla="*/ 119 w 194"/>
                <a:gd name="T61" fmla="*/ 256 h 465"/>
                <a:gd name="T62" fmla="*/ 161 w 194"/>
                <a:gd name="T63" fmla="*/ 309 h 465"/>
                <a:gd name="T64" fmla="*/ 162 w 194"/>
                <a:gd name="T65" fmla="*/ 338 h 465"/>
                <a:gd name="T66" fmla="*/ 153 w 194"/>
                <a:gd name="T67" fmla="*/ 347 h 465"/>
                <a:gd name="T68" fmla="*/ 154 w 194"/>
                <a:gd name="T69" fmla="*/ 356 h 465"/>
                <a:gd name="T70" fmla="*/ 184 w 194"/>
                <a:gd name="T71" fmla="*/ 401 h 465"/>
                <a:gd name="T72" fmla="*/ 185 w 194"/>
                <a:gd name="T73" fmla="*/ 448 h 465"/>
                <a:gd name="T74" fmla="*/ 176 w 194"/>
                <a:gd name="T75" fmla="*/ 465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4" h="465">
                  <a:moveTo>
                    <a:pt x="176" y="465"/>
                  </a:moveTo>
                  <a:lnTo>
                    <a:pt x="176" y="465"/>
                  </a:lnTo>
                  <a:lnTo>
                    <a:pt x="154" y="430"/>
                  </a:lnTo>
                  <a:lnTo>
                    <a:pt x="170" y="408"/>
                  </a:lnTo>
                  <a:lnTo>
                    <a:pt x="155" y="380"/>
                  </a:lnTo>
                  <a:lnTo>
                    <a:pt x="141" y="378"/>
                  </a:lnTo>
                  <a:lnTo>
                    <a:pt x="139" y="332"/>
                  </a:lnTo>
                  <a:lnTo>
                    <a:pt x="118" y="291"/>
                  </a:lnTo>
                  <a:lnTo>
                    <a:pt x="111" y="301"/>
                  </a:lnTo>
                  <a:lnTo>
                    <a:pt x="97" y="324"/>
                  </a:lnTo>
                  <a:lnTo>
                    <a:pt x="80" y="327"/>
                  </a:lnTo>
                  <a:lnTo>
                    <a:pt x="71" y="316"/>
                  </a:lnTo>
                  <a:lnTo>
                    <a:pt x="67" y="285"/>
                  </a:lnTo>
                  <a:lnTo>
                    <a:pt x="54" y="260"/>
                  </a:lnTo>
                  <a:lnTo>
                    <a:pt x="0" y="209"/>
                  </a:lnTo>
                  <a:lnTo>
                    <a:pt x="13" y="200"/>
                  </a:lnTo>
                  <a:lnTo>
                    <a:pt x="15" y="164"/>
                  </a:lnTo>
                  <a:lnTo>
                    <a:pt x="35" y="131"/>
                  </a:lnTo>
                  <a:lnTo>
                    <a:pt x="44" y="49"/>
                  </a:lnTo>
                  <a:lnTo>
                    <a:pt x="72" y="29"/>
                  </a:lnTo>
                  <a:lnTo>
                    <a:pt x="73" y="0"/>
                  </a:lnTo>
                  <a:lnTo>
                    <a:pt x="90" y="5"/>
                  </a:lnTo>
                  <a:lnTo>
                    <a:pt x="117" y="44"/>
                  </a:lnTo>
                  <a:lnTo>
                    <a:pt x="97" y="87"/>
                  </a:lnTo>
                  <a:lnTo>
                    <a:pt x="110" y="120"/>
                  </a:lnTo>
                  <a:lnTo>
                    <a:pt x="143" y="133"/>
                  </a:lnTo>
                  <a:lnTo>
                    <a:pt x="149" y="170"/>
                  </a:lnTo>
                  <a:lnTo>
                    <a:pt x="194" y="177"/>
                  </a:lnTo>
                  <a:lnTo>
                    <a:pt x="182" y="198"/>
                  </a:lnTo>
                  <a:lnTo>
                    <a:pt x="126" y="220"/>
                  </a:lnTo>
                  <a:lnTo>
                    <a:pt x="119" y="256"/>
                  </a:lnTo>
                  <a:lnTo>
                    <a:pt x="161" y="309"/>
                  </a:lnTo>
                  <a:lnTo>
                    <a:pt x="162" y="338"/>
                  </a:lnTo>
                  <a:lnTo>
                    <a:pt x="153" y="347"/>
                  </a:lnTo>
                  <a:lnTo>
                    <a:pt x="154" y="356"/>
                  </a:lnTo>
                  <a:lnTo>
                    <a:pt x="184" y="401"/>
                  </a:lnTo>
                  <a:lnTo>
                    <a:pt x="185" y="448"/>
                  </a:lnTo>
                  <a:lnTo>
                    <a:pt x="176" y="46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1" name="Freeform 246">
              <a:extLst>
                <a:ext uri="{FF2B5EF4-FFF2-40B4-BE49-F238E27FC236}">
                  <a16:creationId xmlns:a16="http://schemas.microsoft.com/office/drawing/2014/main" xmlns="" id="{FCF8BDA1-A01B-C84B-8F1C-CC114D8C2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9763" y="4040188"/>
              <a:ext cx="196850" cy="400050"/>
            </a:xfrm>
            <a:custGeom>
              <a:avLst/>
              <a:gdLst>
                <a:gd name="T0" fmla="*/ 55 w 186"/>
                <a:gd name="T1" fmla="*/ 0 h 378"/>
                <a:gd name="T2" fmla="*/ 55 w 186"/>
                <a:gd name="T3" fmla="*/ 0 h 378"/>
                <a:gd name="T4" fmla="*/ 80 w 186"/>
                <a:gd name="T5" fmla="*/ 33 h 378"/>
                <a:gd name="T6" fmla="*/ 80 w 186"/>
                <a:gd name="T7" fmla="*/ 73 h 378"/>
                <a:gd name="T8" fmla="*/ 89 w 186"/>
                <a:gd name="T9" fmla="*/ 77 h 378"/>
                <a:gd name="T10" fmla="*/ 129 w 186"/>
                <a:gd name="T11" fmla="*/ 58 h 378"/>
                <a:gd name="T12" fmla="*/ 137 w 186"/>
                <a:gd name="T13" fmla="*/ 60 h 378"/>
                <a:gd name="T14" fmla="*/ 186 w 186"/>
                <a:gd name="T15" fmla="*/ 116 h 378"/>
                <a:gd name="T16" fmla="*/ 184 w 186"/>
                <a:gd name="T17" fmla="*/ 154 h 378"/>
                <a:gd name="T18" fmla="*/ 168 w 186"/>
                <a:gd name="T19" fmla="*/ 151 h 378"/>
                <a:gd name="T20" fmla="*/ 154 w 186"/>
                <a:gd name="T21" fmla="*/ 143 h 378"/>
                <a:gd name="T22" fmla="*/ 144 w 186"/>
                <a:gd name="T23" fmla="*/ 143 h 378"/>
                <a:gd name="T24" fmla="*/ 125 w 186"/>
                <a:gd name="T25" fmla="*/ 174 h 378"/>
                <a:gd name="T26" fmla="*/ 129 w 186"/>
                <a:gd name="T27" fmla="*/ 191 h 378"/>
                <a:gd name="T28" fmla="*/ 144 w 186"/>
                <a:gd name="T29" fmla="*/ 199 h 378"/>
                <a:gd name="T30" fmla="*/ 143 w 186"/>
                <a:gd name="T31" fmla="*/ 218 h 378"/>
                <a:gd name="T32" fmla="*/ 132 w 186"/>
                <a:gd name="T33" fmla="*/ 223 h 378"/>
                <a:gd name="T34" fmla="*/ 96 w 186"/>
                <a:gd name="T35" fmla="*/ 198 h 378"/>
                <a:gd name="T36" fmla="*/ 96 w 186"/>
                <a:gd name="T37" fmla="*/ 176 h 378"/>
                <a:gd name="T38" fmla="*/ 81 w 186"/>
                <a:gd name="T39" fmla="*/ 175 h 378"/>
                <a:gd name="T40" fmla="*/ 75 w 186"/>
                <a:gd name="T41" fmla="*/ 185 h 378"/>
                <a:gd name="T42" fmla="*/ 72 w 186"/>
                <a:gd name="T43" fmla="*/ 284 h 378"/>
                <a:gd name="T44" fmla="*/ 95 w 186"/>
                <a:gd name="T45" fmla="*/ 326 h 378"/>
                <a:gd name="T46" fmla="*/ 137 w 186"/>
                <a:gd name="T47" fmla="*/ 366 h 378"/>
                <a:gd name="T48" fmla="*/ 135 w 186"/>
                <a:gd name="T49" fmla="*/ 378 h 378"/>
                <a:gd name="T50" fmla="*/ 113 w 186"/>
                <a:gd name="T51" fmla="*/ 377 h 378"/>
                <a:gd name="T52" fmla="*/ 93 w 186"/>
                <a:gd name="T53" fmla="*/ 347 h 378"/>
                <a:gd name="T54" fmla="*/ 72 w 186"/>
                <a:gd name="T55" fmla="*/ 347 h 378"/>
                <a:gd name="T56" fmla="*/ 45 w 186"/>
                <a:gd name="T57" fmla="*/ 326 h 378"/>
                <a:gd name="T58" fmla="*/ 37 w 186"/>
                <a:gd name="T59" fmla="*/ 303 h 378"/>
                <a:gd name="T60" fmla="*/ 49 w 186"/>
                <a:gd name="T61" fmla="*/ 285 h 378"/>
                <a:gd name="T62" fmla="*/ 53 w 186"/>
                <a:gd name="T63" fmla="*/ 268 h 378"/>
                <a:gd name="T64" fmla="*/ 65 w 186"/>
                <a:gd name="T65" fmla="*/ 246 h 378"/>
                <a:gd name="T66" fmla="*/ 65 w 186"/>
                <a:gd name="T67" fmla="*/ 196 h 378"/>
                <a:gd name="T68" fmla="*/ 34 w 186"/>
                <a:gd name="T69" fmla="*/ 152 h 378"/>
                <a:gd name="T70" fmla="*/ 33 w 186"/>
                <a:gd name="T71" fmla="*/ 146 h 378"/>
                <a:gd name="T72" fmla="*/ 43 w 186"/>
                <a:gd name="T73" fmla="*/ 137 h 378"/>
                <a:gd name="T74" fmla="*/ 41 w 186"/>
                <a:gd name="T75" fmla="*/ 102 h 378"/>
                <a:gd name="T76" fmla="*/ 0 w 186"/>
                <a:gd name="T77" fmla="*/ 51 h 378"/>
                <a:gd name="T78" fmla="*/ 5 w 186"/>
                <a:gd name="T79" fmla="*/ 21 h 378"/>
                <a:gd name="T80" fmla="*/ 55 w 186"/>
                <a:gd name="T8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6" h="378">
                  <a:moveTo>
                    <a:pt x="55" y="0"/>
                  </a:moveTo>
                  <a:lnTo>
                    <a:pt x="55" y="0"/>
                  </a:lnTo>
                  <a:lnTo>
                    <a:pt x="80" y="33"/>
                  </a:lnTo>
                  <a:lnTo>
                    <a:pt x="80" y="73"/>
                  </a:lnTo>
                  <a:lnTo>
                    <a:pt x="89" y="77"/>
                  </a:lnTo>
                  <a:lnTo>
                    <a:pt x="129" y="58"/>
                  </a:lnTo>
                  <a:lnTo>
                    <a:pt x="137" y="60"/>
                  </a:lnTo>
                  <a:lnTo>
                    <a:pt x="186" y="116"/>
                  </a:lnTo>
                  <a:lnTo>
                    <a:pt x="184" y="154"/>
                  </a:lnTo>
                  <a:lnTo>
                    <a:pt x="168" y="151"/>
                  </a:lnTo>
                  <a:lnTo>
                    <a:pt x="154" y="143"/>
                  </a:lnTo>
                  <a:lnTo>
                    <a:pt x="144" y="143"/>
                  </a:lnTo>
                  <a:lnTo>
                    <a:pt x="125" y="174"/>
                  </a:lnTo>
                  <a:lnTo>
                    <a:pt x="129" y="191"/>
                  </a:lnTo>
                  <a:lnTo>
                    <a:pt x="144" y="199"/>
                  </a:lnTo>
                  <a:lnTo>
                    <a:pt x="143" y="218"/>
                  </a:lnTo>
                  <a:lnTo>
                    <a:pt x="132" y="223"/>
                  </a:lnTo>
                  <a:lnTo>
                    <a:pt x="96" y="198"/>
                  </a:lnTo>
                  <a:lnTo>
                    <a:pt x="96" y="176"/>
                  </a:lnTo>
                  <a:lnTo>
                    <a:pt x="81" y="175"/>
                  </a:lnTo>
                  <a:lnTo>
                    <a:pt x="75" y="185"/>
                  </a:lnTo>
                  <a:lnTo>
                    <a:pt x="72" y="284"/>
                  </a:lnTo>
                  <a:lnTo>
                    <a:pt x="95" y="326"/>
                  </a:lnTo>
                  <a:lnTo>
                    <a:pt x="137" y="366"/>
                  </a:lnTo>
                  <a:lnTo>
                    <a:pt x="135" y="378"/>
                  </a:lnTo>
                  <a:lnTo>
                    <a:pt x="113" y="377"/>
                  </a:lnTo>
                  <a:lnTo>
                    <a:pt x="93" y="347"/>
                  </a:lnTo>
                  <a:lnTo>
                    <a:pt x="72" y="347"/>
                  </a:lnTo>
                  <a:lnTo>
                    <a:pt x="45" y="326"/>
                  </a:lnTo>
                  <a:lnTo>
                    <a:pt x="37" y="303"/>
                  </a:lnTo>
                  <a:lnTo>
                    <a:pt x="49" y="285"/>
                  </a:lnTo>
                  <a:lnTo>
                    <a:pt x="53" y="268"/>
                  </a:lnTo>
                  <a:lnTo>
                    <a:pt x="65" y="246"/>
                  </a:lnTo>
                  <a:lnTo>
                    <a:pt x="65" y="196"/>
                  </a:lnTo>
                  <a:lnTo>
                    <a:pt x="34" y="152"/>
                  </a:lnTo>
                  <a:lnTo>
                    <a:pt x="33" y="146"/>
                  </a:lnTo>
                  <a:lnTo>
                    <a:pt x="43" y="137"/>
                  </a:lnTo>
                  <a:lnTo>
                    <a:pt x="41" y="102"/>
                  </a:lnTo>
                  <a:lnTo>
                    <a:pt x="0" y="51"/>
                  </a:lnTo>
                  <a:lnTo>
                    <a:pt x="5" y="21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2" name="Freeform 247">
              <a:extLst>
                <a:ext uri="{FF2B5EF4-FFF2-40B4-BE49-F238E27FC236}">
                  <a16:creationId xmlns:a16="http://schemas.microsoft.com/office/drawing/2014/main" xmlns="" id="{BA2F3F8B-F472-AA43-B42B-0B944E289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0725" y="4413251"/>
              <a:ext cx="115888" cy="155575"/>
            </a:xfrm>
            <a:custGeom>
              <a:avLst/>
              <a:gdLst>
                <a:gd name="T0" fmla="*/ 0 w 111"/>
                <a:gd name="T1" fmla="*/ 0 h 147"/>
                <a:gd name="T2" fmla="*/ 0 w 111"/>
                <a:gd name="T3" fmla="*/ 0 h 147"/>
                <a:gd name="T4" fmla="*/ 16 w 111"/>
                <a:gd name="T5" fmla="*/ 36 h 147"/>
                <a:gd name="T6" fmla="*/ 19 w 111"/>
                <a:gd name="T7" fmla="*/ 82 h 147"/>
                <a:gd name="T8" fmla="*/ 40 w 111"/>
                <a:gd name="T9" fmla="*/ 114 h 147"/>
                <a:gd name="T10" fmla="*/ 91 w 111"/>
                <a:gd name="T11" fmla="*/ 145 h 147"/>
                <a:gd name="T12" fmla="*/ 111 w 111"/>
                <a:gd name="T13" fmla="*/ 147 h 147"/>
                <a:gd name="T14" fmla="*/ 107 w 111"/>
                <a:gd name="T15" fmla="*/ 115 h 147"/>
                <a:gd name="T16" fmla="*/ 90 w 111"/>
                <a:gd name="T17" fmla="*/ 74 h 147"/>
                <a:gd name="T18" fmla="*/ 66 w 111"/>
                <a:gd name="T19" fmla="*/ 22 h 147"/>
                <a:gd name="T20" fmla="*/ 64 w 111"/>
                <a:gd name="T21" fmla="*/ 32 h 147"/>
                <a:gd name="T22" fmla="*/ 34 w 111"/>
                <a:gd name="T23" fmla="*/ 30 h 147"/>
                <a:gd name="T24" fmla="*/ 13 w 111"/>
                <a:gd name="T25" fmla="*/ 0 h 147"/>
                <a:gd name="T26" fmla="*/ 0 w 111"/>
                <a:gd name="T2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1" h="147">
                  <a:moveTo>
                    <a:pt x="0" y="0"/>
                  </a:moveTo>
                  <a:lnTo>
                    <a:pt x="0" y="0"/>
                  </a:lnTo>
                  <a:lnTo>
                    <a:pt x="16" y="36"/>
                  </a:lnTo>
                  <a:lnTo>
                    <a:pt x="19" y="82"/>
                  </a:lnTo>
                  <a:lnTo>
                    <a:pt x="40" y="114"/>
                  </a:lnTo>
                  <a:lnTo>
                    <a:pt x="91" y="145"/>
                  </a:lnTo>
                  <a:lnTo>
                    <a:pt x="111" y="147"/>
                  </a:lnTo>
                  <a:lnTo>
                    <a:pt x="107" y="115"/>
                  </a:lnTo>
                  <a:lnTo>
                    <a:pt x="90" y="74"/>
                  </a:lnTo>
                  <a:lnTo>
                    <a:pt x="66" y="22"/>
                  </a:lnTo>
                  <a:lnTo>
                    <a:pt x="64" y="32"/>
                  </a:lnTo>
                  <a:lnTo>
                    <a:pt x="34" y="30"/>
                  </a:lnTo>
                  <a:lnTo>
                    <a:pt x="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3" name="Freeform 248">
              <a:extLst>
                <a:ext uri="{FF2B5EF4-FFF2-40B4-BE49-F238E27FC236}">
                  <a16:creationId xmlns:a16="http://schemas.microsoft.com/office/drawing/2014/main" xmlns="" id="{3EF2D2B5-AF8C-944E-B762-2F15DB5EA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875" y="4195763"/>
              <a:ext cx="109538" cy="120650"/>
            </a:xfrm>
            <a:custGeom>
              <a:avLst/>
              <a:gdLst>
                <a:gd name="T0" fmla="*/ 6 w 103"/>
                <a:gd name="T1" fmla="*/ 80 h 114"/>
                <a:gd name="T2" fmla="*/ 6 w 103"/>
                <a:gd name="T3" fmla="*/ 80 h 114"/>
                <a:gd name="T4" fmla="*/ 38 w 103"/>
                <a:gd name="T5" fmla="*/ 114 h 114"/>
                <a:gd name="T6" fmla="*/ 98 w 103"/>
                <a:gd name="T7" fmla="*/ 70 h 114"/>
                <a:gd name="T8" fmla="*/ 103 w 103"/>
                <a:gd name="T9" fmla="*/ 0 h 114"/>
                <a:gd name="T10" fmla="*/ 72 w 103"/>
                <a:gd name="T11" fmla="*/ 21 h 114"/>
                <a:gd name="T12" fmla="*/ 56 w 103"/>
                <a:gd name="T13" fmla="*/ 12 h 114"/>
                <a:gd name="T14" fmla="*/ 34 w 103"/>
                <a:gd name="T15" fmla="*/ 9 h 114"/>
                <a:gd name="T16" fmla="*/ 22 w 103"/>
                <a:gd name="T17" fmla="*/ 1 h 114"/>
                <a:gd name="T18" fmla="*/ 16 w 103"/>
                <a:gd name="T19" fmla="*/ 1 h 114"/>
                <a:gd name="T20" fmla="*/ 0 w 103"/>
                <a:gd name="T21" fmla="*/ 27 h 114"/>
                <a:gd name="T22" fmla="*/ 3 w 103"/>
                <a:gd name="T23" fmla="*/ 39 h 114"/>
                <a:gd name="T24" fmla="*/ 19 w 103"/>
                <a:gd name="T25" fmla="*/ 48 h 114"/>
                <a:gd name="T26" fmla="*/ 17 w 103"/>
                <a:gd name="T27" fmla="*/ 73 h 114"/>
                <a:gd name="T28" fmla="*/ 6 w 103"/>
                <a:gd name="T29" fmla="*/ 8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" h="114">
                  <a:moveTo>
                    <a:pt x="6" y="80"/>
                  </a:moveTo>
                  <a:lnTo>
                    <a:pt x="6" y="80"/>
                  </a:lnTo>
                  <a:lnTo>
                    <a:pt x="38" y="114"/>
                  </a:lnTo>
                  <a:lnTo>
                    <a:pt x="98" y="70"/>
                  </a:lnTo>
                  <a:lnTo>
                    <a:pt x="103" y="0"/>
                  </a:lnTo>
                  <a:lnTo>
                    <a:pt x="72" y="21"/>
                  </a:lnTo>
                  <a:lnTo>
                    <a:pt x="56" y="12"/>
                  </a:lnTo>
                  <a:lnTo>
                    <a:pt x="34" y="9"/>
                  </a:lnTo>
                  <a:lnTo>
                    <a:pt x="22" y="1"/>
                  </a:lnTo>
                  <a:lnTo>
                    <a:pt x="16" y="1"/>
                  </a:lnTo>
                  <a:lnTo>
                    <a:pt x="0" y="27"/>
                  </a:lnTo>
                  <a:lnTo>
                    <a:pt x="3" y="39"/>
                  </a:lnTo>
                  <a:lnTo>
                    <a:pt x="19" y="48"/>
                  </a:lnTo>
                  <a:lnTo>
                    <a:pt x="17" y="73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4" name="Freeform 249">
              <a:extLst>
                <a:ext uri="{FF2B5EF4-FFF2-40B4-BE49-F238E27FC236}">
                  <a16:creationId xmlns:a16="http://schemas.microsoft.com/office/drawing/2014/main" xmlns="" id="{A448531E-DC18-914D-BA7D-E4672625A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438" y="3976688"/>
              <a:ext cx="180975" cy="234950"/>
            </a:xfrm>
            <a:custGeom>
              <a:avLst/>
              <a:gdLst>
                <a:gd name="T0" fmla="*/ 35 w 172"/>
                <a:gd name="T1" fmla="*/ 0 h 221"/>
                <a:gd name="T2" fmla="*/ 35 w 172"/>
                <a:gd name="T3" fmla="*/ 0 h 221"/>
                <a:gd name="T4" fmla="*/ 16 w 172"/>
                <a:gd name="T5" fmla="*/ 10 h 221"/>
                <a:gd name="T6" fmla="*/ 0 w 172"/>
                <a:gd name="T7" fmla="*/ 56 h 221"/>
                <a:gd name="T8" fmla="*/ 26 w 172"/>
                <a:gd name="T9" fmla="*/ 89 h 221"/>
                <a:gd name="T10" fmla="*/ 22 w 172"/>
                <a:gd name="T11" fmla="*/ 126 h 221"/>
                <a:gd name="T12" fmla="*/ 26 w 172"/>
                <a:gd name="T13" fmla="*/ 128 h 221"/>
                <a:gd name="T14" fmla="*/ 70 w 172"/>
                <a:gd name="T15" fmla="*/ 107 h 221"/>
                <a:gd name="T16" fmla="*/ 129 w 172"/>
                <a:gd name="T17" fmla="*/ 173 h 221"/>
                <a:gd name="T18" fmla="*/ 127 w 172"/>
                <a:gd name="T19" fmla="*/ 214 h 221"/>
                <a:gd name="T20" fmla="*/ 140 w 172"/>
                <a:gd name="T21" fmla="*/ 221 h 221"/>
                <a:gd name="T22" fmla="*/ 172 w 172"/>
                <a:gd name="T23" fmla="*/ 195 h 221"/>
                <a:gd name="T24" fmla="*/ 169 w 172"/>
                <a:gd name="T25" fmla="*/ 175 h 221"/>
                <a:gd name="T26" fmla="*/ 78 w 172"/>
                <a:gd name="T27" fmla="*/ 88 h 221"/>
                <a:gd name="T28" fmla="*/ 79 w 172"/>
                <a:gd name="T29" fmla="*/ 75 h 221"/>
                <a:gd name="T30" fmla="*/ 90 w 172"/>
                <a:gd name="T31" fmla="*/ 67 h 221"/>
                <a:gd name="T32" fmla="*/ 82 w 172"/>
                <a:gd name="T33" fmla="*/ 45 h 221"/>
                <a:gd name="T34" fmla="*/ 45 w 172"/>
                <a:gd name="T35" fmla="*/ 39 h 221"/>
                <a:gd name="T36" fmla="*/ 35 w 172"/>
                <a:gd name="T3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2" h="221">
                  <a:moveTo>
                    <a:pt x="35" y="0"/>
                  </a:moveTo>
                  <a:lnTo>
                    <a:pt x="35" y="0"/>
                  </a:lnTo>
                  <a:lnTo>
                    <a:pt x="16" y="10"/>
                  </a:lnTo>
                  <a:lnTo>
                    <a:pt x="0" y="56"/>
                  </a:lnTo>
                  <a:lnTo>
                    <a:pt x="26" y="89"/>
                  </a:lnTo>
                  <a:lnTo>
                    <a:pt x="22" y="126"/>
                  </a:lnTo>
                  <a:lnTo>
                    <a:pt x="26" y="128"/>
                  </a:lnTo>
                  <a:lnTo>
                    <a:pt x="70" y="107"/>
                  </a:lnTo>
                  <a:lnTo>
                    <a:pt x="129" y="173"/>
                  </a:lnTo>
                  <a:lnTo>
                    <a:pt x="127" y="214"/>
                  </a:lnTo>
                  <a:lnTo>
                    <a:pt x="140" y="221"/>
                  </a:lnTo>
                  <a:lnTo>
                    <a:pt x="172" y="195"/>
                  </a:lnTo>
                  <a:lnTo>
                    <a:pt x="169" y="175"/>
                  </a:lnTo>
                  <a:lnTo>
                    <a:pt x="78" y="88"/>
                  </a:lnTo>
                  <a:lnTo>
                    <a:pt x="79" y="75"/>
                  </a:lnTo>
                  <a:lnTo>
                    <a:pt x="90" y="67"/>
                  </a:lnTo>
                  <a:lnTo>
                    <a:pt x="82" y="45"/>
                  </a:lnTo>
                  <a:lnTo>
                    <a:pt x="45" y="39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5" name="Freeform 250">
              <a:extLst>
                <a:ext uri="{FF2B5EF4-FFF2-40B4-BE49-F238E27FC236}">
                  <a16:creationId xmlns:a16="http://schemas.microsoft.com/office/drawing/2014/main" xmlns="" id="{DD42D165-70D0-5B48-BA6B-F66468F21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9300" y="3957638"/>
              <a:ext cx="187325" cy="400050"/>
            </a:xfrm>
            <a:custGeom>
              <a:avLst/>
              <a:gdLst>
                <a:gd name="T0" fmla="*/ 70 w 178"/>
                <a:gd name="T1" fmla="*/ 344 h 378"/>
                <a:gd name="T2" fmla="*/ 70 w 178"/>
                <a:gd name="T3" fmla="*/ 344 h 378"/>
                <a:gd name="T4" fmla="*/ 79 w 178"/>
                <a:gd name="T5" fmla="*/ 359 h 378"/>
                <a:gd name="T6" fmla="*/ 81 w 178"/>
                <a:gd name="T7" fmla="*/ 375 h 378"/>
                <a:gd name="T8" fmla="*/ 105 w 178"/>
                <a:gd name="T9" fmla="*/ 378 h 378"/>
                <a:gd name="T10" fmla="*/ 135 w 178"/>
                <a:gd name="T11" fmla="*/ 338 h 378"/>
                <a:gd name="T12" fmla="*/ 163 w 178"/>
                <a:gd name="T13" fmla="*/ 330 h 378"/>
                <a:gd name="T14" fmla="*/ 178 w 178"/>
                <a:gd name="T15" fmla="*/ 290 h 378"/>
                <a:gd name="T16" fmla="*/ 171 w 178"/>
                <a:gd name="T17" fmla="*/ 224 h 378"/>
                <a:gd name="T18" fmla="*/ 142 w 178"/>
                <a:gd name="T19" fmla="*/ 184 h 378"/>
                <a:gd name="T20" fmla="*/ 112 w 178"/>
                <a:gd name="T21" fmla="*/ 160 h 378"/>
                <a:gd name="T22" fmla="*/ 73 w 178"/>
                <a:gd name="T23" fmla="*/ 93 h 378"/>
                <a:gd name="T24" fmla="*/ 101 w 178"/>
                <a:gd name="T25" fmla="*/ 47 h 378"/>
                <a:gd name="T26" fmla="*/ 61 w 178"/>
                <a:gd name="T27" fmla="*/ 1 h 378"/>
                <a:gd name="T28" fmla="*/ 29 w 178"/>
                <a:gd name="T29" fmla="*/ 0 h 378"/>
                <a:gd name="T30" fmla="*/ 0 w 178"/>
                <a:gd name="T31" fmla="*/ 15 h 378"/>
                <a:gd name="T32" fmla="*/ 9 w 178"/>
                <a:gd name="T33" fmla="*/ 52 h 378"/>
                <a:gd name="T34" fmla="*/ 47 w 178"/>
                <a:gd name="T35" fmla="*/ 59 h 378"/>
                <a:gd name="T36" fmla="*/ 57 w 178"/>
                <a:gd name="T37" fmla="*/ 87 h 378"/>
                <a:gd name="T38" fmla="*/ 44 w 178"/>
                <a:gd name="T39" fmla="*/ 96 h 378"/>
                <a:gd name="T40" fmla="*/ 45 w 178"/>
                <a:gd name="T41" fmla="*/ 103 h 378"/>
                <a:gd name="T42" fmla="*/ 135 w 178"/>
                <a:gd name="T43" fmla="*/ 191 h 378"/>
                <a:gd name="T44" fmla="*/ 138 w 178"/>
                <a:gd name="T45" fmla="*/ 217 h 378"/>
                <a:gd name="T46" fmla="*/ 133 w 178"/>
                <a:gd name="T47" fmla="*/ 298 h 378"/>
                <a:gd name="T48" fmla="*/ 70 w 178"/>
                <a:gd name="T49" fmla="*/ 344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8" h="378">
                  <a:moveTo>
                    <a:pt x="70" y="344"/>
                  </a:moveTo>
                  <a:lnTo>
                    <a:pt x="70" y="344"/>
                  </a:lnTo>
                  <a:lnTo>
                    <a:pt x="79" y="359"/>
                  </a:lnTo>
                  <a:lnTo>
                    <a:pt x="81" y="375"/>
                  </a:lnTo>
                  <a:lnTo>
                    <a:pt x="105" y="378"/>
                  </a:lnTo>
                  <a:lnTo>
                    <a:pt x="135" y="338"/>
                  </a:lnTo>
                  <a:lnTo>
                    <a:pt x="163" y="330"/>
                  </a:lnTo>
                  <a:lnTo>
                    <a:pt x="178" y="290"/>
                  </a:lnTo>
                  <a:lnTo>
                    <a:pt x="171" y="224"/>
                  </a:lnTo>
                  <a:lnTo>
                    <a:pt x="142" y="184"/>
                  </a:lnTo>
                  <a:lnTo>
                    <a:pt x="112" y="160"/>
                  </a:lnTo>
                  <a:lnTo>
                    <a:pt x="73" y="93"/>
                  </a:lnTo>
                  <a:lnTo>
                    <a:pt x="101" y="47"/>
                  </a:lnTo>
                  <a:lnTo>
                    <a:pt x="61" y="1"/>
                  </a:lnTo>
                  <a:lnTo>
                    <a:pt x="29" y="0"/>
                  </a:lnTo>
                  <a:lnTo>
                    <a:pt x="0" y="15"/>
                  </a:lnTo>
                  <a:lnTo>
                    <a:pt x="9" y="52"/>
                  </a:lnTo>
                  <a:lnTo>
                    <a:pt x="47" y="59"/>
                  </a:lnTo>
                  <a:lnTo>
                    <a:pt x="57" y="87"/>
                  </a:lnTo>
                  <a:lnTo>
                    <a:pt x="44" y="96"/>
                  </a:lnTo>
                  <a:lnTo>
                    <a:pt x="45" y="103"/>
                  </a:lnTo>
                  <a:lnTo>
                    <a:pt x="135" y="191"/>
                  </a:lnTo>
                  <a:lnTo>
                    <a:pt x="138" y="217"/>
                  </a:lnTo>
                  <a:lnTo>
                    <a:pt x="133" y="298"/>
                  </a:lnTo>
                  <a:lnTo>
                    <a:pt x="70" y="34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6" name="Freeform 251">
              <a:extLst>
                <a:ext uri="{FF2B5EF4-FFF2-40B4-BE49-F238E27FC236}">
                  <a16:creationId xmlns:a16="http://schemas.microsoft.com/office/drawing/2014/main" xmlns="" id="{1D4D3C07-4BDA-4E46-84EF-D0E52F657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0700" y="3476626"/>
              <a:ext cx="125413" cy="63500"/>
            </a:xfrm>
            <a:custGeom>
              <a:avLst/>
              <a:gdLst>
                <a:gd name="T0" fmla="*/ 0 w 120"/>
                <a:gd name="T1" fmla="*/ 12 h 60"/>
                <a:gd name="T2" fmla="*/ 0 w 120"/>
                <a:gd name="T3" fmla="*/ 12 h 60"/>
                <a:gd name="T4" fmla="*/ 26 w 120"/>
                <a:gd name="T5" fmla="*/ 45 h 60"/>
                <a:gd name="T6" fmla="*/ 58 w 120"/>
                <a:gd name="T7" fmla="*/ 60 h 60"/>
                <a:gd name="T8" fmla="*/ 77 w 120"/>
                <a:gd name="T9" fmla="*/ 60 h 60"/>
                <a:gd name="T10" fmla="*/ 111 w 120"/>
                <a:gd name="T11" fmla="*/ 51 h 60"/>
                <a:gd name="T12" fmla="*/ 120 w 120"/>
                <a:gd name="T13" fmla="*/ 38 h 60"/>
                <a:gd name="T14" fmla="*/ 20 w 120"/>
                <a:gd name="T15" fmla="*/ 0 h 60"/>
                <a:gd name="T16" fmla="*/ 0 w 120"/>
                <a:gd name="T17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60">
                  <a:moveTo>
                    <a:pt x="0" y="12"/>
                  </a:moveTo>
                  <a:lnTo>
                    <a:pt x="0" y="12"/>
                  </a:lnTo>
                  <a:lnTo>
                    <a:pt x="26" y="45"/>
                  </a:lnTo>
                  <a:lnTo>
                    <a:pt x="58" y="60"/>
                  </a:lnTo>
                  <a:lnTo>
                    <a:pt x="77" y="60"/>
                  </a:lnTo>
                  <a:lnTo>
                    <a:pt x="111" y="51"/>
                  </a:lnTo>
                  <a:lnTo>
                    <a:pt x="120" y="38"/>
                  </a:lnTo>
                  <a:lnTo>
                    <a:pt x="20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7" name="Freeform 252">
              <a:extLst>
                <a:ext uri="{FF2B5EF4-FFF2-40B4-BE49-F238E27FC236}">
                  <a16:creationId xmlns:a16="http://schemas.microsoft.com/office/drawing/2014/main" xmlns="" id="{E53CFC43-84B8-7041-9124-7C36C1690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3250" y="3536951"/>
              <a:ext cx="74613" cy="65088"/>
            </a:xfrm>
            <a:custGeom>
              <a:avLst/>
              <a:gdLst>
                <a:gd name="T0" fmla="*/ 33 w 71"/>
                <a:gd name="T1" fmla="*/ 0 h 62"/>
                <a:gd name="T2" fmla="*/ 33 w 71"/>
                <a:gd name="T3" fmla="*/ 0 h 62"/>
                <a:gd name="T4" fmla="*/ 71 w 71"/>
                <a:gd name="T5" fmla="*/ 49 h 62"/>
                <a:gd name="T6" fmla="*/ 60 w 71"/>
                <a:gd name="T7" fmla="*/ 62 h 62"/>
                <a:gd name="T8" fmla="*/ 33 w 71"/>
                <a:gd name="T9" fmla="*/ 57 h 62"/>
                <a:gd name="T10" fmla="*/ 0 w 71"/>
                <a:gd name="T11" fmla="*/ 28 h 62"/>
                <a:gd name="T12" fmla="*/ 2 w 71"/>
                <a:gd name="T13" fmla="*/ 8 h 62"/>
                <a:gd name="T14" fmla="*/ 33 w 71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2">
                  <a:moveTo>
                    <a:pt x="33" y="0"/>
                  </a:moveTo>
                  <a:lnTo>
                    <a:pt x="33" y="0"/>
                  </a:lnTo>
                  <a:lnTo>
                    <a:pt x="71" y="49"/>
                  </a:lnTo>
                  <a:lnTo>
                    <a:pt x="60" y="62"/>
                  </a:lnTo>
                  <a:lnTo>
                    <a:pt x="33" y="57"/>
                  </a:lnTo>
                  <a:lnTo>
                    <a:pt x="0" y="28"/>
                  </a:lnTo>
                  <a:lnTo>
                    <a:pt x="2" y="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8" name="Freeform 253">
              <a:extLst>
                <a:ext uri="{FF2B5EF4-FFF2-40B4-BE49-F238E27FC236}">
                  <a16:creationId xmlns:a16="http://schemas.microsoft.com/office/drawing/2014/main" xmlns="" id="{CC478806-FDB1-8F4F-B9DB-3CF3D29FA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2938" y="3519488"/>
              <a:ext cx="111125" cy="84138"/>
            </a:xfrm>
            <a:custGeom>
              <a:avLst/>
              <a:gdLst>
                <a:gd name="T0" fmla="*/ 8 w 104"/>
                <a:gd name="T1" fmla="*/ 0 h 80"/>
                <a:gd name="T2" fmla="*/ 8 w 104"/>
                <a:gd name="T3" fmla="*/ 0 h 80"/>
                <a:gd name="T4" fmla="*/ 0 w 104"/>
                <a:gd name="T5" fmla="*/ 13 h 80"/>
                <a:gd name="T6" fmla="*/ 37 w 104"/>
                <a:gd name="T7" fmla="*/ 62 h 80"/>
                <a:gd name="T8" fmla="*/ 50 w 104"/>
                <a:gd name="T9" fmla="*/ 58 h 80"/>
                <a:gd name="T10" fmla="*/ 71 w 104"/>
                <a:gd name="T11" fmla="*/ 80 h 80"/>
                <a:gd name="T12" fmla="*/ 81 w 104"/>
                <a:gd name="T13" fmla="*/ 41 h 80"/>
                <a:gd name="T14" fmla="*/ 104 w 104"/>
                <a:gd name="T15" fmla="*/ 45 h 80"/>
                <a:gd name="T16" fmla="*/ 103 w 104"/>
                <a:gd name="T17" fmla="*/ 34 h 80"/>
                <a:gd name="T18" fmla="*/ 65 w 104"/>
                <a:gd name="T19" fmla="*/ 0 h 80"/>
                <a:gd name="T20" fmla="*/ 58 w 104"/>
                <a:gd name="T21" fmla="*/ 20 h 80"/>
                <a:gd name="T22" fmla="*/ 8 w 104"/>
                <a:gd name="T2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80">
                  <a:moveTo>
                    <a:pt x="8" y="0"/>
                  </a:moveTo>
                  <a:lnTo>
                    <a:pt x="8" y="0"/>
                  </a:lnTo>
                  <a:lnTo>
                    <a:pt x="0" y="13"/>
                  </a:lnTo>
                  <a:lnTo>
                    <a:pt x="37" y="62"/>
                  </a:lnTo>
                  <a:lnTo>
                    <a:pt x="50" y="58"/>
                  </a:lnTo>
                  <a:lnTo>
                    <a:pt x="71" y="80"/>
                  </a:lnTo>
                  <a:lnTo>
                    <a:pt x="81" y="41"/>
                  </a:lnTo>
                  <a:lnTo>
                    <a:pt x="104" y="45"/>
                  </a:lnTo>
                  <a:lnTo>
                    <a:pt x="103" y="34"/>
                  </a:lnTo>
                  <a:lnTo>
                    <a:pt x="65" y="0"/>
                  </a:lnTo>
                  <a:lnTo>
                    <a:pt x="58" y="2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9" name="Freeform 254">
              <a:extLst>
                <a:ext uri="{FF2B5EF4-FFF2-40B4-BE49-F238E27FC236}">
                  <a16:creationId xmlns:a16="http://schemas.microsoft.com/office/drawing/2014/main" xmlns="" id="{CE361E05-9FC5-064C-A3EA-126210CC7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063" y="3587751"/>
              <a:ext cx="468313" cy="368300"/>
            </a:xfrm>
            <a:custGeom>
              <a:avLst/>
              <a:gdLst>
                <a:gd name="T0" fmla="*/ 9 w 443"/>
                <a:gd name="T1" fmla="*/ 15 h 348"/>
                <a:gd name="T2" fmla="*/ 9 w 443"/>
                <a:gd name="T3" fmla="*/ 15 h 348"/>
                <a:gd name="T4" fmla="*/ 0 w 443"/>
                <a:gd name="T5" fmla="*/ 25 h 348"/>
                <a:gd name="T6" fmla="*/ 1 w 443"/>
                <a:gd name="T7" fmla="*/ 41 h 348"/>
                <a:gd name="T8" fmla="*/ 13 w 443"/>
                <a:gd name="T9" fmla="*/ 58 h 348"/>
                <a:gd name="T10" fmla="*/ 55 w 443"/>
                <a:gd name="T11" fmla="*/ 104 h 348"/>
                <a:gd name="T12" fmla="*/ 49 w 443"/>
                <a:gd name="T13" fmla="*/ 122 h 348"/>
                <a:gd name="T14" fmla="*/ 41 w 443"/>
                <a:gd name="T15" fmla="*/ 122 h 348"/>
                <a:gd name="T16" fmla="*/ 38 w 443"/>
                <a:gd name="T17" fmla="*/ 141 h 348"/>
                <a:gd name="T18" fmla="*/ 61 w 443"/>
                <a:gd name="T19" fmla="*/ 172 h 348"/>
                <a:gd name="T20" fmla="*/ 84 w 443"/>
                <a:gd name="T21" fmla="*/ 173 h 348"/>
                <a:gd name="T22" fmla="*/ 128 w 443"/>
                <a:gd name="T23" fmla="*/ 235 h 348"/>
                <a:gd name="T24" fmla="*/ 153 w 443"/>
                <a:gd name="T25" fmla="*/ 236 h 348"/>
                <a:gd name="T26" fmla="*/ 172 w 443"/>
                <a:gd name="T27" fmla="*/ 250 h 348"/>
                <a:gd name="T28" fmla="*/ 173 w 443"/>
                <a:gd name="T29" fmla="*/ 278 h 348"/>
                <a:gd name="T30" fmla="*/ 249 w 443"/>
                <a:gd name="T31" fmla="*/ 323 h 348"/>
                <a:gd name="T32" fmla="*/ 278 w 443"/>
                <a:gd name="T33" fmla="*/ 323 h 348"/>
                <a:gd name="T34" fmla="*/ 295 w 443"/>
                <a:gd name="T35" fmla="*/ 308 h 348"/>
                <a:gd name="T36" fmla="*/ 317 w 443"/>
                <a:gd name="T37" fmla="*/ 307 h 348"/>
                <a:gd name="T38" fmla="*/ 330 w 443"/>
                <a:gd name="T39" fmla="*/ 336 h 348"/>
                <a:gd name="T40" fmla="*/ 412 w 443"/>
                <a:gd name="T41" fmla="*/ 348 h 348"/>
                <a:gd name="T42" fmla="*/ 415 w 443"/>
                <a:gd name="T43" fmla="*/ 318 h 348"/>
                <a:gd name="T44" fmla="*/ 442 w 443"/>
                <a:gd name="T45" fmla="*/ 308 h 348"/>
                <a:gd name="T46" fmla="*/ 443 w 443"/>
                <a:gd name="T47" fmla="*/ 297 h 348"/>
                <a:gd name="T48" fmla="*/ 422 w 443"/>
                <a:gd name="T49" fmla="*/ 267 h 348"/>
                <a:gd name="T50" fmla="*/ 373 w 443"/>
                <a:gd name="T51" fmla="*/ 228 h 348"/>
                <a:gd name="T52" fmla="*/ 399 w 443"/>
                <a:gd name="T53" fmla="*/ 205 h 348"/>
                <a:gd name="T54" fmla="*/ 397 w 443"/>
                <a:gd name="T55" fmla="*/ 195 h 348"/>
                <a:gd name="T56" fmla="*/ 365 w 443"/>
                <a:gd name="T57" fmla="*/ 190 h 348"/>
                <a:gd name="T58" fmla="*/ 352 w 443"/>
                <a:gd name="T59" fmla="*/ 83 h 348"/>
                <a:gd name="T60" fmla="*/ 350 w 443"/>
                <a:gd name="T61" fmla="*/ 58 h 348"/>
                <a:gd name="T62" fmla="*/ 264 w 443"/>
                <a:gd name="T63" fmla="*/ 25 h 348"/>
                <a:gd name="T64" fmla="*/ 225 w 443"/>
                <a:gd name="T65" fmla="*/ 33 h 348"/>
                <a:gd name="T66" fmla="*/ 204 w 443"/>
                <a:gd name="T67" fmla="*/ 60 h 348"/>
                <a:gd name="T68" fmla="*/ 185 w 443"/>
                <a:gd name="T69" fmla="*/ 58 h 348"/>
                <a:gd name="T70" fmla="*/ 179 w 443"/>
                <a:gd name="T71" fmla="*/ 63 h 348"/>
                <a:gd name="T72" fmla="*/ 137 w 443"/>
                <a:gd name="T73" fmla="*/ 60 h 348"/>
                <a:gd name="T74" fmla="*/ 84 w 443"/>
                <a:gd name="T75" fmla="*/ 21 h 348"/>
                <a:gd name="T76" fmla="*/ 64 w 443"/>
                <a:gd name="T77" fmla="*/ 0 h 348"/>
                <a:gd name="T78" fmla="*/ 55 w 443"/>
                <a:gd name="T79" fmla="*/ 2 h 348"/>
                <a:gd name="T80" fmla="*/ 38 w 443"/>
                <a:gd name="T81" fmla="*/ 21 h 348"/>
                <a:gd name="T82" fmla="*/ 9 w 443"/>
                <a:gd name="T83" fmla="*/ 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3" h="348">
                  <a:moveTo>
                    <a:pt x="9" y="15"/>
                  </a:moveTo>
                  <a:lnTo>
                    <a:pt x="9" y="15"/>
                  </a:lnTo>
                  <a:lnTo>
                    <a:pt x="0" y="25"/>
                  </a:lnTo>
                  <a:lnTo>
                    <a:pt x="1" y="41"/>
                  </a:lnTo>
                  <a:lnTo>
                    <a:pt x="13" y="58"/>
                  </a:lnTo>
                  <a:lnTo>
                    <a:pt x="55" y="104"/>
                  </a:lnTo>
                  <a:lnTo>
                    <a:pt x="49" y="122"/>
                  </a:lnTo>
                  <a:lnTo>
                    <a:pt x="41" y="122"/>
                  </a:lnTo>
                  <a:lnTo>
                    <a:pt x="38" y="141"/>
                  </a:lnTo>
                  <a:lnTo>
                    <a:pt x="61" y="172"/>
                  </a:lnTo>
                  <a:lnTo>
                    <a:pt x="84" y="173"/>
                  </a:lnTo>
                  <a:lnTo>
                    <a:pt x="128" y="235"/>
                  </a:lnTo>
                  <a:lnTo>
                    <a:pt x="153" y="236"/>
                  </a:lnTo>
                  <a:lnTo>
                    <a:pt x="172" y="250"/>
                  </a:lnTo>
                  <a:lnTo>
                    <a:pt x="173" y="278"/>
                  </a:lnTo>
                  <a:lnTo>
                    <a:pt x="249" y="323"/>
                  </a:lnTo>
                  <a:lnTo>
                    <a:pt x="278" y="323"/>
                  </a:lnTo>
                  <a:lnTo>
                    <a:pt x="295" y="308"/>
                  </a:lnTo>
                  <a:lnTo>
                    <a:pt x="317" y="307"/>
                  </a:lnTo>
                  <a:lnTo>
                    <a:pt x="330" y="336"/>
                  </a:lnTo>
                  <a:lnTo>
                    <a:pt x="412" y="348"/>
                  </a:lnTo>
                  <a:lnTo>
                    <a:pt x="415" y="318"/>
                  </a:lnTo>
                  <a:lnTo>
                    <a:pt x="442" y="308"/>
                  </a:lnTo>
                  <a:lnTo>
                    <a:pt x="443" y="297"/>
                  </a:lnTo>
                  <a:lnTo>
                    <a:pt x="422" y="267"/>
                  </a:lnTo>
                  <a:lnTo>
                    <a:pt x="373" y="228"/>
                  </a:lnTo>
                  <a:lnTo>
                    <a:pt x="399" y="205"/>
                  </a:lnTo>
                  <a:lnTo>
                    <a:pt x="397" y="195"/>
                  </a:lnTo>
                  <a:lnTo>
                    <a:pt x="365" y="190"/>
                  </a:lnTo>
                  <a:lnTo>
                    <a:pt x="352" y="83"/>
                  </a:lnTo>
                  <a:lnTo>
                    <a:pt x="350" y="58"/>
                  </a:lnTo>
                  <a:lnTo>
                    <a:pt x="264" y="25"/>
                  </a:lnTo>
                  <a:lnTo>
                    <a:pt x="225" y="33"/>
                  </a:lnTo>
                  <a:lnTo>
                    <a:pt x="204" y="60"/>
                  </a:lnTo>
                  <a:lnTo>
                    <a:pt x="185" y="58"/>
                  </a:lnTo>
                  <a:lnTo>
                    <a:pt x="179" y="63"/>
                  </a:lnTo>
                  <a:lnTo>
                    <a:pt x="137" y="60"/>
                  </a:lnTo>
                  <a:lnTo>
                    <a:pt x="84" y="21"/>
                  </a:lnTo>
                  <a:lnTo>
                    <a:pt x="64" y="0"/>
                  </a:lnTo>
                  <a:lnTo>
                    <a:pt x="55" y="2"/>
                  </a:lnTo>
                  <a:lnTo>
                    <a:pt x="38" y="21"/>
                  </a:lnTo>
                  <a:lnTo>
                    <a:pt x="9" y="1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0" name="Freeform 255">
              <a:extLst>
                <a:ext uri="{FF2B5EF4-FFF2-40B4-BE49-F238E27FC236}">
                  <a16:creationId xmlns:a16="http://schemas.microsoft.com/office/drawing/2014/main" xmlns="" id="{F344581F-FDD4-5C40-BCD3-77C9EDAC5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9075" y="3522663"/>
              <a:ext cx="415925" cy="177800"/>
            </a:xfrm>
            <a:custGeom>
              <a:avLst/>
              <a:gdLst>
                <a:gd name="T0" fmla="*/ 310 w 393"/>
                <a:gd name="T1" fmla="*/ 7 h 168"/>
                <a:gd name="T2" fmla="*/ 310 w 393"/>
                <a:gd name="T3" fmla="*/ 7 h 168"/>
                <a:gd name="T4" fmla="*/ 292 w 393"/>
                <a:gd name="T5" fmla="*/ 26 h 168"/>
                <a:gd name="T6" fmla="*/ 228 w 393"/>
                <a:gd name="T7" fmla="*/ 24 h 168"/>
                <a:gd name="T8" fmla="*/ 189 w 393"/>
                <a:gd name="T9" fmla="*/ 1 h 168"/>
                <a:gd name="T10" fmla="*/ 151 w 393"/>
                <a:gd name="T11" fmla="*/ 0 h 168"/>
                <a:gd name="T12" fmla="*/ 108 w 393"/>
                <a:gd name="T13" fmla="*/ 31 h 168"/>
                <a:gd name="T14" fmla="*/ 68 w 393"/>
                <a:gd name="T15" fmla="*/ 32 h 168"/>
                <a:gd name="T16" fmla="*/ 64 w 393"/>
                <a:gd name="T17" fmla="*/ 56 h 168"/>
                <a:gd name="T18" fmla="*/ 18 w 393"/>
                <a:gd name="T19" fmla="*/ 56 h 168"/>
                <a:gd name="T20" fmla="*/ 0 w 393"/>
                <a:gd name="T21" fmla="*/ 72 h 168"/>
                <a:gd name="T22" fmla="*/ 0 w 393"/>
                <a:gd name="T23" fmla="*/ 82 h 168"/>
                <a:gd name="T24" fmla="*/ 11 w 393"/>
                <a:gd name="T25" fmla="*/ 91 h 168"/>
                <a:gd name="T26" fmla="*/ 11 w 393"/>
                <a:gd name="T27" fmla="*/ 101 h 168"/>
                <a:gd name="T28" fmla="*/ 6 w 393"/>
                <a:gd name="T29" fmla="*/ 113 h 168"/>
                <a:gd name="T30" fmla="*/ 11 w 393"/>
                <a:gd name="T31" fmla="*/ 123 h 168"/>
                <a:gd name="T32" fmla="*/ 26 w 393"/>
                <a:gd name="T33" fmla="*/ 116 h 168"/>
                <a:gd name="T34" fmla="*/ 40 w 393"/>
                <a:gd name="T35" fmla="*/ 132 h 168"/>
                <a:gd name="T36" fmla="*/ 37 w 393"/>
                <a:gd name="T37" fmla="*/ 143 h 168"/>
                <a:gd name="T38" fmla="*/ 31 w 393"/>
                <a:gd name="T39" fmla="*/ 150 h 168"/>
                <a:gd name="T40" fmla="*/ 39 w 393"/>
                <a:gd name="T41" fmla="*/ 160 h 168"/>
                <a:gd name="T42" fmla="*/ 80 w 393"/>
                <a:gd name="T43" fmla="*/ 168 h 168"/>
                <a:gd name="T44" fmla="*/ 108 w 393"/>
                <a:gd name="T45" fmla="*/ 156 h 168"/>
                <a:gd name="T46" fmla="*/ 108 w 393"/>
                <a:gd name="T47" fmla="*/ 138 h 168"/>
                <a:gd name="T48" fmla="*/ 122 w 393"/>
                <a:gd name="T49" fmla="*/ 141 h 168"/>
                <a:gd name="T50" fmla="*/ 155 w 393"/>
                <a:gd name="T51" fmla="*/ 160 h 168"/>
                <a:gd name="T52" fmla="*/ 191 w 393"/>
                <a:gd name="T53" fmla="*/ 155 h 168"/>
                <a:gd name="T54" fmla="*/ 207 w 393"/>
                <a:gd name="T55" fmla="*/ 140 h 168"/>
                <a:gd name="T56" fmla="*/ 217 w 393"/>
                <a:gd name="T57" fmla="*/ 144 h 168"/>
                <a:gd name="T58" fmla="*/ 217 w 393"/>
                <a:gd name="T59" fmla="*/ 160 h 168"/>
                <a:gd name="T60" fmla="*/ 231 w 393"/>
                <a:gd name="T61" fmla="*/ 160 h 168"/>
                <a:gd name="T62" fmla="*/ 243 w 393"/>
                <a:gd name="T63" fmla="*/ 137 h 168"/>
                <a:gd name="T64" fmla="*/ 347 w 393"/>
                <a:gd name="T65" fmla="*/ 126 h 168"/>
                <a:gd name="T66" fmla="*/ 393 w 393"/>
                <a:gd name="T67" fmla="*/ 121 h 168"/>
                <a:gd name="T68" fmla="*/ 381 w 393"/>
                <a:gd name="T69" fmla="*/ 105 h 168"/>
                <a:gd name="T70" fmla="*/ 381 w 393"/>
                <a:gd name="T71" fmla="*/ 83 h 168"/>
                <a:gd name="T72" fmla="*/ 390 w 393"/>
                <a:gd name="T73" fmla="*/ 72 h 168"/>
                <a:gd name="T74" fmla="*/ 357 w 393"/>
                <a:gd name="T75" fmla="*/ 45 h 168"/>
                <a:gd name="T76" fmla="*/ 358 w 393"/>
                <a:gd name="T77" fmla="*/ 22 h 168"/>
                <a:gd name="T78" fmla="*/ 340 w 393"/>
                <a:gd name="T79" fmla="*/ 22 h 168"/>
                <a:gd name="T80" fmla="*/ 310 w 393"/>
                <a:gd name="T81" fmla="*/ 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3" h="168">
                  <a:moveTo>
                    <a:pt x="310" y="7"/>
                  </a:moveTo>
                  <a:lnTo>
                    <a:pt x="310" y="7"/>
                  </a:lnTo>
                  <a:lnTo>
                    <a:pt x="292" y="26"/>
                  </a:lnTo>
                  <a:lnTo>
                    <a:pt x="228" y="24"/>
                  </a:lnTo>
                  <a:lnTo>
                    <a:pt x="189" y="1"/>
                  </a:lnTo>
                  <a:lnTo>
                    <a:pt x="151" y="0"/>
                  </a:lnTo>
                  <a:lnTo>
                    <a:pt x="108" y="31"/>
                  </a:lnTo>
                  <a:lnTo>
                    <a:pt x="68" y="32"/>
                  </a:lnTo>
                  <a:lnTo>
                    <a:pt x="64" y="56"/>
                  </a:lnTo>
                  <a:lnTo>
                    <a:pt x="18" y="56"/>
                  </a:lnTo>
                  <a:lnTo>
                    <a:pt x="0" y="72"/>
                  </a:lnTo>
                  <a:lnTo>
                    <a:pt x="0" y="82"/>
                  </a:lnTo>
                  <a:lnTo>
                    <a:pt x="11" y="91"/>
                  </a:lnTo>
                  <a:lnTo>
                    <a:pt x="11" y="101"/>
                  </a:lnTo>
                  <a:lnTo>
                    <a:pt x="6" y="113"/>
                  </a:lnTo>
                  <a:lnTo>
                    <a:pt x="11" y="123"/>
                  </a:lnTo>
                  <a:lnTo>
                    <a:pt x="26" y="116"/>
                  </a:lnTo>
                  <a:lnTo>
                    <a:pt x="40" y="132"/>
                  </a:lnTo>
                  <a:lnTo>
                    <a:pt x="37" y="143"/>
                  </a:lnTo>
                  <a:lnTo>
                    <a:pt x="31" y="150"/>
                  </a:lnTo>
                  <a:lnTo>
                    <a:pt x="39" y="160"/>
                  </a:lnTo>
                  <a:lnTo>
                    <a:pt x="80" y="168"/>
                  </a:lnTo>
                  <a:lnTo>
                    <a:pt x="108" y="156"/>
                  </a:lnTo>
                  <a:lnTo>
                    <a:pt x="108" y="138"/>
                  </a:lnTo>
                  <a:lnTo>
                    <a:pt x="122" y="141"/>
                  </a:lnTo>
                  <a:lnTo>
                    <a:pt x="155" y="160"/>
                  </a:lnTo>
                  <a:lnTo>
                    <a:pt x="191" y="155"/>
                  </a:lnTo>
                  <a:lnTo>
                    <a:pt x="207" y="140"/>
                  </a:lnTo>
                  <a:lnTo>
                    <a:pt x="217" y="144"/>
                  </a:lnTo>
                  <a:lnTo>
                    <a:pt x="217" y="160"/>
                  </a:lnTo>
                  <a:lnTo>
                    <a:pt x="231" y="160"/>
                  </a:lnTo>
                  <a:lnTo>
                    <a:pt x="243" y="137"/>
                  </a:lnTo>
                  <a:lnTo>
                    <a:pt x="347" y="126"/>
                  </a:lnTo>
                  <a:lnTo>
                    <a:pt x="393" y="121"/>
                  </a:lnTo>
                  <a:lnTo>
                    <a:pt x="381" y="105"/>
                  </a:lnTo>
                  <a:lnTo>
                    <a:pt x="381" y="83"/>
                  </a:lnTo>
                  <a:lnTo>
                    <a:pt x="390" y="72"/>
                  </a:lnTo>
                  <a:lnTo>
                    <a:pt x="357" y="45"/>
                  </a:lnTo>
                  <a:lnTo>
                    <a:pt x="358" y="22"/>
                  </a:lnTo>
                  <a:lnTo>
                    <a:pt x="340" y="22"/>
                  </a:lnTo>
                  <a:lnTo>
                    <a:pt x="310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1" name="Freeform 256">
              <a:extLst>
                <a:ext uri="{FF2B5EF4-FFF2-40B4-BE49-F238E27FC236}">
                  <a16:creationId xmlns:a16="http://schemas.microsoft.com/office/drawing/2014/main" xmlns="" id="{DA7C4334-E9D1-854F-B128-05D605A64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7225" y="4129088"/>
              <a:ext cx="244475" cy="161925"/>
            </a:xfrm>
            <a:custGeom>
              <a:avLst/>
              <a:gdLst>
                <a:gd name="T0" fmla="*/ 0 w 231"/>
                <a:gd name="T1" fmla="*/ 63 h 154"/>
                <a:gd name="T2" fmla="*/ 0 w 231"/>
                <a:gd name="T3" fmla="*/ 63 h 154"/>
                <a:gd name="T4" fmla="*/ 11 w 231"/>
                <a:gd name="T5" fmla="*/ 97 h 154"/>
                <a:gd name="T6" fmla="*/ 11 w 231"/>
                <a:gd name="T7" fmla="*/ 130 h 154"/>
                <a:gd name="T8" fmla="*/ 38 w 231"/>
                <a:gd name="T9" fmla="*/ 154 h 154"/>
                <a:gd name="T10" fmla="*/ 230 w 231"/>
                <a:gd name="T11" fmla="*/ 77 h 154"/>
                <a:gd name="T12" fmla="*/ 231 w 231"/>
                <a:gd name="T13" fmla="*/ 55 h 154"/>
                <a:gd name="T14" fmla="*/ 201 w 231"/>
                <a:gd name="T15" fmla="*/ 0 h 154"/>
                <a:gd name="T16" fmla="*/ 124 w 231"/>
                <a:gd name="T17" fmla="*/ 25 h 154"/>
                <a:gd name="T18" fmla="*/ 80 w 231"/>
                <a:gd name="T19" fmla="*/ 68 h 154"/>
                <a:gd name="T20" fmla="*/ 28 w 231"/>
                <a:gd name="T21" fmla="*/ 38 h 154"/>
                <a:gd name="T22" fmla="*/ 0 w 231"/>
                <a:gd name="T23" fmla="*/ 6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1" h="154">
                  <a:moveTo>
                    <a:pt x="0" y="63"/>
                  </a:moveTo>
                  <a:lnTo>
                    <a:pt x="0" y="63"/>
                  </a:lnTo>
                  <a:lnTo>
                    <a:pt x="11" y="97"/>
                  </a:lnTo>
                  <a:lnTo>
                    <a:pt x="11" y="130"/>
                  </a:lnTo>
                  <a:lnTo>
                    <a:pt x="38" y="154"/>
                  </a:lnTo>
                  <a:lnTo>
                    <a:pt x="230" y="77"/>
                  </a:lnTo>
                  <a:lnTo>
                    <a:pt x="231" y="55"/>
                  </a:lnTo>
                  <a:lnTo>
                    <a:pt x="201" y="0"/>
                  </a:lnTo>
                  <a:lnTo>
                    <a:pt x="124" y="25"/>
                  </a:lnTo>
                  <a:lnTo>
                    <a:pt x="80" y="68"/>
                  </a:lnTo>
                  <a:lnTo>
                    <a:pt x="28" y="38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2" name="Freeform 257">
              <a:extLst>
                <a:ext uri="{FF2B5EF4-FFF2-40B4-BE49-F238E27FC236}">
                  <a16:creationId xmlns:a16="http://schemas.microsoft.com/office/drawing/2014/main" xmlns="" id="{FEA1F615-E865-9746-9541-B309AF46D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6300" y="3968751"/>
              <a:ext cx="161925" cy="214313"/>
            </a:xfrm>
            <a:custGeom>
              <a:avLst/>
              <a:gdLst>
                <a:gd name="T0" fmla="*/ 0 w 154"/>
                <a:gd name="T1" fmla="*/ 149 h 203"/>
                <a:gd name="T2" fmla="*/ 0 w 154"/>
                <a:gd name="T3" fmla="*/ 149 h 203"/>
                <a:gd name="T4" fmla="*/ 58 w 154"/>
                <a:gd name="T5" fmla="*/ 115 h 203"/>
                <a:gd name="T6" fmla="*/ 68 w 154"/>
                <a:gd name="T7" fmla="*/ 66 h 203"/>
                <a:gd name="T8" fmla="*/ 55 w 154"/>
                <a:gd name="T9" fmla="*/ 59 h 203"/>
                <a:gd name="T10" fmla="*/ 61 w 154"/>
                <a:gd name="T11" fmla="*/ 6 h 203"/>
                <a:gd name="T12" fmla="*/ 72 w 154"/>
                <a:gd name="T13" fmla="*/ 0 h 203"/>
                <a:gd name="T14" fmla="*/ 84 w 154"/>
                <a:gd name="T15" fmla="*/ 18 h 203"/>
                <a:gd name="T16" fmla="*/ 154 w 154"/>
                <a:gd name="T17" fmla="*/ 55 h 203"/>
                <a:gd name="T18" fmla="*/ 154 w 154"/>
                <a:gd name="T19" fmla="*/ 76 h 203"/>
                <a:gd name="T20" fmla="*/ 69 w 154"/>
                <a:gd name="T21" fmla="*/ 202 h 203"/>
                <a:gd name="T22" fmla="*/ 29 w 154"/>
                <a:gd name="T23" fmla="*/ 203 h 203"/>
                <a:gd name="T24" fmla="*/ 0 w 154"/>
                <a:gd name="T25" fmla="*/ 149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203">
                  <a:moveTo>
                    <a:pt x="0" y="149"/>
                  </a:moveTo>
                  <a:lnTo>
                    <a:pt x="0" y="149"/>
                  </a:lnTo>
                  <a:lnTo>
                    <a:pt x="58" y="115"/>
                  </a:lnTo>
                  <a:lnTo>
                    <a:pt x="68" y="66"/>
                  </a:lnTo>
                  <a:lnTo>
                    <a:pt x="55" y="59"/>
                  </a:lnTo>
                  <a:lnTo>
                    <a:pt x="61" y="6"/>
                  </a:lnTo>
                  <a:lnTo>
                    <a:pt x="72" y="0"/>
                  </a:lnTo>
                  <a:lnTo>
                    <a:pt x="84" y="18"/>
                  </a:lnTo>
                  <a:lnTo>
                    <a:pt x="154" y="55"/>
                  </a:lnTo>
                  <a:lnTo>
                    <a:pt x="154" y="76"/>
                  </a:lnTo>
                  <a:lnTo>
                    <a:pt x="69" y="202"/>
                  </a:lnTo>
                  <a:lnTo>
                    <a:pt x="29" y="203"/>
                  </a:lnTo>
                  <a:lnTo>
                    <a:pt x="0" y="14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3" name="Freeform 258">
              <a:extLst>
                <a:ext uri="{FF2B5EF4-FFF2-40B4-BE49-F238E27FC236}">
                  <a16:creationId xmlns:a16="http://schemas.microsoft.com/office/drawing/2014/main" xmlns="" id="{CC108BF5-5CC7-1D40-A212-C5D3A6E4B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9788" y="3940176"/>
              <a:ext cx="114300" cy="90488"/>
            </a:xfrm>
            <a:custGeom>
              <a:avLst/>
              <a:gdLst>
                <a:gd name="T0" fmla="*/ 0 w 108"/>
                <a:gd name="T1" fmla="*/ 51 h 85"/>
                <a:gd name="T2" fmla="*/ 0 w 108"/>
                <a:gd name="T3" fmla="*/ 51 h 85"/>
                <a:gd name="T4" fmla="*/ 6 w 108"/>
                <a:gd name="T5" fmla="*/ 78 h 85"/>
                <a:gd name="T6" fmla="*/ 84 w 108"/>
                <a:gd name="T7" fmla="*/ 85 h 85"/>
                <a:gd name="T8" fmla="*/ 89 w 108"/>
                <a:gd name="T9" fmla="*/ 29 h 85"/>
                <a:gd name="T10" fmla="*/ 104 w 108"/>
                <a:gd name="T11" fmla="*/ 21 h 85"/>
                <a:gd name="T12" fmla="*/ 108 w 108"/>
                <a:gd name="T13" fmla="*/ 0 h 85"/>
                <a:gd name="T14" fmla="*/ 84 w 108"/>
                <a:gd name="T15" fmla="*/ 7 h 85"/>
                <a:gd name="T16" fmla="*/ 57 w 108"/>
                <a:gd name="T17" fmla="*/ 48 h 85"/>
                <a:gd name="T18" fmla="*/ 0 w 108"/>
                <a:gd name="T19" fmla="*/ 5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85">
                  <a:moveTo>
                    <a:pt x="0" y="51"/>
                  </a:moveTo>
                  <a:lnTo>
                    <a:pt x="0" y="51"/>
                  </a:lnTo>
                  <a:lnTo>
                    <a:pt x="6" y="78"/>
                  </a:lnTo>
                  <a:lnTo>
                    <a:pt x="84" y="85"/>
                  </a:lnTo>
                  <a:lnTo>
                    <a:pt x="89" y="29"/>
                  </a:lnTo>
                  <a:lnTo>
                    <a:pt x="104" y="21"/>
                  </a:lnTo>
                  <a:lnTo>
                    <a:pt x="108" y="0"/>
                  </a:lnTo>
                  <a:lnTo>
                    <a:pt x="84" y="7"/>
                  </a:lnTo>
                  <a:lnTo>
                    <a:pt x="57" y="48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4" name="Freeform 259">
              <a:extLst>
                <a:ext uri="{FF2B5EF4-FFF2-40B4-BE49-F238E27FC236}">
                  <a16:creationId xmlns:a16="http://schemas.microsoft.com/office/drawing/2014/main" xmlns="" id="{98A1DABA-3514-764C-80BB-0FD2C0CA2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3913" y="3938588"/>
              <a:ext cx="28575" cy="49213"/>
            </a:xfrm>
            <a:custGeom>
              <a:avLst/>
              <a:gdLst>
                <a:gd name="T0" fmla="*/ 4 w 27"/>
                <a:gd name="T1" fmla="*/ 6 h 47"/>
                <a:gd name="T2" fmla="*/ 4 w 27"/>
                <a:gd name="T3" fmla="*/ 6 h 47"/>
                <a:gd name="T4" fmla="*/ 0 w 27"/>
                <a:gd name="T5" fmla="*/ 38 h 47"/>
                <a:gd name="T6" fmla="*/ 12 w 27"/>
                <a:gd name="T7" fmla="*/ 47 h 47"/>
                <a:gd name="T8" fmla="*/ 23 w 27"/>
                <a:gd name="T9" fmla="*/ 46 h 47"/>
                <a:gd name="T10" fmla="*/ 27 w 27"/>
                <a:gd name="T11" fmla="*/ 6 h 47"/>
                <a:gd name="T12" fmla="*/ 17 w 27"/>
                <a:gd name="T13" fmla="*/ 0 h 47"/>
                <a:gd name="T14" fmla="*/ 4 w 27"/>
                <a:gd name="T15" fmla="*/ 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7">
                  <a:moveTo>
                    <a:pt x="4" y="6"/>
                  </a:moveTo>
                  <a:lnTo>
                    <a:pt x="4" y="6"/>
                  </a:lnTo>
                  <a:lnTo>
                    <a:pt x="0" y="38"/>
                  </a:lnTo>
                  <a:lnTo>
                    <a:pt x="12" y="47"/>
                  </a:lnTo>
                  <a:lnTo>
                    <a:pt x="23" y="46"/>
                  </a:lnTo>
                  <a:lnTo>
                    <a:pt x="27" y="6"/>
                  </a:lnTo>
                  <a:lnTo>
                    <a:pt x="17" y="0"/>
                  </a:lnTo>
                  <a:lnTo>
                    <a:pt x="4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5" name="Freeform 260">
              <a:extLst>
                <a:ext uri="{FF2B5EF4-FFF2-40B4-BE49-F238E27FC236}">
                  <a16:creationId xmlns:a16="http://schemas.microsoft.com/office/drawing/2014/main" xmlns="" id="{175B9C80-480E-A94E-8D8B-4F149F33D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9138" y="3836988"/>
              <a:ext cx="31750" cy="50800"/>
            </a:xfrm>
            <a:custGeom>
              <a:avLst/>
              <a:gdLst>
                <a:gd name="T0" fmla="*/ 29 w 29"/>
                <a:gd name="T1" fmla="*/ 9 h 48"/>
                <a:gd name="T2" fmla="*/ 29 w 29"/>
                <a:gd name="T3" fmla="*/ 9 h 48"/>
                <a:gd name="T4" fmla="*/ 12 w 29"/>
                <a:gd name="T5" fmla="*/ 0 h 48"/>
                <a:gd name="T6" fmla="*/ 0 w 29"/>
                <a:gd name="T7" fmla="*/ 12 h 48"/>
                <a:gd name="T8" fmla="*/ 1 w 29"/>
                <a:gd name="T9" fmla="*/ 37 h 48"/>
                <a:gd name="T10" fmla="*/ 29 w 29"/>
                <a:gd name="T11" fmla="*/ 48 h 48"/>
                <a:gd name="T12" fmla="*/ 29 w 29"/>
                <a:gd name="T13" fmla="*/ 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8">
                  <a:moveTo>
                    <a:pt x="29" y="9"/>
                  </a:moveTo>
                  <a:lnTo>
                    <a:pt x="29" y="9"/>
                  </a:lnTo>
                  <a:lnTo>
                    <a:pt x="12" y="0"/>
                  </a:lnTo>
                  <a:lnTo>
                    <a:pt x="0" y="12"/>
                  </a:lnTo>
                  <a:lnTo>
                    <a:pt x="1" y="37"/>
                  </a:lnTo>
                  <a:lnTo>
                    <a:pt x="29" y="48"/>
                  </a:lnTo>
                  <a:lnTo>
                    <a:pt x="29" y="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6" name="Freeform 261">
              <a:extLst>
                <a:ext uri="{FF2B5EF4-FFF2-40B4-BE49-F238E27FC236}">
                  <a16:creationId xmlns:a16="http://schemas.microsoft.com/office/drawing/2014/main" xmlns="" id="{7F4903A8-B098-2042-8D29-2B1DEDC1D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6088" y="3798888"/>
              <a:ext cx="495300" cy="393700"/>
            </a:xfrm>
            <a:custGeom>
              <a:avLst/>
              <a:gdLst>
                <a:gd name="T0" fmla="*/ 294 w 469"/>
                <a:gd name="T1" fmla="*/ 93 h 372"/>
                <a:gd name="T2" fmla="*/ 294 w 469"/>
                <a:gd name="T3" fmla="*/ 93 h 372"/>
                <a:gd name="T4" fmla="*/ 349 w 469"/>
                <a:gd name="T5" fmla="*/ 170 h 372"/>
                <a:gd name="T6" fmla="*/ 367 w 469"/>
                <a:gd name="T7" fmla="*/ 184 h 372"/>
                <a:gd name="T8" fmla="*/ 375 w 469"/>
                <a:gd name="T9" fmla="*/ 218 h 372"/>
                <a:gd name="T10" fmla="*/ 459 w 469"/>
                <a:gd name="T11" fmla="*/ 225 h 372"/>
                <a:gd name="T12" fmla="*/ 469 w 469"/>
                <a:gd name="T13" fmla="*/ 230 h 372"/>
                <a:gd name="T14" fmla="*/ 459 w 469"/>
                <a:gd name="T15" fmla="*/ 272 h 372"/>
                <a:gd name="T16" fmla="*/ 404 w 469"/>
                <a:gd name="T17" fmla="*/ 305 h 372"/>
                <a:gd name="T18" fmla="*/ 322 w 469"/>
                <a:gd name="T19" fmla="*/ 330 h 372"/>
                <a:gd name="T20" fmla="*/ 279 w 469"/>
                <a:gd name="T21" fmla="*/ 372 h 372"/>
                <a:gd name="T22" fmla="*/ 228 w 469"/>
                <a:gd name="T23" fmla="*/ 342 h 372"/>
                <a:gd name="T24" fmla="*/ 196 w 469"/>
                <a:gd name="T25" fmla="*/ 369 h 372"/>
                <a:gd name="T26" fmla="*/ 153 w 469"/>
                <a:gd name="T27" fmla="*/ 298 h 372"/>
                <a:gd name="T28" fmla="*/ 123 w 469"/>
                <a:gd name="T29" fmla="*/ 285 h 372"/>
                <a:gd name="T30" fmla="*/ 112 w 469"/>
                <a:gd name="T31" fmla="*/ 268 h 372"/>
                <a:gd name="T32" fmla="*/ 112 w 469"/>
                <a:gd name="T33" fmla="*/ 233 h 372"/>
                <a:gd name="T34" fmla="*/ 4 w 469"/>
                <a:gd name="T35" fmla="*/ 102 h 372"/>
                <a:gd name="T36" fmla="*/ 0 w 469"/>
                <a:gd name="T37" fmla="*/ 78 h 372"/>
                <a:gd name="T38" fmla="*/ 31 w 469"/>
                <a:gd name="T39" fmla="*/ 78 h 372"/>
                <a:gd name="T40" fmla="*/ 69 w 469"/>
                <a:gd name="T41" fmla="*/ 45 h 372"/>
                <a:gd name="T42" fmla="*/ 70 w 469"/>
                <a:gd name="T43" fmla="*/ 29 h 372"/>
                <a:gd name="T44" fmla="*/ 59 w 469"/>
                <a:gd name="T45" fmla="*/ 18 h 372"/>
                <a:gd name="T46" fmla="*/ 81 w 469"/>
                <a:gd name="T47" fmla="*/ 0 h 372"/>
                <a:gd name="T48" fmla="*/ 127 w 469"/>
                <a:gd name="T49" fmla="*/ 3 h 372"/>
                <a:gd name="T50" fmla="*/ 206 w 469"/>
                <a:gd name="T51" fmla="*/ 69 h 372"/>
                <a:gd name="T52" fmla="*/ 252 w 469"/>
                <a:gd name="T53" fmla="*/ 67 h 372"/>
                <a:gd name="T54" fmla="*/ 255 w 469"/>
                <a:gd name="T55" fmla="*/ 78 h 372"/>
                <a:gd name="T56" fmla="*/ 294 w 469"/>
                <a:gd name="T57" fmla="*/ 93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69" h="372">
                  <a:moveTo>
                    <a:pt x="294" y="93"/>
                  </a:moveTo>
                  <a:lnTo>
                    <a:pt x="294" y="93"/>
                  </a:lnTo>
                  <a:lnTo>
                    <a:pt x="349" y="170"/>
                  </a:lnTo>
                  <a:lnTo>
                    <a:pt x="367" y="184"/>
                  </a:lnTo>
                  <a:lnTo>
                    <a:pt x="375" y="218"/>
                  </a:lnTo>
                  <a:lnTo>
                    <a:pt x="459" y="225"/>
                  </a:lnTo>
                  <a:lnTo>
                    <a:pt x="469" y="230"/>
                  </a:lnTo>
                  <a:lnTo>
                    <a:pt x="459" y="272"/>
                  </a:lnTo>
                  <a:lnTo>
                    <a:pt x="404" y="305"/>
                  </a:lnTo>
                  <a:lnTo>
                    <a:pt x="322" y="330"/>
                  </a:lnTo>
                  <a:lnTo>
                    <a:pt x="279" y="372"/>
                  </a:lnTo>
                  <a:lnTo>
                    <a:pt x="228" y="342"/>
                  </a:lnTo>
                  <a:lnTo>
                    <a:pt x="196" y="369"/>
                  </a:lnTo>
                  <a:lnTo>
                    <a:pt x="153" y="298"/>
                  </a:lnTo>
                  <a:lnTo>
                    <a:pt x="123" y="285"/>
                  </a:lnTo>
                  <a:lnTo>
                    <a:pt x="112" y="268"/>
                  </a:lnTo>
                  <a:lnTo>
                    <a:pt x="112" y="233"/>
                  </a:lnTo>
                  <a:lnTo>
                    <a:pt x="4" y="102"/>
                  </a:lnTo>
                  <a:lnTo>
                    <a:pt x="0" y="78"/>
                  </a:lnTo>
                  <a:lnTo>
                    <a:pt x="31" y="78"/>
                  </a:lnTo>
                  <a:lnTo>
                    <a:pt x="69" y="45"/>
                  </a:lnTo>
                  <a:lnTo>
                    <a:pt x="70" y="29"/>
                  </a:lnTo>
                  <a:lnTo>
                    <a:pt x="59" y="18"/>
                  </a:lnTo>
                  <a:lnTo>
                    <a:pt x="81" y="0"/>
                  </a:lnTo>
                  <a:lnTo>
                    <a:pt x="127" y="3"/>
                  </a:lnTo>
                  <a:lnTo>
                    <a:pt x="206" y="69"/>
                  </a:lnTo>
                  <a:lnTo>
                    <a:pt x="252" y="67"/>
                  </a:lnTo>
                  <a:lnTo>
                    <a:pt x="255" y="78"/>
                  </a:lnTo>
                  <a:lnTo>
                    <a:pt x="294" y="9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7" name="Freeform 262">
              <a:extLst>
                <a:ext uri="{FF2B5EF4-FFF2-40B4-BE49-F238E27FC236}">
                  <a16:creationId xmlns:a16="http://schemas.microsoft.com/office/drawing/2014/main" xmlns="" id="{462E23FA-13A0-A945-AAB9-B6FC8FBDC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4500" y="3662363"/>
              <a:ext cx="141288" cy="123825"/>
            </a:xfrm>
            <a:custGeom>
              <a:avLst/>
              <a:gdLst>
                <a:gd name="T0" fmla="*/ 3 w 135"/>
                <a:gd name="T1" fmla="*/ 32 h 116"/>
                <a:gd name="T2" fmla="*/ 3 w 135"/>
                <a:gd name="T3" fmla="*/ 32 h 116"/>
                <a:gd name="T4" fmla="*/ 0 w 135"/>
                <a:gd name="T5" fmla="*/ 52 h 116"/>
                <a:gd name="T6" fmla="*/ 23 w 135"/>
                <a:gd name="T7" fmla="*/ 61 h 116"/>
                <a:gd name="T8" fmla="*/ 22 w 135"/>
                <a:gd name="T9" fmla="*/ 116 h 116"/>
                <a:gd name="T10" fmla="*/ 44 w 135"/>
                <a:gd name="T11" fmla="*/ 116 h 116"/>
                <a:gd name="T12" fmla="*/ 66 w 135"/>
                <a:gd name="T13" fmla="*/ 99 h 116"/>
                <a:gd name="T14" fmla="*/ 74 w 135"/>
                <a:gd name="T15" fmla="*/ 98 h 116"/>
                <a:gd name="T16" fmla="*/ 124 w 135"/>
                <a:gd name="T17" fmla="*/ 58 h 116"/>
                <a:gd name="T18" fmla="*/ 135 w 135"/>
                <a:gd name="T19" fmla="*/ 0 h 116"/>
                <a:gd name="T20" fmla="*/ 34 w 135"/>
                <a:gd name="T21" fmla="*/ 10 h 116"/>
                <a:gd name="T22" fmla="*/ 24 w 135"/>
                <a:gd name="T23" fmla="*/ 33 h 116"/>
                <a:gd name="T24" fmla="*/ 3 w 135"/>
                <a:gd name="T25" fmla="*/ 3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5" h="116">
                  <a:moveTo>
                    <a:pt x="3" y="32"/>
                  </a:moveTo>
                  <a:lnTo>
                    <a:pt x="3" y="32"/>
                  </a:lnTo>
                  <a:lnTo>
                    <a:pt x="0" y="52"/>
                  </a:lnTo>
                  <a:lnTo>
                    <a:pt x="23" y="61"/>
                  </a:lnTo>
                  <a:lnTo>
                    <a:pt x="22" y="116"/>
                  </a:lnTo>
                  <a:lnTo>
                    <a:pt x="44" y="116"/>
                  </a:lnTo>
                  <a:lnTo>
                    <a:pt x="66" y="99"/>
                  </a:lnTo>
                  <a:lnTo>
                    <a:pt x="74" y="98"/>
                  </a:lnTo>
                  <a:lnTo>
                    <a:pt x="124" y="58"/>
                  </a:lnTo>
                  <a:lnTo>
                    <a:pt x="135" y="0"/>
                  </a:lnTo>
                  <a:lnTo>
                    <a:pt x="34" y="10"/>
                  </a:lnTo>
                  <a:lnTo>
                    <a:pt x="24" y="33"/>
                  </a:lnTo>
                  <a:lnTo>
                    <a:pt x="3" y="3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8" name="Freeform 263">
              <a:extLst>
                <a:ext uri="{FF2B5EF4-FFF2-40B4-BE49-F238E27FC236}">
                  <a16:creationId xmlns:a16="http://schemas.microsoft.com/office/drawing/2014/main" xmlns="" id="{7B13A24D-5D93-484C-865B-D5F36F1FB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7050" y="3656013"/>
              <a:ext cx="230188" cy="207963"/>
            </a:xfrm>
            <a:custGeom>
              <a:avLst/>
              <a:gdLst>
                <a:gd name="T0" fmla="*/ 63 w 218"/>
                <a:gd name="T1" fmla="*/ 7 h 197"/>
                <a:gd name="T2" fmla="*/ 63 w 218"/>
                <a:gd name="T3" fmla="*/ 7 h 197"/>
                <a:gd name="T4" fmla="*/ 50 w 218"/>
                <a:gd name="T5" fmla="*/ 67 h 197"/>
                <a:gd name="T6" fmla="*/ 0 w 218"/>
                <a:gd name="T7" fmla="*/ 109 h 197"/>
                <a:gd name="T8" fmla="*/ 3 w 218"/>
                <a:gd name="T9" fmla="*/ 129 h 197"/>
                <a:gd name="T10" fmla="*/ 52 w 218"/>
                <a:gd name="T11" fmla="*/ 133 h 197"/>
                <a:gd name="T12" fmla="*/ 131 w 218"/>
                <a:gd name="T13" fmla="*/ 197 h 197"/>
                <a:gd name="T14" fmla="*/ 175 w 218"/>
                <a:gd name="T15" fmla="*/ 196 h 197"/>
                <a:gd name="T16" fmla="*/ 176 w 218"/>
                <a:gd name="T17" fmla="*/ 181 h 197"/>
                <a:gd name="T18" fmla="*/ 193 w 218"/>
                <a:gd name="T19" fmla="*/ 163 h 197"/>
                <a:gd name="T20" fmla="*/ 215 w 218"/>
                <a:gd name="T21" fmla="*/ 176 h 197"/>
                <a:gd name="T22" fmla="*/ 218 w 218"/>
                <a:gd name="T23" fmla="*/ 173 h 197"/>
                <a:gd name="T24" fmla="*/ 175 w 218"/>
                <a:gd name="T25" fmla="*/ 115 h 197"/>
                <a:gd name="T26" fmla="*/ 154 w 218"/>
                <a:gd name="T27" fmla="*/ 114 h 197"/>
                <a:gd name="T28" fmla="*/ 126 w 218"/>
                <a:gd name="T29" fmla="*/ 79 h 197"/>
                <a:gd name="T30" fmla="*/ 132 w 218"/>
                <a:gd name="T31" fmla="*/ 53 h 197"/>
                <a:gd name="T32" fmla="*/ 140 w 218"/>
                <a:gd name="T33" fmla="*/ 51 h 197"/>
                <a:gd name="T34" fmla="*/ 143 w 218"/>
                <a:gd name="T35" fmla="*/ 40 h 197"/>
                <a:gd name="T36" fmla="*/ 106 w 218"/>
                <a:gd name="T37" fmla="*/ 0 h 197"/>
                <a:gd name="T38" fmla="*/ 63 w 218"/>
                <a:gd name="T39" fmla="*/ 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8" h="197">
                  <a:moveTo>
                    <a:pt x="63" y="7"/>
                  </a:moveTo>
                  <a:lnTo>
                    <a:pt x="63" y="7"/>
                  </a:lnTo>
                  <a:lnTo>
                    <a:pt x="50" y="67"/>
                  </a:lnTo>
                  <a:lnTo>
                    <a:pt x="0" y="109"/>
                  </a:lnTo>
                  <a:lnTo>
                    <a:pt x="3" y="129"/>
                  </a:lnTo>
                  <a:lnTo>
                    <a:pt x="52" y="133"/>
                  </a:lnTo>
                  <a:lnTo>
                    <a:pt x="131" y="197"/>
                  </a:lnTo>
                  <a:lnTo>
                    <a:pt x="175" y="196"/>
                  </a:lnTo>
                  <a:lnTo>
                    <a:pt x="176" y="181"/>
                  </a:lnTo>
                  <a:lnTo>
                    <a:pt x="193" y="163"/>
                  </a:lnTo>
                  <a:lnTo>
                    <a:pt x="215" y="176"/>
                  </a:lnTo>
                  <a:lnTo>
                    <a:pt x="218" y="173"/>
                  </a:lnTo>
                  <a:lnTo>
                    <a:pt x="175" y="115"/>
                  </a:lnTo>
                  <a:lnTo>
                    <a:pt x="154" y="114"/>
                  </a:lnTo>
                  <a:lnTo>
                    <a:pt x="126" y="79"/>
                  </a:lnTo>
                  <a:lnTo>
                    <a:pt x="132" y="53"/>
                  </a:lnTo>
                  <a:lnTo>
                    <a:pt x="140" y="51"/>
                  </a:lnTo>
                  <a:lnTo>
                    <a:pt x="143" y="40"/>
                  </a:lnTo>
                  <a:lnTo>
                    <a:pt x="106" y="0"/>
                  </a:lnTo>
                  <a:lnTo>
                    <a:pt x="63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9" name="Freeform 264">
              <a:extLst>
                <a:ext uri="{FF2B5EF4-FFF2-40B4-BE49-F238E27FC236}">
                  <a16:creationId xmlns:a16="http://schemas.microsoft.com/office/drawing/2014/main" xmlns="" id="{F4CA5A94-6EDC-764F-A058-04C9BF7F8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4500" y="3775076"/>
              <a:ext cx="80963" cy="100013"/>
            </a:xfrm>
            <a:custGeom>
              <a:avLst/>
              <a:gdLst>
                <a:gd name="T0" fmla="*/ 21 w 77"/>
                <a:gd name="T1" fmla="*/ 17 h 95"/>
                <a:gd name="T2" fmla="*/ 21 w 77"/>
                <a:gd name="T3" fmla="*/ 17 h 95"/>
                <a:gd name="T4" fmla="*/ 1 w 77"/>
                <a:gd name="T5" fmla="*/ 85 h 95"/>
                <a:gd name="T6" fmla="*/ 0 w 77"/>
                <a:gd name="T7" fmla="*/ 95 h 95"/>
                <a:gd name="T8" fmla="*/ 31 w 77"/>
                <a:gd name="T9" fmla="*/ 95 h 95"/>
                <a:gd name="T10" fmla="*/ 65 w 77"/>
                <a:gd name="T11" fmla="*/ 65 h 95"/>
                <a:gd name="T12" fmla="*/ 66 w 77"/>
                <a:gd name="T13" fmla="*/ 54 h 95"/>
                <a:gd name="T14" fmla="*/ 52 w 77"/>
                <a:gd name="T15" fmla="*/ 39 h 95"/>
                <a:gd name="T16" fmla="*/ 77 w 77"/>
                <a:gd name="T17" fmla="*/ 19 h 95"/>
                <a:gd name="T18" fmla="*/ 73 w 77"/>
                <a:gd name="T19" fmla="*/ 0 h 95"/>
                <a:gd name="T20" fmla="*/ 66 w 77"/>
                <a:gd name="T21" fmla="*/ 1 h 95"/>
                <a:gd name="T22" fmla="*/ 46 w 77"/>
                <a:gd name="T23" fmla="*/ 16 h 95"/>
                <a:gd name="T24" fmla="*/ 21 w 77"/>
                <a:gd name="T25" fmla="*/ 1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95">
                  <a:moveTo>
                    <a:pt x="21" y="17"/>
                  </a:moveTo>
                  <a:lnTo>
                    <a:pt x="21" y="17"/>
                  </a:lnTo>
                  <a:lnTo>
                    <a:pt x="1" y="85"/>
                  </a:lnTo>
                  <a:lnTo>
                    <a:pt x="0" y="95"/>
                  </a:lnTo>
                  <a:lnTo>
                    <a:pt x="31" y="95"/>
                  </a:lnTo>
                  <a:lnTo>
                    <a:pt x="65" y="65"/>
                  </a:lnTo>
                  <a:lnTo>
                    <a:pt x="66" y="54"/>
                  </a:lnTo>
                  <a:lnTo>
                    <a:pt x="52" y="39"/>
                  </a:lnTo>
                  <a:lnTo>
                    <a:pt x="77" y="19"/>
                  </a:lnTo>
                  <a:lnTo>
                    <a:pt x="73" y="0"/>
                  </a:lnTo>
                  <a:lnTo>
                    <a:pt x="66" y="1"/>
                  </a:lnTo>
                  <a:lnTo>
                    <a:pt x="46" y="16"/>
                  </a:lnTo>
                  <a:lnTo>
                    <a:pt x="21" y="1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0" name="Freeform 265">
              <a:extLst>
                <a:ext uri="{FF2B5EF4-FFF2-40B4-BE49-F238E27FC236}">
                  <a16:creationId xmlns:a16="http://schemas.microsoft.com/office/drawing/2014/main" xmlns="" id="{934718BC-A8E6-124D-AE7E-2FACF2807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8150" y="3724276"/>
              <a:ext cx="23813" cy="42863"/>
            </a:xfrm>
            <a:custGeom>
              <a:avLst/>
              <a:gdLst>
                <a:gd name="T0" fmla="*/ 5 w 23"/>
                <a:gd name="T1" fmla="*/ 0 h 40"/>
                <a:gd name="T2" fmla="*/ 5 w 23"/>
                <a:gd name="T3" fmla="*/ 0 h 40"/>
                <a:gd name="T4" fmla="*/ 6 w 23"/>
                <a:gd name="T5" fmla="*/ 15 h 40"/>
                <a:gd name="T6" fmla="*/ 0 w 23"/>
                <a:gd name="T7" fmla="*/ 38 h 40"/>
                <a:gd name="T8" fmla="*/ 22 w 23"/>
                <a:gd name="T9" fmla="*/ 40 h 40"/>
                <a:gd name="T10" fmla="*/ 23 w 23"/>
                <a:gd name="T11" fmla="*/ 7 h 40"/>
                <a:gd name="T12" fmla="*/ 5 w 23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40">
                  <a:moveTo>
                    <a:pt x="5" y="0"/>
                  </a:moveTo>
                  <a:lnTo>
                    <a:pt x="5" y="0"/>
                  </a:lnTo>
                  <a:lnTo>
                    <a:pt x="6" y="15"/>
                  </a:lnTo>
                  <a:lnTo>
                    <a:pt x="0" y="38"/>
                  </a:lnTo>
                  <a:lnTo>
                    <a:pt x="22" y="40"/>
                  </a:lnTo>
                  <a:lnTo>
                    <a:pt x="23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1" name="Freeform 266">
              <a:extLst>
                <a:ext uri="{FF2B5EF4-FFF2-40B4-BE49-F238E27FC236}">
                  <a16:creationId xmlns:a16="http://schemas.microsoft.com/office/drawing/2014/main" xmlns="" id="{5C58EFEB-8C5E-A045-91D0-08DB7F9FF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275" y="3770313"/>
              <a:ext cx="38100" cy="92075"/>
            </a:xfrm>
            <a:custGeom>
              <a:avLst/>
              <a:gdLst>
                <a:gd name="T0" fmla="*/ 13 w 35"/>
                <a:gd name="T1" fmla="*/ 0 h 87"/>
                <a:gd name="T2" fmla="*/ 13 w 35"/>
                <a:gd name="T3" fmla="*/ 0 h 87"/>
                <a:gd name="T4" fmla="*/ 0 w 35"/>
                <a:gd name="T5" fmla="*/ 39 h 87"/>
                <a:gd name="T6" fmla="*/ 16 w 35"/>
                <a:gd name="T7" fmla="*/ 87 h 87"/>
                <a:gd name="T8" fmla="*/ 35 w 35"/>
                <a:gd name="T9" fmla="*/ 18 h 87"/>
                <a:gd name="T10" fmla="*/ 35 w 35"/>
                <a:gd name="T11" fmla="*/ 3 h 87"/>
                <a:gd name="T12" fmla="*/ 13 w 35"/>
                <a:gd name="T1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87">
                  <a:moveTo>
                    <a:pt x="13" y="0"/>
                  </a:moveTo>
                  <a:lnTo>
                    <a:pt x="13" y="0"/>
                  </a:lnTo>
                  <a:lnTo>
                    <a:pt x="0" y="39"/>
                  </a:lnTo>
                  <a:lnTo>
                    <a:pt x="16" y="87"/>
                  </a:lnTo>
                  <a:lnTo>
                    <a:pt x="35" y="18"/>
                  </a:lnTo>
                  <a:lnTo>
                    <a:pt x="35" y="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2" name="Freeform 267">
              <a:extLst>
                <a:ext uri="{FF2B5EF4-FFF2-40B4-BE49-F238E27FC236}">
                  <a16:creationId xmlns:a16="http://schemas.microsoft.com/office/drawing/2014/main" xmlns="" id="{75C16408-C191-544C-B9DD-36AB96069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475" y="3702051"/>
              <a:ext cx="57150" cy="38100"/>
            </a:xfrm>
            <a:custGeom>
              <a:avLst/>
              <a:gdLst>
                <a:gd name="T0" fmla="*/ 45 w 55"/>
                <a:gd name="T1" fmla="*/ 0 h 36"/>
                <a:gd name="T2" fmla="*/ 45 w 55"/>
                <a:gd name="T3" fmla="*/ 0 h 36"/>
                <a:gd name="T4" fmla="*/ 55 w 55"/>
                <a:gd name="T5" fmla="*/ 7 h 36"/>
                <a:gd name="T6" fmla="*/ 25 w 55"/>
                <a:gd name="T7" fmla="*/ 36 h 36"/>
                <a:gd name="T8" fmla="*/ 10 w 55"/>
                <a:gd name="T9" fmla="*/ 35 h 36"/>
                <a:gd name="T10" fmla="*/ 0 w 55"/>
                <a:gd name="T11" fmla="*/ 28 h 36"/>
                <a:gd name="T12" fmla="*/ 1 w 55"/>
                <a:gd name="T13" fmla="*/ 14 h 36"/>
                <a:gd name="T14" fmla="*/ 23 w 55"/>
                <a:gd name="T15" fmla="*/ 13 h 36"/>
                <a:gd name="T16" fmla="*/ 45 w 55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36">
                  <a:moveTo>
                    <a:pt x="45" y="0"/>
                  </a:moveTo>
                  <a:lnTo>
                    <a:pt x="45" y="0"/>
                  </a:lnTo>
                  <a:lnTo>
                    <a:pt x="55" y="7"/>
                  </a:lnTo>
                  <a:lnTo>
                    <a:pt x="25" y="36"/>
                  </a:lnTo>
                  <a:lnTo>
                    <a:pt x="10" y="35"/>
                  </a:lnTo>
                  <a:lnTo>
                    <a:pt x="0" y="28"/>
                  </a:lnTo>
                  <a:lnTo>
                    <a:pt x="1" y="14"/>
                  </a:lnTo>
                  <a:lnTo>
                    <a:pt x="23" y="1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3" name="Freeform 268">
              <a:extLst>
                <a:ext uri="{FF2B5EF4-FFF2-40B4-BE49-F238E27FC236}">
                  <a16:creationId xmlns:a16="http://schemas.microsoft.com/office/drawing/2014/main" xmlns="" id="{4FF05C33-77B0-7642-A2D3-CE75F6A0D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9813" y="2573338"/>
              <a:ext cx="434975" cy="473075"/>
            </a:xfrm>
            <a:custGeom>
              <a:avLst/>
              <a:gdLst>
                <a:gd name="T0" fmla="*/ 396 w 412"/>
                <a:gd name="T1" fmla="*/ 65 h 447"/>
                <a:gd name="T2" fmla="*/ 396 w 412"/>
                <a:gd name="T3" fmla="*/ 65 h 447"/>
                <a:gd name="T4" fmla="*/ 412 w 412"/>
                <a:gd name="T5" fmla="*/ 54 h 447"/>
                <a:gd name="T6" fmla="*/ 411 w 412"/>
                <a:gd name="T7" fmla="*/ 41 h 447"/>
                <a:gd name="T8" fmla="*/ 401 w 412"/>
                <a:gd name="T9" fmla="*/ 35 h 447"/>
                <a:gd name="T10" fmla="*/ 402 w 412"/>
                <a:gd name="T11" fmla="*/ 19 h 447"/>
                <a:gd name="T12" fmla="*/ 411 w 412"/>
                <a:gd name="T13" fmla="*/ 19 h 447"/>
                <a:gd name="T14" fmla="*/ 411 w 412"/>
                <a:gd name="T15" fmla="*/ 10 h 447"/>
                <a:gd name="T16" fmla="*/ 373 w 412"/>
                <a:gd name="T17" fmla="*/ 0 h 447"/>
                <a:gd name="T18" fmla="*/ 317 w 412"/>
                <a:gd name="T19" fmla="*/ 6 h 447"/>
                <a:gd name="T20" fmla="*/ 311 w 412"/>
                <a:gd name="T21" fmla="*/ 31 h 447"/>
                <a:gd name="T22" fmla="*/ 298 w 412"/>
                <a:gd name="T23" fmla="*/ 26 h 447"/>
                <a:gd name="T24" fmla="*/ 290 w 412"/>
                <a:gd name="T25" fmla="*/ 12 h 447"/>
                <a:gd name="T26" fmla="*/ 262 w 412"/>
                <a:gd name="T27" fmla="*/ 13 h 447"/>
                <a:gd name="T28" fmla="*/ 260 w 412"/>
                <a:gd name="T29" fmla="*/ 41 h 447"/>
                <a:gd name="T30" fmla="*/ 247 w 412"/>
                <a:gd name="T31" fmla="*/ 47 h 447"/>
                <a:gd name="T32" fmla="*/ 239 w 412"/>
                <a:gd name="T33" fmla="*/ 32 h 447"/>
                <a:gd name="T34" fmla="*/ 182 w 412"/>
                <a:gd name="T35" fmla="*/ 78 h 447"/>
                <a:gd name="T36" fmla="*/ 193 w 412"/>
                <a:gd name="T37" fmla="*/ 92 h 447"/>
                <a:gd name="T38" fmla="*/ 172 w 412"/>
                <a:gd name="T39" fmla="*/ 102 h 447"/>
                <a:gd name="T40" fmla="*/ 123 w 412"/>
                <a:gd name="T41" fmla="*/ 199 h 447"/>
                <a:gd name="T42" fmla="*/ 106 w 412"/>
                <a:gd name="T43" fmla="*/ 210 h 447"/>
                <a:gd name="T44" fmla="*/ 107 w 412"/>
                <a:gd name="T45" fmla="*/ 219 h 447"/>
                <a:gd name="T46" fmla="*/ 124 w 412"/>
                <a:gd name="T47" fmla="*/ 228 h 447"/>
                <a:gd name="T48" fmla="*/ 120 w 412"/>
                <a:gd name="T49" fmla="*/ 247 h 447"/>
                <a:gd name="T50" fmla="*/ 91 w 412"/>
                <a:gd name="T51" fmla="*/ 245 h 447"/>
                <a:gd name="T52" fmla="*/ 82 w 412"/>
                <a:gd name="T53" fmla="*/ 235 h 447"/>
                <a:gd name="T54" fmla="*/ 64 w 412"/>
                <a:gd name="T55" fmla="*/ 257 h 447"/>
                <a:gd name="T56" fmla="*/ 52 w 412"/>
                <a:gd name="T57" fmla="*/ 265 h 447"/>
                <a:gd name="T58" fmla="*/ 49 w 412"/>
                <a:gd name="T59" fmla="*/ 286 h 447"/>
                <a:gd name="T60" fmla="*/ 39 w 412"/>
                <a:gd name="T61" fmla="*/ 292 h 447"/>
                <a:gd name="T62" fmla="*/ 13 w 412"/>
                <a:gd name="T63" fmla="*/ 297 h 447"/>
                <a:gd name="T64" fmla="*/ 0 w 412"/>
                <a:gd name="T65" fmla="*/ 338 h 447"/>
                <a:gd name="T66" fmla="*/ 9 w 412"/>
                <a:gd name="T67" fmla="*/ 405 h 447"/>
                <a:gd name="T68" fmla="*/ 19 w 412"/>
                <a:gd name="T69" fmla="*/ 435 h 447"/>
                <a:gd name="T70" fmla="*/ 31 w 412"/>
                <a:gd name="T71" fmla="*/ 447 h 447"/>
                <a:gd name="T72" fmla="*/ 57 w 412"/>
                <a:gd name="T73" fmla="*/ 445 h 447"/>
                <a:gd name="T74" fmla="*/ 94 w 412"/>
                <a:gd name="T75" fmla="*/ 409 h 447"/>
                <a:gd name="T76" fmla="*/ 108 w 412"/>
                <a:gd name="T77" fmla="*/ 384 h 447"/>
                <a:gd name="T78" fmla="*/ 113 w 412"/>
                <a:gd name="T79" fmla="*/ 421 h 447"/>
                <a:gd name="T80" fmla="*/ 137 w 412"/>
                <a:gd name="T81" fmla="*/ 377 h 447"/>
                <a:gd name="T82" fmla="*/ 139 w 412"/>
                <a:gd name="T83" fmla="*/ 255 h 447"/>
                <a:gd name="T84" fmla="*/ 159 w 412"/>
                <a:gd name="T85" fmla="*/ 243 h 447"/>
                <a:gd name="T86" fmla="*/ 164 w 412"/>
                <a:gd name="T87" fmla="*/ 176 h 447"/>
                <a:gd name="T88" fmla="*/ 225 w 412"/>
                <a:gd name="T89" fmla="*/ 89 h 447"/>
                <a:gd name="T90" fmla="*/ 254 w 412"/>
                <a:gd name="T91" fmla="*/ 78 h 447"/>
                <a:gd name="T92" fmla="*/ 267 w 412"/>
                <a:gd name="T93" fmla="*/ 63 h 447"/>
                <a:gd name="T94" fmla="*/ 310 w 412"/>
                <a:gd name="T95" fmla="*/ 73 h 447"/>
                <a:gd name="T96" fmla="*/ 331 w 412"/>
                <a:gd name="T97" fmla="*/ 86 h 447"/>
                <a:gd name="T98" fmla="*/ 339 w 412"/>
                <a:gd name="T99" fmla="*/ 49 h 447"/>
                <a:gd name="T100" fmla="*/ 375 w 412"/>
                <a:gd name="T101" fmla="*/ 28 h 447"/>
                <a:gd name="T102" fmla="*/ 396 w 412"/>
                <a:gd name="T103" fmla="*/ 65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12" h="447">
                  <a:moveTo>
                    <a:pt x="396" y="65"/>
                  </a:moveTo>
                  <a:lnTo>
                    <a:pt x="396" y="65"/>
                  </a:lnTo>
                  <a:lnTo>
                    <a:pt x="412" y="54"/>
                  </a:lnTo>
                  <a:lnTo>
                    <a:pt x="411" y="41"/>
                  </a:lnTo>
                  <a:lnTo>
                    <a:pt x="401" y="35"/>
                  </a:lnTo>
                  <a:lnTo>
                    <a:pt x="402" y="19"/>
                  </a:lnTo>
                  <a:lnTo>
                    <a:pt x="411" y="19"/>
                  </a:lnTo>
                  <a:lnTo>
                    <a:pt x="411" y="10"/>
                  </a:lnTo>
                  <a:lnTo>
                    <a:pt x="373" y="0"/>
                  </a:lnTo>
                  <a:lnTo>
                    <a:pt x="317" y="6"/>
                  </a:lnTo>
                  <a:lnTo>
                    <a:pt x="311" y="31"/>
                  </a:lnTo>
                  <a:lnTo>
                    <a:pt x="298" y="26"/>
                  </a:lnTo>
                  <a:lnTo>
                    <a:pt x="290" y="12"/>
                  </a:lnTo>
                  <a:lnTo>
                    <a:pt x="262" y="13"/>
                  </a:lnTo>
                  <a:lnTo>
                    <a:pt x="260" y="41"/>
                  </a:lnTo>
                  <a:lnTo>
                    <a:pt x="247" y="47"/>
                  </a:lnTo>
                  <a:lnTo>
                    <a:pt x="239" y="32"/>
                  </a:lnTo>
                  <a:lnTo>
                    <a:pt x="182" y="78"/>
                  </a:lnTo>
                  <a:lnTo>
                    <a:pt x="193" y="92"/>
                  </a:lnTo>
                  <a:lnTo>
                    <a:pt x="172" y="102"/>
                  </a:lnTo>
                  <a:lnTo>
                    <a:pt x="123" y="199"/>
                  </a:lnTo>
                  <a:lnTo>
                    <a:pt x="106" y="210"/>
                  </a:lnTo>
                  <a:lnTo>
                    <a:pt x="107" y="219"/>
                  </a:lnTo>
                  <a:lnTo>
                    <a:pt x="124" y="228"/>
                  </a:lnTo>
                  <a:lnTo>
                    <a:pt x="120" y="247"/>
                  </a:lnTo>
                  <a:lnTo>
                    <a:pt x="91" y="245"/>
                  </a:lnTo>
                  <a:lnTo>
                    <a:pt x="82" y="235"/>
                  </a:lnTo>
                  <a:lnTo>
                    <a:pt x="64" y="257"/>
                  </a:lnTo>
                  <a:lnTo>
                    <a:pt x="52" y="265"/>
                  </a:lnTo>
                  <a:lnTo>
                    <a:pt x="49" y="286"/>
                  </a:lnTo>
                  <a:lnTo>
                    <a:pt x="39" y="292"/>
                  </a:lnTo>
                  <a:lnTo>
                    <a:pt x="13" y="297"/>
                  </a:lnTo>
                  <a:lnTo>
                    <a:pt x="0" y="338"/>
                  </a:lnTo>
                  <a:lnTo>
                    <a:pt x="9" y="405"/>
                  </a:lnTo>
                  <a:lnTo>
                    <a:pt x="19" y="435"/>
                  </a:lnTo>
                  <a:lnTo>
                    <a:pt x="31" y="447"/>
                  </a:lnTo>
                  <a:lnTo>
                    <a:pt x="57" y="445"/>
                  </a:lnTo>
                  <a:lnTo>
                    <a:pt x="94" y="409"/>
                  </a:lnTo>
                  <a:lnTo>
                    <a:pt x="108" y="384"/>
                  </a:lnTo>
                  <a:lnTo>
                    <a:pt x="113" y="421"/>
                  </a:lnTo>
                  <a:lnTo>
                    <a:pt x="137" y="377"/>
                  </a:lnTo>
                  <a:lnTo>
                    <a:pt x="139" y="255"/>
                  </a:lnTo>
                  <a:lnTo>
                    <a:pt x="159" y="243"/>
                  </a:lnTo>
                  <a:lnTo>
                    <a:pt x="164" y="176"/>
                  </a:lnTo>
                  <a:lnTo>
                    <a:pt x="225" y="89"/>
                  </a:lnTo>
                  <a:lnTo>
                    <a:pt x="254" y="78"/>
                  </a:lnTo>
                  <a:lnTo>
                    <a:pt x="267" y="63"/>
                  </a:lnTo>
                  <a:lnTo>
                    <a:pt x="310" y="73"/>
                  </a:lnTo>
                  <a:lnTo>
                    <a:pt x="331" y="86"/>
                  </a:lnTo>
                  <a:lnTo>
                    <a:pt x="339" y="49"/>
                  </a:lnTo>
                  <a:lnTo>
                    <a:pt x="375" y="28"/>
                  </a:lnTo>
                  <a:lnTo>
                    <a:pt x="396" y="6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4" name="Freeform 269">
              <a:extLst>
                <a:ext uri="{FF2B5EF4-FFF2-40B4-BE49-F238E27FC236}">
                  <a16:creationId xmlns:a16="http://schemas.microsoft.com/office/drawing/2014/main" xmlns="" id="{3979DDCC-A137-2D4E-99C3-47287CE5A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1213" y="3021013"/>
              <a:ext cx="165100" cy="290513"/>
            </a:xfrm>
            <a:custGeom>
              <a:avLst/>
              <a:gdLst>
                <a:gd name="T0" fmla="*/ 68 w 156"/>
                <a:gd name="T1" fmla="*/ 10 h 274"/>
                <a:gd name="T2" fmla="*/ 68 w 156"/>
                <a:gd name="T3" fmla="*/ 10 h 274"/>
                <a:gd name="T4" fmla="*/ 54 w 156"/>
                <a:gd name="T5" fmla="*/ 31 h 274"/>
                <a:gd name="T6" fmla="*/ 60 w 156"/>
                <a:gd name="T7" fmla="*/ 40 h 274"/>
                <a:gd name="T8" fmla="*/ 93 w 156"/>
                <a:gd name="T9" fmla="*/ 40 h 274"/>
                <a:gd name="T10" fmla="*/ 93 w 156"/>
                <a:gd name="T11" fmla="*/ 55 h 274"/>
                <a:gd name="T12" fmla="*/ 84 w 156"/>
                <a:gd name="T13" fmla="*/ 66 h 274"/>
                <a:gd name="T14" fmla="*/ 90 w 156"/>
                <a:gd name="T15" fmla="*/ 97 h 274"/>
                <a:gd name="T16" fmla="*/ 108 w 156"/>
                <a:gd name="T17" fmla="*/ 133 h 274"/>
                <a:gd name="T18" fmla="*/ 123 w 156"/>
                <a:gd name="T19" fmla="*/ 166 h 274"/>
                <a:gd name="T20" fmla="*/ 146 w 156"/>
                <a:gd name="T21" fmla="*/ 175 h 274"/>
                <a:gd name="T22" fmla="*/ 156 w 156"/>
                <a:gd name="T23" fmla="*/ 193 h 274"/>
                <a:gd name="T24" fmla="*/ 154 w 156"/>
                <a:gd name="T25" fmla="*/ 208 h 274"/>
                <a:gd name="T26" fmla="*/ 140 w 156"/>
                <a:gd name="T27" fmla="*/ 217 h 274"/>
                <a:gd name="T28" fmla="*/ 139 w 156"/>
                <a:gd name="T29" fmla="*/ 224 h 274"/>
                <a:gd name="T30" fmla="*/ 149 w 156"/>
                <a:gd name="T31" fmla="*/ 230 h 274"/>
                <a:gd name="T32" fmla="*/ 140 w 156"/>
                <a:gd name="T33" fmla="*/ 242 h 274"/>
                <a:gd name="T34" fmla="*/ 120 w 156"/>
                <a:gd name="T35" fmla="*/ 250 h 274"/>
                <a:gd name="T36" fmla="*/ 81 w 156"/>
                <a:gd name="T37" fmla="*/ 246 h 274"/>
                <a:gd name="T38" fmla="*/ 21 w 156"/>
                <a:gd name="T39" fmla="*/ 274 h 274"/>
                <a:gd name="T40" fmla="*/ 0 w 156"/>
                <a:gd name="T41" fmla="*/ 264 h 274"/>
                <a:gd name="T42" fmla="*/ 58 w 156"/>
                <a:gd name="T43" fmla="*/ 230 h 274"/>
                <a:gd name="T44" fmla="*/ 51 w 156"/>
                <a:gd name="T45" fmla="*/ 226 h 274"/>
                <a:gd name="T46" fmla="*/ 21 w 156"/>
                <a:gd name="T47" fmla="*/ 223 h 274"/>
                <a:gd name="T48" fmla="*/ 39 w 156"/>
                <a:gd name="T49" fmla="*/ 195 h 274"/>
                <a:gd name="T50" fmla="*/ 42 w 156"/>
                <a:gd name="T51" fmla="*/ 172 h 274"/>
                <a:gd name="T52" fmla="*/ 67 w 156"/>
                <a:gd name="T53" fmla="*/ 169 h 274"/>
                <a:gd name="T54" fmla="*/ 62 w 156"/>
                <a:gd name="T55" fmla="*/ 124 h 274"/>
                <a:gd name="T56" fmla="*/ 34 w 156"/>
                <a:gd name="T57" fmla="*/ 123 h 274"/>
                <a:gd name="T58" fmla="*/ 25 w 156"/>
                <a:gd name="T59" fmla="*/ 113 h 274"/>
                <a:gd name="T60" fmla="*/ 26 w 156"/>
                <a:gd name="T61" fmla="*/ 80 h 274"/>
                <a:gd name="T62" fmla="*/ 9 w 156"/>
                <a:gd name="T63" fmla="*/ 81 h 274"/>
                <a:gd name="T64" fmla="*/ 26 w 156"/>
                <a:gd name="T65" fmla="*/ 23 h 274"/>
                <a:gd name="T66" fmla="*/ 58 w 156"/>
                <a:gd name="T67" fmla="*/ 0 h 274"/>
                <a:gd name="T68" fmla="*/ 68 w 156"/>
                <a:gd name="T69" fmla="*/ 1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6" h="274">
                  <a:moveTo>
                    <a:pt x="68" y="10"/>
                  </a:moveTo>
                  <a:lnTo>
                    <a:pt x="68" y="10"/>
                  </a:lnTo>
                  <a:lnTo>
                    <a:pt x="54" y="31"/>
                  </a:lnTo>
                  <a:lnTo>
                    <a:pt x="60" y="40"/>
                  </a:lnTo>
                  <a:lnTo>
                    <a:pt x="93" y="40"/>
                  </a:lnTo>
                  <a:lnTo>
                    <a:pt x="93" y="55"/>
                  </a:lnTo>
                  <a:lnTo>
                    <a:pt x="84" y="66"/>
                  </a:lnTo>
                  <a:lnTo>
                    <a:pt x="90" y="97"/>
                  </a:lnTo>
                  <a:lnTo>
                    <a:pt x="108" y="133"/>
                  </a:lnTo>
                  <a:lnTo>
                    <a:pt x="123" y="166"/>
                  </a:lnTo>
                  <a:lnTo>
                    <a:pt x="146" y="175"/>
                  </a:lnTo>
                  <a:lnTo>
                    <a:pt x="156" y="193"/>
                  </a:lnTo>
                  <a:lnTo>
                    <a:pt x="154" y="208"/>
                  </a:lnTo>
                  <a:lnTo>
                    <a:pt x="140" y="217"/>
                  </a:lnTo>
                  <a:lnTo>
                    <a:pt x="139" y="224"/>
                  </a:lnTo>
                  <a:lnTo>
                    <a:pt x="149" y="230"/>
                  </a:lnTo>
                  <a:lnTo>
                    <a:pt x="140" y="242"/>
                  </a:lnTo>
                  <a:lnTo>
                    <a:pt x="120" y="250"/>
                  </a:lnTo>
                  <a:lnTo>
                    <a:pt x="81" y="246"/>
                  </a:lnTo>
                  <a:lnTo>
                    <a:pt x="21" y="274"/>
                  </a:lnTo>
                  <a:lnTo>
                    <a:pt x="0" y="264"/>
                  </a:lnTo>
                  <a:lnTo>
                    <a:pt x="58" y="230"/>
                  </a:lnTo>
                  <a:lnTo>
                    <a:pt x="51" y="226"/>
                  </a:lnTo>
                  <a:lnTo>
                    <a:pt x="21" y="223"/>
                  </a:lnTo>
                  <a:lnTo>
                    <a:pt x="39" y="195"/>
                  </a:lnTo>
                  <a:lnTo>
                    <a:pt x="42" y="172"/>
                  </a:lnTo>
                  <a:lnTo>
                    <a:pt x="67" y="169"/>
                  </a:lnTo>
                  <a:lnTo>
                    <a:pt x="62" y="124"/>
                  </a:lnTo>
                  <a:lnTo>
                    <a:pt x="34" y="123"/>
                  </a:lnTo>
                  <a:lnTo>
                    <a:pt x="25" y="113"/>
                  </a:lnTo>
                  <a:lnTo>
                    <a:pt x="26" y="80"/>
                  </a:lnTo>
                  <a:lnTo>
                    <a:pt x="9" y="81"/>
                  </a:lnTo>
                  <a:lnTo>
                    <a:pt x="26" y="23"/>
                  </a:lnTo>
                  <a:lnTo>
                    <a:pt x="58" y="0"/>
                  </a:lnTo>
                  <a:lnTo>
                    <a:pt x="68" y="1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5" name="Freeform 270">
              <a:extLst>
                <a:ext uri="{FF2B5EF4-FFF2-40B4-BE49-F238E27FC236}">
                  <a16:creationId xmlns:a16="http://schemas.microsoft.com/office/drawing/2014/main" xmlns="" id="{BA2C10E1-BE3F-B245-A5A6-B50C6FD40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575" y="3135313"/>
              <a:ext cx="46038" cy="39688"/>
            </a:xfrm>
            <a:custGeom>
              <a:avLst/>
              <a:gdLst>
                <a:gd name="T0" fmla="*/ 28 w 44"/>
                <a:gd name="T1" fmla="*/ 0 h 38"/>
                <a:gd name="T2" fmla="*/ 28 w 44"/>
                <a:gd name="T3" fmla="*/ 0 h 38"/>
                <a:gd name="T4" fmla="*/ 2 w 44"/>
                <a:gd name="T5" fmla="*/ 3 h 38"/>
                <a:gd name="T6" fmla="*/ 0 w 44"/>
                <a:gd name="T7" fmla="*/ 26 h 38"/>
                <a:gd name="T8" fmla="*/ 18 w 44"/>
                <a:gd name="T9" fmla="*/ 38 h 38"/>
                <a:gd name="T10" fmla="*/ 36 w 44"/>
                <a:gd name="T11" fmla="*/ 33 h 38"/>
                <a:gd name="T12" fmla="*/ 44 w 44"/>
                <a:gd name="T13" fmla="*/ 20 h 38"/>
                <a:gd name="T14" fmla="*/ 28 w 44"/>
                <a:gd name="T1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38">
                  <a:moveTo>
                    <a:pt x="28" y="0"/>
                  </a:moveTo>
                  <a:lnTo>
                    <a:pt x="28" y="0"/>
                  </a:lnTo>
                  <a:lnTo>
                    <a:pt x="2" y="3"/>
                  </a:lnTo>
                  <a:lnTo>
                    <a:pt x="0" y="26"/>
                  </a:lnTo>
                  <a:lnTo>
                    <a:pt x="18" y="38"/>
                  </a:lnTo>
                  <a:lnTo>
                    <a:pt x="36" y="33"/>
                  </a:lnTo>
                  <a:lnTo>
                    <a:pt x="44" y="2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6" name="Freeform 271">
              <a:extLst>
                <a:ext uri="{FF2B5EF4-FFF2-40B4-BE49-F238E27FC236}">
                  <a16:creationId xmlns:a16="http://schemas.microsoft.com/office/drawing/2014/main" xmlns="" id="{172A97D3-24DF-9848-A29A-512C2BA11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7550" y="3135313"/>
              <a:ext cx="111125" cy="115888"/>
            </a:xfrm>
            <a:custGeom>
              <a:avLst/>
              <a:gdLst>
                <a:gd name="T0" fmla="*/ 105 w 105"/>
                <a:gd name="T1" fmla="*/ 39 h 109"/>
                <a:gd name="T2" fmla="*/ 105 w 105"/>
                <a:gd name="T3" fmla="*/ 39 h 109"/>
                <a:gd name="T4" fmla="*/ 98 w 105"/>
                <a:gd name="T5" fmla="*/ 86 h 109"/>
                <a:gd name="T6" fmla="*/ 35 w 105"/>
                <a:gd name="T7" fmla="*/ 109 h 109"/>
                <a:gd name="T8" fmla="*/ 15 w 105"/>
                <a:gd name="T9" fmla="*/ 109 h 109"/>
                <a:gd name="T10" fmla="*/ 0 w 105"/>
                <a:gd name="T11" fmla="*/ 99 h 109"/>
                <a:gd name="T12" fmla="*/ 0 w 105"/>
                <a:gd name="T13" fmla="*/ 90 h 109"/>
                <a:gd name="T14" fmla="*/ 32 w 105"/>
                <a:gd name="T15" fmla="*/ 70 h 109"/>
                <a:gd name="T16" fmla="*/ 23 w 105"/>
                <a:gd name="T17" fmla="*/ 53 h 109"/>
                <a:gd name="T18" fmla="*/ 25 w 105"/>
                <a:gd name="T19" fmla="*/ 28 h 109"/>
                <a:gd name="T20" fmla="*/ 52 w 105"/>
                <a:gd name="T21" fmla="*/ 29 h 109"/>
                <a:gd name="T22" fmla="*/ 65 w 105"/>
                <a:gd name="T23" fmla="*/ 0 h 109"/>
                <a:gd name="T24" fmla="*/ 63 w 105"/>
                <a:gd name="T25" fmla="*/ 26 h 109"/>
                <a:gd name="T26" fmla="*/ 84 w 105"/>
                <a:gd name="T27" fmla="*/ 43 h 109"/>
                <a:gd name="T28" fmla="*/ 105 w 105"/>
                <a:gd name="T29" fmla="*/ 3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5" h="109">
                  <a:moveTo>
                    <a:pt x="105" y="39"/>
                  </a:moveTo>
                  <a:lnTo>
                    <a:pt x="105" y="39"/>
                  </a:lnTo>
                  <a:lnTo>
                    <a:pt x="98" y="86"/>
                  </a:lnTo>
                  <a:lnTo>
                    <a:pt x="35" y="109"/>
                  </a:lnTo>
                  <a:lnTo>
                    <a:pt x="15" y="109"/>
                  </a:lnTo>
                  <a:lnTo>
                    <a:pt x="0" y="99"/>
                  </a:lnTo>
                  <a:lnTo>
                    <a:pt x="0" y="90"/>
                  </a:lnTo>
                  <a:lnTo>
                    <a:pt x="32" y="70"/>
                  </a:lnTo>
                  <a:lnTo>
                    <a:pt x="23" y="53"/>
                  </a:lnTo>
                  <a:lnTo>
                    <a:pt x="25" y="28"/>
                  </a:lnTo>
                  <a:lnTo>
                    <a:pt x="52" y="29"/>
                  </a:lnTo>
                  <a:lnTo>
                    <a:pt x="65" y="0"/>
                  </a:lnTo>
                  <a:lnTo>
                    <a:pt x="63" y="26"/>
                  </a:lnTo>
                  <a:lnTo>
                    <a:pt x="84" y="43"/>
                  </a:lnTo>
                  <a:lnTo>
                    <a:pt x="105" y="3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7" name="Freeform 272">
              <a:extLst>
                <a:ext uri="{FF2B5EF4-FFF2-40B4-BE49-F238E27FC236}">
                  <a16:creationId xmlns:a16="http://schemas.microsoft.com/office/drawing/2014/main" xmlns="" id="{69FF10EE-A365-7C40-B6E6-CF1B8D96A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463" y="2662238"/>
              <a:ext cx="219075" cy="469900"/>
            </a:xfrm>
            <a:custGeom>
              <a:avLst/>
              <a:gdLst>
                <a:gd name="T0" fmla="*/ 143 w 207"/>
                <a:gd name="T1" fmla="*/ 0 h 444"/>
                <a:gd name="T2" fmla="*/ 143 w 207"/>
                <a:gd name="T3" fmla="*/ 0 h 444"/>
                <a:gd name="T4" fmla="*/ 158 w 207"/>
                <a:gd name="T5" fmla="*/ 14 h 444"/>
                <a:gd name="T6" fmla="*/ 187 w 207"/>
                <a:gd name="T7" fmla="*/ 14 h 444"/>
                <a:gd name="T8" fmla="*/ 203 w 207"/>
                <a:gd name="T9" fmla="*/ 44 h 444"/>
                <a:gd name="T10" fmla="*/ 207 w 207"/>
                <a:gd name="T11" fmla="*/ 96 h 444"/>
                <a:gd name="T12" fmla="*/ 169 w 207"/>
                <a:gd name="T13" fmla="*/ 124 h 444"/>
                <a:gd name="T14" fmla="*/ 169 w 207"/>
                <a:gd name="T15" fmla="*/ 152 h 444"/>
                <a:gd name="T16" fmla="*/ 141 w 207"/>
                <a:gd name="T17" fmla="*/ 189 h 444"/>
                <a:gd name="T18" fmla="*/ 125 w 207"/>
                <a:gd name="T19" fmla="*/ 191 h 444"/>
                <a:gd name="T20" fmla="*/ 104 w 207"/>
                <a:gd name="T21" fmla="*/ 227 h 444"/>
                <a:gd name="T22" fmla="*/ 105 w 207"/>
                <a:gd name="T23" fmla="*/ 262 h 444"/>
                <a:gd name="T24" fmla="*/ 143 w 207"/>
                <a:gd name="T25" fmla="*/ 289 h 444"/>
                <a:gd name="T26" fmla="*/ 140 w 207"/>
                <a:gd name="T27" fmla="*/ 305 h 444"/>
                <a:gd name="T28" fmla="*/ 125 w 207"/>
                <a:gd name="T29" fmla="*/ 327 h 444"/>
                <a:gd name="T30" fmla="*/ 104 w 207"/>
                <a:gd name="T31" fmla="*/ 346 h 444"/>
                <a:gd name="T32" fmla="*/ 105 w 207"/>
                <a:gd name="T33" fmla="*/ 408 h 444"/>
                <a:gd name="T34" fmla="*/ 72 w 207"/>
                <a:gd name="T35" fmla="*/ 420 h 444"/>
                <a:gd name="T36" fmla="*/ 61 w 207"/>
                <a:gd name="T37" fmla="*/ 444 h 444"/>
                <a:gd name="T38" fmla="*/ 45 w 207"/>
                <a:gd name="T39" fmla="*/ 444 h 444"/>
                <a:gd name="T40" fmla="*/ 36 w 207"/>
                <a:gd name="T41" fmla="*/ 401 h 444"/>
                <a:gd name="T42" fmla="*/ 0 w 207"/>
                <a:gd name="T43" fmla="*/ 346 h 444"/>
                <a:gd name="T44" fmla="*/ 30 w 207"/>
                <a:gd name="T45" fmla="*/ 296 h 444"/>
                <a:gd name="T46" fmla="*/ 32 w 207"/>
                <a:gd name="T47" fmla="*/ 174 h 444"/>
                <a:gd name="T48" fmla="*/ 52 w 207"/>
                <a:gd name="T49" fmla="*/ 163 h 444"/>
                <a:gd name="T50" fmla="*/ 57 w 207"/>
                <a:gd name="T51" fmla="*/ 93 h 444"/>
                <a:gd name="T52" fmla="*/ 115 w 207"/>
                <a:gd name="T53" fmla="*/ 9 h 444"/>
                <a:gd name="T54" fmla="*/ 143 w 207"/>
                <a:gd name="T55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7" h="444">
                  <a:moveTo>
                    <a:pt x="143" y="0"/>
                  </a:moveTo>
                  <a:lnTo>
                    <a:pt x="143" y="0"/>
                  </a:lnTo>
                  <a:lnTo>
                    <a:pt x="158" y="14"/>
                  </a:lnTo>
                  <a:lnTo>
                    <a:pt x="187" y="14"/>
                  </a:lnTo>
                  <a:lnTo>
                    <a:pt x="203" y="44"/>
                  </a:lnTo>
                  <a:lnTo>
                    <a:pt x="207" y="96"/>
                  </a:lnTo>
                  <a:lnTo>
                    <a:pt x="169" y="124"/>
                  </a:lnTo>
                  <a:lnTo>
                    <a:pt x="169" y="152"/>
                  </a:lnTo>
                  <a:lnTo>
                    <a:pt x="141" y="189"/>
                  </a:lnTo>
                  <a:lnTo>
                    <a:pt x="125" y="191"/>
                  </a:lnTo>
                  <a:lnTo>
                    <a:pt x="104" y="227"/>
                  </a:lnTo>
                  <a:lnTo>
                    <a:pt x="105" y="262"/>
                  </a:lnTo>
                  <a:lnTo>
                    <a:pt x="143" y="289"/>
                  </a:lnTo>
                  <a:lnTo>
                    <a:pt x="140" y="305"/>
                  </a:lnTo>
                  <a:lnTo>
                    <a:pt x="125" y="327"/>
                  </a:lnTo>
                  <a:lnTo>
                    <a:pt x="104" y="346"/>
                  </a:lnTo>
                  <a:lnTo>
                    <a:pt x="105" y="408"/>
                  </a:lnTo>
                  <a:lnTo>
                    <a:pt x="72" y="420"/>
                  </a:lnTo>
                  <a:lnTo>
                    <a:pt x="61" y="444"/>
                  </a:lnTo>
                  <a:lnTo>
                    <a:pt x="45" y="444"/>
                  </a:lnTo>
                  <a:lnTo>
                    <a:pt x="36" y="401"/>
                  </a:lnTo>
                  <a:lnTo>
                    <a:pt x="0" y="346"/>
                  </a:lnTo>
                  <a:lnTo>
                    <a:pt x="30" y="296"/>
                  </a:lnTo>
                  <a:lnTo>
                    <a:pt x="32" y="174"/>
                  </a:lnTo>
                  <a:lnTo>
                    <a:pt x="52" y="163"/>
                  </a:lnTo>
                  <a:lnTo>
                    <a:pt x="57" y="93"/>
                  </a:lnTo>
                  <a:lnTo>
                    <a:pt x="115" y="9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8" name="Freeform 273">
              <a:extLst>
                <a:ext uri="{FF2B5EF4-FFF2-40B4-BE49-F238E27FC236}">
                  <a16:creationId xmlns:a16="http://schemas.microsoft.com/office/drawing/2014/main" xmlns="" id="{2E9F9B2A-A4CF-DB45-BB79-6275745A6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2611438"/>
              <a:ext cx="217488" cy="358775"/>
            </a:xfrm>
            <a:custGeom>
              <a:avLst/>
              <a:gdLst>
                <a:gd name="T0" fmla="*/ 66 w 206"/>
                <a:gd name="T1" fmla="*/ 146 h 340"/>
                <a:gd name="T2" fmla="*/ 66 w 206"/>
                <a:gd name="T3" fmla="*/ 146 h 340"/>
                <a:gd name="T4" fmla="*/ 82 w 206"/>
                <a:gd name="T5" fmla="*/ 153 h 340"/>
                <a:gd name="T6" fmla="*/ 93 w 206"/>
                <a:gd name="T7" fmla="*/ 172 h 340"/>
                <a:gd name="T8" fmla="*/ 82 w 206"/>
                <a:gd name="T9" fmla="*/ 185 h 340"/>
                <a:gd name="T10" fmla="*/ 32 w 206"/>
                <a:gd name="T11" fmla="*/ 240 h 340"/>
                <a:gd name="T12" fmla="*/ 23 w 206"/>
                <a:gd name="T13" fmla="*/ 269 h 340"/>
                <a:gd name="T14" fmla="*/ 35 w 206"/>
                <a:gd name="T15" fmla="*/ 311 h 340"/>
                <a:gd name="T16" fmla="*/ 74 w 206"/>
                <a:gd name="T17" fmla="*/ 340 h 340"/>
                <a:gd name="T18" fmla="*/ 126 w 206"/>
                <a:gd name="T19" fmla="*/ 315 h 340"/>
                <a:gd name="T20" fmla="*/ 167 w 206"/>
                <a:gd name="T21" fmla="*/ 309 h 340"/>
                <a:gd name="T22" fmla="*/ 206 w 206"/>
                <a:gd name="T23" fmla="*/ 247 h 340"/>
                <a:gd name="T24" fmla="*/ 177 w 206"/>
                <a:gd name="T25" fmla="*/ 179 h 340"/>
                <a:gd name="T26" fmla="*/ 150 w 206"/>
                <a:gd name="T27" fmla="*/ 113 h 340"/>
                <a:gd name="T28" fmla="*/ 154 w 206"/>
                <a:gd name="T29" fmla="*/ 71 h 340"/>
                <a:gd name="T30" fmla="*/ 137 w 206"/>
                <a:gd name="T31" fmla="*/ 69 h 340"/>
                <a:gd name="T32" fmla="*/ 133 w 206"/>
                <a:gd name="T33" fmla="*/ 38 h 340"/>
                <a:gd name="T34" fmla="*/ 109 w 206"/>
                <a:gd name="T35" fmla="*/ 0 h 340"/>
                <a:gd name="T36" fmla="*/ 84 w 206"/>
                <a:gd name="T37" fmla="*/ 18 h 340"/>
                <a:gd name="T38" fmla="*/ 74 w 206"/>
                <a:gd name="T39" fmla="*/ 59 h 340"/>
                <a:gd name="T40" fmla="*/ 46 w 206"/>
                <a:gd name="T41" fmla="*/ 43 h 340"/>
                <a:gd name="T42" fmla="*/ 8 w 206"/>
                <a:gd name="T43" fmla="*/ 33 h 340"/>
                <a:gd name="T44" fmla="*/ 0 w 206"/>
                <a:gd name="T45" fmla="*/ 43 h 340"/>
                <a:gd name="T46" fmla="*/ 14 w 206"/>
                <a:gd name="T47" fmla="*/ 57 h 340"/>
                <a:gd name="T48" fmla="*/ 41 w 206"/>
                <a:gd name="T49" fmla="*/ 56 h 340"/>
                <a:gd name="T50" fmla="*/ 62 w 206"/>
                <a:gd name="T51" fmla="*/ 91 h 340"/>
                <a:gd name="T52" fmla="*/ 66 w 206"/>
                <a:gd name="T53" fmla="*/ 146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6" h="340">
                  <a:moveTo>
                    <a:pt x="66" y="146"/>
                  </a:moveTo>
                  <a:lnTo>
                    <a:pt x="66" y="146"/>
                  </a:lnTo>
                  <a:lnTo>
                    <a:pt x="82" y="153"/>
                  </a:lnTo>
                  <a:lnTo>
                    <a:pt x="93" y="172"/>
                  </a:lnTo>
                  <a:lnTo>
                    <a:pt x="82" y="185"/>
                  </a:lnTo>
                  <a:lnTo>
                    <a:pt x="32" y="240"/>
                  </a:lnTo>
                  <a:lnTo>
                    <a:pt x="23" y="269"/>
                  </a:lnTo>
                  <a:lnTo>
                    <a:pt x="35" y="311"/>
                  </a:lnTo>
                  <a:lnTo>
                    <a:pt x="74" y="340"/>
                  </a:lnTo>
                  <a:lnTo>
                    <a:pt x="126" y="315"/>
                  </a:lnTo>
                  <a:lnTo>
                    <a:pt x="167" y="309"/>
                  </a:lnTo>
                  <a:lnTo>
                    <a:pt x="206" y="247"/>
                  </a:lnTo>
                  <a:lnTo>
                    <a:pt x="177" y="179"/>
                  </a:lnTo>
                  <a:lnTo>
                    <a:pt x="150" y="113"/>
                  </a:lnTo>
                  <a:lnTo>
                    <a:pt x="154" y="71"/>
                  </a:lnTo>
                  <a:lnTo>
                    <a:pt x="137" y="69"/>
                  </a:lnTo>
                  <a:lnTo>
                    <a:pt x="133" y="38"/>
                  </a:lnTo>
                  <a:lnTo>
                    <a:pt x="109" y="0"/>
                  </a:lnTo>
                  <a:lnTo>
                    <a:pt x="84" y="18"/>
                  </a:lnTo>
                  <a:lnTo>
                    <a:pt x="74" y="59"/>
                  </a:lnTo>
                  <a:lnTo>
                    <a:pt x="46" y="43"/>
                  </a:lnTo>
                  <a:lnTo>
                    <a:pt x="8" y="33"/>
                  </a:lnTo>
                  <a:lnTo>
                    <a:pt x="0" y="43"/>
                  </a:lnTo>
                  <a:lnTo>
                    <a:pt x="14" y="57"/>
                  </a:lnTo>
                  <a:lnTo>
                    <a:pt x="41" y="56"/>
                  </a:lnTo>
                  <a:lnTo>
                    <a:pt x="62" y="91"/>
                  </a:lnTo>
                  <a:lnTo>
                    <a:pt x="66" y="14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9" name="Freeform 274">
              <a:extLst>
                <a:ext uri="{FF2B5EF4-FFF2-40B4-BE49-F238E27FC236}">
                  <a16:creationId xmlns:a16="http://schemas.microsoft.com/office/drawing/2014/main" xmlns="" id="{14BDBCFF-4933-5F4F-BE14-69CCDF3B9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3988" y="3041651"/>
              <a:ext cx="74613" cy="65088"/>
            </a:xfrm>
            <a:custGeom>
              <a:avLst/>
              <a:gdLst>
                <a:gd name="T0" fmla="*/ 54 w 71"/>
                <a:gd name="T1" fmla="*/ 9 h 61"/>
                <a:gd name="T2" fmla="*/ 54 w 71"/>
                <a:gd name="T3" fmla="*/ 9 h 61"/>
                <a:gd name="T4" fmla="*/ 0 w 71"/>
                <a:gd name="T5" fmla="*/ 0 h 61"/>
                <a:gd name="T6" fmla="*/ 1 w 71"/>
                <a:gd name="T7" fmla="*/ 30 h 61"/>
                <a:gd name="T8" fmla="*/ 51 w 71"/>
                <a:gd name="T9" fmla="*/ 61 h 61"/>
                <a:gd name="T10" fmla="*/ 71 w 71"/>
                <a:gd name="T11" fmla="*/ 55 h 61"/>
                <a:gd name="T12" fmla="*/ 70 w 71"/>
                <a:gd name="T13" fmla="*/ 32 h 61"/>
                <a:gd name="T14" fmla="*/ 54 w 71"/>
                <a:gd name="T15" fmla="*/ 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1">
                  <a:moveTo>
                    <a:pt x="54" y="9"/>
                  </a:moveTo>
                  <a:lnTo>
                    <a:pt x="54" y="9"/>
                  </a:lnTo>
                  <a:lnTo>
                    <a:pt x="0" y="0"/>
                  </a:lnTo>
                  <a:lnTo>
                    <a:pt x="1" y="30"/>
                  </a:lnTo>
                  <a:lnTo>
                    <a:pt x="51" y="61"/>
                  </a:lnTo>
                  <a:lnTo>
                    <a:pt x="71" y="55"/>
                  </a:lnTo>
                  <a:lnTo>
                    <a:pt x="70" y="32"/>
                  </a:lnTo>
                  <a:lnTo>
                    <a:pt x="54" y="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0" name="Freeform 275">
              <a:extLst>
                <a:ext uri="{FF2B5EF4-FFF2-40B4-BE49-F238E27FC236}">
                  <a16:creationId xmlns:a16="http://schemas.microsoft.com/office/drawing/2014/main" xmlns="" id="{28C3A2D5-170B-4742-8113-0A73F1C06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6838" y="3019426"/>
              <a:ext cx="23813" cy="17463"/>
            </a:xfrm>
            <a:custGeom>
              <a:avLst/>
              <a:gdLst>
                <a:gd name="T0" fmla="*/ 19 w 23"/>
                <a:gd name="T1" fmla="*/ 0 h 16"/>
                <a:gd name="T2" fmla="*/ 19 w 23"/>
                <a:gd name="T3" fmla="*/ 0 h 16"/>
                <a:gd name="T4" fmla="*/ 7 w 23"/>
                <a:gd name="T5" fmla="*/ 0 h 16"/>
                <a:gd name="T6" fmla="*/ 0 w 23"/>
                <a:gd name="T7" fmla="*/ 7 h 16"/>
                <a:gd name="T8" fmla="*/ 5 w 23"/>
                <a:gd name="T9" fmla="*/ 15 h 16"/>
                <a:gd name="T10" fmla="*/ 17 w 23"/>
                <a:gd name="T11" fmla="*/ 16 h 16"/>
                <a:gd name="T12" fmla="*/ 23 w 23"/>
                <a:gd name="T13" fmla="*/ 6 h 16"/>
                <a:gd name="T14" fmla="*/ 19 w 23"/>
                <a:gd name="T1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6">
                  <a:moveTo>
                    <a:pt x="19" y="0"/>
                  </a:moveTo>
                  <a:lnTo>
                    <a:pt x="19" y="0"/>
                  </a:lnTo>
                  <a:lnTo>
                    <a:pt x="7" y="0"/>
                  </a:lnTo>
                  <a:lnTo>
                    <a:pt x="0" y="7"/>
                  </a:lnTo>
                  <a:lnTo>
                    <a:pt x="5" y="15"/>
                  </a:lnTo>
                  <a:lnTo>
                    <a:pt x="17" y="16"/>
                  </a:lnTo>
                  <a:lnTo>
                    <a:pt x="23" y="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1" name="Freeform 276">
              <a:extLst>
                <a:ext uri="{FF2B5EF4-FFF2-40B4-BE49-F238E27FC236}">
                  <a16:creationId xmlns:a16="http://schemas.microsoft.com/office/drawing/2014/main" xmlns="" id="{AD85F16E-930C-0741-8E19-94F892BF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0963" y="3052763"/>
              <a:ext cx="49213" cy="42863"/>
            </a:xfrm>
            <a:custGeom>
              <a:avLst/>
              <a:gdLst>
                <a:gd name="T0" fmla="*/ 33 w 47"/>
                <a:gd name="T1" fmla="*/ 1 h 41"/>
                <a:gd name="T2" fmla="*/ 33 w 47"/>
                <a:gd name="T3" fmla="*/ 1 h 41"/>
                <a:gd name="T4" fmla="*/ 21 w 47"/>
                <a:gd name="T5" fmla="*/ 0 h 41"/>
                <a:gd name="T6" fmla="*/ 0 w 47"/>
                <a:gd name="T7" fmla="*/ 26 h 41"/>
                <a:gd name="T8" fmla="*/ 0 w 47"/>
                <a:gd name="T9" fmla="*/ 37 h 41"/>
                <a:gd name="T10" fmla="*/ 7 w 47"/>
                <a:gd name="T11" fmla="*/ 40 h 41"/>
                <a:gd name="T12" fmla="*/ 21 w 47"/>
                <a:gd name="T13" fmla="*/ 41 h 41"/>
                <a:gd name="T14" fmla="*/ 43 w 47"/>
                <a:gd name="T15" fmla="*/ 22 h 41"/>
                <a:gd name="T16" fmla="*/ 47 w 47"/>
                <a:gd name="T17" fmla="*/ 16 h 41"/>
                <a:gd name="T18" fmla="*/ 33 w 47"/>
                <a:gd name="T19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1">
                  <a:moveTo>
                    <a:pt x="33" y="1"/>
                  </a:moveTo>
                  <a:lnTo>
                    <a:pt x="33" y="1"/>
                  </a:lnTo>
                  <a:lnTo>
                    <a:pt x="21" y="0"/>
                  </a:lnTo>
                  <a:lnTo>
                    <a:pt x="0" y="26"/>
                  </a:lnTo>
                  <a:lnTo>
                    <a:pt x="0" y="37"/>
                  </a:lnTo>
                  <a:lnTo>
                    <a:pt x="7" y="40"/>
                  </a:lnTo>
                  <a:lnTo>
                    <a:pt x="21" y="41"/>
                  </a:lnTo>
                  <a:lnTo>
                    <a:pt x="43" y="22"/>
                  </a:lnTo>
                  <a:lnTo>
                    <a:pt x="47" y="16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2" name="Freeform 277">
              <a:extLst>
                <a:ext uri="{FF2B5EF4-FFF2-40B4-BE49-F238E27FC236}">
                  <a16:creationId xmlns:a16="http://schemas.microsoft.com/office/drawing/2014/main" xmlns="" id="{64DCBD20-420D-E248-A94B-2441A4BE1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6200" y="3078163"/>
              <a:ext cx="127000" cy="90488"/>
            </a:xfrm>
            <a:custGeom>
              <a:avLst/>
              <a:gdLst>
                <a:gd name="T0" fmla="*/ 70 w 121"/>
                <a:gd name="T1" fmla="*/ 1 h 86"/>
                <a:gd name="T2" fmla="*/ 70 w 121"/>
                <a:gd name="T3" fmla="*/ 1 h 86"/>
                <a:gd name="T4" fmla="*/ 53 w 121"/>
                <a:gd name="T5" fmla="*/ 0 h 86"/>
                <a:gd name="T6" fmla="*/ 30 w 121"/>
                <a:gd name="T7" fmla="*/ 23 h 86"/>
                <a:gd name="T8" fmla="*/ 10 w 121"/>
                <a:gd name="T9" fmla="*/ 23 h 86"/>
                <a:gd name="T10" fmla="*/ 11 w 121"/>
                <a:gd name="T11" fmla="*/ 50 h 86"/>
                <a:gd name="T12" fmla="*/ 0 w 121"/>
                <a:gd name="T13" fmla="*/ 72 h 86"/>
                <a:gd name="T14" fmla="*/ 42 w 121"/>
                <a:gd name="T15" fmla="*/ 72 h 86"/>
                <a:gd name="T16" fmla="*/ 54 w 121"/>
                <a:gd name="T17" fmla="*/ 71 h 86"/>
                <a:gd name="T18" fmla="*/ 66 w 121"/>
                <a:gd name="T19" fmla="*/ 86 h 86"/>
                <a:gd name="T20" fmla="*/ 94 w 121"/>
                <a:gd name="T21" fmla="*/ 84 h 86"/>
                <a:gd name="T22" fmla="*/ 121 w 121"/>
                <a:gd name="T23" fmla="*/ 50 h 86"/>
                <a:gd name="T24" fmla="*/ 119 w 121"/>
                <a:gd name="T25" fmla="*/ 30 h 86"/>
                <a:gd name="T26" fmla="*/ 70 w 121"/>
                <a:gd name="T27" fmla="*/ 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" h="86">
                  <a:moveTo>
                    <a:pt x="70" y="1"/>
                  </a:moveTo>
                  <a:lnTo>
                    <a:pt x="70" y="1"/>
                  </a:lnTo>
                  <a:lnTo>
                    <a:pt x="53" y="0"/>
                  </a:lnTo>
                  <a:lnTo>
                    <a:pt x="30" y="23"/>
                  </a:lnTo>
                  <a:lnTo>
                    <a:pt x="10" y="23"/>
                  </a:lnTo>
                  <a:lnTo>
                    <a:pt x="11" y="50"/>
                  </a:lnTo>
                  <a:lnTo>
                    <a:pt x="0" y="72"/>
                  </a:lnTo>
                  <a:lnTo>
                    <a:pt x="42" y="72"/>
                  </a:lnTo>
                  <a:lnTo>
                    <a:pt x="54" y="71"/>
                  </a:lnTo>
                  <a:lnTo>
                    <a:pt x="66" y="86"/>
                  </a:lnTo>
                  <a:lnTo>
                    <a:pt x="94" y="84"/>
                  </a:lnTo>
                  <a:lnTo>
                    <a:pt x="121" y="50"/>
                  </a:lnTo>
                  <a:lnTo>
                    <a:pt x="119" y="30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3" name="Freeform 278">
              <a:extLst>
                <a:ext uri="{FF2B5EF4-FFF2-40B4-BE49-F238E27FC236}">
                  <a16:creationId xmlns:a16="http://schemas.microsoft.com/office/drawing/2014/main" xmlns="" id="{142DFA2B-FA8E-3648-899C-742CE2E57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9225" y="3105151"/>
              <a:ext cx="174625" cy="134938"/>
            </a:xfrm>
            <a:custGeom>
              <a:avLst/>
              <a:gdLst>
                <a:gd name="T0" fmla="*/ 0 w 166"/>
                <a:gd name="T1" fmla="*/ 66 h 128"/>
                <a:gd name="T2" fmla="*/ 0 w 166"/>
                <a:gd name="T3" fmla="*/ 66 h 128"/>
                <a:gd name="T4" fmla="*/ 11 w 166"/>
                <a:gd name="T5" fmla="*/ 85 h 128"/>
                <a:gd name="T6" fmla="*/ 7 w 166"/>
                <a:gd name="T7" fmla="*/ 101 h 128"/>
                <a:gd name="T8" fmla="*/ 7 w 166"/>
                <a:gd name="T9" fmla="*/ 113 h 128"/>
                <a:gd name="T10" fmla="*/ 12 w 166"/>
                <a:gd name="T11" fmla="*/ 128 h 128"/>
                <a:gd name="T12" fmla="*/ 36 w 166"/>
                <a:gd name="T13" fmla="*/ 114 h 128"/>
                <a:gd name="T14" fmla="*/ 66 w 166"/>
                <a:gd name="T15" fmla="*/ 115 h 128"/>
                <a:gd name="T16" fmla="*/ 87 w 166"/>
                <a:gd name="T17" fmla="*/ 123 h 128"/>
                <a:gd name="T18" fmla="*/ 141 w 166"/>
                <a:gd name="T19" fmla="*/ 123 h 128"/>
                <a:gd name="T20" fmla="*/ 157 w 166"/>
                <a:gd name="T21" fmla="*/ 86 h 128"/>
                <a:gd name="T22" fmla="*/ 166 w 166"/>
                <a:gd name="T23" fmla="*/ 71 h 128"/>
                <a:gd name="T24" fmla="*/ 166 w 166"/>
                <a:gd name="T25" fmla="*/ 62 h 128"/>
                <a:gd name="T26" fmla="*/ 133 w 166"/>
                <a:gd name="T27" fmla="*/ 14 h 128"/>
                <a:gd name="T28" fmla="*/ 103 w 166"/>
                <a:gd name="T29" fmla="*/ 3 h 128"/>
                <a:gd name="T30" fmla="*/ 78 w 166"/>
                <a:gd name="T31" fmla="*/ 0 h 128"/>
                <a:gd name="T32" fmla="*/ 57 w 166"/>
                <a:gd name="T33" fmla="*/ 7 h 128"/>
                <a:gd name="T34" fmla="*/ 58 w 166"/>
                <a:gd name="T35" fmla="*/ 28 h 128"/>
                <a:gd name="T36" fmla="*/ 29 w 166"/>
                <a:gd name="T37" fmla="*/ 65 h 128"/>
                <a:gd name="T38" fmla="*/ 0 w 166"/>
                <a:gd name="T39" fmla="*/ 6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6" h="128">
                  <a:moveTo>
                    <a:pt x="0" y="66"/>
                  </a:moveTo>
                  <a:lnTo>
                    <a:pt x="0" y="66"/>
                  </a:lnTo>
                  <a:lnTo>
                    <a:pt x="11" y="85"/>
                  </a:lnTo>
                  <a:lnTo>
                    <a:pt x="7" y="101"/>
                  </a:lnTo>
                  <a:lnTo>
                    <a:pt x="7" y="113"/>
                  </a:lnTo>
                  <a:lnTo>
                    <a:pt x="12" y="128"/>
                  </a:lnTo>
                  <a:lnTo>
                    <a:pt x="36" y="114"/>
                  </a:lnTo>
                  <a:lnTo>
                    <a:pt x="66" y="115"/>
                  </a:lnTo>
                  <a:lnTo>
                    <a:pt x="87" y="123"/>
                  </a:lnTo>
                  <a:lnTo>
                    <a:pt x="141" y="123"/>
                  </a:lnTo>
                  <a:lnTo>
                    <a:pt x="157" y="86"/>
                  </a:lnTo>
                  <a:lnTo>
                    <a:pt x="166" y="71"/>
                  </a:lnTo>
                  <a:lnTo>
                    <a:pt x="166" y="62"/>
                  </a:lnTo>
                  <a:lnTo>
                    <a:pt x="133" y="14"/>
                  </a:lnTo>
                  <a:lnTo>
                    <a:pt x="103" y="3"/>
                  </a:lnTo>
                  <a:lnTo>
                    <a:pt x="78" y="0"/>
                  </a:lnTo>
                  <a:lnTo>
                    <a:pt x="57" y="7"/>
                  </a:lnTo>
                  <a:lnTo>
                    <a:pt x="58" y="28"/>
                  </a:lnTo>
                  <a:lnTo>
                    <a:pt x="29" y="65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4" name="Freeform 279">
              <a:extLst>
                <a:ext uri="{FF2B5EF4-FFF2-40B4-BE49-F238E27FC236}">
                  <a16:creationId xmlns:a16="http://schemas.microsoft.com/office/drawing/2014/main" xmlns="" id="{04EA44B2-E8E0-494E-B7CF-075875D03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9838" y="3143251"/>
              <a:ext cx="193675" cy="174625"/>
            </a:xfrm>
            <a:custGeom>
              <a:avLst/>
              <a:gdLst>
                <a:gd name="T0" fmla="*/ 175 w 183"/>
                <a:gd name="T1" fmla="*/ 96 h 165"/>
                <a:gd name="T2" fmla="*/ 175 w 183"/>
                <a:gd name="T3" fmla="*/ 96 h 165"/>
                <a:gd name="T4" fmla="*/ 182 w 183"/>
                <a:gd name="T5" fmla="*/ 108 h 165"/>
                <a:gd name="T6" fmla="*/ 183 w 183"/>
                <a:gd name="T7" fmla="*/ 122 h 165"/>
                <a:gd name="T8" fmla="*/ 178 w 183"/>
                <a:gd name="T9" fmla="*/ 134 h 165"/>
                <a:gd name="T10" fmla="*/ 165 w 183"/>
                <a:gd name="T11" fmla="*/ 158 h 165"/>
                <a:gd name="T12" fmla="*/ 154 w 183"/>
                <a:gd name="T13" fmla="*/ 163 h 165"/>
                <a:gd name="T14" fmla="*/ 141 w 183"/>
                <a:gd name="T15" fmla="*/ 157 h 165"/>
                <a:gd name="T16" fmla="*/ 133 w 183"/>
                <a:gd name="T17" fmla="*/ 158 h 165"/>
                <a:gd name="T18" fmla="*/ 113 w 183"/>
                <a:gd name="T19" fmla="*/ 165 h 165"/>
                <a:gd name="T20" fmla="*/ 90 w 183"/>
                <a:gd name="T21" fmla="*/ 158 h 165"/>
                <a:gd name="T22" fmla="*/ 53 w 183"/>
                <a:gd name="T23" fmla="*/ 132 h 165"/>
                <a:gd name="T24" fmla="*/ 17 w 183"/>
                <a:gd name="T25" fmla="*/ 113 h 165"/>
                <a:gd name="T26" fmla="*/ 2 w 183"/>
                <a:gd name="T27" fmla="*/ 91 h 165"/>
                <a:gd name="T28" fmla="*/ 0 w 183"/>
                <a:gd name="T29" fmla="*/ 39 h 165"/>
                <a:gd name="T30" fmla="*/ 28 w 183"/>
                <a:gd name="T31" fmla="*/ 14 h 165"/>
                <a:gd name="T32" fmla="*/ 65 w 183"/>
                <a:gd name="T33" fmla="*/ 2 h 165"/>
                <a:gd name="T34" fmla="*/ 78 w 183"/>
                <a:gd name="T35" fmla="*/ 0 h 165"/>
                <a:gd name="T36" fmla="*/ 73 w 183"/>
                <a:gd name="T37" fmla="*/ 11 h 165"/>
                <a:gd name="T38" fmla="*/ 76 w 183"/>
                <a:gd name="T39" fmla="*/ 16 h 165"/>
                <a:gd name="T40" fmla="*/ 138 w 183"/>
                <a:gd name="T41" fmla="*/ 17 h 165"/>
                <a:gd name="T42" fmla="*/ 152 w 183"/>
                <a:gd name="T43" fmla="*/ 16 h 165"/>
                <a:gd name="T44" fmla="*/ 174 w 183"/>
                <a:gd name="T45" fmla="*/ 50 h 165"/>
                <a:gd name="T46" fmla="*/ 168 w 183"/>
                <a:gd name="T47" fmla="*/ 64 h 165"/>
                <a:gd name="T48" fmla="*/ 171 w 183"/>
                <a:gd name="T49" fmla="*/ 80 h 165"/>
                <a:gd name="T50" fmla="*/ 175 w 183"/>
                <a:gd name="T51" fmla="*/ 96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165">
                  <a:moveTo>
                    <a:pt x="175" y="96"/>
                  </a:moveTo>
                  <a:lnTo>
                    <a:pt x="175" y="96"/>
                  </a:lnTo>
                  <a:lnTo>
                    <a:pt x="182" y="108"/>
                  </a:lnTo>
                  <a:lnTo>
                    <a:pt x="183" y="122"/>
                  </a:lnTo>
                  <a:lnTo>
                    <a:pt x="178" y="134"/>
                  </a:lnTo>
                  <a:lnTo>
                    <a:pt x="165" y="158"/>
                  </a:lnTo>
                  <a:lnTo>
                    <a:pt x="154" y="163"/>
                  </a:lnTo>
                  <a:lnTo>
                    <a:pt x="141" y="157"/>
                  </a:lnTo>
                  <a:lnTo>
                    <a:pt x="133" y="158"/>
                  </a:lnTo>
                  <a:lnTo>
                    <a:pt x="113" y="165"/>
                  </a:lnTo>
                  <a:lnTo>
                    <a:pt x="90" y="158"/>
                  </a:lnTo>
                  <a:lnTo>
                    <a:pt x="53" y="132"/>
                  </a:lnTo>
                  <a:lnTo>
                    <a:pt x="17" y="113"/>
                  </a:lnTo>
                  <a:lnTo>
                    <a:pt x="2" y="91"/>
                  </a:lnTo>
                  <a:lnTo>
                    <a:pt x="0" y="39"/>
                  </a:lnTo>
                  <a:lnTo>
                    <a:pt x="28" y="14"/>
                  </a:lnTo>
                  <a:lnTo>
                    <a:pt x="65" y="2"/>
                  </a:lnTo>
                  <a:lnTo>
                    <a:pt x="78" y="0"/>
                  </a:lnTo>
                  <a:lnTo>
                    <a:pt x="73" y="11"/>
                  </a:lnTo>
                  <a:lnTo>
                    <a:pt x="76" y="16"/>
                  </a:lnTo>
                  <a:lnTo>
                    <a:pt x="138" y="17"/>
                  </a:lnTo>
                  <a:lnTo>
                    <a:pt x="152" y="16"/>
                  </a:lnTo>
                  <a:lnTo>
                    <a:pt x="174" y="50"/>
                  </a:lnTo>
                  <a:lnTo>
                    <a:pt x="168" y="64"/>
                  </a:lnTo>
                  <a:lnTo>
                    <a:pt x="171" y="80"/>
                  </a:lnTo>
                  <a:lnTo>
                    <a:pt x="175" y="9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5" name="Freeform 280">
              <a:extLst>
                <a:ext uri="{FF2B5EF4-FFF2-40B4-BE49-F238E27FC236}">
                  <a16:creationId xmlns:a16="http://schemas.microsoft.com/office/drawing/2014/main" xmlns="" id="{F0CA5BF7-DE86-F44E-9105-D28F07B1DB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2475" y="3486151"/>
              <a:ext cx="254000" cy="209550"/>
            </a:xfrm>
            <a:custGeom>
              <a:avLst/>
              <a:gdLst>
                <a:gd name="T0" fmla="*/ 142 w 240"/>
                <a:gd name="T1" fmla="*/ 10 h 198"/>
                <a:gd name="T2" fmla="*/ 142 w 240"/>
                <a:gd name="T3" fmla="*/ 10 h 198"/>
                <a:gd name="T4" fmla="*/ 42 w 240"/>
                <a:gd name="T5" fmla="*/ 10 h 198"/>
                <a:gd name="T6" fmla="*/ 22 w 240"/>
                <a:gd name="T7" fmla="*/ 0 h 198"/>
                <a:gd name="T8" fmla="*/ 12 w 240"/>
                <a:gd name="T9" fmla="*/ 1 h 198"/>
                <a:gd name="T10" fmla="*/ 0 w 240"/>
                <a:gd name="T11" fmla="*/ 26 h 198"/>
                <a:gd name="T12" fmla="*/ 4 w 240"/>
                <a:gd name="T13" fmla="*/ 51 h 198"/>
                <a:gd name="T14" fmla="*/ 43 w 240"/>
                <a:gd name="T15" fmla="*/ 54 h 198"/>
                <a:gd name="T16" fmla="*/ 47 w 240"/>
                <a:gd name="T17" fmla="*/ 70 h 198"/>
                <a:gd name="T18" fmla="*/ 31 w 240"/>
                <a:gd name="T19" fmla="*/ 164 h 198"/>
                <a:gd name="T20" fmla="*/ 31 w 240"/>
                <a:gd name="T21" fmla="*/ 181 h 198"/>
                <a:gd name="T22" fmla="*/ 59 w 240"/>
                <a:gd name="T23" fmla="*/ 196 h 198"/>
                <a:gd name="T24" fmla="*/ 90 w 240"/>
                <a:gd name="T25" fmla="*/ 198 h 198"/>
                <a:gd name="T26" fmla="*/ 152 w 240"/>
                <a:gd name="T27" fmla="*/ 182 h 198"/>
                <a:gd name="T28" fmla="*/ 183 w 240"/>
                <a:gd name="T29" fmla="*/ 144 h 198"/>
                <a:gd name="T30" fmla="*/ 183 w 240"/>
                <a:gd name="T31" fmla="*/ 105 h 198"/>
                <a:gd name="T32" fmla="*/ 238 w 240"/>
                <a:gd name="T33" fmla="*/ 56 h 198"/>
                <a:gd name="T34" fmla="*/ 240 w 240"/>
                <a:gd name="T35" fmla="*/ 34 h 198"/>
                <a:gd name="T36" fmla="*/ 191 w 240"/>
                <a:gd name="T37" fmla="*/ 33 h 198"/>
                <a:gd name="T38" fmla="*/ 142 w 240"/>
                <a:gd name="T39" fmla="*/ 1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98">
                  <a:moveTo>
                    <a:pt x="142" y="10"/>
                  </a:moveTo>
                  <a:lnTo>
                    <a:pt x="142" y="10"/>
                  </a:lnTo>
                  <a:lnTo>
                    <a:pt x="42" y="10"/>
                  </a:lnTo>
                  <a:lnTo>
                    <a:pt x="22" y="0"/>
                  </a:lnTo>
                  <a:lnTo>
                    <a:pt x="12" y="1"/>
                  </a:lnTo>
                  <a:lnTo>
                    <a:pt x="0" y="26"/>
                  </a:lnTo>
                  <a:lnTo>
                    <a:pt x="4" y="51"/>
                  </a:lnTo>
                  <a:lnTo>
                    <a:pt x="43" y="54"/>
                  </a:lnTo>
                  <a:lnTo>
                    <a:pt x="47" y="70"/>
                  </a:lnTo>
                  <a:lnTo>
                    <a:pt x="31" y="164"/>
                  </a:lnTo>
                  <a:lnTo>
                    <a:pt x="31" y="181"/>
                  </a:lnTo>
                  <a:lnTo>
                    <a:pt x="59" y="196"/>
                  </a:lnTo>
                  <a:lnTo>
                    <a:pt x="90" y="198"/>
                  </a:lnTo>
                  <a:lnTo>
                    <a:pt x="152" y="182"/>
                  </a:lnTo>
                  <a:lnTo>
                    <a:pt x="183" y="144"/>
                  </a:lnTo>
                  <a:lnTo>
                    <a:pt x="183" y="105"/>
                  </a:lnTo>
                  <a:lnTo>
                    <a:pt x="238" y="56"/>
                  </a:lnTo>
                  <a:lnTo>
                    <a:pt x="240" y="34"/>
                  </a:lnTo>
                  <a:lnTo>
                    <a:pt x="191" y="33"/>
                  </a:lnTo>
                  <a:lnTo>
                    <a:pt x="142" y="1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6" name="Freeform 281">
              <a:extLst>
                <a:ext uri="{FF2B5EF4-FFF2-40B4-BE49-F238E27FC236}">
                  <a16:creationId xmlns:a16="http://schemas.microsoft.com/office/drawing/2014/main" xmlns="" id="{AF573279-D0DB-CD41-856F-4EC48E6AC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6600" y="3548063"/>
              <a:ext cx="57150" cy="134938"/>
            </a:xfrm>
            <a:custGeom>
              <a:avLst/>
              <a:gdLst>
                <a:gd name="T0" fmla="*/ 19 w 54"/>
                <a:gd name="T1" fmla="*/ 0 h 128"/>
                <a:gd name="T2" fmla="*/ 19 w 54"/>
                <a:gd name="T3" fmla="*/ 0 h 128"/>
                <a:gd name="T4" fmla="*/ 14 w 54"/>
                <a:gd name="T5" fmla="*/ 68 h 128"/>
                <a:gd name="T6" fmla="*/ 0 w 54"/>
                <a:gd name="T7" fmla="*/ 81 h 128"/>
                <a:gd name="T8" fmla="*/ 2 w 54"/>
                <a:gd name="T9" fmla="*/ 89 h 128"/>
                <a:gd name="T10" fmla="*/ 11 w 54"/>
                <a:gd name="T11" fmla="*/ 105 h 128"/>
                <a:gd name="T12" fmla="*/ 5 w 54"/>
                <a:gd name="T13" fmla="*/ 124 h 128"/>
                <a:gd name="T14" fmla="*/ 16 w 54"/>
                <a:gd name="T15" fmla="*/ 128 h 128"/>
                <a:gd name="T16" fmla="*/ 40 w 54"/>
                <a:gd name="T17" fmla="*/ 125 h 128"/>
                <a:gd name="T18" fmla="*/ 38 w 54"/>
                <a:gd name="T19" fmla="*/ 105 h 128"/>
                <a:gd name="T20" fmla="*/ 54 w 54"/>
                <a:gd name="T21" fmla="*/ 14 h 128"/>
                <a:gd name="T22" fmla="*/ 51 w 54"/>
                <a:gd name="T23" fmla="*/ 2 h 128"/>
                <a:gd name="T24" fmla="*/ 19 w 54"/>
                <a:gd name="T2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128">
                  <a:moveTo>
                    <a:pt x="19" y="0"/>
                  </a:moveTo>
                  <a:lnTo>
                    <a:pt x="19" y="0"/>
                  </a:lnTo>
                  <a:lnTo>
                    <a:pt x="14" y="68"/>
                  </a:lnTo>
                  <a:lnTo>
                    <a:pt x="0" y="81"/>
                  </a:lnTo>
                  <a:lnTo>
                    <a:pt x="2" y="89"/>
                  </a:lnTo>
                  <a:lnTo>
                    <a:pt x="11" y="105"/>
                  </a:lnTo>
                  <a:lnTo>
                    <a:pt x="5" y="124"/>
                  </a:lnTo>
                  <a:lnTo>
                    <a:pt x="16" y="128"/>
                  </a:lnTo>
                  <a:lnTo>
                    <a:pt x="40" y="125"/>
                  </a:lnTo>
                  <a:lnTo>
                    <a:pt x="38" y="105"/>
                  </a:lnTo>
                  <a:lnTo>
                    <a:pt x="54" y="14"/>
                  </a:lnTo>
                  <a:lnTo>
                    <a:pt x="51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7" name="Freeform 282">
              <a:extLst>
                <a:ext uri="{FF2B5EF4-FFF2-40B4-BE49-F238E27FC236}">
                  <a16:creationId xmlns:a16="http://schemas.microsoft.com/office/drawing/2014/main" xmlns="" id="{93E8B1FC-11D3-2A42-A8B6-C9D1E0762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3775" y="3597276"/>
              <a:ext cx="31750" cy="17463"/>
            </a:xfrm>
            <a:custGeom>
              <a:avLst/>
              <a:gdLst>
                <a:gd name="T0" fmla="*/ 13 w 29"/>
                <a:gd name="T1" fmla="*/ 0 h 16"/>
                <a:gd name="T2" fmla="*/ 13 w 29"/>
                <a:gd name="T3" fmla="*/ 0 h 16"/>
                <a:gd name="T4" fmla="*/ 0 w 29"/>
                <a:gd name="T5" fmla="*/ 5 h 16"/>
                <a:gd name="T6" fmla="*/ 3 w 29"/>
                <a:gd name="T7" fmla="*/ 16 h 16"/>
                <a:gd name="T8" fmla="*/ 21 w 29"/>
                <a:gd name="T9" fmla="*/ 16 h 16"/>
                <a:gd name="T10" fmla="*/ 29 w 29"/>
                <a:gd name="T11" fmla="*/ 7 h 16"/>
                <a:gd name="T12" fmla="*/ 13 w 29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6">
                  <a:moveTo>
                    <a:pt x="13" y="0"/>
                  </a:moveTo>
                  <a:lnTo>
                    <a:pt x="13" y="0"/>
                  </a:lnTo>
                  <a:lnTo>
                    <a:pt x="0" y="5"/>
                  </a:lnTo>
                  <a:lnTo>
                    <a:pt x="3" y="16"/>
                  </a:lnTo>
                  <a:lnTo>
                    <a:pt x="21" y="16"/>
                  </a:lnTo>
                  <a:lnTo>
                    <a:pt x="29" y="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8" name="Freeform 283">
              <a:extLst>
                <a:ext uri="{FF2B5EF4-FFF2-40B4-BE49-F238E27FC236}">
                  <a16:creationId xmlns:a16="http://schemas.microsoft.com/office/drawing/2014/main" xmlns="" id="{DBFE322A-FC34-A244-B8F4-1DB1240D0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2363" y="3565526"/>
              <a:ext cx="33338" cy="57150"/>
            </a:xfrm>
            <a:custGeom>
              <a:avLst/>
              <a:gdLst>
                <a:gd name="T0" fmla="*/ 21 w 32"/>
                <a:gd name="T1" fmla="*/ 0 h 54"/>
                <a:gd name="T2" fmla="*/ 21 w 32"/>
                <a:gd name="T3" fmla="*/ 0 h 54"/>
                <a:gd name="T4" fmla="*/ 0 w 32"/>
                <a:gd name="T5" fmla="*/ 11 h 54"/>
                <a:gd name="T6" fmla="*/ 3 w 32"/>
                <a:gd name="T7" fmla="*/ 51 h 54"/>
                <a:gd name="T8" fmla="*/ 19 w 32"/>
                <a:gd name="T9" fmla="*/ 54 h 54"/>
                <a:gd name="T10" fmla="*/ 32 w 32"/>
                <a:gd name="T11" fmla="*/ 42 h 54"/>
                <a:gd name="T12" fmla="*/ 32 w 32"/>
                <a:gd name="T13" fmla="*/ 4 h 54"/>
                <a:gd name="T14" fmla="*/ 21 w 32"/>
                <a:gd name="T1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54">
                  <a:moveTo>
                    <a:pt x="21" y="0"/>
                  </a:moveTo>
                  <a:lnTo>
                    <a:pt x="21" y="0"/>
                  </a:lnTo>
                  <a:lnTo>
                    <a:pt x="0" y="11"/>
                  </a:lnTo>
                  <a:lnTo>
                    <a:pt x="3" y="51"/>
                  </a:lnTo>
                  <a:lnTo>
                    <a:pt x="19" y="54"/>
                  </a:lnTo>
                  <a:lnTo>
                    <a:pt x="32" y="42"/>
                  </a:lnTo>
                  <a:lnTo>
                    <a:pt x="32" y="4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9" name="Freeform 284">
              <a:extLst>
                <a:ext uri="{FF2B5EF4-FFF2-40B4-BE49-F238E27FC236}">
                  <a16:creationId xmlns:a16="http://schemas.microsoft.com/office/drawing/2014/main" xmlns="" id="{B0025B0C-3148-F545-B332-EAB10E68C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8713" y="3513138"/>
              <a:ext cx="20638" cy="38100"/>
            </a:xfrm>
            <a:custGeom>
              <a:avLst/>
              <a:gdLst>
                <a:gd name="T0" fmla="*/ 17 w 20"/>
                <a:gd name="T1" fmla="*/ 0 h 37"/>
                <a:gd name="T2" fmla="*/ 17 w 20"/>
                <a:gd name="T3" fmla="*/ 0 h 37"/>
                <a:gd name="T4" fmla="*/ 2 w 20"/>
                <a:gd name="T5" fmla="*/ 15 h 37"/>
                <a:gd name="T6" fmla="*/ 0 w 20"/>
                <a:gd name="T7" fmla="*/ 29 h 37"/>
                <a:gd name="T8" fmla="*/ 13 w 20"/>
                <a:gd name="T9" fmla="*/ 37 h 37"/>
                <a:gd name="T10" fmla="*/ 18 w 20"/>
                <a:gd name="T11" fmla="*/ 36 h 37"/>
                <a:gd name="T12" fmla="*/ 20 w 20"/>
                <a:gd name="T13" fmla="*/ 16 h 37"/>
                <a:gd name="T14" fmla="*/ 17 w 2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37">
                  <a:moveTo>
                    <a:pt x="17" y="0"/>
                  </a:moveTo>
                  <a:lnTo>
                    <a:pt x="17" y="0"/>
                  </a:lnTo>
                  <a:lnTo>
                    <a:pt x="2" y="15"/>
                  </a:lnTo>
                  <a:lnTo>
                    <a:pt x="0" y="29"/>
                  </a:lnTo>
                  <a:lnTo>
                    <a:pt x="13" y="37"/>
                  </a:lnTo>
                  <a:lnTo>
                    <a:pt x="18" y="36"/>
                  </a:lnTo>
                  <a:lnTo>
                    <a:pt x="2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0" name="Freeform 285">
              <a:extLst>
                <a:ext uri="{FF2B5EF4-FFF2-40B4-BE49-F238E27FC236}">
                  <a16:creationId xmlns:a16="http://schemas.microsoft.com/office/drawing/2014/main" xmlns="" id="{49782972-0A65-BA40-A427-0A4A773BE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900" y="3278188"/>
              <a:ext cx="258763" cy="238125"/>
            </a:xfrm>
            <a:custGeom>
              <a:avLst/>
              <a:gdLst>
                <a:gd name="T0" fmla="*/ 143 w 246"/>
                <a:gd name="T1" fmla="*/ 0 h 225"/>
                <a:gd name="T2" fmla="*/ 143 w 246"/>
                <a:gd name="T3" fmla="*/ 0 h 225"/>
                <a:gd name="T4" fmla="*/ 126 w 246"/>
                <a:gd name="T5" fmla="*/ 4 h 225"/>
                <a:gd name="T6" fmla="*/ 91 w 246"/>
                <a:gd name="T7" fmla="*/ 42 h 225"/>
                <a:gd name="T8" fmla="*/ 81 w 246"/>
                <a:gd name="T9" fmla="*/ 43 h 225"/>
                <a:gd name="T10" fmla="*/ 67 w 246"/>
                <a:gd name="T11" fmla="*/ 33 h 225"/>
                <a:gd name="T12" fmla="*/ 58 w 246"/>
                <a:gd name="T13" fmla="*/ 35 h 225"/>
                <a:gd name="T14" fmla="*/ 51 w 246"/>
                <a:gd name="T15" fmla="*/ 57 h 225"/>
                <a:gd name="T16" fmla="*/ 0 w 246"/>
                <a:gd name="T17" fmla="*/ 58 h 225"/>
                <a:gd name="T18" fmla="*/ 2 w 246"/>
                <a:gd name="T19" fmla="*/ 69 h 225"/>
                <a:gd name="T20" fmla="*/ 36 w 246"/>
                <a:gd name="T21" fmla="*/ 93 h 225"/>
                <a:gd name="T22" fmla="*/ 77 w 246"/>
                <a:gd name="T23" fmla="*/ 125 h 225"/>
                <a:gd name="T24" fmla="*/ 76 w 246"/>
                <a:gd name="T25" fmla="*/ 163 h 225"/>
                <a:gd name="T26" fmla="*/ 54 w 246"/>
                <a:gd name="T27" fmla="*/ 201 h 225"/>
                <a:gd name="T28" fmla="*/ 101 w 246"/>
                <a:gd name="T29" fmla="*/ 223 h 225"/>
                <a:gd name="T30" fmla="*/ 148 w 246"/>
                <a:gd name="T31" fmla="*/ 225 h 225"/>
                <a:gd name="T32" fmla="*/ 163 w 246"/>
                <a:gd name="T33" fmla="*/ 208 h 225"/>
                <a:gd name="T34" fmla="*/ 193 w 246"/>
                <a:gd name="T35" fmla="*/ 209 h 225"/>
                <a:gd name="T36" fmla="*/ 201 w 246"/>
                <a:gd name="T37" fmla="*/ 216 h 225"/>
                <a:gd name="T38" fmla="*/ 231 w 246"/>
                <a:gd name="T39" fmla="*/ 214 h 225"/>
                <a:gd name="T40" fmla="*/ 246 w 246"/>
                <a:gd name="T41" fmla="*/ 195 h 225"/>
                <a:gd name="T42" fmla="*/ 227 w 246"/>
                <a:gd name="T43" fmla="*/ 171 h 225"/>
                <a:gd name="T44" fmla="*/ 225 w 246"/>
                <a:gd name="T45" fmla="*/ 157 h 225"/>
                <a:gd name="T46" fmla="*/ 229 w 246"/>
                <a:gd name="T47" fmla="*/ 141 h 225"/>
                <a:gd name="T48" fmla="*/ 220 w 246"/>
                <a:gd name="T49" fmla="*/ 127 h 225"/>
                <a:gd name="T50" fmla="*/ 203 w 246"/>
                <a:gd name="T51" fmla="*/ 132 h 225"/>
                <a:gd name="T52" fmla="*/ 201 w 246"/>
                <a:gd name="T53" fmla="*/ 119 h 225"/>
                <a:gd name="T54" fmla="*/ 238 w 246"/>
                <a:gd name="T55" fmla="*/ 78 h 225"/>
                <a:gd name="T56" fmla="*/ 238 w 246"/>
                <a:gd name="T57" fmla="*/ 54 h 225"/>
                <a:gd name="T58" fmla="*/ 213 w 246"/>
                <a:gd name="T59" fmla="*/ 40 h 225"/>
                <a:gd name="T60" fmla="*/ 201 w 246"/>
                <a:gd name="T61" fmla="*/ 38 h 225"/>
                <a:gd name="T62" fmla="*/ 143 w 246"/>
                <a:gd name="T63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6" h="225">
                  <a:moveTo>
                    <a:pt x="143" y="0"/>
                  </a:moveTo>
                  <a:lnTo>
                    <a:pt x="143" y="0"/>
                  </a:lnTo>
                  <a:lnTo>
                    <a:pt x="126" y="4"/>
                  </a:lnTo>
                  <a:lnTo>
                    <a:pt x="91" y="42"/>
                  </a:lnTo>
                  <a:lnTo>
                    <a:pt x="81" y="43"/>
                  </a:lnTo>
                  <a:lnTo>
                    <a:pt x="67" y="33"/>
                  </a:lnTo>
                  <a:lnTo>
                    <a:pt x="58" y="35"/>
                  </a:lnTo>
                  <a:lnTo>
                    <a:pt x="51" y="57"/>
                  </a:lnTo>
                  <a:lnTo>
                    <a:pt x="0" y="58"/>
                  </a:lnTo>
                  <a:lnTo>
                    <a:pt x="2" y="69"/>
                  </a:lnTo>
                  <a:lnTo>
                    <a:pt x="36" y="93"/>
                  </a:lnTo>
                  <a:lnTo>
                    <a:pt x="77" y="125"/>
                  </a:lnTo>
                  <a:lnTo>
                    <a:pt x="76" y="163"/>
                  </a:lnTo>
                  <a:lnTo>
                    <a:pt x="54" y="201"/>
                  </a:lnTo>
                  <a:lnTo>
                    <a:pt x="101" y="223"/>
                  </a:lnTo>
                  <a:lnTo>
                    <a:pt x="148" y="225"/>
                  </a:lnTo>
                  <a:lnTo>
                    <a:pt x="163" y="208"/>
                  </a:lnTo>
                  <a:lnTo>
                    <a:pt x="193" y="209"/>
                  </a:lnTo>
                  <a:lnTo>
                    <a:pt x="201" y="216"/>
                  </a:lnTo>
                  <a:lnTo>
                    <a:pt x="231" y="214"/>
                  </a:lnTo>
                  <a:lnTo>
                    <a:pt x="246" y="195"/>
                  </a:lnTo>
                  <a:lnTo>
                    <a:pt x="227" y="171"/>
                  </a:lnTo>
                  <a:lnTo>
                    <a:pt x="225" y="157"/>
                  </a:lnTo>
                  <a:lnTo>
                    <a:pt x="229" y="141"/>
                  </a:lnTo>
                  <a:lnTo>
                    <a:pt x="220" y="127"/>
                  </a:lnTo>
                  <a:lnTo>
                    <a:pt x="203" y="132"/>
                  </a:lnTo>
                  <a:lnTo>
                    <a:pt x="201" y="119"/>
                  </a:lnTo>
                  <a:lnTo>
                    <a:pt x="238" y="78"/>
                  </a:lnTo>
                  <a:lnTo>
                    <a:pt x="238" y="54"/>
                  </a:lnTo>
                  <a:lnTo>
                    <a:pt x="213" y="40"/>
                  </a:lnTo>
                  <a:lnTo>
                    <a:pt x="201" y="3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1" name="Freeform 286">
              <a:extLst>
                <a:ext uri="{FF2B5EF4-FFF2-40B4-BE49-F238E27FC236}">
                  <a16:creationId xmlns:a16="http://schemas.microsoft.com/office/drawing/2014/main" xmlns="" id="{F9AFF476-36DC-0848-999D-9ABBFC8D9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0" y="3190876"/>
              <a:ext cx="74613" cy="82550"/>
            </a:xfrm>
            <a:custGeom>
              <a:avLst/>
              <a:gdLst>
                <a:gd name="T0" fmla="*/ 63 w 72"/>
                <a:gd name="T1" fmla="*/ 0 h 78"/>
                <a:gd name="T2" fmla="*/ 63 w 72"/>
                <a:gd name="T3" fmla="*/ 0 h 78"/>
                <a:gd name="T4" fmla="*/ 28 w 72"/>
                <a:gd name="T5" fmla="*/ 18 h 78"/>
                <a:gd name="T6" fmla="*/ 35 w 72"/>
                <a:gd name="T7" fmla="*/ 25 h 78"/>
                <a:gd name="T8" fmla="*/ 36 w 72"/>
                <a:gd name="T9" fmla="*/ 42 h 78"/>
                <a:gd name="T10" fmla="*/ 29 w 72"/>
                <a:gd name="T11" fmla="*/ 41 h 78"/>
                <a:gd name="T12" fmla="*/ 20 w 72"/>
                <a:gd name="T13" fmla="*/ 28 h 78"/>
                <a:gd name="T14" fmla="*/ 0 w 72"/>
                <a:gd name="T15" fmla="*/ 59 h 78"/>
                <a:gd name="T16" fmla="*/ 31 w 72"/>
                <a:gd name="T17" fmla="*/ 66 h 78"/>
                <a:gd name="T18" fmla="*/ 42 w 72"/>
                <a:gd name="T19" fmla="*/ 78 h 78"/>
                <a:gd name="T20" fmla="*/ 48 w 72"/>
                <a:gd name="T21" fmla="*/ 78 h 78"/>
                <a:gd name="T22" fmla="*/ 52 w 72"/>
                <a:gd name="T23" fmla="*/ 51 h 78"/>
                <a:gd name="T24" fmla="*/ 72 w 72"/>
                <a:gd name="T25" fmla="*/ 42 h 78"/>
                <a:gd name="T26" fmla="*/ 63 w 72"/>
                <a:gd name="T2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78">
                  <a:moveTo>
                    <a:pt x="63" y="0"/>
                  </a:moveTo>
                  <a:lnTo>
                    <a:pt x="63" y="0"/>
                  </a:lnTo>
                  <a:lnTo>
                    <a:pt x="28" y="18"/>
                  </a:lnTo>
                  <a:lnTo>
                    <a:pt x="35" y="25"/>
                  </a:lnTo>
                  <a:lnTo>
                    <a:pt x="36" y="42"/>
                  </a:lnTo>
                  <a:lnTo>
                    <a:pt x="29" y="41"/>
                  </a:lnTo>
                  <a:lnTo>
                    <a:pt x="20" y="28"/>
                  </a:lnTo>
                  <a:lnTo>
                    <a:pt x="0" y="59"/>
                  </a:lnTo>
                  <a:lnTo>
                    <a:pt x="31" y="66"/>
                  </a:lnTo>
                  <a:lnTo>
                    <a:pt x="42" y="78"/>
                  </a:lnTo>
                  <a:lnTo>
                    <a:pt x="48" y="78"/>
                  </a:lnTo>
                  <a:lnTo>
                    <a:pt x="52" y="51"/>
                  </a:lnTo>
                  <a:lnTo>
                    <a:pt x="72" y="4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2" name="Freeform 287">
              <a:extLst>
                <a:ext uri="{FF2B5EF4-FFF2-40B4-BE49-F238E27FC236}">
                  <a16:creationId xmlns:a16="http://schemas.microsoft.com/office/drawing/2014/main" xmlns="" id="{A91BD203-E033-DF47-8831-686992408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6475" y="3259138"/>
              <a:ext cx="74613" cy="55563"/>
            </a:xfrm>
            <a:custGeom>
              <a:avLst/>
              <a:gdLst>
                <a:gd name="T0" fmla="*/ 5 w 70"/>
                <a:gd name="T1" fmla="*/ 0 h 52"/>
                <a:gd name="T2" fmla="*/ 5 w 70"/>
                <a:gd name="T3" fmla="*/ 0 h 52"/>
                <a:gd name="T4" fmla="*/ 0 w 70"/>
                <a:gd name="T5" fmla="*/ 13 h 52"/>
                <a:gd name="T6" fmla="*/ 54 w 70"/>
                <a:gd name="T7" fmla="*/ 48 h 52"/>
                <a:gd name="T8" fmla="*/ 69 w 70"/>
                <a:gd name="T9" fmla="*/ 52 h 52"/>
                <a:gd name="T10" fmla="*/ 70 w 70"/>
                <a:gd name="T11" fmla="*/ 35 h 52"/>
                <a:gd name="T12" fmla="*/ 56 w 70"/>
                <a:gd name="T13" fmla="*/ 20 h 52"/>
                <a:gd name="T14" fmla="*/ 48 w 70"/>
                <a:gd name="T15" fmla="*/ 20 h 52"/>
                <a:gd name="T16" fmla="*/ 37 w 70"/>
                <a:gd name="T17" fmla="*/ 7 h 52"/>
                <a:gd name="T18" fmla="*/ 5 w 70"/>
                <a:gd name="T1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52">
                  <a:moveTo>
                    <a:pt x="5" y="0"/>
                  </a:moveTo>
                  <a:lnTo>
                    <a:pt x="5" y="0"/>
                  </a:lnTo>
                  <a:lnTo>
                    <a:pt x="0" y="13"/>
                  </a:lnTo>
                  <a:lnTo>
                    <a:pt x="54" y="48"/>
                  </a:lnTo>
                  <a:lnTo>
                    <a:pt x="69" y="52"/>
                  </a:lnTo>
                  <a:lnTo>
                    <a:pt x="70" y="35"/>
                  </a:lnTo>
                  <a:lnTo>
                    <a:pt x="56" y="20"/>
                  </a:lnTo>
                  <a:lnTo>
                    <a:pt x="48" y="20"/>
                  </a:lnTo>
                  <a:lnTo>
                    <a:pt x="37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3" name="Freeform 288">
              <a:extLst>
                <a:ext uri="{FF2B5EF4-FFF2-40B4-BE49-F238E27FC236}">
                  <a16:creationId xmlns:a16="http://schemas.microsoft.com/office/drawing/2014/main" xmlns="" id="{69283A0A-720A-6948-B11C-F2226D769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3150" y="3157538"/>
              <a:ext cx="179388" cy="223838"/>
            </a:xfrm>
            <a:custGeom>
              <a:avLst/>
              <a:gdLst>
                <a:gd name="T0" fmla="*/ 17 w 170"/>
                <a:gd name="T1" fmla="*/ 28 h 211"/>
                <a:gd name="T2" fmla="*/ 17 w 170"/>
                <a:gd name="T3" fmla="*/ 28 h 211"/>
                <a:gd name="T4" fmla="*/ 45 w 170"/>
                <a:gd name="T5" fmla="*/ 24 h 211"/>
                <a:gd name="T6" fmla="*/ 45 w 170"/>
                <a:gd name="T7" fmla="*/ 4 h 211"/>
                <a:gd name="T8" fmla="*/ 68 w 170"/>
                <a:gd name="T9" fmla="*/ 0 h 211"/>
                <a:gd name="T10" fmla="*/ 81 w 170"/>
                <a:gd name="T11" fmla="*/ 13 h 211"/>
                <a:gd name="T12" fmla="*/ 94 w 170"/>
                <a:gd name="T13" fmla="*/ 15 h 211"/>
                <a:gd name="T14" fmla="*/ 116 w 170"/>
                <a:gd name="T15" fmla="*/ 5 h 211"/>
                <a:gd name="T16" fmla="*/ 135 w 170"/>
                <a:gd name="T17" fmla="*/ 11 h 211"/>
                <a:gd name="T18" fmla="*/ 151 w 170"/>
                <a:gd name="T19" fmla="*/ 25 h 211"/>
                <a:gd name="T20" fmla="*/ 153 w 170"/>
                <a:gd name="T21" fmla="*/ 79 h 211"/>
                <a:gd name="T22" fmla="*/ 170 w 170"/>
                <a:gd name="T23" fmla="*/ 101 h 211"/>
                <a:gd name="T24" fmla="*/ 148 w 170"/>
                <a:gd name="T25" fmla="*/ 104 h 211"/>
                <a:gd name="T26" fmla="*/ 112 w 170"/>
                <a:gd name="T27" fmla="*/ 127 h 211"/>
                <a:gd name="T28" fmla="*/ 115 w 170"/>
                <a:gd name="T29" fmla="*/ 135 h 211"/>
                <a:gd name="T30" fmla="*/ 147 w 170"/>
                <a:gd name="T31" fmla="*/ 165 h 211"/>
                <a:gd name="T32" fmla="*/ 145 w 170"/>
                <a:gd name="T33" fmla="*/ 180 h 211"/>
                <a:gd name="T34" fmla="*/ 115 w 170"/>
                <a:gd name="T35" fmla="*/ 196 h 211"/>
                <a:gd name="T36" fmla="*/ 87 w 170"/>
                <a:gd name="T37" fmla="*/ 196 h 211"/>
                <a:gd name="T38" fmla="*/ 80 w 170"/>
                <a:gd name="T39" fmla="*/ 211 h 211"/>
                <a:gd name="T40" fmla="*/ 66 w 170"/>
                <a:gd name="T41" fmla="*/ 211 h 211"/>
                <a:gd name="T42" fmla="*/ 59 w 170"/>
                <a:gd name="T43" fmla="*/ 196 h 211"/>
                <a:gd name="T44" fmla="*/ 34 w 170"/>
                <a:gd name="T45" fmla="*/ 190 h 211"/>
                <a:gd name="T46" fmla="*/ 33 w 170"/>
                <a:gd name="T47" fmla="*/ 164 h 211"/>
                <a:gd name="T48" fmla="*/ 12 w 170"/>
                <a:gd name="T49" fmla="*/ 150 h 211"/>
                <a:gd name="T50" fmla="*/ 14 w 170"/>
                <a:gd name="T51" fmla="*/ 132 h 211"/>
                <a:gd name="T52" fmla="*/ 0 w 170"/>
                <a:gd name="T53" fmla="*/ 112 h 211"/>
                <a:gd name="T54" fmla="*/ 4 w 170"/>
                <a:gd name="T55" fmla="*/ 86 h 211"/>
                <a:gd name="T56" fmla="*/ 23 w 170"/>
                <a:gd name="T57" fmla="*/ 77 h 211"/>
                <a:gd name="T58" fmla="*/ 17 w 170"/>
                <a:gd name="T59" fmla="*/ 28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0" h="211">
                  <a:moveTo>
                    <a:pt x="17" y="28"/>
                  </a:moveTo>
                  <a:lnTo>
                    <a:pt x="17" y="28"/>
                  </a:lnTo>
                  <a:lnTo>
                    <a:pt x="45" y="24"/>
                  </a:lnTo>
                  <a:lnTo>
                    <a:pt x="45" y="4"/>
                  </a:lnTo>
                  <a:lnTo>
                    <a:pt x="68" y="0"/>
                  </a:lnTo>
                  <a:lnTo>
                    <a:pt x="81" y="13"/>
                  </a:lnTo>
                  <a:lnTo>
                    <a:pt x="94" y="15"/>
                  </a:lnTo>
                  <a:lnTo>
                    <a:pt x="116" y="5"/>
                  </a:lnTo>
                  <a:lnTo>
                    <a:pt x="135" y="11"/>
                  </a:lnTo>
                  <a:lnTo>
                    <a:pt x="151" y="25"/>
                  </a:lnTo>
                  <a:lnTo>
                    <a:pt x="153" y="79"/>
                  </a:lnTo>
                  <a:lnTo>
                    <a:pt x="170" y="101"/>
                  </a:lnTo>
                  <a:lnTo>
                    <a:pt x="148" y="104"/>
                  </a:lnTo>
                  <a:lnTo>
                    <a:pt x="112" y="127"/>
                  </a:lnTo>
                  <a:lnTo>
                    <a:pt x="115" y="135"/>
                  </a:lnTo>
                  <a:lnTo>
                    <a:pt x="147" y="165"/>
                  </a:lnTo>
                  <a:lnTo>
                    <a:pt x="145" y="180"/>
                  </a:lnTo>
                  <a:lnTo>
                    <a:pt x="115" y="196"/>
                  </a:lnTo>
                  <a:lnTo>
                    <a:pt x="87" y="196"/>
                  </a:lnTo>
                  <a:lnTo>
                    <a:pt x="80" y="211"/>
                  </a:lnTo>
                  <a:lnTo>
                    <a:pt x="66" y="211"/>
                  </a:lnTo>
                  <a:lnTo>
                    <a:pt x="59" y="196"/>
                  </a:lnTo>
                  <a:lnTo>
                    <a:pt x="34" y="190"/>
                  </a:lnTo>
                  <a:lnTo>
                    <a:pt x="33" y="164"/>
                  </a:lnTo>
                  <a:lnTo>
                    <a:pt x="12" y="150"/>
                  </a:lnTo>
                  <a:lnTo>
                    <a:pt x="14" y="132"/>
                  </a:lnTo>
                  <a:lnTo>
                    <a:pt x="0" y="112"/>
                  </a:lnTo>
                  <a:lnTo>
                    <a:pt x="4" y="86"/>
                  </a:lnTo>
                  <a:lnTo>
                    <a:pt x="23" y="77"/>
                  </a:lnTo>
                  <a:lnTo>
                    <a:pt x="17" y="2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4" name="Freeform 289">
              <a:extLst>
                <a:ext uri="{FF2B5EF4-FFF2-40B4-BE49-F238E27FC236}">
                  <a16:creationId xmlns:a16="http://schemas.microsoft.com/office/drawing/2014/main" xmlns="" id="{46A9EE4E-9695-0349-A63A-D99FFC6A9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1725" y="3052763"/>
              <a:ext cx="53975" cy="103188"/>
            </a:xfrm>
            <a:custGeom>
              <a:avLst/>
              <a:gdLst>
                <a:gd name="T0" fmla="*/ 34 w 51"/>
                <a:gd name="T1" fmla="*/ 0 h 98"/>
                <a:gd name="T2" fmla="*/ 34 w 51"/>
                <a:gd name="T3" fmla="*/ 0 h 98"/>
                <a:gd name="T4" fmla="*/ 1 w 51"/>
                <a:gd name="T5" fmla="*/ 36 h 98"/>
                <a:gd name="T6" fmla="*/ 0 w 51"/>
                <a:gd name="T7" fmla="*/ 59 h 98"/>
                <a:gd name="T8" fmla="*/ 15 w 51"/>
                <a:gd name="T9" fmla="*/ 98 h 98"/>
                <a:gd name="T10" fmla="*/ 38 w 51"/>
                <a:gd name="T11" fmla="*/ 94 h 98"/>
                <a:gd name="T12" fmla="*/ 35 w 51"/>
                <a:gd name="T13" fmla="*/ 62 h 98"/>
                <a:gd name="T14" fmla="*/ 51 w 51"/>
                <a:gd name="T15" fmla="*/ 44 h 98"/>
                <a:gd name="T16" fmla="*/ 51 w 51"/>
                <a:gd name="T17" fmla="*/ 30 h 98"/>
                <a:gd name="T18" fmla="*/ 40 w 51"/>
                <a:gd name="T19" fmla="*/ 1 h 98"/>
                <a:gd name="T20" fmla="*/ 34 w 51"/>
                <a:gd name="T2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98">
                  <a:moveTo>
                    <a:pt x="34" y="0"/>
                  </a:moveTo>
                  <a:lnTo>
                    <a:pt x="34" y="0"/>
                  </a:lnTo>
                  <a:lnTo>
                    <a:pt x="1" y="36"/>
                  </a:lnTo>
                  <a:lnTo>
                    <a:pt x="0" y="59"/>
                  </a:lnTo>
                  <a:lnTo>
                    <a:pt x="15" y="98"/>
                  </a:lnTo>
                  <a:lnTo>
                    <a:pt x="38" y="94"/>
                  </a:lnTo>
                  <a:lnTo>
                    <a:pt x="35" y="62"/>
                  </a:lnTo>
                  <a:lnTo>
                    <a:pt x="51" y="44"/>
                  </a:lnTo>
                  <a:lnTo>
                    <a:pt x="51" y="30"/>
                  </a:lnTo>
                  <a:lnTo>
                    <a:pt x="40" y="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5" name="Freeform 290">
              <a:extLst>
                <a:ext uri="{FF2B5EF4-FFF2-40B4-BE49-F238E27FC236}">
                  <a16:creationId xmlns:a16="http://schemas.microsoft.com/office/drawing/2014/main" xmlns="" id="{2A13C513-1A8A-DC4E-AEA7-8A8EBB9E7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7288" y="3119438"/>
              <a:ext cx="26988" cy="23813"/>
            </a:xfrm>
            <a:custGeom>
              <a:avLst/>
              <a:gdLst>
                <a:gd name="T0" fmla="*/ 17 w 25"/>
                <a:gd name="T1" fmla="*/ 1 h 23"/>
                <a:gd name="T2" fmla="*/ 17 w 25"/>
                <a:gd name="T3" fmla="*/ 1 h 23"/>
                <a:gd name="T4" fmla="*/ 10 w 25"/>
                <a:gd name="T5" fmla="*/ 0 h 23"/>
                <a:gd name="T6" fmla="*/ 0 w 25"/>
                <a:gd name="T7" fmla="*/ 9 h 23"/>
                <a:gd name="T8" fmla="*/ 2 w 25"/>
                <a:gd name="T9" fmla="*/ 23 h 23"/>
                <a:gd name="T10" fmla="*/ 24 w 25"/>
                <a:gd name="T11" fmla="*/ 23 h 23"/>
                <a:gd name="T12" fmla="*/ 25 w 25"/>
                <a:gd name="T13" fmla="*/ 8 h 23"/>
                <a:gd name="T14" fmla="*/ 17 w 25"/>
                <a:gd name="T1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17" y="1"/>
                  </a:moveTo>
                  <a:lnTo>
                    <a:pt x="17" y="1"/>
                  </a:lnTo>
                  <a:lnTo>
                    <a:pt x="10" y="0"/>
                  </a:lnTo>
                  <a:lnTo>
                    <a:pt x="0" y="9"/>
                  </a:lnTo>
                  <a:lnTo>
                    <a:pt x="2" y="23"/>
                  </a:lnTo>
                  <a:lnTo>
                    <a:pt x="24" y="23"/>
                  </a:lnTo>
                  <a:lnTo>
                    <a:pt x="25" y="8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6" name="Freeform 291">
              <a:extLst>
                <a:ext uri="{FF2B5EF4-FFF2-40B4-BE49-F238E27FC236}">
                  <a16:creationId xmlns:a16="http://schemas.microsoft.com/office/drawing/2014/main" xmlns="" id="{76ED7101-8303-5D45-A1B0-F5ED82EEB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0163" y="3040063"/>
              <a:ext cx="25400" cy="34925"/>
            </a:xfrm>
            <a:custGeom>
              <a:avLst/>
              <a:gdLst>
                <a:gd name="T0" fmla="*/ 16 w 23"/>
                <a:gd name="T1" fmla="*/ 0 h 33"/>
                <a:gd name="T2" fmla="*/ 16 w 23"/>
                <a:gd name="T3" fmla="*/ 0 h 33"/>
                <a:gd name="T4" fmla="*/ 0 w 23"/>
                <a:gd name="T5" fmla="*/ 13 h 33"/>
                <a:gd name="T6" fmla="*/ 8 w 23"/>
                <a:gd name="T7" fmla="*/ 33 h 33"/>
                <a:gd name="T8" fmla="*/ 23 w 23"/>
                <a:gd name="T9" fmla="*/ 18 h 33"/>
                <a:gd name="T10" fmla="*/ 16 w 23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3">
                  <a:moveTo>
                    <a:pt x="16" y="0"/>
                  </a:moveTo>
                  <a:lnTo>
                    <a:pt x="16" y="0"/>
                  </a:lnTo>
                  <a:lnTo>
                    <a:pt x="0" y="13"/>
                  </a:lnTo>
                  <a:lnTo>
                    <a:pt x="8" y="33"/>
                  </a:lnTo>
                  <a:lnTo>
                    <a:pt x="23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7" name="Freeform 292">
              <a:extLst>
                <a:ext uri="{FF2B5EF4-FFF2-40B4-BE49-F238E27FC236}">
                  <a16:creationId xmlns:a16="http://schemas.microsoft.com/office/drawing/2014/main" xmlns="" id="{E41094DB-F462-394B-88F7-91E6E91C5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9975" y="3367088"/>
              <a:ext cx="92075" cy="60325"/>
            </a:xfrm>
            <a:custGeom>
              <a:avLst/>
              <a:gdLst>
                <a:gd name="T0" fmla="*/ 34 w 88"/>
                <a:gd name="T1" fmla="*/ 0 h 57"/>
                <a:gd name="T2" fmla="*/ 34 w 88"/>
                <a:gd name="T3" fmla="*/ 0 h 57"/>
                <a:gd name="T4" fmla="*/ 0 w 88"/>
                <a:gd name="T5" fmla="*/ 36 h 57"/>
                <a:gd name="T6" fmla="*/ 1 w 88"/>
                <a:gd name="T7" fmla="*/ 40 h 57"/>
                <a:gd name="T8" fmla="*/ 15 w 88"/>
                <a:gd name="T9" fmla="*/ 36 h 57"/>
                <a:gd name="T10" fmla="*/ 28 w 88"/>
                <a:gd name="T11" fmla="*/ 53 h 57"/>
                <a:gd name="T12" fmla="*/ 49 w 88"/>
                <a:gd name="T13" fmla="*/ 46 h 57"/>
                <a:gd name="T14" fmla="*/ 64 w 88"/>
                <a:gd name="T15" fmla="*/ 57 h 57"/>
                <a:gd name="T16" fmla="*/ 70 w 88"/>
                <a:gd name="T17" fmla="*/ 54 h 57"/>
                <a:gd name="T18" fmla="*/ 88 w 88"/>
                <a:gd name="T19" fmla="*/ 25 h 57"/>
                <a:gd name="T20" fmla="*/ 83 w 88"/>
                <a:gd name="T21" fmla="*/ 21 h 57"/>
                <a:gd name="T22" fmla="*/ 65 w 88"/>
                <a:gd name="T23" fmla="*/ 20 h 57"/>
                <a:gd name="T24" fmla="*/ 57 w 88"/>
                <a:gd name="T25" fmla="*/ 2 h 57"/>
                <a:gd name="T26" fmla="*/ 34 w 88"/>
                <a:gd name="T2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57">
                  <a:moveTo>
                    <a:pt x="34" y="0"/>
                  </a:moveTo>
                  <a:lnTo>
                    <a:pt x="34" y="0"/>
                  </a:lnTo>
                  <a:lnTo>
                    <a:pt x="0" y="36"/>
                  </a:lnTo>
                  <a:lnTo>
                    <a:pt x="1" y="40"/>
                  </a:lnTo>
                  <a:lnTo>
                    <a:pt x="15" y="36"/>
                  </a:lnTo>
                  <a:lnTo>
                    <a:pt x="28" y="53"/>
                  </a:lnTo>
                  <a:lnTo>
                    <a:pt x="49" y="46"/>
                  </a:lnTo>
                  <a:lnTo>
                    <a:pt x="64" y="57"/>
                  </a:lnTo>
                  <a:lnTo>
                    <a:pt x="70" y="54"/>
                  </a:lnTo>
                  <a:lnTo>
                    <a:pt x="88" y="25"/>
                  </a:lnTo>
                  <a:lnTo>
                    <a:pt x="83" y="21"/>
                  </a:lnTo>
                  <a:lnTo>
                    <a:pt x="65" y="20"/>
                  </a:lnTo>
                  <a:lnTo>
                    <a:pt x="57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8" name="Freeform 293">
              <a:extLst>
                <a:ext uri="{FF2B5EF4-FFF2-40B4-BE49-F238E27FC236}">
                  <a16:creationId xmlns:a16="http://schemas.microsoft.com/office/drawing/2014/main" xmlns="" id="{A4328E5B-4F48-C941-B900-01A78EEF6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0150" y="3270251"/>
              <a:ext cx="127000" cy="73025"/>
            </a:xfrm>
            <a:custGeom>
              <a:avLst/>
              <a:gdLst>
                <a:gd name="T0" fmla="*/ 32 w 120"/>
                <a:gd name="T1" fmla="*/ 56 h 69"/>
                <a:gd name="T2" fmla="*/ 32 w 120"/>
                <a:gd name="T3" fmla="*/ 56 h 69"/>
                <a:gd name="T4" fmla="*/ 55 w 120"/>
                <a:gd name="T5" fmla="*/ 56 h 69"/>
                <a:gd name="T6" fmla="*/ 67 w 120"/>
                <a:gd name="T7" fmla="*/ 56 h 69"/>
                <a:gd name="T8" fmla="*/ 86 w 120"/>
                <a:gd name="T9" fmla="*/ 69 h 69"/>
                <a:gd name="T10" fmla="*/ 120 w 120"/>
                <a:gd name="T11" fmla="*/ 40 h 69"/>
                <a:gd name="T12" fmla="*/ 87 w 120"/>
                <a:gd name="T13" fmla="*/ 16 h 69"/>
                <a:gd name="T14" fmla="*/ 53 w 120"/>
                <a:gd name="T15" fmla="*/ 0 h 69"/>
                <a:gd name="T16" fmla="*/ 31 w 120"/>
                <a:gd name="T17" fmla="*/ 4 h 69"/>
                <a:gd name="T18" fmla="*/ 0 w 120"/>
                <a:gd name="T19" fmla="*/ 24 h 69"/>
                <a:gd name="T20" fmla="*/ 32 w 120"/>
                <a:gd name="T21" fmla="*/ 5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69">
                  <a:moveTo>
                    <a:pt x="32" y="56"/>
                  </a:moveTo>
                  <a:lnTo>
                    <a:pt x="32" y="56"/>
                  </a:lnTo>
                  <a:lnTo>
                    <a:pt x="55" y="56"/>
                  </a:lnTo>
                  <a:lnTo>
                    <a:pt x="67" y="56"/>
                  </a:lnTo>
                  <a:lnTo>
                    <a:pt x="86" y="69"/>
                  </a:lnTo>
                  <a:lnTo>
                    <a:pt x="120" y="40"/>
                  </a:lnTo>
                  <a:lnTo>
                    <a:pt x="87" y="16"/>
                  </a:lnTo>
                  <a:lnTo>
                    <a:pt x="53" y="0"/>
                  </a:lnTo>
                  <a:lnTo>
                    <a:pt x="31" y="4"/>
                  </a:lnTo>
                  <a:lnTo>
                    <a:pt x="0" y="24"/>
                  </a:lnTo>
                  <a:lnTo>
                    <a:pt x="32" y="5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9" name="Freeform 294">
              <a:extLst>
                <a:ext uri="{FF2B5EF4-FFF2-40B4-BE49-F238E27FC236}">
                  <a16:creationId xmlns:a16="http://schemas.microsoft.com/office/drawing/2014/main" xmlns="" id="{5CE50EF2-5177-0844-9535-19527580A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5400" y="3316288"/>
              <a:ext cx="117475" cy="44450"/>
            </a:xfrm>
            <a:custGeom>
              <a:avLst/>
              <a:gdLst>
                <a:gd name="T0" fmla="*/ 0 w 111"/>
                <a:gd name="T1" fmla="*/ 30 h 43"/>
                <a:gd name="T2" fmla="*/ 0 w 111"/>
                <a:gd name="T3" fmla="*/ 30 h 43"/>
                <a:gd name="T4" fmla="*/ 6 w 111"/>
                <a:gd name="T5" fmla="*/ 35 h 43"/>
                <a:gd name="T6" fmla="*/ 6 w 111"/>
                <a:gd name="T7" fmla="*/ 43 h 43"/>
                <a:gd name="T8" fmla="*/ 66 w 111"/>
                <a:gd name="T9" fmla="*/ 42 h 43"/>
                <a:gd name="T10" fmla="*/ 111 w 111"/>
                <a:gd name="T11" fmla="*/ 23 h 43"/>
                <a:gd name="T12" fmla="*/ 110 w 111"/>
                <a:gd name="T13" fmla="*/ 3 h 43"/>
                <a:gd name="T14" fmla="*/ 101 w 111"/>
                <a:gd name="T15" fmla="*/ 7 h 43"/>
                <a:gd name="T16" fmla="*/ 89 w 111"/>
                <a:gd name="T17" fmla="*/ 1 h 43"/>
                <a:gd name="T18" fmla="*/ 82 w 111"/>
                <a:gd name="T19" fmla="*/ 0 h 43"/>
                <a:gd name="T20" fmla="*/ 62 w 111"/>
                <a:gd name="T21" fmla="*/ 8 h 43"/>
                <a:gd name="T22" fmla="*/ 35 w 111"/>
                <a:gd name="T23" fmla="*/ 2 h 43"/>
                <a:gd name="T24" fmla="*/ 0 w 111"/>
                <a:gd name="T25" fmla="*/ 3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" h="43">
                  <a:moveTo>
                    <a:pt x="0" y="30"/>
                  </a:moveTo>
                  <a:lnTo>
                    <a:pt x="0" y="30"/>
                  </a:lnTo>
                  <a:lnTo>
                    <a:pt x="6" y="35"/>
                  </a:lnTo>
                  <a:lnTo>
                    <a:pt x="6" y="43"/>
                  </a:lnTo>
                  <a:lnTo>
                    <a:pt x="66" y="42"/>
                  </a:lnTo>
                  <a:lnTo>
                    <a:pt x="111" y="23"/>
                  </a:lnTo>
                  <a:lnTo>
                    <a:pt x="110" y="3"/>
                  </a:lnTo>
                  <a:lnTo>
                    <a:pt x="101" y="7"/>
                  </a:lnTo>
                  <a:lnTo>
                    <a:pt x="89" y="1"/>
                  </a:lnTo>
                  <a:lnTo>
                    <a:pt x="82" y="0"/>
                  </a:lnTo>
                  <a:lnTo>
                    <a:pt x="62" y="8"/>
                  </a:lnTo>
                  <a:lnTo>
                    <a:pt x="35" y="2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0" name="Freeform 295">
              <a:extLst>
                <a:ext uri="{FF2B5EF4-FFF2-40B4-BE49-F238E27FC236}">
                  <a16:creationId xmlns:a16="http://schemas.microsoft.com/office/drawing/2014/main" xmlns="" id="{8F07B8B6-F8BA-3F4E-85F7-65AD28C1E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3335338"/>
              <a:ext cx="131763" cy="66675"/>
            </a:xfrm>
            <a:custGeom>
              <a:avLst/>
              <a:gdLst>
                <a:gd name="T0" fmla="*/ 5 w 124"/>
                <a:gd name="T1" fmla="*/ 36 h 64"/>
                <a:gd name="T2" fmla="*/ 5 w 124"/>
                <a:gd name="T3" fmla="*/ 36 h 64"/>
                <a:gd name="T4" fmla="*/ 0 w 124"/>
                <a:gd name="T5" fmla="*/ 46 h 64"/>
                <a:gd name="T6" fmla="*/ 4 w 124"/>
                <a:gd name="T7" fmla="*/ 54 h 64"/>
                <a:gd name="T8" fmla="*/ 23 w 124"/>
                <a:gd name="T9" fmla="*/ 50 h 64"/>
                <a:gd name="T10" fmla="*/ 38 w 124"/>
                <a:gd name="T11" fmla="*/ 50 h 64"/>
                <a:gd name="T12" fmla="*/ 55 w 124"/>
                <a:gd name="T13" fmla="*/ 64 h 64"/>
                <a:gd name="T14" fmla="*/ 91 w 124"/>
                <a:gd name="T15" fmla="*/ 58 h 64"/>
                <a:gd name="T16" fmla="*/ 117 w 124"/>
                <a:gd name="T17" fmla="*/ 42 h 64"/>
                <a:gd name="T18" fmla="*/ 124 w 124"/>
                <a:gd name="T19" fmla="*/ 32 h 64"/>
                <a:gd name="T20" fmla="*/ 123 w 124"/>
                <a:gd name="T21" fmla="*/ 18 h 64"/>
                <a:gd name="T22" fmla="*/ 99 w 124"/>
                <a:gd name="T23" fmla="*/ 0 h 64"/>
                <a:gd name="T24" fmla="*/ 67 w 124"/>
                <a:gd name="T25" fmla="*/ 1 h 64"/>
                <a:gd name="T26" fmla="*/ 65 w 124"/>
                <a:gd name="T27" fmla="*/ 19 h 64"/>
                <a:gd name="T28" fmla="*/ 31 w 124"/>
                <a:gd name="T29" fmla="*/ 35 h 64"/>
                <a:gd name="T30" fmla="*/ 5 w 124"/>
                <a:gd name="T31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4" h="64">
                  <a:moveTo>
                    <a:pt x="5" y="36"/>
                  </a:moveTo>
                  <a:lnTo>
                    <a:pt x="5" y="36"/>
                  </a:lnTo>
                  <a:lnTo>
                    <a:pt x="0" y="46"/>
                  </a:lnTo>
                  <a:lnTo>
                    <a:pt x="4" y="54"/>
                  </a:lnTo>
                  <a:lnTo>
                    <a:pt x="23" y="50"/>
                  </a:lnTo>
                  <a:lnTo>
                    <a:pt x="38" y="50"/>
                  </a:lnTo>
                  <a:lnTo>
                    <a:pt x="55" y="64"/>
                  </a:lnTo>
                  <a:lnTo>
                    <a:pt x="91" y="58"/>
                  </a:lnTo>
                  <a:lnTo>
                    <a:pt x="117" y="42"/>
                  </a:lnTo>
                  <a:lnTo>
                    <a:pt x="124" y="32"/>
                  </a:lnTo>
                  <a:lnTo>
                    <a:pt x="123" y="18"/>
                  </a:lnTo>
                  <a:lnTo>
                    <a:pt x="99" y="0"/>
                  </a:lnTo>
                  <a:lnTo>
                    <a:pt x="67" y="1"/>
                  </a:lnTo>
                  <a:lnTo>
                    <a:pt x="65" y="19"/>
                  </a:lnTo>
                  <a:lnTo>
                    <a:pt x="31" y="35"/>
                  </a:lnTo>
                  <a:lnTo>
                    <a:pt x="5" y="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1" name="Freeform 296">
              <a:extLst>
                <a:ext uri="{FF2B5EF4-FFF2-40B4-BE49-F238E27FC236}">
                  <a16:creationId xmlns:a16="http://schemas.microsoft.com/office/drawing/2014/main" xmlns="" id="{CC4F3172-7A69-004F-AA28-EF67AD674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3813" y="3344863"/>
              <a:ext cx="130175" cy="71438"/>
            </a:xfrm>
            <a:custGeom>
              <a:avLst/>
              <a:gdLst>
                <a:gd name="T0" fmla="*/ 9 w 123"/>
                <a:gd name="T1" fmla="*/ 23 h 68"/>
                <a:gd name="T2" fmla="*/ 9 w 123"/>
                <a:gd name="T3" fmla="*/ 23 h 68"/>
                <a:gd name="T4" fmla="*/ 0 w 123"/>
                <a:gd name="T5" fmla="*/ 37 h 68"/>
                <a:gd name="T6" fmla="*/ 1 w 123"/>
                <a:gd name="T7" fmla="*/ 59 h 68"/>
                <a:gd name="T8" fmla="*/ 16 w 123"/>
                <a:gd name="T9" fmla="*/ 66 h 68"/>
                <a:gd name="T10" fmla="*/ 60 w 123"/>
                <a:gd name="T11" fmla="*/ 68 h 68"/>
                <a:gd name="T12" fmla="*/ 122 w 123"/>
                <a:gd name="T13" fmla="*/ 15 h 68"/>
                <a:gd name="T14" fmla="*/ 123 w 123"/>
                <a:gd name="T15" fmla="*/ 4 h 68"/>
                <a:gd name="T16" fmla="*/ 116 w 123"/>
                <a:gd name="T17" fmla="*/ 0 h 68"/>
                <a:gd name="T18" fmla="*/ 71 w 123"/>
                <a:gd name="T19" fmla="*/ 21 h 68"/>
                <a:gd name="T20" fmla="*/ 9 w 123"/>
                <a:gd name="T21" fmla="*/ 2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3" h="68">
                  <a:moveTo>
                    <a:pt x="9" y="23"/>
                  </a:moveTo>
                  <a:lnTo>
                    <a:pt x="9" y="23"/>
                  </a:lnTo>
                  <a:lnTo>
                    <a:pt x="0" y="37"/>
                  </a:lnTo>
                  <a:lnTo>
                    <a:pt x="1" y="59"/>
                  </a:lnTo>
                  <a:lnTo>
                    <a:pt x="16" y="66"/>
                  </a:lnTo>
                  <a:lnTo>
                    <a:pt x="60" y="68"/>
                  </a:lnTo>
                  <a:lnTo>
                    <a:pt x="122" y="15"/>
                  </a:lnTo>
                  <a:lnTo>
                    <a:pt x="123" y="4"/>
                  </a:lnTo>
                  <a:lnTo>
                    <a:pt x="116" y="0"/>
                  </a:lnTo>
                  <a:lnTo>
                    <a:pt x="71" y="21"/>
                  </a:lnTo>
                  <a:lnTo>
                    <a:pt x="9" y="2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2" name="Freeform 297">
              <a:extLst>
                <a:ext uri="{FF2B5EF4-FFF2-40B4-BE49-F238E27FC236}">
                  <a16:creationId xmlns:a16="http://schemas.microsoft.com/office/drawing/2014/main" xmlns="" id="{ADC8D89B-BDE8-8744-B806-72DCDA37C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7138" y="3387726"/>
              <a:ext cx="60325" cy="44450"/>
            </a:xfrm>
            <a:custGeom>
              <a:avLst/>
              <a:gdLst>
                <a:gd name="T0" fmla="*/ 57 w 58"/>
                <a:gd name="T1" fmla="*/ 0 h 42"/>
                <a:gd name="T2" fmla="*/ 57 w 58"/>
                <a:gd name="T3" fmla="*/ 0 h 42"/>
                <a:gd name="T4" fmla="*/ 37 w 58"/>
                <a:gd name="T5" fmla="*/ 12 h 42"/>
                <a:gd name="T6" fmla="*/ 0 w 58"/>
                <a:gd name="T7" fmla="*/ 21 h 42"/>
                <a:gd name="T8" fmla="*/ 7 w 58"/>
                <a:gd name="T9" fmla="*/ 42 h 42"/>
                <a:gd name="T10" fmla="*/ 34 w 58"/>
                <a:gd name="T11" fmla="*/ 42 h 42"/>
                <a:gd name="T12" fmla="*/ 58 w 58"/>
                <a:gd name="T13" fmla="*/ 22 h 42"/>
                <a:gd name="T14" fmla="*/ 57 w 58"/>
                <a:gd name="T1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2">
                  <a:moveTo>
                    <a:pt x="57" y="0"/>
                  </a:moveTo>
                  <a:lnTo>
                    <a:pt x="57" y="0"/>
                  </a:lnTo>
                  <a:lnTo>
                    <a:pt x="37" y="12"/>
                  </a:lnTo>
                  <a:lnTo>
                    <a:pt x="0" y="21"/>
                  </a:lnTo>
                  <a:lnTo>
                    <a:pt x="7" y="42"/>
                  </a:lnTo>
                  <a:lnTo>
                    <a:pt x="34" y="42"/>
                  </a:lnTo>
                  <a:lnTo>
                    <a:pt x="58" y="22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3" name="Freeform 298">
              <a:extLst>
                <a:ext uri="{FF2B5EF4-FFF2-40B4-BE49-F238E27FC236}">
                  <a16:creationId xmlns:a16="http://schemas.microsoft.com/office/drawing/2014/main" xmlns="" id="{3816D000-388E-3F4F-B7A1-F65135532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0313" y="3414713"/>
              <a:ext cx="114300" cy="104775"/>
            </a:xfrm>
            <a:custGeom>
              <a:avLst/>
              <a:gdLst>
                <a:gd name="T0" fmla="*/ 60 w 107"/>
                <a:gd name="T1" fmla="*/ 0 h 100"/>
                <a:gd name="T2" fmla="*/ 60 w 107"/>
                <a:gd name="T3" fmla="*/ 0 h 100"/>
                <a:gd name="T4" fmla="*/ 32 w 107"/>
                <a:gd name="T5" fmla="*/ 23 h 100"/>
                <a:gd name="T6" fmla="*/ 4 w 107"/>
                <a:gd name="T7" fmla="*/ 23 h 100"/>
                <a:gd name="T8" fmla="*/ 0 w 107"/>
                <a:gd name="T9" fmla="*/ 43 h 100"/>
                <a:gd name="T10" fmla="*/ 13 w 107"/>
                <a:gd name="T11" fmla="*/ 46 h 100"/>
                <a:gd name="T12" fmla="*/ 20 w 107"/>
                <a:gd name="T13" fmla="*/ 37 h 100"/>
                <a:gd name="T14" fmla="*/ 30 w 107"/>
                <a:gd name="T15" fmla="*/ 46 h 100"/>
                <a:gd name="T16" fmla="*/ 38 w 107"/>
                <a:gd name="T17" fmla="*/ 74 h 100"/>
                <a:gd name="T18" fmla="*/ 93 w 107"/>
                <a:gd name="T19" fmla="*/ 100 h 100"/>
                <a:gd name="T20" fmla="*/ 99 w 107"/>
                <a:gd name="T21" fmla="*/ 93 h 100"/>
                <a:gd name="T22" fmla="*/ 43 w 107"/>
                <a:gd name="T23" fmla="*/ 35 h 100"/>
                <a:gd name="T24" fmla="*/ 48 w 107"/>
                <a:gd name="T25" fmla="*/ 25 h 100"/>
                <a:gd name="T26" fmla="*/ 102 w 107"/>
                <a:gd name="T27" fmla="*/ 23 h 100"/>
                <a:gd name="T28" fmla="*/ 107 w 107"/>
                <a:gd name="T29" fmla="*/ 6 h 100"/>
                <a:gd name="T30" fmla="*/ 72 w 107"/>
                <a:gd name="T31" fmla="*/ 7 h 100"/>
                <a:gd name="T32" fmla="*/ 60 w 107"/>
                <a:gd name="T3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00">
                  <a:moveTo>
                    <a:pt x="60" y="0"/>
                  </a:moveTo>
                  <a:lnTo>
                    <a:pt x="60" y="0"/>
                  </a:lnTo>
                  <a:lnTo>
                    <a:pt x="32" y="23"/>
                  </a:lnTo>
                  <a:lnTo>
                    <a:pt x="4" y="23"/>
                  </a:lnTo>
                  <a:lnTo>
                    <a:pt x="0" y="43"/>
                  </a:lnTo>
                  <a:lnTo>
                    <a:pt x="13" y="46"/>
                  </a:lnTo>
                  <a:lnTo>
                    <a:pt x="20" y="37"/>
                  </a:lnTo>
                  <a:lnTo>
                    <a:pt x="30" y="46"/>
                  </a:lnTo>
                  <a:lnTo>
                    <a:pt x="38" y="74"/>
                  </a:lnTo>
                  <a:lnTo>
                    <a:pt x="93" y="100"/>
                  </a:lnTo>
                  <a:lnTo>
                    <a:pt x="99" y="93"/>
                  </a:lnTo>
                  <a:lnTo>
                    <a:pt x="43" y="35"/>
                  </a:lnTo>
                  <a:lnTo>
                    <a:pt x="48" y="25"/>
                  </a:lnTo>
                  <a:lnTo>
                    <a:pt x="102" y="23"/>
                  </a:lnTo>
                  <a:lnTo>
                    <a:pt x="107" y="6"/>
                  </a:lnTo>
                  <a:lnTo>
                    <a:pt x="72" y="7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4" name="Freeform 299">
              <a:extLst>
                <a:ext uri="{FF2B5EF4-FFF2-40B4-BE49-F238E27FC236}">
                  <a16:creationId xmlns:a16="http://schemas.microsoft.com/office/drawing/2014/main" xmlns="" id="{74B39768-3CF7-5F49-AA9D-2B723449C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3444876"/>
              <a:ext cx="76200" cy="63500"/>
            </a:xfrm>
            <a:custGeom>
              <a:avLst/>
              <a:gdLst>
                <a:gd name="T0" fmla="*/ 3 w 72"/>
                <a:gd name="T1" fmla="*/ 1 h 60"/>
                <a:gd name="T2" fmla="*/ 3 w 72"/>
                <a:gd name="T3" fmla="*/ 1 h 60"/>
                <a:gd name="T4" fmla="*/ 0 w 72"/>
                <a:gd name="T5" fmla="*/ 6 h 60"/>
                <a:gd name="T6" fmla="*/ 53 w 72"/>
                <a:gd name="T7" fmla="*/ 60 h 60"/>
                <a:gd name="T8" fmla="*/ 72 w 72"/>
                <a:gd name="T9" fmla="*/ 32 h 60"/>
                <a:gd name="T10" fmla="*/ 72 w 72"/>
                <a:gd name="T11" fmla="*/ 20 h 60"/>
                <a:gd name="T12" fmla="*/ 55 w 72"/>
                <a:gd name="T13" fmla="*/ 0 h 60"/>
                <a:gd name="T14" fmla="*/ 3 w 72"/>
                <a:gd name="T15" fmla="*/ 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0">
                  <a:moveTo>
                    <a:pt x="3" y="1"/>
                  </a:moveTo>
                  <a:lnTo>
                    <a:pt x="3" y="1"/>
                  </a:lnTo>
                  <a:lnTo>
                    <a:pt x="0" y="6"/>
                  </a:lnTo>
                  <a:lnTo>
                    <a:pt x="53" y="60"/>
                  </a:lnTo>
                  <a:lnTo>
                    <a:pt x="72" y="32"/>
                  </a:lnTo>
                  <a:lnTo>
                    <a:pt x="72" y="20"/>
                  </a:lnTo>
                  <a:lnTo>
                    <a:pt x="55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5" name="Freeform 300">
              <a:extLst>
                <a:ext uri="{FF2B5EF4-FFF2-40B4-BE49-F238E27FC236}">
                  <a16:creationId xmlns:a16="http://schemas.microsoft.com/office/drawing/2014/main" xmlns="" id="{208090D2-006A-5941-965C-D2120D143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5375" y="3394076"/>
              <a:ext cx="241300" cy="255588"/>
            </a:xfrm>
            <a:custGeom>
              <a:avLst/>
              <a:gdLst>
                <a:gd name="T0" fmla="*/ 4 w 228"/>
                <a:gd name="T1" fmla="*/ 34 h 242"/>
                <a:gd name="T2" fmla="*/ 4 w 228"/>
                <a:gd name="T3" fmla="*/ 34 h 242"/>
                <a:gd name="T4" fmla="*/ 0 w 228"/>
                <a:gd name="T5" fmla="*/ 46 h 242"/>
                <a:gd name="T6" fmla="*/ 1 w 228"/>
                <a:gd name="T7" fmla="*/ 59 h 242"/>
                <a:gd name="T8" fmla="*/ 20 w 228"/>
                <a:gd name="T9" fmla="*/ 81 h 242"/>
                <a:gd name="T10" fmla="*/ 49 w 228"/>
                <a:gd name="T11" fmla="*/ 80 h 242"/>
                <a:gd name="T12" fmla="*/ 114 w 228"/>
                <a:gd name="T13" fmla="*/ 156 h 242"/>
                <a:gd name="T14" fmla="*/ 155 w 228"/>
                <a:gd name="T15" fmla="*/ 168 h 242"/>
                <a:gd name="T16" fmla="*/ 179 w 228"/>
                <a:gd name="T17" fmla="*/ 190 h 242"/>
                <a:gd name="T18" fmla="*/ 185 w 228"/>
                <a:gd name="T19" fmla="*/ 242 h 242"/>
                <a:gd name="T20" fmla="*/ 197 w 228"/>
                <a:gd name="T21" fmla="*/ 234 h 242"/>
                <a:gd name="T22" fmla="*/ 209 w 228"/>
                <a:gd name="T23" fmla="*/ 206 h 242"/>
                <a:gd name="T24" fmla="*/ 206 w 228"/>
                <a:gd name="T25" fmla="*/ 186 h 242"/>
                <a:gd name="T26" fmla="*/ 225 w 228"/>
                <a:gd name="T27" fmla="*/ 184 h 242"/>
                <a:gd name="T28" fmla="*/ 228 w 228"/>
                <a:gd name="T29" fmla="*/ 173 h 242"/>
                <a:gd name="T30" fmla="*/ 174 w 228"/>
                <a:gd name="T31" fmla="*/ 147 h 242"/>
                <a:gd name="T32" fmla="*/ 123 w 228"/>
                <a:gd name="T33" fmla="*/ 97 h 242"/>
                <a:gd name="T34" fmla="*/ 103 w 228"/>
                <a:gd name="T35" fmla="*/ 67 h 242"/>
                <a:gd name="T36" fmla="*/ 98 w 228"/>
                <a:gd name="T37" fmla="*/ 39 h 242"/>
                <a:gd name="T38" fmla="*/ 124 w 228"/>
                <a:gd name="T39" fmla="*/ 32 h 242"/>
                <a:gd name="T40" fmla="*/ 117 w 228"/>
                <a:gd name="T41" fmla="*/ 14 h 242"/>
                <a:gd name="T42" fmla="*/ 101 w 228"/>
                <a:gd name="T43" fmla="*/ 0 h 242"/>
                <a:gd name="T44" fmla="*/ 87 w 228"/>
                <a:gd name="T45" fmla="*/ 0 h 242"/>
                <a:gd name="T46" fmla="*/ 68 w 228"/>
                <a:gd name="T47" fmla="*/ 5 h 242"/>
                <a:gd name="T48" fmla="*/ 50 w 228"/>
                <a:gd name="T49" fmla="*/ 30 h 242"/>
                <a:gd name="T50" fmla="*/ 39 w 228"/>
                <a:gd name="T51" fmla="*/ 37 h 242"/>
                <a:gd name="T52" fmla="*/ 22 w 228"/>
                <a:gd name="T53" fmla="*/ 27 h 242"/>
                <a:gd name="T54" fmla="*/ 4 w 228"/>
                <a:gd name="T55" fmla="*/ 34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8" h="242">
                  <a:moveTo>
                    <a:pt x="4" y="34"/>
                  </a:moveTo>
                  <a:lnTo>
                    <a:pt x="4" y="34"/>
                  </a:lnTo>
                  <a:lnTo>
                    <a:pt x="0" y="46"/>
                  </a:lnTo>
                  <a:lnTo>
                    <a:pt x="1" y="59"/>
                  </a:lnTo>
                  <a:lnTo>
                    <a:pt x="20" y="81"/>
                  </a:lnTo>
                  <a:lnTo>
                    <a:pt x="49" y="80"/>
                  </a:lnTo>
                  <a:lnTo>
                    <a:pt x="114" y="156"/>
                  </a:lnTo>
                  <a:lnTo>
                    <a:pt x="155" y="168"/>
                  </a:lnTo>
                  <a:lnTo>
                    <a:pt x="179" y="190"/>
                  </a:lnTo>
                  <a:lnTo>
                    <a:pt x="185" y="242"/>
                  </a:lnTo>
                  <a:lnTo>
                    <a:pt x="197" y="234"/>
                  </a:lnTo>
                  <a:lnTo>
                    <a:pt x="209" y="206"/>
                  </a:lnTo>
                  <a:lnTo>
                    <a:pt x="206" y="186"/>
                  </a:lnTo>
                  <a:lnTo>
                    <a:pt x="225" y="184"/>
                  </a:lnTo>
                  <a:lnTo>
                    <a:pt x="228" y="173"/>
                  </a:lnTo>
                  <a:lnTo>
                    <a:pt x="174" y="147"/>
                  </a:lnTo>
                  <a:lnTo>
                    <a:pt x="123" y="97"/>
                  </a:lnTo>
                  <a:lnTo>
                    <a:pt x="103" y="67"/>
                  </a:lnTo>
                  <a:lnTo>
                    <a:pt x="98" y="39"/>
                  </a:lnTo>
                  <a:lnTo>
                    <a:pt x="124" y="32"/>
                  </a:lnTo>
                  <a:lnTo>
                    <a:pt x="117" y="14"/>
                  </a:lnTo>
                  <a:lnTo>
                    <a:pt x="101" y="0"/>
                  </a:lnTo>
                  <a:lnTo>
                    <a:pt x="87" y="0"/>
                  </a:lnTo>
                  <a:lnTo>
                    <a:pt x="68" y="5"/>
                  </a:lnTo>
                  <a:lnTo>
                    <a:pt x="50" y="30"/>
                  </a:lnTo>
                  <a:lnTo>
                    <a:pt x="39" y="37"/>
                  </a:lnTo>
                  <a:lnTo>
                    <a:pt x="22" y="27"/>
                  </a:lnTo>
                  <a:lnTo>
                    <a:pt x="4" y="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6" name="Freeform 301">
              <a:extLst>
                <a:ext uri="{FF2B5EF4-FFF2-40B4-BE49-F238E27FC236}">
                  <a16:creationId xmlns:a16="http://schemas.microsoft.com/office/drawing/2014/main" xmlns="" id="{5F23612B-9BC8-BE43-BBFC-A1D83099A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438" y="3640138"/>
              <a:ext cx="53975" cy="42863"/>
            </a:xfrm>
            <a:custGeom>
              <a:avLst/>
              <a:gdLst>
                <a:gd name="T0" fmla="*/ 51 w 51"/>
                <a:gd name="T1" fmla="*/ 6 h 41"/>
                <a:gd name="T2" fmla="*/ 51 w 51"/>
                <a:gd name="T3" fmla="*/ 6 h 41"/>
                <a:gd name="T4" fmla="*/ 39 w 51"/>
                <a:gd name="T5" fmla="*/ 0 h 41"/>
                <a:gd name="T6" fmla="*/ 0 w 51"/>
                <a:gd name="T7" fmla="*/ 6 h 41"/>
                <a:gd name="T8" fmla="*/ 2 w 51"/>
                <a:gd name="T9" fmla="*/ 16 h 41"/>
                <a:gd name="T10" fmla="*/ 37 w 51"/>
                <a:gd name="T11" fmla="*/ 34 h 41"/>
                <a:gd name="T12" fmla="*/ 42 w 51"/>
                <a:gd name="T13" fmla="*/ 40 h 41"/>
                <a:gd name="T14" fmla="*/ 51 w 51"/>
                <a:gd name="T15" fmla="*/ 41 h 41"/>
                <a:gd name="T16" fmla="*/ 51 w 51"/>
                <a:gd name="T17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1">
                  <a:moveTo>
                    <a:pt x="51" y="6"/>
                  </a:moveTo>
                  <a:lnTo>
                    <a:pt x="51" y="6"/>
                  </a:lnTo>
                  <a:lnTo>
                    <a:pt x="39" y="0"/>
                  </a:lnTo>
                  <a:lnTo>
                    <a:pt x="0" y="6"/>
                  </a:lnTo>
                  <a:lnTo>
                    <a:pt x="2" y="16"/>
                  </a:lnTo>
                  <a:lnTo>
                    <a:pt x="37" y="34"/>
                  </a:lnTo>
                  <a:lnTo>
                    <a:pt x="42" y="40"/>
                  </a:lnTo>
                  <a:lnTo>
                    <a:pt x="51" y="41"/>
                  </a:lnTo>
                  <a:lnTo>
                    <a:pt x="51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7" name="Freeform 302">
              <a:extLst>
                <a:ext uri="{FF2B5EF4-FFF2-40B4-BE49-F238E27FC236}">
                  <a16:creationId xmlns:a16="http://schemas.microsoft.com/office/drawing/2014/main" xmlns="" id="{7ED11DE9-42E7-954B-9625-2B42AAB28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5713" y="3706813"/>
              <a:ext cx="17463" cy="22225"/>
            </a:xfrm>
            <a:custGeom>
              <a:avLst/>
              <a:gdLst>
                <a:gd name="T0" fmla="*/ 13 w 17"/>
                <a:gd name="T1" fmla="*/ 0 h 21"/>
                <a:gd name="T2" fmla="*/ 13 w 17"/>
                <a:gd name="T3" fmla="*/ 0 h 21"/>
                <a:gd name="T4" fmla="*/ 0 w 17"/>
                <a:gd name="T5" fmla="*/ 3 h 21"/>
                <a:gd name="T6" fmla="*/ 0 w 17"/>
                <a:gd name="T7" fmla="*/ 18 h 21"/>
                <a:gd name="T8" fmla="*/ 12 w 17"/>
                <a:gd name="T9" fmla="*/ 21 h 21"/>
                <a:gd name="T10" fmla="*/ 17 w 17"/>
                <a:gd name="T11" fmla="*/ 17 h 21"/>
                <a:gd name="T12" fmla="*/ 13 w 17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1">
                  <a:moveTo>
                    <a:pt x="13" y="0"/>
                  </a:moveTo>
                  <a:lnTo>
                    <a:pt x="13" y="0"/>
                  </a:lnTo>
                  <a:lnTo>
                    <a:pt x="0" y="3"/>
                  </a:lnTo>
                  <a:lnTo>
                    <a:pt x="0" y="18"/>
                  </a:lnTo>
                  <a:lnTo>
                    <a:pt x="12" y="21"/>
                  </a:lnTo>
                  <a:lnTo>
                    <a:pt x="17" y="1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8" name="Freeform 303">
              <a:extLst>
                <a:ext uri="{FF2B5EF4-FFF2-40B4-BE49-F238E27FC236}">
                  <a16:creationId xmlns:a16="http://schemas.microsoft.com/office/drawing/2014/main" xmlns="" id="{4DBB609E-8CFA-2A4A-96E9-9419317B2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9225" y="3206751"/>
              <a:ext cx="349250" cy="246063"/>
            </a:xfrm>
            <a:custGeom>
              <a:avLst/>
              <a:gdLst>
                <a:gd name="T0" fmla="*/ 38 w 331"/>
                <a:gd name="T1" fmla="*/ 24 h 233"/>
                <a:gd name="T2" fmla="*/ 38 w 331"/>
                <a:gd name="T3" fmla="*/ 24 h 233"/>
                <a:gd name="T4" fmla="*/ 15 w 331"/>
                <a:gd name="T5" fmla="*/ 36 h 233"/>
                <a:gd name="T6" fmla="*/ 21 w 331"/>
                <a:gd name="T7" fmla="*/ 61 h 233"/>
                <a:gd name="T8" fmla="*/ 0 w 331"/>
                <a:gd name="T9" fmla="*/ 105 h 233"/>
                <a:gd name="T10" fmla="*/ 0 w 331"/>
                <a:gd name="T11" fmla="*/ 124 h 233"/>
                <a:gd name="T12" fmla="*/ 10 w 331"/>
                <a:gd name="T13" fmla="*/ 131 h 233"/>
                <a:gd name="T14" fmla="*/ 73 w 331"/>
                <a:gd name="T15" fmla="*/ 134 h 233"/>
                <a:gd name="T16" fmla="*/ 91 w 331"/>
                <a:gd name="T17" fmla="*/ 119 h 233"/>
                <a:gd name="T18" fmla="*/ 110 w 331"/>
                <a:gd name="T19" fmla="*/ 126 h 233"/>
                <a:gd name="T20" fmla="*/ 137 w 331"/>
                <a:gd name="T21" fmla="*/ 162 h 233"/>
                <a:gd name="T22" fmla="*/ 117 w 331"/>
                <a:gd name="T23" fmla="*/ 198 h 233"/>
                <a:gd name="T24" fmla="*/ 141 w 331"/>
                <a:gd name="T25" fmla="*/ 205 h 233"/>
                <a:gd name="T26" fmla="*/ 172 w 331"/>
                <a:gd name="T27" fmla="*/ 169 h 233"/>
                <a:gd name="T28" fmla="*/ 190 w 331"/>
                <a:gd name="T29" fmla="*/ 172 h 233"/>
                <a:gd name="T30" fmla="*/ 206 w 331"/>
                <a:gd name="T31" fmla="*/ 184 h 233"/>
                <a:gd name="T32" fmla="*/ 192 w 331"/>
                <a:gd name="T33" fmla="*/ 203 h 233"/>
                <a:gd name="T34" fmla="*/ 211 w 331"/>
                <a:gd name="T35" fmla="*/ 233 h 233"/>
                <a:gd name="T36" fmla="*/ 232 w 331"/>
                <a:gd name="T37" fmla="*/ 233 h 233"/>
                <a:gd name="T38" fmla="*/ 243 w 331"/>
                <a:gd name="T39" fmla="*/ 213 h 233"/>
                <a:gd name="T40" fmla="*/ 265 w 331"/>
                <a:gd name="T41" fmla="*/ 208 h 233"/>
                <a:gd name="T42" fmla="*/ 266 w 331"/>
                <a:gd name="T43" fmla="*/ 192 h 233"/>
                <a:gd name="T44" fmla="*/ 225 w 331"/>
                <a:gd name="T45" fmla="*/ 185 h 233"/>
                <a:gd name="T46" fmla="*/ 226 w 331"/>
                <a:gd name="T47" fmla="*/ 168 h 233"/>
                <a:gd name="T48" fmla="*/ 266 w 331"/>
                <a:gd name="T49" fmla="*/ 168 h 233"/>
                <a:gd name="T50" fmla="*/ 309 w 331"/>
                <a:gd name="T51" fmla="*/ 133 h 233"/>
                <a:gd name="T52" fmla="*/ 328 w 331"/>
                <a:gd name="T53" fmla="*/ 117 h 233"/>
                <a:gd name="T54" fmla="*/ 331 w 331"/>
                <a:gd name="T55" fmla="*/ 64 h 233"/>
                <a:gd name="T56" fmla="*/ 246 w 331"/>
                <a:gd name="T57" fmla="*/ 57 h 233"/>
                <a:gd name="T58" fmla="*/ 211 w 331"/>
                <a:gd name="T59" fmla="*/ 8 h 233"/>
                <a:gd name="T60" fmla="*/ 187 w 331"/>
                <a:gd name="T61" fmla="*/ 0 h 233"/>
                <a:gd name="T62" fmla="*/ 158 w 331"/>
                <a:gd name="T63" fmla="*/ 1 h 233"/>
                <a:gd name="T64" fmla="*/ 145 w 331"/>
                <a:gd name="T65" fmla="*/ 33 h 233"/>
                <a:gd name="T66" fmla="*/ 86 w 331"/>
                <a:gd name="T67" fmla="*/ 34 h 233"/>
                <a:gd name="T68" fmla="*/ 66 w 331"/>
                <a:gd name="T69" fmla="*/ 25 h 233"/>
                <a:gd name="T70" fmla="*/ 38 w 331"/>
                <a:gd name="T71" fmla="*/ 2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31" h="233">
                  <a:moveTo>
                    <a:pt x="38" y="24"/>
                  </a:moveTo>
                  <a:lnTo>
                    <a:pt x="38" y="24"/>
                  </a:lnTo>
                  <a:lnTo>
                    <a:pt x="15" y="36"/>
                  </a:lnTo>
                  <a:lnTo>
                    <a:pt x="21" y="61"/>
                  </a:lnTo>
                  <a:lnTo>
                    <a:pt x="0" y="105"/>
                  </a:lnTo>
                  <a:lnTo>
                    <a:pt x="0" y="124"/>
                  </a:lnTo>
                  <a:lnTo>
                    <a:pt x="10" y="131"/>
                  </a:lnTo>
                  <a:lnTo>
                    <a:pt x="73" y="134"/>
                  </a:lnTo>
                  <a:lnTo>
                    <a:pt x="91" y="119"/>
                  </a:lnTo>
                  <a:lnTo>
                    <a:pt x="110" y="126"/>
                  </a:lnTo>
                  <a:lnTo>
                    <a:pt x="137" y="162"/>
                  </a:lnTo>
                  <a:lnTo>
                    <a:pt x="117" y="198"/>
                  </a:lnTo>
                  <a:lnTo>
                    <a:pt x="141" y="205"/>
                  </a:lnTo>
                  <a:lnTo>
                    <a:pt x="172" y="169"/>
                  </a:lnTo>
                  <a:lnTo>
                    <a:pt x="190" y="172"/>
                  </a:lnTo>
                  <a:lnTo>
                    <a:pt x="206" y="184"/>
                  </a:lnTo>
                  <a:lnTo>
                    <a:pt x="192" y="203"/>
                  </a:lnTo>
                  <a:lnTo>
                    <a:pt x="211" y="233"/>
                  </a:lnTo>
                  <a:lnTo>
                    <a:pt x="232" y="233"/>
                  </a:lnTo>
                  <a:lnTo>
                    <a:pt x="243" y="213"/>
                  </a:lnTo>
                  <a:lnTo>
                    <a:pt x="265" y="208"/>
                  </a:lnTo>
                  <a:lnTo>
                    <a:pt x="266" y="192"/>
                  </a:lnTo>
                  <a:lnTo>
                    <a:pt x="225" y="185"/>
                  </a:lnTo>
                  <a:lnTo>
                    <a:pt x="226" y="168"/>
                  </a:lnTo>
                  <a:lnTo>
                    <a:pt x="266" y="168"/>
                  </a:lnTo>
                  <a:lnTo>
                    <a:pt x="309" y="133"/>
                  </a:lnTo>
                  <a:lnTo>
                    <a:pt x="328" y="117"/>
                  </a:lnTo>
                  <a:lnTo>
                    <a:pt x="331" y="64"/>
                  </a:lnTo>
                  <a:lnTo>
                    <a:pt x="246" y="57"/>
                  </a:lnTo>
                  <a:lnTo>
                    <a:pt x="211" y="8"/>
                  </a:lnTo>
                  <a:lnTo>
                    <a:pt x="187" y="0"/>
                  </a:lnTo>
                  <a:lnTo>
                    <a:pt x="158" y="1"/>
                  </a:lnTo>
                  <a:lnTo>
                    <a:pt x="145" y="33"/>
                  </a:lnTo>
                  <a:lnTo>
                    <a:pt x="86" y="34"/>
                  </a:lnTo>
                  <a:lnTo>
                    <a:pt x="66" y="25"/>
                  </a:lnTo>
                  <a:lnTo>
                    <a:pt x="38" y="2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9" name="Freeform 304">
              <a:extLst>
                <a:ext uri="{FF2B5EF4-FFF2-40B4-BE49-F238E27FC236}">
                  <a16:creationId xmlns:a16="http://schemas.microsoft.com/office/drawing/2014/main" xmlns="" id="{67063161-824E-B94F-9C73-3A5EAEDCF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1775" y="3338513"/>
              <a:ext cx="53975" cy="76200"/>
            </a:xfrm>
            <a:custGeom>
              <a:avLst/>
              <a:gdLst>
                <a:gd name="T0" fmla="*/ 0 w 51"/>
                <a:gd name="T1" fmla="*/ 13 h 72"/>
                <a:gd name="T2" fmla="*/ 0 w 51"/>
                <a:gd name="T3" fmla="*/ 13 h 72"/>
                <a:gd name="T4" fmla="*/ 24 w 51"/>
                <a:gd name="T5" fmla="*/ 50 h 72"/>
                <a:gd name="T6" fmla="*/ 22 w 51"/>
                <a:gd name="T7" fmla="*/ 71 h 72"/>
                <a:gd name="T8" fmla="*/ 31 w 51"/>
                <a:gd name="T9" fmla="*/ 72 h 72"/>
                <a:gd name="T10" fmla="*/ 51 w 51"/>
                <a:gd name="T11" fmla="*/ 37 h 72"/>
                <a:gd name="T12" fmla="*/ 27 w 51"/>
                <a:gd name="T13" fmla="*/ 6 h 72"/>
                <a:gd name="T14" fmla="*/ 13 w 51"/>
                <a:gd name="T15" fmla="*/ 0 h 72"/>
                <a:gd name="T16" fmla="*/ 0 w 51"/>
                <a:gd name="T17" fmla="*/ 1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72">
                  <a:moveTo>
                    <a:pt x="0" y="13"/>
                  </a:moveTo>
                  <a:lnTo>
                    <a:pt x="0" y="13"/>
                  </a:lnTo>
                  <a:lnTo>
                    <a:pt x="24" y="50"/>
                  </a:lnTo>
                  <a:lnTo>
                    <a:pt x="22" y="71"/>
                  </a:lnTo>
                  <a:lnTo>
                    <a:pt x="31" y="72"/>
                  </a:lnTo>
                  <a:lnTo>
                    <a:pt x="51" y="37"/>
                  </a:lnTo>
                  <a:lnTo>
                    <a:pt x="27" y="6"/>
                  </a:lnTo>
                  <a:lnTo>
                    <a:pt x="13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0" name="Freeform 305">
              <a:extLst>
                <a:ext uri="{FF2B5EF4-FFF2-40B4-BE49-F238E27FC236}">
                  <a16:creationId xmlns:a16="http://schemas.microsoft.com/office/drawing/2014/main" xmlns="" id="{10A7E8E4-88E6-454A-BB95-88D5D49DD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125" y="3351213"/>
              <a:ext cx="190500" cy="130175"/>
            </a:xfrm>
            <a:custGeom>
              <a:avLst/>
              <a:gdLst>
                <a:gd name="T0" fmla="*/ 48 w 180"/>
                <a:gd name="T1" fmla="*/ 0 h 122"/>
                <a:gd name="T2" fmla="*/ 48 w 180"/>
                <a:gd name="T3" fmla="*/ 0 h 122"/>
                <a:gd name="T4" fmla="*/ 46 w 180"/>
                <a:gd name="T5" fmla="*/ 12 h 122"/>
                <a:gd name="T6" fmla="*/ 0 w 180"/>
                <a:gd name="T7" fmla="*/ 49 h 122"/>
                <a:gd name="T8" fmla="*/ 38 w 180"/>
                <a:gd name="T9" fmla="*/ 105 h 122"/>
                <a:gd name="T10" fmla="*/ 62 w 180"/>
                <a:gd name="T11" fmla="*/ 122 h 122"/>
                <a:gd name="T12" fmla="*/ 106 w 180"/>
                <a:gd name="T13" fmla="*/ 122 h 122"/>
                <a:gd name="T14" fmla="*/ 121 w 180"/>
                <a:gd name="T15" fmla="*/ 110 h 122"/>
                <a:gd name="T16" fmla="*/ 140 w 180"/>
                <a:gd name="T17" fmla="*/ 108 h 122"/>
                <a:gd name="T18" fmla="*/ 154 w 180"/>
                <a:gd name="T19" fmla="*/ 116 h 122"/>
                <a:gd name="T20" fmla="*/ 180 w 180"/>
                <a:gd name="T21" fmla="*/ 87 h 122"/>
                <a:gd name="T22" fmla="*/ 175 w 180"/>
                <a:gd name="T23" fmla="*/ 73 h 122"/>
                <a:gd name="T24" fmla="*/ 149 w 180"/>
                <a:gd name="T25" fmla="*/ 66 h 122"/>
                <a:gd name="T26" fmla="*/ 131 w 180"/>
                <a:gd name="T27" fmla="*/ 65 h 122"/>
                <a:gd name="T28" fmla="*/ 132 w 180"/>
                <a:gd name="T29" fmla="*/ 40 h 122"/>
                <a:gd name="T30" fmla="*/ 109 w 180"/>
                <a:gd name="T31" fmla="*/ 3 h 122"/>
                <a:gd name="T32" fmla="*/ 48 w 180"/>
                <a:gd name="T3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122">
                  <a:moveTo>
                    <a:pt x="48" y="0"/>
                  </a:moveTo>
                  <a:lnTo>
                    <a:pt x="48" y="0"/>
                  </a:lnTo>
                  <a:lnTo>
                    <a:pt x="46" y="12"/>
                  </a:lnTo>
                  <a:lnTo>
                    <a:pt x="0" y="49"/>
                  </a:lnTo>
                  <a:lnTo>
                    <a:pt x="38" y="105"/>
                  </a:lnTo>
                  <a:lnTo>
                    <a:pt x="62" y="122"/>
                  </a:lnTo>
                  <a:lnTo>
                    <a:pt x="106" y="122"/>
                  </a:lnTo>
                  <a:lnTo>
                    <a:pt x="121" y="110"/>
                  </a:lnTo>
                  <a:lnTo>
                    <a:pt x="140" y="108"/>
                  </a:lnTo>
                  <a:lnTo>
                    <a:pt x="154" y="116"/>
                  </a:lnTo>
                  <a:lnTo>
                    <a:pt x="180" y="87"/>
                  </a:lnTo>
                  <a:lnTo>
                    <a:pt x="175" y="73"/>
                  </a:lnTo>
                  <a:lnTo>
                    <a:pt x="149" y="66"/>
                  </a:lnTo>
                  <a:lnTo>
                    <a:pt x="131" y="65"/>
                  </a:lnTo>
                  <a:lnTo>
                    <a:pt x="132" y="40"/>
                  </a:lnTo>
                  <a:lnTo>
                    <a:pt x="109" y="3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1" name="Freeform 306">
              <a:extLst>
                <a:ext uri="{FF2B5EF4-FFF2-40B4-BE49-F238E27FC236}">
                  <a16:creationId xmlns:a16="http://schemas.microsoft.com/office/drawing/2014/main" xmlns="" id="{0D070A6B-B861-FA4C-BFF7-10BF056C0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1438" y="3490913"/>
              <a:ext cx="28575" cy="38100"/>
            </a:xfrm>
            <a:custGeom>
              <a:avLst/>
              <a:gdLst>
                <a:gd name="T0" fmla="*/ 27 w 27"/>
                <a:gd name="T1" fmla="*/ 22 h 36"/>
                <a:gd name="T2" fmla="*/ 27 w 27"/>
                <a:gd name="T3" fmla="*/ 22 h 36"/>
                <a:gd name="T4" fmla="*/ 27 w 27"/>
                <a:gd name="T5" fmla="*/ 15 h 36"/>
                <a:gd name="T6" fmla="*/ 17 w 27"/>
                <a:gd name="T7" fmla="*/ 0 h 36"/>
                <a:gd name="T8" fmla="*/ 0 w 27"/>
                <a:gd name="T9" fmla="*/ 24 h 36"/>
                <a:gd name="T10" fmla="*/ 3 w 27"/>
                <a:gd name="T11" fmla="*/ 34 h 36"/>
                <a:gd name="T12" fmla="*/ 17 w 27"/>
                <a:gd name="T13" fmla="*/ 36 h 36"/>
                <a:gd name="T14" fmla="*/ 27 w 27"/>
                <a:gd name="T15" fmla="*/ 2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36">
                  <a:moveTo>
                    <a:pt x="27" y="22"/>
                  </a:moveTo>
                  <a:lnTo>
                    <a:pt x="27" y="22"/>
                  </a:lnTo>
                  <a:lnTo>
                    <a:pt x="27" y="15"/>
                  </a:lnTo>
                  <a:lnTo>
                    <a:pt x="17" y="0"/>
                  </a:lnTo>
                  <a:lnTo>
                    <a:pt x="0" y="24"/>
                  </a:lnTo>
                  <a:lnTo>
                    <a:pt x="3" y="34"/>
                  </a:lnTo>
                  <a:lnTo>
                    <a:pt x="17" y="36"/>
                  </a:lnTo>
                  <a:lnTo>
                    <a:pt x="27" y="2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2" name="Freeform 307">
              <a:extLst>
                <a:ext uri="{FF2B5EF4-FFF2-40B4-BE49-F238E27FC236}">
                  <a16:creationId xmlns:a16="http://schemas.microsoft.com/office/drawing/2014/main" xmlns="" id="{D2B7BD17-29F8-294F-A3B5-22CAEB803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4613" y="3408363"/>
              <a:ext cx="74613" cy="115888"/>
            </a:xfrm>
            <a:custGeom>
              <a:avLst/>
              <a:gdLst>
                <a:gd name="T0" fmla="*/ 30 w 70"/>
                <a:gd name="T1" fmla="*/ 0 h 109"/>
                <a:gd name="T2" fmla="*/ 30 w 70"/>
                <a:gd name="T3" fmla="*/ 0 h 109"/>
                <a:gd name="T4" fmla="*/ 13 w 70"/>
                <a:gd name="T5" fmla="*/ 13 h 109"/>
                <a:gd name="T6" fmla="*/ 6 w 70"/>
                <a:gd name="T7" fmla="*/ 13 h 109"/>
                <a:gd name="T8" fmla="*/ 0 w 70"/>
                <a:gd name="T9" fmla="*/ 29 h 109"/>
                <a:gd name="T10" fmla="*/ 19 w 70"/>
                <a:gd name="T11" fmla="*/ 51 h 109"/>
                <a:gd name="T12" fmla="*/ 20 w 70"/>
                <a:gd name="T13" fmla="*/ 69 h 109"/>
                <a:gd name="T14" fmla="*/ 18 w 70"/>
                <a:gd name="T15" fmla="*/ 73 h 109"/>
                <a:gd name="T16" fmla="*/ 31 w 70"/>
                <a:gd name="T17" fmla="*/ 91 h 109"/>
                <a:gd name="T18" fmla="*/ 31 w 70"/>
                <a:gd name="T19" fmla="*/ 100 h 109"/>
                <a:gd name="T20" fmla="*/ 40 w 70"/>
                <a:gd name="T21" fmla="*/ 109 h 109"/>
                <a:gd name="T22" fmla="*/ 70 w 70"/>
                <a:gd name="T23" fmla="*/ 100 h 109"/>
                <a:gd name="T24" fmla="*/ 68 w 70"/>
                <a:gd name="T25" fmla="*/ 57 h 109"/>
                <a:gd name="T26" fmla="*/ 30 w 70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109">
                  <a:moveTo>
                    <a:pt x="30" y="0"/>
                  </a:moveTo>
                  <a:lnTo>
                    <a:pt x="30" y="0"/>
                  </a:lnTo>
                  <a:lnTo>
                    <a:pt x="13" y="13"/>
                  </a:lnTo>
                  <a:lnTo>
                    <a:pt x="6" y="13"/>
                  </a:lnTo>
                  <a:lnTo>
                    <a:pt x="0" y="29"/>
                  </a:lnTo>
                  <a:lnTo>
                    <a:pt x="19" y="51"/>
                  </a:lnTo>
                  <a:lnTo>
                    <a:pt x="20" y="69"/>
                  </a:lnTo>
                  <a:lnTo>
                    <a:pt x="18" y="73"/>
                  </a:lnTo>
                  <a:lnTo>
                    <a:pt x="31" y="91"/>
                  </a:lnTo>
                  <a:lnTo>
                    <a:pt x="31" y="100"/>
                  </a:lnTo>
                  <a:lnTo>
                    <a:pt x="40" y="109"/>
                  </a:lnTo>
                  <a:lnTo>
                    <a:pt x="70" y="100"/>
                  </a:lnTo>
                  <a:lnTo>
                    <a:pt x="68" y="5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3" name="Freeform 308">
              <a:extLst>
                <a:ext uri="{FF2B5EF4-FFF2-40B4-BE49-F238E27FC236}">
                  <a16:creationId xmlns:a16="http://schemas.microsoft.com/office/drawing/2014/main" xmlns="" id="{BA66B585-2B9B-5446-9C64-3AF87126C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5575" y="3473451"/>
              <a:ext cx="114300" cy="71438"/>
            </a:xfrm>
            <a:custGeom>
              <a:avLst/>
              <a:gdLst>
                <a:gd name="T0" fmla="*/ 0 w 108"/>
                <a:gd name="T1" fmla="*/ 1 h 68"/>
                <a:gd name="T2" fmla="*/ 0 w 108"/>
                <a:gd name="T3" fmla="*/ 1 h 68"/>
                <a:gd name="T4" fmla="*/ 1 w 108"/>
                <a:gd name="T5" fmla="*/ 40 h 68"/>
                <a:gd name="T6" fmla="*/ 14 w 108"/>
                <a:gd name="T7" fmla="*/ 68 h 68"/>
                <a:gd name="T8" fmla="*/ 64 w 108"/>
                <a:gd name="T9" fmla="*/ 68 h 68"/>
                <a:gd name="T10" fmla="*/ 86 w 108"/>
                <a:gd name="T11" fmla="*/ 53 h 68"/>
                <a:gd name="T12" fmla="*/ 108 w 108"/>
                <a:gd name="T13" fmla="*/ 44 h 68"/>
                <a:gd name="T14" fmla="*/ 103 w 108"/>
                <a:gd name="T15" fmla="*/ 19 h 68"/>
                <a:gd name="T16" fmla="*/ 107 w 108"/>
                <a:gd name="T17" fmla="*/ 6 h 68"/>
                <a:gd name="T18" fmla="*/ 96 w 108"/>
                <a:gd name="T19" fmla="*/ 0 h 68"/>
                <a:gd name="T20" fmla="*/ 81 w 108"/>
                <a:gd name="T21" fmla="*/ 1 h 68"/>
                <a:gd name="T22" fmla="*/ 69 w 108"/>
                <a:gd name="T23" fmla="*/ 13 h 68"/>
                <a:gd name="T24" fmla="*/ 19 w 108"/>
                <a:gd name="T25" fmla="*/ 14 h 68"/>
                <a:gd name="T26" fmla="*/ 0 w 108"/>
                <a:gd name="T27" fmla="*/ 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8" h="68">
                  <a:moveTo>
                    <a:pt x="0" y="1"/>
                  </a:moveTo>
                  <a:lnTo>
                    <a:pt x="0" y="1"/>
                  </a:lnTo>
                  <a:lnTo>
                    <a:pt x="1" y="40"/>
                  </a:lnTo>
                  <a:lnTo>
                    <a:pt x="14" y="68"/>
                  </a:lnTo>
                  <a:lnTo>
                    <a:pt x="64" y="68"/>
                  </a:lnTo>
                  <a:lnTo>
                    <a:pt x="86" y="53"/>
                  </a:lnTo>
                  <a:lnTo>
                    <a:pt x="108" y="44"/>
                  </a:lnTo>
                  <a:lnTo>
                    <a:pt x="103" y="19"/>
                  </a:lnTo>
                  <a:lnTo>
                    <a:pt x="107" y="6"/>
                  </a:lnTo>
                  <a:lnTo>
                    <a:pt x="96" y="0"/>
                  </a:lnTo>
                  <a:lnTo>
                    <a:pt x="81" y="1"/>
                  </a:lnTo>
                  <a:lnTo>
                    <a:pt x="69" y="13"/>
                  </a:lnTo>
                  <a:lnTo>
                    <a:pt x="19" y="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4" name="Freeform 309">
              <a:extLst>
                <a:ext uri="{FF2B5EF4-FFF2-40B4-BE49-F238E27FC236}">
                  <a16:creationId xmlns:a16="http://schemas.microsoft.com/office/drawing/2014/main" xmlns="" id="{3206DBA4-B351-994E-B5DF-2A72C8CB6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3663" y="3521076"/>
              <a:ext cx="31750" cy="74613"/>
            </a:xfrm>
            <a:custGeom>
              <a:avLst/>
              <a:gdLst>
                <a:gd name="T0" fmla="*/ 0 w 30"/>
                <a:gd name="T1" fmla="*/ 14 h 70"/>
                <a:gd name="T2" fmla="*/ 0 w 30"/>
                <a:gd name="T3" fmla="*/ 14 h 70"/>
                <a:gd name="T4" fmla="*/ 0 w 30"/>
                <a:gd name="T5" fmla="*/ 50 h 70"/>
                <a:gd name="T6" fmla="*/ 10 w 30"/>
                <a:gd name="T7" fmla="*/ 70 h 70"/>
                <a:gd name="T8" fmla="*/ 17 w 30"/>
                <a:gd name="T9" fmla="*/ 69 h 70"/>
                <a:gd name="T10" fmla="*/ 30 w 30"/>
                <a:gd name="T11" fmla="*/ 45 h 70"/>
                <a:gd name="T12" fmla="*/ 23 w 30"/>
                <a:gd name="T13" fmla="*/ 35 h 70"/>
                <a:gd name="T14" fmla="*/ 20 w 30"/>
                <a:gd name="T15" fmla="*/ 9 h 70"/>
                <a:gd name="T16" fmla="*/ 10 w 30"/>
                <a:gd name="T17" fmla="*/ 0 h 70"/>
                <a:gd name="T18" fmla="*/ 0 w 30"/>
                <a:gd name="T19" fmla="*/ 1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70">
                  <a:moveTo>
                    <a:pt x="0" y="14"/>
                  </a:moveTo>
                  <a:lnTo>
                    <a:pt x="0" y="14"/>
                  </a:lnTo>
                  <a:lnTo>
                    <a:pt x="0" y="50"/>
                  </a:lnTo>
                  <a:lnTo>
                    <a:pt x="10" y="70"/>
                  </a:lnTo>
                  <a:lnTo>
                    <a:pt x="17" y="69"/>
                  </a:lnTo>
                  <a:lnTo>
                    <a:pt x="30" y="45"/>
                  </a:lnTo>
                  <a:lnTo>
                    <a:pt x="23" y="35"/>
                  </a:lnTo>
                  <a:lnTo>
                    <a:pt x="20" y="9"/>
                  </a:lnTo>
                  <a:lnTo>
                    <a:pt x="1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5" name="Freeform 310">
              <a:extLst>
                <a:ext uri="{FF2B5EF4-FFF2-40B4-BE49-F238E27FC236}">
                  <a16:creationId xmlns:a16="http://schemas.microsoft.com/office/drawing/2014/main" xmlns="" id="{FCD91B76-63C6-DF49-AD09-8B836E0D8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2238" y="3521076"/>
              <a:ext cx="41275" cy="41275"/>
            </a:xfrm>
            <a:custGeom>
              <a:avLst/>
              <a:gdLst>
                <a:gd name="T0" fmla="*/ 27 w 39"/>
                <a:gd name="T1" fmla="*/ 0 h 39"/>
                <a:gd name="T2" fmla="*/ 27 w 39"/>
                <a:gd name="T3" fmla="*/ 0 h 39"/>
                <a:gd name="T4" fmla="*/ 0 w 39"/>
                <a:gd name="T5" fmla="*/ 9 h 39"/>
                <a:gd name="T6" fmla="*/ 1 w 39"/>
                <a:gd name="T7" fmla="*/ 31 h 39"/>
                <a:gd name="T8" fmla="*/ 8 w 39"/>
                <a:gd name="T9" fmla="*/ 39 h 39"/>
                <a:gd name="T10" fmla="*/ 39 w 39"/>
                <a:gd name="T11" fmla="*/ 25 h 39"/>
                <a:gd name="T12" fmla="*/ 27 w 39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9">
                  <a:moveTo>
                    <a:pt x="27" y="0"/>
                  </a:moveTo>
                  <a:lnTo>
                    <a:pt x="27" y="0"/>
                  </a:lnTo>
                  <a:lnTo>
                    <a:pt x="0" y="9"/>
                  </a:lnTo>
                  <a:lnTo>
                    <a:pt x="1" y="31"/>
                  </a:lnTo>
                  <a:lnTo>
                    <a:pt x="8" y="39"/>
                  </a:lnTo>
                  <a:lnTo>
                    <a:pt x="39" y="25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6" name="Freeform 311">
              <a:extLst>
                <a:ext uri="{FF2B5EF4-FFF2-40B4-BE49-F238E27FC236}">
                  <a16:creationId xmlns:a16="http://schemas.microsoft.com/office/drawing/2014/main" xmlns="" id="{06EC72DB-1798-7B4D-ADB0-A1EC05306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5888" y="3538538"/>
              <a:ext cx="128588" cy="152400"/>
            </a:xfrm>
            <a:custGeom>
              <a:avLst/>
              <a:gdLst>
                <a:gd name="T0" fmla="*/ 1 w 122"/>
                <a:gd name="T1" fmla="*/ 58 h 143"/>
                <a:gd name="T2" fmla="*/ 1 w 122"/>
                <a:gd name="T3" fmla="*/ 58 h 143"/>
                <a:gd name="T4" fmla="*/ 0 w 122"/>
                <a:gd name="T5" fmla="*/ 69 h 143"/>
                <a:gd name="T6" fmla="*/ 36 w 122"/>
                <a:gd name="T7" fmla="*/ 87 h 143"/>
                <a:gd name="T8" fmla="*/ 53 w 122"/>
                <a:gd name="T9" fmla="*/ 94 h 143"/>
                <a:gd name="T10" fmla="*/ 44 w 122"/>
                <a:gd name="T11" fmla="*/ 103 h 143"/>
                <a:gd name="T12" fmla="*/ 24 w 122"/>
                <a:gd name="T13" fmla="*/ 105 h 143"/>
                <a:gd name="T14" fmla="*/ 21 w 122"/>
                <a:gd name="T15" fmla="*/ 115 h 143"/>
                <a:gd name="T16" fmla="*/ 28 w 122"/>
                <a:gd name="T17" fmla="*/ 130 h 143"/>
                <a:gd name="T18" fmla="*/ 51 w 122"/>
                <a:gd name="T19" fmla="*/ 142 h 143"/>
                <a:gd name="T20" fmla="*/ 61 w 122"/>
                <a:gd name="T21" fmla="*/ 143 h 143"/>
                <a:gd name="T22" fmla="*/ 62 w 122"/>
                <a:gd name="T23" fmla="*/ 116 h 143"/>
                <a:gd name="T24" fmla="*/ 77 w 122"/>
                <a:gd name="T25" fmla="*/ 98 h 143"/>
                <a:gd name="T26" fmla="*/ 36 w 122"/>
                <a:gd name="T27" fmla="*/ 50 h 143"/>
                <a:gd name="T28" fmla="*/ 42 w 122"/>
                <a:gd name="T29" fmla="*/ 34 h 143"/>
                <a:gd name="T30" fmla="*/ 51 w 122"/>
                <a:gd name="T31" fmla="*/ 34 h 143"/>
                <a:gd name="T32" fmla="*/ 66 w 122"/>
                <a:gd name="T33" fmla="*/ 45 h 143"/>
                <a:gd name="T34" fmla="*/ 75 w 122"/>
                <a:gd name="T35" fmla="*/ 41 h 143"/>
                <a:gd name="T36" fmla="*/ 78 w 122"/>
                <a:gd name="T37" fmla="*/ 25 h 143"/>
                <a:gd name="T38" fmla="*/ 120 w 122"/>
                <a:gd name="T39" fmla="*/ 25 h 143"/>
                <a:gd name="T40" fmla="*/ 122 w 122"/>
                <a:gd name="T41" fmla="*/ 0 h 143"/>
                <a:gd name="T42" fmla="*/ 104 w 122"/>
                <a:gd name="T43" fmla="*/ 13 h 143"/>
                <a:gd name="T44" fmla="*/ 52 w 122"/>
                <a:gd name="T45" fmla="*/ 11 h 143"/>
                <a:gd name="T46" fmla="*/ 18 w 122"/>
                <a:gd name="T47" fmla="*/ 29 h 143"/>
                <a:gd name="T48" fmla="*/ 1 w 122"/>
                <a:gd name="T49" fmla="*/ 58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2" h="143">
                  <a:moveTo>
                    <a:pt x="1" y="58"/>
                  </a:moveTo>
                  <a:lnTo>
                    <a:pt x="1" y="58"/>
                  </a:lnTo>
                  <a:lnTo>
                    <a:pt x="0" y="69"/>
                  </a:lnTo>
                  <a:lnTo>
                    <a:pt x="36" y="87"/>
                  </a:lnTo>
                  <a:lnTo>
                    <a:pt x="53" y="94"/>
                  </a:lnTo>
                  <a:lnTo>
                    <a:pt x="44" y="103"/>
                  </a:lnTo>
                  <a:lnTo>
                    <a:pt x="24" y="105"/>
                  </a:lnTo>
                  <a:lnTo>
                    <a:pt x="21" y="115"/>
                  </a:lnTo>
                  <a:lnTo>
                    <a:pt x="28" y="130"/>
                  </a:lnTo>
                  <a:lnTo>
                    <a:pt x="51" y="142"/>
                  </a:lnTo>
                  <a:lnTo>
                    <a:pt x="61" y="143"/>
                  </a:lnTo>
                  <a:lnTo>
                    <a:pt x="62" y="116"/>
                  </a:lnTo>
                  <a:lnTo>
                    <a:pt x="77" y="98"/>
                  </a:lnTo>
                  <a:lnTo>
                    <a:pt x="36" y="50"/>
                  </a:lnTo>
                  <a:lnTo>
                    <a:pt x="42" y="34"/>
                  </a:lnTo>
                  <a:lnTo>
                    <a:pt x="51" y="34"/>
                  </a:lnTo>
                  <a:lnTo>
                    <a:pt x="66" y="45"/>
                  </a:lnTo>
                  <a:lnTo>
                    <a:pt x="75" y="41"/>
                  </a:lnTo>
                  <a:lnTo>
                    <a:pt x="78" y="25"/>
                  </a:lnTo>
                  <a:lnTo>
                    <a:pt x="120" y="25"/>
                  </a:lnTo>
                  <a:lnTo>
                    <a:pt x="122" y="0"/>
                  </a:lnTo>
                  <a:lnTo>
                    <a:pt x="104" y="13"/>
                  </a:lnTo>
                  <a:lnTo>
                    <a:pt x="52" y="11"/>
                  </a:lnTo>
                  <a:lnTo>
                    <a:pt x="18" y="29"/>
                  </a:lnTo>
                  <a:lnTo>
                    <a:pt x="1" y="5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7" name="Freeform 312">
              <a:extLst>
                <a:ext uri="{FF2B5EF4-FFF2-40B4-BE49-F238E27FC236}">
                  <a16:creationId xmlns:a16="http://schemas.microsoft.com/office/drawing/2014/main" xmlns="" id="{27B68391-E9F8-0F4F-A228-4F9BF1535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9238" y="3525838"/>
              <a:ext cx="38100" cy="38100"/>
            </a:xfrm>
            <a:custGeom>
              <a:avLst/>
              <a:gdLst>
                <a:gd name="T0" fmla="*/ 2 w 36"/>
                <a:gd name="T1" fmla="*/ 8 h 36"/>
                <a:gd name="T2" fmla="*/ 2 w 36"/>
                <a:gd name="T3" fmla="*/ 8 h 36"/>
                <a:gd name="T4" fmla="*/ 0 w 36"/>
                <a:gd name="T5" fmla="*/ 36 h 36"/>
                <a:gd name="T6" fmla="*/ 25 w 36"/>
                <a:gd name="T7" fmla="*/ 29 h 36"/>
                <a:gd name="T8" fmla="*/ 36 w 36"/>
                <a:gd name="T9" fmla="*/ 21 h 36"/>
                <a:gd name="T10" fmla="*/ 33 w 36"/>
                <a:gd name="T11" fmla="*/ 9 h 36"/>
                <a:gd name="T12" fmla="*/ 21 w 36"/>
                <a:gd name="T13" fmla="*/ 0 h 36"/>
                <a:gd name="T14" fmla="*/ 2 w 36"/>
                <a:gd name="T15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6">
                  <a:moveTo>
                    <a:pt x="2" y="8"/>
                  </a:moveTo>
                  <a:lnTo>
                    <a:pt x="2" y="8"/>
                  </a:lnTo>
                  <a:lnTo>
                    <a:pt x="0" y="36"/>
                  </a:lnTo>
                  <a:lnTo>
                    <a:pt x="25" y="29"/>
                  </a:lnTo>
                  <a:lnTo>
                    <a:pt x="36" y="21"/>
                  </a:lnTo>
                  <a:lnTo>
                    <a:pt x="33" y="9"/>
                  </a:lnTo>
                  <a:lnTo>
                    <a:pt x="21" y="0"/>
                  </a:lnTo>
                  <a:lnTo>
                    <a:pt x="2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8" name="Freeform 313">
              <a:extLst>
                <a:ext uri="{FF2B5EF4-FFF2-40B4-BE49-F238E27FC236}">
                  <a16:creationId xmlns:a16="http://schemas.microsoft.com/office/drawing/2014/main" xmlns="" id="{53D92672-F9B4-CC4F-B5FF-2206F356D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3675" y="3708401"/>
              <a:ext cx="61913" cy="22225"/>
            </a:xfrm>
            <a:custGeom>
              <a:avLst/>
              <a:gdLst>
                <a:gd name="T0" fmla="*/ 4 w 58"/>
                <a:gd name="T1" fmla="*/ 0 h 21"/>
                <a:gd name="T2" fmla="*/ 4 w 58"/>
                <a:gd name="T3" fmla="*/ 0 h 21"/>
                <a:gd name="T4" fmla="*/ 17 w 58"/>
                <a:gd name="T5" fmla="*/ 1 h 21"/>
                <a:gd name="T6" fmla="*/ 23 w 58"/>
                <a:gd name="T7" fmla="*/ 9 h 21"/>
                <a:gd name="T8" fmla="*/ 41 w 58"/>
                <a:gd name="T9" fmla="*/ 9 h 21"/>
                <a:gd name="T10" fmla="*/ 54 w 58"/>
                <a:gd name="T11" fmla="*/ 4 h 21"/>
                <a:gd name="T12" fmla="*/ 58 w 58"/>
                <a:gd name="T13" fmla="*/ 9 h 21"/>
                <a:gd name="T14" fmla="*/ 50 w 58"/>
                <a:gd name="T15" fmla="*/ 20 h 21"/>
                <a:gd name="T16" fmla="*/ 13 w 58"/>
                <a:gd name="T17" fmla="*/ 21 h 21"/>
                <a:gd name="T18" fmla="*/ 7 w 58"/>
                <a:gd name="T19" fmla="*/ 12 h 21"/>
                <a:gd name="T20" fmla="*/ 0 w 58"/>
                <a:gd name="T21" fmla="*/ 8 h 21"/>
                <a:gd name="T22" fmla="*/ 4 w 58"/>
                <a:gd name="T2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21">
                  <a:moveTo>
                    <a:pt x="4" y="0"/>
                  </a:moveTo>
                  <a:lnTo>
                    <a:pt x="4" y="0"/>
                  </a:lnTo>
                  <a:lnTo>
                    <a:pt x="17" y="1"/>
                  </a:lnTo>
                  <a:lnTo>
                    <a:pt x="23" y="9"/>
                  </a:lnTo>
                  <a:lnTo>
                    <a:pt x="41" y="9"/>
                  </a:lnTo>
                  <a:lnTo>
                    <a:pt x="54" y="4"/>
                  </a:lnTo>
                  <a:lnTo>
                    <a:pt x="58" y="9"/>
                  </a:lnTo>
                  <a:lnTo>
                    <a:pt x="50" y="20"/>
                  </a:lnTo>
                  <a:lnTo>
                    <a:pt x="13" y="21"/>
                  </a:lnTo>
                  <a:lnTo>
                    <a:pt x="7" y="12"/>
                  </a:lnTo>
                  <a:lnTo>
                    <a:pt x="0" y="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20" name="Freeform 53">
              <a:extLst>
                <a:ext uri="{FF2B5EF4-FFF2-40B4-BE49-F238E27FC236}">
                  <a16:creationId xmlns:a16="http://schemas.microsoft.com/office/drawing/2014/main" xmlns="" id="{B08DD119-2051-6844-B622-B7F722618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3075" y="4475163"/>
              <a:ext cx="179388" cy="227013"/>
            </a:xfrm>
            <a:custGeom>
              <a:avLst/>
              <a:gdLst>
                <a:gd name="T0" fmla="*/ 8 w 169"/>
                <a:gd name="T1" fmla="*/ 29 h 215"/>
                <a:gd name="T2" fmla="*/ 8 w 169"/>
                <a:gd name="T3" fmla="*/ 29 h 215"/>
                <a:gd name="T4" fmla="*/ 29 w 169"/>
                <a:gd name="T5" fmla="*/ 70 h 215"/>
                <a:gd name="T6" fmla="*/ 4 w 169"/>
                <a:gd name="T7" fmla="*/ 122 h 215"/>
                <a:gd name="T8" fmla="*/ 0 w 169"/>
                <a:gd name="T9" fmla="*/ 138 h 215"/>
                <a:gd name="T10" fmla="*/ 125 w 169"/>
                <a:gd name="T11" fmla="*/ 215 h 215"/>
                <a:gd name="T12" fmla="*/ 164 w 169"/>
                <a:gd name="T13" fmla="*/ 155 h 215"/>
                <a:gd name="T14" fmla="*/ 144 w 169"/>
                <a:gd name="T15" fmla="*/ 139 h 215"/>
                <a:gd name="T16" fmla="*/ 144 w 169"/>
                <a:gd name="T17" fmla="*/ 58 h 215"/>
                <a:gd name="T18" fmla="*/ 169 w 169"/>
                <a:gd name="T19" fmla="*/ 32 h 215"/>
                <a:gd name="T20" fmla="*/ 129 w 169"/>
                <a:gd name="T21" fmla="*/ 45 h 215"/>
                <a:gd name="T22" fmla="*/ 100 w 169"/>
                <a:gd name="T23" fmla="*/ 45 h 215"/>
                <a:gd name="T24" fmla="*/ 54 w 169"/>
                <a:gd name="T25" fmla="*/ 6 h 215"/>
                <a:gd name="T26" fmla="*/ 39 w 169"/>
                <a:gd name="T27" fmla="*/ 0 h 215"/>
                <a:gd name="T28" fmla="*/ 12 w 169"/>
                <a:gd name="T29" fmla="*/ 2 h 215"/>
                <a:gd name="T30" fmla="*/ 7 w 169"/>
                <a:gd name="T31" fmla="*/ 10 h 215"/>
                <a:gd name="T32" fmla="*/ 8 w 169"/>
                <a:gd name="T33" fmla="*/ 29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9" h="215">
                  <a:moveTo>
                    <a:pt x="8" y="29"/>
                  </a:moveTo>
                  <a:lnTo>
                    <a:pt x="8" y="29"/>
                  </a:lnTo>
                  <a:lnTo>
                    <a:pt x="29" y="70"/>
                  </a:lnTo>
                  <a:lnTo>
                    <a:pt x="4" y="122"/>
                  </a:lnTo>
                  <a:lnTo>
                    <a:pt x="0" y="138"/>
                  </a:lnTo>
                  <a:lnTo>
                    <a:pt x="125" y="215"/>
                  </a:lnTo>
                  <a:lnTo>
                    <a:pt x="164" y="155"/>
                  </a:lnTo>
                  <a:lnTo>
                    <a:pt x="144" y="139"/>
                  </a:lnTo>
                  <a:lnTo>
                    <a:pt x="144" y="58"/>
                  </a:lnTo>
                  <a:lnTo>
                    <a:pt x="169" y="32"/>
                  </a:lnTo>
                  <a:lnTo>
                    <a:pt x="129" y="45"/>
                  </a:lnTo>
                  <a:lnTo>
                    <a:pt x="100" y="45"/>
                  </a:lnTo>
                  <a:lnTo>
                    <a:pt x="54" y="6"/>
                  </a:lnTo>
                  <a:lnTo>
                    <a:pt x="39" y="0"/>
                  </a:lnTo>
                  <a:lnTo>
                    <a:pt x="12" y="2"/>
                  </a:lnTo>
                  <a:lnTo>
                    <a:pt x="7" y="10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</p:grpSp>
      <p:pic>
        <p:nvPicPr>
          <p:cNvPr id="321" name="Picture 3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437" y="804683"/>
            <a:ext cx="1356478" cy="4343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054" y="585877"/>
            <a:ext cx="1432684" cy="434378"/>
          </a:xfrm>
          <a:prstGeom prst="rect">
            <a:avLst/>
          </a:prstGeom>
        </p:spPr>
      </p:pic>
      <p:sp>
        <p:nvSpPr>
          <p:cNvPr id="404" name="Номер слайда 1">
            <a:extLst>
              <a:ext uri="{FF2B5EF4-FFF2-40B4-BE49-F238E27FC236}">
                <a16:creationId xmlns:a16="http://schemas.microsoft.com/office/drawing/2014/main" xmlns="" id="{F4F175FE-2264-7C47-AF14-3B8C769FE05D}"/>
              </a:ext>
            </a:extLst>
          </p:cNvPr>
          <p:cNvSpPr>
            <a:spLocks noGrp="1" noChangeArrowheads="1"/>
          </p:cNvSpPr>
          <p:nvPr>
            <p:ph type="sldNum" sz="quarter" idx="16"/>
          </p:nvPr>
        </p:nvSpPr>
        <p:spPr bwMode="auto">
          <a:xfrm>
            <a:off x="692150" y="6551613"/>
            <a:ext cx="508000" cy="1508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FE15F7B-C15A-8147-8A0E-03C129A0CC38}" type="slidenum">
              <a:rPr lang="en-US" altLang="ru-RU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ru-RU"/>
          </a:p>
        </p:txBody>
      </p:sp>
      <p:sp>
        <p:nvSpPr>
          <p:cNvPr id="405" name="Заголовок 3">
            <a:extLst>
              <a:ext uri="{FF2B5EF4-FFF2-40B4-BE49-F238E27FC236}">
                <a16:creationId xmlns:a16="http://schemas.microsoft.com/office/drawing/2014/main" xmlns="" id="{754D572B-F5D7-984E-AF61-AC43E68B4D4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226010" y="476639"/>
            <a:ext cx="4608053" cy="4953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/>
            <a:r>
              <a:rPr lang="en-US" altLang="ru-RU" dirty="0">
                <a:latin typeface="Tw Cen MT" panose="020B0602020104020603" pitchFamily="34" charset="0"/>
              </a:rPr>
              <a:t> </a:t>
            </a:r>
            <a:r>
              <a:rPr lang="en-US" altLang="ru-RU" dirty="0" smtClean="0">
                <a:latin typeface="Tw Cen MT" panose="020B0602020104020603" pitchFamily="34" charset="0"/>
              </a:rPr>
              <a:t>Hindrance That Faced So Far</a:t>
            </a:r>
            <a:endParaRPr lang="ru-RU" altLang="ru-RU" dirty="0"/>
          </a:p>
        </p:txBody>
      </p:sp>
      <p:sp>
        <p:nvSpPr>
          <p:cNvPr id="406" name="Текст 4">
            <a:extLst>
              <a:ext uri="{FF2B5EF4-FFF2-40B4-BE49-F238E27FC236}">
                <a16:creationId xmlns:a16="http://schemas.microsoft.com/office/drawing/2014/main" xmlns="" id="{FCD67BAD-3AFD-7440-856A-94D1CC042F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66735" y="1041535"/>
            <a:ext cx="3594100" cy="37941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latin typeface="Tw Cen MT" panose="020B0602020104020603" pitchFamily="34" charset="0"/>
              </a:rPr>
              <a:t>Pined Points are</a:t>
            </a:r>
            <a:endParaRPr lang="ru-RU" dirty="0"/>
          </a:p>
        </p:txBody>
      </p:sp>
      <p:grpSp>
        <p:nvGrpSpPr>
          <p:cNvPr id="407" name="Группа 5">
            <a:extLst>
              <a:ext uri="{FF2B5EF4-FFF2-40B4-BE49-F238E27FC236}">
                <a16:creationId xmlns:a16="http://schemas.microsoft.com/office/drawing/2014/main" xmlns="" id="{21B9A9D7-D49D-B541-A2EC-5D73A6DA270F}"/>
              </a:ext>
            </a:extLst>
          </p:cNvPr>
          <p:cNvGrpSpPr/>
          <p:nvPr/>
        </p:nvGrpSpPr>
        <p:grpSpPr>
          <a:xfrm>
            <a:off x="5146685" y="3491597"/>
            <a:ext cx="1914525" cy="2044016"/>
            <a:chOff x="5395913" y="3491597"/>
            <a:chExt cx="1914525" cy="2044016"/>
          </a:xfrm>
          <a:solidFill>
            <a:schemeClr val="tx2">
              <a:lumMod val="60000"/>
              <a:lumOff val="4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408" name="Freeform 5">
              <a:extLst>
                <a:ext uri="{FF2B5EF4-FFF2-40B4-BE49-F238E27FC236}">
                  <a16:creationId xmlns:a16="http://schemas.microsoft.com/office/drawing/2014/main" xmlns="" id="{8F21242B-8675-B94E-9A31-AC1A60A669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5913" y="3668713"/>
              <a:ext cx="1914525" cy="1866900"/>
            </a:xfrm>
            <a:custGeom>
              <a:avLst/>
              <a:gdLst>
                <a:gd name="T0" fmla="*/ 2881 w 3019"/>
                <a:gd name="T1" fmla="*/ 1268 h 2953"/>
                <a:gd name="T2" fmla="*/ 2881 w 3019"/>
                <a:gd name="T3" fmla="*/ 1268 h 2953"/>
                <a:gd name="T4" fmla="*/ 2654 w 3019"/>
                <a:gd name="T5" fmla="*/ 1755 h 2953"/>
                <a:gd name="T6" fmla="*/ 1508 w 3019"/>
                <a:gd name="T7" fmla="*/ 2831 h 2953"/>
                <a:gd name="T8" fmla="*/ 361 w 3019"/>
                <a:gd name="T9" fmla="*/ 1755 h 2953"/>
                <a:gd name="T10" fmla="*/ 135 w 3019"/>
                <a:gd name="T11" fmla="*/ 1268 h 2953"/>
                <a:gd name="T12" fmla="*/ 274 w 3019"/>
                <a:gd name="T13" fmla="*/ 828 h 2953"/>
                <a:gd name="T14" fmla="*/ 435 w 3019"/>
                <a:gd name="T15" fmla="*/ 838 h 2953"/>
                <a:gd name="T16" fmla="*/ 546 w 3019"/>
                <a:gd name="T17" fmla="*/ 1040 h 2953"/>
                <a:gd name="T18" fmla="*/ 567 w 3019"/>
                <a:gd name="T19" fmla="*/ 1040 h 2953"/>
                <a:gd name="T20" fmla="*/ 722 w 3019"/>
                <a:gd name="T21" fmla="*/ 491 h 2953"/>
                <a:gd name="T22" fmla="*/ 1096 w 3019"/>
                <a:gd name="T23" fmla="*/ 559 h 2953"/>
                <a:gd name="T24" fmla="*/ 1813 w 3019"/>
                <a:gd name="T25" fmla="*/ 720 h 2953"/>
                <a:gd name="T26" fmla="*/ 2357 w 3019"/>
                <a:gd name="T27" fmla="*/ 838 h 2953"/>
                <a:gd name="T28" fmla="*/ 2449 w 3019"/>
                <a:gd name="T29" fmla="*/ 1040 h 2953"/>
                <a:gd name="T30" fmla="*/ 2462 w 3019"/>
                <a:gd name="T31" fmla="*/ 1040 h 2953"/>
                <a:gd name="T32" fmla="*/ 2555 w 3019"/>
                <a:gd name="T33" fmla="*/ 853 h 2953"/>
                <a:gd name="T34" fmla="*/ 2734 w 3019"/>
                <a:gd name="T35" fmla="*/ 823 h 2953"/>
                <a:gd name="T36" fmla="*/ 2750 w 3019"/>
                <a:gd name="T37" fmla="*/ 832 h 2953"/>
                <a:gd name="T38" fmla="*/ 2761 w 3019"/>
                <a:gd name="T39" fmla="*/ 840 h 2953"/>
                <a:gd name="T40" fmla="*/ 2762 w 3019"/>
                <a:gd name="T41" fmla="*/ 841 h 2953"/>
                <a:gd name="T42" fmla="*/ 2812 w 3019"/>
                <a:gd name="T43" fmla="*/ 891 h 2953"/>
                <a:gd name="T44" fmla="*/ 2881 w 3019"/>
                <a:gd name="T45" fmla="*/ 1268 h 2953"/>
                <a:gd name="T46" fmla="*/ 2888 w 3019"/>
                <a:gd name="T47" fmla="*/ 791 h 2953"/>
                <a:gd name="T48" fmla="*/ 2888 w 3019"/>
                <a:gd name="T49" fmla="*/ 791 h 2953"/>
                <a:gd name="T50" fmla="*/ 2880 w 3019"/>
                <a:gd name="T51" fmla="*/ 782 h 2953"/>
                <a:gd name="T52" fmla="*/ 2881 w 3019"/>
                <a:gd name="T53" fmla="*/ 769 h 2953"/>
                <a:gd name="T54" fmla="*/ 2801 w 3019"/>
                <a:gd name="T55" fmla="*/ 0 h 2953"/>
                <a:gd name="T56" fmla="*/ 2805 w 3019"/>
                <a:gd name="T57" fmla="*/ 23 h 2953"/>
                <a:gd name="T58" fmla="*/ 1486 w 3019"/>
                <a:gd name="T59" fmla="*/ 337 h 2953"/>
                <a:gd name="T60" fmla="*/ 167 w 3019"/>
                <a:gd name="T61" fmla="*/ 23 h 2953"/>
                <a:gd name="T62" fmla="*/ 170 w 3019"/>
                <a:gd name="T63" fmla="*/ 4 h 2953"/>
                <a:gd name="T64" fmla="*/ 103 w 3019"/>
                <a:gd name="T65" fmla="*/ 811 h 2953"/>
                <a:gd name="T66" fmla="*/ 104 w 3019"/>
                <a:gd name="T67" fmla="*/ 820 h 2953"/>
                <a:gd name="T68" fmla="*/ 99 w 3019"/>
                <a:gd name="T69" fmla="*/ 828 h 2953"/>
                <a:gd name="T70" fmla="*/ 13 w 3019"/>
                <a:gd name="T71" fmla="*/ 1277 h 2953"/>
                <a:gd name="T72" fmla="*/ 255 w 3019"/>
                <a:gd name="T73" fmla="*/ 1839 h 2953"/>
                <a:gd name="T74" fmla="*/ 263 w 3019"/>
                <a:gd name="T75" fmla="*/ 1844 h 2953"/>
                <a:gd name="T76" fmla="*/ 266 w 3019"/>
                <a:gd name="T77" fmla="*/ 1853 h 2953"/>
                <a:gd name="T78" fmla="*/ 1508 w 3019"/>
                <a:gd name="T79" fmla="*/ 2953 h 2953"/>
                <a:gd name="T80" fmla="*/ 2750 w 3019"/>
                <a:gd name="T81" fmla="*/ 1853 h 2953"/>
                <a:gd name="T82" fmla="*/ 2753 w 3019"/>
                <a:gd name="T83" fmla="*/ 1844 h 2953"/>
                <a:gd name="T84" fmla="*/ 2761 w 3019"/>
                <a:gd name="T85" fmla="*/ 1839 h 2953"/>
                <a:gd name="T86" fmla="*/ 3003 w 3019"/>
                <a:gd name="T87" fmla="*/ 1277 h 2953"/>
                <a:gd name="T88" fmla="*/ 2888 w 3019"/>
                <a:gd name="T89" fmla="*/ 791 h 2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019" h="2953">
                  <a:moveTo>
                    <a:pt x="2881" y="1268"/>
                  </a:moveTo>
                  <a:lnTo>
                    <a:pt x="2881" y="1268"/>
                  </a:lnTo>
                  <a:cubicBezTo>
                    <a:pt x="2862" y="1522"/>
                    <a:pt x="2768" y="1721"/>
                    <a:pt x="2654" y="1755"/>
                  </a:cubicBezTo>
                  <a:cubicBezTo>
                    <a:pt x="2445" y="2399"/>
                    <a:pt x="1986" y="2831"/>
                    <a:pt x="1508" y="2831"/>
                  </a:cubicBezTo>
                  <a:cubicBezTo>
                    <a:pt x="1029" y="2831"/>
                    <a:pt x="570" y="2399"/>
                    <a:pt x="361" y="1755"/>
                  </a:cubicBezTo>
                  <a:cubicBezTo>
                    <a:pt x="248" y="1721"/>
                    <a:pt x="154" y="1522"/>
                    <a:pt x="135" y="1268"/>
                  </a:cubicBezTo>
                  <a:cubicBezTo>
                    <a:pt x="118" y="1054"/>
                    <a:pt x="177" y="869"/>
                    <a:pt x="274" y="828"/>
                  </a:cubicBezTo>
                  <a:cubicBezTo>
                    <a:pt x="322" y="807"/>
                    <a:pt x="396" y="812"/>
                    <a:pt x="435" y="838"/>
                  </a:cubicBezTo>
                  <a:cubicBezTo>
                    <a:pt x="523" y="894"/>
                    <a:pt x="542" y="991"/>
                    <a:pt x="546" y="1040"/>
                  </a:cubicBezTo>
                  <a:lnTo>
                    <a:pt x="567" y="1040"/>
                  </a:lnTo>
                  <a:cubicBezTo>
                    <a:pt x="571" y="926"/>
                    <a:pt x="594" y="552"/>
                    <a:pt x="722" y="491"/>
                  </a:cubicBezTo>
                  <a:cubicBezTo>
                    <a:pt x="851" y="429"/>
                    <a:pt x="959" y="487"/>
                    <a:pt x="1096" y="559"/>
                  </a:cubicBezTo>
                  <a:cubicBezTo>
                    <a:pt x="1261" y="647"/>
                    <a:pt x="1466" y="756"/>
                    <a:pt x="1813" y="720"/>
                  </a:cubicBezTo>
                  <a:cubicBezTo>
                    <a:pt x="2068" y="693"/>
                    <a:pt x="2251" y="733"/>
                    <a:pt x="2357" y="838"/>
                  </a:cubicBezTo>
                  <a:cubicBezTo>
                    <a:pt x="2430" y="911"/>
                    <a:pt x="2446" y="996"/>
                    <a:pt x="2449" y="1040"/>
                  </a:cubicBezTo>
                  <a:lnTo>
                    <a:pt x="2462" y="1040"/>
                  </a:lnTo>
                  <a:cubicBezTo>
                    <a:pt x="2474" y="995"/>
                    <a:pt x="2505" y="895"/>
                    <a:pt x="2555" y="853"/>
                  </a:cubicBezTo>
                  <a:cubicBezTo>
                    <a:pt x="2629" y="791"/>
                    <a:pt x="2694" y="802"/>
                    <a:pt x="2734" y="823"/>
                  </a:cubicBezTo>
                  <a:lnTo>
                    <a:pt x="2750" y="832"/>
                  </a:lnTo>
                  <a:cubicBezTo>
                    <a:pt x="2754" y="835"/>
                    <a:pt x="2757" y="837"/>
                    <a:pt x="2761" y="840"/>
                  </a:cubicBezTo>
                  <a:lnTo>
                    <a:pt x="2762" y="841"/>
                  </a:lnTo>
                  <a:cubicBezTo>
                    <a:pt x="2780" y="854"/>
                    <a:pt x="2796" y="871"/>
                    <a:pt x="2812" y="891"/>
                  </a:cubicBezTo>
                  <a:cubicBezTo>
                    <a:pt x="2869" y="972"/>
                    <a:pt x="2893" y="1106"/>
                    <a:pt x="2881" y="1268"/>
                  </a:cubicBezTo>
                  <a:close/>
                  <a:moveTo>
                    <a:pt x="2888" y="791"/>
                  </a:moveTo>
                  <a:lnTo>
                    <a:pt x="2888" y="791"/>
                  </a:lnTo>
                  <a:lnTo>
                    <a:pt x="2880" y="782"/>
                  </a:lnTo>
                  <a:lnTo>
                    <a:pt x="2881" y="769"/>
                  </a:lnTo>
                  <a:cubicBezTo>
                    <a:pt x="2916" y="454"/>
                    <a:pt x="2879" y="202"/>
                    <a:pt x="2801" y="0"/>
                  </a:cubicBezTo>
                  <a:cubicBezTo>
                    <a:pt x="2803" y="8"/>
                    <a:pt x="2805" y="15"/>
                    <a:pt x="2805" y="23"/>
                  </a:cubicBezTo>
                  <a:cubicBezTo>
                    <a:pt x="2805" y="197"/>
                    <a:pt x="2214" y="337"/>
                    <a:pt x="1486" y="337"/>
                  </a:cubicBezTo>
                  <a:cubicBezTo>
                    <a:pt x="757" y="337"/>
                    <a:pt x="167" y="197"/>
                    <a:pt x="167" y="23"/>
                  </a:cubicBezTo>
                  <a:cubicBezTo>
                    <a:pt x="167" y="17"/>
                    <a:pt x="168" y="10"/>
                    <a:pt x="170" y="4"/>
                  </a:cubicBezTo>
                  <a:cubicBezTo>
                    <a:pt x="98" y="204"/>
                    <a:pt x="80" y="459"/>
                    <a:pt x="103" y="811"/>
                  </a:cubicBezTo>
                  <a:lnTo>
                    <a:pt x="104" y="820"/>
                  </a:lnTo>
                  <a:lnTo>
                    <a:pt x="99" y="828"/>
                  </a:lnTo>
                  <a:cubicBezTo>
                    <a:pt x="28" y="934"/>
                    <a:pt x="0" y="1089"/>
                    <a:pt x="13" y="1277"/>
                  </a:cubicBezTo>
                  <a:cubicBezTo>
                    <a:pt x="28" y="1482"/>
                    <a:pt x="100" y="1738"/>
                    <a:pt x="255" y="1839"/>
                  </a:cubicBezTo>
                  <a:lnTo>
                    <a:pt x="263" y="1844"/>
                  </a:lnTo>
                  <a:lnTo>
                    <a:pt x="266" y="1853"/>
                  </a:lnTo>
                  <a:cubicBezTo>
                    <a:pt x="503" y="2521"/>
                    <a:pt x="990" y="2953"/>
                    <a:pt x="1508" y="2953"/>
                  </a:cubicBezTo>
                  <a:cubicBezTo>
                    <a:pt x="2025" y="2953"/>
                    <a:pt x="2513" y="2521"/>
                    <a:pt x="2750" y="1853"/>
                  </a:cubicBezTo>
                  <a:lnTo>
                    <a:pt x="2753" y="1844"/>
                  </a:lnTo>
                  <a:lnTo>
                    <a:pt x="2761" y="1839"/>
                  </a:lnTo>
                  <a:cubicBezTo>
                    <a:pt x="2916" y="1738"/>
                    <a:pt x="2987" y="1482"/>
                    <a:pt x="3003" y="1277"/>
                  </a:cubicBezTo>
                  <a:cubicBezTo>
                    <a:pt x="3019" y="1066"/>
                    <a:pt x="2978" y="893"/>
                    <a:pt x="2888" y="79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09" name="Freeform 6">
              <a:extLst>
                <a:ext uri="{FF2B5EF4-FFF2-40B4-BE49-F238E27FC236}">
                  <a16:creationId xmlns:a16="http://schemas.microsoft.com/office/drawing/2014/main" xmlns="" id="{74033A2F-5DCF-3E45-AD16-CE7008A896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4826" y="4268788"/>
              <a:ext cx="1557338" cy="522288"/>
            </a:xfrm>
            <a:custGeom>
              <a:avLst/>
              <a:gdLst>
                <a:gd name="T0" fmla="*/ 2206 w 2457"/>
                <a:gd name="T1" fmla="*/ 300 h 827"/>
                <a:gd name="T2" fmla="*/ 2206 w 2457"/>
                <a:gd name="T3" fmla="*/ 300 h 827"/>
                <a:gd name="T4" fmla="*/ 2073 w 2457"/>
                <a:gd name="T5" fmla="*/ 638 h 827"/>
                <a:gd name="T6" fmla="*/ 1629 w 2457"/>
                <a:gd name="T7" fmla="*/ 730 h 827"/>
                <a:gd name="T8" fmla="*/ 1427 w 2457"/>
                <a:gd name="T9" fmla="*/ 310 h 827"/>
                <a:gd name="T10" fmla="*/ 1779 w 2457"/>
                <a:gd name="T11" fmla="*/ 153 h 827"/>
                <a:gd name="T12" fmla="*/ 2206 w 2457"/>
                <a:gd name="T13" fmla="*/ 300 h 827"/>
                <a:gd name="T14" fmla="*/ 828 w 2457"/>
                <a:gd name="T15" fmla="*/ 730 h 827"/>
                <a:gd name="T16" fmla="*/ 828 w 2457"/>
                <a:gd name="T17" fmla="*/ 730 h 827"/>
                <a:gd name="T18" fmla="*/ 384 w 2457"/>
                <a:gd name="T19" fmla="*/ 638 h 827"/>
                <a:gd name="T20" fmla="*/ 251 w 2457"/>
                <a:gd name="T21" fmla="*/ 300 h 827"/>
                <a:gd name="T22" fmla="*/ 678 w 2457"/>
                <a:gd name="T23" fmla="*/ 153 h 827"/>
                <a:gd name="T24" fmla="*/ 1030 w 2457"/>
                <a:gd name="T25" fmla="*/ 310 h 827"/>
                <a:gd name="T26" fmla="*/ 828 w 2457"/>
                <a:gd name="T27" fmla="*/ 730 h 827"/>
                <a:gd name="T28" fmla="*/ 2409 w 2457"/>
                <a:gd name="T29" fmla="*/ 46 h 827"/>
                <a:gd name="T30" fmla="*/ 2409 w 2457"/>
                <a:gd name="T31" fmla="*/ 46 h 827"/>
                <a:gd name="T32" fmla="*/ 1820 w 2457"/>
                <a:gd name="T33" fmla="*/ 18 h 827"/>
                <a:gd name="T34" fmla="*/ 1229 w 2457"/>
                <a:gd name="T35" fmla="*/ 168 h 827"/>
                <a:gd name="T36" fmla="*/ 637 w 2457"/>
                <a:gd name="T37" fmla="*/ 18 h 827"/>
                <a:gd name="T38" fmla="*/ 48 w 2457"/>
                <a:gd name="T39" fmla="*/ 46 h 827"/>
                <a:gd name="T40" fmla="*/ 7 w 2457"/>
                <a:gd name="T41" fmla="*/ 106 h 827"/>
                <a:gd name="T42" fmla="*/ 31 w 2457"/>
                <a:gd name="T43" fmla="*/ 211 h 827"/>
                <a:gd name="T44" fmla="*/ 87 w 2457"/>
                <a:gd name="T45" fmla="*/ 245 h 827"/>
                <a:gd name="T46" fmla="*/ 215 w 2457"/>
                <a:gd name="T47" fmla="*/ 544 h 827"/>
                <a:gd name="T48" fmla="*/ 710 w 2457"/>
                <a:gd name="T49" fmla="*/ 827 h 827"/>
                <a:gd name="T50" fmla="*/ 1068 w 2457"/>
                <a:gd name="T51" fmla="*/ 619 h 827"/>
                <a:gd name="T52" fmla="*/ 1229 w 2457"/>
                <a:gd name="T53" fmla="*/ 334 h 827"/>
                <a:gd name="T54" fmla="*/ 1389 w 2457"/>
                <a:gd name="T55" fmla="*/ 619 h 827"/>
                <a:gd name="T56" fmla="*/ 1747 w 2457"/>
                <a:gd name="T57" fmla="*/ 827 h 827"/>
                <a:gd name="T58" fmla="*/ 2242 w 2457"/>
                <a:gd name="T59" fmla="*/ 544 h 827"/>
                <a:gd name="T60" fmla="*/ 2370 w 2457"/>
                <a:gd name="T61" fmla="*/ 245 h 827"/>
                <a:gd name="T62" fmla="*/ 2426 w 2457"/>
                <a:gd name="T63" fmla="*/ 211 h 827"/>
                <a:gd name="T64" fmla="*/ 2451 w 2457"/>
                <a:gd name="T65" fmla="*/ 106 h 827"/>
                <a:gd name="T66" fmla="*/ 2409 w 2457"/>
                <a:gd name="T67" fmla="*/ 46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57" h="827">
                  <a:moveTo>
                    <a:pt x="2206" y="300"/>
                  </a:moveTo>
                  <a:lnTo>
                    <a:pt x="2206" y="300"/>
                  </a:lnTo>
                  <a:cubicBezTo>
                    <a:pt x="2200" y="399"/>
                    <a:pt x="2141" y="557"/>
                    <a:pt x="2073" y="638"/>
                  </a:cubicBezTo>
                  <a:cubicBezTo>
                    <a:pt x="2005" y="718"/>
                    <a:pt x="1791" y="775"/>
                    <a:pt x="1629" y="730"/>
                  </a:cubicBezTo>
                  <a:cubicBezTo>
                    <a:pt x="1468" y="685"/>
                    <a:pt x="1420" y="392"/>
                    <a:pt x="1427" y="310"/>
                  </a:cubicBezTo>
                  <a:cubicBezTo>
                    <a:pt x="1433" y="228"/>
                    <a:pt x="1612" y="163"/>
                    <a:pt x="1779" y="153"/>
                  </a:cubicBezTo>
                  <a:cubicBezTo>
                    <a:pt x="2142" y="130"/>
                    <a:pt x="2213" y="202"/>
                    <a:pt x="2206" y="300"/>
                  </a:cubicBezTo>
                  <a:close/>
                  <a:moveTo>
                    <a:pt x="828" y="730"/>
                  </a:moveTo>
                  <a:lnTo>
                    <a:pt x="828" y="730"/>
                  </a:lnTo>
                  <a:cubicBezTo>
                    <a:pt x="666" y="775"/>
                    <a:pt x="452" y="718"/>
                    <a:pt x="384" y="638"/>
                  </a:cubicBezTo>
                  <a:cubicBezTo>
                    <a:pt x="316" y="557"/>
                    <a:pt x="257" y="399"/>
                    <a:pt x="251" y="300"/>
                  </a:cubicBezTo>
                  <a:cubicBezTo>
                    <a:pt x="245" y="202"/>
                    <a:pt x="315" y="130"/>
                    <a:pt x="678" y="153"/>
                  </a:cubicBezTo>
                  <a:cubicBezTo>
                    <a:pt x="845" y="163"/>
                    <a:pt x="1024" y="228"/>
                    <a:pt x="1030" y="310"/>
                  </a:cubicBezTo>
                  <a:cubicBezTo>
                    <a:pt x="1037" y="392"/>
                    <a:pt x="989" y="685"/>
                    <a:pt x="828" y="730"/>
                  </a:cubicBezTo>
                  <a:close/>
                  <a:moveTo>
                    <a:pt x="2409" y="46"/>
                  </a:moveTo>
                  <a:lnTo>
                    <a:pt x="2409" y="46"/>
                  </a:lnTo>
                  <a:cubicBezTo>
                    <a:pt x="2378" y="46"/>
                    <a:pt x="2114" y="0"/>
                    <a:pt x="1820" y="18"/>
                  </a:cubicBezTo>
                  <a:cubicBezTo>
                    <a:pt x="1522" y="37"/>
                    <a:pt x="1357" y="168"/>
                    <a:pt x="1229" y="168"/>
                  </a:cubicBezTo>
                  <a:cubicBezTo>
                    <a:pt x="1100" y="168"/>
                    <a:pt x="935" y="37"/>
                    <a:pt x="637" y="18"/>
                  </a:cubicBezTo>
                  <a:cubicBezTo>
                    <a:pt x="343" y="0"/>
                    <a:pt x="79" y="46"/>
                    <a:pt x="48" y="46"/>
                  </a:cubicBezTo>
                  <a:cubicBezTo>
                    <a:pt x="18" y="46"/>
                    <a:pt x="0" y="62"/>
                    <a:pt x="7" y="106"/>
                  </a:cubicBezTo>
                  <a:cubicBezTo>
                    <a:pt x="13" y="150"/>
                    <a:pt x="28" y="194"/>
                    <a:pt x="31" y="211"/>
                  </a:cubicBezTo>
                  <a:cubicBezTo>
                    <a:pt x="35" y="229"/>
                    <a:pt x="71" y="228"/>
                    <a:pt x="87" y="245"/>
                  </a:cubicBezTo>
                  <a:cubicBezTo>
                    <a:pt x="104" y="263"/>
                    <a:pt x="154" y="419"/>
                    <a:pt x="215" y="544"/>
                  </a:cubicBezTo>
                  <a:cubicBezTo>
                    <a:pt x="276" y="670"/>
                    <a:pt x="369" y="827"/>
                    <a:pt x="710" y="827"/>
                  </a:cubicBezTo>
                  <a:cubicBezTo>
                    <a:pt x="941" y="827"/>
                    <a:pt x="1034" y="689"/>
                    <a:pt x="1068" y="619"/>
                  </a:cubicBezTo>
                  <a:cubicBezTo>
                    <a:pt x="1131" y="494"/>
                    <a:pt x="1123" y="334"/>
                    <a:pt x="1229" y="334"/>
                  </a:cubicBezTo>
                  <a:cubicBezTo>
                    <a:pt x="1334" y="334"/>
                    <a:pt x="1326" y="494"/>
                    <a:pt x="1389" y="619"/>
                  </a:cubicBezTo>
                  <a:cubicBezTo>
                    <a:pt x="1423" y="689"/>
                    <a:pt x="1516" y="827"/>
                    <a:pt x="1747" y="827"/>
                  </a:cubicBezTo>
                  <a:cubicBezTo>
                    <a:pt x="2088" y="827"/>
                    <a:pt x="2181" y="670"/>
                    <a:pt x="2242" y="544"/>
                  </a:cubicBezTo>
                  <a:cubicBezTo>
                    <a:pt x="2303" y="419"/>
                    <a:pt x="2353" y="263"/>
                    <a:pt x="2370" y="245"/>
                  </a:cubicBezTo>
                  <a:cubicBezTo>
                    <a:pt x="2386" y="228"/>
                    <a:pt x="2422" y="229"/>
                    <a:pt x="2426" y="211"/>
                  </a:cubicBezTo>
                  <a:cubicBezTo>
                    <a:pt x="2429" y="194"/>
                    <a:pt x="2444" y="150"/>
                    <a:pt x="2451" y="106"/>
                  </a:cubicBezTo>
                  <a:cubicBezTo>
                    <a:pt x="2457" y="62"/>
                    <a:pt x="2439" y="46"/>
                    <a:pt x="2409" y="4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10" name="Freeform 7">
              <a:extLst>
                <a:ext uri="{FF2B5EF4-FFF2-40B4-BE49-F238E27FC236}">
                  <a16:creationId xmlns:a16="http://schemas.microsoft.com/office/drawing/2014/main" xmlns="" id="{EC2444F3-11AF-404C-9493-BB2DCDE19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2276" y="3491597"/>
              <a:ext cx="1671638" cy="396875"/>
            </a:xfrm>
            <a:custGeom>
              <a:avLst/>
              <a:gdLst>
                <a:gd name="T0" fmla="*/ 1319 w 2638"/>
                <a:gd name="T1" fmla="*/ 0 h 628"/>
                <a:gd name="T2" fmla="*/ 1319 w 2638"/>
                <a:gd name="T3" fmla="*/ 0 h 628"/>
                <a:gd name="T4" fmla="*/ 0 w 2638"/>
                <a:gd name="T5" fmla="*/ 314 h 628"/>
                <a:gd name="T6" fmla="*/ 1319 w 2638"/>
                <a:gd name="T7" fmla="*/ 628 h 628"/>
                <a:gd name="T8" fmla="*/ 2638 w 2638"/>
                <a:gd name="T9" fmla="*/ 314 h 628"/>
                <a:gd name="T10" fmla="*/ 1319 w 2638"/>
                <a:gd name="T11" fmla="*/ 0 h 628"/>
                <a:gd name="T12" fmla="*/ 1319 w 2638"/>
                <a:gd name="T13" fmla="*/ 54 h 628"/>
                <a:gd name="T14" fmla="*/ 1319 w 2638"/>
                <a:gd name="T15" fmla="*/ 54 h 628"/>
                <a:gd name="T16" fmla="*/ 2239 w 2638"/>
                <a:gd name="T17" fmla="*/ 144 h 628"/>
                <a:gd name="T18" fmla="*/ 2584 w 2638"/>
                <a:gd name="T19" fmla="*/ 314 h 628"/>
                <a:gd name="T20" fmla="*/ 2239 w 2638"/>
                <a:gd name="T21" fmla="*/ 484 h 628"/>
                <a:gd name="T22" fmla="*/ 1319 w 2638"/>
                <a:gd name="T23" fmla="*/ 575 h 628"/>
                <a:gd name="T24" fmla="*/ 399 w 2638"/>
                <a:gd name="T25" fmla="*/ 484 h 628"/>
                <a:gd name="T26" fmla="*/ 53 w 2638"/>
                <a:gd name="T27" fmla="*/ 314 h 628"/>
                <a:gd name="T28" fmla="*/ 399 w 2638"/>
                <a:gd name="T29" fmla="*/ 144 h 628"/>
                <a:gd name="T30" fmla="*/ 1319 w 2638"/>
                <a:gd name="T31" fmla="*/ 54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38" h="628">
                  <a:moveTo>
                    <a:pt x="1319" y="0"/>
                  </a:moveTo>
                  <a:lnTo>
                    <a:pt x="1319" y="0"/>
                  </a:lnTo>
                  <a:cubicBezTo>
                    <a:pt x="590" y="0"/>
                    <a:pt x="0" y="141"/>
                    <a:pt x="0" y="314"/>
                  </a:cubicBezTo>
                  <a:cubicBezTo>
                    <a:pt x="0" y="488"/>
                    <a:pt x="590" y="628"/>
                    <a:pt x="1319" y="628"/>
                  </a:cubicBezTo>
                  <a:cubicBezTo>
                    <a:pt x="2047" y="628"/>
                    <a:pt x="2638" y="488"/>
                    <a:pt x="2638" y="314"/>
                  </a:cubicBezTo>
                  <a:cubicBezTo>
                    <a:pt x="2638" y="141"/>
                    <a:pt x="2047" y="0"/>
                    <a:pt x="1319" y="0"/>
                  </a:cubicBezTo>
                  <a:close/>
                  <a:moveTo>
                    <a:pt x="1319" y="54"/>
                  </a:moveTo>
                  <a:lnTo>
                    <a:pt x="1319" y="54"/>
                  </a:lnTo>
                  <a:cubicBezTo>
                    <a:pt x="1667" y="54"/>
                    <a:pt x="1994" y="86"/>
                    <a:pt x="2239" y="144"/>
                  </a:cubicBezTo>
                  <a:cubicBezTo>
                    <a:pt x="2512" y="209"/>
                    <a:pt x="2584" y="284"/>
                    <a:pt x="2584" y="314"/>
                  </a:cubicBezTo>
                  <a:cubicBezTo>
                    <a:pt x="2584" y="345"/>
                    <a:pt x="2512" y="419"/>
                    <a:pt x="2239" y="484"/>
                  </a:cubicBezTo>
                  <a:cubicBezTo>
                    <a:pt x="1994" y="543"/>
                    <a:pt x="1667" y="575"/>
                    <a:pt x="1319" y="575"/>
                  </a:cubicBezTo>
                  <a:cubicBezTo>
                    <a:pt x="971" y="575"/>
                    <a:pt x="644" y="543"/>
                    <a:pt x="399" y="484"/>
                  </a:cubicBezTo>
                  <a:cubicBezTo>
                    <a:pt x="125" y="419"/>
                    <a:pt x="53" y="345"/>
                    <a:pt x="53" y="314"/>
                  </a:cubicBezTo>
                  <a:cubicBezTo>
                    <a:pt x="53" y="284"/>
                    <a:pt x="125" y="209"/>
                    <a:pt x="399" y="144"/>
                  </a:cubicBezTo>
                  <a:cubicBezTo>
                    <a:pt x="644" y="86"/>
                    <a:pt x="971" y="54"/>
                    <a:pt x="1319" y="5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</p:grpSp>
      <p:sp>
        <p:nvSpPr>
          <p:cNvPr id="411" name="Freeform 8">
            <a:extLst>
              <a:ext uri="{FF2B5EF4-FFF2-40B4-BE49-F238E27FC236}">
                <a16:creationId xmlns:a16="http://schemas.microsoft.com/office/drawing/2014/main" xmlns="" id="{FA627AF7-B49D-2645-B5E0-0A236EDE24A5}"/>
              </a:ext>
            </a:extLst>
          </p:cNvPr>
          <p:cNvSpPr>
            <a:spLocks/>
          </p:cNvSpPr>
          <p:nvPr/>
        </p:nvSpPr>
        <p:spPr bwMode="auto">
          <a:xfrm>
            <a:off x="6086475" y="2246313"/>
            <a:ext cx="534988" cy="1298575"/>
          </a:xfrm>
          <a:custGeom>
            <a:avLst/>
            <a:gdLst>
              <a:gd name="T0" fmla="*/ 842 w 842"/>
              <a:gd name="T1" fmla="*/ 775 h 2054"/>
              <a:gd name="T2" fmla="*/ 842 w 842"/>
              <a:gd name="T3" fmla="*/ 775 h 2054"/>
              <a:gd name="T4" fmla="*/ 617 w 842"/>
              <a:gd name="T5" fmla="*/ 0 h 2054"/>
              <a:gd name="T6" fmla="*/ 39 w 842"/>
              <a:gd name="T7" fmla="*/ 562 h 2054"/>
              <a:gd name="T8" fmla="*/ 159 w 842"/>
              <a:gd name="T9" fmla="*/ 687 h 2054"/>
              <a:gd name="T10" fmla="*/ 415 w 842"/>
              <a:gd name="T11" fmla="*/ 438 h 2054"/>
              <a:gd name="T12" fmla="*/ 0 w 842"/>
              <a:gd name="T13" fmla="*/ 2010 h 2054"/>
              <a:gd name="T14" fmla="*/ 169 w 842"/>
              <a:gd name="T15" fmla="*/ 2054 h 2054"/>
              <a:gd name="T16" fmla="*/ 581 w 842"/>
              <a:gd name="T17" fmla="*/ 495 h 2054"/>
              <a:gd name="T18" fmla="*/ 676 w 842"/>
              <a:gd name="T19" fmla="*/ 823 h 2054"/>
              <a:gd name="T20" fmla="*/ 842 w 842"/>
              <a:gd name="T21" fmla="*/ 775 h 2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42" h="2054">
                <a:moveTo>
                  <a:pt x="842" y="775"/>
                </a:moveTo>
                <a:lnTo>
                  <a:pt x="842" y="775"/>
                </a:lnTo>
                <a:lnTo>
                  <a:pt x="617" y="0"/>
                </a:lnTo>
                <a:lnTo>
                  <a:pt x="39" y="562"/>
                </a:lnTo>
                <a:lnTo>
                  <a:pt x="159" y="687"/>
                </a:lnTo>
                <a:lnTo>
                  <a:pt x="415" y="438"/>
                </a:lnTo>
                <a:lnTo>
                  <a:pt x="0" y="2010"/>
                </a:lnTo>
                <a:lnTo>
                  <a:pt x="169" y="2054"/>
                </a:lnTo>
                <a:lnTo>
                  <a:pt x="581" y="495"/>
                </a:lnTo>
                <a:lnTo>
                  <a:pt x="676" y="823"/>
                </a:lnTo>
                <a:lnTo>
                  <a:pt x="842" y="775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n-lt"/>
            </a:endParaRPr>
          </a:p>
        </p:txBody>
      </p:sp>
      <p:sp>
        <p:nvSpPr>
          <p:cNvPr id="412" name="Freeform 9">
            <a:extLst>
              <a:ext uri="{FF2B5EF4-FFF2-40B4-BE49-F238E27FC236}">
                <a16:creationId xmlns:a16="http://schemas.microsoft.com/office/drawing/2014/main" xmlns="" id="{B98E7E07-A854-6E47-8702-2A6234C2A5B2}"/>
              </a:ext>
            </a:extLst>
          </p:cNvPr>
          <p:cNvSpPr>
            <a:spLocks/>
          </p:cNvSpPr>
          <p:nvPr/>
        </p:nvSpPr>
        <p:spPr bwMode="auto">
          <a:xfrm>
            <a:off x="5578475" y="2251075"/>
            <a:ext cx="542925" cy="1296988"/>
          </a:xfrm>
          <a:custGeom>
            <a:avLst/>
            <a:gdLst>
              <a:gd name="T0" fmla="*/ 802 w 855"/>
              <a:gd name="T1" fmla="*/ 559 h 2050"/>
              <a:gd name="T2" fmla="*/ 802 w 855"/>
              <a:gd name="T3" fmla="*/ 559 h 2050"/>
              <a:gd name="T4" fmla="*/ 221 w 855"/>
              <a:gd name="T5" fmla="*/ 0 h 2050"/>
              <a:gd name="T6" fmla="*/ 0 w 855"/>
              <a:gd name="T7" fmla="*/ 775 h 2050"/>
              <a:gd name="T8" fmla="*/ 166 w 855"/>
              <a:gd name="T9" fmla="*/ 823 h 2050"/>
              <a:gd name="T10" fmla="*/ 264 w 855"/>
              <a:gd name="T11" fmla="*/ 480 h 2050"/>
              <a:gd name="T12" fmla="*/ 687 w 855"/>
              <a:gd name="T13" fmla="*/ 2050 h 2050"/>
              <a:gd name="T14" fmla="*/ 855 w 855"/>
              <a:gd name="T15" fmla="*/ 2004 h 2050"/>
              <a:gd name="T16" fmla="*/ 436 w 855"/>
              <a:gd name="T17" fmla="*/ 448 h 2050"/>
              <a:gd name="T18" fmla="*/ 682 w 855"/>
              <a:gd name="T19" fmla="*/ 684 h 2050"/>
              <a:gd name="T20" fmla="*/ 802 w 855"/>
              <a:gd name="T21" fmla="*/ 559 h 2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55" h="2050">
                <a:moveTo>
                  <a:pt x="802" y="559"/>
                </a:moveTo>
                <a:lnTo>
                  <a:pt x="802" y="559"/>
                </a:lnTo>
                <a:lnTo>
                  <a:pt x="221" y="0"/>
                </a:lnTo>
                <a:lnTo>
                  <a:pt x="0" y="775"/>
                </a:lnTo>
                <a:lnTo>
                  <a:pt x="166" y="823"/>
                </a:lnTo>
                <a:lnTo>
                  <a:pt x="264" y="480"/>
                </a:lnTo>
                <a:lnTo>
                  <a:pt x="687" y="2050"/>
                </a:lnTo>
                <a:lnTo>
                  <a:pt x="855" y="2004"/>
                </a:lnTo>
                <a:lnTo>
                  <a:pt x="436" y="448"/>
                </a:lnTo>
                <a:lnTo>
                  <a:pt x="682" y="684"/>
                </a:lnTo>
                <a:lnTo>
                  <a:pt x="802" y="559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n-lt"/>
            </a:endParaRPr>
          </a:p>
        </p:txBody>
      </p:sp>
      <p:sp>
        <p:nvSpPr>
          <p:cNvPr id="413" name="Freeform 12">
            <a:extLst>
              <a:ext uri="{FF2B5EF4-FFF2-40B4-BE49-F238E27FC236}">
                <a16:creationId xmlns:a16="http://schemas.microsoft.com/office/drawing/2014/main" xmlns="" id="{691E495F-6DCF-0242-81F6-0D95447869E8}"/>
              </a:ext>
            </a:extLst>
          </p:cNvPr>
          <p:cNvSpPr>
            <a:spLocks/>
          </p:cNvSpPr>
          <p:nvPr/>
        </p:nvSpPr>
        <p:spPr bwMode="auto">
          <a:xfrm>
            <a:off x="5834063" y="2198688"/>
            <a:ext cx="527050" cy="1327150"/>
          </a:xfrm>
          <a:custGeom>
            <a:avLst/>
            <a:gdLst>
              <a:gd name="T0" fmla="*/ 832 w 832"/>
              <a:gd name="T1" fmla="*/ 691 h 2100"/>
              <a:gd name="T2" fmla="*/ 832 w 832"/>
              <a:gd name="T3" fmla="*/ 691 h 2100"/>
              <a:gd name="T4" fmla="*/ 416 w 832"/>
              <a:gd name="T5" fmla="*/ 0 h 2100"/>
              <a:gd name="T6" fmla="*/ 0 w 832"/>
              <a:gd name="T7" fmla="*/ 691 h 2100"/>
              <a:gd name="T8" fmla="*/ 149 w 832"/>
              <a:gd name="T9" fmla="*/ 780 h 2100"/>
              <a:gd name="T10" fmla="*/ 333 w 832"/>
              <a:gd name="T11" fmla="*/ 474 h 2100"/>
              <a:gd name="T12" fmla="*/ 333 w 832"/>
              <a:gd name="T13" fmla="*/ 2100 h 2100"/>
              <a:gd name="T14" fmla="*/ 507 w 832"/>
              <a:gd name="T15" fmla="*/ 2100 h 2100"/>
              <a:gd name="T16" fmla="*/ 507 w 832"/>
              <a:gd name="T17" fmla="*/ 487 h 2100"/>
              <a:gd name="T18" fmla="*/ 683 w 832"/>
              <a:gd name="T19" fmla="*/ 780 h 2100"/>
              <a:gd name="T20" fmla="*/ 832 w 832"/>
              <a:gd name="T21" fmla="*/ 691 h 2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32" h="2100">
                <a:moveTo>
                  <a:pt x="832" y="691"/>
                </a:moveTo>
                <a:lnTo>
                  <a:pt x="832" y="691"/>
                </a:lnTo>
                <a:lnTo>
                  <a:pt x="416" y="0"/>
                </a:lnTo>
                <a:lnTo>
                  <a:pt x="0" y="691"/>
                </a:lnTo>
                <a:lnTo>
                  <a:pt x="149" y="780"/>
                </a:lnTo>
                <a:lnTo>
                  <a:pt x="333" y="474"/>
                </a:lnTo>
                <a:lnTo>
                  <a:pt x="333" y="2100"/>
                </a:lnTo>
                <a:lnTo>
                  <a:pt x="507" y="2100"/>
                </a:lnTo>
                <a:lnTo>
                  <a:pt x="507" y="487"/>
                </a:lnTo>
                <a:lnTo>
                  <a:pt x="683" y="780"/>
                </a:lnTo>
                <a:lnTo>
                  <a:pt x="832" y="691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n-lt"/>
            </a:endParaRPr>
          </a:p>
        </p:txBody>
      </p:sp>
      <p:grpSp>
        <p:nvGrpSpPr>
          <p:cNvPr id="414" name="Группа 6">
            <a:extLst>
              <a:ext uri="{FF2B5EF4-FFF2-40B4-BE49-F238E27FC236}">
                <a16:creationId xmlns:a16="http://schemas.microsoft.com/office/drawing/2014/main" xmlns="" id="{D1A6ECC8-2E83-2D4E-A9E0-DF11AADBD404}"/>
              </a:ext>
            </a:extLst>
          </p:cNvPr>
          <p:cNvGrpSpPr/>
          <p:nvPr/>
        </p:nvGrpSpPr>
        <p:grpSpPr>
          <a:xfrm>
            <a:off x="5440373" y="3011488"/>
            <a:ext cx="1325563" cy="811213"/>
            <a:chOff x="5689601" y="3011488"/>
            <a:chExt cx="1325563" cy="811213"/>
          </a:xfrm>
          <a:solidFill>
            <a:schemeClr val="accent6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415" name="Freeform 10">
              <a:extLst>
                <a:ext uri="{FF2B5EF4-FFF2-40B4-BE49-F238E27FC236}">
                  <a16:creationId xmlns:a16="http://schemas.microsoft.com/office/drawing/2014/main" xmlns="" id="{529D3749-E328-6E4C-B493-DA4BAB51A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9601" y="3632201"/>
              <a:ext cx="182563" cy="77788"/>
            </a:xfrm>
            <a:custGeom>
              <a:avLst/>
              <a:gdLst>
                <a:gd name="T0" fmla="*/ 239 w 289"/>
                <a:gd name="T1" fmla="*/ 13 h 123"/>
                <a:gd name="T2" fmla="*/ 239 w 289"/>
                <a:gd name="T3" fmla="*/ 13 h 123"/>
                <a:gd name="T4" fmla="*/ 216 w 289"/>
                <a:gd name="T5" fmla="*/ 19 h 123"/>
                <a:gd name="T6" fmla="*/ 113 w 289"/>
                <a:gd name="T7" fmla="*/ 19 h 123"/>
                <a:gd name="T8" fmla="*/ 93 w 289"/>
                <a:gd name="T9" fmla="*/ 8 h 123"/>
                <a:gd name="T10" fmla="*/ 62 w 289"/>
                <a:gd name="T11" fmla="*/ 0 h 123"/>
                <a:gd name="T12" fmla="*/ 2 w 289"/>
                <a:gd name="T13" fmla="*/ 59 h 123"/>
                <a:gd name="T14" fmla="*/ 63 w 289"/>
                <a:gd name="T15" fmla="*/ 123 h 123"/>
                <a:gd name="T16" fmla="*/ 92 w 289"/>
                <a:gd name="T17" fmla="*/ 116 h 123"/>
                <a:gd name="T18" fmla="*/ 113 w 289"/>
                <a:gd name="T19" fmla="*/ 104 h 123"/>
                <a:gd name="T20" fmla="*/ 216 w 289"/>
                <a:gd name="T21" fmla="*/ 104 h 123"/>
                <a:gd name="T22" fmla="*/ 217 w 289"/>
                <a:gd name="T23" fmla="*/ 104 h 123"/>
                <a:gd name="T24" fmla="*/ 241 w 289"/>
                <a:gd name="T25" fmla="*/ 110 h 123"/>
                <a:gd name="T26" fmla="*/ 288 w 289"/>
                <a:gd name="T27" fmla="*/ 63 h 123"/>
                <a:gd name="T28" fmla="*/ 239 w 289"/>
                <a:gd name="T29" fmla="*/ 1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9" h="123">
                  <a:moveTo>
                    <a:pt x="239" y="13"/>
                  </a:moveTo>
                  <a:lnTo>
                    <a:pt x="239" y="13"/>
                  </a:lnTo>
                  <a:cubicBezTo>
                    <a:pt x="231" y="13"/>
                    <a:pt x="223" y="16"/>
                    <a:pt x="216" y="19"/>
                  </a:cubicBezTo>
                  <a:cubicBezTo>
                    <a:pt x="183" y="36"/>
                    <a:pt x="145" y="36"/>
                    <a:pt x="113" y="19"/>
                  </a:cubicBezTo>
                  <a:lnTo>
                    <a:pt x="93" y="8"/>
                  </a:lnTo>
                  <a:cubicBezTo>
                    <a:pt x="84" y="3"/>
                    <a:pt x="73" y="0"/>
                    <a:pt x="62" y="0"/>
                  </a:cubicBezTo>
                  <a:cubicBezTo>
                    <a:pt x="30" y="1"/>
                    <a:pt x="3" y="27"/>
                    <a:pt x="2" y="59"/>
                  </a:cubicBezTo>
                  <a:cubicBezTo>
                    <a:pt x="0" y="94"/>
                    <a:pt x="28" y="123"/>
                    <a:pt x="63" y="123"/>
                  </a:cubicBezTo>
                  <a:cubicBezTo>
                    <a:pt x="73" y="123"/>
                    <a:pt x="83" y="120"/>
                    <a:pt x="92" y="116"/>
                  </a:cubicBezTo>
                  <a:lnTo>
                    <a:pt x="113" y="104"/>
                  </a:lnTo>
                  <a:cubicBezTo>
                    <a:pt x="145" y="87"/>
                    <a:pt x="183" y="87"/>
                    <a:pt x="216" y="104"/>
                  </a:cubicBezTo>
                  <a:lnTo>
                    <a:pt x="217" y="104"/>
                  </a:lnTo>
                  <a:cubicBezTo>
                    <a:pt x="224" y="108"/>
                    <a:pt x="232" y="110"/>
                    <a:pt x="241" y="110"/>
                  </a:cubicBezTo>
                  <a:cubicBezTo>
                    <a:pt x="266" y="109"/>
                    <a:pt x="287" y="88"/>
                    <a:pt x="288" y="63"/>
                  </a:cubicBezTo>
                  <a:cubicBezTo>
                    <a:pt x="289" y="36"/>
                    <a:pt x="267" y="13"/>
                    <a:pt x="239" y="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16" name="Freeform 11">
              <a:extLst>
                <a:ext uri="{FF2B5EF4-FFF2-40B4-BE49-F238E27FC236}">
                  <a16:creationId xmlns:a16="http://schemas.microsoft.com/office/drawing/2014/main" xmlns="" id="{842F5F4A-3068-5645-9E99-F90B5DFE5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2601" y="3632201"/>
              <a:ext cx="182563" cy="77788"/>
            </a:xfrm>
            <a:custGeom>
              <a:avLst/>
              <a:gdLst>
                <a:gd name="T0" fmla="*/ 226 w 288"/>
                <a:gd name="T1" fmla="*/ 0 h 123"/>
                <a:gd name="T2" fmla="*/ 226 w 288"/>
                <a:gd name="T3" fmla="*/ 0 h 123"/>
                <a:gd name="T4" fmla="*/ 195 w 288"/>
                <a:gd name="T5" fmla="*/ 8 h 123"/>
                <a:gd name="T6" fmla="*/ 175 w 288"/>
                <a:gd name="T7" fmla="*/ 19 h 123"/>
                <a:gd name="T8" fmla="*/ 72 w 288"/>
                <a:gd name="T9" fmla="*/ 19 h 123"/>
                <a:gd name="T10" fmla="*/ 49 w 288"/>
                <a:gd name="T11" fmla="*/ 13 h 123"/>
                <a:gd name="T12" fmla="*/ 0 w 288"/>
                <a:gd name="T13" fmla="*/ 63 h 123"/>
                <a:gd name="T14" fmla="*/ 47 w 288"/>
                <a:gd name="T15" fmla="*/ 110 h 123"/>
                <a:gd name="T16" fmla="*/ 71 w 288"/>
                <a:gd name="T17" fmla="*/ 104 h 123"/>
                <a:gd name="T18" fmla="*/ 72 w 288"/>
                <a:gd name="T19" fmla="*/ 104 h 123"/>
                <a:gd name="T20" fmla="*/ 175 w 288"/>
                <a:gd name="T21" fmla="*/ 104 h 123"/>
                <a:gd name="T22" fmla="*/ 196 w 288"/>
                <a:gd name="T23" fmla="*/ 116 h 123"/>
                <a:gd name="T24" fmla="*/ 225 w 288"/>
                <a:gd name="T25" fmla="*/ 123 h 123"/>
                <a:gd name="T26" fmla="*/ 286 w 288"/>
                <a:gd name="T27" fmla="*/ 59 h 123"/>
                <a:gd name="T28" fmla="*/ 226 w 288"/>
                <a:gd name="T2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8" h="123">
                  <a:moveTo>
                    <a:pt x="226" y="0"/>
                  </a:moveTo>
                  <a:lnTo>
                    <a:pt x="226" y="0"/>
                  </a:lnTo>
                  <a:cubicBezTo>
                    <a:pt x="215" y="0"/>
                    <a:pt x="204" y="3"/>
                    <a:pt x="195" y="8"/>
                  </a:cubicBezTo>
                  <a:lnTo>
                    <a:pt x="175" y="19"/>
                  </a:lnTo>
                  <a:cubicBezTo>
                    <a:pt x="143" y="36"/>
                    <a:pt x="105" y="36"/>
                    <a:pt x="72" y="19"/>
                  </a:cubicBezTo>
                  <a:cubicBezTo>
                    <a:pt x="65" y="16"/>
                    <a:pt x="57" y="13"/>
                    <a:pt x="49" y="13"/>
                  </a:cubicBezTo>
                  <a:cubicBezTo>
                    <a:pt x="22" y="13"/>
                    <a:pt x="0" y="36"/>
                    <a:pt x="0" y="63"/>
                  </a:cubicBezTo>
                  <a:cubicBezTo>
                    <a:pt x="1" y="88"/>
                    <a:pt x="22" y="109"/>
                    <a:pt x="47" y="110"/>
                  </a:cubicBezTo>
                  <a:cubicBezTo>
                    <a:pt x="56" y="110"/>
                    <a:pt x="64" y="108"/>
                    <a:pt x="71" y="104"/>
                  </a:cubicBezTo>
                  <a:lnTo>
                    <a:pt x="72" y="104"/>
                  </a:lnTo>
                  <a:cubicBezTo>
                    <a:pt x="105" y="87"/>
                    <a:pt x="143" y="87"/>
                    <a:pt x="175" y="104"/>
                  </a:cubicBezTo>
                  <a:lnTo>
                    <a:pt x="196" y="116"/>
                  </a:lnTo>
                  <a:cubicBezTo>
                    <a:pt x="205" y="120"/>
                    <a:pt x="215" y="123"/>
                    <a:pt x="225" y="123"/>
                  </a:cubicBezTo>
                  <a:cubicBezTo>
                    <a:pt x="260" y="123"/>
                    <a:pt x="288" y="94"/>
                    <a:pt x="286" y="59"/>
                  </a:cubicBezTo>
                  <a:cubicBezTo>
                    <a:pt x="285" y="27"/>
                    <a:pt x="258" y="1"/>
                    <a:pt x="2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17" name="Freeform 13">
              <a:extLst>
                <a:ext uri="{FF2B5EF4-FFF2-40B4-BE49-F238E27FC236}">
                  <a16:creationId xmlns:a16="http://schemas.microsoft.com/office/drawing/2014/main" xmlns="" id="{A231E4E7-6194-EB4D-B5A3-18275318F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488" y="3011488"/>
              <a:ext cx="77788" cy="182563"/>
            </a:xfrm>
            <a:custGeom>
              <a:avLst/>
              <a:gdLst>
                <a:gd name="T0" fmla="*/ 18 w 123"/>
                <a:gd name="T1" fmla="*/ 112 h 288"/>
                <a:gd name="T2" fmla="*/ 18 w 123"/>
                <a:gd name="T3" fmla="*/ 112 h 288"/>
                <a:gd name="T4" fmla="*/ 19 w 123"/>
                <a:gd name="T5" fmla="*/ 215 h 288"/>
                <a:gd name="T6" fmla="*/ 18 w 123"/>
                <a:gd name="T7" fmla="*/ 216 h 288"/>
                <a:gd name="T8" fmla="*/ 13 w 123"/>
                <a:gd name="T9" fmla="*/ 240 h 288"/>
                <a:gd name="T10" fmla="*/ 60 w 123"/>
                <a:gd name="T11" fmla="*/ 287 h 288"/>
                <a:gd name="T12" fmla="*/ 109 w 123"/>
                <a:gd name="T13" fmla="*/ 239 h 288"/>
                <a:gd name="T14" fmla="*/ 103 w 123"/>
                <a:gd name="T15" fmla="*/ 215 h 288"/>
                <a:gd name="T16" fmla="*/ 104 w 123"/>
                <a:gd name="T17" fmla="*/ 112 h 288"/>
                <a:gd name="T18" fmla="*/ 114 w 123"/>
                <a:gd name="T19" fmla="*/ 93 h 288"/>
                <a:gd name="T20" fmla="*/ 122 w 123"/>
                <a:gd name="T21" fmla="*/ 61 h 288"/>
                <a:gd name="T22" fmla="*/ 64 w 123"/>
                <a:gd name="T23" fmla="*/ 1 h 288"/>
                <a:gd name="T24" fmla="*/ 0 w 123"/>
                <a:gd name="T25" fmla="*/ 62 h 288"/>
                <a:gd name="T26" fmla="*/ 7 w 123"/>
                <a:gd name="T27" fmla="*/ 91 h 288"/>
                <a:gd name="T28" fmla="*/ 18 w 123"/>
                <a:gd name="T29" fmla="*/ 11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3" h="288">
                  <a:moveTo>
                    <a:pt x="18" y="112"/>
                  </a:moveTo>
                  <a:lnTo>
                    <a:pt x="18" y="112"/>
                  </a:lnTo>
                  <a:cubicBezTo>
                    <a:pt x="36" y="144"/>
                    <a:pt x="36" y="183"/>
                    <a:pt x="19" y="215"/>
                  </a:cubicBezTo>
                  <a:lnTo>
                    <a:pt x="18" y="216"/>
                  </a:lnTo>
                  <a:cubicBezTo>
                    <a:pt x="15" y="224"/>
                    <a:pt x="13" y="232"/>
                    <a:pt x="13" y="240"/>
                  </a:cubicBezTo>
                  <a:cubicBezTo>
                    <a:pt x="14" y="265"/>
                    <a:pt x="34" y="286"/>
                    <a:pt x="60" y="287"/>
                  </a:cubicBezTo>
                  <a:cubicBezTo>
                    <a:pt x="87" y="288"/>
                    <a:pt x="109" y="266"/>
                    <a:pt x="109" y="239"/>
                  </a:cubicBezTo>
                  <a:cubicBezTo>
                    <a:pt x="109" y="230"/>
                    <a:pt x="107" y="222"/>
                    <a:pt x="103" y="215"/>
                  </a:cubicBezTo>
                  <a:cubicBezTo>
                    <a:pt x="86" y="183"/>
                    <a:pt x="87" y="144"/>
                    <a:pt x="104" y="112"/>
                  </a:cubicBezTo>
                  <a:lnTo>
                    <a:pt x="114" y="93"/>
                  </a:lnTo>
                  <a:cubicBezTo>
                    <a:pt x="120" y="83"/>
                    <a:pt x="123" y="73"/>
                    <a:pt x="122" y="61"/>
                  </a:cubicBezTo>
                  <a:cubicBezTo>
                    <a:pt x="122" y="29"/>
                    <a:pt x="96" y="3"/>
                    <a:pt x="64" y="1"/>
                  </a:cubicBezTo>
                  <a:cubicBezTo>
                    <a:pt x="29" y="0"/>
                    <a:pt x="0" y="28"/>
                    <a:pt x="0" y="62"/>
                  </a:cubicBezTo>
                  <a:cubicBezTo>
                    <a:pt x="0" y="73"/>
                    <a:pt x="3" y="83"/>
                    <a:pt x="7" y="91"/>
                  </a:cubicBezTo>
                  <a:lnTo>
                    <a:pt x="18" y="11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18" name="Freeform 14">
              <a:extLst>
                <a:ext uri="{FF2B5EF4-FFF2-40B4-BE49-F238E27FC236}">
                  <a16:creationId xmlns:a16="http://schemas.microsoft.com/office/drawing/2014/main" xmlns="" id="{04A1DE06-C7D3-E545-A909-D51A3684D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8988" y="3190876"/>
              <a:ext cx="155575" cy="153988"/>
            </a:xfrm>
            <a:custGeom>
              <a:avLst/>
              <a:gdLst>
                <a:gd name="T0" fmla="*/ 50 w 246"/>
                <a:gd name="T1" fmla="*/ 126 h 244"/>
                <a:gd name="T2" fmla="*/ 50 w 246"/>
                <a:gd name="T3" fmla="*/ 126 h 244"/>
                <a:gd name="T4" fmla="*/ 73 w 246"/>
                <a:gd name="T5" fmla="*/ 133 h 244"/>
                <a:gd name="T6" fmla="*/ 146 w 246"/>
                <a:gd name="T7" fmla="*/ 205 h 244"/>
                <a:gd name="T8" fmla="*/ 146 w 246"/>
                <a:gd name="T9" fmla="*/ 206 h 244"/>
                <a:gd name="T10" fmla="*/ 159 w 246"/>
                <a:gd name="T11" fmla="*/ 227 h 244"/>
                <a:gd name="T12" fmla="*/ 225 w 246"/>
                <a:gd name="T13" fmla="*/ 227 h 244"/>
                <a:gd name="T14" fmla="*/ 227 w 246"/>
                <a:gd name="T15" fmla="*/ 158 h 244"/>
                <a:gd name="T16" fmla="*/ 205 w 246"/>
                <a:gd name="T17" fmla="*/ 145 h 244"/>
                <a:gd name="T18" fmla="*/ 133 w 246"/>
                <a:gd name="T19" fmla="*/ 72 h 244"/>
                <a:gd name="T20" fmla="*/ 127 w 246"/>
                <a:gd name="T21" fmla="*/ 51 h 244"/>
                <a:gd name="T22" fmla="*/ 110 w 246"/>
                <a:gd name="T23" fmla="*/ 23 h 244"/>
                <a:gd name="T24" fmla="*/ 26 w 246"/>
                <a:gd name="T25" fmla="*/ 22 h 244"/>
                <a:gd name="T26" fmla="*/ 24 w 246"/>
                <a:gd name="T27" fmla="*/ 110 h 244"/>
                <a:gd name="T28" fmla="*/ 50 w 246"/>
                <a:gd name="T29" fmla="*/ 126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6" h="244">
                  <a:moveTo>
                    <a:pt x="50" y="126"/>
                  </a:moveTo>
                  <a:lnTo>
                    <a:pt x="50" y="126"/>
                  </a:lnTo>
                  <a:lnTo>
                    <a:pt x="73" y="133"/>
                  </a:lnTo>
                  <a:cubicBezTo>
                    <a:pt x="107" y="143"/>
                    <a:pt x="135" y="170"/>
                    <a:pt x="146" y="205"/>
                  </a:cubicBezTo>
                  <a:lnTo>
                    <a:pt x="146" y="206"/>
                  </a:lnTo>
                  <a:cubicBezTo>
                    <a:pt x="149" y="214"/>
                    <a:pt x="153" y="221"/>
                    <a:pt x="159" y="227"/>
                  </a:cubicBezTo>
                  <a:cubicBezTo>
                    <a:pt x="178" y="244"/>
                    <a:pt x="207" y="244"/>
                    <a:pt x="225" y="227"/>
                  </a:cubicBezTo>
                  <a:cubicBezTo>
                    <a:pt x="245" y="208"/>
                    <a:pt x="246" y="177"/>
                    <a:pt x="227" y="158"/>
                  </a:cubicBezTo>
                  <a:cubicBezTo>
                    <a:pt x="221" y="152"/>
                    <a:pt x="213" y="148"/>
                    <a:pt x="205" y="145"/>
                  </a:cubicBezTo>
                  <a:cubicBezTo>
                    <a:pt x="171" y="134"/>
                    <a:pt x="144" y="107"/>
                    <a:pt x="133" y="72"/>
                  </a:cubicBezTo>
                  <a:lnTo>
                    <a:pt x="127" y="51"/>
                  </a:lnTo>
                  <a:cubicBezTo>
                    <a:pt x="124" y="40"/>
                    <a:pt x="118" y="31"/>
                    <a:pt x="110" y="23"/>
                  </a:cubicBezTo>
                  <a:cubicBezTo>
                    <a:pt x="87" y="1"/>
                    <a:pt x="50" y="0"/>
                    <a:pt x="26" y="22"/>
                  </a:cubicBezTo>
                  <a:cubicBezTo>
                    <a:pt x="0" y="46"/>
                    <a:pt x="0" y="86"/>
                    <a:pt x="24" y="110"/>
                  </a:cubicBezTo>
                  <a:cubicBezTo>
                    <a:pt x="32" y="118"/>
                    <a:pt x="41" y="123"/>
                    <a:pt x="50" y="12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19" name="Freeform 15">
              <a:extLst>
                <a:ext uri="{FF2B5EF4-FFF2-40B4-BE49-F238E27FC236}">
                  <a16:creationId xmlns:a16="http://schemas.microsoft.com/office/drawing/2014/main" xmlns="" id="{41893624-5499-9045-ADA6-AB702DAA4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8613" y="3190876"/>
              <a:ext cx="157163" cy="153988"/>
            </a:xfrm>
            <a:custGeom>
              <a:avLst/>
              <a:gdLst>
                <a:gd name="T0" fmla="*/ 136 w 246"/>
                <a:gd name="T1" fmla="*/ 23 h 244"/>
                <a:gd name="T2" fmla="*/ 136 w 246"/>
                <a:gd name="T3" fmla="*/ 23 h 244"/>
                <a:gd name="T4" fmla="*/ 119 w 246"/>
                <a:gd name="T5" fmla="*/ 51 h 244"/>
                <a:gd name="T6" fmla="*/ 113 w 246"/>
                <a:gd name="T7" fmla="*/ 72 h 244"/>
                <a:gd name="T8" fmla="*/ 41 w 246"/>
                <a:gd name="T9" fmla="*/ 145 h 244"/>
                <a:gd name="T10" fmla="*/ 20 w 246"/>
                <a:gd name="T11" fmla="*/ 158 h 244"/>
                <a:gd name="T12" fmla="*/ 21 w 246"/>
                <a:gd name="T13" fmla="*/ 227 h 244"/>
                <a:gd name="T14" fmla="*/ 87 w 246"/>
                <a:gd name="T15" fmla="*/ 227 h 244"/>
                <a:gd name="T16" fmla="*/ 100 w 246"/>
                <a:gd name="T17" fmla="*/ 206 h 244"/>
                <a:gd name="T18" fmla="*/ 100 w 246"/>
                <a:gd name="T19" fmla="*/ 205 h 244"/>
                <a:gd name="T20" fmla="*/ 174 w 246"/>
                <a:gd name="T21" fmla="*/ 132 h 244"/>
                <a:gd name="T22" fmla="*/ 196 w 246"/>
                <a:gd name="T23" fmla="*/ 126 h 244"/>
                <a:gd name="T24" fmla="*/ 222 w 246"/>
                <a:gd name="T25" fmla="*/ 110 h 244"/>
                <a:gd name="T26" fmla="*/ 220 w 246"/>
                <a:gd name="T27" fmla="*/ 22 h 244"/>
                <a:gd name="T28" fmla="*/ 136 w 246"/>
                <a:gd name="T29" fmla="*/ 2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6" h="244">
                  <a:moveTo>
                    <a:pt x="136" y="23"/>
                  </a:moveTo>
                  <a:lnTo>
                    <a:pt x="136" y="23"/>
                  </a:lnTo>
                  <a:cubicBezTo>
                    <a:pt x="128" y="31"/>
                    <a:pt x="122" y="40"/>
                    <a:pt x="119" y="51"/>
                  </a:cubicBezTo>
                  <a:lnTo>
                    <a:pt x="113" y="72"/>
                  </a:lnTo>
                  <a:cubicBezTo>
                    <a:pt x="103" y="107"/>
                    <a:pt x="76" y="134"/>
                    <a:pt x="41" y="145"/>
                  </a:cubicBezTo>
                  <a:cubicBezTo>
                    <a:pt x="33" y="147"/>
                    <a:pt x="26" y="152"/>
                    <a:pt x="20" y="158"/>
                  </a:cubicBezTo>
                  <a:cubicBezTo>
                    <a:pt x="0" y="177"/>
                    <a:pt x="1" y="208"/>
                    <a:pt x="21" y="227"/>
                  </a:cubicBezTo>
                  <a:cubicBezTo>
                    <a:pt x="39" y="244"/>
                    <a:pt x="69" y="244"/>
                    <a:pt x="87" y="227"/>
                  </a:cubicBezTo>
                  <a:cubicBezTo>
                    <a:pt x="93" y="221"/>
                    <a:pt x="97" y="214"/>
                    <a:pt x="100" y="206"/>
                  </a:cubicBezTo>
                  <a:lnTo>
                    <a:pt x="100" y="205"/>
                  </a:lnTo>
                  <a:cubicBezTo>
                    <a:pt x="111" y="170"/>
                    <a:pt x="139" y="143"/>
                    <a:pt x="174" y="132"/>
                  </a:cubicBezTo>
                  <a:lnTo>
                    <a:pt x="196" y="126"/>
                  </a:lnTo>
                  <a:cubicBezTo>
                    <a:pt x="206" y="123"/>
                    <a:pt x="214" y="118"/>
                    <a:pt x="222" y="110"/>
                  </a:cubicBezTo>
                  <a:cubicBezTo>
                    <a:pt x="246" y="86"/>
                    <a:pt x="246" y="46"/>
                    <a:pt x="220" y="22"/>
                  </a:cubicBezTo>
                  <a:cubicBezTo>
                    <a:pt x="196" y="0"/>
                    <a:pt x="159" y="1"/>
                    <a:pt x="136" y="2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20" name="Freeform 16">
              <a:extLst>
                <a:ext uri="{FF2B5EF4-FFF2-40B4-BE49-F238E27FC236}">
                  <a16:creationId xmlns:a16="http://schemas.microsoft.com/office/drawing/2014/main" xmlns="" id="{D95A140B-0D7F-7345-BD8D-ABE142A2D0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75351" y="3297238"/>
              <a:ext cx="754063" cy="525463"/>
            </a:xfrm>
            <a:custGeom>
              <a:avLst/>
              <a:gdLst>
                <a:gd name="T0" fmla="*/ 594 w 1188"/>
                <a:gd name="T1" fmla="*/ 425 h 833"/>
                <a:gd name="T2" fmla="*/ 594 w 1188"/>
                <a:gd name="T3" fmla="*/ 425 h 833"/>
                <a:gd name="T4" fmla="*/ 763 w 1188"/>
                <a:gd name="T5" fmla="*/ 592 h 833"/>
                <a:gd name="T6" fmla="*/ 763 w 1188"/>
                <a:gd name="T7" fmla="*/ 593 h 833"/>
                <a:gd name="T8" fmla="*/ 763 w 1188"/>
                <a:gd name="T9" fmla="*/ 595 h 833"/>
                <a:gd name="T10" fmla="*/ 594 w 1188"/>
                <a:gd name="T11" fmla="*/ 762 h 833"/>
                <a:gd name="T12" fmla="*/ 426 w 1188"/>
                <a:gd name="T13" fmla="*/ 594 h 833"/>
                <a:gd name="T14" fmla="*/ 594 w 1188"/>
                <a:gd name="T15" fmla="*/ 425 h 833"/>
                <a:gd name="T16" fmla="*/ 35 w 1188"/>
                <a:gd name="T17" fmla="*/ 629 h 833"/>
                <a:gd name="T18" fmla="*/ 35 w 1188"/>
                <a:gd name="T19" fmla="*/ 629 h 833"/>
                <a:gd name="T20" fmla="*/ 358 w 1188"/>
                <a:gd name="T21" fmla="*/ 629 h 833"/>
                <a:gd name="T22" fmla="*/ 402 w 1188"/>
                <a:gd name="T23" fmla="*/ 735 h 833"/>
                <a:gd name="T24" fmla="*/ 311 w 1188"/>
                <a:gd name="T25" fmla="*/ 827 h 833"/>
                <a:gd name="T26" fmla="*/ 407 w 1188"/>
                <a:gd name="T27" fmla="*/ 831 h 833"/>
                <a:gd name="T28" fmla="*/ 452 w 1188"/>
                <a:gd name="T29" fmla="*/ 785 h 833"/>
                <a:gd name="T30" fmla="*/ 559 w 1188"/>
                <a:gd name="T31" fmla="*/ 830 h 833"/>
                <a:gd name="T32" fmla="*/ 559 w 1188"/>
                <a:gd name="T33" fmla="*/ 833 h 833"/>
                <a:gd name="T34" fmla="*/ 572 w 1188"/>
                <a:gd name="T35" fmla="*/ 833 h 833"/>
                <a:gd name="T36" fmla="*/ 629 w 1188"/>
                <a:gd name="T37" fmla="*/ 833 h 833"/>
                <a:gd name="T38" fmla="*/ 629 w 1188"/>
                <a:gd name="T39" fmla="*/ 830 h 833"/>
                <a:gd name="T40" fmla="*/ 736 w 1188"/>
                <a:gd name="T41" fmla="*/ 785 h 833"/>
                <a:gd name="T42" fmla="*/ 780 w 1188"/>
                <a:gd name="T43" fmla="*/ 829 h 833"/>
                <a:gd name="T44" fmla="*/ 875 w 1188"/>
                <a:gd name="T45" fmla="*/ 825 h 833"/>
                <a:gd name="T46" fmla="*/ 786 w 1188"/>
                <a:gd name="T47" fmla="*/ 736 h 833"/>
                <a:gd name="T48" fmla="*/ 830 w 1188"/>
                <a:gd name="T49" fmla="*/ 629 h 833"/>
                <a:gd name="T50" fmla="*/ 1153 w 1188"/>
                <a:gd name="T51" fmla="*/ 629 h 833"/>
                <a:gd name="T52" fmla="*/ 1188 w 1188"/>
                <a:gd name="T53" fmla="*/ 593 h 833"/>
                <a:gd name="T54" fmla="*/ 1153 w 1188"/>
                <a:gd name="T55" fmla="*/ 558 h 833"/>
                <a:gd name="T56" fmla="*/ 830 w 1188"/>
                <a:gd name="T57" fmla="*/ 558 h 833"/>
                <a:gd name="T58" fmla="*/ 786 w 1188"/>
                <a:gd name="T59" fmla="*/ 451 h 833"/>
                <a:gd name="T60" fmla="*/ 1014 w 1188"/>
                <a:gd name="T61" fmla="*/ 223 h 833"/>
                <a:gd name="T62" fmla="*/ 1014 w 1188"/>
                <a:gd name="T63" fmla="*/ 174 h 833"/>
                <a:gd name="T64" fmla="*/ 964 w 1188"/>
                <a:gd name="T65" fmla="*/ 174 h 833"/>
                <a:gd name="T66" fmla="*/ 736 w 1188"/>
                <a:gd name="T67" fmla="*/ 402 h 833"/>
                <a:gd name="T68" fmla="*/ 629 w 1188"/>
                <a:gd name="T69" fmla="*/ 358 h 833"/>
                <a:gd name="T70" fmla="*/ 629 w 1188"/>
                <a:gd name="T71" fmla="*/ 35 h 833"/>
                <a:gd name="T72" fmla="*/ 594 w 1188"/>
                <a:gd name="T73" fmla="*/ 0 h 833"/>
                <a:gd name="T74" fmla="*/ 559 w 1188"/>
                <a:gd name="T75" fmla="*/ 35 h 833"/>
                <a:gd name="T76" fmla="*/ 559 w 1188"/>
                <a:gd name="T77" fmla="*/ 358 h 833"/>
                <a:gd name="T78" fmla="*/ 452 w 1188"/>
                <a:gd name="T79" fmla="*/ 402 h 833"/>
                <a:gd name="T80" fmla="*/ 224 w 1188"/>
                <a:gd name="T81" fmla="*/ 174 h 833"/>
                <a:gd name="T82" fmla="*/ 174 w 1188"/>
                <a:gd name="T83" fmla="*/ 174 h 833"/>
                <a:gd name="T84" fmla="*/ 174 w 1188"/>
                <a:gd name="T85" fmla="*/ 223 h 833"/>
                <a:gd name="T86" fmla="*/ 403 w 1188"/>
                <a:gd name="T87" fmla="*/ 452 h 833"/>
                <a:gd name="T88" fmla="*/ 358 w 1188"/>
                <a:gd name="T89" fmla="*/ 558 h 833"/>
                <a:gd name="T90" fmla="*/ 35 w 1188"/>
                <a:gd name="T91" fmla="*/ 558 h 833"/>
                <a:gd name="T92" fmla="*/ 0 w 1188"/>
                <a:gd name="T93" fmla="*/ 593 h 833"/>
                <a:gd name="T94" fmla="*/ 35 w 1188"/>
                <a:gd name="T95" fmla="*/ 629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88" h="833">
                  <a:moveTo>
                    <a:pt x="594" y="425"/>
                  </a:moveTo>
                  <a:lnTo>
                    <a:pt x="594" y="425"/>
                  </a:lnTo>
                  <a:cubicBezTo>
                    <a:pt x="687" y="425"/>
                    <a:pt x="762" y="500"/>
                    <a:pt x="763" y="592"/>
                  </a:cubicBezTo>
                  <a:cubicBezTo>
                    <a:pt x="763" y="593"/>
                    <a:pt x="763" y="593"/>
                    <a:pt x="763" y="593"/>
                  </a:cubicBezTo>
                  <a:cubicBezTo>
                    <a:pt x="763" y="594"/>
                    <a:pt x="763" y="594"/>
                    <a:pt x="763" y="595"/>
                  </a:cubicBezTo>
                  <a:cubicBezTo>
                    <a:pt x="762" y="687"/>
                    <a:pt x="687" y="762"/>
                    <a:pt x="594" y="762"/>
                  </a:cubicBezTo>
                  <a:cubicBezTo>
                    <a:pt x="501" y="762"/>
                    <a:pt x="426" y="686"/>
                    <a:pt x="426" y="594"/>
                  </a:cubicBezTo>
                  <a:cubicBezTo>
                    <a:pt x="426" y="501"/>
                    <a:pt x="501" y="425"/>
                    <a:pt x="594" y="425"/>
                  </a:cubicBezTo>
                  <a:close/>
                  <a:moveTo>
                    <a:pt x="35" y="629"/>
                  </a:moveTo>
                  <a:lnTo>
                    <a:pt x="35" y="629"/>
                  </a:lnTo>
                  <a:lnTo>
                    <a:pt x="358" y="629"/>
                  </a:lnTo>
                  <a:cubicBezTo>
                    <a:pt x="364" y="668"/>
                    <a:pt x="380" y="705"/>
                    <a:pt x="402" y="735"/>
                  </a:cubicBezTo>
                  <a:lnTo>
                    <a:pt x="311" y="827"/>
                  </a:lnTo>
                  <a:cubicBezTo>
                    <a:pt x="342" y="828"/>
                    <a:pt x="374" y="830"/>
                    <a:pt x="407" y="831"/>
                  </a:cubicBezTo>
                  <a:lnTo>
                    <a:pt x="452" y="785"/>
                  </a:lnTo>
                  <a:cubicBezTo>
                    <a:pt x="483" y="808"/>
                    <a:pt x="519" y="824"/>
                    <a:pt x="559" y="830"/>
                  </a:cubicBezTo>
                  <a:lnTo>
                    <a:pt x="559" y="833"/>
                  </a:lnTo>
                  <a:cubicBezTo>
                    <a:pt x="563" y="833"/>
                    <a:pt x="568" y="833"/>
                    <a:pt x="572" y="833"/>
                  </a:cubicBezTo>
                  <a:cubicBezTo>
                    <a:pt x="591" y="833"/>
                    <a:pt x="610" y="833"/>
                    <a:pt x="629" y="833"/>
                  </a:cubicBezTo>
                  <a:lnTo>
                    <a:pt x="629" y="830"/>
                  </a:lnTo>
                  <a:cubicBezTo>
                    <a:pt x="669" y="824"/>
                    <a:pt x="705" y="808"/>
                    <a:pt x="736" y="785"/>
                  </a:cubicBezTo>
                  <a:lnTo>
                    <a:pt x="780" y="829"/>
                  </a:lnTo>
                  <a:cubicBezTo>
                    <a:pt x="812" y="828"/>
                    <a:pt x="844" y="826"/>
                    <a:pt x="875" y="825"/>
                  </a:cubicBezTo>
                  <a:lnTo>
                    <a:pt x="786" y="736"/>
                  </a:lnTo>
                  <a:cubicBezTo>
                    <a:pt x="809" y="705"/>
                    <a:pt x="824" y="668"/>
                    <a:pt x="830" y="629"/>
                  </a:cubicBezTo>
                  <a:lnTo>
                    <a:pt x="1153" y="629"/>
                  </a:lnTo>
                  <a:cubicBezTo>
                    <a:pt x="1172" y="629"/>
                    <a:pt x="1188" y="613"/>
                    <a:pt x="1188" y="593"/>
                  </a:cubicBezTo>
                  <a:cubicBezTo>
                    <a:pt x="1188" y="574"/>
                    <a:pt x="1172" y="558"/>
                    <a:pt x="1153" y="558"/>
                  </a:cubicBezTo>
                  <a:lnTo>
                    <a:pt x="830" y="558"/>
                  </a:lnTo>
                  <a:cubicBezTo>
                    <a:pt x="824" y="519"/>
                    <a:pt x="809" y="482"/>
                    <a:pt x="786" y="451"/>
                  </a:cubicBezTo>
                  <a:lnTo>
                    <a:pt x="1014" y="223"/>
                  </a:lnTo>
                  <a:cubicBezTo>
                    <a:pt x="1028" y="209"/>
                    <a:pt x="1028" y="187"/>
                    <a:pt x="1014" y="174"/>
                  </a:cubicBezTo>
                  <a:cubicBezTo>
                    <a:pt x="1000" y="160"/>
                    <a:pt x="978" y="160"/>
                    <a:pt x="964" y="174"/>
                  </a:cubicBezTo>
                  <a:lnTo>
                    <a:pt x="736" y="402"/>
                  </a:lnTo>
                  <a:cubicBezTo>
                    <a:pt x="705" y="379"/>
                    <a:pt x="669" y="363"/>
                    <a:pt x="629" y="358"/>
                  </a:cubicBezTo>
                  <a:lnTo>
                    <a:pt x="629" y="35"/>
                  </a:lnTo>
                  <a:cubicBezTo>
                    <a:pt x="629" y="15"/>
                    <a:pt x="614" y="0"/>
                    <a:pt x="594" y="0"/>
                  </a:cubicBezTo>
                  <a:cubicBezTo>
                    <a:pt x="575" y="0"/>
                    <a:pt x="559" y="15"/>
                    <a:pt x="559" y="35"/>
                  </a:cubicBezTo>
                  <a:lnTo>
                    <a:pt x="559" y="358"/>
                  </a:lnTo>
                  <a:cubicBezTo>
                    <a:pt x="519" y="363"/>
                    <a:pt x="483" y="379"/>
                    <a:pt x="452" y="402"/>
                  </a:cubicBezTo>
                  <a:lnTo>
                    <a:pt x="224" y="174"/>
                  </a:lnTo>
                  <a:cubicBezTo>
                    <a:pt x="210" y="160"/>
                    <a:pt x="188" y="160"/>
                    <a:pt x="174" y="174"/>
                  </a:cubicBezTo>
                  <a:cubicBezTo>
                    <a:pt x="160" y="187"/>
                    <a:pt x="160" y="209"/>
                    <a:pt x="174" y="223"/>
                  </a:cubicBezTo>
                  <a:lnTo>
                    <a:pt x="403" y="452"/>
                  </a:lnTo>
                  <a:cubicBezTo>
                    <a:pt x="380" y="482"/>
                    <a:pt x="364" y="519"/>
                    <a:pt x="358" y="558"/>
                  </a:cubicBezTo>
                  <a:lnTo>
                    <a:pt x="35" y="558"/>
                  </a:lnTo>
                  <a:cubicBezTo>
                    <a:pt x="16" y="558"/>
                    <a:pt x="0" y="574"/>
                    <a:pt x="0" y="593"/>
                  </a:cubicBezTo>
                  <a:cubicBezTo>
                    <a:pt x="0" y="613"/>
                    <a:pt x="16" y="629"/>
                    <a:pt x="35" y="62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21" name="Freeform 17">
              <a:extLst>
                <a:ext uri="{FF2B5EF4-FFF2-40B4-BE49-F238E27FC236}">
                  <a16:creationId xmlns:a16="http://schemas.microsoft.com/office/drawing/2014/main" xmlns="" id="{D702B655-8E4E-E649-98EF-3900BFCFB3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7563" y="3217863"/>
              <a:ext cx="909638" cy="584200"/>
            </a:xfrm>
            <a:custGeom>
              <a:avLst/>
              <a:gdLst>
                <a:gd name="T0" fmla="*/ 103 w 1435"/>
                <a:gd name="T1" fmla="*/ 924 h 924"/>
                <a:gd name="T2" fmla="*/ 103 w 1435"/>
                <a:gd name="T3" fmla="*/ 924 h 924"/>
                <a:gd name="T4" fmla="*/ 70 w 1435"/>
                <a:gd name="T5" fmla="*/ 718 h 924"/>
                <a:gd name="T6" fmla="*/ 717 w 1435"/>
                <a:gd name="T7" fmla="*/ 70 h 924"/>
                <a:gd name="T8" fmla="*/ 1365 w 1435"/>
                <a:gd name="T9" fmla="*/ 718 h 924"/>
                <a:gd name="T10" fmla="*/ 1333 w 1435"/>
                <a:gd name="T11" fmla="*/ 917 h 924"/>
                <a:gd name="T12" fmla="*/ 1410 w 1435"/>
                <a:gd name="T13" fmla="*/ 906 h 924"/>
                <a:gd name="T14" fmla="*/ 1435 w 1435"/>
                <a:gd name="T15" fmla="*/ 718 h 924"/>
                <a:gd name="T16" fmla="*/ 717 w 1435"/>
                <a:gd name="T17" fmla="*/ 0 h 924"/>
                <a:gd name="T18" fmla="*/ 0 w 1435"/>
                <a:gd name="T19" fmla="*/ 718 h 924"/>
                <a:gd name="T20" fmla="*/ 27 w 1435"/>
                <a:gd name="T21" fmla="*/ 913 h 924"/>
                <a:gd name="T22" fmla="*/ 103 w 1435"/>
                <a:gd name="T23" fmla="*/ 924 h 9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35" h="924">
                  <a:moveTo>
                    <a:pt x="103" y="924"/>
                  </a:moveTo>
                  <a:lnTo>
                    <a:pt x="103" y="924"/>
                  </a:lnTo>
                  <a:cubicBezTo>
                    <a:pt x="82" y="859"/>
                    <a:pt x="70" y="790"/>
                    <a:pt x="70" y="718"/>
                  </a:cubicBezTo>
                  <a:cubicBezTo>
                    <a:pt x="70" y="361"/>
                    <a:pt x="360" y="70"/>
                    <a:pt x="717" y="70"/>
                  </a:cubicBezTo>
                  <a:cubicBezTo>
                    <a:pt x="1074" y="70"/>
                    <a:pt x="1365" y="361"/>
                    <a:pt x="1365" y="718"/>
                  </a:cubicBezTo>
                  <a:cubicBezTo>
                    <a:pt x="1365" y="787"/>
                    <a:pt x="1353" y="854"/>
                    <a:pt x="1333" y="917"/>
                  </a:cubicBezTo>
                  <a:cubicBezTo>
                    <a:pt x="1359" y="914"/>
                    <a:pt x="1385" y="910"/>
                    <a:pt x="1410" y="906"/>
                  </a:cubicBezTo>
                  <a:cubicBezTo>
                    <a:pt x="1426" y="846"/>
                    <a:pt x="1435" y="783"/>
                    <a:pt x="1435" y="718"/>
                  </a:cubicBezTo>
                  <a:cubicBezTo>
                    <a:pt x="1435" y="322"/>
                    <a:pt x="1113" y="0"/>
                    <a:pt x="717" y="0"/>
                  </a:cubicBezTo>
                  <a:cubicBezTo>
                    <a:pt x="321" y="0"/>
                    <a:pt x="0" y="322"/>
                    <a:pt x="0" y="718"/>
                  </a:cubicBezTo>
                  <a:cubicBezTo>
                    <a:pt x="0" y="785"/>
                    <a:pt x="9" y="851"/>
                    <a:pt x="27" y="913"/>
                  </a:cubicBezTo>
                  <a:cubicBezTo>
                    <a:pt x="52" y="917"/>
                    <a:pt x="77" y="920"/>
                    <a:pt x="103" y="92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</p:grpSp>
      <p:sp>
        <p:nvSpPr>
          <p:cNvPr id="423" name="TextBox 422">
            <a:extLst>
              <a:ext uri="{FF2B5EF4-FFF2-40B4-BE49-F238E27FC236}">
                <a16:creationId xmlns:a16="http://schemas.microsoft.com/office/drawing/2014/main" xmlns="" id="{051AC85B-C23F-B247-A23E-9FF6A88BFF79}"/>
              </a:ext>
            </a:extLst>
          </p:cNvPr>
          <p:cNvSpPr txBox="1"/>
          <p:nvPr/>
        </p:nvSpPr>
        <p:spPr>
          <a:xfrm>
            <a:off x="8647113" y="3314700"/>
            <a:ext cx="530225" cy="46037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000" dirty="0">
                <a:solidFill>
                  <a:schemeClr val="accent2"/>
                </a:solidFill>
                <a:latin typeface="+mj-lt"/>
              </a:rPr>
              <a:t>NO</a:t>
            </a:r>
            <a:endParaRPr lang="ru-RU" sz="30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24" name="Текст 4">
            <a:extLst>
              <a:ext uri="{FF2B5EF4-FFF2-40B4-BE49-F238E27FC236}">
                <a16:creationId xmlns:a16="http://schemas.microsoft.com/office/drawing/2014/main" xmlns="" id="{0C7B3A81-CEC9-8048-951B-665AA5AD8F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6010" y="1859383"/>
            <a:ext cx="2581275" cy="150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1900"/>
              </a:lnSpc>
              <a:spcBef>
                <a:spcPts val="1000"/>
              </a:spcBef>
              <a:buFont typeface="Arial" panose="020B0604020202020204" pitchFamily="34" charset="0"/>
              <a:defRPr sz="1400">
                <a:solidFill>
                  <a:schemeClr val="bg2"/>
                </a:solidFill>
                <a:latin typeface="Fira Sans Light" panose="020B0403050000020004" pitchFamily="34" charset="0"/>
              </a:defRPr>
            </a:lvl1pPr>
            <a:lvl2pPr marL="742950" indent="-285750">
              <a:lnSpc>
                <a:spcPts val="1900"/>
              </a:lnSpc>
              <a:spcBef>
                <a:spcPts val="500"/>
              </a:spcBef>
              <a:buFont typeface="Arial" panose="020B0604020202020204" pitchFamily="34" charset="0"/>
              <a:defRPr sz="1400">
                <a:solidFill>
                  <a:schemeClr val="bg2"/>
                </a:solidFill>
                <a:latin typeface="Fira Sans Light" panose="020B0403050000020004" pitchFamily="34" charset="0"/>
              </a:defRPr>
            </a:lvl2pPr>
            <a:lvl3pPr marL="1143000" indent="-228600">
              <a:lnSpc>
                <a:spcPts val="1900"/>
              </a:lnSpc>
              <a:spcBef>
                <a:spcPts val="500"/>
              </a:spcBef>
              <a:buFont typeface="Arial" panose="020B0604020202020204" pitchFamily="34" charset="0"/>
              <a:defRPr sz="1400">
                <a:solidFill>
                  <a:schemeClr val="bg2"/>
                </a:solidFill>
                <a:latin typeface="Fira Sans Light" panose="020B0403050000020004" pitchFamily="34" charset="0"/>
              </a:defRPr>
            </a:lvl3pPr>
            <a:lvl4pPr marL="1600200" indent="-228600">
              <a:lnSpc>
                <a:spcPts val="1900"/>
              </a:lnSpc>
              <a:spcBef>
                <a:spcPts val="500"/>
              </a:spcBef>
              <a:buFont typeface="Arial" panose="020B0604020202020204" pitchFamily="34" charset="0"/>
              <a:defRPr sz="1400">
                <a:solidFill>
                  <a:schemeClr val="bg2"/>
                </a:solidFill>
                <a:latin typeface="Fira Sans Light" panose="020B0403050000020004" pitchFamily="34" charset="0"/>
              </a:defRPr>
            </a:lvl4pPr>
            <a:lvl5pPr marL="2057400" indent="-228600">
              <a:lnSpc>
                <a:spcPts val="1900"/>
              </a:lnSpc>
              <a:spcBef>
                <a:spcPts val="500"/>
              </a:spcBef>
              <a:buFont typeface="Arial" panose="020B0604020202020204" pitchFamily="34" charset="0"/>
              <a:defRPr sz="1400">
                <a:solidFill>
                  <a:schemeClr val="bg2"/>
                </a:solidFill>
                <a:latin typeface="Fira Sans Light" panose="020B0403050000020004" pitchFamily="34" charset="0"/>
              </a:defRPr>
            </a:lvl5pPr>
            <a:lvl6pPr marL="2514600" indent="-22860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bg2"/>
                </a:solidFill>
                <a:latin typeface="Fira Sans Light" panose="020B0403050000020004" pitchFamily="34" charset="0"/>
              </a:defRPr>
            </a:lvl6pPr>
            <a:lvl7pPr marL="2971800" indent="-22860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bg2"/>
                </a:solidFill>
                <a:latin typeface="Fira Sans Light" panose="020B0403050000020004" pitchFamily="34" charset="0"/>
              </a:defRPr>
            </a:lvl7pPr>
            <a:lvl8pPr marL="3429000" indent="-22860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bg2"/>
                </a:solidFill>
                <a:latin typeface="Fira Sans Light" panose="020B0403050000020004" pitchFamily="34" charset="0"/>
              </a:defRPr>
            </a:lvl8pPr>
            <a:lvl9pPr marL="3886200" indent="-22860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bg2"/>
                </a:solidFill>
                <a:latin typeface="Fira Sans Light" panose="020B0403050000020004" pitchFamily="34" charset="0"/>
              </a:defRPr>
            </a:lvl9pPr>
          </a:lstStyle>
          <a:p>
            <a:pPr algn="ctr" eaLnBrk="1" hangingPunct="1">
              <a:lnSpc>
                <a:spcPts val="1600"/>
              </a:lnSpc>
            </a:pPr>
            <a:r>
              <a:rPr lang="en-US" altLang="ru-RU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Tw Cen MT" panose="020B0602020104020603" pitchFamily="34" charset="0"/>
              </a:rPr>
              <a:t>Lorem</a:t>
            </a:r>
            <a:r>
              <a:rPr lang="en-US" altLang="ru-RU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US" altLang="ru-RU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Tw Cen MT" panose="020B0602020104020603" pitchFamily="34" charset="0"/>
              </a:rPr>
              <a:t>ipsum</a:t>
            </a:r>
            <a:r>
              <a:rPr lang="en-US" altLang="ru-RU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Tw Cen MT" panose="020B0602020104020603" pitchFamily="34" charset="0"/>
              </a:rPr>
              <a:t> dolor sit </a:t>
            </a:r>
            <a:r>
              <a:rPr lang="en-US" altLang="ru-RU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Tw Cen MT" panose="020B0602020104020603" pitchFamily="34" charset="0"/>
              </a:rPr>
              <a:t>amet</a:t>
            </a:r>
            <a:r>
              <a:rPr lang="en-US" altLang="ru-RU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Tw Cen MT" panose="020B0602020104020603" pitchFamily="34" charset="0"/>
              </a:rPr>
              <a:t>, </a:t>
            </a:r>
            <a:r>
              <a:rPr lang="en-US" altLang="ru-RU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Tw Cen MT" panose="020B0602020104020603" pitchFamily="34" charset="0"/>
              </a:rPr>
              <a:t>consectetur</a:t>
            </a:r>
            <a:r>
              <a:rPr lang="en-US" altLang="ru-RU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US" altLang="ru-RU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Tw Cen MT" panose="020B0602020104020603" pitchFamily="34" charset="0"/>
              </a:rPr>
              <a:t>adipiscing</a:t>
            </a:r>
            <a:r>
              <a:rPr lang="en-US" altLang="ru-RU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US" altLang="ru-RU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Tw Cen MT" panose="020B0602020104020603" pitchFamily="34" charset="0"/>
              </a:rPr>
              <a:t>elit</a:t>
            </a:r>
            <a:r>
              <a:rPr lang="en-US" altLang="ru-RU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Tw Cen MT" panose="020B0602020104020603" pitchFamily="34" charset="0"/>
              </a:rPr>
              <a:t>, </a:t>
            </a:r>
            <a:r>
              <a:rPr lang="en-US" altLang="ru-RU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Tw Cen MT" panose="020B0602020104020603" pitchFamily="34" charset="0"/>
              </a:rPr>
              <a:t>sed</a:t>
            </a:r>
            <a:r>
              <a:rPr lang="en-US" altLang="ru-RU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Tw Cen MT" panose="020B0602020104020603" pitchFamily="34" charset="0"/>
              </a:rPr>
              <a:t> do </a:t>
            </a:r>
            <a:r>
              <a:rPr lang="en-US" altLang="ru-RU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Tw Cen MT" panose="020B0602020104020603" pitchFamily="34" charset="0"/>
              </a:rPr>
              <a:t>eiusmod</a:t>
            </a:r>
            <a:r>
              <a:rPr lang="en-US" altLang="ru-RU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US" altLang="ru-RU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Tw Cen MT" panose="020B0602020104020603" pitchFamily="34" charset="0"/>
              </a:rPr>
              <a:t>tempor</a:t>
            </a:r>
            <a:r>
              <a:rPr lang="en-US" altLang="ru-RU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US" altLang="ru-RU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Tw Cen MT" panose="020B0602020104020603" pitchFamily="34" charset="0"/>
              </a:rPr>
              <a:t>incididunt</a:t>
            </a:r>
            <a:r>
              <a:rPr lang="en-US" altLang="ru-RU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Tw Cen MT" panose="020B0602020104020603" pitchFamily="34" charset="0"/>
              </a:rPr>
              <a:t>.</a:t>
            </a:r>
            <a:endParaRPr lang="ru-RU" altLang="ru-RU" sz="12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25" name="Текст 4">
            <a:extLst>
              <a:ext uri="{FF2B5EF4-FFF2-40B4-BE49-F238E27FC236}">
                <a16:creationId xmlns:a16="http://schemas.microsoft.com/office/drawing/2014/main" xmlns="" id="{74FE1A41-0706-C74D-A66D-35572B5FF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3025" y="1800766"/>
            <a:ext cx="2581275" cy="150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1900"/>
              </a:lnSpc>
              <a:spcBef>
                <a:spcPts val="1000"/>
              </a:spcBef>
              <a:buFont typeface="Arial" panose="020B0604020202020204" pitchFamily="34" charset="0"/>
              <a:defRPr sz="1400">
                <a:solidFill>
                  <a:schemeClr val="bg2"/>
                </a:solidFill>
                <a:latin typeface="Fira Sans Light" panose="020B0403050000020004" pitchFamily="34" charset="0"/>
              </a:defRPr>
            </a:lvl1pPr>
            <a:lvl2pPr marL="742950" indent="-285750">
              <a:lnSpc>
                <a:spcPts val="1900"/>
              </a:lnSpc>
              <a:spcBef>
                <a:spcPts val="500"/>
              </a:spcBef>
              <a:buFont typeface="Arial" panose="020B0604020202020204" pitchFamily="34" charset="0"/>
              <a:defRPr sz="1400">
                <a:solidFill>
                  <a:schemeClr val="bg2"/>
                </a:solidFill>
                <a:latin typeface="Fira Sans Light" panose="020B0403050000020004" pitchFamily="34" charset="0"/>
              </a:defRPr>
            </a:lvl2pPr>
            <a:lvl3pPr marL="1143000" indent="-228600">
              <a:lnSpc>
                <a:spcPts val="1900"/>
              </a:lnSpc>
              <a:spcBef>
                <a:spcPts val="500"/>
              </a:spcBef>
              <a:buFont typeface="Arial" panose="020B0604020202020204" pitchFamily="34" charset="0"/>
              <a:defRPr sz="1400">
                <a:solidFill>
                  <a:schemeClr val="bg2"/>
                </a:solidFill>
                <a:latin typeface="Fira Sans Light" panose="020B0403050000020004" pitchFamily="34" charset="0"/>
              </a:defRPr>
            </a:lvl3pPr>
            <a:lvl4pPr marL="1600200" indent="-228600">
              <a:lnSpc>
                <a:spcPts val="1900"/>
              </a:lnSpc>
              <a:spcBef>
                <a:spcPts val="500"/>
              </a:spcBef>
              <a:buFont typeface="Arial" panose="020B0604020202020204" pitchFamily="34" charset="0"/>
              <a:defRPr sz="1400">
                <a:solidFill>
                  <a:schemeClr val="bg2"/>
                </a:solidFill>
                <a:latin typeface="Fira Sans Light" panose="020B0403050000020004" pitchFamily="34" charset="0"/>
              </a:defRPr>
            </a:lvl4pPr>
            <a:lvl5pPr marL="2057400" indent="-228600">
              <a:lnSpc>
                <a:spcPts val="1900"/>
              </a:lnSpc>
              <a:spcBef>
                <a:spcPts val="500"/>
              </a:spcBef>
              <a:buFont typeface="Arial" panose="020B0604020202020204" pitchFamily="34" charset="0"/>
              <a:defRPr sz="1400">
                <a:solidFill>
                  <a:schemeClr val="bg2"/>
                </a:solidFill>
                <a:latin typeface="Fira Sans Light" panose="020B0403050000020004" pitchFamily="34" charset="0"/>
              </a:defRPr>
            </a:lvl5pPr>
            <a:lvl6pPr marL="2514600" indent="-22860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bg2"/>
                </a:solidFill>
                <a:latin typeface="Fira Sans Light" panose="020B0403050000020004" pitchFamily="34" charset="0"/>
              </a:defRPr>
            </a:lvl6pPr>
            <a:lvl7pPr marL="2971800" indent="-22860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bg2"/>
                </a:solidFill>
                <a:latin typeface="Fira Sans Light" panose="020B0403050000020004" pitchFamily="34" charset="0"/>
              </a:defRPr>
            </a:lvl7pPr>
            <a:lvl8pPr marL="3429000" indent="-22860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bg2"/>
                </a:solidFill>
                <a:latin typeface="Fira Sans Light" panose="020B0403050000020004" pitchFamily="34" charset="0"/>
              </a:defRPr>
            </a:lvl8pPr>
            <a:lvl9pPr marL="3886200" indent="-22860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bg2"/>
                </a:solidFill>
                <a:latin typeface="Fira Sans Light" panose="020B0403050000020004" pitchFamily="34" charset="0"/>
              </a:defRPr>
            </a:lvl9pPr>
          </a:lstStyle>
          <a:p>
            <a:pPr algn="ctr" eaLnBrk="1" hangingPunct="1">
              <a:lnSpc>
                <a:spcPts val="1600"/>
              </a:lnSpc>
            </a:pPr>
            <a:r>
              <a:rPr lang="en-US" altLang="ru-RU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Tw Cen MT" panose="020B0602020104020603" pitchFamily="34" charset="0"/>
              </a:rPr>
              <a:t>Lorem ipsum dolor sit </a:t>
            </a:r>
            <a:r>
              <a:rPr lang="en-US" altLang="ru-RU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Tw Cen MT" panose="020B0602020104020603" pitchFamily="34" charset="0"/>
              </a:rPr>
              <a:t>amet</a:t>
            </a:r>
            <a:r>
              <a:rPr lang="en-US" altLang="ru-RU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Tw Cen MT" panose="020B0602020104020603" pitchFamily="34" charset="0"/>
              </a:rPr>
              <a:t>, </a:t>
            </a:r>
            <a:r>
              <a:rPr lang="en-US" altLang="ru-RU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Tw Cen MT" panose="020B0602020104020603" pitchFamily="34" charset="0"/>
              </a:rPr>
              <a:t>consectetur</a:t>
            </a:r>
            <a:r>
              <a:rPr lang="en-US" altLang="ru-RU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US" altLang="ru-RU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Tw Cen MT" panose="020B0602020104020603" pitchFamily="34" charset="0"/>
              </a:rPr>
              <a:t>adipiscing</a:t>
            </a:r>
            <a:r>
              <a:rPr lang="en-US" altLang="ru-RU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US" altLang="ru-RU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Tw Cen MT" panose="020B0602020104020603" pitchFamily="34" charset="0"/>
              </a:rPr>
              <a:t>elit</a:t>
            </a:r>
            <a:r>
              <a:rPr lang="en-US" altLang="ru-RU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Tw Cen MT" panose="020B0602020104020603" pitchFamily="34" charset="0"/>
              </a:rPr>
              <a:t>, </a:t>
            </a:r>
            <a:r>
              <a:rPr lang="en-US" altLang="ru-RU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Tw Cen MT" panose="020B0602020104020603" pitchFamily="34" charset="0"/>
              </a:rPr>
              <a:t>sed</a:t>
            </a:r>
            <a:r>
              <a:rPr lang="en-US" altLang="ru-RU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Tw Cen MT" panose="020B0602020104020603" pitchFamily="34" charset="0"/>
              </a:rPr>
              <a:t> do </a:t>
            </a:r>
            <a:r>
              <a:rPr lang="en-US" altLang="ru-RU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Tw Cen MT" panose="020B0602020104020603" pitchFamily="34" charset="0"/>
              </a:rPr>
              <a:t>eiusmod</a:t>
            </a:r>
            <a:r>
              <a:rPr lang="en-US" altLang="ru-RU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US" altLang="ru-RU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Tw Cen MT" panose="020B0602020104020603" pitchFamily="34" charset="0"/>
              </a:rPr>
              <a:t>tempor</a:t>
            </a:r>
            <a:r>
              <a:rPr lang="en-US" altLang="ru-RU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US" altLang="ru-RU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Tw Cen MT" panose="020B0602020104020603" pitchFamily="34" charset="0"/>
              </a:rPr>
              <a:t>incididunt</a:t>
            </a:r>
            <a:r>
              <a:rPr lang="en-US" altLang="ru-RU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Tw Cen MT" panose="020B0602020104020603" pitchFamily="34" charset="0"/>
              </a:rPr>
              <a:t>.</a:t>
            </a:r>
            <a:endParaRPr lang="ru-RU" altLang="ru-RU" sz="12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31" name="Freeform 77">
            <a:extLst>
              <a:ext uri="{FF2B5EF4-FFF2-40B4-BE49-F238E27FC236}">
                <a16:creationId xmlns:a16="http://schemas.microsoft.com/office/drawing/2014/main" xmlns="" id="{FF8F06E0-96AB-C542-9CEA-73E9DCBB2516}"/>
              </a:ext>
            </a:extLst>
          </p:cNvPr>
          <p:cNvSpPr>
            <a:spLocks noEditPoints="1"/>
          </p:cNvSpPr>
          <p:nvPr/>
        </p:nvSpPr>
        <p:spPr bwMode="auto">
          <a:xfrm>
            <a:off x="487522" y="402057"/>
            <a:ext cx="464288" cy="700088"/>
          </a:xfrm>
          <a:custGeom>
            <a:avLst/>
            <a:gdLst>
              <a:gd name="T0" fmla="*/ 2147483646 w 223"/>
              <a:gd name="T1" fmla="*/ 2147483646 h 340"/>
              <a:gd name="T2" fmla="*/ 2147483646 w 223"/>
              <a:gd name="T3" fmla="*/ 2147483646 h 340"/>
              <a:gd name="T4" fmla="*/ 2147483646 w 223"/>
              <a:gd name="T5" fmla="*/ 2147483646 h 340"/>
              <a:gd name="T6" fmla="*/ 2147483646 w 223"/>
              <a:gd name="T7" fmla="*/ 2147483646 h 340"/>
              <a:gd name="T8" fmla="*/ 2147483646 w 223"/>
              <a:gd name="T9" fmla="*/ 2147483646 h 340"/>
              <a:gd name="T10" fmla="*/ 2147483646 w 223"/>
              <a:gd name="T11" fmla="*/ 2147483646 h 340"/>
              <a:gd name="T12" fmla="*/ 2147483646 w 223"/>
              <a:gd name="T13" fmla="*/ 2147483646 h 340"/>
              <a:gd name="T14" fmla="*/ 2147483646 w 223"/>
              <a:gd name="T15" fmla="*/ 2147483646 h 340"/>
              <a:gd name="T16" fmla="*/ 2147483646 w 223"/>
              <a:gd name="T17" fmla="*/ 2147483646 h 340"/>
              <a:gd name="T18" fmla="*/ 2147483646 w 223"/>
              <a:gd name="T19" fmla="*/ 2147483646 h 340"/>
              <a:gd name="T20" fmla="*/ 2147483646 w 223"/>
              <a:gd name="T21" fmla="*/ 2147483646 h 340"/>
              <a:gd name="T22" fmla="*/ 2147483646 w 223"/>
              <a:gd name="T23" fmla="*/ 2147483646 h 340"/>
              <a:gd name="T24" fmla="*/ 2147483646 w 223"/>
              <a:gd name="T25" fmla="*/ 2147483646 h 340"/>
              <a:gd name="T26" fmla="*/ 2147483646 w 223"/>
              <a:gd name="T27" fmla="*/ 2147483646 h 340"/>
              <a:gd name="T28" fmla="*/ 2147483646 w 223"/>
              <a:gd name="T29" fmla="*/ 2147483646 h 340"/>
              <a:gd name="T30" fmla="*/ 2147483646 w 223"/>
              <a:gd name="T31" fmla="*/ 2147483646 h 340"/>
              <a:gd name="T32" fmla="*/ 2147483646 w 223"/>
              <a:gd name="T33" fmla="*/ 2147483646 h 340"/>
              <a:gd name="T34" fmla="*/ 2147483646 w 223"/>
              <a:gd name="T35" fmla="*/ 2147483646 h 340"/>
              <a:gd name="T36" fmla="*/ 2147483646 w 223"/>
              <a:gd name="T37" fmla="*/ 2147483646 h 340"/>
              <a:gd name="T38" fmla="*/ 2147483646 w 223"/>
              <a:gd name="T39" fmla="*/ 2147483646 h 340"/>
              <a:gd name="T40" fmla="*/ 2147483646 w 223"/>
              <a:gd name="T41" fmla="*/ 2147483646 h 340"/>
              <a:gd name="T42" fmla="*/ 2147483646 w 223"/>
              <a:gd name="T43" fmla="*/ 2147483646 h 340"/>
              <a:gd name="T44" fmla="*/ 2147483646 w 223"/>
              <a:gd name="T45" fmla="*/ 2147483646 h 340"/>
              <a:gd name="T46" fmla="*/ 2147483646 w 223"/>
              <a:gd name="T47" fmla="*/ 2147483646 h 340"/>
              <a:gd name="T48" fmla="*/ 2147483646 w 223"/>
              <a:gd name="T49" fmla="*/ 2147483646 h 340"/>
              <a:gd name="T50" fmla="*/ 2147483646 w 223"/>
              <a:gd name="T51" fmla="*/ 2147483646 h 340"/>
              <a:gd name="T52" fmla="*/ 2147483646 w 223"/>
              <a:gd name="T53" fmla="*/ 2147483646 h 340"/>
              <a:gd name="T54" fmla="*/ 2147483646 w 223"/>
              <a:gd name="T55" fmla="*/ 2147483646 h 340"/>
              <a:gd name="T56" fmla="*/ 2147483646 w 223"/>
              <a:gd name="T57" fmla="*/ 2147483646 h 340"/>
              <a:gd name="T58" fmla="*/ 2147483646 w 223"/>
              <a:gd name="T59" fmla="*/ 2147483646 h 340"/>
              <a:gd name="T60" fmla="*/ 2147483646 w 223"/>
              <a:gd name="T61" fmla="*/ 2147483646 h 340"/>
              <a:gd name="T62" fmla="*/ 2147483646 w 223"/>
              <a:gd name="T63" fmla="*/ 2147483646 h 340"/>
              <a:gd name="T64" fmla="*/ 2147483646 w 223"/>
              <a:gd name="T65" fmla="*/ 2147483646 h 340"/>
              <a:gd name="T66" fmla="*/ 2147483646 w 223"/>
              <a:gd name="T67" fmla="*/ 2147483646 h 340"/>
              <a:gd name="T68" fmla="*/ 2147483646 w 223"/>
              <a:gd name="T69" fmla="*/ 2147483646 h 340"/>
              <a:gd name="T70" fmla="*/ 2147483646 w 223"/>
              <a:gd name="T71" fmla="*/ 2147483646 h 340"/>
              <a:gd name="T72" fmla="*/ 2147483646 w 223"/>
              <a:gd name="T73" fmla="*/ 2147483646 h 340"/>
              <a:gd name="T74" fmla="*/ 2147483646 w 223"/>
              <a:gd name="T75" fmla="*/ 2147483646 h 340"/>
              <a:gd name="T76" fmla="*/ 2147483646 w 223"/>
              <a:gd name="T77" fmla="*/ 2147483646 h 340"/>
              <a:gd name="T78" fmla="*/ 2147483646 w 223"/>
              <a:gd name="T79" fmla="*/ 2147483646 h 340"/>
              <a:gd name="T80" fmla="*/ 2147483646 w 223"/>
              <a:gd name="T81" fmla="*/ 0 h 340"/>
              <a:gd name="T82" fmla="*/ 2147483646 w 223"/>
              <a:gd name="T83" fmla="*/ 2147483646 h 340"/>
              <a:gd name="T84" fmla="*/ 2147483646 w 223"/>
              <a:gd name="T85" fmla="*/ 2147483646 h 340"/>
              <a:gd name="T86" fmla="*/ 2147483646 w 223"/>
              <a:gd name="T87" fmla="*/ 2147483646 h 340"/>
              <a:gd name="T88" fmla="*/ 2147483646 w 223"/>
              <a:gd name="T89" fmla="*/ 2147483646 h 340"/>
              <a:gd name="T90" fmla="*/ 2147483646 w 223"/>
              <a:gd name="T91" fmla="*/ 2147483646 h 340"/>
              <a:gd name="T92" fmla="*/ 2147483646 w 223"/>
              <a:gd name="T93" fmla="*/ 2147483646 h 340"/>
              <a:gd name="T94" fmla="*/ 2147483646 w 223"/>
              <a:gd name="T95" fmla="*/ 2147483646 h 340"/>
              <a:gd name="T96" fmla="*/ 2147483646 w 223"/>
              <a:gd name="T97" fmla="*/ 2147483646 h 340"/>
              <a:gd name="T98" fmla="*/ 2147483646 w 223"/>
              <a:gd name="T99" fmla="*/ 2147483646 h 340"/>
              <a:gd name="T100" fmla="*/ 2147483646 w 223"/>
              <a:gd name="T101" fmla="*/ 2147483646 h 340"/>
              <a:gd name="T102" fmla="*/ 2147483646 w 223"/>
              <a:gd name="T103" fmla="*/ 2147483646 h 340"/>
              <a:gd name="T104" fmla="*/ 2147483646 w 223"/>
              <a:gd name="T105" fmla="*/ 2147483646 h 340"/>
              <a:gd name="T106" fmla="*/ 2147483646 w 223"/>
              <a:gd name="T107" fmla="*/ 2147483646 h 340"/>
              <a:gd name="T108" fmla="*/ 2147483646 w 223"/>
              <a:gd name="T109" fmla="*/ 2147483646 h 340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223" h="340">
                <a:moveTo>
                  <a:pt x="173" y="240"/>
                </a:moveTo>
                <a:lnTo>
                  <a:pt x="173" y="240"/>
                </a:lnTo>
                <a:cubicBezTo>
                  <a:pt x="173" y="241"/>
                  <a:pt x="173" y="242"/>
                  <a:pt x="173" y="244"/>
                </a:cubicBezTo>
                <a:cubicBezTo>
                  <a:pt x="172" y="246"/>
                  <a:pt x="170" y="248"/>
                  <a:pt x="168" y="249"/>
                </a:cubicBezTo>
                <a:cubicBezTo>
                  <a:pt x="166" y="249"/>
                  <a:pt x="165" y="250"/>
                  <a:pt x="163" y="250"/>
                </a:cubicBezTo>
                <a:lnTo>
                  <a:pt x="133" y="250"/>
                </a:lnTo>
                <a:lnTo>
                  <a:pt x="133" y="181"/>
                </a:lnTo>
                <a:lnTo>
                  <a:pt x="163" y="101"/>
                </a:lnTo>
                <a:lnTo>
                  <a:pt x="153" y="101"/>
                </a:lnTo>
                <a:lnTo>
                  <a:pt x="123" y="181"/>
                </a:lnTo>
                <a:lnTo>
                  <a:pt x="104" y="181"/>
                </a:lnTo>
                <a:lnTo>
                  <a:pt x="74" y="101"/>
                </a:lnTo>
                <a:lnTo>
                  <a:pt x="64" y="101"/>
                </a:lnTo>
                <a:lnTo>
                  <a:pt x="94" y="181"/>
                </a:lnTo>
                <a:lnTo>
                  <a:pt x="94" y="250"/>
                </a:lnTo>
                <a:lnTo>
                  <a:pt x="64" y="250"/>
                </a:lnTo>
                <a:cubicBezTo>
                  <a:pt x="58" y="250"/>
                  <a:pt x="54" y="246"/>
                  <a:pt x="54" y="240"/>
                </a:cubicBezTo>
                <a:lnTo>
                  <a:pt x="54" y="230"/>
                </a:lnTo>
                <a:cubicBezTo>
                  <a:pt x="54" y="208"/>
                  <a:pt x="46" y="188"/>
                  <a:pt x="33" y="170"/>
                </a:cubicBezTo>
                <a:cubicBezTo>
                  <a:pt x="27" y="162"/>
                  <a:pt x="22" y="154"/>
                  <a:pt x="19" y="145"/>
                </a:cubicBezTo>
                <a:cubicBezTo>
                  <a:pt x="14" y="133"/>
                  <a:pt x="12" y="121"/>
                  <a:pt x="13" y="107"/>
                </a:cubicBezTo>
                <a:cubicBezTo>
                  <a:pt x="13" y="104"/>
                  <a:pt x="13" y="100"/>
                  <a:pt x="14" y="97"/>
                </a:cubicBezTo>
                <a:cubicBezTo>
                  <a:pt x="18" y="66"/>
                  <a:pt x="37" y="39"/>
                  <a:pt x="62" y="24"/>
                </a:cubicBezTo>
                <a:cubicBezTo>
                  <a:pt x="74" y="17"/>
                  <a:pt x="87" y="12"/>
                  <a:pt x="102" y="11"/>
                </a:cubicBezTo>
                <a:cubicBezTo>
                  <a:pt x="105" y="10"/>
                  <a:pt x="109" y="10"/>
                  <a:pt x="113" y="10"/>
                </a:cubicBezTo>
                <a:cubicBezTo>
                  <a:pt x="117" y="10"/>
                  <a:pt x="120" y="10"/>
                  <a:pt x="124" y="11"/>
                </a:cubicBezTo>
                <a:cubicBezTo>
                  <a:pt x="137" y="12"/>
                  <a:pt x="150" y="16"/>
                  <a:pt x="161" y="22"/>
                </a:cubicBezTo>
                <a:cubicBezTo>
                  <a:pt x="175" y="30"/>
                  <a:pt x="187" y="41"/>
                  <a:pt x="196" y="55"/>
                </a:cubicBezTo>
                <a:cubicBezTo>
                  <a:pt x="207" y="71"/>
                  <a:pt x="213" y="90"/>
                  <a:pt x="213" y="111"/>
                </a:cubicBezTo>
                <a:cubicBezTo>
                  <a:pt x="213" y="116"/>
                  <a:pt x="213" y="122"/>
                  <a:pt x="212" y="127"/>
                </a:cubicBezTo>
                <a:cubicBezTo>
                  <a:pt x="211" y="132"/>
                  <a:pt x="210" y="137"/>
                  <a:pt x="208" y="142"/>
                </a:cubicBezTo>
                <a:cubicBezTo>
                  <a:pt x="205" y="152"/>
                  <a:pt x="200" y="161"/>
                  <a:pt x="194" y="169"/>
                </a:cubicBezTo>
                <a:cubicBezTo>
                  <a:pt x="181" y="187"/>
                  <a:pt x="173" y="208"/>
                  <a:pt x="173" y="230"/>
                </a:cubicBezTo>
                <a:lnTo>
                  <a:pt x="173" y="240"/>
                </a:lnTo>
                <a:close/>
                <a:moveTo>
                  <a:pt x="64" y="255"/>
                </a:moveTo>
                <a:lnTo>
                  <a:pt x="64" y="255"/>
                </a:lnTo>
                <a:lnTo>
                  <a:pt x="163" y="255"/>
                </a:lnTo>
                <a:cubicBezTo>
                  <a:pt x="166" y="255"/>
                  <a:pt x="168" y="254"/>
                  <a:pt x="170" y="253"/>
                </a:cubicBezTo>
                <a:cubicBezTo>
                  <a:pt x="170" y="253"/>
                  <a:pt x="170" y="253"/>
                  <a:pt x="170" y="253"/>
                </a:cubicBezTo>
                <a:cubicBezTo>
                  <a:pt x="171" y="253"/>
                  <a:pt x="171" y="254"/>
                  <a:pt x="171" y="254"/>
                </a:cubicBezTo>
                <a:cubicBezTo>
                  <a:pt x="172" y="254"/>
                  <a:pt x="172" y="255"/>
                  <a:pt x="172" y="256"/>
                </a:cubicBezTo>
                <a:cubicBezTo>
                  <a:pt x="172" y="256"/>
                  <a:pt x="173" y="257"/>
                  <a:pt x="173" y="257"/>
                </a:cubicBezTo>
                <a:cubicBezTo>
                  <a:pt x="173" y="257"/>
                  <a:pt x="173" y="258"/>
                  <a:pt x="173" y="258"/>
                </a:cubicBezTo>
                <a:lnTo>
                  <a:pt x="54" y="271"/>
                </a:lnTo>
                <a:lnTo>
                  <a:pt x="54" y="261"/>
                </a:lnTo>
                <a:cubicBezTo>
                  <a:pt x="54" y="259"/>
                  <a:pt x="54" y="258"/>
                  <a:pt x="54" y="257"/>
                </a:cubicBezTo>
                <a:cubicBezTo>
                  <a:pt x="54" y="257"/>
                  <a:pt x="55" y="256"/>
                  <a:pt x="55" y="256"/>
                </a:cubicBezTo>
                <a:cubicBezTo>
                  <a:pt x="55" y="255"/>
                  <a:pt x="55" y="254"/>
                  <a:pt x="56" y="254"/>
                </a:cubicBezTo>
                <a:cubicBezTo>
                  <a:pt x="56" y="254"/>
                  <a:pt x="56" y="253"/>
                  <a:pt x="57" y="253"/>
                </a:cubicBezTo>
                <a:cubicBezTo>
                  <a:pt x="57" y="253"/>
                  <a:pt x="57" y="253"/>
                  <a:pt x="57" y="253"/>
                </a:cubicBezTo>
                <a:cubicBezTo>
                  <a:pt x="59" y="254"/>
                  <a:pt x="61" y="255"/>
                  <a:pt x="64" y="255"/>
                </a:cubicBezTo>
                <a:close/>
                <a:moveTo>
                  <a:pt x="173" y="271"/>
                </a:moveTo>
                <a:lnTo>
                  <a:pt x="173" y="271"/>
                </a:lnTo>
                <a:lnTo>
                  <a:pt x="173" y="277"/>
                </a:lnTo>
                <a:lnTo>
                  <a:pt x="54" y="289"/>
                </a:lnTo>
                <a:lnTo>
                  <a:pt x="54" y="280"/>
                </a:lnTo>
                <a:lnTo>
                  <a:pt x="54" y="276"/>
                </a:lnTo>
                <a:lnTo>
                  <a:pt x="173" y="263"/>
                </a:lnTo>
                <a:lnTo>
                  <a:pt x="173" y="271"/>
                </a:lnTo>
                <a:close/>
                <a:moveTo>
                  <a:pt x="173" y="290"/>
                </a:moveTo>
                <a:lnTo>
                  <a:pt x="173" y="290"/>
                </a:lnTo>
                <a:lnTo>
                  <a:pt x="173" y="295"/>
                </a:lnTo>
                <a:lnTo>
                  <a:pt x="54" y="308"/>
                </a:lnTo>
                <a:lnTo>
                  <a:pt x="54" y="300"/>
                </a:lnTo>
                <a:lnTo>
                  <a:pt x="54" y="294"/>
                </a:lnTo>
                <a:lnTo>
                  <a:pt x="173" y="282"/>
                </a:lnTo>
                <a:lnTo>
                  <a:pt x="173" y="290"/>
                </a:lnTo>
                <a:close/>
                <a:moveTo>
                  <a:pt x="173" y="310"/>
                </a:moveTo>
                <a:lnTo>
                  <a:pt x="173" y="310"/>
                </a:lnTo>
                <a:cubicBezTo>
                  <a:pt x="173" y="312"/>
                  <a:pt x="173" y="313"/>
                  <a:pt x="173" y="315"/>
                </a:cubicBezTo>
                <a:cubicBezTo>
                  <a:pt x="172" y="317"/>
                  <a:pt x="170" y="319"/>
                  <a:pt x="168" y="320"/>
                </a:cubicBezTo>
                <a:cubicBezTo>
                  <a:pt x="166" y="320"/>
                  <a:pt x="165" y="320"/>
                  <a:pt x="163" y="320"/>
                </a:cubicBezTo>
                <a:lnTo>
                  <a:pt x="123" y="320"/>
                </a:lnTo>
                <a:lnTo>
                  <a:pt x="104" y="320"/>
                </a:lnTo>
                <a:lnTo>
                  <a:pt x="64" y="320"/>
                </a:lnTo>
                <a:cubicBezTo>
                  <a:pt x="59" y="320"/>
                  <a:pt x="55" y="318"/>
                  <a:pt x="54" y="313"/>
                </a:cubicBezTo>
                <a:lnTo>
                  <a:pt x="173" y="300"/>
                </a:lnTo>
                <a:lnTo>
                  <a:pt x="173" y="310"/>
                </a:lnTo>
                <a:close/>
                <a:moveTo>
                  <a:pt x="113" y="0"/>
                </a:moveTo>
                <a:lnTo>
                  <a:pt x="113" y="0"/>
                </a:lnTo>
                <a:cubicBezTo>
                  <a:pt x="109" y="0"/>
                  <a:pt x="105" y="1"/>
                  <a:pt x="100" y="1"/>
                </a:cubicBezTo>
                <a:cubicBezTo>
                  <a:pt x="51" y="7"/>
                  <a:pt x="10" y="46"/>
                  <a:pt x="4" y="95"/>
                </a:cubicBezTo>
                <a:cubicBezTo>
                  <a:pt x="0" y="124"/>
                  <a:pt x="7" y="152"/>
                  <a:pt x="25" y="176"/>
                </a:cubicBezTo>
                <a:cubicBezTo>
                  <a:pt x="37" y="193"/>
                  <a:pt x="44" y="211"/>
                  <a:pt x="44" y="230"/>
                </a:cubicBezTo>
                <a:lnTo>
                  <a:pt x="44" y="240"/>
                </a:lnTo>
                <a:cubicBezTo>
                  <a:pt x="44" y="243"/>
                  <a:pt x="45" y="247"/>
                  <a:pt x="46" y="250"/>
                </a:cubicBezTo>
                <a:cubicBezTo>
                  <a:pt x="45" y="253"/>
                  <a:pt x="44" y="257"/>
                  <a:pt x="44" y="261"/>
                </a:cubicBezTo>
                <a:lnTo>
                  <a:pt x="44" y="271"/>
                </a:lnTo>
                <a:lnTo>
                  <a:pt x="44" y="280"/>
                </a:lnTo>
                <a:lnTo>
                  <a:pt x="44" y="290"/>
                </a:lnTo>
                <a:lnTo>
                  <a:pt x="44" y="300"/>
                </a:lnTo>
                <a:lnTo>
                  <a:pt x="44" y="310"/>
                </a:lnTo>
                <a:cubicBezTo>
                  <a:pt x="44" y="322"/>
                  <a:pt x="52" y="330"/>
                  <a:pt x="64" y="330"/>
                </a:cubicBezTo>
                <a:lnTo>
                  <a:pt x="96" y="330"/>
                </a:lnTo>
                <a:cubicBezTo>
                  <a:pt x="100" y="336"/>
                  <a:pt x="106" y="340"/>
                  <a:pt x="113" y="340"/>
                </a:cubicBezTo>
                <a:cubicBezTo>
                  <a:pt x="121" y="340"/>
                  <a:pt x="127" y="336"/>
                  <a:pt x="131" y="330"/>
                </a:cubicBezTo>
                <a:lnTo>
                  <a:pt x="163" y="330"/>
                </a:lnTo>
                <a:cubicBezTo>
                  <a:pt x="175" y="330"/>
                  <a:pt x="183" y="322"/>
                  <a:pt x="183" y="310"/>
                </a:cubicBezTo>
                <a:lnTo>
                  <a:pt x="183" y="300"/>
                </a:lnTo>
                <a:lnTo>
                  <a:pt x="183" y="290"/>
                </a:lnTo>
                <a:lnTo>
                  <a:pt x="183" y="280"/>
                </a:lnTo>
                <a:lnTo>
                  <a:pt x="183" y="271"/>
                </a:lnTo>
                <a:lnTo>
                  <a:pt x="183" y="261"/>
                </a:lnTo>
                <a:cubicBezTo>
                  <a:pt x="183" y="257"/>
                  <a:pt x="182" y="253"/>
                  <a:pt x="181" y="250"/>
                </a:cubicBezTo>
                <a:cubicBezTo>
                  <a:pt x="182" y="247"/>
                  <a:pt x="183" y="243"/>
                  <a:pt x="183" y="240"/>
                </a:cubicBezTo>
                <a:lnTo>
                  <a:pt x="183" y="230"/>
                </a:lnTo>
                <a:cubicBezTo>
                  <a:pt x="183" y="211"/>
                  <a:pt x="190" y="192"/>
                  <a:pt x="202" y="175"/>
                </a:cubicBezTo>
                <a:cubicBezTo>
                  <a:pt x="216" y="156"/>
                  <a:pt x="223" y="134"/>
                  <a:pt x="223" y="111"/>
                </a:cubicBezTo>
                <a:cubicBezTo>
                  <a:pt x="223" y="50"/>
                  <a:pt x="174" y="0"/>
                  <a:pt x="113" y="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endParaRPr lang="ru-RU"/>
          </a:p>
        </p:txBody>
      </p:sp>
      <p:sp>
        <p:nvSpPr>
          <p:cNvPr id="433" name="Freeform 228">
            <a:extLst>
              <a:ext uri="{FF2B5EF4-FFF2-40B4-BE49-F238E27FC236}">
                <a16:creationId xmlns:a16="http://schemas.microsoft.com/office/drawing/2014/main" xmlns="" id="{BCC51A3D-588E-A047-BCBF-A796F679A7A0}"/>
              </a:ext>
            </a:extLst>
          </p:cNvPr>
          <p:cNvSpPr>
            <a:spLocks noEditPoints="1"/>
          </p:cNvSpPr>
          <p:nvPr/>
        </p:nvSpPr>
        <p:spPr bwMode="auto">
          <a:xfrm>
            <a:off x="718050" y="1904672"/>
            <a:ext cx="388938" cy="412750"/>
          </a:xfrm>
          <a:custGeom>
            <a:avLst/>
            <a:gdLst>
              <a:gd name="T0" fmla="*/ 2147483646 w 333"/>
              <a:gd name="T1" fmla="*/ 2147483646 h 353"/>
              <a:gd name="T2" fmla="*/ 2147483646 w 333"/>
              <a:gd name="T3" fmla="*/ 2147483646 h 353"/>
              <a:gd name="T4" fmla="*/ 2147483646 w 333"/>
              <a:gd name="T5" fmla="*/ 2147483646 h 353"/>
              <a:gd name="T6" fmla="*/ 2147483646 w 333"/>
              <a:gd name="T7" fmla="*/ 2147483646 h 353"/>
              <a:gd name="T8" fmla="*/ 2147483646 w 333"/>
              <a:gd name="T9" fmla="*/ 2147483646 h 353"/>
              <a:gd name="T10" fmla="*/ 2147483646 w 333"/>
              <a:gd name="T11" fmla="*/ 2147483646 h 353"/>
              <a:gd name="T12" fmla="*/ 2147483646 w 333"/>
              <a:gd name="T13" fmla="*/ 2147483646 h 353"/>
              <a:gd name="T14" fmla="*/ 2147483646 w 333"/>
              <a:gd name="T15" fmla="*/ 2147483646 h 353"/>
              <a:gd name="T16" fmla="*/ 2147483646 w 333"/>
              <a:gd name="T17" fmla="*/ 2147483646 h 353"/>
              <a:gd name="T18" fmla="*/ 2147483646 w 333"/>
              <a:gd name="T19" fmla="*/ 2147483646 h 353"/>
              <a:gd name="T20" fmla="*/ 2147483646 w 333"/>
              <a:gd name="T21" fmla="*/ 2147483646 h 353"/>
              <a:gd name="T22" fmla="*/ 2147483646 w 333"/>
              <a:gd name="T23" fmla="*/ 2147483646 h 353"/>
              <a:gd name="T24" fmla="*/ 2147483646 w 333"/>
              <a:gd name="T25" fmla="*/ 2147483646 h 353"/>
              <a:gd name="T26" fmla="*/ 2147483646 w 333"/>
              <a:gd name="T27" fmla="*/ 2147483646 h 353"/>
              <a:gd name="T28" fmla="*/ 2147483646 w 333"/>
              <a:gd name="T29" fmla="*/ 2147483646 h 353"/>
              <a:gd name="T30" fmla="*/ 2147483646 w 333"/>
              <a:gd name="T31" fmla="*/ 2147483646 h 353"/>
              <a:gd name="T32" fmla="*/ 2147483646 w 333"/>
              <a:gd name="T33" fmla="*/ 2147483646 h 353"/>
              <a:gd name="T34" fmla="*/ 2147483646 w 333"/>
              <a:gd name="T35" fmla="*/ 2147483646 h 353"/>
              <a:gd name="T36" fmla="*/ 2147483646 w 333"/>
              <a:gd name="T37" fmla="*/ 2147483646 h 353"/>
              <a:gd name="T38" fmla="*/ 2147483646 w 333"/>
              <a:gd name="T39" fmla="*/ 2147483646 h 353"/>
              <a:gd name="T40" fmla="*/ 2147483646 w 333"/>
              <a:gd name="T41" fmla="*/ 2147483646 h 353"/>
              <a:gd name="T42" fmla="*/ 2147483646 w 333"/>
              <a:gd name="T43" fmla="*/ 2147483646 h 353"/>
              <a:gd name="T44" fmla="*/ 2147483646 w 333"/>
              <a:gd name="T45" fmla="*/ 2147483646 h 353"/>
              <a:gd name="T46" fmla="*/ 2147483646 w 333"/>
              <a:gd name="T47" fmla="*/ 2147483646 h 353"/>
              <a:gd name="T48" fmla="*/ 2147483646 w 333"/>
              <a:gd name="T49" fmla="*/ 2147483646 h 353"/>
              <a:gd name="T50" fmla="*/ 2147483646 w 333"/>
              <a:gd name="T51" fmla="*/ 2147483646 h 353"/>
              <a:gd name="T52" fmla="*/ 2147483646 w 333"/>
              <a:gd name="T53" fmla="*/ 2147483646 h 353"/>
              <a:gd name="T54" fmla="*/ 2147483646 w 333"/>
              <a:gd name="T55" fmla="*/ 2147483646 h 353"/>
              <a:gd name="T56" fmla="*/ 2147483646 w 333"/>
              <a:gd name="T57" fmla="*/ 2147483646 h 353"/>
              <a:gd name="T58" fmla="*/ 2147483646 w 333"/>
              <a:gd name="T59" fmla="*/ 2147483646 h 353"/>
              <a:gd name="T60" fmla="*/ 2147483646 w 333"/>
              <a:gd name="T61" fmla="*/ 2147483646 h 353"/>
              <a:gd name="T62" fmla="*/ 2147483646 w 333"/>
              <a:gd name="T63" fmla="*/ 2147483646 h 353"/>
              <a:gd name="T64" fmla="*/ 2147483646 w 333"/>
              <a:gd name="T65" fmla="*/ 2147483646 h 353"/>
              <a:gd name="T66" fmla="*/ 2147483646 w 333"/>
              <a:gd name="T67" fmla="*/ 2147483646 h 353"/>
              <a:gd name="T68" fmla="*/ 2147483646 w 333"/>
              <a:gd name="T69" fmla="*/ 2147483646 h 353"/>
              <a:gd name="T70" fmla="*/ 2147483646 w 333"/>
              <a:gd name="T71" fmla="*/ 2147483646 h 353"/>
              <a:gd name="T72" fmla="*/ 2147483646 w 333"/>
              <a:gd name="T73" fmla="*/ 2147483646 h 353"/>
              <a:gd name="T74" fmla="*/ 2147483646 w 333"/>
              <a:gd name="T75" fmla="*/ 2147483646 h 353"/>
              <a:gd name="T76" fmla="*/ 2147483646 w 333"/>
              <a:gd name="T77" fmla="*/ 2147483646 h 353"/>
              <a:gd name="T78" fmla="*/ 2147483646 w 333"/>
              <a:gd name="T79" fmla="*/ 2147483646 h 353"/>
              <a:gd name="T80" fmla="*/ 2147483646 w 333"/>
              <a:gd name="T81" fmla="*/ 2147483646 h 353"/>
              <a:gd name="T82" fmla="*/ 2147483646 w 333"/>
              <a:gd name="T83" fmla="*/ 2147483646 h 353"/>
              <a:gd name="T84" fmla="*/ 2147483646 w 333"/>
              <a:gd name="T85" fmla="*/ 2147483646 h 353"/>
              <a:gd name="T86" fmla="*/ 2147483646 w 333"/>
              <a:gd name="T87" fmla="*/ 2147483646 h 353"/>
              <a:gd name="T88" fmla="*/ 2147483646 w 333"/>
              <a:gd name="T89" fmla="*/ 0 h 353"/>
              <a:gd name="T90" fmla="*/ 2147483646 w 333"/>
              <a:gd name="T91" fmla="*/ 2147483646 h 353"/>
              <a:gd name="T92" fmla="*/ 0 w 333"/>
              <a:gd name="T93" fmla="*/ 2147483646 h 353"/>
              <a:gd name="T94" fmla="*/ 2147483646 w 333"/>
              <a:gd name="T95" fmla="*/ 2147483646 h 353"/>
              <a:gd name="T96" fmla="*/ 2147483646 w 333"/>
              <a:gd name="T97" fmla="*/ 2147483646 h 353"/>
              <a:gd name="T98" fmla="*/ 2147483646 w 333"/>
              <a:gd name="T99" fmla="*/ 2147483646 h 353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333" h="353">
                <a:moveTo>
                  <a:pt x="299" y="120"/>
                </a:moveTo>
                <a:lnTo>
                  <a:pt x="299" y="120"/>
                </a:lnTo>
                <a:lnTo>
                  <a:pt x="299" y="121"/>
                </a:lnTo>
                <a:cubicBezTo>
                  <a:pt x="300" y="124"/>
                  <a:pt x="302" y="127"/>
                  <a:pt x="303" y="130"/>
                </a:cubicBezTo>
                <a:cubicBezTo>
                  <a:pt x="303" y="131"/>
                  <a:pt x="303" y="131"/>
                  <a:pt x="303" y="132"/>
                </a:cubicBezTo>
                <a:cubicBezTo>
                  <a:pt x="304" y="135"/>
                  <a:pt x="305" y="138"/>
                  <a:pt x="305" y="141"/>
                </a:cubicBezTo>
                <a:cubicBezTo>
                  <a:pt x="306" y="142"/>
                  <a:pt x="306" y="143"/>
                  <a:pt x="306" y="144"/>
                </a:cubicBezTo>
                <a:cubicBezTo>
                  <a:pt x="306" y="146"/>
                  <a:pt x="307" y="149"/>
                  <a:pt x="307" y="151"/>
                </a:cubicBezTo>
                <a:cubicBezTo>
                  <a:pt x="308" y="153"/>
                  <a:pt x="308" y="155"/>
                  <a:pt x="308" y="157"/>
                </a:cubicBezTo>
                <a:cubicBezTo>
                  <a:pt x="308" y="159"/>
                  <a:pt x="308" y="160"/>
                  <a:pt x="309" y="162"/>
                </a:cubicBezTo>
                <a:cubicBezTo>
                  <a:pt x="309" y="166"/>
                  <a:pt x="309" y="170"/>
                  <a:pt x="309" y="174"/>
                </a:cubicBezTo>
                <a:cubicBezTo>
                  <a:pt x="309" y="256"/>
                  <a:pt x="242" y="324"/>
                  <a:pt x="159" y="324"/>
                </a:cubicBezTo>
                <a:cubicBezTo>
                  <a:pt x="77" y="324"/>
                  <a:pt x="10" y="256"/>
                  <a:pt x="10" y="174"/>
                </a:cubicBezTo>
                <a:cubicBezTo>
                  <a:pt x="10" y="112"/>
                  <a:pt x="47" y="59"/>
                  <a:pt x="101" y="36"/>
                </a:cubicBezTo>
                <a:cubicBezTo>
                  <a:pt x="119" y="28"/>
                  <a:pt x="139" y="24"/>
                  <a:pt x="159" y="24"/>
                </a:cubicBezTo>
                <a:cubicBezTo>
                  <a:pt x="163" y="24"/>
                  <a:pt x="167" y="24"/>
                  <a:pt x="171" y="24"/>
                </a:cubicBezTo>
                <a:cubicBezTo>
                  <a:pt x="173" y="25"/>
                  <a:pt x="174" y="25"/>
                  <a:pt x="176" y="25"/>
                </a:cubicBezTo>
                <a:cubicBezTo>
                  <a:pt x="178" y="25"/>
                  <a:pt x="180" y="25"/>
                  <a:pt x="182" y="26"/>
                </a:cubicBezTo>
                <a:cubicBezTo>
                  <a:pt x="184" y="26"/>
                  <a:pt x="187" y="27"/>
                  <a:pt x="189" y="27"/>
                </a:cubicBezTo>
                <a:cubicBezTo>
                  <a:pt x="190" y="27"/>
                  <a:pt x="191" y="27"/>
                  <a:pt x="192" y="28"/>
                </a:cubicBezTo>
                <a:cubicBezTo>
                  <a:pt x="195" y="28"/>
                  <a:pt x="198" y="29"/>
                  <a:pt x="201" y="30"/>
                </a:cubicBezTo>
                <a:cubicBezTo>
                  <a:pt x="202" y="30"/>
                  <a:pt x="202" y="30"/>
                  <a:pt x="202" y="30"/>
                </a:cubicBezTo>
                <a:cubicBezTo>
                  <a:pt x="215" y="34"/>
                  <a:pt x="228" y="40"/>
                  <a:pt x="239" y="47"/>
                </a:cubicBezTo>
                <a:lnTo>
                  <a:pt x="226" y="60"/>
                </a:lnTo>
                <a:lnTo>
                  <a:pt x="224" y="62"/>
                </a:lnTo>
                <a:lnTo>
                  <a:pt x="224" y="64"/>
                </a:lnTo>
                <a:lnTo>
                  <a:pt x="224" y="85"/>
                </a:lnTo>
                <a:cubicBezTo>
                  <a:pt x="206" y="72"/>
                  <a:pt x="184" y="64"/>
                  <a:pt x="159" y="64"/>
                </a:cubicBezTo>
                <a:cubicBezTo>
                  <a:pt x="99" y="64"/>
                  <a:pt x="49" y="113"/>
                  <a:pt x="49" y="174"/>
                </a:cubicBezTo>
                <a:cubicBezTo>
                  <a:pt x="49" y="234"/>
                  <a:pt x="99" y="284"/>
                  <a:pt x="159" y="284"/>
                </a:cubicBezTo>
                <a:cubicBezTo>
                  <a:pt x="220" y="284"/>
                  <a:pt x="269" y="234"/>
                  <a:pt x="269" y="174"/>
                </a:cubicBezTo>
                <a:cubicBezTo>
                  <a:pt x="269" y="149"/>
                  <a:pt x="261" y="127"/>
                  <a:pt x="248" y="109"/>
                </a:cubicBezTo>
                <a:lnTo>
                  <a:pt x="269" y="109"/>
                </a:lnTo>
                <a:lnTo>
                  <a:pt x="271" y="109"/>
                </a:lnTo>
                <a:lnTo>
                  <a:pt x="273" y="107"/>
                </a:lnTo>
                <a:lnTo>
                  <a:pt x="286" y="94"/>
                </a:lnTo>
                <a:cubicBezTo>
                  <a:pt x="291" y="102"/>
                  <a:pt x="296" y="111"/>
                  <a:pt x="299" y="120"/>
                </a:cubicBezTo>
                <a:close/>
                <a:moveTo>
                  <a:pt x="269" y="24"/>
                </a:moveTo>
                <a:lnTo>
                  <a:pt x="269" y="24"/>
                </a:lnTo>
                <a:lnTo>
                  <a:pt x="269" y="47"/>
                </a:lnTo>
                <a:lnTo>
                  <a:pt x="229" y="87"/>
                </a:lnTo>
                <a:lnTo>
                  <a:pt x="229" y="64"/>
                </a:lnTo>
                <a:lnTo>
                  <a:pt x="269" y="24"/>
                </a:lnTo>
                <a:close/>
                <a:moveTo>
                  <a:pt x="159" y="204"/>
                </a:moveTo>
                <a:lnTo>
                  <a:pt x="159" y="204"/>
                </a:lnTo>
                <a:cubicBezTo>
                  <a:pt x="176" y="204"/>
                  <a:pt x="189" y="190"/>
                  <a:pt x="189" y="174"/>
                </a:cubicBezTo>
                <a:cubicBezTo>
                  <a:pt x="189" y="170"/>
                  <a:pt x="188" y="166"/>
                  <a:pt x="187" y="163"/>
                </a:cubicBezTo>
                <a:lnTo>
                  <a:pt x="218" y="132"/>
                </a:lnTo>
                <a:cubicBezTo>
                  <a:pt x="227" y="144"/>
                  <a:pt x="232" y="158"/>
                  <a:pt x="232" y="174"/>
                </a:cubicBezTo>
                <a:cubicBezTo>
                  <a:pt x="232" y="214"/>
                  <a:pt x="199" y="246"/>
                  <a:pt x="159" y="246"/>
                </a:cubicBezTo>
                <a:cubicBezTo>
                  <a:pt x="119" y="246"/>
                  <a:pt x="87" y="214"/>
                  <a:pt x="87" y="174"/>
                </a:cubicBezTo>
                <a:cubicBezTo>
                  <a:pt x="87" y="134"/>
                  <a:pt x="119" y="101"/>
                  <a:pt x="159" y="101"/>
                </a:cubicBezTo>
                <a:cubicBezTo>
                  <a:pt x="175" y="101"/>
                  <a:pt x="189" y="107"/>
                  <a:pt x="201" y="115"/>
                </a:cubicBezTo>
                <a:lnTo>
                  <a:pt x="170" y="146"/>
                </a:lnTo>
                <a:cubicBezTo>
                  <a:pt x="167" y="145"/>
                  <a:pt x="163" y="144"/>
                  <a:pt x="159" y="144"/>
                </a:cubicBezTo>
                <a:cubicBezTo>
                  <a:pt x="143" y="144"/>
                  <a:pt x="129" y="157"/>
                  <a:pt x="129" y="174"/>
                </a:cubicBezTo>
                <a:cubicBezTo>
                  <a:pt x="129" y="190"/>
                  <a:pt x="143" y="204"/>
                  <a:pt x="159" y="204"/>
                </a:cubicBezTo>
                <a:close/>
                <a:moveTo>
                  <a:pt x="277" y="46"/>
                </a:moveTo>
                <a:lnTo>
                  <a:pt x="277" y="46"/>
                </a:lnTo>
                <a:cubicBezTo>
                  <a:pt x="278" y="51"/>
                  <a:pt x="282" y="55"/>
                  <a:pt x="287" y="56"/>
                </a:cubicBezTo>
                <a:lnTo>
                  <a:pt x="279" y="64"/>
                </a:lnTo>
                <a:lnTo>
                  <a:pt x="185" y="158"/>
                </a:lnTo>
                <a:cubicBezTo>
                  <a:pt x="182" y="154"/>
                  <a:pt x="179" y="151"/>
                  <a:pt x="175" y="148"/>
                </a:cubicBezTo>
                <a:lnTo>
                  <a:pt x="269" y="54"/>
                </a:lnTo>
                <a:lnTo>
                  <a:pt x="277" y="46"/>
                </a:lnTo>
                <a:close/>
                <a:moveTo>
                  <a:pt x="284" y="39"/>
                </a:moveTo>
                <a:lnTo>
                  <a:pt x="284" y="39"/>
                </a:lnTo>
                <a:cubicBezTo>
                  <a:pt x="285" y="38"/>
                  <a:pt x="287" y="37"/>
                  <a:pt x="289" y="37"/>
                </a:cubicBezTo>
                <a:cubicBezTo>
                  <a:pt x="293" y="37"/>
                  <a:pt x="296" y="40"/>
                  <a:pt x="296" y="44"/>
                </a:cubicBezTo>
                <a:cubicBezTo>
                  <a:pt x="296" y="46"/>
                  <a:pt x="295" y="48"/>
                  <a:pt x="294" y="49"/>
                </a:cubicBezTo>
                <a:cubicBezTo>
                  <a:pt x="293" y="50"/>
                  <a:pt x="291" y="51"/>
                  <a:pt x="289" y="51"/>
                </a:cubicBezTo>
                <a:cubicBezTo>
                  <a:pt x="285" y="51"/>
                  <a:pt x="282" y="48"/>
                  <a:pt x="282" y="44"/>
                </a:cubicBezTo>
                <a:cubicBezTo>
                  <a:pt x="282" y="42"/>
                  <a:pt x="283" y="40"/>
                  <a:pt x="284" y="39"/>
                </a:cubicBezTo>
                <a:close/>
                <a:moveTo>
                  <a:pt x="309" y="64"/>
                </a:moveTo>
                <a:lnTo>
                  <a:pt x="309" y="64"/>
                </a:lnTo>
                <a:lnTo>
                  <a:pt x="283" y="90"/>
                </a:lnTo>
                <a:lnTo>
                  <a:pt x="269" y="104"/>
                </a:lnTo>
                <a:lnTo>
                  <a:pt x="246" y="104"/>
                </a:lnTo>
                <a:lnTo>
                  <a:pt x="286" y="64"/>
                </a:lnTo>
                <a:lnTo>
                  <a:pt x="309" y="64"/>
                </a:lnTo>
                <a:close/>
                <a:moveTo>
                  <a:pt x="316" y="71"/>
                </a:moveTo>
                <a:lnTo>
                  <a:pt x="316" y="71"/>
                </a:lnTo>
                <a:lnTo>
                  <a:pt x="333" y="54"/>
                </a:lnTo>
                <a:lnTo>
                  <a:pt x="309" y="54"/>
                </a:lnTo>
                <a:lnTo>
                  <a:pt x="303" y="54"/>
                </a:lnTo>
                <a:cubicBezTo>
                  <a:pt x="305" y="51"/>
                  <a:pt x="306" y="48"/>
                  <a:pt x="306" y="44"/>
                </a:cubicBezTo>
                <a:cubicBezTo>
                  <a:pt x="306" y="35"/>
                  <a:pt x="298" y="27"/>
                  <a:pt x="289" y="27"/>
                </a:cubicBezTo>
                <a:cubicBezTo>
                  <a:pt x="285" y="27"/>
                  <a:pt x="282" y="28"/>
                  <a:pt x="279" y="30"/>
                </a:cubicBezTo>
                <a:lnTo>
                  <a:pt x="279" y="24"/>
                </a:lnTo>
                <a:lnTo>
                  <a:pt x="279" y="0"/>
                </a:lnTo>
                <a:lnTo>
                  <a:pt x="262" y="17"/>
                </a:lnTo>
                <a:lnTo>
                  <a:pt x="242" y="37"/>
                </a:lnTo>
                <a:cubicBezTo>
                  <a:pt x="217" y="22"/>
                  <a:pt x="189" y="14"/>
                  <a:pt x="159" y="14"/>
                </a:cubicBezTo>
                <a:cubicBezTo>
                  <a:pt x="71" y="14"/>
                  <a:pt x="0" y="86"/>
                  <a:pt x="0" y="174"/>
                </a:cubicBezTo>
                <a:lnTo>
                  <a:pt x="0" y="194"/>
                </a:lnTo>
                <a:cubicBezTo>
                  <a:pt x="0" y="282"/>
                  <a:pt x="71" y="353"/>
                  <a:pt x="159" y="353"/>
                </a:cubicBezTo>
                <a:cubicBezTo>
                  <a:pt x="247" y="353"/>
                  <a:pt x="319" y="282"/>
                  <a:pt x="319" y="194"/>
                </a:cubicBezTo>
                <a:lnTo>
                  <a:pt x="319" y="174"/>
                </a:lnTo>
                <a:cubicBezTo>
                  <a:pt x="319" y="144"/>
                  <a:pt x="311" y="116"/>
                  <a:pt x="296" y="91"/>
                </a:cubicBezTo>
                <a:lnTo>
                  <a:pt x="316" y="71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endParaRPr lang="ru-RU"/>
          </a:p>
        </p:txBody>
      </p:sp>
      <p:sp>
        <p:nvSpPr>
          <p:cNvPr id="438" name="Freeform 228">
            <a:extLst>
              <a:ext uri="{FF2B5EF4-FFF2-40B4-BE49-F238E27FC236}">
                <a16:creationId xmlns:a16="http://schemas.microsoft.com/office/drawing/2014/main" xmlns="" id="{BCC51A3D-588E-A047-BCBF-A796F679A7A0}"/>
              </a:ext>
            </a:extLst>
          </p:cNvPr>
          <p:cNvSpPr>
            <a:spLocks noEditPoints="1"/>
          </p:cNvSpPr>
          <p:nvPr/>
        </p:nvSpPr>
        <p:spPr bwMode="auto">
          <a:xfrm>
            <a:off x="7434316" y="1842130"/>
            <a:ext cx="388938" cy="412750"/>
          </a:xfrm>
          <a:custGeom>
            <a:avLst/>
            <a:gdLst>
              <a:gd name="T0" fmla="*/ 2147483646 w 333"/>
              <a:gd name="T1" fmla="*/ 2147483646 h 353"/>
              <a:gd name="T2" fmla="*/ 2147483646 w 333"/>
              <a:gd name="T3" fmla="*/ 2147483646 h 353"/>
              <a:gd name="T4" fmla="*/ 2147483646 w 333"/>
              <a:gd name="T5" fmla="*/ 2147483646 h 353"/>
              <a:gd name="T6" fmla="*/ 2147483646 w 333"/>
              <a:gd name="T7" fmla="*/ 2147483646 h 353"/>
              <a:gd name="T8" fmla="*/ 2147483646 w 333"/>
              <a:gd name="T9" fmla="*/ 2147483646 h 353"/>
              <a:gd name="T10" fmla="*/ 2147483646 w 333"/>
              <a:gd name="T11" fmla="*/ 2147483646 h 353"/>
              <a:gd name="T12" fmla="*/ 2147483646 w 333"/>
              <a:gd name="T13" fmla="*/ 2147483646 h 353"/>
              <a:gd name="T14" fmla="*/ 2147483646 w 333"/>
              <a:gd name="T15" fmla="*/ 2147483646 h 353"/>
              <a:gd name="T16" fmla="*/ 2147483646 w 333"/>
              <a:gd name="T17" fmla="*/ 2147483646 h 353"/>
              <a:gd name="T18" fmla="*/ 2147483646 w 333"/>
              <a:gd name="T19" fmla="*/ 2147483646 h 353"/>
              <a:gd name="T20" fmla="*/ 2147483646 w 333"/>
              <a:gd name="T21" fmla="*/ 2147483646 h 353"/>
              <a:gd name="T22" fmla="*/ 2147483646 w 333"/>
              <a:gd name="T23" fmla="*/ 2147483646 h 353"/>
              <a:gd name="T24" fmla="*/ 2147483646 w 333"/>
              <a:gd name="T25" fmla="*/ 2147483646 h 353"/>
              <a:gd name="T26" fmla="*/ 2147483646 w 333"/>
              <a:gd name="T27" fmla="*/ 2147483646 h 353"/>
              <a:gd name="T28" fmla="*/ 2147483646 w 333"/>
              <a:gd name="T29" fmla="*/ 2147483646 h 353"/>
              <a:gd name="T30" fmla="*/ 2147483646 w 333"/>
              <a:gd name="T31" fmla="*/ 2147483646 h 353"/>
              <a:gd name="T32" fmla="*/ 2147483646 w 333"/>
              <a:gd name="T33" fmla="*/ 2147483646 h 353"/>
              <a:gd name="T34" fmla="*/ 2147483646 w 333"/>
              <a:gd name="T35" fmla="*/ 2147483646 h 353"/>
              <a:gd name="T36" fmla="*/ 2147483646 w 333"/>
              <a:gd name="T37" fmla="*/ 2147483646 h 353"/>
              <a:gd name="T38" fmla="*/ 2147483646 w 333"/>
              <a:gd name="T39" fmla="*/ 2147483646 h 353"/>
              <a:gd name="T40" fmla="*/ 2147483646 w 333"/>
              <a:gd name="T41" fmla="*/ 2147483646 h 353"/>
              <a:gd name="T42" fmla="*/ 2147483646 w 333"/>
              <a:gd name="T43" fmla="*/ 2147483646 h 353"/>
              <a:gd name="T44" fmla="*/ 2147483646 w 333"/>
              <a:gd name="T45" fmla="*/ 2147483646 h 353"/>
              <a:gd name="T46" fmla="*/ 2147483646 w 333"/>
              <a:gd name="T47" fmla="*/ 2147483646 h 353"/>
              <a:gd name="T48" fmla="*/ 2147483646 w 333"/>
              <a:gd name="T49" fmla="*/ 2147483646 h 353"/>
              <a:gd name="T50" fmla="*/ 2147483646 w 333"/>
              <a:gd name="T51" fmla="*/ 2147483646 h 353"/>
              <a:gd name="T52" fmla="*/ 2147483646 w 333"/>
              <a:gd name="T53" fmla="*/ 2147483646 h 353"/>
              <a:gd name="T54" fmla="*/ 2147483646 w 333"/>
              <a:gd name="T55" fmla="*/ 2147483646 h 353"/>
              <a:gd name="T56" fmla="*/ 2147483646 w 333"/>
              <a:gd name="T57" fmla="*/ 2147483646 h 353"/>
              <a:gd name="T58" fmla="*/ 2147483646 w 333"/>
              <a:gd name="T59" fmla="*/ 2147483646 h 353"/>
              <a:gd name="T60" fmla="*/ 2147483646 w 333"/>
              <a:gd name="T61" fmla="*/ 2147483646 h 353"/>
              <a:gd name="T62" fmla="*/ 2147483646 w 333"/>
              <a:gd name="T63" fmla="*/ 2147483646 h 353"/>
              <a:gd name="T64" fmla="*/ 2147483646 w 333"/>
              <a:gd name="T65" fmla="*/ 2147483646 h 353"/>
              <a:gd name="T66" fmla="*/ 2147483646 w 333"/>
              <a:gd name="T67" fmla="*/ 2147483646 h 353"/>
              <a:gd name="T68" fmla="*/ 2147483646 w 333"/>
              <a:gd name="T69" fmla="*/ 2147483646 h 353"/>
              <a:gd name="T70" fmla="*/ 2147483646 w 333"/>
              <a:gd name="T71" fmla="*/ 2147483646 h 353"/>
              <a:gd name="T72" fmla="*/ 2147483646 w 333"/>
              <a:gd name="T73" fmla="*/ 2147483646 h 353"/>
              <a:gd name="T74" fmla="*/ 2147483646 w 333"/>
              <a:gd name="T75" fmla="*/ 2147483646 h 353"/>
              <a:gd name="T76" fmla="*/ 2147483646 w 333"/>
              <a:gd name="T77" fmla="*/ 2147483646 h 353"/>
              <a:gd name="T78" fmla="*/ 2147483646 w 333"/>
              <a:gd name="T79" fmla="*/ 2147483646 h 353"/>
              <a:gd name="T80" fmla="*/ 2147483646 w 333"/>
              <a:gd name="T81" fmla="*/ 2147483646 h 353"/>
              <a:gd name="T82" fmla="*/ 2147483646 w 333"/>
              <a:gd name="T83" fmla="*/ 2147483646 h 353"/>
              <a:gd name="T84" fmla="*/ 2147483646 w 333"/>
              <a:gd name="T85" fmla="*/ 2147483646 h 353"/>
              <a:gd name="T86" fmla="*/ 2147483646 w 333"/>
              <a:gd name="T87" fmla="*/ 2147483646 h 353"/>
              <a:gd name="T88" fmla="*/ 2147483646 w 333"/>
              <a:gd name="T89" fmla="*/ 0 h 353"/>
              <a:gd name="T90" fmla="*/ 2147483646 w 333"/>
              <a:gd name="T91" fmla="*/ 2147483646 h 353"/>
              <a:gd name="T92" fmla="*/ 0 w 333"/>
              <a:gd name="T93" fmla="*/ 2147483646 h 353"/>
              <a:gd name="T94" fmla="*/ 2147483646 w 333"/>
              <a:gd name="T95" fmla="*/ 2147483646 h 353"/>
              <a:gd name="T96" fmla="*/ 2147483646 w 333"/>
              <a:gd name="T97" fmla="*/ 2147483646 h 353"/>
              <a:gd name="T98" fmla="*/ 2147483646 w 333"/>
              <a:gd name="T99" fmla="*/ 2147483646 h 353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333" h="353">
                <a:moveTo>
                  <a:pt x="299" y="120"/>
                </a:moveTo>
                <a:lnTo>
                  <a:pt x="299" y="120"/>
                </a:lnTo>
                <a:lnTo>
                  <a:pt x="299" y="121"/>
                </a:lnTo>
                <a:cubicBezTo>
                  <a:pt x="300" y="124"/>
                  <a:pt x="302" y="127"/>
                  <a:pt x="303" y="130"/>
                </a:cubicBezTo>
                <a:cubicBezTo>
                  <a:pt x="303" y="131"/>
                  <a:pt x="303" y="131"/>
                  <a:pt x="303" y="132"/>
                </a:cubicBezTo>
                <a:cubicBezTo>
                  <a:pt x="304" y="135"/>
                  <a:pt x="305" y="138"/>
                  <a:pt x="305" y="141"/>
                </a:cubicBezTo>
                <a:cubicBezTo>
                  <a:pt x="306" y="142"/>
                  <a:pt x="306" y="143"/>
                  <a:pt x="306" y="144"/>
                </a:cubicBezTo>
                <a:cubicBezTo>
                  <a:pt x="306" y="146"/>
                  <a:pt x="307" y="149"/>
                  <a:pt x="307" y="151"/>
                </a:cubicBezTo>
                <a:cubicBezTo>
                  <a:pt x="308" y="153"/>
                  <a:pt x="308" y="155"/>
                  <a:pt x="308" y="157"/>
                </a:cubicBezTo>
                <a:cubicBezTo>
                  <a:pt x="308" y="159"/>
                  <a:pt x="308" y="160"/>
                  <a:pt x="309" y="162"/>
                </a:cubicBezTo>
                <a:cubicBezTo>
                  <a:pt x="309" y="166"/>
                  <a:pt x="309" y="170"/>
                  <a:pt x="309" y="174"/>
                </a:cubicBezTo>
                <a:cubicBezTo>
                  <a:pt x="309" y="256"/>
                  <a:pt x="242" y="324"/>
                  <a:pt x="159" y="324"/>
                </a:cubicBezTo>
                <a:cubicBezTo>
                  <a:pt x="77" y="324"/>
                  <a:pt x="10" y="256"/>
                  <a:pt x="10" y="174"/>
                </a:cubicBezTo>
                <a:cubicBezTo>
                  <a:pt x="10" y="112"/>
                  <a:pt x="47" y="59"/>
                  <a:pt x="101" y="36"/>
                </a:cubicBezTo>
                <a:cubicBezTo>
                  <a:pt x="119" y="28"/>
                  <a:pt x="139" y="24"/>
                  <a:pt x="159" y="24"/>
                </a:cubicBezTo>
                <a:cubicBezTo>
                  <a:pt x="163" y="24"/>
                  <a:pt x="167" y="24"/>
                  <a:pt x="171" y="24"/>
                </a:cubicBezTo>
                <a:cubicBezTo>
                  <a:pt x="173" y="25"/>
                  <a:pt x="174" y="25"/>
                  <a:pt x="176" y="25"/>
                </a:cubicBezTo>
                <a:cubicBezTo>
                  <a:pt x="178" y="25"/>
                  <a:pt x="180" y="25"/>
                  <a:pt x="182" y="26"/>
                </a:cubicBezTo>
                <a:cubicBezTo>
                  <a:pt x="184" y="26"/>
                  <a:pt x="187" y="27"/>
                  <a:pt x="189" y="27"/>
                </a:cubicBezTo>
                <a:cubicBezTo>
                  <a:pt x="190" y="27"/>
                  <a:pt x="191" y="27"/>
                  <a:pt x="192" y="28"/>
                </a:cubicBezTo>
                <a:cubicBezTo>
                  <a:pt x="195" y="28"/>
                  <a:pt x="198" y="29"/>
                  <a:pt x="201" y="30"/>
                </a:cubicBezTo>
                <a:cubicBezTo>
                  <a:pt x="202" y="30"/>
                  <a:pt x="202" y="30"/>
                  <a:pt x="202" y="30"/>
                </a:cubicBezTo>
                <a:cubicBezTo>
                  <a:pt x="215" y="34"/>
                  <a:pt x="228" y="40"/>
                  <a:pt x="239" y="47"/>
                </a:cubicBezTo>
                <a:lnTo>
                  <a:pt x="226" y="60"/>
                </a:lnTo>
                <a:lnTo>
                  <a:pt x="224" y="62"/>
                </a:lnTo>
                <a:lnTo>
                  <a:pt x="224" y="64"/>
                </a:lnTo>
                <a:lnTo>
                  <a:pt x="224" y="85"/>
                </a:lnTo>
                <a:cubicBezTo>
                  <a:pt x="206" y="72"/>
                  <a:pt x="184" y="64"/>
                  <a:pt x="159" y="64"/>
                </a:cubicBezTo>
                <a:cubicBezTo>
                  <a:pt x="99" y="64"/>
                  <a:pt x="49" y="113"/>
                  <a:pt x="49" y="174"/>
                </a:cubicBezTo>
                <a:cubicBezTo>
                  <a:pt x="49" y="234"/>
                  <a:pt x="99" y="284"/>
                  <a:pt x="159" y="284"/>
                </a:cubicBezTo>
                <a:cubicBezTo>
                  <a:pt x="220" y="284"/>
                  <a:pt x="269" y="234"/>
                  <a:pt x="269" y="174"/>
                </a:cubicBezTo>
                <a:cubicBezTo>
                  <a:pt x="269" y="149"/>
                  <a:pt x="261" y="127"/>
                  <a:pt x="248" y="109"/>
                </a:cubicBezTo>
                <a:lnTo>
                  <a:pt x="269" y="109"/>
                </a:lnTo>
                <a:lnTo>
                  <a:pt x="271" y="109"/>
                </a:lnTo>
                <a:lnTo>
                  <a:pt x="273" y="107"/>
                </a:lnTo>
                <a:lnTo>
                  <a:pt x="286" y="94"/>
                </a:lnTo>
                <a:cubicBezTo>
                  <a:pt x="291" y="102"/>
                  <a:pt x="296" y="111"/>
                  <a:pt x="299" y="120"/>
                </a:cubicBezTo>
                <a:close/>
                <a:moveTo>
                  <a:pt x="269" y="24"/>
                </a:moveTo>
                <a:lnTo>
                  <a:pt x="269" y="24"/>
                </a:lnTo>
                <a:lnTo>
                  <a:pt x="269" y="47"/>
                </a:lnTo>
                <a:lnTo>
                  <a:pt x="229" y="87"/>
                </a:lnTo>
                <a:lnTo>
                  <a:pt x="229" y="64"/>
                </a:lnTo>
                <a:lnTo>
                  <a:pt x="269" y="24"/>
                </a:lnTo>
                <a:close/>
                <a:moveTo>
                  <a:pt x="159" y="204"/>
                </a:moveTo>
                <a:lnTo>
                  <a:pt x="159" y="204"/>
                </a:lnTo>
                <a:cubicBezTo>
                  <a:pt x="176" y="204"/>
                  <a:pt x="189" y="190"/>
                  <a:pt x="189" y="174"/>
                </a:cubicBezTo>
                <a:cubicBezTo>
                  <a:pt x="189" y="170"/>
                  <a:pt x="188" y="166"/>
                  <a:pt x="187" y="163"/>
                </a:cubicBezTo>
                <a:lnTo>
                  <a:pt x="218" y="132"/>
                </a:lnTo>
                <a:cubicBezTo>
                  <a:pt x="227" y="144"/>
                  <a:pt x="232" y="158"/>
                  <a:pt x="232" y="174"/>
                </a:cubicBezTo>
                <a:cubicBezTo>
                  <a:pt x="232" y="214"/>
                  <a:pt x="199" y="246"/>
                  <a:pt x="159" y="246"/>
                </a:cubicBezTo>
                <a:cubicBezTo>
                  <a:pt x="119" y="246"/>
                  <a:pt x="87" y="214"/>
                  <a:pt x="87" y="174"/>
                </a:cubicBezTo>
                <a:cubicBezTo>
                  <a:pt x="87" y="134"/>
                  <a:pt x="119" y="101"/>
                  <a:pt x="159" y="101"/>
                </a:cubicBezTo>
                <a:cubicBezTo>
                  <a:pt x="175" y="101"/>
                  <a:pt x="189" y="107"/>
                  <a:pt x="201" y="115"/>
                </a:cubicBezTo>
                <a:lnTo>
                  <a:pt x="170" y="146"/>
                </a:lnTo>
                <a:cubicBezTo>
                  <a:pt x="167" y="145"/>
                  <a:pt x="163" y="144"/>
                  <a:pt x="159" y="144"/>
                </a:cubicBezTo>
                <a:cubicBezTo>
                  <a:pt x="143" y="144"/>
                  <a:pt x="129" y="157"/>
                  <a:pt x="129" y="174"/>
                </a:cubicBezTo>
                <a:cubicBezTo>
                  <a:pt x="129" y="190"/>
                  <a:pt x="143" y="204"/>
                  <a:pt x="159" y="204"/>
                </a:cubicBezTo>
                <a:close/>
                <a:moveTo>
                  <a:pt x="277" y="46"/>
                </a:moveTo>
                <a:lnTo>
                  <a:pt x="277" y="46"/>
                </a:lnTo>
                <a:cubicBezTo>
                  <a:pt x="278" y="51"/>
                  <a:pt x="282" y="55"/>
                  <a:pt x="287" y="56"/>
                </a:cubicBezTo>
                <a:lnTo>
                  <a:pt x="279" y="64"/>
                </a:lnTo>
                <a:lnTo>
                  <a:pt x="185" y="158"/>
                </a:lnTo>
                <a:cubicBezTo>
                  <a:pt x="182" y="154"/>
                  <a:pt x="179" y="151"/>
                  <a:pt x="175" y="148"/>
                </a:cubicBezTo>
                <a:lnTo>
                  <a:pt x="269" y="54"/>
                </a:lnTo>
                <a:lnTo>
                  <a:pt x="277" y="46"/>
                </a:lnTo>
                <a:close/>
                <a:moveTo>
                  <a:pt x="284" y="39"/>
                </a:moveTo>
                <a:lnTo>
                  <a:pt x="284" y="39"/>
                </a:lnTo>
                <a:cubicBezTo>
                  <a:pt x="285" y="38"/>
                  <a:pt x="287" y="37"/>
                  <a:pt x="289" y="37"/>
                </a:cubicBezTo>
                <a:cubicBezTo>
                  <a:pt x="293" y="37"/>
                  <a:pt x="296" y="40"/>
                  <a:pt x="296" y="44"/>
                </a:cubicBezTo>
                <a:cubicBezTo>
                  <a:pt x="296" y="46"/>
                  <a:pt x="295" y="48"/>
                  <a:pt x="294" y="49"/>
                </a:cubicBezTo>
                <a:cubicBezTo>
                  <a:pt x="293" y="50"/>
                  <a:pt x="291" y="51"/>
                  <a:pt x="289" y="51"/>
                </a:cubicBezTo>
                <a:cubicBezTo>
                  <a:pt x="285" y="51"/>
                  <a:pt x="282" y="48"/>
                  <a:pt x="282" y="44"/>
                </a:cubicBezTo>
                <a:cubicBezTo>
                  <a:pt x="282" y="42"/>
                  <a:pt x="283" y="40"/>
                  <a:pt x="284" y="39"/>
                </a:cubicBezTo>
                <a:close/>
                <a:moveTo>
                  <a:pt x="309" y="64"/>
                </a:moveTo>
                <a:lnTo>
                  <a:pt x="309" y="64"/>
                </a:lnTo>
                <a:lnTo>
                  <a:pt x="283" y="90"/>
                </a:lnTo>
                <a:lnTo>
                  <a:pt x="269" y="104"/>
                </a:lnTo>
                <a:lnTo>
                  <a:pt x="246" y="104"/>
                </a:lnTo>
                <a:lnTo>
                  <a:pt x="286" y="64"/>
                </a:lnTo>
                <a:lnTo>
                  <a:pt x="309" y="64"/>
                </a:lnTo>
                <a:close/>
                <a:moveTo>
                  <a:pt x="316" y="71"/>
                </a:moveTo>
                <a:lnTo>
                  <a:pt x="316" y="71"/>
                </a:lnTo>
                <a:lnTo>
                  <a:pt x="333" y="54"/>
                </a:lnTo>
                <a:lnTo>
                  <a:pt x="309" y="54"/>
                </a:lnTo>
                <a:lnTo>
                  <a:pt x="303" y="54"/>
                </a:lnTo>
                <a:cubicBezTo>
                  <a:pt x="305" y="51"/>
                  <a:pt x="306" y="48"/>
                  <a:pt x="306" y="44"/>
                </a:cubicBezTo>
                <a:cubicBezTo>
                  <a:pt x="306" y="35"/>
                  <a:pt x="298" y="27"/>
                  <a:pt x="289" y="27"/>
                </a:cubicBezTo>
                <a:cubicBezTo>
                  <a:pt x="285" y="27"/>
                  <a:pt x="282" y="28"/>
                  <a:pt x="279" y="30"/>
                </a:cubicBezTo>
                <a:lnTo>
                  <a:pt x="279" y="24"/>
                </a:lnTo>
                <a:lnTo>
                  <a:pt x="279" y="0"/>
                </a:lnTo>
                <a:lnTo>
                  <a:pt x="262" y="17"/>
                </a:lnTo>
                <a:lnTo>
                  <a:pt x="242" y="37"/>
                </a:lnTo>
                <a:cubicBezTo>
                  <a:pt x="217" y="22"/>
                  <a:pt x="189" y="14"/>
                  <a:pt x="159" y="14"/>
                </a:cubicBezTo>
                <a:cubicBezTo>
                  <a:pt x="71" y="14"/>
                  <a:pt x="0" y="86"/>
                  <a:pt x="0" y="174"/>
                </a:cubicBezTo>
                <a:lnTo>
                  <a:pt x="0" y="194"/>
                </a:lnTo>
                <a:cubicBezTo>
                  <a:pt x="0" y="282"/>
                  <a:pt x="71" y="353"/>
                  <a:pt x="159" y="353"/>
                </a:cubicBezTo>
                <a:cubicBezTo>
                  <a:pt x="247" y="353"/>
                  <a:pt x="319" y="282"/>
                  <a:pt x="319" y="194"/>
                </a:cubicBezTo>
                <a:lnTo>
                  <a:pt x="319" y="174"/>
                </a:lnTo>
                <a:cubicBezTo>
                  <a:pt x="319" y="144"/>
                  <a:pt x="311" y="116"/>
                  <a:pt x="296" y="91"/>
                </a:cubicBezTo>
                <a:lnTo>
                  <a:pt x="316" y="71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endParaRPr lang="ru-RU"/>
          </a:p>
        </p:txBody>
      </p:sp>
      <p:graphicFrame>
        <p:nvGraphicFramePr>
          <p:cNvPr id="439" name="Диаграмма 7">
            <a:extLst>
              <a:ext uri="{FF2B5EF4-FFF2-40B4-BE49-F238E27FC236}">
                <a16:creationId xmlns:a16="http://schemas.microsoft.com/office/drawing/2014/main" xmlns="" id="{53E58543-9CDF-A646-A960-FA2D629CA3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701044"/>
              </p:ext>
            </p:extLst>
          </p:nvPr>
        </p:nvGraphicFramePr>
        <p:xfrm>
          <a:off x="699944" y="5249489"/>
          <a:ext cx="4342647" cy="1963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40" name="Диаграмма 7">
            <a:extLst>
              <a:ext uri="{FF2B5EF4-FFF2-40B4-BE49-F238E27FC236}">
                <a16:creationId xmlns:a16="http://schemas.microsoft.com/office/drawing/2014/main" xmlns="" id="{53E58543-9CDF-A646-A960-FA2D629CA3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0190485"/>
              </p:ext>
            </p:extLst>
          </p:nvPr>
        </p:nvGraphicFramePr>
        <p:xfrm>
          <a:off x="7551216" y="5226470"/>
          <a:ext cx="4342647" cy="1963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315" name="Picture 3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19643" y="599989"/>
            <a:ext cx="1950889" cy="70110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848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4840978" y="1102145"/>
            <a:ext cx="7323138" cy="4406901"/>
            <a:chOff x="2613025" y="1817688"/>
            <a:chExt cx="7323138" cy="440690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20" name="Freeform 6">
              <a:extLst>
                <a:ext uri="{FF2B5EF4-FFF2-40B4-BE49-F238E27FC236}">
                  <a16:creationId xmlns:a16="http://schemas.microsoft.com/office/drawing/2014/main" xmlns="" id="{158C0EFA-AD5C-8249-8DC1-E8005D0DF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7263" y="4484688"/>
              <a:ext cx="233363" cy="234950"/>
            </a:xfrm>
            <a:custGeom>
              <a:avLst/>
              <a:gdLst>
                <a:gd name="T0" fmla="*/ 160 w 222"/>
                <a:gd name="T1" fmla="*/ 3 h 222"/>
                <a:gd name="T2" fmla="*/ 160 w 222"/>
                <a:gd name="T3" fmla="*/ 3 h 222"/>
                <a:gd name="T4" fmla="*/ 142 w 222"/>
                <a:gd name="T5" fmla="*/ 71 h 222"/>
                <a:gd name="T6" fmla="*/ 44 w 222"/>
                <a:gd name="T7" fmla="*/ 105 h 222"/>
                <a:gd name="T8" fmla="*/ 14 w 222"/>
                <a:gd name="T9" fmla="*/ 70 h 222"/>
                <a:gd name="T10" fmla="*/ 0 w 222"/>
                <a:gd name="T11" fmla="*/ 74 h 222"/>
                <a:gd name="T12" fmla="*/ 27 w 222"/>
                <a:gd name="T13" fmla="*/ 177 h 222"/>
                <a:gd name="T14" fmla="*/ 67 w 222"/>
                <a:gd name="T15" fmla="*/ 181 h 222"/>
                <a:gd name="T16" fmla="*/ 120 w 222"/>
                <a:gd name="T17" fmla="*/ 202 h 222"/>
                <a:gd name="T18" fmla="*/ 120 w 222"/>
                <a:gd name="T19" fmla="*/ 222 h 222"/>
                <a:gd name="T20" fmla="*/ 144 w 222"/>
                <a:gd name="T21" fmla="*/ 217 h 222"/>
                <a:gd name="T22" fmla="*/ 180 w 222"/>
                <a:gd name="T23" fmla="*/ 168 h 222"/>
                <a:gd name="T24" fmla="*/ 180 w 222"/>
                <a:gd name="T25" fmla="*/ 128 h 222"/>
                <a:gd name="T26" fmla="*/ 200 w 222"/>
                <a:gd name="T27" fmla="*/ 88 h 222"/>
                <a:gd name="T28" fmla="*/ 222 w 222"/>
                <a:gd name="T29" fmla="*/ 92 h 222"/>
                <a:gd name="T30" fmla="*/ 195 w 222"/>
                <a:gd name="T31" fmla="*/ 36 h 222"/>
                <a:gd name="T32" fmla="*/ 191 w 222"/>
                <a:gd name="T33" fmla="*/ 0 h 222"/>
                <a:gd name="T34" fmla="*/ 160 w 222"/>
                <a:gd name="T35" fmla="*/ 3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2" h="222">
                  <a:moveTo>
                    <a:pt x="160" y="3"/>
                  </a:moveTo>
                  <a:lnTo>
                    <a:pt x="160" y="3"/>
                  </a:lnTo>
                  <a:lnTo>
                    <a:pt x="142" y="71"/>
                  </a:lnTo>
                  <a:lnTo>
                    <a:pt x="44" y="105"/>
                  </a:lnTo>
                  <a:lnTo>
                    <a:pt x="14" y="70"/>
                  </a:lnTo>
                  <a:lnTo>
                    <a:pt x="0" y="74"/>
                  </a:lnTo>
                  <a:lnTo>
                    <a:pt x="27" y="177"/>
                  </a:lnTo>
                  <a:lnTo>
                    <a:pt x="67" y="181"/>
                  </a:lnTo>
                  <a:lnTo>
                    <a:pt x="120" y="202"/>
                  </a:lnTo>
                  <a:lnTo>
                    <a:pt x="120" y="222"/>
                  </a:lnTo>
                  <a:lnTo>
                    <a:pt x="144" y="217"/>
                  </a:lnTo>
                  <a:lnTo>
                    <a:pt x="180" y="168"/>
                  </a:lnTo>
                  <a:lnTo>
                    <a:pt x="180" y="128"/>
                  </a:lnTo>
                  <a:lnTo>
                    <a:pt x="200" y="88"/>
                  </a:lnTo>
                  <a:lnTo>
                    <a:pt x="222" y="92"/>
                  </a:lnTo>
                  <a:lnTo>
                    <a:pt x="195" y="36"/>
                  </a:lnTo>
                  <a:lnTo>
                    <a:pt x="191" y="0"/>
                  </a:lnTo>
                  <a:lnTo>
                    <a:pt x="160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1" name="Freeform 7">
              <a:extLst>
                <a:ext uri="{FF2B5EF4-FFF2-40B4-BE49-F238E27FC236}">
                  <a16:creationId xmlns:a16="http://schemas.microsoft.com/office/drawing/2014/main" xmlns="" id="{1178CF34-B87B-9743-B3B1-DD8AA4EE6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2913" y="4686301"/>
              <a:ext cx="209550" cy="268288"/>
            </a:xfrm>
            <a:custGeom>
              <a:avLst/>
              <a:gdLst>
                <a:gd name="T0" fmla="*/ 3 w 199"/>
                <a:gd name="T1" fmla="*/ 0 h 254"/>
                <a:gd name="T2" fmla="*/ 3 w 199"/>
                <a:gd name="T3" fmla="*/ 0 h 254"/>
                <a:gd name="T4" fmla="*/ 0 w 199"/>
                <a:gd name="T5" fmla="*/ 192 h 254"/>
                <a:gd name="T6" fmla="*/ 28 w 199"/>
                <a:gd name="T7" fmla="*/ 190 h 254"/>
                <a:gd name="T8" fmla="*/ 64 w 199"/>
                <a:gd name="T9" fmla="*/ 148 h 254"/>
                <a:gd name="T10" fmla="*/ 94 w 199"/>
                <a:gd name="T11" fmla="*/ 149 h 254"/>
                <a:gd name="T12" fmla="*/ 114 w 199"/>
                <a:gd name="T13" fmla="*/ 167 h 254"/>
                <a:gd name="T14" fmla="*/ 121 w 199"/>
                <a:gd name="T15" fmla="*/ 221 h 254"/>
                <a:gd name="T16" fmla="*/ 183 w 199"/>
                <a:gd name="T17" fmla="*/ 254 h 254"/>
                <a:gd name="T18" fmla="*/ 199 w 199"/>
                <a:gd name="T19" fmla="*/ 248 h 254"/>
                <a:gd name="T20" fmla="*/ 199 w 199"/>
                <a:gd name="T21" fmla="*/ 228 h 254"/>
                <a:gd name="T22" fmla="*/ 149 w 199"/>
                <a:gd name="T23" fmla="*/ 186 h 254"/>
                <a:gd name="T24" fmla="*/ 124 w 199"/>
                <a:gd name="T25" fmla="*/ 129 h 254"/>
                <a:gd name="T26" fmla="*/ 144 w 199"/>
                <a:gd name="T27" fmla="*/ 120 h 254"/>
                <a:gd name="T28" fmla="*/ 129 w 199"/>
                <a:gd name="T29" fmla="*/ 88 h 254"/>
                <a:gd name="T30" fmla="*/ 100 w 199"/>
                <a:gd name="T31" fmla="*/ 88 h 254"/>
                <a:gd name="T32" fmla="*/ 93 w 199"/>
                <a:gd name="T33" fmla="*/ 54 h 254"/>
                <a:gd name="T34" fmla="*/ 16 w 199"/>
                <a:gd name="T35" fmla="*/ 2 h 254"/>
                <a:gd name="T36" fmla="*/ 3 w 199"/>
                <a:gd name="T37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9" h="254">
                  <a:moveTo>
                    <a:pt x="3" y="0"/>
                  </a:moveTo>
                  <a:lnTo>
                    <a:pt x="3" y="0"/>
                  </a:lnTo>
                  <a:lnTo>
                    <a:pt x="0" y="192"/>
                  </a:lnTo>
                  <a:lnTo>
                    <a:pt x="28" y="190"/>
                  </a:lnTo>
                  <a:lnTo>
                    <a:pt x="64" y="148"/>
                  </a:lnTo>
                  <a:lnTo>
                    <a:pt x="94" y="149"/>
                  </a:lnTo>
                  <a:lnTo>
                    <a:pt x="114" y="167"/>
                  </a:lnTo>
                  <a:lnTo>
                    <a:pt x="121" y="221"/>
                  </a:lnTo>
                  <a:lnTo>
                    <a:pt x="183" y="254"/>
                  </a:lnTo>
                  <a:lnTo>
                    <a:pt x="199" y="248"/>
                  </a:lnTo>
                  <a:lnTo>
                    <a:pt x="199" y="228"/>
                  </a:lnTo>
                  <a:lnTo>
                    <a:pt x="149" y="186"/>
                  </a:lnTo>
                  <a:lnTo>
                    <a:pt x="124" y="129"/>
                  </a:lnTo>
                  <a:lnTo>
                    <a:pt x="144" y="120"/>
                  </a:lnTo>
                  <a:lnTo>
                    <a:pt x="129" y="88"/>
                  </a:lnTo>
                  <a:lnTo>
                    <a:pt x="100" y="88"/>
                  </a:lnTo>
                  <a:lnTo>
                    <a:pt x="93" y="54"/>
                  </a:lnTo>
                  <a:lnTo>
                    <a:pt x="16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2" name="Freeform 8">
              <a:extLst>
                <a:ext uri="{FF2B5EF4-FFF2-40B4-BE49-F238E27FC236}">
                  <a16:creationId xmlns:a16="http://schemas.microsoft.com/office/drawing/2014/main" xmlns="" id="{F0A07D0B-85D7-5B4C-8C95-DD6007697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5188" y="3662363"/>
              <a:ext cx="630238" cy="547688"/>
            </a:xfrm>
            <a:custGeom>
              <a:avLst/>
              <a:gdLst>
                <a:gd name="T0" fmla="*/ 0 w 597"/>
                <a:gd name="T1" fmla="*/ 3 h 517"/>
                <a:gd name="T2" fmla="*/ 0 w 597"/>
                <a:gd name="T3" fmla="*/ 3 h 517"/>
                <a:gd name="T4" fmla="*/ 37 w 597"/>
                <a:gd name="T5" fmla="*/ 122 h 517"/>
                <a:gd name="T6" fmla="*/ 20 w 597"/>
                <a:gd name="T7" fmla="*/ 132 h 517"/>
                <a:gd name="T8" fmla="*/ 22 w 597"/>
                <a:gd name="T9" fmla="*/ 156 h 517"/>
                <a:gd name="T10" fmla="*/ 55 w 597"/>
                <a:gd name="T11" fmla="*/ 181 h 517"/>
                <a:gd name="T12" fmla="*/ 55 w 597"/>
                <a:gd name="T13" fmla="*/ 229 h 517"/>
                <a:gd name="T14" fmla="*/ 96 w 597"/>
                <a:gd name="T15" fmla="*/ 268 h 517"/>
                <a:gd name="T16" fmla="*/ 79 w 597"/>
                <a:gd name="T17" fmla="*/ 152 h 517"/>
                <a:gd name="T18" fmla="*/ 55 w 597"/>
                <a:gd name="T19" fmla="*/ 75 h 517"/>
                <a:gd name="T20" fmla="*/ 61 w 597"/>
                <a:gd name="T21" fmla="*/ 21 h 517"/>
                <a:gd name="T22" fmla="*/ 81 w 597"/>
                <a:gd name="T23" fmla="*/ 23 h 517"/>
                <a:gd name="T24" fmla="*/ 88 w 597"/>
                <a:gd name="T25" fmla="*/ 41 h 517"/>
                <a:gd name="T26" fmla="*/ 81 w 597"/>
                <a:gd name="T27" fmla="*/ 87 h 517"/>
                <a:gd name="T28" fmla="*/ 183 w 597"/>
                <a:gd name="T29" fmla="*/ 286 h 517"/>
                <a:gd name="T30" fmla="*/ 183 w 597"/>
                <a:gd name="T31" fmla="*/ 357 h 517"/>
                <a:gd name="T32" fmla="*/ 265 w 597"/>
                <a:gd name="T33" fmla="*/ 454 h 517"/>
                <a:gd name="T34" fmla="*/ 355 w 597"/>
                <a:gd name="T35" fmla="*/ 496 h 517"/>
                <a:gd name="T36" fmla="*/ 393 w 597"/>
                <a:gd name="T37" fmla="*/ 474 h 517"/>
                <a:gd name="T38" fmla="*/ 445 w 597"/>
                <a:gd name="T39" fmla="*/ 517 h 517"/>
                <a:gd name="T40" fmla="*/ 477 w 597"/>
                <a:gd name="T41" fmla="*/ 486 h 517"/>
                <a:gd name="T42" fmla="*/ 463 w 597"/>
                <a:gd name="T43" fmla="*/ 450 h 517"/>
                <a:gd name="T44" fmla="*/ 508 w 597"/>
                <a:gd name="T45" fmla="*/ 436 h 517"/>
                <a:gd name="T46" fmla="*/ 522 w 597"/>
                <a:gd name="T47" fmla="*/ 444 h 517"/>
                <a:gd name="T48" fmla="*/ 536 w 597"/>
                <a:gd name="T49" fmla="*/ 430 h 517"/>
                <a:gd name="T50" fmla="*/ 557 w 597"/>
                <a:gd name="T51" fmla="*/ 430 h 517"/>
                <a:gd name="T52" fmla="*/ 597 w 597"/>
                <a:gd name="T53" fmla="*/ 361 h 517"/>
                <a:gd name="T54" fmla="*/ 577 w 597"/>
                <a:gd name="T55" fmla="*/ 343 h 517"/>
                <a:gd name="T56" fmla="*/ 500 w 597"/>
                <a:gd name="T57" fmla="*/ 361 h 517"/>
                <a:gd name="T58" fmla="*/ 483 w 597"/>
                <a:gd name="T59" fmla="*/ 413 h 517"/>
                <a:gd name="T60" fmla="*/ 438 w 597"/>
                <a:gd name="T61" fmla="*/ 421 h 517"/>
                <a:gd name="T62" fmla="*/ 385 w 597"/>
                <a:gd name="T63" fmla="*/ 399 h 517"/>
                <a:gd name="T64" fmla="*/ 361 w 597"/>
                <a:gd name="T65" fmla="*/ 324 h 517"/>
                <a:gd name="T66" fmla="*/ 379 w 597"/>
                <a:gd name="T67" fmla="*/ 229 h 517"/>
                <a:gd name="T68" fmla="*/ 343 w 597"/>
                <a:gd name="T69" fmla="*/ 206 h 517"/>
                <a:gd name="T70" fmla="*/ 325 w 597"/>
                <a:gd name="T71" fmla="*/ 115 h 517"/>
                <a:gd name="T72" fmla="*/ 311 w 597"/>
                <a:gd name="T73" fmla="*/ 109 h 517"/>
                <a:gd name="T74" fmla="*/ 284 w 597"/>
                <a:gd name="T75" fmla="*/ 136 h 517"/>
                <a:gd name="T76" fmla="*/ 254 w 597"/>
                <a:gd name="T77" fmla="*/ 120 h 517"/>
                <a:gd name="T78" fmla="*/ 242 w 597"/>
                <a:gd name="T79" fmla="*/ 59 h 517"/>
                <a:gd name="T80" fmla="*/ 121 w 597"/>
                <a:gd name="T81" fmla="*/ 47 h 517"/>
                <a:gd name="T82" fmla="*/ 59 w 597"/>
                <a:gd name="T83" fmla="*/ 0 h 517"/>
                <a:gd name="T84" fmla="*/ 0 w 597"/>
                <a:gd name="T85" fmla="*/ 3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7" h="517">
                  <a:moveTo>
                    <a:pt x="0" y="3"/>
                  </a:moveTo>
                  <a:lnTo>
                    <a:pt x="0" y="3"/>
                  </a:lnTo>
                  <a:lnTo>
                    <a:pt x="37" y="122"/>
                  </a:lnTo>
                  <a:lnTo>
                    <a:pt x="20" y="132"/>
                  </a:lnTo>
                  <a:lnTo>
                    <a:pt x="22" y="156"/>
                  </a:lnTo>
                  <a:lnTo>
                    <a:pt x="55" y="181"/>
                  </a:lnTo>
                  <a:lnTo>
                    <a:pt x="55" y="229"/>
                  </a:lnTo>
                  <a:lnTo>
                    <a:pt x="96" y="268"/>
                  </a:lnTo>
                  <a:lnTo>
                    <a:pt x="79" y="152"/>
                  </a:lnTo>
                  <a:lnTo>
                    <a:pt x="55" y="75"/>
                  </a:lnTo>
                  <a:lnTo>
                    <a:pt x="61" y="21"/>
                  </a:lnTo>
                  <a:lnTo>
                    <a:pt x="81" y="23"/>
                  </a:lnTo>
                  <a:lnTo>
                    <a:pt x="88" y="41"/>
                  </a:lnTo>
                  <a:lnTo>
                    <a:pt x="81" y="87"/>
                  </a:lnTo>
                  <a:lnTo>
                    <a:pt x="183" y="286"/>
                  </a:lnTo>
                  <a:lnTo>
                    <a:pt x="183" y="357"/>
                  </a:lnTo>
                  <a:lnTo>
                    <a:pt x="265" y="454"/>
                  </a:lnTo>
                  <a:lnTo>
                    <a:pt x="355" y="496"/>
                  </a:lnTo>
                  <a:lnTo>
                    <a:pt x="393" y="474"/>
                  </a:lnTo>
                  <a:lnTo>
                    <a:pt x="445" y="517"/>
                  </a:lnTo>
                  <a:lnTo>
                    <a:pt x="477" y="486"/>
                  </a:lnTo>
                  <a:lnTo>
                    <a:pt x="463" y="450"/>
                  </a:lnTo>
                  <a:lnTo>
                    <a:pt x="508" y="436"/>
                  </a:lnTo>
                  <a:lnTo>
                    <a:pt x="522" y="444"/>
                  </a:lnTo>
                  <a:lnTo>
                    <a:pt x="536" y="430"/>
                  </a:lnTo>
                  <a:lnTo>
                    <a:pt x="557" y="430"/>
                  </a:lnTo>
                  <a:lnTo>
                    <a:pt x="597" y="361"/>
                  </a:lnTo>
                  <a:lnTo>
                    <a:pt x="577" y="343"/>
                  </a:lnTo>
                  <a:lnTo>
                    <a:pt x="500" y="361"/>
                  </a:lnTo>
                  <a:lnTo>
                    <a:pt x="483" y="413"/>
                  </a:lnTo>
                  <a:lnTo>
                    <a:pt x="438" y="421"/>
                  </a:lnTo>
                  <a:lnTo>
                    <a:pt x="385" y="399"/>
                  </a:lnTo>
                  <a:lnTo>
                    <a:pt x="361" y="324"/>
                  </a:lnTo>
                  <a:lnTo>
                    <a:pt x="379" y="229"/>
                  </a:lnTo>
                  <a:lnTo>
                    <a:pt x="343" y="206"/>
                  </a:lnTo>
                  <a:lnTo>
                    <a:pt x="325" y="115"/>
                  </a:lnTo>
                  <a:lnTo>
                    <a:pt x="311" y="109"/>
                  </a:lnTo>
                  <a:lnTo>
                    <a:pt x="284" y="136"/>
                  </a:lnTo>
                  <a:lnTo>
                    <a:pt x="254" y="120"/>
                  </a:lnTo>
                  <a:lnTo>
                    <a:pt x="242" y="59"/>
                  </a:lnTo>
                  <a:lnTo>
                    <a:pt x="121" y="47"/>
                  </a:lnTo>
                  <a:lnTo>
                    <a:pt x="5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3" name="Freeform 9">
              <a:extLst>
                <a:ext uri="{FF2B5EF4-FFF2-40B4-BE49-F238E27FC236}">
                  <a16:creationId xmlns:a16="http://schemas.microsoft.com/office/drawing/2014/main" xmlns="" id="{A715B0BB-9464-5047-BB05-C15A54B6D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763" y="2986088"/>
              <a:ext cx="77788" cy="58738"/>
            </a:xfrm>
            <a:custGeom>
              <a:avLst/>
              <a:gdLst>
                <a:gd name="T0" fmla="*/ 72 w 74"/>
                <a:gd name="T1" fmla="*/ 1 h 56"/>
                <a:gd name="T2" fmla="*/ 72 w 74"/>
                <a:gd name="T3" fmla="*/ 1 h 56"/>
                <a:gd name="T4" fmla="*/ 28 w 74"/>
                <a:gd name="T5" fmla="*/ 0 h 56"/>
                <a:gd name="T6" fmla="*/ 1 w 74"/>
                <a:gd name="T7" fmla="*/ 17 h 56"/>
                <a:gd name="T8" fmla="*/ 0 w 74"/>
                <a:gd name="T9" fmla="*/ 29 h 56"/>
                <a:gd name="T10" fmla="*/ 18 w 74"/>
                <a:gd name="T11" fmla="*/ 46 h 56"/>
                <a:gd name="T12" fmla="*/ 74 w 74"/>
                <a:gd name="T13" fmla="*/ 56 h 56"/>
                <a:gd name="T14" fmla="*/ 72 w 74"/>
                <a:gd name="T15" fmla="*/ 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56">
                  <a:moveTo>
                    <a:pt x="72" y="1"/>
                  </a:moveTo>
                  <a:lnTo>
                    <a:pt x="72" y="1"/>
                  </a:lnTo>
                  <a:lnTo>
                    <a:pt x="28" y="0"/>
                  </a:lnTo>
                  <a:lnTo>
                    <a:pt x="1" y="17"/>
                  </a:lnTo>
                  <a:lnTo>
                    <a:pt x="0" y="29"/>
                  </a:lnTo>
                  <a:lnTo>
                    <a:pt x="18" y="46"/>
                  </a:lnTo>
                  <a:lnTo>
                    <a:pt x="74" y="5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4" name="Freeform 10">
              <a:extLst>
                <a:ext uri="{FF2B5EF4-FFF2-40B4-BE49-F238E27FC236}">
                  <a16:creationId xmlns:a16="http://schemas.microsoft.com/office/drawing/2014/main" xmlns="" id="{C66CD8BD-E8F8-2F4E-A6ED-04327981A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7238" y="3671888"/>
              <a:ext cx="460375" cy="466725"/>
            </a:xfrm>
            <a:custGeom>
              <a:avLst/>
              <a:gdLst>
                <a:gd name="T0" fmla="*/ 337 w 435"/>
                <a:gd name="T1" fmla="*/ 11 h 442"/>
                <a:gd name="T2" fmla="*/ 337 w 435"/>
                <a:gd name="T3" fmla="*/ 11 h 442"/>
                <a:gd name="T4" fmla="*/ 305 w 435"/>
                <a:gd name="T5" fmla="*/ 0 h 442"/>
                <a:gd name="T6" fmla="*/ 172 w 435"/>
                <a:gd name="T7" fmla="*/ 25 h 442"/>
                <a:gd name="T8" fmla="*/ 143 w 435"/>
                <a:gd name="T9" fmla="*/ 47 h 442"/>
                <a:gd name="T10" fmla="*/ 160 w 435"/>
                <a:gd name="T11" fmla="*/ 139 h 442"/>
                <a:gd name="T12" fmla="*/ 108 w 435"/>
                <a:gd name="T13" fmla="*/ 141 h 442"/>
                <a:gd name="T14" fmla="*/ 76 w 435"/>
                <a:gd name="T15" fmla="*/ 192 h 442"/>
                <a:gd name="T16" fmla="*/ 0 w 435"/>
                <a:gd name="T17" fmla="*/ 210 h 442"/>
                <a:gd name="T18" fmla="*/ 0 w 435"/>
                <a:gd name="T19" fmla="*/ 248 h 442"/>
                <a:gd name="T20" fmla="*/ 250 w 435"/>
                <a:gd name="T21" fmla="*/ 439 h 442"/>
                <a:gd name="T22" fmla="*/ 293 w 435"/>
                <a:gd name="T23" fmla="*/ 442 h 442"/>
                <a:gd name="T24" fmla="*/ 435 w 435"/>
                <a:gd name="T25" fmla="*/ 331 h 442"/>
                <a:gd name="T26" fmla="*/ 420 w 435"/>
                <a:gd name="T27" fmla="*/ 313 h 442"/>
                <a:gd name="T28" fmla="*/ 394 w 435"/>
                <a:gd name="T29" fmla="*/ 310 h 442"/>
                <a:gd name="T30" fmla="*/ 378 w 435"/>
                <a:gd name="T31" fmla="*/ 283 h 442"/>
                <a:gd name="T32" fmla="*/ 378 w 435"/>
                <a:gd name="T33" fmla="*/ 172 h 442"/>
                <a:gd name="T34" fmla="*/ 367 w 435"/>
                <a:gd name="T35" fmla="*/ 161 h 442"/>
                <a:gd name="T36" fmla="*/ 369 w 435"/>
                <a:gd name="T37" fmla="*/ 133 h 442"/>
                <a:gd name="T38" fmla="*/ 340 w 435"/>
                <a:gd name="T39" fmla="*/ 104 h 442"/>
                <a:gd name="T40" fmla="*/ 337 w 435"/>
                <a:gd name="T41" fmla="*/ 74 h 442"/>
                <a:gd name="T42" fmla="*/ 349 w 435"/>
                <a:gd name="T43" fmla="*/ 65 h 442"/>
                <a:gd name="T44" fmla="*/ 344 w 435"/>
                <a:gd name="T45" fmla="*/ 32 h 442"/>
                <a:gd name="T46" fmla="*/ 337 w 435"/>
                <a:gd name="T47" fmla="*/ 1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5" h="442">
                  <a:moveTo>
                    <a:pt x="337" y="11"/>
                  </a:moveTo>
                  <a:lnTo>
                    <a:pt x="337" y="11"/>
                  </a:lnTo>
                  <a:lnTo>
                    <a:pt x="305" y="0"/>
                  </a:lnTo>
                  <a:lnTo>
                    <a:pt x="172" y="25"/>
                  </a:lnTo>
                  <a:lnTo>
                    <a:pt x="143" y="47"/>
                  </a:lnTo>
                  <a:lnTo>
                    <a:pt x="160" y="139"/>
                  </a:lnTo>
                  <a:lnTo>
                    <a:pt x="108" y="141"/>
                  </a:lnTo>
                  <a:lnTo>
                    <a:pt x="76" y="192"/>
                  </a:lnTo>
                  <a:lnTo>
                    <a:pt x="0" y="210"/>
                  </a:lnTo>
                  <a:lnTo>
                    <a:pt x="0" y="248"/>
                  </a:lnTo>
                  <a:lnTo>
                    <a:pt x="250" y="439"/>
                  </a:lnTo>
                  <a:lnTo>
                    <a:pt x="293" y="442"/>
                  </a:lnTo>
                  <a:lnTo>
                    <a:pt x="435" y="331"/>
                  </a:lnTo>
                  <a:lnTo>
                    <a:pt x="420" y="313"/>
                  </a:lnTo>
                  <a:lnTo>
                    <a:pt x="394" y="310"/>
                  </a:lnTo>
                  <a:lnTo>
                    <a:pt x="378" y="283"/>
                  </a:lnTo>
                  <a:lnTo>
                    <a:pt x="378" y="172"/>
                  </a:lnTo>
                  <a:lnTo>
                    <a:pt x="367" y="161"/>
                  </a:lnTo>
                  <a:lnTo>
                    <a:pt x="369" y="133"/>
                  </a:lnTo>
                  <a:lnTo>
                    <a:pt x="340" y="104"/>
                  </a:lnTo>
                  <a:lnTo>
                    <a:pt x="337" y="74"/>
                  </a:lnTo>
                  <a:lnTo>
                    <a:pt x="349" y="65"/>
                  </a:lnTo>
                  <a:lnTo>
                    <a:pt x="344" y="32"/>
                  </a:lnTo>
                  <a:lnTo>
                    <a:pt x="337" y="1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5" name="Freeform 11">
              <a:extLst>
                <a:ext uri="{FF2B5EF4-FFF2-40B4-BE49-F238E27FC236}">
                  <a16:creationId xmlns:a16="http://schemas.microsoft.com/office/drawing/2014/main" xmlns="" id="{DE409B5D-26BC-2140-AE96-F32F12A88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1338" y="3722688"/>
              <a:ext cx="376238" cy="361950"/>
            </a:xfrm>
            <a:custGeom>
              <a:avLst/>
              <a:gdLst>
                <a:gd name="T0" fmla="*/ 341 w 357"/>
                <a:gd name="T1" fmla="*/ 0 h 342"/>
                <a:gd name="T2" fmla="*/ 341 w 357"/>
                <a:gd name="T3" fmla="*/ 0 h 342"/>
                <a:gd name="T4" fmla="*/ 251 w 357"/>
                <a:gd name="T5" fmla="*/ 0 h 342"/>
                <a:gd name="T6" fmla="*/ 233 w 357"/>
                <a:gd name="T7" fmla="*/ 39 h 342"/>
                <a:gd name="T8" fmla="*/ 192 w 357"/>
                <a:gd name="T9" fmla="*/ 59 h 342"/>
                <a:gd name="T10" fmla="*/ 158 w 357"/>
                <a:gd name="T11" fmla="*/ 150 h 342"/>
                <a:gd name="T12" fmla="*/ 93 w 357"/>
                <a:gd name="T13" fmla="*/ 189 h 342"/>
                <a:gd name="T14" fmla="*/ 0 w 357"/>
                <a:gd name="T15" fmla="*/ 342 h 342"/>
                <a:gd name="T16" fmla="*/ 91 w 357"/>
                <a:gd name="T17" fmla="*/ 340 h 342"/>
                <a:gd name="T18" fmla="*/ 94 w 357"/>
                <a:gd name="T19" fmla="*/ 295 h 342"/>
                <a:gd name="T20" fmla="*/ 117 w 357"/>
                <a:gd name="T21" fmla="*/ 295 h 342"/>
                <a:gd name="T22" fmla="*/ 117 w 357"/>
                <a:gd name="T23" fmla="*/ 234 h 342"/>
                <a:gd name="T24" fmla="*/ 197 w 357"/>
                <a:gd name="T25" fmla="*/ 234 h 342"/>
                <a:gd name="T26" fmla="*/ 199 w 357"/>
                <a:gd name="T27" fmla="*/ 155 h 342"/>
                <a:gd name="T28" fmla="*/ 276 w 357"/>
                <a:gd name="T29" fmla="*/ 137 h 342"/>
                <a:gd name="T30" fmla="*/ 308 w 357"/>
                <a:gd name="T31" fmla="*/ 85 h 342"/>
                <a:gd name="T32" fmla="*/ 357 w 357"/>
                <a:gd name="T33" fmla="*/ 84 h 342"/>
                <a:gd name="T34" fmla="*/ 341 w 357"/>
                <a:gd name="T35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7" h="342">
                  <a:moveTo>
                    <a:pt x="341" y="0"/>
                  </a:moveTo>
                  <a:lnTo>
                    <a:pt x="341" y="0"/>
                  </a:lnTo>
                  <a:lnTo>
                    <a:pt x="251" y="0"/>
                  </a:lnTo>
                  <a:lnTo>
                    <a:pt x="233" y="39"/>
                  </a:lnTo>
                  <a:lnTo>
                    <a:pt x="192" y="59"/>
                  </a:lnTo>
                  <a:lnTo>
                    <a:pt x="158" y="150"/>
                  </a:lnTo>
                  <a:lnTo>
                    <a:pt x="93" y="189"/>
                  </a:lnTo>
                  <a:lnTo>
                    <a:pt x="0" y="342"/>
                  </a:lnTo>
                  <a:lnTo>
                    <a:pt x="91" y="340"/>
                  </a:lnTo>
                  <a:lnTo>
                    <a:pt x="94" y="295"/>
                  </a:lnTo>
                  <a:lnTo>
                    <a:pt x="117" y="295"/>
                  </a:lnTo>
                  <a:lnTo>
                    <a:pt x="117" y="234"/>
                  </a:lnTo>
                  <a:lnTo>
                    <a:pt x="197" y="234"/>
                  </a:lnTo>
                  <a:lnTo>
                    <a:pt x="199" y="155"/>
                  </a:lnTo>
                  <a:lnTo>
                    <a:pt x="276" y="137"/>
                  </a:lnTo>
                  <a:lnTo>
                    <a:pt x="308" y="85"/>
                  </a:lnTo>
                  <a:lnTo>
                    <a:pt x="357" y="8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6" name="Freeform 12">
              <a:extLst>
                <a:ext uri="{FF2B5EF4-FFF2-40B4-BE49-F238E27FC236}">
                  <a16:creationId xmlns:a16="http://schemas.microsoft.com/office/drawing/2014/main" xmlns="" id="{DB4CB90D-9ADA-C646-BA83-F5667BB1A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1338" y="3943351"/>
              <a:ext cx="284163" cy="303213"/>
            </a:xfrm>
            <a:custGeom>
              <a:avLst/>
              <a:gdLst>
                <a:gd name="T0" fmla="*/ 0 w 268"/>
                <a:gd name="T1" fmla="*/ 140 h 286"/>
                <a:gd name="T2" fmla="*/ 0 w 268"/>
                <a:gd name="T3" fmla="*/ 140 h 286"/>
                <a:gd name="T4" fmla="*/ 17 w 268"/>
                <a:gd name="T5" fmla="*/ 162 h 286"/>
                <a:gd name="T6" fmla="*/ 13 w 268"/>
                <a:gd name="T7" fmla="*/ 259 h 286"/>
                <a:gd name="T8" fmla="*/ 38 w 268"/>
                <a:gd name="T9" fmla="*/ 241 h 286"/>
                <a:gd name="T10" fmla="*/ 56 w 268"/>
                <a:gd name="T11" fmla="*/ 237 h 286"/>
                <a:gd name="T12" fmla="*/ 81 w 268"/>
                <a:gd name="T13" fmla="*/ 246 h 286"/>
                <a:gd name="T14" fmla="*/ 109 w 268"/>
                <a:gd name="T15" fmla="*/ 286 h 286"/>
                <a:gd name="T16" fmla="*/ 136 w 268"/>
                <a:gd name="T17" fmla="*/ 268 h 286"/>
                <a:gd name="T18" fmla="*/ 266 w 268"/>
                <a:gd name="T19" fmla="*/ 266 h 286"/>
                <a:gd name="T20" fmla="*/ 234 w 268"/>
                <a:gd name="T21" fmla="*/ 49 h 286"/>
                <a:gd name="T22" fmla="*/ 268 w 268"/>
                <a:gd name="T23" fmla="*/ 49 h 286"/>
                <a:gd name="T24" fmla="*/ 204 w 268"/>
                <a:gd name="T25" fmla="*/ 0 h 286"/>
                <a:gd name="T26" fmla="*/ 204 w 268"/>
                <a:gd name="T27" fmla="*/ 32 h 286"/>
                <a:gd name="T28" fmla="*/ 123 w 268"/>
                <a:gd name="T29" fmla="*/ 32 h 286"/>
                <a:gd name="T30" fmla="*/ 123 w 268"/>
                <a:gd name="T31" fmla="*/ 93 h 286"/>
                <a:gd name="T32" fmla="*/ 99 w 268"/>
                <a:gd name="T33" fmla="*/ 93 h 286"/>
                <a:gd name="T34" fmla="*/ 96 w 268"/>
                <a:gd name="T35" fmla="*/ 138 h 286"/>
                <a:gd name="T36" fmla="*/ 0 w 268"/>
                <a:gd name="T37" fmla="*/ 14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8" h="286">
                  <a:moveTo>
                    <a:pt x="0" y="140"/>
                  </a:moveTo>
                  <a:lnTo>
                    <a:pt x="0" y="140"/>
                  </a:lnTo>
                  <a:lnTo>
                    <a:pt x="17" y="162"/>
                  </a:lnTo>
                  <a:lnTo>
                    <a:pt x="13" y="259"/>
                  </a:lnTo>
                  <a:lnTo>
                    <a:pt x="38" y="241"/>
                  </a:lnTo>
                  <a:lnTo>
                    <a:pt x="56" y="237"/>
                  </a:lnTo>
                  <a:lnTo>
                    <a:pt x="81" y="246"/>
                  </a:lnTo>
                  <a:lnTo>
                    <a:pt x="109" y="286"/>
                  </a:lnTo>
                  <a:lnTo>
                    <a:pt x="136" y="268"/>
                  </a:lnTo>
                  <a:lnTo>
                    <a:pt x="266" y="266"/>
                  </a:lnTo>
                  <a:lnTo>
                    <a:pt x="234" y="49"/>
                  </a:lnTo>
                  <a:lnTo>
                    <a:pt x="268" y="49"/>
                  </a:lnTo>
                  <a:lnTo>
                    <a:pt x="204" y="0"/>
                  </a:lnTo>
                  <a:lnTo>
                    <a:pt x="204" y="32"/>
                  </a:lnTo>
                  <a:lnTo>
                    <a:pt x="123" y="32"/>
                  </a:lnTo>
                  <a:lnTo>
                    <a:pt x="123" y="93"/>
                  </a:lnTo>
                  <a:lnTo>
                    <a:pt x="99" y="93"/>
                  </a:lnTo>
                  <a:lnTo>
                    <a:pt x="96" y="138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0DBEA156-3E51-544E-8046-F670DADDE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2925" y="4200526"/>
              <a:ext cx="141288" cy="103188"/>
            </a:xfrm>
            <a:custGeom>
              <a:avLst/>
              <a:gdLst>
                <a:gd name="T0" fmla="*/ 40 w 134"/>
                <a:gd name="T1" fmla="*/ 4 h 98"/>
                <a:gd name="T2" fmla="*/ 40 w 134"/>
                <a:gd name="T3" fmla="*/ 4 h 98"/>
                <a:gd name="T4" fmla="*/ 9 w 134"/>
                <a:gd name="T5" fmla="*/ 26 h 98"/>
                <a:gd name="T6" fmla="*/ 2 w 134"/>
                <a:gd name="T7" fmla="*/ 39 h 98"/>
                <a:gd name="T8" fmla="*/ 0 w 134"/>
                <a:gd name="T9" fmla="*/ 52 h 98"/>
                <a:gd name="T10" fmla="*/ 11 w 134"/>
                <a:gd name="T11" fmla="*/ 60 h 98"/>
                <a:gd name="T12" fmla="*/ 49 w 134"/>
                <a:gd name="T13" fmla="*/ 59 h 98"/>
                <a:gd name="T14" fmla="*/ 73 w 134"/>
                <a:gd name="T15" fmla="*/ 53 h 98"/>
                <a:gd name="T16" fmla="*/ 76 w 134"/>
                <a:gd name="T17" fmla="*/ 65 h 98"/>
                <a:gd name="T18" fmla="*/ 74 w 134"/>
                <a:gd name="T19" fmla="*/ 80 h 98"/>
                <a:gd name="T20" fmla="*/ 97 w 134"/>
                <a:gd name="T21" fmla="*/ 92 h 98"/>
                <a:gd name="T22" fmla="*/ 102 w 134"/>
                <a:gd name="T23" fmla="*/ 97 h 98"/>
                <a:gd name="T24" fmla="*/ 133 w 134"/>
                <a:gd name="T25" fmla="*/ 98 h 98"/>
                <a:gd name="T26" fmla="*/ 134 w 134"/>
                <a:gd name="T27" fmla="*/ 85 h 98"/>
                <a:gd name="T28" fmla="*/ 106 w 134"/>
                <a:gd name="T29" fmla="*/ 51 h 98"/>
                <a:gd name="T30" fmla="*/ 74 w 134"/>
                <a:gd name="T31" fmla="*/ 8 h 98"/>
                <a:gd name="T32" fmla="*/ 55 w 134"/>
                <a:gd name="T33" fmla="*/ 0 h 98"/>
                <a:gd name="T34" fmla="*/ 40 w 134"/>
                <a:gd name="T35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4" h="98">
                  <a:moveTo>
                    <a:pt x="40" y="4"/>
                  </a:moveTo>
                  <a:lnTo>
                    <a:pt x="40" y="4"/>
                  </a:lnTo>
                  <a:lnTo>
                    <a:pt x="9" y="26"/>
                  </a:lnTo>
                  <a:lnTo>
                    <a:pt x="2" y="39"/>
                  </a:lnTo>
                  <a:lnTo>
                    <a:pt x="0" y="52"/>
                  </a:lnTo>
                  <a:lnTo>
                    <a:pt x="11" y="60"/>
                  </a:lnTo>
                  <a:lnTo>
                    <a:pt x="49" y="59"/>
                  </a:lnTo>
                  <a:lnTo>
                    <a:pt x="73" y="53"/>
                  </a:lnTo>
                  <a:lnTo>
                    <a:pt x="76" y="65"/>
                  </a:lnTo>
                  <a:lnTo>
                    <a:pt x="74" y="80"/>
                  </a:lnTo>
                  <a:lnTo>
                    <a:pt x="97" y="92"/>
                  </a:lnTo>
                  <a:lnTo>
                    <a:pt x="102" y="97"/>
                  </a:lnTo>
                  <a:lnTo>
                    <a:pt x="133" y="98"/>
                  </a:lnTo>
                  <a:lnTo>
                    <a:pt x="134" y="85"/>
                  </a:lnTo>
                  <a:lnTo>
                    <a:pt x="106" y="51"/>
                  </a:lnTo>
                  <a:lnTo>
                    <a:pt x="74" y="8"/>
                  </a:lnTo>
                  <a:lnTo>
                    <a:pt x="55" y="0"/>
                  </a:lnTo>
                  <a:lnTo>
                    <a:pt x="4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57F385E3-8BF5-CE40-960C-92F9275C7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7213" y="4262438"/>
              <a:ext cx="60325" cy="19050"/>
            </a:xfrm>
            <a:custGeom>
              <a:avLst/>
              <a:gdLst>
                <a:gd name="T0" fmla="*/ 1 w 57"/>
                <a:gd name="T1" fmla="*/ 8 h 17"/>
                <a:gd name="T2" fmla="*/ 1 w 57"/>
                <a:gd name="T3" fmla="*/ 8 h 17"/>
                <a:gd name="T4" fmla="*/ 0 w 57"/>
                <a:gd name="T5" fmla="*/ 17 h 17"/>
                <a:gd name="T6" fmla="*/ 55 w 57"/>
                <a:gd name="T7" fmla="*/ 16 h 17"/>
                <a:gd name="T8" fmla="*/ 57 w 57"/>
                <a:gd name="T9" fmla="*/ 8 h 17"/>
                <a:gd name="T10" fmla="*/ 56 w 57"/>
                <a:gd name="T11" fmla="*/ 0 h 17"/>
                <a:gd name="T12" fmla="*/ 41 w 57"/>
                <a:gd name="T13" fmla="*/ 6 h 17"/>
                <a:gd name="T14" fmla="*/ 1 w 57"/>
                <a:gd name="T15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17">
                  <a:moveTo>
                    <a:pt x="1" y="8"/>
                  </a:moveTo>
                  <a:lnTo>
                    <a:pt x="1" y="8"/>
                  </a:lnTo>
                  <a:lnTo>
                    <a:pt x="0" y="17"/>
                  </a:lnTo>
                  <a:lnTo>
                    <a:pt x="55" y="16"/>
                  </a:lnTo>
                  <a:lnTo>
                    <a:pt x="57" y="8"/>
                  </a:lnTo>
                  <a:lnTo>
                    <a:pt x="56" y="0"/>
                  </a:lnTo>
                  <a:lnTo>
                    <a:pt x="41" y="6"/>
                  </a:lnTo>
                  <a:lnTo>
                    <a:pt x="1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8A7F7BD-D267-5D42-8055-6C2C2B5C3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7213" y="4287838"/>
              <a:ext cx="85725" cy="23813"/>
            </a:xfrm>
            <a:custGeom>
              <a:avLst/>
              <a:gdLst>
                <a:gd name="T0" fmla="*/ 0 w 81"/>
                <a:gd name="T1" fmla="*/ 0 h 23"/>
                <a:gd name="T2" fmla="*/ 0 w 81"/>
                <a:gd name="T3" fmla="*/ 0 h 23"/>
                <a:gd name="T4" fmla="*/ 9 w 81"/>
                <a:gd name="T5" fmla="*/ 23 h 23"/>
                <a:gd name="T6" fmla="*/ 15 w 81"/>
                <a:gd name="T7" fmla="*/ 9 h 23"/>
                <a:gd name="T8" fmla="*/ 81 w 81"/>
                <a:gd name="T9" fmla="*/ 16 h 23"/>
                <a:gd name="T10" fmla="*/ 52 w 81"/>
                <a:gd name="T11" fmla="*/ 1 h 23"/>
                <a:gd name="T12" fmla="*/ 0 w 81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3">
                  <a:moveTo>
                    <a:pt x="0" y="0"/>
                  </a:moveTo>
                  <a:lnTo>
                    <a:pt x="0" y="0"/>
                  </a:lnTo>
                  <a:lnTo>
                    <a:pt x="9" y="23"/>
                  </a:lnTo>
                  <a:lnTo>
                    <a:pt x="15" y="9"/>
                  </a:lnTo>
                  <a:lnTo>
                    <a:pt x="81" y="16"/>
                  </a:lnTo>
                  <a:lnTo>
                    <a:pt x="52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xmlns="" id="{1D29BF5C-296E-494D-B514-7313824D6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3088" y="4303713"/>
              <a:ext cx="44450" cy="41275"/>
            </a:xfrm>
            <a:custGeom>
              <a:avLst/>
              <a:gdLst>
                <a:gd name="T0" fmla="*/ 0 w 42"/>
                <a:gd name="T1" fmla="*/ 18 h 40"/>
                <a:gd name="T2" fmla="*/ 0 w 42"/>
                <a:gd name="T3" fmla="*/ 18 h 40"/>
                <a:gd name="T4" fmla="*/ 11 w 42"/>
                <a:gd name="T5" fmla="*/ 40 h 40"/>
                <a:gd name="T6" fmla="*/ 42 w 42"/>
                <a:gd name="T7" fmla="*/ 14 h 40"/>
                <a:gd name="T8" fmla="*/ 42 w 42"/>
                <a:gd name="T9" fmla="*/ 6 h 40"/>
                <a:gd name="T10" fmla="*/ 6 w 42"/>
                <a:gd name="T11" fmla="*/ 0 h 40"/>
                <a:gd name="T12" fmla="*/ 0 w 42"/>
                <a:gd name="T13" fmla="*/ 1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0" y="18"/>
                  </a:moveTo>
                  <a:lnTo>
                    <a:pt x="0" y="18"/>
                  </a:lnTo>
                  <a:lnTo>
                    <a:pt x="11" y="40"/>
                  </a:lnTo>
                  <a:lnTo>
                    <a:pt x="42" y="14"/>
                  </a:lnTo>
                  <a:lnTo>
                    <a:pt x="42" y="6"/>
                  </a:lnTo>
                  <a:lnTo>
                    <a:pt x="6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1" name="Freeform 17">
              <a:extLst>
                <a:ext uri="{FF2B5EF4-FFF2-40B4-BE49-F238E27FC236}">
                  <a16:creationId xmlns:a16="http://schemas.microsoft.com/office/drawing/2014/main" xmlns="" id="{0A7A69A4-0A5E-A04A-8C72-EDBD3AD2E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5" y="4306888"/>
              <a:ext cx="160338" cy="106363"/>
            </a:xfrm>
            <a:custGeom>
              <a:avLst/>
              <a:gdLst>
                <a:gd name="T0" fmla="*/ 0 w 152"/>
                <a:gd name="T1" fmla="*/ 41 h 100"/>
                <a:gd name="T2" fmla="*/ 0 w 152"/>
                <a:gd name="T3" fmla="*/ 41 h 100"/>
                <a:gd name="T4" fmla="*/ 24 w 152"/>
                <a:gd name="T5" fmla="*/ 78 h 100"/>
                <a:gd name="T6" fmla="*/ 55 w 152"/>
                <a:gd name="T7" fmla="*/ 51 h 100"/>
                <a:gd name="T8" fmla="*/ 87 w 152"/>
                <a:gd name="T9" fmla="*/ 50 h 100"/>
                <a:gd name="T10" fmla="*/ 113 w 152"/>
                <a:gd name="T11" fmla="*/ 85 h 100"/>
                <a:gd name="T12" fmla="*/ 136 w 152"/>
                <a:gd name="T13" fmla="*/ 100 h 100"/>
                <a:gd name="T14" fmla="*/ 144 w 152"/>
                <a:gd name="T15" fmla="*/ 83 h 100"/>
                <a:gd name="T16" fmla="*/ 152 w 152"/>
                <a:gd name="T17" fmla="*/ 79 h 100"/>
                <a:gd name="T18" fmla="*/ 151 w 152"/>
                <a:gd name="T19" fmla="*/ 43 h 100"/>
                <a:gd name="T20" fmla="*/ 136 w 152"/>
                <a:gd name="T21" fmla="*/ 0 h 100"/>
                <a:gd name="T22" fmla="*/ 90 w 152"/>
                <a:gd name="T23" fmla="*/ 5 h 100"/>
                <a:gd name="T24" fmla="*/ 34 w 152"/>
                <a:gd name="T25" fmla="*/ 0 h 100"/>
                <a:gd name="T26" fmla="*/ 33 w 152"/>
                <a:gd name="T27" fmla="*/ 15 h 100"/>
                <a:gd name="T28" fmla="*/ 0 w 152"/>
                <a:gd name="T29" fmla="*/ 4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2" h="100">
                  <a:moveTo>
                    <a:pt x="0" y="41"/>
                  </a:moveTo>
                  <a:lnTo>
                    <a:pt x="0" y="41"/>
                  </a:lnTo>
                  <a:lnTo>
                    <a:pt x="24" y="78"/>
                  </a:lnTo>
                  <a:lnTo>
                    <a:pt x="55" y="51"/>
                  </a:lnTo>
                  <a:lnTo>
                    <a:pt x="87" y="50"/>
                  </a:lnTo>
                  <a:lnTo>
                    <a:pt x="113" y="85"/>
                  </a:lnTo>
                  <a:lnTo>
                    <a:pt x="136" y="100"/>
                  </a:lnTo>
                  <a:lnTo>
                    <a:pt x="144" y="83"/>
                  </a:lnTo>
                  <a:lnTo>
                    <a:pt x="152" y="79"/>
                  </a:lnTo>
                  <a:lnTo>
                    <a:pt x="151" y="43"/>
                  </a:lnTo>
                  <a:lnTo>
                    <a:pt x="136" y="0"/>
                  </a:lnTo>
                  <a:lnTo>
                    <a:pt x="90" y="5"/>
                  </a:lnTo>
                  <a:lnTo>
                    <a:pt x="34" y="0"/>
                  </a:lnTo>
                  <a:lnTo>
                    <a:pt x="33" y="1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2" name="Freeform 18">
              <a:extLst>
                <a:ext uri="{FF2B5EF4-FFF2-40B4-BE49-F238E27FC236}">
                  <a16:creationId xmlns:a16="http://schemas.microsoft.com/office/drawing/2014/main" xmlns="" id="{DE8F0F11-3C20-2642-804F-FDC819A4C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7538" y="4365626"/>
              <a:ext cx="79375" cy="74613"/>
            </a:xfrm>
            <a:custGeom>
              <a:avLst/>
              <a:gdLst>
                <a:gd name="T0" fmla="*/ 0 w 76"/>
                <a:gd name="T1" fmla="*/ 27 h 70"/>
                <a:gd name="T2" fmla="*/ 0 w 76"/>
                <a:gd name="T3" fmla="*/ 27 h 70"/>
                <a:gd name="T4" fmla="*/ 44 w 76"/>
                <a:gd name="T5" fmla="*/ 70 h 70"/>
                <a:gd name="T6" fmla="*/ 76 w 76"/>
                <a:gd name="T7" fmla="*/ 31 h 70"/>
                <a:gd name="T8" fmla="*/ 56 w 76"/>
                <a:gd name="T9" fmla="*/ 0 h 70"/>
                <a:gd name="T10" fmla="*/ 29 w 76"/>
                <a:gd name="T11" fmla="*/ 3 h 70"/>
                <a:gd name="T12" fmla="*/ 0 w 76"/>
                <a:gd name="T13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70">
                  <a:moveTo>
                    <a:pt x="0" y="27"/>
                  </a:moveTo>
                  <a:lnTo>
                    <a:pt x="0" y="27"/>
                  </a:lnTo>
                  <a:lnTo>
                    <a:pt x="44" y="70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9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3" name="Freeform 19">
              <a:extLst>
                <a:ext uri="{FF2B5EF4-FFF2-40B4-BE49-F238E27FC236}">
                  <a16:creationId xmlns:a16="http://schemas.microsoft.com/office/drawing/2014/main" xmlns="" id="{DA915A63-2241-7E44-B6A1-10F5C287E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8338" y="4402138"/>
              <a:ext cx="90488" cy="103188"/>
            </a:xfrm>
            <a:custGeom>
              <a:avLst/>
              <a:gdLst>
                <a:gd name="T0" fmla="*/ 0 w 86"/>
                <a:gd name="T1" fmla="*/ 40 h 97"/>
                <a:gd name="T2" fmla="*/ 0 w 86"/>
                <a:gd name="T3" fmla="*/ 40 h 97"/>
                <a:gd name="T4" fmla="*/ 86 w 86"/>
                <a:gd name="T5" fmla="*/ 97 h 97"/>
                <a:gd name="T6" fmla="*/ 84 w 86"/>
                <a:gd name="T7" fmla="*/ 53 h 97"/>
                <a:gd name="T8" fmla="*/ 58 w 86"/>
                <a:gd name="T9" fmla="*/ 23 h 97"/>
                <a:gd name="T10" fmla="*/ 32 w 86"/>
                <a:gd name="T11" fmla="*/ 0 h 97"/>
                <a:gd name="T12" fmla="*/ 0 w 86"/>
                <a:gd name="T13" fmla="*/ 4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7">
                  <a:moveTo>
                    <a:pt x="0" y="40"/>
                  </a:moveTo>
                  <a:lnTo>
                    <a:pt x="0" y="40"/>
                  </a:lnTo>
                  <a:lnTo>
                    <a:pt x="86" y="97"/>
                  </a:lnTo>
                  <a:lnTo>
                    <a:pt x="84" y="53"/>
                  </a:lnTo>
                  <a:lnTo>
                    <a:pt x="58" y="23"/>
                  </a:lnTo>
                  <a:lnTo>
                    <a:pt x="32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4" name="Freeform 20">
              <a:extLst>
                <a:ext uri="{FF2B5EF4-FFF2-40B4-BE49-F238E27FC236}">
                  <a16:creationId xmlns:a16="http://schemas.microsoft.com/office/drawing/2014/main" xmlns="" id="{3E196EC7-3B6F-0446-86A3-8257BACA7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4349751"/>
              <a:ext cx="158750" cy="157163"/>
            </a:xfrm>
            <a:custGeom>
              <a:avLst/>
              <a:gdLst>
                <a:gd name="T0" fmla="*/ 31 w 149"/>
                <a:gd name="T1" fmla="*/ 149 h 149"/>
                <a:gd name="T2" fmla="*/ 31 w 149"/>
                <a:gd name="T3" fmla="*/ 149 h 149"/>
                <a:gd name="T4" fmla="*/ 65 w 149"/>
                <a:gd name="T5" fmla="*/ 125 h 149"/>
                <a:gd name="T6" fmla="*/ 106 w 149"/>
                <a:gd name="T7" fmla="*/ 118 h 149"/>
                <a:gd name="T8" fmla="*/ 149 w 149"/>
                <a:gd name="T9" fmla="*/ 127 h 149"/>
                <a:gd name="T10" fmla="*/ 127 w 149"/>
                <a:gd name="T11" fmla="*/ 94 h 149"/>
                <a:gd name="T12" fmla="*/ 121 w 149"/>
                <a:gd name="T13" fmla="*/ 74 h 149"/>
                <a:gd name="T14" fmla="*/ 127 w 149"/>
                <a:gd name="T15" fmla="*/ 15 h 149"/>
                <a:gd name="T16" fmla="*/ 89 w 149"/>
                <a:gd name="T17" fmla="*/ 16 h 149"/>
                <a:gd name="T18" fmla="*/ 72 w 149"/>
                <a:gd name="T19" fmla="*/ 0 h 149"/>
                <a:gd name="T20" fmla="*/ 36 w 149"/>
                <a:gd name="T21" fmla="*/ 1 h 149"/>
                <a:gd name="T22" fmla="*/ 18 w 149"/>
                <a:gd name="T23" fmla="*/ 4 h 149"/>
                <a:gd name="T24" fmla="*/ 20 w 149"/>
                <a:gd name="T25" fmla="*/ 44 h 149"/>
                <a:gd name="T26" fmla="*/ 11 w 149"/>
                <a:gd name="T27" fmla="*/ 47 h 149"/>
                <a:gd name="T28" fmla="*/ 0 w 149"/>
                <a:gd name="T29" fmla="*/ 68 h 149"/>
                <a:gd name="T30" fmla="*/ 28 w 149"/>
                <a:gd name="T31" fmla="*/ 100 h 149"/>
                <a:gd name="T32" fmla="*/ 31 w 149"/>
                <a:gd name="T33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9" h="149">
                  <a:moveTo>
                    <a:pt x="31" y="149"/>
                  </a:moveTo>
                  <a:lnTo>
                    <a:pt x="31" y="149"/>
                  </a:lnTo>
                  <a:lnTo>
                    <a:pt x="65" y="125"/>
                  </a:lnTo>
                  <a:lnTo>
                    <a:pt x="106" y="118"/>
                  </a:lnTo>
                  <a:lnTo>
                    <a:pt x="149" y="127"/>
                  </a:lnTo>
                  <a:lnTo>
                    <a:pt x="127" y="94"/>
                  </a:lnTo>
                  <a:lnTo>
                    <a:pt x="121" y="74"/>
                  </a:lnTo>
                  <a:lnTo>
                    <a:pt x="127" y="15"/>
                  </a:lnTo>
                  <a:lnTo>
                    <a:pt x="89" y="16"/>
                  </a:lnTo>
                  <a:lnTo>
                    <a:pt x="72" y="0"/>
                  </a:lnTo>
                  <a:lnTo>
                    <a:pt x="36" y="1"/>
                  </a:lnTo>
                  <a:lnTo>
                    <a:pt x="18" y="4"/>
                  </a:lnTo>
                  <a:lnTo>
                    <a:pt x="20" y="44"/>
                  </a:lnTo>
                  <a:lnTo>
                    <a:pt x="11" y="47"/>
                  </a:lnTo>
                  <a:lnTo>
                    <a:pt x="0" y="68"/>
                  </a:lnTo>
                  <a:lnTo>
                    <a:pt x="28" y="100"/>
                  </a:lnTo>
                  <a:lnTo>
                    <a:pt x="31" y="14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5" name="Freeform 21">
              <a:extLst>
                <a:ext uri="{FF2B5EF4-FFF2-40B4-BE49-F238E27FC236}">
                  <a16:creationId xmlns:a16="http://schemas.microsoft.com/office/drawing/2014/main" xmlns="" id="{9E740751-ACE5-6B49-84E5-630C83183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1988" y="4002088"/>
              <a:ext cx="379413" cy="342900"/>
            </a:xfrm>
            <a:custGeom>
              <a:avLst/>
              <a:gdLst>
                <a:gd name="T0" fmla="*/ 0 w 358"/>
                <a:gd name="T1" fmla="*/ 234 h 324"/>
                <a:gd name="T2" fmla="*/ 0 w 358"/>
                <a:gd name="T3" fmla="*/ 234 h 324"/>
                <a:gd name="T4" fmla="*/ 24 w 358"/>
                <a:gd name="T5" fmla="*/ 218 h 324"/>
                <a:gd name="T6" fmla="*/ 159 w 358"/>
                <a:gd name="T7" fmla="*/ 217 h 324"/>
                <a:gd name="T8" fmla="*/ 127 w 358"/>
                <a:gd name="T9" fmla="*/ 1 h 324"/>
                <a:gd name="T10" fmla="*/ 163 w 358"/>
                <a:gd name="T11" fmla="*/ 0 h 324"/>
                <a:gd name="T12" fmla="*/ 335 w 358"/>
                <a:gd name="T13" fmla="*/ 131 h 324"/>
                <a:gd name="T14" fmla="*/ 358 w 358"/>
                <a:gd name="T15" fmla="*/ 134 h 324"/>
                <a:gd name="T16" fmla="*/ 349 w 358"/>
                <a:gd name="T17" fmla="*/ 207 h 324"/>
                <a:gd name="T18" fmla="*/ 241 w 358"/>
                <a:gd name="T19" fmla="*/ 217 h 324"/>
                <a:gd name="T20" fmla="*/ 158 w 358"/>
                <a:gd name="T21" fmla="*/ 279 h 324"/>
                <a:gd name="T22" fmla="*/ 143 w 358"/>
                <a:gd name="T23" fmla="*/ 321 h 324"/>
                <a:gd name="T24" fmla="*/ 85 w 358"/>
                <a:gd name="T25" fmla="*/ 324 h 324"/>
                <a:gd name="T26" fmla="*/ 70 w 358"/>
                <a:gd name="T27" fmla="*/ 281 h 324"/>
                <a:gd name="T28" fmla="*/ 26 w 358"/>
                <a:gd name="T29" fmla="*/ 285 h 324"/>
                <a:gd name="T30" fmla="*/ 27 w 358"/>
                <a:gd name="T31" fmla="*/ 271 h 324"/>
                <a:gd name="T32" fmla="*/ 0 w 358"/>
                <a:gd name="T33" fmla="*/ 23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8" h="324">
                  <a:moveTo>
                    <a:pt x="0" y="234"/>
                  </a:moveTo>
                  <a:lnTo>
                    <a:pt x="0" y="234"/>
                  </a:lnTo>
                  <a:lnTo>
                    <a:pt x="24" y="218"/>
                  </a:lnTo>
                  <a:lnTo>
                    <a:pt x="159" y="217"/>
                  </a:lnTo>
                  <a:lnTo>
                    <a:pt x="127" y="1"/>
                  </a:lnTo>
                  <a:lnTo>
                    <a:pt x="163" y="0"/>
                  </a:lnTo>
                  <a:lnTo>
                    <a:pt x="335" y="131"/>
                  </a:lnTo>
                  <a:lnTo>
                    <a:pt x="358" y="134"/>
                  </a:lnTo>
                  <a:lnTo>
                    <a:pt x="349" y="207"/>
                  </a:lnTo>
                  <a:lnTo>
                    <a:pt x="241" y="217"/>
                  </a:lnTo>
                  <a:lnTo>
                    <a:pt x="158" y="279"/>
                  </a:lnTo>
                  <a:lnTo>
                    <a:pt x="143" y="321"/>
                  </a:lnTo>
                  <a:lnTo>
                    <a:pt x="85" y="324"/>
                  </a:lnTo>
                  <a:lnTo>
                    <a:pt x="70" y="281"/>
                  </a:lnTo>
                  <a:lnTo>
                    <a:pt x="26" y="285"/>
                  </a:lnTo>
                  <a:lnTo>
                    <a:pt x="27" y="271"/>
                  </a:lnTo>
                  <a:lnTo>
                    <a:pt x="0" y="2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6" name="Freeform 22">
              <a:extLst>
                <a:ext uri="{FF2B5EF4-FFF2-40B4-BE49-F238E27FC236}">
                  <a16:creationId xmlns:a16="http://schemas.microsoft.com/office/drawing/2014/main" xmlns="" id="{A6E513C6-AAA4-EC4F-8FC6-8BAE057A1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0738" y="4235451"/>
              <a:ext cx="179388" cy="125413"/>
            </a:xfrm>
            <a:custGeom>
              <a:avLst/>
              <a:gdLst>
                <a:gd name="T0" fmla="*/ 94 w 170"/>
                <a:gd name="T1" fmla="*/ 2 h 118"/>
                <a:gd name="T2" fmla="*/ 94 w 170"/>
                <a:gd name="T3" fmla="*/ 2 h 118"/>
                <a:gd name="T4" fmla="*/ 123 w 170"/>
                <a:gd name="T5" fmla="*/ 0 h 118"/>
                <a:gd name="T6" fmla="*/ 170 w 170"/>
                <a:gd name="T7" fmla="*/ 66 h 118"/>
                <a:gd name="T8" fmla="*/ 126 w 170"/>
                <a:gd name="T9" fmla="*/ 99 h 118"/>
                <a:gd name="T10" fmla="*/ 95 w 170"/>
                <a:gd name="T11" fmla="*/ 91 h 118"/>
                <a:gd name="T12" fmla="*/ 52 w 170"/>
                <a:gd name="T13" fmla="*/ 91 h 118"/>
                <a:gd name="T14" fmla="*/ 46 w 170"/>
                <a:gd name="T15" fmla="*/ 116 h 118"/>
                <a:gd name="T16" fmla="*/ 10 w 170"/>
                <a:gd name="T17" fmla="*/ 118 h 118"/>
                <a:gd name="T18" fmla="*/ 0 w 170"/>
                <a:gd name="T19" fmla="*/ 105 h 118"/>
                <a:gd name="T20" fmla="*/ 13 w 170"/>
                <a:gd name="T21" fmla="*/ 64 h 118"/>
                <a:gd name="T22" fmla="*/ 94 w 170"/>
                <a:gd name="T23" fmla="*/ 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" h="118">
                  <a:moveTo>
                    <a:pt x="94" y="2"/>
                  </a:moveTo>
                  <a:lnTo>
                    <a:pt x="94" y="2"/>
                  </a:lnTo>
                  <a:lnTo>
                    <a:pt x="123" y="0"/>
                  </a:lnTo>
                  <a:lnTo>
                    <a:pt x="170" y="66"/>
                  </a:lnTo>
                  <a:lnTo>
                    <a:pt x="126" y="99"/>
                  </a:lnTo>
                  <a:lnTo>
                    <a:pt x="95" y="91"/>
                  </a:lnTo>
                  <a:lnTo>
                    <a:pt x="52" y="91"/>
                  </a:lnTo>
                  <a:lnTo>
                    <a:pt x="46" y="116"/>
                  </a:lnTo>
                  <a:lnTo>
                    <a:pt x="10" y="118"/>
                  </a:lnTo>
                  <a:lnTo>
                    <a:pt x="0" y="105"/>
                  </a:lnTo>
                  <a:lnTo>
                    <a:pt x="13" y="64"/>
                  </a:lnTo>
                  <a:lnTo>
                    <a:pt x="94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7" name="Freeform 23">
              <a:extLst>
                <a:ext uri="{FF2B5EF4-FFF2-40B4-BE49-F238E27FC236}">
                  <a16:creationId xmlns:a16="http://schemas.microsoft.com/office/drawing/2014/main" xmlns="" id="{A92F5BAF-B932-0245-824B-26101198FB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0438" y="4027488"/>
              <a:ext cx="352425" cy="274638"/>
            </a:xfrm>
            <a:custGeom>
              <a:avLst/>
              <a:gdLst>
                <a:gd name="T0" fmla="*/ 43 w 334"/>
                <a:gd name="T1" fmla="*/ 260 h 260"/>
                <a:gd name="T2" fmla="*/ 43 w 334"/>
                <a:gd name="T3" fmla="*/ 260 h 260"/>
                <a:gd name="T4" fmla="*/ 63 w 334"/>
                <a:gd name="T5" fmla="*/ 259 h 260"/>
                <a:gd name="T6" fmla="*/ 81 w 334"/>
                <a:gd name="T7" fmla="*/ 232 h 260"/>
                <a:gd name="T8" fmla="*/ 111 w 334"/>
                <a:gd name="T9" fmla="*/ 227 h 260"/>
                <a:gd name="T10" fmla="*/ 144 w 334"/>
                <a:gd name="T11" fmla="*/ 246 h 260"/>
                <a:gd name="T12" fmla="*/ 212 w 334"/>
                <a:gd name="T13" fmla="*/ 248 h 260"/>
                <a:gd name="T14" fmla="*/ 266 w 334"/>
                <a:gd name="T15" fmla="*/ 227 h 260"/>
                <a:gd name="T16" fmla="*/ 286 w 334"/>
                <a:gd name="T17" fmla="*/ 209 h 260"/>
                <a:gd name="T18" fmla="*/ 287 w 334"/>
                <a:gd name="T19" fmla="*/ 187 h 260"/>
                <a:gd name="T20" fmla="*/ 324 w 334"/>
                <a:gd name="T21" fmla="*/ 149 h 260"/>
                <a:gd name="T22" fmla="*/ 334 w 334"/>
                <a:gd name="T23" fmla="*/ 67 h 260"/>
                <a:gd name="T24" fmla="*/ 310 w 334"/>
                <a:gd name="T25" fmla="*/ 16 h 260"/>
                <a:gd name="T26" fmla="*/ 247 w 334"/>
                <a:gd name="T27" fmla="*/ 0 h 260"/>
                <a:gd name="T28" fmla="*/ 103 w 334"/>
                <a:gd name="T29" fmla="*/ 113 h 260"/>
                <a:gd name="T30" fmla="*/ 82 w 334"/>
                <a:gd name="T31" fmla="*/ 111 h 260"/>
                <a:gd name="T32" fmla="*/ 73 w 334"/>
                <a:gd name="T33" fmla="*/ 189 h 260"/>
                <a:gd name="T34" fmla="*/ 0 w 334"/>
                <a:gd name="T35" fmla="*/ 197 h 260"/>
                <a:gd name="T36" fmla="*/ 43 w 334"/>
                <a:gd name="T37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4" h="260">
                  <a:moveTo>
                    <a:pt x="43" y="260"/>
                  </a:moveTo>
                  <a:lnTo>
                    <a:pt x="43" y="260"/>
                  </a:lnTo>
                  <a:lnTo>
                    <a:pt x="63" y="259"/>
                  </a:lnTo>
                  <a:lnTo>
                    <a:pt x="81" y="232"/>
                  </a:lnTo>
                  <a:lnTo>
                    <a:pt x="111" y="227"/>
                  </a:lnTo>
                  <a:lnTo>
                    <a:pt x="144" y="246"/>
                  </a:lnTo>
                  <a:lnTo>
                    <a:pt x="212" y="248"/>
                  </a:lnTo>
                  <a:lnTo>
                    <a:pt x="266" y="227"/>
                  </a:lnTo>
                  <a:lnTo>
                    <a:pt x="286" y="209"/>
                  </a:lnTo>
                  <a:lnTo>
                    <a:pt x="287" y="187"/>
                  </a:lnTo>
                  <a:lnTo>
                    <a:pt x="324" y="149"/>
                  </a:lnTo>
                  <a:lnTo>
                    <a:pt x="334" y="67"/>
                  </a:lnTo>
                  <a:lnTo>
                    <a:pt x="310" y="16"/>
                  </a:lnTo>
                  <a:lnTo>
                    <a:pt x="247" y="0"/>
                  </a:lnTo>
                  <a:lnTo>
                    <a:pt x="103" y="113"/>
                  </a:lnTo>
                  <a:lnTo>
                    <a:pt x="82" y="111"/>
                  </a:lnTo>
                  <a:lnTo>
                    <a:pt x="73" y="189"/>
                  </a:lnTo>
                  <a:lnTo>
                    <a:pt x="0" y="197"/>
                  </a:lnTo>
                  <a:lnTo>
                    <a:pt x="43" y="26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8" name="Freeform 24">
              <a:extLst>
                <a:ext uri="{FF2B5EF4-FFF2-40B4-BE49-F238E27FC236}">
                  <a16:creationId xmlns:a16="http://schemas.microsoft.com/office/drawing/2014/main" xmlns="" id="{F1EE61E6-0699-9B46-BC88-B2C26D23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8363" y="4338638"/>
              <a:ext cx="84138" cy="147638"/>
            </a:xfrm>
            <a:custGeom>
              <a:avLst/>
              <a:gdLst>
                <a:gd name="T0" fmla="*/ 0 w 79"/>
                <a:gd name="T1" fmla="*/ 84 h 140"/>
                <a:gd name="T2" fmla="*/ 0 w 79"/>
                <a:gd name="T3" fmla="*/ 84 h 140"/>
                <a:gd name="T4" fmla="*/ 9 w 79"/>
                <a:gd name="T5" fmla="*/ 104 h 140"/>
                <a:gd name="T6" fmla="*/ 32 w 79"/>
                <a:gd name="T7" fmla="*/ 140 h 140"/>
                <a:gd name="T8" fmla="*/ 45 w 79"/>
                <a:gd name="T9" fmla="*/ 140 h 140"/>
                <a:gd name="T10" fmla="*/ 79 w 79"/>
                <a:gd name="T11" fmla="*/ 120 h 140"/>
                <a:gd name="T12" fmla="*/ 77 w 79"/>
                <a:gd name="T13" fmla="*/ 8 h 140"/>
                <a:gd name="T14" fmla="*/ 50 w 79"/>
                <a:gd name="T15" fmla="*/ 0 h 140"/>
                <a:gd name="T16" fmla="*/ 12 w 79"/>
                <a:gd name="T17" fmla="*/ 1 h 140"/>
                <a:gd name="T18" fmla="*/ 0 w 79"/>
                <a:gd name="T19" fmla="*/ 8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140">
                  <a:moveTo>
                    <a:pt x="0" y="84"/>
                  </a:moveTo>
                  <a:lnTo>
                    <a:pt x="0" y="84"/>
                  </a:lnTo>
                  <a:lnTo>
                    <a:pt x="9" y="104"/>
                  </a:lnTo>
                  <a:lnTo>
                    <a:pt x="32" y="140"/>
                  </a:lnTo>
                  <a:lnTo>
                    <a:pt x="45" y="140"/>
                  </a:lnTo>
                  <a:lnTo>
                    <a:pt x="79" y="120"/>
                  </a:lnTo>
                  <a:lnTo>
                    <a:pt x="77" y="8"/>
                  </a:lnTo>
                  <a:lnTo>
                    <a:pt x="50" y="0"/>
                  </a:lnTo>
                  <a:lnTo>
                    <a:pt x="12" y="1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9" name="Freeform 25">
              <a:extLst>
                <a:ext uri="{FF2B5EF4-FFF2-40B4-BE49-F238E27FC236}">
                  <a16:creationId xmlns:a16="http://schemas.microsoft.com/office/drawing/2014/main" xmlns="" id="{4583F163-F4F5-694C-AC94-D0D6C3B76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7263" y="4338638"/>
              <a:ext cx="23813" cy="123825"/>
            </a:xfrm>
            <a:custGeom>
              <a:avLst/>
              <a:gdLst>
                <a:gd name="T0" fmla="*/ 2 w 23"/>
                <a:gd name="T1" fmla="*/ 116 h 116"/>
                <a:gd name="T2" fmla="*/ 2 w 23"/>
                <a:gd name="T3" fmla="*/ 116 h 116"/>
                <a:gd name="T4" fmla="*/ 23 w 23"/>
                <a:gd name="T5" fmla="*/ 103 h 116"/>
                <a:gd name="T6" fmla="*/ 22 w 23"/>
                <a:gd name="T7" fmla="*/ 22 h 116"/>
                <a:gd name="T8" fmla="*/ 9 w 23"/>
                <a:gd name="T9" fmla="*/ 0 h 116"/>
                <a:gd name="T10" fmla="*/ 0 w 23"/>
                <a:gd name="T11" fmla="*/ 7 h 116"/>
                <a:gd name="T12" fmla="*/ 2 w 23"/>
                <a:gd name="T13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16">
                  <a:moveTo>
                    <a:pt x="2" y="116"/>
                  </a:moveTo>
                  <a:lnTo>
                    <a:pt x="2" y="116"/>
                  </a:lnTo>
                  <a:lnTo>
                    <a:pt x="23" y="103"/>
                  </a:lnTo>
                  <a:lnTo>
                    <a:pt x="22" y="22"/>
                  </a:lnTo>
                  <a:lnTo>
                    <a:pt x="9" y="0"/>
                  </a:lnTo>
                  <a:lnTo>
                    <a:pt x="0" y="7"/>
                  </a:lnTo>
                  <a:lnTo>
                    <a:pt x="2" y="11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0" name="Freeform 26">
              <a:extLst>
                <a:ext uri="{FF2B5EF4-FFF2-40B4-BE49-F238E27FC236}">
                  <a16:creationId xmlns:a16="http://schemas.microsoft.com/office/drawing/2014/main" xmlns="" id="{983DB090-21A8-734D-B24F-78A1EF4C4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3138" y="4308476"/>
              <a:ext cx="55563" cy="138113"/>
            </a:xfrm>
            <a:custGeom>
              <a:avLst/>
              <a:gdLst>
                <a:gd name="T0" fmla="*/ 14 w 53"/>
                <a:gd name="T1" fmla="*/ 131 h 131"/>
                <a:gd name="T2" fmla="*/ 14 w 53"/>
                <a:gd name="T3" fmla="*/ 131 h 131"/>
                <a:gd name="T4" fmla="*/ 31 w 53"/>
                <a:gd name="T5" fmla="*/ 131 h 131"/>
                <a:gd name="T6" fmla="*/ 32 w 53"/>
                <a:gd name="T7" fmla="*/ 84 h 131"/>
                <a:gd name="T8" fmla="*/ 53 w 53"/>
                <a:gd name="T9" fmla="*/ 53 h 131"/>
                <a:gd name="T10" fmla="*/ 52 w 53"/>
                <a:gd name="T11" fmla="*/ 0 h 131"/>
                <a:gd name="T12" fmla="*/ 33 w 53"/>
                <a:gd name="T13" fmla="*/ 0 h 131"/>
                <a:gd name="T14" fmla="*/ 0 w 53"/>
                <a:gd name="T15" fmla="*/ 25 h 131"/>
                <a:gd name="T16" fmla="*/ 14 w 53"/>
                <a:gd name="T17" fmla="*/ 51 h 131"/>
                <a:gd name="T18" fmla="*/ 14 w 53"/>
                <a:gd name="T1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131">
                  <a:moveTo>
                    <a:pt x="14" y="131"/>
                  </a:moveTo>
                  <a:lnTo>
                    <a:pt x="14" y="131"/>
                  </a:lnTo>
                  <a:lnTo>
                    <a:pt x="31" y="131"/>
                  </a:lnTo>
                  <a:lnTo>
                    <a:pt x="32" y="84"/>
                  </a:lnTo>
                  <a:lnTo>
                    <a:pt x="53" y="53"/>
                  </a:lnTo>
                  <a:lnTo>
                    <a:pt x="52" y="0"/>
                  </a:lnTo>
                  <a:lnTo>
                    <a:pt x="33" y="0"/>
                  </a:lnTo>
                  <a:lnTo>
                    <a:pt x="0" y="25"/>
                  </a:lnTo>
                  <a:lnTo>
                    <a:pt x="14" y="51"/>
                  </a:lnTo>
                  <a:lnTo>
                    <a:pt x="14" y="13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1" name="Freeform 27">
              <a:extLst>
                <a:ext uri="{FF2B5EF4-FFF2-40B4-BE49-F238E27FC236}">
                  <a16:creationId xmlns:a16="http://schemas.microsoft.com/office/drawing/2014/main" xmlns="" id="{AAB84506-31A8-6542-A07C-A8AC5075D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1238" y="4271963"/>
              <a:ext cx="261938" cy="225425"/>
            </a:xfrm>
            <a:custGeom>
              <a:avLst/>
              <a:gdLst>
                <a:gd name="T0" fmla="*/ 0 w 248"/>
                <a:gd name="T1" fmla="*/ 164 h 212"/>
                <a:gd name="T2" fmla="*/ 0 w 248"/>
                <a:gd name="T3" fmla="*/ 164 h 212"/>
                <a:gd name="T4" fmla="*/ 31 w 248"/>
                <a:gd name="T5" fmla="*/ 165 h 212"/>
                <a:gd name="T6" fmla="*/ 68 w 248"/>
                <a:gd name="T7" fmla="*/ 207 h 212"/>
                <a:gd name="T8" fmla="*/ 86 w 248"/>
                <a:gd name="T9" fmla="*/ 212 h 212"/>
                <a:gd name="T10" fmla="*/ 100 w 248"/>
                <a:gd name="T11" fmla="*/ 205 h 212"/>
                <a:gd name="T12" fmla="*/ 122 w 248"/>
                <a:gd name="T13" fmla="*/ 202 h 212"/>
                <a:gd name="T14" fmla="*/ 129 w 248"/>
                <a:gd name="T15" fmla="*/ 172 h 212"/>
                <a:gd name="T16" fmla="*/ 159 w 248"/>
                <a:gd name="T17" fmla="*/ 153 h 212"/>
                <a:gd name="T18" fmla="*/ 190 w 248"/>
                <a:gd name="T19" fmla="*/ 151 h 212"/>
                <a:gd name="T20" fmla="*/ 248 w 248"/>
                <a:gd name="T21" fmla="*/ 44 h 212"/>
                <a:gd name="T22" fmla="*/ 247 w 248"/>
                <a:gd name="T23" fmla="*/ 20 h 212"/>
                <a:gd name="T24" fmla="*/ 221 w 248"/>
                <a:gd name="T25" fmla="*/ 0 h 212"/>
                <a:gd name="T26" fmla="*/ 167 w 248"/>
                <a:gd name="T27" fmla="*/ 23 h 212"/>
                <a:gd name="T28" fmla="*/ 95 w 248"/>
                <a:gd name="T29" fmla="*/ 22 h 212"/>
                <a:gd name="T30" fmla="*/ 61 w 248"/>
                <a:gd name="T31" fmla="*/ 1 h 212"/>
                <a:gd name="T32" fmla="*/ 36 w 248"/>
                <a:gd name="T33" fmla="*/ 6 h 212"/>
                <a:gd name="T34" fmla="*/ 24 w 248"/>
                <a:gd name="T35" fmla="*/ 28 h 212"/>
                <a:gd name="T36" fmla="*/ 23 w 248"/>
                <a:gd name="T37" fmla="*/ 91 h 212"/>
                <a:gd name="T38" fmla="*/ 2 w 248"/>
                <a:gd name="T39" fmla="*/ 120 h 212"/>
                <a:gd name="T40" fmla="*/ 0 w 248"/>
                <a:gd name="T41" fmla="*/ 16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8" h="212">
                  <a:moveTo>
                    <a:pt x="0" y="164"/>
                  </a:moveTo>
                  <a:lnTo>
                    <a:pt x="0" y="164"/>
                  </a:lnTo>
                  <a:lnTo>
                    <a:pt x="31" y="165"/>
                  </a:lnTo>
                  <a:lnTo>
                    <a:pt x="68" y="207"/>
                  </a:lnTo>
                  <a:lnTo>
                    <a:pt x="86" y="212"/>
                  </a:lnTo>
                  <a:lnTo>
                    <a:pt x="100" y="205"/>
                  </a:lnTo>
                  <a:lnTo>
                    <a:pt x="122" y="202"/>
                  </a:lnTo>
                  <a:lnTo>
                    <a:pt x="129" y="172"/>
                  </a:lnTo>
                  <a:lnTo>
                    <a:pt x="159" y="153"/>
                  </a:lnTo>
                  <a:lnTo>
                    <a:pt x="190" y="151"/>
                  </a:lnTo>
                  <a:lnTo>
                    <a:pt x="248" y="44"/>
                  </a:lnTo>
                  <a:lnTo>
                    <a:pt x="247" y="20"/>
                  </a:lnTo>
                  <a:lnTo>
                    <a:pt x="221" y="0"/>
                  </a:lnTo>
                  <a:lnTo>
                    <a:pt x="167" y="23"/>
                  </a:lnTo>
                  <a:lnTo>
                    <a:pt x="95" y="22"/>
                  </a:lnTo>
                  <a:lnTo>
                    <a:pt x="61" y="1"/>
                  </a:lnTo>
                  <a:lnTo>
                    <a:pt x="36" y="6"/>
                  </a:lnTo>
                  <a:lnTo>
                    <a:pt x="24" y="28"/>
                  </a:lnTo>
                  <a:lnTo>
                    <a:pt x="23" y="91"/>
                  </a:lnTo>
                  <a:lnTo>
                    <a:pt x="2" y="120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2" name="Freeform 28">
              <a:extLst>
                <a:ext uri="{FF2B5EF4-FFF2-40B4-BE49-F238E27FC236}">
                  <a16:creationId xmlns:a16="http://schemas.microsoft.com/office/drawing/2014/main" xmlns="" id="{513A551D-29A0-C644-9BDE-DF2902CA5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0775" y="3662363"/>
              <a:ext cx="87313" cy="185738"/>
            </a:xfrm>
            <a:custGeom>
              <a:avLst/>
              <a:gdLst>
                <a:gd name="T0" fmla="*/ 1 w 83"/>
                <a:gd name="T1" fmla="*/ 18 h 175"/>
                <a:gd name="T2" fmla="*/ 1 w 83"/>
                <a:gd name="T3" fmla="*/ 18 h 175"/>
                <a:gd name="T4" fmla="*/ 44 w 83"/>
                <a:gd name="T5" fmla="*/ 0 h 175"/>
                <a:gd name="T6" fmla="*/ 59 w 83"/>
                <a:gd name="T7" fmla="*/ 9 h 175"/>
                <a:gd name="T8" fmla="*/ 59 w 83"/>
                <a:gd name="T9" fmla="*/ 21 h 175"/>
                <a:gd name="T10" fmla="*/ 53 w 83"/>
                <a:gd name="T11" fmla="*/ 30 h 175"/>
                <a:gd name="T12" fmla="*/ 54 w 83"/>
                <a:gd name="T13" fmla="*/ 45 h 175"/>
                <a:gd name="T14" fmla="*/ 60 w 83"/>
                <a:gd name="T15" fmla="*/ 49 h 175"/>
                <a:gd name="T16" fmla="*/ 60 w 83"/>
                <a:gd name="T17" fmla="*/ 76 h 175"/>
                <a:gd name="T18" fmla="*/ 53 w 83"/>
                <a:gd name="T19" fmla="*/ 89 h 175"/>
                <a:gd name="T20" fmla="*/ 54 w 83"/>
                <a:gd name="T21" fmla="*/ 97 h 175"/>
                <a:gd name="T22" fmla="*/ 83 w 83"/>
                <a:gd name="T23" fmla="*/ 108 h 175"/>
                <a:gd name="T24" fmla="*/ 59 w 83"/>
                <a:gd name="T25" fmla="*/ 144 h 175"/>
                <a:gd name="T26" fmla="*/ 50 w 83"/>
                <a:gd name="T27" fmla="*/ 144 h 175"/>
                <a:gd name="T28" fmla="*/ 49 w 83"/>
                <a:gd name="T29" fmla="*/ 173 h 175"/>
                <a:gd name="T30" fmla="*/ 38 w 83"/>
                <a:gd name="T31" fmla="*/ 175 h 175"/>
                <a:gd name="T32" fmla="*/ 30 w 83"/>
                <a:gd name="T33" fmla="*/ 167 h 175"/>
                <a:gd name="T34" fmla="*/ 32 w 83"/>
                <a:gd name="T35" fmla="*/ 137 h 175"/>
                <a:gd name="T36" fmla="*/ 3 w 83"/>
                <a:gd name="T37" fmla="*/ 109 h 175"/>
                <a:gd name="T38" fmla="*/ 0 w 83"/>
                <a:gd name="T39" fmla="*/ 85 h 175"/>
                <a:gd name="T40" fmla="*/ 13 w 83"/>
                <a:gd name="T41" fmla="*/ 74 h 175"/>
                <a:gd name="T42" fmla="*/ 1 w 83"/>
                <a:gd name="T43" fmla="*/ 1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3" h="175">
                  <a:moveTo>
                    <a:pt x="1" y="18"/>
                  </a:moveTo>
                  <a:lnTo>
                    <a:pt x="1" y="18"/>
                  </a:lnTo>
                  <a:lnTo>
                    <a:pt x="44" y="0"/>
                  </a:lnTo>
                  <a:lnTo>
                    <a:pt x="59" y="9"/>
                  </a:lnTo>
                  <a:lnTo>
                    <a:pt x="59" y="21"/>
                  </a:lnTo>
                  <a:lnTo>
                    <a:pt x="53" y="30"/>
                  </a:lnTo>
                  <a:lnTo>
                    <a:pt x="54" y="45"/>
                  </a:lnTo>
                  <a:lnTo>
                    <a:pt x="60" y="49"/>
                  </a:lnTo>
                  <a:lnTo>
                    <a:pt x="60" y="76"/>
                  </a:lnTo>
                  <a:lnTo>
                    <a:pt x="53" y="89"/>
                  </a:lnTo>
                  <a:lnTo>
                    <a:pt x="54" y="97"/>
                  </a:lnTo>
                  <a:lnTo>
                    <a:pt x="83" y="108"/>
                  </a:lnTo>
                  <a:lnTo>
                    <a:pt x="59" y="144"/>
                  </a:lnTo>
                  <a:lnTo>
                    <a:pt x="50" y="144"/>
                  </a:lnTo>
                  <a:lnTo>
                    <a:pt x="49" y="173"/>
                  </a:lnTo>
                  <a:lnTo>
                    <a:pt x="38" y="175"/>
                  </a:lnTo>
                  <a:lnTo>
                    <a:pt x="30" y="167"/>
                  </a:lnTo>
                  <a:lnTo>
                    <a:pt x="32" y="137"/>
                  </a:lnTo>
                  <a:lnTo>
                    <a:pt x="3" y="109"/>
                  </a:lnTo>
                  <a:lnTo>
                    <a:pt x="0" y="85"/>
                  </a:lnTo>
                  <a:lnTo>
                    <a:pt x="13" y="74"/>
                  </a:lnTo>
                  <a:lnTo>
                    <a:pt x="1" y="1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3" name="Freeform 29">
              <a:extLst>
                <a:ext uri="{FF2B5EF4-FFF2-40B4-BE49-F238E27FC236}">
                  <a16:creationId xmlns:a16="http://schemas.microsoft.com/office/drawing/2014/main" xmlns="" id="{CAC20C5D-24DD-EA47-9AE0-6CCC9279C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3778251"/>
              <a:ext cx="346075" cy="339725"/>
            </a:xfrm>
            <a:custGeom>
              <a:avLst/>
              <a:gdLst>
                <a:gd name="T0" fmla="*/ 0 w 327"/>
                <a:gd name="T1" fmla="*/ 71 h 321"/>
                <a:gd name="T2" fmla="*/ 0 w 327"/>
                <a:gd name="T3" fmla="*/ 71 h 321"/>
                <a:gd name="T4" fmla="*/ 13 w 327"/>
                <a:gd name="T5" fmla="*/ 69 h 321"/>
                <a:gd name="T6" fmla="*/ 16 w 327"/>
                <a:gd name="T7" fmla="*/ 41 h 321"/>
                <a:gd name="T8" fmla="*/ 22 w 327"/>
                <a:gd name="T9" fmla="*/ 41 h 321"/>
                <a:gd name="T10" fmla="*/ 47 w 327"/>
                <a:gd name="T11" fmla="*/ 0 h 321"/>
                <a:gd name="T12" fmla="*/ 109 w 327"/>
                <a:gd name="T13" fmla="*/ 18 h 321"/>
                <a:gd name="T14" fmla="*/ 126 w 327"/>
                <a:gd name="T15" fmla="*/ 44 h 321"/>
                <a:gd name="T16" fmla="*/ 187 w 327"/>
                <a:gd name="T17" fmla="*/ 72 h 321"/>
                <a:gd name="T18" fmla="*/ 218 w 327"/>
                <a:gd name="T19" fmla="*/ 58 h 321"/>
                <a:gd name="T20" fmla="*/ 215 w 327"/>
                <a:gd name="T21" fmla="*/ 45 h 321"/>
                <a:gd name="T22" fmla="*/ 202 w 327"/>
                <a:gd name="T23" fmla="*/ 32 h 321"/>
                <a:gd name="T24" fmla="*/ 203 w 327"/>
                <a:gd name="T25" fmla="*/ 22 h 321"/>
                <a:gd name="T26" fmla="*/ 226 w 327"/>
                <a:gd name="T27" fmla="*/ 3 h 321"/>
                <a:gd name="T28" fmla="*/ 270 w 327"/>
                <a:gd name="T29" fmla="*/ 3 h 321"/>
                <a:gd name="T30" fmla="*/ 287 w 327"/>
                <a:gd name="T31" fmla="*/ 26 h 321"/>
                <a:gd name="T32" fmla="*/ 323 w 327"/>
                <a:gd name="T33" fmla="*/ 31 h 321"/>
                <a:gd name="T34" fmla="*/ 327 w 327"/>
                <a:gd name="T35" fmla="*/ 321 h 321"/>
                <a:gd name="T36" fmla="*/ 301 w 327"/>
                <a:gd name="T37" fmla="*/ 320 h 321"/>
                <a:gd name="T38" fmla="*/ 140 w 327"/>
                <a:gd name="T39" fmla="*/ 236 h 321"/>
                <a:gd name="T40" fmla="*/ 123 w 327"/>
                <a:gd name="T41" fmla="*/ 246 h 321"/>
                <a:gd name="T42" fmla="*/ 57 w 327"/>
                <a:gd name="T43" fmla="*/ 230 h 321"/>
                <a:gd name="T44" fmla="*/ 39 w 327"/>
                <a:gd name="T45" fmla="*/ 206 h 321"/>
                <a:gd name="T46" fmla="*/ 13 w 327"/>
                <a:gd name="T47" fmla="*/ 202 h 321"/>
                <a:gd name="T48" fmla="*/ 0 w 327"/>
                <a:gd name="T49" fmla="*/ 179 h 321"/>
                <a:gd name="T50" fmla="*/ 0 w 327"/>
                <a:gd name="T51" fmla="*/ 7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7" h="321">
                  <a:moveTo>
                    <a:pt x="0" y="71"/>
                  </a:moveTo>
                  <a:lnTo>
                    <a:pt x="0" y="71"/>
                  </a:lnTo>
                  <a:lnTo>
                    <a:pt x="13" y="69"/>
                  </a:lnTo>
                  <a:lnTo>
                    <a:pt x="16" y="41"/>
                  </a:lnTo>
                  <a:lnTo>
                    <a:pt x="22" y="41"/>
                  </a:lnTo>
                  <a:lnTo>
                    <a:pt x="47" y="0"/>
                  </a:lnTo>
                  <a:lnTo>
                    <a:pt x="109" y="18"/>
                  </a:lnTo>
                  <a:lnTo>
                    <a:pt x="126" y="44"/>
                  </a:lnTo>
                  <a:lnTo>
                    <a:pt x="187" y="72"/>
                  </a:lnTo>
                  <a:lnTo>
                    <a:pt x="218" y="58"/>
                  </a:lnTo>
                  <a:lnTo>
                    <a:pt x="215" y="45"/>
                  </a:lnTo>
                  <a:lnTo>
                    <a:pt x="202" y="32"/>
                  </a:lnTo>
                  <a:lnTo>
                    <a:pt x="203" y="22"/>
                  </a:lnTo>
                  <a:lnTo>
                    <a:pt x="226" y="3"/>
                  </a:lnTo>
                  <a:lnTo>
                    <a:pt x="270" y="3"/>
                  </a:lnTo>
                  <a:lnTo>
                    <a:pt x="287" y="26"/>
                  </a:lnTo>
                  <a:lnTo>
                    <a:pt x="323" y="31"/>
                  </a:lnTo>
                  <a:lnTo>
                    <a:pt x="327" y="321"/>
                  </a:lnTo>
                  <a:lnTo>
                    <a:pt x="301" y="320"/>
                  </a:lnTo>
                  <a:lnTo>
                    <a:pt x="140" y="236"/>
                  </a:lnTo>
                  <a:lnTo>
                    <a:pt x="123" y="246"/>
                  </a:lnTo>
                  <a:lnTo>
                    <a:pt x="57" y="230"/>
                  </a:lnTo>
                  <a:lnTo>
                    <a:pt x="39" y="206"/>
                  </a:lnTo>
                  <a:lnTo>
                    <a:pt x="13" y="202"/>
                  </a:lnTo>
                  <a:lnTo>
                    <a:pt x="0" y="179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xmlns="" id="{F23E207C-A2B5-7F40-84BE-218FD4819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1300" y="3803651"/>
              <a:ext cx="239713" cy="258763"/>
            </a:xfrm>
            <a:custGeom>
              <a:avLst/>
              <a:gdLst>
                <a:gd name="T0" fmla="*/ 0 w 226"/>
                <a:gd name="T1" fmla="*/ 8 h 245"/>
                <a:gd name="T2" fmla="*/ 0 w 226"/>
                <a:gd name="T3" fmla="*/ 8 h 245"/>
                <a:gd name="T4" fmla="*/ 21 w 226"/>
                <a:gd name="T5" fmla="*/ 9 h 245"/>
                <a:gd name="T6" fmla="*/ 62 w 226"/>
                <a:gd name="T7" fmla="*/ 20 h 245"/>
                <a:gd name="T8" fmla="*/ 81 w 226"/>
                <a:gd name="T9" fmla="*/ 21 h 245"/>
                <a:gd name="T10" fmla="*/ 105 w 226"/>
                <a:gd name="T11" fmla="*/ 0 h 245"/>
                <a:gd name="T12" fmla="*/ 116 w 226"/>
                <a:gd name="T13" fmla="*/ 0 h 245"/>
                <a:gd name="T14" fmla="*/ 137 w 226"/>
                <a:gd name="T15" fmla="*/ 12 h 245"/>
                <a:gd name="T16" fmla="*/ 163 w 226"/>
                <a:gd name="T17" fmla="*/ 12 h 245"/>
                <a:gd name="T18" fmla="*/ 167 w 226"/>
                <a:gd name="T19" fmla="*/ 11 h 245"/>
                <a:gd name="T20" fmla="*/ 184 w 226"/>
                <a:gd name="T21" fmla="*/ 58 h 245"/>
                <a:gd name="T22" fmla="*/ 188 w 226"/>
                <a:gd name="T23" fmla="*/ 74 h 245"/>
                <a:gd name="T24" fmla="*/ 193 w 226"/>
                <a:gd name="T25" fmla="*/ 96 h 245"/>
                <a:gd name="T26" fmla="*/ 185 w 226"/>
                <a:gd name="T27" fmla="*/ 102 h 245"/>
                <a:gd name="T28" fmla="*/ 172 w 226"/>
                <a:gd name="T29" fmla="*/ 95 h 245"/>
                <a:gd name="T30" fmla="*/ 156 w 226"/>
                <a:gd name="T31" fmla="*/ 45 h 245"/>
                <a:gd name="T32" fmla="*/ 142 w 226"/>
                <a:gd name="T33" fmla="*/ 44 h 245"/>
                <a:gd name="T34" fmla="*/ 141 w 226"/>
                <a:gd name="T35" fmla="*/ 61 h 245"/>
                <a:gd name="T36" fmla="*/ 151 w 226"/>
                <a:gd name="T37" fmla="*/ 91 h 245"/>
                <a:gd name="T38" fmla="*/ 224 w 226"/>
                <a:gd name="T39" fmla="*/ 182 h 245"/>
                <a:gd name="T40" fmla="*/ 226 w 226"/>
                <a:gd name="T41" fmla="*/ 221 h 245"/>
                <a:gd name="T42" fmla="*/ 204 w 226"/>
                <a:gd name="T43" fmla="*/ 245 h 245"/>
                <a:gd name="T44" fmla="*/ 3 w 226"/>
                <a:gd name="T45" fmla="*/ 243 h 245"/>
                <a:gd name="T46" fmla="*/ 0 w 226"/>
                <a:gd name="T47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6" h="245">
                  <a:moveTo>
                    <a:pt x="0" y="8"/>
                  </a:moveTo>
                  <a:lnTo>
                    <a:pt x="0" y="8"/>
                  </a:lnTo>
                  <a:lnTo>
                    <a:pt x="21" y="9"/>
                  </a:lnTo>
                  <a:lnTo>
                    <a:pt x="62" y="20"/>
                  </a:lnTo>
                  <a:lnTo>
                    <a:pt x="81" y="21"/>
                  </a:lnTo>
                  <a:lnTo>
                    <a:pt x="105" y="0"/>
                  </a:lnTo>
                  <a:lnTo>
                    <a:pt x="116" y="0"/>
                  </a:lnTo>
                  <a:lnTo>
                    <a:pt x="137" y="12"/>
                  </a:lnTo>
                  <a:lnTo>
                    <a:pt x="163" y="12"/>
                  </a:lnTo>
                  <a:lnTo>
                    <a:pt x="167" y="11"/>
                  </a:lnTo>
                  <a:lnTo>
                    <a:pt x="184" y="58"/>
                  </a:lnTo>
                  <a:lnTo>
                    <a:pt x="188" y="74"/>
                  </a:lnTo>
                  <a:lnTo>
                    <a:pt x="193" y="96"/>
                  </a:lnTo>
                  <a:lnTo>
                    <a:pt x="185" y="102"/>
                  </a:lnTo>
                  <a:lnTo>
                    <a:pt x="172" y="95"/>
                  </a:lnTo>
                  <a:lnTo>
                    <a:pt x="156" y="45"/>
                  </a:lnTo>
                  <a:lnTo>
                    <a:pt x="142" y="44"/>
                  </a:lnTo>
                  <a:lnTo>
                    <a:pt x="141" y="61"/>
                  </a:lnTo>
                  <a:lnTo>
                    <a:pt x="151" y="91"/>
                  </a:lnTo>
                  <a:lnTo>
                    <a:pt x="224" y="182"/>
                  </a:lnTo>
                  <a:lnTo>
                    <a:pt x="226" y="221"/>
                  </a:lnTo>
                  <a:lnTo>
                    <a:pt x="204" y="245"/>
                  </a:lnTo>
                  <a:lnTo>
                    <a:pt x="3" y="243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xmlns="" id="{671BC78A-40D1-A047-B944-A3E626F80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9363" y="4035426"/>
              <a:ext cx="241300" cy="382588"/>
            </a:xfrm>
            <a:custGeom>
              <a:avLst/>
              <a:gdLst>
                <a:gd name="T0" fmla="*/ 19 w 228"/>
                <a:gd name="T1" fmla="*/ 205 h 361"/>
                <a:gd name="T2" fmla="*/ 19 w 228"/>
                <a:gd name="T3" fmla="*/ 205 h 361"/>
                <a:gd name="T4" fmla="*/ 20 w 228"/>
                <a:gd name="T5" fmla="*/ 181 h 361"/>
                <a:gd name="T6" fmla="*/ 58 w 228"/>
                <a:gd name="T7" fmla="*/ 145 h 361"/>
                <a:gd name="T8" fmla="*/ 68 w 228"/>
                <a:gd name="T9" fmla="*/ 56 h 361"/>
                <a:gd name="T10" fmla="*/ 43 w 228"/>
                <a:gd name="T11" fmla="*/ 9 h 361"/>
                <a:gd name="T12" fmla="*/ 60 w 228"/>
                <a:gd name="T13" fmla="*/ 0 h 361"/>
                <a:gd name="T14" fmla="*/ 228 w 228"/>
                <a:gd name="T15" fmla="*/ 88 h 361"/>
                <a:gd name="T16" fmla="*/ 227 w 228"/>
                <a:gd name="T17" fmla="*/ 173 h 361"/>
                <a:gd name="T18" fmla="*/ 197 w 228"/>
                <a:gd name="T19" fmla="*/ 199 h 361"/>
                <a:gd name="T20" fmla="*/ 197 w 228"/>
                <a:gd name="T21" fmla="*/ 243 h 361"/>
                <a:gd name="T22" fmla="*/ 217 w 228"/>
                <a:gd name="T23" fmla="*/ 280 h 361"/>
                <a:gd name="T24" fmla="*/ 183 w 228"/>
                <a:gd name="T25" fmla="*/ 280 h 361"/>
                <a:gd name="T26" fmla="*/ 126 w 228"/>
                <a:gd name="T27" fmla="*/ 336 h 361"/>
                <a:gd name="T28" fmla="*/ 124 w 228"/>
                <a:gd name="T29" fmla="*/ 353 h 361"/>
                <a:gd name="T30" fmla="*/ 83 w 228"/>
                <a:gd name="T31" fmla="*/ 353 h 361"/>
                <a:gd name="T32" fmla="*/ 82 w 228"/>
                <a:gd name="T33" fmla="*/ 361 h 361"/>
                <a:gd name="T34" fmla="*/ 58 w 228"/>
                <a:gd name="T35" fmla="*/ 357 h 361"/>
                <a:gd name="T36" fmla="*/ 42 w 228"/>
                <a:gd name="T37" fmla="*/ 327 h 361"/>
                <a:gd name="T38" fmla="*/ 30 w 228"/>
                <a:gd name="T39" fmla="*/ 321 h 361"/>
                <a:gd name="T40" fmla="*/ 31 w 228"/>
                <a:gd name="T41" fmla="*/ 311 h 361"/>
                <a:gd name="T42" fmla="*/ 47 w 228"/>
                <a:gd name="T43" fmla="*/ 299 h 361"/>
                <a:gd name="T44" fmla="*/ 47 w 228"/>
                <a:gd name="T45" fmla="*/ 244 h 361"/>
                <a:gd name="T46" fmla="*/ 25 w 228"/>
                <a:gd name="T47" fmla="*/ 241 h 361"/>
                <a:gd name="T48" fmla="*/ 0 w 228"/>
                <a:gd name="T49" fmla="*/ 222 h 361"/>
                <a:gd name="T50" fmla="*/ 19 w 228"/>
                <a:gd name="T51" fmla="*/ 205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8" h="361">
                  <a:moveTo>
                    <a:pt x="19" y="205"/>
                  </a:moveTo>
                  <a:lnTo>
                    <a:pt x="19" y="205"/>
                  </a:lnTo>
                  <a:lnTo>
                    <a:pt x="20" y="181"/>
                  </a:lnTo>
                  <a:lnTo>
                    <a:pt x="58" y="145"/>
                  </a:lnTo>
                  <a:lnTo>
                    <a:pt x="68" y="56"/>
                  </a:lnTo>
                  <a:lnTo>
                    <a:pt x="43" y="9"/>
                  </a:lnTo>
                  <a:lnTo>
                    <a:pt x="60" y="0"/>
                  </a:lnTo>
                  <a:lnTo>
                    <a:pt x="228" y="88"/>
                  </a:lnTo>
                  <a:lnTo>
                    <a:pt x="227" y="173"/>
                  </a:lnTo>
                  <a:lnTo>
                    <a:pt x="197" y="199"/>
                  </a:lnTo>
                  <a:lnTo>
                    <a:pt x="197" y="243"/>
                  </a:lnTo>
                  <a:lnTo>
                    <a:pt x="217" y="280"/>
                  </a:lnTo>
                  <a:lnTo>
                    <a:pt x="183" y="280"/>
                  </a:lnTo>
                  <a:lnTo>
                    <a:pt x="126" y="336"/>
                  </a:lnTo>
                  <a:lnTo>
                    <a:pt x="124" y="353"/>
                  </a:lnTo>
                  <a:lnTo>
                    <a:pt x="83" y="353"/>
                  </a:lnTo>
                  <a:lnTo>
                    <a:pt x="82" y="361"/>
                  </a:lnTo>
                  <a:lnTo>
                    <a:pt x="58" y="357"/>
                  </a:lnTo>
                  <a:lnTo>
                    <a:pt x="42" y="327"/>
                  </a:lnTo>
                  <a:lnTo>
                    <a:pt x="30" y="321"/>
                  </a:lnTo>
                  <a:lnTo>
                    <a:pt x="31" y="311"/>
                  </a:lnTo>
                  <a:lnTo>
                    <a:pt x="47" y="299"/>
                  </a:lnTo>
                  <a:lnTo>
                    <a:pt x="47" y="244"/>
                  </a:lnTo>
                  <a:lnTo>
                    <a:pt x="25" y="241"/>
                  </a:lnTo>
                  <a:lnTo>
                    <a:pt x="0" y="222"/>
                  </a:lnTo>
                  <a:lnTo>
                    <a:pt x="19" y="20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xmlns="" id="{CA452831-C6A1-7045-8B8B-81E0B3666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8600" y="4300538"/>
              <a:ext cx="279400" cy="200025"/>
            </a:xfrm>
            <a:custGeom>
              <a:avLst/>
              <a:gdLst>
                <a:gd name="T0" fmla="*/ 225 w 264"/>
                <a:gd name="T1" fmla="*/ 67 h 190"/>
                <a:gd name="T2" fmla="*/ 225 w 264"/>
                <a:gd name="T3" fmla="*/ 67 h 190"/>
                <a:gd name="T4" fmla="*/ 202 w 264"/>
                <a:gd name="T5" fmla="*/ 28 h 190"/>
                <a:gd name="T6" fmla="*/ 200 w 264"/>
                <a:gd name="T7" fmla="*/ 0 h 190"/>
                <a:gd name="T8" fmla="*/ 194 w 264"/>
                <a:gd name="T9" fmla="*/ 1 h 190"/>
                <a:gd name="T10" fmla="*/ 193 w 264"/>
                <a:gd name="T11" fmla="*/ 10 h 190"/>
                <a:gd name="T12" fmla="*/ 162 w 264"/>
                <a:gd name="T13" fmla="*/ 54 h 190"/>
                <a:gd name="T14" fmla="*/ 138 w 264"/>
                <a:gd name="T15" fmla="*/ 42 h 190"/>
                <a:gd name="T16" fmla="*/ 114 w 264"/>
                <a:gd name="T17" fmla="*/ 63 h 190"/>
                <a:gd name="T18" fmla="*/ 64 w 264"/>
                <a:gd name="T19" fmla="*/ 60 h 190"/>
                <a:gd name="T20" fmla="*/ 42 w 264"/>
                <a:gd name="T21" fmla="*/ 42 h 190"/>
                <a:gd name="T22" fmla="*/ 10 w 264"/>
                <a:gd name="T23" fmla="*/ 58 h 190"/>
                <a:gd name="T24" fmla="*/ 9 w 264"/>
                <a:gd name="T25" fmla="*/ 69 h 190"/>
                <a:gd name="T26" fmla="*/ 0 w 264"/>
                <a:gd name="T27" fmla="*/ 75 h 190"/>
                <a:gd name="T28" fmla="*/ 96 w 264"/>
                <a:gd name="T29" fmla="*/ 174 h 190"/>
                <a:gd name="T30" fmla="*/ 149 w 264"/>
                <a:gd name="T31" fmla="*/ 177 h 190"/>
                <a:gd name="T32" fmla="*/ 157 w 264"/>
                <a:gd name="T33" fmla="*/ 189 h 190"/>
                <a:gd name="T34" fmla="*/ 232 w 264"/>
                <a:gd name="T35" fmla="*/ 190 h 190"/>
                <a:gd name="T36" fmla="*/ 233 w 264"/>
                <a:gd name="T37" fmla="*/ 174 h 190"/>
                <a:gd name="T38" fmla="*/ 239 w 264"/>
                <a:gd name="T39" fmla="*/ 162 h 190"/>
                <a:gd name="T40" fmla="*/ 264 w 264"/>
                <a:gd name="T41" fmla="*/ 159 h 190"/>
                <a:gd name="T42" fmla="*/ 233 w 264"/>
                <a:gd name="T43" fmla="*/ 113 h 190"/>
                <a:gd name="T44" fmla="*/ 210 w 264"/>
                <a:gd name="T45" fmla="*/ 113 h 190"/>
                <a:gd name="T46" fmla="*/ 204 w 264"/>
                <a:gd name="T47" fmla="*/ 81 h 190"/>
                <a:gd name="T48" fmla="*/ 222 w 264"/>
                <a:gd name="T49" fmla="*/ 73 h 190"/>
                <a:gd name="T50" fmla="*/ 225 w 264"/>
                <a:gd name="T51" fmla="*/ 6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4" h="190">
                  <a:moveTo>
                    <a:pt x="225" y="67"/>
                  </a:moveTo>
                  <a:lnTo>
                    <a:pt x="225" y="67"/>
                  </a:lnTo>
                  <a:lnTo>
                    <a:pt x="202" y="28"/>
                  </a:lnTo>
                  <a:lnTo>
                    <a:pt x="200" y="0"/>
                  </a:lnTo>
                  <a:lnTo>
                    <a:pt x="194" y="1"/>
                  </a:lnTo>
                  <a:lnTo>
                    <a:pt x="193" y="10"/>
                  </a:lnTo>
                  <a:lnTo>
                    <a:pt x="162" y="54"/>
                  </a:lnTo>
                  <a:lnTo>
                    <a:pt x="138" y="42"/>
                  </a:lnTo>
                  <a:lnTo>
                    <a:pt x="114" y="63"/>
                  </a:lnTo>
                  <a:lnTo>
                    <a:pt x="64" y="60"/>
                  </a:lnTo>
                  <a:lnTo>
                    <a:pt x="42" y="42"/>
                  </a:lnTo>
                  <a:lnTo>
                    <a:pt x="10" y="58"/>
                  </a:lnTo>
                  <a:lnTo>
                    <a:pt x="9" y="69"/>
                  </a:lnTo>
                  <a:lnTo>
                    <a:pt x="0" y="75"/>
                  </a:lnTo>
                  <a:lnTo>
                    <a:pt x="96" y="174"/>
                  </a:lnTo>
                  <a:lnTo>
                    <a:pt x="149" y="177"/>
                  </a:lnTo>
                  <a:lnTo>
                    <a:pt x="157" y="189"/>
                  </a:lnTo>
                  <a:lnTo>
                    <a:pt x="232" y="190"/>
                  </a:lnTo>
                  <a:lnTo>
                    <a:pt x="233" y="174"/>
                  </a:lnTo>
                  <a:lnTo>
                    <a:pt x="239" y="162"/>
                  </a:lnTo>
                  <a:lnTo>
                    <a:pt x="264" y="159"/>
                  </a:lnTo>
                  <a:lnTo>
                    <a:pt x="233" y="113"/>
                  </a:lnTo>
                  <a:lnTo>
                    <a:pt x="210" y="113"/>
                  </a:lnTo>
                  <a:lnTo>
                    <a:pt x="204" y="81"/>
                  </a:lnTo>
                  <a:lnTo>
                    <a:pt x="222" y="73"/>
                  </a:lnTo>
                  <a:lnTo>
                    <a:pt x="225" y="6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7" name="Freeform 33">
              <a:extLst>
                <a:ext uri="{FF2B5EF4-FFF2-40B4-BE49-F238E27FC236}">
                  <a16:creationId xmlns:a16="http://schemas.microsoft.com/office/drawing/2014/main" xmlns="" id="{1D75FE50-FCDE-2B4D-BD5A-969B216DA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5263" y="4040188"/>
              <a:ext cx="361950" cy="320675"/>
            </a:xfrm>
            <a:custGeom>
              <a:avLst/>
              <a:gdLst>
                <a:gd name="T0" fmla="*/ 280 w 342"/>
                <a:gd name="T1" fmla="*/ 0 h 303"/>
                <a:gd name="T2" fmla="*/ 280 w 342"/>
                <a:gd name="T3" fmla="*/ 0 h 303"/>
                <a:gd name="T4" fmla="*/ 251 w 342"/>
                <a:gd name="T5" fmla="*/ 30 h 303"/>
                <a:gd name="T6" fmla="*/ 49 w 342"/>
                <a:gd name="T7" fmla="*/ 28 h 303"/>
                <a:gd name="T8" fmla="*/ 51 w 342"/>
                <a:gd name="T9" fmla="*/ 79 h 303"/>
                <a:gd name="T10" fmla="*/ 31 w 342"/>
                <a:gd name="T11" fmla="*/ 79 h 303"/>
                <a:gd name="T12" fmla="*/ 30 w 342"/>
                <a:gd name="T13" fmla="*/ 172 h 303"/>
                <a:gd name="T14" fmla="*/ 1 w 342"/>
                <a:gd name="T15" fmla="*/ 197 h 303"/>
                <a:gd name="T16" fmla="*/ 0 w 342"/>
                <a:gd name="T17" fmla="*/ 235 h 303"/>
                <a:gd name="T18" fmla="*/ 21 w 342"/>
                <a:gd name="T19" fmla="*/ 277 h 303"/>
                <a:gd name="T20" fmla="*/ 44 w 342"/>
                <a:gd name="T21" fmla="*/ 291 h 303"/>
                <a:gd name="T22" fmla="*/ 44 w 342"/>
                <a:gd name="T23" fmla="*/ 294 h 303"/>
                <a:gd name="T24" fmla="*/ 75 w 342"/>
                <a:gd name="T25" fmla="*/ 278 h 303"/>
                <a:gd name="T26" fmla="*/ 99 w 342"/>
                <a:gd name="T27" fmla="*/ 297 h 303"/>
                <a:gd name="T28" fmla="*/ 143 w 342"/>
                <a:gd name="T29" fmla="*/ 300 h 303"/>
                <a:gd name="T30" fmla="*/ 169 w 342"/>
                <a:gd name="T31" fmla="*/ 278 h 303"/>
                <a:gd name="T32" fmla="*/ 192 w 342"/>
                <a:gd name="T33" fmla="*/ 289 h 303"/>
                <a:gd name="T34" fmla="*/ 217 w 342"/>
                <a:gd name="T35" fmla="*/ 252 h 303"/>
                <a:gd name="T36" fmla="*/ 219 w 342"/>
                <a:gd name="T37" fmla="*/ 239 h 303"/>
                <a:gd name="T38" fmla="*/ 239 w 342"/>
                <a:gd name="T39" fmla="*/ 236 h 303"/>
                <a:gd name="T40" fmla="*/ 242 w 342"/>
                <a:gd name="T41" fmla="*/ 271 h 303"/>
                <a:gd name="T42" fmla="*/ 261 w 342"/>
                <a:gd name="T43" fmla="*/ 303 h 303"/>
                <a:gd name="T44" fmla="*/ 308 w 342"/>
                <a:gd name="T45" fmla="*/ 202 h 303"/>
                <a:gd name="T46" fmla="*/ 308 w 342"/>
                <a:gd name="T47" fmla="*/ 141 h 303"/>
                <a:gd name="T48" fmla="*/ 342 w 342"/>
                <a:gd name="T49" fmla="*/ 100 h 303"/>
                <a:gd name="T50" fmla="*/ 280 w 342"/>
                <a:gd name="T51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2" h="303">
                  <a:moveTo>
                    <a:pt x="280" y="0"/>
                  </a:moveTo>
                  <a:lnTo>
                    <a:pt x="280" y="0"/>
                  </a:lnTo>
                  <a:lnTo>
                    <a:pt x="251" y="30"/>
                  </a:lnTo>
                  <a:lnTo>
                    <a:pt x="49" y="28"/>
                  </a:lnTo>
                  <a:lnTo>
                    <a:pt x="51" y="79"/>
                  </a:lnTo>
                  <a:lnTo>
                    <a:pt x="31" y="79"/>
                  </a:lnTo>
                  <a:lnTo>
                    <a:pt x="30" y="172"/>
                  </a:lnTo>
                  <a:lnTo>
                    <a:pt x="1" y="197"/>
                  </a:lnTo>
                  <a:lnTo>
                    <a:pt x="0" y="235"/>
                  </a:lnTo>
                  <a:lnTo>
                    <a:pt x="21" y="277"/>
                  </a:lnTo>
                  <a:lnTo>
                    <a:pt x="44" y="291"/>
                  </a:lnTo>
                  <a:lnTo>
                    <a:pt x="44" y="294"/>
                  </a:lnTo>
                  <a:lnTo>
                    <a:pt x="75" y="278"/>
                  </a:lnTo>
                  <a:lnTo>
                    <a:pt x="99" y="297"/>
                  </a:lnTo>
                  <a:lnTo>
                    <a:pt x="143" y="300"/>
                  </a:lnTo>
                  <a:lnTo>
                    <a:pt x="169" y="278"/>
                  </a:lnTo>
                  <a:lnTo>
                    <a:pt x="192" y="289"/>
                  </a:lnTo>
                  <a:lnTo>
                    <a:pt x="217" y="252"/>
                  </a:lnTo>
                  <a:lnTo>
                    <a:pt x="219" y="239"/>
                  </a:lnTo>
                  <a:lnTo>
                    <a:pt x="239" y="236"/>
                  </a:lnTo>
                  <a:lnTo>
                    <a:pt x="242" y="271"/>
                  </a:lnTo>
                  <a:lnTo>
                    <a:pt x="261" y="303"/>
                  </a:lnTo>
                  <a:lnTo>
                    <a:pt x="308" y="202"/>
                  </a:lnTo>
                  <a:lnTo>
                    <a:pt x="308" y="141"/>
                  </a:lnTo>
                  <a:lnTo>
                    <a:pt x="342" y="100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8" name="Freeform 34">
              <a:extLst>
                <a:ext uri="{FF2B5EF4-FFF2-40B4-BE49-F238E27FC236}">
                  <a16:creationId xmlns:a16="http://schemas.microsoft.com/office/drawing/2014/main" xmlns="" id="{EBA51427-BC6F-9E43-8B06-7EAB94630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6175" y="4297363"/>
              <a:ext cx="182563" cy="252413"/>
            </a:xfrm>
            <a:custGeom>
              <a:avLst/>
              <a:gdLst>
                <a:gd name="T0" fmla="*/ 0 w 173"/>
                <a:gd name="T1" fmla="*/ 179 h 239"/>
                <a:gd name="T2" fmla="*/ 0 w 173"/>
                <a:gd name="T3" fmla="*/ 179 h 239"/>
                <a:gd name="T4" fmla="*/ 25 w 173"/>
                <a:gd name="T5" fmla="*/ 203 h 239"/>
                <a:gd name="T6" fmla="*/ 23 w 173"/>
                <a:gd name="T7" fmla="*/ 239 h 239"/>
                <a:gd name="T8" fmla="*/ 162 w 173"/>
                <a:gd name="T9" fmla="*/ 235 h 239"/>
                <a:gd name="T10" fmla="*/ 173 w 173"/>
                <a:gd name="T11" fmla="*/ 223 h 239"/>
                <a:gd name="T12" fmla="*/ 134 w 173"/>
                <a:gd name="T13" fmla="*/ 180 h 239"/>
                <a:gd name="T14" fmla="*/ 128 w 173"/>
                <a:gd name="T15" fmla="*/ 164 h 239"/>
                <a:gd name="T16" fmla="*/ 153 w 173"/>
                <a:gd name="T17" fmla="*/ 117 h 239"/>
                <a:gd name="T18" fmla="*/ 136 w 173"/>
                <a:gd name="T19" fmla="*/ 86 h 239"/>
                <a:gd name="T20" fmla="*/ 121 w 173"/>
                <a:gd name="T21" fmla="*/ 78 h 239"/>
                <a:gd name="T22" fmla="*/ 121 w 173"/>
                <a:gd name="T23" fmla="*/ 62 h 239"/>
                <a:gd name="T24" fmla="*/ 138 w 173"/>
                <a:gd name="T25" fmla="*/ 51 h 239"/>
                <a:gd name="T26" fmla="*/ 139 w 173"/>
                <a:gd name="T27" fmla="*/ 2 h 239"/>
                <a:gd name="T28" fmla="*/ 126 w 173"/>
                <a:gd name="T29" fmla="*/ 0 h 239"/>
                <a:gd name="T30" fmla="*/ 125 w 173"/>
                <a:gd name="T31" fmla="*/ 26 h 239"/>
                <a:gd name="T32" fmla="*/ 67 w 173"/>
                <a:gd name="T33" fmla="*/ 135 h 239"/>
                <a:gd name="T34" fmla="*/ 32 w 173"/>
                <a:gd name="T35" fmla="*/ 137 h 239"/>
                <a:gd name="T36" fmla="*/ 7 w 173"/>
                <a:gd name="T37" fmla="*/ 153 h 239"/>
                <a:gd name="T38" fmla="*/ 0 w 173"/>
                <a:gd name="T39" fmla="*/ 17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" h="239">
                  <a:moveTo>
                    <a:pt x="0" y="179"/>
                  </a:moveTo>
                  <a:lnTo>
                    <a:pt x="0" y="179"/>
                  </a:lnTo>
                  <a:lnTo>
                    <a:pt x="25" y="203"/>
                  </a:lnTo>
                  <a:lnTo>
                    <a:pt x="23" y="239"/>
                  </a:lnTo>
                  <a:lnTo>
                    <a:pt x="162" y="235"/>
                  </a:lnTo>
                  <a:lnTo>
                    <a:pt x="173" y="223"/>
                  </a:lnTo>
                  <a:lnTo>
                    <a:pt x="134" y="180"/>
                  </a:lnTo>
                  <a:lnTo>
                    <a:pt x="128" y="164"/>
                  </a:lnTo>
                  <a:lnTo>
                    <a:pt x="153" y="117"/>
                  </a:lnTo>
                  <a:lnTo>
                    <a:pt x="136" y="86"/>
                  </a:lnTo>
                  <a:lnTo>
                    <a:pt x="121" y="78"/>
                  </a:lnTo>
                  <a:lnTo>
                    <a:pt x="121" y="62"/>
                  </a:lnTo>
                  <a:lnTo>
                    <a:pt x="138" y="51"/>
                  </a:lnTo>
                  <a:lnTo>
                    <a:pt x="139" y="2"/>
                  </a:lnTo>
                  <a:lnTo>
                    <a:pt x="126" y="0"/>
                  </a:lnTo>
                  <a:lnTo>
                    <a:pt x="125" y="26"/>
                  </a:lnTo>
                  <a:lnTo>
                    <a:pt x="67" y="135"/>
                  </a:lnTo>
                  <a:lnTo>
                    <a:pt x="32" y="137"/>
                  </a:lnTo>
                  <a:lnTo>
                    <a:pt x="7" y="153"/>
                  </a:lnTo>
                  <a:lnTo>
                    <a:pt x="0" y="17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9" name="Freeform 35">
              <a:extLst>
                <a:ext uri="{FF2B5EF4-FFF2-40B4-BE49-F238E27FC236}">
                  <a16:creationId xmlns:a16="http://schemas.microsoft.com/office/drawing/2014/main" xmlns="" id="{59799316-8579-6549-A162-AC52D55D98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8638" y="4154488"/>
              <a:ext cx="134938" cy="136525"/>
            </a:xfrm>
            <a:custGeom>
              <a:avLst/>
              <a:gdLst>
                <a:gd name="T0" fmla="*/ 2 w 128"/>
                <a:gd name="T1" fmla="*/ 82 h 129"/>
                <a:gd name="T2" fmla="*/ 2 w 128"/>
                <a:gd name="T3" fmla="*/ 82 h 129"/>
                <a:gd name="T4" fmla="*/ 0 w 128"/>
                <a:gd name="T5" fmla="*/ 36 h 129"/>
                <a:gd name="T6" fmla="*/ 31 w 128"/>
                <a:gd name="T7" fmla="*/ 0 h 129"/>
                <a:gd name="T8" fmla="*/ 39 w 128"/>
                <a:gd name="T9" fmla="*/ 6 h 129"/>
                <a:gd name="T10" fmla="*/ 55 w 128"/>
                <a:gd name="T11" fmla="*/ 57 h 129"/>
                <a:gd name="T12" fmla="*/ 128 w 128"/>
                <a:gd name="T13" fmla="*/ 112 h 129"/>
                <a:gd name="T14" fmla="*/ 115 w 128"/>
                <a:gd name="T15" fmla="*/ 129 h 129"/>
                <a:gd name="T16" fmla="*/ 61 w 128"/>
                <a:gd name="T17" fmla="*/ 82 h 129"/>
                <a:gd name="T18" fmla="*/ 2 w 128"/>
                <a:gd name="T19" fmla="*/ 8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9">
                  <a:moveTo>
                    <a:pt x="2" y="82"/>
                  </a:moveTo>
                  <a:lnTo>
                    <a:pt x="2" y="82"/>
                  </a:lnTo>
                  <a:lnTo>
                    <a:pt x="0" y="36"/>
                  </a:lnTo>
                  <a:lnTo>
                    <a:pt x="31" y="0"/>
                  </a:lnTo>
                  <a:lnTo>
                    <a:pt x="39" y="6"/>
                  </a:lnTo>
                  <a:lnTo>
                    <a:pt x="55" y="57"/>
                  </a:lnTo>
                  <a:lnTo>
                    <a:pt x="128" y="112"/>
                  </a:lnTo>
                  <a:lnTo>
                    <a:pt x="115" y="129"/>
                  </a:lnTo>
                  <a:lnTo>
                    <a:pt x="61" y="82"/>
                  </a:lnTo>
                  <a:lnTo>
                    <a:pt x="2" y="8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0" name="Freeform 36">
              <a:extLst>
                <a:ext uri="{FF2B5EF4-FFF2-40B4-BE49-F238E27FC236}">
                  <a16:creationId xmlns:a16="http://schemas.microsoft.com/office/drawing/2014/main" xmlns="" id="{A9373751-1BDE-5141-899A-AE8898160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7700" y="4276726"/>
              <a:ext cx="33338" cy="49213"/>
            </a:xfrm>
            <a:custGeom>
              <a:avLst/>
              <a:gdLst>
                <a:gd name="T0" fmla="*/ 5 w 32"/>
                <a:gd name="T1" fmla="*/ 20 h 46"/>
                <a:gd name="T2" fmla="*/ 5 w 32"/>
                <a:gd name="T3" fmla="*/ 20 h 46"/>
                <a:gd name="T4" fmla="*/ 0 w 32"/>
                <a:gd name="T5" fmla="*/ 46 h 46"/>
                <a:gd name="T6" fmla="*/ 31 w 32"/>
                <a:gd name="T7" fmla="*/ 46 h 46"/>
                <a:gd name="T8" fmla="*/ 32 w 32"/>
                <a:gd name="T9" fmla="*/ 7 h 46"/>
                <a:gd name="T10" fmla="*/ 21 w 32"/>
                <a:gd name="T11" fmla="*/ 0 h 46"/>
                <a:gd name="T12" fmla="*/ 5 w 32"/>
                <a:gd name="T13" fmla="*/ 2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46">
                  <a:moveTo>
                    <a:pt x="5" y="20"/>
                  </a:moveTo>
                  <a:lnTo>
                    <a:pt x="5" y="20"/>
                  </a:lnTo>
                  <a:lnTo>
                    <a:pt x="0" y="46"/>
                  </a:lnTo>
                  <a:lnTo>
                    <a:pt x="31" y="46"/>
                  </a:lnTo>
                  <a:lnTo>
                    <a:pt x="32" y="7"/>
                  </a:lnTo>
                  <a:lnTo>
                    <a:pt x="21" y="0"/>
                  </a:lnTo>
                  <a:lnTo>
                    <a:pt x="5" y="2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1" name="Freeform 37">
              <a:extLst>
                <a:ext uri="{FF2B5EF4-FFF2-40B4-BE49-F238E27FC236}">
                  <a16:creationId xmlns:a16="http://schemas.microsoft.com/office/drawing/2014/main" xmlns="" id="{253C10E8-C2DE-384E-8E96-53F5B64FD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2438" y="4248151"/>
              <a:ext cx="341313" cy="266700"/>
            </a:xfrm>
            <a:custGeom>
              <a:avLst/>
              <a:gdLst>
                <a:gd name="T0" fmla="*/ 17 w 323"/>
                <a:gd name="T1" fmla="*/ 127 h 252"/>
                <a:gd name="T2" fmla="*/ 17 w 323"/>
                <a:gd name="T3" fmla="*/ 127 h 252"/>
                <a:gd name="T4" fmla="*/ 74 w 323"/>
                <a:gd name="T5" fmla="*/ 0 h 252"/>
                <a:gd name="T6" fmla="*/ 131 w 323"/>
                <a:gd name="T7" fmla="*/ 0 h 252"/>
                <a:gd name="T8" fmla="*/ 181 w 323"/>
                <a:gd name="T9" fmla="*/ 44 h 252"/>
                <a:gd name="T10" fmla="*/ 178 w 323"/>
                <a:gd name="T11" fmla="*/ 80 h 252"/>
                <a:gd name="T12" fmla="*/ 217 w 323"/>
                <a:gd name="T13" fmla="*/ 80 h 252"/>
                <a:gd name="T14" fmla="*/ 221 w 323"/>
                <a:gd name="T15" fmla="*/ 102 h 252"/>
                <a:gd name="T16" fmla="*/ 284 w 323"/>
                <a:gd name="T17" fmla="*/ 140 h 252"/>
                <a:gd name="T18" fmla="*/ 323 w 323"/>
                <a:gd name="T19" fmla="*/ 141 h 252"/>
                <a:gd name="T20" fmla="*/ 249 w 323"/>
                <a:gd name="T21" fmla="*/ 221 h 252"/>
                <a:gd name="T22" fmla="*/ 147 w 323"/>
                <a:gd name="T23" fmla="*/ 252 h 252"/>
                <a:gd name="T24" fmla="*/ 122 w 323"/>
                <a:gd name="T25" fmla="*/ 252 h 252"/>
                <a:gd name="T26" fmla="*/ 77 w 323"/>
                <a:gd name="T27" fmla="*/ 214 h 252"/>
                <a:gd name="T28" fmla="*/ 59 w 323"/>
                <a:gd name="T29" fmla="*/ 207 h 252"/>
                <a:gd name="T30" fmla="*/ 25 w 323"/>
                <a:gd name="T31" fmla="*/ 156 h 252"/>
                <a:gd name="T32" fmla="*/ 2 w 323"/>
                <a:gd name="T33" fmla="*/ 156 h 252"/>
                <a:gd name="T34" fmla="*/ 0 w 323"/>
                <a:gd name="T35" fmla="*/ 133 h 252"/>
                <a:gd name="T36" fmla="*/ 17 w 323"/>
                <a:gd name="T37" fmla="*/ 127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3" h="252">
                  <a:moveTo>
                    <a:pt x="17" y="127"/>
                  </a:moveTo>
                  <a:lnTo>
                    <a:pt x="17" y="127"/>
                  </a:lnTo>
                  <a:lnTo>
                    <a:pt x="74" y="0"/>
                  </a:lnTo>
                  <a:lnTo>
                    <a:pt x="131" y="0"/>
                  </a:lnTo>
                  <a:lnTo>
                    <a:pt x="181" y="44"/>
                  </a:lnTo>
                  <a:lnTo>
                    <a:pt x="178" y="80"/>
                  </a:lnTo>
                  <a:lnTo>
                    <a:pt x="217" y="80"/>
                  </a:lnTo>
                  <a:lnTo>
                    <a:pt x="221" y="102"/>
                  </a:lnTo>
                  <a:lnTo>
                    <a:pt x="284" y="140"/>
                  </a:lnTo>
                  <a:lnTo>
                    <a:pt x="323" y="141"/>
                  </a:lnTo>
                  <a:lnTo>
                    <a:pt x="249" y="221"/>
                  </a:lnTo>
                  <a:lnTo>
                    <a:pt x="147" y="252"/>
                  </a:lnTo>
                  <a:lnTo>
                    <a:pt x="122" y="252"/>
                  </a:lnTo>
                  <a:lnTo>
                    <a:pt x="77" y="214"/>
                  </a:lnTo>
                  <a:lnTo>
                    <a:pt x="59" y="207"/>
                  </a:lnTo>
                  <a:lnTo>
                    <a:pt x="25" y="156"/>
                  </a:lnTo>
                  <a:lnTo>
                    <a:pt x="2" y="156"/>
                  </a:lnTo>
                  <a:lnTo>
                    <a:pt x="0" y="133"/>
                  </a:lnTo>
                  <a:lnTo>
                    <a:pt x="17" y="12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2" name="Freeform 38">
              <a:extLst>
                <a:ext uri="{FF2B5EF4-FFF2-40B4-BE49-F238E27FC236}">
                  <a16:creationId xmlns:a16="http://schemas.microsoft.com/office/drawing/2014/main" xmlns="" id="{53855A65-17A8-944E-B56F-DF2612BBA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388" y="4321176"/>
              <a:ext cx="138113" cy="71438"/>
            </a:xfrm>
            <a:custGeom>
              <a:avLst/>
              <a:gdLst>
                <a:gd name="T0" fmla="*/ 0 w 130"/>
                <a:gd name="T1" fmla="*/ 5 h 67"/>
                <a:gd name="T2" fmla="*/ 0 w 130"/>
                <a:gd name="T3" fmla="*/ 5 h 67"/>
                <a:gd name="T4" fmla="*/ 32 w 130"/>
                <a:gd name="T5" fmla="*/ 27 h 67"/>
                <a:gd name="T6" fmla="*/ 42 w 130"/>
                <a:gd name="T7" fmla="*/ 27 h 67"/>
                <a:gd name="T8" fmla="*/ 121 w 130"/>
                <a:gd name="T9" fmla="*/ 0 h 67"/>
                <a:gd name="T10" fmla="*/ 130 w 130"/>
                <a:gd name="T11" fmla="*/ 29 h 67"/>
                <a:gd name="T12" fmla="*/ 124 w 130"/>
                <a:gd name="T13" fmla="*/ 53 h 67"/>
                <a:gd name="T14" fmla="*/ 107 w 130"/>
                <a:gd name="T15" fmla="*/ 67 h 67"/>
                <a:gd name="T16" fmla="*/ 64 w 130"/>
                <a:gd name="T17" fmla="*/ 64 h 67"/>
                <a:gd name="T18" fmla="*/ 2 w 130"/>
                <a:gd name="T19" fmla="*/ 26 h 67"/>
                <a:gd name="T20" fmla="*/ 0 w 130"/>
                <a:gd name="T21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" h="67">
                  <a:moveTo>
                    <a:pt x="0" y="5"/>
                  </a:moveTo>
                  <a:lnTo>
                    <a:pt x="0" y="5"/>
                  </a:lnTo>
                  <a:lnTo>
                    <a:pt x="32" y="27"/>
                  </a:lnTo>
                  <a:lnTo>
                    <a:pt x="42" y="27"/>
                  </a:lnTo>
                  <a:lnTo>
                    <a:pt x="121" y="0"/>
                  </a:lnTo>
                  <a:lnTo>
                    <a:pt x="130" y="29"/>
                  </a:lnTo>
                  <a:lnTo>
                    <a:pt x="124" y="53"/>
                  </a:lnTo>
                  <a:lnTo>
                    <a:pt x="107" y="67"/>
                  </a:lnTo>
                  <a:lnTo>
                    <a:pt x="64" y="64"/>
                  </a:lnTo>
                  <a:lnTo>
                    <a:pt x="2" y="26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3" name="Freeform 39">
              <a:extLst>
                <a:ext uri="{FF2B5EF4-FFF2-40B4-BE49-F238E27FC236}">
                  <a16:creationId xmlns:a16="http://schemas.microsoft.com/office/drawing/2014/main" xmlns="" id="{393DB228-3D99-AE48-982C-B5F6883F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7413" y="4273551"/>
              <a:ext cx="49213" cy="28575"/>
            </a:xfrm>
            <a:custGeom>
              <a:avLst/>
              <a:gdLst>
                <a:gd name="T0" fmla="*/ 0 w 47"/>
                <a:gd name="T1" fmla="*/ 8 h 27"/>
                <a:gd name="T2" fmla="*/ 0 w 47"/>
                <a:gd name="T3" fmla="*/ 8 h 27"/>
                <a:gd name="T4" fmla="*/ 16 w 47"/>
                <a:gd name="T5" fmla="*/ 27 h 27"/>
                <a:gd name="T6" fmla="*/ 39 w 47"/>
                <a:gd name="T7" fmla="*/ 13 h 27"/>
                <a:gd name="T8" fmla="*/ 47 w 47"/>
                <a:gd name="T9" fmla="*/ 10 h 27"/>
                <a:gd name="T10" fmla="*/ 37 w 47"/>
                <a:gd name="T11" fmla="*/ 0 h 27"/>
                <a:gd name="T12" fmla="*/ 17 w 47"/>
                <a:gd name="T13" fmla="*/ 6 h 27"/>
                <a:gd name="T14" fmla="*/ 0 w 47"/>
                <a:gd name="T15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27">
                  <a:moveTo>
                    <a:pt x="0" y="8"/>
                  </a:moveTo>
                  <a:lnTo>
                    <a:pt x="0" y="8"/>
                  </a:lnTo>
                  <a:lnTo>
                    <a:pt x="16" y="27"/>
                  </a:lnTo>
                  <a:lnTo>
                    <a:pt x="39" y="13"/>
                  </a:lnTo>
                  <a:lnTo>
                    <a:pt x="47" y="10"/>
                  </a:lnTo>
                  <a:lnTo>
                    <a:pt x="37" y="0"/>
                  </a:lnTo>
                  <a:lnTo>
                    <a:pt x="17" y="6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4" name="Freeform 40">
              <a:extLst>
                <a:ext uri="{FF2B5EF4-FFF2-40B4-BE49-F238E27FC236}">
                  <a16:creationId xmlns:a16="http://schemas.microsoft.com/office/drawing/2014/main" xmlns="" id="{B62522F4-37FB-0D44-91CE-A036069EA1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3413" y="4305301"/>
              <a:ext cx="238125" cy="328613"/>
            </a:xfrm>
            <a:custGeom>
              <a:avLst/>
              <a:gdLst>
                <a:gd name="T0" fmla="*/ 179 w 225"/>
                <a:gd name="T1" fmla="*/ 13 h 311"/>
                <a:gd name="T2" fmla="*/ 179 w 225"/>
                <a:gd name="T3" fmla="*/ 13 h 311"/>
                <a:gd name="T4" fmla="*/ 213 w 225"/>
                <a:gd name="T5" fmla="*/ 0 h 311"/>
                <a:gd name="T6" fmla="*/ 225 w 225"/>
                <a:gd name="T7" fmla="*/ 7 h 311"/>
                <a:gd name="T8" fmla="*/ 224 w 225"/>
                <a:gd name="T9" fmla="*/ 37 h 311"/>
                <a:gd name="T10" fmla="*/ 192 w 225"/>
                <a:gd name="T11" fmla="*/ 127 h 311"/>
                <a:gd name="T12" fmla="*/ 21 w 225"/>
                <a:gd name="T13" fmla="*/ 311 h 311"/>
                <a:gd name="T14" fmla="*/ 1 w 225"/>
                <a:gd name="T15" fmla="*/ 297 h 311"/>
                <a:gd name="T16" fmla="*/ 0 w 225"/>
                <a:gd name="T17" fmla="*/ 220 h 311"/>
                <a:gd name="T18" fmla="*/ 26 w 225"/>
                <a:gd name="T19" fmla="*/ 190 h 311"/>
                <a:gd name="T20" fmla="*/ 80 w 225"/>
                <a:gd name="T21" fmla="*/ 173 h 311"/>
                <a:gd name="T22" fmla="*/ 160 w 225"/>
                <a:gd name="T23" fmla="*/ 89 h 311"/>
                <a:gd name="T24" fmla="*/ 181 w 225"/>
                <a:gd name="T25" fmla="*/ 70 h 311"/>
                <a:gd name="T26" fmla="*/ 187 w 225"/>
                <a:gd name="T27" fmla="*/ 43 h 311"/>
                <a:gd name="T28" fmla="*/ 179 w 225"/>
                <a:gd name="T29" fmla="*/ 13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311">
                  <a:moveTo>
                    <a:pt x="179" y="13"/>
                  </a:moveTo>
                  <a:lnTo>
                    <a:pt x="179" y="13"/>
                  </a:lnTo>
                  <a:lnTo>
                    <a:pt x="213" y="0"/>
                  </a:lnTo>
                  <a:lnTo>
                    <a:pt x="225" y="7"/>
                  </a:lnTo>
                  <a:lnTo>
                    <a:pt x="224" y="37"/>
                  </a:lnTo>
                  <a:lnTo>
                    <a:pt x="192" y="127"/>
                  </a:lnTo>
                  <a:lnTo>
                    <a:pt x="21" y="311"/>
                  </a:lnTo>
                  <a:lnTo>
                    <a:pt x="1" y="297"/>
                  </a:lnTo>
                  <a:lnTo>
                    <a:pt x="0" y="220"/>
                  </a:lnTo>
                  <a:lnTo>
                    <a:pt x="26" y="190"/>
                  </a:lnTo>
                  <a:lnTo>
                    <a:pt x="80" y="173"/>
                  </a:lnTo>
                  <a:lnTo>
                    <a:pt x="160" y="89"/>
                  </a:lnTo>
                  <a:lnTo>
                    <a:pt x="181" y="70"/>
                  </a:lnTo>
                  <a:lnTo>
                    <a:pt x="187" y="43"/>
                  </a:lnTo>
                  <a:lnTo>
                    <a:pt x="179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5" name="Freeform 41">
              <a:extLst>
                <a:ext uri="{FF2B5EF4-FFF2-40B4-BE49-F238E27FC236}">
                  <a16:creationId xmlns:a16="http://schemas.microsoft.com/office/drawing/2014/main" xmlns="" id="{89E77680-B776-9849-AFD1-051587092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9050" y="4338638"/>
              <a:ext cx="301625" cy="187325"/>
            </a:xfrm>
            <a:custGeom>
              <a:avLst/>
              <a:gdLst>
                <a:gd name="T0" fmla="*/ 5 w 285"/>
                <a:gd name="T1" fmla="*/ 138 h 177"/>
                <a:gd name="T2" fmla="*/ 5 w 285"/>
                <a:gd name="T3" fmla="*/ 138 h 177"/>
                <a:gd name="T4" fmla="*/ 41 w 285"/>
                <a:gd name="T5" fmla="*/ 177 h 177"/>
                <a:gd name="T6" fmla="*/ 56 w 285"/>
                <a:gd name="T7" fmla="*/ 159 h 177"/>
                <a:gd name="T8" fmla="*/ 79 w 285"/>
                <a:gd name="T9" fmla="*/ 159 h 177"/>
                <a:gd name="T10" fmla="*/ 84 w 285"/>
                <a:gd name="T11" fmla="*/ 141 h 177"/>
                <a:gd name="T12" fmla="*/ 106 w 285"/>
                <a:gd name="T13" fmla="*/ 127 h 177"/>
                <a:gd name="T14" fmla="*/ 153 w 285"/>
                <a:gd name="T15" fmla="*/ 159 h 177"/>
                <a:gd name="T16" fmla="*/ 180 w 285"/>
                <a:gd name="T17" fmla="*/ 133 h 177"/>
                <a:gd name="T18" fmla="*/ 285 w 285"/>
                <a:gd name="T19" fmla="*/ 137 h 177"/>
                <a:gd name="T20" fmla="*/ 188 w 285"/>
                <a:gd name="T21" fmla="*/ 37 h 177"/>
                <a:gd name="T22" fmla="*/ 201 w 285"/>
                <a:gd name="T23" fmla="*/ 28 h 177"/>
                <a:gd name="T24" fmla="*/ 203 w 285"/>
                <a:gd name="T25" fmla="*/ 11 h 177"/>
                <a:gd name="T26" fmla="*/ 181 w 285"/>
                <a:gd name="T27" fmla="*/ 0 h 177"/>
                <a:gd name="T28" fmla="*/ 148 w 285"/>
                <a:gd name="T29" fmla="*/ 0 h 177"/>
                <a:gd name="T30" fmla="*/ 96 w 285"/>
                <a:gd name="T31" fmla="*/ 52 h 177"/>
                <a:gd name="T32" fmla="*/ 94 w 285"/>
                <a:gd name="T33" fmla="*/ 74 h 177"/>
                <a:gd name="T34" fmla="*/ 53 w 285"/>
                <a:gd name="T35" fmla="*/ 72 h 177"/>
                <a:gd name="T36" fmla="*/ 51 w 285"/>
                <a:gd name="T37" fmla="*/ 81 h 177"/>
                <a:gd name="T38" fmla="*/ 24 w 285"/>
                <a:gd name="T39" fmla="*/ 79 h 177"/>
                <a:gd name="T40" fmla="*/ 0 w 285"/>
                <a:gd name="T41" fmla="*/ 125 h 177"/>
                <a:gd name="T42" fmla="*/ 5 w 285"/>
                <a:gd name="T43" fmla="*/ 13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5" h="177">
                  <a:moveTo>
                    <a:pt x="5" y="138"/>
                  </a:moveTo>
                  <a:lnTo>
                    <a:pt x="5" y="138"/>
                  </a:lnTo>
                  <a:lnTo>
                    <a:pt x="41" y="177"/>
                  </a:lnTo>
                  <a:lnTo>
                    <a:pt x="56" y="159"/>
                  </a:lnTo>
                  <a:lnTo>
                    <a:pt x="79" y="159"/>
                  </a:lnTo>
                  <a:lnTo>
                    <a:pt x="84" y="141"/>
                  </a:lnTo>
                  <a:lnTo>
                    <a:pt x="106" y="127"/>
                  </a:lnTo>
                  <a:lnTo>
                    <a:pt x="153" y="159"/>
                  </a:lnTo>
                  <a:lnTo>
                    <a:pt x="180" y="133"/>
                  </a:lnTo>
                  <a:lnTo>
                    <a:pt x="285" y="137"/>
                  </a:lnTo>
                  <a:lnTo>
                    <a:pt x="188" y="37"/>
                  </a:lnTo>
                  <a:lnTo>
                    <a:pt x="201" y="28"/>
                  </a:lnTo>
                  <a:lnTo>
                    <a:pt x="203" y="11"/>
                  </a:lnTo>
                  <a:lnTo>
                    <a:pt x="181" y="0"/>
                  </a:lnTo>
                  <a:lnTo>
                    <a:pt x="148" y="0"/>
                  </a:lnTo>
                  <a:lnTo>
                    <a:pt x="96" y="52"/>
                  </a:lnTo>
                  <a:lnTo>
                    <a:pt x="94" y="74"/>
                  </a:lnTo>
                  <a:lnTo>
                    <a:pt x="53" y="72"/>
                  </a:lnTo>
                  <a:lnTo>
                    <a:pt x="51" y="81"/>
                  </a:lnTo>
                  <a:lnTo>
                    <a:pt x="24" y="79"/>
                  </a:lnTo>
                  <a:lnTo>
                    <a:pt x="0" y="125"/>
                  </a:lnTo>
                  <a:lnTo>
                    <a:pt x="5" y="13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6" name="Freeform 42">
              <a:extLst>
                <a:ext uri="{FF2B5EF4-FFF2-40B4-BE49-F238E27FC236}">
                  <a16:creationId xmlns:a16="http://schemas.microsoft.com/office/drawing/2014/main" xmlns="" id="{C6D0ECFE-24EB-DF40-9771-64A7B2906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7438" y="4589463"/>
              <a:ext cx="15875" cy="15875"/>
            </a:xfrm>
            <a:custGeom>
              <a:avLst/>
              <a:gdLst>
                <a:gd name="T0" fmla="*/ 0 w 16"/>
                <a:gd name="T1" fmla="*/ 4 h 16"/>
                <a:gd name="T2" fmla="*/ 0 w 16"/>
                <a:gd name="T3" fmla="*/ 4 h 16"/>
                <a:gd name="T4" fmla="*/ 9 w 16"/>
                <a:gd name="T5" fmla="*/ 0 h 16"/>
                <a:gd name="T6" fmla="*/ 16 w 16"/>
                <a:gd name="T7" fmla="*/ 5 h 16"/>
                <a:gd name="T8" fmla="*/ 9 w 16"/>
                <a:gd name="T9" fmla="*/ 16 h 16"/>
                <a:gd name="T10" fmla="*/ 1 w 16"/>
                <a:gd name="T11" fmla="*/ 13 h 16"/>
                <a:gd name="T12" fmla="*/ 0 w 16"/>
                <a:gd name="T13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6">
                  <a:moveTo>
                    <a:pt x="0" y="4"/>
                  </a:moveTo>
                  <a:lnTo>
                    <a:pt x="0" y="4"/>
                  </a:lnTo>
                  <a:lnTo>
                    <a:pt x="9" y="0"/>
                  </a:lnTo>
                  <a:lnTo>
                    <a:pt x="16" y="5"/>
                  </a:lnTo>
                  <a:lnTo>
                    <a:pt x="9" y="16"/>
                  </a:lnTo>
                  <a:lnTo>
                    <a:pt x="1" y="13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7" name="Freeform 43">
              <a:extLst>
                <a:ext uri="{FF2B5EF4-FFF2-40B4-BE49-F238E27FC236}">
                  <a16:creationId xmlns:a16="http://schemas.microsoft.com/office/drawing/2014/main" xmlns="" id="{CA12200C-EE6C-B14C-AD2E-4A0EAA79D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6488" y="4560888"/>
              <a:ext cx="19050" cy="15875"/>
            </a:xfrm>
            <a:custGeom>
              <a:avLst/>
              <a:gdLst>
                <a:gd name="T0" fmla="*/ 0 w 18"/>
                <a:gd name="T1" fmla="*/ 2 h 15"/>
                <a:gd name="T2" fmla="*/ 0 w 18"/>
                <a:gd name="T3" fmla="*/ 2 h 15"/>
                <a:gd name="T4" fmla="*/ 13 w 18"/>
                <a:gd name="T5" fmla="*/ 0 h 15"/>
                <a:gd name="T6" fmla="*/ 18 w 18"/>
                <a:gd name="T7" fmla="*/ 8 h 15"/>
                <a:gd name="T8" fmla="*/ 11 w 18"/>
                <a:gd name="T9" fmla="*/ 15 h 15"/>
                <a:gd name="T10" fmla="*/ 4 w 18"/>
                <a:gd name="T11" fmla="*/ 14 h 15"/>
                <a:gd name="T12" fmla="*/ 0 w 18"/>
                <a:gd name="T13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5">
                  <a:moveTo>
                    <a:pt x="0" y="2"/>
                  </a:moveTo>
                  <a:lnTo>
                    <a:pt x="0" y="2"/>
                  </a:lnTo>
                  <a:lnTo>
                    <a:pt x="13" y="0"/>
                  </a:lnTo>
                  <a:lnTo>
                    <a:pt x="18" y="8"/>
                  </a:lnTo>
                  <a:lnTo>
                    <a:pt x="11" y="15"/>
                  </a:lnTo>
                  <a:lnTo>
                    <a:pt x="4" y="1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8" name="Freeform 44">
              <a:extLst>
                <a:ext uri="{FF2B5EF4-FFF2-40B4-BE49-F238E27FC236}">
                  <a16:creationId xmlns:a16="http://schemas.microsoft.com/office/drawing/2014/main" xmlns="" id="{740632B0-00BF-EA4B-94A8-3EFE295CF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5063" y="4510088"/>
              <a:ext cx="22225" cy="25400"/>
            </a:xfrm>
            <a:custGeom>
              <a:avLst/>
              <a:gdLst>
                <a:gd name="T0" fmla="*/ 3 w 21"/>
                <a:gd name="T1" fmla="*/ 2 h 23"/>
                <a:gd name="T2" fmla="*/ 3 w 21"/>
                <a:gd name="T3" fmla="*/ 2 h 23"/>
                <a:gd name="T4" fmla="*/ 0 w 21"/>
                <a:gd name="T5" fmla="*/ 17 h 23"/>
                <a:gd name="T6" fmla="*/ 10 w 21"/>
                <a:gd name="T7" fmla="*/ 23 h 23"/>
                <a:gd name="T8" fmla="*/ 21 w 21"/>
                <a:gd name="T9" fmla="*/ 16 h 23"/>
                <a:gd name="T10" fmla="*/ 17 w 21"/>
                <a:gd name="T11" fmla="*/ 0 h 23"/>
                <a:gd name="T12" fmla="*/ 3 w 21"/>
                <a:gd name="T13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3">
                  <a:moveTo>
                    <a:pt x="3" y="2"/>
                  </a:moveTo>
                  <a:lnTo>
                    <a:pt x="3" y="2"/>
                  </a:lnTo>
                  <a:lnTo>
                    <a:pt x="0" y="17"/>
                  </a:lnTo>
                  <a:lnTo>
                    <a:pt x="10" y="23"/>
                  </a:lnTo>
                  <a:lnTo>
                    <a:pt x="21" y="16"/>
                  </a:lnTo>
                  <a:lnTo>
                    <a:pt x="17" y="0"/>
                  </a:lnTo>
                  <a:lnTo>
                    <a:pt x="3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9" name="Freeform 45">
              <a:extLst>
                <a:ext uri="{FF2B5EF4-FFF2-40B4-BE49-F238E27FC236}">
                  <a16:creationId xmlns:a16="http://schemas.microsoft.com/office/drawing/2014/main" xmlns="" id="{0AE2A377-2906-D74C-9984-66E363B6E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1413" y="4554538"/>
              <a:ext cx="146050" cy="149225"/>
            </a:xfrm>
            <a:custGeom>
              <a:avLst/>
              <a:gdLst>
                <a:gd name="T0" fmla="*/ 72 w 138"/>
                <a:gd name="T1" fmla="*/ 1 h 141"/>
                <a:gd name="T2" fmla="*/ 72 w 138"/>
                <a:gd name="T3" fmla="*/ 1 h 141"/>
                <a:gd name="T4" fmla="*/ 71 w 138"/>
                <a:gd name="T5" fmla="*/ 20 h 141"/>
                <a:gd name="T6" fmla="*/ 27 w 138"/>
                <a:gd name="T7" fmla="*/ 20 h 141"/>
                <a:gd name="T8" fmla="*/ 0 w 138"/>
                <a:gd name="T9" fmla="*/ 72 h 141"/>
                <a:gd name="T10" fmla="*/ 64 w 138"/>
                <a:gd name="T11" fmla="*/ 141 h 141"/>
                <a:gd name="T12" fmla="*/ 79 w 138"/>
                <a:gd name="T13" fmla="*/ 128 h 141"/>
                <a:gd name="T14" fmla="*/ 79 w 138"/>
                <a:gd name="T15" fmla="*/ 115 h 141"/>
                <a:gd name="T16" fmla="*/ 68 w 138"/>
                <a:gd name="T17" fmla="*/ 110 h 141"/>
                <a:gd name="T18" fmla="*/ 68 w 138"/>
                <a:gd name="T19" fmla="*/ 100 h 141"/>
                <a:gd name="T20" fmla="*/ 92 w 138"/>
                <a:gd name="T21" fmla="*/ 85 h 141"/>
                <a:gd name="T22" fmla="*/ 114 w 138"/>
                <a:gd name="T23" fmla="*/ 101 h 141"/>
                <a:gd name="T24" fmla="*/ 138 w 138"/>
                <a:gd name="T25" fmla="*/ 101 h 141"/>
                <a:gd name="T26" fmla="*/ 138 w 138"/>
                <a:gd name="T27" fmla="*/ 19 h 141"/>
                <a:gd name="T28" fmla="*/ 100 w 138"/>
                <a:gd name="T29" fmla="*/ 17 h 141"/>
                <a:gd name="T30" fmla="*/ 99 w 138"/>
                <a:gd name="T31" fmla="*/ 0 h 141"/>
                <a:gd name="T32" fmla="*/ 72 w 138"/>
                <a:gd name="T33" fmla="*/ 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41">
                  <a:moveTo>
                    <a:pt x="72" y="1"/>
                  </a:moveTo>
                  <a:lnTo>
                    <a:pt x="72" y="1"/>
                  </a:lnTo>
                  <a:lnTo>
                    <a:pt x="71" y="20"/>
                  </a:lnTo>
                  <a:lnTo>
                    <a:pt x="27" y="20"/>
                  </a:lnTo>
                  <a:lnTo>
                    <a:pt x="0" y="72"/>
                  </a:lnTo>
                  <a:lnTo>
                    <a:pt x="64" y="141"/>
                  </a:lnTo>
                  <a:lnTo>
                    <a:pt x="79" y="128"/>
                  </a:lnTo>
                  <a:lnTo>
                    <a:pt x="79" y="115"/>
                  </a:lnTo>
                  <a:lnTo>
                    <a:pt x="68" y="110"/>
                  </a:lnTo>
                  <a:lnTo>
                    <a:pt x="68" y="100"/>
                  </a:lnTo>
                  <a:lnTo>
                    <a:pt x="92" y="85"/>
                  </a:lnTo>
                  <a:lnTo>
                    <a:pt x="114" y="101"/>
                  </a:lnTo>
                  <a:lnTo>
                    <a:pt x="138" y="101"/>
                  </a:lnTo>
                  <a:lnTo>
                    <a:pt x="138" y="19"/>
                  </a:lnTo>
                  <a:lnTo>
                    <a:pt x="100" y="17"/>
                  </a:lnTo>
                  <a:lnTo>
                    <a:pt x="99" y="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0" name="Freeform 46">
              <a:extLst>
                <a:ext uri="{FF2B5EF4-FFF2-40B4-BE49-F238E27FC236}">
                  <a16:creationId xmlns:a16="http://schemas.microsoft.com/office/drawing/2014/main" xmlns="" id="{19FDB28F-08F4-8D45-8790-56CE4C3B6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1575" y="4556126"/>
              <a:ext cx="38100" cy="14288"/>
            </a:xfrm>
            <a:custGeom>
              <a:avLst/>
              <a:gdLst>
                <a:gd name="T0" fmla="*/ 1 w 36"/>
                <a:gd name="T1" fmla="*/ 0 h 13"/>
                <a:gd name="T2" fmla="*/ 1 w 36"/>
                <a:gd name="T3" fmla="*/ 0 h 13"/>
                <a:gd name="T4" fmla="*/ 0 w 36"/>
                <a:gd name="T5" fmla="*/ 11 h 13"/>
                <a:gd name="T6" fmla="*/ 36 w 36"/>
                <a:gd name="T7" fmla="*/ 13 h 13"/>
                <a:gd name="T8" fmla="*/ 35 w 36"/>
                <a:gd name="T9" fmla="*/ 1 h 13"/>
                <a:gd name="T10" fmla="*/ 1 w 36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13">
                  <a:moveTo>
                    <a:pt x="1" y="0"/>
                  </a:moveTo>
                  <a:lnTo>
                    <a:pt x="1" y="0"/>
                  </a:lnTo>
                  <a:lnTo>
                    <a:pt x="0" y="11"/>
                  </a:lnTo>
                  <a:lnTo>
                    <a:pt x="36" y="13"/>
                  </a:lnTo>
                  <a:lnTo>
                    <a:pt x="35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1" name="Freeform 47">
              <a:extLst>
                <a:ext uri="{FF2B5EF4-FFF2-40B4-BE49-F238E27FC236}">
                  <a16:creationId xmlns:a16="http://schemas.microsoft.com/office/drawing/2014/main" xmlns="" id="{041BE066-5BDF-D147-B517-0B10ED919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1263" y="4516438"/>
              <a:ext cx="161925" cy="206375"/>
            </a:xfrm>
            <a:custGeom>
              <a:avLst/>
              <a:gdLst>
                <a:gd name="T0" fmla="*/ 42 w 153"/>
                <a:gd name="T1" fmla="*/ 37 h 195"/>
                <a:gd name="T2" fmla="*/ 42 w 153"/>
                <a:gd name="T3" fmla="*/ 37 h 195"/>
                <a:gd name="T4" fmla="*/ 42 w 153"/>
                <a:gd name="T5" fmla="*/ 48 h 195"/>
                <a:gd name="T6" fmla="*/ 79 w 153"/>
                <a:gd name="T7" fmla="*/ 49 h 195"/>
                <a:gd name="T8" fmla="*/ 81 w 153"/>
                <a:gd name="T9" fmla="*/ 147 h 195"/>
                <a:gd name="T10" fmla="*/ 46 w 153"/>
                <a:gd name="T11" fmla="*/ 146 h 195"/>
                <a:gd name="T12" fmla="*/ 27 w 153"/>
                <a:gd name="T13" fmla="*/ 130 h 195"/>
                <a:gd name="T14" fmla="*/ 11 w 153"/>
                <a:gd name="T15" fmla="*/ 139 h 195"/>
                <a:gd name="T16" fmla="*/ 10 w 153"/>
                <a:gd name="T17" fmla="*/ 143 h 195"/>
                <a:gd name="T18" fmla="*/ 18 w 153"/>
                <a:gd name="T19" fmla="*/ 147 h 195"/>
                <a:gd name="T20" fmla="*/ 21 w 153"/>
                <a:gd name="T21" fmla="*/ 167 h 195"/>
                <a:gd name="T22" fmla="*/ 0 w 153"/>
                <a:gd name="T23" fmla="*/ 185 h 195"/>
                <a:gd name="T24" fmla="*/ 4 w 153"/>
                <a:gd name="T25" fmla="*/ 195 h 195"/>
                <a:gd name="T26" fmla="*/ 28 w 153"/>
                <a:gd name="T27" fmla="*/ 177 h 195"/>
                <a:gd name="T28" fmla="*/ 39 w 153"/>
                <a:gd name="T29" fmla="*/ 177 h 195"/>
                <a:gd name="T30" fmla="*/ 42 w 153"/>
                <a:gd name="T31" fmla="*/ 188 h 195"/>
                <a:gd name="T32" fmla="*/ 57 w 153"/>
                <a:gd name="T33" fmla="*/ 194 h 195"/>
                <a:gd name="T34" fmla="*/ 105 w 153"/>
                <a:gd name="T35" fmla="*/ 154 h 195"/>
                <a:gd name="T36" fmla="*/ 104 w 153"/>
                <a:gd name="T37" fmla="*/ 124 h 195"/>
                <a:gd name="T38" fmla="*/ 114 w 153"/>
                <a:gd name="T39" fmla="*/ 100 h 195"/>
                <a:gd name="T40" fmla="*/ 145 w 153"/>
                <a:gd name="T41" fmla="*/ 77 h 195"/>
                <a:gd name="T42" fmla="*/ 153 w 153"/>
                <a:gd name="T43" fmla="*/ 0 h 195"/>
                <a:gd name="T44" fmla="*/ 131 w 153"/>
                <a:gd name="T45" fmla="*/ 0 h 195"/>
                <a:gd name="T46" fmla="*/ 106 w 153"/>
                <a:gd name="T47" fmla="*/ 35 h 195"/>
                <a:gd name="T48" fmla="*/ 42 w 153"/>
                <a:gd name="T49" fmla="*/ 3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3" h="195">
                  <a:moveTo>
                    <a:pt x="42" y="37"/>
                  </a:moveTo>
                  <a:lnTo>
                    <a:pt x="42" y="37"/>
                  </a:lnTo>
                  <a:lnTo>
                    <a:pt x="42" y="48"/>
                  </a:lnTo>
                  <a:lnTo>
                    <a:pt x="79" y="49"/>
                  </a:lnTo>
                  <a:lnTo>
                    <a:pt x="81" y="147"/>
                  </a:lnTo>
                  <a:lnTo>
                    <a:pt x="46" y="146"/>
                  </a:lnTo>
                  <a:lnTo>
                    <a:pt x="27" y="130"/>
                  </a:lnTo>
                  <a:lnTo>
                    <a:pt x="11" y="139"/>
                  </a:lnTo>
                  <a:lnTo>
                    <a:pt x="10" y="143"/>
                  </a:lnTo>
                  <a:lnTo>
                    <a:pt x="18" y="147"/>
                  </a:lnTo>
                  <a:lnTo>
                    <a:pt x="21" y="167"/>
                  </a:lnTo>
                  <a:lnTo>
                    <a:pt x="0" y="185"/>
                  </a:lnTo>
                  <a:lnTo>
                    <a:pt x="4" y="195"/>
                  </a:lnTo>
                  <a:lnTo>
                    <a:pt x="28" y="177"/>
                  </a:lnTo>
                  <a:lnTo>
                    <a:pt x="39" y="177"/>
                  </a:lnTo>
                  <a:lnTo>
                    <a:pt x="42" y="188"/>
                  </a:lnTo>
                  <a:lnTo>
                    <a:pt x="57" y="194"/>
                  </a:lnTo>
                  <a:lnTo>
                    <a:pt x="105" y="154"/>
                  </a:lnTo>
                  <a:lnTo>
                    <a:pt x="104" y="124"/>
                  </a:lnTo>
                  <a:lnTo>
                    <a:pt x="114" y="100"/>
                  </a:lnTo>
                  <a:lnTo>
                    <a:pt x="145" y="77"/>
                  </a:lnTo>
                  <a:lnTo>
                    <a:pt x="153" y="0"/>
                  </a:lnTo>
                  <a:lnTo>
                    <a:pt x="131" y="0"/>
                  </a:lnTo>
                  <a:lnTo>
                    <a:pt x="106" y="35"/>
                  </a:lnTo>
                  <a:lnTo>
                    <a:pt x="42" y="3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2" name="Freeform 48">
              <a:extLst>
                <a:ext uri="{FF2B5EF4-FFF2-40B4-BE49-F238E27FC236}">
                  <a16:creationId xmlns:a16="http://schemas.microsoft.com/office/drawing/2014/main" xmlns="" id="{09604096-92A1-F343-91DD-CA675B8D9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613" y="4710113"/>
              <a:ext cx="34925" cy="34925"/>
            </a:xfrm>
            <a:custGeom>
              <a:avLst/>
              <a:gdLst>
                <a:gd name="T0" fmla="*/ 0 w 32"/>
                <a:gd name="T1" fmla="*/ 17 h 34"/>
                <a:gd name="T2" fmla="*/ 0 w 32"/>
                <a:gd name="T3" fmla="*/ 17 h 34"/>
                <a:gd name="T4" fmla="*/ 14 w 32"/>
                <a:gd name="T5" fmla="*/ 34 h 34"/>
                <a:gd name="T6" fmla="*/ 32 w 32"/>
                <a:gd name="T7" fmla="*/ 18 h 34"/>
                <a:gd name="T8" fmla="*/ 27 w 32"/>
                <a:gd name="T9" fmla="*/ 0 h 34"/>
                <a:gd name="T10" fmla="*/ 22 w 32"/>
                <a:gd name="T11" fmla="*/ 0 h 34"/>
                <a:gd name="T12" fmla="*/ 0 w 32"/>
                <a:gd name="T13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4">
                  <a:moveTo>
                    <a:pt x="0" y="17"/>
                  </a:moveTo>
                  <a:lnTo>
                    <a:pt x="0" y="17"/>
                  </a:lnTo>
                  <a:lnTo>
                    <a:pt x="14" y="34"/>
                  </a:lnTo>
                  <a:lnTo>
                    <a:pt x="32" y="18"/>
                  </a:lnTo>
                  <a:lnTo>
                    <a:pt x="27" y="0"/>
                  </a:lnTo>
                  <a:lnTo>
                    <a:pt x="22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3" name="Freeform 49">
              <a:extLst>
                <a:ext uri="{FF2B5EF4-FFF2-40B4-BE49-F238E27FC236}">
                  <a16:creationId xmlns:a16="http://schemas.microsoft.com/office/drawing/2014/main" xmlns="" id="{C5FDB5FE-A2AF-9147-BE31-FD80777BA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3013" y="4483101"/>
              <a:ext cx="436563" cy="446088"/>
            </a:xfrm>
            <a:custGeom>
              <a:avLst/>
              <a:gdLst>
                <a:gd name="T0" fmla="*/ 0 w 414"/>
                <a:gd name="T1" fmla="*/ 250 h 421"/>
                <a:gd name="T2" fmla="*/ 0 w 414"/>
                <a:gd name="T3" fmla="*/ 250 h 421"/>
                <a:gd name="T4" fmla="*/ 81 w 414"/>
                <a:gd name="T5" fmla="*/ 249 h 421"/>
                <a:gd name="T6" fmla="*/ 97 w 414"/>
                <a:gd name="T7" fmla="*/ 272 h 421"/>
                <a:gd name="T8" fmla="*/ 96 w 414"/>
                <a:gd name="T9" fmla="*/ 289 h 421"/>
                <a:gd name="T10" fmla="*/ 102 w 414"/>
                <a:gd name="T11" fmla="*/ 295 h 421"/>
                <a:gd name="T12" fmla="*/ 143 w 414"/>
                <a:gd name="T13" fmla="*/ 295 h 421"/>
                <a:gd name="T14" fmla="*/ 154 w 414"/>
                <a:gd name="T15" fmla="*/ 272 h 421"/>
                <a:gd name="T16" fmla="*/ 170 w 414"/>
                <a:gd name="T17" fmla="*/ 272 h 421"/>
                <a:gd name="T18" fmla="*/ 177 w 414"/>
                <a:gd name="T19" fmla="*/ 279 h 421"/>
                <a:gd name="T20" fmla="*/ 200 w 414"/>
                <a:gd name="T21" fmla="*/ 278 h 421"/>
                <a:gd name="T22" fmla="*/ 206 w 414"/>
                <a:gd name="T23" fmla="*/ 357 h 421"/>
                <a:gd name="T24" fmla="*/ 245 w 414"/>
                <a:gd name="T25" fmla="*/ 358 h 421"/>
                <a:gd name="T26" fmla="*/ 245 w 414"/>
                <a:gd name="T27" fmla="*/ 365 h 421"/>
                <a:gd name="T28" fmla="*/ 350 w 414"/>
                <a:gd name="T29" fmla="*/ 412 h 421"/>
                <a:gd name="T30" fmla="*/ 355 w 414"/>
                <a:gd name="T31" fmla="*/ 421 h 421"/>
                <a:gd name="T32" fmla="*/ 377 w 414"/>
                <a:gd name="T33" fmla="*/ 421 h 421"/>
                <a:gd name="T34" fmla="*/ 374 w 414"/>
                <a:gd name="T35" fmla="*/ 388 h 421"/>
                <a:gd name="T36" fmla="*/ 335 w 414"/>
                <a:gd name="T37" fmla="*/ 369 h 421"/>
                <a:gd name="T38" fmla="*/ 337 w 414"/>
                <a:gd name="T39" fmla="*/ 344 h 421"/>
                <a:gd name="T40" fmla="*/ 354 w 414"/>
                <a:gd name="T41" fmla="*/ 304 h 421"/>
                <a:gd name="T42" fmla="*/ 393 w 414"/>
                <a:gd name="T43" fmla="*/ 303 h 421"/>
                <a:gd name="T44" fmla="*/ 360 w 414"/>
                <a:gd name="T45" fmla="*/ 192 h 421"/>
                <a:gd name="T46" fmla="*/ 360 w 414"/>
                <a:gd name="T47" fmla="*/ 144 h 421"/>
                <a:gd name="T48" fmla="*/ 413 w 414"/>
                <a:gd name="T49" fmla="*/ 62 h 421"/>
                <a:gd name="T50" fmla="*/ 414 w 414"/>
                <a:gd name="T51" fmla="*/ 50 h 421"/>
                <a:gd name="T52" fmla="*/ 406 w 414"/>
                <a:gd name="T53" fmla="*/ 46 h 421"/>
                <a:gd name="T54" fmla="*/ 406 w 414"/>
                <a:gd name="T55" fmla="*/ 23 h 421"/>
                <a:gd name="T56" fmla="*/ 396 w 414"/>
                <a:gd name="T57" fmla="*/ 23 h 421"/>
                <a:gd name="T58" fmla="*/ 387 w 414"/>
                <a:gd name="T59" fmla="*/ 10 h 421"/>
                <a:gd name="T60" fmla="*/ 227 w 414"/>
                <a:gd name="T61" fmla="*/ 3 h 421"/>
                <a:gd name="T62" fmla="*/ 198 w 414"/>
                <a:gd name="T63" fmla="*/ 31 h 421"/>
                <a:gd name="T64" fmla="*/ 150 w 414"/>
                <a:gd name="T65" fmla="*/ 0 h 421"/>
                <a:gd name="T66" fmla="*/ 133 w 414"/>
                <a:gd name="T67" fmla="*/ 10 h 421"/>
                <a:gd name="T68" fmla="*/ 121 w 414"/>
                <a:gd name="T69" fmla="*/ 113 h 421"/>
                <a:gd name="T70" fmla="*/ 90 w 414"/>
                <a:gd name="T71" fmla="*/ 137 h 421"/>
                <a:gd name="T72" fmla="*/ 81 w 414"/>
                <a:gd name="T73" fmla="*/ 157 h 421"/>
                <a:gd name="T74" fmla="*/ 83 w 414"/>
                <a:gd name="T75" fmla="*/ 188 h 421"/>
                <a:gd name="T76" fmla="*/ 28 w 414"/>
                <a:gd name="T77" fmla="*/ 233 h 421"/>
                <a:gd name="T78" fmla="*/ 14 w 414"/>
                <a:gd name="T79" fmla="*/ 226 h 421"/>
                <a:gd name="T80" fmla="*/ 16 w 414"/>
                <a:gd name="T81" fmla="*/ 235 h 421"/>
                <a:gd name="T82" fmla="*/ 0 w 414"/>
                <a:gd name="T83" fmla="*/ 25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14" h="421">
                  <a:moveTo>
                    <a:pt x="0" y="250"/>
                  </a:moveTo>
                  <a:lnTo>
                    <a:pt x="0" y="250"/>
                  </a:lnTo>
                  <a:lnTo>
                    <a:pt x="81" y="249"/>
                  </a:lnTo>
                  <a:lnTo>
                    <a:pt x="97" y="272"/>
                  </a:lnTo>
                  <a:lnTo>
                    <a:pt x="96" y="289"/>
                  </a:lnTo>
                  <a:lnTo>
                    <a:pt x="102" y="295"/>
                  </a:lnTo>
                  <a:lnTo>
                    <a:pt x="143" y="295"/>
                  </a:lnTo>
                  <a:lnTo>
                    <a:pt x="154" y="272"/>
                  </a:lnTo>
                  <a:lnTo>
                    <a:pt x="170" y="272"/>
                  </a:lnTo>
                  <a:lnTo>
                    <a:pt x="177" y="279"/>
                  </a:lnTo>
                  <a:lnTo>
                    <a:pt x="200" y="278"/>
                  </a:lnTo>
                  <a:lnTo>
                    <a:pt x="206" y="357"/>
                  </a:lnTo>
                  <a:lnTo>
                    <a:pt x="245" y="358"/>
                  </a:lnTo>
                  <a:lnTo>
                    <a:pt x="245" y="365"/>
                  </a:lnTo>
                  <a:lnTo>
                    <a:pt x="350" y="412"/>
                  </a:lnTo>
                  <a:lnTo>
                    <a:pt x="355" y="421"/>
                  </a:lnTo>
                  <a:lnTo>
                    <a:pt x="377" y="421"/>
                  </a:lnTo>
                  <a:lnTo>
                    <a:pt x="374" y="388"/>
                  </a:lnTo>
                  <a:lnTo>
                    <a:pt x="335" y="369"/>
                  </a:lnTo>
                  <a:lnTo>
                    <a:pt x="337" y="344"/>
                  </a:lnTo>
                  <a:lnTo>
                    <a:pt x="354" y="304"/>
                  </a:lnTo>
                  <a:lnTo>
                    <a:pt x="393" y="303"/>
                  </a:lnTo>
                  <a:lnTo>
                    <a:pt x="360" y="192"/>
                  </a:lnTo>
                  <a:lnTo>
                    <a:pt x="360" y="144"/>
                  </a:lnTo>
                  <a:lnTo>
                    <a:pt x="413" y="62"/>
                  </a:lnTo>
                  <a:lnTo>
                    <a:pt x="414" y="50"/>
                  </a:lnTo>
                  <a:lnTo>
                    <a:pt x="406" y="46"/>
                  </a:lnTo>
                  <a:lnTo>
                    <a:pt x="406" y="23"/>
                  </a:lnTo>
                  <a:lnTo>
                    <a:pt x="396" y="23"/>
                  </a:lnTo>
                  <a:lnTo>
                    <a:pt x="387" y="10"/>
                  </a:lnTo>
                  <a:lnTo>
                    <a:pt x="227" y="3"/>
                  </a:lnTo>
                  <a:lnTo>
                    <a:pt x="198" y="31"/>
                  </a:lnTo>
                  <a:lnTo>
                    <a:pt x="150" y="0"/>
                  </a:lnTo>
                  <a:lnTo>
                    <a:pt x="133" y="10"/>
                  </a:lnTo>
                  <a:lnTo>
                    <a:pt x="121" y="113"/>
                  </a:lnTo>
                  <a:lnTo>
                    <a:pt x="90" y="137"/>
                  </a:lnTo>
                  <a:lnTo>
                    <a:pt x="81" y="157"/>
                  </a:lnTo>
                  <a:lnTo>
                    <a:pt x="83" y="188"/>
                  </a:lnTo>
                  <a:lnTo>
                    <a:pt x="28" y="233"/>
                  </a:lnTo>
                  <a:lnTo>
                    <a:pt x="14" y="226"/>
                  </a:lnTo>
                  <a:lnTo>
                    <a:pt x="16" y="235"/>
                  </a:lnTo>
                  <a:lnTo>
                    <a:pt x="0" y="25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4" name="Freeform 50">
              <a:extLst>
                <a:ext uri="{FF2B5EF4-FFF2-40B4-BE49-F238E27FC236}">
                  <a16:creationId xmlns:a16="http://schemas.microsoft.com/office/drawing/2014/main" xmlns="" id="{D9CBC1B3-9D27-A941-B34A-9AAFB210F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363" y="4616451"/>
              <a:ext cx="36513" cy="46038"/>
            </a:xfrm>
            <a:custGeom>
              <a:avLst/>
              <a:gdLst>
                <a:gd name="T0" fmla="*/ 13 w 35"/>
                <a:gd name="T1" fmla="*/ 0 h 43"/>
                <a:gd name="T2" fmla="*/ 13 w 35"/>
                <a:gd name="T3" fmla="*/ 0 h 43"/>
                <a:gd name="T4" fmla="*/ 35 w 35"/>
                <a:gd name="T5" fmla="*/ 20 h 43"/>
                <a:gd name="T6" fmla="*/ 34 w 35"/>
                <a:gd name="T7" fmla="*/ 42 h 43"/>
                <a:gd name="T8" fmla="*/ 0 w 35"/>
                <a:gd name="T9" fmla="*/ 43 h 43"/>
                <a:gd name="T10" fmla="*/ 0 w 35"/>
                <a:gd name="T11" fmla="*/ 19 h 43"/>
                <a:gd name="T12" fmla="*/ 13 w 3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3">
                  <a:moveTo>
                    <a:pt x="13" y="0"/>
                  </a:moveTo>
                  <a:lnTo>
                    <a:pt x="13" y="0"/>
                  </a:lnTo>
                  <a:lnTo>
                    <a:pt x="35" y="20"/>
                  </a:lnTo>
                  <a:lnTo>
                    <a:pt x="34" y="42"/>
                  </a:lnTo>
                  <a:lnTo>
                    <a:pt x="0" y="43"/>
                  </a:lnTo>
                  <a:lnTo>
                    <a:pt x="0" y="19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5" name="Freeform 51">
              <a:extLst>
                <a:ext uri="{FF2B5EF4-FFF2-40B4-BE49-F238E27FC236}">
                  <a16:creationId xmlns:a16="http://schemas.microsoft.com/office/drawing/2014/main" xmlns="" id="{B84E0B9C-5533-F045-838F-2EEF76E38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8775" y="4668838"/>
              <a:ext cx="38100" cy="38100"/>
            </a:xfrm>
            <a:custGeom>
              <a:avLst/>
              <a:gdLst>
                <a:gd name="T0" fmla="*/ 1 w 35"/>
                <a:gd name="T1" fmla="*/ 1 h 37"/>
                <a:gd name="T2" fmla="*/ 1 w 35"/>
                <a:gd name="T3" fmla="*/ 1 h 37"/>
                <a:gd name="T4" fmla="*/ 35 w 35"/>
                <a:gd name="T5" fmla="*/ 0 h 37"/>
                <a:gd name="T6" fmla="*/ 26 w 35"/>
                <a:gd name="T7" fmla="*/ 29 h 37"/>
                <a:gd name="T8" fmla="*/ 17 w 35"/>
                <a:gd name="T9" fmla="*/ 37 h 37"/>
                <a:gd name="T10" fmla="*/ 7 w 35"/>
                <a:gd name="T11" fmla="*/ 37 h 37"/>
                <a:gd name="T12" fmla="*/ 0 w 35"/>
                <a:gd name="T13" fmla="*/ 17 h 37"/>
                <a:gd name="T14" fmla="*/ 1 w 35"/>
                <a:gd name="T1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7">
                  <a:moveTo>
                    <a:pt x="1" y="1"/>
                  </a:moveTo>
                  <a:lnTo>
                    <a:pt x="1" y="1"/>
                  </a:lnTo>
                  <a:lnTo>
                    <a:pt x="35" y="0"/>
                  </a:lnTo>
                  <a:lnTo>
                    <a:pt x="26" y="29"/>
                  </a:lnTo>
                  <a:lnTo>
                    <a:pt x="17" y="37"/>
                  </a:lnTo>
                  <a:lnTo>
                    <a:pt x="7" y="37"/>
                  </a:lnTo>
                  <a:lnTo>
                    <a:pt x="0" y="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6" name="Freeform 52">
              <a:extLst>
                <a:ext uri="{FF2B5EF4-FFF2-40B4-BE49-F238E27FC236}">
                  <a16:creationId xmlns:a16="http://schemas.microsoft.com/office/drawing/2014/main" xmlns="" id="{67E81329-10D0-9347-A51F-4E7054B03E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7825" y="4508501"/>
              <a:ext cx="117475" cy="125413"/>
            </a:xfrm>
            <a:custGeom>
              <a:avLst/>
              <a:gdLst>
                <a:gd name="T0" fmla="*/ 0 w 112"/>
                <a:gd name="T1" fmla="*/ 96 h 118"/>
                <a:gd name="T2" fmla="*/ 0 w 112"/>
                <a:gd name="T3" fmla="*/ 96 h 118"/>
                <a:gd name="T4" fmla="*/ 24 w 112"/>
                <a:gd name="T5" fmla="*/ 118 h 118"/>
                <a:gd name="T6" fmla="*/ 39 w 112"/>
                <a:gd name="T7" fmla="*/ 108 h 118"/>
                <a:gd name="T8" fmla="*/ 79 w 112"/>
                <a:gd name="T9" fmla="*/ 102 h 118"/>
                <a:gd name="T10" fmla="*/ 86 w 112"/>
                <a:gd name="T11" fmla="*/ 103 h 118"/>
                <a:gd name="T12" fmla="*/ 89 w 112"/>
                <a:gd name="T13" fmla="*/ 87 h 118"/>
                <a:gd name="T14" fmla="*/ 112 w 112"/>
                <a:gd name="T15" fmla="*/ 39 h 118"/>
                <a:gd name="T16" fmla="*/ 93 w 112"/>
                <a:gd name="T17" fmla="*/ 0 h 118"/>
                <a:gd name="T18" fmla="*/ 31 w 112"/>
                <a:gd name="T19" fmla="*/ 0 h 118"/>
                <a:gd name="T20" fmla="*/ 30 w 112"/>
                <a:gd name="T21" fmla="*/ 16 h 118"/>
                <a:gd name="T22" fmla="*/ 38 w 112"/>
                <a:gd name="T23" fmla="*/ 24 h 118"/>
                <a:gd name="T24" fmla="*/ 37 w 112"/>
                <a:gd name="T25" fmla="*/ 41 h 118"/>
                <a:gd name="T26" fmla="*/ 0 w 112"/>
                <a:gd name="T27" fmla="*/ 9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18">
                  <a:moveTo>
                    <a:pt x="0" y="96"/>
                  </a:moveTo>
                  <a:lnTo>
                    <a:pt x="0" y="96"/>
                  </a:lnTo>
                  <a:lnTo>
                    <a:pt x="24" y="118"/>
                  </a:lnTo>
                  <a:lnTo>
                    <a:pt x="39" y="108"/>
                  </a:lnTo>
                  <a:lnTo>
                    <a:pt x="79" y="102"/>
                  </a:lnTo>
                  <a:lnTo>
                    <a:pt x="86" y="103"/>
                  </a:lnTo>
                  <a:lnTo>
                    <a:pt x="89" y="87"/>
                  </a:lnTo>
                  <a:lnTo>
                    <a:pt x="112" y="39"/>
                  </a:lnTo>
                  <a:lnTo>
                    <a:pt x="93" y="0"/>
                  </a:lnTo>
                  <a:lnTo>
                    <a:pt x="31" y="0"/>
                  </a:lnTo>
                  <a:lnTo>
                    <a:pt x="30" y="16"/>
                  </a:lnTo>
                  <a:lnTo>
                    <a:pt x="38" y="24"/>
                  </a:lnTo>
                  <a:lnTo>
                    <a:pt x="37" y="41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8" name="Freeform 54">
              <a:extLst>
                <a:ext uri="{FF2B5EF4-FFF2-40B4-BE49-F238E27FC236}">
                  <a16:creationId xmlns:a16="http://schemas.microsoft.com/office/drawing/2014/main" xmlns="" id="{05068568-5E11-354F-9871-D41A630D1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300" y="4621213"/>
              <a:ext cx="255588" cy="257175"/>
            </a:xfrm>
            <a:custGeom>
              <a:avLst/>
              <a:gdLst>
                <a:gd name="T0" fmla="*/ 105 w 242"/>
                <a:gd name="T1" fmla="*/ 242 h 242"/>
                <a:gd name="T2" fmla="*/ 105 w 242"/>
                <a:gd name="T3" fmla="*/ 242 h 242"/>
                <a:gd name="T4" fmla="*/ 242 w 242"/>
                <a:gd name="T5" fmla="*/ 226 h 242"/>
                <a:gd name="T6" fmla="*/ 211 w 242"/>
                <a:gd name="T7" fmla="*/ 166 h 242"/>
                <a:gd name="T8" fmla="*/ 209 w 242"/>
                <a:gd name="T9" fmla="*/ 109 h 242"/>
                <a:gd name="T10" fmla="*/ 219 w 242"/>
                <a:gd name="T11" fmla="*/ 81 h 242"/>
                <a:gd name="T12" fmla="*/ 89 w 242"/>
                <a:gd name="T13" fmla="*/ 0 h 242"/>
                <a:gd name="T14" fmla="*/ 48 w 242"/>
                <a:gd name="T15" fmla="*/ 6 h 242"/>
                <a:gd name="T16" fmla="*/ 34 w 242"/>
                <a:gd name="T17" fmla="*/ 17 h 242"/>
                <a:gd name="T18" fmla="*/ 33 w 242"/>
                <a:gd name="T19" fmla="*/ 41 h 242"/>
                <a:gd name="T20" fmla="*/ 23 w 242"/>
                <a:gd name="T21" fmla="*/ 74 h 242"/>
                <a:gd name="T22" fmla="*/ 14 w 242"/>
                <a:gd name="T23" fmla="*/ 85 h 242"/>
                <a:gd name="T24" fmla="*/ 0 w 242"/>
                <a:gd name="T25" fmla="*/ 87 h 242"/>
                <a:gd name="T26" fmla="*/ 26 w 242"/>
                <a:gd name="T27" fmla="*/ 178 h 242"/>
                <a:gd name="T28" fmla="*/ 69 w 242"/>
                <a:gd name="T29" fmla="*/ 198 h 242"/>
                <a:gd name="T30" fmla="*/ 99 w 242"/>
                <a:gd name="T31" fmla="*/ 199 h 242"/>
                <a:gd name="T32" fmla="*/ 105 w 242"/>
                <a:gd name="T33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2" h="242">
                  <a:moveTo>
                    <a:pt x="105" y="242"/>
                  </a:moveTo>
                  <a:lnTo>
                    <a:pt x="105" y="242"/>
                  </a:lnTo>
                  <a:lnTo>
                    <a:pt x="242" y="226"/>
                  </a:lnTo>
                  <a:lnTo>
                    <a:pt x="211" y="166"/>
                  </a:lnTo>
                  <a:lnTo>
                    <a:pt x="209" y="109"/>
                  </a:lnTo>
                  <a:lnTo>
                    <a:pt x="219" y="81"/>
                  </a:lnTo>
                  <a:lnTo>
                    <a:pt x="89" y="0"/>
                  </a:lnTo>
                  <a:lnTo>
                    <a:pt x="48" y="6"/>
                  </a:lnTo>
                  <a:lnTo>
                    <a:pt x="34" y="17"/>
                  </a:lnTo>
                  <a:lnTo>
                    <a:pt x="33" y="41"/>
                  </a:lnTo>
                  <a:lnTo>
                    <a:pt x="23" y="74"/>
                  </a:lnTo>
                  <a:lnTo>
                    <a:pt x="14" y="85"/>
                  </a:lnTo>
                  <a:lnTo>
                    <a:pt x="0" y="87"/>
                  </a:lnTo>
                  <a:lnTo>
                    <a:pt x="26" y="178"/>
                  </a:lnTo>
                  <a:lnTo>
                    <a:pt x="69" y="198"/>
                  </a:lnTo>
                  <a:lnTo>
                    <a:pt x="99" y="199"/>
                  </a:lnTo>
                  <a:lnTo>
                    <a:pt x="105" y="24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9" name="Freeform 55">
              <a:extLst>
                <a:ext uri="{FF2B5EF4-FFF2-40B4-BE49-F238E27FC236}">
                  <a16:creationId xmlns:a16="http://schemas.microsoft.com/office/drawing/2014/main" xmlns="" id="{8827359A-D3A1-7D4D-9AD0-B208D1084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0975" y="4808538"/>
              <a:ext cx="273050" cy="227013"/>
            </a:xfrm>
            <a:custGeom>
              <a:avLst/>
              <a:gdLst>
                <a:gd name="T0" fmla="*/ 0 w 258"/>
                <a:gd name="T1" fmla="*/ 170 h 214"/>
                <a:gd name="T2" fmla="*/ 0 w 258"/>
                <a:gd name="T3" fmla="*/ 170 h 214"/>
                <a:gd name="T4" fmla="*/ 25 w 258"/>
                <a:gd name="T5" fmla="*/ 204 h 214"/>
                <a:gd name="T6" fmla="*/ 64 w 258"/>
                <a:gd name="T7" fmla="*/ 206 h 214"/>
                <a:gd name="T8" fmla="*/ 77 w 258"/>
                <a:gd name="T9" fmla="*/ 214 h 214"/>
                <a:gd name="T10" fmla="*/ 118 w 258"/>
                <a:gd name="T11" fmla="*/ 214 h 214"/>
                <a:gd name="T12" fmla="*/ 152 w 258"/>
                <a:gd name="T13" fmla="*/ 166 h 214"/>
                <a:gd name="T14" fmla="*/ 249 w 258"/>
                <a:gd name="T15" fmla="*/ 122 h 214"/>
                <a:gd name="T16" fmla="*/ 258 w 258"/>
                <a:gd name="T17" fmla="*/ 84 h 214"/>
                <a:gd name="T18" fmla="*/ 247 w 258"/>
                <a:gd name="T19" fmla="*/ 29 h 214"/>
                <a:gd name="T20" fmla="*/ 196 w 258"/>
                <a:gd name="T21" fmla="*/ 0 h 214"/>
                <a:gd name="T22" fmla="*/ 162 w 258"/>
                <a:gd name="T23" fmla="*/ 3 h 214"/>
                <a:gd name="T24" fmla="*/ 145 w 258"/>
                <a:gd name="T25" fmla="*/ 40 h 214"/>
                <a:gd name="T26" fmla="*/ 146 w 258"/>
                <a:gd name="T27" fmla="*/ 57 h 214"/>
                <a:gd name="T28" fmla="*/ 186 w 258"/>
                <a:gd name="T29" fmla="*/ 76 h 214"/>
                <a:gd name="T30" fmla="*/ 188 w 258"/>
                <a:gd name="T31" fmla="*/ 118 h 214"/>
                <a:gd name="T32" fmla="*/ 154 w 258"/>
                <a:gd name="T33" fmla="*/ 120 h 214"/>
                <a:gd name="T34" fmla="*/ 145 w 258"/>
                <a:gd name="T35" fmla="*/ 106 h 214"/>
                <a:gd name="T36" fmla="*/ 50 w 258"/>
                <a:gd name="T37" fmla="*/ 65 h 214"/>
                <a:gd name="T38" fmla="*/ 47 w 258"/>
                <a:gd name="T39" fmla="*/ 97 h 214"/>
                <a:gd name="T40" fmla="*/ 2 w 258"/>
                <a:gd name="T41" fmla="*/ 98 h 214"/>
                <a:gd name="T42" fmla="*/ 0 w 258"/>
                <a:gd name="T43" fmla="*/ 17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8" h="214">
                  <a:moveTo>
                    <a:pt x="0" y="170"/>
                  </a:moveTo>
                  <a:lnTo>
                    <a:pt x="0" y="170"/>
                  </a:lnTo>
                  <a:lnTo>
                    <a:pt x="25" y="204"/>
                  </a:lnTo>
                  <a:lnTo>
                    <a:pt x="64" y="206"/>
                  </a:lnTo>
                  <a:lnTo>
                    <a:pt x="77" y="214"/>
                  </a:lnTo>
                  <a:lnTo>
                    <a:pt x="118" y="214"/>
                  </a:lnTo>
                  <a:lnTo>
                    <a:pt x="152" y="166"/>
                  </a:lnTo>
                  <a:lnTo>
                    <a:pt x="249" y="122"/>
                  </a:lnTo>
                  <a:lnTo>
                    <a:pt x="258" y="84"/>
                  </a:lnTo>
                  <a:lnTo>
                    <a:pt x="247" y="29"/>
                  </a:lnTo>
                  <a:lnTo>
                    <a:pt x="196" y="0"/>
                  </a:lnTo>
                  <a:lnTo>
                    <a:pt x="162" y="3"/>
                  </a:lnTo>
                  <a:lnTo>
                    <a:pt x="145" y="40"/>
                  </a:lnTo>
                  <a:lnTo>
                    <a:pt x="146" y="57"/>
                  </a:lnTo>
                  <a:lnTo>
                    <a:pt x="186" y="76"/>
                  </a:lnTo>
                  <a:lnTo>
                    <a:pt x="188" y="118"/>
                  </a:lnTo>
                  <a:lnTo>
                    <a:pt x="154" y="120"/>
                  </a:lnTo>
                  <a:lnTo>
                    <a:pt x="145" y="106"/>
                  </a:lnTo>
                  <a:lnTo>
                    <a:pt x="50" y="65"/>
                  </a:lnTo>
                  <a:lnTo>
                    <a:pt x="47" y="97"/>
                  </a:lnTo>
                  <a:lnTo>
                    <a:pt x="2" y="98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0" name="Freeform 56">
              <a:extLst>
                <a:ext uri="{FF2B5EF4-FFF2-40B4-BE49-F238E27FC236}">
                  <a16:creationId xmlns:a16="http://schemas.microsoft.com/office/drawing/2014/main" xmlns="" id="{F7010275-17DB-2344-A82A-77B21CCFC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6025" y="4754563"/>
              <a:ext cx="277813" cy="277813"/>
            </a:xfrm>
            <a:custGeom>
              <a:avLst/>
              <a:gdLst>
                <a:gd name="T0" fmla="*/ 19 w 263"/>
                <a:gd name="T1" fmla="*/ 1 h 262"/>
                <a:gd name="T2" fmla="*/ 19 w 263"/>
                <a:gd name="T3" fmla="*/ 1 h 262"/>
                <a:gd name="T4" fmla="*/ 45 w 263"/>
                <a:gd name="T5" fmla="*/ 101 h 262"/>
                <a:gd name="T6" fmla="*/ 45 w 263"/>
                <a:gd name="T7" fmla="*/ 132 h 262"/>
                <a:gd name="T8" fmla="*/ 6 w 263"/>
                <a:gd name="T9" fmla="*/ 174 h 262"/>
                <a:gd name="T10" fmla="*/ 0 w 263"/>
                <a:gd name="T11" fmla="*/ 243 h 262"/>
                <a:gd name="T12" fmla="*/ 150 w 263"/>
                <a:gd name="T13" fmla="*/ 244 h 262"/>
                <a:gd name="T14" fmla="*/ 199 w 263"/>
                <a:gd name="T15" fmla="*/ 262 h 262"/>
                <a:gd name="T16" fmla="*/ 240 w 263"/>
                <a:gd name="T17" fmla="*/ 257 h 262"/>
                <a:gd name="T18" fmla="*/ 216 w 263"/>
                <a:gd name="T19" fmla="*/ 227 h 262"/>
                <a:gd name="T20" fmla="*/ 216 w 263"/>
                <a:gd name="T21" fmla="*/ 143 h 262"/>
                <a:gd name="T22" fmla="*/ 263 w 263"/>
                <a:gd name="T23" fmla="*/ 141 h 262"/>
                <a:gd name="T24" fmla="*/ 263 w 263"/>
                <a:gd name="T25" fmla="*/ 108 h 262"/>
                <a:gd name="T26" fmla="*/ 225 w 263"/>
                <a:gd name="T27" fmla="*/ 106 h 262"/>
                <a:gd name="T28" fmla="*/ 218 w 263"/>
                <a:gd name="T29" fmla="*/ 29 h 262"/>
                <a:gd name="T30" fmla="*/ 202 w 263"/>
                <a:gd name="T31" fmla="*/ 29 h 262"/>
                <a:gd name="T32" fmla="*/ 193 w 263"/>
                <a:gd name="T33" fmla="*/ 21 h 262"/>
                <a:gd name="T34" fmla="*/ 184 w 263"/>
                <a:gd name="T35" fmla="*/ 22 h 262"/>
                <a:gd name="T36" fmla="*/ 171 w 263"/>
                <a:gd name="T37" fmla="*/ 46 h 262"/>
                <a:gd name="T38" fmla="*/ 124 w 263"/>
                <a:gd name="T39" fmla="*/ 46 h 262"/>
                <a:gd name="T40" fmla="*/ 113 w 263"/>
                <a:gd name="T41" fmla="*/ 34 h 262"/>
                <a:gd name="T42" fmla="*/ 116 w 263"/>
                <a:gd name="T43" fmla="*/ 19 h 262"/>
                <a:gd name="T44" fmla="*/ 103 w 263"/>
                <a:gd name="T45" fmla="*/ 0 h 262"/>
                <a:gd name="T46" fmla="*/ 19 w 263"/>
                <a:gd name="T47" fmla="*/ 1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3" h="262">
                  <a:moveTo>
                    <a:pt x="19" y="1"/>
                  </a:moveTo>
                  <a:lnTo>
                    <a:pt x="19" y="1"/>
                  </a:lnTo>
                  <a:lnTo>
                    <a:pt x="45" y="101"/>
                  </a:lnTo>
                  <a:lnTo>
                    <a:pt x="45" y="132"/>
                  </a:lnTo>
                  <a:lnTo>
                    <a:pt x="6" y="174"/>
                  </a:lnTo>
                  <a:lnTo>
                    <a:pt x="0" y="243"/>
                  </a:lnTo>
                  <a:lnTo>
                    <a:pt x="150" y="244"/>
                  </a:lnTo>
                  <a:lnTo>
                    <a:pt x="199" y="262"/>
                  </a:lnTo>
                  <a:lnTo>
                    <a:pt x="240" y="257"/>
                  </a:lnTo>
                  <a:lnTo>
                    <a:pt x="216" y="227"/>
                  </a:lnTo>
                  <a:lnTo>
                    <a:pt x="216" y="143"/>
                  </a:lnTo>
                  <a:lnTo>
                    <a:pt x="263" y="141"/>
                  </a:lnTo>
                  <a:lnTo>
                    <a:pt x="263" y="108"/>
                  </a:lnTo>
                  <a:lnTo>
                    <a:pt x="225" y="106"/>
                  </a:lnTo>
                  <a:lnTo>
                    <a:pt x="218" y="29"/>
                  </a:lnTo>
                  <a:lnTo>
                    <a:pt x="202" y="29"/>
                  </a:lnTo>
                  <a:lnTo>
                    <a:pt x="193" y="21"/>
                  </a:lnTo>
                  <a:lnTo>
                    <a:pt x="184" y="22"/>
                  </a:lnTo>
                  <a:lnTo>
                    <a:pt x="171" y="46"/>
                  </a:lnTo>
                  <a:lnTo>
                    <a:pt x="124" y="46"/>
                  </a:lnTo>
                  <a:lnTo>
                    <a:pt x="113" y="34"/>
                  </a:lnTo>
                  <a:lnTo>
                    <a:pt x="116" y="19"/>
                  </a:lnTo>
                  <a:lnTo>
                    <a:pt x="103" y="0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1" name="Freeform 57">
              <a:extLst>
                <a:ext uri="{FF2B5EF4-FFF2-40B4-BE49-F238E27FC236}">
                  <a16:creationId xmlns:a16="http://schemas.microsoft.com/office/drawing/2014/main" xmlns="" id="{58B28015-0882-1049-B568-AB0E3887F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263" y="4838701"/>
              <a:ext cx="66675" cy="182563"/>
            </a:xfrm>
            <a:custGeom>
              <a:avLst/>
              <a:gdLst>
                <a:gd name="T0" fmla="*/ 2 w 63"/>
                <a:gd name="T1" fmla="*/ 100 h 172"/>
                <a:gd name="T2" fmla="*/ 2 w 63"/>
                <a:gd name="T3" fmla="*/ 100 h 172"/>
                <a:gd name="T4" fmla="*/ 26 w 63"/>
                <a:gd name="T5" fmla="*/ 125 h 172"/>
                <a:gd name="T6" fmla="*/ 26 w 63"/>
                <a:gd name="T7" fmla="*/ 158 h 172"/>
                <a:gd name="T8" fmla="*/ 31 w 63"/>
                <a:gd name="T9" fmla="*/ 172 h 172"/>
                <a:gd name="T10" fmla="*/ 63 w 63"/>
                <a:gd name="T11" fmla="*/ 137 h 172"/>
                <a:gd name="T12" fmla="*/ 59 w 63"/>
                <a:gd name="T13" fmla="*/ 92 h 172"/>
                <a:gd name="T14" fmla="*/ 42 w 63"/>
                <a:gd name="T15" fmla="*/ 79 h 172"/>
                <a:gd name="T16" fmla="*/ 26 w 63"/>
                <a:gd name="T17" fmla="*/ 1 h 172"/>
                <a:gd name="T18" fmla="*/ 0 w 63"/>
                <a:gd name="T19" fmla="*/ 0 h 172"/>
                <a:gd name="T20" fmla="*/ 12 w 63"/>
                <a:gd name="T21" fmla="*/ 56 h 172"/>
                <a:gd name="T22" fmla="*/ 2 w 63"/>
                <a:gd name="T23" fmla="*/ 10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72">
                  <a:moveTo>
                    <a:pt x="2" y="100"/>
                  </a:moveTo>
                  <a:lnTo>
                    <a:pt x="2" y="100"/>
                  </a:lnTo>
                  <a:lnTo>
                    <a:pt x="26" y="125"/>
                  </a:lnTo>
                  <a:lnTo>
                    <a:pt x="26" y="158"/>
                  </a:lnTo>
                  <a:lnTo>
                    <a:pt x="31" y="172"/>
                  </a:lnTo>
                  <a:lnTo>
                    <a:pt x="63" y="137"/>
                  </a:lnTo>
                  <a:lnTo>
                    <a:pt x="59" y="92"/>
                  </a:lnTo>
                  <a:lnTo>
                    <a:pt x="42" y="79"/>
                  </a:lnTo>
                  <a:lnTo>
                    <a:pt x="26" y="1"/>
                  </a:lnTo>
                  <a:lnTo>
                    <a:pt x="0" y="0"/>
                  </a:lnTo>
                  <a:lnTo>
                    <a:pt x="12" y="56"/>
                  </a:lnTo>
                  <a:lnTo>
                    <a:pt x="2" y="10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2" name="Freeform 58">
              <a:extLst>
                <a:ext uri="{FF2B5EF4-FFF2-40B4-BE49-F238E27FC236}">
                  <a16:creationId xmlns:a16="http://schemas.microsoft.com/office/drawing/2014/main" xmlns="" id="{14B0AA33-0D60-034A-BC01-DB28899BA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7825" y="4867276"/>
              <a:ext cx="257175" cy="376238"/>
            </a:xfrm>
            <a:custGeom>
              <a:avLst/>
              <a:gdLst>
                <a:gd name="T0" fmla="*/ 22 w 243"/>
                <a:gd name="T1" fmla="*/ 339 h 356"/>
                <a:gd name="T2" fmla="*/ 22 w 243"/>
                <a:gd name="T3" fmla="*/ 339 h 356"/>
                <a:gd name="T4" fmla="*/ 43 w 243"/>
                <a:gd name="T5" fmla="*/ 356 h 356"/>
                <a:gd name="T6" fmla="*/ 93 w 243"/>
                <a:gd name="T7" fmla="*/ 326 h 356"/>
                <a:gd name="T8" fmla="*/ 101 w 243"/>
                <a:gd name="T9" fmla="*/ 281 h 356"/>
                <a:gd name="T10" fmla="*/ 101 w 243"/>
                <a:gd name="T11" fmla="*/ 207 h 356"/>
                <a:gd name="T12" fmla="*/ 181 w 243"/>
                <a:gd name="T13" fmla="*/ 142 h 356"/>
                <a:gd name="T14" fmla="*/ 194 w 243"/>
                <a:gd name="T15" fmla="*/ 142 h 356"/>
                <a:gd name="T16" fmla="*/ 243 w 243"/>
                <a:gd name="T17" fmla="*/ 96 h 356"/>
                <a:gd name="T18" fmla="*/ 235 w 243"/>
                <a:gd name="T19" fmla="*/ 0 h 356"/>
                <a:gd name="T20" fmla="*/ 107 w 243"/>
                <a:gd name="T21" fmla="*/ 16 h 356"/>
                <a:gd name="T22" fmla="*/ 111 w 243"/>
                <a:gd name="T23" fmla="*/ 45 h 356"/>
                <a:gd name="T24" fmla="*/ 133 w 243"/>
                <a:gd name="T25" fmla="*/ 62 h 356"/>
                <a:gd name="T26" fmla="*/ 138 w 243"/>
                <a:gd name="T27" fmla="*/ 114 h 356"/>
                <a:gd name="T28" fmla="*/ 95 w 243"/>
                <a:gd name="T29" fmla="*/ 156 h 356"/>
                <a:gd name="T30" fmla="*/ 84 w 243"/>
                <a:gd name="T31" fmla="*/ 133 h 356"/>
                <a:gd name="T32" fmla="*/ 86 w 243"/>
                <a:gd name="T33" fmla="*/ 101 h 356"/>
                <a:gd name="T34" fmla="*/ 61 w 243"/>
                <a:gd name="T35" fmla="*/ 74 h 356"/>
                <a:gd name="T36" fmla="*/ 0 w 243"/>
                <a:gd name="T37" fmla="*/ 103 h 356"/>
                <a:gd name="T38" fmla="*/ 57 w 243"/>
                <a:gd name="T39" fmla="*/ 132 h 356"/>
                <a:gd name="T40" fmla="*/ 59 w 243"/>
                <a:gd name="T41" fmla="*/ 216 h 356"/>
                <a:gd name="T42" fmla="*/ 22 w 243"/>
                <a:gd name="T43" fmla="*/ 272 h 356"/>
                <a:gd name="T44" fmla="*/ 22 w 243"/>
                <a:gd name="T45" fmla="*/ 339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3" h="356">
                  <a:moveTo>
                    <a:pt x="22" y="339"/>
                  </a:moveTo>
                  <a:lnTo>
                    <a:pt x="22" y="339"/>
                  </a:lnTo>
                  <a:lnTo>
                    <a:pt x="43" y="356"/>
                  </a:lnTo>
                  <a:lnTo>
                    <a:pt x="93" y="326"/>
                  </a:lnTo>
                  <a:lnTo>
                    <a:pt x="101" y="281"/>
                  </a:lnTo>
                  <a:lnTo>
                    <a:pt x="101" y="207"/>
                  </a:lnTo>
                  <a:lnTo>
                    <a:pt x="181" y="142"/>
                  </a:lnTo>
                  <a:lnTo>
                    <a:pt x="194" y="142"/>
                  </a:lnTo>
                  <a:lnTo>
                    <a:pt x="243" y="96"/>
                  </a:lnTo>
                  <a:lnTo>
                    <a:pt x="235" y="0"/>
                  </a:lnTo>
                  <a:lnTo>
                    <a:pt x="107" y="16"/>
                  </a:lnTo>
                  <a:lnTo>
                    <a:pt x="111" y="45"/>
                  </a:lnTo>
                  <a:lnTo>
                    <a:pt x="133" y="62"/>
                  </a:lnTo>
                  <a:lnTo>
                    <a:pt x="138" y="114"/>
                  </a:lnTo>
                  <a:lnTo>
                    <a:pt x="95" y="156"/>
                  </a:lnTo>
                  <a:lnTo>
                    <a:pt x="84" y="133"/>
                  </a:lnTo>
                  <a:lnTo>
                    <a:pt x="86" y="101"/>
                  </a:lnTo>
                  <a:lnTo>
                    <a:pt x="61" y="74"/>
                  </a:lnTo>
                  <a:lnTo>
                    <a:pt x="0" y="103"/>
                  </a:lnTo>
                  <a:lnTo>
                    <a:pt x="57" y="132"/>
                  </a:lnTo>
                  <a:lnTo>
                    <a:pt x="59" y="216"/>
                  </a:lnTo>
                  <a:lnTo>
                    <a:pt x="22" y="272"/>
                  </a:lnTo>
                  <a:lnTo>
                    <a:pt x="22" y="33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3" name="Freeform 59">
              <a:extLst>
                <a:ext uri="{FF2B5EF4-FFF2-40B4-BE49-F238E27FC236}">
                  <a16:creationId xmlns:a16="http://schemas.microsoft.com/office/drawing/2014/main" xmlns="" id="{DC322C04-FBB7-C640-BF15-6D03EEE60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3525" y="4978401"/>
              <a:ext cx="171450" cy="171450"/>
            </a:xfrm>
            <a:custGeom>
              <a:avLst/>
              <a:gdLst>
                <a:gd name="T0" fmla="*/ 1 w 162"/>
                <a:gd name="T1" fmla="*/ 69 h 162"/>
                <a:gd name="T2" fmla="*/ 1 w 162"/>
                <a:gd name="T3" fmla="*/ 69 h 162"/>
                <a:gd name="T4" fmla="*/ 72 w 162"/>
                <a:gd name="T5" fmla="*/ 149 h 162"/>
                <a:gd name="T6" fmla="*/ 126 w 162"/>
                <a:gd name="T7" fmla="*/ 162 h 162"/>
                <a:gd name="T8" fmla="*/ 162 w 162"/>
                <a:gd name="T9" fmla="*/ 106 h 162"/>
                <a:gd name="T10" fmla="*/ 159 w 162"/>
                <a:gd name="T11" fmla="*/ 30 h 162"/>
                <a:gd name="T12" fmla="*/ 100 w 162"/>
                <a:gd name="T13" fmla="*/ 0 h 162"/>
                <a:gd name="T14" fmla="*/ 78 w 162"/>
                <a:gd name="T15" fmla="*/ 10 h 162"/>
                <a:gd name="T16" fmla="*/ 46 w 162"/>
                <a:gd name="T17" fmla="*/ 60 h 162"/>
                <a:gd name="T18" fmla="*/ 0 w 162"/>
                <a:gd name="T19" fmla="*/ 60 h 162"/>
                <a:gd name="T20" fmla="*/ 1 w 162"/>
                <a:gd name="T21" fmla="*/ 6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2" h="162">
                  <a:moveTo>
                    <a:pt x="1" y="69"/>
                  </a:moveTo>
                  <a:lnTo>
                    <a:pt x="1" y="69"/>
                  </a:lnTo>
                  <a:lnTo>
                    <a:pt x="72" y="149"/>
                  </a:lnTo>
                  <a:lnTo>
                    <a:pt x="126" y="162"/>
                  </a:lnTo>
                  <a:lnTo>
                    <a:pt x="162" y="106"/>
                  </a:lnTo>
                  <a:lnTo>
                    <a:pt x="159" y="30"/>
                  </a:lnTo>
                  <a:lnTo>
                    <a:pt x="100" y="0"/>
                  </a:lnTo>
                  <a:lnTo>
                    <a:pt x="78" y="10"/>
                  </a:lnTo>
                  <a:lnTo>
                    <a:pt x="46" y="60"/>
                  </a:lnTo>
                  <a:lnTo>
                    <a:pt x="0" y="60"/>
                  </a:lnTo>
                  <a:lnTo>
                    <a:pt x="1" y="6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4" name="Freeform 60">
              <a:extLst>
                <a:ext uri="{FF2B5EF4-FFF2-40B4-BE49-F238E27FC236}">
                  <a16:creationId xmlns:a16="http://schemas.microsoft.com/office/drawing/2014/main" xmlns="" id="{8E30BE69-27C8-E645-AF46-4C0B34DC0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438" y="5018088"/>
              <a:ext cx="298450" cy="298450"/>
            </a:xfrm>
            <a:custGeom>
              <a:avLst/>
              <a:gdLst>
                <a:gd name="T0" fmla="*/ 82 w 282"/>
                <a:gd name="T1" fmla="*/ 264 h 282"/>
                <a:gd name="T2" fmla="*/ 82 w 282"/>
                <a:gd name="T3" fmla="*/ 264 h 282"/>
                <a:gd name="T4" fmla="*/ 108 w 282"/>
                <a:gd name="T5" fmla="*/ 266 h 282"/>
                <a:gd name="T6" fmla="*/ 124 w 282"/>
                <a:gd name="T7" fmla="*/ 281 h 282"/>
                <a:gd name="T8" fmla="*/ 160 w 282"/>
                <a:gd name="T9" fmla="*/ 282 h 282"/>
                <a:gd name="T10" fmla="*/ 169 w 282"/>
                <a:gd name="T11" fmla="*/ 178 h 282"/>
                <a:gd name="T12" fmla="*/ 169 w 282"/>
                <a:gd name="T13" fmla="*/ 110 h 282"/>
                <a:gd name="T14" fmla="*/ 193 w 282"/>
                <a:gd name="T15" fmla="*/ 105 h 282"/>
                <a:gd name="T16" fmla="*/ 202 w 282"/>
                <a:gd name="T17" fmla="*/ 34 h 282"/>
                <a:gd name="T18" fmla="*/ 261 w 282"/>
                <a:gd name="T19" fmla="*/ 32 h 282"/>
                <a:gd name="T20" fmla="*/ 282 w 282"/>
                <a:gd name="T21" fmla="*/ 14 h 282"/>
                <a:gd name="T22" fmla="*/ 247 w 282"/>
                <a:gd name="T23" fmla="*/ 13 h 282"/>
                <a:gd name="T24" fmla="*/ 198 w 282"/>
                <a:gd name="T25" fmla="*/ 19 h 282"/>
                <a:gd name="T26" fmla="*/ 146 w 282"/>
                <a:gd name="T27" fmla="*/ 0 h 282"/>
                <a:gd name="T28" fmla="*/ 0 w 282"/>
                <a:gd name="T29" fmla="*/ 0 h 282"/>
                <a:gd name="T30" fmla="*/ 4 w 282"/>
                <a:gd name="T31" fmla="*/ 42 h 282"/>
                <a:gd name="T32" fmla="*/ 52 w 282"/>
                <a:gd name="T33" fmla="*/ 114 h 282"/>
                <a:gd name="T34" fmla="*/ 44 w 282"/>
                <a:gd name="T35" fmla="*/ 151 h 282"/>
                <a:gd name="T36" fmla="*/ 44 w 282"/>
                <a:gd name="T37" fmla="*/ 170 h 282"/>
                <a:gd name="T38" fmla="*/ 82 w 282"/>
                <a:gd name="T39" fmla="*/ 26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2" h="282">
                  <a:moveTo>
                    <a:pt x="82" y="264"/>
                  </a:moveTo>
                  <a:lnTo>
                    <a:pt x="82" y="264"/>
                  </a:lnTo>
                  <a:lnTo>
                    <a:pt x="108" y="266"/>
                  </a:lnTo>
                  <a:lnTo>
                    <a:pt x="124" y="281"/>
                  </a:lnTo>
                  <a:lnTo>
                    <a:pt x="160" y="282"/>
                  </a:lnTo>
                  <a:lnTo>
                    <a:pt x="169" y="178"/>
                  </a:lnTo>
                  <a:lnTo>
                    <a:pt x="169" y="110"/>
                  </a:lnTo>
                  <a:lnTo>
                    <a:pt x="193" y="105"/>
                  </a:lnTo>
                  <a:lnTo>
                    <a:pt x="202" y="34"/>
                  </a:lnTo>
                  <a:lnTo>
                    <a:pt x="261" y="32"/>
                  </a:lnTo>
                  <a:lnTo>
                    <a:pt x="282" y="14"/>
                  </a:lnTo>
                  <a:lnTo>
                    <a:pt x="247" y="13"/>
                  </a:lnTo>
                  <a:lnTo>
                    <a:pt x="198" y="19"/>
                  </a:lnTo>
                  <a:lnTo>
                    <a:pt x="146" y="0"/>
                  </a:lnTo>
                  <a:lnTo>
                    <a:pt x="0" y="0"/>
                  </a:lnTo>
                  <a:lnTo>
                    <a:pt x="4" y="42"/>
                  </a:lnTo>
                  <a:lnTo>
                    <a:pt x="52" y="114"/>
                  </a:lnTo>
                  <a:lnTo>
                    <a:pt x="44" y="151"/>
                  </a:lnTo>
                  <a:lnTo>
                    <a:pt x="44" y="170"/>
                  </a:lnTo>
                  <a:lnTo>
                    <a:pt x="82" y="26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5" name="Freeform 61">
              <a:extLst>
                <a:ext uri="{FF2B5EF4-FFF2-40B4-BE49-F238E27FC236}">
                  <a16:creationId xmlns:a16="http://schemas.microsoft.com/office/drawing/2014/main" xmlns="" id="{4F8AF053-CF29-0245-9739-09A32152F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763" y="5037138"/>
              <a:ext cx="203200" cy="230188"/>
            </a:xfrm>
            <a:custGeom>
              <a:avLst/>
              <a:gdLst>
                <a:gd name="T0" fmla="*/ 0 w 193"/>
                <a:gd name="T1" fmla="*/ 163 h 218"/>
                <a:gd name="T2" fmla="*/ 0 w 193"/>
                <a:gd name="T3" fmla="*/ 163 h 218"/>
                <a:gd name="T4" fmla="*/ 17 w 193"/>
                <a:gd name="T5" fmla="*/ 168 h 218"/>
                <a:gd name="T6" fmla="*/ 14 w 193"/>
                <a:gd name="T7" fmla="*/ 216 h 218"/>
                <a:gd name="T8" fmla="*/ 32 w 193"/>
                <a:gd name="T9" fmla="*/ 218 h 218"/>
                <a:gd name="T10" fmla="*/ 71 w 193"/>
                <a:gd name="T11" fmla="*/ 183 h 218"/>
                <a:gd name="T12" fmla="*/ 119 w 193"/>
                <a:gd name="T13" fmla="*/ 188 h 218"/>
                <a:gd name="T14" fmla="*/ 132 w 193"/>
                <a:gd name="T15" fmla="*/ 156 h 218"/>
                <a:gd name="T16" fmla="*/ 193 w 193"/>
                <a:gd name="T17" fmla="*/ 100 h 218"/>
                <a:gd name="T18" fmla="*/ 120 w 193"/>
                <a:gd name="T19" fmla="*/ 17 h 218"/>
                <a:gd name="T20" fmla="*/ 119 w 193"/>
                <a:gd name="T21" fmla="*/ 3 h 218"/>
                <a:gd name="T22" fmla="*/ 111 w 193"/>
                <a:gd name="T23" fmla="*/ 0 h 218"/>
                <a:gd name="T24" fmla="*/ 89 w 193"/>
                <a:gd name="T25" fmla="*/ 21 h 218"/>
                <a:gd name="T26" fmla="*/ 32 w 193"/>
                <a:gd name="T27" fmla="*/ 22 h 218"/>
                <a:gd name="T28" fmla="*/ 24 w 193"/>
                <a:gd name="T29" fmla="*/ 94 h 218"/>
                <a:gd name="T30" fmla="*/ 1 w 193"/>
                <a:gd name="T31" fmla="*/ 99 h 218"/>
                <a:gd name="T32" fmla="*/ 0 w 193"/>
                <a:gd name="T33" fmla="*/ 163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3" h="218">
                  <a:moveTo>
                    <a:pt x="0" y="163"/>
                  </a:moveTo>
                  <a:lnTo>
                    <a:pt x="0" y="163"/>
                  </a:lnTo>
                  <a:lnTo>
                    <a:pt x="17" y="168"/>
                  </a:lnTo>
                  <a:lnTo>
                    <a:pt x="14" y="216"/>
                  </a:lnTo>
                  <a:lnTo>
                    <a:pt x="32" y="218"/>
                  </a:lnTo>
                  <a:lnTo>
                    <a:pt x="71" y="183"/>
                  </a:lnTo>
                  <a:lnTo>
                    <a:pt x="119" y="188"/>
                  </a:lnTo>
                  <a:lnTo>
                    <a:pt x="132" y="156"/>
                  </a:lnTo>
                  <a:lnTo>
                    <a:pt x="193" y="100"/>
                  </a:lnTo>
                  <a:lnTo>
                    <a:pt x="120" y="17"/>
                  </a:lnTo>
                  <a:lnTo>
                    <a:pt x="119" y="3"/>
                  </a:lnTo>
                  <a:lnTo>
                    <a:pt x="111" y="0"/>
                  </a:lnTo>
                  <a:lnTo>
                    <a:pt x="89" y="21"/>
                  </a:lnTo>
                  <a:lnTo>
                    <a:pt x="32" y="22"/>
                  </a:lnTo>
                  <a:lnTo>
                    <a:pt x="24" y="94"/>
                  </a:lnTo>
                  <a:lnTo>
                    <a:pt x="1" y="99"/>
                  </a:lnTo>
                  <a:lnTo>
                    <a:pt x="0" y="16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6" name="Freeform 62">
              <a:extLst>
                <a:ext uri="{FF2B5EF4-FFF2-40B4-BE49-F238E27FC236}">
                  <a16:creationId xmlns:a16="http://schemas.microsoft.com/office/drawing/2014/main" xmlns="" id="{B195A580-EA87-C643-BE63-715D35FFA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300" y="5230813"/>
              <a:ext cx="52388" cy="44450"/>
            </a:xfrm>
            <a:custGeom>
              <a:avLst/>
              <a:gdLst>
                <a:gd name="T0" fmla="*/ 29 w 49"/>
                <a:gd name="T1" fmla="*/ 0 h 41"/>
                <a:gd name="T2" fmla="*/ 29 w 49"/>
                <a:gd name="T3" fmla="*/ 0 h 41"/>
                <a:gd name="T4" fmla="*/ 9 w 49"/>
                <a:gd name="T5" fmla="*/ 4 h 41"/>
                <a:gd name="T6" fmla="*/ 0 w 49"/>
                <a:gd name="T7" fmla="*/ 27 h 41"/>
                <a:gd name="T8" fmla="*/ 16 w 49"/>
                <a:gd name="T9" fmla="*/ 41 h 41"/>
                <a:gd name="T10" fmla="*/ 34 w 49"/>
                <a:gd name="T11" fmla="*/ 41 h 41"/>
                <a:gd name="T12" fmla="*/ 49 w 49"/>
                <a:gd name="T13" fmla="*/ 18 h 41"/>
                <a:gd name="T14" fmla="*/ 29 w 49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41">
                  <a:moveTo>
                    <a:pt x="29" y="0"/>
                  </a:moveTo>
                  <a:lnTo>
                    <a:pt x="29" y="0"/>
                  </a:lnTo>
                  <a:lnTo>
                    <a:pt x="9" y="4"/>
                  </a:lnTo>
                  <a:lnTo>
                    <a:pt x="0" y="27"/>
                  </a:lnTo>
                  <a:lnTo>
                    <a:pt x="16" y="41"/>
                  </a:lnTo>
                  <a:lnTo>
                    <a:pt x="34" y="41"/>
                  </a:lnTo>
                  <a:lnTo>
                    <a:pt x="49" y="18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7" name="Freeform 63">
              <a:extLst>
                <a:ext uri="{FF2B5EF4-FFF2-40B4-BE49-F238E27FC236}">
                  <a16:creationId xmlns:a16="http://schemas.microsoft.com/office/drawing/2014/main" xmlns="" id="{F8396252-E67B-DA46-B354-5214735F93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400" y="5307013"/>
              <a:ext cx="60325" cy="52388"/>
            </a:xfrm>
            <a:custGeom>
              <a:avLst/>
              <a:gdLst>
                <a:gd name="T0" fmla="*/ 7 w 56"/>
                <a:gd name="T1" fmla="*/ 19 h 50"/>
                <a:gd name="T2" fmla="*/ 7 w 56"/>
                <a:gd name="T3" fmla="*/ 19 h 50"/>
                <a:gd name="T4" fmla="*/ 31 w 56"/>
                <a:gd name="T5" fmla="*/ 0 h 50"/>
                <a:gd name="T6" fmla="*/ 42 w 56"/>
                <a:gd name="T7" fmla="*/ 1 h 50"/>
                <a:gd name="T8" fmla="*/ 56 w 56"/>
                <a:gd name="T9" fmla="*/ 18 h 50"/>
                <a:gd name="T10" fmla="*/ 55 w 56"/>
                <a:gd name="T11" fmla="*/ 35 h 50"/>
                <a:gd name="T12" fmla="*/ 32 w 56"/>
                <a:gd name="T13" fmla="*/ 43 h 50"/>
                <a:gd name="T14" fmla="*/ 32 w 56"/>
                <a:gd name="T15" fmla="*/ 50 h 50"/>
                <a:gd name="T16" fmla="*/ 6 w 56"/>
                <a:gd name="T17" fmla="*/ 49 h 50"/>
                <a:gd name="T18" fmla="*/ 0 w 56"/>
                <a:gd name="T19" fmla="*/ 30 h 50"/>
                <a:gd name="T20" fmla="*/ 7 w 56"/>
                <a:gd name="T21" fmla="*/ 1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50">
                  <a:moveTo>
                    <a:pt x="7" y="19"/>
                  </a:moveTo>
                  <a:lnTo>
                    <a:pt x="7" y="19"/>
                  </a:lnTo>
                  <a:lnTo>
                    <a:pt x="31" y="0"/>
                  </a:lnTo>
                  <a:lnTo>
                    <a:pt x="42" y="1"/>
                  </a:lnTo>
                  <a:lnTo>
                    <a:pt x="56" y="18"/>
                  </a:lnTo>
                  <a:lnTo>
                    <a:pt x="55" y="35"/>
                  </a:lnTo>
                  <a:lnTo>
                    <a:pt x="32" y="43"/>
                  </a:lnTo>
                  <a:lnTo>
                    <a:pt x="32" y="50"/>
                  </a:lnTo>
                  <a:lnTo>
                    <a:pt x="6" y="49"/>
                  </a:lnTo>
                  <a:lnTo>
                    <a:pt x="0" y="30"/>
                  </a:lnTo>
                  <a:lnTo>
                    <a:pt x="7" y="1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8" name="Freeform 64">
              <a:extLst>
                <a:ext uri="{FF2B5EF4-FFF2-40B4-BE49-F238E27FC236}">
                  <a16:creationId xmlns:a16="http://schemas.microsoft.com/office/drawing/2014/main" xmlns="" id="{80D9E490-5A03-844D-9BDE-0AD1240C3E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925" y="5145088"/>
              <a:ext cx="387350" cy="338138"/>
            </a:xfrm>
            <a:custGeom>
              <a:avLst/>
              <a:gdLst>
                <a:gd name="T0" fmla="*/ 262 w 367"/>
                <a:gd name="T1" fmla="*/ 145 h 319"/>
                <a:gd name="T2" fmla="*/ 262 w 367"/>
                <a:gd name="T3" fmla="*/ 145 h 319"/>
                <a:gd name="T4" fmla="*/ 274 w 367"/>
                <a:gd name="T5" fmla="*/ 145 h 319"/>
                <a:gd name="T6" fmla="*/ 293 w 367"/>
                <a:gd name="T7" fmla="*/ 166 h 319"/>
                <a:gd name="T8" fmla="*/ 293 w 367"/>
                <a:gd name="T9" fmla="*/ 190 h 319"/>
                <a:gd name="T10" fmla="*/ 270 w 367"/>
                <a:gd name="T11" fmla="*/ 201 h 319"/>
                <a:gd name="T12" fmla="*/ 269 w 367"/>
                <a:gd name="T13" fmla="*/ 209 h 319"/>
                <a:gd name="T14" fmla="*/ 234 w 367"/>
                <a:gd name="T15" fmla="*/ 210 h 319"/>
                <a:gd name="T16" fmla="*/ 224 w 367"/>
                <a:gd name="T17" fmla="*/ 184 h 319"/>
                <a:gd name="T18" fmla="*/ 234 w 367"/>
                <a:gd name="T19" fmla="*/ 165 h 319"/>
                <a:gd name="T20" fmla="*/ 262 w 367"/>
                <a:gd name="T21" fmla="*/ 145 h 319"/>
                <a:gd name="T22" fmla="*/ 292 w 367"/>
                <a:gd name="T23" fmla="*/ 0 h 319"/>
                <a:gd name="T24" fmla="*/ 292 w 367"/>
                <a:gd name="T25" fmla="*/ 0 h 319"/>
                <a:gd name="T26" fmla="*/ 230 w 367"/>
                <a:gd name="T27" fmla="*/ 57 h 319"/>
                <a:gd name="T28" fmla="*/ 215 w 367"/>
                <a:gd name="T29" fmla="*/ 93 h 319"/>
                <a:gd name="T30" fmla="*/ 166 w 367"/>
                <a:gd name="T31" fmla="*/ 87 h 319"/>
                <a:gd name="T32" fmla="*/ 125 w 367"/>
                <a:gd name="T33" fmla="*/ 123 h 319"/>
                <a:gd name="T34" fmla="*/ 98 w 367"/>
                <a:gd name="T35" fmla="*/ 120 h 319"/>
                <a:gd name="T36" fmla="*/ 100 w 367"/>
                <a:gd name="T37" fmla="*/ 70 h 319"/>
                <a:gd name="T38" fmla="*/ 91 w 367"/>
                <a:gd name="T39" fmla="*/ 67 h 319"/>
                <a:gd name="T40" fmla="*/ 84 w 367"/>
                <a:gd name="T41" fmla="*/ 169 h 319"/>
                <a:gd name="T42" fmla="*/ 36 w 367"/>
                <a:gd name="T43" fmla="*/ 169 h 319"/>
                <a:gd name="T44" fmla="*/ 21 w 367"/>
                <a:gd name="T45" fmla="*/ 152 h 319"/>
                <a:gd name="T46" fmla="*/ 0 w 367"/>
                <a:gd name="T47" fmla="*/ 152 h 319"/>
                <a:gd name="T48" fmla="*/ 19 w 367"/>
                <a:gd name="T49" fmla="*/ 207 h 319"/>
                <a:gd name="T50" fmla="*/ 54 w 367"/>
                <a:gd name="T51" fmla="*/ 240 h 319"/>
                <a:gd name="T52" fmla="*/ 29 w 367"/>
                <a:gd name="T53" fmla="*/ 269 h 319"/>
                <a:gd name="T54" fmla="*/ 45 w 367"/>
                <a:gd name="T55" fmla="*/ 305 h 319"/>
                <a:gd name="T56" fmla="*/ 82 w 367"/>
                <a:gd name="T57" fmla="*/ 319 h 319"/>
                <a:gd name="T58" fmla="*/ 112 w 367"/>
                <a:gd name="T59" fmla="*/ 294 h 319"/>
                <a:gd name="T60" fmla="*/ 196 w 367"/>
                <a:gd name="T61" fmla="*/ 294 h 319"/>
                <a:gd name="T62" fmla="*/ 202 w 367"/>
                <a:gd name="T63" fmla="*/ 287 h 319"/>
                <a:gd name="T64" fmla="*/ 240 w 367"/>
                <a:gd name="T65" fmla="*/ 280 h 319"/>
                <a:gd name="T66" fmla="*/ 367 w 367"/>
                <a:gd name="T67" fmla="*/ 154 h 319"/>
                <a:gd name="T68" fmla="*/ 366 w 367"/>
                <a:gd name="T69" fmla="*/ 114 h 319"/>
                <a:gd name="T70" fmla="*/ 353 w 367"/>
                <a:gd name="T71" fmla="*/ 132 h 319"/>
                <a:gd name="T72" fmla="*/ 332 w 367"/>
                <a:gd name="T73" fmla="*/ 132 h 319"/>
                <a:gd name="T74" fmla="*/ 308 w 367"/>
                <a:gd name="T75" fmla="*/ 111 h 319"/>
                <a:gd name="T76" fmla="*/ 320 w 367"/>
                <a:gd name="T77" fmla="*/ 80 h 319"/>
                <a:gd name="T78" fmla="*/ 342 w 367"/>
                <a:gd name="T79" fmla="*/ 75 h 319"/>
                <a:gd name="T80" fmla="*/ 340 w 367"/>
                <a:gd name="T81" fmla="*/ 11 h 319"/>
                <a:gd name="T82" fmla="*/ 292 w 367"/>
                <a:gd name="T8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67" h="319">
                  <a:moveTo>
                    <a:pt x="262" y="145"/>
                  </a:moveTo>
                  <a:lnTo>
                    <a:pt x="262" y="145"/>
                  </a:lnTo>
                  <a:lnTo>
                    <a:pt x="274" y="145"/>
                  </a:lnTo>
                  <a:lnTo>
                    <a:pt x="293" y="166"/>
                  </a:lnTo>
                  <a:lnTo>
                    <a:pt x="293" y="190"/>
                  </a:lnTo>
                  <a:lnTo>
                    <a:pt x="270" y="201"/>
                  </a:lnTo>
                  <a:lnTo>
                    <a:pt x="269" y="209"/>
                  </a:lnTo>
                  <a:lnTo>
                    <a:pt x="234" y="210"/>
                  </a:lnTo>
                  <a:lnTo>
                    <a:pt x="224" y="184"/>
                  </a:lnTo>
                  <a:lnTo>
                    <a:pt x="234" y="165"/>
                  </a:lnTo>
                  <a:lnTo>
                    <a:pt x="262" y="145"/>
                  </a:lnTo>
                  <a:close/>
                  <a:moveTo>
                    <a:pt x="292" y="0"/>
                  </a:moveTo>
                  <a:lnTo>
                    <a:pt x="292" y="0"/>
                  </a:lnTo>
                  <a:lnTo>
                    <a:pt x="230" y="57"/>
                  </a:lnTo>
                  <a:lnTo>
                    <a:pt x="215" y="93"/>
                  </a:lnTo>
                  <a:lnTo>
                    <a:pt x="166" y="87"/>
                  </a:lnTo>
                  <a:lnTo>
                    <a:pt x="125" y="123"/>
                  </a:lnTo>
                  <a:lnTo>
                    <a:pt x="98" y="120"/>
                  </a:lnTo>
                  <a:lnTo>
                    <a:pt x="100" y="70"/>
                  </a:lnTo>
                  <a:lnTo>
                    <a:pt x="91" y="67"/>
                  </a:lnTo>
                  <a:lnTo>
                    <a:pt x="84" y="169"/>
                  </a:lnTo>
                  <a:lnTo>
                    <a:pt x="36" y="169"/>
                  </a:lnTo>
                  <a:lnTo>
                    <a:pt x="21" y="152"/>
                  </a:lnTo>
                  <a:lnTo>
                    <a:pt x="0" y="152"/>
                  </a:lnTo>
                  <a:lnTo>
                    <a:pt x="19" y="207"/>
                  </a:lnTo>
                  <a:lnTo>
                    <a:pt x="54" y="240"/>
                  </a:lnTo>
                  <a:lnTo>
                    <a:pt x="29" y="269"/>
                  </a:lnTo>
                  <a:lnTo>
                    <a:pt x="45" y="305"/>
                  </a:lnTo>
                  <a:lnTo>
                    <a:pt x="82" y="319"/>
                  </a:lnTo>
                  <a:lnTo>
                    <a:pt x="112" y="294"/>
                  </a:lnTo>
                  <a:lnTo>
                    <a:pt x="196" y="294"/>
                  </a:lnTo>
                  <a:lnTo>
                    <a:pt x="202" y="287"/>
                  </a:lnTo>
                  <a:lnTo>
                    <a:pt x="240" y="280"/>
                  </a:lnTo>
                  <a:lnTo>
                    <a:pt x="367" y="154"/>
                  </a:lnTo>
                  <a:lnTo>
                    <a:pt x="366" y="114"/>
                  </a:lnTo>
                  <a:lnTo>
                    <a:pt x="353" y="132"/>
                  </a:lnTo>
                  <a:lnTo>
                    <a:pt x="332" y="132"/>
                  </a:lnTo>
                  <a:lnTo>
                    <a:pt x="308" y="111"/>
                  </a:lnTo>
                  <a:lnTo>
                    <a:pt x="320" y="80"/>
                  </a:lnTo>
                  <a:lnTo>
                    <a:pt x="342" y="75"/>
                  </a:lnTo>
                  <a:lnTo>
                    <a:pt x="340" y="11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9" name="Freeform 65">
              <a:extLst>
                <a:ext uri="{FF2B5EF4-FFF2-40B4-BE49-F238E27FC236}">
                  <a16:creationId xmlns:a16="http://schemas.microsoft.com/office/drawing/2014/main" xmlns="" id="{FD0DF86B-0D2A-A748-AA62-9BE374E6F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6488" y="2027238"/>
              <a:ext cx="969963" cy="947738"/>
            </a:xfrm>
            <a:custGeom>
              <a:avLst/>
              <a:gdLst>
                <a:gd name="T0" fmla="*/ 10 w 919"/>
                <a:gd name="T1" fmla="*/ 173 h 896"/>
                <a:gd name="T2" fmla="*/ 19 w 919"/>
                <a:gd name="T3" fmla="*/ 209 h 896"/>
                <a:gd name="T4" fmla="*/ 38 w 919"/>
                <a:gd name="T5" fmla="*/ 265 h 896"/>
                <a:gd name="T6" fmla="*/ 117 w 919"/>
                <a:gd name="T7" fmla="*/ 250 h 896"/>
                <a:gd name="T8" fmla="*/ 203 w 919"/>
                <a:gd name="T9" fmla="*/ 397 h 896"/>
                <a:gd name="T10" fmla="*/ 213 w 919"/>
                <a:gd name="T11" fmla="*/ 448 h 896"/>
                <a:gd name="T12" fmla="*/ 237 w 919"/>
                <a:gd name="T13" fmla="*/ 489 h 896"/>
                <a:gd name="T14" fmla="*/ 215 w 919"/>
                <a:gd name="T15" fmla="*/ 516 h 896"/>
                <a:gd name="T16" fmla="*/ 177 w 919"/>
                <a:gd name="T17" fmla="*/ 617 h 896"/>
                <a:gd name="T18" fmla="*/ 183 w 919"/>
                <a:gd name="T19" fmla="*/ 721 h 896"/>
                <a:gd name="T20" fmla="*/ 192 w 919"/>
                <a:gd name="T21" fmla="*/ 809 h 896"/>
                <a:gd name="T22" fmla="*/ 239 w 919"/>
                <a:gd name="T23" fmla="*/ 847 h 896"/>
                <a:gd name="T24" fmla="*/ 264 w 919"/>
                <a:gd name="T25" fmla="*/ 875 h 896"/>
                <a:gd name="T26" fmla="*/ 307 w 919"/>
                <a:gd name="T27" fmla="*/ 894 h 896"/>
                <a:gd name="T28" fmla="*/ 392 w 919"/>
                <a:gd name="T29" fmla="*/ 736 h 896"/>
                <a:gd name="T30" fmla="*/ 548 w 919"/>
                <a:gd name="T31" fmla="*/ 623 h 896"/>
                <a:gd name="T32" fmla="*/ 633 w 919"/>
                <a:gd name="T33" fmla="*/ 636 h 896"/>
                <a:gd name="T34" fmla="*/ 738 w 919"/>
                <a:gd name="T35" fmla="*/ 565 h 896"/>
                <a:gd name="T36" fmla="*/ 708 w 919"/>
                <a:gd name="T37" fmla="*/ 497 h 896"/>
                <a:gd name="T38" fmla="*/ 659 w 919"/>
                <a:gd name="T39" fmla="*/ 442 h 896"/>
                <a:gd name="T40" fmla="*/ 764 w 919"/>
                <a:gd name="T41" fmla="*/ 452 h 896"/>
                <a:gd name="T42" fmla="*/ 751 w 919"/>
                <a:gd name="T43" fmla="*/ 410 h 896"/>
                <a:gd name="T44" fmla="*/ 811 w 919"/>
                <a:gd name="T45" fmla="*/ 269 h 896"/>
                <a:gd name="T46" fmla="*/ 789 w 919"/>
                <a:gd name="T47" fmla="*/ 228 h 896"/>
                <a:gd name="T48" fmla="*/ 919 w 919"/>
                <a:gd name="T49" fmla="*/ 132 h 896"/>
                <a:gd name="T50" fmla="*/ 796 w 919"/>
                <a:gd name="T51" fmla="*/ 113 h 896"/>
                <a:gd name="T52" fmla="*/ 774 w 919"/>
                <a:gd name="T53" fmla="*/ 98 h 896"/>
                <a:gd name="T54" fmla="*/ 721 w 919"/>
                <a:gd name="T55" fmla="*/ 124 h 896"/>
                <a:gd name="T56" fmla="*/ 616 w 919"/>
                <a:gd name="T57" fmla="*/ 109 h 896"/>
                <a:gd name="T58" fmla="*/ 764 w 919"/>
                <a:gd name="T59" fmla="*/ 71 h 896"/>
                <a:gd name="T60" fmla="*/ 595 w 919"/>
                <a:gd name="T61" fmla="*/ 2 h 896"/>
                <a:gd name="T62" fmla="*/ 542 w 919"/>
                <a:gd name="T63" fmla="*/ 39 h 896"/>
                <a:gd name="T64" fmla="*/ 486 w 919"/>
                <a:gd name="T65" fmla="*/ 0 h 896"/>
                <a:gd name="T66" fmla="*/ 437 w 919"/>
                <a:gd name="T67" fmla="*/ 30 h 896"/>
                <a:gd name="T68" fmla="*/ 435 w 919"/>
                <a:gd name="T69" fmla="*/ 77 h 896"/>
                <a:gd name="T70" fmla="*/ 358 w 919"/>
                <a:gd name="T71" fmla="*/ 28 h 896"/>
                <a:gd name="T72" fmla="*/ 307 w 919"/>
                <a:gd name="T73" fmla="*/ 62 h 896"/>
                <a:gd name="T74" fmla="*/ 220 w 919"/>
                <a:gd name="T75" fmla="*/ 15 h 896"/>
                <a:gd name="T76" fmla="*/ 179 w 919"/>
                <a:gd name="T77" fmla="*/ 60 h 896"/>
                <a:gd name="T78" fmla="*/ 100 w 919"/>
                <a:gd name="T79" fmla="*/ 66 h 896"/>
                <a:gd name="T80" fmla="*/ 102 w 919"/>
                <a:gd name="T81" fmla="*/ 111 h 896"/>
                <a:gd name="T82" fmla="*/ 21 w 919"/>
                <a:gd name="T83" fmla="*/ 105 h 896"/>
                <a:gd name="T84" fmla="*/ 30 w 919"/>
                <a:gd name="T85" fmla="*/ 160 h 896"/>
                <a:gd name="T86" fmla="*/ 87 w 919"/>
                <a:gd name="T87" fmla="*/ 171 h 896"/>
                <a:gd name="T88" fmla="*/ 10 w 919"/>
                <a:gd name="T89" fmla="*/ 173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19" h="896">
                  <a:moveTo>
                    <a:pt x="10" y="173"/>
                  </a:moveTo>
                  <a:lnTo>
                    <a:pt x="10" y="173"/>
                  </a:lnTo>
                  <a:lnTo>
                    <a:pt x="0" y="190"/>
                  </a:lnTo>
                  <a:lnTo>
                    <a:pt x="19" y="209"/>
                  </a:lnTo>
                  <a:lnTo>
                    <a:pt x="10" y="228"/>
                  </a:lnTo>
                  <a:lnTo>
                    <a:pt x="38" y="265"/>
                  </a:lnTo>
                  <a:lnTo>
                    <a:pt x="72" y="254"/>
                  </a:lnTo>
                  <a:lnTo>
                    <a:pt x="117" y="250"/>
                  </a:lnTo>
                  <a:lnTo>
                    <a:pt x="168" y="305"/>
                  </a:lnTo>
                  <a:lnTo>
                    <a:pt x="203" y="397"/>
                  </a:lnTo>
                  <a:lnTo>
                    <a:pt x="175" y="454"/>
                  </a:lnTo>
                  <a:lnTo>
                    <a:pt x="213" y="448"/>
                  </a:lnTo>
                  <a:lnTo>
                    <a:pt x="235" y="461"/>
                  </a:lnTo>
                  <a:lnTo>
                    <a:pt x="237" y="489"/>
                  </a:lnTo>
                  <a:lnTo>
                    <a:pt x="190" y="491"/>
                  </a:lnTo>
                  <a:lnTo>
                    <a:pt x="215" y="516"/>
                  </a:lnTo>
                  <a:lnTo>
                    <a:pt x="247" y="523"/>
                  </a:lnTo>
                  <a:lnTo>
                    <a:pt x="177" y="617"/>
                  </a:lnTo>
                  <a:lnTo>
                    <a:pt x="168" y="674"/>
                  </a:lnTo>
                  <a:lnTo>
                    <a:pt x="183" y="721"/>
                  </a:lnTo>
                  <a:lnTo>
                    <a:pt x="173" y="749"/>
                  </a:lnTo>
                  <a:lnTo>
                    <a:pt x="192" y="809"/>
                  </a:lnTo>
                  <a:lnTo>
                    <a:pt x="228" y="849"/>
                  </a:lnTo>
                  <a:lnTo>
                    <a:pt x="239" y="847"/>
                  </a:lnTo>
                  <a:lnTo>
                    <a:pt x="262" y="841"/>
                  </a:lnTo>
                  <a:lnTo>
                    <a:pt x="264" y="875"/>
                  </a:lnTo>
                  <a:lnTo>
                    <a:pt x="279" y="896"/>
                  </a:lnTo>
                  <a:lnTo>
                    <a:pt x="307" y="894"/>
                  </a:lnTo>
                  <a:lnTo>
                    <a:pt x="328" y="815"/>
                  </a:lnTo>
                  <a:lnTo>
                    <a:pt x="392" y="736"/>
                  </a:lnTo>
                  <a:lnTo>
                    <a:pt x="488" y="698"/>
                  </a:lnTo>
                  <a:lnTo>
                    <a:pt x="548" y="623"/>
                  </a:lnTo>
                  <a:lnTo>
                    <a:pt x="576" y="636"/>
                  </a:lnTo>
                  <a:lnTo>
                    <a:pt x="633" y="636"/>
                  </a:lnTo>
                  <a:lnTo>
                    <a:pt x="680" y="589"/>
                  </a:lnTo>
                  <a:lnTo>
                    <a:pt x="738" y="565"/>
                  </a:lnTo>
                  <a:lnTo>
                    <a:pt x="744" y="529"/>
                  </a:lnTo>
                  <a:lnTo>
                    <a:pt x="708" y="497"/>
                  </a:lnTo>
                  <a:lnTo>
                    <a:pt x="676" y="487"/>
                  </a:lnTo>
                  <a:lnTo>
                    <a:pt x="659" y="442"/>
                  </a:lnTo>
                  <a:lnTo>
                    <a:pt x="700" y="418"/>
                  </a:lnTo>
                  <a:lnTo>
                    <a:pt x="764" y="452"/>
                  </a:lnTo>
                  <a:lnTo>
                    <a:pt x="785" y="429"/>
                  </a:lnTo>
                  <a:lnTo>
                    <a:pt x="751" y="410"/>
                  </a:lnTo>
                  <a:lnTo>
                    <a:pt x="823" y="312"/>
                  </a:lnTo>
                  <a:lnTo>
                    <a:pt x="811" y="269"/>
                  </a:lnTo>
                  <a:lnTo>
                    <a:pt x="776" y="267"/>
                  </a:lnTo>
                  <a:lnTo>
                    <a:pt x="789" y="228"/>
                  </a:lnTo>
                  <a:lnTo>
                    <a:pt x="832" y="209"/>
                  </a:lnTo>
                  <a:lnTo>
                    <a:pt x="919" y="132"/>
                  </a:lnTo>
                  <a:lnTo>
                    <a:pt x="894" y="105"/>
                  </a:lnTo>
                  <a:lnTo>
                    <a:pt x="796" y="113"/>
                  </a:lnTo>
                  <a:lnTo>
                    <a:pt x="744" y="164"/>
                  </a:lnTo>
                  <a:lnTo>
                    <a:pt x="774" y="98"/>
                  </a:lnTo>
                  <a:lnTo>
                    <a:pt x="740" y="90"/>
                  </a:lnTo>
                  <a:lnTo>
                    <a:pt x="721" y="124"/>
                  </a:lnTo>
                  <a:lnTo>
                    <a:pt x="693" y="100"/>
                  </a:lnTo>
                  <a:lnTo>
                    <a:pt x="616" y="109"/>
                  </a:lnTo>
                  <a:lnTo>
                    <a:pt x="638" y="75"/>
                  </a:lnTo>
                  <a:lnTo>
                    <a:pt x="764" y="71"/>
                  </a:lnTo>
                  <a:lnTo>
                    <a:pt x="732" y="28"/>
                  </a:lnTo>
                  <a:lnTo>
                    <a:pt x="595" y="2"/>
                  </a:lnTo>
                  <a:lnTo>
                    <a:pt x="540" y="11"/>
                  </a:lnTo>
                  <a:lnTo>
                    <a:pt x="542" y="39"/>
                  </a:lnTo>
                  <a:lnTo>
                    <a:pt x="484" y="19"/>
                  </a:lnTo>
                  <a:lnTo>
                    <a:pt x="486" y="0"/>
                  </a:lnTo>
                  <a:lnTo>
                    <a:pt x="446" y="9"/>
                  </a:lnTo>
                  <a:lnTo>
                    <a:pt x="437" y="30"/>
                  </a:lnTo>
                  <a:lnTo>
                    <a:pt x="480" y="45"/>
                  </a:lnTo>
                  <a:lnTo>
                    <a:pt x="435" y="77"/>
                  </a:lnTo>
                  <a:lnTo>
                    <a:pt x="403" y="41"/>
                  </a:lnTo>
                  <a:lnTo>
                    <a:pt x="358" y="28"/>
                  </a:lnTo>
                  <a:lnTo>
                    <a:pt x="352" y="62"/>
                  </a:lnTo>
                  <a:lnTo>
                    <a:pt x="307" y="62"/>
                  </a:lnTo>
                  <a:lnTo>
                    <a:pt x="290" y="26"/>
                  </a:lnTo>
                  <a:lnTo>
                    <a:pt x="220" y="15"/>
                  </a:lnTo>
                  <a:lnTo>
                    <a:pt x="181" y="34"/>
                  </a:lnTo>
                  <a:lnTo>
                    <a:pt x="179" y="60"/>
                  </a:lnTo>
                  <a:lnTo>
                    <a:pt x="130" y="54"/>
                  </a:lnTo>
                  <a:lnTo>
                    <a:pt x="100" y="66"/>
                  </a:lnTo>
                  <a:lnTo>
                    <a:pt x="102" y="96"/>
                  </a:lnTo>
                  <a:lnTo>
                    <a:pt x="102" y="111"/>
                  </a:lnTo>
                  <a:lnTo>
                    <a:pt x="47" y="122"/>
                  </a:lnTo>
                  <a:lnTo>
                    <a:pt x="21" y="105"/>
                  </a:lnTo>
                  <a:lnTo>
                    <a:pt x="4" y="132"/>
                  </a:lnTo>
                  <a:lnTo>
                    <a:pt x="30" y="160"/>
                  </a:lnTo>
                  <a:lnTo>
                    <a:pt x="83" y="154"/>
                  </a:lnTo>
                  <a:lnTo>
                    <a:pt x="87" y="171"/>
                  </a:lnTo>
                  <a:lnTo>
                    <a:pt x="47" y="190"/>
                  </a:lnTo>
                  <a:lnTo>
                    <a:pt x="10" y="17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0" name="Freeform 66">
              <a:extLst>
                <a:ext uri="{FF2B5EF4-FFF2-40B4-BE49-F238E27FC236}">
                  <a16:creationId xmlns:a16="http://schemas.microsoft.com/office/drawing/2014/main" xmlns="" id="{AA62776B-F6D8-744C-BEFC-FE6BC255F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175" y="2562226"/>
              <a:ext cx="38100" cy="44450"/>
            </a:xfrm>
            <a:custGeom>
              <a:avLst/>
              <a:gdLst>
                <a:gd name="T0" fmla="*/ 23 w 36"/>
                <a:gd name="T1" fmla="*/ 0 h 42"/>
                <a:gd name="T2" fmla="*/ 23 w 36"/>
                <a:gd name="T3" fmla="*/ 0 h 42"/>
                <a:gd name="T4" fmla="*/ 36 w 36"/>
                <a:gd name="T5" fmla="*/ 19 h 42"/>
                <a:gd name="T6" fmla="*/ 30 w 36"/>
                <a:gd name="T7" fmla="*/ 42 h 42"/>
                <a:gd name="T8" fmla="*/ 17 w 36"/>
                <a:gd name="T9" fmla="*/ 42 h 42"/>
                <a:gd name="T10" fmla="*/ 0 w 36"/>
                <a:gd name="T11" fmla="*/ 23 h 42"/>
                <a:gd name="T12" fmla="*/ 4 w 36"/>
                <a:gd name="T13" fmla="*/ 8 h 42"/>
                <a:gd name="T14" fmla="*/ 23 w 36"/>
                <a:gd name="T1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42">
                  <a:moveTo>
                    <a:pt x="23" y="0"/>
                  </a:moveTo>
                  <a:lnTo>
                    <a:pt x="23" y="0"/>
                  </a:lnTo>
                  <a:lnTo>
                    <a:pt x="36" y="19"/>
                  </a:lnTo>
                  <a:lnTo>
                    <a:pt x="30" y="42"/>
                  </a:lnTo>
                  <a:lnTo>
                    <a:pt x="17" y="42"/>
                  </a:lnTo>
                  <a:lnTo>
                    <a:pt x="0" y="23"/>
                  </a:lnTo>
                  <a:lnTo>
                    <a:pt x="4" y="8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1" name="Freeform 67">
              <a:extLst>
                <a:ext uri="{FF2B5EF4-FFF2-40B4-BE49-F238E27FC236}">
                  <a16:creationId xmlns:a16="http://schemas.microsoft.com/office/drawing/2014/main" xmlns="" id="{16616C20-67D8-664A-AB58-75BB0F325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7850" y="2505076"/>
              <a:ext cx="52388" cy="42863"/>
            </a:xfrm>
            <a:custGeom>
              <a:avLst/>
              <a:gdLst>
                <a:gd name="T0" fmla="*/ 13 w 49"/>
                <a:gd name="T1" fmla="*/ 0 h 41"/>
                <a:gd name="T2" fmla="*/ 13 w 49"/>
                <a:gd name="T3" fmla="*/ 0 h 41"/>
                <a:gd name="T4" fmla="*/ 49 w 49"/>
                <a:gd name="T5" fmla="*/ 11 h 41"/>
                <a:gd name="T6" fmla="*/ 47 w 49"/>
                <a:gd name="T7" fmla="*/ 41 h 41"/>
                <a:gd name="T8" fmla="*/ 8 w 49"/>
                <a:gd name="T9" fmla="*/ 22 h 41"/>
                <a:gd name="T10" fmla="*/ 0 w 49"/>
                <a:gd name="T11" fmla="*/ 11 h 41"/>
                <a:gd name="T12" fmla="*/ 13 w 49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1">
                  <a:moveTo>
                    <a:pt x="13" y="0"/>
                  </a:moveTo>
                  <a:lnTo>
                    <a:pt x="13" y="0"/>
                  </a:lnTo>
                  <a:lnTo>
                    <a:pt x="49" y="11"/>
                  </a:lnTo>
                  <a:lnTo>
                    <a:pt x="47" y="41"/>
                  </a:lnTo>
                  <a:lnTo>
                    <a:pt x="8" y="22"/>
                  </a:lnTo>
                  <a:lnTo>
                    <a:pt x="0" y="1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2" name="Freeform 68">
              <a:extLst>
                <a:ext uri="{FF2B5EF4-FFF2-40B4-BE49-F238E27FC236}">
                  <a16:creationId xmlns:a16="http://schemas.microsoft.com/office/drawing/2014/main" xmlns="" id="{8C41403F-61B3-3B4E-8037-ED9DE26B9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7575" y="4957763"/>
              <a:ext cx="950913" cy="889000"/>
            </a:xfrm>
            <a:custGeom>
              <a:avLst/>
              <a:gdLst>
                <a:gd name="T0" fmla="*/ 36 w 899"/>
                <a:gd name="T1" fmla="*/ 368 h 839"/>
                <a:gd name="T2" fmla="*/ 36 w 899"/>
                <a:gd name="T3" fmla="*/ 368 h 839"/>
                <a:gd name="T4" fmla="*/ 33 w 899"/>
                <a:gd name="T5" fmla="*/ 567 h 839"/>
                <a:gd name="T6" fmla="*/ 3 w 899"/>
                <a:gd name="T7" fmla="*/ 590 h 839"/>
                <a:gd name="T8" fmla="*/ 0 w 899"/>
                <a:gd name="T9" fmla="*/ 609 h 839"/>
                <a:gd name="T10" fmla="*/ 42 w 899"/>
                <a:gd name="T11" fmla="*/ 637 h 839"/>
                <a:gd name="T12" fmla="*/ 145 w 899"/>
                <a:gd name="T13" fmla="*/ 618 h 839"/>
                <a:gd name="T14" fmla="*/ 198 w 899"/>
                <a:gd name="T15" fmla="*/ 618 h 839"/>
                <a:gd name="T16" fmla="*/ 217 w 899"/>
                <a:gd name="T17" fmla="*/ 590 h 839"/>
                <a:gd name="T18" fmla="*/ 334 w 899"/>
                <a:gd name="T19" fmla="*/ 567 h 839"/>
                <a:gd name="T20" fmla="*/ 418 w 899"/>
                <a:gd name="T21" fmla="*/ 592 h 839"/>
                <a:gd name="T22" fmla="*/ 412 w 899"/>
                <a:gd name="T23" fmla="*/ 626 h 839"/>
                <a:gd name="T24" fmla="*/ 423 w 899"/>
                <a:gd name="T25" fmla="*/ 660 h 839"/>
                <a:gd name="T26" fmla="*/ 487 w 899"/>
                <a:gd name="T27" fmla="*/ 649 h 839"/>
                <a:gd name="T28" fmla="*/ 490 w 899"/>
                <a:gd name="T29" fmla="*/ 665 h 839"/>
                <a:gd name="T30" fmla="*/ 448 w 899"/>
                <a:gd name="T31" fmla="*/ 696 h 839"/>
                <a:gd name="T32" fmla="*/ 462 w 899"/>
                <a:gd name="T33" fmla="*/ 707 h 839"/>
                <a:gd name="T34" fmla="*/ 493 w 899"/>
                <a:gd name="T35" fmla="*/ 696 h 839"/>
                <a:gd name="T36" fmla="*/ 484 w 899"/>
                <a:gd name="T37" fmla="*/ 789 h 839"/>
                <a:gd name="T38" fmla="*/ 543 w 899"/>
                <a:gd name="T39" fmla="*/ 834 h 839"/>
                <a:gd name="T40" fmla="*/ 576 w 899"/>
                <a:gd name="T41" fmla="*/ 822 h 839"/>
                <a:gd name="T42" fmla="*/ 593 w 899"/>
                <a:gd name="T43" fmla="*/ 839 h 839"/>
                <a:gd name="T44" fmla="*/ 690 w 899"/>
                <a:gd name="T45" fmla="*/ 825 h 839"/>
                <a:gd name="T46" fmla="*/ 782 w 899"/>
                <a:gd name="T47" fmla="*/ 676 h 839"/>
                <a:gd name="T48" fmla="*/ 816 w 899"/>
                <a:gd name="T49" fmla="*/ 668 h 839"/>
                <a:gd name="T50" fmla="*/ 883 w 899"/>
                <a:gd name="T51" fmla="*/ 545 h 839"/>
                <a:gd name="T52" fmla="*/ 899 w 899"/>
                <a:gd name="T53" fmla="*/ 438 h 839"/>
                <a:gd name="T54" fmla="*/ 857 w 899"/>
                <a:gd name="T55" fmla="*/ 385 h 839"/>
                <a:gd name="T56" fmla="*/ 874 w 899"/>
                <a:gd name="T57" fmla="*/ 374 h 839"/>
                <a:gd name="T58" fmla="*/ 841 w 899"/>
                <a:gd name="T59" fmla="*/ 270 h 839"/>
                <a:gd name="T60" fmla="*/ 805 w 899"/>
                <a:gd name="T61" fmla="*/ 245 h 839"/>
                <a:gd name="T62" fmla="*/ 810 w 899"/>
                <a:gd name="T63" fmla="*/ 104 h 839"/>
                <a:gd name="T64" fmla="*/ 777 w 899"/>
                <a:gd name="T65" fmla="*/ 79 h 839"/>
                <a:gd name="T66" fmla="*/ 768 w 899"/>
                <a:gd name="T67" fmla="*/ 1 h 839"/>
                <a:gd name="T68" fmla="*/ 752 w 899"/>
                <a:gd name="T69" fmla="*/ 1 h 839"/>
                <a:gd name="T70" fmla="*/ 696 w 899"/>
                <a:gd name="T71" fmla="*/ 186 h 839"/>
                <a:gd name="T72" fmla="*/ 665 w 899"/>
                <a:gd name="T73" fmla="*/ 188 h 839"/>
                <a:gd name="T74" fmla="*/ 596 w 899"/>
                <a:gd name="T75" fmla="*/ 118 h 839"/>
                <a:gd name="T76" fmla="*/ 635 w 899"/>
                <a:gd name="T77" fmla="*/ 14 h 839"/>
                <a:gd name="T78" fmla="*/ 562 w 899"/>
                <a:gd name="T79" fmla="*/ 0 h 839"/>
                <a:gd name="T80" fmla="*/ 482 w 899"/>
                <a:gd name="T81" fmla="*/ 23 h 839"/>
                <a:gd name="T82" fmla="*/ 459 w 899"/>
                <a:gd name="T83" fmla="*/ 87 h 839"/>
                <a:gd name="T84" fmla="*/ 423 w 899"/>
                <a:gd name="T85" fmla="*/ 96 h 839"/>
                <a:gd name="T86" fmla="*/ 421 w 899"/>
                <a:gd name="T87" fmla="*/ 51 h 839"/>
                <a:gd name="T88" fmla="*/ 273 w 899"/>
                <a:gd name="T89" fmla="*/ 141 h 839"/>
                <a:gd name="T90" fmla="*/ 276 w 899"/>
                <a:gd name="T91" fmla="*/ 174 h 839"/>
                <a:gd name="T92" fmla="*/ 253 w 899"/>
                <a:gd name="T93" fmla="*/ 205 h 839"/>
                <a:gd name="T94" fmla="*/ 198 w 899"/>
                <a:gd name="T95" fmla="*/ 205 h 839"/>
                <a:gd name="T96" fmla="*/ 78 w 899"/>
                <a:gd name="T97" fmla="*/ 256 h 839"/>
                <a:gd name="T98" fmla="*/ 36 w 899"/>
                <a:gd name="T99" fmla="*/ 368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9" h="839">
                  <a:moveTo>
                    <a:pt x="36" y="368"/>
                  </a:moveTo>
                  <a:lnTo>
                    <a:pt x="36" y="368"/>
                  </a:lnTo>
                  <a:lnTo>
                    <a:pt x="33" y="567"/>
                  </a:lnTo>
                  <a:lnTo>
                    <a:pt x="3" y="590"/>
                  </a:lnTo>
                  <a:lnTo>
                    <a:pt x="0" y="609"/>
                  </a:lnTo>
                  <a:lnTo>
                    <a:pt x="42" y="637"/>
                  </a:lnTo>
                  <a:lnTo>
                    <a:pt x="145" y="618"/>
                  </a:lnTo>
                  <a:lnTo>
                    <a:pt x="198" y="618"/>
                  </a:lnTo>
                  <a:lnTo>
                    <a:pt x="217" y="590"/>
                  </a:lnTo>
                  <a:lnTo>
                    <a:pt x="334" y="567"/>
                  </a:lnTo>
                  <a:lnTo>
                    <a:pt x="418" y="592"/>
                  </a:lnTo>
                  <a:lnTo>
                    <a:pt x="412" y="626"/>
                  </a:lnTo>
                  <a:lnTo>
                    <a:pt x="423" y="660"/>
                  </a:lnTo>
                  <a:lnTo>
                    <a:pt x="487" y="649"/>
                  </a:lnTo>
                  <a:lnTo>
                    <a:pt x="490" y="665"/>
                  </a:lnTo>
                  <a:lnTo>
                    <a:pt x="448" y="696"/>
                  </a:lnTo>
                  <a:lnTo>
                    <a:pt x="462" y="707"/>
                  </a:lnTo>
                  <a:lnTo>
                    <a:pt x="493" y="696"/>
                  </a:lnTo>
                  <a:lnTo>
                    <a:pt x="484" y="789"/>
                  </a:lnTo>
                  <a:lnTo>
                    <a:pt x="543" y="834"/>
                  </a:lnTo>
                  <a:lnTo>
                    <a:pt x="576" y="822"/>
                  </a:lnTo>
                  <a:lnTo>
                    <a:pt x="593" y="839"/>
                  </a:lnTo>
                  <a:lnTo>
                    <a:pt x="690" y="825"/>
                  </a:lnTo>
                  <a:lnTo>
                    <a:pt x="782" y="676"/>
                  </a:lnTo>
                  <a:lnTo>
                    <a:pt x="816" y="668"/>
                  </a:lnTo>
                  <a:lnTo>
                    <a:pt x="883" y="545"/>
                  </a:lnTo>
                  <a:lnTo>
                    <a:pt x="899" y="438"/>
                  </a:lnTo>
                  <a:lnTo>
                    <a:pt x="857" y="385"/>
                  </a:lnTo>
                  <a:lnTo>
                    <a:pt x="874" y="374"/>
                  </a:lnTo>
                  <a:lnTo>
                    <a:pt x="841" y="270"/>
                  </a:lnTo>
                  <a:lnTo>
                    <a:pt x="805" y="245"/>
                  </a:lnTo>
                  <a:lnTo>
                    <a:pt x="810" y="104"/>
                  </a:lnTo>
                  <a:lnTo>
                    <a:pt x="777" y="79"/>
                  </a:lnTo>
                  <a:lnTo>
                    <a:pt x="768" y="1"/>
                  </a:lnTo>
                  <a:lnTo>
                    <a:pt x="752" y="1"/>
                  </a:lnTo>
                  <a:lnTo>
                    <a:pt x="696" y="186"/>
                  </a:lnTo>
                  <a:lnTo>
                    <a:pt x="665" y="188"/>
                  </a:lnTo>
                  <a:lnTo>
                    <a:pt x="596" y="118"/>
                  </a:lnTo>
                  <a:lnTo>
                    <a:pt x="635" y="14"/>
                  </a:lnTo>
                  <a:lnTo>
                    <a:pt x="562" y="0"/>
                  </a:lnTo>
                  <a:lnTo>
                    <a:pt x="482" y="23"/>
                  </a:lnTo>
                  <a:lnTo>
                    <a:pt x="459" y="87"/>
                  </a:lnTo>
                  <a:lnTo>
                    <a:pt x="423" y="96"/>
                  </a:lnTo>
                  <a:lnTo>
                    <a:pt x="421" y="51"/>
                  </a:lnTo>
                  <a:lnTo>
                    <a:pt x="273" y="141"/>
                  </a:lnTo>
                  <a:lnTo>
                    <a:pt x="276" y="174"/>
                  </a:lnTo>
                  <a:lnTo>
                    <a:pt x="253" y="205"/>
                  </a:lnTo>
                  <a:lnTo>
                    <a:pt x="198" y="205"/>
                  </a:lnTo>
                  <a:lnTo>
                    <a:pt x="78" y="256"/>
                  </a:lnTo>
                  <a:lnTo>
                    <a:pt x="36" y="36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3" name="Freeform 69">
              <a:extLst>
                <a:ext uri="{FF2B5EF4-FFF2-40B4-BE49-F238E27FC236}">
                  <a16:creationId xmlns:a16="http://schemas.microsoft.com/office/drawing/2014/main" xmlns="" id="{F7A46758-9A1A-B34D-A2B4-6E790CBDC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6375" y="5915026"/>
              <a:ext cx="96838" cy="100013"/>
            </a:xfrm>
            <a:custGeom>
              <a:avLst/>
              <a:gdLst>
                <a:gd name="T0" fmla="*/ 14 w 92"/>
                <a:gd name="T1" fmla="*/ 0 h 95"/>
                <a:gd name="T2" fmla="*/ 14 w 92"/>
                <a:gd name="T3" fmla="*/ 0 h 95"/>
                <a:gd name="T4" fmla="*/ 0 w 92"/>
                <a:gd name="T5" fmla="*/ 56 h 95"/>
                <a:gd name="T6" fmla="*/ 3 w 92"/>
                <a:gd name="T7" fmla="*/ 95 h 95"/>
                <a:gd name="T8" fmla="*/ 44 w 92"/>
                <a:gd name="T9" fmla="*/ 92 h 95"/>
                <a:gd name="T10" fmla="*/ 92 w 92"/>
                <a:gd name="T11" fmla="*/ 19 h 95"/>
                <a:gd name="T12" fmla="*/ 14 w 92"/>
                <a:gd name="T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95">
                  <a:moveTo>
                    <a:pt x="14" y="0"/>
                  </a:moveTo>
                  <a:lnTo>
                    <a:pt x="14" y="0"/>
                  </a:lnTo>
                  <a:lnTo>
                    <a:pt x="0" y="56"/>
                  </a:lnTo>
                  <a:lnTo>
                    <a:pt x="3" y="95"/>
                  </a:lnTo>
                  <a:lnTo>
                    <a:pt x="44" y="92"/>
                  </a:lnTo>
                  <a:lnTo>
                    <a:pt x="92" y="19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4" name="Freeform 70">
              <a:extLst>
                <a:ext uri="{FF2B5EF4-FFF2-40B4-BE49-F238E27FC236}">
                  <a16:creationId xmlns:a16="http://schemas.microsoft.com/office/drawing/2014/main" xmlns="" id="{B36CD91A-0417-264E-8EB7-70DB5E933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8525" y="5795963"/>
              <a:ext cx="134938" cy="269875"/>
            </a:xfrm>
            <a:custGeom>
              <a:avLst/>
              <a:gdLst>
                <a:gd name="T0" fmla="*/ 45 w 128"/>
                <a:gd name="T1" fmla="*/ 0 h 255"/>
                <a:gd name="T2" fmla="*/ 45 w 128"/>
                <a:gd name="T3" fmla="*/ 0 h 255"/>
                <a:gd name="T4" fmla="*/ 53 w 128"/>
                <a:gd name="T5" fmla="*/ 92 h 255"/>
                <a:gd name="T6" fmla="*/ 42 w 128"/>
                <a:gd name="T7" fmla="*/ 134 h 255"/>
                <a:gd name="T8" fmla="*/ 0 w 128"/>
                <a:gd name="T9" fmla="*/ 165 h 255"/>
                <a:gd name="T10" fmla="*/ 3 w 128"/>
                <a:gd name="T11" fmla="*/ 202 h 255"/>
                <a:gd name="T12" fmla="*/ 3 w 128"/>
                <a:gd name="T13" fmla="*/ 241 h 255"/>
                <a:gd name="T14" fmla="*/ 14 w 128"/>
                <a:gd name="T15" fmla="*/ 255 h 255"/>
                <a:gd name="T16" fmla="*/ 128 w 128"/>
                <a:gd name="T17" fmla="*/ 157 h 255"/>
                <a:gd name="T18" fmla="*/ 128 w 128"/>
                <a:gd name="T19" fmla="*/ 134 h 255"/>
                <a:gd name="T20" fmla="*/ 100 w 128"/>
                <a:gd name="T21" fmla="*/ 134 h 255"/>
                <a:gd name="T22" fmla="*/ 61 w 128"/>
                <a:gd name="T23" fmla="*/ 2 h 255"/>
                <a:gd name="T24" fmla="*/ 45 w 128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55">
                  <a:moveTo>
                    <a:pt x="45" y="0"/>
                  </a:moveTo>
                  <a:lnTo>
                    <a:pt x="45" y="0"/>
                  </a:lnTo>
                  <a:lnTo>
                    <a:pt x="53" y="92"/>
                  </a:lnTo>
                  <a:lnTo>
                    <a:pt x="42" y="134"/>
                  </a:lnTo>
                  <a:lnTo>
                    <a:pt x="0" y="165"/>
                  </a:lnTo>
                  <a:lnTo>
                    <a:pt x="3" y="202"/>
                  </a:lnTo>
                  <a:lnTo>
                    <a:pt x="3" y="241"/>
                  </a:lnTo>
                  <a:lnTo>
                    <a:pt x="14" y="255"/>
                  </a:lnTo>
                  <a:lnTo>
                    <a:pt x="128" y="157"/>
                  </a:lnTo>
                  <a:lnTo>
                    <a:pt x="128" y="134"/>
                  </a:lnTo>
                  <a:lnTo>
                    <a:pt x="100" y="134"/>
                  </a:lnTo>
                  <a:lnTo>
                    <a:pt x="61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5" name="Freeform 71">
              <a:extLst>
                <a:ext uri="{FF2B5EF4-FFF2-40B4-BE49-F238E27FC236}">
                  <a16:creationId xmlns:a16="http://schemas.microsoft.com/office/drawing/2014/main" xmlns="" id="{C9785035-050B-FA4F-A1BA-32BC8C22F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9125" y="6010276"/>
              <a:ext cx="260350" cy="214313"/>
            </a:xfrm>
            <a:custGeom>
              <a:avLst/>
              <a:gdLst>
                <a:gd name="T0" fmla="*/ 225 w 247"/>
                <a:gd name="T1" fmla="*/ 0 h 202"/>
                <a:gd name="T2" fmla="*/ 225 w 247"/>
                <a:gd name="T3" fmla="*/ 0 h 202"/>
                <a:gd name="T4" fmla="*/ 247 w 247"/>
                <a:gd name="T5" fmla="*/ 42 h 202"/>
                <a:gd name="T6" fmla="*/ 186 w 247"/>
                <a:gd name="T7" fmla="*/ 101 h 202"/>
                <a:gd name="T8" fmla="*/ 181 w 247"/>
                <a:gd name="T9" fmla="*/ 131 h 202"/>
                <a:gd name="T10" fmla="*/ 139 w 247"/>
                <a:gd name="T11" fmla="*/ 137 h 202"/>
                <a:gd name="T12" fmla="*/ 69 w 247"/>
                <a:gd name="T13" fmla="*/ 202 h 202"/>
                <a:gd name="T14" fmla="*/ 5 w 247"/>
                <a:gd name="T15" fmla="*/ 171 h 202"/>
                <a:gd name="T16" fmla="*/ 0 w 247"/>
                <a:gd name="T17" fmla="*/ 148 h 202"/>
                <a:gd name="T18" fmla="*/ 117 w 247"/>
                <a:gd name="T19" fmla="*/ 98 h 202"/>
                <a:gd name="T20" fmla="*/ 225 w 247"/>
                <a:gd name="T2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7" h="202">
                  <a:moveTo>
                    <a:pt x="225" y="0"/>
                  </a:moveTo>
                  <a:lnTo>
                    <a:pt x="225" y="0"/>
                  </a:lnTo>
                  <a:lnTo>
                    <a:pt x="247" y="42"/>
                  </a:lnTo>
                  <a:lnTo>
                    <a:pt x="186" y="101"/>
                  </a:lnTo>
                  <a:lnTo>
                    <a:pt x="181" y="131"/>
                  </a:lnTo>
                  <a:lnTo>
                    <a:pt x="139" y="137"/>
                  </a:lnTo>
                  <a:lnTo>
                    <a:pt x="69" y="202"/>
                  </a:lnTo>
                  <a:lnTo>
                    <a:pt x="5" y="171"/>
                  </a:lnTo>
                  <a:lnTo>
                    <a:pt x="0" y="148"/>
                  </a:lnTo>
                  <a:lnTo>
                    <a:pt x="117" y="98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6" name="Freeform 72">
              <a:extLst>
                <a:ext uri="{FF2B5EF4-FFF2-40B4-BE49-F238E27FC236}">
                  <a16:creationId xmlns:a16="http://schemas.microsoft.com/office/drawing/2014/main" xmlns="" id="{08194AE5-B5DE-364F-BC12-F8ABD995D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9000" y="5284788"/>
              <a:ext cx="61913" cy="77788"/>
            </a:xfrm>
            <a:custGeom>
              <a:avLst/>
              <a:gdLst>
                <a:gd name="T0" fmla="*/ 3 w 58"/>
                <a:gd name="T1" fmla="*/ 0 h 73"/>
                <a:gd name="T2" fmla="*/ 3 w 58"/>
                <a:gd name="T3" fmla="*/ 0 h 73"/>
                <a:gd name="T4" fmla="*/ 0 w 58"/>
                <a:gd name="T5" fmla="*/ 14 h 73"/>
                <a:gd name="T6" fmla="*/ 36 w 58"/>
                <a:gd name="T7" fmla="*/ 65 h 73"/>
                <a:gd name="T8" fmla="*/ 55 w 58"/>
                <a:gd name="T9" fmla="*/ 73 h 73"/>
                <a:gd name="T10" fmla="*/ 58 w 58"/>
                <a:gd name="T11" fmla="*/ 53 h 73"/>
                <a:gd name="T12" fmla="*/ 3 w 58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73">
                  <a:moveTo>
                    <a:pt x="3" y="0"/>
                  </a:moveTo>
                  <a:lnTo>
                    <a:pt x="3" y="0"/>
                  </a:lnTo>
                  <a:lnTo>
                    <a:pt x="0" y="14"/>
                  </a:lnTo>
                  <a:lnTo>
                    <a:pt x="36" y="65"/>
                  </a:lnTo>
                  <a:lnTo>
                    <a:pt x="55" y="73"/>
                  </a:lnTo>
                  <a:lnTo>
                    <a:pt x="58" y="5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7" name="Freeform 73">
              <a:extLst>
                <a:ext uri="{FF2B5EF4-FFF2-40B4-BE49-F238E27FC236}">
                  <a16:creationId xmlns:a16="http://schemas.microsoft.com/office/drawing/2014/main" xmlns="" id="{E5A987D3-F038-5D4C-AD49-9FCE26195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1825" y="4430713"/>
              <a:ext cx="261938" cy="314325"/>
            </a:xfrm>
            <a:custGeom>
              <a:avLst/>
              <a:gdLst>
                <a:gd name="T0" fmla="*/ 3 w 247"/>
                <a:gd name="T1" fmla="*/ 0 h 297"/>
                <a:gd name="T2" fmla="*/ 3 w 247"/>
                <a:gd name="T3" fmla="*/ 0 h 297"/>
                <a:gd name="T4" fmla="*/ 0 w 247"/>
                <a:gd name="T5" fmla="*/ 18 h 297"/>
                <a:gd name="T6" fmla="*/ 54 w 247"/>
                <a:gd name="T7" fmla="*/ 107 h 297"/>
                <a:gd name="T8" fmla="*/ 69 w 247"/>
                <a:gd name="T9" fmla="*/ 107 h 297"/>
                <a:gd name="T10" fmla="*/ 180 w 247"/>
                <a:gd name="T11" fmla="*/ 293 h 297"/>
                <a:gd name="T12" fmla="*/ 225 w 247"/>
                <a:gd name="T13" fmla="*/ 297 h 297"/>
                <a:gd name="T14" fmla="*/ 247 w 247"/>
                <a:gd name="T15" fmla="*/ 233 h 297"/>
                <a:gd name="T16" fmla="*/ 211 w 247"/>
                <a:gd name="T17" fmla="*/ 210 h 297"/>
                <a:gd name="T18" fmla="*/ 205 w 247"/>
                <a:gd name="T19" fmla="*/ 174 h 297"/>
                <a:gd name="T20" fmla="*/ 3 w 247"/>
                <a:gd name="T21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7" h="297">
                  <a:moveTo>
                    <a:pt x="3" y="0"/>
                  </a:moveTo>
                  <a:lnTo>
                    <a:pt x="3" y="0"/>
                  </a:lnTo>
                  <a:lnTo>
                    <a:pt x="0" y="18"/>
                  </a:lnTo>
                  <a:lnTo>
                    <a:pt x="54" y="107"/>
                  </a:lnTo>
                  <a:lnTo>
                    <a:pt x="69" y="107"/>
                  </a:lnTo>
                  <a:lnTo>
                    <a:pt x="180" y="293"/>
                  </a:lnTo>
                  <a:lnTo>
                    <a:pt x="225" y="297"/>
                  </a:lnTo>
                  <a:lnTo>
                    <a:pt x="247" y="233"/>
                  </a:lnTo>
                  <a:lnTo>
                    <a:pt x="211" y="210"/>
                  </a:lnTo>
                  <a:lnTo>
                    <a:pt x="205" y="17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8" name="Freeform 74">
              <a:extLst>
                <a:ext uri="{FF2B5EF4-FFF2-40B4-BE49-F238E27FC236}">
                  <a16:creationId xmlns:a16="http://schemas.microsoft.com/office/drawing/2014/main" xmlns="" id="{C61C947A-B1AD-2C49-BCD7-3562B69EE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9488" y="4392613"/>
              <a:ext cx="223838" cy="195263"/>
            </a:xfrm>
            <a:custGeom>
              <a:avLst/>
              <a:gdLst>
                <a:gd name="T0" fmla="*/ 0 w 211"/>
                <a:gd name="T1" fmla="*/ 157 h 185"/>
                <a:gd name="T2" fmla="*/ 0 w 211"/>
                <a:gd name="T3" fmla="*/ 157 h 185"/>
                <a:gd name="T4" fmla="*/ 24 w 211"/>
                <a:gd name="T5" fmla="*/ 185 h 185"/>
                <a:gd name="T6" fmla="*/ 115 w 211"/>
                <a:gd name="T7" fmla="*/ 153 h 185"/>
                <a:gd name="T8" fmla="*/ 133 w 211"/>
                <a:gd name="T9" fmla="*/ 84 h 185"/>
                <a:gd name="T10" fmla="*/ 174 w 211"/>
                <a:gd name="T11" fmla="*/ 81 h 185"/>
                <a:gd name="T12" fmla="*/ 211 w 211"/>
                <a:gd name="T13" fmla="*/ 54 h 185"/>
                <a:gd name="T14" fmla="*/ 163 w 211"/>
                <a:gd name="T15" fmla="*/ 19 h 185"/>
                <a:gd name="T16" fmla="*/ 152 w 211"/>
                <a:gd name="T17" fmla="*/ 0 h 185"/>
                <a:gd name="T18" fmla="*/ 128 w 211"/>
                <a:gd name="T19" fmla="*/ 44 h 185"/>
                <a:gd name="T20" fmla="*/ 137 w 211"/>
                <a:gd name="T21" fmla="*/ 69 h 185"/>
                <a:gd name="T22" fmla="*/ 122 w 211"/>
                <a:gd name="T23" fmla="*/ 90 h 185"/>
                <a:gd name="T24" fmla="*/ 95 w 211"/>
                <a:gd name="T25" fmla="*/ 83 h 185"/>
                <a:gd name="T26" fmla="*/ 29 w 211"/>
                <a:gd name="T27" fmla="*/ 131 h 185"/>
                <a:gd name="T28" fmla="*/ 31 w 211"/>
                <a:gd name="T29" fmla="*/ 159 h 185"/>
                <a:gd name="T30" fmla="*/ 0 w 211"/>
                <a:gd name="T31" fmla="*/ 157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1" h="185">
                  <a:moveTo>
                    <a:pt x="0" y="157"/>
                  </a:moveTo>
                  <a:lnTo>
                    <a:pt x="0" y="157"/>
                  </a:lnTo>
                  <a:lnTo>
                    <a:pt x="24" y="185"/>
                  </a:lnTo>
                  <a:lnTo>
                    <a:pt x="115" y="153"/>
                  </a:lnTo>
                  <a:lnTo>
                    <a:pt x="133" y="84"/>
                  </a:lnTo>
                  <a:lnTo>
                    <a:pt x="174" y="81"/>
                  </a:lnTo>
                  <a:lnTo>
                    <a:pt x="211" y="54"/>
                  </a:lnTo>
                  <a:lnTo>
                    <a:pt x="163" y="19"/>
                  </a:lnTo>
                  <a:lnTo>
                    <a:pt x="152" y="0"/>
                  </a:lnTo>
                  <a:lnTo>
                    <a:pt x="128" y="44"/>
                  </a:lnTo>
                  <a:lnTo>
                    <a:pt x="137" y="69"/>
                  </a:lnTo>
                  <a:lnTo>
                    <a:pt x="122" y="90"/>
                  </a:lnTo>
                  <a:lnTo>
                    <a:pt x="95" y="83"/>
                  </a:lnTo>
                  <a:lnTo>
                    <a:pt x="29" y="131"/>
                  </a:lnTo>
                  <a:lnTo>
                    <a:pt x="31" y="159"/>
                  </a:lnTo>
                  <a:lnTo>
                    <a:pt x="0" y="15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9" name="Freeform 75">
              <a:extLst>
                <a:ext uri="{FF2B5EF4-FFF2-40B4-BE49-F238E27FC236}">
                  <a16:creationId xmlns:a16="http://schemas.microsoft.com/office/drawing/2014/main" xmlns="" id="{D2C78FED-4328-C142-A9A2-EAFB41834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7438" y="4445001"/>
              <a:ext cx="28575" cy="34925"/>
            </a:xfrm>
            <a:custGeom>
              <a:avLst/>
              <a:gdLst>
                <a:gd name="T0" fmla="*/ 22 w 28"/>
                <a:gd name="T1" fmla="*/ 0 h 33"/>
                <a:gd name="T2" fmla="*/ 22 w 28"/>
                <a:gd name="T3" fmla="*/ 0 h 33"/>
                <a:gd name="T4" fmla="*/ 0 w 28"/>
                <a:gd name="T5" fmla="*/ 27 h 33"/>
                <a:gd name="T6" fmla="*/ 18 w 28"/>
                <a:gd name="T7" fmla="*/ 33 h 33"/>
                <a:gd name="T8" fmla="*/ 28 w 28"/>
                <a:gd name="T9" fmla="*/ 19 h 33"/>
                <a:gd name="T10" fmla="*/ 22 w 28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33">
                  <a:moveTo>
                    <a:pt x="22" y="0"/>
                  </a:moveTo>
                  <a:lnTo>
                    <a:pt x="22" y="0"/>
                  </a:lnTo>
                  <a:lnTo>
                    <a:pt x="0" y="27"/>
                  </a:lnTo>
                  <a:lnTo>
                    <a:pt x="18" y="33"/>
                  </a:lnTo>
                  <a:lnTo>
                    <a:pt x="28" y="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0" name="Freeform 76">
              <a:extLst>
                <a:ext uri="{FF2B5EF4-FFF2-40B4-BE49-F238E27FC236}">
                  <a16:creationId xmlns:a16="http://schemas.microsoft.com/office/drawing/2014/main" xmlns="" id="{9A0B23D8-39B2-BD41-BF03-980DE4AE5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0625" y="4548188"/>
              <a:ext cx="168275" cy="209550"/>
            </a:xfrm>
            <a:custGeom>
              <a:avLst/>
              <a:gdLst>
                <a:gd name="T0" fmla="*/ 0 w 158"/>
                <a:gd name="T1" fmla="*/ 137 h 198"/>
                <a:gd name="T2" fmla="*/ 0 w 158"/>
                <a:gd name="T3" fmla="*/ 137 h 198"/>
                <a:gd name="T4" fmla="*/ 17 w 158"/>
                <a:gd name="T5" fmla="*/ 159 h 198"/>
                <a:gd name="T6" fmla="*/ 6 w 158"/>
                <a:gd name="T7" fmla="*/ 192 h 198"/>
                <a:gd name="T8" fmla="*/ 6 w 158"/>
                <a:gd name="T9" fmla="*/ 198 h 198"/>
                <a:gd name="T10" fmla="*/ 32 w 158"/>
                <a:gd name="T11" fmla="*/ 198 h 198"/>
                <a:gd name="T12" fmla="*/ 41 w 158"/>
                <a:gd name="T13" fmla="*/ 116 h 198"/>
                <a:gd name="T14" fmla="*/ 50 w 158"/>
                <a:gd name="T15" fmla="*/ 119 h 198"/>
                <a:gd name="T16" fmla="*/ 65 w 158"/>
                <a:gd name="T17" fmla="*/ 193 h 198"/>
                <a:gd name="T18" fmla="*/ 80 w 158"/>
                <a:gd name="T19" fmla="*/ 197 h 198"/>
                <a:gd name="T20" fmla="*/ 94 w 158"/>
                <a:gd name="T21" fmla="*/ 165 h 198"/>
                <a:gd name="T22" fmla="*/ 80 w 158"/>
                <a:gd name="T23" fmla="*/ 117 h 198"/>
                <a:gd name="T24" fmla="*/ 68 w 158"/>
                <a:gd name="T25" fmla="*/ 96 h 198"/>
                <a:gd name="T26" fmla="*/ 105 w 158"/>
                <a:gd name="T27" fmla="*/ 70 h 198"/>
                <a:gd name="T28" fmla="*/ 96 w 158"/>
                <a:gd name="T29" fmla="*/ 58 h 198"/>
                <a:gd name="T30" fmla="*/ 61 w 158"/>
                <a:gd name="T31" fmla="*/ 80 h 198"/>
                <a:gd name="T32" fmla="*/ 52 w 158"/>
                <a:gd name="T33" fmla="*/ 80 h 198"/>
                <a:gd name="T34" fmla="*/ 35 w 158"/>
                <a:gd name="T35" fmla="*/ 56 h 198"/>
                <a:gd name="T36" fmla="*/ 41 w 158"/>
                <a:gd name="T37" fmla="*/ 45 h 198"/>
                <a:gd name="T38" fmla="*/ 69 w 158"/>
                <a:gd name="T39" fmla="*/ 31 h 198"/>
                <a:gd name="T40" fmla="*/ 112 w 158"/>
                <a:gd name="T41" fmla="*/ 44 h 198"/>
                <a:gd name="T42" fmla="*/ 126 w 158"/>
                <a:gd name="T43" fmla="*/ 43 h 198"/>
                <a:gd name="T44" fmla="*/ 158 w 158"/>
                <a:gd name="T45" fmla="*/ 13 h 198"/>
                <a:gd name="T46" fmla="*/ 145 w 158"/>
                <a:gd name="T47" fmla="*/ 0 h 198"/>
                <a:gd name="T48" fmla="*/ 115 w 158"/>
                <a:gd name="T49" fmla="*/ 23 h 198"/>
                <a:gd name="T50" fmla="*/ 95 w 158"/>
                <a:gd name="T51" fmla="*/ 23 h 198"/>
                <a:gd name="T52" fmla="*/ 66 w 158"/>
                <a:gd name="T53" fmla="*/ 9 h 198"/>
                <a:gd name="T54" fmla="*/ 45 w 158"/>
                <a:gd name="T55" fmla="*/ 10 h 198"/>
                <a:gd name="T56" fmla="*/ 22 w 158"/>
                <a:gd name="T57" fmla="*/ 47 h 198"/>
                <a:gd name="T58" fmla="*/ 8 w 158"/>
                <a:gd name="T59" fmla="*/ 112 h 198"/>
                <a:gd name="T60" fmla="*/ 0 w 158"/>
                <a:gd name="T61" fmla="*/ 13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8" h="198">
                  <a:moveTo>
                    <a:pt x="0" y="137"/>
                  </a:moveTo>
                  <a:lnTo>
                    <a:pt x="0" y="137"/>
                  </a:lnTo>
                  <a:lnTo>
                    <a:pt x="17" y="159"/>
                  </a:lnTo>
                  <a:lnTo>
                    <a:pt x="6" y="192"/>
                  </a:lnTo>
                  <a:lnTo>
                    <a:pt x="6" y="198"/>
                  </a:lnTo>
                  <a:lnTo>
                    <a:pt x="32" y="198"/>
                  </a:lnTo>
                  <a:lnTo>
                    <a:pt x="41" y="116"/>
                  </a:lnTo>
                  <a:lnTo>
                    <a:pt x="50" y="119"/>
                  </a:lnTo>
                  <a:lnTo>
                    <a:pt x="65" y="193"/>
                  </a:lnTo>
                  <a:lnTo>
                    <a:pt x="80" y="197"/>
                  </a:lnTo>
                  <a:lnTo>
                    <a:pt x="94" y="165"/>
                  </a:lnTo>
                  <a:lnTo>
                    <a:pt x="80" y="117"/>
                  </a:lnTo>
                  <a:lnTo>
                    <a:pt x="68" y="96"/>
                  </a:lnTo>
                  <a:lnTo>
                    <a:pt x="105" y="70"/>
                  </a:lnTo>
                  <a:lnTo>
                    <a:pt x="96" y="58"/>
                  </a:lnTo>
                  <a:lnTo>
                    <a:pt x="61" y="80"/>
                  </a:lnTo>
                  <a:lnTo>
                    <a:pt x="52" y="80"/>
                  </a:lnTo>
                  <a:lnTo>
                    <a:pt x="35" y="56"/>
                  </a:lnTo>
                  <a:lnTo>
                    <a:pt x="41" y="45"/>
                  </a:lnTo>
                  <a:lnTo>
                    <a:pt x="69" y="31"/>
                  </a:lnTo>
                  <a:lnTo>
                    <a:pt x="112" y="44"/>
                  </a:lnTo>
                  <a:lnTo>
                    <a:pt x="126" y="43"/>
                  </a:lnTo>
                  <a:lnTo>
                    <a:pt x="158" y="13"/>
                  </a:lnTo>
                  <a:lnTo>
                    <a:pt x="145" y="0"/>
                  </a:lnTo>
                  <a:lnTo>
                    <a:pt x="115" y="23"/>
                  </a:lnTo>
                  <a:lnTo>
                    <a:pt x="95" y="23"/>
                  </a:lnTo>
                  <a:lnTo>
                    <a:pt x="66" y="9"/>
                  </a:lnTo>
                  <a:lnTo>
                    <a:pt x="45" y="10"/>
                  </a:lnTo>
                  <a:lnTo>
                    <a:pt x="22" y="47"/>
                  </a:lnTo>
                  <a:lnTo>
                    <a:pt x="8" y="112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1" name="Freeform 77">
              <a:extLst>
                <a:ext uri="{FF2B5EF4-FFF2-40B4-BE49-F238E27FC236}">
                  <a16:creationId xmlns:a16="http://schemas.microsoft.com/office/drawing/2014/main" xmlns="" id="{5730D4A8-87F3-3F4A-AC50-6AB246DE6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1125" y="4538663"/>
              <a:ext cx="47625" cy="69850"/>
            </a:xfrm>
            <a:custGeom>
              <a:avLst/>
              <a:gdLst>
                <a:gd name="T0" fmla="*/ 14 w 46"/>
                <a:gd name="T1" fmla="*/ 0 h 66"/>
                <a:gd name="T2" fmla="*/ 14 w 46"/>
                <a:gd name="T3" fmla="*/ 0 h 66"/>
                <a:gd name="T4" fmla="*/ 0 w 46"/>
                <a:gd name="T5" fmla="*/ 36 h 66"/>
                <a:gd name="T6" fmla="*/ 23 w 46"/>
                <a:gd name="T7" fmla="*/ 66 h 66"/>
                <a:gd name="T8" fmla="*/ 30 w 46"/>
                <a:gd name="T9" fmla="*/ 66 h 66"/>
                <a:gd name="T10" fmla="*/ 40 w 46"/>
                <a:gd name="T11" fmla="*/ 46 h 66"/>
                <a:gd name="T12" fmla="*/ 46 w 46"/>
                <a:gd name="T13" fmla="*/ 39 h 66"/>
                <a:gd name="T14" fmla="*/ 36 w 46"/>
                <a:gd name="T15" fmla="*/ 28 h 66"/>
                <a:gd name="T16" fmla="*/ 21 w 46"/>
                <a:gd name="T17" fmla="*/ 23 h 66"/>
                <a:gd name="T18" fmla="*/ 14 w 46"/>
                <a:gd name="T1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66">
                  <a:moveTo>
                    <a:pt x="14" y="0"/>
                  </a:moveTo>
                  <a:lnTo>
                    <a:pt x="14" y="0"/>
                  </a:lnTo>
                  <a:lnTo>
                    <a:pt x="0" y="36"/>
                  </a:lnTo>
                  <a:lnTo>
                    <a:pt x="23" y="66"/>
                  </a:lnTo>
                  <a:lnTo>
                    <a:pt x="30" y="66"/>
                  </a:lnTo>
                  <a:lnTo>
                    <a:pt x="40" y="46"/>
                  </a:lnTo>
                  <a:lnTo>
                    <a:pt x="46" y="39"/>
                  </a:lnTo>
                  <a:lnTo>
                    <a:pt x="36" y="28"/>
                  </a:lnTo>
                  <a:lnTo>
                    <a:pt x="21" y="2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2" name="Freeform 78">
              <a:extLst>
                <a:ext uri="{FF2B5EF4-FFF2-40B4-BE49-F238E27FC236}">
                  <a16:creationId xmlns:a16="http://schemas.microsoft.com/office/drawing/2014/main" xmlns="" id="{A96C54EA-DC39-3548-B73F-85D192E84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0175" y="4662488"/>
              <a:ext cx="73025" cy="31750"/>
            </a:xfrm>
            <a:custGeom>
              <a:avLst/>
              <a:gdLst>
                <a:gd name="T0" fmla="*/ 41 w 69"/>
                <a:gd name="T1" fmla="*/ 0 h 30"/>
                <a:gd name="T2" fmla="*/ 41 w 69"/>
                <a:gd name="T3" fmla="*/ 0 h 30"/>
                <a:gd name="T4" fmla="*/ 9 w 69"/>
                <a:gd name="T5" fmla="*/ 7 h 30"/>
                <a:gd name="T6" fmla="*/ 0 w 69"/>
                <a:gd name="T7" fmla="*/ 17 h 30"/>
                <a:gd name="T8" fmla="*/ 8 w 69"/>
                <a:gd name="T9" fmla="*/ 30 h 30"/>
                <a:gd name="T10" fmla="*/ 28 w 69"/>
                <a:gd name="T11" fmla="*/ 22 h 30"/>
                <a:gd name="T12" fmla="*/ 41 w 69"/>
                <a:gd name="T13" fmla="*/ 14 h 30"/>
                <a:gd name="T14" fmla="*/ 61 w 69"/>
                <a:gd name="T15" fmla="*/ 30 h 30"/>
                <a:gd name="T16" fmla="*/ 69 w 69"/>
                <a:gd name="T17" fmla="*/ 23 h 30"/>
                <a:gd name="T18" fmla="*/ 54 w 69"/>
                <a:gd name="T19" fmla="*/ 4 h 30"/>
                <a:gd name="T20" fmla="*/ 41 w 69"/>
                <a:gd name="T2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30">
                  <a:moveTo>
                    <a:pt x="41" y="0"/>
                  </a:moveTo>
                  <a:lnTo>
                    <a:pt x="41" y="0"/>
                  </a:lnTo>
                  <a:lnTo>
                    <a:pt x="9" y="7"/>
                  </a:lnTo>
                  <a:lnTo>
                    <a:pt x="0" y="17"/>
                  </a:lnTo>
                  <a:lnTo>
                    <a:pt x="8" y="30"/>
                  </a:lnTo>
                  <a:lnTo>
                    <a:pt x="28" y="22"/>
                  </a:lnTo>
                  <a:lnTo>
                    <a:pt x="41" y="14"/>
                  </a:lnTo>
                  <a:lnTo>
                    <a:pt x="61" y="30"/>
                  </a:lnTo>
                  <a:lnTo>
                    <a:pt x="69" y="23"/>
                  </a:lnTo>
                  <a:lnTo>
                    <a:pt x="54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3" name="Freeform 79">
              <a:extLst>
                <a:ext uri="{FF2B5EF4-FFF2-40B4-BE49-F238E27FC236}">
                  <a16:creationId xmlns:a16="http://schemas.microsoft.com/office/drawing/2014/main" xmlns="" id="{D4197557-8E8E-304A-9A32-F79A98B66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6775" y="4770438"/>
              <a:ext cx="225425" cy="87313"/>
            </a:xfrm>
            <a:custGeom>
              <a:avLst/>
              <a:gdLst>
                <a:gd name="T0" fmla="*/ 21 w 213"/>
                <a:gd name="T1" fmla="*/ 0 h 83"/>
                <a:gd name="T2" fmla="*/ 21 w 213"/>
                <a:gd name="T3" fmla="*/ 0 h 83"/>
                <a:gd name="T4" fmla="*/ 0 w 213"/>
                <a:gd name="T5" fmla="*/ 14 h 83"/>
                <a:gd name="T6" fmla="*/ 4 w 213"/>
                <a:gd name="T7" fmla="*/ 27 h 83"/>
                <a:gd name="T8" fmla="*/ 73 w 213"/>
                <a:gd name="T9" fmla="*/ 42 h 83"/>
                <a:gd name="T10" fmla="*/ 108 w 213"/>
                <a:gd name="T11" fmla="*/ 48 h 83"/>
                <a:gd name="T12" fmla="*/ 122 w 213"/>
                <a:gd name="T13" fmla="*/ 64 h 83"/>
                <a:gd name="T14" fmla="*/ 162 w 213"/>
                <a:gd name="T15" fmla="*/ 67 h 83"/>
                <a:gd name="T16" fmla="*/ 180 w 213"/>
                <a:gd name="T17" fmla="*/ 83 h 83"/>
                <a:gd name="T18" fmla="*/ 197 w 213"/>
                <a:gd name="T19" fmla="*/ 79 h 83"/>
                <a:gd name="T20" fmla="*/ 213 w 213"/>
                <a:gd name="T21" fmla="*/ 65 h 83"/>
                <a:gd name="T22" fmla="*/ 184 w 213"/>
                <a:gd name="T23" fmla="*/ 52 h 83"/>
                <a:gd name="T24" fmla="*/ 160 w 213"/>
                <a:gd name="T25" fmla="*/ 31 h 83"/>
                <a:gd name="T26" fmla="*/ 95 w 213"/>
                <a:gd name="T27" fmla="*/ 15 h 83"/>
                <a:gd name="T28" fmla="*/ 21 w 213"/>
                <a:gd name="T2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3" h="83">
                  <a:moveTo>
                    <a:pt x="21" y="0"/>
                  </a:moveTo>
                  <a:lnTo>
                    <a:pt x="21" y="0"/>
                  </a:lnTo>
                  <a:lnTo>
                    <a:pt x="0" y="14"/>
                  </a:lnTo>
                  <a:lnTo>
                    <a:pt x="4" y="27"/>
                  </a:lnTo>
                  <a:lnTo>
                    <a:pt x="73" y="42"/>
                  </a:lnTo>
                  <a:lnTo>
                    <a:pt x="108" y="48"/>
                  </a:lnTo>
                  <a:lnTo>
                    <a:pt x="122" y="64"/>
                  </a:lnTo>
                  <a:lnTo>
                    <a:pt x="162" y="67"/>
                  </a:lnTo>
                  <a:lnTo>
                    <a:pt x="180" y="83"/>
                  </a:lnTo>
                  <a:lnTo>
                    <a:pt x="197" y="79"/>
                  </a:lnTo>
                  <a:lnTo>
                    <a:pt x="213" y="65"/>
                  </a:lnTo>
                  <a:lnTo>
                    <a:pt x="184" y="52"/>
                  </a:lnTo>
                  <a:lnTo>
                    <a:pt x="160" y="31"/>
                  </a:lnTo>
                  <a:lnTo>
                    <a:pt x="95" y="15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4" name="Freeform 80">
              <a:extLst>
                <a:ext uri="{FF2B5EF4-FFF2-40B4-BE49-F238E27FC236}">
                  <a16:creationId xmlns:a16="http://schemas.microsoft.com/office/drawing/2014/main" xmlns="" id="{C13A993A-94D8-DB48-9DA8-7F295C9F5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9663" y="4840288"/>
              <a:ext cx="36513" cy="22225"/>
            </a:xfrm>
            <a:custGeom>
              <a:avLst/>
              <a:gdLst>
                <a:gd name="T0" fmla="*/ 17 w 35"/>
                <a:gd name="T1" fmla="*/ 0 h 20"/>
                <a:gd name="T2" fmla="*/ 17 w 35"/>
                <a:gd name="T3" fmla="*/ 0 h 20"/>
                <a:gd name="T4" fmla="*/ 0 w 35"/>
                <a:gd name="T5" fmla="*/ 9 h 20"/>
                <a:gd name="T6" fmla="*/ 10 w 35"/>
                <a:gd name="T7" fmla="*/ 20 h 20"/>
                <a:gd name="T8" fmla="*/ 35 w 35"/>
                <a:gd name="T9" fmla="*/ 11 h 20"/>
                <a:gd name="T10" fmla="*/ 17 w 35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20">
                  <a:moveTo>
                    <a:pt x="17" y="0"/>
                  </a:moveTo>
                  <a:lnTo>
                    <a:pt x="17" y="0"/>
                  </a:lnTo>
                  <a:lnTo>
                    <a:pt x="0" y="9"/>
                  </a:lnTo>
                  <a:lnTo>
                    <a:pt x="10" y="20"/>
                  </a:lnTo>
                  <a:lnTo>
                    <a:pt x="35" y="1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5" name="Freeform 81">
              <a:extLst>
                <a:ext uri="{FF2B5EF4-FFF2-40B4-BE49-F238E27FC236}">
                  <a16:creationId xmlns:a16="http://schemas.microsoft.com/office/drawing/2014/main" xmlns="" id="{2DFBEAD8-226E-7B43-84CC-2C5415073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7288" y="4832351"/>
              <a:ext cx="30163" cy="20638"/>
            </a:xfrm>
            <a:custGeom>
              <a:avLst/>
              <a:gdLst>
                <a:gd name="T0" fmla="*/ 0 w 28"/>
                <a:gd name="T1" fmla="*/ 1 h 20"/>
                <a:gd name="T2" fmla="*/ 0 w 28"/>
                <a:gd name="T3" fmla="*/ 1 h 20"/>
                <a:gd name="T4" fmla="*/ 3 w 28"/>
                <a:gd name="T5" fmla="*/ 16 h 20"/>
                <a:gd name="T6" fmla="*/ 21 w 28"/>
                <a:gd name="T7" fmla="*/ 20 h 20"/>
                <a:gd name="T8" fmla="*/ 28 w 28"/>
                <a:gd name="T9" fmla="*/ 12 h 20"/>
                <a:gd name="T10" fmla="*/ 20 w 28"/>
                <a:gd name="T11" fmla="*/ 0 h 20"/>
                <a:gd name="T12" fmla="*/ 0 w 28"/>
                <a:gd name="T13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0">
                  <a:moveTo>
                    <a:pt x="0" y="1"/>
                  </a:moveTo>
                  <a:lnTo>
                    <a:pt x="0" y="1"/>
                  </a:lnTo>
                  <a:lnTo>
                    <a:pt x="3" y="16"/>
                  </a:lnTo>
                  <a:lnTo>
                    <a:pt x="21" y="20"/>
                  </a:lnTo>
                  <a:lnTo>
                    <a:pt x="28" y="12"/>
                  </a:lnTo>
                  <a:lnTo>
                    <a:pt x="2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6" name="Freeform 82">
              <a:extLst>
                <a:ext uri="{FF2B5EF4-FFF2-40B4-BE49-F238E27FC236}">
                  <a16:creationId xmlns:a16="http://schemas.microsoft.com/office/drawing/2014/main" xmlns="" id="{6295E608-8587-8648-9E01-598BD18D4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9513" y="4875213"/>
              <a:ext cx="36513" cy="19050"/>
            </a:xfrm>
            <a:custGeom>
              <a:avLst/>
              <a:gdLst>
                <a:gd name="T0" fmla="*/ 22 w 35"/>
                <a:gd name="T1" fmla="*/ 0 h 19"/>
                <a:gd name="T2" fmla="*/ 22 w 35"/>
                <a:gd name="T3" fmla="*/ 0 h 19"/>
                <a:gd name="T4" fmla="*/ 0 w 35"/>
                <a:gd name="T5" fmla="*/ 3 h 19"/>
                <a:gd name="T6" fmla="*/ 19 w 35"/>
                <a:gd name="T7" fmla="*/ 19 h 19"/>
                <a:gd name="T8" fmla="*/ 35 w 35"/>
                <a:gd name="T9" fmla="*/ 19 h 19"/>
                <a:gd name="T10" fmla="*/ 22 w 35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9">
                  <a:moveTo>
                    <a:pt x="22" y="0"/>
                  </a:moveTo>
                  <a:lnTo>
                    <a:pt x="22" y="0"/>
                  </a:lnTo>
                  <a:lnTo>
                    <a:pt x="0" y="3"/>
                  </a:lnTo>
                  <a:lnTo>
                    <a:pt x="19" y="19"/>
                  </a:lnTo>
                  <a:lnTo>
                    <a:pt x="35" y="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7" name="Freeform 83">
              <a:extLst>
                <a:ext uri="{FF2B5EF4-FFF2-40B4-BE49-F238E27FC236}">
                  <a16:creationId xmlns:a16="http://schemas.microsoft.com/office/drawing/2014/main" xmlns="" id="{A2EB0F6D-CACC-7C4D-AE6B-7A2ACA59E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3325" y="4840288"/>
              <a:ext cx="66675" cy="22225"/>
            </a:xfrm>
            <a:custGeom>
              <a:avLst/>
              <a:gdLst>
                <a:gd name="T0" fmla="*/ 5 w 62"/>
                <a:gd name="T1" fmla="*/ 6 h 21"/>
                <a:gd name="T2" fmla="*/ 5 w 62"/>
                <a:gd name="T3" fmla="*/ 6 h 21"/>
                <a:gd name="T4" fmla="*/ 0 w 62"/>
                <a:gd name="T5" fmla="*/ 16 h 21"/>
                <a:gd name="T6" fmla="*/ 35 w 62"/>
                <a:gd name="T7" fmla="*/ 21 h 21"/>
                <a:gd name="T8" fmla="*/ 62 w 62"/>
                <a:gd name="T9" fmla="*/ 5 h 21"/>
                <a:gd name="T10" fmla="*/ 46 w 62"/>
                <a:gd name="T11" fmla="*/ 1 h 21"/>
                <a:gd name="T12" fmla="*/ 22 w 62"/>
                <a:gd name="T13" fmla="*/ 8 h 21"/>
                <a:gd name="T14" fmla="*/ 12 w 62"/>
                <a:gd name="T15" fmla="*/ 0 h 21"/>
                <a:gd name="T16" fmla="*/ 5 w 62"/>
                <a:gd name="T17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21">
                  <a:moveTo>
                    <a:pt x="5" y="6"/>
                  </a:moveTo>
                  <a:lnTo>
                    <a:pt x="5" y="6"/>
                  </a:lnTo>
                  <a:lnTo>
                    <a:pt x="0" y="16"/>
                  </a:lnTo>
                  <a:lnTo>
                    <a:pt x="35" y="21"/>
                  </a:lnTo>
                  <a:lnTo>
                    <a:pt x="62" y="5"/>
                  </a:lnTo>
                  <a:lnTo>
                    <a:pt x="46" y="1"/>
                  </a:lnTo>
                  <a:lnTo>
                    <a:pt x="22" y="8"/>
                  </a:lnTo>
                  <a:lnTo>
                    <a:pt x="12" y="0"/>
                  </a:lnTo>
                  <a:lnTo>
                    <a:pt x="5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8" name="Freeform 84">
              <a:extLst>
                <a:ext uri="{FF2B5EF4-FFF2-40B4-BE49-F238E27FC236}">
                  <a16:creationId xmlns:a16="http://schemas.microsoft.com/office/drawing/2014/main" xmlns="" id="{118AE466-DC2D-AA49-9764-0F39120A3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5875" y="4852988"/>
              <a:ext cx="85725" cy="44450"/>
            </a:xfrm>
            <a:custGeom>
              <a:avLst/>
              <a:gdLst>
                <a:gd name="T0" fmla="*/ 40 w 80"/>
                <a:gd name="T1" fmla="*/ 0 h 42"/>
                <a:gd name="T2" fmla="*/ 40 w 80"/>
                <a:gd name="T3" fmla="*/ 0 h 42"/>
                <a:gd name="T4" fmla="*/ 0 w 80"/>
                <a:gd name="T5" fmla="*/ 33 h 42"/>
                <a:gd name="T6" fmla="*/ 4 w 80"/>
                <a:gd name="T7" fmla="*/ 42 h 42"/>
                <a:gd name="T8" fmla="*/ 21 w 80"/>
                <a:gd name="T9" fmla="*/ 39 h 42"/>
                <a:gd name="T10" fmla="*/ 41 w 80"/>
                <a:gd name="T11" fmla="*/ 20 h 42"/>
                <a:gd name="T12" fmla="*/ 80 w 80"/>
                <a:gd name="T13" fmla="*/ 15 h 42"/>
                <a:gd name="T14" fmla="*/ 72 w 80"/>
                <a:gd name="T15" fmla="*/ 1 h 42"/>
                <a:gd name="T16" fmla="*/ 40 w 80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42">
                  <a:moveTo>
                    <a:pt x="40" y="0"/>
                  </a:moveTo>
                  <a:lnTo>
                    <a:pt x="40" y="0"/>
                  </a:lnTo>
                  <a:lnTo>
                    <a:pt x="0" y="33"/>
                  </a:lnTo>
                  <a:lnTo>
                    <a:pt x="4" y="42"/>
                  </a:lnTo>
                  <a:lnTo>
                    <a:pt x="21" y="39"/>
                  </a:lnTo>
                  <a:lnTo>
                    <a:pt x="41" y="20"/>
                  </a:lnTo>
                  <a:lnTo>
                    <a:pt x="80" y="15"/>
                  </a:lnTo>
                  <a:lnTo>
                    <a:pt x="72" y="1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9" name="Freeform 85">
              <a:extLst>
                <a:ext uri="{FF2B5EF4-FFF2-40B4-BE49-F238E27FC236}">
                  <a16:creationId xmlns:a16="http://schemas.microsoft.com/office/drawing/2014/main" xmlns="" id="{0C8B2AAC-8309-CA4F-A753-23A42A22D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6750" y="4691063"/>
              <a:ext cx="58738" cy="66675"/>
            </a:xfrm>
            <a:custGeom>
              <a:avLst/>
              <a:gdLst>
                <a:gd name="T0" fmla="*/ 7 w 55"/>
                <a:gd name="T1" fmla="*/ 0 h 63"/>
                <a:gd name="T2" fmla="*/ 7 w 55"/>
                <a:gd name="T3" fmla="*/ 0 h 63"/>
                <a:gd name="T4" fmla="*/ 0 w 55"/>
                <a:gd name="T5" fmla="*/ 10 h 63"/>
                <a:gd name="T6" fmla="*/ 38 w 55"/>
                <a:gd name="T7" fmla="*/ 44 h 63"/>
                <a:gd name="T8" fmla="*/ 43 w 55"/>
                <a:gd name="T9" fmla="*/ 63 h 63"/>
                <a:gd name="T10" fmla="*/ 54 w 55"/>
                <a:gd name="T11" fmla="*/ 62 h 63"/>
                <a:gd name="T12" fmla="*/ 55 w 55"/>
                <a:gd name="T13" fmla="*/ 42 h 63"/>
                <a:gd name="T14" fmla="*/ 43 w 55"/>
                <a:gd name="T15" fmla="*/ 32 h 63"/>
                <a:gd name="T16" fmla="*/ 7 w 55"/>
                <a:gd name="T1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63">
                  <a:moveTo>
                    <a:pt x="7" y="0"/>
                  </a:moveTo>
                  <a:lnTo>
                    <a:pt x="7" y="0"/>
                  </a:lnTo>
                  <a:lnTo>
                    <a:pt x="0" y="10"/>
                  </a:lnTo>
                  <a:lnTo>
                    <a:pt x="38" y="44"/>
                  </a:lnTo>
                  <a:lnTo>
                    <a:pt x="43" y="63"/>
                  </a:lnTo>
                  <a:lnTo>
                    <a:pt x="54" y="62"/>
                  </a:lnTo>
                  <a:lnTo>
                    <a:pt x="55" y="42"/>
                  </a:lnTo>
                  <a:lnTo>
                    <a:pt x="43" y="3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0" name="Freeform 86">
              <a:extLst>
                <a:ext uri="{FF2B5EF4-FFF2-40B4-BE49-F238E27FC236}">
                  <a16:creationId xmlns:a16="http://schemas.microsoft.com/office/drawing/2014/main" xmlns="" id="{16966F8C-A3B2-E144-8598-4D69D0B03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2300" y="4741863"/>
              <a:ext cx="79375" cy="58738"/>
            </a:xfrm>
            <a:custGeom>
              <a:avLst/>
              <a:gdLst>
                <a:gd name="T0" fmla="*/ 69 w 76"/>
                <a:gd name="T1" fmla="*/ 0 h 55"/>
                <a:gd name="T2" fmla="*/ 69 w 76"/>
                <a:gd name="T3" fmla="*/ 0 h 55"/>
                <a:gd name="T4" fmla="*/ 62 w 76"/>
                <a:gd name="T5" fmla="*/ 1 h 55"/>
                <a:gd name="T6" fmla="*/ 57 w 76"/>
                <a:gd name="T7" fmla="*/ 22 h 55"/>
                <a:gd name="T8" fmla="*/ 43 w 76"/>
                <a:gd name="T9" fmla="*/ 31 h 55"/>
                <a:gd name="T10" fmla="*/ 0 w 76"/>
                <a:gd name="T11" fmla="*/ 38 h 55"/>
                <a:gd name="T12" fmla="*/ 2 w 76"/>
                <a:gd name="T13" fmla="*/ 55 h 55"/>
                <a:gd name="T14" fmla="*/ 47 w 76"/>
                <a:gd name="T15" fmla="*/ 52 h 55"/>
                <a:gd name="T16" fmla="*/ 76 w 76"/>
                <a:gd name="T17" fmla="*/ 34 h 55"/>
                <a:gd name="T18" fmla="*/ 74 w 76"/>
                <a:gd name="T19" fmla="*/ 3 h 55"/>
                <a:gd name="T20" fmla="*/ 69 w 76"/>
                <a:gd name="T2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55">
                  <a:moveTo>
                    <a:pt x="69" y="0"/>
                  </a:moveTo>
                  <a:lnTo>
                    <a:pt x="69" y="0"/>
                  </a:lnTo>
                  <a:lnTo>
                    <a:pt x="62" y="1"/>
                  </a:lnTo>
                  <a:lnTo>
                    <a:pt x="57" y="22"/>
                  </a:lnTo>
                  <a:lnTo>
                    <a:pt x="43" y="31"/>
                  </a:lnTo>
                  <a:lnTo>
                    <a:pt x="0" y="38"/>
                  </a:lnTo>
                  <a:lnTo>
                    <a:pt x="2" y="55"/>
                  </a:lnTo>
                  <a:lnTo>
                    <a:pt x="47" y="52"/>
                  </a:lnTo>
                  <a:lnTo>
                    <a:pt x="76" y="34"/>
                  </a:lnTo>
                  <a:lnTo>
                    <a:pt x="74" y="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1" name="Freeform 87">
              <a:extLst>
                <a:ext uri="{FF2B5EF4-FFF2-40B4-BE49-F238E27FC236}">
                  <a16:creationId xmlns:a16="http://schemas.microsoft.com/office/drawing/2014/main" xmlns="" id="{C54B288A-AE4F-A646-AB31-1770B4EC1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9300" y="4776788"/>
              <a:ext cx="33338" cy="49213"/>
            </a:xfrm>
            <a:custGeom>
              <a:avLst/>
              <a:gdLst>
                <a:gd name="T0" fmla="*/ 0 w 32"/>
                <a:gd name="T1" fmla="*/ 2 h 46"/>
                <a:gd name="T2" fmla="*/ 0 w 32"/>
                <a:gd name="T3" fmla="*/ 2 h 46"/>
                <a:gd name="T4" fmla="*/ 10 w 32"/>
                <a:gd name="T5" fmla="*/ 29 h 46"/>
                <a:gd name="T6" fmla="*/ 27 w 32"/>
                <a:gd name="T7" fmla="*/ 46 h 46"/>
                <a:gd name="T8" fmla="*/ 32 w 32"/>
                <a:gd name="T9" fmla="*/ 41 h 46"/>
                <a:gd name="T10" fmla="*/ 31 w 32"/>
                <a:gd name="T11" fmla="*/ 23 h 46"/>
                <a:gd name="T12" fmla="*/ 11 w 32"/>
                <a:gd name="T13" fmla="*/ 0 h 46"/>
                <a:gd name="T14" fmla="*/ 0 w 32"/>
                <a:gd name="T15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46">
                  <a:moveTo>
                    <a:pt x="0" y="2"/>
                  </a:moveTo>
                  <a:lnTo>
                    <a:pt x="0" y="2"/>
                  </a:lnTo>
                  <a:lnTo>
                    <a:pt x="10" y="29"/>
                  </a:lnTo>
                  <a:lnTo>
                    <a:pt x="27" y="46"/>
                  </a:lnTo>
                  <a:lnTo>
                    <a:pt x="32" y="41"/>
                  </a:lnTo>
                  <a:lnTo>
                    <a:pt x="31" y="23"/>
                  </a:lnTo>
                  <a:lnTo>
                    <a:pt x="11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2" name="Freeform 88">
              <a:extLst>
                <a:ext uri="{FF2B5EF4-FFF2-40B4-BE49-F238E27FC236}">
                  <a16:creationId xmlns:a16="http://schemas.microsoft.com/office/drawing/2014/main" xmlns="" id="{A4BF2B95-2052-BE44-BB2C-571EEC0F8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0100" y="4821238"/>
              <a:ext cx="22225" cy="30163"/>
            </a:xfrm>
            <a:custGeom>
              <a:avLst/>
              <a:gdLst>
                <a:gd name="T0" fmla="*/ 0 w 22"/>
                <a:gd name="T1" fmla="*/ 0 h 28"/>
                <a:gd name="T2" fmla="*/ 0 w 22"/>
                <a:gd name="T3" fmla="*/ 0 h 28"/>
                <a:gd name="T4" fmla="*/ 1 w 22"/>
                <a:gd name="T5" fmla="*/ 18 h 28"/>
                <a:gd name="T6" fmla="*/ 12 w 22"/>
                <a:gd name="T7" fmla="*/ 28 h 28"/>
                <a:gd name="T8" fmla="*/ 22 w 22"/>
                <a:gd name="T9" fmla="*/ 22 h 28"/>
                <a:gd name="T10" fmla="*/ 13 w 22"/>
                <a:gd name="T11" fmla="*/ 3 h 28"/>
                <a:gd name="T12" fmla="*/ 0 w 22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8">
                  <a:moveTo>
                    <a:pt x="0" y="0"/>
                  </a:moveTo>
                  <a:lnTo>
                    <a:pt x="0" y="0"/>
                  </a:lnTo>
                  <a:lnTo>
                    <a:pt x="1" y="18"/>
                  </a:lnTo>
                  <a:lnTo>
                    <a:pt x="12" y="28"/>
                  </a:lnTo>
                  <a:lnTo>
                    <a:pt x="22" y="22"/>
                  </a:lnTo>
                  <a:lnTo>
                    <a:pt x="13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3" name="Freeform 89">
              <a:extLst>
                <a:ext uri="{FF2B5EF4-FFF2-40B4-BE49-F238E27FC236}">
                  <a16:creationId xmlns:a16="http://schemas.microsoft.com/office/drawing/2014/main" xmlns="" id="{F52206A0-F078-9A44-8284-78AF28634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3275" y="4868863"/>
              <a:ext cx="22225" cy="33338"/>
            </a:xfrm>
            <a:custGeom>
              <a:avLst/>
              <a:gdLst>
                <a:gd name="T0" fmla="*/ 9 w 21"/>
                <a:gd name="T1" fmla="*/ 0 h 31"/>
                <a:gd name="T2" fmla="*/ 9 w 21"/>
                <a:gd name="T3" fmla="*/ 0 h 31"/>
                <a:gd name="T4" fmla="*/ 0 w 21"/>
                <a:gd name="T5" fmla="*/ 9 h 31"/>
                <a:gd name="T6" fmla="*/ 10 w 21"/>
                <a:gd name="T7" fmla="*/ 27 h 31"/>
                <a:gd name="T8" fmla="*/ 21 w 21"/>
                <a:gd name="T9" fmla="*/ 31 h 31"/>
                <a:gd name="T10" fmla="*/ 21 w 21"/>
                <a:gd name="T11" fmla="*/ 19 h 31"/>
                <a:gd name="T12" fmla="*/ 9 w 21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1">
                  <a:moveTo>
                    <a:pt x="9" y="0"/>
                  </a:moveTo>
                  <a:lnTo>
                    <a:pt x="9" y="0"/>
                  </a:lnTo>
                  <a:lnTo>
                    <a:pt x="0" y="9"/>
                  </a:lnTo>
                  <a:lnTo>
                    <a:pt x="10" y="27"/>
                  </a:lnTo>
                  <a:lnTo>
                    <a:pt x="21" y="31"/>
                  </a:lnTo>
                  <a:lnTo>
                    <a:pt x="21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4" name="Freeform 90">
              <a:extLst>
                <a:ext uri="{FF2B5EF4-FFF2-40B4-BE49-F238E27FC236}">
                  <a16:creationId xmlns:a16="http://schemas.microsoft.com/office/drawing/2014/main" xmlns="" id="{A8EEDE13-1EC4-E944-A568-FB167974A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8200" y="4857751"/>
              <a:ext cx="33338" cy="39688"/>
            </a:xfrm>
            <a:custGeom>
              <a:avLst/>
              <a:gdLst>
                <a:gd name="T0" fmla="*/ 0 w 32"/>
                <a:gd name="T1" fmla="*/ 0 h 38"/>
                <a:gd name="T2" fmla="*/ 0 w 32"/>
                <a:gd name="T3" fmla="*/ 0 h 38"/>
                <a:gd name="T4" fmla="*/ 8 w 32"/>
                <a:gd name="T5" fmla="*/ 20 h 38"/>
                <a:gd name="T6" fmla="*/ 23 w 32"/>
                <a:gd name="T7" fmla="*/ 38 h 38"/>
                <a:gd name="T8" fmla="*/ 32 w 32"/>
                <a:gd name="T9" fmla="*/ 24 h 38"/>
                <a:gd name="T10" fmla="*/ 20 w 32"/>
                <a:gd name="T11" fmla="*/ 5 h 38"/>
                <a:gd name="T12" fmla="*/ 0 w 32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8">
                  <a:moveTo>
                    <a:pt x="0" y="0"/>
                  </a:moveTo>
                  <a:lnTo>
                    <a:pt x="0" y="0"/>
                  </a:lnTo>
                  <a:lnTo>
                    <a:pt x="8" y="20"/>
                  </a:lnTo>
                  <a:lnTo>
                    <a:pt x="23" y="38"/>
                  </a:lnTo>
                  <a:lnTo>
                    <a:pt x="32" y="24"/>
                  </a:lnTo>
                  <a:lnTo>
                    <a:pt x="2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5" name="Freeform 91">
              <a:extLst>
                <a:ext uri="{FF2B5EF4-FFF2-40B4-BE49-F238E27FC236}">
                  <a16:creationId xmlns:a16="http://schemas.microsoft.com/office/drawing/2014/main" xmlns="" id="{B6C48BD5-36E7-BF4E-887A-960452D76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9475" y="4889501"/>
              <a:ext cx="25400" cy="41275"/>
            </a:xfrm>
            <a:custGeom>
              <a:avLst/>
              <a:gdLst>
                <a:gd name="T0" fmla="*/ 0 w 24"/>
                <a:gd name="T1" fmla="*/ 0 h 39"/>
                <a:gd name="T2" fmla="*/ 0 w 24"/>
                <a:gd name="T3" fmla="*/ 0 h 39"/>
                <a:gd name="T4" fmla="*/ 4 w 24"/>
                <a:gd name="T5" fmla="*/ 24 h 39"/>
                <a:gd name="T6" fmla="*/ 15 w 24"/>
                <a:gd name="T7" fmla="*/ 39 h 39"/>
                <a:gd name="T8" fmla="*/ 24 w 24"/>
                <a:gd name="T9" fmla="*/ 20 h 39"/>
                <a:gd name="T10" fmla="*/ 0 w 24"/>
                <a:gd name="T1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39">
                  <a:moveTo>
                    <a:pt x="0" y="0"/>
                  </a:moveTo>
                  <a:lnTo>
                    <a:pt x="0" y="0"/>
                  </a:lnTo>
                  <a:lnTo>
                    <a:pt x="4" y="24"/>
                  </a:lnTo>
                  <a:lnTo>
                    <a:pt x="15" y="39"/>
                  </a:lnTo>
                  <a:lnTo>
                    <a:pt x="24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6" name="Freeform 92">
              <a:extLst>
                <a:ext uri="{FF2B5EF4-FFF2-40B4-BE49-F238E27FC236}">
                  <a16:creationId xmlns:a16="http://schemas.microsoft.com/office/drawing/2014/main" xmlns="" id="{3070D09F-EDA4-384A-84F4-53F0F6162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9000" y="4946651"/>
              <a:ext cx="23813" cy="26988"/>
            </a:xfrm>
            <a:custGeom>
              <a:avLst/>
              <a:gdLst>
                <a:gd name="T0" fmla="*/ 4 w 23"/>
                <a:gd name="T1" fmla="*/ 0 h 25"/>
                <a:gd name="T2" fmla="*/ 4 w 23"/>
                <a:gd name="T3" fmla="*/ 0 h 25"/>
                <a:gd name="T4" fmla="*/ 0 w 23"/>
                <a:gd name="T5" fmla="*/ 7 h 25"/>
                <a:gd name="T6" fmla="*/ 14 w 23"/>
                <a:gd name="T7" fmla="*/ 24 h 25"/>
                <a:gd name="T8" fmla="*/ 23 w 23"/>
                <a:gd name="T9" fmla="*/ 25 h 25"/>
                <a:gd name="T10" fmla="*/ 17 w 23"/>
                <a:gd name="T11" fmla="*/ 2 h 25"/>
                <a:gd name="T12" fmla="*/ 4 w 23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5">
                  <a:moveTo>
                    <a:pt x="4" y="0"/>
                  </a:moveTo>
                  <a:lnTo>
                    <a:pt x="4" y="0"/>
                  </a:lnTo>
                  <a:lnTo>
                    <a:pt x="0" y="7"/>
                  </a:lnTo>
                  <a:lnTo>
                    <a:pt x="14" y="24"/>
                  </a:lnTo>
                  <a:lnTo>
                    <a:pt x="23" y="25"/>
                  </a:lnTo>
                  <a:lnTo>
                    <a:pt x="17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7" name="Freeform 93">
              <a:extLst>
                <a:ext uri="{FF2B5EF4-FFF2-40B4-BE49-F238E27FC236}">
                  <a16:creationId xmlns:a16="http://schemas.microsoft.com/office/drawing/2014/main" xmlns="" id="{9E6757E4-505F-8747-8F50-4958A5BA5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7725" y="4983163"/>
              <a:ext cx="23813" cy="23813"/>
            </a:xfrm>
            <a:custGeom>
              <a:avLst/>
              <a:gdLst>
                <a:gd name="T0" fmla="*/ 14 w 23"/>
                <a:gd name="T1" fmla="*/ 0 h 23"/>
                <a:gd name="T2" fmla="*/ 14 w 23"/>
                <a:gd name="T3" fmla="*/ 0 h 23"/>
                <a:gd name="T4" fmla="*/ 0 w 23"/>
                <a:gd name="T5" fmla="*/ 7 h 23"/>
                <a:gd name="T6" fmla="*/ 12 w 23"/>
                <a:gd name="T7" fmla="*/ 23 h 23"/>
                <a:gd name="T8" fmla="*/ 23 w 23"/>
                <a:gd name="T9" fmla="*/ 18 h 23"/>
                <a:gd name="T10" fmla="*/ 14 w 23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3">
                  <a:moveTo>
                    <a:pt x="14" y="0"/>
                  </a:moveTo>
                  <a:lnTo>
                    <a:pt x="14" y="0"/>
                  </a:lnTo>
                  <a:lnTo>
                    <a:pt x="0" y="7"/>
                  </a:lnTo>
                  <a:lnTo>
                    <a:pt x="12" y="23"/>
                  </a:lnTo>
                  <a:lnTo>
                    <a:pt x="23" y="18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8" name="Freeform 94">
              <a:extLst>
                <a:ext uri="{FF2B5EF4-FFF2-40B4-BE49-F238E27FC236}">
                  <a16:creationId xmlns:a16="http://schemas.microsoft.com/office/drawing/2014/main" xmlns="" id="{0E6BA3E0-A382-8345-8FF5-8DF5AF3BF63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0125" y="5092701"/>
              <a:ext cx="17463" cy="33338"/>
            </a:xfrm>
            <a:custGeom>
              <a:avLst/>
              <a:gdLst>
                <a:gd name="T0" fmla="*/ 9 w 17"/>
                <a:gd name="T1" fmla="*/ 0 h 31"/>
                <a:gd name="T2" fmla="*/ 9 w 17"/>
                <a:gd name="T3" fmla="*/ 0 h 31"/>
                <a:gd name="T4" fmla="*/ 0 w 17"/>
                <a:gd name="T5" fmla="*/ 13 h 31"/>
                <a:gd name="T6" fmla="*/ 4 w 17"/>
                <a:gd name="T7" fmla="*/ 27 h 31"/>
                <a:gd name="T8" fmla="*/ 8 w 17"/>
                <a:gd name="T9" fmla="*/ 31 h 31"/>
                <a:gd name="T10" fmla="*/ 17 w 17"/>
                <a:gd name="T11" fmla="*/ 19 h 31"/>
                <a:gd name="T12" fmla="*/ 9 w 17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1">
                  <a:moveTo>
                    <a:pt x="9" y="0"/>
                  </a:moveTo>
                  <a:lnTo>
                    <a:pt x="9" y="0"/>
                  </a:lnTo>
                  <a:lnTo>
                    <a:pt x="0" y="13"/>
                  </a:lnTo>
                  <a:lnTo>
                    <a:pt x="4" y="27"/>
                  </a:lnTo>
                  <a:lnTo>
                    <a:pt x="8" y="31"/>
                  </a:lnTo>
                  <a:lnTo>
                    <a:pt x="17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9" name="Freeform 95">
              <a:extLst>
                <a:ext uri="{FF2B5EF4-FFF2-40B4-BE49-F238E27FC236}">
                  <a16:creationId xmlns:a16="http://schemas.microsoft.com/office/drawing/2014/main" xmlns="" id="{D0A7A843-D24D-B140-AEF4-CDF490A8A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4413" y="5132388"/>
              <a:ext cx="20638" cy="17463"/>
            </a:xfrm>
            <a:custGeom>
              <a:avLst/>
              <a:gdLst>
                <a:gd name="T0" fmla="*/ 0 w 19"/>
                <a:gd name="T1" fmla="*/ 2 h 16"/>
                <a:gd name="T2" fmla="*/ 0 w 19"/>
                <a:gd name="T3" fmla="*/ 2 h 16"/>
                <a:gd name="T4" fmla="*/ 1 w 19"/>
                <a:gd name="T5" fmla="*/ 12 h 16"/>
                <a:gd name="T6" fmla="*/ 11 w 19"/>
                <a:gd name="T7" fmla="*/ 16 h 16"/>
                <a:gd name="T8" fmla="*/ 19 w 19"/>
                <a:gd name="T9" fmla="*/ 11 h 16"/>
                <a:gd name="T10" fmla="*/ 11 w 19"/>
                <a:gd name="T11" fmla="*/ 0 h 16"/>
                <a:gd name="T12" fmla="*/ 0 w 19"/>
                <a:gd name="T1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6">
                  <a:moveTo>
                    <a:pt x="0" y="2"/>
                  </a:moveTo>
                  <a:lnTo>
                    <a:pt x="0" y="2"/>
                  </a:lnTo>
                  <a:lnTo>
                    <a:pt x="1" y="12"/>
                  </a:lnTo>
                  <a:lnTo>
                    <a:pt x="11" y="16"/>
                  </a:lnTo>
                  <a:lnTo>
                    <a:pt x="19" y="11"/>
                  </a:lnTo>
                  <a:lnTo>
                    <a:pt x="11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0" name="Freeform 96">
              <a:extLst>
                <a:ext uri="{FF2B5EF4-FFF2-40B4-BE49-F238E27FC236}">
                  <a16:creationId xmlns:a16="http://schemas.microsoft.com/office/drawing/2014/main" xmlns="" id="{4B48454D-9151-0E4E-92E2-DBD3E0FBB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7113" y="5233988"/>
              <a:ext cx="19050" cy="17463"/>
            </a:xfrm>
            <a:custGeom>
              <a:avLst/>
              <a:gdLst>
                <a:gd name="T0" fmla="*/ 4 w 19"/>
                <a:gd name="T1" fmla="*/ 0 h 16"/>
                <a:gd name="T2" fmla="*/ 4 w 19"/>
                <a:gd name="T3" fmla="*/ 0 h 16"/>
                <a:gd name="T4" fmla="*/ 0 w 19"/>
                <a:gd name="T5" fmla="*/ 8 h 16"/>
                <a:gd name="T6" fmla="*/ 7 w 19"/>
                <a:gd name="T7" fmla="*/ 16 h 16"/>
                <a:gd name="T8" fmla="*/ 19 w 19"/>
                <a:gd name="T9" fmla="*/ 12 h 16"/>
                <a:gd name="T10" fmla="*/ 4 w 19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6">
                  <a:moveTo>
                    <a:pt x="4" y="0"/>
                  </a:moveTo>
                  <a:lnTo>
                    <a:pt x="4" y="0"/>
                  </a:lnTo>
                  <a:lnTo>
                    <a:pt x="0" y="8"/>
                  </a:lnTo>
                  <a:lnTo>
                    <a:pt x="7" y="16"/>
                  </a:lnTo>
                  <a:lnTo>
                    <a:pt x="19" y="1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1" name="Freeform 97">
              <a:extLst>
                <a:ext uri="{FF2B5EF4-FFF2-40B4-BE49-F238E27FC236}">
                  <a16:creationId xmlns:a16="http://schemas.microsoft.com/office/drawing/2014/main" xmlns="" id="{303E4628-F767-6049-91F6-2BD5B8CA4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8238" y="4265613"/>
              <a:ext cx="71438" cy="90488"/>
            </a:xfrm>
            <a:custGeom>
              <a:avLst/>
              <a:gdLst>
                <a:gd name="T0" fmla="*/ 48 w 67"/>
                <a:gd name="T1" fmla="*/ 0 h 86"/>
                <a:gd name="T2" fmla="*/ 48 w 67"/>
                <a:gd name="T3" fmla="*/ 0 h 86"/>
                <a:gd name="T4" fmla="*/ 42 w 67"/>
                <a:gd name="T5" fmla="*/ 12 h 86"/>
                <a:gd name="T6" fmla="*/ 38 w 67"/>
                <a:gd name="T7" fmla="*/ 28 h 86"/>
                <a:gd name="T8" fmla="*/ 0 w 67"/>
                <a:gd name="T9" fmla="*/ 76 h 86"/>
                <a:gd name="T10" fmla="*/ 3 w 67"/>
                <a:gd name="T11" fmla="*/ 86 h 86"/>
                <a:gd name="T12" fmla="*/ 18 w 67"/>
                <a:gd name="T13" fmla="*/ 83 h 86"/>
                <a:gd name="T14" fmla="*/ 67 w 67"/>
                <a:gd name="T15" fmla="*/ 29 h 86"/>
                <a:gd name="T16" fmla="*/ 48 w 67"/>
                <a:gd name="T17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6">
                  <a:moveTo>
                    <a:pt x="48" y="0"/>
                  </a:moveTo>
                  <a:lnTo>
                    <a:pt x="48" y="0"/>
                  </a:lnTo>
                  <a:lnTo>
                    <a:pt x="42" y="12"/>
                  </a:lnTo>
                  <a:lnTo>
                    <a:pt x="38" y="28"/>
                  </a:lnTo>
                  <a:lnTo>
                    <a:pt x="0" y="76"/>
                  </a:lnTo>
                  <a:lnTo>
                    <a:pt x="3" y="86"/>
                  </a:lnTo>
                  <a:lnTo>
                    <a:pt x="18" y="83"/>
                  </a:lnTo>
                  <a:lnTo>
                    <a:pt x="67" y="2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2" name="Freeform 98">
              <a:extLst>
                <a:ext uri="{FF2B5EF4-FFF2-40B4-BE49-F238E27FC236}">
                  <a16:creationId xmlns:a16="http://schemas.microsoft.com/office/drawing/2014/main" xmlns="" id="{D65ED9F8-6F74-0C4F-8AFA-982385F62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2538" y="4244976"/>
              <a:ext cx="42863" cy="90488"/>
            </a:xfrm>
            <a:custGeom>
              <a:avLst/>
              <a:gdLst>
                <a:gd name="T0" fmla="*/ 1 w 41"/>
                <a:gd name="T1" fmla="*/ 0 h 85"/>
                <a:gd name="T2" fmla="*/ 1 w 41"/>
                <a:gd name="T3" fmla="*/ 0 h 85"/>
                <a:gd name="T4" fmla="*/ 0 w 41"/>
                <a:gd name="T5" fmla="*/ 40 h 85"/>
                <a:gd name="T6" fmla="*/ 15 w 41"/>
                <a:gd name="T7" fmla="*/ 54 h 85"/>
                <a:gd name="T8" fmla="*/ 20 w 41"/>
                <a:gd name="T9" fmla="*/ 82 h 85"/>
                <a:gd name="T10" fmla="*/ 34 w 41"/>
                <a:gd name="T11" fmla="*/ 85 h 85"/>
                <a:gd name="T12" fmla="*/ 41 w 41"/>
                <a:gd name="T13" fmla="*/ 68 h 85"/>
                <a:gd name="T14" fmla="*/ 30 w 41"/>
                <a:gd name="T15" fmla="*/ 59 h 85"/>
                <a:gd name="T16" fmla="*/ 27 w 41"/>
                <a:gd name="T17" fmla="*/ 10 h 85"/>
                <a:gd name="T18" fmla="*/ 1 w 41"/>
                <a:gd name="T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85">
                  <a:moveTo>
                    <a:pt x="1" y="0"/>
                  </a:moveTo>
                  <a:lnTo>
                    <a:pt x="1" y="0"/>
                  </a:lnTo>
                  <a:lnTo>
                    <a:pt x="0" y="40"/>
                  </a:lnTo>
                  <a:lnTo>
                    <a:pt x="15" y="54"/>
                  </a:lnTo>
                  <a:lnTo>
                    <a:pt x="20" y="82"/>
                  </a:lnTo>
                  <a:lnTo>
                    <a:pt x="34" y="85"/>
                  </a:lnTo>
                  <a:lnTo>
                    <a:pt x="41" y="68"/>
                  </a:lnTo>
                  <a:lnTo>
                    <a:pt x="30" y="59"/>
                  </a:lnTo>
                  <a:lnTo>
                    <a:pt x="27" y="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3" name="Freeform 99">
              <a:extLst>
                <a:ext uri="{FF2B5EF4-FFF2-40B4-BE49-F238E27FC236}">
                  <a16:creationId xmlns:a16="http://schemas.microsoft.com/office/drawing/2014/main" xmlns="" id="{6ECC2250-1CF2-F146-8418-05B36660F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5400" y="4262438"/>
              <a:ext cx="23813" cy="50800"/>
            </a:xfrm>
            <a:custGeom>
              <a:avLst/>
              <a:gdLst>
                <a:gd name="T0" fmla="*/ 1 w 22"/>
                <a:gd name="T1" fmla="*/ 0 h 48"/>
                <a:gd name="T2" fmla="*/ 1 w 22"/>
                <a:gd name="T3" fmla="*/ 0 h 48"/>
                <a:gd name="T4" fmla="*/ 0 w 22"/>
                <a:gd name="T5" fmla="*/ 34 h 48"/>
                <a:gd name="T6" fmla="*/ 8 w 22"/>
                <a:gd name="T7" fmla="*/ 48 h 48"/>
                <a:gd name="T8" fmla="*/ 22 w 22"/>
                <a:gd name="T9" fmla="*/ 31 h 48"/>
                <a:gd name="T10" fmla="*/ 19 w 22"/>
                <a:gd name="T11" fmla="*/ 1 h 48"/>
                <a:gd name="T12" fmla="*/ 1 w 22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48">
                  <a:moveTo>
                    <a:pt x="1" y="0"/>
                  </a:moveTo>
                  <a:lnTo>
                    <a:pt x="1" y="0"/>
                  </a:lnTo>
                  <a:lnTo>
                    <a:pt x="0" y="34"/>
                  </a:lnTo>
                  <a:lnTo>
                    <a:pt x="8" y="48"/>
                  </a:lnTo>
                  <a:lnTo>
                    <a:pt x="22" y="31"/>
                  </a:lnTo>
                  <a:lnTo>
                    <a:pt x="19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4" name="Freeform 100">
              <a:extLst>
                <a:ext uri="{FF2B5EF4-FFF2-40B4-BE49-F238E27FC236}">
                  <a16:creationId xmlns:a16="http://schemas.microsoft.com/office/drawing/2014/main" xmlns="" id="{7FC1C8F9-818B-6D48-AFD0-EF1A23DFB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513" y="4225926"/>
              <a:ext cx="36513" cy="42863"/>
            </a:xfrm>
            <a:custGeom>
              <a:avLst/>
              <a:gdLst>
                <a:gd name="T0" fmla="*/ 0 w 34"/>
                <a:gd name="T1" fmla="*/ 3 h 40"/>
                <a:gd name="T2" fmla="*/ 0 w 34"/>
                <a:gd name="T3" fmla="*/ 3 h 40"/>
                <a:gd name="T4" fmla="*/ 14 w 34"/>
                <a:gd name="T5" fmla="*/ 22 h 40"/>
                <a:gd name="T6" fmla="*/ 21 w 34"/>
                <a:gd name="T7" fmla="*/ 40 h 40"/>
                <a:gd name="T8" fmla="*/ 34 w 34"/>
                <a:gd name="T9" fmla="*/ 40 h 40"/>
                <a:gd name="T10" fmla="*/ 31 w 34"/>
                <a:gd name="T11" fmla="*/ 9 h 40"/>
                <a:gd name="T12" fmla="*/ 17 w 34"/>
                <a:gd name="T13" fmla="*/ 0 h 40"/>
                <a:gd name="T14" fmla="*/ 0 w 34"/>
                <a:gd name="T15" fmla="*/ 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0">
                  <a:moveTo>
                    <a:pt x="0" y="3"/>
                  </a:moveTo>
                  <a:lnTo>
                    <a:pt x="0" y="3"/>
                  </a:lnTo>
                  <a:lnTo>
                    <a:pt x="14" y="22"/>
                  </a:lnTo>
                  <a:lnTo>
                    <a:pt x="21" y="40"/>
                  </a:lnTo>
                  <a:lnTo>
                    <a:pt x="34" y="40"/>
                  </a:lnTo>
                  <a:lnTo>
                    <a:pt x="31" y="9"/>
                  </a:lnTo>
                  <a:lnTo>
                    <a:pt x="17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5" name="Freeform 101">
              <a:extLst>
                <a:ext uri="{FF2B5EF4-FFF2-40B4-BE49-F238E27FC236}">
                  <a16:creationId xmlns:a16="http://schemas.microsoft.com/office/drawing/2014/main" xmlns="" id="{9AC5F184-FA41-9448-B9F2-790FE2B1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3650" y="4303713"/>
              <a:ext cx="107950" cy="122238"/>
            </a:xfrm>
            <a:custGeom>
              <a:avLst/>
              <a:gdLst>
                <a:gd name="T0" fmla="*/ 68 w 103"/>
                <a:gd name="T1" fmla="*/ 0 h 115"/>
                <a:gd name="T2" fmla="*/ 68 w 103"/>
                <a:gd name="T3" fmla="*/ 0 h 115"/>
                <a:gd name="T4" fmla="*/ 71 w 103"/>
                <a:gd name="T5" fmla="*/ 23 h 115"/>
                <a:gd name="T6" fmla="*/ 45 w 103"/>
                <a:gd name="T7" fmla="*/ 44 h 115"/>
                <a:gd name="T8" fmla="*/ 23 w 103"/>
                <a:gd name="T9" fmla="*/ 47 h 115"/>
                <a:gd name="T10" fmla="*/ 0 w 103"/>
                <a:gd name="T11" fmla="*/ 71 h 115"/>
                <a:gd name="T12" fmla="*/ 1 w 103"/>
                <a:gd name="T13" fmla="*/ 83 h 115"/>
                <a:gd name="T14" fmla="*/ 23 w 103"/>
                <a:gd name="T15" fmla="*/ 76 h 115"/>
                <a:gd name="T16" fmla="*/ 38 w 103"/>
                <a:gd name="T17" fmla="*/ 66 h 115"/>
                <a:gd name="T18" fmla="*/ 50 w 103"/>
                <a:gd name="T19" fmla="*/ 99 h 115"/>
                <a:gd name="T20" fmla="*/ 73 w 103"/>
                <a:gd name="T21" fmla="*/ 115 h 115"/>
                <a:gd name="T22" fmla="*/ 82 w 103"/>
                <a:gd name="T23" fmla="*/ 111 h 115"/>
                <a:gd name="T24" fmla="*/ 90 w 103"/>
                <a:gd name="T25" fmla="*/ 102 h 115"/>
                <a:gd name="T26" fmla="*/ 72 w 103"/>
                <a:gd name="T27" fmla="*/ 84 h 115"/>
                <a:gd name="T28" fmla="*/ 83 w 103"/>
                <a:gd name="T29" fmla="*/ 75 h 115"/>
                <a:gd name="T30" fmla="*/ 95 w 103"/>
                <a:gd name="T31" fmla="*/ 85 h 115"/>
                <a:gd name="T32" fmla="*/ 103 w 103"/>
                <a:gd name="T33" fmla="*/ 71 h 115"/>
                <a:gd name="T34" fmla="*/ 95 w 103"/>
                <a:gd name="T35" fmla="*/ 55 h 115"/>
                <a:gd name="T36" fmla="*/ 93 w 103"/>
                <a:gd name="T37" fmla="*/ 18 h 115"/>
                <a:gd name="T38" fmla="*/ 68 w 103"/>
                <a:gd name="T3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3" h="115">
                  <a:moveTo>
                    <a:pt x="68" y="0"/>
                  </a:moveTo>
                  <a:lnTo>
                    <a:pt x="68" y="0"/>
                  </a:lnTo>
                  <a:lnTo>
                    <a:pt x="71" y="23"/>
                  </a:lnTo>
                  <a:lnTo>
                    <a:pt x="45" y="44"/>
                  </a:lnTo>
                  <a:lnTo>
                    <a:pt x="23" y="47"/>
                  </a:lnTo>
                  <a:lnTo>
                    <a:pt x="0" y="71"/>
                  </a:lnTo>
                  <a:lnTo>
                    <a:pt x="1" y="83"/>
                  </a:lnTo>
                  <a:lnTo>
                    <a:pt x="23" y="76"/>
                  </a:lnTo>
                  <a:lnTo>
                    <a:pt x="38" y="66"/>
                  </a:lnTo>
                  <a:lnTo>
                    <a:pt x="50" y="99"/>
                  </a:lnTo>
                  <a:lnTo>
                    <a:pt x="73" y="115"/>
                  </a:lnTo>
                  <a:lnTo>
                    <a:pt x="82" y="111"/>
                  </a:lnTo>
                  <a:lnTo>
                    <a:pt x="90" y="102"/>
                  </a:lnTo>
                  <a:lnTo>
                    <a:pt x="72" y="84"/>
                  </a:lnTo>
                  <a:lnTo>
                    <a:pt x="83" y="75"/>
                  </a:lnTo>
                  <a:lnTo>
                    <a:pt x="95" y="85"/>
                  </a:lnTo>
                  <a:lnTo>
                    <a:pt x="103" y="71"/>
                  </a:lnTo>
                  <a:lnTo>
                    <a:pt x="95" y="55"/>
                  </a:lnTo>
                  <a:lnTo>
                    <a:pt x="93" y="1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6" name="Freeform 102">
              <a:extLst>
                <a:ext uri="{FF2B5EF4-FFF2-40B4-BE49-F238E27FC236}">
                  <a16:creationId xmlns:a16="http://schemas.microsoft.com/office/drawing/2014/main" xmlns="" id="{CE599F2D-84BA-D240-8C85-EA24E3EF0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2688" y="4060826"/>
              <a:ext cx="114300" cy="153988"/>
            </a:xfrm>
            <a:custGeom>
              <a:avLst/>
              <a:gdLst>
                <a:gd name="T0" fmla="*/ 22 w 108"/>
                <a:gd name="T1" fmla="*/ 0 h 146"/>
                <a:gd name="T2" fmla="*/ 22 w 108"/>
                <a:gd name="T3" fmla="*/ 0 h 146"/>
                <a:gd name="T4" fmla="*/ 2 w 108"/>
                <a:gd name="T5" fmla="*/ 14 h 146"/>
                <a:gd name="T6" fmla="*/ 0 w 108"/>
                <a:gd name="T7" fmla="*/ 60 h 146"/>
                <a:gd name="T8" fmla="*/ 31 w 108"/>
                <a:gd name="T9" fmla="*/ 121 h 146"/>
                <a:gd name="T10" fmla="*/ 42 w 108"/>
                <a:gd name="T11" fmla="*/ 129 h 146"/>
                <a:gd name="T12" fmla="*/ 55 w 108"/>
                <a:gd name="T13" fmla="*/ 120 h 146"/>
                <a:gd name="T14" fmla="*/ 79 w 108"/>
                <a:gd name="T15" fmla="*/ 124 h 146"/>
                <a:gd name="T16" fmla="*/ 83 w 108"/>
                <a:gd name="T17" fmla="*/ 144 h 146"/>
                <a:gd name="T18" fmla="*/ 100 w 108"/>
                <a:gd name="T19" fmla="*/ 146 h 146"/>
                <a:gd name="T20" fmla="*/ 108 w 108"/>
                <a:gd name="T21" fmla="*/ 134 h 146"/>
                <a:gd name="T22" fmla="*/ 98 w 108"/>
                <a:gd name="T23" fmla="*/ 120 h 146"/>
                <a:gd name="T24" fmla="*/ 85 w 108"/>
                <a:gd name="T25" fmla="*/ 108 h 146"/>
                <a:gd name="T26" fmla="*/ 58 w 108"/>
                <a:gd name="T27" fmla="*/ 105 h 146"/>
                <a:gd name="T28" fmla="*/ 44 w 108"/>
                <a:gd name="T29" fmla="*/ 81 h 146"/>
                <a:gd name="T30" fmla="*/ 60 w 108"/>
                <a:gd name="T31" fmla="*/ 56 h 146"/>
                <a:gd name="T32" fmla="*/ 62 w 108"/>
                <a:gd name="T33" fmla="*/ 35 h 146"/>
                <a:gd name="T34" fmla="*/ 51 w 108"/>
                <a:gd name="T35" fmla="*/ 7 h 146"/>
                <a:gd name="T36" fmla="*/ 22 w 108"/>
                <a:gd name="T3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146">
                  <a:moveTo>
                    <a:pt x="22" y="0"/>
                  </a:moveTo>
                  <a:lnTo>
                    <a:pt x="22" y="0"/>
                  </a:lnTo>
                  <a:lnTo>
                    <a:pt x="2" y="14"/>
                  </a:lnTo>
                  <a:lnTo>
                    <a:pt x="0" y="60"/>
                  </a:lnTo>
                  <a:lnTo>
                    <a:pt x="31" y="121"/>
                  </a:lnTo>
                  <a:lnTo>
                    <a:pt x="42" y="129"/>
                  </a:lnTo>
                  <a:lnTo>
                    <a:pt x="55" y="120"/>
                  </a:lnTo>
                  <a:lnTo>
                    <a:pt x="79" y="124"/>
                  </a:lnTo>
                  <a:lnTo>
                    <a:pt x="83" y="144"/>
                  </a:lnTo>
                  <a:lnTo>
                    <a:pt x="100" y="146"/>
                  </a:lnTo>
                  <a:lnTo>
                    <a:pt x="108" y="134"/>
                  </a:lnTo>
                  <a:lnTo>
                    <a:pt x="98" y="120"/>
                  </a:lnTo>
                  <a:lnTo>
                    <a:pt x="85" y="108"/>
                  </a:lnTo>
                  <a:lnTo>
                    <a:pt x="58" y="105"/>
                  </a:lnTo>
                  <a:lnTo>
                    <a:pt x="44" y="81"/>
                  </a:lnTo>
                  <a:lnTo>
                    <a:pt x="60" y="56"/>
                  </a:lnTo>
                  <a:lnTo>
                    <a:pt x="62" y="35"/>
                  </a:lnTo>
                  <a:lnTo>
                    <a:pt x="51" y="7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7" name="Freeform 103">
              <a:extLst>
                <a:ext uri="{FF2B5EF4-FFF2-40B4-BE49-F238E27FC236}">
                  <a16:creationId xmlns:a16="http://schemas.microsoft.com/office/drawing/2014/main" xmlns="" id="{65F1C1CE-C764-F843-B728-1C74D85CE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7613" y="4203701"/>
              <a:ext cx="25400" cy="30163"/>
            </a:xfrm>
            <a:custGeom>
              <a:avLst/>
              <a:gdLst>
                <a:gd name="T0" fmla="*/ 0 w 24"/>
                <a:gd name="T1" fmla="*/ 0 h 28"/>
                <a:gd name="T2" fmla="*/ 0 w 24"/>
                <a:gd name="T3" fmla="*/ 0 h 28"/>
                <a:gd name="T4" fmla="*/ 6 w 24"/>
                <a:gd name="T5" fmla="*/ 21 h 28"/>
                <a:gd name="T6" fmla="*/ 16 w 24"/>
                <a:gd name="T7" fmla="*/ 28 h 28"/>
                <a:gd name="T8" fmla="*/ 24 w 24"/>
                <a:gd name="T9" fmla="*/ 18 h 28"/>
                <a:gd name="T10" fmla="*/ 12 w 24"/>
                <a:gd name="T11" fmla="*/ 2 h 28"/>
                <a:gd name="T12" fmla="*/ 0 w 24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0" y="0"/>
                  </a:moveTo>
                  <a:lnTo>
                    <a:pt x="0" y="0"/>
                  </a:lnTo>
                  <a:lnTo>
                    <a:pt x="6" y="21"/>
                  </a:lnTo>
                  <a:lnTo>
                    <a:pt x="16" y="28"/>
                  </a:lnTo>
                  <a:lnTo>
                    <a:pt x="24" y="18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8" name="Freeform 104">
              <a:extLst>
                <a:ext uri="{FF2B5EF4-FFF2-40B4-BE49-F238E27FC236}">
                  <a16:creationId xmlns:a16="http://schemas.microsoft.com/office/drawing/2014/main" xmlns="" id="{A73AEB5A-03B1-284D-9141-EF2D086FD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9638" y="4037013"/>
              <a:ext cx="53975" cy="47625"/>
            </a:xfrm>
            <a:custGeom>
              <a:avLst/>
              <a:gdLst>
                <a:gd name="T0" fmla="*/ 33 w 51"/>
                <a:gd name="T1" fmla="*/ 0 h 45"/>
                <a:gd name="T2" fmla="*/ 33 w 51"/>
                <a:gd name="T3" fmla="*/ 0 h 45"/>
                <a:gd name="T4" fmla="*/ 14 w 51"/>
                <a:gd name="T5" fmla="*/ 5 h 45"/>
                <a:gd name="T6" fmla="*/ 0 w 51"/>
                <a:gd name="T7" fmla="*/ 22 h 45"/>
                <a:gd name="T8" fmla="*/ 12 w 51"/>
                <a:gd name="T9" fmla="*/ 44 h 45"/>
                <a:gd name="T10" fmla="*/ 28 w 51"/>
                <a:gd name="T11" fmla="*/ 45 h 45"/>
                <a:gd name="T12" fmla="*/ 47 w 51"/>
                <a:gd name="T13" fmla="*/ 29 h 45"/>
                <a:gd name="T14" fmla="*/ 51 w 51"/>
                <a:gd name="T15" fmla="*/ 7 h 45"/>
                <a:gd name="T16" fmla="*/ 33 w 51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33" y="0"/>
                  </a:moveTo>
                  <a:lnTo>
                    <a:pt x="33" y="0"/>
                  </a:lnTo>
                  <a:lnTo>
                    <a:pt x="14" y="5"/>
                  </a:lnTo>
                  <a:lnTo>
                    <a:pt x="0" y="22"/>
                  </a:lnTo>
                  <a:lnTo>
                    <a:pt x="12" y="44"/>
                  </a:lnTo>
                  <a:lnTo>
                    <a:pt x="28" y="45"/>
                  </a:lnTo>
                  <a:lnTo>
                    <a:pt x="47" y="29"/>
                  </a:lnTo>
                  <a:lnTo>
                    <a:pt x="51" y="7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9" name="Freeform 105">
              <a:extLst>
                <a:ext uri="{FF2B5EF4-FFF2-40B4-BE49-F238E27FC236}">
                  <a16:creationId xmlns:a16="http://schemas.microsoft.com/office/drawing/2014/main" xmlns="" id="{0540A428-3F0D-EF41-8C05-084D1F955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000" y="3856038"/>
              <a:ext cx="31750" cy="95250"/>
            </a:xfrm>
            <a:custGeom>
              <a:avLst/>
              <a:gdLst>
                <a:gd name="T0" fmla="*/ 29 w 30"/>
                <a:gd name="T1" fmla="*/ 0 h 90"/>
                <a:gd name="T2" fmla="*/ 29 w 30"/>
                <a:gd name="T3" fmla="*/ 0 h 90"/>
                <a:gd name="T4" fmla="*/ 2 w 30"/>
                <a:gd name="T5" fmla="*/ 22 h 90"/>
                <a:gd name="T6" fmla="*/ 0 w 30"/>
                <a:gd name="T7" fmla="*/ 62 h 90"/>
                <a:gd name="T8" fmla="*/ 24 w 30"/>
                <a:gd name="T9" fmla="*/ 90 h 90"/>
                <a:gd name="T10" fmla="*/ 30 w 30"/>
                <a:gd name="T11" fmla="*/ 85 h 90"/>
                <a:gd name="T12" fmla="*/ 29 w 30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90">
                  <a:moveTo>
                    <a:pt x="29" y="0"/>
                  </a:moveTo>
                  <a:lnTo>
                    <a:pt x="29" y="0"/>
                  </a:lnTo>
                  <a:lnTo>
                    <a:pt x="2" y="22"/>
                  </a:lnTo>
                  <a:lnTo>
                    <a:pt x="0" y="62"/>
                  </a:lnTo>
                  <a:lnTo>
                    <a:pt x="24" y="90"/>
                  </a:lnTo>
                  <a:lnTo>
                    <a:pt x="30" y="85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0" name="Freeform 106">
              <a:extLst>
                <a:ext uri="{FF2B5EF4-FFF2-40B4-BE49-F238E27FC236}">
                  <a16:creationId xmlns:a16="http://schemas.microsoft.com/office/drawing/2014/main" xmlns="" id="{37632101-136F-124A-A23D-4B9CEAD45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0638" y="3590926"/>
              <a:ext cx="58738" cy="85725"/>
            </a:xfrm>
            <a:custGeom>
              <a:avLst/>
              <a:gdLst>
                <a:gd name="T0" fmla="*/ 13 w 56"/>
                <a:gd name="T1" fmla="*/ 0 h 81"/>
                <a:gd name="T2" fmla="*/ 13 w 56"/>
                <a:gd name="T3" fmla="*/ 0 h 81"/>
                <a:gd name="T4" fmla="*/ 0 w 56"/>
                <a:gd name="T5" fmla="*/ 13 h 81"/>
                <a:gd name="T6" fmla="*/ 6 w 56"/>
                <a:gd name="T7" fmla="*/ 31 h 81"/>
                <a:gd name="T8" fmla="*/ 17 w 56"/>
                <a:gd name="T9" fmla="*/ 32 h 81"/>
                <a:gd name="T10" fmla="*/ 24 w 56"/>
                <a:gd name="T11" fmla="*/ 71 h 81"/>
                <a:gd name="T12" fmla="*/ 33 w 56"/>
                <a:gd name="T13" fmla="*/ 81 h 81"/>
                <a:gd name="T14" fmla="*/ 49 w 56"/>
                <a:gd name="T15" fmla="*/ 67 h 81"/>
                <a:gd name="T16" fmla="*/ 56 w 56"/>
                <a:gd name="T17" fmla="*/ 41 h 81"/>
                <a:gd name="T18" fmla="*/ 36 w 56"/>
                <a:gd name="T19" fmla="*/ 13 h 81"/>
                <a:gd name="T20" fmla="*/ 13 w 56"/>
                <a:gd name="T2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81">
                  <a:moveTo>
                    <a:pt x="13" y="0"/>
                  </a:moveTo>
                  <a:lnTo>
                    <a:pt x="13" y="0"/>
                  </a:lnTo>
                  <a:lnTo>
                    <a:pt x="0" y="13"/>
                  </a:lnTo>
                  <a:lnTo>
                    <a:pt x="6" y="31"/>
                  </a:lnTo>
                  <a:lnTo>
                    <a:pt x="17" y="32"/>
                  </a:lnTo>
                  <a:lnTo>
                    <a:pt x="24" y="71"/>
                  </a:lnTo>
                  <a:lnTo>
                    <a:pt x="33" y="81"/>
                  </a:lnTo>
                  <a:lnTo>
                    <a:pt x="49" y="67"/>
                  </a:lnTo>
                  <a:lnTo>
                    <a:pt x="56" y="41"/>
                  </a:lnTo>
                  <a:lnTo>
                    <a:pt x="36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1" name="Freeform 107">
              <a:extLst>
                <a:ext uri="{FF2B5EF4-FFF2-40B4-BE49-F238E27FC236}">
                  <a16:creationId xmlns:a16="http://schemas.microsoft.com/office/drawing/2014/main" xmlns="" id="{9E7E9BB1-D68F-084E-AF35-2CDD0B3E8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4138" y="3563938"/>
              <a:ext cx="36513" cy="53975"/>
            </a:xfrm>
            <a:custGeom>
              <a:avLst/>
              <a:gdLst>
                <a:gd name="T0" fmla="*/ 22 w 34"/>
                <a:gd name="T1" fmla="*/ 0 h 51"/>
                <a:gd name="T2" fmla="*/ 22 w 34"/>
                <a:gd name="T3" fmla="*/ 0 h 51"/>
                <a:gd name="T4" fmla="*/ 1 w 34"/>
                <a:gd name="T5" fmla="*/ 21 h 51"/>
                <a:gd name="T6" fmla="*/ 0 w 34"/>
                <a:gd name="T7" fmla="*/ 44 h 51"/>
                <a:gd name="T8" fmla="*/ 5 w 34"/>
                <a:gd name="T9" fmla="*/ 51 h 51"/>
                <a:gd name="T10" fmla="*/ 34 w 34"/>
                <a:gd name="T11" fmla="*/ 26 h 51"/>
                <a:gd name="T12" fmla="*/ 32 w 34"/>
                <a:gd name="T13" fmla="*/ 1 h 51"/>
                <a:gd name="T14" fmla="*/ 22 w 34"/>
                <a:gd name="T1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51">
                  <a:moveTo>
                    <a:pt x="22" y="0"/>
                  </a:moveTo>
                  <a:lnTo>
                    <a:pt x="22" y="0"/>
                  </a:lnTo>
                  <a:lnTo>
                    <a:pt x="1" y="21"/>
                  </a:lnTo>
                  <a:lnTo>
                    <a:pt x="0" y="44"/>
                  </a:lnTo>
                  <a:lnTo>
                    <a:pt x="5" y="51"/>
                  </a:lnTo>
                  <a:lnTo>
                    <a:pt x="34" y="26"/>
                  </a:lnTo>
                  <a:lnTo>
                    <a:pt x="32" y="1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2" name="Freeform 108">
              <a:extLst>
                <a:ext uri="{FF2B5EF4-FFF2-40B4-BE49-F238E27FC236}">
                  <a16:creationId xmlns:a16="http://schemas.microsoft.com/office/drawing/2014/main" xmlns="" id="{4AD31F5F-A9AA-8F4D-98EC-75A30C78A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4925" y="3316288"/>
              <a:ext cx="207963" cy="257175"/>
            </a:xfrm>
            <a:custGeom>
              <a:avLst/>
              <a:gdLst>
                <a:gd name="T0" fmla="*/ 38 w 196"/>
                <a:gd name="T1" fmla="*/ 185 h 242"/>
                <a:gd name="T2" fmla="*/ 38 w 196"/>
                <a:gd name="T3" fmla="*/ 185 h 242"/>
                <a:gd name="T4" fmla="*/ 0 w 196"/>
                <a:gd name="T5" fmla="*/ 229 h 242"/>
                <a:gd name="T6" fmla="*/ 7 w 196"/>
                <a:gd name="T7" fmla="*/ 240 h 242"/>
                <a:gd name="T8" fmla="*/ 25 w 196"/>
                <a:gd name="T9" fmla="*/ 242 h 242"/>
                <a:gd name="T10" fmla="*/ 61 w 196"/>
                <a:gd name="T11" fmla="*/ 215 h 242"/>
                <a:gd name="T12" fmla="*/ 85 w 196"/>
                <a:gd name="T13" fmla="*/ 210 h 242"/>
                <a:gd name="T14" fmla="*/ 108 w 196"/>
                <a:gd name="T15" fmla="*/ 236 h 242"/>
                <a:gd name="T16" fmla="*/ 125 w 196"/>
                <a:gd name="T17" fmla="*/ 230 h 242"/>
                <a:gd name="T18" fmla="*/ 132 w 196"/>
                <a:gd name="T19" fmla="*/ 205 h 242"/>
                <a:gd name="T20" fmla="*/ 164 w 196"/>
                <a:gd name="T21" fmla="*/ 204 h 242"/>
                <a:gd name="T22" fmla="*/ 196 w 196"/>
                <a:gd name="T23" fmla="*/ 166 h 242"/>
                <a:gd name="T24" fmla="*/ 179 w 196"/>
                <a:gd name="T25" fmla="*/ 103 h 242"/>
                <a:gd name="T26" fmla="*/ 172 w 196"/>
                <a:gd name="T27" fmla="*/ 70 h 242"/>
                <a:gd name="T28" fmla="*/ 188 w 196"/>
                <a:gd name="T29" fmla="*/ 56 h 242"/>
                <a:gd name="T30" fmla="*/ 151 w 196"/>
                <a:gd name="T31" fmla="*/ 0 h 242"/>
                <a:gd name="T32" fmla="*/ 141 w 196"/>
                <a:gd name="T33" fmla="*/ 1 h 242"/>
                <a:gd name="T34" fmla="*/ 121 w 196"/>
                <a:gd name="T35" fmla="*/ 23 h 242"/>
                <a:gd name="T36" fmla="*/ 121 w 196"/>
                <a:gd name="T37" fmla="*/ 42 h 242"/>
                <a:gd name="T38" fmla="*/ 130 w 196"/>
                <a:gd name="T39" fmla="*/ 53 h 242"/>
                <a:gd name="T40" fmla="*/ 133 w 196"/>
                <a:gd name="T41" fmla="*/ 103 h 242"/>
                <a:gd name="T42" fmla="*/ 110 w 196"/>
                <a:gd name="T43" fmla="*/ 131 h 242"/>
                <a:gd name="T44" fmla="*/ 96 w 196"/>
                <a:gd name="T45" fmla="*/ 123 h 242"/>
                <a:gd name="T46" fmla="*/ 86 w 196"/>
                <a:gd name="T47" fmla="*/ 147 h 242"/>
                <a:gd name="T48" fmla="*/ 83 w 196"/>
                <a:gd name="T49" fmla="*/ 168 h 242"/>
                <a:gd name="T50" fmla="*/ 91 w 196"/>
                <a:gd name="T51" fmla="*/ 181 h 242"/>
                <a:gd name="T52" fmla="*/ 86 w 196"/>
                <a:gd name="T53" fmla="*/ 191 h 242"/>
                <a:gd name="T54" fmla="*/ 69 w 196"/>
                <a:gd name="T55" fmla="*/ 177 h 242"/>
                <a:gd name="T56" fmla="*/ 57 w 196"/>
                <a:gd name="T57" fmla="*/ 177 h 242"/>
                <a:gd name="T58" fmla="*/ 46 w 196"/>
                <a:gd name="T59" fmla="*/ 183 h 242"/>
                <a:gd name="T60" fmla="*/ 38 w 196"/>
                <a:gd name="T61" fmla="*/ 185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96" h="242">
                  <a:moveTo>
                    <a:pt x="38" y="185"/>
                  </a:moveTo>
                  <a:lnTo>
                    <a:pt x="38" y="185"/>
                  </a:lnTo>
                  <a:lnTo>
                    <a:pt x="0" y="229"/>
                  </a:lnTo>
                  <a:lnTo>
                    <a:pt x="7" y="240"/>
                  </a:lnTo>
                  <a:lnTo>
                    <a:pt x="25" y="242"/>
                  </a:lnTo>
                  <a:lnTo>
                    <a:pt x="61" y="215"/>
                  </a:lnTo>
                  <a:lnTo>
                    <a:pt x="85" y="210"/>
                  </a:lnTo>
                  <a:lnTo>
                    <a:pt x="108" y="236"/>
                  </a:lnTo>
                  <a:lnTo>
                    <a:pt x="125" y="230"/>
                  </a:lnTo>
                  <a:lnTo>
                    <a:pt x="132" y="205"/>
                  </a:lnTo>
                  <a:lnTo>
                    <a:pt x="164" y="204"/>
                  </a:lnTo>
                  <a:lnTo>
                    <a:pt x="196" y="166"/>
                  </a:lnTo>
                  <a:lnTo>
                    <a:pt x="179" y="103"/>
                  </a:lnTo>
                  <a:lnTo>
                    <a:pt x="172" y="70"/>
                  </a:lnTo>
                  <a:lnTo>
                    <a:pt x="188" y="56"/>
                  </a:lnTo>
                  <a:lnTo>
                    <a:pt x="151" y="0"/>
                  </a:lnTo>
                  <a:lnTo>
                    <a:pt x="141" y="1"/>
                  </a:lnTo>
                  <a:lnTo>
                    <a:pt x="121" y="23"/>
                  </a:lnTo>
                  <a:lnTo>
                    <a:pt x="121" y="42"/>
                  </a:lnTo>
                  <a:lnTo>
                    <a:pt x="130" y="53"/>
                  </a:lnTo>
                  <a:lnTo>
                    <a:pt x="133" y="103"/>
                  </a:lnTo>
                  <a:lnTo>
                    <a:pt x="110" y="131"/>
                  </a:lnTo>
                  <a:lnTo>
                    <a:pt x="96" y="123"/>
                  </a:lnTo>
                  <a:lnTo>
                    <a:pt x="86" y="147"/>
                  </a:lnTo>
                  <a:lnTo>
                    <a:pt x="83" y="168"/>
                  </a:lnTo>
                  <a:lnTo>
                    <a:pt x="91" y="181"/>
                  </a:lnTo>
                  <a:lnTo>
                    <a:pt x="86" y="191"/>
                  </a:lnTo>
                  <a:lnTo>
                    <a:pt x="69" y="177"/>
                  </a:lnTo>
                  <a:lnTo>
                    <a:pt x="57" y="177"/>
                  </a:lnTo>
                  <a:lnTo>
                    <a:pt x="46" y="183"/>
                  </a:lnTo>
                  <a:lnTo>
                    <a:pt x="38" y="18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3" name="Freeform 109">
              <a:extLst>
                <a:ext uri="{FF2B5EF4-FFF2-40B4-BE49-F238E27FC236}">
                  <a16:creationId xmlns:a16="http://schemas.microsoft.com/office/drawing/2014/main" xmlns="" id="{B9314201-45B5-C744-8D0E-C98B1D6C1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3825" y="3151188"/>
              <a:ext cx="125413" cy="158750"/>
            </a:xfrm>
            <a:custGeom>
              <a:avLst/>
              <a:gdLst>
                <a:gd name="T0" fmla="*/ 20 w 120"/>
                <a:gd name="T1" fmla="*/ 0 h 150"/>
                <a:gd name="T2" fmla="*/ 20 w 120"/>
                <a:gd name="T3" fmla="*/ 0 h 150"/>
                <a:gd name="T4" fmla="*/ 8 w 120"/>
                <a:gd name="T5" fmla="*/ 11 h 150"/>
                <a:gd name="T6" fmla="*/ 14 w 120"/>
                <a:gd name="T7" fmla="*/ 34 h 150"/>
                <a:gd name="T8" fmla="*/ 24 w 120"/>
                <a:gd name="T9" fmla="*/ 44 h 150"/>
                <a:gd name="T10" fmla="*/ 24 w 120"/>
                <a:gd name="T11" fmla="*/ 79 h 150"/>
                <a:gd name="T12" fmla="*/ 10 w 120"/>
                <a:gd name="T13" fmla="*/ 84 h 150"/>
                <a:gd name="T14" fmla="*/ 0 w 120"/>
                <a:gd name="T15" fmla="*/ 108 h 150"/>
                <a:gd name="T16" fmla="*/ 30 w 120"/>
                <a:gd name="T17" fmla="*/ 150 h 150"/>
                <a:gd name="T18" fmla="*/ 51 w 120"/>
                <a:gd name="T19" fmla="*/ 143 h 150"/>
                <a:gd name="T20" fmla="*/ 54 w 120"/>
                <a:gd name="T21" fmla="*/ 133 h 150"/>
                <a:gd name="T22" fmla="*/ 33 w 120"/>
                <a:gd name="T23" fmla="*/ 113 h 150"/>
                <a:gd name="T24" fmla="*/ 46 w 120"/>
                <a:gd name="T25" fmla="*/ 96 h 150"/>
                <a:gd name="T26" fmla="*/ 60 w 120"/>
                <a:gd name="T27" fmla="*/ 98 h 150"/>
                <a:gd name="T28" fmla="*/ 72 w 120"/>
                <a:gd name="T29" fmla="*/ 110 h 150"/>
                <a:gd name="T30" fmla="*/ 72 w 120"/>
                <a:gd name="T31" fmla="*/ 85 h 150"/>
                <a:gd name="T32" fmla="*/ 103 w 120"/>
                <a:gd name="T33" fmla="*/ 60 h 150"/>
                <a:gd name="T34" fmla="*/ 120 w 120"/>
                <a:gd name="T35" fmla="*/ 56 h 150"/>
                <a:gd name="T36" fmla="*/ 106 w 120"/>
                <a:gd name="T37" fmla="*/ 31 h 150"/>
                <a:gd name="T38" fmla="*/ 99 w 120"/>
                <a:gd name="T39" fmla="*/ 21 h 150"/>
                <a:gd name="T40" fmla="*/ 88 w 120"/>
                <a:gd name="T41" fmla="*/ 28 h 150"/>
                <a:gd name="T42" fmla="*/ 78 w 120"/>
                <a:gd name="T43" fmla="*/ 40 h 150"/>
                <a:gd name="T44" fmla="*/ 57 w 120"/>
                <a:gd name="T45" fmla="*/ 36 h 150"/>
                <a:gd name="T46" fmla="*/ 36 w 120"/>
                <a:gd name="T47" fmla="*/ 21 h 150"/>
                <a:gd name="T48" fmla="*/ 20 w 120"/>
                <a:gd name="T49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" h="150">
                  <a:moveTo>
                    <a:pt x="20" y="0"/>
                  </a:moveTo>
                  <a:lnTo>
                    <a:pt x="20" y="0"/>
                  </a:lnTo>
                  <a:lnTo>
                    <a:pt x="8" y="11"/>
                  </a:lnTo>
                  <a:lnTo>
                    <a:pt x="14" y="34"/>
                  </a:lnTo>
                  <a:lnTo>
                    <a:pt x="24" y="44"/>
                  </a:lnTo>
                  <a:lnTo>
                    <a:pt x="24" y="79"/>
                  </a:lnTo>
                  <a:lnTo>
                    <a:pt x="10" y="84"/>
                  </a:lnTo>
                  <a:lnTo>
                    <a:pt x="0" y="108"/>
                  </a:lnTo>
                  <a:lnTo>
                    <a:pt x="30" y="150"/>
                  </a:lnTo>
                  <a:lnTo>
                    <a:pt x="51" y="143"/>
                  </a:lnTo>
                  <a:lnTo>
                    <a:pt x="54" y="133"/>
                  </a:lnTo>
                  <a:lnTo>
                    <a:pt x="33" y="113"/>
                  </a:lnTo>
                  <a:lnTo>
                    <a:pt x="46" y="96"/>
                  </a:lnTo>
                  <a:lnTo>
                    <a:pt x="60" y="98"/>
                  </a:lnTo>
                  <a:lnTo>
                    <a:pt x="72" y="110"/>
                  </a:lnTo>
                  <a:lnTo>
                    <a:pt x="72" y="85"/>
                  </a:lnTo>
                  <a:lnTo>
                    <a:pt x="103" y="60"/>
                  </a:lnTo>
                  <a:lnTo>
                    <a:pt x="120" y="56"/>
                  </a:lnTo>
                  <a:lnTo>
                    <a:pt x="106" y="31"/>
                  </a:lnTo>
                  <a:lnTo>
                    <a:pt x="99" y="21"/>
                  </a:lnTo>
                  <a:lnTo>
                    <a:pt x="88" y="28"/>
                  </a:lnTo>
                  <a:lnTo>
                    <a:pt x="78" y="40"/>
                  </a:lnTo>
                  <a:lnTo>
                    <a:pt x="57" y="36"/>
                  </a:lnTo>
                  <a:lnTo>
                    <a:pt x="36" y="2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4" name="Freeform 110">
              <a:extLst>
                <a:ext uri="{FF2B5EF4-FFF2-40B4-BE49-F238E27FC236}">
                  <a16:creationId xmlns:a16="http://schemas.microsoft.com/office/drawing/2014/main" xmlns="" id="{3CE92644-F74E-BD4E-979D-042973E0C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1300" y="3125788"/>
              <a:ext cx="39688" cy="47625"/>
            </a:xfrm>
            <a:custGeom>
              <a:avLst/>
              <a:gdLst>
                <a:gd name="T0" fmla="*/ 21 w 37"/>
                <a:gd name="T1" fmla="*/ 0 h 44"/>
                <a:gd name="T2" fmla="*/ 21 w 37"/>
                <a:gd name="T3" fmla="*/ 0 h 44"/>
                <a:gd name="T4" fmla="*/ 0 w 37"/>
                <a:gd name="T5" fmla="*/ 29 h 44"/>
                <a:gd name="T6" fmla="*/ 1 w 37"/>
                <a:gd name="T7" fmla="*/ 44 h 44"/>
                <a:gd name="T8" fmla="*/ 12 w 37"/>
                <a:gd name="T9" fmla="*/ 39 h 44"/>
                <a:gd name="T10" fmla="*/ 37 w 37"/>
                <a:gd name="T11" fmla="*/ 8 h 44"/>
                <a:gd name="T12" fmla="*/ 21 w 37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44">
                  <a:moveTo>
                    <a:pt x="21" y="0"/>
                  </a:moveTo>
                  <a:lnTo>
                    <a:pt x="21" y="0"/>
                  </a:lnTo>
                  <a:lnTo>
                    <a:pt x="0" y="29"/>
                  </a:lnTo>
                  <a:lnTo>
                    <a:pt x="1" y="44"/>
                  </a:lnTo>
                  <a:lnTo>
                    <a:pt x="12" y="39"/>
                  </a:lnTo>
                  <a:lnTo>
                    <a:pt x="37" y="8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5" name="Freeform 111">
              <a:extLst>
                <a:ext uri="{FF2B5EF4-FFF2-40B4-BE49-F238E27FC236}">
                  <a16:creationId xmlns:a16="http://schemas.microsoft.com/office/drawing/2014/main" xmlns="" id="{A08D1BBF-46C7-E549-A1BF-C28B33291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4163" y="3071813"/>
              <a:ext cx="28575" cy="44450"/>
            </a:xfrm>
            <a:custGeom>
              <a:avLst/>
              <a:gdLst>
                <a:gd name="T0" fmla="*/ 8 w 26"/>
                <a:gd name="T1" fmla="*/ 8 h 42"/>
                <a:gd name="T2" fmla="*/ 8 w 26"/>
                <a:gd name="T3" fmla="*/ 8 h 42"/>
                <a:gd name="T4" fmla="*/ 0 w 26"/>
                <a:gd name="T5" fmla="*/ 28 h 42"/>
                <a:gd name="T6" fmla="*/ 1 w 26"/>
                <a:gd name="T7" fmla="*/ 42 h 42"/>
                <a:gd name="T8" fmla="*/ 14 w 26"/>
                <a:gd name="T9" fmla="*/ 34 h 42"/>
                <a:gd name="T10" fmla="*/ 26 w 26"/>
                <a:gd name="T11" fmla="*/ 9 h 42"/>
                <a:gd name="T12" fmla="*/ 26 w 26"/>
                <a:gd name="T13" fmla="*/ 0 h 42"/>
                <a:gd name="T14" fmla="*/ 8 w 26"/>
                <a:gd name="T15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8" y="8"/>
                  </a:moveTo>
                  <a:lnTo>
                    <a:pt x="8" y="8"/>
                  </a:lnTo>
                  <a:lnTo>
                    <a:pt x="0" y="28"/>
                  </a:lnTo>
                  <a:lnTo>
                    <a:pt x="1" y="42"/>
                  </a:lnTo>
                  <a:lnTo>
                    <a:pt x="14" y="34"/>
                  </a:lnTo>
                  <a:lnTo>
                    <a:pt x="26" y="9"/>
                  </a:lnTo>
                  <a:lnTo>
                    <a:pt x="26" y="0"/>
                  </a:lnTo>
                  <a:lnTo>
                    <a:pt x="8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6" name="Freeform 112">
              <a:extLst>
                <a:ext uri="{FF2B5EF4-FFF2-40B4-BE49-F238E27FC236}">
                  <a16:creationId xmlns:a16="http://schemas.microsoft.com/office/drawing/2014/main" xmlns="" id="{8BD76CA6-404C-4E48-80EB-1A71A05D3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8613" y="2890838"/>
              <a:ext cx="26988" cy="31750"/>
            </a:xfrm>
            <a:custGeom>
              <a:avLst/>
              <a:gdLst>
                <a:gd name="T0" fmla="*/ 10 w 25"/>
                <a:gd name="T1" fmla="*/ 0 h 31"/>
                <a:gd name="T2" fmla="*/ 10 w 25"/>
                <a:gd name="T3" fmla="*/ 0 h 31"/>
                <a:gd name="T4" fmla="*/ 0 w 25"/>
                <a:gd name="T5" fmla="*/ 12 h 31"/>
                <a:gd name="T6" fmla="*/ 1 w 25"/>
                <a:gd name="T7" fmla="*/ 31 h 31"/>
                <a:gd name="T8" fmla="*/ 10 w 25"/>
                <a:gd name="T9" fmla="*/ 30 h 31"/>
                <a:gd name="T10" fmla="*/ 25 w 25"/>
                <a:gd name="T11" fmla="*/ 4 h 31"/>
                <a:gd name="T12" fmla="*/ 10 w 25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31">
                  <a:moveTo>
                    <a:pt x="10" y="0"/>
                  </a:moveTo>
                  <a:lnTo>
                    <a:pt x="10" y="0"/>
                  </a:lnTo>
                  <a:lnTo>
                    <a:pt x="0" y="12"/>
                  </a:lnTo>
                  <a:lnTo>
                    <a:pt x="1" y="31"/>
                  </a:lnTo>
                  <a:lnTo>
                    <a:pt x="10" y="30"/>
                  </a:lnTo>
                  <a:lnTo>
                    <a:pt x="25" y="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7" name="Freeform 113">
              <a:extLst>
                <a:ext uri="{FF2B5EF4-FFF2-40B4-BE49-F238E27FC236}">
                  <a16:creationId xmlns:a16="http://schemas.microsoft.com/office/drawing/2014/main" xmlns="" id="{267D5A4E-FE0A-564F-9936-45AA9B6D86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0675" y="2938463"/>
              <a:ext cx="19050" cy="39688"/>
            </a:xfrm>
            <a:custGeom>
              <a:avLst/>
              <a:gdLst>
                <a:gd name="T0" fmla="*/ 0 w 18"/>
                <a:gd name="T1" fmla="*/ 1 h 38"/>
                <a:gd name="T2" fmla="*/ 0 w 18"/>
                <a:gd name="T3" fmla="*/ 1 h 38"/>
                <a:gd name="T4" fmla="*/ 0 w 18"/>
                <a:gd name="T5" fmla="*/ 34 h 38"/>
                <a:gd name="T6" fmla="*/ 11 w 18"/>
                <a:gd name="T7" fmla="*/ 38 h 38"/>
                <a:gd name="T8" fmla="*/ 18 w 18"/>
                <a:gd name="T9" fmla="*/ 26 h 38"/>
                <a:gd name="T10" fmla="*/ 18 w 18"/>
                <a:gd name="T11" fmla="*/ 0 h 38"/>
                <a:gd name="T12" fmla="*/ 0 w 18"/>
                <a:gd name="T13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38">
                  <a:moveTo>
                    <a:pt x="0" y="1"/>
                  </a:moveTo>
                  <a:lnTo>
                    <a:pt x="0" y="1"/>
                  </a:lnTo>
                  <a:lnTo>
                    <a:pt x="0" y="34"/>
                  </a:lnTo>
                  <a:lnTo>
                    <a:pt x="11" y="38"/>
                  </a:lnTo>
                  <a:lnTo>
                    <a:pt x="18" y="26"/>
                  </a:lnTo>
                  <a:lnTo>
                    <a:pt x="18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8" name="Freeform 114">
              <a:extLst>
                <a:ext uri="{FF2B5EF4-FFF2-40B4-BE49-F238E27FC236}">
                  <a16:creationId xmlns:a16="http://schemas.microsoft.com/office/drawing/2014/main" xmlns="" id="{48FC848A-834E-D147-A9D2-4EFF3A6A2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5238" y="2811463"/>
              <a:ext cx="163513" cy="320675"/>
            </a:xfrm>
            <a:custGeom>
              <a:avLst/>
              <a:gdLst>
                <a:gd name="T0" fmla="*/ 1 w 155"/>
                <a:gd name="T1" fmla="*/ 0 h 302"/>
                <a:gd name="T2" fmla="*/ 1 w 155"/>
                <a:gd name="T3" fmla="*/ 0 h 302"/>
                <a:gd name="T4" fmla="*/ 0 w 155"/>
                <a:gd name="T5" fmla="*/ 48 h 302"/>
                <a:gd name="T6" fmla="*/ 61 w 155"/>
                <a:gd name="T7" fmla="*/ 142 h 302"/>
                <a:gd name="T8" fmla="*/ 83 w 155"/>
                <a:gd name="T9" fmla="*/ 224 h 302"/>
                <a:gd name="T10" fmla="*/ 121 w 155"/>
                <a:gd name="T11" fmla="*/ 296 h 302"/>
                <a:gd name="T12" fmla="*/ 136 w 155"/>
                <a:gd name="T13" fmla="*/ 302 h 302"/>
                <a:gd name="T14" fmla="*/ 149 w 155"/>
                <a:gd name="T15" fmla="*/ 291 h 302"/>
                <a:gd name="T16" fmla="*/ 155 w 155"/>
                <a:gd name="T17" fmla="*/ 274 h 302"/>
                <a:gd name="T18" fmla="*/ 100 w 155"/>
                <a:gd name="T19" fmla="*/ 214 h 302"/>
                <a:gd name="T20" fmla="*/ 102 w 155"/>
                <a:gd name="T21" fmla="*/ 183 h 302"/>
                <a:gd name="T22" fmla="*/ 114 w 155"/>
                <a:gd name="T23" fmla="*/ 178 h 302"/>
                <a:gd name="T24" fmla="*/ 117 w 155"/>
                <a:gd name="T25" fmla="*/ 159 h 302"/>
                <a:gd name="T26" fmla="*/ 9 w 155"/>
                <a:gd name="T27" fmla="*/ 8 h 302"/>
                <a:gd name="T28" fmla="*/ 1 w 155"/>
                <a:gd name="T29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302">
                  <a:moveTo>
                    <a:pt x="1" y="0"/>
                  </a:moveTo>
                  <a:lnTo>
                    <a:pt x="1" y="0"/>
                  </a:lnTo>
                  <a:lnTo>
                    <a:pt x="0" y="48"/>
                  </a:lnTo>
                  <a:lnTo>
                    <a:pt x="61" y="142"/>
                  </a:lnTo>
                  <a:lnTo>
                    <a:pt x="83" y="224"/>
                  </a:lnTo>
                  <a:lnTo>
                    <a:pt x="121" y="296"/>
                  </a:lnTo>
                  <a:lnTo>
                    <a:pt x="136" y="302"/>
                  </a:lnTo>
                  <a:lnTo>
                    <a:pt x="149" y="291"/>
                  </a:lnTo>
                  <a:lnTo>
                    <a:pt x="155" y="274"/>
                  </a:lnTo>
                  <a:lnTo>
                    <a:pt x="100" y="214"/>
                  </a:lnTo>
                  <a:lnTo>
                    <a:pt x="102" y="183"/>
                  </a:lnTo>
                  <a:lnTo>
                    <a:pt x="114" y="178"/>
                  </a:lnTo>
                  <a:lnTo>
                    <a:pt x="117" y="159"/>
                  </a:lnTo>
                  <a:lnTo>
                    <a:pt x="9" y="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9" name="Freeform 115">
              <a:extLst>
                <a:ext uri="{FF2B5EF4-FFF2-40B4-BE49-F238E27FC236}">
                  <a16:creationId xmlns:a16="http://schemas.microsoft.com/office/drawing/2014/main" xmlns="" id="{C374AB92-D4A6-C445-A6A0-3FE741E38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7225" y="2112963"/>
              <a:ext cx="63500" cy="42863"/>
            </a:xfrm>
            <a:custGeom>
              <a:avLst/>
              <a:gdLst>
                <a:gd name="T0" fmla="*/ 23 w 59"/>
                <a:gd name="T1" fmla="*/ 0 h 41"/>
                <a:gd name="T2" fmla="*/ 23 w 59"/>
                <a:gd name="T3" fmla="*/ 0 h 41"/>
                <a:gd name="T4" fmla="*/ 4 w 59"/>
                <a:gd name="T5" fmla="*/ 12 h 41"/>
                <a:gd name="T6" fmla="*/ 0 w 59"/>
                <a:gd name="T7" fmla="*/ 28 h 41"/>
                <a:gd name="T8" fmla="*/ 9 w 59"/>
                <a:gd name="T9" fmla="*/ 38 h 41"/>
                <a:gd name="T10" fmla="*/ 28 w 59"/>
                <a:gd name="T11" fmla="*/ 31 h 41"/>
                <a:gd name="T12" fmla="*/ 48 w 59"/>
                <a:gd name="T13" fmla="*/ 38 h 41"/>
                <a:gd name="T14" fmla="*/ 59 w 59"/>
                <a:gd name="T15" fmla="*/ 41 h 41"/>
                <a:gd name="T16" fmla="*/ 58 w 59"/>
                <a:gd name="T17" fmla="*/ 5 h 41"/>
                <a:gd name="T18" fmla="*/ 23 w 59"/>
                <a:gd name="T1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1">
                  <a:moveTo>
                    <a:pt x="23" y="0"/>
                  </a:moveTo>
                  <a:lnTo>
                    <a:pt x="23" y="0"/>
                  </a:lnTo>
                  <a:lnTo>
                    <a:pt x="4" y="12"/>
                  </a:lnTo>
                  <a:lnTo>
                    <a:pt x="0" y="28"/>
                  </a:lnTo>
                  <a:lnTo>
                    <a:pt x="9" y="38"/>
                  </a:lnTo>
                  <a:lnTo>
                    <a:pt x="28" y="31"/>
                  </a:lnTo>
                  <a:lnTo>
                    <a:pt x="48" y="38"/>
                  </a:lnTo>
                  <a:lnTo>
                    <a:pt x="59" y="41"/>
                  </a:lnTo>
                  <a:lnTo>
                    <a:pt x="58" y="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0" name="Freeform 116">
              <a:extLst>
                <a:ext uri="{FF2B5EF4-FFF2-40B4-BE49-F238E27FC236}">
                  <a16:creationId xmlns:a16="http://schemas.microsoft.com/office/drawing/2014/main" xmlns="" id="{50B7057D-C308-654E-ABAB-56EA71A91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938" y="2709863"/>
              <a:ext cx="17463" cy="25400"/>
            </a:xfrm>
            <a:custGeom>
              <a:avLst/>
              <a:gdLst>
                <a:gd name="T0" fmla="*/ 1 w 17"/>
                <a:gd name="T1" fmla="*/ 0 h 24"/>
                <a:gd name="T2" fmla="*/ 1 w 17"/>
                <a:gd name="T3" fmla="*/ 0 h 24"/>
                <a:gd name="T4" fmla="*/ 0 w 17"/>
                <a:gd name="T5" fmla="*/ 24 h 24"/>
                <a:gd name="T6" fmla="*/ 17 w 17"/>
                <a:gd name="T7" fmla="*/ 20 h 24"/>
                <a:gd name="T8" fmla="*/ 17 w 17"/>
                <a:gd name="T9" fmla="*/ 9 h 24"/>
                <a:gd name="T10" fmla="*/ 1 w 17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24">
                  <a:moveTo>
                    <a:pt x="1" y="0"/>
                  </a:moveTo>
                  <a:lnTo>
                    <a:pt x="1" y="0"/>
                  </a:lnTo>
                  <a:lnTo>
                    <a:pt x="0" y="24"/>
                  </a:lnTo>
                  <a:lnTo>
                    <a:pt x="17" y="20"/>
                  </a:lnTo>
                  <a:lnTo>
                    <a:pt x="17" y="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1" name="Freeform 117">
              <a:extLst>
                <a:ext uri="{FF2B5EF4-FFF2-40B4-BE49-F238E27FC236}">
                  <a16:creationId xmlns:a16="http://schemas.microsoft.com/office/drawing/2014/main" xmlns="" id="{6F2DD99C-58A8-3A46-A721-A069FBE74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3025" y="2720976"/>
              <a:ext cx="46038" cy="36513"/>
            </a:xfrm>
            <a:custGeom>
              <a:avLst/>
              <a:gdLst>
                <a:gd name="T0" fmla="*/ 33 w 44"/>
                <a:gd name="T1" fmla="*/ 0 h 35"/>
                <a:gd name="T2" fmla="*/ 33 w 44"/>
                <a:gd name="T3" fmla="*/ 0 h 35"/>
                <a:gd name="T4" fmla="*/ 0 w 44"/>
                <a:gd name="T5" fmla="*/ 17 h 35"/>
                <a:gd name="T6" fmla="*/ 5 w 44"/>
                <a:gd name="T7" fmla="*/ 35 h 35"/>
                <a:gd name="T8" fmla="*/ 18 w 44"/>
                <a:gd name="T9" fmla="*/ 25 h 35"/>
                <a:gd name="T10" fmla="*/ 44 w 44"/>
                <a:gd name="T11" fmla="*/ 13 h 35"/>
                <a:gd name="T12" fmla="*/ 33 w 44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35">
                  <a:moveTo>
                    <a:pt x="33" y="0"/>
                  </a:moveTo>
                  <a:lnTo>
                    <a:pt x="33" y="0"/>
                  </a:lnTo>
                  <a:lnTo>
                    <a:pt x="0" y="17"/>
                  </a:lnTo>
                  <a:lnTo>
                    <a:pt x="5" y="35"/>
                  </a:lnTo>
                  <a:lnTo>
                    <a:pt x="18" y="25"/>
                  </a:lnTo>
                  <a:lnTo>
                    <a:pt x="44" y="13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2" name="Freeform 118">
              <a:extLst>
                <a:ext uri="{FF2B5EF4-FFF2-40B4-BE49-F238E27FC236}">
                  <a16:creationId xmlns:a16="http://schemas.microsoft.com/office/drawing/2014/main" xmlns="" id="{D87CFD86-87DD-954B-B2E5-AF58B320E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6325" y="5942013"/>
              <a:ext cx="60325" cy="47625"/>
            </a:xfrm>
            <a:custGeom>
              <a:avLst/>
              <a:gdLst>
                <a:gd name="T0" fmla="*/ 1 w 57"/>
                <a:gd name="T1" fmla="*/ 0 h 45"/>
                <a:gd name="T2" fmla="*/ 1 w 57"/>
                <a:gd name="T3" fmla="*/ 0 h 45"/>
                <a:gd name="T4" fmla="*/ 0 w 57"/>
                <a:gd name="T5" fmla="*/ 34 h 45"/>
                <a:gd name="T6" fmla="*/ 47 w 57"/>
                <a:gd name="T7" fmla="*/ 45 h 45"/>
                <a:gd name="T8" fmla="*/ 57 w 57"/>
                <a:gd name="T9" fmla="*/ 17 h 45"/>
                <a:gd name="T10" fmla="*/ 41 w 57"/>
                <a:gd name="T11" fmla="*/ 22 h 45"/>
                <a:gd name="T12" fmla="*/ 19 w 57"/>
                <a:gd name="T13" fmla="*/ 27 h 45"/>
                <a:gd name="T14" fmla="*/ 13 w 57"/>
                <a:gd name="T15" fmla="*/ 1 h 45"/>
                <a:gd name="T16" fmla="*/ 1 w 57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45">
                  <a:moveTo>
                    <a:pt x="1" y="0"/>
                  </a:moveTo>
                  <a:lnTo>
                    <a:pt x="1" y="0"/>
                  </a:lnTo>
                  <a:lnTo>
                    <a:pt x="0" y="34"/>
                  </a:lnTo>
                  <a:lnTo>
                    <a:pt x="47" y="45"/>
                  </a:lnTo>
                  <a:lnTo>
                    <a:pt x="57" y="17"/>
                  </a:lnTo>
                  <a:lnTo>
                    <a:pt x="41" y="22"/>
                  </a:lnTo>
                  <a:lnTo>
                    <a:pt x="19" y="27"/>
                  </a:lnTo>
                  <a:lnTo>
                    <a:pt x="13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3" name="Freeform 119">
              <a:extLst>
                <a:ext uri="{FF2B5EF4-FFF2-40B4-BE49-F238E27FC236}">
                  <a16:creationId xmlns:a16="http://schemas.microsoft.com/office/drawing/2014/main" xmlns="" id="{E0E1BA60-ECE9-A948-B050-D40717722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4250" y="5106988"/>
              <a:ext cx="28575" cy="34925"/>
            </a:xfrm>
            <a:custGeom>
              <a:avLst/>
              <a:gdLst>
                <a:gd name="T0" fmla="*/ 12 w 27"/>
                <a:gd name="T1" fmla="*/ 0 h 32"/>
                <a:gd name="T2" fmla="*/ 12 w 27"/>
                <a:gd name="T3" fmla="*/ 0 h 32"/>
                <a:gd name="T4" fmla="*/ 0 w 27"/>
                <a:gd name="T5" fmla="*/ 15 h 32"/>
                <a:gd name="T6" fmla="*/ 2 w 27"/>
                <a:gd name="T7" fmla="*/ 32 h 32"/>
                <a:gd name="T8" fmla="*/ 27 w 27"/>
                <a:gd name="T9" fmla="*/ 12 h 32"/>
                <a:gd name="T10" fmla="*/ 12 w 27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2">
                  <a:moveTo>
                    <a:pt x="12" y="0"/>
                  </a:moveTo>
                  <a:lnTo>
                    <a:pt x="12" y="0"/>
                  </a:lnTo>
                  <a:lnTo>
                    <a:pt x="0" y="15"/>
                  </a:lnTo>
                  <a:lnTo>
                    <a:pt x="2" y="32"/>
                  </a:lnTo>
                  <a:lnTo>
                    <a:pt x="27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4" name="Freeform 120">
              <a:extLst>
                <a:ext uri="{FF2B5EF4-FFF2-40B4-BE49-F238E27FC236}">
                  <a16:creationId xmlns:a16="http://schemas.microsoft.com/office/drawing/2014/main" xmlns="" id="{B3E5695F-356C-2A46-8C5E-2BF2E1EC4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0275" y="5135563"/>
              <a:ext cx="31750" cy="19050"/>
            </a:xfrm>
            <a:custGeom>
              <a:avLst/>
              <a:gdLst>
                <a:gd name="T0" fmla="*/ 20 w 30"/>
                <a:gd name="T1" fmla="*/ 0 h 19"/>
                <a:gd name="T2" fmla="*/ 20 w 30"/>
                <a:gd name="T3" fmla="*/ 0 h 19"/>
                <a:gd name="T4" fmla="*/ 2 w 30"/>
                <a:gd name="T5" fmla="*/ 1 h 19"/>
                <a:gd name="T6" fmla="*/ 0 w 30"/>
                <a:gd name="T7" fmla="*/ 17 h 19"/>
                <a:gd name="T8" fmla="*/ 12 w 30"/>
                <a:gd name="T9" fmla="*/ 19 h 19"/>
                <a:gd name="T10" fmla="*/ 30 w 30"/>
                <a:gd name="T11" fmla="*/ 11 h 19"/>
                <a:gd name="T12" fmla="*/ 20 w 30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9">
                  <a:moveTo>
                    <a:pt x="20" y="0"/>
                  </a:moveTo>
                  <a:lnTo>
                    <a:pt x="20" y="0"/>
                  </a:lnTo>
                  <a:lnTo>
                    <a:pt x="2" y="1"/>
                  </a:lnTo>
                  <a:lnTo>
                    <a:pt x="0" y="17"/>
                  </a:lnTo>
                  <a:lnTo>
                    <a:pt x="12" y="19"/>
                  </a:lnTo>
                  <a:lnTo>
                    <a:pt x="30" y="1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5" name="Freeform 121">
              <a:extLst>
                <a:ext uri="{FF2B5EF4-FFF2-40B4-BE49-F238E27FC236}">
                  <a16:creationId xmlns:a16="http://schemas.microsoft.com/office/drawing/2014/main" xmlns="" id="{A734DC3D-27B6-8248-A45A-EBB24835C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4887913"/>
              <a:ext cx="187325" cy="346075"/>
            </a:xfrm>
            <a:custGeom>
              <a:avLst/>
              <a:gdLst>
                <a:gd name="T0" fmla="*/ 144 w 177"/>
                <a:gd name="T1" fmla="*/ 2 h 326"/>
                <a:gd name="T2" fmla="*/ 144 w 177"/>
                <a:gd name="T3" fmla="*/ 2 h 326"/>
                <a:gd name="T4" fmla="*/ 127 w 177"/>
                <a:gd name="T5" fmla="*/ 42 h 326"/>
                <a:gd name="T6" fmla="*/ 99 w 177"/>
                <a:gd name="T7" fmla="*/ 92 h 326"/>
                <a:gd name="T8" fmla="*/ 49 w 177"/>
                <a:gd name="T9" fmla="*/ 96 h 326"/>
                <a:gd name="T10" fmla="*/ 27 w 177"/>
                <a:gd name="T11" fmla="*/ 121 h 326"/>
                <a:gd name="T12" fmla="*/ 31 w 177"/>
                <a:gd name="T13" fmla="*/ 198 h 326"/>
                <a:gd name="T14" fmla="*/ 0 w 177"/>
                <a:gd name="T15" fmla="*/ 234 h 326"/>
                <a:gd name="T16" fmla="*/ 3 w 177"/>
                <a:gd name="T17" fmla="*/ 296 h 326"/>
                <a:gd name="T18" fmla="*/ 30 w 177"/>
                <a:gd name="T19" fmla="*/ 326 h 326"/>
                <a:gd name="T20" fmla="*/ 61 w 177"/>
                <a:gd name="T21" fmla="*/ 322 h 326"/>
                <a:gd name="T22" fmla="*/ 92 w 177"/>
                <a:gd name="T23" fmla="*/ 299 h 326"/>
                <a:gd name="T24" fmla="*/ 85 w 177"/>
                <a:gd name="T25" fmla="*/ 263 h 326"/>
                <a:gd name="T26" fmla="*/ 156 w 177"/>
                <a:gd name="T27" fmla="*/ 139 h 326"/>
                <a:gd name="T28" fmla="*/ 142 w 177"/>
                <a:gd name="T29" fmla="*/ 124 h 326"/>
                <a:gd name="T30" fmla="*/ 156 w 177"/>
                <a:gd name="T31" fmla="*/ 93 h 326"/>
                <a:gd name="T32" fmla="*/ 172 w 177"/>
                <a:gd name="T33" fmla="*/ 98 h 326"/>
                <a:gd name="T34" fmla="*/ 177 w 177"/>
                <a:gd name="T35" fmla="*/ 86 h 326"/>
                <a:gd name="T36" fmla="*/ 162 w 177"/>
                <a:gd name="T37" fmla="*/ 25 h 326"/>
                <a:gd name="T38" fmla="*/ 154 w 177"/>
                <a:gd name="T39" fmla="*/ 0 h 326"/>
                <a:gd name="T40" fmla="*/ 144 w 177"/>
                <a:gd name="T41" fmla="*/ 2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7" h="326">
                  <a:moveTo>
                    <a:pt x="144" y="2"/>
                  </a:moveTo>
                  <a:lnTo>
                    <a:pt x="144" y="2"/>
                  </a:lnTo>
                  <a:lnTo>
                    <a:pt x="127" y="42"/>
                  </a:lnTo>
                  <a:lnTo>
                    <a:pt x="99" y="92"/>
                  </a:lnTo>
                  <a:lnTo>
                    <a:pt x="49" y="96"/>
                  </a:lnTo>
                  <a:lnTo>
                    <a:pt x="27" y="121"/>
                  </a:lnTo>
                  <a:lnTo>
                    <a:pt x="31" y="198"/>
                  </a:lnTo>
                  <a:lnTo>
                    <a:pt x="0" y="234"/>
                  </a:lnTo>
                  <a:lnTo>
                    <a:pt x="3" y="296"/>
                  </a:lnTo>
                  <a:lnTo>
                    <a:pt x="30" y="326"/>
                  </a:lnTo>
                  <a:lnTo>
                    <a:pt x="61" y="322"/>
                  </a:lnTo>
                  <a:lnTo>
                    <a:pt x="92" y="299"/>
                  </a:lnTo>
                  <a:lnTo>
                    <a:pt x="85" y="263"/>
                  </a:lnTo>
                  <a:lnTo>
                    <a:pt x="156" y="139"/>
                  </a:lnTo>
                  <a:lnTo>
                    <a:pt x="142" y="124"/>
                  </a:lnTo>
                  <a:lnTo>
                    <a:pt x="156" y="93"/>
                  </a:lnTo>
                  <a:lnTo>
                    <a:pt x="172" y="98"/>
                  </a:lnTo>
                  <a:lnTo>
                    <a:pt x="177" y="86"/>
                  </a:lnTo>
                  <a:lnTo>
                    <a:pt x="162" y="25"/>
                  </a:lnTo>
                  <a:lnTo>
                    <a:pt x="154" y="0"/>
                  </a:lnTo>
                  <a:lnTo>
                    <a:pt x="144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6" name="Freeform 122">
              <a:extLst>
                <a:ext uri="{FF2B5EF4-FFF2-40B4-BE49-F238E27FC236}">
                  <a16:creationId xmlns:a16="http://schemas.microsoft.com/office/drawing/2014/main" xmlns="" id="{80BB5D30-ED3A-3244-BD1F-52B2240F5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4850" y="4875213"/>
              <a:ext cx="26988" cy="15875"/>
            </a:xfrm>
            <a:custGeom>
              <a:avLst/>
              <a:gdLst>
                <a:gd name="T0" fmla="*/ 0 w 25"/>
                <a:gd name="T1" fmla="*/ 1 h 15"/>
                <a:gd name="T2" fmla="*/ 0 w 25"/>
                <a:gd name="T3" fmla="*/ 1 h 15"/>
                <a:gd name="T4" fmla="*/ 3 w 25"/>
                <a:gd name="T5" fmla="*/ 13 h 15"/>
                <a:gd name="T6" fmla="*/ 19 w 25"/>
                <a:gd name="T7" fmla="*/ 15 h 15"/>
                <a:gd name="T8" fmla="*/ 25 w 25"/>
                <a:gd name="T9" fmla="*/ 0 h 15"/>
                <a:gd name="T10" fmla="*/ 0 w 25"/>
                <a:gd name="T11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5">
                  <a:moveTo>
                    <a:pt x="0" y="1"/>
                  </a:moveTo>
                  <a:lnTo>
                    <a:pt x="0" y="1"/>
                  </a:lnTo>
                  <a:lnTo>
                    <a:pt x="3" y="13"/>
                  </a:lnTo>
                  <a:lnTo>
                    <a:pt x="19" y="15"/>
                  </a:lnTo>
                  <a:lnTo>
                    <a:pt x="25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7" name="Freeform 123">
              <a:extLst>
                <a:ext uri="{FF2B5EF4-FFF2-40B4-BE49-F238E27FC236}">
                  <a16:creationId xmlns:a16="http://schemas.microsoft.com/office/drawing/2014/main" xmlns="" id="{9DE7A166-D857-4044-A574-8F2C95B08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8663" y="4897438"/>
              <a:ext cx="22225" cy="19050"/>
            </a:xfrm>
            <a:custGeom>
              <a:avLst/>
              <a:gdLst>
                <a:gd name="T0" fmla="*/ 0 w 21"/>
                <a:gd name="T1" fmla="*/ 4 h 17"/>
                <a:gd name="T2" fmla="*/ 0 w 21"/>
                <a:gd name="T3" fmla="*/ 4 h 17"/>
                <a:gd name="T4" fmla="*/ 6 w 21"/>
                <a:gd name="T5" fmla="*/ 17 h 17"/>
                <a:gd name="T6" fmla="*/ 16 w 21"/>
                <a:gd name="T7" fmla="*/ 17 h 17"/>
                <a:gd name="T8" fmla="*/ 21 w 21"/>
                <a:gd name="T9" fmla="*/ 0 h 17"/>
                <a:gd name="T10" fmla="*/ 0 w 21"/>
                <a:gd name="T1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7">
                  <a:moveTo>
                    <a:pt x="0" y="4"/>
                  </a:moveTo>
                  <a:lnTo>
                    <a:pt x="0" y="4"/>
                  </a:lnTo>
                  <a:lnTo>
                    <a:pt x="6" y="17"/>
                  </a:lnTo>
                  <a:lnTo>
                    <a:pt x="16" y="17"/>
                  </a:lnTo>
                  <a:lnTo>
                    <a:pt x="21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8" name="Freeform 124">
              <a:extLst>
                <a:ext uri="{FF2B5EF4-FFF2-40B4-BE49-F238E27FC236}">
                  <a16:creationId xmlns:a16="http://schemas.microsoft.com/office/drawing/2014/main" xmlns="" id="{8841796D-8B42-EA43-BB62-769AD31E0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3288" y="4770438"/>
              <a:ext cx="25400" cy="20638"/>
            </a:xfrm>
            <a:custGeom>
              <a:avLst/>
              <a:gdLst>
                <a:gd name="T0" fmla="*/ 5 w 23"/>
                <a:gd name="T1" fmla="*/ 0 h 20"/>
                <a:gd name="T2" fmla="*/ 5 w 23"/>
                <a:gd name="T3" fmla="*/ 0 h 20"/>
                <a:gd name="T4" fmla="*/ 0 w 23"/>
                <a:gd name="T5" fmla="*/ 9 h 20"/>
                <a:gd name="T6" fmla="*/ 13 w 23"/>
                <a:gd name="T7" fmla="*/ 20 h 20"/>
                <a:gd name="T8" fmla="*/ 23 w 23"/>
                <a:gd name="T9" fmla="*/ 9 h 20"/>
                <a:gd name="T10" fmla="*/ 5 w 23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0">
                  <a:moveTo>
                    <a:pt x="5" y="0"/>
                  </a:moveTo>
                  <a:lnTo>
                    <a:pt x="5" y="0"/>
                  </a:lnTo>
                  <a:lnTo>
                    <a:pt x="0" y="9"/>
                  </a:lnTo>
                  <a:lnTo>
                    <a:pt x="13" y="20"/>
                  </a:lnTo>
                  <a:lnTo>
                    <a:pt x="23" y="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9" name="Freeform 125">
              <a:extLst>
                <a:ext uri="{FF2B5EF4-FFF2-40B4-BE49-F238E27FC236}">
                  <a16:creationId xmlns:a16="http://schemas.microsoft.com/office/drawing/2014/main" xmlns="" id="{716EFFC4-E7DA-E84A-B3B8-FD3FAA273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5200" y="4692651"/>
              <a:ext cx="25400" cy="28575"/>
            </a:xfrm>
            <a:custGeom>
              <a:avLst/>
              <a:gdLst>
                <a:gd name="T0" fmla="*/ 14 w 25"/>
                <a:gd name="T1" fmla="*/ 0 h 27"/>
                <a:gd name="T2" fmla="*/ 14 w 25"/>
                <a:gd name="T3" fmla="*/ 0 h 27"/>
                <a:gd name="T4" fmla="*/ 0 w 25"/>
                <a:gd name="T5" fmla="*/ 10 h 27"/>
                <a:gd name="T6" fmla="*/ 10 w 25"/>
                <a:gd name="T7" fmla="*/ 27 h 27"/>
                <a:gd name="T8" fmla="*/ 25 w 25"/>
                <a:gd name="T9" fmla="*/ 27 h 27"/>
                <a:gd name="T10" fmla="*/ 14 w 25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7">
                  <a:moveTo>
                    <a:pt x="14" y="0"/>
                  </a:moveTo>
                  <a:lnTo>
                    <a:pt x="14" y="0"/>
                  </a:lnTo>
                  <a:lnTo>
                    <a:pt x="0" y="10"/>
                  </a:lnTo>
                  <a:lnTo>
                    <a:pt x="10" y="27"/>
                  </a:lnTo>
                  <a:lnTo>
                    <a:pt x="25" y="2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0" name="Freeform 126">
              <a:extLst>
                <a:ext uri="{FF2B5EF4-FFF2-40B4-BE49-F238E27FC236}">
                  <a16:creationId xmlns:a16="http://schemas.microsoft.com/office/drawing/2014/main" xmlns="" id="{BAABE006-AE1F-404C-8544-59ECA6238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25" y="4738688"/>
              <a:ext cx="23813" cy="25400"/>
            </a:xfrm>
            <a:custGeom>
              <a:avLst/>
              <a:gdLst>
                <a:gd name="T0" fmla="*/ 10 w 22"/>
                <a:gd name="T1" fmla="*/ 0 h 24"/>
                <a:gd name="T2" fmla="*/ 10 w 22"/>
                <a:gd name="T3" fmla="*/ 0 h 24"/>
                <a:gd name="T4" fmla="*/ 0 w 22"/>
                <a:gd name="T5" fmla="*/ 10 h 24"/>
                <a:gd name="T6" fmla="*/ 7 w 22"/>
                <a:gd name="T7" fmla="*/ 21 h 24"/>
                <a:gd name="T8" fmla="*/ 21 w 22"/>
                <a:gd name="T9" fmla="*/ 24 h 24"/>
                <a:gd name="T10" fmla="*/ 22 w 22"/>
                <a:gd name="T11" fmla="*/ 1 h 24"/>
                <a:gd name="T12" fmla="*/ 10 w 22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4">
                  <a:moveTo>
                    <a:pt x="10" y="0"/>
                  </a:moveTo>
                  <a:lnTo>
                    <a:pt x="10" y="0"/>
                  </a:lnTo>
                  <a:lnTo>
                    <a:pt x="0" y="10"/>
                  </a:lnTo>
                  <a:lnTo>
                    <a:pt x="7" y="21"/>
                  </a:lnTo>
                  <a:lnTo>
                    <a:pt x="21" y="24"/>
                  </a:lnTo>
                  <a:lnTo>
                    <a:pt x="22" y="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1" name="Freeform 127">
              <a:extLst>
                <a:ext uri="{FF2B5EF4-FFF2-40B4-BE49-F238E27FC236}">
                  <a16:creationId xmlns:a16="http://schemas.microsoft.com/office/drawing/2014/main" xmlns="" id="{38A4ABB7-0E6C-4748-B485-591595292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7313" y="4457701"/>
              <a:ext cx="19050" cy="26988"/>
            </a:xfrm>
            <a:custGeom>
              <a:avLst/>
              <a:gdLst>
                <a:gd name="T0" fmla="*/ 0 w 18"/>
                <a:gd name="T1" fmla="*/ 0 h 25"/>
                <a:gd name="T2" fmla="*/ 0 w 18"/>
                <a:gd name="T3" fmla="*/ 0 h 25"/>
                <a:gd name="T4" fmla="*/ 2 w 18"/>
                <a:gd name="T5" fmla="*/ 20 h 25"/>
                <a:gd name="T6" fmla="*/ 16 w 18"/>
                <a:gd name="T7" fmla="*/ 25 h 25"/>
                <a:gd name="T8" fmla="*/ 18 w 18"/>
                <a:gd name="T9" fmla="*/ 7 h 25"/>
                <a:gd name="T10" fmla="*/ 0 w 18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5">
                  <a:moveTo>
                    <a:pt x="0" y="0"/>
                  </a:moveTo>
                  <a:lnTo>
                    <a:pt x="0" y="0"/>
                  </a:lnTo>
                  <a:lnTo>
                    <a:pt x="2" y="20"/>
                  </a:lnTo>
                  <a:lnTo>
                    <a:pt x="16" y="25"/>
                  </a:lnTo>
                  <a:lnTo>
                    <a:pt x="18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2" name="Freeform 128">
              <a:extLst>
                <a:ext uri="{FF2B5EF4-FFF2-40B4-BE49-F238E27FC236}">
                  <a16:creationId xmlns:a16="http://schemas.microsoft.com/office/drawing/2014/main" xmlns="" id="{4D8A1483-F0F5-2E4B-A012-29B36D0C9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3188" y="4503738"/>
              <a:ext cx="19050" cy="31750"/>
            </a:xfrm>
            <a:custGeom>
              <a:avLst/>
              <a:gdLst>
                <a:gd name="T0" fmla="*/ 1 w 18"/>
                <a:gd name="T1" fmla="*/ 0 h 30"/>
                <a:gd name="T2" fmla="*/ 1 w 18"/>
                <a:gd name="T3" fmla="*/ 0 h 30"/>
                <a:gd name="T4" fmla="*/ 0 w 18"/>
                <a:gd name="T5" fmla="*/ 25 h 30"/>
                <a:gd name="T6" fmla="*/ 9 w 18"/>
                <a:gd name="T7" fmla="*/ 30 h 30"/>
                <a:gd name="T8" fmla="*/ 18 w 18"/>
                <a:gd name="T9" fmla="*/ 13 h 30"/>
                <a:gd name="T10" fmla="*/ 1 w 18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30">
                  <a:moveTo>
                    <a:pt x="1" y="0"/>
                  </a:moveTo>
                  <a:lnTo>
                    <a:pt x="1" y="0"/>
                  </a:lnTo>
                  <a:lnTo>
                    <a:pt x="0" y="25"/>
                  </a:lnTo>
                  <a:lnTo>
                    <a:pt x="9" y="30"/>
                  </a:lnTo>
                  <a:lnTo>
                    <a:pt x="18" y="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3" name="Freeform 129">
              <a:extLst>
                <a:ext uri="{FF2B5EF4-FFF2-40B4-BE49-F238E27FC236}">
                  <a16:creationId xmlns:a16="http://schemas.microsoft.com/office/drawing/2014/main" xmlns="" id="{D6F03BC0-38C3-D44E-ADEA-306EB07D9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8425" y="4554538"/>
              <a:ext cx="22225" cy="19050"/>
            </a:xfrm>
            <a:custGeom>
              <a:avLst/>
              <a:gdLst>
                <a:gd name="T0" fmla="*/ 8 w 21"/>
                <a:gd name="T1" fmla="*/ 0 h 17"/>
                <a:gd name="T2" fmla="*/ 8 w 21"/>
                <a:gd name="T3" fmla="*/ 0 h 17"/>
                <a:gd name="T4" fmla="*/ 0 w 21"/>
                <a:gd name="T5" fmla="*/ 9 h 17"/>
                <a:gd name="T6" fmla="*/ 9 w 21"/>
                <a:gd name="T7" fmla="*/ 17 h 17"/>
                <a:gd name="T8" fmla="*/ 21 w 21"/>
                <a:gd name="T9" fmla="*/ 9 h 17"/>
                <a:gd name="T10" fmla="*/ 8 w 21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7">
                  <a:moveTo>
                    <a:pt x="8" y="0"/>
                  </a:moveTo>
                  <a:lnTo>
                    <a:pt x="8" y="0"/>
                  </a:lnTo>
                  <a:lnTo>
                    <a:pt x="0" y="9"/>
                  </a:lnTo>
                  <a:lnTo>
                    <a:pt x="9" y="17"/>
                  </a:lnTo>
                  <a:lnTo>
                    <a:pt x="21" y="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4" name="Freeform 130">
              <a:extLst>
                <a:ext uri="{FF2B5EF4-FFF2-40B4-BE49-F238E27FC236}">
                  <a16:creationId xmlns:a16="http://schemas.microsoft.com/office/drawing/2014/main" xmlns="" id="{8C2040AE-0D40-5B49-8F53-B97DA40FE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3525" y="3595688"/>
              <a:ext cx="22225" cy="22225"/>
            </a:xfrm>
            <a:custGeom>
              <a:avLst/>
              <a:gdLst>
                <a:gd name="T0" fmla="*/ 11 w 21"/>
                <a:gd name="T1" fmla="*/ 0 h 21"/>
                <a:gd name="T2" fmla="*/ 11 w 21"/>
                <a:gd name="T3" fmla="*/ 0 h 21"/>
                <a:gd name="T4" fmla="*/ 0 w 21"/>
                <a:gd name="T5" fmla="*/ 11 h 21"/>
                <a:gd name="T6" fmla="*/ 19 w 21"/>
                <a:gd name="T7" fmla="*/ 21 h 21"/>
                <a:gd name="T8" fmla="*/ 21 w 21"/>
                <a:gd name="T9" fmla="*/ 6 h 21"/>
                <a:gd name="T10" fmla="*/ 11 w 21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1">
                  <a:moveTo>
                    <a:pt x="11" y="0"/>
                  </a:moveTo>
                  <a:lnTo>
                    <a:pt x="11" y="0"/>
                  </a:lnTo>
                  <a:lnTo>
                    <a:pt x="0" y="11"/>
                  </a:lnTo>
                  <a:lnTo>
                    <a:pt x="19" y="21"/>
                  </a:lnTo>
                  <a:lnTo>
                    <a:pt x="21" y="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5" name="Freeform 131">
              <a:extLst>
                <a:ext uri="{FF2B5EF4-FFF2-40B4-BE49-F238E27FC236}">
                  <a16:creationId xmlns:a16="http://schemas.microsoft.com/office/drawing/2014/main" xmlns="" id="{E4E7C81F-E399-F948-8F2D-DF04CF406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0675" y="3589338"/>
              <a:ext cx="30163" cy="19050"/>
            </a:xfrm>
            <a:custGeom>
              <a:avLst/>
              <a:gdLst>
                <a:gd name="T0" fmla="*/ 13 w 28"/>
                <a:gd name="T1" fmla="*/ 0 h 18"/>
                <a:gd name="T2" fmla="*/ 13 w 28"/>
                <a:gd name="T3" fmla="*/ 0 h 18"/>
                <a:gd name="T4" fmla="*/ 0 w 28"/>
                <a:gd name="T5" fmla="*/ 9 h 18"/>
                <a:gd name="T6" fmla="*/ 11 w 28"/>
                <a:gd name="T7" fmla="*/ 18 h 18"/>
                <a:gd name="T8" fmla="*/ 28 w 28"/>
                <a:gd name="T9" fmla="*/ 13 h 18"/>
                <a:gd name="T10" fmla="*/ 13 w 28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8">
                  <a:moveTo>
                    <a:pt x="13" y="0"/>
                  </a:moveTo>
                  <a:lnTo>
                    <a:pt x="13" y="0"/>
                  </a:lnTo>
                  <a:lnTo>
                    <a:pt x="0" y="9"/>
                  </a:lnTo>
                  <a:lnTo>
                    <a:pt x="11" y="18"/>
                  </a:lnTo>
                  <a:lnTo>
                    <a:pt x="28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6" name="Freeform 132">
              <a:extLst>
                <a:ext uri="{FF2B5EF4-FFF2-40B4-BE49-F238E27FC236}">
                  <a16:creationId xmlns:a16="http://schemas.microsoft.com/office/drawing/2014/main" xmlns="" id="{8844B6A4-0182-D34D-95F8-FCBCF5340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6550" y="3621088"/>
              <a:ext cx="20638" cy="28575"/>
            </a:xfrm>
            <a:custGeom>
              <a:avLst/>
              <a:gdLst>
                <a:gd name="T0" fmla="*/ 7 w 19"/>
                <a:gd name="T1" fmla="*/ 0 h 28"/>
                <a:gd name="T2" fmla="*/ 7 w 19"/>
                <a:gd name="T3" fmla="*/ 0 h 28"/>
                <a:gd name="T4" fmla="*/ 0 w 19"/>
                <a:gd name="T5" fmla="*/ 18 h 28"/>
                <a:gd name="T6" fmla="*/ 9 w 19"/>
                <a:gd name="T7" fmla="*/ 28 h 28"/>
                <a:gd name="T8" fmla="*/ 19 w 19"/>
                <a:gd name="T9" fmla="*/ 20 h 28"/>
                <a:gd name="T10" fmla="*/ 7 w 19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8">
                  <a:moveTo>
                    <a:pt x="7" y="0"/>
                  </a:moveTo>
                  <a:lnTo>
                    <a:pt x="7" y="0"/>
                  </a:lnTo>
                  <a:lnTo>
                    <a:pt x="0" y="18"/>
                  </a:lnTo>
                  <a:lnTo>
                    <a:pt x="9" y="28"/>
                  </a:lnTo>
                  <a:lnTo>
                    <a:pt x="19" y="2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7" name="Freeform 133">
              <a:extLst>
                <a:ext uri="{FF2B5EF4-FFF2-40B4-BE49-F238E27FC236}">
                  <a16:creationId xmlns:a16="http://schemas.microsoft.com/office/drawing/2014/main" xmlns="" id="{75854B62-E08A-1548-9702-1AD6AD482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113" y="3657601"/>
              <a:ext cx="25400" cy="17463"/>
            </a:xfrm>
            <a:custGeom>
              <a:avLst/>
              <a:gdLst>
                <a:gd name="T0" fmla="*/ 5 w 24"/>
                <a:gd name="T1" fmla="*/ 0 h 17"/>
                <a:gd name="T2" fmla="*/ 5 w 24"/>
                <a:gd name="T3" fmla="*/ 0 h 17"/>
                <a:gd name="T4" fmla="*/ 0 w 24"/>
                <a:gd name="T5" fmla="*/ 10 h 17"/>
                <a:gd name="T6" fmla="*/ 7 w 24"/>
                <a:gd name="T7" fmla="*/ 17 h 17"/>
                <a:gd name="T8" fmla="*/ 24 w 24"/>
                <a:gd name="T9" fmla="*/ 6 h 17"/>
                <a:gd name="T10" fmla="*/ 5 w 24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7">
                  <a:moveTo>
                    <a:pt x="5" y="0"/>
                  </a:moveTo>
                  <a:lnTo>
                    <a:pt x="5" y="0"/>
                  </a:lnTo>
                  <a:lnTo>
                    <a:pt x="0" y="10"/>
                  </a:lnTo>
                  <a:lnTo>
                    <a:pt x="7" y="17"/>
                  </a:lnTo>
                  <a:lnTo>
                    <a:pt x="24" y="6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8" name="Freeform 134">
              <a:extLst>
                <a:ext uri="{FF2B5EF4-FFF2-40B4-BE49-F238E27FC236}">
                  <a16:creationId xmlns:a16="http://schemas.microsoft.com/office/drawing/2014/main" xmlns="" id="{D8C90C0D-69E1-F249-B6A7-00C2D1E1E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0388" y="3757613"/>
              <a:ext cx="22225" cy="22225"/>
            </a:xfrm>
            <a:custGeom>
              <a:avLst/>
              <a:gdLst>
                <a:gd name="T0" fmla="*/ 9 w 21"/>
                <a:gd name="T1" fmla="*/ 0 h 22"/>
                <a:gd name="T2" fmla="*/ 9 w 21"/>
                <a:gd name="T3" fmla="*/ 0 h 22"/>
                <a:gd name="T4" fmla="*/ 0 w 21"/>
                <a:gd name="T5" fmla="*/ 11 h 22"/>
                <a:gd name="T6" fmla="*/ 9 w 21"/>
                <a:gd name="T7" fmla="*/ 22 h 22"/>
                <a:gd name="T8" fmla="*/ 21 w 21"/>
                <a:gd name="T9" fmla="*/ 15 h 22"/>
                <a:gd name="T10" fmla="*/ 9 w 21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2">
                  <a:moveTo>
                    <a:pt x="9" y="0"/>
                  </a:moveTo>
                  <a:lnTo>
                    <a:pt x="9" y="0"/>
                  </a:lnTo>
                  <a:lnTo>
                    <a:pt x="0" y="11"/>
                  </a:lnTo>
                  <a:lnTo>
                    <a:pt x="9" y="22"/>
                  </a:lnTo>
                  <a:lnTo>
                    <a:pt x="21" y="15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9" name="Freeform 135">
              <a:extLst>
                <a:ext uri="{FF2B5EF4-FFF2-40B4-BE49-F238E27FC236}">
                  <a16:creationId xmlns:a16="http://schemas.microsoft.com/office/drawing/2014/main" xmlns="" id="{179628A8-448D-3D41-99C0-1C3C1B4C0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5950" y="3900488"/>
              <a:ext cx="14288" cy="15875"/>
            </a:xfrm>
            <a:custGeom>
              <a:avLst/>
              <a:gdLst>
                <a:gd name="T0" fmla="*/ 14 w 14"/>
                <a:gd name="T1" fmla="*/ 0 h 14"/>
                <a:gd name="T2" fmla="*/ 14 w 14"/>
                <a:gd name="T3" fmla="*/ 0 h 14"/>
                <a:gd name="T4" fmla="*/ 0 w 14"/>
                <a:gd name="T5" fmla="*/ 8 h 14"/>
                <a:gd name="T6" fmla="*/ 7 w 14"/>
                <a:gd name="T7" fmla="*/ 14 h 14"/>
                <a:gd name="T8" fmla="*/ 14 w 1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4" y="0"/>
                  </a:moveTo>
                  <a:lnTo>
                    <a:pt x="14" y="0"/>
                  </a:lnTo>
                  <a:lnTo>
                    <a:pt x="0" y="8"/>
                  </a:lnTo>
                  <a:lnTo>
                    <a:pt x="7" y="1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0" name="Freeform 136">
              <a:extLst>
                <a:ext uri="{FF2B5EF4-FFF2-40B4-BE49-F238E27FC236}">
                  <a16:creationId xmlns:a16="http://schemas.microsoft.com/office/drawing/2014/main" xmlns="" id="{CC3C7D66-EBFD-AC43-85F4-AD2593261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1975" y="3902076"/>
              <a:ext cx="22225" cy="19050"/>
            </a:xfrm>
            <a:custGeom>
              <a:avLst/>
              <a:gdLst>
                <a:gd name="T0" fmla="*/ 17 w 21"/>
                <a:gd name="T1" fmla="*/ 0 h 18"/>
                <a:gd name="T2" fmla="*/ 17 w 21"/>
                <a:gd name="T3" fmla="*/ 0 h 18"/>
                <a:gd name="T4" fmla="*/ 0 w 21"/>
                <a:gd name="T5" fmla="*/ 5 h 18"/>
                <a:gd name="T6" fmla="*/ 9 w 21"/>
                <a:gd name="T7" fmla="*/ 18 h 18"/>
                <a:gd name="T8" fmla="*/ 21 w 21"/>
                <a:gd name="T9" fmla="*/ 18 h 18"/>
                <a:gd name="T10" fmla="*/ 17 w 21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8">
                  <a:moveTo>
                    <a:pt x="17" y="0"/>
                  </a:moveTo>
                  <a:lnTo>
                    <a:pt x="17" y="0"/>
                  </a:lnTo>
                  <a:lnTo>
                    <a:pt x="0" y="5"/>
                  </a:lnTo>
                  <a:lnTo>
                    <a:pt x="9" y="18"/>
                  </a:lnTo>
                  <a:lnTo>
                    <a:pt x="21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1" name="Freeform 137">
              <a:extLst>
                <a:ext uri="{FF2B5EF4-FFF2-40B4-BE49-F238E27FC236}">
                  <a16:creationId xmlns:a16="http://schemas.microsoft.com/office/drawing/2014/main" xmlns="" id="{53BB1842-1926-C94D-8BF9-65A2B271B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5463" y="3889376"/>
              <a:ext cx="25400" cy="23813"/>
            </a:xfrm>
            <a:custGeom>
              <a:avLst/>
              <a:gdLst>
                <a:gd name="T0" fmla="*/ 11 w 23"/>
                <a:gd name="T1" fmla="*/ 0 h 23"/>
                <a:gd name="T2" fmla="*/ 11 w 23"/>
                <a:gd name="T3" fmla="*/ 0 h 23"/>
                <a:gd name="T4" fmla="*/ 0 w 23"/>
                <a:gd name="T5" fmla="*/ 10 h 23"/>
                <a:gd name="T6" fmla="*/ 15 w 23"/>
                <a:gd name="T7" fmla="*/ 23 h 23"/>
                <a:gd name="T8" fmla="*/ 23 w 23"/>
                <a:gd name="T9" fmla="*/ 4 h 23"/>
                <a:gd name="T10" fmla="*/ 11 w 23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3">
                  <a:moveTo>
                    <a:pt x="11" y="0"/>
                  </a:moveTo>
                  <a:lnTo>
                    <a:pt x="11" y="0"/>
                  </a:lnTo>
                  <a:lnTo>
                    <a:pt x="0" y="10"/>
                  </a:lnTo>
                  <a:lnTo>
                    <a:pt x="15" y="23"/>
                  </a:lnTo>
                  <a:lnTo>
                    <a:pt x="23" y="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2" name="Freeform 138">
              <a:extLst>
                <a:ext uri="{FF2B5EF4-FFF2-40B4-BE49-F238E27FC236}">
                  <a16:creationId xmlns:a16="http://schemas.microsoft.com/office/drawing/2014/main" xmlns="" id="{876B2B24-BCD7-AC4F-AA6B-69F9E7751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2588" y="4206876"/>
              <a:ext cx="23813" cy="17463"/>
            </a:xfrm>
            <a:custGeom>
              <a:avLst/>
              <a:gdLst>
                <a:gd name="T0" fmla="*/ 15 w 23"/>
                <a:gd name="T1" fmla="*/ 0 h 17"/>
                <a:gd name="T2" fmla="*/ 15 w 23"/>
                <a:gd name="T3" fmla="*/ 0 h 17"/>
                <a:gd name="T4" fmla="*/ 0 w 23"/>
                <a:gd name="T5" fmla="*/ 8 h 17"/>
                <a:gd name="T6" fmla="*/ 10 w 23"/>
                <a:gd name="T7" fmla="*/ 17 h 17"/>
                <a:gd name="T8" fmla="*/ 23 w 23"/>
                <a:gd name="T9" fmla="*/ 10 h 17"/>
                <a:gd name="T10" fmla="*/ 15 w 23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7">
                  <a:moveTo>
                    <a:pt x="15" y="0"/>
                  </a:moveTo>
                  <a:lnTo>
                    <a:pt x="15" y="0"/>
                  </a:lnTo>
                  <a:lnTo>
                    <a:pt x="0" y="8"/>
                  </a:lnTo>
                  <a:lnTo>
                    <a:pt x="10" y="17"/>
                  </a:lnTo>
                  <a:lnTo>
                    <a:pt x="23" y="1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3" name="Freeform 139">
              <a:extLst>
                <a:ext uri="{FF2B5EF4-FFF2-40B4-BE49-F238E27FC236}">
                  <a16:creationId xmlns:a16="http://schemas.microsoft.com/office/drawing/2014/main" xmlns="" id="{803FB5EC-22F8-2444-A350-1CDB7E322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7038" y="4224338"/>
              <a:ext cx="23813" cy="22225"/>
            </a:xfrm>
            <a:custGeom>
              <a:avLst/>
              <a:gdLst>
                <a:gd name="T0" fmla="*/ 9 w 23"/>
                <a:gd name="T1" fmla="*/ 0 h 21"/>
                <a:gd name="T2" fmla="*/ 9 w 23"/>
                <a:gd name="T3" fmla="*/ 0 h 21"/>
                <a:gd name="T4" fmla="*/ 0 w 23"/>
                <a:gd name="T5" fmla="*/ 9 h 21"/>
                <a:gd name="T6" fmla="*/ 7 w 23"/>
                <a:gd name="T7" fmla="*/ 21 h 21"/>
                <a:gd name="T8" fmla="*/ 23 w 23"/>
                <a:gd name="T9" fmla="*/ 14 h 21"/>
                <a:gd name="T10" fmla="*/ 9 w 23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1">
                  <a:moveTo>
                    <a:pt x="9" y="0"/>
                  </a:moveTo>
                  <a:lnTo>
                    <a:pt x="9" y="0"/>
                  </a:lnTo>
                  <a:lnTo>
                    <a:pt x="0" y="9"/>
                  </a:lnTo>
                  <a:lnTo>
                    <a:pt x="7" y="21"/>
                  </a:lnTo>
                  <a:lnTo>
                    <a:pt x="23" y="1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4" name="Freeform 140">
              <a:extLst>
                <a:ext uri="{FF2B5EF4-FFF2-40B4-BE49-F238E27FC236}">
                  <a16:creationId xmlns:a16="http://schemas.microsoft.com/office/drawing/2014/main" xmlns="" id="{F90AF8DA-8283-004C-B510-55121C12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638" y="4249738"/>
              <a:ext cx="25400" cy="28575"/>
            </a:xfrm>
            <a:custGeom>
              <a:avLst/>
              <a:gdLst>
                <a:gd name="T0" fmla="*/ 12 w 24"/>
                <a:gd name="T1" fmla="*/ 0 h 26"/>
                <a:gd name="T2" fmla="*/ 12 w 24"/>
                <a:gd name="T3" fmla="*/ 0 h 26"/>
                <a:gd name="T4" fmla="*/ 0 w 24"/>
                <a:gd name="T5" fmla="*/ 8 h 26"/>
                <a:gd name="T6" fmla="*/ 13 w 24"/>
                <a:gd name="T7" fmla="*/ 26 h 26"/>
                <a:gd name="T8" fmla="*/ 24 w 24"/>
                <a:gd name="T9" fmla="*/ 20 h 26"/>
                <a:gd name="T10" fmla="*/ 12 w 24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6">
                  <a:moveTo>
                    <a:pt x="12" y="0"/>
                  </a:moveTo>
                  <a:lnTo>
                    <a:pt x="12" y="0"/>
                  </a:lnTo>
                  <a:lnTo>
                    <a:pt x="0" y="8"/>
                  </a:lnTo>
                  <a:lnTo>
                    <a:pt x="13" y="26"/>
                  </a:lnTo>
                  <a:lnTo>
                    <a:pt x="24" y="2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5" name="Freeform 141">
              <a:extLst>
                <a:ext uri="{FF2B5EF4-FFF2-40B4-BE49-F238E27FC236}">
                  <a16:creationId xmlns:a16="http://schemas.microsoft.com/office/drawing/2014/main" xmlns="" id="{C4579688-AB59-A842-95A4-3D8CAD169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5013" y="4146551"/>
              <a:ext cx="19050" cy="17463"/>
            </a:xfrm>
            <a:custGeom>
              <a:avLst/>
              <a:gdLst>
                <a:gd name="T0" fmla="*/ 12 w 18"/>
                <a:gd name="T1" fmla="*/ 0 h 16"/>
                <a:gd name="T2" fmla="*/ 12 w 18"/>
                <a:gd name="T3" fmla="*/ 0 h 16"/>
                <a:gd name="T4" fmla="*/ 0 w 18"/>
                <a:gd name="T5" fmla="*/ 5 h 16"/>
                <a:gd name="T6" fmla="*/ 4 w 18"/>
                <a:gd name="T7" fmla="*/ 16 h 16"/>
                <a:gd name="T8" fmla="*/ 18 w 18"/>
                <a:gd name="T9" fmla="*/ 7 h 16"/>
                <a:gd name="T10" fmla="*/ 16 w 18"/>
                <a:gd name="T11" fmla="*/ 4 h 16"/>
                <a:gd name="T12" fmla="*/ 12 w 1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6">
                  <a:moveTo>
                    <a:pt x="12" y="0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4" y="16"/>
                  </a:lnTo>
                  <a:lnTo>
                    <a:pt x="18" y="7"/>
                  </a:lnTo>
                  <a:lnTo>
                    <a:pt x="16" y="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6" name="Freeform 142">
              <a:extLst>
                <a:ext uri="{FF2B5EF4-FFF2-40B4-BE49-F238E27FC236}">
                  <a16:creationId xmlns:a16="http://schemas.microsoft.com/office/drawing/2014/main" xmlns="" id="{43CD1ABC-111D-BE4D-8BFC-21264AEB1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000" y="4159251"/>
              <a:ext cx="19050" cy="26988"/>
            </a:xfrm>
            <a:custGeom>
              <a:avLst/>
              <a:gdLst>
                <a:gd name="T0" fmla="*/ 6 w 18"/>
                <a:gd name="T1" fmla="*/ 0 h 26"/>
                <a:gd name="T2" fmla="*/ 6 w 18"/>
                <a:gd name="T3" fmla="*/ 0 h 26"/>
                <a:gd name="T4" fmla="*/ 0 w 18"/>
                <a:gd name="T5" fmla="*/ 15 h 26"/>
                <a:gd name="T6" fmla="*/ 8 w 18"/>
                <a:gd name="T7" fmla="*/ 26 h 26"/>
                <a:gd name="T8" fmla="*/ 18 w 18"/>
                <a:gd name="T9" fmla="*/ 17 h 26"/>
                <a:gd name="T10" fmla="*/ 6 w 18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6">
                  <a:moveTo>
                    <a:pt x="6" y="0"/>
                  </a:moveTo>
                  <a:lnTo>
                    <a:pt x="6" y="0"/>
                  </a:lnTo>
                  <a:lnTo>
                    <a:pt x="0" y="15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7" name="Freeform 143">
              <a:extLst>
                <a:ext uri="{FF2B5EF4-FFF2-40B4-BE49-F238E27FC236}">
                  <a16:creationId xmlns:a16="http://schemas.microsoft.com/office/drawing/2014/main" xmlns="" id="{7B87C0A8-E234-654E-8F58-19064EA73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4225" y="4202113"/>
              <a:ext cx="19050" cy="22225"/>
            </a:xfrm>
            <a:custGeom>
              <a:avLst/>
              <a:gdLst>
                <a:gd name="T0" fmla="*/ 8 w 18"/>
                <a:gd name="T1" fmla="*/ 0 h 20"/>
                <a:gd name="T2" fmla="*/ 8 w 18"/>
                <a:gd name="T3" fmla="*/ 0 h 20"/>
                <a:gd name="T4" fmla="*/ 0 w 18"/>
                <a:gd name="T5" fmla="*/ 7 h 20"/>
                <a:gd name="T6" fmla="*/ 6 w 18"/>
                <a:gd name="T7" fmla="*/ 20 h 20"/>
                <a:gd name="T8" fmla="*/ 18 w 18"/>
                <a:gd name="T9" fmla="*/ 16 h 20"/>
                <a:gd name="T10" fmla="*/ 8 w 18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0">
                  <a:moveTo>
                    <a:pt x="8" y="0"/>
                  </a:moveTo>
                  <a:lnTo>
                    <a:pt x="8" y="0"/>
                  </a:lnTo>
                  <a:lnTo>
                    <a:pt x="0" y="7"/>
                  </a:lnTo>
                  <a:lnTo>
                    <a:pt x="6" y="20"/>
                  </a:lnTo>
                  <a:lnTo>
                    <a:pt x="18" y="1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8" name="Freeform 144">
              <a:extLst>
                <a:ext uri="{FF2B5EF4-FFF2-40B4-BE49-F238E27FC236}">
                  <a16:creationId xmlns:a16="http://schemas.microsoft.com/office/drawing/2014/main" xmlns="" id="{98E2B25B-6973-694F-95FD-8412F4751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400" y="4235451"/>
              <a:ext cx="22225" cy="23813"/>
            </a:xfrm>
            <a:custGeom>
              <a:avLst/>
              <a:gdLst>
                <a:gd name="T0" fmla="*/ 5 w 21"/>
                <a:gd name="T1" fmla="*/ 0 h 22"/>
                <a:gd name="T2" fmla="*/ 5 w 21"/>
                <a:gd name="T3" fmla="*/ 0 h 22"/>
                <a:gd name="T4" fmla="*/ 0 w 21"/>
                <a:gd name="T5" fmla="*/ 12 h 22"/>
                <a:gd name="T6" fmla="*/ 9 w 21"/>
                <a:gd name="T7" fmla="*/ 22 h 22"/>
                <a:gd name="T8" fmla="*/ 21 w 21"/>
                <a:gd name="T9" fmla="*/ 15 h 22"/>
                <a:gd name="T10" fmla="*/ 5 w 21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2">
                  <a:moveTo>
                    <a:pt x="5" y="0"/>
                  </a:moveTo>
                  <a:lnTo>
                    <a:pt x="5" y="0"/>
                  </a:lnTo>
                  <a:lnTo>
                    <a:pt x="0" y="12"/>
                  </a:lnTo>
                  <a:lnTo>
                    <a:pt x="9" y="22"/>
                  </a:lnTo>
                  <a:lnTo>
                    <a:pt x="21" y="1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9" name="Freeform 145">
              <a:extLst>
                <a:ext uri="{FF2B5EF4-FFF2-40B4-BE49-F238E27FC236}">
                  <a16:creationId xmlns:a16="http://schemas.microsoft.com/office/drawing/2014/main" xmlns="" id="{5FFBEE0B-258A-8B49-B860-8814CCB462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2638" y="4267201"/>
              <a:ext cx="20638" cy="22225"/>
            </a:xfrm>
            <a:custGeom>
              <a:avLst/>
              <a:gdLst>
                <a:gd name="T0" fmla="*/ 10 w 20"/>
                <a:gd name="T1" fmla="*/ 0 h 21"/>
                <a:gd name="T2" fmla="*/ 10 w 20"/>
                <a:gd name="T3" fmla="*/ 0 h 21"/>
                <a:gd name="T4" fmla="*/ 0 w 20"/>
                <a:gd name="T5" fmla="*/ 7 h 21"/>
                <a:gd name="T6" fmla="*/ 8 w 20"/>
                <a:gd name="T7" fmla="*/ 21 h 21"/>
                <a:gd name="T8" fmla="*/ 20 w 20"/>
                <a:gd name="T9" fmla="*/ 14 h 21"/>
                <a:gd name="T10" fmla="*/ 10 w 20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1">
                  <a:moveTo>
                    <a:pt x="10" y="0"/>
                  </a:moveTo>
                  <a:lnTo>
                    <a:pt x="10" y="0"/>
                  </a:lnTo>
                  <a:lnTo>
                    <a:pt x="0" y="7"/>
                  </a:lnTo>
                  <a:lnTo>
                    <a:pt x="8" y="21"/>
                  </a:lnTo>
                  <a:lnTo>
                    <a:pt x="20" y="1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0" name="Freeform 146">
              <a:extLst>
                <a:ext uri="{FF2B5EF4-FFF2-40B4-BE49-F238E27FC236}">
                  <a16:creationId xmlns:a16="http://schemas.microsoft.com/office/drawing/2014/main" xmlns="" id="{C784EE73-FD8C-BF4B-B8BF-6F1BDE828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525" y="4295776"/>
              <a:ext cx="19050" cy="15875"/>
            </a:xfrm>
            <a:custGeom>
              <a:avLst/>
              <a:gdLst>
                <a:gd name="T0" fmla="*/ 9 w 18"/>
                <a:gd name="T1" fmla="*/ 0 h 15"/>
                <a:gd name="T2" fmla="*/ 9 w 18"/>
                <a:gd name="T3" fmla="*/ 0 h 15"/>
                <a:gd name="T4" fmla="*/ 0 w 18"/>
                <a:gd name="T5" fmla="*/ 9 h 15"/>
                <a:gd name="T6" fmla="*/ 4 w 18"/>
                <a:gd name="T7" fmla="*/ 15 h 15"/>
                <a:gd name="T8" fmla="*/ 15 w 18"/>
                <a:gd name="T9" fmla="*/ 15 h 15"/>
                <a:gd name="T10" fmla="*/ 18 w 18"/>
                <a:gd name="T11" fmla="*/ 6 h 15"/>
                <a:gd name="T12" fmla="*/ 9 w 18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5">
                  <a:moveTo>
                    <a:pt x="9" y="0"/>
                  </a:moveTo>
                  <a:lnTo>
                    <a:pt x="9" y="0"/>
                  </a:lnTo>
                  <a:lnTo>
                    <a:pt x="0" y="9"/>
                  </a:lnTo>
                  <a:lnTo>
                    <a:pt x="4" y="15"/>
                  </a:lnTo>
                  <a:lnTo>
                    <a:pt x="15" y="15"/>
                  </a:lnTo>
                  <a:lnTo>
                    <a:pt x="18" y="6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1" name="Freeform 147">
              <a:extLst>
                <a:ext uri="{FF2B5EF4-FFF2-40B4-BE49-F238E27FC236}">
                  <a16:creationId xmlns:a16="http://schemas.microsoft.com/office/drawing/2014/main" xmlns="" id="{F9D0C9DA-697C-C949-BB25-7E5CC7AD6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6288" y="4324351"/>
              <a:ext cx="30163" cy="38100"/>
            </a:xfrm>
            <a:custGeom>
              <a:avLst/>
              <a:gdLst>
                <a:gd name="T0" fmla="*/ 17 w 28"/>
                <a:gd name="T1" fmla="*/ 0 h 36"/>
                <a:gd name="T2" fmla="*/ 17 w 28"/>
                <a:gd name="T3" fmla="*/ 0 h 36"/>
                <a:gd name="T4" fmla="*/ 9 w 28"/>
                <a:gd name="T5" fmla="*/ 8 h 36"/>
                <a:gd name="T6" fmla="*/ 0 w 28"/>
                <a:gd name="T7" fmla="*/ 10 h 36"/>
                <a:gd name="T8" fmla="*/ 0 w 28"/>
                <a:gd name="T9" fmla="*/ 21 h 36"/>
                <a:gd name="T10" fmla="*/ 17 w 28"/>
                <a:gd name="T11" fmla="*/ 36 h 36"/>
                <a:gd name="T12" fmla="*/ 24 w 28"/>
                <a:gd name="T13" fmla="*/ 25 h 36"/>
                <a:gd name="T14" fmla="*/ 28 w 28"/>
                <a:gd name="T15" fmla="*/ 12 h 36"/>
                <a:gd name="T16" fmla="*/ 26 w 28"/>
                <a:gd name="T17" fmla="*/ 2 h 36"/>
                <a:gd name="T18" fmla="*/ 17 w 28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36">
                  <a:moveTo>
                    <a:pt x="17" y="0"/>
                  </a:moveTo>
                  <a:lnTo>
                    <a:pt x="17" y="0"/>
                  </a:lnTo>
                  <a:lnTo>
                    <a:pt x="9" y="8"/>
                  </a:lnTo>
                  <a:lnTo>
                    <a:pt x="0" y="10"/>
                  </a:lnTo>
                  <a:lnTo>
                    <a:pt x="0" y="21"/>
                  </a:lnTo>
                  <a:lnTo>
                    <a:pt x="17" y="36"/>
                  </a:lnTo>
                  <a:lnTo>
                    <a:pt x="24" y="25"/>
                  </a:lnTo>
                  <a:lnTo>
                    <a:pt x="28" y="12"/>
                  </a:lnTo>
                  <a:lnTo>
                    <a:pt x="26" y="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2" name="Freeform 148">
              <a:extLst>
                <a:ext uri="{FF2B5EF4-FFF2-40B4-BE49-F238E27FC236}">
                  <a16:creationId xmlns:a16="http://schemas.microsoft.com/office/drawing/2014/main" xmlns="" id="{862E925E-3242-754F-A6B4-81CD47140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1988" y="4119563"/>
              <a:ext cx="39688" cy="26988"/>
            </a:xfrm>
            <a:custGeom>
              <a:avLst/>
              <a:gdLst>
                <a:gd name="T0" fmla="*/ 38 w 38"/>
                <a:gd name="T1" fmla="*/ 7 h 25"/>
                <a:gd name="T2" fmla="*/ 38 w 38"/>
                <a:gd name="T3" fmla="*/ 7 h 25"/>
                <a:gd name="T4" fmla="*/ 17 w 38"/>
                <a:gd name="T5" fmla="*/ 0 h 25"/>
                <a:gd name="T6" fmla="*/ 0 w 38"/>
                <a:gd name="T7" fmla="*/ 11 h 25"/>
                <a:gd name="T8" fmla="*/ 9 w 38"/>
                <a:gd name="T9" fmla="*/ 21 h 25"/>
                <a:gd name="T10" fmla="*/ 37 w 38"/>
                <a:gd name="T11" fmla="*/ 25 h 25"/>
                <a:gd name="T12" fmla="*/ 38 w 38"/>
                <a:gd name="T13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5">
                  <a:moveTo>
                    <a:pt x="38" y="7"/>
                  </a:moveTo>
                  <a:lnTo>
                    <a:pt x="38" y="7"/>
                  </a:lnTo>
                  <a:lnTo>
                    <a:pt x="17" y="0"/>
                  </a:lnTo>
                  <a:lnTo>
                    <a:pt x="0" y="11"/>
                  </a:lnTo>
                  <a:lnTo>
                    <a:pt x="9" y="21"/>
                  </a:lnTo>
                  <a:lnTo>
                    <a:pt x="37" y="25"/>
                  </a:lnTo>
                  <a:lnTo>
                    <a:pt x="38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3" name="Freeform 149">
              <a:extLst>
                <a:ext uri="{FF2B5EF4-FFF2-40B4-BE49-F238E27FC236}">
                  <a16:creationId xmlns:a16="http://schemas.microsoft.com/office/drawing/2014/main" xmlns="" id="{0B2D889B-1708-DD4A-978D-7F2EF2B0D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238" y="4081463"/>
              <a:ext cx="131763" cy="69850"/>
            </a:xfrm>
            <a:custGeom>
              <a:avLst/>
              <a:gdLst>
                <a:gd name="T0" fmla="*/ 29 w 125"/>
                <a:gd name="T1" fmla="*/ 0 h 66"/>
                <a:gd name="T2" fmla="*/ 29 w 125"/>
                <a:gd name="T3" fmla="*/ 0 h 66"/>
                <a:gd name="T4" fmla="*/ 16 w 125"/>
                <a:gd name="T5" fmla="*/ 13 h 66"/>
                <a:gd name="T6" fmla="*/ 31 w 125"/>
                <a:gd name="T7" fmla="*/ 19 h 66"/>
                <a:gd name="T8" fmla="*/ 33 w 125"/>
                <a:gd name="T9" fmla="*/ 38 h 66"/>
                <a:gd name="T10" fmla="*/ 0 w 125"/>
                <a:gd name="T11" fmla="*/ 41 h 66"/>
                <a:gd name="T12" fmla="*/ 3 w 125"/>
                <a:gd name="T13" fmla="*/ 59 h 66"/>
                <a:gd name="T14" fmla="*/ 13 w 125"/>
                <a:gd name="T15" fmla="*/ 60 h 66"/>
                <a:gd name="T16" fmla="*/ 19 w 125"/>
                <a:gd name="T17" fmla="*/ 51 h 66"/>
                <a:gd name="T18" fmla="*/ 57 w 125"/>
                <a:gd name="T19" fmla="*/ 53 h 66"/>
                <a:gd name="T20" fmla="*/ 64 w 125"/>
                <a:gd name="T21" fmla="*/ 66 h 66"/>
                <a:gd name="T22" fmla="*/ 73 w 125"/>
                <a:gd name="T23" fmla="*/ 56 h 66"/>
                <a:gd name="T24" fmla="*/ 99 w 125"/>
                <a:gd name="T25" fmla="*/ 48 h 66"/>
                <a:gd name="T26" fmla="*/ 122 w 125"/>
                <a:gd name="T27" fmla="*/ 53 h 66"/>
                <a:gd name="T28" fmla="*/ 125 w 125"/>
                <a:gd name="T29" fmla="*/ 39 h 66"/>
                <a:gd name="T30" fmla="*/ 84 w 125"/>
                <a:gd name="T31" fmla="*/ 12 h 66"/>
                <a:gd name="T32" fmla="*/ 57 w 125"/>
                <a:gd name="T33" fmla="*/ 2 h 66"/>
                <a:gd name="T34" fmla="*/ 29 w 125"/>
                <a:gd name="T3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5" h="66">
                  <a:moveTo>
                    <a:pt x="29" y="0"/>
                  </a:moveTo>
                  <a:lnTo>
                    <a:pt x="29" y="0"/>
                  </a:lnTo>
                  <a:lnTo>
                    <a:pt x="16" y="13"/>
                  </a:lnTo>
                  <a:lnTo>
                    <a:pt x="31" y="19"/>
                  </a:lnTo>
                  <a:lnTo>
                    <a:pt x="33" y="38"/>
                  </a:lnTo>
                  <a:lnTo>
                    <a:pt x="0" y="41"/>
                  </a:lnTo>
                  <a:lnTo>
                    <a:pt x="3" y="59"/>
                  </a:lnTo>
                  <a:lnTo>
                    <a:pt x="13" y="60"/>
                  </a:lnTo>
                  <a:lnTo>
                    <a:pt x="19" y="51"/>
                  </a:lnTo>
                  <a:lnTo>
                    <a:pt x="57" y="53"/>
                  </a:lnTo>
                  <a:lnTo>
                    <a:pt x="64" y="66"/>
                  </a:lnTo>
                  <a:lnTo>
                    <a:pt x="73" y="56"/>
                  </a:lnTo>
                  <a:lnTo>
                    <a:pt x="99" y="48"/>
                  </a:lnTo>
                  <a:lnTo>
                    <a:pt x="122" y="53"/>
                  </a:lnTo>
                  <a:lnTo>
                    <a:pt x="125" y="39"/>
                  </a:lnTo>
                  <a:lnTo>
                    <a:pt x="84" y="12"/>
                  </a:lnTo>
                  <a:lnTo>
                    <a:pt x="57" y="2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4" name="Freeform 150">
              <a:extLst>
                <a:ext uri="{FF2B5EF4-FFF2-40B4-BE49-F238E27FC236}">
                  <a16:creationId xmlns:a16="http://schemas.microsoft.com/office/drawing/2014/main" xmlns="" id="{DC181004-CD76-664F-84B3-09BB4A4BB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5150" y="4087813"/>
              <a:ext cx="69850" cy="63500"/>
            </a:xfrm>
            <a:custGeom>
              <a:avLst/>
              <a:gdLst>
                <a:gd name="T0" fmla="*/ 67 w 67"/>
                <a:gd name="T1" fmla="*/ 33 h 60"/>
                <a:gd name="T2" fmla="*/ 67 w 67"/>
                <a:gd name="T3" fmla="*/ 33 h 60"/>
                <a:gd name="T4" fmla="*/ 26 w 67"/>
                <a:gd name="T5" fmla="*/ 6 h 60"/>
                <a:gd name="T6" fmla="*/ 6 w 67"/>
                <a:gd name="T7" fmla="*/ 0 h 60"/>
                <a:gd name="T8" fmla="*/ 0 w 67"/>
                <a:gd name="T9" fmla="*/ 47 h 60"/>
                <a:gd name="T10" fmla="*/ 6 w 67"/>
                <a:gd name="T11" fmla="*/ 60 h 60"/>
                <a:gd name="T12" fmla="*/ 15 w 67"/>
                <a:gd name="T13" fmla="*/ 50 h 60"/>
                <a:gd name="T14" fmla="*/ 42 w 67"/>
                <a:gd name="T15" fmla="*/ 43 h 60"/>
                <a:gd name="T16" fmla="*/ 65 w 67"/>
                <a:gd name="T17" fmla="*/ 47 h 60"/>
                <a:gd name="T18" fmla="*/ 67 w 67"/>
                <a:gd name="T19" fmla="*/ 3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60">
                  <a:moveTo>
                    <a:pt x="67" y="33"/>
                  </a:moveTo>
                  <a:lnTo>
                    <a:pt x="67" y="33"/>
                  </a:lnTo>
                  <a:lnTo>
                    <a:pt x="26" y="6"/>
                  </a:lnTo>
                  <a:lnTo>
                    <a:pt x="6" y="0"/>
                  </a:lnTo>
                  <a:lnTo>
                    <a:pt x="0" y="47"/>
                  </a:lnTo>
                  <a:lnTo>
                    <a:pt x="6" y="60"/>
                  </a:lnTo>
                  <a:lnTo>
                    <a:pt x="15" y="50"/>
                  </a:lnTo>
                  <a:lnTo>
                    <a:pt x="42" y="43"/>
                  </a:lnTo>
                  <a:lnTo>
                    <a:pt x="65" y="47"/>
                  </a:lnTo>
                  <a:lnTo>
                    <a:pt x="67" y="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5" name="Freeform 151">
              <a:extLst>
                <a:ext uri="{FF2B5EF4-FFF2-40B4-BE49-F238E27FC236}">
                  <a16:creationId xmlns:a16="http://schemas.microsoft.com/office/drawing/2014/main" xmlns="" id="{4CAFFD50-237D-6E43-8803-1BEC91B57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238" y="4081463"/>
              <a:ext cx="58738" cy="63500"/>
            </a:xfrm>
            <a:custGeom>
              <a:avLst/>
              <a:gdLst>
                <a:gd name="T0" fmla="*/ 29 w 56"/>
                <a:gd name="T1" fmla="*/ 0 h 60"/>
                <a:gd name="T2" fmla="*/ 29 w 56"/>
                <a:gd name="T3" fmla="*/ 0 h 60"/>
                <a:gd name="T4" fmla="*/ 56 w 56"/>
                <a:gd name="T5" fmla="*/ 3 h 60"/>
                <a:gd name="T6" fmla="*/ 53 w 56"/>
                <a:gd name="T7" fmla="*/ 36 h 60"/>
                <a:gd name="T8" fmla="*/ 50 w 56"/>
                <a:gd name="T9" fmla="*/ 53 h 60"/>
                <a:gd name="T10" fmla="*/ 19 w 56"/>
                <a:gd name="T11" fmla="*/ 51 h 60"/>
                <a:gd name="T12" fmla="*/ 13 w 56"/>
                <a:gd name="T13" fmla="*/ 60 h 60"/>
                <a:gd name="T14" fmla="*/ 4 w 56"/>
                <a:gd name="T15" fmla="*/ 59 h 60"/>
                <a:gd name="T16" fmla="*/ 0 w 56"/>
                <a:gd name="T17" fmla="*/ 41 h 60"/>
                <a:gd name="T18" fmla="*/ 33 w 56"/>
                <a:gd name="T19" fmla="*/ 38 h 60"/>
                <a:gd name="T20" fmla="*/ 31 w 56"/>
                <a:gd name="T21" fmla="*/ 19 h 60"/>
                <a:gd name="T22" fmla="*/ 16 w 56"/>
                <a:gd name="T23" fmla="*/ 13 h 60"/>
                <a:gd name="T24" fmla="*/ 29 w 56"/>
                <a:gd name="T2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60">
                  <a:moveTo>
                    <a:pt x="29" y="0"/>
                  </a:moveTo>
                  <a:lnTo>
                    <a:pt x="29" y="0"/>
                  </a:lnTo>
                  <a:lnTo>
                    <a:pt x="56" y="3"/>
                  </a:lnTo>
                  <a:lnTo>
                    <a:pt x="53" y="36"/>
                  </a:lnTo>
                  <a:lnTo>
                    <a:pt x="50" y="53"/>
                  </a:lnTo>
                  <a:lnTo>
                    <a:pt x="19" y="51"/>
                  </a:lnTo>
                  <a:lnTo>
                    <a:pt x="13" y="60"/>
                  </a:lnTo>
                  <a:lnTo>
                    <a:pt x="4" y="59"/>
                  </a:lnTo>
                  <a:lnTo>
                    <a:pt x="0" y="41"/>
                  </a:lnTo>
                  <a:lnTo>
                    <a:pt x="33" y="38"/>
                  </a:lnTo>
                  <a:lnTo>
                    <a:pt x="31" y="19"/>
                  </a:lnTo>
                  <a:lnTo>
                    <a:pt x="16" y="13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6" name="Freeform 152">
              <a:extLst>
                <a:ext uri="{FF2B5EF4-FFF2-40B4-BE49-F238E27FC236}">
                  <a16:creationId xmlns:a16="http://schemas.microsoft.com/office/drawing/2014/main" xmlns="" id="{A3690CC5-5ED3-A645-8A3A-66BB9DE21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3613" y="6011863"/>
              <a:ext cx="44450" cy="31750"/>
            </a:xfrm>
            <a:custGeom>
              <a:avLst/>
              <a:gdLst>
                <a:gd name="T0" fmla="*/ 41 w 41"/>
                <a:gd name="T1" fmla="*/ 2 h 30"/>
                <a:gd name="T2" fmla="*/ 41 w 41"/>
                <a:gd name="T3" fmla="*/ 2 h 30"/>
                <a:gd name="T4" fmla="*/ 20 w 41"/>
                <a:gd name="T5" fmla="*/ 0 h 30"/>
                <a:gd name="T6" fmla="*/ 0 w 41"/>
                <a:gd name="T7" fmla="*/ 14 h 30"/>
                <a:gd name="T8" fmla="*/ 15 w 41"/>
                <a:gd name="T9" fmla="*/ 30 h 30"/>
                <a:gd name="T10" fmla="*/ 41 w 41"/>
                <a:gd name="T11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0">
                  <a:moveTo>
                    <a:pt x="41" y="2"/>
                  </a:moveTo>
                  <a:lnTo>
                    <a:pt x="41" y="2"/>
                  </a:lnTo>
                  <a:lnTo>
                    <a:pt x="20" y="0"/>
                  </a:lnTo>
                  <a:lnTo>
                    <a:pt x="0" y="14"/>
                  </a:lnTo>
                  <a:lnTo>
                    <a:pt x="15" y="30"/>
                  </a:lnTo>
                  <a:lnTo>
                    <a:pt x="41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7" name="Freeform 153">
              <a:extLst>
                <a:ext uri="{FF2B5EF4-FFF2-40B4-BE49-F238E27FC236}">
                  <a16:creationId xmlns:a16="http://schemas.microsoft.com/office/drawing/2014/main" xmlns="" id="{E664F98B-221E-4D4B-BBCD-C9E3CE9FFF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1713" y="6002338"/>
              <a:ext cx="50800" cy="47625"/>
            </a:xfrm>
            <a:custGeom>
              <a:avLst/>
              <a:gdLst>
                <a:gd name="T0" fmla="*/ 27 w 48"/>
                <a:gd name="T1" fmla="*/ 0 h 45"/>
                <a:gd name="T2" fmla="*/ 27 w 48"/>
                <a:gd name="T3" fmla="*/ 0 h 45"/>
                <a:gd name="T4" fmla="*/ 20 w 48"/>
                <a:gd name="T5" fmla="*/ 22 h 45"/>
                <a:gd name="T6" fmla="*/ 0 w 48"/>
                <a:gd name="T7" fmla="*/ 39 h 45"/>
                <a:gd name="T8" fmla="*/ 2 w 48"/>
                <a:gd name="T9" fmla="*/ 45 h 45"/>
                <a:gd name="T10" fmla="*/ 35 w 48"/>
                <a:gd name="T11" fmla="*/ 32 h 45"/>
                <a:gd name="T12" fmla="*/ 48 w 48"/>
                <a:gd name="T13" fmla="*/ 15 h 45"/>
                <a:gd name="T14" fmla="*/ 27 w 48"/>
                <a:gd name="T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45">
                  <a:moveTo>
                    <a:pt x="27" y="0"/>
                  </a:moveTo>
                  <a:lnTo>
                    <a:pt x="27" y="0"/>
                  </a:lnTo>
                  <a:lnTo>
                    <a:pt x="20" y="22"/>
                  </a:lnTo>
                  <a:lnTo>
                    <a:pt x="0" y="39"/>
                  </a:lnTo>
                  <a:lnTo>
                    <a:pt x="2" y="45"/>
                  </a:lnTo>
                  <a:lnTo>
                    <a:pt x="35" y="32"/>
                  </a:lnTo>
                  <a:lnTo>
                    <a:pt x="48" y="15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8" name="Freeform 154">
              <a:extLst>
                <a:ext uri="{FF2B5EF4-FFF2-40B4-BE49-F238E27FC236}">
                  <a16:creationId xmlns:a16="http://schemas.microsoft.com/office/drawing/2014/main" xmlns="" id="{AB0512A0-2F28-C549-A5C5-966C30235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888" y="2759076"/>
              <a:ext cx="192088" cy="125413"/>
            </a:xfrm>
            <a:custGeom>
              <a:avLst/>
              <a:gdLst>
                <a:gd name="T0" fmla="*/ 54 w 182"/>
                <a:gd name="T1" fmla="*/ 8 h 118"/>
                <a:gd name="T2" fmla="*/ 54 w 182"/>
                <a:gd name="T3" fmla="*/ 8 h 118"/>
                <a:gd name="T4" fmla="*/ 39 w 182"/>
                <a:gd name="T5" fmla="*/ 0 h 118"/>
                <a:gd name="T6" fmla="*/ 18 w 182"/>
                <a:gd name="T7" fmla="*/ 13 h 118"/>
                <a:gd name="T8" fmla="*/ 0 w 182"/>
                <a:gd name="T9" fmla="*/ 29 h 118"/>
                <a:gd name="T10" fmla="*/ 1 w 182"/>
                <a:gd name="T11" fmla="*/ 39 h 118"/>
                <a:gd name="T12" fmla="*/ 24 w 182"/>
                <a:gd name="T13" fmla="*/ 41 h 118"/>
                <a:gd name="T14" fmla="*/ 22 w 182"/>
                <a:gd name="T15" fmla="*/ 58 h 118"/>
                <a:gd name="T16" fmla="*/ 14 w 182"/>
                <a:gd name="T17" fmla="*/ 66 h 118"/>
                <a:gd name="T18" fmla="*/ 16 w 182"/>
                <a:gd name="T19" fmla="*/ 71 h 118"/>
                <a:gd name="T20" fmla="*/ 39 w 182"/>
                <a:gd name="T21" fmla="*/ 73 h 118"/>
                <a:gd name="T22" fmla="*/ 39 w 182"/>
                <a:gd name="T23" fmla="*/ 100 h 118"/>
                <a:gd name="T24" fmla="*/ 73 w 182"/>
                <a:gd name="T25" fmla="*/ 105 h 118"/>
                <a:gd name="T26" fmla="*/ 92 w 182"/>
                <a:gd name="T27" fmla="*/ 117 h 118"/>
                <a:gd name="T28" fmla="*/ 114 w 182"/>
                <a:gd name="T29" fmla="*/ 118 h 118"/>
                <a:gd name="T30" fmla="*/ 152 w 182"/>
                <a:gd name="T31" fmla="*/ 99 h 118"/>
                <a:gd name="T32" fmla="*/ 182 w 182"/>
                <a:gd name="T33" fmla="*/ 60 h 118"/>
                <a:gd name="T34" fmla="*/ 182 w 182"/>
                <a:gd name="T35" fmla="*/ 34 h 118"/>
                <a:gd name="T36" fmla="*/ 164 w 182"/>
                <a:gd name="T37" fmla="*/ 19 h 118"/>
                <a:gd name="T38" fmla="*/ 149 w 182"/>
                <a:gd name="T39" fmla="*/ 6 h 118"/>
                <a:gd name="T40" fmla="*/ 143 w 182"/>
                <a:gd name="T41" fmla="*/ 11 h 118"/>
                <a:gd name="T42" fmla="*/ 133 w 182"/>
                <a:gd name="T43" fmla="*/ 24 h 118"/>
                <a:gd name="T44" fmla="*/ 121 w 182"/>
                <a:gd name="T45" fmla="*/ 22 h 118"/>
                <a:gd name="T46" fmla="*/ 109 w 182"/>
                <a:gd name="T47" fmla="*/ 10 h 118"/>
                <a:gd name="T48" fmla="*/ 95 w 182"/>
                <a:gd name="T49" fmla="*/ 11 h 118"/>
                <a:gd name="T50" fmla="*/ 73 w 182"/>
                <a:gd name="T51" fmla="*/ 29 h 118"/>
                <a:gd name="T52" fmla="*/ 60 w 182"/>
                <a:gd name="T53" fmla="*/ 43 h 118"/>
                <a:gd name="T54" fmla="*/ 53 w 182"/>
                <a:gd name="T55" fmla="*/ 37 h 118"/>
                <a:gd name="T56" fmla="*/ 52 w 182"/>
                <a:gd name="T57" fmla="*/ 21 h 118"/>
                <a:gd name="T58" fmla="*/ 59 w 182"/>
                <a:gd name="T59" fmla="*/ 17 h 118"/>
                <a:gd name="T60" fmla="*/ 54 w 182"/>
                <a:gd name="T61" fmla="*/ 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2" h="118">
                  <a:moveTo>
                    <a:pt x="54" y="8"/>
                  </a:moveTo>
                  <a:lnTo>
                    <a:pt x="54" y="8"/>
                  </a:lnTo>
                  <a:lnTo>
                    <a:pt x="39" y="0"/>
                  </a:lnTo>
                  <a:lnTo>
                    <a:pt x="18" y="13"/>
                  </a:lnTo>
                  <a:lnTo>
                    <a:pt x="0" y="29"/>
                  </a:lnTo>
                  <a:lnTo>
                    <a:pt x="1" y="39"/>
                  </a:lnTo>
                  <a:lnTo>
                    <a:pt x="24" y="41"/>
                  </a:lnTo>
                  <a:lnTo>
                    <a:pt x="22" y="58"/>
                  </a:lnTo>
                  <a:lnTo>
                    <a:pt x="14" y="66"/>
                  </a:lnTo>
                  <a:lnTo>
                    <a:pt x="16" y="71"/>
                  </a:lnTo>
                  <a:lnTo>
                    <a:pt x="39" y="73"/>
                  </a:lnTo>
                  <a:lnTo>
                    <a:pt x="39" y="100"/>
                  </a:lnTo>
                  <a:lnTo>
                    <a:pt x="73" y="105"/>
                  </a:lnTo>
                  <a:lnTo>
                    <a:pt x="92" y="117"/>
                  </a:lnTo>
                  <a:lnTo>
                    <a:pt x="114" y="118"/>
                  </a:lnTo>
                  <a:lnTo>
                    <a:pt x="152" y="99"/>
                  </a:lnTo>
                  <a:lnTo>
                    <a:pt x="182" y="60"/>
                  </a:lnTo>
                  <a:lnTo>
                    <a:pt x="182" y="34"/>
                  </a:lnTo>
                  <a:lnTo>
                    <a:pt x="164" y="19"/>
                  </a:lnTo>
                  <a:lnTo>
                    <a:pt x="149" y="6"/>
                  </a:lnTo>
                  <a:lnTo>
                    <a:pt x="143" y="11"/>
                  </a:lnTo>
                  <a:lnTo>
                    <a:pt x="133" y="24"/>
                  </a:lnTo>
                  <a:lnTo>
                    <a:pt x="121" y="22"/>
                  </a:lnTo>
                  <a:lnTo>
                    <a:pt x="109" y="10"/>
                  </a:lnTo>
                  <a:lnTo>
                    <a:pt x="95" y="11"/>
                  </a:lnTo>
                  <a:lnTo>
                    <a:pt x="73" y="29"/>
                  </a:lnTo>
                  <a:lnTo>
                    <a:pt x="60" y="43"/>
                  </a:lnTo>
                  <a:lnTo>
                    <a:pt x="53" y="37"/>
                  </a:lnTo>
                  <a:lnTo>
                    <a:pt x="52" y="21"/>
                  </a:lnTo>
                  <a:lnTo>
                    <a:pt x="59" y="17"/>
                  </a:lnTo>
                  <a:lnTo>
                    <a:pt x="54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9" name="Freeform 155">
              <a:extLst>
                <a:ext uri="{FF2B5EF4-FFF2-40B4-BE49-F238E27FC236}">
                  <a16:creationId xmlns:a16="http://schemas.microsoft.com/office/drawing/2014/main" xmlns="" id="{F40C0936-4225-3142-BB51-799C74C43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3950" y="2227263"/>
              <a:ext cx="144463" cy="131763"/>
            </a:xfrm>
            <a:custGeom>
              <a:avLst/>
              <a:gdLst>
                <a:gd name="T0" fmla="*/ 103 w 137"/>
                <a:gd name="T1" fmla="*/ 13 h 124"/>
                <a:gd name="T2" fmla="*/ 103 w 137"/>
                <a:gd name="T3" fmla="*/ 13 h 124"/>
                <a:gd name="T4" fmla="*/ 90 w 137"/>
                <a:gd name="T5" fmla="*/ 0 h 124"/>
                <a:gd name="T6" fmla="*/ 61 w 137"/>
                <a:gd name="T7" fmla="*/ 14 h 124"/>
                <a:gd name="T8" fmla="*/ 8 w 137"/>
                <a:gd name="T9" fmla="*/ 14 h 124"/>
                <a:gd name="T10" fmla="*/ 0 w 137"/>
                <a:gd name="T11" fmla="*/ 45 h 124"/>
                <a:gd name="T12" fmla="*/ 30 w 137"/>
                <a:gd name="T13" fmla="*/ 71 h 124"/>
                <a:gd name="T14" fmla="*/ 43 w 137"/>
                <a:gd name="T15" fmla="*/ 69 h 124"/>
                <a:gd name="T16" fmla="*/ 61 w 137"/>
                <a:gd name="T17" fmla="*/ 38 h 124"/>
                <a:gd name="T18" fmla="*/ 77 w 137"/>
                <a:gd name="T19" fmla="*/ 49 h 124"/>
                <a:gd name="T20" fmla="*/ 66 w 137"/>
                <a:gd name="T21" fmla="*/ 71 h 124"/>
                <a:gd name="T22" fmla="*/ 60 w 137"/>
                <a:gd name="T23" fmla="*/ 104 h 124"/>
                <a:gd name="T24" fmla="*/ 73 w 137"/>
                <a:gd name="T25" fmla="*/ 124 h 124"/>
                <a:gd name="T26" fmla="*/ 101 w 137"/>
                <a:gd name="T27" fmla="*/ 78 h 124"/>
                <a:gd name="T28" fmla="*/ 137 w 137"/>
                <a:gd name="T29" fmla="*/ 34 h 124"/>
                <a:gd name="T30" fmla="*/ 123 w 137"/>
                <a:gd name="T31" fmla="*/ 22 h 124"/>
                <a:gd name="T32" fmla="*/ 103 w 137"/>
                <a:gd name="T33" fmla="*/ 1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7" h="124">
                  <a:moveTo>
                    <a:pt x="103" y="13"/>
                  </a:moveTo>
                  <a:lnTo>
                    <a:pt x="103" y="13"/>
                  </a:lnTo>
                  <a:lnTo>
                    <a:pt x="90" y="0"/>
                  </a:lnTo>
                  <a:lnTo>
                    <a:pt x="61" y="14"/>
                  </a:lnTo>
                  <a:lnTo>
                    <a:pt x="8" y="14"/>
                  </a:lnTo>
                  <a:lnTo>
                    <a:pt x="0" y="45"/>
                  </a:lnTo>
                  <a:lnTo>
                    <a:pt x="30" y="71"/>
                  </a:lnTo>
                  <a:lnTo>
                    <a:pt x="43" y="69"/>
                  </a:lnTo>
                  <a:lnTo>
                    <a:pt x="61" y="38"/>
                  </a:lnTo>
                  <a:lnTo>
                    <a:pt x="77" y="49"/>
                  </a:lnTo>
                  <a:lnTo>
                    <a:pt x="66" y="71"/>
                  </a:lnTo>
                  <a:lnTo>
                    <a:pt x="60" y="104"/>
                  </a:lnTo>
                  <a:lnTo>
                    <a:pt x="73" y="124"/>
                  </a:lnTo>
                  <a:lnTo>
                    <a:pt x="101" y="78"/>
                  </a:lnTo>
                  <a:lnTo>
                    <a:pt x="137" y="34"/>
                  </a:lnTo>
                  <a:lnTo>
                    <a:pt x="123" y="22"/>
                  </a:lnTo>
                  <a:lnTo>
                    <a:pt x="103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0" name="Freeform 156">
              <a:extLst>
                <a:ext uri="{FF2B5EF4-FFF2-40B4-BE49-F238E27FC236}">
                  <a16:creationId xmlns:a16="http://schemas.microsoft.com/office/drawing/2014/main" xmlns="" id="{F43661AE-AD4C-C942-B8FF-88A136FF8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3963" y="2182813"/>
              <a:ext cx="147638" cy="76200"/>
            </a:xfrm>
            <a:custGeom>
              <a:avLst/>
              <a:gdLst>
                <a:gd name="T0" fmla="*/ 24 w 139"/>
                <a:gd name="T1" fmla="*/ 0 h 73"/>
                <a:gd name="T2" fmla="*/ 24 w 139"/>
                <a:gd name="T3" fmla="*/ 0 h 73"/>
                <a:gd name="T4" fmla="*/ 0 w 139"/>
                <a:gd name="T5" fmla="*/ 22 h 73"/>
                <a:gd name="T6" fmla="*/ 14 w 139"/>
                <a:gd name="T7" fmla="*/ 43 h 73"/>
                <a:gd name="T8" fmla="*/ 39 w 139"/>
                <a:gd name="T9" fmla="*/ 43 h 73"/>
                <a:gd name="T10" fmla="*/ 49 w 139"/>
                <a:gd name="T11" fmla="*/ 57 h 73"/>
                <a:gd name="T12" fmla="*/ 80 w 139"/>
                <a:gd name="T13" fmla="*/ 73 h 73"/>
                <a:gd name="T14" fmla="*/ 115 w 139"/>
                <a:gd name="T15" fmla="*/ 53 h 73"/>
                <a:gd name="T16" fmla="*/ 139 w 139"/>
                <a:gd name="T17" fmla="*/ 32 h 73"/>
                <a:gd name="T18" fmla="*/ 131 w 139"/>
                <a:gd name="T19" fmla="*/ 15 h 73"/>
                <a:gd name="T20" fmla="*/ 107 w 139"/>
                <a:gd name="T21" fmla="*/ 1 h 73"/>
                <a:gd name="T22" fmla="*/ 89 w 139"/>
                <a:gd name="T23" fmla="*/ 17 h 73"/>
                <a:gd name="T24" fmla="*/ 77 w 139"/>
                <a:gd name="T25" fmla="*/ 2 h 73"/>
                <a:gd name="T26" fmla="*/ 68 w 139"/>
                <a:gd name="T27" fmla="*/ 3 h 73"/>
                <a:gd name="T28" fmla="*/ 56 w 139"/>
                <a:gd name="T29" fmla="*/ 29 h 73"/>
                <a:gd name="T30" fmla="*/ 38 w 139"/>
                <a:gd name="T31" fmla="*/ 12 h 73"/>
                <a:gd name="T32" fmla="*/ 36 w 139"/>
                <a:gd name="T33" fmla="*/ 0 h 73"/>
                <a:gd name="T34" fmla="*/ 24 w 139"/>
                <a:gd name="T3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9" h="73">
                  <a:moveTo>
                    <a:pt x="24" y="0"/>
                  </a:moveTo>
                  <a:lnTo>
                    <a:pt x="24" y="0"/>
                  </a:lnTo>
                  <a:lnTo>
                    <a:pt x="0" y="22"/>
                  </a:lnTo>
                  <a:lnTo>
                    <a:pt x="14" y="43"/>
                  </a:lnTo>
                  <a:lnTo>
                    <a:pt x="39" y="43"/>
                  </a:lnTo>
                  <a:lnTo>
                    <a:pt x="49" y="57"/>
                  </a:lnTo>
                  <a:lnTo>
                    <a:pt x="80" y="73"/>
                  </a:lnTo>
                  <a:lnTo>
                    <a:pt x="115" y="53"/>
                  </a:lnTo>
                  <a:lnTo>
                    <a:pt x="139" y="32"/>
                  </a:lnTo>
                  <a:lnTo>
                    <a:pt x="131" y="15"/>
                  </a:lnTo>
                  <a:lnTo>
                    <a:pt x="107" y="1"/>
                  </a:lnTo>
                  <a:lnTo>
                    <a:pt x="89" y="17"/>
                  </a:lnTo>
                  <a:lnTo>
                    <a:pt x="77" y="2"/>
                  </a:lnTo>
                  <a:lnTo>
                    <a:pt x="68" y="3"/>
                  </a:lnTo>
                  <a:lnTo>
                    <a:pt x="56" y="29"/>
                  </a:lnTo>
                  <a:lnTo>
                    <a:pt x="38" y="12"/>
                  </a:lnTo>
                  <a:lnTo>
                    <a:pt x="36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1" name="Freeform 157">
              <a:extLst>
                <a:ext uri="{FF2B5EF4-FFF2-40B4-BE49-F238E27FC236}">
                  <a16:creationId xmlns:a16="http://schemas.microsoft.com/office/drawing/2014/main" xmlns="" id="{15A06D71-4EF1-B346-B324-C1121A3B5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2284413"/>
              <a:ext cx="60325" cy="49213"/>
            </a:xfrm>
            <a:custGeom>
              <a:avLst/>
              <a:gdLst>
                <a:gd name="T0" fmla="*/ 34 w 57"/>
                <a:gd name="T1" fmla="*/ 0 h 46"/>
                <a:gd name="T2" fmla="*/ 34 w 57"/>
                <a:gd name="T3" fmla="*/ 0 h 46"/>
                <a:gd name="T4" fmla="*/ 16 w 57"/>
                <a:gd name="T5" fmla="*/ 16 h 46"/>
                <a:gd name="T6" fmla="*/ 0 w 57"/>
                <a:gd name="T7" fmla="*/ 28 h 46"/>
                <a:gd name="T8" fmla="*/ 7 w 57"/>
                <a:gd name="T9" fmla="*/ 41 h 46"/>
                <a:gd name="T10" fmla="*/ 22 w 57"/>
                <a:gd name="T11" fmla="*/ 46 h 46"/>
                <a:gd name="T12" fmla="*/ 46 w 57"/>
                <a:gd name="T13" fmla="*/ 35 h 46"/>
                <a:gd name="T14" fmla="*/ 57 w 57"/>
                <a:gd name="T15" fmla="*/ 21 h 46"/>
                <a:gd name="T16" fmla="*/ 47 w 57"/>
                <a:gd name="T17" fmla="*/ 4 h 46"/>
                <a:gd name="T18" fmla="*/ 34 w 57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">
                  <a:moveTo>
                    <a:pt x="34" y="0"/>
                  </a:moveTo>
                  <a:lnTo>
                    <a:pt x="34" y="0"/>
                  </a:lnTo>
                  <a:lnTo>
                    <a:pt x="16" y="16"/>
                  </a:lnTo>
                  <a:lnTo>
                    <a:pt x="0" y="28"/>
                  </a:lnTo>
                  <a:lnTo>
                    <a:pt x="7" y="41"/>
                  </a:lnTo>
                  <a:lnTo>
                    <a:pt x="22" y="46"/>
                  </a:lnTo>
                  <a:lnTo>
                    <a:pt x="46" y="35"/>
                  </a:lnTo>
                  <a:lnTo>
                    <a:pt x="57" y="21"/>
                  </a:lnTo>
                  <a:lnTo>
                    <a:pt x="47" y="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2" name="Freeform 158">
              <a:extLst>
                <a:ext uri="{FF2B5EF4-FFF2-40B4-BE49-F238E27FC236}">
                  <a16:creationId xmlns:a16="http://schemas.microsoft.com/office/drawing/2014/main" xmlns="" id="{12ABF3AD-C164-5E49-BFB6-04BAAD76CD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3225" y="2116138"/>
              <a:ext cx="68263" cy="60325"/>
            </a:xfrm>
            <a:custGeom>
              <a:avLst/>
              <a:gdLst>
                <a:gd name="T0" fmla="*/ 50 w 64"/>
                <a:gd name="T1" fmla="*/ 0 h 58"/>
                <a:gd name="T2" fmla="*/ 50 w 64"/>
                <a:gd name="T3" fmla="*/ 0 h 58"/>
                <a:gd name="T4" fmla="*/ 64 w 64"/>
                <a:gd name="T5" fmla="*/ 6 h 58"/>
                <a:gd name="T6" fmla="*/ 54 w 64"/>
                <a:gd name="T7" fmla="*/ 22 h 58"/>
                <a:gd name="T8" fmla="*/ 54 w 64"/>
                <a:gd name="T9" fmla="*/ 45 h 58"/>
                <a:gd name="T10" fmla="*/ 34 w 64"/>
                <a:gd name="T11" fmla="*/ 58 h 58"/>
                <a:gd name="T12" fmla="*/ 12 w 64"/>
                <a:gd name="T13" fmla="*/ 58 h 58"/>
                <a:gd name="T14" fmla="*/ 0 w 64"/>
                <a:gd name="T15" fmla="*/ 43 h 58"/>
                <a:gd name="T16" fmla="*/ 2 w 64"/>
                <a:gd name="T17" fmla="*/ 26 h 58"/>
                <a:gd name="T18" fmla="*/ 11 w 64"/>
                <a:gd name="T19" fmla="*/ 14 h 58"/>
                <a:gd name="T20" fmla="*/ 30 w 64"/>
                <a:gd name="T21" fmla="*/ 14 h 58"/>
                <a:gd name="T22" fmla="*/ 50 w 64"/>
                <a:gd name="T2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58">
                  <a:moveTo>
                    <a:pt x="50" y="0"/>
                  </a:moveTo>
                  <a:lnTo>
                    <a:pt x="50" y="0"/>
                  </a:lnTo>
                  <a:lnTo>
                    <a:pt x="64" y="6"/>
                  </a:lnTo>
                  <a:lnTo>
                    <a:pt x="54" y="22"/>
                  </a:lnTo>
                  <a:lnTo>
                    <a:pt x="54" y="45"/>
                  </a:lnTo>
                  <a:lnTo>
                    <a:pt x="34" y="58"/>
                  </a:lnTo>
                  <a:lnTo>
                    <a:pt x="12" y="58"/>
                  </a:lnTo>
                  <a:lnTo>
                    <a:pt x="0" y="43"/>
                  </a:lnTo>
                  <a:lnTo>
                    <a:pt x="2" y="26"/>
                  </a:lnTo>
                  <a:lnTo>
                    <a:pt x="11" y="14"/>
                  </a:lnTo>
                  <a:lnTo>
                    <a:pt x="30" y="14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3" name="Freeform 159">
              <a:extLst>
                <a:ext uri="{FF2B5EF4-FFF2-40B4-BE49-F238E27FC236}">
                  <a16:creationId xmlns:a16="http://schemas.microsoft.com/office/drawing/2014/main" xmlns="" id="{7F2190B5-F0F9-A444-9F36-9EB8995B5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1175" y="2093913"/>
              <a:ext cx="50800" cy="34925"/>
            </a:xfrm>
            <a:custGeom>
              <a:avLst/>
              <a:gdLst>
                <a:gd name="T0" fmla="*/ 0 w 49"/>
                <a:gd name="T1" fmla="*/ 6 h 34"/>
                <a:gd name="T2" fmla="*/ 0 w 49"/>
                <a:gd name="T3" fmla="*/ 6 h 34"/>
                <a:gd name="T4" fmla="*/ 0 w 49"/>
                <a:gd name="T5" fmla="*/ 23 h 34"/>
                <a:gd name="T6" fmla="*/ 14 w 49"/>
                <a:gd name="T7" fmla="*/ 34 h 34"/>
                <a:gd name="T8" fmla="*/ 33 w 49"/>
                <a:gd name="T9" fmla="*/ 32 h 34"/>
                <a:gd name="T10" fmla="*/ 49 w 49"/>
                <a:gd name="T11" fmla="*/ 17 h 34"/>
                <a:gd name="T12" fmla="*/ 49 w 49"/>
                <a:gd name="T13" fmla="*/ 6 h 34"/>
                <a:gd name="T14" fmla="*/ 34 w 49"/>
                <a:gd name="T15" fmla="*/ 6 h 34"/>
                <a:gd name="T16" fmla="*/ 22 w 49"/>
                <a:gd name="T17" fmla="*/ 10 h 34"/>
                <a:gd name="T18" fmla="*/ 13 w 49"/>
                <a:gd name="T19" fmla="*/ 0 h 34"/>
                <a:gd name="T20" fmla="*/ 0 w 49"/>
                <a:gd name="T21" fmla="*/ 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34">
                  <a:moveTo>
                    <a:pt x="0" y="6"/>
                  </a:moveTo>
                  <a:lnTo>
                    <a:pt x="0" y="6"/>
                  </a:lnTo>
                  <a:lnTo>
                    <a:pt x="0" y="23"/>
                  </a:lnTo>
                  <a:lnTo>
                    <a:pt x="14" y="34"/>
                  </a:lnTo>
                  <a:lnTo>
                    <a:pt x="33" y="32"/>
                  </a:lnTo>
                  <a:lnTo>
                    <a:pt x="49" y="17"/>
                  </a:lnTo>
                  <a:lnTo>
                    <a:pt x="49" y="6"/>
                  </a:lnTo>
                  <a:lnTo>
                    <a:pt x="34" y="6"/>
                  </a:lnTo>
                  <a:lnTo>
                    <a:pt x="22" y="10"/>
                  </a:lnTo>
                  <a:lnTo>
                    <a:pt x="13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4" name="Freeform 160">
              <a:extLst>
                <a:ext uri="{FF2B5EF4-FFF2-40B4-BE49-F238E27FC236}">
                  <a16:creationId xmlns:a16="http://schemas.microsoft.com/office/drawing/2014/main" xmlns="" id="{02D34F88-A550-BA4A-B29E-0E25F022D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2138" y="2093913"/>
              <a:ext cx="44450" cy="31750"/>
            </a:xfrm>
            <a:custGeom>
              <a:avLst/>
              <a:gdLst>
                <a:gd name="T0" fmla="*/ 0 w 41"/>
                <a:gd name="T1" fmla="*/ 7 h 29"/>
                <a:gd name="T2" fmla="*/ 0 w 41"/>
                <a:gd name="T3" fmla="*/ 7 h 29"/>
                <a:gd name="T4" fmla="*/ 9 w 41"/>
                <a:gd name="T5" fmla="*/ 27 h 29"/>
                <a:gd name="T6" fmla="*/ 28 w 41"/>
                <a:gd name="T7" fmla="*/ 29 h 29"/>
                <a:gd name="T8" fmla="*/ 41 w 41"/>
                <a:gd name="T9" fmla="*/ 23 h 29"/>
                <a:gd name="T10" fmla="*/ 35 w 41"/>
                <a:gd name="T11" fmla="*/ 4 h 29"/>
                <a:gd name="T12" fmla="*/ 17 w 41"/>
                <a:gd name="T13" fmla="*/ 0 h 29"/>
                <a:gd name="T14" fmla="*/ 0 w 41"/>
                <a:gd name="T15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29">
                  <a:moveTo>
                    <a:pt x="0" y="7"/>
                  </a:moveTo>
                  <a:lnTo>
                    <a:pt x="0" y="7"/>
                  </a:lnTo>
                  <a:lnTo>
                    <a:pt x="9" y="27"/>
                  </a:lnTo>
                  <a:lnTo>
                    <a:pt x="28" y="29"/>
                  </a:lnTo>
                  <a:lnTo>
                    <a:pt x="41" y="23"/>
                  </a:lnTo>
                  <a:lnTo>
                    <a:pt x="35" y="4"/>
                  </a:lnTo>
                  <a:lnTo>
                    <a:pt x="17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5" name="Freeform 161">
              <a:extLst>
                <a:ext uri="{FF2B5EF4-FFF2-40B4-BE49-F238E27FC236}">
                  <a16:creationId xmlns:a16="http://schemas.microsoft.com/office/drawing/2014/main" xmlns="" id="{59EE059F-97DC-2643-B8D9-9761F66E4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2938" y="2070101"/>
              <a:ext cx="34925" cy="47625"/>
            </a:xfrm>
            <a:custGeom>
              <a:avLst/>
              <a:gdLst>
                <a:gd name="T0" fmla="*/ 29 w 33"/>
                <a:gd name="T1" fmla="*/ 3 h 45"/>
                <a:gd name="T2" fmla="*/ 29 w 33"/>
                <a:gd name="T3" fmla="*/ 3 h 45"/>
                <a:gd name="T4" fmla="*/ 14 w 33"/>
                <a:gd name="T5" fmla="*/ 0 h 45"/>
                <a:gd name="T6" fmla="*/ 0 w 33"/>
                <a:gd name="T7" fmla="*/ 13 h 45"/>
                <a:gd name="T8" fmla="*/ 7 w 33"/>
                <a:gd name="T9" fmla="*/ 26 h 45"/>
                <a:gd name="T10" fmla="*/ 11 w 33"/>
                <a:gd name="T11" fmla="*/ 45 h 45"/>
                <a:gd name="T12" fmla="*/ 29 w 33"/>
                <a:gd name="T13" fmla="*/ 31 h 45"/>
                <a:gd name="T14" fmla="*/ 33 w 33"/>
                <a:gd name="T15" fmla="*/ 16 h 45"/>
                <a:gd name="T16" fmla="*/ 29 w 33"/>
                <a:gd name="T17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45">
                  <a:moveTo>
                    <a:pt x="29" y="3"/>
                  </a:moveTo>
                  <a:lnTo>
                    <a:pt x="29" y="3"/>
                  </a:lnTo>
                  <a:lnTo>
                    <a:pt x="14" y="0"/>
                  </a:lnTo>
                  <a:lnTo>
                    <a:pt x="0" y="13"/>
                  </a:lnTo>
                  <a:lnTo>
                    <a:pt x="7" y="26"/>
                  </a:lnTo>
                  <a:lnTo>
                    <a:pt x="11" y="45"/>
                  </a:lnTo>
                  <a:lnTo>
                    <a:pt x="29" y="31"/>
                  </a:lnTo>
                  <a:lnTo>
                    <a:pt x="33" y="16"/>
                  </a:lnTo>
                  <a:lnTo>
                    <a:pt x="29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6" name="Freeform 162">
              <a:extLst>
                <a:ext uri="{FF2B5EF4-FFF2-40B4-BE49-F238E27FC236}">
                  <a16:creationId xmlns:a16="http://schemas.microsoft.com/office/drawing/2014/main" xmlns="" id="{151580C9-4AEF-AB4C-B383-F392682C5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5788" y="2225676"/>
              <a:ext cx="206375" cy="201613"/>
            </a:xfrm>
            <a:custGeom>
              <a:avLst/>
              <a:gdLst>
                <a:gd name="T0" fmla="*/ 165 w 195"/>
                <a:gd name="T1" fmla="*/ 0 h 191"/>
                <a:gd name="T2" fmla="*/ 165 w 195"/>
                <a:gd name="T3" fmla="*/ 0 h 191"/>
                <a:gd name="T4" fmla="*/ 161 w 195"/>
                <a:gd name="T5" fmla="*/ 19 h 191"/>
                <a:gd name="T6" fmla="*/ 130 w 195"/>
                <a:gd name="T7" fmla="*/ 46 h 191"/>
                <a:gd name="T8" fmla="*/ 64 w 195"/>
                <a:gd name="T9" fmla="*/ 61 h 191"/>
                <a:gd name="T10" fmla="*/ 9 w 195"/>
                <a:gd name="T11" fmla="*/ 151 h 191"/>
                <a:gd name="T12" fmla="*/ 0 w 195"/>
                <a:gd name="T13" fmla="*/ 177 h 191"/>
                <a:gd name="T14" fmla="*/ 54 w 195"/>
                <a:gd name="T15" fmla="*/ 191 h 191"/>
                <a:gd name="T16" fmla="*/ 62 w 195"/>
                <a:gd name="T17" fmla="*/ 158 h 191"/>
                <a:gd name="T18" fmla="*/ 78 w 195"/>
                <a:gd name="T19" fmla="*/ 108 h 191"/>
                <a:gd name="T20" fmla="*/ 120 w 195"/>
                <a:gd name="T21" fmla="*/ 86 h 191"/>
                <a:gd name="T22" fmla="*/ 155 w 195"/>
                <a:gd name="T23" fmla="*/ 58 h 191"/>
                <a:gd name="T24" fmla="*/ 181 w 195"/>
                <a:gd name="T25" fmla="*/ 48 h 191"/>
                <a:gd name="T26" fmla="*/ 195 w 195"/>
                <a:gd name="T27" fmla="*/ 48 h 191"/>
                <a:gd name="T28" fmla="*/ 195 w 195"/>
                <a:gd name="T29" fmla="*/ 11 h 191"/>
                <a:gd name="T30" fmla="*/ 165 w 195"/>
                <a:gd name="T31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5" h="191">
                  <a:moveTo>
                    <a:pt x="165" y="0"/>
                  </a:moveTo>
                  <a:lnTo>
                    <a:pt x="165" y="0"/>
                  </a:lnTo>
                  <a:lnTo>
                    <a:pt x="161" y="19"/>
                  </a:lnTo>
                  <a:lnTo>
                    <a:pt x="130" y="46"/>
                  </a:lnTo>
                  <a:lnTo>
                    <a:pt x="64" y="61"/>
                  </a:lnTo>
                  <a:lnTo>
                    <a:pt x="9" y="151"/>
                  </a:lnTo>
                  <a:lnTo>
                    <a:pt x="0" y="177"/>
                  </a:lnTo>
                  <a:lnTo>
                    <a:pt x="54" y="191"/>
                  </a:lnTo>
                  <a:lnTo>
                    <a:pt x="62" y="158"/>
                  </a:lnTo>
                  <a:lnTo>
                    <a:pt x="78" y="108"/>
                  </a:lnTo>
                  <a:lnTo>
                    <a:pt x="120" y="86"/>
                  </a:lnTo>
                  <a:lnTo>
                    <a:pt x="155" y="58"/>
                  </a:lnTo>
                  <a:lnTo>
                    <a:pt x="181" y="48"/>
                  </a:lnTo>
                  <a:lnTo>
                    <a:pt x="195" y="48"/>
                  </a:lnTo>
                  <a:lnTo>
                    <a:pt x="195" y="11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7" name="Freeform 163">
              <a:extLst>
                <a:ext uri="{FF2B5EF4-FFF2-40B4-BE49-F238E27FC236}">
                  <a16:creationId xmlns:a16="http://schemas.microsoft.com/office/drawing/2014/main" xmlns="" id="{3A2AB14D-59FB-4648-9369-E6C23083B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2450" y="2436813"/>
              <a:ext cx="107950" cy="104775"/>
            </a:xfrm>
            <a:custGeom>
              <a:avLst/>
              <a:gdLst>
                <a:gd name="T0" fmla="*/ 23 w 102"/>
                <a:gd name="T1" fmla="*/ 0 h 100"/>
                <a:gd name="T2" fmla="*/ 23 w 102"/>
                <a:gd name="T3" fmla="*/ 0 h 100"/>
                <a:gd name="T4" fmla="*/ 59 w 102"/>
                <a:gd name="T5" fmla="*/ 4 h 100"/>
                <a:gd name="T6" fmla="*/ 71 w 102"/>
                <a:gd name="T7" fmla="*/ 46 h 100"/>
                <a:gd name="T8" fmla="*/ 102 w 102"/>
                <a:gd name="T9" fmla="*/ 79 h 100"/>
                <a:gd name="T10" fmla="*/ 92 w 102"/>
                <a:gd name="T11" fmla="*/ 100 h 100"/>
                <a:gd name="T12" fmla="*/ 73 w 102"/>
                <a:gd name="T13" fmla="*/ 100 h 100"/>
                <a:gd name="T14" fmla="*/ 55 w 102"/>
                <a:gd name="T15" fmla="*/ 80 h 100"/>
                <a:gd name="T16" fmla="*/ 16 w 102"/>
                <a:gd name="T17" fmla="*/ 79 h 100"/>
                <a:gd name="T18" fmla="*/ 0 w 102"/>
                <a:gd name="T19" fmla="*/ 57 h 100"/>
                <a:gd name="T20" fmla="*/ 0 w 102"/>
                <a:gd name="T21" fmla="*/ 42 h 100"/>
                <a:gd name="T22" fmla="*/ 24 w 102"/>
                <a:gd name="T23" fmla="*/ 35 h 100"/>
                <a:gd name="T24" fmla="*/ 23 w 102"/>
                <a:gd name="T25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00">
                  <a:moveTo>
                    <a:pt x="23" y="0"/>
                  </a:moveTo>
                  <a:lnTo>
                    <a:pt x="23" y="0"/>
                  </a:lnTo>
                  <a:lnTo>
                    <a:pt x="59" y="4"/>
                  </a:lnTo>
                  <a:lnTo>
                    <a:pt x="71" y="46"/>
                  </a:lnTo>
                  <a:lnTo>
                    <a:pt x="102" y="79"/>
                  </a:lnTo>
                  <a:lnTo>
                    <a:pt x="92" y="100"/>
                  </a:lnTo>
                  <a:lnTo>
                    <a:pt x="73" y="100"/>
                  </a:lnTo>
                  <a:lnTo>
                    <a:pt x="55" y="80"/>
                  </a:lnTo>
                  <a:lnTo>
                    <a:pt x="16" y="79"/>
                  </a:lnTo>
                  <a:lnTo>
                    <a:pt x="0" y="57"/>
                  </a:lnTo>
                  <a:lnTo>
                    <a:pt x="0" y="42"/>
                  </a:lnTo>
                  <a:lnTo>
                    <a:pt x="24" y="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8" name="Freeform 164">
              <a:extLst>
                <a:ext uri="{FF2B5EF4-FFF2-40B4-BE49-F238E27FC236}">
                  <a16:creationId xmlns:a16="http://schemas.microsoft.com/office/drawing/2014/main" xmlns="" id="{F4BBCB2E-9BC8-5546-9ABE-A539373B7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2200" y="1933576"/>
              <a:ext cx="87313" cy="50800"/>
            </a:xfrm>
            <a:custGeom>
              <a:avLst/>
              <a:gdLst>
                <a:gd name="T0" fmla="*/ 83 w 83"/>
                <a:gd name="T1" fmla="*/ 10 h 48"/>
                <a:gd name="T2" fmla="*/ 83 w 83"/>
                <a:gd name="T3" fmla="*/ 10 h 48"/>
                <a:gd name="T4" fmla="*/ 65 w 83"/>
                <a:gd name="T5" fmla="*/ 0 h 48"/>
                <a:gd name="T6" fmla="*/ 45 w 83"/>
                <a:gd name="T7" fmla="*/ 0 h 48"/>
                <a:gd name="T8" fmla="*/ 41 w 83"/>
                <a:gd name="T9" fmla="*/ 12 h 48"/>
                <a:gd name="T10" fmla="*/ 19 w 83"/>
                <a:gd name="T11" fmla="*/ 24 h 48"/>
                <a:gd name="T12" fmla="*/ 3 w 83"/>
                <a:gd name="T13" fmla="*/ 29 h 48"/>
                <a:gd name="T14" fmla="*/ 0 w 83"/>
                <a:gd name="T15" fmla="*/ 46 h 48"/>
                <a:gd name="T16" fmla="*/ 38 w 83"/>
                <a:gd name="T17" fmla="*/ 48 h 48"/>
                <a:gd name="T18" fmla="*/ 83 w 83"/>
                <a:gd name="T1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48">
                  <a:moveTo>
                    <a:pt x="83" y="10"/>
                  </a:moveTo>
                  <a:lnTo>
                    <a:pt x="83" y="10"/>
                  </a:lnTo>
                  <a:lnTo>
                    <a:pt x="65" y="0"/>
                  </a:lnTo>
                  <a:lnTo>
                    <a:pt x="45" y="0"/>
                  </a:lnTo>
                  <a:lnTo>
                    <a:pt x="41" y="12"/>
                  </a:lnTo>
                  <a:lnTo>
                    <a:pt x="19" y="24"/>
                  </a:lnTo>
                  <a:lnTo>
                    <a:pt x="3" y="29"/>
                  </a:lnTo>
                  <a:lnTo>
                    <a:pt x="0" y="46"/>
                  </a:lnTo>
                  <a:lnTo>
                    <a:pt x="38" y="48"/>
                  </a:lnTo>
                  <a:lnTo>
                    <a:pt x="83" y="1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9" name="Freeform 165">
              <a:extLst>
                <a:ext uri="{FF2B5EF4-FFF2-40B4-BE49-F238E27FC236}">
                  <a16:creationId xmlns:a16="http://schemas.microsoft.com/office/drawing/2014/main" xmlns="" id="{FFD85856-01C2-2248-95B1-59B2190D2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2525" y="1949451"/>
              <a:ext cx="104775" cy="73025"/>
            </a:xfrm>
            <a:custGeom>
              <a:avLst/>
              <a:gdLst>
                <a:gd name="T0" fmla="*/ 67 w 98"/>
                <a:gd name="T1" fmla="*/ 0 h 69"/>
                <a:gd name="T2" fmla="*/ 67 w 98"/>
                <a:gd name="T3" fmla="*/ 0 h 69"/>
                <a:gd name="T4" fmla="*/ 57 w 98"/>
                <a:gd name="T5" fmla="*/ 20 h 69"/>
                <a:gd name="T6" fmla="*/ 38 w 98"/>
                <a:gd name="T7" fmla="*/ 19 h 69"/>
                <a:gd name="T8" fmla="*/ 9 w 98"/>
                <a:gd name="T9" fmla="*/ 40 h 69"/>
                <a:gd name="T10" fmla="*/ 0 w 98"/>
                <a:gd name="T11" fmla="*/ 68 h 69"/>
                <a:gd name="T12" fmla="*/ 19 w 98"/>
                <a:gd name="T13" fmla="*/ 68 h 69"/>
                <a:gd name="T14" fmla="*/ 30 w 98"/>
                <a:gd name="T15" fmla="*/ 50 h 69"/>
                <a:gd name="T16" fmla="*/ 56 w 98"/>
                <a:gd name="T17" fmla="*/ 69 h 69"/>
                <a:gd name="T18" fmla="*/ 80 w 98"/>
                <a:gd name="T19" fmla="*/ 58 h 69"/>
                <a:gd name="T20" fmla="*/ 98 w 98"/>
                <a:gd name="T21" fmla="*/ 43 h 69"/>
                <a:gd name="T22" fmla="*/ 91 w 98"/>
                <a:gd name="T23" fmla="*/ 20 h 69"/>
                <a:gd name="T24" fmla="*/ 81 w 98"/>
                <a:gd name="T25" fmla="*/ 4 h 69"/>
                <a:gd name="T26" fmla="*/ 67 w 98"/>
                <a:gd name="T2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69">
                  <a:moveTo>
                    <a:pt x="67" y="0"/>
                  </a:moveTo>
                  <a:lnTo>
                    <a:pt x="67" y="0"/>
                  </a:lnTo>
                  <a:lnTo>
                    <a:pt x="57" y="20"/>
                  </a:lnTo>
                  <a:lnTo>
                    <a:pt x="38" y="19"/>
                  </a:lnTo>
                  <a:lnTo>
                    <a:pt x="9" y="40"/>
                  </a:lnTo>
                  <a:lnTo>
                    <a:pt x="0" y="68"/>
                  </a:lnTo>
                  <a:lnTo>
                    <a:pt x="19" y="68"/>
                  </a:lnTo>
                  <a:lnTo>
                    <a:pt x="30" y="50"/>
                  </a:lnTo>
                  <a:lnTo>
                    <a:pt x="56" y="69"/>
                  </a:lnTo>
                  <a:lnTo>
                    <a:pt x="80" y="58"/>
                  </a:lnTo>
                  <a:lnTo>
                    <a:pt x="98" y="43"/>
                  </a:lnTo>
                  <a:lnTo>
                    <a:pt x="91" y="20"/>
                  </a:lnTo>
                  <a:lnTo>
                    <a:pt x="81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0" name="Freeform 166">
              <a:extLst>
                <a:ext uri="{FF2B5EF4-FFF2-40B4-BE49-F238E27FC236}">
                  <a16:creationId xmlns:a16="http://schemas.microsoft.com/office/drawing/2014/main" xmlns="" id="{AF03687B-91A1-FE47-8471-B4567D514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5238" y="1965326"/>
              <a:ext cx="76200" cy="77788"/>
            </a:xfrm>
            <a:custGeom>
              <a:avLst/>
              <a:gdLst>
                <a:gd name="T0" fmla="*/ 0 w 72"/>
                <a:gd name="T1" fmla="*/ 0 h 73"/>
                <a:gd name="T2" fmla="*/ 0 w 72"/>
                <a:gd name="T3" fmla="*/ 0 h 73"/>
                <a:gd name="T4" fmla="*/ 9 w 72"/>
                <a:gd name="T5" fmla="*/ 38 h 73"/>
                <a:gd name="T6" fmla="*/ 24 w 72"/>
                <a:gd name="T7" fmla="*/ 73 h 73"/>
                <a:gd name="T8" fmla="*/ 40 w 72"/>
                <a:gd name="T9" fmla="*/ 44 h 73"/>
                <a:gd name="T10" fmla="*/ 72 w 72"/>
                <a:gd name="T11" fmla="*/ 38 h 73"/>
                <a:gd name="T12" fmla="*/ 72 w 72"/>
                <a:gd name="T13" fmla="*/ 17 h 73"/>
                <a:gd name="T14" fmla="*/ 51 w 72"/>
                <a:gd name="T15" fmla="*/ 2 h 73"/>
                <a:gd name="T16" fmla="*/ 0 w 72"/>
                <a:gd name="T1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3">
                  <a:moveTo>
                    <a:pt x="0" y="0"/>
                  </a:moveTo>
                  <a:lnTo>
                    <a:pt x="0" y="0"/>
                  </a:lnTo>
                  <a:lnTo>
                    <a:pt x="9" y="38"/>
                  </a:lnTo>
                  <a:lnTo>
                    <a:pt x="24" y="73"/>
                  </a:lnTo>
                  <a:lnTo>
                    <a:pt x="40" y="44"/>
                  </a:lnTo>
                  <a:lnTo>
                    <a:pt x="72" y="38"/>
                  </a:lnTo>
                  <a:lnTo>
                    <a:pt x="72" y="17"/>
                  </a:lnTo>
                  <a:lnTo>
                    <a:pt x="5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1" name="Freeform 167">
              <a:extLst>
                <a:ext uri="{FF2B5EF4-FFF2-40B4-BE49-F238E27FC236}">
                  <a16:creationId xmlns:a16="http://schemas.microsoft.com/office/drawing/2014/main" xmlns="" id="{61A52A82-D249-434B-A5B0-171F3DA91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1863726"/>
              <a:ext cx="160338" cy="128588"/>
            </a:xfrm>
            <a:custGeom>
              <a:avLst/>
              <a:gdLst>
                <a:gd name="T0" fmla="*/ 112 w 153"/>
                <a:gd name="T1" fmla="*/ 34 h 122"/>
                <a:gd name="T2" fmla="*/ 112 w 153"/>
                <a:gd name="T3" fmla="*/ 34 h 122"/>
                <a:gd name="T4" fmla="*/ 133 w 153"/>
                <a:gd name="T5" fmla="*/ 52 h 122"/>
                <a:gd name="T6" fmla="*/ 148 w 153"/>
                <a:gd name="T7" fmla="*/ 46 h 122"/>
                <a:gd name="T8" fmla="*/ 153 w 153"/>
                <a:gd name="T9" fmla="*/ 21 h 122"/>
                <a:gd name="T10" fmla="*/ 122 w 153"/>
                <a:gd name="T11" fmla="*/ 0 h 122"/>
                <a:gd name="T12" fmla="*/ 102 w 153"/>
                <a:gd name="T13" fmla="*/ 13 h 122"/>
                <a:gd name="T14" fmla="*/ 52 w 153"/>
                <a:gd name="T15" fmla="*/ 18 h 122"/>
                <a:gd name="T16" fmla="*/ 52 w 153"/>
                <a:gd name="T17" fmla="*/ 40 h 122"/>
                <a:gd name="T18" fmla="*/ 0 w 153"/>
                <a:gd name="T19" fmla="*/ 41 h 122"/>
                <a:gd name="T20" fmla="*/ 0 w 153"/>
                <a:gd name="T21" fmla="*/ 77 h 122"/>
                <a:gd name="T22" fmla="*/ 61 w 153"/>
                <a:gd name="T23" fmla="*/ 122 h 122"/>
                <a:gd name="T24" fmla="*/ 77 w 153"/>
                <a:gd name="T25" fmla="*/ 111 h 122"/>
                <a:gd name="T26" fmla="*/ 74 w 153"/>
                <a:gd name="T27" fmla="*/ 79 h 122"/>
                <a:gd name="T28" fmla="*/ 112 w 153"/>
                <a:gd name="T29" fmla="*/ 69 h 122"/>
                <a:gd name="T30" fmla="*/ 104 w 153"/>
                <a:gd name="T31" fmla="*/ 54 h 122"/>
                <a:gd name="T32" fmla="*/ 90 w 153"/>
                <a:gd name="T33" fmla="*/ 40 h 122"/>
                <a:gd name="T34" fmla="*/ 112 w 153"/>
                <a:gd name="T35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3" h="122">
                  <a:moveTo>
                    <a:pt x="112" y="34"/>
                  </a:moveTo>
                  <a:lnTo>
                    <a:pt x="112" y="34"/>
                  </a:lnTo>
                  <a:lnTo>
                    <a:pt x="133" y="52"/>
                  </a:lnTo>
                  <a:lnTo>
                    <a:pt x="148" y="46"/>
                  </a:lnTo>
                  <a:lnTo>
                    <a:pt x="153" y="21"/>
                  </a:lnTo>
                  <a:lnTo>
                    <a:pt x="122" y="0"/>
                  </a:lnTo>
                  <a:lnTo>
                    <a:pt x="102" y="13"/>
                  </a:lnTo>
                  <a:lnTo>
                    <a:pt x="52" y="18"/>
                  </a:lnTo>
                  <a:lnTo>
                    <a:pt x="52" y="40"/>
                  </a:lnTo>
                  <a:lnTo>
                    <a:pt x="0" y="41"/>
                  </a:lnTo>
                  <a:lnTo>
                    <a:pt x="0" y="77"/>
                  </a:lnTo>
                  <a:lnTo>
                    <a:pt x="61" y="122"/>
                  </a:lnTo>
                  <a:lnTo>
                    <a:pt x="77" y="111"/>
                  </a:lnTo>
                  <a:lnTo>
                    <a:pt x="74" y="79"/>
                  </a:lnTo>
                  <a:lnTo>
                    <a:pt x="112" y="69"/>
                  </a:lnTo>
                  <a:lnTo>
                    <a:pt x="104" y="54"/>
                  </a:lnTo>
                  <a:lnTo>
                    <a:pt x="90" y="40"/>
                  </a:lnTo>
                  <a:lnTo>
                    <a:pt x="112" y="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2" name="Freeform 168">
              <a:extLst>
                <a:ext uri="{FF2B5EF4-FFF2-40B4-BE49-F238E27FC236}">
                  <a16:creationId xmlns:a16="http://schemas.microsoft.com/office/drawing/2014/main" xmlns="" id="{7D95B33D-D4BA-0A44-A323-6E54BB83D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8200" y="1854201"/>
              <a:ext cx="87313" cy="52388"/>
            </a:xfrm>
            <a:custGeom>
              <a:avLst/>
              <a:gdLst>
                <a:gd name="T0" fmla="*/ 0 w 83"/>
                <a:gd name="T1" fmla="*/ 22 h 49"/>
                <a:gd name="T2" fmla="*/ 0 w 83"/>
                <a:gd name="T3" fmla="*/ 22 h 49"/>
                <a:gd name="T4" fmla="*/ 14 w 83"/>
                <a:gd name="T5" fmla="*/ 49 h 49"/>
                <a:gd name="T6" fmla="*/ 68 w 83"/>
                <a:gd name="T7" fmla="*/ 43 h 49"/>
                <a:gd name="T8" fmla="*/ 83 w 83"/>
                <a:gd name="T9" fmla="*/ 23 h 49"/>
                <a:gd name="T10" fmla="*/ 80 w 83"/>
                <a:gd name="T11" fmla="*/ 6 h 49"/>
                <a:gd name="T12" fmla="*/ 65 w 83"/>
                <a:gd name="T13" fmla="*/ 0 h 49"/>
                <a:gd name="T14" fmla="*/ 51 w 83"/>
                <a:gd name="T15" fmla="*/ 11 h 49"/>
                <a:gd name="T16" fmla="*/ 10 w 83"/>
                <a:gd name="T17" fmla="*/ 20 h 49"/>
                <a:gd name="T18" fmla="*/ 0 w 83"/>
                <a:gd name="T19" fmla="*/ 2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49">
                  <a:moveTo>
                    <a:pt x="0" y="22"/>
                  </a:moveTo>
                  <a:lnTo>
                    <a:pt x="0" y="22"/>
                  </a:lnTo>
                  <a:lnTo>
                    <a:pt x="14" y="49"/>
                  </a:lnTo>
                  <a:lnTo>
                    <a:pt x="68" y="43"/>
                  </a:lnTo>
                  <a:lnTo>
                    <a:pt x="83" y="23"/>
                  </a:lnTo>
                  <a:lnTo>
                    <a:pt x="80" y="6"/>
                  </a:lnTo>
                  <a:lnTo>
                    <a:pt x="65" y="0"/>
                  </a:lnTo>
                  <a:lnTo>
                    <a:pt x="51" y="11"/>
                  </a:lnTo>
                  <a:lnTo>
                    <a:pt x="10" y="2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3" name="Freeform 169">
              <a:extLst>
                <a:ext uri="{FF2B5EF4-FFF2-40B4-BE49-F238E27FC236}">
                  <a16:creationId xmlns:a16="http://schemas.microsoft.com/office/drawing/2014/main" xmlns="" id="{C54978AF-D5E5-0543-8952-BE364F08E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1050" y="1979613"/>
              <a:ext cx="68263" cy="42863"/>
            </a:xfrm>
            <a:custGeom>
              <a:avLst/>
              <a:gdLst>
                <a:gd name="T0" fmla="*/ 50 w 65"/>
                <a:gd name="T1" fmla="*/ 7 h 40"/>
                <a:gd name="T2" fmla="*/ 50 w 65"/>
                <a:gd name="T3" fmla="*/ 7 h 40"/>
                <a:gd name="T4" fmla="*/ 23 w 65"/>
                <a:gd name="T5" fmla="*/ 0 h 40"/>
                <a:gd name="T6" fmla="*/ 7 w 65"/>
                <a:gd name="T7" fmla="*/ 17 h 40"/>
                <a:gd name="T8" fmla="*/ 0 w 65"/>
                <a:gd name="T9" fmla="*/ 40 h 40"/>
                <a:gd name="T10" fmla="*/ 37 w 65"/>
                <a:gd name="T11" fmla="*/ 36 h 40"/>
                <a:gd name="T12" fmla="*/ 65 w 65"/>
                <a:gd name="T13" fmla="*/ 22 h 40"/>
                <a:gd name="T14" fmla="*/ 50 w 65"/>
                <a:gd name="T15" fmla="*/ 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40">
                  <a:moveTo>
                    <a:pt x="50" y="7"/>
                  </a:moveTo>
                  <a:lnTo>
                    <a:pt x="50" y="7"/>
                  </a:lnTo>
                  <a:lnTo>
                    <a:pt x="23" y="0"/>
                  </a:lnTo>
                  <a:lnTo>
                    <a:pt x="7" y="17"/>
                  </a:lnTo>
                  <a:lnTo>
                    <a:pt x="0" y="40"/>
                  </a:lnTo>
                  <a:lnTo>
                    <a:pt x="37" y="36"/>
                  </a:lnTo>
                  <a:lnTo>
                    <a:pt x="65" y="22"/>
                  </a:lnTo>
                  <a:lnTo>
                    <a:pt x="50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4" name="Freeform 170">
              <a:extLst>
                <a:ext uri="{FF2B5EF4-FFF2-40B4-BE49-F238E27FC236}">
                  <a16:creationId xmlns:a16="http://schemas.microsoft.com/office/drawing/2014/main" xmlns="" id="{4E75C26E-6ED6-8346-9C0C-A5311CEF2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6063" y="1817688"/>
              <a:ext cx="73025" cy="53975"/>
            </a:xfrm>
            <a:custGeom>
              <a:avLst/>
              <a:gdLst>
                <a:gd name="T0" fmla="*/ 63 w 70"/>
                <a:gd name="T1" fmla="*/ 7 h 51"/>
                <a:gd name="T2" fmla="*/ 63 w 70"/>
                <a:gd name="T3" fmla="*/ 7 h 51"/>
                <a:gd name="T4" fmla="*/ 40 w 70"/>
                <a:gd name="T5" fmla="*/ 0 h 51"/>
                <a:gd name="T6" fmla="*/ 13 w 70"/>
                <a:gd name="T7" fmla="*/ 9 h 51"/>
                <a:gd name="T8" fmla="*/ 0 w 70"/>
                <a:gd name="T9" fmla="*/ 29 h 51"/>
                <a:gd name="T10" fmla="*/ 17 w 70"/>
                <a:gd name="T11" fmla="*/ 51 h 51"/>
                <a:gd name="T12" fmla="*/ 61 w 70"/>
                <a:gd name="T13" fmla="*/ 31 h 51"/>
                <a:gd name="T14" fmla="*/ 70 w 70"/>
                <a:gd name="T15" fmla="*/ 22 h 51"/>
                <a:gd name="T16" fmla="*/ 63 w 70"/>
                <a:gd name="T17" fmla="*/ 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51">
                  <a:moveTo>
                    <a:pt x="63" y="7"/>
                  </a:moveTo>
                  <a:lnTo>
                    <a:pt x="63" y="7"/>
                  </a:lnTo>
                  <a:lnTo>
                    <a:pt x="40" y="0"/>
                  </a:lnTo>
                  <a:lnTo>
                    <a:pt x="13" y="9"/>
                  </a:lnTo>
                  <a:lnTo>
                    <a:pt x="0" y="29"/>
                  </a:lnTo>
                  <a:lnTo>
                    <a:pt x="17" y="51"/>
                  </a:lnTo>
                  <a:lnTo>
                    <a:pt x="61" y="31"/>
                  </a:lnTo>
                  <a:lnTo>
                    <a:pt x="70" y="22"/>
                  </a:lnTo>
                  <a:lnTo>
                    <a:pt x="63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5" name="Freeform 171">
              <a:extLst>
                <a:ext uri="{FF2B5EF4-FFF2-40B4-BE49-F238E27FC236}">
                  <a16:creationId xmlns:a16="http://schemas.microsoft.com/office/drawing/2014/main" xmlns="" id="{83092BAC-59C7-364C-B03D-3251D2626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9400" y="4344988"/>
              <a:ext cx="52388" cy="95250"/>
            </a:xfrm>
            <a:custGeom>
              <a:avLst/>
              <a:gdLst>
                <a:gd name="T0" fmla="*/ 8 w 50"/>
                <a:gd name="T1" fmla="*/ 6 h 90"/>
                <a:gd name="T2" fmla="*/ 8 w 50"/>
                <a:gd name="T3" fmla="*/ 6 h 90"/>
                <a:gd name="T4" fmla="*/ 9 w 50"/>
                <a:gd name="T5" fmla="*/ 27 h 90"/>
                <a:gd name="T6" fmla="*/ 11 w 50"/>
                <a:gd name="T7" fmla="*/ 43 h 90"/>
                <a:gd name="T8" fmla="*/ 0 w 50"/>
                <a:gd name="T9" fmla="*/ 45 h 90"/>
                <a:gd name="T10" fmla="*/ 6 w 50"/>
                <a:gd name="T11" fmla="*/ 80 h 90"/>
                <a:gd name="T12" fmla="*/ 23 w 50"/>
                <a:gd name="T13" fmla="*/ 90 h 90"/>
                <a:gd name="T14" fmla="*/ 50 w 50"/>
                <a:gd name="T15" fmla="*/ 74 h 90"/>
                <a:gd name="T16" fmla="*/ 42 w 50"/>
                <a:gd name="T17" fmla="*/ 37 h 90"/>
                <a:gd name="T18" fmla="*/ 44 w 50"/>
                <a:gd name="T19" fmla="*/ 24 h 90"/>
                <a:gd name="T20" fmla="*/ 19 w 50"/>
                <a:gd name="T21" fmla="*/ 0 h 90"/>
                <a:gd name="T22" fmla="*/ 8 w 50"/>
                <a:gd name="T23" fmla="*/ 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90">
                  <a:moveTo>
                    <a:pt x="8" y="6"/>
                  </a:moveTo>
                  <a:lnTo>
                    <a:pt x="8" y="6"/>
                  </a:lnTo>
                  <a:lnTo>
                    <a:pt x="9" y="27"/>
                  </a:lnTo>
                  <a:lnTo>
                    <a:pt x="11" y="43"/>
                  </a:lnTo>
                  <a:lnTo>
                    <a:pt x="0" y="45"/>
                  </a:lnTo>
                  <a:lnTo>
                    <a:pt x="6" y="80"/>
                  </a:lnTo>
                  <a:lnTo>
                    <a:pt x="23" y="90"/>
                  </a:lnTo>
                  <a:lnTo>
                    <a:pt x="50" y="74"/>
                  </a:lnTo>
                  <a:lnTo>
                    <a:pt x="42" y="37"/>
                  </a:lnTo>
                  <a:lnTo>
                    <a:pt x="44" y="24"/>
                  </a:lnTo>
                  <a:lnTo>
                    <a:pt x="19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6" name="Freeform 172">
              <a:extLst>
                <a:ext uri="{FF2B5EF4-FFF2-40B4-BE49-F238E27FC236}">
                  <a16:creationId xmlns:a16="http://schemas.microsoft.com/office/drawing/2014/main" xmlns="" id="{383EB237-8CAE-CF48-B9D9-91D5E37DD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5750" y="3990976"/>
              <a:ext cx="220663" cy="106363"/>
            </a:xfrm>
            <a:custGeom>
              <a:avLst/>
              <a:gdLst>
                <a:gd name="T0" fmla="*/ 0 w 209"/>
                <a:gd name="T1" fmla="*/ 18 h 101"/>
                <a:gd name="T2" fmla="*/ 0 w 209"/>
                <a:gd name="T3" fmla="*/ 18 h 101"/>
                <a:gd name="T4" fmla="*/ 0 w 209"/>
                <a:gd name="T5" fmla="*/ 28 h 101"/>
                <a:gd name="T6" fmla="*/ 41 w 209"/>
                <a:gd name="T7" fmla="*/ 29 h 101"/>
                <a:gd name="T8" fmla="*/ 61 w 209"/>
                <a:gd name="T9" fmla="*/ 18 h 101"/>
                <a:gd name="T10" fmla="*/ 64 w 209"/>
                <a:gd name="T11" fmla="*/ 26 h 101"/>
                <a:gd name="T12" fmla="*/ 105 w 209"/>
                <a:gd name="T13" fmla="*/ 36 h 101"/>
                <a:gd name="T14" fmla="*/ 142 w 209"/>
                <a:gd name="T15" fmla="*/ 69 h 101"/>
                <a:gd name="T16" fmla="*/ 133 w 209"/>
                <a:gd name="T17" fmla="*/ 80 h 101"/>
                <a:gd name="T18" fmla="*/ 135 w 209"/>
                <a:gd name="T19" fmla="*/ 93 h 101"/>
                <a:gd name="T20" fmla="*/ 165 w 209"/>
                <a:gd name="T21" fmla="*/ 101 h 101"/>
                <a:gd name="T22" fmla="*/ 195 w 209"/>
                <a:gd name="T23" fmla="*/ 87 h 101"/>
                <a:gd name="T24" fmla="*/ 209 w 209"/>
                <a:gd name="T25" fmla="*/ 74 h 101"/>
                <a:gd name="T26" fmla="*/ 189 w 209"/>
                <a:gd name="T27" fmla="*/ 64 h 101"/>
                <a:gd name="T28" fmla="*/ 88 w 209"/>
                <a:gd name="T29" fmla="*/ 4 h 101"/>
                <a:gd name="T30" fmla="*/ 52 w 209"/>
                <a:gd name="T31" fmla="*/ 0 h 101"/>
                <a:gd name="T32" fmla="*/ 0 w 209"/>
                <a:gd name="T33" fmla="*/ 1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01">
                  <a:moveTo>
                    <a:pt x="0" y="18"/>
                  </a:moveTo>
                  <a:lnTo>
                    <a:pt x="0" y="18"/>
                  </a:lnTo>
                  <a:lnTo>
                    <a:pt x="0" y="28"/>
                  </a:lnTo>
                  <a:lnTo>
                    <a:pt x="41" y="29"/>
                  </a:lnTo>
                  <a:lnTo>
                    <a:pt x="61" y="18"/>
                  </a:lnTo>
                  <a:lnTo>
                    <a:pt x="64" y="26"/>
                  </a:lnTo>
                  <a:lnTo>
                    <a:pt x="105" y="36"/>
                  </a:lnTo>
                  <a:lnTo>
                    <a:pt x="142" y="69"/>
                  </a:lnTo>
                  <a:lnTo>
                    <a:pt x="133" y="80"/>
                  </a:lnTo>
                  <a:lnTo>
                    <a:pt x="135" y="93"/>
                  </a:lnTo>
                  <a:lnTo>
                    <a:pt x="165" y="101"/>
                  </a:lnTo>
                  <a:lnTo>
                    <a:pt x="195" y="87"/>
                  </a:lnTo>
                  <a:lnTo>
                    <a:pt x="209" y="74"/>
                  </a:lnTo>
                  <a:lnTo>
                    <a:pt x="189" y="64"/>
                  </a:lnTo>
                  <a:lnTo>
                    <a:pt x="88" y="4"/>
                  </a:lnTo>
                  <a:lnTo>
                    <a:pt x="52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7" name="Freeform 173">
              <a:extLst>
                <a:ext uri="{FF2B5EF4-FFF2-40B4-BE49-F238E27FC236}">
                  <a16:creationId xmlns:a16="http://schemas.microsoft.com/office/drawing/2014/main" xmlns="" id="{39512ED3-432D-B242-82BE-EC58ADB80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0213" y="3941763"/>
              <a:ext cx="22225" cy="34925"/>
            </a:xfrm>
            <a:custGeom>
              <a:avLst/>
              <a:gdLst>
                <a:gd name="T0" fmla="*/ 11 w 21"/>
                <a:gd name="T1" fmla="*/ 3 h 32"/>
                <a:gd name="T2" fmla="*/ 11 w 21"/>
                <a:gd name="T3" fmla="*/ 3 h 32"/>
                <a:gd name="T4" fmla="*/ 1 w 21"/>
                <a:gd name="T5" fmla="*/ 0 h 32"/>
                <a:gd name="T6" fmla="*/ 0 w 21"/>
                <a:gd name="T7" fmla="*/ 19 h 32"/>
                <a:gd name="T8" fmla="*/ 12 w 21"/>
                <a:gd name="T9" fmla="*/ 32 h 32"/>
                <a:gd name="T10" fmla="*/ 21 w 21"/>
                <a:gd name="T11" fmla="*/ 19 h 32"/>
                <a:gd name="T12" fmla="*/ 11 w 21"/>
                <a:gd name="T13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2">
                  <a:moveTo>
                    <a:pt x="11" y="3"/>
                  </a:moveTo>
                  <a:lnTo>
                    <a:pt x="11" y="3"/>
                  </a:lnTo>
                  <a:lnTo>
                    <a:pt x="1" y="0"/>
                  </a:lnTo>
                  <a:lnTo>
                    <a:pt x="0" y="19"/>
                  </a:lnTo>
                  <a:lnTo>
                    <a:pt x="12" y="32"/>
                  </a:lnTo>
                  <a:lnTo>
                    <a:pt x="21" y="19"/>
                  </a:lnTo>
                  <a:lnTo>
                    <a:pt x="11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8" name="Freeform 174">
              <a:extLst>
                <a:ext uri="{FF2B5EF4-FFF2-40B4-BE49-F238E27FC236}">
                  <a16:creationId xmlns:a16="http://schemas.microsoft.com/office/drawing/2014/main" xmlns="" id="{D846E7C4-5437-034D-9861-91E3CC44C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675" y="3976688"/>
              <a:ext cx="20638" cy="28575"/>
            </a:xfrm>
            <a:custGeom>
              <a:avLst/>
              <a:gdLst>
                <a:gd name="T0" fmla="*/ 14 w 20"/>
                <a:gd name="T1" fmla="*/ 0 h 26"/>
                <a:gd name="T2" fmla="*/ 14 w 20"/>
                <a:gd name="T3" fmla="*/ 0 h 26"/>
                <a:gd name="T4" fmla="*/ 0 w 20"/>
                <a:gd name="T5" fmla="*/ 8 h 26"/>
                <a:gd name="T6" fmla="*/ 13 w 20"/>
                <a:gd name="T7" fmla="*/ 26 h 26"/>
                <a:gd name="T8" fmla="*/ 20 w 20"/>
                <a:gd name="T9" fmla="*/ 17 h 26"/>
                <a:gd name="T10" fmla="*/ 14 w 20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6">
                  <a:moveTo>
                    <a:pt x="14" y="0"/>
                  </a:moveTo>
                  <a:lnTo>
                    <a:pt x="14" y="0"/>
                  </a:lnTo>
                  <a:lnTo>
                    <a:pt x="0" y="8"/>
                  </a:lnTo>
                  <a:lnTo>
                    <a:pt x="13" y="26"/>
                  </a:lnTo>
                  <a:lnTo>
                    <a:pt x="20" y="1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9" name="Freeform 175">
              <a:extLst>
                <a:ext uri="{FF2B5EF4-FFF2-40B4-BE49-F238E27FC236}">
                  <a16:creationId xmlns:a16="http://schemas.microsoft.com/office/drawing/2014/main" xmlns="" id="{F6D8B3A3-A9AA-F942-AC04-D5504033A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3713" y="3990976"/>
              <a:ext cx="20638" cy="25400"/>
            </a:xfrm>
            <a:custGeom>
              <a:avLst/>
              <a:gdLst>
                <a:gd name="T0" fmla="*/ 15 w 21"/>
                <a:gd name="T1" fmla="*/ 1 h 24"/>
                <a:gd name="T2" fmla="*/ 15 w 21"/>
                <a:gd name="T3" fmla="*/ 1 h 24"/>
                <a:gd name="T4" fmla="*/ 0 w 21"/>
                <a:gd name="T5" fmla="*/ 0 h 24"/>
                <a:gd name="T6" fmla="*/ 2 w 21"/>
                <a:gd name="T7" fmla="*/ 9 h 24"/>
                <a:gd name="T8" fmla="*/ 12 w 21"/>
                <a:gd name="T9" fmla="*/ 24 h 24"/>
                <a:gd name="T10" fmla="*/ 21 w 21"/>
                <a:gd name="T11" fmla="*/ 15 h 24"/>
                <a:gd name="T12" fmla="*/ 15 w 21"/>
                <a:gd name="T13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4">
                  <a:moveTo>
                    <a:pt x="15" y="1"/>
                  </a:moveTo>
                  <a:lnTo>
                    <a:pt x="15" y="1"/>
                  </a:lnTo>
                  <a:lnTo>
                    <a:pt x="0" y="0"/>
                  </a:lnTo>
                  <a:lnTo>
                    <a:pt x="2" y="9"/>
                  </a:lnTo>
                  <a:lnTo>
                    <a:pt x="12" y="24"/>
                  </a:lnTo>
                  <a:lnTo>
                    <a:pt x="21" y="15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0" name="Freeform 176">
              <a:extLst>
                <a:ext uri="{FF2B5EF4-FFF2-40B4-BE49-F238E27FC236}">
                  <a16:creationId xmlns:a16="http://schemas.microsoft.com/office/drawing/2014/main" xmlns="" id="{20B33153-8ED0-E54C-B57E-B4D6281DC9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1488" y="3932238"/>
              <a:ext cx="30163" cy="41275"/>
            </a:xfrm>
            <a:custGeom>
              <a:avLst/>
              <a:gdLst>
                <a:gd name="T0" fmla="*/ 28 w 28"/>
                <a:gd name="T1" fmla="*/ 38 h 38"/>
                <a:gd name="T2" fmla="*/ 28 w 28"/>
                <a:gd name="T3" fmla="*/ 38 h 38"/>
                <a:gd name="T4" fmla="*/ 4 w 28"/>
                <a:gd name="T5" fmla="*/ 28 h 38"/>
                <a:gd name="T6" fmla="*/ 0 w 28"/>
                <a:gd name="T7" fmla="*/ 4 h 38"/>
                <a:gd name="T8" fmla="*/ 9 w 28"/>
                <a:gd name="T9" fmla="*/ 0 h 38"/>
                <a:gd name="T10" fmla="*/ 18 w 28"/>
                <a:gd name="T11" fmla="*/ 18 h 38"/>
                <a:gd name="T12" fmla="*/ 27 w 28"/>
                <a:gd name="T13" fmla="*/ 25 h 38"/>
                <a:gd name="T14" fmla="*/ 28 w 2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38">
                  <a:moveTo>
                    <a:pt x="28" y="38"/>
                  </a:moveTo>
                  <a:lnTo>
                    <a:pt x="28" y="38"/>
                  </a:lnTo>
                  <a:lnTo>
                    <a:pt x="4" y="28"/>
                  </a:lnTo>
                  <a:lnTo>
                    <a:pt x="0" y="4"/>
                  </a:lnTo>
                  <a:lnTo>
                    <a:pt x="9" y="0"/>
                  </a:lnTo>
                  <a:lnTo>
                    <a:pt x="18" y="18"/>
                  </a:lnTo>
                  <a:lnTo>
                    <a:pt x="27" y="25"/>
                  </a:lnTo>
                  <a:lnTo>
                    <a:pt x="28" y="3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1" name="Freeform 177">
              <a:extLst>
                <a:ext uri="{FF2B5EF4-FFF2-40B4-BE49-F238E27FC236}">
                  <a16:creationId xmlns:a16="http://schemas.microsoft.com/office/drawing/2014/main" xmlns="" id="{22EDA91C-40CE-4443-863D-28BEC25B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9263" y="3887788"/>
              <a:ext cx="36513" cy="33338"/>
            </a:xfrm>
            <a:custGeom>
              <a:avLst/>
              <a:gdLst>
                <a:gd name="T0" fmla="*/ 27 w 35"/>
                <a:gd name="T1" fmla="*/ 31 h 31"/>
                <a:gd name="T2" fmla="*/ 27 w 35"/>
                <a:gd name="T3" fmla="*/ 31 h 31"/>
                <a:gd name="T4" fmla="*/ 15 w 35"/>
                <a:gd name="T5" fmla="*/ 28 h 31"/>
                <a:gd name="T6" fmla="*/ 13 w 35"/>
                <a:gd name="T7" fmla="*/ 13 h 31"/>
                <a:gd name="T8" fmla="*/ 0 w 35"/>
                <a:gd name="T9" fmla="*/ 8 h 31"/>
                <a:gd name="T10" fmla="*/ 8 w 35"/>
                <a:gd name="T11" fmla="*/ 0 h 31"/>
                <a:gd name="T12" fmla="*/ 23 w 35"/>
                <a:gd name="T13" fmla="*/ 5 h 31"/>
                <a:gd name="T14" fmla="*/ 35 w 35"/>
                <a:gd name="T15" fmla="*/ 12 h 31"/>
                <a:gd name="T16" fmla="*/ 27 w 35"/>
                <a:gd name="T1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1">
                  <a:moveTo>
                    <a:pt x="27" y="31"/>
                  </a:moveTo>
                  <a:lnTo>
                    <a:pt x="27" y="31"/>
                  </a:lnTo>
                  <a:lnTo>
                    <a:pt x="15" y="28"/>
                  </a:lnTo>
                  <a:lnTo>
                    <a:pt x="13" y="13"/>
                  </a:lnTo>
                  <a:lnTo>
                    <a:pt x="0" y="8"/>
                  </a:lnTo>
                  <a:lnTo>
                    <a:pt x="8" y="0"/>
                  </a:lnTo>
                  <a:lnTo>
                    <a:pt x="23" y="5"/>
                  </a:lnTo>
                  <a:lnTo>
                    <a:pt x="35" y="12"/>
                  </a:lnTo>
                  <a:lnTo>
                    <a:pt x="27" y="3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2" name="Freeform 178">
              <a:extLst>
                <a:ext uri="{FF2B5EF4-FFF2-40B4-BE49-F238E27FC236}">
                  <a16:creationId xmlns:a16="http://schemas.microsoft.com/office/drawing/2014/main" xmlns="" id="{5F4F8EC3-88FB-5640-AC99-8D65E8D28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6400" y="4116388"/>
              <a:ext cx="46038" cy="23813"/>
            </a:xfrm>
            <a:custGeom>
              <a:avLst/>
              <a:gdLst>
                <a:gd name="T0" fmla="*/ 28 w 43"/>
                <a:gd name="T1" fmla="*/ 0 h 23"/>
                <a:gd name="T2" fmla="*/ 28 w 43"/>
                <a:gd name="T3" fmla="*/ 0 h 23"/>
                <a:gd name="T4" fmla="*/ 0 w 43"/>
                <a:gd name="T5" fmla="*/ 7 h 23"/>
                <a:gd name="T6" fmla="*/ 0 w 43"/>
                <a:gd name="T7" fmla="*/ 14 h 23"/>
                <a:gd name="T8" fmla="*/ 16 w 43"/>
                <a:gd name="T9" fmla="*/ 23 h 23"/>
                <a:gd name="T10" fmla="*/ 33 w 43"/>
                <a:gd name="T11" fmla="*/ 23 h 23"/>
                <a:gd name="T12" fmla="*/ 43 w 43"/>
                <a:gd name="T13" fmla="*/ 11 h 23"/>
                <a:gd name="T14" fmla="*/ 28 w 43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23">
                  <a:moveTo>
                    <a:pt x="28" y="0"/>
                  </a:moveTo>
                  <a:lnTo>
                    <a:pt x="28" y="0"/>
                  </a:lnTo>
                  <a:lnTo>
                    <a:pt x="0" y="7"/>
                  </a:lnTo>
                  <a:lnTo>
                    <a:pt x="0" y="14"/>
                  </a:lnTo>
                  <a:lnTo>
                    <a:pt x="16" y="23"/>
                  </a:lnTo>
                  <a:lnTo>
                    <a:pt x="33" y="23"/>
                  </a:lnTo>
                  <a:lnTo>
                    <a:pt x="43" y="1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3" name="Freeform 179">
              <a:extLst>
                <a:ext uri="{FF2B5EF4-FFF2-40B4-BE49-F238E27FC236}">
                  <a16:creationId xmlns:a16="http://schemas.microsoft.com/office/drawing/2014/main" xmlns="" id="{6F288126-0734-4446-BD43-EA289339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5900" y="4611688"/>
              <a:ext cx="222250" cy="277813"/>
            </a:xfrm>
            <a:custGeom>
              <a:avLst/>
              <a:gdLst>
                <a:gd name="T0" fmla="*/ 53 w 210"/>
                <a:gd name="T1" fmla="*/ 0 h 262"/>
                <a:gd name="T2" fmla="*/ 53 w 210"/>
                <a:gd name="T3" fmla="*/ 0 h 262"/>
                <a:gd name="T4" fmla="*/ 21 w 210"/>
                <a:gd name="T5" fmla="*/ 3 h 262"/>
                <a:gd name="T6" fmla="*/ 0 w 210"/>
                <a:gd name="T7" fmla="*/ 19 h 262"/>
                <a:gd name="T8" fmla="*/ 8 w 210"/>
                <a:gd name="T9" fmla="*/ 36 h 262"/>
                <a:gd name="T10" fmla="*/ 44 w 210"/>
                <a:gd name="T11" fmla="*/ 43 h 262"/>
                <a:gd name="T12" fmla="*/ 44 w 210"/>
                <a:gd name="T13" fmla="*/ 49 h 262"/>
                <a:gd name="T14" fmla="*/ 21 w 210"/>
                <a:gd name="T15" fmla="*/ 68 h 262"/>
                <a:gd name="T16" fmla="*/ 32 w 210"/>
                <a:gd name="T17" fmla="*/ 106 h 262"/>
                <a:gd name="T18" fmla="*/ 43 w 210"/>
                <a:gd name="T19" fmla="*/ 106 h 262"/>
                <a:gd name="T20" fmla="*/ 53 w 210"/>
                <a:gd name="T21" fmla="*/ 69 h 262"/>
                <a:gd name="T22" fmla="*/ 70 w 210"/>
                <a:gd name="T23" fmla="*/ 69 h 262"/>
                <a:gd name="T24" fmla="*/ 77 w 210"/>
                <a:gd name="T25" fmla="*/ 106 h 262"/>
                <a:gd name="T26" fmla="*/ 162 w 210"/>
                <a:gd name="T27" fmla="*/ 176 h 262"/>
                <a:gd name="T28" fmla="*/ 165 w 210"/>
                <a:gd name="T29" fmla="*/ 231 h 262"/>
                <a:gd name="T30" fmla="*/ 194 w 210"/>
                <a:gd name="T31" fmla="*/ 262 h 262"/>
                <a:gd name="T32" fmla="*/ 207 w 210"/>
                <a:gd name="T33" fmla="*/ 262 h 262"/>
                <a:gd name="T34" fmla="*/ 210 w 210"/>
                <a:gd name="T35" fmla="*/ 68 h 262"/>
                <a:gd name="T36" fmla="*/ 160 w 210"/>
                <a:gd name="T37" fmla="*/ 33 h 262"/>
                <a:gd name="T38" fmla="*/ 114 w 210"/>
                <a:gd name="T39" fmla="*/ 65 h 262"/>
                <a:gd name="T40" fmla="*/ 97 w 210"/>
                <a:gd name="T41" fmla="*/ 75 h 262"/>
                <a:gd name="T42" fmla="*/ 69 w 210"/>
                <a:gd name="T43" fmla="*/ 58 h 262"/>
                <a:gd name="T44" fmla="*/ 69 w 210"/>
                <a:gd name="T45" fmla="*/ 2 h 262"/>
                <a:gd name="T46" fmla="*/ 53 w 210"/>
                <a:gd name="T47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0" h="262">
                  <a:moveTo>
                    <a:pt x="53" y="0"/>
                  </a:moveTo>
                  <a:lnTo>
                    <a:pt x="53" y="0"/>
                  </a:lnTo>
                  <a:lnTo>
                    <a:pt x="21" y="3"/>
                  </a:lnTo>
                  <a:lnTo>
                    <a:pt x="0" y="19"/>
                  </a:lnTo>
                  <a:lnTo>
                    <a:pt x="8" y="36"/>
                  </a:lnTo>
                  <a:lnTo>
                    <a:pt x="44" y="43"/>
                  </a:lnTo>
                  <a:lnTo>
                    <a:pt x="44" y="49"/>
                  </a:lnTo>
                  <a:lnTo>
                    <a:pt x="21" y="68"/>
                  </a:lnTo>
                  <a:lnTo>
                    <a:pt x="32" y="106"/>
                  </a:lnTo>
                  <a:lnTo>
                    <a:pt x="43" y="106"/>
                  </a:lnTo>
                  <a:lnTo>
                    <a:pt x="53" y="69"/>
                  </a:lnTo>
                  <a:lnTo>
                    <a:pt x="70" y="69"/>
                  </a:lnTo>
                  <a:lnTo>
                    <a:pt x="77" y="106"/>
                  </a:lnTo>
                  <a:lnTo>
                    <a:pt x="162" y="176"/>
                  </a:lnTo>
                  <a:lnTo>
                    <a:pt x="165" y="231"/>
                  </a:lnTo>
                  <a:lnTo>
                    <a:pt x="194" y="262"/>
                  </a:lnTo>
                  <a:lnTo>
                    <a:pt x="207" y="262"/>
                  </a:lnTo>
                  <a:lnTo>
                    <a:pt x="210" y="68"/>
                  </a:lnTo>
                  <a:lnTo>
                    <a:pt x="160" y="33"/>
                  </a:lnTo>
                  <a:lnTo>
                    <a:pt x="114" y="65"/>
                  </a:lnTo>
                  <a:lnTo>
                    <a:pt x="97" y="75"/>
                  </a:lnTo>
                  <a:lnTo>
                    <a:pt x="69" y="58"/>
                  </a:lnTo>
                  <a:lnTo>
                    <a:pt x="69" y="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4" name="Freeform 180">
              <a:extLst>
                <a:ext uri="{FF2B5EF4-FFF2-40B4-BE49-F238E27FC236}">
                  <a16:creationId xmlns:a16="http://schemas.microsoft.com/office/drawing/2014/main" xmlns="" id="{F1F51F7E-F412-9D4E-80BD-46C38FE9C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2563" y="2011363"/>
              <a:ext cx="847725" cy="836613"/>
            </a:xfrm>
            <a:custGeom>
              <a:avLst/>
              <a:gdLst>
                <a:gd name="T0" fmla="*/ 296 w 802"/>
                <a:gd name="T1" fmla="*/ 146 h 790"/>
                <a:gd name="T2" fmla="*/ 296 w 802"/>
                <a:gd name="T3" fmla="*/ 146 h 790"/>
                <a:gd name="T4" fmla="*/ 231 w 802"/>
                <a:gd name="T5" fmla="*/ 162 h 790"/>
                <a:gd name="T6" fmla="*/ 244 w 802"/>
                <a:gd name="T7" fmla="*/ 236 h 790"/>
                <a:gd name="T8" fmla="*/ 316 w 802"/>
                <a:gd name="T9" fmla="*/ 256 h 790"/>
                <a:gd name="T10" fmla="*/ 320 w 802"/>
                <a:gd name="T11" fmla="*/ 271 h 790"/>
                <a:gd name="T12" fmla="*/ 213 w 802"/>
                <a:gd name="T13" fmla="*/ 304 h 790"/>
                <a:gd name="T14" fmla="*/ 153 w 802"/>
                <a:gd name="T15" fmla="*/ 404 h 790"/>
                <a:gd name="T16" fmla="*/ 174 w 802"/>
                <a:gd name="T17" fmla="*/ 509 h 790"/>
                <a:gd name="T18" fmla="*/ 209 w 802"/>
                <a:gd name="T19" fmla="*/ 533 h 790"/>
                <a:gd name="T20" fmla="*/ 236 w 802"/>
                <a:gd name="T21" fmla="*/ 507 h 790"/>
                <a:gd name="T22" fmla="*/ 244 w 802"/>
                <a:gd name="T23" fmla="*/ 523 h 790"/>
                <a:gd name="T24" fmla="*/ 211 w 802"/>
                <a:gd name="T25" fmla="*/ 562 h 790"/>
                <a:gd name="T26" fmla="*/ 83 w 802"/>
                <a:gd name="T27" fmla="*/ 620 h 790"/>
                <a:gd name="T28" fmla="*/ 2 w 802"/>
                <a:gd name="T29" fmla="*/ 640 h 790"/>
                <a:gd name="T30" fmla="*/ 0 w 802"/>
                <a:gd name="T31" fmla="*/ 669 h 790"/>
                <a:gd name="T32" fmla="*/ 188 w 802"/>
                <a:gd name="T33" fmla="*/ 615 h 790"/>
                <a:gd name="T34" fmla="*/ 265 w 802"/>
                <a:gd name="T35" fmla="*/ 593 h 790"/>
                <a:gd name="T36" fmla="*/ 337 w 802"/>
                <a:gd name="T37" fmla="*/ 505 h 790"/>
                <a:gd name="T38" fmla="*/ 416 w 802"/>
                <a:gd name="T39" fmla="*/ 453 h 790"/>
                <a:gd name="T40" fmla="*/ 376 w 802"/>
                <a:gd name="T41" fmla="*/ 521 h 790"/>
                <a:gd name="T42" fmla="*/ 420 w 802"/>
                <a:gd name="T43" fmla="*/ 527 h 790"/>
                <a:gd name="T44" fmla="*/ 496 w 802"/>
                <a:gd name="T45" fmla="*/ 494 h 790"/>
                <a:gd name="T46" fmla="*/ 509 w 802"/>
                <a:gd name="T47" fmla="*/ 548 h 790"/>
                <a:gd name="T48" fmla="*/ 562 w 802"/>
                <a:gd name="T49" fmla="*/ 560 h 790"/>
                <a:gd name="T50" fmla="*/ 616 w 802"/>
                <a:gd name="T51" fmla="*/ 613 h 790"/>
                <a:gd name="T52" fmla="*/ 620 w 802"/>
                <a:gd name="T53" fmla="*/ 652 h 790"/>
                <a:gd name="T54" fmla="*/ 612 w 802"/>
                <a:gd name="T55" fmla="*/ 661 h 790"/>
                <a:gd name="T56" fmla="*/ 622 w 802"/>
                <a:gd name="T57" fmla="*/ 698 h 790"/>
                <a:gd name="T58" fmla="*/ 635 w 802"/>
                <a:gd name="T59" fmla="*/ 698 h 790"/>
                <a:gd name="T60" fmla="*/ 637 w 802"/>
                <a:gd name="T61" fmla="*/ 636 h 790"/>
                <a:gd name="T62" fmla="*/ 653 w 802"/>
                <a:gd name="T63" fmla="*/ 636 h 790"/>
                <a:gd name="T64" fmla="*/ 656 w 802"/>
                <a:gd name="T65" fmla="*/ 790 h 790"/>
                <a:gd name="T66" fmla="*/ 695 w 802"/>
                <a:gd name="T67" fmla="*/ 757 h 790"/>
                <a:gd name="T68" fmla="*/ 668 w 802"/>
                <a:gd name="T69" fmla="*/ 597 h 790"/>
                <a:gd name="T70" fmla="*/ 627 w 802"/>
                <a:gd name="T71" fmla="*/ 597 h 790"/>
                <a:gd name="T72" fmla="*/ 583 w 802"/>
                <a:gd name="T73" fmla="*/ 540 h 790"/>
                <a:gd name="T74" fmla="*/ 802 w 802"/>
                <a:gd name="T75" fmla="*/ 169 h 790"/>
                <a:gd name="T76" fmla="*/ 585 w 802"/>
                <a:gd name="T77" fmla="*/ 0 h 790"/>
                <a:gd name="T78" fmla="*/ 343 w 802"/>
                <a:gd name="T79" fmla="*/ 47 h 790"/>
                <a:gd name="T80" fmla="*/ 333 w 802"/>
                <a:gd name="T81" fmla="*/ 121 h 790"/>
                <a:gd name="T82" fmla="*/ 385 w 802"/>
                <a:gd name="T83" fmla="*/ 152 h 790"/>
                <a:gd name="T84" fmla="*/ 366 w 802"/>
                <a:gd name="T85" fmla="*/ 203 h 790"/>
                <a:gd name="T86" fmla="*/ 296 w 802"/>
                <a:gd name="T87" fmla="*/ 146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2" h="790">
                  <a:moveTo>
                    <a:pt x="296" y="146"/>
                  </a:moveTo>
                  <a:lnTo>
                    <a:pt x="296" y="146"/>
                  </a:lnTo>
                  <a:lnTo>
                    <a:pt x="231" y="162"/>
                  </a:lnTo>
                  <a:lnTo>
                    <a:pt x="244" y="236"/>
                  </a:lnTo>
                  <a:lnTo>
                    <a:pt x="316" y="256"/>
                  </a:lnTo>
                  <a:lnTo>
                    <a:pt x="320" y="271"/>
                  </a:lnTo>
                  <a:lnTo>
                    <a:pt x="213" y="304"/>
                  </a:lnTo>
                  <a:lnTo>
                    <a:pt x="153" y="404"/>
                  </a:lnTo>
                  <a:lnTo>
                    <a:pt x="174" y="509"/>
                  </a:lnTo>
                  <a:lnTo>
                    <a:pt x="209" y="533"/>
                  </a:lnTo>
                  <a:lnTo>
                    <a:pt x="236" y="507"/>
                  </a:lnTo>
                  <a:lnTo>
                    <a:pt x="244" y="523"/>
                  </a:lnTo>
                  <a:lnTo>
                    <a:pt x="211" y="562"/>
                  </a:lnTo>
                  <a:lnTo>
                    <a:pt x="83" y="620"/>
                  </a:lnTo>
                  <a:lnTo>
                    <a:pt x="2" y="640"/>
                  </a:lnTo>
                  <a:lnTo>
                    <a:pt x="0" y="669"/>
                  </a:lnTo>
                  <a:lnTo>
                    <a:pt x="188" y="615"/>
                  </a:lnTo>
                  <a:lnTo>
                    <a:pt x="265" y="593"/>
                  </a:lnTo>
                  <a:lnTo>
                    <a:pt x="337" y="505"/>
                  </a:lnTo>
                  <a:lnTo>
                    <a:pt x="416" y="453"/>
                  </a:lnTo>
                  <a:lnTo>
                    <a:pt x="376" y="521"/>
                  </a:lnTo>
                  <a:lnTo>
                    <a:pt x="420" y="527"/>
                  </a:lnTo>
                  <a:lnTo>
                    <a:pt x="496" y="494"/>
                  </a:lnTo>
                  <a:lnTo>
                    <a:pt x="509" y="548"/>
                  </a:lnTo>
                  <a:lnTo>
                    <a:pt x="562" y="560"/>
                  </a:lnTo>
                  <a:lnTo>
                    <a:pt x="616" y="613"/>
                  </a:lnTo>
                  <a:lnTo>
                    <a:pt x="620" y="652"/>
                  </a:lnTo>
                  <a:lnTo>
                    <a:pt x="612" y="661"/>
                  </a:lnTo>
                  <a:lnTo>
                    <a:pt x="622" y="698"/>
                  </a:lnTo>
                  <a:lnTo>
                    <a:pt x="635" y="698"/>
                  </a:lnTo>
                  <a:lnTo>
                    <a:pt x="637" y="636"/>
                  </a:lnTo>
                  <a:lnTo>
                    <a:pt x="653" y="636"/>
                  </a:lnTo>
                  <a:lnTo>
                    <a:pt x="656" y="790"/>
                  </a:lnTo>
                  <a:lnTo>
                    <a:pt x="695" y="757"/>
                  </a:lnTo>
                  <a:lnTo>
                    <a:pt x="668" y="597"/>
                  </a:lnTo>
                  <a:lnTo>
                    <a:pt x="627" y="597"/>
                  </a:lnTo>
                  <a:lnTo>
                    <a:pt x="583" y="540"/>
                  </a:lnTo>
                  <a:lnTo>
                    <a:pt x="802" y="169"/>
                  </a:lnTo>
                  <a:lnTo>
                    <a:pt x="585" y="0"/>
                  </a:lnTo>
                  <a:lnTo>
                    <a:pt x="343" y="47"/>
                  </a:lnTo>
                  <a:lnTo>
                    <a:pt x="333" y="121"/>
                  </a:lnTo>
                  <a:lnTo>
                    <a:pt x="385" y="152"/>
                  </a:lnTo>
                  <a:lnTo>
                    <a:pt x="366" y="203"/>
                  </a:lnTo>
                  <a:lnTo>
                    <a:pt x="296" y="14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5" name="Freeform 181">
              <a:extLst>
                <a:ext uri="{FF2B5EF4-FFF2-40B4-BE49-F238E27FC236}">
                  <a16:creationId xmlns:a16="http://schemas.microsoft.com/office/drawing/2014/main" xmlns="" id="{AC03703E-927E-8040-9E1C-2D69364DA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7150" y="4602163"/>
              <a:ext cx="30163" cy="44450"/>
            </a:xfrm>
            <a:custGeom>
              <a:avLst/>
              <a:gdLst>
                <a:gd name="T0" fmla="*/ 14 w 29"/>
                <a:gd name="T1" fmla="*/ 0 h 41"/>
                <a:gd name="T2" fmla="*/ 14 w 29"/>
                <a:gd name="T3" fmla="*/ 0 h 41"/>
                <a:gd name="T4" fmla="*/ 9 w 29"/>
                <a:gd name="T5" fmla="*/ 21 h 41"/>
                <a:gd name="T6" fmla="*/ 0 w 29"/>
                <a:gd name="T7" fmla="*/ 30 h 41"/>
                <a:gd name="T8" fmla="*/ 6 w 29"/>
                <a:gd name="T9" fmla="*/ 41 h 41"/>
                <a:gd name="T10" fmla="*/ 22 w 29"/>
                <a:gd name="T11" fmla="*/ 35 h 41"/>
                <a:gd name="T12" fmla="*/ 29 w 29"/>
                <a:gd name="T13" fmla="*/ 22 h 41"/>
                <a:gd name="T14" fmla="*/ 25 w 29"/>
                <a:gd name="T15" fmla="*/ 8 h 41"/>
                <a:gd name="T16" fmla="*/ 14 w 29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41">
                  <a:moveTo>
                    <a:pt x="14" y="0"/>
                  </a:moveTo>
                  <a:lnTo>
                    <a:pt x="14" y="0"/>
                  </a:lnTo>
                  <a:lnTo>
                    <a:pt x="9" y="21"/>
                  </a:lnTo>
                  <a:lnTo>
                    <a:pt x="0" y="30"/>
                  </a:lnTo>
                  <a:lnTo>
                    <a:pt x="6" y="41"/>
                  </a:lnTo>
                  <a:lnTo>
                    <a:pt x="22" y="35"/>
                  </a:lnTo>
                  <a:lnTo>
                    <a:pt x="29" y="22"/>
                  </a:lnTo>
                  <a:lnTo>
                    <a:pt x="25" y="8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6" name="Freeform 182">
              <a:extLst>
                <a:ext uri="{FF2B5EF4-FFF2-40B4-BE49-F238E27FC236}">
                  <a16:creationId xmlns:a16="http://schemas.microsoft.com/office/drawing/2014/main" xmlns="" id="{F146305B-4787-0D4E-90FA-E4E594EFE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9375" y="2087563"/>
              <a:ext cx="217488" cy="161925"/>
            </a:xfrm>
            <a:custGeom>
              <a:avLst/>
              <a:gdLst>
                <a:gd name="T0" fmla="*/ 61 w 207"/>
                <a:gd name="T1" fmla="*/ 4 h 153"/>
                <a:gd name="T2" fmla="*/ 61 w 207"/>
                <a:gd name="T3" fmla="*/ 4 h 153"/>
                <a:gd name="T4" fmla="*/ 63 w 207"/>
                <a:gd name="T5" fmla="*/ 35 h 153"/>
                <a:gd name="T6" fmla="*/ 0 w 207"/>
                <a:gd name="T7" fmla="*/ 100 h 153"/>
                <a:gd name="T8" fmla="*/ 16 w 207"/>
                <a:gd name="T9" fmla="*/ 153 h 153"/>
                <a:gd name="T10" fmla="*/ 61 w 207"/>
                <a:gd name="T11" fmla="*/ 140 h 153"/>
                <a:gd name="T12" fmla="*/ 87 w 207"/>
                <a:gd name="T13" fmla="*/ 102 h 153"/>
                <a:gd name="T14" fmla="*/ 154 w 207"/>
                <a:gd name="T15" fmla="*/ 77 h 153"/>
                <a:gd name="T16" fmla="*/ 207 w 207"/>
                <a:gd name="T17" fmla="*/ 74 h 153"/>
                <a:gd name="T18" fmla="*/ 166 w 207"/>
                <a:gd name="T19" fmla="*/ 28 h 153"/>
                <a:gd name="T20" fmla="*/ 145 w 207"/>
                <a:gd name="T21" fmla="*/ 44 h 153"/>
                <a:gd name="T22" fmla="*/ 129 w 207"/>
                <a:gd name="T23" fmla="*/ 39 h 153"/>
                <a:gd name="T24" fmla="*/ 120 w 207"/>
                <a:gd name="T25" fmla="*/ 19 h 153"/>
                <a:gd name="T26" fmla="*/ 101 w 207"/>
                <a:gd name="T27" fmla="*/ 0 h 153"/>
                <a:gd name="T28" fmla="*/ 61 w 207"/>
                <a:gd name="T29" fmla="*/ 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7" h="153">
                  <a:moveTo>
                    <a:pt x="61" y="4"/>
                  </a:moveTo>
                  <a:lnTo>
                    <a:pt x="61" y="4"/>
                  </a:lnTo>
                  <a:lnTo>
                    <a:pt x="63" y="35"/>
                  </a:lnTo>
                  <a:lnTo>
                    <a:pt x="0" y="100"/>
                  </a:lnTo>
                  <a:lnTo>
                    <a:pt x="16" y="153"/>
                  </a:lnTo>
                  <a:lnTo>
                    <a:pt x="61" y="140"/>
                  </a:lnTo>
                  <a:lnTo>
                    <a:pt x="87" y="102"/>
                  </a:lnTo>
                  <a:lnTo>
                    <a:pt x="154" y="77"/>
                  </a:lnTo>
                  <a:lnTo>
                    <a:pt x="207" y="74"/>
                  </a:lnTo>
                  <a:lnTo>
                    <a:pt x="166" y="28"/>
                  </a:lnTo>
                  <a:lnTo>
                    <a:pt x="145" y="44"/>
                  </a:lnTo>
                  <a:lnTo>
                    <a:pt x="129" y="39"/>
                  </a:lnTo>
                  <a:lnTo>
                    <a:pt x="120" y="19"/>
                  </a:lnTo>
                  <a:lnTo>
                    <a:pt x="101" y="0"/>
                  </a:lnTo>
                  <a:lnTo>
                    <a:pt x="61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7" name="Freeform 183">
              <a:extLst>
                <a:ext uri="{FF2B5EF4-FFF2-40B4-BE49-F238E27FC236}">
                  <a16:creationId xmlns:a16="http://schemas.microsoft.com/office/drawing/2014/main" xmlns="" id="{31F3B674-075F-394B-9457-65F459DC0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13" y="1970088"/>
              <a:ext cx="161925" cy="76200"/>
            </a:xfrm>
            <a:custGeom>
              <a:avLst/>
              <a:gdLst>
                <a:gd name="T0" fmla="*/ 14 w 153"/>
                <a:gd name="T1" fmla="*/ 23 h 72"/>
                <a:gd name="T2" fmla="*/ 14 w 153"/>
                <a:gd name="T3" fmla="*/ 23 h 72"/>
                <a:gd name="T4" fmla="*/ 0 w 153"/>
                <a:gd name="T5" fmla="*/ 47 h 72"/>
                <a:gd name="T6" fmla="*/ 68 w 153"/>
                <a:gd name="T7" fmla="*/ 72 h 72"/>
                <a:gd name="T8" fmla="*/ 92 w 153"/>
                <a:gd name="T9" fmla="*/ 35 h 72"/>
                <a:gd name="T10" fmla="*/ 103 w 153"/>
                <a:gd name="T11" fmla="*/ 60 h 72"/>
                <a:gd name="T12" fmla="*/ 120 w 153"/>
                <a:gd name="T13" fmla="*/ 60 h 72"/>
                <a:gd name="T14" fmla="*/ 153 w 153"/>
                <a:gd name="T15" fmla="*/ 23 h 72"/>
                <a:gd name="T16" fmla="*/ 113 w 153"/>
                <a:gd name="T17" fmla="*/ 12 h 72"/>
                <a:gd name="T18" fmla="*/ 98 w 153"/>
                <a:gd name="T19" fmla="*/ 0 h 72"/>
                <a:gd name="T20" fmla="*/ 77 w 153"/>
                <a:gd name="T21" fmla="*/ 21 h 72"/>
                <a:gd name="T22" fmla="*/ 14 w 153"/>
                <a:gd name="T23" fmla="*/ 2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3" h="72">
                  <a:moveTo>
                    <a:pt x="14" y="23"/>
                  </a:moveTo>
                  <a:lnTo>
                    <a:pt x="14" y="23"/>
                  </a:lnTo>
                  <a:lnTo>
                    <a:pt x="0" y="47"/>
                  </a:lnTo>
                  <a:lnTo>
                    <a:pt x="68" y="72"/>
                  </a:lnTo>
                  <a:lnTo>
                    <a:pt x="92" y="35"/>
                  </a:lnTo>
                  <a:lnTo>
                    <a:pt x="103" y="60"/>
                  </a:lnTo>
                  <a:lnTo>
                    <a:pt x="120" y="60"/>
                  </a:lnTo>
                  <a:lnTo>
                    <a:pt x="153" y="23"/>
                  </a:lnTo>
                  <a:lnTo>
                    <a:pt x="113" y="12"/>
                  </a:lnTo>
                  <a:lnTo>
                    <a:pt x="98" y="0"/>
                  </a:lnTo>
                  <a:lnTo>
                    <a:pt x="77" y="21"/>
                  </a:lnTo>
                  <a:lnTo>
                    <a:pt x="14" y="2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8" name="Freeform 184">
              <a:extLst>
                <a:ext uri="{FF2B5EF4-FFF2-40B4-BE49-F238E27FC236}">
                  <a16:creationId xmlns:a16="http://schemas.microsoft.com/office/drawing/2014/main" xmlns="" id="{CB001E0F-CFAF-E849-A2D6-F34E107AE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8450" y="2046288"/>
              <a:ext cx="201613" cy="120650"/>
            </a:xfrm>
            <a:custGeom>
              <a:avLst/>
              <a:gdLst>
                <a:gd name="T0" fmla="*/ 53 w 191"/>
                <a:gd name="T1" fmla="*/ 0 h 115"/>
                <a:gd name="T2" fmla="*/ 53 w 191"/>
                <a:gd name="T3" fmla="*/ 0 h 115"/>
                <a:gd name="T4" fmla="*/ 0 w 191"/>
                <a:gd name="T5" fmla="*/ 23 h 115"/>
                <a:gd name="T6" fmla="*/ 0 w 191"/>
                <a:gd name="T7" fmla="*/ 40 h 115"/>
                <a:gd name="T8" fmla="*/ 69 w 191"/>
                <a:gd name="T9" fmla="*/ 66 h 115"/>
                <a:gd name="T10" fmla="*/ 53 w 191"/>
                <a:gd name="T11" fmla="*/ 84 h 115"/>
                <a:gd name="T12" fmla="*/ 64 w 191"/>
                <a:gd name="T13" fmla="*/ 107 h 115"/>
                <a:gd name="T14" fmla="*/ 107 w 191"/>
                <a:gd name="T15" fmla="*/ 87 h 115"/>
                <a:gd name="T16" fmla="*/ 144 w 191"/>
                <a:gd name="T17" fmla="*/ 87 h 115"/>
                <a:gd name="T18" fmla="*/ 161 w 191"/>
                <a:gd name="T19" fmla="*/ 115 h 115"/>
                <a:gd name="T20" fmla="*/ 191 w 191"/>
                <a:gd name="T21" fmla="*/ 86 h 115"/>
                <a:gd name="T22" fmla="*/ 184 w 191"/>
                <a:gd name="T23" fmla="*/ 57 h 115"/>
                <a:gd name="T24" fmla="*/ 160 w 191"/>
                <a:gd name="T25" fmla="*/ 66 h 115"/>
                <a:gd name="T26" fmla="*/ 156 w 191"/>
                <a:gd name="T27" fmla="*/ 31 h 115"/>
                <a:gd name="T28" fmla="*/ 168 w 191"/>
                <a:gd name="T29" fmla="*/ 10 h 115"/>
                <a:gd name="T30" fmla="*/ 156 w 191"/>
                <a:gd name="T31" fmla="*/ 10 h 115"/>
                <a:gd name="T32" fmla="*/ 137 w 191"/>
                <a:gd name="T33" fmla="*/ 22 h 115"/>
                <a:gd name="T34" fmla="*/ 128 w 191"/>
                <a:gd name="T35" fmla="*/ 29 h 115"/>
                <a:gd name="T36" fmla="*/ 134 w 191"/>
                <a:gd name="T37" fmla="*/ 54 h 115"/>
                <a:gd name="T38" fmla="*/ 120 w 191"/>
                <a:gd name="T39" fmla="*/ 64 h 115"/>
                <a:gd name="T40" fmla="*/ 99 w 191"/>
                <a:gd name="T41" fmla="*/ 63 h 115"/>
                <a:gd name="T42" fmla="*/ 94 w 191"/>
                <a:gd name="T43" fmla="*/ 31 h 115"/>
                <a:gd name="T44" fmla="*/ 53 w 191"/>
                <a:gd name="T4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1" h="115">
                  <a:moveTo>
                    <a:pt x="53" y="0"/>
                  </a:moveTo>
                  <a:lnTo>
                    <a:pt x="53" y="0"/>
                  </a:lnTo>
                  <a:lnTo>
                    <a:pt x="0" y="23"/>
                  </a:lnTo>
                  <a:lnTo>
                    <a:pt x="0" y="40"/>
                  </a:lnTo>
                  <a:lnTo>
                    <a:pt x="69" y="66"/>
                  </a:lnTo>
                  <a:lnTo>
                    <a:pt x="53" y="84"/>
                  </a:lnTo>
                  <a:lnTo>
                    <a:pt x="64" y="107"/>
                  </a:lnTo>
                  <a:lnTo>
                    <a:pt x="107" y="87"/>
                  </a:lnTo>
                  <a:lnTo>
                    <a:pt x="144" y="87"/>
                  </a:lnTo>
                  <a:lnTo>
                    <a:pt x="161" y="115"/>
                  </a:lnTo>
                  <a:lnTo>
                    <a:pt x="191" y="86"/>
                  </a:lnTo>
                  <a:lnTo>
                    <a:pt x="184" y="57"/>
                  </a:lnTo>
                  <a:lnTo>
                    <a:pt x="160" y="66"/>
                  </a:lnTo>
                  <a:lnTo>
                    <a:pt x="156" y="31"/>
                  </a:lnTo>
                  <a:lnTo>
                    <a:pt x="168" y="10"/>
                  </a:lnTo>
                  <a:lnTo>
                    <a:pt x="156" y="10"/>
                  </a:lnTo>
                  <a:lnTo>
                    <a:pt x="137" y="22"/>
                  </a:lnTo>
                  <a:lnTo>
                    <a:pt x="128" y="29"/>
                  </a:lnTo>
                  <a:lnTo>
                    <a:pt x="134" y="54"/>
                  </a:lnTo>
                  <a:lnTo>
                    <a:pt x="120" y="64"/>
                  </a:lnTo>
                  <a:lnTo>
                    <a:pt x="99" y="63"/>
                  </a:lnTo>
                  <a:lnTo>
                    <a:pt x="94" y="31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9" name="Freeform 185">
              <a:extLst>
                <a:ext uri="{FF2B5EF4-FFF2-40B4-BE49-F238E27FC236}">
                  <a16:creationId xmlns:a16="http://schemas.microsoft.com/office/drawing/2014/main" xmlns="" id="{C1CA8E48-CF30-2249-A5EA-ABC8C38B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63" y="1987551"/>
              <a:ext cx="61913" cy="36513"/>
            </a:xfrm>
            <a:custGeom>
              <a:avLst/>
              <a:gdLst>
                <a:gd name="T0" fmla="*/ 6 w 58"/>
                <a:gd name="T1" fmla="*/ 0 h 34"/>
                <a:gd name="T2" fmla="*/ 6 w 58"/>
                <a:gd name="T3" fmla="*/ 0 h 34"/>
                <a:gd name="T4" fmla="*/ 0 w 58"/>
                <a:gd name="T5" fmla="*/ 18 h 34"/>
                <a:gd name="T6" fmla="*/ 34 w 58"/>
                <a:gd name="T7" fmla="*/ 34 h 34"/>
                <a:gd name="T8" fmla="*/ 58 w 58"/>
                <a:gd name="T9" fmla="*/ 20 h 34"/>
                <a:gd name="T10" fmla="*/ 56 w 58"/>
                <a:gd name="T11" fmla="*/ 9 h 34"/>
                <a:gd name="T12" fmla="*/ 6 w 58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6" y="0"/>
                  </a:moveTo>
                  <a:lnTo>
                    <a:pt x="6" y="0"/>
                  </a:lnTo>
                  <a:lnTo>
                    <a:pt x="0" y="18"/>
                  </a:lnTo>
                  <a:lnTo>
                    <a:pt x="34" y="34"/>
                  </a:lnTo>
                  <a:lnTo>
                    <a:pt x="58" y="20"/>
                  </a:lnTo>
                  <a:lnTo>
                    <a:pt x="56" y="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0" name="Freeform 186">
              <a:extLst>
                <a:ext uri="{FF2B5EF4-FFF2-40B4-BE49-F238E27FC236}">
                  <a16:creationId xmlns:a16="http://schemas.microsoft.com/office/drawing/2014/main" xmlns="" id="{C2DBDABF-00E0-B14B-A457-6E7C176E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1957388"/>
              <a:ext cx="58738" cy="22225"/>
            </a:xfrm>
            <a:custGeom>
              <a:avLst/>
              <a:gdLst>
                <a:gd name="T0" fmla="*/ 25 w 56"/>
                <a:gd name="T1" fmla="*/ 0 h 21"/>
                <a:gd name="T2" fmla="*/ 25 w 56"/>
                <a:gd name="T3" fmla="*/ 0 h 21"/>
                <a:gd name="T4" fmla="*/ 0 w 56"/>
                <a:gd name="T5" fmla="*/ 8 h 21"/>
                <a:gd name="T6" fmla="*/ 2 w 56"/>
                <a:gd name="T7" fmla="*/ 21 h 21"/>
                <a:gd name="T8" fmla="*/ 56 w 56"/>
                <a:gd name="T9" fmla="*/ 17 h 21"/>
                <a:gd name="T10" fmla="*/ 54 w 56"/>
                <a:gd name="T11" fmla="*/ 5 h 21"/>
                <a:gd name="T12" fmla="*/ 25 w 56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21">
                  <a:moveTo>
                    <a:pt x="25" y="0"/>
                  </a:moveTo>
                  <a:lnTo>
                    <a:pt x="25" y="0"/>
                  </a:lnTo>
                  <a:lnTo>
                    <a:pt x="0" y="8"/>
                  </a:lnTo>
                  <a:lnTo>
                    <a:pt x="2" y="21"/>
                  </a:lnTo>
                  <a:lnTo>
                    <a:pt x="56" y="17"/>
                  </a:lnTo>
                  <a:lnTo>
                    <a:pt x="54" y="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1" name="Freeform 187">
              <a:extLst>
                <a:ext uri="{FF2B5EF4-FFF2-40B4-BE49-F238E27FC236}">
                  <a16:creationId xmlns:a16="http://schemas.microsoft.com/office/drawing/2014/main" xmlns="" id="{D1020AFD-CE5D-C24F-8697-4706CC79E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8325" y="1985963"/>
              <a:ext cx="84138" cy="73025"/>
            </a:xfrm>
            <a:custGeom>
              <a:avLst/>
              <a:gdLst>
                <a:gd name="T0" fmla="*/ 12 w 80"/>
                <a:gd name="T1" fmla="*/ 1 h 68"/>
                <a:gd name="T2" fmla="*/ 12 w 80"/>
                <a:gd name="T3" fmla="*/ 1 h 68"/>
                <a:gd name="T4" fmla="*/ 9 w 80"/>
                <a:gd name="T5" fmla="*/ 14 h 68"/>
                <a:gd name="T6" fmla="*/ 0 w 80"/>
                <a:gd name="T7" fmla="*/ 26 h 68"/>
                <a:gd name="T8" fmla="*/ 0 w 80"/>
                <a:gd name="T9" fmla="*/ 43 h 68"/>
                <a:gd name="T10" fmla="*/ 33 w 80"/>
                <a:gd name="T11" fmla="*/ 38 h 68"/>
                <a:gd name="T12" fmla="*/ 68 w 80"/>
                <a:gd name="T13" fmla="*/ 68 h 68"/>
                <a:gd name="T14" fmla="*/ 80 w 80"/>
                <a:gd name="T15" fmla="*/ 68 h 68"/>
                <a:gd name="T16" fmla="*/ 80 w 80"/>
                <a:gd name="T17" fmla="*/ 38 h 68"/>
                <a:gd name="T18" fmla="*/ 45 w 80"/>
                <a:gd name="T19" fmla="*/ 0 h 68"/>
                <a:gd name="T20" fmla="*/ 12 w 80"/>
                <a:gd name="T21" fmla="*/ 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68">
                  <a:moveTo>
                    <a:pt x="12" y="1"/>
                  </a:moveTo>
                  <a:lnTo>
                    <a:pt x="12" y="1"/>
                  </a:lnTo>
                  <a:lnTo>
                    <a:pt x="9" y="14"/>
                  </a:lnTo>
                  <a:lnTo>
                    <a:pt x="0" y="26"/>
                  </a:lnTo>
                  <a:lnTo>
                    <a:pt x="0" y="43"/>
                  </a:lnTo>
                  <a:lnTo>
                    <a:pt x="33" y="38"/>
                  </a:lnTo>
                  <a:lnTo>
                    <a:pt x="68" y="68"/>
                  </a:lnTo>
                  <a:lnTo>
                    <a:pt x="80" y="68"/>
                  </a:lnTo>
                  <a:lnTo>
                    <a:pt x="80" y="38"/>
                  </a:lnTo>
                  <a:lnTo>
                    <a:pt x="45" y="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2" name="Freeform 188">
              <a:extLst>
                <a:ext uri="{FF2B5EF4-FFF2-40B4-BE49-F238E27FC236}">
                  <a16:creationId xmlns:a16="http://schemas.microsoft.com/office/drawing/2014/main" xmlns="" id="{DEAD7889-8EC0-E440-9FD0-C672F15BA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4688" y="2020888"/>
              <a:ext cx="52388" cy="66675"/>
            </a:xfrm>
            <a:custGeom>
              <a:avLst/>
              <a:gdLst>
                <a:gd name="T0" fmla="*/ 0 w 49"/>
                <a:gd name="T1" fmla="*/ 4 h 63"/>
                <a:gd name="T2" fmla="*/ 0 w 49"/>
                <a:gd name="T3" fmla="*/ 4 h 63"/>
                <a:gd name="T4" fmla="*/ 14 w 49"/>
                <a:gd name="T5" fmla="*/ 19 h 63"/>
                <a:gd name="T6" fmla="*/ 2 w 49"/>
                <a:gd name="T7" fmla="*/ 40 h 63"/>
                <a:gd name="T8" fmla="*/ 11 w 49"/>
                <a:gd name="T9" fmla="*/ 63 h 63"/>
                <a:gd name="T10" fmla="*/ 49 w 49"/>
                <a:gd name="T11" fmla="*/ 42 h 63"/>
                <a:gd name="T12" fmla="*/ 49 w 49"/>
                <a:gd name="T13" fmla="*/ 26 h 63"/>
                <a:gd name="T14" fmla="*/ 26 w 49"/>
                <a:gd name="T15" fmla="*/ 0 h 63"/>
                <a:gd name="T16" fmla="*/ 0 w 49"/>
                <a:gd name="T17" fmla="*/ 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63">
                  <a:moveTo>
                    <a:pt x="0" y="4"/>
                  </a:moveTo>
                  <a:lnTo>
                    <a:pt x="0" y="4"/>
                  </a:lnTo>
                  <a:lnTo>
                    <a:pt x="14" y="19"/>
                  </a:lnTo>
                  <a:lnTo>
                    <a:pt x="2" y="40"/>
                  </a:lnTo>
                  <a:lnTo>
                    <a:pt x="11" y="63"/>
                  </a:lnTo>
                  <a:lnTo>
                    <a:pt x="49" y="42"/>
                  </a:lnTo>
                  <a:lnTo>
                    <a:pt x="49" y="26"/>
                  </a:lnTo>
                  <a:lnTo>
                    <a:pt x="26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3" name="Freeform 189">
              <a:extLst>
                <a:ext uri="{FF2B5EF4-FFF2-40B4-BE49-F238E27FC236}">
                  <a16:creationId xmlns:a16="http://schemas.microsoft.com/office/drawing/2014/main" xmlns="" id="{836A7889-DD8C-8743-AFC2-7F337F986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8663" y="1938338"/>
              <a:ext cx="149225" cy="153988"/>
            </a:xfrm>
            <a:custGeom>
              <a:avLst/>
              <a:gdLst>
                <a:gd name="T0" fmla="*/ 0 w 142"/>
                <a:gd name="T1" fmla="*/ 42 h 146"/>
                <a:gd name="T2" fmla="*/ 0 w 142"/>
                <a:gd name="T3" fmla="*/ 42 h 146"/>
                <a:gd name="T4" fmla="*/ 1 w 142"/>
                <a:gd name="T5" fmla="*/ 70 h 146"/>
                <a:gd name="T6" fmla="*/ 48 w 142"/>
                <a:gd name="T7" fmla="*/ 70 h 146"/>
                <a:gd name="T8" fmla="*/ 60 w 142"/>
                <a:gd name="T9" fmla="*/ 81 h 146"/>
                <a:gd name="T10" fmla="*/ 59 w 142"/>
                <a:gd name="T11" fmla="*/ 93 h 146"/>
                <a:gd name="T12" fmla="*/ 17 w 142"/>
                <a:gd name="T13" fmla="*/ 98 h 146"/>
                <a:gd name="T14" fmla="*/ 47 w 142"/>
                <a:gd name="T15" fmla="*/ 139 h 146"/>
                <a:gd name="T16" fmla="*/ 87 w 142"/>
                <a:gd name="T17" fmla="*/ 146 h 146"/>
                <a:gd name="T18" fmla="*/ 142 w 142"/>
                <a:gd name="T19" fmla="*/ 121 h 146"/>
                <a:gd name="T20" fmla="*/ 62 w 142"/>
                <a:gd name="T21" fmla="*/ 0 h 146"/>
                <a:gd name="T22" fmla="*/ 38 w 142"/>
                <a:gd name="T23" fmla="*/ 16 h 146"/>
                <a:gd name="T24" fmla="*/ 40 w 142"/>
                <a:gd name="T25" fmla="*/ 37 h 146"/>
                <a:gd name="T26" fmla="*/ 12 w 142"/>
                <a:gd name="T27" fmla="*/ 26 h 146"/>
                <a:gd name="T28" fmla="*/ 0 w 142"/>
                <a:gd name="T29" fmla="*/ 4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2" h="146">
                  <a:moveTo>
                    <a:pt x="0" y="42"/>
                  </a:moveTo>
                  <a:lnTo>
                    <a:pt x="0" y="42"/>
                  </a:lnTo>
                  <a:lnTo>
                    <a:pt x="1" y="70"/>
                  </a:lnTo>
                  <a:lnTo>
                    <a:pt x="48" y="70"/>
                  </a:lnTo>
                  <a:lnTo>
                    <a:pt x="60" y="81"/>
                  </a:lnTo>
                  <a:lnTo>
                    <a:pt x="59" y="93"/>
                  </a:lnTo>
                  <a:lnTo>
                    <a:pt x="17" y="98"/>
                  </a:lnTo>
                  <a:lnTo>
                    <a:pt x="47" y="139"/>
                  </a:lnTo>
                  <a:lnTo>
                    <a:pt x="87" y="146"/>
                  </a:lnTo>
                  <a:lnTo>
                    <a:pt x="142" y="121"/>
                  </a:lnTo>
                  <a:lnTo>
                    <a:pt x="62" y="0"/>
                  </a:lnTo>
                  <a:lnTo>
                    <a:pt x="38" y="16"/>
                  </a:lnTo>
                  <a:lnTo>
                    <a:pt x="40" y="37"/>
                  </a:lnTo>
                  <a:lnTo>
                    <a:pt x="12" y="26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4" name="Freeform 190">
              <a:extLst>
                <a:ext uri="{FF2B5EF4-FFF2-40B4-BE49-F238E27FC236}">
                  <a16:creationId xmlns:a16="http://schemas.microsoft.com/office/drawing/2014/main" xmlns="" id="{B633D789-228F-7E4D-9FED-928A12782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2563" y="2192338"/>
              <a:ext cx="276225" cy="254000"/>
            </a:xfrm>
            <a:custGeom>
              <a:avLst/>
              <a:gdLst>
                <a:gd name="T0" fmla="*/ 111 w 261"/>
                <a:gd name="T1" fmla="*/ 0 h 240"/>
                <a:gd name="T2" fmla="*/ 111 w 261"/>
                <a:gd name="T3" fmla="*/ 0 h 240"/>
                <a:gd name="T4" fmla="*/ 45 w 261"/>
                <a:gd name="T5" fmla="*/ 18 h 240"/>
                <a:gd name="T6" fmla="*/ 7 w 261"/>
                <a:gd name="T7" fmla="*/ 51 h 240"/>
                <a:gd name="T8" fmla="*/ 10 w 261"/>
                <a:gd name="T9" fmla="*/ 88 h 240"/>
                <a:gd name="T10" fmla="*/ 80 w 261"/>
                <a:gd name="T11" fmla="*/ 109 h 240"/>
                <a:gd name="T12" fmla="*/ 64 w 261"/>
                <a:gd name="T13" fmla="*/ 144 h 240"/>
                <a:gd name="T14" fmla="*/ 14 w 261"/>
                <a:gd name="T15" fmla="*/ 113 h 240"/>
                <a:gd name="T16" fmla="*/ 0 w 261"/>
                <a:gd name="T17" fmla="*/ 139 h 240"/>
                <a:gd name="T18" fmla="*/ 33 w 261"/>
                <a:gd name="T19" fmla="*/ 162 h 240"/>
                <a:gd name="T20" fmla="*/ 31 w 261"/>
                <a:gd name="T21" fmla="*/ 198 h 240"/>
                <a:gd name="T22" fmla="*/ 82 w 261"/>
                <a:gd name="T23" fmla="*/ 212 h 240"/>
                <a:gd name="T24" fmla="*/ 143 w 261"/>
                <a:gd name="T25" fmla="*/ 209 h 240"/>
                <a:gd name="T26" fmla="*/ 153 w 261"/>
                <a:gd name="T27" fmla="*/ 190 h 240"/>
                <a:gd name="T28" fmla="*/ 198 w 261"/>
                <a:gd name="T29" fmla="*/ 240 h 240"/>
                <a:gd name="T30" fmla="*/ 229 w 261"/>
                <a:gd name="T31" fmla="*/ 230 h 240"/>
                <a:gd name="T32" fmla="*/ 235 w 261"/>
                <a:gd name="T33" fmla="*/ 195 h 240"/>
                <a:gd name="T34" fmla="*/ 257 w 261"/>
                <a:gd name="T35" fmla="*/ 211 h 240"/>
                <a:gd name="T36" fmla="*/ 261 w 261"/>
                <a:gd name="T37" fmla="*/ 176 h 240"/>
                <a:gd name="T38" fmla="*/ 233 w 261"/>
                <a:gd name="T39" fmla="*/ 158 h 240"/>
                <a:gd name="T40" fmla="*/ 235 w 261"/>
                <a:gd name="T41" fmla="*/ 48 h 240"/>
                <a:gd name="T42" fmla="*/ 210 w 261"/>
                <a:gd name="T43" fmla="*/ 28 h 240"/>
                <a:gd name="T44" fmla="*/ 184 w 261"/>
                <a:gd name="T45" fmla="*/ 63 h 240"/>
                <a:gd name="T46" fmla="*/ 111 w 261"/>
                <a:gd name="T4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1" h="240">
                  <a:moveTo>
                    <a:pt x="111" y="0"/>
                  </a:moveTo>
                  <a:lnTo>
                    <a:pt x="111" y="0"/>
                  </a:lnTo>
                  <a:lnTo>
                    <a:pt x="45" y="18"/>
                  </a:lnTo>
                  <a:lnTo>
                    <a:pt x="7" y="51"/>
                  </a:lnTo>
                  <a:lnTo>
                    <a:pt x="10" y="88"/>
                  </a:lnTo>
                  <a:lnTo>
                    <a:pt x="80" y="109"/>
                  </a:lnTo>
                  <a:lnTo>
                    <a:pt x="64" y="144"/>
                  </a:lnTo>
                  <a:lnTo>
                    <a:pt x="14" y="113"/>
                  </a:lnTo>
                  <a:lnTo>
                    <a:pt x="0" y="139"/>
                  </a:lnTo>
                  <a:lnTo>
                    <a:pt x="33" y="162"/>
                  </a:lnTo>
                  <a:lnTo>
                    <a:pt x="31" y="198"/>
                  </a:lnTo>
                  <a:lnTo>
                    <a:pt x="82" y="212"/>
                  </a:lnTo>
                  <a:lnTo>
                    <a:pt x="143" y="209"/>
                  </a:lnTo>
                  <a:lnTo>
                    <a:pt x="153" y="190"/>
                  </a:lnTo>
                  <a:lnTo>
                    <a:pt x="198" y="240"/>
                  </a:lnTo>
                  <a:lnTo>
                    <a:pt x="229" y="230"/>
                  </a:lnTo>
                  <a:lnTo>
                    <a:pt x="235" y="195"/>
                  </a:lnTo>
                  <a:lnTo>
                    <a:pt x="257" y="211"/>
                  </a:lnTo>
                  <a:lnTo>
                    <a:pt x="261" y="176"/>
                  </a:lnTo>
                  <a:lnTo>
                    <a:pt x="233" y="158"/>
                  </a:lnTo>
                  <a:lnTo>
                    <a:pt x="235" y="48"/>
                  </a:lnTo>
                  <a:lnTo>
                    <a:pt x="210" y="28"/>
                  </a:lnTo>
                  <a:lnTo>
                    <a:pt x="184" y="63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5" name="Freeform 191">
              <a:extLst>
                <a:ext uri="{FF2B5EF4-FFF2-40B4-BE49-F238E27FC236}">
                  <a16:creationId xmlns:a16="http://schemas.microsoft.com/office/drawing/2014/main" xmlns="" id="{52785443-EA0B-3C4A-9104-E4C1F62EE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363" y="2243138"/>
              <a:ext cx="103188" cy="115888"/>
            </a:xfrm>
            <a:custGeom>
              <a:avLst/>
              <a:gdLst>
                <a:gd name="T0" fmla="*/ 34 w 97"/>
                <a:gd name="T1" fmla="*/ 29 h 110"/>
                <a:gd name="T2" fmla="*/ 34 w 97"/>
                <a:gd name="T3" fmla="*/ 29 h 110"/>
                <a:gd name="T4" fmla="*/ 12 w 97"/>
                <a:gd name="T5" fmla="*/ 19 h 110"/>
                <a:gd name="T6" fmla="*/ 0 w 97"/>
                <a:gd name="T7" fmla="*/ 35 h 110"/>
                <a:gd name="T8" fmla="*/ 24 w 97"/>
                <a:gd name="T9" fmla="*/ 73 h 110"/>
                <a:gd name="T10" fmla="*/ 26 w 97"/>
                <a:gd name="T11" fmla="*/ 110 h 110"/>
                <a:gd name="T12" fmla="*/ 78 w 97"/>
                <a:gd name="T13" fmla="*/ 79 h 110"/>
                <a:gd name="T14" fmla="*/ 78 w 97"/>
                <a:gd name="T15" fmla="*/ 33 h 110"/>
                <a:gd name="T16" fmla="*/ 97 w 97"/>
                <a:gd name="T17" fmla="*/ 14 h 110"/>
                <a:gd name="T18" fmla="*/ 78 w 97"/>
                <a:gd name="T19" fmla="*/ 0 h 110"/>
                <a:gd name="T20" fmla="*/ 47 w 97"/>
                <a:gd name="T21" fmla="*/ 0 h 110"/>
                <a:gd name="T22" fmla="*/ 34 w 97"/>
                <a:gd name="T23" fmla="*/ 2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" h="110">
                  <a:moveTo>
                    <a:pt x="34" y="29"/>
                  </a:moveTo>
                  <a:lnTo>
                    <a:pt x="34" y="29"/>
                  </a:lnTo>
                  <a:lnTo>
                    <a:pt x="12" y="19"/>
                  </a:lnTo>
                  <a:lnTo>
                    <a:pt x="0" y="35"/>
                  </a:lnTo>
                  <a:lnTo>
                    <a:pt x="24" y="73"/>
                  </a:lnTo>
                  <a:lnTo>
                    <a:pt x="26" y="110"/>
                  </a:lnTo>
                  <a:lnTo>
                    <a:pt x="78" y="79"/>
                  </a:lnTo>
                  <a:lnTo>
                    <a:pt x="78" y="33"/>
                  </a:lnTo>
                  <a:lnTo>
                    <a:pt x="97" y="14"/>
                  </a:lnTo>
                  <a:lnTo>
                    <a:pt x="78" y="0"/>
                  </a:lnTo>
                  <a:lnTo>
                    <a:pt x="47" y="0"/>
                  </a:lnTo>
                  <a:lnTo>
                    <a:pt x="34" y="2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6" name="Freeform 192">
              <a:extLst>
                <a:ext uri="{FF2B5EF4-FFF2-40B4-BE49-F238E27FC236}">
                  <a16:creationId xmlns:a16="http://schemas.microsoft.com/office/drawing/2014/main" xmlns="" id="{251AA8D0-F8FB-9848-BD97-75BC504B2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3250" y="2257426"/>
              <a:ext cx="120650" cy="69850"/>
            </a:xfrm>
            <a:custGeom>
              <a:avLst/>
              <a:gdLst>
                <a:gd name="T0" fmla="*/ 37 w 115"/>
                <a:gd name="T1" fmla="*/ 0 h 66"/>
                <a:gd name="T2" fmla="*/ 37 w 115"/>
                <a:gd name="T3" fmla="*/ 0 h 66"/>
                <a:gd name="T4" fmla="*/ 0 w 115"/>
                <a:gd name="T5" fmla="*/ 30 h 66"/>
                <a:gd name="T6" fmla="*/ 9 w 115"/>
                <a:gd name="T7" fmla="*/ 66 h 66"/>
                <a:gd name="T8" fmla="*/ 32 w 115"/>
                <a:gd name="T9" fmla="*/ 66 h 66"/>
                <a:gd name="T10" fmla="*/ 42 w 115"/>
                <a:gd name="T11" fmla="*/ 47 h 66"/>
                <a:gd name="T12" fmla="*/ 58 w 115"/>
                <a:gd name="T13" fmla="*/ 63 h 66"/>
                <a:gd name="T14" fmla="*/ 73 w 115"/>
                <a:gd name="T15" fmla="*/ 61 h 66"/>
                <a:gd name="T16" fmla="*/ 115 w 115"/>
                <a:gd name="T17" fmla="*/ 26 h 66"/>
                <a:gd name="T18" fmla="*/ 37 w 115"/>
                <a:gd name="T1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66">
                  <a:moveTo>
                    <a:pt x="37" y="0"/>
                  </a:moveTo>
                  <a:lnTo>
                    <a:pt x="37" y="0"/>
                  </a:lnTo>
                  <a:lnTo>
                    <a:pt x="0" y="30"/>
                  </a:lnTo>
                  <a:lnTo>
                    <a:pt x="9" y="66"/>
                  </a:lnTo>
                  <a:lnTo>
                    <a:pt x="32" y="66"/>
                  </a:lnTo>
                  <a:lnTo>
                    <a:pt x="42" y="47"/>
                  </a:lnTo>
                  <a:lnTo>
                    <a:pt x="58" y="63"/>
                  </a:lnTo>
                  <a:lnTo>
                    <a:pt x="73" y="61"/>
                  </a:lnTo>
                  <a:lnTo>
                    <a:pt x="115" y="26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7" name="Freeform 193">
              <a:extLst>
                <a:ext uri="{FF2B5EF4-FFF2-40B4-BE49-F238E27FC236}">
                  <a16:creationId xmlns:a16="http://schemas.microsoft.com/office/drawing/2014/main" xmlns="" id="{3A5A8E80-1728-E448-B8FA-0DBC43860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8650" y="2195513"/>
              <a:ext cx="50800" cy="33338"/>
            </a:xfrm>
            <a:custGeom>
              <a:avLst/>
              <a:gdLst>
                <a:gd name="T0" fmla="*/ 8 w 48"/>
                <a:gd name="T1" fmla="*/ 0 h 31"/>
                <a:gd name="T2" fmla="*/ 8 w 48"/>
                <a:gd name="T3" fmla="*/ 0 h 31"/>
                <a:gd name="T4" fmla="*/ 0 w 48"/>
                <a:gd name="T5" fmla="*/ 17 h 31"/>
                <a:gd name="T6" fmla="*/ 38 w 48"/>
                <a:gd name="T7" fmla="*/ 31 h 31"/>
                <a:gd name="T8" fmla="*/ 48 w 48"/>
                <a:gd name="T9" fmla="*/ 16 h 31"/>
                <a:gd name="T10" fmla="*/ 8 w 4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31">
                  <a:moveTo>
                    <a:pt x="8" y="0"/>
                  </a:moveTo>
                  <a:lnTo>
                    <a:pt x="8" y="0"/>
                  </a:lnTo>
                  <a:lnTo>
                    <a:pt x="0" y="17"/>
                  </a:lnTo>
                  <a:lnTo>
                    <a:pt x="38" y="31"/>
                  </a:lnTo>
                  <a:lnTo>
                    <a:pt x="48" y="1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8" name="Freeform 194">
              <a:extLst>
                <a:ext uri="{FF2B5EF4-FFF2-40B4-BE49-F238E27FC236}">
                  <a16:creationId xmlns:a16="http://schemas.microsoft.com/office/drawing/2014/main" xmlns="" id="{6CDCB563-EA19-0D4E-BE92-8B762D18A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9275" y="2125663"/>
              <a:ext cx="85725" cy="77788"/>
            </a:xfrm>
            <a:custGeom>
              <a:avLst/>
              <a:gdLst>
                <a:gd name="T0" fmla="*/ 61 w 80"/>
                <a:gd name="T1" fmla="*/ 0 h 74"/>
                <a:gd name="T2" fmla="*/ 61 w 80"/>
                <a:gd name="T3" fmla="*/ 0 h 74"/>
                <a:gd name="T4" fmla="*/ 22 w 80"/>
                <a:gd name="T5" fmla="*/ 5 h 74"/>
                <a:gd name="T6" fmla="*/ 0 w 80"/>
                <a:gd name="T7" fmla="*/ 26 h 74"/>
                <a:gd name="T8" fmla="*/ 42 w 80"/>
                <a:gd name="T9" fmla="*/ 28 h 74"/>
                <a:gd name="T10" fmla="*/ 29 w 80"/>
                <a:gd name="T11" fmla="*/ 60 h 74"/>
                <a:gd name="T12" fmla="*/ 38 w 80"/>
                <a:gd name="T13" fmla="*/ 74 h 74"/>
                <a:gd name="T14" fmla="*/ 50 w 80"/>
                <a:gd name="T15" fmla="*/ 72 h 74"/>
                <a:gd name="T16" fmla="*/ 80 w 80"/>
                <a:gd name="T17" fmla="*/ 25 h 74"/>
                <a:gd name="T18" fmla="*/ 61 w 80"/>
                <a:gd name="T1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74">
                  <a:moveTo>
                    <a:pt x="61" y="0"/>
                  </a:moveTo>
                  <a:lnTo>
                    <a:pt x="61" y="0"/>
                  </a:lnTo>
                  <a:lnTo>
                    <a:pt x="22" y="5"/>
                  </a:lnTo>
                  <a:lnTo>
                    <a:pt x="0" y="26"/>
                  </a:lnTo>
                  <a:lnTo>
                    <a:pt x="42" y="28"/>
                  </a:lnTo>
                  <a:lnTo>
                    <a:pt x="29" y="60"/>
                  </a:lnTo>
                  <a:lnTo>
                    <a:pt x="38" y="74"/>
                  </a:lnTo>
                  <a:lnTo>
                    <a:pt x="50" y="72"/>
                  </a:lnTo>
                  <a:lnTo>
                    <a:pt x="80" y="25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9" name="Freeform 195">
              <a:extLst>
                <a:ext uri="{FF2B5EF4-FFF2-40B4-BE49-F238E27FC236}">
                  <a16:creationId xmlns:a16="http://schemas.microsoft.com/office/drawing/2014/main" xmlns="" id="{50C6FC87-3FA0-7847-B93C-DBBD97A79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1988" y="2112963"/>
              <a:ext cx="255588" cy="187325"/>
            </a:xfrm>
            <a:custGeom>
              <a:avLst/>
              <a:gdLst>
                <a:gd name="T0" fmla="*/ 21 w 242"/>
                <a:gd name="T1" fmla="*/ 0 h 177"/>
                <a:gd name="T2" fmla="*/ 21 w 242"/>
                <a:gd name="T3" fmla="*/ 0 h 177"/>
                <a:gd name="T4" fmla="*/ 0 w 242"/>
                <a:gd name="T5" fmla="*/ 7 h 177"/>
                <a:gd name="T6" fmla="*/ 3 w 242"/>
                <a:gd name="T7" fmla="*/ 35 h 177"/>
                <a:gd name="T8" fmla="*/ 38 w 242"/>
                <a:gd name="T9" fmla="*/ 58 h 177"/>
                <a:gd name="T10" fmla="*/ 40 w 242"/>
                <a:gd name="T11" fmla="*/ 75 h 177"/>
                <a:gd name="T12" fmla="*/ 29 w 242"/>
                <a:gd name="T13" fmla="*/ 86 h 177"/>
                <a:gd name="T14" fmla="*/ 35 w 242"/>
                <a:gd name="T15" fmla="*/ 121 h 177"/>
                <a:gd name="T16" fmla="*/ 169 w 242"/>
                <a:gd name="T17" fmla="*/ 165 h 177"/>
                <a:gd name="T18" fmla="*/ 205 w 242"/>
                <a:gd name="T19" fmla="*/ 177 h 177"/>
                <a:gd name="T20" fmla="*/ 242 w 242"/>
                <a:gd name="T21" fmla="*/ 145 h 177"/>
                <a:gd name="T22" fmla="*/ 198 w 242"/>
                <a:gd name="T23" fmla="*/ 110 h 177"/>
                <a:gd name="T24" fmla="*/ 158 w 242"/>
                <a:gd name="T25" fmla="*/ 121 h 177"/>
                <a:gd name="T26" fmla="*/ 103 w 242"/>
                <a:gd name="T27" fmla="*/ 115 h 177"/>
                <a:gd name="T28" fmla="*/ 82 w 242"/>
                <a:gd name="T29" fmla="*/ 94 h 177"/>
                <a:gd name="T30" fmla="*/ 77 w 242"/>
                <a:gd name="T31" fmla="*/ 37 h 177"/>
                <a:gd name="T32" fmla="*/ 42 w 242"/>
                <a:gd name="T33" fmla="*/ 19 h 177"/>
                <a:gd name="T34" fmla="*/ 21 w 242"/>
                <a:gd name="T3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2" h="177">
                  <a:moveTo>
                    <a:pt x="21" y="0"/>
                  </a:moveTo>
                  <a:lnTo>
                    <a:pt x="21" y="0"/>
                  </a:lnTo>
                  <a:lnTo>
                    <a:pt x="0" y="7"/>
                  </a:lnTo>
                  <a:lnTo>
                    <a:pt x="3" y="35"/>
                  </a:lnTo>
                  <a:lnTo>
                    <a:pt x="38" y="58"/>
                  </a:lnTo>
                  <a:lnTo>
                    <a:pt x="40" y="75"/>
                  </a:lnTo>
                  <a:lnTo>
                    <a:pt x="29" y="86"/>
                  </a:lnTo>
                  <a:lnTo>
                    <a:pt x="35" y="121"/>
                  </a:lnTo>
                  <a:lnTo>
                    <a:pt x="169" y="165"/>
                  </a:lnTo>
                  <a:lnTo>
                    <a:pt x="205" y="177"/>
                  </a:lnTo>
                  <a:lnTo>
                    <a:pt x="242" y="145"/>
                  </a:lnTo>
                  <a:lnTo>
                    <a:pt x="198" y="110"/>
                  </a:lnTo>
                  <a:lnTo>
                    <a:pt x="158" y="121"/>
                  </a:lnTo>
                  <a:lnTo>
                    <a:pt x="103" y="115"/>
                  </a:lnTo>
                  <a:lnTo>
                    <a:pt x="82" y="94"/>
                  </a:lnTo>
                  <a:lnTo>
                    <a:pt x="77" y="37"/>
                  </a:lnTo>
                  <a:lnTo>
                    <a:pt x="42" y="19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0" name="Freeform 196">
              <a:extLst>
                <a:ext uri="{FF2B5EF4-FFF2-40B4-BE49-F238E27FC236}">
                  <a16:creationId xmlns:a16="http://schemas.microsoft.com/office/drawing/2014/main" xmlns="" id="{7B64A4FD-E8DE-674E-9773-F0E54A3CD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5800" y="2301876"/>
              <a:ext cx="441325" cy="550863"/>
            </a:xfrm>
            <a:custGeom>
              <a:avLst/>
              <a:gdLst>
                <a:gd name="T0" fmla="*/ 107 w 417"/>
                <a:gd name="T1" fmla="*/ 3 h 520"/>
                <a:gd name="T2" fmla="*/ 107 w 417"/>
                <a:gd name="T3" fmla="*/ 3 h 520"/>
                <a:gd name="T4" fmla="*/ 69 w 417"/>
                <a:gd name="T5" fmla="*/ 0 h 520"/>
                <a:gd name="T6" fmla="*/ 24 w 417"/>
                <a:gd name="T7" fmla="*/ 17 h 520"/>
                <a:gd name="T8" fmla="*/ 0 w 417"/>
                <a:gd name="T9" fmla="*/ 51 h 520"/>
                <a:gd name="T10" fmla="*/ 7 w 417"/>
                <a:gd name="T11" fmla="*/ 142 h 520"/>
                <a:gd name="T12" fmla="*/ 81 w 417"/>
                <a:gd name="T13" fmla="*/ 145 h 520"/>
                <a:gd name="T14" fmla="*/ 153 w 417"/>
                <a:gd name="T15" fmla="*/ 180 h 520"/>
                <a:gd name="T16" fmla="*/ 203 w 417"/>
                <a:gd name="T17" fmla="*/ 238 h 520"/>
                <a:gd name="T18" fmla="*/ 241 w 417"/>
                <a:gd name="T19" fmla="*/ 236 h 520"/>
                <a:gd name="T20" fmla="*/ 231 w 417"/>
                <a:gd name="T21" fmla="*/ 291 h 520"/>
                <a:gd name="T22" fmla="*/ 196 w 417"/>
                <a:gd name="T23" fmla="*/ 349 h 520"/>
                <a:gd name="T24" fmla="*/ 158 w 417"/>
                <a:gd name="T25" fmla="*/ 366 h 520"/>
                <a:gd name="T26" fmla="*/ 130 w 417"/>
                <a:gd name="T27" fmla="*/ 361 h 520"/>
                <a:gd name="T28" fmla="*/ 116 w 417"/>
                <a:gd name="T29" fmla="*/ 349 h 520"/>
                <a:gd name="T30" fmla="*/ 95 w 417"/>
                <a:gd name="T31" fmla="*/ 377 h 520"/>
                <a:gd name="T32" fmla="*/ 104 w 417"/>
                <a:gd name="T33" fmla="*/ 405 h 520"/>
                <a:gd name="T34" fmla="*/ 134 w 417"/>
                <a:gd name="T35" fmla="*/ 406 h 520"/>
                <a:gd name="T36" fmla="*/ 170 w 417"/>
                <a:gd name="T37" fmla="*/ 389 h 520"/>
                <a:gd name="T38" fmla="*/ 201 w 417"/>
                <a:gd name="T39" fmla="*/ 469 h 520"/>
                <a:gd name="T40" fmla="*/ 280 w 417"/>
                <a:gd name="T41" fmla="*/ 520 h 520"/>
                <a:gd name="T42" fmla="*/ 334 w 417"/>
                <a:gd name="T43" fmla="*/ 452 h 520"/>
                <a:gd name="T44" fmla="*/ 288 w 417"/>
                <a:gd name="T45" fmla="*/ 378 h 520"/>
                <a:gd name="T46" fmla="*/ 315 w 417"/>
                <a:gd name="T47" fmla="*/ 349 h 520"/>
                <a:gd name="T48" fmla="*/ 351 w 417"/>
                <a:gd name="T49" fmla="*/ 410 h 520"/>
                <a:gd name="T50" fmla="*/ 417 w 417"/>
                <a:gd name="T51" fmla="*/ 352 h 520"/>
                <a:gd name="T52" fmla="*/ 405 w 417"/>
                <a:gd name="T53" fmla="*/ 326 h 520"/>
                <a:gd name="T54" fmla="*/ 360 w 417"/>
                <a:gd name="T55" fmla="*/ 340 h 520"/>
                <a:gd name="T56" fmla="*/ 329 w 417"/>
                <a:gd name="T57" fmla="*/ 254 h 520"/>
                <a:gd name="T58" fmla="*/ 358 w 417"/>
                <a:gd name="T59" fmla="*/ 205 h 520"/>
                <a:gd name="T60" fmla="*/ 299 w 417"/>
                <a:gd name="T61" fmla="*/ 142 h 520"/>
                <a:gd name="T62" fmla="*/ 266 w 417"/>
                <a:gd name="T63" fmla="*/ 165 h 520"/>
                <a:gd name="T64" fmla="*/ 235 w 417"/>
                <a:gd name="T65" fmla="*/ 96 h 520"/>
                <a:gd name="T66" fmla="*/ 169 w 417"/>
                <a:gd name="T67" fmla="*/ 105 h 520"/>
                <a:gd name="T68" fmla="*/ 151 w 417"/>
                <a:gd name="T69" fmla="*/ 23 h 520"/>
                <a:gd name="T70" fmla="*/ 97 w 417"/>
                <a:gd name="T71" fmla="*/ 59 h 520"/>
                <a:gd name="T72" fmla="*/ 92 w 417"/>
                <a:gd name="T73" fmla="*/ 105 h 520"/>
                <a:gd name="T74" fmla="*/ 62 w 417"/>
                <a:gd name="T75" fmla="*/ 105 h 520"/>
                <a:gd name="T76" fmla="*/ 66 w 417"/>
                <a:gd name="T77" fmla="*/ 65 h 520"/>
                <a:gd name="T78" fmla="*/ 107 w 417"/>
                <a:gd name="T79" fmla="*/ 3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7" h="520">
                  <a:moveTo>
                    <a:pt x="107" y="3"/>
                  </a:moveTo>
                  <a:lnTo>
                    <a:pt x="107" y="3"/>
                  </a:lnTo>
                  <a:lnTo>
                    <a:pt x="69" y="0"/>
                  </a:lnTo>
                  <a:lnTo>
                    <a:pt x="24" y="17"/>
                  </a:lnTo>
                  <a:lnTo>
                    <a:pt x="0" y="51"/>
                  </a:lnTo>
                  <a:lnTo>
                    <a:pt x="7" y="142"/>
                  </a:lnTo>
                  <a:lnTo>
                    <a:pt x="81" y="145"/>
                  </a:lnTo>
                  <a:lnTo>
                    <a:pt x="153" y="180"/>
                  </a:lnTo>
                  <a:lnTo>
                    <a:pt x="203" y="238"/>
                  </a:lnTo>
                  <a:lnTo>
                    <a:pt x="241" y="236"/>
                  </a:lnTo>
                  <a:lnTo>
                    <a:pt x="231" y="291"/>
                  </a:lnTo>
                  <a:lnTo>
                    <a:pt x="196" y="349"/>
                  </a:lnTo>
                  <a:lnTo>
                    <a:pt x="158" y="366"/>
                  </a:lnTo>
                  <a:lnTo>
                    <a:pt x="130" y="361"/>
                  </a:lnTo>
                  <a:lnTo>
                    <a:pt x="116" y="349"/>
                  </a:lnTo>
                  <a:lnTo>
                    <a:pt x="95" y="377"/>
                  </a:lnTo>
                  <a:lnTo>
                    <a:pt x="104" y="405"/>
                  </a:lnTo>
                  <a:lnTo>
                    <a:pt x="134" y="406"/>
                  </a:lnTo>
                  <a:lnTo>
                    <a:pt x="170" y="389"/>
                  </a:lnTo>
                  <a:lnTo>
                    <a:pt x="201" y="469"/>
                  </a:lnTo>
                  <a:lnTo>
                    <a:pt x="280" y="520"/>
                  </a:lnTo>
                  <a:lnTo>
                    <a:pt x="334" y="452"/>
                  </a:lnTo>
                  <a:lnTo>
                    <a:pt x="288" y="378"/>
                  </a:lnTo>
                  <a:lnTo>
                    <a:pt x="315" y="349"/>
                  </a:lnTo>
                  <a:lnTo>
                    <a:pt x="351" y="410"/>
                  </a:lnTo>
                  <a:lnTo>
                    <a:pt x="417" y="352"/>
                  </a:lnTo>
                  <a:lnTo>
                    <a:pt x="405" y="326"/>
                  </a:lnTo>
                  <a:lnTo>
                    <a:pt x="360" y="340"/>
                  </a:lnTo>
                  <a:lnTo>
                    <a:pt x="329" y="254"/>
                  </a:lnTo>
                  <a:lnTo>
                    <a:pt x="358" y="205"/>
                  </a:lnTo>
                  <a:lnTo>
                    <a:pt x="299" y="142"/>
                  </a:lnTo>
                  <a:lnTo>
                    <a:pt x="266" y="165"/>
                  </a:lnTo>
                  <a:lnTo>
                    <a:pt x="235" y="96"/>
                  </a:lnTo>
                  <a:lnTo>
                    <a:pt x="169" y="105"/>
                  </a:lnTo>
                  <a:lnTo>
                    <a:pt x="151" y="23"/>
                  </a:lnTo>
                  <a:lnTo>
                    <a:pt x="97" y="59"/>
                  </a:lnTo>
                  <a:lnTo>
                    <a:pt x="92" y="105"/>
                  </a:lnTo>
                  <a:lnTo>
                    <a:pt x="62" y="105"/>
                  </a:lnTo>
                  <a:lnTo>
                    <a:pt x="66" y="65"/>
                  </a:lnTo>
                  <a:lnTo>
                    <a:pt x="107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1" name="Freeform 197">
              <a:extLst>
                <a:ext uri="{FF2B5EF4-FFF2-40B4-BE49-F238E27FC236}">
                  <a16:creationId xmlns:a16="http://schemas.microsoft.com/office/drawing/2014/main" xmlns="" id="{AAFE266F-44A0-8B40-8B49-0F1227F11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8363" y="2338388"/>
              <a:ext cx="73025" cy="42863"/>
            </a:xfrm>
            <a:custGeom>
              <a:avLst/>
              <a:gdLst>
                <a:gd name="T0" fmla="*/ 14 w 69"/>
                <a:gd name="T1" fmla="*/ 0 h 40"/>
                <a:gd name="T2" fmla="*/ 14 w 69"/>
                <a:gd name="T3" fmla="*/ 0 h 40"/>
                <a:gd name="T4" fmla="*/ 0 w 69"/>
                <a:gd name="T5" fmla="*/ 14 h 40"/>
                <a:gd name="T6" fmla="*/ 12 w 69"/>
                <a:gd name="T7" fmla="*/ 33 h 40"/>
                <a:gd name="T8" fmla="*/ 69 w 69"/>
                <a:gd name="T9" fmla="*/ 40 h 40"/>
                <a:gd name="T10" fmla="*/ 33 w 69"/>
                <a:gd name="T11" fmla="*/ 2 h 40"/>
                <a:gd name="T12" fmla="*/ 14 w 69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40">
                  <a:moveTo>
                    <a:pt x="14" y="0"/>
                  </a:moveTo>
                  <a:lnTo>
                    <a:pt x="14" y="0"/>
                  </a:lnTo>
                  <a:lnTo>
                    <a:pt x="0" y="14"/>
                  </a:lnTo>
                  <a:lnTo>
                    <a:pt x="12" y="33"/>
                  </a:lnTo>
                  <a:lnTo>
                    <a:pt x="69" y="40"/>
                  </a:lnTo>
                  <a:lnTo>
                    <a:pt x="33" y="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2" name="Freeform 198">
              <a:extLst>
                <a:ext uri="{FF2B5EF4-FFF2-40B4-BE49-F238E27FC236}">
                  <a16:creationId xmlns:a16="http://schemas.microsoft.com/office/drawing/2014/main" xmlns="" id="{B05A8AE4-4C75-C242-ABA1-CB0F089FF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4225" y="1935163"/>
              <a:ext cx="496888" cy="288925"/>
            </a:xfrm>
            <a:custGeom>
              <a:avLst/>
              <a:gdLst>
                <a:gd name="T0" fmla="*/ 38 w 471"/>
                <a:gd name="T1" fmla="*/ 184 h 273"/>
                <a:gd name="T2" fmla="*/ 38 w 471"/>
                <a:gd name="T3" fmla="*/ 184 h 273"/>
                <a:gd name="T4" fmla="*/ 38 w 471"/>
                <a:gd name="T5" fmla="*/ 199 h 273"/>
                <a:gd name="T6" fmla="*/ 0 w 471"/>
                <a:gd name="T7" fmla="*/ 208 h 273"/>
                <a:gd name="T8" fmla="*/ 10 w 471"/>
                <a:gd name="T9" fmla="*/ 226 h 273"/>
                <a:gd name="T10" fmla="*/ 54 w 471"/>
                <a:gd name="T11" fmla="*/ 243 h 273"/>
                <a:gd name="T12" fmla="*/ 102 w 471"/>
                <a:gd name="T13" fmla="*/ 249 h 273"/>
                <a:gd name="T14" fmla="*/ 137 w 471"/>
                <a:gd name="T15" fmla="*/ 273 h 273"/>
                <a:gd name="T16" fmla="*/ 172 w 471"/>
                <a:gd name="T17" fmla="*/ 254 h 273"/>
                <a:gd name="T18" fmla="*/ 148 w 471"/>
                <a:gd name="T19" fmla="*/ 229 h 273"/>
                <a:gd name="T20" fmla="*/ 179 w 471"/>
                <a:gd name="T21" fmla="*/ 229 h 273"/>
                <a:gd name="T22" fmla="*/ 198 w 471"/>
                <a:gd name="T23" fmla="*/ 208 h 273"/>
                <a:gd name="T24" fmla="*/ 245 w 471"/>
                <a:gd name="T25" fmla="*/ 201 h 273"/>
                <a:gd name="T26" fmla="*/ 245 w 471"/>
                <a:gd name="T27" fmla="*/ 191 h 273"/>
                <a:gd name="T28" fmla="*/ 219 w 471"/>
                <a:gd name="T29" fmla="*/ 173 h 273"/>
                <a:gd name="T30" fmla="*/ 222 w 471"/>
                <a:gd name="T31" fmla="*/ 154 h 273"/>
                <a:gd name="T32" fmla="*/ 295 w 471"/>
                <a:gd name="T33" fmla="*/ 166 h 273"/>
                <a:gd name="T34" fmla="*/ 403 w 471"/>
                <a:gd name="T35" fmla="*/ 124 h 273"/>
                <a:gd name="T36" fmla="*/ 363 w 471"/>
                <a:gd name="T37" fmla="*/ 112 h 273"/>
                <a:gd name="T38" fmla="*/ 374 w 471"/>
                <a:gd name="T39" fmla="*/ 98 h 273"/>
                <a:gd name="T40" fmla="*/ 457 w 471"/>
                <a:gd name="T41" fmla="*/ 98 h 273"/>
                <a:gd name="T42" fmla="*/ 471 w 471"/>
                <a:gd name="T43" fmla="*/ 84 h 273"/>
                <a:gd name="T44" fmla="*/ 302 w 471"/>
                <a:gd name="T45" fmla="*/ 24 h 273"/>
                <a:gd name="T46" fmla="*/ 262 w 471"/>
                <a:gd name="T47" fmla="*/ 10 h 273"/>
                <a:gd name="T48" fmla="*/ 219 w 471"/>
                <a:gd name="T49" fmla="*/ 42 h 273"/>
                <a:gd name="T50" fmla="*/ 170 w 471"/>
                <a:gd name="T51" fmla="*/ 1 h 273"/>
                <a:gd name="T52" fmla="*/ 144 w 471"/>
                <a:gd name="T53" fmla="*/ 0 h 273"/>
                <a:gd name="T54" fmla="*/ 139 w 471"/>
                <a:gd name="T55" fmla="*/ 33 h 273"/>
                <a:gd name="T56" fmla="*/ 106 w 471"/>
                <a:gd name="T57" fmla="*/ 3 h 273"/>
                <a:gd name="T58" fmla="*/ 67 w 471"/>
                <a:gd name="T59" fmla="*/ 15 h 273"/>
                <a:gd name="T60" fmla="*/ 74 w 471"/>
                <a:gd name="T61" fmla="*/ 35 h 273"/>
                <a:gd name="T62" fmla="*/ 132 w 471"/>
                <a:gd name="T63" fmla="*/ 47 h 273"/>
                <a:gd name="T64" fmla="*/ 128 w 471"/>
                <a:gd name="T65" fmla="*/ 75 h 273"/>
                <a:gd name="T66" fmla="*/ 160 w 471"/>
                <a:gd name="T67" fmla="*/ 94 h 273"/>
                <a:gd name="T68" fmla="*/ 236 w 471"/>
                <a:gd name="T69" fmla="*/ 75 h 273"/>
                <a:gd name="T70" fmla="*/ 238 w 471"/>
                <a:gd name="T71" fmla="*/ 101 h 273"/>
                <a:gd name="T72" fmla="*/ 175 w 471"/>
                <a:gd name="T73" fmla="*/ 131 h 273"/>
                <a:gd name="T74" fmla="*/ 137 w 471"/>
                <a:gd name="T75" fmla="*/ 101 h 273"/>
                <a:gd name="T76" fmla="*/ 102 w 471"/>
                <a:gd name="T77" fmla="*/ 105 h 273"/>
                <a:gd name="T78" fmla="*/ 137 w 471"/>
                <a:gd name="T79" fmla="*/ 154 h 273"/>
                <a:gd name="T80" fmla="*/ 120 w 471"/>
                <a:gd name="T81" fmla="*/ 163 h 273"/>
                <a:gd name="T82" fmla="*/ 94 w 471"/>
                <a:gd name="T83" fmla="*/ 140 h 273"/>
                <a:gd name="T84" fmla="*/ 74 w 471"/>
                <a:gd name="T85" fmla="*/ 152 h 273"/>
                <a:gd name="T86" fmla="*/ 92 w 471"/>
                <a:gd name="T87" fmla="*/ 185 h 273"/>
                <a:gd name="T88" fmla="*/ 121 w 471"/>
                <a:gd name="T89" fmla="*/ 185 h 273"/>
                <a:gd name="T90" fmla="*/ 114 w 471"/>
                <a:gd name="T91" fmla="*/ 217 h 273"/>
                <a:gd name="T92" fmla="*/ 90 w 471"/>
                <a:gd name="T93" fmla="*/ 213 h 273"/>
                <a:gd name="T94" fmla="*/ 59 w 471"/>
                <a:gd name="T95" fmla="*/ 180 h 273"/>
                <a:gd name="T96" fmla="*/ 38 w 471"/>
                <a:gd name="T97" fmla="*/ 18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71" h="273">
                  <a:moveTo>
                    <a:pt x="38" y="184"/>
                  </a:moveTo>
                  <a:lnTo>
                    <a:pt x="38" y="184"/>
                  </a:lnTo>
                  <a:lnTo>
                    <a:pt x="38" y="199"/>
                  </a:lnTo>
                  <a:lnTo>
                    <a:pt x="0" y="208"/>
                  </a:lnTo>
                  <a:lnTo>
                    <a:pt x="10" y="226"/>
                  </a:lnTo>
                  <a:lnTo>
                    <a:pt x="54" y="243"/>
                  </a:lnTo>
                  <a:lnTo>
                    <a:pt x="102" y="249"/>
                  </a:lnTo>
                  <a:lnTo>
                    <a:pt x="137" y="273"/>
                  </a:lnTo>
                  <a:lnTo>
                    <a:pt x="172" y="254"/>
                  </a:lnTo>
                  <a:lnTo>
                    <a:pt x="148" y="229"/>
                  </a:lnTo>
                  <a:lnTo>
                    <a:pt x="179" y="229"/>
                  </a:lnTo>
                  <a:lnTo>
                    <a:pt x="198" y="208"/>
                  </a:lnTo>
                  <a:lnTo>
                    <a:pt x="245" y="201"/>
                  </a:lnTo>
                  <a:lnTo>
                    <a:pt x="245" y="191"/>
                  </a:lnTo>
                  <a:lnTo>
                    <a:pt x="219" y="173"/>
                  </a:lnTo>
                  <a:lnTo>
                    <a:pt x="222" y="154"/>
                  </a:lnTo>
                  <a:lnTo>
                    <a:pt x="295" y="166"/>
                  </a:lnTo>
                  <a:lnTo>
                    <a:pt x="403" y="124"/>
                  </a:lnTo>
                  <a:lnTo>
                    <a:pt x="363" y="112"/>
                  </a:lnTo>
                  <a:lnTo>
                    <a:pt x="374" y="98"/>
                  </a:lnTo>
                  <a:lnTo>
                    <a:pt x="457" y="98"/>
                  </a:lnTo>
                  <a:lnTo>
                    <a:pt x="471" y="84"/>
                  </a:lnTo>
                  <a:lnTo>
                    <a:pt x="302" y="24"/>
                  </a:lnTo>
                  <a:lnTo>
                    <a:pt x="262" y="10"/>
                  </a:lnTo>
                  <a:lnTo>
                    <a:pt x="219" y="42"/>
                  </a:lnTo>
                  <a:lnTo>
                    <a:pt x="170" y="1"/>
                  </a:lnTo>
                  <a:lnTo>
                    <a:pt x="144" y="0"/>
                  </a:lnTo>
                  <a:lnTo>
                    <a:pt x="139" y="33"/>
                  </a:lnTo>
                  <a:lnTo>
                    <a:pt x="106" y="3"/>
                  </a:lnTo>
                  <a:lnTo>
                    <a:pt x="67" y="15"/>
                  </a:lnTo>
                  <a:lnTo>
                    <a:pt x="74" y="35"/>
                  </a:lnTo>
                  <a:lnTo>
                    <a:pt x="132" y="47"/>
                  </a:lnTo>
                  <a:lnTo>
                    <a:pt x="128" y="75"/>
                  </a:lnTo>
                  <a:lnTo>
                    <a:pt x="160" y="94"/>
                  </a:lnTo>
                  <a:lnTo>
                    <a:pt x="236" y="75"/>
                  </a:lnTo>
                  <a:lnTo>
                    <a:pt x="238" y="101"/>
                  </a:lnTo>
                  <a:lnTo>
                    <a:pt x="175" y="131"/>
                  </a:lnTo>
                  <a:lnTo>
                    <a:pt x="137" y="101"/>
                  </a:lnTo>
                  <a:lnTo>
                    <a:pt x="102" y="105"/>
                  </a:lnTo>
                  <a:lnTo>
                    <a:pt x="137" y="154"/>
                  </a:lnTo>
                  <a:lnTo>
                    <a:pt x="120" y="163"/>
                  </a:lnTo>
                  <a:lnTo>
                    <a:pt x="94" y="140"/>
                  </a:lnTo>
                  <a:lnTo>
                    <a:pt x="74" y="152"/>
                  </a:lnTo>
                  <a:lnTo>
                    <a:pt x="92" y="185"/>
                  </a:lnTo>
                  <a:lnTo>
                    <a:pt x="121" y="185"/>
                  </a:lnTo>
                  <a:lnTo>
                    <a:pt x="114" y="217"/>
                  </a:lnTo>
                  <a:lnTo>
                    <a:pt x="90" y="213"/>
                  </a:lnTo>
                  <a:lnTo>
                    <a:pt x="59" y="180"/>
                  </a:lnTo>
                  <a:lnTo>
                    <a:pt x="38" y="18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3" name="Freeform 199">
              <a:extLst>
                <a:ext uri="{FF2B5EF4-FFF2-40B4-BE49-F238E27FC236}">
                  <a16:creationId xmlns:a16="http://schemas.microsoft.com/office/drawing/2014/main" xmlns="" id="{D23DDE24-CD6B-7D4F-AD80-0267DC087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2300" y="2640013"/>
              <a:ext cx="119063" cy="98425"/>
            </a:xfrm>
            <a:custGeom>
              <a:avLst/>
              <a:gdLst>
                <a:gd name="T0" fmla="*/ 35 w 112"/>
                <a:gd name="T1" fmla="*/ 0 h 94"/>
                <a:gd name="T2" fmla="*/ 35 w 112"/>
                <a:gd name="T3" fmla="*/ 0 h 94"/>
                <a:gd name="T4" fmla="*/ 2 w 112"/>
                <a:gd name="T5" fmla="*/ 42 h 94"/>
                <a:gd name="T6" fmla="*/ 0 w 112"/>
                <a:gd name="T7" fmla="*/ 88 h 94"/>
                <a:gd name="T8" fmla="*/ 29 w 112"/>
                <a:gd name="T9" fmla="*/ 71 h 94"/>
                <a:gd name="T10" fmla="*/ 64 w 112"/>
                <a:gd name="T11" fmla="*/ 71 h 94"/>
                <a:gd name="T12" fmla="*/ 89 w 112"/>
                <a:gd name="T13" fmla="*/ 94 h 94"/>
                <a:gd name="T14" fmla="*/ 112 w 112"/>
                <a:gd name="T15" fmla="*/ 75 h 94"/>
                <a:gd name="T16" fmla="*/ 35 w 112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94">
                  <a:moveTo>
                    <a:pt x="35" y="0"/>
                  </a:moveTo>
                  <a:lnTo>
                    <a:pt x="35" y="0"/>
                  </a:lnTo>
                  <a:lnTo>
                    <a:pt x="2" y="42"/>
                  </a:lnTo>
                  <a:lnTo>
                    <a:pt x="0" y="88"/>
                  </a:lnTo>
                  <a:lnTo>
                    <a:pt x="29" y="71"/>
                  </a:lnTo>
                  <a:lnTo>
                    <a:pt x="64" y="71"/>
                  </a:lnTo>
                  <a:lnTo>
                    <a:pt x="89" y="94"/>
                  </a:lnTo>
                  <a:lnTo>
                    <a:pt x="112" y="75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4" name="Freeform 200">
              <a:extLst>
                <a:ext uri="{FF2B5EF4-FFF2-40B4-BE49-F238E27FC236}">
                  <a16:creationId xmlns:a16="http://schemas.microsoft.com/office/drawing/2014/main" xmlns="" id="{7B0EE3FC-2D88-964D-B253-BF5E0E7F0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8538" y="3214688"/>
              <a:ext cx="133350" cy="142875"/>
            </a:xfrm>
            <a:custGeom>
              <a:avLst/>
              <a:gdLst>
                <a:gd name="T0" fmla="*/ 83 w 125"/>
                <a:gd name="T1" fmla="*/ 0 h 136"/>
                <a:gd name="T2" fmla="*/ 83 w 125"/>
                <a:gd name="T3" fmla="*/ 0 h 136"/>
                <a:gd name="T4" fmla="*/ 0 w 125"/>
                <a:gd name="T5" fmla="*/ 80 h 136"/>
                <a:gd name="T6" fmla="*/ 9 w 125"/>
                <a:gd name="T7" fmla="*/ 98 h 136"/>
                <a:gd name="T8" fmla="*/ 110 w 125"/>
                <a:gd name="T9" fmla="*/ 136 h 136"/>
                <a:gd name="T10" fmla="*/ 125 w 125"/>
                <a:gd name="T11" fmla="*/ 111 h 136"/>
                <a:gd name="T12" fmla="*/ 116 w 125"/>
                <a:gd name="T13" fmla="*/ 69 h 136"/>
                <a:gd name="T14" fmla="*/ 83 w 125"/>
                <a:gd name="T15" fmla="*/ 73 h 136"/>
                <a:gd name="T16" fmla="*/ 64 w 125"/>
                <a:gd name="T17" fmla="*/ 52 h 136"/>
                <a:gd name="T18" fmla="*/ 95 w 125"/>
                <a:gd name="T19" fmla="*/ 21 h 136"/>
                <a:gd name="T20" fmla="*/ 83 w 125"/>
                <a:gd name="T21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" h="136">
                  <a:moveTo>
                    <a:pt x="83" y="0"/>
                  </a:moveTo>
                  <a:lnTo>
                    <a:pt x="83" y="0"/>
                  </a:lnTo>
                  <a:lnTo>
                    <a:pt x="0" y="80"/>
                  </a:lnTo>
                  <a:lnTo>
                    <a:pt x="9" y="98"/>
                  </a:lnTo>
                  <a:lnTo>
                    <a:pt x="110" y="136"/>
                  </a:lnTo>
                  <a:lnTo>
                    <a:pt x="125" y="111"/>
                  </a:lnTo>
                  <a:lnTo>
                    <a:pt x="116" y="69"/>
                  </a:lnTo>
                  <a:lnTo>
                    <a:pt x="83" y="73"/>
                  </a:lnTo>
                  <a:lnTo>
                    <a:pt x="64" y="52"/>
                  </a:lnTo>
                  <a:lnTo>
                    <a:pt x="95" y="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5" name="Freeform 201">
              <a:extLst>
                <a:ext uri="{FF2B5EF4-FFF2-40B4-BE49-F238E27FC236}">
                  <a16:creationId xmlns:a16="http://schemas.microsoft.com/office/drawing/2014/main" xmlns="" id="{85238BCD-F4D6-D84D-920A-919F22607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9625" y="2198688"/>
              <a:ext cx="1565275" cy="1265238"/>
            </a:xfrm>
            <a:custGeom>
              <a:avLst/>
              <a:gdLst>
                <a:gd name="T0" fmla="*/ 214 w 1481"/>
                <a:gd name="T1" fmla="*/ 0 h 1196"/>
                <a:gd name="T2" fmla="*/ 238 w 1481"/>
                <a:gd name="T3" fmla="*/ 55 h 1196"/>
                <a:gd name="T4" fmla="*/ 304 w 1481"/>
                <a:gd name="T5" fmla="*/ 35 h 1196"/>
                <a:gd name="T6" fmla="*/ 394 w 1481"/>
                <a:gd name="T7" fmla="*/ 53 h 1196"/>
                <a:gd name="T8" fmla="*/ 449 w 1481"/>
                <a:gd name="T9" fmla="*/ 98 h 1196"/>
                <a:gd name="T10" fmla="*/ 476 w 1481"/>
                <a:gd name="T11" fmla="*/ 71 h 1196"/>
                <a:gd name="T12" fmla="*/ 572 w 1481"/>
                <a:gd name="T13" fmla="*/ 153 h 1196"/>
                <a:gd name="T14" fmla="*/ 594 w 1481"/>
                <a:gd name="T15" fmla="*/ 218 h 1196"/>
                <a:gd name="T16" fmla="*/ 691 w 1481"/>
                <a:gd name="T17" fmla="*/ 246 h 1196"/>
                <a:gd name="T18" fmla="*/ 717 w 1481"/>
                <a:gd name="T19" fmla="*/ 289 h 1196"/>
                <a:gd name="T20" fmla="*/ 760 w 1481"/>
                <a:gd name="T21" fmla="*/ 220 h 1196"/>
                <a:gd name="T22" fmla="*/ 846 w 1481"/>
                <a:gd name="T23" fmla="*/ 289 h 1196"/>
                <a:gd name="T24" fmla="*/ 894 w 1481"/>
                <a:gd name="T25" fmla="*/ 272 h 1196"/>
                <a:gd name="T26" fmla="*/ 932 w 1481"/>
                <a:gd name="T27" fmla="*/ 212 h 1196"/>
                <a:gd name="T28" fmla="*/ 912 w 1481"/>
                <a:gd name="T29" fmla="*/ 299 h 1196"/>
                <a:gd name="T30" fmla="*/ 933 w 1481"/>
                <a:gd name="T31" fmla="*/ 299 h 1196"/>
                <a:gd name="T32" fmla="*/ 971 w 1481"/>
                <a:gd name="T33" fmla="*/ 226 h 1196"/>
                <a:gd name="T34" fmla="*/ 957 w 1481"/>
                <a:gd name="T35" fmla="*/ 169 h 1196"/>
                <a:gd name="T36" fmla="*/ 1025 w 1481"/>
                <a:gd name="T37" fmla="*/ 161 h 1196"/>
                <a:gd name="T38" fmla="*/ 1062 w 1481"/>
                <a:gd name="T39" fmla="*/ 270 h 1196"/>
                <a:gd name="T40" fmla="*/ 1055 w 1481"/>
                <a:gd name="T41" fmla="*/ 329 h 1196"/>
                <a:gd name="T42" fmla="*/ 1141 w 1481"/>
                <a:gd name="T43" fmla="*/ 258 h 1196"/>
                <a:gd name="T44" fmla="*/ 1166 w 1481"/>
                <a:gd name="T45" fmla="*/ 384 h 1196"/>
                <a:gd name="T46" fmla="*/ 1082 w 1481"/>
                <a:gd name="T47" fmla="*/ 388 h 1196"/>
                <a:gd name="T48" fmla="*/ 1016 w 1481"/>
                <a:gd name="T49" fmla="*/ 429 h 1196"/>
                <a:gd name="T50" fmla="*/ 935 w 1481"/>
                <a:gd name="T51" fmla="*/ 474 h 1196"/>
                <a:gd name="T52" fmla="*/ 806 w 1481"/>
                <a:gd name="T53" fmla="*/ 608 h 1196"/>
                <a:gd name="T54" fmla="*/ 840 w 1481"/>
                <a:gd name="T55" fmla="*/ 650 h 1196"/>
                <a:gd name="T56" fmla="*/ 912 w 1481"/>
                <a:gd name="T57" fmla="*/ 746 h 1196"/>
                <a:gd name="T58" fmla="*/ 982 w 1481"/>
                <a:gd name="T59" fmla="*/ 876 h 1196"/>
                <a:gd name="T60" fmla="*/ 1004 w 1481"/>
                <a:gd name="T61" fmla="*/ 918 h 1196"/>
                <a:gd name="T62" fmla="*/ 1039 w 1481"/>
                <a:gd name="T63" fmla="*/ 797 h 1196"/>
                <a:gd name="T64" fmla="*/ 1111 w 1481"/>
                <a:gd name="T65" fmla="*/ 750 h 1196"/>
                <a:gd name="T66" fmla="*/ 1178 w 1481"/>
                <a:gd name="T67" fmla="*/ 559 h 1196"/>
                <a:gd name="T68" fmla="*/ 1297 w 1481"/>
                <a:gd name="T69" fmla="*/ 644 h 1196"/>
                <a:gd name="T70" fmla="*/ 1311 w 1481"/>
                <a:gd name="T71" fmla="*/ 719 h 1196"/>
                <a:gd name="T72" fmla="*/ 1408 w 1481"/>
                <a:gd name="T73" fmla="*/ 807 h 1196"/>
                <a:gd name="T74" fmla="*/ 1481 w 1481"/>
                <a:gd name="T75" fmla="*/ 935 h 1196"/>
                <a:gd name="T76" fmla="*/ 1366 w 1481"/>
                <a:gd name="T77" fmla="*/ 994 h 1196"/>
                <a:gd name="T78" fmla="*/ 1248 w 1481"/>
                <a:gd name="T79" fmla="*/ 975 h 1196"/>
                <a:gd name="T80" fmla="*/ 1221 w 1481"/>
                <a:gd name="T81" fmla="*/ 1018 h 1196"/>
                <a:gd name="T82" fmla="*/ 1282 w 1481"/>
                <a:gd name="T83" fmla="*/ 1020 h 1196"/>
                <a:gd name="T84" fmla="*/ 1270 w 1481"/>
                <a:gd name="T85" fmla="*/ 1103 h 1196"/>
                <a:gd name="T86" fmla="*/ 1317 w 1481"/>
                <a:gd name="T87" fmla="*/ 1113 h 1196"/>
                <a:gd name="T88" fmla="*/ 1344 w 1481"/>
                <a:gd name="T89" fmla="*/ 1095 h 1196"/>
                <a:gd name="T90" fmla="*/ 1270 w 1481"/>
                <a:gd name="T91" fmla="*/ 1144 h 1196"/>
                <a:gd name="T92" fmla="*/ 1221 w 1481"/>
                <a:gd name="T93" fmla="*/ 1176 h 1196"/>
                <a:gd name="T94" fmla="*/ 1252 w 1481"/>
                <a:gd name="T95" fmla="*/ 1113 h 1196"/>
                <a:gd name="T96" fmla="*/ 1203 w 1481"/>
                <a:gd name="T97" fmla="*/ 1062 h 1196"/>
                <a:gd name="T98" fmla="*/ 1149 w 1481"/>
                <a:gd name="T99" fmla="*/ 1071 h 1196"/>
                <a:gd name="T100" fmla="*/ 1051 w 1481"/>
                <a:gd name="T101" fmla="*/ 1105 h 1196"/>
                <a:gd name="T102" fmla="*/ 863 w 1481"/>
                <a:gd name="T103" fmla="*/ 1196 h 1196"/>
                <a:gd name="T104" fmla="*/ 906 w 1481"/>
                <a:gd name="T105" fmla="*/ 1099 h 1196"/>
                <a:gd name="T106" fmla="*/ 855 w 1481"/>
                <a:gd name="T107" fmla="*/ 1032 h 1196"/>
                <a:gd name="T108" fmla="*/ 773 w 1481"/>
                <a:gd name="T109" fmla="*/ 998 h 1196"/>
                <a:gd name="T110" fmla="*/ 142 w 1481"/>
                <a:gd name="T111" fmla="*/ 853 h 1196"/>
                <a:gd name="T112" fmla="*/ 82 w 1481"/>
                <a:gd name="T113" fmla="*/ 768 h 1196"/>
                <a:gd name="T114" fmla="*/ 89 w 1481"/>
                <a:gd name="T115" fmla="*/ 694 h 1196"/>
                <a:gd name="T116" fmla="*/ 66 w 1481"/>
                <a:gd name="T117" fmla="*/ 654 h 1196"/>
                <a:gd name="T118" fmla="*/ 113 w 1481"/>
                <a:gd name="T119" fmla="*/ 587 h 1196"/>
                <a:gd name="T120" fmla="*/ 39 w 1481"/>
                <a:gd name="T121" fmla="*/ 416 h 1196"/>
                <a:gd name="T122" fmla="*/ 214 w 1481"/>
                <a:gd name="T123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81" h="1196">
                  <a:moveTo>
                    <a:pt x="214" y="0"/>
                  </a:moveTo>
                  <a:lnTo>
                    <a:pt x="214" y="0"/>
                  </a:lnTo>
                  <a:lnTo>
                    <a:pt x="230" y="23"/>
                  </a:lnTo>
                  <a:lnTo>
                    <a:pt x="238" y="55"/>
                  </a:lnTo>
                  <a:lnTo>
                    <a:pt x="277" y="65"/>
                  </a:lnTo>
                  <a:lnTo>
                    <a:pt x="304" y="35"/>
                  </a:lnTo>
                  <a:lnTo>
                    <a:pt x="328" y="47"/>
                  </a:lnTo>
                  <a:lnTo>
                    <a:pt x="394" y="53"/>
                  </a:lnTo>
                  <a:lnTo>
                    <a:pt x="441" y="33"/>
                  </a:lnTo>
                  <a:lnTo>
                    <a:pt x="449" y="98"/>
                  </a:lnTo>
                  <a:lnTo>
                    <a:pt x="476" y="98"/>
                  </a:lnTo>
                  <a:lnTo>
                    <a:pt x="476" y="71"/>
                  </a:lnTo>
                  <a:lnTo>
                    <a:pt x="504" y="73"/>
                  </a:lnTo>
                  <a:lnTo>
                    <a:pt x="572" y="153"/>
                  </a:lnTo>
                  <a:lnTo>
                    <a:pt x="617" y="181"/>
                  </a:lnTo>
                  <a:lnTo>
                    <a:pt x="594" y="218"/>
                  </a:lnTo>
                  <a:lnTo>
                    <a:pt x="603" y="228"/>
                  </a:lnTo>
                  <a:lnTo>
                    <a:pt x="691" y="246"/>
                  </a:lnTo>
                  <a:lnTo>
                    <a:pt x="693" y="285"/>
                  </a:lnTo>
                  <a:lnTo>
                    <a:pt x="717" y="289"/>
                  </a:lnTo>
                  <a:lnTo>
                    <a:pt x="722" y="230"/>
                  </a:lnTo>
                  <a:lnTo>
                    <a:pt x="760" y="220"/>
                  </a:lnTo>
                  <a:lnTo>
                    <a:pt x="787" y="262"/>
                  </a:lnTo>
                  <a:lnTo>
                    <a:pt x="846" y="289"/>
                  </a:lnTo>
                  <a:lnTo>
                    <a:pt x="875" y="295"/>
                  </a:lnTo>
                  <a:lnTo>
                    <a:pt x="894" y="272"/>
                  </a:lnTo>
                  <a:lnTo>
                    <a:pt x="896" y="234"/>
                  </a:lnTo>
                  <a:lnTo>
                    <a:pt x="932" y="212"/>
                  </a:lnTo>
                  <a:lnTo>
                    <a:pt x="943" y="244"/>
                  </a:lnTo>
                  <a:lnTo>
                    <a:pt x="912" y="299"/>
                  </a:lnTo>
                  <a:lnTo>
                    <a:pt x="916" y="327"/>
                  </a:lnTo>
                  <a:lnTo>
                    <a:pt x="933" y="299"/>
                  </a:lnTo>
                  <a:lnTo>
                    <a:pt x="969" y="268"/>
                  </a:lnTo>
                  <a:lnTo>
                    <a:pt x="971" y="226"/>
                  </a:lnTo>
                  <a:lnTo>
                    <a:pt x="951" y="195"/>
                  </a:lnTo>
                  <a:lnTo>
                    <a:pt x="957" y="169"/>
                  </a:lnTo>
                  <a:lnTo>
                    <a:pt x="1004" y="146"/>
                  </a:lnTo>
                  <a:lnTo>
                    <a:pt x="1025" y="161"/>
                  </a:lnTo>
                  <a:lnTo>
                    <a:pt x="1029" y="299"/>
                  </a:lnTo>
                  <a:lnTo>
                    <a:pt x="1062" y="270"/>
                  </a:lnTo>
                  <a:lnTo>
                    <a:pt x="1082" y="282"/>
                  </a:lnTo>
                  <a:lnTo>
                    <a:pt x="1055" y="329"/>
                  </a:lnTo>
                  <a:lnTo>
                    <a:pt x="1090" y="337"/>
                  </a:lnTo>
                  <a:lnTo>
                    <a:pt x="1141" y="258"/>
                  </a:lnTo>
                  <a:lnTo>
                    <a:pt x="1184" y="303"/>
                  </a:lnTo>
                  <a:lnTo>
                    <a:pt x="1166" y="384"/>
                  </a:lnTo>
                  <a:lnTo>
                    <a:pt x="1123" y="407"/>
                  </a:lnTo>
                  <a:lnTo>
                    <a:pt x="1082" y="388"/>
                  </a:lnTo>
                  <a:lnTo>
                    <a:pt x="1008" y="404"/>
                  </a:lnTo>
                  <a:lnTo>
                    <a:pt x="1016" y="429"/>
                  </a:lnTo>
                  <a:lnTo>
                    <a:pt x="996" y="461"/>
                  </a:lnTo>
                  <a:lnTo>
                    <a:pt x="935" y="474"/>
                  </a:lnTo>
                  <a:lnTo>
                    <a:pt x="867" y="528"/>
                  </a:lnTo>
                  <a:lnTo>
                    <a:pt x="806" y="608"/>
                  </a:lnTo>
                  <a:lnTo>
                    <a:pt x="799" y="634"/>
                  </a:lnTo>
                  <a:lnTo>
                    <a:pt x="840" y="650"/>
                  </a:lnTo>
                  <a:lnTo>
                    <a:pt x="855" y="689"/>
                  </a:lnTo>
                  <a:lnTo>
                    <a:pt x="912" y="746"/>
                  </a:lnTo>
                  <a:lnTo>
                    <a:pt x="1002" y="786"/>
                  </a:lnTo>
                  <a:lnTo>
                    <a:pt x="982" y="876"/>
                  </a:lnTo>
                  <a:lnTo>
                    <a:pt x="980" y="902"/>
                  </a:lnTo>
                  <a:lnTo>
                    <a:pt x="1004" y="918"/>
                  </a:lnTo>
                  <a:lnTo>
                    <a:pt x="1035" y="876"/>
                  </a:lnTo>
                  <a:lnTo>
                    <a:pt x="1039" y="797"/>
                  </a:lnTo>
                  <a:lnTo>
                    <a:pt x="1088" y="795"/>
                  </a:lnTo>
                  <a:lnTo>
                    <a:pt x="1111" y="750"/>
                  </a:lnTo>
                  <a:lnTo>
                    <a:pt x="1115" y="681"/>
                  </a:lnTo>
                  <a:lnTo>
                    <a:pt x="1178" y="559"/>
                  </a:lnTo>
                  <a:lnTo>
                    <a:pt x="1256" y="587"/>
                  </a:lnTo>
                  <a:lnTo>
                    <a:pt x="1297" y="644"/>
                  </a:lnTo>
                  <a:lnTo>
                    <a:pt x="1279" y="701"/>
                  </a:lnTo>
                  <a:lnTo>
                    <a:pt x="1311" y="719"/>
                  </a:lnTo>
                  <a:lnTo>
                    <a:pt x="1387" y="667"/>
                  </a:lnTo>
                  <a:lnTo>
                    <a:pt x="1408" y="807"/>
                  </a:lnTo>
                  <a:lnTo>
                    <a:pt x="1479" y="892"/>
                  </a:lnTo>
                  <a:lnTo>
                    <a:pt x="1481" y="935"/>
                  </a:lnTo>
                  <a:lnTo>
                    <a:pt x="1403" y="955"/>
                  </a:lnTo>
                  <a:lnTo>
                    <a:pt x="1366" y="994"/>
                  </a:lnTo>
                  <a:lnTo>
                    <a:pt x="1287" y="977"/>
                  </a:lnTo>
                  <a:lnTo>
                    <a:pt x="1248" y="975"/>
                  </a:lnTo>
                  <a:lnTo>
                    <a:pt x="1180" y="1028"/>
                  </a:lnTo>
                  <a:lnTo>
                    <a:pt x="1221" y="1018"/>
                  </a:lnTo>
                  <a:lnTo>
                    <a:pt x="1272" y="1008"/>
                  </a:lnTo>
                  <a:lnTo>
                    <a:pt x="1282" y="1020"/>
                  </a:lnTo>
                  <a:lnTo>
                    <a:pt x="1268" y="1063"/>
                  </a:lnTo>
                  <a:lnTo>
                    <a:pt x="1270" y="1103"/>
                  </a:lnTo>
                  <a:lnTo>
                    <a:pt x="1293" y="1119"/>
                  </a:lnTo>
                  <a:lnTo>
                    <a:pt x="1317" y="1113"/>
                  </a:lnTo>
                  <a:lnTo>
                    <a:pt x="1329" y="1095"/>
                  </a:lnTo>
                  <a:lnTo>
                    <a:pt x="1344" y="1095"/>
                  </a:lnTo>
                  <a:lnTo>
                    <a:pt x="1319" y="1142"/>
                  </a:lnTo>
                  <a:lnTo>
                    <a:pt x="1270" y="1144"/>
                  </a:lnTo>
                  <a:lnTo>
                    <a:pt x="1248" y="1176"/>
                  </a:lnTo>
                  <a:lnTo>
                    <a:pt x="1221" y="1176"/>
                  </a:lnTo>
                  <a:lnTo>
                    <a:pt x="1213" y="1152"/>
                  </a:lnTo>
                  <a:lnTo>
                    <a:pt x="1252" y="1113"/>
                  </a:lnTo>
                  <a:lnTo>
                    <a:pt x="1205" y="1128"/>
                  </a:lnTo>
                  <a:lnTo>
                    <a:pt x="1203" y="1062"/>
                  </a:lnTo>
                  <a:lnTo>
                    <a:pt x="1190" y="1054"/>
                  </a:lnTo>
                  <a:lnTo>
                    <a:pt x="1149" y="1071"/>
                  </a:lnTo>
                  <a:lnTo>
                    <a:pt x="1145" y="1105"/>
                  </a:lnTo>
                  <a:lnTo>
                    <a:pt x="1051" y="1105"/>
                  </a:lnTo>
                  <a:lnTo>
                    <a:pt x="971" y="1160"/>
                  </a:lnTo>
                  <a:lnTo>
                    <a:pt x="863" y="1196"/>
                  </a:lnTo>
                  <a:lnTo>
                    <a:pt x="852" y="1180"/>
                  </a:lnTo>
                  <a:lnTo>
                    <a:pt x="906" y="1099"/>
                  </a:lnTo>
                  <a:lnTo>
                    <a:pt x="875" y="1069"/>
                  </a:lnTo>
                  <a:lnTo>
                    <a:pt x="855" y="1032"/>
                  </a:lnTo>
                  <a:lnTo>
                    <a:pt x="816" y="1002"/>
                  </a:lnTo>
                  <a:lnTo>
                    <a:pt x="773" y="998"/>
                  </a:lnTo>
                  <a:lnTo>
                    <a:pt x="696" y="944"/>
                  </a:lnTo>
                  <a:lnTo>
                    <a:pt x="142" y="853"/>
                  </a:lnTo>
                  <a:lnTo>
                    <a:pt x="132" y="816"/>
                  </a:lnTo>
                  <a:lnTo>
                    <a:pt x="82" y="768"/>
                  </a:lnTo>
                  <a:lnTo>
                    <a:pt x="82" y="729"/>
                  </a:lnTo>
                  <a:lnTo>
                    <a:pt x="89" y="694"/>
                  </a:lnTo>
                  <a:lnTo>
                    <a:pt x="86" y="674"/>
                  </a:lnTo>
                  <a:lnTo>
                    <a:pt x="66" y="654"/>
                  </a:lnTo>
                  <a:lnTo>
                    <a:pt x="62" y="623"/>
                  </a:lnTo>
                  <a:lnTo>
                    <a:pt x="113" y="587"/>
                  </a:lnTo>
                  <a:lnTo>
                    <a:pt x="82" y="418"/>
                  </a:lnTo>
                  <a:lnTo>
                    <a:pt x="39" y="416"/>
                  </a:lnTo>
                  <a:lnTo>
                    <a:pt x="0" y="365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6" name="Freeform 202">
              <a:extLst>
                <a:ext uri="{FF2B5EF4-FFF2-40B4-BE49-F238E27FC236}">
                  <a16:creationId xmlns:a16="http://schemas.microsoft.com/office/drawing/2014/main" xmlns="" id="{34BD5686-96E4-FE44-8740-76F1B1509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338" y="3108326"/>
              <a:ext cx="1277938" cy="827088"/>
            </a:xfrm>
            <a:custGeom>
              <a:avLst/>
              <a:gdLst>
                <a:gd name="T0" fmla="*/ 153 w 1208"/>
                <a:gd name="T1" fmla="*/ 0 h 782"/>
                <a:gd name="T2" fmla="*/ 153 w 1208"/>
                <a:gd name="T3" fmla="*/ 0 h 782"/>
                <a:gd name="T4" fmla="*/ 145 w 1208"/>
                <a:gd name="T5" fmla="*/ 32 h 782"/>
                <a:gd name="T6" fmla="*/ 118 w 1208"/>
                <a:gd name="T7" fmla="*/ 14 h 782"/>
                <a:gd name="T8" fmla="*/ 104 w 1208"/>
                <a:gd name="T9" fmla="*/ 14 h 782"/>
                <a:gd name="T10" fmla="*/ 96 w 1208"/>
                <a:gd name="T11" fmla="*/ 48 h 782"/>
                <a:gd name="T12" fmla="*/ 0 w 1208"/>
                <a:gd name="T13" fmla="*/ 262 h 782"/>
                <a:gd name="T14" fmla="*/ 26 w 1208"/>
                <a:gd name="T15" fmla="*/ 449 h 782"/>
                <a:gd name="T16" fmla="*/ 57 w 1208"/>
                <a:gd name="T17" fmla="*/ 465 h 782"/>
                <a:gd name="T18" fmla="*/ 63 w 1208"/>
                <a:gd name="T19" fmla="*/ 516 h 782"/>
                <a:gd name="T20" fmla="*/ 128 w 1208"/>
                <a:gd name="T21" fmla="*/ 516 h 782"/>
                <a:gd name="T22" fmla="*/ 190 w 1208"/>
                <a:gd name="T23" fmla="*/ 564 h 782"/>
                <a:gd name="T24" fmla="*/ 313 w 1208"/>
                <a:gd name="T25" fmla="*/ 576 h 782"/>
                <a:gd name="T26" fmla="*/ 327 w 1208"/>
                <a:gd name="T27" fmla="*/ 639 h 782"/>
                <a:gd name="T28" fmla="*/ 346 w 1208"/>
                <a:gd name="T29" fmla="*/ 652 h 782"/>
                <a:gd name="T30" fmla="*/ 374 w 1208"/>
                <a:gd name="T31" fmla="*/ 625 h 782"/>
                <a:gd name="T32" fmla="*/ 395 w 1208"/>
                <a:gd name="T33" fmla="*/ 635 h 782"/>
                <a:gd name="T34" fmla="*/ 415 w 1208"/>
                <a:gd name="T35" fmla="*/ 725 h 782"/>
                <a:gd name="T36" fmla="*/ 448 w 1208"/>
                <a:gd name="T37" fmla="*/ 747 h 782"/>
                <a:gd name="T38" fmla="*/ 475 w 1208"/>
                <a:gd name="T39" fmla="*/ 696 h 782"/>
                <a:gd name="T40" fmla="*/ 559 w 1208"/>
                <a:gd name="T41" fmla="*/ 635 h 782"/>
                <a:gd name="T42" fmla="*/ 614 w 1208"/>
                <a:gd name="T43" fmla="*/ 660 h 782"/>
                <a:gd name="T44" fmla="*/ 661 w 1208"/>
                <a:gd name="T45" fmla="*/ 664 h 782"/>
                <a:gd name="T46" fmla="*/ 663 w 1208"/>
                <a:gd name="T47" fmla="*/ 635 h 782"/>
                <a:gd name="T48" fmla="*/ 761 w 1208"/>
                <a:gd name="T49" fmla="*/ 637 h 782"/>
                <a:gd name="T50" fmla="*/ 780 w 1208"/>
                <a:gd name="T51" fmla="*/ 658 h 782"/>
                <a:gd name="T52" fmla="*/ 784 w 1208"/>
                <a:gd name="T53" fmla="*/ 707 h 782"/>
                <a:gd name="T54" fmla="*/ 772 w 1208"/>
                <a:gd name="T55" fmla="*/ 735 h 782"/>
                <a:gd name="T56" fmla="*/ 786 w 1208"/>
                <a:gd name="T57" fmla="*/ 782 h 782"/>
                <a:gd name="T58" fmla="*/ 815 w 1208"/>
                <a:gd name="T59" fmla="*/ 782 h 782"/>
                <a:gd name="T60" fmla="*/ 845 w 1208"/>
                <a:gd name="T61" fmla="*/ 737 h 782"/>
                <a:gd name="T62" fmla="*/ 833 w 1208"/>
                <a:gd name="T63" fmla="*/ 715 h 782"/>
                <a:gd name="T64" fmla="*/ 821 w 1208"/>
                <a:gd name="T65" fmla="*/ 668 h 782"/>
                <a:gd name="T66" fmla="*/ 839 w 1208"/>
                <a:gd name="T67" fmla="*/ 615 h 782"/>
                <a:gd name="T68" fmla="*/ 919 w 1208"/>
                <a:gd name="T69" fmla="*/ 546 h 782"/>
                <a:gd name="T70" fmla="*/ 980 w 1208"/>
                <a:gd name="T71" fmla="*/ 528 h 782"/>
                <a:gd name="T72" fmla="*/ 972 w 1208"/>
                <a:gd name="T73" fmla="*/ 471 h 782"/>
                <a:gd name="T74" fmla="*/ 1056 w 1208"/>
                <a:gd name="T75" fmla="*/ 380 h 782"/>
                <a:gd name="T76" fmla="*/ 1140 w 1208"/>
                <a:gd name="T77" fmla="*/ 367 h 782"/>
                <a:gd name="T78" fmla="*/ 1126 w 1208"/>
                <a:gd name="T79" fmla="*/ 319 h 782"/>
                <a:gd name="T80" fmla="*/ 1208 w 1208"/>
                <a:gd name="T81" fmla="*/ 272 h 782"/>
                <a:gd name="T82" fmla="*/ 1208 w 1208"/>
                <a:gd name="T83" fmla="*/ 209 h 782"/>
                <a:gd name="T84" fmla="*/ 1201 w 1208"/>
                <a:gd name="T85" fmla="*/ 205 h 782"/>
                <a:gd name="T86" fmla="*/ 1171 w 1208"/>
                <a:gd name="T87" fmla="*/ 215 h 782"/>
                <a:gd name="T88" fmla="*/ 1167 w 1208"/>
                <a:gd name="T89" fmla="*/ 254 h 782"/>
                <a:gd name="T90" fmla="*/ 1070 w 1208"/>
                <a:gd name="T91" fmla="*/ 255 h 782"/>
                <a:gd name="T92" fmla="*/ 993 w 1208"/>
                <a:gd name="T93" fmla="*/ 306 h 782"/>
                <a:gd name="T94" fmla="*/ 873 w 1208"/>
                <a:gd name="T95" fmla="*/ 345 h 782"/>
                <a:gd name="T96" fmla="*/ 854 w 1208"/>
                <a:gd name="T97" fmla="*/ 321 h 782"/>
                <a:gd name="T98" fmla="*/ 909 w 1208"/>
                <a:gd name="T99" fmla="*/ 239 h 782"/>
                <a:gd name="T100" fmla="*/ 882 w 1208"/>
                <a:gd name="T101" fmla="*/ 213 h 782"/>
                <a:gd name="T102" fmla="*/ 863 w 1208"/>
                <a:gd name="T103" fmla="*/ 179 h 782"/>
                <a:gd name="T104" fmla="*/ 826 w 1208"/>
                <a:gd name="T105" fmla="*/ 148 h 782"/>
                <a:gd name="T106" fmla="*/ 784 w 1208"/>
                <a:gd name="T107" fmla="*/ 145 h 782"/>
                <a:gd name="T108" fmla="*/ 707 w 1208"/>
                <a:gd name="T109" fmla="*/ 92 h 782"/>
                <a:gd name="T110" fmla="*/ 153 w 1208"/>
                <a:gd name="T111" fmla="*/ 0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08" h="782">
                  <a:moveTo>
                    <a:pt x="153" y="0"/>
                  </a:moveTo>
                  <a:lnTo>
                    <a:pt x="153" y="0"/>
                  </a:lnTo>
                  <a:lnTo>
                    <a:pt x="145" y="32"/>
                  </a:lnTo>
                  <a:lnTo>
                    <a:pt x="118" y="14"/>
                  </a:lnTo>
                  <a:lnTo>
                    <a:pt x="104" y="14"/>
                  </a:lnTo>
                  <a:lnTo>
                    <a:pt x="96" y="48"/>
                  </a:lnTo>
                  <a:lnTo>
                    <a:pt x="0" y="262"/>
                  </a:lnTo>
                  <a:lnTo>
                    <a:pt x="26" y="449"/>
                  </a:lnTo>
                  <a:lnTo>
                    <a:pt x="57" y="465"/>
                  </a:lnTo>
                  <a:lnTo>
                    <a:pt x="63" y="516"/>
                  </a:lnTo>
                  <a:lnTo>
                    <a:pt x="128" y="516"/>
                  </a:lnTo>
                  <a:lnTo>
                    <a:pt x="190" y="564"/>
                  </a:lnTo>
                  <a:lnTo>
                    <a:pt x="313" y="576"/>
                  </a:lnTo>
                  <a:lnTo>
                    <a:pt x="327" y="639"/>
                  </a:lnTo>
                  <a:lnTo>
                    <a:pt x="346" y="652"/>
                  </a:lnTo>
                  <a:lnTo>
                    <a:pt x="374" y="625"/>
                  </a:lnTo>
                  <a:lnTo>
                    <a:pt x="395" y="635"/>
                  </a:lnTo>
                  <a:lnTo>
                    <a:pt x="415" y="725"/>
                  </a:lnTo>
                  <a:lnTo>
                    <a:pt x="448" y="747"/>
                  </a:lnTo>
                  <a:lnTo>
                    <a:pt x="475" y="696"/>
                  </a:lnTo>
                  <a:lnTo>
                    <a:pt x="559" y="635"/>
                  </a:lnTo>
                  <a:lnTo>
                    <a:pt x="614" y="660"/>
                  </a:lnTo>
                  <a:lnTo>
                    <a:pt x="661" y="664"/>
                  </a:lnTo>
                  <a:lnTo>
                    <a:pt x="663" y="635"/>
                  </a:lnTo>
                  <a:lnTo>
                    <a:pt x="761" y="637"/>
                  </a:lnTo>
                  <a:lnTo>
                    <a:pt x="780" y="658"/>
                  </a:lnTo>
                  <a:lnTo>
                    <a:pt x="784" y="707"/>
                  </a:lnTo>
                  <a:lnTo>
                    <a:pt x="772" y="735"/>
                  </a:lnTo>
                  <a:lnTo>
                    <a:pt x="786" y="782"/>
                  </a:lnTo>
                  <a:lnTo>
                    <a:pt x="815" y="782"/>
                  </a:lnTo>
                  <a:lnTo>
                    <a:pt x="845" y="737"/>
                  </a:lnTo>
                  <a:lnTo>
                    <a:pt x="833" y="715"/>
                  </a:lnTo>
                  <a:lnTo>
                    <a:pt x="821" y="668"/>
                  </a:lnTo>
                  <a:lnTo>
                    <a:pt x="839" y="615"/>
                  </a:lnTo>
                  <a:lnTo>
                    <a:pt x="919" y="546"/>
                  </a:lnTo>
                  <a:lnTo>
                    <a:pt x="980" y="528"/>
                  </a:lnTo>
                  <a:lnTo>
                    <a:pt x="972" y="471"/>
                  </a:lnTo>
                  <a:lnTo>
                    <a:pt x="1056" y="380"/>
                  </a:lnTo>
                  <a:lnTo>
                    <a:pt x="1140" y="367"/>
                  </a:lnTo>
                  <a:lnTo>
                    <a:pt x="1126" y="319"/>
                  </a:lnTo>
                  <a:lnTo>
                    <a:pt x="1208" y="272"/>
                  </a:lnTo>
                  <a:lnTo>
                    <a:pt x="1208" y="209"/>
                  </a:lnTo>
                  <a:lnTo>
                    <a:pt x="1201" y="205"/>
                  </a:lnTo>
                  <a:lnTo>
                    <a:pt x="1171" y="215"/>
                  </a:lnTo>
                  <a:lnTo>
                    <a:pt x="1167" y="254"/>
                  </a:lnTo>
                  <a:lnTo>
                    <a:pt x="1070" y="255"/>
                  </a:lnTo>
                  <a:lnTo>
                    <a:pt x="993" y="306"/>
                  </a:lnTo>
                  <a:lnTo>
                    <a:pt x="873" y="345"/>
                  </a:lnTo>
                  <a:lnTo>
                    <a:pt x="854" y="321"/>
                  </a:lnTo>
                  <a:lnTo>
                    <a:pt x="909" y="239"/>
                  </a:lnTo>
                  <a:lnTo>
                    <a:pt x="882" y="213"/>
                  </a:lnTo>
                  <a:lnTo>
                    <a:pt x="863" y="179"/>
                  </a:lnTo>
                  <a:lnTo>
                    <a:pt x="826" y="148"/>
                  </a:lnTo>
                  <a:lnTo>
                    <a:pt x="784" y="145"/>
                  </a:lnTo>
                  <a:lnTo>
                    <a:pt x="707" y="92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7" name="Freeform 203">
              <a:extLst>
                <a:ext uri="{FF2B5EF4-FFF2-40B4-BE49-F238E27FC236}">
                  <a16:creationId xmlns:a16="http://schemas.microsoft.com/office/drawing/2014/main" xmlns="" id="{EE99C178-20D5-9D4E-864E-D7FD36DA2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0738" y="2860676"/>
              <a:ext cx="34925" cy="101600"/>
            </a:xfrm>
            <a:custGeom>
              <a:avLst/>
              <a:gdLst>
                <a:gd name="T0" fmla="*/ 13 w 33"/>
                <a:gd name="T1" fmla="*/ 0 h 96"/>
                <a:gd name="T2" fmla="*/ 13 w 33"/>
                <a:gd name="T3" fmla="*/ 0 h 96"/>
                <a:gd name="T4" fmla="*/ 0 w 33"/>
                <a:gd name="T5" fmla="*/ 25 h 96"/>
                <a:gd name="T6" fmla="*/ 4 w 33"/>
                <a:gd name="T7" fmla="*/ 43 h 96"/>
                <a:gd name="T8" fmla="*/ 13 w 33"/>
                <a:gd name="T9" fmla="*/ 49 h 96"/>
                <a:gd name="T10" fmla="*/ 11 w 33"/>
                <a:gd name="T11" fmla="*/ 56 h 96"/>
                <a:gd name="T12" fmla="*/ 1 w 33"/>
                <a:gd name="T13" fmla="*/ 59 h 96"/>
                <a:gd name="T14" fmla="*/ 4 w 33"/>
                <a:gd name="T15" fmla="*/ 86 h 96"/>
                <a:gd name="T16" fmla="*/ 14 w 33"/>
                <a:gd name="T17" fmla="*/ 96 h 96"/>
                <a:gd name="T18" fmla="*/ 22 w 33"/>
                <a:gd name="T19" fmla="*/ 87 h 96"/>
                <a:gd name="T20" fmla="*/ 12 w 33"/>
                <a:gd name="T21" fmla="*/ 61 h 96"/>
                <a:gd name="T22" fmla="*/ 18 w 33"/>
                <a:gd name="T23" fmla="*/ 40 h 96"/>
                <a:gd name="T24" fmla="*/ 33 w 33"/>
                <a:gd name="T25" fmla="*/ 20 h 96"/>
                <a:gd name="T26" fmla="*/ 22 w 33"/>
                <a:gd name="T27" fmla="*/ 2 h 96"/>
                <a:gd name="T28" fmla="*/ 13 w 33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96">
                  <a:moveTo>
                    <a:pt x="13" y="0"/>
                  </a:moveTo>
                  <a:lnTo>
                    <a:pt x="13" y="0"/>
                  </a:lnTo>
                  <a:lnTo>
                    <a:pt x="0" y="25"/>
                  </a:lnTo>
                  <a:lnTo>
                    <a:pt x="4" y="43"/>
                  </a:lnTo>
                  <a:lnTo>
                    <a:pt x="13" y="49"/>
                  </a:lnTo>
                  <a:lnTo>
                    <a:pt x="11" y="56"/>
                  </a:lnTo>
                  <a:lnTo>
                    <a:pt x="1" y="59"/>
                  </a:lnTo>
                  <a:lnTo>
                    <a:pt x="4" y="86"/>
                  </a:lnTo>
                  <a:lnTo>
                    <a:pt x="14" y="96"/>
                  </a:lnTo>
                  <a:lnTo>
                    <a:pt x="22" y="87"/>
                  </a:lnTo>
                  <a:lnTo>
                    <a:pt x="12" y="61"/>
                  </a:lnTo>
                  <a:lnTo>
                    <a:pt x="18" y="40"/>
                  </a:lnTo>
                  <a:lnTo>
                    <a:pt x="33" y="20"/>
                  </a:lnTo>
                  <a:lnTo>
                    <a:pt x="22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8" name="Freeform 204">
              <a:extLst>
                <a:ext uri="{FF2B5EF4-FFF2-40B4-BE49-F238E27FC236}">
                  <a16:creationId xmlns:a16="http://schemas.microsoft.com/office/drawing/2014/main" xmlns="" id="{BD8C9BB7-C091-EF41-BE62-8FBF49B46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8363" y="3022601"/>
              <a:ext cx="71438" cy="88900"/>
            </a:xfrm>
            <a:custGeom>
              <a:avLst/>
              <a:gdLst>
                <a:gd name="T0" fmla="*/ 12 w 68"/>
                <a:gd name="T1" fmla="*/ 0 h 84"/>
                <a:gd name="T2" fmla="*/ 12 w 68"/>
                <a:gd name="T3" fmla="*/ 0 h 84"/>
                <a:gd name="T4" fmla="*/ 0 w 68"/>
                <a:gd name="T5" fmla="*/ 5 h 84"/>
                <a:gd name="T6" fmla="*/ 22 w 68"/>
                <a:gd name="T7" fmla="*/ 30 h 84"/>
                <a:gd name="T8" fmla="*/ 27 w 68"/>
                <a:gd name="T9" fmla="*/ 60 h 84"/>
                <a:gd name="T10" fmla="*/ 49 w 68"/>
                <a:gd name="T11" fmla="*/ 84 h 84"/>
                <a:gd name="T12" fmla="*/ 68 w 68"/>
                <a:gd name="T13" fmla="*/ 81 h 84"/>
                <a:gd name="T14" fmla="*/ 68 w 68"/>
                <a:gd name="T15" fmla="*/ 50 h 84"/>
                <a:gd name="T16" fmla="*/ 45 w 68"/>
                <a:gd name="T17" fmla="*/ 36 h 84"/>
                <a:gd name="T18" fmla="*/ 12 w 68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84">
                  <a:moveTo>
                    <a:pt x="12" y="0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22" y="30"/>
                  </a:lnTo>
                  <a:lnTo>
                    <a:pt x="27" y="60"/>
                  </a:lnTo>
                  <a:lnTo>
                    <a:pt x="49" y="84"/>
                  </a:lnTo>
                  <a:lnTo>
                    <a:pt x="68" y="81"/>
                  </a:lnTo>
                  <a:lnTo>
                    <a:pt x="68" y="50"/>
                  </a:lnTo>
                  <a:lnTo>
                    <a:pt x="45" y="36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" name="Freeform 206">
              <a:extLst>
                <a:ext uri="{FF2B5EF4-FFF2-40B4-BE49-F238E27FC236}">
                  <a16:creationId xmlns:a16="http://schemas.microsoft.com/office/drawing/2014/main" xmlns="" id="{F9A3BF75-DCD4-7744-BC84-B564696B8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9850" y="4132263"/>
              <a:ext cx="98425" cy="117475"/>
            </a:xfrm>
            <a:custGeom>
              <a:avLst/>
              <a:gdLst>
                <a:gd name="T0" fmla="*/ 0 w 93"/>
                <a:gd name="T1" fmla="*/ 78 h 112"/>
                <a:gd name="T2" fmla="*/ 0 w 93"/>
                <a:gd name="T3" fmla="*/ 78 h 112"/>
                <a:gd name="T4" fmla="*/ 46 w 93"/>
                <a:gd name="T5" fmla="*/ 112 h 112"/>
                <a:gd name="T6" fmla="*/ 93 w 93"/>
                <a:gd name="T7" fmla="*/ 54 h 112"/>
                <a:gd name="T8" fmla="*/ 85 w 93"/>
                <a:gd name="T9" fmla="*/ 42 h 112"/>
                <a:gd name="T10" fmla="*/ 69 w 93"/>
                <a:gd name="T11" fmla="*/ 42 h 112"/>
                <a:gd name="T12" fmla="*/ 69 w 93"/>
                <a:gd name="T13" fmla="*/ 7 h 112"/>
                <a:gd name="T14" fmla="*/ 57 w 93"/>
                <a:gd name="T15" fmla="*/ 0 h 112"/>
                <a:gd name="T16" fmla="*/ 21 w 93"/>
                <a:gd name="T17" fmla="*/ 11 h 112"/>
                <a:gd name="T18" fmla="*/ 35 w 93"/>
                <a:gd name="T19" fmla="*/ 43 h 112"/>
                <a:gd name="T20" fmla="*/ 0 w 93"/>
                <a:gd name="T21" fmla="*/ 7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112">
                  <a:moveTo>
                    <a:pt x="0" y="78"/>
                  </a:moveTo>
                  <a:lnTo>
                    <a:pt x="0" y="78"/>
                  </a:lnTo>
                  <a:lnTo>
                    <a:pt x="46" y="112"/>
                  </a:lnTo>
                  <a:lnTo>
                    <a:pt x="93" y="54"/>
                  </a:lnTo>
                  <a:lnTo>
                    <a:pt x="85" y="42"/>
                  </a:lnTo>
                  <a:lnTo>
                    <a:pt x="69" y="42"/>
                  </a:lnTo>
                  <a:lnTo>
                    <a:pt x="69" y="7"/>
                  </a:lnTo>
                  <a:lnTo>
                    <a:pt x="57" y="0"/>
                  </a:lnTo>
                  <a:lnTo>
                    <a:pt x="21" y="11"/>
                  </a:lnTo>
                  <a:lnTo>
                    <a:pt x="35" y="4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" name="Freeform 207">
              <a:extLst>
                <a:ext uri="{FF2B5EF4-FFF2-40B4-BE49-F238E27FC236}">
                  <a16:creationId xmlns:a16="http://schemas.microsoft.com/office/drawing/2014/main" xmlns="" id="{C5176756-5D43-AE41-B259-FA6243DF0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9225" y="4189413"/>
              <a:ext cx="125413" cy="92075"/>
            </a:xfrm>
            <a:custGeom>
              <a:avLst/>
              <a:gdLst>
                <a:gd name="T0" fmla="*/ 24 w 118"/>
                <a:gd name="T1" fmla="*/ 3 h 88"/>
                <a:gd name="T2" fmla="*/ 24 w 118"/>
                <a:gd name="T3" fmla="*/ 3 h 88"/>
                <a:gd name="T4" fmla="*/ 97 w 118"/>
                <a:gd name="T5" fmla="*/ 0 h 88"/>
                <a:gd name="T6" fmla="*/ 118 w 118"/>
                <a:gd name="T7" fmla="*/ 26 h 88"/>
                <a:gd name="T8" fmla="*/ 105 w 118"/>
                <a:gd name="T9" fmla="*/ 23 h 88"/>
                <a:gd name="T10" fmla="*/ 79 w 118"/>
                <a:gd name="T11" fmla="*/ 24 h 88"/>
                <a:gd name="T12" fmla="*/ 45 w 118"/>
                <a:gd name="T13" fmla="*/ 55 h 88"/>
                <a:gd name="T14" fmla="*/ 31 w 118"/>
                <a:gd name="T15" fmla="*/ 88 h 88"/>
                <a:gd name="T16" fmla="*/ 21 w 118"/>
                <a:gd name="T17" fmla="*/ 83 h 88"/>
                <a:gd name="T18" fmla="*/ 21 w 118"/>
                <a:gd name="T19" fmla="*/ 47 h 88"/>
                <a:gd name="T20" fmla="*/ 0 w 118"/>
                <a:gd name="T21" fmla="*/ 33 h 88"/>
                <a:gd name="T22" fmla="*/ 24 w 118"/>
                <a:gd name="T23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8" h="88">
                  <a:moveTo>
                    <a:pt x="24" y="3"/>
                  </a:moveTo>
                  <a:lnTo>
                    <a:pt x="24" y="3"/>
                  </a:lnTo>
                  <a:lnTo>
                    <a:pt x="97" y="0"/>
                  </a:lnTo>
                  <a:lnTo>
                    <a:pt x="118" y="26"/>
                  </a:lnTo>
                  <a:lnTo>
                    <a:pt x="105" y="23"/>
                  </a:lnTo>
                  <a:lnTo>
                    <a:pt x="79" y="24"/>
                  </a:lnTo>
                  <a:lnTo>
                    <a:pt x="45" y="55"/>
                  </a:lnTo>
                  <a:lnTo>
                    <a:pt x="31" y="88"/>
                  </a:lnTo>
                  <a:lnTo>
                    <a:pt x="21" y="83"/>
                  </a:lnTo>
                  <a:lnTo>
                    <a:pt x="21" y="47"/>
                  </a:lnTo>
                  <a:lnTo>
                    <a:pt x="0" y="33"/>
                  </a:lnTo>
                  <a:lnTo>
                    <a:pt x="24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" name="Freeform 208">
              <a:extLst>
                <a:ext uri="{FF2B5EF4-FFF2-40B4-BE49-F238E27FC236}">
                  <a16:creationId xmlns:a16="http://schemas.microsoft.com/office/drawing/2014/main" xmlns="" id="{91C0D17E-1E28-324D-A84D-FF268A17A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7000" y="4230688"/>
              <a:ext cx="38100" cy="42863"/>
            </a:xfrm>
            <a:custGeom>
              <a:avLst/>
              <a:gdLst>
                <a:gd name="T0" fmla="*/ 0 w 37"/>
                <a:gd name="T1" fmla="*/ 23 h 41"/>
                <a:gd name="T2" fmla="*/ 0 w 37"/>
                <a:gd name="T3" fmla="*/ 23 h 41"/>
                <a:gd name="T4" fmla="*/ 37 w 37"/>
                <a:gd name="T5" fmla="*/ 41 h 41"/>
                <a:gd name="T6" fmla="*/ 36 w 37"/>
                <a:gd name="T7" fmla="*/ 12 h 41"/>
                <a:gd name="T8" fmla="*/ 17 w 37"/>
                <a:gd name="T9" fmla="*/ 0 h 41"/>
                <a:gd name="T10" fmla="*/ 0 w 37"/>
                <a:gd name="T11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41">
                  <a:moveTo>
                    <a:pt x="0" y="23"/>
                  </a:moveTo>
                  <a:lnTo>
                    <a:pt x="0" y="23"/>
                  </a:lnTo>
                  <a:lnTo>
                    <a:pt x="37" y="41"/>
                  </a:lnTo>
                  <a:lnTo>
                    <a:pt x="36" y="12"/>
                  </a:lnTo>
                  <a:lnTo>
                    <a:pt x="17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" name="Freeform 209">
              <a:extLst>
                <a:ext uri="{FF2B5EF4-FFF2-40B4-BE49-F238E27FC236}">
                  <a16:creationId xmlns:a16="http://schemas.microsoft.com/office/drawing/2014/main" xmlns="" id="{AB1F8126-9C88-434C-8454-98C054AB9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5" y="4219576"/>
              <a:ext cx="90488" cy="101600"/>
            </a:xfrm>
            <a:custGeom>
              <a:avLst/>
              <a:gdLst>
                <a:gd name="T0" fmla="*/ 68 w 86"/>
                <a:gd name="T1" fmla="*/ 0 h 96"/>
                <a:gd name="T2" fmla="*/ 68 w 86"/>
                <a:gd name="T3" fmla="*/ 0 h 96"/>
                <a:gd name="T4" fmla="*/ 85 w 86"/>
                <a:gd name="T5" fmla="*/ 3 h 96"/>
                <a:gd name="T6" fmla="*/ 86 w 86"/>
                <a:gd name="T7" fmla="*/ 39 h 96"/>
                <a:gd name="T8" fmla="*/ 66 w 86"/>
                <a:gd name="T9" fmla="*/ 96 h 96"/>
                <a:gd name="T10" fmla="*/ 12 w 86"/>
                <a:gd name="T11" fmla="*/ 90 h 96"/>
                <a:gd name="T12" fmla="*/ 0 w 86"/>
                <a:gd name="T13" fmla="*/ 63 h 96"/>
                <a:gd name="T14" fmla="*/ 16 w 86"/>
                <a:gd name="T15" fmla="*/ 30 h 96"/>
                <a:gd name="T16" fmla="*/ 46 w 86"/>
                <a:gd name="T17" fmla="*/ 1 h 96"/>
                <a:gd name="T18" fmla="*/ 68 w 86"/>
                <a:gd name="T1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96">
                  <a:moveTo>
                    <a:pt x="68" y="0"/>
                  </a:moveTo>
                  <a:lnTo>
                    <a:pt x="68" y="0"/>
                  </a:lnTo>
                  <a:lnTo>
                    <a:pt x="85" y="3"/>
                  </a:lnTo>
                  <a:lnTo>
                    <a:pt x="86" y="39"/>
                  </a:lnTo>
                  <a:lnTo>
                    <a:pt x="66" y="96"/>
                  </a:lnTo>
                  <a:lnTo>
                    <a:pt x="12" y="90"/>
                  </a:lnTo>
                  <a:lnTo>
                    <a:pt x="0" y="63"/>
                  </a:lnTo>
                  <a:lnTo>
                    <a:pt x="16" y="30"/>
                  </a:lnTo>
                  <a:lnTo>
                    <a:pt x="46" y="1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" name="Freeform 210">
              <a:extLst>
                <a:ext uri="{FF2B5EF4-FFF2-40B4-BE49-F238E27FC236}">
                  <a16:creationId xmlns:a16="http://schemas.microsoft.com/office/drawing/2014/main" xmlns="" id="{9ECE937D-31FF-BC4A-9424-1486EB0AF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613" y="4322763"/>
              <a:ext cx="76200" cy="76200"/>
            </a:xfrm>
            <a:custGeom>
              <a:avLst/>
              <a:gdLst>
                <a:gd name="T0" fmla="*/ 52 w 72"/>
                <a:gd name="T1" fmla="*/ 4 h 72"/>
                <a:gd name="T2" fmla="*/ 52 w 72"/>
                <a:gd name="T3" fmla="*/ 4 h 72"/>
                <a:gd name="T4" fmla="*/ 63 w 72"/>
                <a:gd name="T5" fmla="*/ 25 h 72"/>
                <a:gd name="T6" fmla="*/ 72 w 72"/>
                <a:gd name="T7" fmla="*/ 37 h 72"/>
                <a:gd name="T8" fmla="*/ 60 w 72"/>
                <a:gd name="T9" fmla="*/ 72 h 72"/>
                <a:gd name="T10" fmla="*/ 38 w 72"/>
                <a:gd name="T11" fmla="*/ 56 h 72"/>
                <a:gd name="T12" fmla="*/ 0 w 72"/>
                <a:gd name="T13" fmla="*/ 22 h 72"/>
                <a:gd name="T14" fmla="*/ 0 w 72"/>
                <a:gd name="T15" fmla="*/ 0 h 72"/>
                <a:gd name="T16" fmla="*/ 52 w 72"/>
                <a:gd name="T17" fmla="*/ 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52" y="4"/>
                  </a:moveTo>
                  <a:lnTo>
                    <a:pt x="52" y="4"/>
                  </a:lnTo>
                  <a:lnTo>
                    <a:pt x="63" y="25"/>
                  </a:lnTo>
                  <a:lnTo>
                    <a:pt x="72" y="37"/>
                  </a:lnTo>
                  <a:lnTo>
                    <a:pt x="60" y="72"/>
                  </a:lnTo>
                  <a:lnTo>
                    <a:pt x="38" y="56"/>
                  </a:lnTo>
                  <a:lnTo>
                    <a:pt x="0" y="22"/>
                  </a:lnTo>
                  <a:lnTo>
                    <a:pt x="0" y="0"/>
                  </a:lnTo>
                  <a:lnTo>
                    <a:pt x="52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" name="Freeform 211">
              <a:extLst>
                <a:ext uri="{FF2B5EF4-FFF2-40B4-BE49-F238E27FC236}">
                  <a16:creationId xmlns:a16="http://schemas.microsoft.com/office/drawing/2014/main" xmlns="" id="{54BE971D-6DE9-424B-A5DF-2C32D36DA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1463" y="4349751"/>
              <a:ext cx="149225" cy="68263"/>
            </a:xfrm>
            <a:custGeom>
              <a:avLst/>
              <a:gdLst>
                <a:gd name="T0" fmla="*/ 12 w 141"/>
                <a:gd name="T1" fmla="*/ 14 h 65"/>
                <a:gd name="T2" fmla="*/ 12 w 141"/>
                <a:gd name="T3" fmla="*/ 14 h 65"/>
                <a:gd name="T4" fmla="*/ 0 w 141"/>
                <a:gd name="T5" fmla="*/ 50 h 65"/>
                <a:gd name="T6" fmla="*/ 38 w 141"/>
                <a:gd name="T7" fmla="*/ 60 h 65"/>
                <a:gd name="T8" fmla="*/ 61 w 141"/>
                <a:gd name="T9" fmla="*/ 65 h 65"/>
                <a:gd name="T10" fmla="*/ 65 w 141"/>
                <a:gd name="T11" fmla="*/ 37 h 65"/>
                <a:gd name="T12" fmla="*/ 91 w 141"/>
                <a:gd name="T13" fmla="*/ 24 h 65"/>
                <a:gd name="T14" fmla="*/ 113 w 141"/>
                <a:gd name="T15" fmla="*/ 36 h 65"/>
                <a:gd name="T16" fmla="*/ 122 w 141"/>
                <a:gd name="T17" fmla="*/ 50 h 65"/>
                <a:gd name="T18" fmla="*/ 132 w 141"/>
                <a:gd name="T19" fmla="*/ 48 h 65"/>
                <a:gd name="T20" fmla="*/ 141 w 141"/>
                <a:gd name="T21" fmla="*/ 23 h 65"/>
                <a:gd name="T22" fmla="*/ 113 w 141"/>
                <a:gd name="T23" fmla="*/ 11 h 65"/>
                <a:gd name="T24" fmla="*/ 92 w 141"/>
                <a:gd name="T25" fmla="*/ 0 h 65"/>
                <a:gd name="T26" fmla="*/ 71 w 141"/>
                <a:gd name="T27" fmla="*/ 14 h 65"/>
                <a:gd name="T28" fmla="*/ 45 w 141"/>
                <a:gd name="T29" fmla="*/ 27 h 65"/>
                <a:gd name="T30" fmla="*/ 20 w 141"/>
                <a:gd name="T31" fmla="*/ 17 h 65"/>
                <a:gd name="T32" fmla="*/ 12 w 141"/>
                <a:gd name="T33" fmla="*/ 1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1" h="65">
                  <a:moveTo>
                    <a:pt x="12" y="14"/>
                  </a:moveTo>
                  <a:lnTo>
                    <a:pt x="12" y="14"/>
                  </a:lnTo>
                  <a:lnTo>
                    <a:pt x="0" y="50"/>
                  </a:lnTo>
                  <a:lnTo>
                    <a:pt x="38" y="60"/>
                  </a:lnTo>
                  <a:lnTo>
                    <a:pt x="61" y="65"/>
                  </a:lnTo>
                  <a:lnTo>
                    <a:pt x="65" y="37"/>
                  </a:lnTo>
                  <a:lnTo>
                    <a:pt x="91" y="24"/>
                  </a:lnTo>
                  <a:lnTo>
                    <a:pt x="113" y="36"/>
                  </a:lnTo>
                  <a:lnTo>
                    <a:pt x="122" y="50"/>
                  </a:lnTo>
                  <a:lnTo>
                    <a:pt x="132" y="48"/>
                  </a:lnTo>
                  <a:lnTo>
                    <a:pt x="141" y="23"/>
                  </a:lnTo>
                  <a:lnTo>
                    <a:pt x="113" y="11"/>
                  </a:lnTo>
                  <a:lnTo>
                    <a:pt x="92" y="0"/>
                  </a:lnTo>
                  <a:lnTo>
                    <a:pt x="71" y="14"/>
                  </a:lnTo>
                  <a:lnTo>
                    <a:pt x="45" y="27"/>
                  </a:lnTo>
                  <a:lnTo>
                    <a:pt x="20" y="17"/>
                  </a:lnTo>
                  <a:lnTo>
                    <a:pt x="12" y="1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" name="Freeform 212">
              <a:extLst>
                <a:ext uri="{FF2B5EF4-FFF2-40B4-BE49-F238E27FC236}">
                  <a16:creationId xmlns:a16="http://schemas.microsoft.com/office/drawing/2014/main" xmlns="" id="{90753C8E-8EB6-E44E-8580-A448420E6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8300" y="4281488"/>
              <a:ext cx="257175" cy="434975"/>
            </a:xfrm>
            <a:custGeom>
              <a:avLst/>
              <a:gdLst>
                <a:gd name="T0" fmla="*/ 180 w 244"/>
                <a:gd name="T1" fmla="*/ 1 h 411"/>
                <a:gd name="T2" fmla="*/ 180 w 244"/>
                <a:gd name="T3" fmla="*/ 1 h 411"/>
                <a:gd name="T4" fmla="*/ 163 w 244"/>
                <a:gd name="T5" fmla="*/ 0 h 411"/>
                <a:gd name="T6" fmla="*/ 57 w 244"/>
                <a:gd name="T7" fmla="*/ 88 h 411"/>
                <a:gd name="T8" fmla="*/ 45 w 244"/>
                <a:gd name="T9" fmla="*/ 119 h 411"/>
                <a:gd name="T10" fmla="*/ 31 w 244"/>
                <a:gd name="T11" fmla="*/ 120 h 411"/>
                <a:gd name="T12" fmla="*/ 37 w 244"/>
                <a:gd name="T13" fmla="*/ 189 h 411"/>
                <a:gd name="T14" fmla="*/ 0 w 244"/>
                <a:gd name="T15" fmla="*/ 280 h 411"/>
                <a:gd name="T16" fmla="*/ 40 w 244"/>
                <a:gd name="T17" fmla="*/ 315 h 411"/>
                <a:gd name="T18" fmla="*/ 92 w 244"/>
                <a:gd name="T19" fmla="*/ 318 h 411"/>
                <a:gd name="T20" fmla="*/ 128 w 244"/>
                <a:gd name="T21" fmla="*/ 370 h 411"/>
                <a:gd name="T22" fmla="*/ 180 w 244"/>
                <a:gd name="T23" fmla="*/ 372 h 411"/>
                <a:gd name="T24" fmla="*/ 178 w 244"/>
                <a:gd name="T25" fmla="*/ 411 h 411"/>
                <a:gd name="T26" fmla="*/ 197 w 244"/>
                <a:gd name="T27" fmla="*/ 411 h 411"/>
                <a:gd name="T28" fmla="*/ 218 w 244"/>
                <a:gd name="T29" fmla="*/ 339 h 411"/>
                <a:gd name="T30" fmla="*/ 199 w 244"/>
                <a:gd name="T31" fmla="*/ 315 h 411"/>
                <a:gd name="T32" fmla="*/ 204 w 244"/>
                <a:gd name="T33" fmla="*/ 269 h 411"/>
                <a:gd name="T34" fmla="*/ 244 w 244"/>
                <a:gd name="T35" fmla="*/ 266 h 411"/>
                <a:gd name="T36" fmla="*/ 240 w 244"/>
                <a:gd name="T37" fmla="*/ 160 h 411"/>
                <a:gd name="T38" fmla="*/ 149 w 244"/>
                <a:gd name="T39" fmla="*/ 130 h 411"/>
                <a:gd name="T40" fmla="*/ 128 w 244"/>
                <a:gd name="T41" fmla="*/ 73 h 411"/>
                <a:gd name="T42" fmla="*/ 180 w 244"/>
                <a:gd name="T43" fmla="*/ 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411">
                  <a:moveTo>
                    <a:pt x="180" y="1"/>
                  </a:moveTo>
                  <a:lnTo>
                    <a:pt x="180" y="1"/>
                  </a:lnTo>
                  <a:lnTo>
                    <a:pt x="163" y="0"/>
                  </a:lnTo>
                  <a:lnTo>
                    <a:pt x="57" y="88"/>
                  </a:lnTo>
                  <a:lnTo>
                    <a:pt x="45" y="119"/>
                  </a:lnTo>
                  <a:lnTo>
                    <a:pt x="31" y="120"/>
                  </a:lnTo>
                  <a:lnTo>
                    <a:pt x="37" y="189"/>
                  </a:lnTo>
                  <a:lnTo>
                    <a:pt x="0" y="280"/>
                  </a:lnTo>
                  <a:lnTo>
                    <a:pt x="40" y="315"/>
                  </a:lnTo>
                  <a:lnTo>
                    <a:pt x="92" y="318"/>
                  </a:lnTo>
                  <a:lnTo>
                    <a:pt x="128" y="370"/>
                  </a:lnTo>
                  <a:lnTo>
                    <a:pt x="180" y="372"/>
                  </a:lnTo>
                  <a:lnTo>
                    <a:pt x="178" y="411"/>
                  </a:lnTo>
                  <a:lnTo>
                    <a:pt x="197" y="411"/>
                  </a:lnTo>
                  <a:lnTo>
                    <a:pt x="218" y="339"/>
                  </a:lnTo>
                  <a:lnTo>
                    <a:pt x="199" y="315"/>
                  </a:lnTo>
                  <a:lnTo>
                    <a:pt x="204" y="269"/>
                  </a:lnTo>
                  <a:lnTo>
                    <a:pt x="244" y="266"/>
                  </a:lnTo>
                  <a:lnTo>
                    <a:pt x="240" y="160"/>
                  </a:lnTo>
                  <a:lnTo>
                    <a:pt x="149" y="130"/>
                  </a:lnTo>
                  <a:lnTo>
                    <a:pt x="128" y="73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" name="Freeform 213">
              <a:extLst>
                <a:ext uri="{FF2B5EF4-FFF2-40B4-BE49-F238E27FC236}">
                  <a16:creationId xmlns:a16="http://schemas.microsoft.com/office/drawing/2014/main" xmlns="" id="{23E0185E-E638-354E-B3F2-6F24AEB74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2763" y="4295776"/>
              <a:ext cx="300038" cy="303213"/>
            </a:xfrm>
            <a:custGeom>
              <a:avLst/>
              <a:gdLst>
                <a:gd name="T0" fmla="*/ 17 w 283"/>
                <a:gd name="T1" fmla="*/ 36 h 287"/>
                <a:gd name="T2" fmla="*/ 17 w 283"/>
                <a:gd name="T3" fmla="*/ 36 h 287"/>
                <a:gd name="T4" fmla="*/ 20 w 283"/>
                <a:gd name="T5" fmla="*/ 57 h 287"/>
                <a:gd name="T6" fmla="*/ 46 w 283"/>
                <a:gd name="T7" fmla="*/ 65 h 287"/>
                <a:gd name="T8" fmla="*/ 52 w 283"/>
                <a:gd name="T9" fmla="*/ 27 h 287"/>
                <a:gd name="T10" fmla="*/ 79 w 283"/>
                <a:gd name="T11" fmla="*/ 0 h 287"/>
                <a:gd name="T12" fmla="*/ 106 w 283"/>
                <a:gd name="T13" fmla="*/ 31 h 287"/>
                <a:gd name="T14" fmla="*/ 167 w 283"/>
                <a:gd name="T15" fmla="*/ 48 h 287"/>
                <a:gd name="T16" fmla="*/ 220 w 283"/>
                <a:gd name="T17" fmla="*/ 37 h 287"/>
                <a:gd name="T18" fmla="*/ 256 w 283"/>
                <a:gd name="T19" fmla="*/ 81 h 287"/>
                <a:gd name="T20" fmla="*/ 283 w 283"/>
                <a:gd name="T21" fmla="*/ 98 h 287"/>
                <a:gd name="T22" fmla="*/ 253 w 283"/>
                <a:gd name="T23" fmla="*/ 143 h 287"/>
                <a:gd name="T24" fmla="*/ 263 w 283"/>
                <a:gd name="T25" fmla="*/ 177 h 287"/>
                <a:gd name="T26" fmla="*/ 246 w 283"/>
                <a:gd name="T27" fmla="*/ 198 h 287"/>
                <a:gd name="T28" fmla="*/ 229 w 283"/>
                <a:gd name="T29" fmla="*/ 212 h 287"/>
                <a:gd name="T30" fmla="*/ 191 w 283"/>
                <a:gd name="T31" fmla="*/ 193 h 287"/>
                <a:gd name="T32" fmla="*/ 182 w 283"/>
                <a:gd name="T33" fmla="*/ 202 h 287"/>
                <a:gd name="T34" fmla="*/ 182 w 283"/>
                <a:gd name="T35" fmla="*/ 229 h 287"/>
                <a:gd name="T36" fmla="*/ 210 w 283"/>
                <a:gd name="T37" fmla="*/ 242 h 287"/>
                <a:gd name="T38" fmla="*/ 189 w 283"/>
                <a:gd name="T39" fmla="*/ 264 h 287"/>
                <a:gd name="T40" fmla="*/ 169 w 283"/>
                <a:gd name="T41" fmla="*/ 287 h 287"/>
                <a:gd name="T42" fmla="*/ 142 w 283"/>
                <a:gd name="T43" fmla="*/ 284 h 287"/>
                <a:gd name="T44" fmla="*/ 115 w 283"/>
                <a:gd name="T45" fmla="*/ 255 h 287"/>
                <a:gd name="T46" fmla="*/ 109 w 283"/>
                <a:gd name="T47" fmla="*/ 143 h 287"/>
                <a:gd name="T48" fmla="*/ 17 w 283"/>
                <a:gd name="T49" fmla="*/ 111 h 287"/>
                <a:gd name="T50" fmla="*/ 0 w 283"/>
                <a:gd name="T51" fmla="*/ 62 h 287"/>
                <a:gd name="T52" fmla="*/ 17 w 283"/>
                <a:gd name="T53" fmla="*/ 36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3" h="287">
                  <a:moveTo>
                    <a:pt x="17" y="36"/>
                  </a:moveTo>
                  <a:lnTo>
                    <a:pt x="17" y="36"/>
                  </a:lnTo>
                  <a:lnTo>
                    <a:pt x="20" y="57"/>
                  </a:lnTo>
                  <a:lnTo>
                    <a:pt x="46" y="65"/>
                  </a:lnTo>
                  <a:lnTo>
                    <a:pt x="52" y="27"/>
                  </a:lnTo>
                  <a:lnTo>
                    <a:pt x="79" y="0"/>
                  </a:lnTo>
                  <a:lnTo>
                    <a:pt x="106" y="31"/>
                  </a:lnTo>
                  <a:lnTo>
                    <a:pt x="167" y="48"/>
                  </a:lnTo>
                  <a:lnTo>
                    <a:pt x="220" y="37"/>
                  </a:lnTo>
                  <a:lnTo>
                    <a:pt x="256" y="81"/>
                  </a:lnTo>
                  <a:lnTo>
                    <a:pt x="283" y="98"/>
                  </a:lnTo>
                  <a:lnTo>
                    <a:pt x="253" y="143"/>
                  </a:lnTo>
                  <a:lnTo>
                    <a:pt x="263" y="177"/>
                  </a:lnTo>
                  <a:lnTo>
                    <a:pt x="246" y="198"/>
                  </a:lnTo>
                  <a:lnTo>
                    <a:pt x="229" y="212"/>
                  </a:lnTo>
                  <a:lnTo>
                    <a:pt x="191" y="193"/>
                  </a:lnTo>
                  <a:lnTo>
                    <a:pt x="182" y="202"/>
                  </a:lnTo>
                  <a:lnTo>
                    <a:pt x="182" y="229"/>
                  </a:lnTo>
                  <a:lnTo>
                    <a:pt x="210" y="242"/>
                  </a:lnTo>
                  <a:lnTo>
                    <a:pt x="189" y="264"/>
                  </a:lnTo>
                  <a:lnTo>
                    <a:pt x="169" y="287"/>
                  </a:lnTo>
                  <a:lnTo>
                    <a:pt x="142" y="284"/>
                  </a:lnTo>
                  <a:lnTo>
                    <a:pt x="115" y="255"/>
                  </a:lnTo>
                  <a:lnTo>
                    <a:pt x="109" y="143"/>
                  </a:lnTo>
                  <a:lnTo>
                    <a:pt x="17" y="111"/>
                  </a:lnTo>
                  <a:lnTo>
                    <a:pt x="0" y="62"/>
                  </a:lnTo>
                  <a:lnTo>
                    <a:pt x="17" y="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" name="Freeform 214">
              <a:extLst>
                <a:ext uri="{FF2B5EF4-FFF2-40B4-BE49-F238E27FC236}">
                  <a16:creationId xmlns:a16="http://schemas.microsoft.com/office/drawing/2014/main" xmlns="" id="{1ACCB582-86E4-3245-9314-74E73AD03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8988" y="4402138"/>
              <a:ext cx="93663" cy="182563"/>
            </a:xfrm>
            <a:custGeom>
              <a:avLst/>
              <a:gdLst>
                <a:gd name="T0" fmla="*/ 27 w 89"/>
                <a:gd name="T1" fmla="*/ 0 h 172"/>
                <a:gd name="T2" fmla="*/ 27 w 89"/>
                <a:gd name="T3" fmla="*/ 0 h 172"/>
                <a:gd name="T4" fmla="*/ 84 w 89"/>
                <a:gd name="T5" fmla="*/ 51 h 172"/>
                <a:gd name="T6" fmla="*/ 62 w 89"/>
                <a:gd name="T7" fmla="*/ 77 h 172"/>
                <a:gd name="T8" fmla="*/ 60 w 89"/>
                <a:gd name="T9" fmla="*/ 93 h 172"/>
                <a:gd name="T10" fmla="*/ 89 w 89"/>
                <a:gd name="T11" fmla="*/ 123 h 172"/>
                <a:gd name="T12" fmla="*/ 89 w 89"/>
                <a:gd name="T13" fmla="*/ 152 h 172"/>
                <a:gd name="T14" fmla="*/ 37 w 89"/>
                <a:gd name="T15" fmla="*/ 172 h 172"/>
                <a:gd name="T16" fmla="*/ 6 w 89"/>
                <a:gd name="T17" fmla="*/ 130 h 172"/>
                <a:gd name="T18" fmla="*/ 13 w 89"/>
                <a:gd name="T19" fmla="*/ 80 h 172"/>
                <a:gd name="T20" fmla="*/ 0 w 89"/>
                <a:gd name="T21" fmla="*/ 43 h 172"/>
                <a:gd name="T22" fmla="*/ 27 w 89"/>
                <a:gd name="T23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9" h="172">
                  <a:moveTo>
                    <a:pt x="27" y="0"/>
                  </a:moveTo>
                  <a:lnTo>
                    <a:pt x="27" y="0"/>
                  </a:lnTo>
                  <a:lnTo>
                    <a:pt x="84" y="51"/>
                  </a:lnTo>
                  <a:lnTo>
                    <a:pt x="62" y="77"/>
                  </a:lnTo>
                  <a:lnTo>
                    <a:pt x="60" y="93"/>
                  </a:lnTo>
                  <a:lnTo>
                    <a:pt x="89" y="123"/>
                  </a:lnTo>
                  <a:lnTo>
                    <a:pt x="89" y="152"/>
                  </a:lnTo>
                  <a:lnTo>
                    <a:pt x="37" y="172"/>
                  </a:lnTo>
                  <a:lnTo>
                    <a:pt x="6" y="130"/>
                  </a:lnTo>
                  <a:lnTo>
                    <a:pt x="13" y="80"/>
                  </a:lnTo>
                  <a:lnTo>
                    <a:pt x="0" y="4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" name="Freeform 215">
              <a:extLst>
                <a:ext uri="{FF2B5EF4-FFF2-40B4-BE49-F238E27FC236}">
                  <a16:creationId xmlns:a16="http://schemas.microsoft.com/office/drawing/2014/main" xmlns="" id="{8FB6D2F9-8FB1-3544-A548-9EB9D45BF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0425" y="4459288"/>
              <a:ext cx="90488" cy="103188"/>
            </a:xfrm>
            <a:custGeom>
              <a:avLst/>
              <a:gdLst>
                <a:gd name="T0" fmla="*/ 23 w 86"/>
                <a:gd name="T1" fmla="*/ 1 h 97"/>
                <a:gd name="T2" fmla="*/ 23 w 86"/>
                <a:gd name="T3" fmla="*/ 1 h 97"/>
                <a:gd name="T4" fmla="*/ 39 w 86"/>
                <a:gd name="T5" fmla="*/ 15 h 97"/>
                <a:gd name="T6" fmla="*/ 64 w 86"/>
                <a:gd name="T7" fmla="*/ 0 h 97"/>
                <a:gd name="T8" fmla="*/ 86 w 86"/>
                <a:gd name="T9" fmla="*/ 1 h 97"/>
                <a:gd name="T10" fmla="*/ 83 w 86"/>
                <a:gd name="T11" fmla="*/ 10 h 97"/>
                <a:gd name="T12" fmla="*/ 74 w 86"/>
                <a:gd name="T13" fmla="*/ 29 h 97"/>
                <a:gd name="T14" fmla="*/ 72 w 86"/>
                <a:gd name="T15" fmla="*/ 79 h 97"/>
                <a:gd name="T16" fmla="*/ 27 w 86"/>
                <a:gd name="T17" fmla="*/ 97 h 97"/>
                <a:gd name="T18" fmla="*/ 29 w 86"/>
                <a:gd name="T19" fmla="*/ 65 h 97"/>
                <a:gd name="T20" fmla="*/ 0 w 86"/>
                <a:gd name="T21" fmla="*/ 38 h 97"/>
                <a:gd name="T22" fmla="*/ 2 w 86"/>
                <a:gd name="T23" fmla="*/ 24 h 97"/>
                <a:gd name="T24" fmla="*/ 23 w 86"/>
                <a:gd name="T25" fmla="*/ 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97">
                  <a:moveTo>
                    <a:pt x="23" y="1"/>
                  </a:moveTo>
                  <a:lnTo>
                    <a:pt x="23" y="1"/>
                  </a:lnTo>
                  <a:lnTo>
                    <a:pt x="39" y="15"/>
                  </a:lnTo>
                  <a:lnTo>
                    <a:pt x="64" y="0"/>
                  </a:lnTo>
                  <a:lnTo>
                    <a:pt x="86" y="1"/>
                  </a:lnTo>
                  <a:lnTo>
                    <a:pt x="83" y="10"/>
                  </a:lnTo>
                  <a:lnTo>
                    <a:pt x="74" y="29"/>
                  </a:lnTo>
                  <a:lnTo>
                    <a:pt x="72" y="79"/>
                  </a:lnTo>
                  <a:lnTo>
                    <a:pt x="27" y="97"/>
                  </a:lnTo>
                  <a:lnTo>
                    <a:pt x="29" y="65"/>
                  </a:lnTo>
                  <a:lnTo>
                    <a:pt x="0" y="38"/>
                  </a:lnTo>
                  <a:lnTo>
                    <a:pt x="2" y="24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" name="Freeform 216">
              <a:extLst>
                <a:ext uri="{FF2B5EF4-FFF2-40B4-BE49-F238E27FC236}">
                  <a16:creationId xmlns:a16="http://schemas.microsoft.com/office/drawing/2014/main" xmlns="" id="{1D1AAE09-3C36-4347-ACCE-75A70BB2E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6150" y="4465638"/>
              <a:ext cx="61913" cy="92075"/>
            </a:xfrm>
            <a:custGeom>
              <a:avLst/>
              <a:gdLst>
                <a:gd name="T0" fmla="*/ 12 w 58"/>
                <a:gd name="T1" fmla="*/ 0 h 87"/>
                <a:gd name="T2" fmla="*/ 12 w 58"/>
                <a:gd name="T3" fmla="*/ 0 h 87"/>
                <a:gd name="T4" fmla="*/ 58 w 58"/>
                <a:gd name="T5" fmla="*/ 29 h 87"/>
                <a:gd name="T6" fmla="*/ 34 w 58"/>
                <a:gd name="T7" fmla="*/ 76 h 87"/>
                <a:gd name="T8" fmla="*/ 26 w 58"/>
                <a:gd name="T9" fmla="*/ 87 h 87"/>
                <a:gd name="T10" fmla="*/ 0 w 58"/>
                <a:gd name="T11" fmla="*/ 73 h 87"/>
                <a:gd name="T12" fmla="*/ 1 w 58"/>
                <a:gd name="T13" fmla="*/ 21 h 87"/>
                <a:gd name="T14" fmla="*/ 12 w 58"/>
                <a:gd name="T1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87">
                  <a:moveTo>
                    <a:pt x="12" y="0"/>
                  </a:moveTo>
                  <a:lnTo>
                    <a:pt x="12" y="0"/>
                  </a:lnTo>
                  <a:lnTo>
                    <a:pt x="58" y="29"/>
                  </a:lnTo>
                  <a:lnTo>
                    <a:pt x="34" y="76"/>
                  </a:lnTo>
                  <a:lnTo>
                    <a:pt x="26" y="87"/>
                  </a:lnTo>
                  <a:lnTo>
                    <a:pt x="0" y="73"/>
                  </a:lnTo>
                  <a:lnTo>
                    <a:pt x="1" y="2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" name="Freeform 217">
              <a:extLst>
                <a:ext uri="{FF2B5EF4-FFF2-40B4-BE49-F238E27FC236}">
                  <a16:creationId xmlns:a16="http://schemas.microsoft.com/office/drawing/2014/main" xmlns="" id="{11F47504-B224-6041-ACD3-1B61CF1F2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738" y="4583113"/>
              <a:ext cx="128588" cy="147638"/>
            </a:xfrm>
            <a:custGeom>
              <a:avLst/>
              <a:gdLst>
                <a:gd name="T0" fmla="*/ 47 w 121"/>
                <a:gd name="T1" fmla="*/ 0 h 140"/>
                <a:gd name="T2" fmla="*/ 47 w 121"/>
                <a:gd name="T3" fmla="*/ 0 h 140"/>
                <a:gd name="T4" fmla="*/ 10 w 121"/>
                <a:gd name="T5" fmla="*/ 23 h 140"/>
                <a:gd name="T6" fmla="*/ 7 w 121"/>
                <a:gd name="T7" fmla="*/ 57 h 140"/>
                <a:gd name="T8" fmla="*/ 0 w 121"/>
                <a:gd name="T9" fmla="*/ 69 h 140"/>
                <a:gd name="T10" fmla="*/ 23 w 121"/>
                <a:gd name="T11" fmla="*/ 91 h 140"/>
                <a:gd name="T12" fmla="*/ 13 w 121"/>
                <a:gd name="T13" fmla="*/ 102 h 140"/>
                <a:gd name="T14" fmla="*/ 15 w 121"/>
                <a:gd name="T15" fmla="*/ 130 h 140"/>
                <a:gd name="T16" fmla="*/ 57 w 121"/>
                <a:gd name="T17" fmla="*/ 140 h 140"/>
                <a:gd name="T18" fmla="*/ 121 w 121"/>
                <a:gd name="T19" fmla="*/ 65 h 140"/>
                <a:gd name="T20" fmla="*/ 120 w 121"/>
                <a:gd name="T21" fmla="*/ 39 h 140"/>
                <a:gd name="T22" fmla="*/ 90 w 121"/>
                <a:gd name="T23" fmla="*/ 37 h 140"/>
                <a:gd name="T24" fmla="*/ 47 w 121"/>
                <a:gd name="T2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40">
                  <a:moveTo>
                    <a:pt x="47" y="0"/>
                  </a:moveTo>
                  <a:lnTo>
                    <a:pt x="47" y="0"/>
                  </a:lnTo>
                  <a:lnTo>
                    <a:pt x="10" y="23"/>
                  </a:lnTo>
                  <a:lnTo>
                    <a:pt x="7" y="57"/>
                  </a:lnTo>
                  <a:lnTo>
                    <a:pt x="0" y="69"/>
                  </a:lnTo>
                  <a:lnTo>
                    <a:pt x="23" y="91"/>
                  </a:lnTo>
                  <a:lnTo>
                    <a:pt x="13" y="102"/>
                  </a:lnTo>
                  <a:lnTo>
                    <a:pt x="15" y="130"/>
                  </a:lnTo>
                  <a:lnTo>
                    <a:pt x="57" y="140"/>
                  </a:lnTo>
                  <a:lnTo>
                    <a:pt x="121" y="65"/>
                  </a:lnTo>
                  <a:lnTo>
                    <a:pt x="120" y="39"/>
                  </a:lnTo>
                  <a:lnTo>
                    <a:pt x="90" y="37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" name="Freeform 218">
              <a:extLst>
                <a:ext uri="{FF2B5EF4-FFF2-40B4-BE49-F238E27FC236}">
                  <a16:creationId xmlns:a16="http://schemas.microsoft.com/office/drawing/2014/main" xmlns="" id="{81FB6B66-BFFF-A745-91C5-32DE5A141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3213" y="4624388"/>
              <a:ext cx="315913" cy="465138"/>
            </a:xfrm>
            <a:custGeom>
              <a:avLst/>
              <a:gdLst>
                <a:gd name="T0" fmla="*/ 15 w 299"/>
                <a:gd name="T1" fmla="*/ 67 h 439"/>
                <a:gd name="T2" fmla="*/ 15 w 299"/>
                <a:gd name="T3" fmla="*/ 67 h 439"/>
                <a:gd name="T4" fmla="*/ 0 w 299"/>
                <a:gd name="T5" fmla="*/ 83 h 439"/>
                <a:gd name="T6" fmla="*/ 1 w 299"/>
                <a:gd name="T7" fmla="*/ 107 h 439"/>
                <a:gd name="T8" fmla="*/ 134 w 299"/>
                <a:gd name="T9" fmla="*/ 350 h 439"/>
                <a:gd name="T10" fmla="*/ 272 w 299"/>
                <a:gd name="T11" fmla="*/ 439 h 439"/>
                <a:gd name="T12" fmla="*/ 294 w 299"/>
                <a:gd name="T13" fmla="*/ 403 h 439"/>
                <a:gd name="T14" fmla="*/ 299 w 299"/>
                <a:gd name="T15" fmla="*/ 324 h 439"/>
                <a:gd name="T16" fmla="*/ 287 w 299"/>
                <a:gd name="T17" fmla="*/ 275 h 439"/>
                <a:gd name="T18" fmla="*/ 250 w 299"/>
                <a:gd name="T19" fmla="*/ 212 h 439"/>
                <a:gd name="T20" fmla="*/ 228 w 299"/>
                <a:gd name="T21" fmla="*/ 219 h 439"/>
                <a:gd name="T22" fmla="*/ 217 w 299"/>
                <a:gd name="T23" fmla="*/ 230 h 439"/>
                <a:gd name="T24" fmla="*/ 173 w 299"/>
                <a:gd name="T25" fmla="*/ 179 h 439"/>
                <a:gd name="T26" fmla="*/ 184 w 299"/>
                <a:gd name="T27" fmla="*/ 119 h 439"/>
                <a:gd name="T28" fmla="*/ 236 w 299"/>
                <a:gd name="T29" fmla="*/ 85 h 439"/>
                <a:gd name="T30" fmla="*/ 232 w 299"/>
                <a:gd name="T31" fmla="*/ 53 h 439"/>
                <a:gd name="T32" fmla="*/ 179 w 299"/>
                <a:gd name="T33" fmla="*/ 51 h 439"/>
                <a:gd name="T34" fmla="*/ 152 w 299"/>
                <a:gd name="T35" fmla="*/ 5 h 439"/>
                <a:gd name="T36" fmla="*/ 136 w 299"/>
                <a:gd name="T37" fmla="*/ 0 h 439"/>
                <a:gd name="T38" fmla="*/ 137 w 299"/>
                <a:gd name="T39" fmla="*/ 28 h 439"/>
                <a:gd name="T40" fmla="*/ 69 w 299"/>
                <a:gd name="T41" fmla="*/ 108 h 439"/>
                <a:gd name="T42" fmla="*/ 19 w 299"/>
                <a:gd name="T43" fmla="*/ 96 h 439"/>
                <a:gd name="T44" fmla="*/ 15 w 299"/>
                <a:gd name="T45" fmla="*/ 6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9" h="439">
                  <a:moveTo>
                    <a:pt x="15" y="67"/>
                  </a:moveTo>
                  <a:lnTo>
                    <a:pt x="15" y="67"/>
                  </a:lnTo>
                  <a:lnTo>
                    <a:pt x="0" y="83"/>
                  </a:lnTo>
                  <a:lnTo>
                    <a:pt x="1" y="107"/>
                  </a:lnTo>
                  <a:lnTo>
                    <a:pt x="134" y="350"/>
                  </a:lnTo>
                  <a:lnTo>
                    <a:pt x="272" y="439"/>
                  </a:lnTo>
                  <a:lnTo>
                    <a:pt x="294" y="403"/>
                  </a:lnTo>
                  <a:lnTo>
                    <a:pt x="299" y="324"/>
                  </a:lnTo>
                  <a:lnTo>
                    <a:pt x="287" y="275"/>
                  </a:lnTo>
                  <a:lnTo>
                    <a:pt x="250" y="212"/>
                  </a:lnTo>
                  <a:lnTo>
                    <a:pt x="228" y="219"/>
                  </a:lnTo>
                  <a:lnTo>
                    <a:pt x="217" y="230"/>
                  </a:lnTo>
                  <a:lnTo>
                    <a:pt x="173" y="179"/>
                  </a:lnTo>
                  <a:lnTo>
                    <a:pt x="184" y="119"/>
                  </a:lnTo>
                  <a:lnTo>
                    <a:pt x="236" y="85"/>
                  </a:lnTo>
                  <a:lnTo>
                    <a:pt x="232" y="53"/>
                  </a:lnTo>
                  <a:lnTo>
                    <a:pt x="179" y="51"/>
                  </a:lnTo>
                  <a:lnTo>
                    <a:pt x="152" y="5"/>
                  </a:lnTo>
                  <a:lnTo>
                    <a:pt x="136" y="0"/>
                  </a:lnTo>
                  <a:lnTo>
                    <a:pt x="137" y="28"/>
                  </a:lnTo>
                  <a:lnTo>
                    <a:pt x="69" y="108"/>
                  </a:lnTo>
                  <a:lnTo>
                    <a:pt x="19" y="96"/>
                  </a:lnTo>
                  <a:lnTo>
                    <a:pt x="15" y="6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" name="Freeform 219">
              <a:extLst>
                <a:ext uri="{FF2B5EF4-FFF2-40B4-BE49-F238E27FC236}">
                  <a16:creationId xmlns:a16="http://schemas.microsoft.com/office/drawing/2014/main" xmlns="" id="{D0C82698-A70C-434C-9727-BF0445A2E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075" y="4859338"/>
              <a:ext cx="287338" cy="342900"/>
            </a:xfrm>
            <a:custGeom>
              <a:avLst/>
              <a:gdLst>
                <a:gd name="T0" fmla="*/ 0 w 272"/>
                <a:gd name="T1" fmla="*/ 28 h 323"/>
                <a:gd name="T2" fmla="*/ 0 w 272"/>
                <a:gd name="T3" fmla="*/ 28 h 323"/>
                <a:gd name="T4" fmla="*/ 64 w 272"/>
                <a:gd name="T5" fmla="*/ 0 h 323"/>
                <a:gd name="T6" fmla="*/ 86 w 272"/>
                <a:gd name="T7" fmla="*/ 2 h 323"/>
                <a:gd name="T8" fmla="*/ 100 w 272"/>
                <a:gd name="T9" fmla="*/ 61 h 323"/>
                <a:gd name="T10" fmla="*/ 198 w 272"/>
                <a:gd name="T11" fmla="*/ 94 h 323"/>
                <a:gd name="T12" fmla="*/ 214 w 272"/>
                <a:gd name="T13" fmla="*/ 144 h 323"/>
                <a:gd name="T14" fmla="*/ 255 w 272"/>
                <a:gd name="T15" fmla="*/ 149 h 323"/>
                <a:gd name="T16" fmla="*/ 272 w 272"/>
                <a:gd name="T17" fmla="*/ 192 h 323"/>
                <a:gd name="T18" fmla="*/ 260 w 272"/>
                <a:gd name="T19" fmla="*/ 231 h 323"/>
                <a:gd name="T20" fmla="*/ 194 w 272"/>
                <a:gd name="T21" fmla="*/ 236 h 323"/>
                <a:gd name="T22" fmla="*/ 170 w 272"/>
                <a:gd name="T23" fmla="*/ 298 h 323"/>
                <a:gd name="T24" fmla="*/ 118 w 272"/>
                <a:gd name="T25" fmla="*/ 297 h 323"/>
                <a:gd name="T26" fmla="*/ 102 w 272"/>
                <a:gd name="T27" fmla="*/ 294 h 323"/>
                <a:gd name="T28" fmla="*/ 72 w 272"/>
                <a:gd name="T29" fmla="*/ 323 h 323"/>
                <a:gd name="T30" fmla="*/ 57 w 272"/>
                <a:gd name="T31" fmla="*/ 322 h 323"/>
                <a:gd name="T32" fmla="*/ 6 w 272"/>
                <a:gd name="T33" fmla="*/ 204 h 323"/>
                <a:gd name="T34" fmla="*/ 20 w 272"/>
                <a:gd name="T35" fmla="*/ 183 h 323"/>
                <a:gd name="T36" fmla="*/ 25 w 272"/>
                <a:gd name="T37" fmla="*/ 100 h 323"/>
                <a:gd name="T38" fmla="*/ 13 w 272"/>
                <a:gd name="T39" fmla="*/ 51 h 323"/>
                <a:gd name="T40" fmla="*/ 0 w 272"/>
                <a:gd name="T41" fmla="*/ 28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2" h="323">
                  <a:moveTo>
                    <a:pt x="0" y="28"/>
                  </a:moveTo>
                  <a:lnTo>
                    <a:pt x="0" y="28"/>
                  </a:lnTo>
                  <a:lnTo>
                    <a:pt x="64" y="0"/>
                  </a:lnTo>
                  <a:lnTo>
                    <a:pt x="86" y="2"/>
                  </a:lnTo>
                  <a:lnTo>
                    <a:pt x="100" y="61"/>
                  </a:lnTo>
                  <a:lnTo>
                    <a:pt x="198" y="94"/>
                  </a:lnTo>
                  <a:lnTo>
                    <a:pt x="214" y="144"/>
                  </a:lnTo>
                  <a:lnTo>
                    <a:pt x="255" y="149"/>
                  </a:lnTo>
                  <a:lnTo>
                    <a:pt x="272" y="192"/>
                  </a:lnTo>
                  <a:lnTo>
                    <a:pt x="260" y="231"/>
                  </a:lnTo>
                  <a:lnTo>
                    <a:pt x="194" y="236"/>
                  </a:lnTo>
                  <a:lnTo>
                    <a:pt x="170" y="298"/>
                  </a:lnTo>
                  <a:lnTo>
                    <a:pt x="118" y="297"/>
                  </a:lnTo>
                  <a:lnTo>
                    <a:pt x="102" y="294"/>
                  </a:lnTo>
                  <a:lnTo>
                    <a:pt x="72" y="323"/>
                  </a:lnTo>
                  <a:lnTo>
                    <a:pt x="57" y="322"/>
                  </a:lnTo>
                  <a:lnTo>
                    <a:pt x="6" y="204"/>
                  </a:lnTo>
                  <a:lnTo>
                    <a:pt x="20" y="183"/>
                  </a:lnTo>
                  <a:lnTo>
                    <a:pt x="25" y="100"/>
                  </a:lnTo>
                  <a:lnTo>
                    <a:pt x="13" y="5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" name="Freeform 220">
              <a:extLst>
                <a:ext uri="{FF2B5EF4-FFF2-40B4-BE49-F238E27FC236}">
                  <a16:creationId xmlns:a16="http://schemas.microsoft.com/office/drawing/2014/main" xmlns="" id="{64820470-7CEE-B24F-BDF3-9017EFD530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400" y="5111751"/>
              <a:ext cx="195263" cy="195263"/>
            </a:xfrm>
            <a:custGeom>
              <a:avLst/>
              <a:gdLst>
                <a:gd name="T0" fmla="*/ 82 w 185"/>
                <a:gd name="T1" fmla="*/ 0 h 185"/>
                <a:gd name="T2" fmla="*/ 82 w 185"/>
                <a:gd name="T3" fmla="*/ 0 h 185"/>
                <a:gd name="T4" fmla="*/ 99 w 185"/>
                <a:gd name="T5" fmla="*/ 19 h 185"/>
                <a:gd name="T6" fmla="*/ 97 w 185"/>
                <a:gd name="T7" fmla="*/ 58 h 185"/>
                <a:gd name="T8" fmla="*/ 147 w 185"/>
                <a:gd name="T9" fmla="*/ 55 h 185"/>
                <a:gd name="T10" fmla="*/ 185 w 185"/>
                <a:gd name="T11" fmla="*/ 103 h 185"/>
                <a:gd name="T12" fmla="*/ 182 w 185"/>
                <a:gd name="T13" fmla="*/ 146 h 185"/>
                <a:gd name="T14" fmla="*/ 157 w 185"/>
                <a:gd name="T15" fmla="*/ 183 h 185"/>
                <a:gd name="T16" fmla="*/ 107 w 185"/>
                <a:gd name="T17" fmla="*/ 185 h 185"/>
                <a:gd name="T18" fmla="*/ 105 w 185"/>
                <a:gd name="T19" fmla="*/ 165 h 185"/>
                <a:gd name="T20" fmla="*/ 120 w 185"/>
                <a:gd name="T21" fmla="*/ 131 h 185"/>
                <a:gd name="T22" fmla="*/ 71 w 185"/>
                <a:gd name="T23" fmla="*/ 100 h 185"/>
                <a:gd name="T24" fmla="*/ 30 w 185"/>
                <a:gd name="T25" fmla="*/ 100 h 185"/>
                <a:gd name="T26" fmla="*/ 0 w 185"/>
                <a:gd name="T27" fmla="*/ 68 h 185"/>
                <a:gd name="T28" fmla="*/ 22 w 185"/>
                <a:gd name="T29" fmla="*/ 4 h 185"/>
                <a:gd name="T30" fmla="*/ 82 w 185"/>
                <a:gd name="T31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5" h="185">
                  <a:moveTo>
                    <a:pt x="82" y="0"/>
                  </a:moveTo>
                  <a:lnTo>
                    <a:pt x="82" y="0"/>
                  </a:lnTo>
                  <a:lnTo>
                    <a:pt x="99" y="19"/>
                  </a:lnTo>
                  <a:lnTo>
                    <a:pt x="97" y="58"/>
                  </a:lnTo>
                  <a:lnTo>
                    <a:pt x="147" y="55"/>
                  </a:lnTo>
                  <a:lnTo>
                    <a:pt x="185" y="103"/>
                  </a:lnTo>
                  <a:lnTo>
                    <a:pt x="182" y="146"/>
                  </a:lnTo>
                  <a:lnTo>
                    <a:pt x="157" y="183"/>
                  </a:lnTo>
                  <a:lnTo>
                    <a:pt x="107" y="185"/>
                  </a:lnTo>
                  <a:lnTo>
                    <a:pt x="105" y="165"/>
                  </a:lnTo>
                  <a:lnTo>
                    <a:pt x="120" y="131"/>
                  </a:lnTo>
                  <a:lnTo>
                    <a:pt x="71" y="100"/>
                  </a:lnTo>
                  <a:lnTo>
                    <a:pt x="30" y="100"/>
                  </a:lnTo>
                  <a:lnTo>
                    <a:pt x="0" y="68"/>
                  </a:lnTo>
                  <a:lnTo>
                    <a:pt x="22" y="4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" name="Freeform 221">
              <a:extLst>
                <a:ext uri="{FF2B5EF4-FFF2-40B4-BE49-F238E27FC236}">
                  <a16:creationId xmlns:a16="http://schemas.microsoft.com/office/drawing/2014/main" xmlns="" id="{FE3EECF4-B96B-D74C-AACE-773ACC683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7100" y="5380038"/>
              <a:ext cx="128588" cy="131763"/>
            </a:xfrm>
            <a:custGeom>
              <a:avLst/>
              <a:gdLst>
                <a:gd name="T0" fmla="*/ 17 w 122"/>
                <a:gd name="T1" fmla="*/ 0 h 124"/>
                <a:gd name="T2" fmla="*/ 17 w 122"/>
                <a:gd name="T3" fmla="*/ 0 h 124"/>
                <a:gd name="T4" fmla="*/ 0 w 122"/>
                <a:gd name="T5" fmla="*/ 17 h 124"/>
                <a:gd name="T6" fmla="*/ 7 w 122"/>
                <a:gd name="T7" fmla="*/ 110 h 124"/>
                <a:gd name="T8" fmla="*/ 58 w 122"/>
                <a:gd name="T9" fmla="*/ 124 h 124"/>
                <a:gd name="T10" fmla="*/ 122 w 122"/>
                <a:gd name="T11" fmla="*/ 60 h 124"/>
                <a:gd name="T12" fmla="*/ 17 w 122"/>
                <a:gd name="T1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24">
                  <a:moveTo>
                    <a:pt x="17" y="0"/>
                  </a:moveTo>
                  <a:lnTo>
                    <a:pt x="17" y="0"/>
                  </a:lnTo>
                  <a:lnTo>
                    <a:pt x="0" y="17"/>
                  </a:lnTo>
                  <a:lnTo>
                    <a:pt x="7" y="110"/>
                  </a:lnTo>
                  <a:lnTo>
                    <a:pt x="58" y="124"/>
                  </a:lnTo>
                  <a:lnTo>
                    <a:pt x="122" y="6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" name="Freeform 222">
              <a:extLst>
                <a:ext uri="{FF2B5EF4-FFF2-40B4-BE49-F238E27FC236}">
                  <a16:creationId xmlns:a16="http://schemas.microsoft.com/office/drawing/2014/main" xmlns="" id="{1F068417-EEC5-9B45-B718-6FFC87A77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6588" y="5180013"/>
              <a:ext cx="366713" cy="871538"/>
            </a:xfrm>
            <a:custGeom>
              <a:avLst/>
              <a:gdLst>
                <a:gd name="T0" fmla="*/ 332 w 347"/>
                <a:gd name="T1" fmla="*/ 82 h 824"/>
                <a:gd name="T2" fmla="*/ 332 w 347"/>
                <a:gd name="T3" fmla="*/ 82 h 824"/>
                <a:gd name="T4" fmla="*/ 347 w 347"/>
                <a:gd name="T5" fmla="*/ 97 h 824"/>
                <a:gd name="T6" fmla="*/ 289 w 347"/>
                <a:gd name="T7" fmla="*/ 183 h 824"/>
                <a:gd name="T8" fmla="*/ 269 w 347"/>
                <a:gd name="T9" fmla="*/ 205 h 824"/>
                <a:gd name="T10" fmla="*/ 276 w 347"/>
                <a:gd name="T11" fmla="*/ 303 h 824"/>
                <a:gd name="T12" fmla="*/ 320 w 347"/>
                <a:gd name="T13" fmla="*/ 357 h 824"/>
                <a:gd name="T14" fmla="*/ 283 w 347"/>
                <a:gd name="T15" fmla="*/ 423 h 824"/>
                <a:gd name="T16" fmla="*/ 254 w 347"/>
                <a:gd name="T17" fmla="*/ 435 h 824"/>
                <a:gd name="T18" fmla="*/ 222 w 347"/>
                <a:gd name="T19" fmla="*/ 435 h 824"/>
                <a:gd name="T20" fmla="*/ 231 w 347"/>
                <a:gd name="T21" fmla="*/ 486 h 824"/>
                <a:gd name="T22" fmla="*/ 180 w 347"/>
                <a:gd name="T23" fmla="*/ 504 h 824"/>
                <a:gd name="T24" fmla="*/ 192 w 347"/>
                <a:gd name="T25" fmla="*/ 547 h 824"/>
                <a:gd name="T26" fmla="*/ 162 w 347"/>
                <a:gd name="T27" fmla="*/ 644 h 824"/>
                <a:gd name="T28" fmla="*/ 200 w 347"/>
                <a:gd name="T29" fmla="*/ 674 h 824"/>
                <a:gd name="T30" fmla="*/ 179 w 347"/>
                <a:gd name="T31" fmla="*/ 724 h 824"/>
                <a:gd name="T32" fmla="*/ 145 w 347"/>
                <a:gd name="T33" fmla="*/ 779 h 824"/>
                <a:gd name="T34" fmla="*/ 163 w 347"/>
                <a:gd name="T35" fmla="*/ 816 h 824"/>
                <a:gd name="T36" fmla="*/ 118 w 347"/>
                <a:gd name="T37" fmla="*/ 824 h 824"/>
                <a:gd name="T38" fmla="*/ 82 w 347"/>
                <a:gd name="T39" fmla="*/ 779 h 824"/>
                <a:gd name="T40" fmla="*/ 76 w 347"/>
                <a:gd name="T41" fmla="*/ 639 h 824"/>
                <a:gd name="T42" fmla="*/ 19 w 347"/>
                <a:gd name="T43" fmla="*/ 401 h 824"/>
                <a:gd name="T44" fmla="*/ 36 w 347"/>
                <a:gd name="T45" fmla="*/ 318 h 824"/>
                <a:gd name="T46" fmla="*/ 0 w 347"/>
                <a:gd name="T47" fmla="*/ 211 h 824"/>
                <a:gd name="T48" fmla="*/ 24 w 347"/>
                <a:gd name="T49" fmla="*/ 73 h 824"/>
                <a:gd name="T50" fmla="*/ 46 w 347"/>
                <a:gd name="T51" fmla="*/ 47 h 824"/>
                <a:gd name="T52" fmla="*/ 41 w 347"/>
                <a:gd name="T53" fmla="*/ 26 h 824"/>
                <a:gd name="T54" fmla="*/ 69 w 347"/>
                <a:gd name="T55" fmla="*/ 0 h 824"/>
                <a:gd name="T56" fmla="*/ 133 w 347"/>
                <a:gd name="T57" fmla="*/ 5 h 824"/>
                <a:gd name="T58" fmla="*/ 169 w 347"/>
                <a:gd name="T59" fmla="*/ 43 h 824"/>
                <a:gd name="T60" fmla="*/ 211 w 347"/>
                <a:gd name="T61" fmla="*/ 44 h 824"/>
                <a:gd name="T62" fmla="*/ 253 w 347"/>
                <a:gd name="T63" fmla="*/ 69 h 824"/>
                <a:gd name="T64" fmla="*/ 241 w 347"/>
                <a:gd name="T65" fmla="*/ 99 h 824"/>
                <a:gd name="T66" fmla="*/ 244 w 347"/>
                <a:gd name="T67" fmla="*/ 128 h 824"/>
                <a:gd name="T68" fmla="*/ 304 w 347"/>
                <a:gd name="T69" fmla="*/ 125 h 824"/>
                <a:gd name="T70" fmla="*/ 332 w 347"/>
                <a:gd name="T71" fmla="*/ 82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7" h="824">
                  <a:moveTo>
                    <a:pt x="332" y="82"/>
                  </a:moveTo>
                  <a:lnTo>
                    <a:pt x="332" y="82"/>
                  </a:lnTo>
                  <a:lnTo>
                    <a:pt x="347" y="97"/>
                  </a:lnTo>
                  <a:lnTo>
                    <a:pt x="289" y="183"/>
                  </a:lnTo>
                  <a:lnTo>
                    <a:pt x="269" y="205"/>
                  </a:lnTo>
                  <a:lnTo>
                    <a:pt x="276" y="303"/>
                  </a:lnTo>
                  <a:lnTo>
                    <a:pt x="320" y="357"/>
                  </a:lnTo>
                  <a:lnTo>
                    <a:pt x="283" y="423"/>
                  </a:lnTo>
                  <a:lnTo>
                    <a:pt x="254" y="435"/>
                  </a:lnTo>
                  <a:lnTo>
                    <a:pt x="222" y="435"/>
                  </a:lnTo>
                  <a:lnTo>
                    <a:pt x="231" y="486"/>
                  </a:lnTo>
                  <a:lnTo>
                    <a:pt x="180" y="504"/>
                  </a:lnTo>
                  <a:lnTo>
                    <a:pt x="192" y="547"/>
                  </a:lnTo>
                  <a:lnTo>
                    <a:pt x="162" y="644"/>
                  </a:lnTo>
                  <a:lnTo>
                    <a:pt x="200" y="674"/>
                  </a:lnTo>
                  <a:lnTo>
                    <a:pt x="179" y="724"/>
                  </a:lnTo>
                  <a:lnTo>
                    <a:pt x="145" y="779"/>
                  </a:lnTo>
                  <a:lnTo>
                    <a:pt x="163" y="816"/>
                  </a:lnTo>
                  <a:lnTo>
                    <a:pt x="118" y="824"/>
                  </a:lnTo>
                  <a:lnTo>
                    <a:pt x="82" y="779"/>
                  </a:lnTo>
                  <a:lnTo>
                    <a:pt x="76" y="639"/>
                  </a:lnTo>
                  <a:lnTo>
                    <a:pt x="19" y="401"/>
                  </a:lnTo>
                  <a:lnTo>
                    <a:pt x="36" y="318"/>
                  </a:lnTo>
                  <a:lnTo>
                    <a:pt x="0" y="211"/>
                  </a:lnTo>
                  <a:lnTo>
                    <a:pt x="24" y="73"/>
                  </a:lnTo>
                  <a:lnTo>
                    <a:pt x="46" y="47"/>
                  </a:lnTo>
                  <a:lnTo>
                    <a:pt x="41" y="26"/>
                  </a:lnTo>
                  <a:lnTo>
                    <a:pt x="69" y="0"/>
                  </a:lnTo>
                  <a:lnTo>
                    <a:pt x="133" y="5"/>
                  </a:lnTo>
                  <a:lnTo>
                    <a:pt x="169" y="43"/>
                  </a:lnTo>
                  <a:lnTo>
                    <a:pt x="211" y="44"/>
                  </a:lnTo>
                  <a:lnTo>
                    <a:pt x="253" y="69"/>
                  </a:lnTo>
                  <a:lnTo>
                    <a:pt x="241" y="99"/>
                  </a:lnTo>
                  <a:lnTo>
                    <a:pt x="244" y="128"/>
                  </a:lnTo>
                  <a:lnTo>
                    <a:pt x="304" y="125"/>
                  </a:lnTo>
                  <a:lnTo>
                    <a:pt x="332" y="8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" name="Freeform 223">
              <a:extLst>
                <a:ext uri="{FF2B5EF4-FFF2-40B4-BE49-F238E27FC236}">
                  <a16:creationId xmlns:a16="http://schemas.microsoft.com/office/drawing/2014/main" xmlns="" id="{3B6BED5F-059E-D244-B63A-F483CD43E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2638" y="6062663"/>
              <a:ext cx="61913" cy="85725"/>
            </a:xfrm>
            <a:custGeom>
              <a:avLst/>
              <a:gdLst>
                <a:gd name="T0" fmla="*/ 33 w 59"/>
                <a:gd name="T1" fmla="*/ 0 h 80"/>
                <a:gd name="T2" fmla="*/ 33 w 59"/>
                <a:gd name="T3" fmla="*/ 0 h 80"/>
                <a:gd name="T4" fmla="*/ 0 w 59"/>
                <a:gd name="T5" fmla="*/ 73 h 80"/>
                <a:gd name="T6" fmla="*/ 58 w 59"/>
                <a:gd name="T7" fmla="*/ 80 h 80"/>
                <a:gd name="T8" fmla="*/ 59 w 59"/>
                <a:gd name="T9" fmla="*/ 31 h 80"/>
                <a:gd name="T10" fmla="*/ 33 w 59"/>
                <a:gd name="T1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80">
                  <a:moveTo>
                    <a:pt x="33" y="0"/>
                  </a:moveTo>
                  <a:lnTo>
                    <a:pt x="33" y="0"/>
                  </a:lnTo>
                  <a:lnTo>
                    <a:pt x="0" y="73"/>
                  </a:lnTo>
                  <a:lnTo>
                    <a:pt x="58" y="80"/>
                  </a:lnTo>
                  <a:lnTo>
                    <a:pt x="59" y="3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" name="Freeform 224">
              <a:extLst>
                <a:ext uri="{FF2B5EF4-FFF2-40B4-BE49-F238E27FC236}">
                  <a16:creationId xmlns:a16="http://schemas.microsoft.com/office/drawing/2014/main" xmlns="" id="{69E52ED6-129C-5642-AA40-3D26D41C3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0900" y="6102351"/>
              <a:ext cx="68263" cy="47625"/>
            </a:xfrm>
            <a:custGeom>
              <a:avLst/>
              <a:gdLst>
                <a:gd name="T0" fmla="*/ 0 w 66"/>
                <a:gd name="T1" fmla="*/ 0 h 45"/>
                <a:gd name="T2" fmla="*/ 0 w 66"/>
                <a:gd name="T3" fmla="*/ 0 h 45"/>
                <a:gd name="T4" fmla="*/ 2 w 66"/>
                <a:gd name="T5" fmla="*/ 45 h 45"/>
                <a:gd name="T6" fmla="*/ 36 w 66"/>
                <a:gd name="T7" fmla="*/ 42 h 45"/>
                <a:gd name="T8" fmla="*/ 66 w 66"/>
                <a:gd name="T9" fmla="*/ 22 h 45"/>
                <a:gd name="T10" fmla="*/ 16 w 66"/>
                <a:gd name="T11" fmla="*/ 12 h 45"/>
                <a:gd name="T12" fmla="*/ 0 w 66"/>
                <a:gd name="T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45">
                  <a:moveTo>
                    <a:pt x="0" y="0"/>
                  </a:moveTo>
                  <a:lnTo>
                    <a:pt x="0" y="0"/>
                  </a:lnTo>
                  <a:lnTo>
                    <a:pt x="2" y="45"/>
                  </a:lnTo>
                  <a:lnTo>
                    <a:pt x="36" y="42"/>
                  </a:lnTo>
                  <a:lnTo>
                    <a:pt x="66" y="22"/>
                  </a:lnTo>
                  <a:lnTo>
                    <a:pt x="16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" name="Freeform 225">
              <a:extLst>
                <a:ext uri="{FF2B5EF4-FFF2-40B4-BE49-F238E27FC236}">
                  <a16:creationId xmlns:a16="http://schemas.microsoft.com/office/drawing/2014/main" xmlns="" id="{C99D5056-3984-9B43-B784-7525222DD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5313" y="5084763"/>
              <a:ext cx="211138" cy="1030288"/>
            </a:xfrm>
            <a:custGeom>
              <a:avLst/>
              <a:gdLst>
                <a:gd name="T0" fmla="*/ 199 w 199"/>
                <a:gd name="T1" fmla="*/ 913 h 974"/>
                <a:gd name="T2" fmla="*/ 199 w 199"/>
                <a:gd name="T3" fmla="*/ 913 h 974"/>
                <a:gd name="T4" fmla="*/ 174 w 199"/>
                <a:gd name="T5" fmla="*/ 941 h 974"/>
                <a:gd name="T6" fmla="*/ 171 w 199"/>
                <a:gd name="T7" fmla="*/ 974 h 974"/>
                <a:gd name="T8" fmla="*/ 122 w 199"/>
                <a:gd name="T9" fmla="*/ 946 h 974"/>
                <a:gd name="T10" fmla="*/ 70 w 199"/>
                <a:gd name="T11" fmla="*/ 872 h 974"/>
                <a:gd name="T12" fmla="*/ 55 w 199"/>
                <a:gd name="T13" fmla="*/ 845 h 974"/>
                <a:gd name="T14" fmla="*/ 76 w 199"/>
                <a:gd name="T15" fmla="*/ 817 h 974"/>
                <a:gd name="T16" fmla="*/ 74 w 199"/>
                <a:gd name="T17" fmla="*/ 783 h 974"/>
                <a:gd name="T18" fmla="*/ 50 w 199"/>
                <a:gd name="T19" fmla="*/ 772 h 974"/>
                <a:gd name="T20" fmla="*/ 31 w 199"/>
                <a:gd name="T21" fmla="*/ 758 h 974"/>
                <a:gd name="T22" fmla="*/ 35 w 199"/>
                <a:gd name="T23" fmla="*/ 739 h 974"/>
                <a:gd name="T24" fmla="*/ 60 w 199"/>
                <a:gd name="T25" fmla="*/ 732 h 974"/>
                <a:gd name="T26" fmla="*/ 65 w 199"/>
                <a:gd name="T27" fmla="*/ 619 h 974"/>
                <a:gd name="T28" fmla="*/ 26 w 199"/>
                <a:gd name="T29" fmla="*/ 597 h 974"/>
                <a:gd name="T30" fmla="*/ 0 w 199"/>
                <a:gd name="T31" fmla="*/ 11 h 974"/>
                <a:gd name="T32" fmla="*/ 6 w 199"/>
                <a:gd name="T33" fmla="*/ 0 h 974"/>
                <a:gd name="T34" fmla="*/ 57 w 199"/>
                <a:gd name="T35" fmla="*/ 116 h 974"/>
                <a:gd name="T36" fmla="*/ 73 w 199"/>
                <a:gd name="T37" fmla="*/ 117 h 974"/>
                <a:gd name="T38" fmla="*/ 78 w 199"/>
                <a:gd name="T39" fmla="*/ 135 h 974"/>
                <a:gd name="T40" fmla="*/ 57 w 199"/>
                <a:gd name="T41" fmla="*/ 161 h 974"/>
                <a:gd name="T42" fmla="*/ 32 w 199"/>
                <a:gd name="T43" fmla="*/ 301 h 974"/>
                <a:gd name="T44" fmla="*/ 67 w 199"/>
                <a:gd name="T45" fmla="*/ 409 h 974"/>
                <a:gd name="T46" fmla="*/ 51 w 199"/>
                <a:gd name="T47" fmla="*/ 491 h 974"/>
                <a:gd name="T48" fmla="*/ 108 w 199"/>
                <a:gd name="T49" fmla="*/ 732 h 974"/>
                <a:gd name="T50" fmla="*/ 114 w 199"/>
                <a:gd name="T51" fmla="*/ 872 h 974"/>
                <a:gd name="T52" fmla="*/ 155 w 199"/>
                <a:gd name="T53" fmla="*/ 920 h 974"/>
                <a:gd name="T54" fmla="*/ 199 w 199"/>
                <a:gd name="T55" fmla="*/ 913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9" h="974">
                  <a:moveTo>
                    <a:pt x="199" y="913"/>
                  </a:moveTo>
                  <a:lnTo>
                    <a:pt x="199" y="913"/>
                  </a:lnTo>
                  <a:lnTo>
                    <a:pt x="174" y="941"/>
                  </a:lnTo>
                  <a:lnTo>
                    <a:pt x="171" y="974"/>
                  </a:lnTo>
                  <a:lnTo>
                    <a:pt x="122" y="946"/>
                  </a:lnTo>
                  <a:lnTo>
                    <a:pt x="70" y="872"/>
                  </a:lnTo>
                  <a:lnTo>
                    <a:pt x="55" y="845"/>
                  </a:lnTo>
                  <a:lnTo>
                    <a:pt x="76" y="817"/>
                  </a:lnTo>
                  <a:lnTo>
                    <a:pt x="74" y="783"/>
                  </a:lnTo>
                  <a:lnTo>
                    <a:pt x="50" y="772"/>
                  </a:lnTo>
                  <a:lnTo>
                    <a:pt x="31" y="758"/>
                  </a:lnTo>
                  <a:lnTo>
                    <a:pt x="35" y="739"/>
                  </a:lnTo>
                  <a:lnTo>
                    <a:pt x="60" y="732"/>
                  </a:lnTo>
                  <a:lnTo>
                    <a:pt x="65" y="619"/>
                  </a:lnTo>
                  <a:lnTo>
                    <a:pt x="26" y="597"/>
                  </a:lnTo>
                  <a:lnTo>
                    <a:pt x="0" y="11"/>
                  </a:lnTo>
                  <a:lnTo>
                    <a:pt x="6" y="0"/>
                  </a:lnTo>
                  <a:lnTo>
                    <a:pt x="57" y="116"/>
                  </a:lnTo>
                  <a:lnTo>
                    <a:pt x="73" y="117"/>
                  </a:lnTo>
                  <a:lnTo>
                    <a:pt x="78" y="135"/>
                  </a:lnTo>
                  <a:lnTo>
                    <a:pt x="57" y="161"/>
                  </a:lnTo>
                  <a:lnTo>
                    <a:pt x="32" y="301"/>
                  </a:lnTo>
                  <a:lnTo>
                    <a:pt x="67" y="409"/>
                  </a:lnTo>
                  <a:lnTo>
                    <a:pt x="51" y="491"/>
                  </a:lnTo>
                  <a:lnTo>
                    <a:pt x="108" y="732"/>
                  </a:lnTo>
                  <a:lnTo>
                    <a:pt x="114" y="872"/>
                  </a:lnTo>
                  <a:lnTo>
                    <a:pt x="155" y="920"/>
                  </a:lnTo>
                  <a:lnTo>
                    <a:pt x="199" y="9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" name="Freeform 226">
              <a:extLst>
                <a:ext uri="{FF2B5EF4-FFF2-40B4-BE49-F238E27FC236}">
                  <a16:creationId xmlns:a16="http://schemas.microsoft.com/office/drawing/2014/main" xmlns="" id="{E96EB813-4DD0-9840-A35D-1B34E19F21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25" y="5738813"/>
              <a:ext cx="20638" cy="46038"/>
            </a:xfrm>
            <a:custGeom>
              <a:avLst/>
              <a:gdLst>
                <a:gd name="T0" fmla="*/ 10 w 20"/>
                <a:gd name="T1" fmla="*/ 0 h 43"/>
                <a:gd name="T2" fmla="*/ 10 w 20"/>
                <a:gd name="T3" fmla="*/ 0 h 43"/>
                <a:gd name="T4" fmla="*/ 0 w 20"/>
                <a:gd name="T5" fmla="*/ 15 h 43"/>
                <a:gd name="T6" fmla="*/ 5 w 20"/>
                <a:gd name="T7" fmla="*/ 42 h 43"/>
                <a:gd name="T8" fmla="*/ 15 w 20"/>
                <a:gd name="T9" fmla="*/ 43 h 43"/>
                <a:gd name="T10" fmla="*/ 20 w 20"/>
                <a:gd name="T11" fmla="*/ 9 h 43"/>
                <a:gd name="T12" fmla="*/ 10 w 20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3">
                  <a:moveTo>
                    <a:pt x="10" y="0"/>
                  </a:moveTo>
                  <a:lnTo>
                    <a:pt x="10" y="0"/>
                  </a:lnTo>
                  <a:lnTo>
                    <a:pt x="0" y="15"/>
                  </a:lnTo>
                  <a:lnTo>
                    <a:pt x="5" y="42"/>
                  </a:lnTo>
                  <a:lnTo>
                    <a:pt x="15" y="43"/>
                  </a:lnTo>
                  <a:lnTo>
                    <a:pt x="20" y="9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2" name="Freeform 227">
              <a:extLst>
                <a:ext uri="{FF2B5EF4-FFF2-40B4-BE49-F238E27FC236}">
                  <a16:creationId xmlns:a16="http://schemas.microsoft.com/office/drawing/2014/main" xmlns="" id="{375304E4-459B-2649-A815-40826F14D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3713" y="4494213"/>
              <a:ext cx="909638" cy="942975"/>
            </a:xfrm>
            <a:custGeom>
              <a:avLst/>
              <a:gdLst>
                <a:gd name="T0" fmla="*/ 535 w 861"/>
                <a:gd name="T1" fmla="*/ 892 h 892"/>
                <a:gd name="T2" fmla="*/ 535 w 861"/>
                <a:gd name="T3" fmla="*/ 892 h 892"/>
                <a:gd name="T4" fmla="*/ 584 w 861"/>
                <a:gd name="T5" fmla="*/ 798 h 892"/>
                <a:gd name="T6" fmla="*/ 586 w 861"/>
                <a:gd name="T7" fmla="*/ 719 h 892"/>
                <a:gd name="T8" fmla="*/ 678 w 861"/>
                <a:gd name="T9" fmla="*/ 660 h 892"/>
                <a:gd name="T10" fmla="*/ 729 w 861"/>
                <a:gd name="T11" fmla="*/ 660 h 892"/>
                <a:gd name="T12" fmla="*/ 769 w 861"/>
                <a:gd name="T13" fmla="*/ 592 h 892"/>
                <a:gd name="T14" fmla="*/ 777 w 861"/>
                <a:gd name="T15" fmla="*/ 461 h 892"/>
                <a:gd name="T16" fmla="*/ 760 w 861"/>
                <a:gd name="T17" fmla="*/ 426 h 892"/>
                <a:gd name="T18" fmla="*/ 857 w 861"/>
                <a:gd name="T19" fmla="*/ 337 h 892"/>
                <a:gd name="T20" fmla="*/ 861 w 861"/>
                <a:gd name="T21" fmla="*/ 240 h 892"/>
                <a:gd name="T22" fmla="*/ 729 w 861"/>
                <a:gd name="T23" fmla="*/ 175 h 892"/>
                <a:gd name="T24" fmla="*/ 570 w 861"/>
                <a:gd name="T25" fmla="*/ 125 h 892"/>
                <a:gd name="T26" fmla="*/ 495 w 861"/>
                <a:gd name="T27" fmla="*/ 118 h 892"/>
                <a:gd name="T28" fmla="*/ 515 w 861"/>
                <a:gd name="T29" fmla="*/ 76 h 892"/>
                <a:gd name="T30" fmla="*/ 510 w 861"/>
                <a:gd name="T31" fmla="*/ 11 h 892"/>
                <a:gd name="T32" fmla="*/ 493 w 861"/>
                <a:gd name="T33" fmla="*/ 6 h 892"/>
                <a:gd name="T34" fmla="*/ 469 w 861"/>
                <a:gd name="T35" fmla="*/ 54 h 892"/>
                <a:gd name="T36" fmla="*/ 456 w 861"/>
                <a:gd name="T37" fmla="*/ 70 h 892"/>
                <a:gd name="T38" fmla="*/ 424 w 861"/>
                <a:gd name="T39" fmla="*/ 55 h 892"/>
                <a:gd name="T40" fmla="*/ 314 w 861"/>
                <a:gd name="T41" fmla="*/ 94 h 892"/>
                <a:gd name="T42" fmla="*/ 277 w 861"/>
                <a:gd name="T43" fmla="*/ 48 h 892"/>
                <a:gd name="T44" fmla="*/ 283 w 861"/>
                <a:gd name="T45" fmla="*/ 0 h 892"/>
                <a:gd name="T46" fmla="*/ 249 w 861"/>
                <a:gd name="T47" fmla="*/ 35 h 892"/>
                <a:gd name="T48" fmla="*/ 210 w 861"/>
                <a:gd name="T49" fmla="*/ 14 h 892"/>
                <a:gd name="T50" fmla="*/ 207 w 861"/>
                <a:gd name="T51" fmla="*/ 20 h 892"/>
                <a:gd name="T52" fmla="*/ 207 w 861"/>
                <a:gd name="T53" fmla="*/ 37 h 892"/>
                <a:gd name="T54" fmla="*/ 240 w 861"/>
                <a:gd name="T55" fmla="*/ 54 h 892"/>
                <a:gd name="T56" fmla="*/ 190 w 861"/>
                <a:gd name="T57" fmla="*/ 106 h 892"/>
                <a:gd name="T58" fmla="*/ 159 w 861"/>
                <a:gd name="T59" fmla="*/ 106 h 892"/>
                <a:gd name="T60" fmla="*/ 127 w 861"/>
                <a:gd name="T61" fmla="*/ 74 h 892"/>
                <a:gd name="T62" fmla="*/ 92 w 861"/>
                <a:gd name="T63" fmla="*/ 75 h 892"/>
                <a:gd name="T64" fmla="*/ 87 w 861"/>
                <a:gd name="T65" fmla="*/ 113 h 892"/>
                <a:gd name="T66" fmla="*/ 108 w 861"/>
                <a:gd name="T67" fmla="*/ 138 h 892"/>
                <a:gd name="T68" fmla="*/ 84 w 861"/>
                <a:gd name="T69" fmla="*/ 215 h 892"/>
                <a:gd name="T70" fmla="*/ 55 w 861"/>
                <a:gd name="T71" fmla="*/ 218 h 892"/>
                <a:gd name="T72" fmla="*/ 11 w 861"/>
                <a:gd name="T73" fmla="*/ 246 h 892"/>
                <a:gd name="T74" fmla="*/ 0 w 861"/>
                <a:gd name="T75" fmla="*/ 302 h 892"/>
                <a:gd name="T76" fmla="*/ 39 w 861"/>
                <a:gd name="T77" fmla="*/ 344 h 892"/>
                <a:gd name="T78" fmla="*/ 46 w 861"/>
                <a:gd name="T79" fmla="*/ 335 h 892"/>
                <a:gd name="T80" fmla="*/ 73 w 861"/>
                <a:gd name="T81" fmla="*/ 328 h 892"/>
                <a:gd name="T82" fmla="*/ 96 w 861"/>
                <a:gd name="T83" fmla="*/ 367 h 892"/>
                <a:gd name="T84" fmla="*/ 163 w 861"/>
                <a:gd name="T85" fmla="*/ 339 h 892"/>
                <a:gd name="T86" fmla="*/ 189 w 861"/>
                <a:gd name="T87" fmla="*/ 340 h 892"/>
                <a:gd name="T88" fmla="*/ 207 w 861"/>
                <a:gd name="T89" fmla="*/ 404 h 892"/>
                <a:gd name="T90" fmla="*/ 303 w 861"/>
                <a:gd name="T91" fmla="*/ 434 h 892"/>
                <a:gd name="T92" fmla="*/ 319 w 861"/>
                <a:gd name="T93" fmla="*/ 484 h 892"/>
                <a:gd name="T94" fmla="*/ 360 w 861"/>
                <a:gd name="T95" fmla="*/ 489 h 892"/>
                <a:gd name="T96" fmla="*/ 379 w 861"/>
                <a:gd name="T97" fmla="*/ 538 h 892"/>
                <a:gd name="T98" fmla="*/ 366 w 861"/>
                <a:gd name="T99" fmla="*/ 580 h 892"/>
                <a:gd name="T100" fmla="*/ 383 w 861"/>
                <a:gd name="T101" fmla="*/ 603 h 892"/>
                <a:gd name="T102" fmla="*/ 381 w 861"/>
                <a:gd name="T103" fmla="*/ 636 h 892"/>
                <a:gd name="T104" fmla="*/ 427 w 861"/>
                <a:gd name="T105" fmla="*/ 632 h 892"/>
                <a:gd name="T106" fmla="*/ 468 w 861"/>
                <a:gd name="T107" fmla="*/ 685 h 892"/>
                <a:gd name="T108" fmla="*/ 465 w 861"/>
                <a:gd name="T109" fmla="*/ 722 h 892"/>
                <a:gd name="T110" fmla="*/ 490 w 861"/>
                <a:gd name="T111" fmla="*/ 743 h 892"/>
                <a:gd name="T112" fmla="*/ 430 w 861"/>
                <a:gd name="T113" fmla="*/ 834 h 892"/>
                <a:gd name="T114" fmla="*/ 535 w 861"/>
                <a:gd name="T115" fmla="*/ 892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1" h="892">
                  <a:moveTo>
                    <a:pt x="535" y="892"/>
                  </a:moveTo>
                  <a:lnTo>
                    <a:pt x="535" y="892"/>
                  </a:lnTo>
                  <a:lnTo>
                    <a:pt x="584" y="798"/>
                  </a:lnTo>
                  <a:lnTo>
                    <a:pt x="586" y="719"/>
                  </a:lnTo>
                  <a:lnTo>
                    <a:pt x="678" y="660"/>
                  </a:lnTo>
                  <a:lnTo>
                    <a:pt x="729" y="660"/>
                  </a:lnTo>
                  <a:lnTo>
                    <a:pt x="769" y="592"/>
                  </a:lnTo>
                  <a:lnTo>
                    <a:pt x="777" y="461"/>
                  </a:lnTo>
                  <a:lnTo>
                    <a:pt x="760" y="426"/>
                  </a:lnTo>
                  <a:lnTo>
                    <a:pt x="857" y="337"/>
                  </a:lnTo>
                  <a:lnTo>
                    <a:pt x="861" y="240"/>
                  </a:lnTo>
                  <a:lnTo>
                    <a:pt x="729" y="175"/>
                  </a:lnTo>
                  <a:lnTo>
                    <a:pt x="570" y="125"/>
                  </a:lnTo>
                  <a:lnTo>
                    <a:pt x="495" y="118"/>
                  </a:lnTo>
                  <a:lnTo>
                    <a:pt x="515" y="76"/>
                  </a:lnTo>
                  <a:lnTo>
                    <a:pt x="510" y="11"/>
                  </a:lnTo>
                  <a:lnTo>
                    <a:pt x="493" y="6"/>
                  </a:lnTo>
                  <a:lnTo>
                    <a:pt x="469" y="54"/>
                  </a:lnTo>
                  <a:lnTo>
                    <a:pt x="456" y="70"/>
                  </a:lnTo>
                  <a:lnTo>
                    <a:pt x="424" y="55"/>
                  </a:lnTo>
                  <a:lnTo>
                    <a:pt x="314" y="94"/>
                  </a:lnTo>
                  <a:lnTo>
                    <a:pt x="277" y="48"/>
                  </a:lnTo>
                  <a:lnTo>
                    <a:pt x="283" y="0"/>
                  </a:lnTo>
                  <a:lnTo>
                    <a:pt x="249" y="35"/>
                  </a:lnTo>
                  <a:lnTo>
                    <a:pt x="210" y="14"/>
                  </a:lnTo>
                  <a:lnTo>
                    <a:pt x="207" y="20"/>
                  </a:lnTo>
                  <a:lnTo>
                    <a:pt x="207" y="37"/>
                  </a:lnTo>
                  <a:lnTo>
                    <a:pt x="240" y="54"/>
                  </a:lnTo>
                  <a:lnTo>
                    <a:pt x="190" y="106"/>
                  </a:lnTo>
                  <a:lnTo>
                    <a:pt x="159" y="106"/>
                  </a:lnTo>
                  <a:lnTo>
                    <a:pt x="127" y="74"/>
                  </a:lnTo>
                  <a:lnTo>
                    <a:pt x="92" y="75"/>
                  </a:lnTo>
                  <a:lnTo>
                    <a:pt x="87" y="113"/>
                  </a:lnTo>
                  <a:lnTo>
                    <a:pt x="108" y="138"/>
                  </a:lnTo>
                  <a:lnTo>
                    <a:pt x="84" y="215"/>
                  </a:lnTo>
                  <a:lnTo>
                    <a:pt x="55" y="218"/>
                  </a:lnTo>
                  <a:lnTo>
                    <a:pt x="11" y="246"/>
                  </a:lnTo>
                  <a:lnTo>
                    <a:pt x="0" y="302"/>
                  </a:lnTo>
                  <a:lnTo>
                    <a:pt x="39" y="344"/>
                  </a:lnTo>
                  <a:lnTo>
                    <a:pt x="46" y="335"/>
                  </a:lnTo>
                  <a:lnTo>
                    <a:pt x="73" y="328"/>
                  </a:lnTo>
                  <a:lnTo>
                    <a:pt x="96" y="367"/>
                  </a:lnTo>
                  <a:lnTo>
                    <a:pt x="163" y="339"/>
                  </a:lnTo>
                  <a:lnTo>
                    <a:pt x="189" y="340"/>
                  </a:lnTo>
                  <a:lnTo>
                    <a:pt x="207" y="404"/>
                  </a:lnTo>
                  <a:lnTo>
                    <a:pt x="303" y="434"/>
                  </a:lnTo>
                  <a:lnTo>
                    <a:pt x="319" y="484"/>
                  </a:lnTo>
                  <a:lnTo>
                    <a:pt x="360" y="489"/>
                  </a:lnTo>
                  <a:lnTo>
                    <a:pt x="379" y="538"/>
                  </a:lnTo>
                  <a:lnTo>
                    <a:pt x="366" y="580"/>
                  </a:lnTo>
                  <a:lnTo>
                    <a:pt x="383" y="603"/>
                  </a:lnTo>
                  <a:lnTo>
                    <a:pt x="381" y="636"/>
                  </a:lnTo>
                  <a:lnTo>
                    <a:pt x="427" y="632"/>
                  </a:lnTo>
                  <a:lnTo>
                    <a:pt x="468" y="685"/>
                  </a:lnTo>
                  <a:lnTo>
                    <a:pt x="465" y="722"/>
                  </a:lnTo>
                  <a:lnTo>
                    <a:pt x="490" y="743"/>
                  </a:lnTo>
                  <a:lnTo>
                    <a:pt x="430" y="834"/>
                  </a:lnTo>
                  <a:lnTo>
                    <a:pt x="535" y="89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3" name="Freeform 228">
              <a:extLst>
                <a:ext uri="{FF2B5EF4-FFF2-40B4-BE49-F238E27FC236}">
                  <a16:creationId xmlns:a16="http://schemas.microsoft.com/office/drawing/2014/main" xmlns="" id="{D025164A-6A06-5141-825D-8EDC6E78A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9225" y="4125913"/>
              <a:ext cx="30163" cy="42863"/>
            </a:xfrm>
            <a:custGeom>
              <a:avLst/>
              <a:gdLst>
                <a:gd name="T0" fmla="*/ 1 w 29"/>
                <a:gd name="T1" fmla="*/ 13 h 41"/>
                <a:gd name="T2" fmla="*/ 1 w 29"/>
                <a:gd name="T3" fmla="*/ 13 h 41"/>
                <a:gd name="T4" fmla="*/ 0 w 29"/>
                <a:gd name="T5" fmla="*/ 41 h 41"/>
                <a:gd name="T6" fmla="*/ 7 w 29"/>
                <a:gd name="T7" fmla="*/ 41 h 41"/>
                <a:gd name="T8" fmla="*/ 29 w 29"/>
                <a:gd name="T9" fmla="*/ 0 h 41"/>
                <a:gd name="T10" fmla="*/ 14 w 29"/>
                <a:gd name="T11" fmla="*/ 0 h 41"/>
                <a:gd name="T12" fmla="*/ 1 w 29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1">
                  <a:moveTo>
                    <a:pt x="1" y="13"/>
                  </a:moveTo>
                  <a:lnTo>
                    <a:pt x="1" y="13"/>
                  </a:lnTo>
                  <a:lnTo>
                    <a:pt x="0" y="41"/>
                  </a:lnTo>
                  <a:lnTo>
                    <a:pt x="7" y="41"/>
                  </a:lnTo>
                  <a:lnTo>
                    <a:pt x="29" y="0"/>
                  </a:lnTo>
                  <a:lnTo>
                    <a:pt x="14" y="0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4" name="Freeform 229">
              <a:extLst>
                <a:ext uri="{FF2B5EF4-FFF2-40B4-BE49-F238E27FC236}">
                  <a16:creationId xmlns:a16="http://schemas.microsoft.com/office/drawing/2014/main" xmlns="" id="{55995EBC-CAA2-A54E-A476-0B54216D9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0500" y="1924051"/>
              <a:ext cx="2960688" cy="1606550"/>
            </a:xfrm>
            <a:custGeom>
              <a:avLst/>
              <a:gdLst>
                <a:gd name="T0" fmla="*/ 2413 w 2801"/>
                <a:gd name="T1" fmla="*/ 505 h 1518"/>
                <a:gd name="T2" fmla="*/ 2472 w 2801"/>
                <a:gd name="T3" fmla="*/ 406 h 1518"/>
                <a:gd name="T4" fmla="*/ 2413 w 2801"/>
                <a:gd name="T5" fmla="*/ 676 h 1518"/>
                <a:gd name="T6" fmla="*/ 2545 w 2801"/>
                <a:gd name="T7" fmla="*/ 765 h 1518"/>
                <a:gd name="T8" fmla="*/ 2520 w 2801"/>
                <a:gd name="T9" fmla="*/ 614 h 1518"/>
                <a:gd name="T10" fmla="*/ 2553 w 2801"/>
                <a:gd name="T11" fmla="*/ 477 h 1518"/>
                <a:gd name="T12" fmla="*/ 2661 w 2801"/>
                <a:gd name="T13" fmla="*/ 334 h 1518"/>
                <a:gd name="T14" fmla="*/ 2675 w 2801"/>
                <a:gd name="T15" fmla="*/ 282 h 1518"/>
                <a:gd name="T16" fmla="*/ 2642 w 2801"/>
                <a:gd name="T17" fmla="*/ 129 h 1518"/>
                <a:gd name="T18" fmla="*/ 2797 w 2801"/>
                <a:gd name="T19" fmla="*/ 161 h 1518"/>
                <a:gd name="T20" fmla="*/ 2695 w 2801"/>
                <a:gd name="T21" fmla="*/ 90 h 1518"/>
                <a:gd name="T22" fmla="*/ 2342 w 2801"/>
                <a:gd name="T23" fmla="*/ 38 h 1518"/>
                <a:gd name="T24" fmla="*/ 2312 w 2801"/>
                <a:gd name="T25" fmla="*/ 80 h 1518"/>
                <a:gd name="T26" fmla="*/ 2038 w 2801"/>
                <a:gd name="T27" fmla="*/ 126 h 1518"/>
                <a:gd name="T28" fmla="*/ 1774 w 2801"/>
                <a:gd name="T29" fmla="*/ 165 h 1518"/>
                <a:gd name="T30" fmla="*/ 1541 w 2801"/>
                <a:gd name="T31" fmla="*/ 229 h 1518"/>
                <a:gd name="T32" fmla="*/ 1425 w 2801"/>
                <a:gd name="T33" fmla="*/ 243 h 1518"/>
                <a:gd name="T34" fmla="*/ 1214 w 2801"/>
                <a:gd name="T35" fmla="*/ 308 h 1518"/>
                <a:gd name="T36" fmla="*/ 1279 w 2801"/>
                <a:gd name="T37" fmla="*/ 131 h 1518"/>
                <a:gd name="T38" fmla="*/ 1078 w 2801"/>
                <a:gd name="T39" fmla="*/ 106 h 1518"/>
                <a:gd name="T40" fmla="*/ 865 w 2801"/>
                <a:gd name="T41" fmla="*/ 298 h 1518"/>
                <a:gd name="T42" fmla="*/ 838 w 2801"/>
                <a:gd name="T43" fmla="*/ 463 h 1518"/>
                <a:gd name="T44" fmla="*/ 694 w 2801"/>
                <a:gd name="T45" fmla="*/ 433 h 1518"/>
                <a:gd name="T46" fmla="*/ 798 w 2801"/>
                <a:gd name="T47" fmla="*/ 576 h 1518"/>
                <a:gd name="T48" fmla="*/ 763 w 2801"/>
                <a:gd name="T49" fmla="*/ 630 h 1518"/>
                <a:gd name="T50" fmla="*/ 723 w 2801"/>
                <a:gd name="T51" fmla="*/ 660 h 1518"/>
                <a:gd name="T52" fmla="*/ 615 w 2801"/>
                <a:gd name="T53" fmla="*/ 449 h 1518"/>
                <a:gd name="T54" fmla="*/ 605 w 2801"/>
                <a:gd name="T55" fmla="*/ 578 h 1518"/>
                <a:gd name="T56" fmla="*/ 516 w 2801"/>
                <a:gd name="T57" fmla="*/ 596 h 1518"/>
                <a:gd name="T58" fmla="*/ 315 w 2801"/>
                <a:gd name="T59" fmla="*/ 692 h 1518"/>
                <a:gd name="T60" fmla="*/ 286 w 2801"/>
                <a:gd name="T61" fmla="*/ 680 h 1518"/>
                <a:gd name="T62" fmla="*/ 258 w 2801"/>
                <a:gd name="T63" fmla="*/ 745 h 1518"/>
                <a:gd name="T64" fmla="*/ 193 w 2801"/>
                <a:gd name="T65" fmla="*/ 787 h 1518"/>
                <a:gd name="T66" fmla="*/ 157 w 2801"/>
                <a:gd name="T67" fmla="*/ 853 h 1518"/>
                <a:gd name="T68" fmla="*/ 49 w 2801"/>
                <a:gd name="T69" fmla="*/ 769 h 1518"/>
                <a:gd name="T70" fmla="*/ 203 w 2801"/>
                <a:gd name="T71" fmla="*/ 741 h 1518"/>
                <a:gd name="T72" fmla="*/ 0 w 2801"/>
                <a:gd name="T73" fmla="*/ 684 h 1518"/>
                <a:gd name="T74" fmla="*/ 76 w 2801"/>
                <a:gd name="T75" fmla="*/ 897 h 1518"/>
                <a:gd name="T76" fmla="*/ 34 w 2801"/>
                <a:gd name="T77" fmla="*/ 1004 h 1518"/>
                <a:gd name="T78" fmla="*/ 42 w 2801"/>
                <a:gd name="T79" fmla="*/ 1110 h 1518"/>
                <a:gd name="T80" fmla="*/ 134 w 2801"/>
                <a:gd name="T81" fmla="*/ 1188 h 1518"/>
                <a:gd name="T82" fmla="*/ 211 w 2801"/>
                <a:gd name="T83" fmla="*/ 1264 h 1518"/>
                <a:gd name="T84" fmla="*/ 270 w 2801"/>
                <a:gd name="T85" fmla="*/ 1367 h 1518"/>
                <a:gd name="T86" fmla="*/ 308 w 2801"/>
                <a:gd name="T87" fmla="*/ 1474 h 1518"/>
                <a:gd name="T88" fmla="*/ 458 w 2801"/>
                <a:gd name="T89" fmla="*/ 1472 h 1518"/>
                <a:gd name="T90" fmla="*/ 473 w 2801"/>
                <a:gd name="T91" fmla="*/ 1359 h 1518"/>
                <a:gd name="T92" fmla="*/ 552 w 2801"/>
                <a:gd name="T93" fmla="*/ 1222 h 1518"/>
                <a:gd name="T94" fmla="*/ 663 w 2801"/>
                <a:gd name="T95" fmla="*/ 1188 h 1518"/>
                <a:gd name="T96" fmla="*/ 948 w 2801"/>
                <a:gd name="T97" fmla="*/ 1081 h 1518"/>
                <a:gd name="T98" fmla="*/ 1234 w 2801"/>
                <a:gd name="T99" fmla="*/ 1208 h 1518"/>
                <a:gd name="T100" fmla="*/ 1413 w 2801"/>
                <a:gd name="T101" fmla="*/ 1145 h 1518"/>
                <a:gd name="T102" fmla="*/ 1498 w 2801"/>
                <a:gd name="T103" fmla="*/ 1141 h 1518"/>
                <a:gd name="T104" fmla="*/ 1609 w 2801"/>
                <a:gd name="T105" fmla="*/ 1141 h 1518"/>
                <a:gd name="T106" fmla="*/ 1822 w 2801"/>
                <a:gd name="T107" fmla="*/ 1101 h 1518"/>
                <a:gd name="T108" fmla="*/ 1910 w 2801"/>
                <a:gd name="T109" fmla="*/ 974 h 1518"/>
                <a:gd name="T110" fmla="*/ 2119 w 2801"/>
                <a:gd name="T111" fmla="*/ 1097 h 1518"/>
                <a:gd name="T112" fmla="*/ 2127 w 2801"/>
                <a:gd name="T113" fmla="*/ 1238 h 1518"/>
                <a:gd name="T114" fmla="*/ 2163 w 2801"/>
                <a:gd name="T115" fmla="*/ 1274 h 1518"/>
                <a:gd name="T116" fmla="*/ 2253 w 2801"/>
                <a:gd name="T117" fmla="*/ 1175 h 1518"/>
                <a:gd name="T118" fmla="*/ 2127 w 2801"/>
                <a:gd name="T119" fmla="*/ 876 h 1518"/>
                <a:gd name="T120" fmla="*/ 2107 w 2801"/>
                <a:gd name="T121" fmla="*/ 670 h 1518"/>
                <a:gd name="T122" fmla="*/ 2277 w 2801"/>
                <a:gd name="T123" fmla="*/ 630 h 1518"/>
                <a:gd name="T124" fmla="*/ 2350 w 2801"/>
                <a:gd name="T125" fmla="*/ 583 h 1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01" h="1518">
                  <a:moveTo>
                    <a:pt x="2372" y="449"/>
                  </a:moveTo>
                  <a:lnTo>
                    <a:pt x="2372" y="449"/>
                  </a:lnTo>
                  <a:lnTo>
                    <a:pt x="2386" y="497"/>
                  </a:lnTo>
                  <a:lnTo>
                    <a:pt x="2413" y="505"/>
                  </a:lnTo>
                  <a:lnTo>
                    <a:pt x="2441" y="461"/>
                  </a:lnTo>
                  <a:lnTo>
                    <a:pt x="2425" y="431"/>
                  </a:lnTo>
                  <a:lnTo>
                    <a:pt x="2431" y="406"/>
                  </a:lnTo>
                  <a:lnTo>
                    <a:pt x="2472" y="406"/>
                  </a:lnTo>
                  <a:lnTo>
                    <a:pt x="2463" y="425"/>
                  </a:lnTo>
                  <a:lnTo>
                    <a:pt x="2466" y="497"/>
                  </a:lnTo>
                  <a:lnTo>
                    <a:pt x="2407" y="644"/>
                  </a:lnTo>
                  <a:lnTo>
                    <a:pt x="2413" y="676"/>
                  </a:lnTo>
                  <a:lnTo>
                    <a:pt x="2411" y="729"/>
                  </a:lnTo>
                  <a:lnTo>
                    <a:pt x="2522" y="890"/>
                  </a:lnTo>
                  <a:lnTo>
                    <a:pt x="2543" y="896"/>
                  </a:lnTo>
                  <a:lnTo>
                    <a:pt x="2545" y="765"/>
                  </a:lnTo>
                  <a:lnTo>
                    <a:pt x="2567" y="745"/>
                  </a:lnTo>
                  <a:lnTo>
                    <a:pt x="2543" y="694"/>
                  </a:lnTo>
                  <a:lnTo>
                    <a:pt x="2563" y="672"/>
                  </a:lnTo>
                  <a:lnTo>
                    <a:pt x="2520" y="614"/>
                  </a:lnTo>
                  <a:lnTo>
                    <a:pt x="2496" y="616"/>
                  </a:lnTo>
                  <a:lnTo>
                    <a:pt x="2488" y="521"/>
                  </a:lnTo>
                  <a:lnTo>
                    <a:pt x="2549" y="505"/>
                  </a:lnTo>
                  <a:lnTo>
                    <a:pt x="2553" y="477"/>
                  </a:lnTo>
                  <a:lnTo>
                    <a:pt x="2585" y="469"/>
                  </a:lnTo>
                  <a:lnTo>
                    <a:pt x="2602" y="485"/>
                  </a:lnTo>
                  <a:lnTo>
                    <a:pt x="2624" y="398"/>
                  </a:lnTo>
                  <a:lnTo>
                    <a:pt x="2661" y="334"/>
                  </a:lnTo>
                  <a:lnTo>
                    <a:pt x="2691" y="318"/>
                  </a:lnTo>
                  <a:lnTo>
                    <a:pt x="2717" y="320"/>
                  </a:lnTo>
                  <a:lnTo>
                    <a:pt x="2717" y="290"/>
                  </a:lnTo>
                  <a:lnTo>
                    <a:pt x="2675" y="282"/>
                  </a:lnTo>
                  <a:lnTo>
                    <a:pt x="2618" y="235"/>
                  </a:lnTo>
                  <a:lnTo>
                    <a:pt x="2646" y="203"/>
                  </a:lnTo>
                  <a:lnTo>
                    <a:pt x="2622" y="149"/>
                  </a:lnTo>
                  <a:lnTo>
                    <a:pt x="2642" y="129"/>
                  </a:lnTo>
                  <a:lnTo>
                    <a:pt x="2665" y="161"/>
                  </a:lnTo>
                  <a:lnTo>
                    <a:pt x="2724" y="183"/>
                  </a:lnTo>
                  <a:lnTo>
                    <a:pt x="2790" y="189"/>
                  </a:lnTo>
                  <a:lnTo>
                    <a:pt x="2797" y="161"/>
                  </a:lnTo>
                  <a:lnTo>
                    <a:pt x="2764" y="128"/>
                  </a:lnTo>
                  <a:lnTo>
                    <a:pt x="2801" y="76"/>
                  </a:lnTo>
                  <a:lnTo>
                    <a:pt x="2717" y="46"/>
                  </a:lnTo>
                  <a:lnTo>
                    <a:pt x="2695" y="90"/>
                  </a:lnTo>
                  <a:lnTo>
                    <a:pt x="2667" y="54"/>
                  </a:lnTo>
                  <a:lnTo>
                    <a:pt x="2512" y="0"/>
                  </a:lnTo>
                  <a:lnTo>
                    <a:pt x="2364" y="26"/>
                  </a:lnTo>
                  <a:lnTo>
                    <a:pt x="2342" y="38"/>
                  </a:lnTo>
                  <a:lnTo>
                    <a:pt x="2342" y="50"/>
                  </a:lnTo>
                  <a:lnTo>
                    <a:pt x="2374" y="66"/>
                  </a:lnTo>
                  <a:lnTo>
                    <a:pt x="2370" y="104"/>
                  </a:lnTo>
                  <a:lnTo>
                    <a:pt x="2312" y="80"/>
                  </a:lnTo>
                  <a:lnTo>
                    <a:pt x="2186" y="130"/>
                  </a:lnTo>
                  <a:lnTo>
                    <a:pt x="2165" y="84"/>
                  </a:lnTo>
                  <a:lnTo>
                    <a:pt x="2078" y="84"/>
                  </a:lnTo>
                  <a:lnTo>
                    <a:pt x="2038" y="126"/>
                  </a:lnTo>
                  <a:lnTo>
                    <a:pt x="1898" y="94"/>
                  </a:lnTo>
                  <a:lnTo>
                    <a:pt x="1770" y="120"/>
                  </a:lnTo>
                  <a:lnTo>
                    <a:pt x="1754" y="159"/>
                  </a:lnTo>
                  <a:lnTo>
                    <a:pt x="1774" y="165"/>
                  </a:lnTo>
                  <a:lnTo>
                    <a:pt x="1772" y="195"/>
                  </a:lnTo>
                  <a:lnTo>
                    <a:pt x="1648" y="209"/>
                  </a:lnTo>
                  <a:lnTo>
                    <a:pt x="1656" y="249"/>
                  </a:lnTo>
                  <a:lnTo>
                    <a:pt x="1541" y="229"/>
                  </a:lnTo>
                  <a:lnTo>
                    <a:pt x="1569" y="177"/>
                  </a:lnTo>
                  <a:lnTo>
                    <a:pt x="1453" y="171"/>
                  </a:lnTo>
                  <a:lnTo>
                    <a:pt x="1463" y="225"/>
                  </a:lnTo>
                  <a:lnTo>
                    <a:pt x="1425" y="243"/>
                  </a:lnTo>
                  <a:lnTo>
                    <a:pt x="1394" y="213"/>
                  </a:lnTo>
                  <a:lnTo>
                    <a:pt x="1266" y="235"/>
                  </a:lnTo>
                  <a:lnTo>
                    <a:pt x="1216" y="281"/>
                  </a:lnTo>
                  <a:lnTo>
                    <a:pt x="1214" y="308"/>
                  </a:lnTo>
                  <a:lnTo>
                    <a:pt x="1183" y="310"/>
                  </a:lnTo>
                  <a:lnTo>
                    <a:pt x="1179" y="279"/>
                  </a:lnTo>
                  <a:lnTo>
                    <a:pt x="1279" y="191"/>
                  </a:lnTo>
                  <a:lnTo>
                    <a:pt x="1279" y="131"/>
                  </a:lnTo>
                  <a:lnTo>
                    <a:pt x="1214" y="114"/>
                  </a:lnTo>
                  <a:lnTo>
                    <a:pt x="1130" y="141"/>
                  </a:lnTo>
                  <a:lnTo>
                    <a:pt x="1094" y="106"/>
                  </a:lnTo>
                  <a:lnTo>
                    <a:pt x="1078" y="106"/>
                  </a:lnTo>
                  <a:lnTo>
                    <a:pt x="1059" y="145"/>
                  </a:lnTo>
                  <a:lnTo>
                    <a:pt x="1074" y="163"/>
                  </a:lnTo>
                  <a:lnTo>
                    <a:pt x="962" y="225"/>
                  </a:lnTo>
                  <a:lnTo>
                    <a:pt x="865" y="298"/>
                  </a:lnTo>
                  <a:lnTo>
                    <a:pt x="806" y="380"/>
                  </a:lnTo>
                  <a:lnTo>
                    <a:pt x="806" y="413"/>
                  </a:lnTo>
                  <a:lnTo>
                    <a:pt x="869" y="439"/>
                  </a:lnTo>
                  <a:lnTo>
                    <a:pt x="838" y="463"/>
                  </a:lnTo>
                  <a:lnTo>
                    <a:pt x="771" y="439"/>
                  </a:lnTo>
                  <a:lnTo>
                    <a:pt x="743" y="463"/>
                  </a:lnTo>
                  <a:lnTo>
                    <a:pt x="702" y="415"/>
                  </a:lnTo>
                  <a:lnTo>
                    <a:pt x="694" y="433"/>
                  </a:lnTo>
                  <a:lnTo>
                    <a:pt x="739" y="576"/>
                  </a:lnTo>
                  <a:lnTo>
                    <a:pt x="751" y="580"/>
                  </a:lnTo>
                  <a:lnTo>
                    <a:pt x="783" y="564"/>
                  </a:lnTo>
                  <a:lnTo>
                    <a:pt x="798" y="576"/>
                  </a:lnTo>
                  <a:lnTo>
                    <a:pt x="798" y="602"/>
                  </a:lnTo>
                  <a:lnTo>
                    <a:pt x="769" y="590"/>
                  </a:lnTo>
                  <a:lnTo>
                    <a:pt x="751" y="604"/>
                  </a:lnTo>
                  <a:lnTo>
                    <a:pt x="763" y="630"/>
                  </a:lnTo>
                  <a:lnTo>
                    <a:pt x="753" y="698"/>
                  </a:lnTo>
                  <a:lnTo>
                    <a:pt x="692" y="703"/>
                  </a:lnTo>
                  <a:lnTo>
                    <a:pt x="688" y="682"/>
                  </a:lnTo>
                  <a:lnTo>
                    <a:pt x="723" y="660"/>
                  </a:lnTo>
                  <a:lnTo>
                    <a:pt x="731" y="600"/>
                  </a:lnTo>
                  <a:lnTo>
                    <a:pt x="692" y="548"/>
                  </a:lnTo>
                  <a:lnTo>
                    <a:pt x="678" y="459"/>
                  </a:lnTo>
                  <a:lnTo>
                    <a:pt x="615" y="449"/>
                  </a:lnTo>
                  <a:lnTo>
                    <a:pt x="609" y="481"/>
                  </a:lnTo>
                  <a:lnTo>
                    <a:pt x="621" y="497"/>
                  </a:lnTo>
                  <a:lnTo>
                    <a:pt x="595" y="519"/>
                  </a:lnTo>
                  <a:lnTo>
                    <a:pt x="605" y="578"/>
                  </a:lnTo>
                  <a:lnTo>
                    <a:pt x="643" y="594"/>
                  </a:lnTo>
                  <a:lnTo>
                    <a:pt x="650" y="638"/>
                  </a:lnTo>
                  <a:lnTo>
                    <a:pt x="613" y="614"/>
                  </a:lnTo>
                  <a:lnTo>
                    <a:pt x="516" y="596"/>
                  </a:lnTo>
                  <a:lnTo>
                    <a:pt x="505" y="628"/>
                  </a:lnTo>
                  <a:lnTo>
                    <a:pt x="428" y="656"/>
                  </a:lnTo>
                  <a:lnTo>
                    <a:pt x="416" y="636"/>
                  </a:lnTo>
                  <a:lnTo>
                    <a:pt x="315" y="692"/>
                  </a:lnTo>
                  <a:lnTo>
                    <a:pt x="313" y="729"/>
                  </a:lnTo>
                  <a:lnTo>
                    <a:pt x="274" y="735"/>
                  </a:lnTo>
                  <a:lnTo>
                    <a:pt x="286" y="707"/>
                  </a:lnTo>
                  <a:lnTo>
                    <a:pt x="286" y="680"/>
                  </a:lnTo>
                  <a:lnTo>
                    <a:pt x="246" y="666"/>
                  </a:lnTo>
                  <a:lnTo>
                    <a:pt x="220" y="676"/>
                  </a:lnTo>
                  <a:lnTo>
                    <a:pt x="242" y="718"/>
                  </a:lnTo>
                  <a:lnTo>
                    <a:pt x="258" y="745"/>
                  </a:lnTo>
                  <a:lnTo>
                    <a:pt x="258" y="767"/>
                  </a:lnTo>
                  <a:lnTo>
                    <a:pt x="228" y="761"/>
                  </a:lnTo>
                  <a:lnTo>
                    <a:pt x="222" y="755"/>
                  </a:lnTo>
                  <a:lnTo>
                    <a:pt x="193" y="787"/>
                  </a:lnTo>
                  <a:lnTo>
                    <a:pt x="209" y="815"/>
                  </a:lnTo>
                  <a:lnTo>
                    <a:pt x="142" y="813"/>
                  </a:lnTo>
                  <a:lnTo>
                    <a:pt x="163" y="841"/>
                  </a:lnTo>
                  <a:lnTo>
                    <a:pt x="157" y="853"/>
                  </a:lnTo>
                  <a:lnTo>
                    <a:pt x="122" y="853"/>
                  </a:lnTo>
                  <a:lnTo>
                    <a:pt x="96" y="835"/>
                  </a:lnTo>
                  <a:lnTo>
                    <a:pt x="90" y="785"/>
                  </a:lnTo>
                  <a:lnTo>
                    <a:pt x="49" y="769"/>
                  </a:lnTo>
                  <a:lnTo>
                    <a:pt x="49" y="749"/>
                  </a:lnTo>
                  <a:lnTo>
                    <a:pt x="136" y="767"/>
                  </a:lnTo>
                  <a:lnTo>
                    <a:pt x="183" y="771"/>
                  </a:lnTo>
                  <a:lnTo>
                    <a:pt x="203" y="741"/>
                  </a:lnTo>
                  <a:lnTo>
                    <a:pt x="185" y="710"/>
                  </a:lnTo>
                  <a:lnTo>
                    <a:pt x="59" y="660"/>
                  </a:lnTo>
                  <a:lnTo>
                    <a:pt x="15" y="671"/>
                  </a:lnTo>
                  <a:lnTo>
                    <a:pt x="0" y="684"/>
                  </a:lnTo>
                  <a:lnTo>
                    <a:pt x="5" y="713"/>
                  </a:lnTo>
                  <a:lnTo>
                    <a:pt x="24" y="716"/>
                  </a:lnTo>
                  <a:lnTo>
                    <a:pt x="19" y="762"/>
                  </a:lnTo>
                  <a:lnTo>
                    <a:pt x="76" y="897"/>
                  </a:lnTo>
                  <a:lnTo>
                    <a:pt x="35" y="962"/>
                  </a:lnTo>
                  <a:lnTo>
                    <a:pt x="32" y="977"/>
                  </a:lnTo>
                  <a:lnTo>
                    <a:pt x="53" y="992"/>
                  </a:lnTo>
                  <a:lnTo>
                    <a:pt x="34" y="1004"/>
                  </a:lnTo>
                  <a:lnTo>
                    <a:pt x="22" y="1004"/>
                  </a:lnTo>
                  <a:lnTo>
                    <a:pt x="24" y="1062"/>
                  </a:lnTo>
                  <a:lnTo>
                    <a:pt x="41" y="1087"/>
                  </a:lnTo>
                  <a:lnTo>
                    <a:pt x="42" y="1110"/>
                  </a:lnTo>
                  <a:lnTo>
                    <a:pt x="64" y="1112"/>
                  </a:lnTo>
                  <a:lnTo>
                    <a:pt x="98" y="1125"/>
                  </a:lnTo>
                  <a:lnTo>
                    <a:pt x="134" y="1175"/>
                  </a:lnTo>
                  <a:lnTo>
                    <a:pt x="134" y="1188"/>
                  </a:lnTo>
                  <a:lnTo>
                    <a:pt x="122" y="1208"/>
                  </a:lnTo>
                  <a:lnTo>
                    <a:pt x="149" y="1206"/>
                  </a:lnTo>
                  <a:lnTo>
                    <a:pt x="175" y="1214"/>
                  </a:lnTo>
                  <a:lnTo>
                    <a:pt x="211" y="1264"/>
                  </a:lnTo>
                  <a:lnTo>
                    <a:pt x="298" y="1272"/>
                  </a:lnTo>
                  <a:lnTo>
                    <a:pt x="294" y="1331"/>
                  </a:lnTo>
                  <a:lnTo>
                    <a:pt x="264" y="1357"/>
                  </a:lnTo>
                  <a:lnTo>
                    <a:pt x="270" y="1367"/>
                  </a:lnTo>
                  <a:lnTo>
                    <a:pt x="241" y="1399"/>
                  </a:lnTo>
                  <a:lnTo>
                    <a:pt x="233" y="1429"/>
                  </a:lnTo>
                  <a:lnTo>
                    <a:pt x="250" y="1454"/>
                  </a:lnTo>
                  <a:lnTo>
                    <a:pt x="308" y="1474"/>
                  </a:lnTo>
                  <a:lnTo>
                    <a:pt x="331" y="1460"/>
                  </a:lnTo>
                  <a:lnTo>
                    <a:pt x="483" y="1518"/>
                  </a:lnTo>
                  <a:lnTo>
                    <a:pt x="489" y="1502"/>
                  </a:lnTo>
                  <a:lnTo>
                    <a:pt x="458" y="1472"/>
                  </a:lnTo>
                  <a:lnTo>
                    <a:pt x="458" y="1434"/>
                  </a:lnTo>
                  <a:lnTo>
                    <a:pt x="438" y="1428"/>
                  </a:lnTo>
                  <a:lnTo>
                    <a:pt x="442" y="1397"/>
                  </a:lnTo>
                  <a:lnTo>
                    <a:pt x="473" y="1359"/>
                  </a:lnTo>
                  <a:lnTo>
                    <a:pt x="417" y="1317"/>
                  </a:lnTo>
                  <a:lnTo>
                    <a:pt x="421" y="1258"/>
                  </a:lnTo>
                  <a:lnTo>
                    <a:pt x="481" y="1218"/>
                  </a:lnTo>
                  <a:lnTo>
                    <a:pt x="552" y="1222"/>
                  </a:lnTo>
                  <a:lnTo>
                    <a:pt x="564" y="1244"/>
                  </a:lnTo>
                  <a:lnTo>
                    <a:pt x="637" y="1248"/>
                  </a:lnTo>
                  <a:lnTo>
                    <a:pt x="690" y="1218"/>
                  </a:lnTo>
                  <a:lnTo>
                    <a:pt x="663" y="1188"/>
                  </a:lnTo>
                  <a:lnTo>
                    <a:pt x="669" y="1133"/>
                  </a:lnTo>
                  <a:lnTo>
                    <a:pt x="807" y="1065"/>
                  </a:lnTo>
                  <a:lnTo>
                    <a:pt x="913" y="1113"/>
                  </a:lnTo>
                  <a:lnTo>
                    <a:pt x="948" y="1081"/>
                  </a:lnTo>
                  <a:lnTo>
                    <a:pt x="1053" y="1180"/>
                  </a:lnTo>
                  <a:lnTo>
                    <a:pt x="1132" y="1172"/>
                  </a:lnTo>
                  <a:lnTo>
                    <a:pt x="1159" y="1200"/>
                  </a:lnTo>
                  <a:lnTo>
                    <a:pt x="1234" y="1208"/>
                  </a:lnTo>
                  <a:lnTo>
                    <a:pt x="1283" y="1141"/>
                  </a:lnTo>
                  <a:lnTo>
                    <a:pt x="1346" y="1168"/>
                  </a:lnTo>
                  <a:lnTo>
                    <a:pt x="1380" y="1174"/>
                  </a:lnTo>
                  <a:lnTo>
                    <a:pt x="1413" y="1145"/>
                  </a:lnTo>
                  <a:lnTo>
                    <a:pt x="1384" y="1125"/>
                  </a:lnTo>
                  <a:lnTo>
                    <a:pt x="1410" y="1085"/>
                  </a:lnTo>
                  <a:lnTo>
                    <a:pt x="1482" y="1109"/>
                  </a:lnTo>
                  <a:lnTo>
                    <a:pt x="1498" y="1141"/>
                  </a:lnTo>
                  <a:lnTo>
                    <a:pt x="1530" y="1143"/>
                  </a:lnTo>
                  <a:lnTo>
                    <a:pt x="1549" y="1129"/>
                  </a:lnTo>
                  <a:lnTo>
                    <a:pt x="1603" y="1127"/>
                  </a:lnTo>
                  <a:lnTo>
                    <a:pt x="1609" y="1141"/>
                  </a:lnTo>
                  <a:lnTo>
                    <a:pt x="1670" y="1145"/>
                  </a:lnTo>
                  <a:lnTo>
                    <a:pt x="1711" y="1101"/>
                  </a:lnTo>
                  <a:lnTo>
                    <a:pt x="1796" y="1111"/>
                  </a:lnTo>
                  <a:lnTo>
                    <a:pt x="1822" y="1101"/>
                  </a:lnTo>
                  <a:lnTo>
                    <a:pt x="1830" y="1053"/>
                  </a:lnTo>
                  <a:lnTo>
                    <a:pt x="1804" y="996"/>
                  </a:lnTo>
                  <a:lnTo>
                    <a:pt x="1830" y="974"/>
                  </a:lnTo>
                  <a:lnTo>
                    <a:pt x="1910" y="974"/>
                  </a:lnTo>
                  <a:lnTo>
                    <a:pt x="1987" y="1065"/>
                  </a:lnTo>
                  <a:lnTo>
                    <a:pt x="2086" y="1121"/>
                  </a:lnTo>
                  <a:lnTo>
                    <a:pt x="2115" y="1121"/>
                  </a:lnTo>
                  <a:lnTo>
                    <a:pt x="2119" y="1097"/>
                  </a:lnTo>
                  <a:lnTo>
                    <a:pt x="2155" y="1075"/>
                  </a:lnTo>
                  <a:lnTo>
                    <a:pt x="2159" y="1204"/>
                  </a:lnTo>
                  <a:lnTo>
                    <a:pt x="2127" y="1206"/>
                  </a:lnTo>
                  <a:lnTo>
                    <a:pt x="2127" y="1238"/>
                  </a:lnTo>
                  <a:lnTo>
                    <a:pt x="2145" y="1260"/>
                  </a:lnTo>
                  <a:lnTo>
                    <a:pt x="2142" y="1288"/>
                  </a:lnTo>
                  <a:lnTo>
                    <a:pt x="2155" y="1294"/>
                  </a:lnTo>
                  <a:lnTo>
                    <a:pt x="2163" y="1274"/>
                  </a:lnTo>
                  <a:lnTo>
                    <a:pt x="2174" y="1278"/>
                  </a:lnTo>
                  <a:lnTo>
                    <a:pt x="2182" y="1286"/>
                  </a:lnTo>
                  <a:lnTo>
                    <a:pt x="2218" y="1278"/>
                  </a:lnTo>
                  <a:lnTo>
                    <a:pt x="2253" y="1175"/>
                  </a:lnTo>
                  <a:lnTo>
                    <a:pt x="2257" y="1045"/>
                  </a:lnTo>
                  <a:lnTo>
                    <a:pt x="2212" y="942"/>
                  </a:lnTo>
                  <a:lnTo>
                    <a:pt x="2155" y="872"/>
                  </a:lnTo>
                  <a:lnTo>
                    <a:pt x="2127" y="876"/>
                  </a:lnTo>
                  <a:lnTo>
                    <a:pt x="2127" y="898"/>
                  </a:lnTo>
                  <a:lnTo>
                    <a:pt x="2060" y="873"/>
                  </a:lnTo>
                  <a:lnTo>
                    <a:pt x="2086" y="817"/>
                  </a:lnTo>
                  <a:lnTo>
                    <a:pt x="2107" y="670"/>
                  </a:lnTo>
                  <a:lnTo>
                    <a:pt x="2198" y="642"/>
                  </a:lnTo>
                  <a:lnTo>
                    <a:pt x="2241" y="614"/>
                  </a:lnTo>
                  <a:lnTo>
                    <a:pt x="2289" y="614"/>
                  </a:lnTo>
                  <a:lnTo>
                    <a:pt x="2277" y="630"/>
                  </a:lnTo>
                  <a:lnTo>
                    <a:pt x="2289" y="650"/>
                  </a:lnTo>
                  <a:lnTo>
                    <a:pt x="2330" y="606"/>
                  </a:lnTo>
                  <a:lnTo>
                    <a:pt x="2354" y="608"/>
                  </a:lnTo>
                  <a:lnTo>
                    <a:pt x="2350" y="583"/>
                  </a:lnTo>
                  <a:lnTo>
                    <a:pt x="2312" y="575"/>
                  </a:lnTo>
                  <a:lnTo>
                    <a:pt x="2338" y="481"/>
                  </a:lnTo>
                  <a:lnTo>
                    <a:pt x="2372" y="44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5" name="Freeform 230">
              <a:extLst>
                <a:ext uri="{FF2B5EF4-FFF2-40B4-BE49-F238E27FC236}">
                  <a16:creationId xmlns:a16="http://schemas.microsoft.com/office/drawing/2014/main" xmlns="" id="{05E64CE5-F4D0-7148-86DD-095C214C5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3650" y="2962276"/>
              <a:ext cx="1200150" cy="1054100"/>
            </a:xfrm>
            <a:custGeom>
              <a:avLst/>
              <a:gdLst>
                <a:gd name="T0" fmla="*/ 199 w 1136"/>
                <a:gd name="T1" fmla="*/ 230 h 996"/>
                <a:gd name="T2" fmla="*/ 134 w 1136"/>
                <a:gd name="T3" fmla="*/ 297 h 996"/>
                <a:gd name="T4" fmla="*/ 128 w 1136"/>
                <a:gd name="T5" fmla="*/ 426 h 996"/>
                <a:gd name="T6" fmla="*/ 24 w 1136"/>
                <a:gd name="T7" fmla="*/ 515 h 996"/>
                <a:gd name="T8" fmla="*/ 6 w 1136"/>
                <a:gd name="T9" fmla="*/ 563 h 996"/>
                <a:gd name="T10" fmla="*/ 48 w 1136"/>
                <a:gd name="T11" fmla="*/ 597 h 996"/>
                <a:gd name="T12" fmla="*/ 160 w 1136"/>
                <a:gd name="T13" fmla="*/ 712 h 996"/>
                <a:gd name="T14" fmla="*/ 201 w 1136"/>
                <a:gd name="T15" fmla="*/ 793 h 996"/>
                <a:gd name="T16" fmla="*/ 304 w 1136"/>
                <a:gd name="T17" fmla="*/ 819 h 996"/>
                <a:gd name="T18" fmla="*/ 407 w 1136"/>
                <a:gd name="T19" fmla="*/ 835 h 996"/>
                <a:gd name="T20" fmla="*/ 523 w 1136"/>
                <a:gd name="T21" fmla="*/ 779 h 996"/>
                <a:gd name="T22" fmla="*/ 558 w 1136"/>
                <a:gd name="T23" fmla="*/ 807 h 996"/>
                <a:gd name="T24" fmla="*/ 610 w 1136"/>
                <a:gd name="T25" fmla="*/ 857 h 996"/>
                <a:gd name="T26" fmla="*/ 602 w 1136"/>
                <a:gd name="T27" fmla="*/ 930 h 996"/>
                <a:gd name="T28" fmla="*/ 641 w 1136"/>
                <a:gd name="T29" fmla="*/ 978 h 996"/>
                <a:gd name="T30" fmla="*/ 687 w 1136"/>
                <a:gd name="T31" fmla="*/ 964 h 996"/>
                <a:gd name="T32" fmla="*/ 779 w 1136"/>
                <a:gd name="T33" fmla="*/ 936 h 996"/>
                <a:gd name="T34" fmla="*/ 848 w 1136"/>
                <a:gd name="T35" fmla="*/ 970 h 996"/>
                <a:gd name="T36" fmla="*/ 874 w 1136"/>
                <a:gd name="T37" fmla="*/ 994 h 996"/>
                <a:gd name="T38" fmla="*/ 907 w 1136"/>
                <a:gd name="T39" fmla="*/ 968 h 996"/>
                <a:gd name="T40" fmla="*/ 1057 w 1136"/>
                <a:gd name="T41" fmla="*/ 853 h 996"/>
                <a:gd name="T42" fmla="*/ 1079 w 1136"/>
                <a:gd name="T43" fmla="*/ 718 h 996"/>
                <a:gd name="T44" fmla="*/ 1067 w 1136"/>
                <a:gd name="T45" fmla="*/ 692 h 996"/>
                <a:gd name="T46" fmla="*/ 988 w 1136"/>
                <a:gd name="T47" fmla="*/ 585 h 996"/>
                <a:gd name="T48" fmla="*/ 1010 w 1136"/>
                <a:gd name="T49" fmla="*/ 519 h 996"/>
                <a:gd name="T50" fmla="*/ 1034 w 1136"/>
                <a:gd name="T51" fmla="*/ 487 h 996"/>
                <a:gd name="T52" fmla="*/ 968 w 1136"/>
                <a:gd name="T53" fmla="*/ 517 h 996"/>
                <a:gd name="T54" fmla="*/ 911 w 1136"/>
                <a:gd name="T55" fmla="*/ 477 h 996"/>
                <a:gd name="T56" fmla="*/ 959 w 1136"/>
                <a:gd name="T57" fmla="*/ 396 h 996"/>
                <a:gd name="T58" fmla="*/ 980 w 1136"/>
                <a:gd name="T59" fmla="*/ 444 h 996"/>
                <a:gd name="T60" fmla="*/ 1028 w 1136"/>
                <a:gd name="T61" fmla="*/ 422 h 996"/>
                <a:gd name="T62" fmla="*/ 1036 w 1136"/>
                <a:gd name="T63" fmla="*/ 394 h 996"/>
                <a:gd name="T64" fmla="*/ 1091 w 1136"/>
                <a:gd name="T65" fmla="*/ 358 h 996"/>
                <a:gd name="T66" fmla="*/ 1121 w 1136"/>
                <a:gd name="T67" fmla="*/ 306 h 996"/>
                <a:gd name="T68" fmla="*/ 1107 w 1136"/>
                <a:gd name="T69" fmla="*/ 262 h 996"/>
                <a:gd name="T70" fmla="*/ 1136 w 1136"/>
                <a:gd name="T71" fmla="*/ 217 h 996"/>
                <a:gd name="T72" fmla="*/ 1112 w 1136"/>
                <a:gd name="T73" fmla="*/ 119 h 996"/>
                <a:gd name="T74" fmla="*/ 1069 w 1136"/>
                <a:gd name="T75" fmla="*/ 148 h 996"/>
                <a:gd name="T76" fmla="*/ 893 w 1136"/>
                <a:gd name="T77" fmla="*/ 1 h 996"/>
                <a:gd name="T78" fmla="*/ 798 w 1136"/>
                <a:gd name="T79" fmla="*/ 16 h 996"/>
                <a:gd name="T80" fmla="*/ 814 w 1136"/>
                <a:gd name="T81" fmla="*/ 124 h 996"/>
                <a:gd name="T82" fmla="*/ 767 w 1136"/>
                <a:gd name="T83" fmla="*/ 136 h 996"/>
                <a:gd name="T84" fmla="*/ 783 w 1136"/>
                <a:gd name="T85" fmla="*/ 191 h 996"/>
                <a:gd name="T86" fmla="*/ 856 w 1136"/>
                <a:gd name="T87" fmla="*/ 197 h 996"/>
                <a:gd name="T88" fmla="*/ 827 w 1136"/>
                <a:gd name="T89" fmla="*/ 219 h 996"/>
                <a:gd name="T90" fmla="*/ 781 w 1136"/>
                <a:gd name="T91" fmla="*/ 273 h 996"/>
                <a:gd name="T92" fmla="*/ 624 w 1136"/>
                <a:gd name="T93" fmla="*/ 410 h 996"/>
                <a:gd name="T94" fmla="*/ 531 w 1136"/>
                <a:gd name="T95" fmla="*/ 388 h 996"/>
                <a:gd name="T96" fmla="*/ 420 w 1136"/>
                <a:gd name="T97" fmla="*/ 398 h 996"/>
                <a:gd name="T98" fmla="*/ 310 w 1136"/>
                <a:gd name="T99" fmla="*/ 354 h 996"/>
                <a:gd name="T100" fmla="*/ 237 w 1136"/>
                <a:gd name="T101" fmla="*/ 271 h 996"/>
                <a:gd name="T102" fmla="*/ 199 w 1136"/>
                <a:gd name="T103" fmla="*/ 230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36" h="996">
                  <a:moveTo>
                    <a:pt x="199" y="230"/>
                  </a:moveTo>
                  <a:lnTo>
                    <a:pt x="199" y="230"/>
                  </a:lnTo>
                  <a:lnTo>
                    <a:pt x="172" y="299"/>
                  </a:lnTo>
                  <a:lnTo>
                    <a:pt x="134" y="297"/>
                  </a:lnTo>
                  <a:lnTo>
                    <a:pt x="95" y="383"/>
                  </a:lnTo>
                  <a:lnTo>
                    <a:pt x="128" y="426"/>
                  </a:lnTo>
                  <a:lnTo>
                    <a:pt x="59" y="521"/>
                  </a:lnTo>
                  <a:lnTo>
                    <a:pt x="24" y="515"/>
                  </a:lnTo>
                  <a:lnTo>
                    <a:pt x="0" y="545"/>
                  </a:lnTo>
                  <a:lnTo>
                    <a:pt x="6" y="563"/>
                  </a:lnTo>
                  <a:lnTo>
                    <a:pt x="34" y="565"/>
                  </a:lnTo>
                  <a:lnTo>
                    <a:pt x="48" y="597"/>
                  </a:lnTo>
                  <a:lnTo>
                    <a:pt x="75" y="603"/>
                  </a:lnTo>
                  <a:lnTo>
                    <a:pt x="160" y="712"/>
                  </a:lnTo>
                  <a:lnTo>
                    <a:pt x="160" y="768"/>
                  </a:lnTo>
                  <a:lnTo>
                    <a:pt x="201" y="793"/>
                  </a:lnTo>
                  <a:lnTo>
                    <a:pt x="247" y="785"/>
                  </a:lnTo>
                  <a:lnTo>
                    <a:pt x="304" y="819"/>
                  </a:lnTo>
                  <a:lnTo>
                    <a:pt x="373" y="839"/>
                  </a:lnTo>
                  <a:lnTo>
                    <a:pt x="407" y="835"/>
                  </a:lnTo>
                  <a:lnTo>
                    <a:pt x="444" y="831"/>
                  </a:lnTo>
                  <a:lnTo>
                    <a:pt x="523" y="779"/>
                  </a:lnTo>
                  <a:lnTo>
                    <a:pt x="549" y="783"/>
                  </a:lnTo>
                  <a:lnTo>
                    <a:pt x="558" y="807"/>
                  </a:lnTo>
                  <a:lnTo>
                    <a:pt x="580" y="813"/>
                  </a:lnTo>
                  <a:lnTo>
                    <a:pt x="610" y="857"/>
                  </a:lnTo>
                  <a:lnTo>
                    <a:pt x="590" y="901"/>
                  </a:lnTo>
                  <a:lnTo>
                    <a:pt x="602" y="930"/>
                  </a:lnTo>
                  <a:lnTo>
                    <a:pt x="635" y="942"/>
                  </a:lnTo>
                  <a:lnTo>
                    <a:pt x="641" y="978"/>
                  </a:lnTo>
                  <a:lnTo>
                    <a:pt x="681" y="982"/>
                  </a:lnTo>
                  <a:lnTo>
                    <a:pt x="687" y="964"/>
                  </a:lnTo>
                  <a:lnTo>
                    <a:pt x="744" y="934"/>
                  </a:lnTo>
                  <a:lnTo>
                    <a:pt x="779" y="936"/>
                  </a:lnTo>
                  <a:lnTo>
                    <a:pt x="821" y="982"/>
                  </a:lnTo>
                  <a:lnTo>
                    <a:pt x="848" y="970"/>
                  </a:lnTo>
                  <a:lnTo>
                    <a:pt x="866" y="972"/>
                  </a:lnTo>
                  <a:lnTo>
                    <a:pt x="874" y="994"/>
                  </a:lnTo>
                  <a:lnTo>
                    <a:pt x="888" y="996"/>
                  </a:lnTo>
                  <a:lnTo>
                    <a:pt x="907" y="968"/>
                  </a:lnTo>
                  <a:lnTo>
                    <a:pt x="986" y="938"/>
                  </a:lnTo>
                  <a:lnTo>
                    <a:pt x="1057" y="853"/>
                  </a:lnTo>
                  <a:lnTo>
                    <a:pt x="1081" y="771"/>
                  </a:lnTo>
                  <a:lnTo>
                    <a:pt x="1079" y="718"/>
                  </a:lnTo>
                  <a:lnTo>
                    <a:pt x="1049" y="712"/>
                  </a:lnTo>
                  <a:lnTo>
                    <a:pt x="1067" y="692"/>
                  </a:lnTo>
                  <a:lnTo>
                    <a:pt x="1063" y="660"/>
                  </a:lnTo>
                  <a:lnTo>
                    <a:pt x="988" y="585"/>
                  </a:lnTo>
                  <a:lnTo>
                    <a:pt x="988" y="547"/>
                  </a:lnTo>
                  <a:lnTo>
                    <a:pt x="1010" y="519"/>
                  </a:lnTo>
                  <a:lnTo>
                    <a:pt x="1032" y="509"/>
                  </a:lnTo>
                  <a:lnTo>
                    <a:pt x="1034" y="487"/>
                  </a:lnTo>
                  <a:lnTo>
                    <a:pt x="978" y="487"/>
                  </a:lnTo>
                  <a:lnTo>
                    <a:pt x="968" y="517"/>
                  </a:lnTo>
                  <a:lnTo>
                    <a:pt x="943" y="511"/>
                  </a:lnTo>
                  <a:lnTo>
                    <a:pt x="911" y="477"/>
                  </a:lnTo>
                  <a:lnTo>
                    <a:pt x="931" y="426"/>
                  </a:lnTo>
                  <a:lnTo>
                    <a:pt x="959" y="396"/>
                  </a:lnTo>
                  <a:lnTo>
                    <a:pt x="984" y="398"/>
                  </a:lnTo>
                  <a:lnTo>
                    <a:pt x="980" y="444"/>
                  </a:lnTo>
                  <a:lnTo>
                    <a:pt x="994" y="456"/>
                  </a:lnTo>
                  <a:lnTo>
                    <a:pt x="1028" y="422"/>
                  </a:lnTo>
                  <a:lnTo>
                    <a:pt x="1039" y="420"/>
                  </a:lnTo>
                  <a:lnTo>
                    <a:pt x="1036" y="394"/>
                  </a:lnTo>
                  <a:lnTo>
                    <a:pt x="1067" y="356"/>
                  </a:lnTo>
                  <a:lnTo>
                    <a:pt x="1091" y="358"/>
                  </a:lnTo>
                  <a:lnTo>
                    <a:pt x="1105" y="315"/>
                  </a:lnTo>
                  <a:lnTo>
                    <a:pt x="1121" y="306"/>
                  </a:lnTo>
                  <a:lnTo>
                    <a:pt x="1122" y="279"/>
                  </a:lnTo>
                  <a:lnTo>
                    <a:pt x="1107" y="262"/>
                  </a:lnTo>
                  <a:lnTo>
                    <a:pt x="1105" y="219"/>
                  </a:lnTo>
                  <a:lnTo>
                    <a:pt x="1136" y="217"/>
                  </a:lnTo>
                  <a:lnTo>
                    <a:pt x="1134" y="106"/>
                  </a:lnTo>
                  <a:lnTo>
                    <a:pt x="1112" y="119"/>
                  </a:lnTo>
                  <a:lnTo>
                    <a:pt x="1105" y="148"/>
                  </a:lnTo>
                  <a:lnTo>
                    <a:pt x="1069" y="148"/>
                  </a:lnTo>
                  <a:lnTo>
                    <a:pt x="967" y="90"/>
                  </a:lnTo>
                  <a:lnTo>
                    <a:pt x="893" y="1"/>
                  </a:lnTo>
                  <a:lnTo>
                    <a:pt x="817" y="0"/>
                  </a:lnTo>
                  <a:lnTo>
                    <a:pt x="798" y="16"/>
                  </a:lnTo>
                  <a:lnTo>
                    <a:pt x="823" y="72"/>
                  </a:lnTo>
                  <a:lnTo>
                    <a:pt x="814" y="124"/>
                  </a:lnTo>
                  <a:lnTo>
                    <a:pt x="784" y="137"/>
                  </a:lnTo>
                  <a:lnTo>
                    <a:pt x="767" y="136"/>
                  </a:lnTo>
                  <a:lnTo>
                    <a:pt x="765" y="187"/>
                  </a:lnTo>
                  <a:lnTo>
                    <a:pt x="783" y="191"/>
                  </a:lnTo>
                  <a:lnTo>
                    <a:pt x="815" y="177"/>
                  </a:lnTo>
                  <a:lnTo>
                    <a:pt x="856" y="197"/>
                  </a:lnTo>
                  <a:lnTo>
                    <a:pt x="856" y="217"/>
                  </a:lnTo>
                  <a:lnTo>
                    <a:pt x="827" y="219"/>
                  </a:lnTo>
                  <a:lnTo>
                    <a:pt x="803" y="271"/>
                  </a:lnTo>
                  <a:lnTo>
                    <a:pt x="781" y="273"/>
                  </a:lnTo>
                  <a:lnTo>
                    <a:pt x="704" y="374"/>
                  </a:lnTo>
                  <a:lnTo>
                    <a:pt x="624" y="410"/>
                  </a:lnTo>
                  <a:lnTo>
                    <a:pt x="568" y="414"/>
                  </a:lnTo>
                  <a:lnTo>
                    <a:pt x="531" y="388"/>
                  </a:lnTo>
                  <a:lnTo>
                    <a:pt x="478" y="416"/>
                  </a:lnTo>
                  <a:lnTo>
                    <a:pt x="420" y="398"/>
                  </a:lnTo>
                  <a:lnTo>
                    <a:pt x="407" y="360"/>
                  </a:lnTo>
                  <a:lnTo>
                    <a:pt x="310" y="354"/>
                  </a:lnTo>
                  <a:lnTo>
                    <a:pt x="259" y="271"/>
                  </a:lnTo>
                  <a:lnTo>
                    <a:pt x="237" y="271"/>
                  </a:lnTo>
                  <a:lnTo>
                    <a:pt x="220" y="232"/>
                  </a:lnTo>
                  <a:lnTo>
                    <a:pt x="199" y="23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6" name="Freeform 231">
              <a:extLst>
                <a:ext uri="{FF2B5EF4-FFF2-40B4-BE49-F238E27FC236}">
                  <a16:creationId xmlns:a16="http://schemas.microsoft.com/office/drawing/2014/main" xmlns="" id="{5AE1FF23-4C77-9946-AF6F-1EEAB03FAE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1775" y="3081338"/>
              <a:ext cx="657225" cy="314325"/>
            </a:xfrm>
            <a:custGeom>
              <a:avLst/>
              <a:gdLst>
                <a:gd name="T0" fmla="*/ 0 w 622"/>
                <a:gd name="T1" fmla="*/ 119 h 297"/>
                <a:gd name="T2" fmla="*/ 0 w 622"/>
                <a:gd name="T3" fmla="*/ 119 h 297"/>
                <a:gd name="T4" fmla="*/ 45 w 622"/>
                <a:gd name="T5" fmla="*/ 59 h 297"/>
                <a:gd name="T6" fmla="*/ 100 w 622"/>
                <a:gd name="T7" fmla="*/ 84 h 297"/>
                <a:gd name="T8" fmla="*/ 137 w 622"/>
                <a:gd name="T9" fmla="*/ 94 h 297"/>
                <a:gd name="T10" fmla="*/ 183 w 622"/>
                <a:gd name="T11" fmla="*/ 52 h 297"/>
                <a:gd name="T12" fmla="*/ 152 w 622"/>
                <a:gd name="T13" fmla="*/ 29 h 297"/>
                <a:gd name="T14" fmla="*/ 173 w 622"/>
                <a:gd name="T15" fmla="*/ 0 h 297"/>
                <a:gd name="T16" fmla="*/ 233 w 622"/>
                <a:gd name="T17" fmla="*/ 22 h 297"/>
                <a:gd name="T18" fmla="*/ 255 w 622"/>
                <a:gd name="T19" fmla="*/ 57 h 297"/>
                <a:gd name="T20" fmla="*/ 293 w 622"/>
                <a:gd name="T21" fmla="*/ 58 h 297"/>
                <a:gd name="T22" fmla="*/ 313 w 622"/>
                <a:gd name="T23" fmla="*/ 43 h 297"/>
                <a:gd name="T24" fmla="*/ 354 w 622"/>
                <a:gd name="T25" fmla="*/ 41 h 297"/>
                <a:gd name="T26" fmla="*/ 363 w 622"/>
                <a:gd name="T27" fmla="*/ 56 h 297"/>
                <a:gd name="T28" fmla="*/ 431 w 622"/>
                <a:gd name="T29" fmla="*/ 60 h 297"/>
                <a:gd name="T30" fmla="*/ 474 w 622"/>
                <a:gd name="T31" fmla="*/ 16 h 297"/>
                <a:gd name="T32" fmla="*/ 534 w 622"/>
                <a:gd name="T33" fmla="*/ 22 h 297"/>
                <a:gd name="T34" fmla="*/ 530 w 622"/>
                <a:gd name="T35" fmla="*/ 82 h 297"/>
                <a:gd name="T36" fmla="*/ 556 w 622"/>
                <a:gd name="T37" fmla="*/ 88 h 297"/>
                <a:gd name="T38" fmla="*/ 588 w 622"/>
                <a:gd name="T39" fmla="*/ 73 h 297"/>
                <a:gd name="T40" fmla="*/ 622 w 622"/>
                <a:gd name="T41" fmla="*/ 90 h 297"/>
                <a:gd name="T42" fmla="*/ 622 w 622"/>
                <a:gd name="T43" fmla="*/ 99 h 297"/>
                <a:gd name="T44" fmla="*/ 597 w 622"/>
                <a:gd name="T45" fmla="*/ 99 h 297"/>
                <a:gd name="T46" fmla="*/ 571 w 622"/>
                <a:gd name="T47" fmla="*/ 153 h 297"/>
                <a:gd name="T48" fmla="*/ 551 w 622"/>
                <a:gd name="T49" fmla="*/ 155 h 297"/>
                <a:gd name="T50" fmla="*/ 474 w 622"/>
                <a:gd name="T51" fmla="*/ 256 h 297"/>
                <a:gd name="T52" fmla="*/ 395 w 622"/>
                <a:gd name="T53" fmla="*/ 291 h 297"/>
                <a:gd name="T54" fmla="*/ 345 w 622"/>
                <a:gd name="T55" fmla="*/ 295 h 297"/>
                <a:gd name="T56" fmla="*/ 304 w 622"/>
                <a:gd name="T57" fmla="*/ 269 h 297"/>
                <a:gd name="T58" fmla="*/ 251 w 622"/>
                <a:gd name="T59" fmla="*/ 297 h 297"/>
                <a:gd name="T60" fmla="*/ 200 w 622"/>
                <a:gd name="T61" fmla="*/ 281 h 297"/>
                <a:gd name="T62" fmla="*/ 185 w 622"/>
                <a:gd name="T63" fmla="*/ 243 h 297"/>
                <a:gd name="T64" fmla="*/ 87 w 622"/>
                <a:gd name="T65" fmla="*/ 236 h 297"/>
                <a:gd name="T66" fmla="*/ 37 w 622"/>
                <a:gd name="T67" fmla="*/ 151 h 297"/>
                <a:gd name="T68" fmla="*/ 12 w 622"/>
                <a:gd name="T69" fmla="*/ 149 h 297"/>
                <a:gd name="T70" fmla="*/ 0 w 622"/>
                <a:gd name="T71" fmla="*/ 119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22" h="297">
                  <a:moveTo>
                    <a:pt x="0" y="119"/>
                  </a:moveTo>
                  <a:lnTo>
                    <a:pt x="0" y="119"/>
                  </a:lnTo>
                  <a:lnTo>
                    <a:pt x="45" y="59"/>
                  </a:lnTo>
                  <a:lnTo>
                    <a:pt x="100" y="84"/>
                  </a:lnTo>
                  <a:lnTo>
                    <a:pt x="137" y="94"/>
                  </a:lnTo>
                  <a:lnTo>
                    <a:pt x="183" y="52"/>
                  </a:lnTo>
                  <a:lnTo>
                    <a:pt x="152" y="29"/>
                  </a:lnTo>
                  <a:lnTo>
                    <a:pt x="173" y="0"/>
                  </a:lnTo>
                  <a:lnTo>
                    <a:pt x="233" y="22"/>
                  </a:lnTo>
                  <a:lnTo>
                    <a:pt x="255" y="57"/>
                  </a:lnTo>
                  <a:lnTo>
                    <a:pt x="293" y="58"/>
                  </a:lnTo>
                  <a:lnTo>
                    <a:pt x="313" y="43"/>
                  </a:lnTo>
                  <a:lnTo>
                    <a:pt x="354" y="41"/>
                  </a:lnTo>
                  <a:lnTo>
                    <a:pt x="363" y="56"/>
                  </a:lnTo>
                  <a:lnTo>
                    <a:pt x="431" y="60"/>
                  </a:lnTo>
                  <a:lnTo>
                    <a:pt x="474" y="16"/>
                  </a:lnTo>
                  <a:lnTo>
                    <a:pt x="534" y="22"/>
                  </a:lnTo>
                  <a:lnTo>
                    <a:pt x="530" y="82"/>
                  </a:lnTo>
                  <a:lnTo>
                    <a:pt x="556" y="88"/>
                  </a:lnTo>
                  <a:lnTo>
                    <a:pt x="588" y="73"/>
                  </a:lnTo>
                  <a:lnTo>
                    <a:pt x="622" y="90"/>
                  </a:lnTo>
                  <a:lnTo>
                    <a:pt x="622" y="99"/>
                  </a:lnTo>
                  <a:lnTo>
                    <a:pt x="597" y="99"/>
                  </a:lnTo>
                  <a:lnTo>
                    <a:pt x="571" y="153"/>
                  </a:lnTo>
                  <a:lnTo>
                    <a:pt x="551" y="155"/>
                  </a:lnTo>
                  <a:lnTo>
                    <a:pt x="474" y="256"/>
                  </a:lnTo>
                  <a:lnTo>
                    <a:pt x="395" y="291"/>
                  </a:lnTo>
                  <a:lnTo>
                    <a:pt x="345" y="295"/>
                  </a:lnTo>
                  <a:lnTo>
                    <a:pt x="304" y="269"/>
                  </a:lnTo>
                  <a:lnTo>
                    <a:pt x="251" y="297"/>
                  </a:lnTo>
                  <a:lnTo>
                    <a:pt x="200" y="281"/>
                  </a:lnTo>
                  <a:lnTo>
                    <a:pt x="185" y="243"/>
                  </a:lnTo>
                  <a:lnTo>
                    <a:pt x="87" y="236"/>
                  </a:lnTo>
                  <a:lnTo>
                    <a:pt x="37" y="151"/>
                  </a:lnTo>
                  <a:lnTo>
                    <a:pt x="12" y="149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7" name="Freeform 232">
              <a:extLst>
                <a:ext uri="{FF2B5EF4-FFF2-40B4-BE49-F238E27FC236}">
                  <a16:creationId xmlns:a16="http://schemas.microsoft.com/office/drawing/2014/main" xmlns="" id="{6D679EDB-AF06-3E42-A68E-EB08AA3D3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3788" y="3294063"/>
              <a:ext cx="100013" cy="174625"/>
            </a:xfrm>
            <a:custGeom>
              <a:avLst/>
              <a:gdLst>
                <a:gd name="T0" fmla="*/ 3 w 95"/>
                <a:gd name="T1" fmla="*/ 107 h 166"/>
                <a:gd name="T2" fmla="*/ 3 w 95"/>
                <a:gd name="T3" fmla="*/ 107 h 166"/>
                <a:gd name="T4" fmla="*/ 18 w 95"/>
                <a:gd name="T5" fmla="*/ 113 h 166"/>
                <a:gd name="T6" fmla="*/ 22 w 95"/>
                <a:gd name="T7" fmla="*/ 164 h 166"/>
                <a:gd name="T8" fmla="*/ 51 w 95"/>
                <a:gd name="T9" fmla="*/ 166 h 166"/>
                <a:gd name="T10" fmla="*/ 78 w 95"/>
                <a:gd name="T11" fmla="*/ 134 h 166"/>
                <a:gd name="T12" fmla="*/ 69 w 95"/>
                <a:gd name="T13" fmla="*/ 126 h 166"/>
                <a:gd name="T14" fmla="*/ 70 w 95"/>
                <a:gd name="T15" fmla="*/ 92 h 166"/>
                <a:gd name="T16" fmla="*/ 94 w 95"/>
                <a:gd name="T17" fmla="*/ 62 h 166"/>
                <a:gd name="T18" fmla="*/ 82 w 95"/>
                <a:gd name="T19" fmla="*/ 39 h 166"/>
                <a:gd name="T20" fmla="*/ 90 w 95"/>
                <a:gd name="T21" fmla="*/ 30 h 166"/>
                <a:gd name="T22" fmla="*/ 95 w 95"/>
                <a:gd name="T23" fmla="*/ 6 h 166"/>
                <a:gd name="T24" fmla="*/ 80 w 95"/>
                <a:gd name="T25" fmla="*/ 0 h 166"/>
                <a:gd name="T26" fmla="*/ 68 w 95"/>
                <a:gd name="T27" fmla="*/ 6 h 166"/>
                <a:gd name="T28" fmla="*/ 53 w 95"/>
                <a:gd name="T29" fmla="*/ 52 h 166"/>
                <a:gd name="T30" fmla="*/ 28 w 95"/>
                <a:gd name="T31" fmla="*/ 50 h 166"/>
                <a:gd name="T32" fmla="*/ 0 w 95"/>
                <a:gd name="T33" fmla="*/ 83 h 166"/>
                <a:gd name="T34" fmla="*/ 3 w 95"/>
                <a:gd name="T35" fmla="*/ 10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5" h="166">
                  <a:moveTo>
                    <a:pt x="3" y="107"/>
                  </a:moveTo>
                  <a:lnTo>
                    <a:pt x="3" y="107"/>
                  </a:lnTo>
                  <a:lnTo>
                    <a:pt x="18" y="113"/>
                  </a:lnTo>
                  <a:lnTo>
                    <a:pt x="22" y="164"/>
                  </a:lnTo>
                  <a:lnTo>
                    <a:pt x="51" y="166"/>
                  </a:lnTo>
                  <a:lnTo>
                    <a:pt x="78" y="134"/>
                  </a:lnTo>
                  <a:lnTo>
                    <a:pt x="69" y="126"/>
                  </a:lnTo>
                  <a:lnTo>
                    <a:pt x="70" y="92"/>
                  </a:lnTo>
                  <a:lnTo>
                    <a:pt x="94" y="62"/>
                  </a:lnTo>
                  <a:lnTo>
                    <a:pt x="82" y="39"/>
                  </a:lnTo>
                  <a:lnTo>
                    <a:pt x="90" y="30"/>
                  </a:lnTo>
                  <a:lnTo>
                    <a:pt x="95" y="6"/>
                  </a:lnTo>
                  <a:lnTo>
                    <a:pt x="80" y="0"/>
                  </a:lnTo>
                  <a:lnTo>
                    <a:pt x="68" y="6"/>
                  </a:lnTo>
                  <a:lnTo>
                    <a:pt x="53" y="52"/>
                  </a:lnTo>
                  <a:lnTo>
                    <a:pt x="28" y="50"/>
                  </a:lnTo>
                  <a:lnTo>
                    <a:pt x="0" y="83"/>
                  </a:lnTo>
                  <a:lnTo>
                    <a:pt x="3" y="10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8" name="Freeform 233">
              <a:extLst>
                <a:ext uri="{FF2B5EF4-FFF2-40B4-BE49-F238E27FC236}">
                  <a16:creationId xmlns:a16="http://schemas.microsoft.com/office/drawing/2014/main" xmlns="" id="{3A1EAED7-A075-7E4C-B0DB-A6BD8E0AD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4113" y="3440113"/>
              <a:ext cx="87313" cy="133350"/>
            </a:xfrm>
            <a:custGeom>
              <a:avLst/>
              <a:gdLst>
                <a:gd name="T0" fmla="*/ 25 w 82"/>
                <a:gd name="T1" fmla="*/ 0 h 126"/>
                <a:gd name="T2" fmla="*/ 25 w 82"/>
                <a:gd name="T3" fmla="*/ 0 h 126"/>
                <a:gd name="T4" fmla="*/ 74 w 82"/>
                <a:gd name="T5" fmla="*/ 40 h 126"/>
                <a:gd name="T6" fmla="*/ 82 w 82"/>
                <a:gd name="T7" fmla="*/ 78 h 126"/>
                <a:gd name="T8" fmla="*/ 80 w 82"/>
                <a:gd name="T9" fmla="*/ 99 h 126"/>
                <a:gd name="T10" fmla="*/ 57 w 82"/>
                <a:gd name="T11" fmla="*/ 125 h 126"/>
                <a:gd name="T12" fmla="*/ 36 w 82"/>
                <a:gd name="T13" fmla="*/ 126 h 126"/>
                <a:gd name="T14" fmla="*/ 13 w 82"/>
                <a:gd name="T15" fmla="*/ 76 h 126"/>
                <a:gd name="T16" fmla="*/ 4 w 82"/>
                <a:gd name="T17" fmla="*/ 53 h 126"/>
                <a:gd name="T18" fmla="*/ 14 w 82"/>
                <a:gd name="T19" fmla="*/ 45 h 126"/>
                <a:gd name="T20" fmla="*/ 12 w 82"/>
                <a:gd name="T21" fmla="*/ 35 h 126"/>
                <a:gd name="T22" fmla="*/ 0 w 82"/>
                <a:gd name="T23" fmla="*/ 30 h 126"/>
                <a:gd name="T24" fmla="*/ 25 w 82"/>
                <a:gd name="T2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6">
                  <a:moveTo>
                    <a:pt x="25" y="0"/>
                  </a:moveTo>
                  <a:lnTo>
                    <a:pt x="25" y="0"/>
                  </a:lnTo>
                  <a:lnTo>
                    <a:pt x="74" y="40"/>
                  </a:lnTo>
                  <a:lnTo>
                    <a:pt x="82" y="78"/>
                  </a:lnTo>
                  <a:lnTo>
                    <a:pt x="80" y="99"/>
                  </a:lnTo>
                  <a:lnTo>
                    <a:pt x="57" y="125"/>
                  </a:lnTo>
                  <a:lnTo>
                    <a:pt x="36" y="126"/>
                  </a:lnTo>
                  <a:lnTo>
                    <a:pt x="13" y="76"/>
                  </a:lnTo>
                  <a:lnTo>
                    <a:pt x="4" y="53"/>
                  </a:lnTo>
                  <a:lnTo>
                    <a:pt x="14" y="45"/>
                  </a:lnTo>
                  <a:lnTo>
                    <a:pt x="12" y="35"/>
                  </a:lnTo>
                  <a:lnTo>
                    <a:pt x="0" y="3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9" name="Freeform 234">
              <a:extLst>
                <a:ext uri="{FF2B5EF4-FFF2-40B4-BE49-F238E27FC236}">
                  <a16:creationId xmlns:a16="http://schemas.microsoft.com/office/drawing/2014/main" xmlns="" id="{E5A4582C-7F6D-E241-8523-5EA76A81D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8175" y="3059113"/>
              <a:ext cx="827088" cy="454025"/>
            </a:xfrm>
            <a:custGeom>
              <a:avLst/>
              <a:gdLst>
                <a:gd name="T0" fmla="*/ 55 w 783"/>
                <a:gd name="T1" fmla="*/ 284 h 428"/>
                <a:gd name="T2" fmla="*/ 55 w 783"/>
                <a:gd name="T3" fmla="*/ 284 h 428"/>
                <a:gd name="T4" fmla="*/ 87 w 783"/>
                <a:gd name="T5" fmla="*/ 270 h 428"/>
                <a:gd name="T6" fmla="*/ 123 w 783"/>
                <a:gd name="T7" fmla="*/ 269 h 428"/>
                <a:gd name="T8" fmla="*/ 125 w 783"/>
                <a:gd name="T9" fmla="*/ 324 h 428"/>
                <a:gd name="T10" fmla="*/ 104 w 783"/>
                <a:gd name="T11" fmla="*/ 324 h 428"/>
                <a:gd name="T12" fmla="*/ 88 w 783"/>
                <a:gd name="T13" fmla="*/ 350 h 428"/>
                <a:gd name="T14" fmla="*/ 109 w 783"/>
                <a:gd name="T15" fmla="*/ 385 h 428"/>
                <a:gd name="T16" fmla="*/ 140 w 783"/>
                <a:gd name="T17" fmla="*/ 403 h 428"/>
                <a:gd name="T18" fmla="*/ 143 w 783"/>
                <a:gd name="T19" fmla="*/ 423 h 428"/>
                <a:gd name="T20" fmla="*/ 154 w 783"/>
                <a:gd name="T21" fmla="*/ 419 h 428"/>
                <a:gd name="T22" fmla="*/ 165 w 783"/>
                <a:gd name="T23" fmla="*/ 406 h 428"/>
                <a:gd name="T24" fmla="*/ 182 w 783"/>
                <a:gd name="T25" fmla="*/ 410 h 428"/>
                <a:gd name="T26" fmla="*/ 191 w 783"/>
                <a:gd name="T27" fmla="*/ 428 h 428"/>
                <a:gd name="T28" fmla="*/ 213 w 783"/>
                <a:gd name="T29" fmla="*/ 428 h 428"/>
                <a:gd name="T30" fmla="*/ 213 w 783"/>
                <a:gd name="T31" fmla="*/ 405 h 428"/>
                <a:gd name="T32" fmla="*/ 200 w 783"/>
                <a:gd name="T33" fmla="*/ 365 h 428"/>
                <a:gd name="T34" fmla="*/ 193 w 783"/>
                <a:gd name="T35" fmla="*/ 333 h 428"/>
                <a:gd name="T36" fmla="*/ 233 w 783"/>
                <a:gd name="T37" fmla="*/ 315 h 428"/>
                <a:gd name="T38" fmla="*/ 286 w 783"/>
                <a:gd name="T39" fmla="*/ 324 h 428"/>
                <a:gd name="T40" fmla="*/ 320 w 783"/>
                <a:gd name="T41" fmla="*/ 358 h 428"/>
                <a:gd name="T42" fmla="*/ 395 w 783"/>
                <a:gd name="T43" fmla="*/ 350 h 428"/>
                <a:gd name="T44" fmla="*/ 437 w 783"/>
                <a:gd name="T45" fmla="*/ 410 h 428"/>
                <a:gd name="T46" fmla="*/ 487 w 783"/>
                <a:gd name="T47" fmla="*/ 413 h 428"/>
                <a:gd name="T48" fmla="*/ 501 w 783"/>
                <a:gd name="T49" fmla="*/ 390 h 428"/>
                <a:gd name="T50" fmla="*/ 518 w 783"/>
                <a:gd name="T51" fmla="*/ 386 h 428"/>
                <a:gd name="T52" fmla="*/ 520 w 783"/>
                <a:gd name="T53" fmla="*/ 361 h 428"/>
                <a:gd name="T54" fmla="*/ 546 w 783"/>
                <a:gd name="T55" fmla="*/ 360 h 428"/>
                <a:gd name="T56" fmla="*/ 560 w 783"/>
                <a:gd name="T57" fmla="*/ 376 h 428"/>
                <a:gd name="T58" fmla="*/ 574 w 783"/>
                <a:gd name="T59" fmla="*/ 344 h 428"/>
                <a:gd name="T60" fmla="*/ 691 w 783"/>
                <a:gd name="T61" fmla="*/ 360 h 428"/>
                <a:gd name="T62" fmla="*/ 711 w 783"/>
                <a:gd name="T63" fmla="*/ 334 h 428"/>
                <a:gd name="T64" fmla="*/ 678 w 783"/>
                <a:gd name="T65" fmla="*/ 293 h 428"/>
                <a:gd name="T66" fmla="*/ 722 w 783"/>
                <a:gd name="T67" fmla="*/ 196 h 428"/>
                <a:gd name="T68" fmla="*/ 758 w 783"/>
                <a:gd name="T69" fmla="*/ 198 h 428"/>
                <a:gd name="T70" fmla="*/ 783 w 783"/>
                <a:gd name="T71" fmla="*/ 138 h 428"/>
                <a:gd name="T72" fmla="*/ 733 w 783"/>
                <a:gd name="T73" fmla="*/ 133 h 428"/>
                <a:gd name="T74" fmla="*/ 705 w 783"/>
                <a:gd name="T75" fmla="*/ 106 h 428"/>
                <a:gd name="T76" fmla="*/ 627 w 783"/>
                <a:gd name="T77" fmla="*/ 115 h 428"/>
                <a:gd name="T78" fmla="*/ 525 w 783"/>
                <a:gd name="T79" fmla="*/ 17 h 428"/>
                <a:gd name="T80" fmla="*/ 490 w 783"/>
                <a:gd name="T81" fmla="*/ 49 h 428"/>
                <a:gd name="T82" fmla="*/ 382 w 783"/>
                <a:gd name="T83" fmla="*/ 0 h 428"/>
                <a:gd name="T84" fmla="*/ 249 w 783"/>
                <a:gd name="T85" fmla="*/ 65 h 428"/>
                <a:gd name="T86" fmla="*/ 246 w 783"/>
                <a:gd name="T87" fmla="*/ 111 h 428"/>
                <a:gd name="T88" fmla="*/ 277 w 783"/>
                <a:gd name="T89" fmla="*/ 147 h 428"/>
                <a:gd name="T90" fmla="*/ 216 w 783"/>
                <a:gd name="T91" fmla="*/ 181 h 428"/>
                <a:gd name="T92" fmla="*/ 138 w 783"/>
                <a:gd name="T93" fmla="*/ 179 h 428"/>
                <a:gd name="T94" fmla="*/ 121 w 783"/>
                <a:gd name="T95" fmla="*/ 155 h 428"/>
                <a:gd name="T96" fmla="*/ 60 w 783"/>
                <a:gd name="T97" fmla="*/ 152 h 428"/>
                <a:gd name="T98" fmla="*/ 2 w 783"/>
                <a:gd name="T99" fmla="*/ 189 h 428"/>
                <a:gd name="T100" fmla="*/ 0 w 783"/>
                <a:gd name="T101" fmla="*/ 240 h 428"/>
                <a:gd name="T102" fmla="*/ 55 w 783"/>
                <a:gd name="T103" fmla="*/ 284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83" h="428">
                  <a:moveTo>
                    <a:pt x="55" y="284"/>
                  </a:moveTo>
                  <a:lnTo>
                    <a:pt x="55" y="284"/>
                  </a:lnTo>
                  <a:lnTo>
                    <a:pt x="87" y="270"/>
                  </a:lnTo>
                  <a:lnTo>
                    <a:pt x="123" y="269"/>
                  </a:lnTo>
                  <a:lnTo>
                    <a:pt x="125" y="324"/>
                  </a:lnTo>
                  <a:lnTo>
                    <a:pt x="104" y="324"/>
                  </a:lnTo>
                  <a:lnTo>
                    <a:pt x="88" y="350"/>
                  </a:lnTo>
                  <a:lnTo>
                    <a:pt x="109" y="385"/>
                  </a:lnTo>
                  <a:lnTo>
                    <a:pt x="140" y="403"/>
                  </a:lnTo>
                  <a:lnTo>
                    <a:pt x="143" y="423"/>
                  </a:lnTo>
                  <a:lnTo>
                    <a:pt x="154" y="419"/>
                  </a:lnTo>
                  <a:lnTo>
                    <a:pt x="165" y="406"/>
                  </a:lnTo>
                  <a:lnTo>
                    <a:pt x="182" y="410"/>
                  </a:lnTo>
                  <a:lnTo>
                    <a:pt x="191" y="428"/>
                  </a:lnTo>
                  <a:lnTo>
                    <a:pt x="213" y="428"/>
                  </a:lnTo>
                  <a:lnTo>
                    <a:pt x="213" y="405"/>
                  </a:lnTo>
                  <a:lnTo>
                    <a:pt x="200" y="365"/>
                  </a:lnTo>
                  <a:lnTo>
                    <a:pt x="193" y="333"/>
                  </a:lnTo>
                  <a:lnTo>
                    <a:pt x="233" y="315"/>
                  </a:lnTo>
                  <a:lnTo>
                    <a:pt x="286" y="324"/>
                  </a:lnTo>
                  <a:lnTo>
                    <a:pt x="320" y="358"/>
                  </a:lnTo>
                  <a:lnTo>
                    <a:pt x="395" y="350"/>
                  </a:lnTo>
                  <a:lnTo>
                    <a:pt x="437" y="410"/>
                  </a:lnTo>
                  <a:lnTo>
                    <a:pt x="487" y="413"/>
                  </a:lnTo>
                  <a:lnTo>
                    <a:pt x="501" y="390"/>
                  </a:lnTo>
                  <a:lnTo>
                    <a:pt x="518" y="386"/>
                  </a:lnTo>
                  <a:lnTo>
                    <a:pt x="520" y="361"/>
                  </a:lnTo>
                  <a:lnTo>
                    <a:pt x="546" y="360"/>
                  </a:lnTo>
                  <a:lnTo>
                    <a:pt x="560" y="376"/>
                  </a:lnTo>
                  <a:lnTo>
                    <a:pt x="574" y="344"/>
                  </a:lnTo>
                  <a:lnTo>
                    <a:pt x="691" y="360"/>
                  </a:lnTo>
                  <a:lnTo>
                    <a:pt x="711" y="334"/>
                  </a:lnTo>
                  <a:lnTo>
                    <a:pt x="678" y="293"/>
                  </a:lnTo>
                  <a:lnTo>
                    <a:pt x="722" y="196"/>
                  </a:lnTo>
                  <a:lnTo>
                    <a:pt x="758" y="198"/>
                  </a:lnTo>
                  <a:lnTo>
                    <a:pt x="783" y="138"/>
                  </a:lnTo>
                  <a:lnTo>
                    <a:pt x="733" y="133"/>
                  </a:lnTo>
                  <a:lnTo>
                    <a:pt x="705" y="106"/>
                  </a:lnTo>
                  <a:lnTo>
                    <a:pt x="627" y="115"/>
                  </a:lnTo>
                  <a:lnTo>
                    <a:pt x="525" y="17"/>
                  </a:lnTo>
                  <a:lnTo>
                    <a:pt x="490" y="49"/>
                  </a:lnTo>
                  <a:lnTo>
                    <a:pt x="382" y="0"/>
                  </a:lnTo>
                  <a:lnTo>
                    <a:pt x="249" y="65"/>
                  </a:lnTo>
                  <a:lnTo>
                    <a:pt x="246" y="111"/>
                  </a:lnTo>
                  <a:lnTo>
                    <a:pt x="277" y="147"/>
                  </a:lnTo>
                  <a:lnTo>
                    <a:pt x="216" y="181"/>
                  </a:lnTo>
                  <a:lnTo>
                    <a:pt x="138" y="179"/>
                  </a:lnTo>
                  <a:lnTo>
                    <a:pt x="121" y="155"/>
                  </a:lnTo>
                  <a:lnTo>
                    <a:pt x="60" y="152"/>
                  </a:lnTo>
                  <a:lnTo>
                    <a:pt x="2" y="189"/>
                  </a:lnTo>
                  <a:lnTo>
                    <a:pt x="0" y="240"/>
                  </a:lnTo>
                  <a:lnTo>
                    <a:pt x="55" y="28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0" name="Freeform 235">
              <a:extLst>
                <a:ext uri="{FF2B5EF4-FFF2-40B4-BE49-F238E27FC236}">
                  <a16:creationId xmlns:a16="http://schemas.microsoft.com/office/drawing/2014/main" xmlns="" id="{5D55CE21-EE70-7B42-8CD1-716C53EA1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8513" y="3481388"/>
              <a:ext cx="322263" cy="195263"/>
            </a:xfrm>
            <a:custGeom>
              <a:avLst/>
              <a:gdLst>
                <a:gd name="T0" fmla="*/ 37 w 305"/>
                <a:gd name="T1" fmla="*/ 34 h 184"/>
                <a:gd name="T2" fmla="*/ 37 w 305"/>
                <a:gd name="T3" fmla="*/ 34 h 184"/>
                <a:gd name="T4" fmla="*/ 32 w 305"/>
                <a:gd name="T5" fmla="*/ 54 h 184"/>
                <a:gd name="T6" fmla="*/ 0 w 305"/>
                <a:gd name="T7" fmla="*/ 54 h 184"/>
                <a:gd name="T8" fmla="*/ 0 w 305"/>
                <a:gd name="T9" fmla="*/ 82 h 184"/>
                <a:gd name="T10" fmla="*/ 35 w 305"/>
                <a:gd name="T11" fmla="*/ 105 h 184"/>
                <a:gd name="T12" fmla="*/ 24 w 305"/>
                <a:gd name="T13" fmla="*/ 137 h 184"/>
                <a:gd name="T14" fmla="*/ 24 w 305"/>
                <a:gd name="T15" fmla="*/ 152 h 184"/>
                <a:gd name="T16" fmla="*/ 39 w 305"/>
                <a:gd name="T17" fmla="*/ 154 h 184"/>
                <a:gd name="T18" fmla="*/ 58 w 305"/>
                <a:gd name="T19" fmla="*/ 129 h 184"/>
                <a:gd name="T20" fmla="*/ 101 w 305"/>
                <a:gd name="T21" fmla="*/ 119 h 184"/>
                <a:gd name="T22" fmla="*/ 194 w 305"/>
                <a:gd name="T23" fmla="*/ 154 h 184"/>
                <a:gd name="T24" fmla="*/ 195 w 305"/>
                <a:gd name="T25" fmla="*/ 180 h 184"/>
                <a:gd name="T26" fmla="*/ 247 w 305"/>
                <a:gd name="T27" fmla="*/ 184 h 184"/>
                <a:gd name="T28" fmla="*/ 305 w 305"/>
                <a:gd name="T29" fmla="*/ 124 h 184"/>
                <a:gd name="T30" fmla="*/ 298 w 305"/>
                <a:gd name="T31" fmla="*/ 104 h 184"/>
                <a:gd name="T32" fmla="*/ 259 w 305"/>
                <a:gd name="T33" fmla="*/ 96 h 184"/>
                <a:gd name="T34" fmla="*/ 151 w 305"/>
                <a:gd name="T35" fmla="*/ 25 h 184"/>
                <a:gd name="T36" fmla="*/ 146 w 305"/>
                <a:gd name="T37" fmla="*/ 0 h 184"/>
                <a:gd name="T38" fmla="*/ 105 w 305"/>
                <a:gd name="T39" fmla="*/ 0 h 184"/>
                <a:gd name="T40" fmla="*/ 87 w 305"/>
                <a:gd name="T41" fmla="*/ 34 h 184"/>
                <a:gd name="T42" fmla="*/ 69 w 305"/>
                <a:gd name="T43" fmla="*/ 34 h 184"/>
                <a:gd name="T44" fmla="*/ 37 w 305"/>
                <a:gd name="T45" fmla="*/ 3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5" h="184">
                  <a:moveTo>
                    <a:pt x="37" y="34"/>
                  </a:moveTo>
                  <a:lnTo>
                    <a:pt x="37" y="34"/>
                  </a:lnTo>
                  <a:lnTo>
                    <a:pt x="32" y="54"/>
                  </a:lnTo>
                  <a:lnTo>
                    <a:pt x="0" y="54"/>
                  </a:lnTo>
                  <a:lnTo>
                    <a:pt x="0" y="82"/>
                  </a:lnTo>
                  <a:lnTo>
                    <a:pt x="35" y="105"/>
                  </a:lnTo>
                  <a:lnTo>
                    <a:pt x="24" y="137"/>
                  </a:lnTo>
                  <a:lnTo>
                    <a:pt x="24" y="152"/>
                  </a:lnTo>
                  <a:lnTo>
                    <a:pt x="39" y="154"/>
                  </a:lnTo>
                  <a:lnTo>
                    <a:pt x="58" y="129"/>
                  </a:lnTo>
                  <a:lnTo>
                    <a:pt x="101" y="119"/>
                  </a:lnTo>
                  <a:lnTo>
                    <a:pt x="194" y="154"/>
                  </a:lnTo>
                  <a:lnTo>
                    <a:pt x="195" y="180"/>
                  </a:lnTo>
                  <a:lnTo>
                    <a:pt x="247" y="184"/>
                  </a:lnTo>
                  <a:lnTo>
                    <a:pt x="305" y="124"/>
                  </a:lnTo>
                  <a:lnTo>
                    <a:pt x="298" y="104"/>
                  </a:lnTo>
                  <a:lnTo>
                    <a:pt x="259" y="96"/>
                  </a:lnTo>
                  <a:lnTo>
                    <a:pt x="151" y="25"/>
                  </a:lnTo>
                  <a:lnTo>
                    <a:pt x="146" y="0"/>
                  </a:lnTo>
                  <a:lnTo>
                    <a:pt x="105" y="0"/>
                  </a:lnTo>
                  <a:lnTo>
                    <a:pt x="87" y="34"/>
                  </a:lnTo>
                  <a:lnTo>
                    <a:pt x="69" y="34"/>
                  </a:lnTo>
                  <a:lnTo>
                    <a:pt x="37" y="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1" name="Freeform 236">
              <a:extLst>
                <a:ext uri="{FF2B5EF4-FFF2-40B4-BE49-F238E27FC236}">
                  <a16:creationId xmlns:a16="http://schemas.microsoft.com/office/drawing/2014/main" xmlns="" id="{CA636490-5984-7449-9673-15A25C8B5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9313" y="3398838"/>
              <a:ext cx="398463" cy="215900"/>
            </a:xfrm>
            <a:custGeom>
              <a:avLst/>
              <a:gdLst>
                <a:gd name="T0" fmla="*/ 266 w 378"/>
                <a:gd name="T1" fmla="*/ 202 h 203"/>
                <a:gd name="T2" fmla="*/ 266 w 378"/>
                <a:gd name="T3" fmla="*/ 202 h 203"/>
                <a:gd name="T4" fmla="*/ 290 w 378"/>
                <a:gd name="T5" fmla="*/ 203 h 203"/>
                <a:gd name="T6" fmla="*/ 290 w 378"/>
                <a:gd name="T7" fmla="*/ 162 h 203"/>
                <a:gd name="T8" fmla="*/ 267 w 378"/>
                <a:gd name="T9" fmla="*/ 148 h 203"/>
                <a:gd name="T10" fmla="*/ 305 w 378"/>
                <a:gd name="T11" fmla="*/ 100 h 203"/>
                <a:gd name="T12" fmla="*/ 321 w 378"/>
                <a:gd name="T13" fmla="*/ 100 h 203"/>
                <a:gd name="T14" fmla="*/ 337 w 378"/>
                <a:gd name="T15" fmla="*/ 118 h 203"/>
                <a:gd name="T16" fmla="*/ 378 w 378"/>
                <a:gd name="T17" fmla="*/ 102 h 203"/>
                <a:gd name="T18" fmla="*/ 321 w 378"/>
                <a:gd name="T19" fmla="*/ 83 h 203"/>
                <a:gd name="T20" fmla="*/ 319 w 378"/>
                <a:gd name="T21" fmla="*/ 71 h 203"/>
                <a:gd name="T22" fmla="*/ 305 w 378"/>
                <a:gd name="T23" fmla="*/ 74 h 203"/>
                <a:gd name="T24" fmla="*/ 292 w 378"/>
                <a:gd name="T25" fmla="*/ 97 h 203"/>
                <a:gd name="T26" fmla="*/ 235 w 378"/>
                <a:gd name="T27" fmla="*/ 96 h 203"/>
                <a:gd name="T28" fmla="*/ 193 w 378"/>
                <a:gd name="T29" fmla="*/ 36 h 203"/>
                <a:gd name="T30" fmla="*/ 119 w 378"/>
                <a:gd name="T31" fmla="*/ 43 h 203"/>
                <a:gd name="T32" fmla="*/ 84 w 378"/>
                <a:gd name="T33" fmla="*/ 9 h 203"/>
                <a:gd name="T34" fmla="*/ 35 w 378"/>
                <a:gd name="T35" fmla="*/ 0 h 203"/>
                <a:gd name="T36" fmla="*/ 0 w 378"/>
                <a:gd name="T37" fmla="*/ 15 h 203"/>
                <a:gd name="T38" fmla="*/ 21 w 378"/>
                <a:gd name="T39" fmla="*/ 83 h 203"/>
                <a:gd name="T40" fmla="*/ 21 w 378"/>
                <a:gd name="T41" fmla="*/ 106 h 203"/>
                <a:gd name="T42" fmla="*/ 36 w 378"/>
                <a:gd name="T43" fmla="*/ 106 h 203"/>
                <a:gd name="T44" fmla="*/ 54 w 378"/>
                <a:gd name="T45" fmla="*/ 71 h 203"/>
                <a:gd name="T46" fmla="*/ 103 w 378"/>
                <a:gd name="T47" fmla="*/ 72 h 203"/>
                <a:gd name="T48" fmla="*/ 110 w 378"/>
                <a:gd name="T49" fmla="*/ 99 h 203"/>
                <a:gd name="T50" fmla="*/ 214 w 378"/>
                <a:gd name="T51" fmla="*/ 168 h 203"/>
                <a:gd name="T52" fmla="*/ 254 w 378"/>
                <a:gd name="T53" fmla="*/ 177 h 203"/>
                <a:gd name="T54" fmla="*/ 266 w 378"/>
                <a:gd name="T55" fmla="*/ 20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8" h="203">
                  <a:moveTo>
                    <a:pt x="266" y="202"/>
                  </a:moveTo>
                  <a:lnTo>
                    <a:pt x="266" y="202"/>
                  </a:lnTo>
                  <a:lnTo>
                    <a:pt x="290" y="203"/>
                  </a:lnTo>
                  <a:lnTo>
                    <a:pt x="290" y="162"/>
                  </a:lnTo>
                  <a:lnTo>
                    <a:pt x="267" y="148"/>
                  </a:lnTo>
                  <a:lnTo>
                    <a:pt x="305" y="100"/>
                  </a:lnTo>
                  <a:lnTo>
                    <a:pt x="321" y="100"/>
                  </a:lnTo>
                  <a:lnTo>
                    <a:pt x="337" y="118"/>
                  </a:lnTo>
                  <a:lnTo>
                    <a:pt x="378" y="102"/>
                  </a:lnTo>
                  <a:lnTo>
                    <a:pt x="321" y="83"/>
                  </a:lnTo>
                  <a:lnTo>
                    <a:pt x="319" y="71"/>
                  </a:lnTo>
                  <a:lnTo>
                    <a:pt x="305" y="74"/>
                  </a:lnTo>
                  <a:lnTo>
                    <a:pt x="292" y="97"/>
                  </a:lnTo>
                  <a:lnTo>
                    <a:pt x="235" y="96"/>
                  </a:lnTo>
                  <a:lnTo>
                    <a:pt x="193" y="36"/>
                  </a:lnTo>
                  <a:lnTo>
                    <a:pt x="119" y="43"/>
                  </a:lnTo>
                  <a:lnTo>
                    <a:pt x="84" y="9"/>
                  </a:lnTo>
                  <a:lnTo>
                    <a:pt x="35" y="0"/>
                  </a:lnTo>
                  <a:lnTo>
                    <a:pt x="0" y="15"/>
                  </a:lnTo>
                  <a:lnTo>
                    <a:pt x="21" y="83"/>
                  </a:lnTo>
                  <a:lnTo>
                    <a:pt x="21" y="106"/>
                  </a:lnTo>
                  <a:lnTo>
                    <a:pt x="36" y="106"/>
                  </a:lnTo>
                  <a:lnTo>
                    <a:pt x="54" y="71"/>
                  </a:lnTo>
                  <a:lnTo>
                    <a:pt x="103" y="72"/>
                  </a:lnTo>
                  <a:lnTo>
                    <a:pt x="110" y="99"/>
                  </a:lnTo>
                  <a:lnTo>
                    <a:pt x="214" y="168"/>
                  </a:lnTo>
                  <a:lnTo>
                    <a:pt x="254" y="177"/>
                  </a:lnTo>
                  <a:lnTo>
                    <a:pt x="266" y="20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2" name="Freeform 237">
              <a:extLst>
                <a:ext uri="{FF2B5EF4-FFF2-40B4-BE49-F238E27FC236}">
                  <a16:creationId xmlns:a16="http://schemas.microsoft.com/office/drawing/2014/main" xmlns="" id="{EA693529-90EC-1642-BF93-476B6B492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9825" y="3509963"/>
              <a:ext cx="168275" cy="107950"/>
            </a:xfrm>
            <a:custGeom>
              <a:avLst/>
              <a:gdLst>
                <a:gd name="T0" fmla="*/ 0 w 160"/>
                <a:gd name="T1" fmla="*/ 40 h 101"/>
                <a:gd name="T2" fmla="*/ 0 w 160"/>
                <a:gd name="T3" fmla="*/ 40 h 101"/>
                <a:gd name="T4" fmla="*/ 33 w 160"/>
                <a:gd name="T5" fmla="*/ 0 h 101"/>
                <a:gd name="T6" fmla="*/ 45 w 160"/>
                <a:gd name="T7" fmla="*/ 0 h 101"/>
                <a:gd name="T8" fmla="*/ 49 w 160"/>
                <a:gd name="T9" fmla="*/ 9 h 101"/>
                <a:gd name="T10" fmla="*/ 34 w 160"/>
                <a:gd name="T11" fmla="*/ 20 h 101"/>
                <a:gd name="T12" fmla="*/ 34 w 160"/>
                <a:gd name="T13" fmla="*/ 29 h 101"/>
                <a:gd name="T14" fmla="*/ 44 w 160"/>
                <a:gd name="T15" fmla="*/ 36 h 101"/>
                <a:gd name="T16" fmla="*/ 91 w 160"/>
                <a:gd name="T17" fmla="*/ 39 h 101"/>
                <a:gd name="T18" fmla="*/ 107 w 160"/>
                <a:gd name="T19" fmla="*/ 32 h 101"/>
                <a:gd name="T20" fmla="*/ 114 w 160"/>
                <a:gd name="T21" fmla="*/ 34 h 101"/>
                <a:gd name="T22" fmla="*/ 118 w 160"/>
                <a:gd name="T23" fmla="*/ 49 h 101"/>
                <a:gd name="T24" fmla="*/ 146 w 160"/>
                <a:gd name="T25" fmla="*/ 51 h 101"/>
                <a:gd name="T26" fmla="*/ 160 w 160"/>
                <a:gd name="T27" fmla="*/ 81 h 101"/>
                <a:gd name="T28" fmla="*/ 156 w 160"/>
                <a:gd name="T29" fmla="*/ 90 h 101"/>
                <a:gd name="T30" fmla="*/ 151 w 160"/>
                <a:gd name="T31" fmla="*/ 91 h 101"/>
                <a:gd name="T32" fmla="*/ 145 w 160"/>
                <a:gd name="T33" fmla="*/ 79 h 101"/>
                <a:gd name="T34" fmla="*/ 133 w 160"/>
                <a:gd name="T35" fmla="*/ 78 h 101"/>
                <a:gd name="T36" fmla="*/ 112 w 160"/>
                <a:gd name="T37" fmla="*/ 81 h 101"/>
                <a:gd name="T38" fmla="*/ 110 w 160"/>
                <a:gd name="T39" fmla="*/ 101 h 101"/>
                <a:gd name="T40" fmla="*/ 89 w 160"/>
                <a:gd name="T41" fmla="*/ 100 h 101"/>
                <a:gd name="T42" fmla="*/ 90 w 160"/>
                <a:gd name="T43" fmla="*/ 75 h 101"/>
                <a:gd name="T44" fmla="*/ 75 w 160"/>
                <a:gd name="T45" fmla="*/ 59 h 101"/>
                <a:gd name="T46" fmla="*/ 51 w 160"/>
                <a:gd name="T47" fmla="*/ 79 h 101"/>
                <a:gd name="T48" fmla="*/ 52 w 160"/>
                <a:gd name="T49" fmla="*/ 92 h 101"/>
                <a:gd name="T50" fmla="*/ 31 w 160"/>
                <a:gd name="T51" fmla="*/ 99 h 101"/>
                <a:gd name="T52" fmla="*/ 19 w 160"/>
                <a:gd name="T53" fmla="*/ 99 h 101"/>
                <a:gd name="T54" fmla="*/ 20 w 160"/>
                <a:gd name="T55" fmla="*/ 55 h 101"/>
                <a:gd name="T56" fmla="*/ 0 w 160"/>
                <a:gd name="T57" fmla="*/ 4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0" h="101">
                  <a:moveTo>
                    <a:pt x="0" y="40"/>
                  </a:moveTo>
                  <a:lnTo>
                    <a:pt x="0" y="40"/>
                  </a:lnTo>
                  <a:lnTo>
                    <a:pt x="33" y="0"/>
                  </a:lnTo>
                  <a:lnTo>
                    <a:pt x="45" y="0"/>
                  </a:lnTo>
                  <a:lnTo>
                    <a:pt x="49" y="9"/>
                  </a:lnTo>
                  <a:lnTo>
                    <a:pt x="34" y="20"/>
                  </a:lnTo>
                  <a:lnTo>
                    <a:pt x="34" y="29"/>
                  </a:lnTo>
                  <a:lnTo>
                    <a:pt x="44" y="36"/>
                  </a:lnTo>
                  <a:lnTo>
                    <a:pt x="91" y="39"/>
                  </a:lnTo>
                  <a:lnTo>
                    <a:pt x="107" y="32"/>
                  </a:lnTo>
                  <a:lnTo>
                    <a:pt x="114" y="34"/>
                  </a:lnTo>
                  <a:lnTo>
                    <a:pt x="118" y="49"/>
                  </a:lnTo>
                  <a:lnTo>
                    <a:pt x="146" y="51"/>
                  </a:lnTo>
                  <a:lnTo>
                    <a:pt x="160" y="81"/>
                  </a:lnTo>
                  <a:lnTo>
                    <a:pt x="156" y="90"/>
                  </a:lnTo>
                  <a:lnTo>
                    <a:pt x="151" y="91"/>
                  </a:lnTo>
                  <a:lnTo>
                    <a:pt x="145" y="79"/>
                  </a:lnTo>
                  <a:lnTo>
                    <a:pt x="133" y="78"/>
                  </a:lnTo>
                  <a:lnTo>
                    <a:pt x="112" y="81"/>
                  </a:lnTo>
                  <a:lnTo>
                    <a:pt x="110" y="101"/>
                  </a:lnTo>
                  <a:lnTo>
                    <a:pt x="89" y="100"/>
                  </a:lnTo>
                  <a:lnTo>
                    <a:pt x="90" y="75"/>
                  </a:lnTo>
                  <a:lnTo>
                    <a:pt x="75" y="59"/>
                  </a:lnTo>
                  <a:lnTo>
                    <a:pt x="51" y="79"/>
                  </a:lnTo>
                  <a:lnTo>
                    <a:pt x="52" y="92"/>
                  </a:lnTo>
                  <a:lnTo>
                    <a:pt x="31" y="99"/>
                  </a:lnTo>
                  <a:lnTo>
                    <a:pt x="19" y="99"/>
                  </a:lnTo>
                  <a:lnTo>
                    <a:pt x="20" y="5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3" name="Freeform 238">
              <a:extLst>
                <a:ext uri="{FF2B5EF4-FFF2-40B4-BE49-F238E27FC236}">
                  <a16:creationId xmlns:a16="http://schemas.microsoft.com/office/drawing/2014/main" xmlns="" id="{C0258BDE-993C-C14F-8EB3-1FBE97BA74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1100" y="3430588"/>
              <a:ext cx="184150" cy="114300"/>
            </a:xfrm>
            <a:custGeom>
              <a:avLst/>
              <a:gdLst>
                <a:gd name="T0" fmla="*/ 12 w 174"/>
                <a:gd name="T1" fmla="*/ 17 h 108"/>
                <a:gd name="T2" fmla="*/ 12 w 174"/>
                <a:gd name="T3" fmla="*/ 17 h 108"/>
                <a:gd name="T4" fmla="*/ 10 w 174"/>
                <a:gd name="T5" fmla="*/ 37 h 108"/>
                <a:gd name="T6" fmla="*/ 12 w 174"/>
                <a:gd name="T7" fmla="*/ 49 h 108"/>
                <a:gd name="T8" fmla="*/ 80 w 174"/>
                <a:gd name="T9" fmla="*/ 72 h 108"/>
                <a:gd name="T10" fmla="*/ 20 w 174"/>
                <a:gd name="T11" fmla="*/ 96 h 108"/>
                <a:gd name="T12" fmla="*/ 13 w 174"/>
                <a:gd name="T13" fmla="*/ 91 h 108"/>
                <a:gd name="T14" fmla="*/ 0 w 174"/>
                <a:gd name="T15" fmla="*/ 99 h 108"/>
                <a:gd name="T16" fmla="*/ 1 w 174"/>
                <a:gd name="T17" fmla="*/ 103 h 108"/>
                <a:gd name="T18" fmla="*/ 8 w 174"/>
                <a:gd name="T19" fmla="*/ 107 h 108"/>
                <a:gd name="T20" fmla="*/ 50 w 174"/>
                <a:gd name="T21" fmla="*/ 108 h 108"/>
                <a:gd name="T22" fmla="*/ 71 w 174"/>
                <a:gd name="T23" fmla="*/ 101 h 108"/>
                <a:gd name="T24" fmla="*/ 99 w 174"/>
                <a:gd name="T25" fmla="*/ 67 h 108"/>
                <a:gd name="T26" fmla="*/ 133 w 174"/>
                <a:gd name="T27" fmla="*/ 73 h 108"/>
                <a:gd name="T28" fmla="*/ 174 w 174"/>
                <a:gd name="T29" fmla="*/ 15 h 108"/>
                <a:gd name="T30" fmla="*/ 64 w 174"/>
                <a:gd name="T31" fmla="*/ 0 h 108"/>
                <a:gd name="T32" fmla="*/ 49 w 174"/>
                <a:gd name="T33" fmla="*/ 37 h 108"/>
                <a:gd name="T34" fmla="*/ 29 w 174"/>
                <a:gd name="T35" fmla="*/ 17 h 108"/>
                <a:gd name="T36" fmla="*/ 12 w 174"/>
                <a:gd name="T37" fmla="*/ 1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4" h="108">
                  <a:moveTo>
                    <a:pt x="12" y="17"/>
                  </a:moveTo>
                  <a:lnTo>
                    <a:pt x="12" y="17"/>
                  </a:lnTo>
                  <a:lnTo>
                    <a:pt x="10" y="37"/>
                  </a:lnTo>
                  <a:lnTo>
                    <a:pt x="12" y="49"/>
                  </a:lnTo>
                  <a:lnTo>
                    <a:pt x="80" y="72"/>
                  </a:lnTo>
                  <a:lnTo>
                    <a:pt x="20" y="96"/>
                  </a:lnTo>
                  <a:lnTo>
                    <a:pt x="13" y="91"/>
                  </a:lnTo>
                  <a:lnTo>
                    <a:pt x="0" y="99"/>
                  </a:lnTo>
                  <a:lnTo>
                    <a:pt x="1" y="103"/>
                  </a:lnTo>
                  <a:lnTo>
                    <a:pt x="8" y="107"/>
                  </a:lnTo>
                  <a:lnTo>
                    <a:pt x="50" y="108"/>
                  </a:lnTo>
                  <a:lnTo>
                    <a:pt x="71" y="101"/>
                  </a:lnTo>
                  <a:lnTo>
                    <a:pt x="99" y="67"/>
                  </a:lnTo>
                  <a:lnTo>
                    <a:pt x="133" y="73"/>
                  </a:lnTo>
                  <a:lnTo>
                    <a:pt x="174" y="15"/>
                  </a:lnTo>
                  <a:lnTo>
                    <a:pt x="64" y="0"/>
                  </a:lnTo>
                  <a:lnTo>
                    <a:pt x="49" y="37"/>
                  </a:lnTo>
                  <a:lnTo>
                    <a:pt x="29" y="17"/>
                  </a:lnTo>
                  <a:lnTo>
                    <a:pt x="12" y="1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4" name="Freeform 239">
              <a:extLst>
                <a:ext uri="{FF2B5EF4-FFF2-40B4-BE49-F238E27FC236}">
                  <a16:creationId xmlns:a16="http://schemas.microsoft.com/office/drawing/2014/main" xmlns="" id="{D9A99A9D-5361-7E4B-8F83-25F9AD80E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6475" y="3581401"/>
              <a:ext cx="287338" cy="282575"/>
            </a:xfrm>
            <a:custGeom>
              <a:avLst/>
              <a:gdLst>
                <a:gd name="T0" fmla="*/ 0 w 272"/>
                <a:gd name="T1" fmla="*/ 93 h 267"/>
                <a:gd name="T2" fmla="*/ 0 w 272"/>
                <a:gd name="T3" fmla="*/ 93 h 267"/>
                <a:gd name="T4" fmla="*/ 13 w 272"/>
                <a:gd name="T5" fmla="*/ 190 h 267"/>
                <a:gd name="T6" fmla="*/ 44 w 272"/>
                <a:gd name="T7" fmla="*/ 197 h 267"/>
                <a:gd name="T8" fmla="*/ 47 w 272"/>
                <a:gd name="T9" fmla="*/ 215 h 267"/>
                <a:gd name="T10" fmla="*/ 25 w 272"/>
                <a:gd name="T11" fmla="*/ 233 h 267"/>
                <a:gd name="T12" fmla="*/ 66 w 272"/>
                <a:gd name="T13" fmla="*/ 267 h 267"/>
                <a:gd name="T14" fmla="*/ 147 w 272"/>
                <a:gd name="T15" fmla="*/ 238 h 267"/>
                <a:gd name="T16" fmla="*/ 153 w 272"/>
                <a:gd name="T17" fmla="*/ 203 h 267"/>
                <a:gd name="T18" fmla="*/ 204 w 272"/>
                <a:gd name="T19" fmla="*/ 172 h 267"/>
                <a:gd name="T20" fmla="*/ 223 w 272"/>
                <a:gd name="T21" fmla="*/ 98 h 267"/>
                <a:gd name="T22" fmla="*/ 238 w 272"/>
                <a:gd name="T23" fmla="*/ 83 h 267"/>
                <a:gd name="T24" fmla="*/ 223 w 272"/>
                <a:gd name="T25" fmla="*/ 56 h 267"/>
                <a:gd name="T26" fmla="*/ 272 w 272"/>
                <a:gd name="T27" fmla="*/ 26 h 267"/>
                <a:gd name="T28" fmla="*/ 266 w 272"/>
                <a:gd name="T29" fmla="*/ 17 h 267"/>
                <a:gd name="T30" fmla="*/ 243 w 272"/>
                <a:gd name="T31" fmla="*/ 19 h 267"/>
                <a:gd name="T32" fmla="*/ 241 w 272"/>
                <a:gd name="T33" fmla="*/ 40 h 267"/>
                <a:gd name="T34" fmla="*/ 211 w 272"/>
                <a:gd name="T35" fmla="*/ 39 h 267"/>
                <a:gd name="T36" fmla="*/ 210 w 272"/>
                <a:gd name="T37" fmla="*/ 11 h 267"/>
                <a:gd name="T38" fmla="*/ 200 w 272"/>
                <a:gd name="T39" fmla="*/ 0 h 267"/>
                <a:gd name="T40" fmla="*/ 184 w 272"/>
                <a:gd name="T41" fmla="*/ 15 h 267"/>
                <a:gd name="T42" fmla="*/ 184 w 272"/>
                <a:gd name="T43" fmla="*/ 28 h 267"/>
                <a:gd name="T44" fmla="*/ 159 w 272"/>
                <a:gd name="T45" fmla="*/ 38 h 267"/>
                <a:gd name="T46" fmla="*/ 113 w 272"/>
                <a:gd name="T47" fmla="*/ 35 h 267"/>
                <a:gd name="T48" fmla="*/ 54 w 272"/>
                <a:gd name="T49" fmla="*/ 97 h 267"/>
                <a:gd name="T50" fmla="*/ 0 w 272"/>
                <a:gd name="T51" fmla="*/ 9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72" h="267">
                  <a:moveTo>
                    <a:pt x="0" y="93"/>
                  </a:moveTo>
                  <a:lnTo>
                    <a:pt x="0" y="93"/>
                  </a:lnTo>
                  <a:lnTo>
                    <a:pt x="13" y="190"/>
                  </a:lnTo>
                  <a:lnTo>
                    <a:pt x="44" y="197"/>
                  </a:lnTo>
                  <a:lnTo>
                    <a:pt x="47" y="215"/>
                  </a:lnTo>
                  <a:lnTo>
                    <a:pt x="25" y="233"/>
                  </a:lnTo>
                  <a:lnTo>
                    <a:pt x="66" y="267"/>
                  </a:lnTo>
                  <a:lnTo>
                    <a:pt x="147" y="238"/>
                  </a:lnTo>
                  <a:lnTo>
                    <a:pt x="153" y="203"/>
                  </a:lnTo>
                  <a:lnTo>
                    <a:pt x="204" y="172"/>
                  </a:lnTo>
                  <a:lnTo>
                    <a:pt x="223" y="98"/>
                  </a:lnTo>
                  <a:lnTo>
                    <a:pt x="238" y="83"/>
                  </a:lnTo>
                  <a:lnTo>
                    <a:pt x="223" y="56"/>
                  </a:lnTo>
                  <a:lnTo>
                    <a:pt x="272" y="26"/>
                  </a:lnTo>
                  <a:lnTo>
                    <a:pt x="266" y="17"/>
                  </a:lnTo>
                  <a:lnTo>
                    <a:pt x="243" y="19"/>
                  </a:lnTo>
                  <a:lnTo>
                    <a:pt x="241" y="40"/>
                  </a:lnTo>
                  <a:lnTo>
                    <a:pt x="211" y="39"/>
                  </a:lnTo>
                  <a:lnTo>
                    <a:pt x="210" y="11"/>
                  </a:lnTo>
                  <a:lnTo>
                    <a:pt x="200" y="0"/>
                  </a:lnTo>
                  <a:lnTo>
                    <a:pt x="184" y="15"/>
                  </a:lnTo>
                  <a:lnTo>
                    <a:pt x="184" y="28"/>
                  </a:lnTo>
                  <a:lnTo>
                    <a:pt x="159" y="38"/>
                  </a:lnTo>
                  <a:lnTo>
                    <a:pt x="113" y="35"/>
                  </a:lnTo>
                  <a:lnTo>
                    <a:pt x="54" y="97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5" name="Freeform 240">
              <a:extLst>
                <a:ext uri="{FF2B5EF4-FFF2-40B4-BE49-F238E27FC236}">
                  <a16:creationId xmlns:a16="http://schemas.microsoft.com/office/drawing/2014/main" xmlns="" id="{894D7549-B513-BB4D-80A7-A362D769FB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9975" y="3600451"/>
              <a:ext cx="317500" cy="395288"/>
            </a:xfrm>
            <a:custGeom>
              <a:avLst/>
              <a:gdLst>
                <a:gd name="T0" fmla="*/ 11 w 301"/>
                <a:gd name="T1" fmla="*/ 253 h 374"/>
                <a:gd name="T2" fmla="*/ 11 w 301"/>
                <a:gd name="T3" fmla="*/ 253 h 374"/>
                <a:gd name="T4" fmla="*/ 31 w 301"/>
                <a:gd name="T5" fmla="*/ 284 h 374"/>
                <a:gd name="T6" fmla="*/ 30 w 301"/>
                <a:gd name="T7" fmla="*/ 299 h 374"/>
                <a:gd name="T8" fmla="*/ 2 w 301"/>
                <a:gd name="T9" fmla="*/ 310 h 374"/>
                <a:gd name="T10" fmla="*/ 0 w 301"/>
                <a:gd name="T11" fmla="*/ 335 h 374"/>
                <a:gd name="T12" fmla="*/ 31 w 301"/>
                <a:gd name="T13" fmla="*/ 335 h 374"/>
                <a:gd name="T14" fmla="*/ 42 w 301"/>
                <a:gd name="T15" fmla="*/ 327 h 374"/>
                <a:gd name="T16" fmla="*/ 101 w 301"/>
                <a:gd name="T17" fmla="*/ 327 h 374"/>
                <a:gd name="T18" fmla="*/ 155 w 301"/>
                <a:gd name="T19" fmla="*/ 374 h 374"/>
                <a:gd name="T20" fmla="*/ 161 w 301"/>
                <a:gd name="T21" fmla="*/ 351 h 374"/>
                <a:gd name="T22" fmla="*/ 201 w 301"/>
                <a:gd name="T23" fmla="*/ 351 h 374"/>
                <a:gd name="T24" fmla="*/ 202 w 301"/>
                <a:gd name="T25" fmla="*/ 323 h 374"/>
                <a:gd name="T26" fmla="*/ 161 w 301"/>
                <a:gd name="T27" fmla="*/ 284 h 374"/>
                <a:gd name="T28" fmla="*/ 170 w 301"/>
                <a:gd name="T29" fmla="*/ 262 h 374"/>
                <a:gd name="T30" fmla="*/ 212 w 301"/>
                <a:gd name="T31" fmla="*/ 259 h 374"/>
                <a:gd name="T32" fmla="*/ 268 w 301"/>
                <a:gd name="T33" fmla="*/ 142 h 374"/>
                <a:gd name="T34" fmla="*/ 237 w 301"/>
                <a:gd name="T35" fmla="*/ 118 h 374"/>
                <a:gd name="T36" fmla="*/ 226 w 301"/>
                <a:gd name="T37" fmla="*/ 77 h 374"/>
                <a:gd name="T38" fmla="*/ 301 w 301"/>
                <a:gd name="T39" fmla="*/ 70 h 374"/>
                <a:gd name="T40" fmla="*/ 257 w 301"/>
                <a:gd name="T41" fmla="*/ 6 h 374"/>
                <a:gd name="T42" fmla="*/ 233 w 301"/>
                <a:gd name="T43" fmla="*/ 0 h 374"/>
                <a:gd name="T44" fmla="*/ 223 w 301"/>
                <a:gd name="T45" fmla="*/ 11 h 374"/>
                <a:gd name="T46" fmla="*/ 216 w 301"/>
                <a:gd name="T47" fmla="*/ 12 h 374"/>
                <a:gd name="T48" fmla="*/ 171 w 301"/>
                <a:gd name="T49" fmla="*/ 40 h 374"/>
                <a:gd name="T50" fmla="*/ 186 w 301"/>
                <a:gd name="T51" fmla="*/ 65 h 374"/>
                <a:gd name="T52" fmla="*/ 169 w 301"/>
                <a:gd name="T53" fmla="*/ 82 h 374"/>
                <a:gd name="T54" fmla="*/ 149 w 301"/>
                <a:gd name="T55" fmla="*/ 158 h 374"/>
                <a:gd name="T56" fmla="*/ 98 w 301"/>
                <a:gd name="T57" fmla="*/ 190 h 374"/>
                <a:gd name="T58" fmla="*/ 92 w 301"/>
                <a:gd name="T59" fmla="*/ 225 h 374"/>
                <a:gd name="T60" fmla="*/ 11 w 301"/>
                <a:gd name="T61" fmla="*/ 253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1" h="374">
                  <a:moveTo>
                    <a:pt x="11" y="253"/>
                  </a:moveTo>
                  <a:lnTo>
                    <a:pt x="11" y="253"/>
                  </a:lnTo>
                  <a:lnTo>
                    <a:pt x="31" y="284"/>
                  </a:lnTo>
                  <a:lnTo>
                    <a:pt x="30" y="299"/>
                  </a:lnTo>
                  <a:lnTo>
                    <a:pt x="2" y="310"/>
                  </a:lnTo>
                  <a:lnTo>
                    <a:pt x="0" y="335"/>
                  </a:lnTo>
                  <a:lnTo>
                    <a:pt x="31" y="335"/>
                  </a:lnTo>
                  <a:lnTo>
                    <a:pt x="42" y="327"/>
                  </a:lnTo>
                  <a:lnTo>
                    <a:pt x="101" y="327"/>
                  </a:lnTo>
                  <a:lnTo>
                    <a:pt x="155" y="374"/>
                  </a:lnTo>
                  <a:lnTo>
                    <a:pt x="161" y="351"/>
                  </a:lnTo>
                  <a:lnTo>
                    <a:pt x="201" y="351"/>
                  </a:lnTo>
                  <a:lnTo>
                    <a:pt x="202" y="323"/>
                  </a:lnTo>
                  <a:lnTo>
                    <a:pt x="161" y="284"/>
                  </a:lnTo>
                  <a:lnTo>
                    <a:pt x="170" y="262"/>
                  </a:lnTo>
                  <a:lnTo>
                    <a:pt x="212" y="259"/>
                  </a:lnTo>
                  <a:lnTo>
                    <a:pt x="268" y="142"/>
                  </a:lnTo>
                  <a:lnTo>
                    <a:pt x="237" y="118"/>
                  </a:lnTo>
                  <a:lnTo>
                    <a:pt x="226" y="77"/>
                  </a:lnTo>
                  <a:lnTo>
                    <a:pt x="301" y="70"/>
                  </a:lnTo>
                  <a:lnTo>
                    <a:pt x="257" y="6"/>
                  </a:lnTo>
                  <a:lnTo>
                    <a:pt x="233" y="0"/>
                  </a:lnTo>
                  <a:lnTo>
                    <a:pt x="223" y="11"/>
                  </a:lnTo>
                  <a:lnTo>
                    <a:pt x="216" y="12"/>
                  </a:lnTo>
                  <a:lnTo>
                    <a:pt x="171" y="40"/>
                  </a:lnTo>
                  <a:lnTo>
                    <a:pt x="186" y="65"/>
                  </a:lnTo>
                  <a:lnTo>
                    <a:pt x="169" y="82"/>
                  </a:lnTo>
                  <a:lnTo>
                    <a:pt x="149" y="158"/>
                  </a:lnTo>
                  <a:lnTo>
                    <a:pt x="98" y="190"/>
                  </a:lnTo>
                  <a:lnTo>
                    <a:pt x="92" y="225"/>
                  </a:lnTo>
                  <a:lnTo>
                    <a:pt x="11" y="25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6" name="Freeform 241">
              <a:extLst>
                <a:ext uri="{FF2B5EF4-FFF2-40B4-BE49-F238E27FC236}">
                  <a16:creationId xmlns:a16="http://schemas.microsoft.com/office/drawing/2014/main" xmlns="" id="{84EAF217-74A6-9644-90F1-FE00F1205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1425" y="3679826"/>
              <a:ext cx="606425" cy="712788"/>
            </a:xfrm>
            <a:custGeom>
              <a:avLst/>
              <a:gdLst>
                <a:gd name="T0" fmla="*/ 225 w 574"/>
                <a:gd name="T1" fmla="*/ 674 h 674"/>
                <a:gd name="T2" fmla="*/ 225 w 574"/>
                <a:gd name="T3" fmla="*/ 674 h 674"/>
                <a:gd name="T4" fmla="*/ 260 w 574"/>
                <a:gd name="T5" fmla="*/ 656 h 674"/>
                <a:gd name="T6" fmla="*/ 282 w 574"/>
                <a:gd name="T7" fmla="*/ 579 h 674"/>
                <a:gd name="T8" fmla="*/ 281 w 574"/>
                <a:gd name="T9" fmla="*/ 484 h 674"/>
                <a:gd name="T10" fmla="*/ 403 w 574"/>
                <a:gd name="T11" fmla="*/ 352 h 674"/>
                <a:gd name="T12" fmla="*/ 403 w 574"/>
                <a:gd name="T13" fmla="*/ 321 h 674"/>
                <a:gd name="T14" fmla="*/ 428 w 574"/>
                <a:gd name="T15" fmla="*/ 311 h 674"/>
                <a:gd name="T16" fmla="*/ 427 w 574"/>
                <a:gd name="T17" fmla="*/ 275 h 674"/>
                <a:gd name="T18" fmla="*/ 400 w 574"/>
                <a:gd name="T19" fmla="*/ 222 h 674"/>
                <a:gd name="T20" fmla="*/ 416 w 574"/>
                <a:gd name="T21" fmla="*/ 194 h 674"/>
                <a:gd name="T22" fmla="*/ 450 w 574"/>
                <a:gd name="T23" fmla="*/ 225 h 674"/>
                <a:gd name="T24" fmla="*/ 493 w 574"/>
                <a:gd name="T25" fmla="*/ 227 h 674"/>
                <a:gd name="T26" fmla="*/ 493 w 574"/>
                <a:gd name="T27" fmla="*/ 245 h 674"/>
                <a:gd name="T28" fmla="*/ 480 w 574"/>
                <a:gd name="T29" fmla="*/ 260 h 674"/>
                <a:gd name="T30" fmla="*/ 483 w 574"/>
                <a:gd name="T31" fmla="*/ 267 h 674"/>
                <a:gd name="T32" fmla="*/ 506 w 574"/>
                <a:gd name="T33" fmla="*/ 268 h 674"/>
                <a:gd name="T34" fmla="*/ 511 w 574"/>
                <a:gd name="T35" fmla="*/ 295 h 674"/>
                <a:gd name="T36" fmla="*/ 518 w 574"/>
                <a:gd name="T37" fmla="*/ 295 h 674"/>
                <a:gd name="T38" fmla="*/ 535 w 574"/>
                <a:gd name="T39" fmla="*/ 263 h 674"/>
                <a:gd name="T40" fmla="*/ 544 w 574"/>
                <a:gd name="T41" fmla="*/ 181 h 674"/>
                <a:gd name="T42" fmla="*/ 573 w 574"/>
                <a:gd name="T43" fmla="*/ 161 h 674"/>
                <a:gd name="T44" fmla="*/ 574 w 574"/>
                <a:gd name="T45" fmla="*/ 132 h 674"/>
                <a:gd name="T46" fmla="*/ 562 w 574"/>
                <a:gd name="T47" fmla="*/ 110 h 674"/>
                <a:gd name="T48" fmla="*/ 544 w 574"/>
                <a:gd name="T49" fmla="*/ 109 h 674"/>
                <a:gd name="T50" fmla="*/ 472 w 574"/>
                <a:gd name="T51" fmla="*/ 157 h 674"/>
                <a:gd name="T52" fmla="*/ 476 w 574"/>
                <a:gd name="T53" fmla="*/ 187 h 674"/>
                <a:gd name="T54" fmla="*/ 426 w 574"/>
                <a:gd name="T55" fmla="*/ 187 h 674"/>
                <a:gd name="T56" fmla="*/ 408 w 574"/>
                <a:gd name="T57" fmla="*/ 165 h 674"/>
                <a:gd name="T58" fmla="*/ 398 w 574"/>
                <a:gd name="T59" fmla="*/ 167 h 674"/>
                <a:gd name="T60" fmla="*/ 401 w 574"/>
                <a:gd name="T61" fmla="*/ 197 h 674"/>
                <a:gd name="T62" fmla="*/ 292 w 574"/>
                <a:gd name="T63" fmla="*/ 189 h 674"/>
                <a:gd name="T64" fmla="*/ 224 w 574"/>
                <a:gd name="T65" fmla="*/ 159 h 674"/>
                <a:gd name="T66" fmla="*/ 220 w 574"/>
                <a:gd name="T67" fmla="*/ 122 h 674"/>
                <a:gd name="T68" fmla="*/ 175 w 574"/>
                <a:gd name="T69" fmla="*/ 94 h 674"/>
                <a:gd name="T70" fmla="*/ 174 w 574"/>
                <a:gd name="T71" fmla="*/ 36 h 674"/>
                <a:gd name="T72" fmla="*/ 143 w 574"/>
                <a:gd name="T73" fmla="*/ 0 h 674"/>
                <a:gd name="T74" fmla="*/ 72 w 574"/>
                <a:gd name="T75" fmla="*/ 7 h 674"/>
                <a:gd name="T76" fmla="*/ 80 w 574"/>
                <a:gd name="T77" fmla="*/ 38 h 674"/>
                <a:gd name="T78" fmla="*/ 115 w 574"/>
                <a:gd name="T79" fmla="*/ 66 h 674"/>
                <a:gd name="T80" fmla="*/ 54 w 574"/>
                <a:gd name="T81" fmla="*/ 190 h 674"/>
                <a:gd name="T82" fmla="*/ 14 w 574"/>
                <a:gd name="T83" fmla="*/ 193 h 674"/>
                <a:gd name="T84" fmla="*/ 7 w 574"/>
                <a:gd name="T85" fmla="*/ 208 h 674"/>
                <a:gd name="T86" fmla="*/ 47 w 574"/>
                <a:gd name="T87" fmla="*/ 245 h 674"/>
                <a:gd name="T88" fmla="*/ 45 w 574"/>
                <a:gd name="T89" fmla="*/ 282 h 674"/>
                <a:gd name="T90" fmla="*/ 4 w 574"/>
                <a:gd name="T91" fmla="*/ 282 h 674"/>
                <a:gd name="T92" fmla="*/ 0 w 574"/>
                <a:gd name="T93" fmla="*/ 300 h 674"/>
                <a:gd name="T94" fmla="*/ 33 w 574"/>
                <a:gd name="T95" fmla="*/ 299 h 674"/>
                <a:gd name="T96" fmla="*/ 34 w 574"/>
                <a:gd name="T97" fmla="*/ 313 h 674"/>
                <a:gd name="T98" fmla="*/ 10 w 574"/>
                <a:gd name="T99" fmla="*/ 326 h 674"/>
                <a:gd name="T100" fmla="*/ 26 w 574"/>
                <a:gd name="T101" fmla="*/ 355 h 674"/>
                <a:gd name="T102" fmla="*/ 56 w 574"/>
                <a:gd name="T103" fmla="*/ 365 h 674"/>
                <a:gd name="T104" fmla="*/ 74 w 574"/>
                <a:gd name="T105" fmla="*/ 352 h 674"/>
                <a:gd name="T106" fmla="*/ 83 w 574"/>
                <a:gd name="T107" fmla="*/ 327 h 674"/>
                <a:gd name="T108" fmla="*/ 94 w 574"/>
                <a:gd name="T109" fmla="*/ 322 h 674"/>
                <a:gd name="T110" fmla="*/ 106 w 574"/>
                <a:gd name="T111" fmla="*/ 335 h 674"/>
                <a:gd name="T112" fmla="*/ 102 w 574"/>
                <a:gd name="T113" fmla="*/ 366 h 674"/>
                <a:gd name="T114" fmla="*/ 94 w 574"/>
                <a:gd name="T115" fmla="*/ 381 h 674"/>
                <a:gd name="T116" fmla="*/ 96 w 574"/>
                <a:gd name="T117" fmla="*/ 406 h 674"/>
                <a:gd name="T118" fmla="*/ 225 w 574"/>
                <a:gd name="T119" fmla="*/ 674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74" h="674">
                  <a:moveTo>
                    <a:pt x="225" y="674"/>
                  </a:moveTo>
                  <a:lnTo>
                    <a:pt x="225" y="674"/>
                  </a:lnTo>
                  <a:lnTo>
                    <a:pt x="260" y="656"/>
                  </a:lnTo>
                  <a:lnTo>
                    <a:pt x="282" y="579"/>
                  </a:lnTo>
                  <a:lnTo>
                    <a:pt x="281" y="484"/>
                  </a:lnTo>
                  <a:lnTo>
                    <a:pt x="403" y="352"/>
                  </a:lnTo>
                  <a:lnTo>
                    <a:pt x="403" y="321"/>
                  </a:lnTo>
                  <a:lnTo>
                    <a:pt x="428" y="311"/>
                  </a:lnTo>
                  <a:lnTo>
                    <a:pt x="427" y="275"/>
                  </a:lnTo>
                  <a:lnTo>
                    <a:pt x="400" y="222"/>
                  </a:lnTo>
                  <a:lnTo>
                    <a:pt x="416" y="194"/>
                  </a:lnTo>
                  <a:lnTo>
                    <a:pt x="450" y="225"/>
                  </a:lnTo>
                  <a:lnTo>
                    <a:pt x="493" y="227"/>
                  </a:lnTo>
                  <a:lnTo>
                    <a:pt x="493" y="245"/>
                  </a:lnTo>
                  <a:lnTo>
                    <a:pt x="480" y="260"/>
                  </a:lnTo>
                  <a:lnTo>
                    <a:pt x="483" y="267"/>
                  </a:lnTo>
                  <a:lnTo>
                    <a:pt x="506" y="268"/>
                  </a:lnTo>
                  <a:lnTo>
                    <a:pt x="511" y="295"/>
                  </a:lnTo>
                  <a:lnTo>
                    <a:pt x="518" y="295"/>
                  </a:lnTo>
                  <a:lnTo>
                    <a:pt x="535" y="263"/>
                  </a:lnTo>
                  <a:lnTo>
                    <a:pt x="544" y="181"/>
                  </a:lnTo>
                  <a:lnTo>
                    <a:pt x="573" y="161"/>
                  </a:lnTo>
                  <a:lnTo>
                    <a:pt x="574" y="132"/>
                  </a:lnTo>
                  <a:lnTo>
                    <a:pt x="562" y="110"/>
                  </a:lnTo>
                  <a:lnTo>
                    <a:pt x="544" y="109"/>
                  </a:lnTo>
                  <a:lnTo>
                    <a:pt x="472" y="157"/>
                  </a:lnTo>
                  <a:lnTo>
                    <a:pt x="476" y="187"/>
                  </a:lnTo>
                  <a:lnTo>
                    <a:pt x="426" y="187"/>
                  </a:lnTo>
                  <a:lnTo>
                    <a:pt x="408" y="165"/>
                  </a:lnTo>
                  <a:lnTo>
                    <a:pt x="398" y="167"/>
                  </a:lnTo>
                  <a:lnTo>
                    <a:pt x="401" y="197"/>
                  </a:lnTo>
                  <a:lnTo>
                    <a:pt x="292" y="189"/>
                  </a:lnTo>
                  <a:lnTo>
                    <a:pt x="224" y="159"/>
                  </a:lnTo>
                  <a:lnTo>
                    <a:pt x="220" y="122"/>
                  </a:lnTo>
                  <a:lnTo>
                    <a:pt x="175" y="94"/>
                  </a:lnTo>
                  <a:lnTo>
                    <a:pt x="174" y="36"/>
                  </a:lnTo>
                  <a:lnTo>
                    <a:pt x="143" y="0"/>
                  </a:lnTo>
                  <a:lnTo>
                    <a:pt x="72" y="7"/>
                  </a:lnTo>
                  <a:lnTo>
                    <a:pt x="80" y="38"/>
                  </a:lnTo>
                  <a:lnTo>
                    <a:pt x="115" y="66"/>
                  </a:lnTo>
                  <a:lnTo>
                    <a:pt x="54" y="190"/>
                  </a:lnTo>
                  <a:lnTo>
                    <a:pt x="14" y="193"/>
                  </a:lnTo>
                  <a:lnTo>
                    <a:pt x="7" y="208"/>
                  </a:lnTo>
                  <a:lnTo>
                    <a:pt x="47" y="245"/>
                  </a:lnTo>
                  <a:lnTo>
                    <a:pt x="45" y="282"/>
                  </a:lnTo>
                  <a:lnTo>
                    <a:pt x="4" y="282"/>
                  </a:lnTo>
                  <a:lnTo>
                    <a:pt x="0" y="300"/>
                  </a:lnTo>
                  <a:lnTo>
                    <a:pt x="33" y="299"/>
                  </a:lnTo>
                  <a:lnTo>
                    <a:pt x="34" y="313"/>
                  </a:lnTo>
                  <a:lnTo>
                    <a:pt x="10" y="326"/>
                  </a:lnTo>
                  <a:lnTo>
                    <a:pt x="26" y="355"/>
                  </a:lnTo>
                  <a:lnTo>
                    <a:pt x="56" y="365"/>
                  </a:lnTo>
                  <a:lnTo>
                    <a:pt x="74" y="352"/>
                  </a:lnTo>
                  <a:lnTo>
                    <a:pt x="83" y="327"/>
                  </a:lnTo>
                  <a:lnTo>
                    <a:pt x="94" y="322"/>
                  </a:lnTo>
                  <a:lnTo>
                    <a:pt x="106" y="335"/>
                  </a:lnTo>
                  <a:lnTo>
                    <a:pt x="102" y="366"/>
                  </a:lnTo>
                  <a:lnTo>
                    <a:pt x="94" y="381"/>
                  </a:lnTo>
                  <a:lnTo>
                    <a:pt x="96" y="406"/>
                  </a:lnTo>
                  <a:lnTo>
                    <a:pt x="225" y="67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7" name="Freeform 242">
              <a:extLst>
                <a:ext uri="{FF2B5EF4-FFF2-40B4-BE49-F238E27FC236}">
                  <a16:creationId xmlns:a16="http://schemas.microsoft.com/office/drawing/2014/main" xmlns="" id="{A48FCF4F-A370-0A40-8699-29468C25E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9550" y="3798888"/>
              <a:ext cx="179388" cy="82550"/>
            </a:xfrm>
            <a:custGeom>
              <a:avLst/>
              <a:gdLst>
                <a:gd name="T0" fmla="*/ 0 w 169"/>
                <a:gd name="T1" fmla="*/ 8 h 78"/>
                <a:gd name="T2" fmla="*/ 0 w 169"/>
                <a:gd name="T3" fmla="*/ 8 h 78"/>
                <a:gd name="T4" fmla="*/ 4 w 169"/>
                <a:gd name="T5" fmla="*/ 42 h 78"/>
                <a:gd name="T6" fmla="*/ 67 w 169"/>
                <a:gd name="T7" fmla="*/ 70 h 78"/>
                <a:gd name="T8" fmla="*/ 169 w 169"/>
                <a:gd name="T9" fmla="*/ 78 h 78"/>
                <a:gd name="T10" fmla="*/ 165 w 169"/>
                <a:gd name="T11" fmla="*/ 53 h 78"/>
                <a:gd name="T12" fmla="*/ 97 w 169"/>
                <a:gd name="T13" fmla="*/ 35 h 78"/>
                <a:gd name="T14" fmla="*/ 39 w 169"/>
                <a:gd name="T15" fmla="*/ 0 h 78"/>
                <a:gd name="T16" fmla="*/ 0 w 169"/>
                <a:gd name="T17" fmla="*/ 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78">
                  <a:moveTo>
                    <a:pt x="0" y="8"/>
                  </a:moveTo>
                  <a:lnTo>
                    <a:pt x="0" y="8"/>
                  </a:lnTo>
                  <a:lnTo>
                    <a:pt x="4" y="42"/>
                  </a:lnTo>
                  <a:lnTo>
                    <a:pt x="67" y="70"/>
                  </a:lnTo>
                  <a:lnTo>
                    <a:pt x="169" y="78"/>
                  </a:lnTo>
                  <a:lnTo>
                    <a:pt x="165" y="53"/>
                  </a:lnTo>
                  <a:lnTo>
                    <a:pt x="97" y="35"/>
                  </a:lnTo>
                  <a:lnTo>
                    <a:pt x="39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8" name="Freeform 243">
              <a:extLst>
                <a:ext uri="{FF2B5EF4-FFF2-40B4-BE49-F238E27FC236}">
                  <a16:creationId xmlns:a16="http://schemas.microsoft.com/office/drawing/2014/main" xmlns="" id="{BC4D3867-80E0-634E-B14B-5764960E6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9575" y="3848101"/>
              <a:ext cx="57150" cy="23813"/>
            </a:xfrm>
            <a:custGeom>
              <a:avLst/>
              <a:gdLst>
                <a:gd name="T0" fmla="*/ 0 w 53"/>
                <a:gd name="T1" fmla="*/ 6 h 22"/>
                <a:gd name="T2" fmla="*/ 0 w 53"/>
                <a:gd name="T3" fmla="*/ 6 h 22"/>
                <a:gd name="T4" fmla="*/ 12 w 53"/>
                <a:gd name="T5" fmla="*/ 22 h 22"/>
                <a:gd name="T6" fmla="*/ 53 w 53"/>
                <a:gd name="T7" fmla="*/ 22 h 22"/>
                <a:gd name="T8" fmla="*/ 49 w 53"/>
                <a:gd name="T9" fmla="*/ 0 h 22"/>
                <a:gd name="T10" fmla="*/ 0 w 53"/>
                <a:gd name="T11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22">
                  <a:moveTo>
                    <a:pt x="0" y="6"/>
                  </a:moveTo>
                  <a:lnTo>
                    <a:pt x="0" y="6"/>
                  </a:lnTo>
                  <a:lnTo>
                    <a:pt x="12" y="22"/>
                  </a:lnTo>
                  <a:lnTo>
                    <a:pt x="53" y="22"/>
                  </a:lnTo>
                  <a:lnTo>
                    <a:pt x="49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9" name="Freeform 244">
              <a:extLst>
                <a:ext uri="{FF2B5EF4-FFF2-40B4-BE49-F238E27FC236}">
                  <a16:creationId xmlns:a16="http://schemas.microsoft.com/office/drawing/2014/main" xmlns="" id="{C86FBA82-C4B1-4C4F-9563-178EFCD12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1638" y="3895726"/>
              <a:ext cx="112713" cy="142875"/>
            </a:xfrm>
            <a:custGeom>
              <a:avLst/>
              <a:gdLst>
                <a:gd name="T0" fmla="*/ 10 w 108"/>
                <a:gd name="T1" fmla="*/ 0 h 135"/>
                <a:gd name="T2" fmla="*/ 10 w 108"/>
                <a:gd name="T3" fmla="*/ 0 h 135"/>
                <a:gd name="T4" fmla="*/ 0 w 108"/>
                <a:gd name="T5" fmla="*/ 19 h 135"/>
                <a:gd name="T6" fmla="*/ 27 w 108"/>
                <a:gd name="T7" fmla="*/ 69 h 135"/>
                <a:gd name="T8" fmla="*/ 28 w 108"/>
                <a:gd name="T9" fmla="*/ 109 h 135"/>
                <a:gd name="T10" fmla="*/ 33 w 108"/>
                <a:gd name="T11" fmla="*/ 119 h 135"/>
                <a:gd name="T12" fmla="*/ 64 w 108"/>
                <a:gd name="T13" fmla="*/ 120 h 135"/>
                <a:gd name="T14" fmla="*/ 82 w 108"/>
                <a:gd name="T15" fmla="*/ 103 h 135"/>
                <a:gd name="T16" fmla="*/ 94 w 108"/>
                <a:gd name="T17" fmla="*/ 111 h 135"/>
                <a:gd name="T18" fmla="*/ 97 w 108"/>
                <a:gd name="T19" fmla="*/ 135 h 135"/>
                <a:gd name="T20" fmla="*/ 107 w 108"/>
                <a:gd name="T21" fmla="*/ 128 h 135"/>
                <a:gd name="T22" fmla="*/ 108 w 108"/>
                <a:gd name="T23" fmla="*/ 98 h 135"/>
                <a:gd name="T24" fmla="*/ 99 w 108"/>
                <a:gd name="T25" fmla="*/ 97 h 135"/>
                <a:gd name="T26" fmla="*/ 94 w 108"/>
                <a:gd name="T27" fmla="*/ 70 h 135"/>
                <a:gd name="T28" fmla="*/ 72 w 108"/>
                <a:gd name="T29" fmla="*/ 70 h 135"/>
                <a:gd name="T30" fmla="*/ 67 w 108"/>
                <a:gd name="T31" fmla="*/ 55 h 135"/>
                <a:gd name="T32" fmla="*/ 80 w 108"/>
                <a:gd name="T33" fmla="*/ 37 h 135"/>
                <a:gd name="T34" fmla="*/ 80 w 108"/>
                <a:gd name="T35" fmla="*/ 29 h 135"/>
                <a:gd name="T36" fmla="*/ 41 w 108"/>
                <a:gd name="T37" fmla="*/ 29 h 135"/>
                <a:gd name="T38" fmla="*/ 10 w 108"/>
                <a:gd name="T3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8" h="135">
                  <a:moveTo>
                    <a:pt x="10" y="0"/>
                  </a:moveTo>
                  <a:lnTo>
                    <a:pt x="10" y="0"/>
                  </a:lnTo>
                  <a:lnTo>
                    <a:pt x="0" y="19"/>
                  </a:lnTo>
                  <a:lnTo>
                    <a:pt x="27" y="69"/>
                  </a:lnTo>
                  <a:lnTo>
                    <a:pt x="28" y="109"/>
                  </a:lnTo>
                  <a:lnTo>
                    <a:pt x="33" y="119"/>
                  </a:lnTo>
                  <a:lnTo>
                    <a:pt x="64" y="120"/>
                  </a:lnTo>
                  <a:lnTo>
                    <a:pt x="82" y="103"/>
                  </a:lnTo>
                  <a:lnTo>
                    <a:pt x="94" y="111"/>
                  </a:lnTo>
                  <a:lnTo>
                    <a:pt x="97" y="135"/>
                  </a:lnTo>
                  <a:lnTo>
                    <a:pt x="107" y="128"/>
                  </a:lnTo>
                  <a:lnTo>
                    <a:pt x="108" y="98"/>
                  </a:lnTo>
                  <a:lnTo>
                    <a:pt x="99" y="97"/>
                  </a:lnTo>
                  <a:lnTo>
                    <a:pt x="94" y="70"/>
                  </a:lnTo>
                  <a:lnTo>
                    <a:pt x="72" y="70"/>
                  </a:lnTo>
                  <a:lnTo>
                    <a:pt x="67" y="55"/>
                  </a:lnTo>
                  <a:lnTo>
                    <a:pt x="80" y="37"/>
                  </a:lnTo>
                  <a:lnTo>
                    <a:pt x="80" y="29"/>
                  </a:lnTo>
                  <a:lnTo>
                    <a:pt x="41" y="29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0" name="Freeform 245">
              <a:extLst>
                <a:ext uri="{FF2B5EF4-FFF2-40B4-BE49-F238E27FC236}">
                  <a16:creationId xmlns:a16="http://schemas.microsoft.com/office/drawing/2014/main" xmlns="" id="{C92CE97B-63E2-6744-BE3D-AB83744AA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6413" y="3824288"/>
              <a:ext cx="204788" cy="492125"/>
            </a:xfrm>
            <a:custGeom>
              <a:avLst/>
              <a:gdLst>
                <a:gd name="T0" fmla="*/ 176 w 194"/>
                <a:gd name="T1" fmla="*/ 465 h 465"/>
                <a:gd name="T2" fmla="*/ 176 w 194"/>
                <a:gd name="T3" fmla="*/ 465 h 465"/>
                <a:gd name="T4" fmla="*/ 154 w 194"/>
                <a:gd name="T5" fmla="*/ 430 h 465"/>
                <a:gd name="T6" fmla="*/ 170 w 194"/>
                <a:gd name="T7" fmla="*/ 408 h 465"/>
                <a:gd name="T8" fmla="*/ 155 w 194"/>
                <a:gd name="T9" fmla="*/ 380 h 465"/>
                <a:gd name="T10" fmla="*/ 141 w 194"/>
                <a:gd name="T11" fmla="*/ 378 h 465"/>
                <a:gd name="T12" fmla="*/ 139 w 194"/>
                <a:gd name="T13" fmla="*/ 332 h 465"/>
                <a:gd name="T14" fmla="*/ 118 w 194"/>
                <a:gd name="T15" fmla="*/ 291 h 465"/>
                <a:gd name="T16" fmla="*/ 111 w 194"/>
                <a:gd name="T17" fmla="*/ 301 h 465"/>
                <a:gd name="T18" fmla="*/ 97 w 194"/>
                <a:gd name="T19" fmla="*/ 324 h 465"/>
                <a:gd name="T20" fmla="*/ 80 w 194"/>
                <a:gd name="T21" fmla="*/ 327 h 465"/>
                <a:gd name="T22" fmla="*/ 71 w 194"/>
                <a:gd name="T23" fmla="*/ 316 h 465"/>
                <a:gd name="T24" fmla="*/ 67 w 194"/>
                <a:gd name="T25" fmla="*/ 285 h 465"/>
                <a:gd name="T26" fmla="*/ 54 w 194"/>
                <a:gd name="T27" fmla="*/ 260 h 465"/>
                <a:gd name="T28" fmla="*/ 0 w 194"/>
                <a:gd name="T29" fmla="*/ 209 h 465"/>
                <a:gd name="T30" fmla="*/ 13 w 194"/>
                <a:gd name="T31" fmla="*/ 200 h 465"/>
                <a:gd name="T32" fmla="*/ 15 w 194"/>
                <a:gd name="T33" fmla="*/ 164 h 465"/>
                <a:gd name="T34" fmla="*/ 35 w 194"/>
                <a:gd name="T35" fmla="*/ 131 h 465"/>
                <a:gd name="T36" fmla="*/ 44 w 194"/>
                <a:gd name="T37" fmla="*/ 49 h 465"/>
                <a:gd name="T38" fmla="*/ 72 w 194"/>
                <a:gd name="T39" fmla="*/ 29 h 465"/>
                <a:gd name="T40" fmla="*/ 73 w 194"/>
                <a:gd name="T41" fmla="*/ 0 h 465"/>
                <a:gd name="T42" fmla="*/ 90 w 194"/>
                <a:gd name="T43" fmla="*/ 5 h 465"/>
                <a:gd name="T44" fmla="*/ 117 w 194"/>
                <a:gd name="T45" fmla="*/ 44 h 465"/>
                <a:gd name="T46" fmla="*/ 97 w 194"/>
                <a:gd name="T47" fmla="*/ 87 h 465"/>
                <a:gd name="T48" fmla="*/ 110 w 194"/>
                <a:gd name="T49" fmla="*/ 120 h 465"/>
                <a:gd name="T50" fmla="*/ 143 w 194"/>
                <a:gd name="T51" fmla="*/ 133 h 465"/>
                <a:gd name="T52" fmla="*/ 149 w 194"/>
                <a:gd name="T53" fmla="*/ 170 h 465"/>
                <a:gd name="T54" fmla="*/ 194 w 194"/>
                <a:gd name="T55" fmla="*/ 177 h 465"/>
                <a:gd name="T56" fmla="*/ 182 w 194"/>
                <a:gd name="T57" fmla="*/ 198 h 465"/>
                <a:gd name="T58" fmla="*/ 126 w 194"/>
                <a:gd name="T59" fmla="*/ 220 h 465"/>
                <a:gd name="T60" fmla="*/ 119 w 194"/>
                <a:gd name="T61" fmla="*/ 256 h 465"/>
                <a:gd name="T62" fmla="*/ 161 w 194"/>
                <a:gd name="T63" fmla="*/ 309 h 465"/>
                <a:gd name="T64" fmla="*/ 162 w 194"/>
                <a:gd name="T65" fmla="*/ 338 h 465"/>
                <a:gd name="T66" fmla="*/ 153 w 194"/>
                <a:gd name="T67" fmla="*/ 347 h 465"/>
                <a:gd name="T68" fmla="*/ 154 w 194"/>
                <a:gd name="T69" fmla="*/ 356 h 465"/>
                <a:gd name="T70" fmla="*/ 184 w 194"/>
                <a:gd name="T71" fmla="*/ 401 h 465"/>
                <a:gd name="T72" fmla="*/ 185 w 194"/>
                <a:gd name="T73" fmla="*/ 448 h 465"/>
                <a:gd name="T74" fmla="*/ 176 w 194"/>
                <a:gd name="T75" fmla="*/ 465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4" h="465">
                  <a:moveTo>
                    <a:pt x="176" y="465"/>
                  </a:moveTo>
                  <a:lnTo>
                    <a:pt x="176" y="465"/>
                  </a:lnTo>
                  <a:lnTo>
                    <a:pt x="154" y="430"/>
                  </a:lnTo>
                  <a:lnTo>
                    <a:pt x="170" y="408"/>
                  </a:lnTo>
                  <a:lnTo>
                    <a:pt x="155" y="380"/>
                  </a:lnTo>
                  <a:lnTo>
                    <a:pt x="141" y="378"/>
                  </a:lnTo>
                  <a:lnTo>
                    <a:pt x="139" y="332"/>
                  </a:lnTo>
                  <a:lnTo>
                    <a:pt x="118" y="291"/>
                  </a:lnTo>
                  <a:lnTo>
                    <a:pt x="111" y="301"/>
                  </a:lnTo>
                  <a:lnTo>
                    <a:pt x="97" y="324"/>
                  </a:lnTo>
                  <a:lnTo>
                    <a:pt x="80" y="327"/>
                  </a:lnTo>
                  <a:lnTo>
                    <a:pt x="71" y="316"/>
                  </a:lnTo>
                  <a:lnTo>
                    <a:pt x="67" y="285"/>
                  </a:lnTo>
                  <a:lnTo>
                    <a:pt x="54" y="260"/>
                  </a:lnTo>
                  <a:lnTo>
                    <a:pt x="0" y="209"/>
                  </a:lnTo>
                  <a:lnTo>
                    <a:pt x="13" y="200"/>
                  </a:lnTo>
                  <a:lnTo>
                    <a:pt x="15" y="164"/>
                  </a:lnTo>
                  <a:lnTo>
                    <a:pt x="35" y="131"/>
                  </a:lnTo>
                  <a:lnTo>
                    <a:pt x="44" y="49"/>
                  </a:lnTo>
                  <a:lnTo>
                    <a:pt x="72" y="29"/>
                  </a:lnTo>
                  <a:lnTo>
                    <a:pt x="73" y="0"/>
                  </a:lnTo>
                  <a:lnTo>
                    <a:pt x="90" y="5"/>
                  </a:lnTo>
                  <a:lnTo>
                    <a:pt x="117" y="44"/>
                  </a:lnTo>
                  <a:lnTo>
                    <a:pt x="97" y="87"/>
                  </a:lnTo>
                  <a:lnTo>
                    <a:pt x="110" y="120"/>
                  </a:lnTo>
                  <a:lnTo>
                    <a:pt x="143" y="133"/>
                  </a:lnTo>
                  <a:lnTo>
                    <a:pt x="149" y="170"/>
                  </a:lnTo>
                  <a:lnTo>
                    <a:pt x="194" y="177"/>
                  </a:lnTo>
                  <a:lnTo>
                    <a:pt x="182" y="198"/>
                  </a:lnTo>
                  <a:lnTo>
                    <a:pt x="126" y="220"/>
                  </a:lnTo>
                  <a:lnTo>
                    <a:pt x="119" y="256"/>
                  </a:lnTo>
                  <a:lnTo>
                    <a:pt x="161" y="309"/>
                  </a:lnTo>
                  <a:lnTo>
                    <a:pt x="162" y="338"/>
                  </a:lnTo>
                  <a:lnTo>
                    <a:pt x="153" y="347"/>
                  </a:lnTo>
                  <a:lnTo>
                    <a:pt x="154" y="356"/>
                  </a:lnTo>
                  <a:lnTo>
                    <a:pt x="184" y="401"/>
                  </a:lnTo>
                  <a:lnTo>
                    <a:pt x="185" y="448"/>
                  </a:lnTo>
                  <a:lnTo>
                    <a:pt x="176" y="46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1" name="Freeform 246">
              <a:extLst>
                <a:ext uri="{FF2B5EF4-FFF2-40B4-BE49-F238E27FC236}">
                  <a16:creationId xmlns:a16="http://schemas.microsoft.com/office/drawing/2014/main" xmlns="" id="{FCF8BDA1-A01B-C84B-8F1C-CC114D8C2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9763" y="4040188"/>
              <a:ext cx="196850" cy="400050"/>
            </a:xfrm>
            <a:custGeom>
              <a:avLst/>
              <a:gdLst>
                <a:gd name="T0" fmla="*/ 55 w 186"/>
                <a:gd name="T1" fmla="*/ 0 h 378"/>
                <a:gd name="T2" fmla="*/ 55 w 186"/>
                <a:gd name="T3" fmla="*/ 0 h 378"/>
                <a:gd name="T4" fmla="*/ 80 w 186"/>
                <a:gd name="T5" fmla="*/ 33 h 378"/>
                <a:gd name="T6" fmla="*/ 80 w 186"/>
                <a:gd name="T7" fmla="*/ 73 h 378"/>
                <a:gd name="T8" fmla="*/ 89 w 186"/>
                <a:gd name="T9" fmla="*/ 77 h 378"/>
                <a:gd name="T10" fmla="*/ 129 w 186"/>
                <a:gd name="T11" fmla="*/ 58 h 378"/>
                <a:gd name="T12" fmla="*/ 137 w 186"/>
                <a:gd name="T13" fmla="*/ 60 h 378"/>
                <a:gd name="T14" fmla="*/ 186 w 186"/>
                <a:gd name="T15" fmla="*/ 116 h 378"/>
                <a:gd name="T16" fmla="*/ 184 w 186"/>
                <a:gd name="T17" fmla="*/ 154 h 378"/>
                <a:gd name="T18" fmla="*/ 168 w 186"/>
                <a:gd name="T19" fmla="*/ 151 h 378"/>
                <a:gd name="T20" fmla="*/ 154 w 186"/>
                <a:gd name="T21" fmla="*/ 143 h 378"/>
                <a:gd name="T22" fmla="*/ 144 w 186"/>
                <a:gd name="T23" fmla="*/ 143 h 378"/>
                <a:gd name="T24" fmla="*/ 125 w 186"/>
                <a:gd name="T25" fmla="*/ 174 h 378"/>
                <a:gd name="T26" fmla="*/ 129 w 186"/>
                <a:gd name="T27" fmla="*/ 191 h 378"/>
                <a:gd name="T28" fmla="*/ 144 w 186"/>
                <a:gd name="T29" fmla="*/ 199 h 378"/>
                <a:gd name="T30" fmla="*/ 143 w 186"/>
                <a:gd name="T31" fmla="*/ 218 h 378"/>
                <a:gd name="T32" fmla="*/ 132 w 186"/>
                <a:gd name="T33" fmla="*/ 223 h 378"/>
                <a:gd name="T34" fmla="*/ 96 w 186"/>
                <a:gd name="T35" fmla="*/ 198 h 378"/>
                <a:gd name="T36" fmla="*/ 96 w 186"/>
                <a:gd name="T37" fmla="*/ 176 h 378"/>
                <a:gd name="T38" fmla="*/ 81 w 186"/>
                <a:gd name="T39" fmla="*/ 175 h 378"/>
                <a:gd name="T40" fmla="*/ 75 w 186"/>
                <a:gd name="T41" fmla="*/ 185 h 378"/>
                <a:gd name="T42" fmla="*/ 72 w 186"/>
                <a:gd name="T43" fmla="*/ 284 h 378"/>
                <a:gd name="T44" fmla="*/ 95 w 186"/>
                <a:gd name="T45" fmla="*/ 326 h 378"/>
                <a:gd name="T46" fmla="*/ 137 w 186"/>
                <a:gd name="T47" fmla="*/ 366 h 378"/>
                <a:gd name="T48" fmla="*/ 135 w 186"/>
                <a:gd name="T49" fmla="*/ 378 h 378"/>
                <a:gd name="T50" fmla="*/ 113 w 186"/>
                <a:gd name="T51" fmla="*/ 377 h 378"/>
                <a:gd name="T52" fmla="*/ 93 w 186"/>
                <a:gd name="T53" fmla="*/ 347 h 378"/>
                <a:gd name="T54" fmla="*/ 72 w 186"/>
                <a:gd name="T55" fmla="*/ 347 h 378"/>
                <a:gd name="T56" fmla="*/ 45 w 186"/>
                <a:gd name="T57" fmla="*/ 326 h 378"/>
                <a:gd name="T58" fmla="*/ 37 w 186"/>
                <a:gd name="T59" fmla="*/ 303 h 378"/>
                <a:gd name="T60" fmla="*/ 49 w 186"/>
                <a:gd name="T61" fmla="*/ 285 h 378"/>
                <a:gd name="T62" fmla="*/ 53 w 186"/>
                <a:gd name="T63" fmla="*/ 268 h 378"/>
                <a:gd name="T64" fmla="*/ 65 w 186"/>
                <a:gd name="T65" fmla="*/ 246 h 378"/>
                <a:gd name="T66" fmla="*/ 65 w 186"/>
                <a:gd name="T67" fmla="*/ 196 h 378"/>
                <a:gd name="T68" fmla="*/ 34 w 186"/>
                <a:gd name="T69" fmla="*/ 152 h 378"/>
                <a:gd name="T70" fmla="*/ 33 w 186"/>
                <a:gd name="T71" fmla="*/ 146 h 378"/>
                <a:gd name="T72" fmla="*/ 43 w 186"/>
                <a:gd name="T73" fmla="*/ 137 h 378"/>
                <a:gd name="T74" fmla="*/ 41 w 186"/>
                <a:gd name="T75" fmla="*/ 102 h 378"/>
                <a:gd name="T76" fmla="*/ 0 w 186"/>
                <a:gd name="T77" fmla="*/ 51 h 378"/>
                <a:gd name="T78" fmla="*/ 5 w 186"/>
                <a:gd name="T79" fmla="*/ 21 h 378"/>
                <a:gd name="T80" fmla="*/ 55 w 186"/>
                <a:gd name="T8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6" h="378">
                  <a:moveTo>
                    <a:pt x="55" y="0"/>
                  </a:moveTo>
                  <a:lnTo>
                    <a:pt x="55" y="0"/>
                  </a:lnTo>
                  <a:lnTo>
                    <a:pt x="80" y="33"/>
                  </a:lnTo>
                  <a:lnTo>
                    <a:pt x="80" y="73"/>
                  </a:lnTo>
                  <a:lnTo>
                    <a:pt x="89" y="77"/>
                  </a:lnTo>
                  <a:lnTo>
                    <a:pt x="129" y="58"/>
                  </a:lnTo>
                  <a:lnTo>
                    <a:pt x="137" y="60"/>
                  </a:lnTo>
                  <a:lnTo>
                    <a:pt x="186" y="116"/>
                  </a:lnTo>
                  <a:lnTo>
                    <a:pt x="184" y="154"/>
                  </a:lnTo>
                  <a:lnTo>
                    <a:pt x="168" y="151"/>
                  </a:lnTo>
                  <a:lnTo>
                    <a:pt x="154" y="143"/>
                  </a:lnTo>
                  <a:lnTo>
                    <a:pt x="144" y="143"/>
                  </a:lnTo>
                  <a:lnTo>
                    <a:pt x="125" y="174"/>
                  </a:lnTo>
                  <a:lnTo>
                    <a:pt x="129" y="191"/>
                  </a:lnTo>
                  <a:lnTo>
                    <a:pt x="144" y="199"/>
                  </a:lnTo>
                  <a:lnTo>
                    <a:pt x="143" y="218"/>
                  </a:lnTo>
                  <a:lnTo>
                    <a:pt x="132" y="223"/>
                  </a:lnTo>
                  <a:lnTo>
                    <a:pt x="96" y="198"/>
                  </a:lnTo>
                  <a:lnTo>
                    <a:pt x="96" y="176"/>
                  </a:lnTo>
                  <a:lnTo>
                    <a:pt x="81" y="175"/>
                  </a:lnTo>
                  <a:lnTo>
                    <a:pt x="75" y="185"/>
                  </a:lnTo>
                  <a:lnTo>
                    <a:pt x="72" y="284"/>
                  </a:lnTo>
                  <a:lnTo>
                    <a:pt x="95" y="326"/>
                  </a:lnTo>
                  <a:lnTo>
                    <a:pt x="137" y="366"/>
                  </a:lnTo>
                  <a:lnTo>
                    <a:pt x="135" y="378"/>
                  </a:lnTo>
                  <a:lnTo>
                    <a:pt x="113" y="377"/>
                  </a:lnTo>
                  <a:lnTo>
                    <a:pt x="93" y="347"/>
                  </a:lnTo>
                  <a:lnTo>
                    <a:pt x="72" y="347"/>
                  </a:lnTo>
                  <a:lnTo>
                    <a:pt x="45" y="326"/>
                  </a:lnTo>
                  <a:lnTo>
                    <a:pt x="37" y="303"/>
                  </a:lnTo>
                  <a:lnTo>
                    <a:pt x="49" y="285"/>
                  </a:lnTo>
                  <a:lnTo>
                    <a:pt x="53" y="268"/>
                  </a:lnTo>
                  <a:lnTo>
                    <a:pt x="65" y="246"/>
                  </a:lnTo>
                  <a:lnTo>
                    <a:pt x="65" y="196"/>
                  </a:lnTo>
                  <a:lnTo>
                    <a:pt x="34" y="152"/>
                  </a:lnTo>
                  <a:lnTo>
                    <a:pt x="33" y="146"/>
                  </a:lnTo>
                  <a:lnTo>
                    <a:pt x="43" y="137"/>
                  </a:lnTo>
                  <a:lnTo>
                    <a:pt x="41" y="102"/>
                  </a:lnTo>
                  <a:lnTo>
                    <a:pt x="0" y="51"/>
                  </a:lnTo>
                  <a:lnTo>
                    <a:pt x="5" y="21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2" name="Freeform 247">
              <a:extLst>
                <a:ext uri="{FF2B5EF4-FFF2-40B4-BE49-F238E27FC236}">
                  <a16:creationId xmlns:a16="http://schemas.microsoft.com/office/drawing/2014/main" xmlns="" id="{BA2F3F8B-F472-AA43-B42B-0B944E289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0725" y="4413251"/>
              <a:ext cx="115888" cy="155575"/>
            </a:xfrm>
            <a:custGeom>
              <a:avLst/>
              <a:gdLst>
                <a:gd name="T0" fmla="*/ 0 w 111"/>
                <a:gd name="T1" fmla="*/ 0 h 147"/>
                <a:gd name="T2" fmla="*/ 0 w 111"/>
                <a:gd name="T3" fmla="*/ 0 h 147"/>
                <a:gd name="T4" fmla="*/ 16 w 111"/>
                <a:gd name="T5" fmla="*/ 36 h 147"/>
                <a:gd name="T6" fmla="*/ 19 w 111"/>
                <a:gd name="T7" fmla="*/ 82 h 147"/>
                <a:gd name="T8" fmla="*/ 40 w 111"/>
                <a:gd name="T9" fmla="*/ 114 h 147"/>
                <a:gd name="T10" fmla="*/ 91 w 111"/>
                <a:gd name="T11" fmla="*/ 145 h 147"/>
                <a:gd name="T12" fmla="*/ 111 w 111"/>
                <a:gd name="T13" fmla="*/ 147 h 147"/>
                <a:gd name="T14" fmla="*/ 107 w 111"/>
                <a:gd name="T15" fmla="*/ 115 h 147"/>
                <a:gd name="T16" fmla="*/ 90 w 111"/>
                <a:gd name="T17" fmla="*/ 74 h 147"/>
                <a:gd name="T18" fmla="*/ 66 w 111"/>
                <a:gd name="T19" fmla="*/ 22 h 147"/>
                <a:gd name="T20" fmla="*/ 64 w 111"/>
                <a:gd name="T21" fmla="*/ 32 h 147"/>
                <a:gd name="T22" fmla="*/ 34 w 111"/>
                <a:gd name="T23" fmla="*/ 30 h 147"/>
                <a:gd name="T24" fmla="*/ 13 w 111"/>
                <a:gd name="T25" fmla="*/ 0 h 147"/>
                <a:gd name="T26" fmla="*/ 0 w 111"/>
                <a:gd name="T2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1" h="147">
                  <a:moveTo>
                    <a:pt x="0" y="0"/>
                  </a:moveTo>
                  <a:lnTo>
                    <a:pt x="0" y="0"/>
                  </a:lnTo>
                  <a:lnTo>
                    <a:pt x="16" y="36"/>
                  </a:lnTo>
                  <a:lnTo>
                    <a:pt x="19" y="82"/>
                  </a:lnTo>
                  <a:lnTo>
                    <a:pt x="40" y="114"/>
                  </a:lnTo>
                  <a:lnTo>
                    <a:pt x="91" y="145"/>
                  </a:lnTo>
                  <a:lnTo>
                    <a:pt x="111" y="147"/>
                  </a:lnTo>
                  <a:lnTo>
                    <a:pt x="107" y="115"/>
                  </a:lnTo>
                  <a:lnTo>
                    <a:pt x="90" y="74"/>
                  </a:lnTo>
                  <a:lnTo>
                    <a:pt x="66" y="22"/>
                  </a:lnTo>
                  <a:lnTo>
                    <a:pt x="64" y="32"/>
                  </a:lnTo>
                  <a:lnTo>
                    <a:pt x="34" y="30"/>
                  </a:lnTo>
                  <a:lnTo>
                    <a:pt x="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3" name="Freeform 248">
              <a:extLst>
                <a:ext uri="{FF2B5EF4-FFF2-40B4-BE49-F238E27FC236}">
                  <a16:creationId xmlns:a16="http://schemas.microsoft.com/office/drawing/2014/main" xmlns="" id="{3EF2D2B5-AF8C-944E-B762-2F15DB5EA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875" y="4195763"/>
              <a:ext cx="109538" cy="120650"/>
            </a:xfrm>
            <a:custGeom>
              <a:avLst/>
              <a:gdLst>
                <a:gd name="T0" fmla="*/ 6 w 103"/>
                <a:gd name="T1" fmla="*/ 80 h 114"/>
                <a:gd name="T2" fmla="*/ 6 w 103"/>
                <a:gd name="T3" fmla="*/ 80 h 114"/>
                <a:gd name="T4" fmla="*/ 38 w 103"/>
                <a:gd name="T5" fmla="*/ 114 h 114"/>
                <a:gd name="T6" fmla="*/ 98 w 103"/>
                <a:gd name="T7" fmla="*/ 70 h 114"/>
                <a:gd name="T8" fmla="*/ 103 w 103"/>
                <a:gd name="T9" fmla="*/ 0 h 114"/>
                <a:gd name="T10" fmla="*/ 72 w 103"/>
                <a:gd name="T11" fmla="*/ 21 h 114"/>
                <a:gd name="T12" fmla="*/ 56 w 103"/>
                <a:gd name="T13" fmla="*/ 12 h 114"/>
                <a:gd name="T14" fmla="*/ 34 w 103"/>
                <a:gd name="T15" fmla="*/ 9 h 114"/>
                <a:gd name="T16" fmla="*/ 22 w 103"/>
                <a:gd name="T17" fmla="*/ 1 h 114"/>
                <a:gd name="T18" fmla="*/ 16 w 103"/>
                <a:gd name="T19" fmla="*/ 1 h 114"/>
                <a:gd name="T20" fmla="*/ 0 w 103"/>
                <a:gd name="T21" fmla="*/ 27 h 114"/>
                <a:gd name="T22" fmla="*/ 3 w 103"/>
                <a:gd name="T23" fmla="*/ 39 h 114"/>
                <a:gd name="T24" fmla="*/ 19 w 103"/>
                <a:gd name="T25" fmla="*/ 48 h 114"/>
                <a:gd name="T26" fmla="*/ 17 w 103"/>
                <a:gd name="T27" fmla="*/ 73 h 114"/>
                <a:gd name="T28" fmla="*/ 6 w 103"/>
                <a:gd name="T29" fmla="*/ 8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" h="114">
                  <a:moveTo>
                    <a:pt x="6" y="80"/>
                  </a:moveTo>
                  <a:lnTo>
                    <a:pt x="6" y="80"/>
                  </a:lnTo>
                  <a:lnTo>
                    <a:pt x="38" y="114"/>
                  </a:lnTo>
                  <a:lnTo>
                    <a:pt x="98" y="70"/>
                  </a:lnTo>
                  <a:lnTo>
                    <a:pt x="103" y="0"/>
                  </a:lnTo>
                  <a:lnTo>
                    <a:pt x="72" y="21"/>
                  </a:lnTo>
                  <a:lnTo>
                    <a:pt x="56" y="12"/>
                  </a:lnTo>
                  <a:lnTo>
                    <a:pt x="34" y="9"/>
                  </a:lnTo>
                  <a:lnTo>
                    <a:pt x="22" y="1"/>
                  </a:lnTo>
                  <a:lnTo>
                    <a:pt x="16" y="1"/>
                  </a:lnTo>
                  <a:lnTo>
                    <a:pt x="0" y="27"/>
                  </a:lnTo>
                  <a:lnTo>
                    <a:pt x="3" y="39"/>
                  </a:lnTo>
                  <a:lnTo>
                    <a:pt x="19" y="48"/>
                  </a:lnTo>
                  <a:lnTo>
                    <a:pt x="17" y="73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4" name="Freeform 249">
              <a:extLst>
                <a:ext uri="{FF2B5EF4-FFF2-40B4-BE49-F238E27FC236}">
                  <a16:creationId xmlns:a16="http://schemas.microsoft.com/office/drawing/2014/main" xmlns="" id="{A448531E-DC18-914D-BA7D-E4672625A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438" y="3976688"/>
              <a:ext cx="180975" cy="234950"/>
            </a:xfrm>
            <a:custGeom>
              <a:avLst/>
              <a:gdLst>
                <a:gd name="T0" fmla="*/ 35 w 172"/>
                <a:gd name="T1" fmla="*/ 0 h 221"/>
                <a:gd name="T2" fmla="*/ 35 w 172"/>
                <a:gd name="T3" fmla="*/ 0 h 221"/>
                <a:gd name="T4" fmla="*/ 16 w 172"/>
                <a:gd name="T5" fmla="*/ 10 h 221"/>
                <a:gd name="T6" fmla="*/ 0 w 172"/>
                <a:gd name="T7" fmla="*/ 56 h 221"/>
                <a:gd name="T8" fmla="*/ 26 w 172"/>
                <a:gd name="T9" fmla="*/ 89 h 221"/>
                <a:gd name="T10" fmla="*/ 22 w 172"/>
                <a:gd name="T11" fmla="*/ 126 h 221"/>
                <a:gd name="T12" fmla="*/ 26 w 172"/>
                <a:gd name="T13" fmla="*/ 128 h 221"/>
                <a:gd name="T14" fmla="*/ 70 w 172"/>
                <a:gd name="T15" fmla="*/ 107 h 221"/>
                <a:gd name="T16" fmla="*/ 129 w 172"/>
                <a:gd name="T17" fmla="*/ 173 h 221"/>
                <a:gd name="T18" fmla="*/ 127 w 172"/>
                <a:gd name="T19" fmla="*/ 214 h 221"/>
                <a:gd name="T20" fmla="*/ 140 w 172"/>
                <a:gd name="T21" fmla="*/ 221 h 221"/>
                <a:gd name="T22" fmla="*/ 172 w 172"/>
                <a:gd name="T23" fmla="*/ 195 h 221"/>
                <a:gd name="T24" fmla="*/ 169 w 172"/>
                <a:gd name="T25" fmla="*/ 175 h 221"/>
                <a:gd name="T26" fmla="*/ 78 w 172"/>
                <a:gd name="T27" fmla="*/ 88 h 221"/>
                <a:gd name="T28" fmla="*/ 79 w 172"/>
                <a:gd name="T29" fmla="*/ 75 h 221"/>
                <a:gd name="T30" fmla="*/ 90 w 172"/>
                <a:gd name="T31" fmla="*/ 67 h 221"/>
                <a:gd name="T32" fmla="*/ 82 w 172"/>
                <a:gd name="T33" fmla="*/ 45 h 221"/>
                <a:gd name="T34" fmla="*/ 45 w 172"/>
                <a:gd name="T35" fmla="*/ 39 h 221"/>
                <a:gd name="T36" fmla="*/ 35 w 172"/>
                <a:gd name="T3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2" h="221">
                  <a:moveTo>
                    <a:pt x="35" y="0"/>
                  </a:moveTo>
                  <a:lnTo>
                    <a:pt x="35" y="0"/>
                  </a:lnTo>
                  <a:lnTo>
                    <a:pt x="16" y="10"/>
                  </a:lnTo>
                  <a:lnTo>
                    <a:pt x="0" y="56"/>
                  </a:lnTo>
                  <a:lnTo>
                    <a:pt x="26" y="89"/>
                  </a:lnTo>
                  <a:lnTo>
                    <a:pt x="22" y="126"/>
                  </a:lnTo>
                  <a:lnTo>
                    <a:pt x="26" y="128"/>
                  </a:lnTo>
                  <a:lnTo>
                    <a:pt x="70" y="107"/>
                  </a:lnTo>
                  <a:lnTo>
                    <a:pt x="129" y="173"/>
                  </a:lnTo>
                  <a:lnTo>
                    <a:pt x="127" y="214"/>
                  </a:lnTo>
                  <a:lnTo>
                    <a:pt x="140" y="221"/>
                  </a:lnTo>
                  <a:lnTo>
                    <a:pt x="172" y="195"/>
                  </a:lnTo>
                  <a:lnTo>
                    <a:pt x="169" y="175"/>
                  </a:lnTo>
                  <a:lnTo>
                    <a:pt x="78" y="88"/>
                  </a:lnTo>
                  <a:lnTo>
                    <a:pt x="79" y="75"/>
                  </a:lnTo>
                  <a:lnTo>
                    <a:pt x="90" y="67"/>
                  </a:lnTo>
                  <a:lnTo>
                    <a:pt x="82" y="45"/>
                  </a:lnTo>
                  <a:lnTo>
                    <a:pt x="45" y="39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5" name="Freeform 250">
              <a:extLst>
                <a:ext uri="{FF2B5EF4-FFF2-40B4-BE49-F238E27FC236}">
                  <a16:creationId xmlns:a16="http://schemas.microsoft.com/office/drawing/2014/main" xmlns="" id="{DD42D165-70D0-5B48-BA6B-F66468F21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9300" y="3957638"/>
              <a:ext cx="187325" cy="400050"/>
            </a:xfrm>
            <a:custGeom>
              <a:avLst/>
              <a:gdLst>
                <a:gd name="T0" fmla="*/ 70 w 178"/>
                <a:gd name="T1" fmla="*/ 344 h 378"/>
                <a:gd name="T2" fmla="*/ 70 w 178"/>
                <a:gd name="T3" fmla="*/ 344 h 378"/>
                <a:gd name="T4" fmla="*/ 79 w 178"/>
                <a:gd name="T5" fmla="*/ 359 h 378"/>
                <a:gd name="T6" fmla="*/ 81 w 178"/>
                <a:gd name="T7" fmla="*/ 375 h 378"/>
                <a:gd name="T8" fmla="*/ 105 w 178"/>
                <a:gd name="T9" fmla="*/ 378 h 378"/>
                <a:gd name="T10" fmla="*/ 135 w 178"/>
                <a:gd name="T11" fmla="*/ 338 h 378"/>
                <a:gd name="T12" fmla="*/ 163 w 178"/>
                <a:gd name="T13" fmla="*/ 330 h 378"/>
                <a:gd name="T14" fmla="*/ 178 w 178"/>
                <a:gd name="T15" fmla="*/ 290 h 378"/>
                <a:gd name="T16" fmla="*/ 171 w 178"/>
                <a:gd name="T17" fmla="*/ 224 h 378"/>
                <a:gd name="T18" fmla="*/ 142 w 178"/>
                <a:gd name="T19" fmla="*/ 184 h 378"/>
                <a:gd name="T20" fmla="*/ 112 w 178"/>
                <a:gd name="T21" fmla="*/ 160 h 378"/>
                <a:gd name="T22" fmla="*/ 73 w 178"/>
                <a:gd name="T23" fmla="*/ 93 h 378"/>
                <a:gd name="T24" fmla="*/ 101 w 178"/>
                <a:gd name="T25" fmla="*/ 47 h 378"/>
                <a:gd name="T26" fmla="*/ 61 w 178"/>
                <a:gd name="T27" fmla="*/ 1 h 378"/>
                <a:gd name="T28" fmla="*/ 29 w 178"/>
                <a:gd name="T29" fmla="*/ 0 h 378"/>
                <a:gd name="T30" fmla="*/ 0 w 178"/>
                <a:gd name="T31" fmla="*/ 15 h 378"/>
                <a:gd name="T32" fmla="*/ 9 w 178"/>
                <a:gd name="T33" fmla="*/ 52 h 378"/>
                <a:gd name="T34" fmla="*/ 47 w 178"/>
                <a:gd name="T35" fmla="*/ 59 h 378"/>
                <a:gd name="T36" fmla="*/ 57 w 178"/>
                <a:gd name="T37" fmla="*/ 87 h 378"/>
                <a:gd name="T38" fmla="*/ 44 w 178"/>
                <a:gd name="T39" fmla="*/ 96 h 378"/>
                <a:gd name="T40" fmla="*/ 45 w 178"/>
                <a:gd name="T41" fmla="*/ 103 h 378"/>
                <a:gd name="T42" fmla="*/ 135 w 178"/>
                <a:gd name="T43" fmla="*/ 191 h 378"/>
                <a:gd name="T44" fmla="*/ 138 w 178"/>
                <a:gd name="T45" fmla="*/ 217 h 378"/>
                <a:gd name="T46" fmla="*/ 133 w 178"/>
                <a:gd name="T47" fmla="*/ 298 h 378"/>
                <a:gd name="T48" fmla="*/ 70 w 178"/>
                <a:gd name="T49" fmla="*/ 344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8" h="378">
                  <a:moveTo>
                    <a:pt x="70" y="344"/>
                  </a:moveTo>
                  <a:lnTo>
                    <a:pt x="70" y="344"/>
                  </a:lnTo>
                  <a:lnTo>
                    <a:pt x="79" y="359"/>
                  </a:lnTo>
                  <a:lnTo>
                    <a:pt x="81" y="375"/>
                  </a:lnTo>
                  <a:lnTo>
                    <a:pt x="105" y="378"/>
                  </a:lnTo>
                  <a:lnTo>
                    <a:pt x="135" y="338"/>
                  </a:lnTo>
                  <a:lnTo>
                    <a:pt x="163" y="330"/>
                  </a:lnTo>
                  <a:lnTo>
                    <a:pt x="178" y="290"/>
                  </a:lnTo>
                  <a:lnTo>
                    <a:pt x="171" y="224"/>
                  </a:lnTo>
                  <a:lnTo>
                    <a:pt x="142" y="184"/>
                  </a:lnTo>
                  <a:lnTo>
                    <a:pt x="112" y="160"/>
                  </a:lnTo>
                  <a:lnTo>
                    <a:pt x="73" y="93"/>
                  </a:lnTo>
                  <a:lnTo>
                    <a:pt x="101" y="47"/>
                  </a:lnTo>
                  <a:lnTo>
                    <a:pt x="61" y="1"/>
                  </a:lnTo>
                  <a:lnTo>
                    <a:pt x="29" y="0"/>
                  </a:lnTo>
                  <a:lnTo>
                    <a:pt x="0" y="15"/>
                  </a:lnTo>
                  <a:lnTo>
                    <a:pt x="9" y="52"/>
                  </a:lnTo>
                  <a:lnTo>
                    <a:pt x="47" y="59"/>
                  </a:lnTo>
                  <a:lnTo>
                    <a:pt x="57" y="87"/>
                  </a:lnTo>
                  <a:lnTo>
                    <a:pt x="44" y="96"/>
                  </a:lnTo>
                  <a:lnTo>
                    <a:pt x="45" y="103"/>
                  </a:lnTo>
                  <a:lnTo>
                    <a:pt x="135" y="191"/>
                  </a:lnTo>
                  <a:lnTo>
                    <a:pt x="138" y="217"/>
                  </a:lnTo>
                  <a:lnTo>
                    <a:pt x="133" y="298"/>
                  </a:lnTo>
                  <a:lnTo>
                    <a:pt x="70" y="34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6" name="Freeform 251">
              <a:extLst>
                <a:ext uri="{FF2B5EF4-FFF2-40B4-BE49-F238E27FC236}">
                  <a16:creationId xmlns:a16="http://schemas.microsoft.com/office/drawing/2014/main" xmlns="" id="{1D4D3C07-4BDA-4E46-84EF-D0E52F657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0700" y="3476626"/>
              <a:ext cx="125413" cy="63500"/>
            </a:xfrm>
            <a:custGeom>
              <a:avLst/>
              <a:gdLst>
                <a:gd name="T0" fmla="*/ 0 w 120"/>
                <a:gd name="T1" fmla="*/ 12 h 60"/>
                <a:gd name="T2" fmla="*/ 0 w 120"/>
                <a:gd name="T3" fmla="*/ 12 h 60"/>
                <a:gd name="T4" fmla="*/ 26 w 120"/>
                <a:gd name="T5" fmla="*/ 45 h 60"/>
                <a:gd name="T6" fmla="*/ 58 w 120"/>
                <a:gd name="T7" fmla="*/ 60 h 60"/>
                <a:gd name="T8" fmla="*/ 77 w 120"/>
                <a:gd name="T9" fmla="*/ 60 h 60"/>
                <a:gd name="T10" fmla="*/ 111 w 120"/>
                <a:gd name="T11" fmla="*/ 51 h 60"/>
                <a:gd name="T12" fmla="*/ 120 w 120"/>
                <a:gd name="T13" fmla="*/ 38 h 60"/>
                <a:gd name="T14" fmla="*/ 20 w 120"/>
                <a:gd name="T15" fmla="*/ 0 h 60"/>
                <a:gd name="T16" fmla="*/ 0 w 120"/>
                <a:gd name="T17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60">
                  <a:moveTo>
                    <a:pt x="0" y="12"/>
                  </a:moveTo>
                  <a:lnTo>
                    <a:pt x="0" y="12"/>
                  </a:lnTo>
                  <a:lnTo>
                    <a:pt x="26" y="45"/>
                  </a:lnTo>
                  <a:lnTo>
                    <a:pt x="58" y="60"/>
                  </a:lnTo>
                  <a:lnTo>
                    <a:pt x="77" y="60"/>
                  </a:lnTo>
                  <a:lnTo>
                    <a:pt x="111" y="51"/>
                  </a:lnTo>
                  <a:lnTo>
                    <a:pt x="120" y="38"/>
                  </a:lnTo>
                  <a:lnTo>
                    <a:pt x="20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7" name="Freeform 252">
              <a:extLst>
                <a:ext uri="{FF2B5EF4-FFF2-40B4-BE49-F238E27FC236}">
                  <a16:creationId xmlns:a16="http://schemas.microsoft.com/office/drawing/2014/main" xmlns="" id="{E53CFC43-84B8-7041-9124-7C36C1690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3250" y="3536951"/>
              <a:ext cx="74613" cy="65088"/>
            </a:xfrm>
            <a:custGeom>
              <a:avLst/>
              <a:gdLst>
                <a:gd name="T0" fmla="*/ 33 w 71"/>
                <a:gd name="T1" fmla="*/ 0 h 62"/>
                <a:gd name="T2" fmla="*/ 33 w 71"/>
                <a:gd name="T3" fmla="*/ 0 h 62"/>
                <a:gd name="T4" fmla="*/ 71 w 71"/>
                <a:gd name="T5" fmla="*/ 49 h 62"/>
                <a:gd name="T6" fmla="*/ 60 w 71"/>
                <a:gd name="T7" fmla="*/ 62 h 62"/>
                <a:gd name="T8" fmla="*/ 33 w 71"/>
                <a:gd name="T9" fmla="*/ 57 h 62"/>
                <a:gd name="T10" fmla="*/ 0 w 71"/>
                <a:gd name="T11" fmla="*/ 28 h 62"/>
                <a:gd name="T12" fmla="*/ 2 w 71"/>
                <a:gd name="T13" fmla="*/ 8 h 62"/>
                <a:gd name="T14" fmla="*/ 33 w 71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2">
                  <a:moveTo>
                    <a:pt x="33" y="0"/>
                  </a:moveTo>
                  <a:lnTo>
                    <a:pt x="33" y="0"/>
                  </a:lnTo>
                  <a:lnTo>
                    <a:pt x="71" y="49"/>
                  </a:lnTo>
                  <a:lnTo>
                    <a:pt x="60" y="62"/>
                  </a:lnTo>
                  <a:lnTo>
                    <a:pt x="33" y="57"/>
                  </a:lnTo>
                  <a:lnTo>
                    <a:pt x="0" y="28"/>
                  </a:lnTo>
                  <a:lnTo>
                    <a:pt x="2" y="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8" name="Freeform 253">
              <a:extLst>
                <a:ext uri="{FF2B5EF4-FFF2-40B4-BE49-F238E27FC236}">
                  <a16:creationId xmlns:a16="http://schemas.microsoft.com/office/drawing/2014/main" xmlns="" id="{CC478806-FDB1-8F4F-B9DB-3CF3D29FA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2938" y="3519488"/>
              <a:ext cx="111125" cy="84138"/>
            </a:xfrm>
            <a:custGeom>
              <a:avLst/>
              <a:gdLst>
                <a:gd name="T0" fmla="*/ 8 w 104"/>
                <a:gd name="T1" fmla="*/ 0 h 80"/>
                <a:gd name="T2" fmla="*/ 8 w 104"/>
                <a:gd name="T3" fmla="*/ 0 h 80"/>
                <a:gd name="T4" fmla="*/ 0 w 104"/>
                <a:gd name="T5" fmla="*/ 13 h 80"/>
                <a:gd name="T6" fmla="*/ 37 w 104"/>
                <a:gd name="T7" fmla="*/ 62 h 80"/>
                <a:gd name="T8" fmla="*/ 50 w 104"/>
                <a:gd name="T9" fmla="*/ 58 h 80"/>
                <a:gd name="T10" fmla="*/ 71 w 104"/>
                <a:gd name="T11" fmla="*/ 80 h 80"/>
                <a:gd name="T12" fmla="*/ 81 w 104"/>
                <a:gd name="T13" fmla="*/ 41 h 80"/>
                <a:gd name="T14" fmla="*/ 104 w 104"/>
                <a:gd name="T15" fmla="*/ 45 h 80"/>
                <a:gd name="T16" fmla="*/ 103 w 104"/>
                <a:gd name="T17" fmla="*/ 34 h 80"/>
                <a:gd name="T18" fmla="*/ 65 w 104"/>
                <a:gd name="T19" fmla="*/ 0 h 80"/>
                <a:gd name="T20" fmla="*/ 58 w 104"/>
                <a:gd name="T21" fmla="*/ 20 h 80"/>
                <a:gd name="T22" fmla="*/ 8 w 104"/>
                <a:gd name="T2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80">
                  <a:moveTo>
                    <a:pt x="8" y="0"/>
                  </a:moveTo>
                  <a:lnTo>
                    <a:pt x="8" y="0"/>
                  </a:lnTo>
                  <a:lnTo>
                    <a:pt x="0" y="13"/>
                  </a:lnTo>
                  <a:lnTo>
                    <a:pt x="37" y="62"/>
                  </a:lnTo>
                  <a:lnTo>
                    <a:pt x="50" y="58"/>
                  </a:lnTo>
                  <a:lnTo>
                    <a:pt x="71" y="80"/>
                  </a:lnTo>
                  <a:lnTo>
                    <a:pt x="81" y="41"/>
                  </a:lnTo>
                  <a:lnTo>
                    <a:pt x="104" y="45"/>
                  </a:lnTo>
                  <a:lnTo>
                    <a:pt x="103" y="34"/>
                  </a:lnTo>
                  <a:lnTo>
                    <a:pt x="65" y="0"/>
                  </a:lnTo>
                  <a:lnTo>
                    <a:pt x="58" y="2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9" name="Freeform 254">
              <a:extLst>
                <a:ext uri="{FF2B5EF4-FFF2-40B4-BE49-F238E27FC236}">
                  <a16:creationId xmlns:a16="http://schemas.microsoft.com/office/drawing/2014/main" xmlns="" id="{CE361E05-9FC5-064C-A3EA-126210CC7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063" y="3587751"/>
              <a:ext cx="468313" cy="368300"/>
            </a:xfrm>
            <a:custGeom>
              <a:avLst/>
              <a:gdLst>
                <a:gd name="T0" fmla="*/ 9 w 443"/>
                <a:gd name="T1" fmla="*/ 15 h 348"/>
                <a:gd name="T2" fmla="*/ 9 w 443"/>
                <a:gd name="T3" fmla="*/ 15 h 348"/>
                <a:gd name="T4" fmla="*/ 0 w 443"/>
                <a:gd name="T5" fmla="*/ 25 h 348"/>
                <a:gd name="T6" fmla="*/ 1 w 443"/>
                <a:gd name="T7" fmla="*/ 41 h 348"/>
                <a:gd name="T8" fmla="*/ 13 w 443"/>
                <a:gd name="T9" fmla="*/ 58 h 348"/>
                <a:gd name="T10" fmla="*/ 55 w 443"/>
                <a:gd name="T11" fmla="*/ 104 h 348"/>
                <a:gd name="T12" fmla="*/ 49 w 443"/>
                <a:gd name="T13" fmla="*/ 122 h 348"/>
                <a:gd name="T14" fmla="*/ 41 w 443"/>
                <a:gd name="T15" fmla="*/ 122 h 348"/>
                <a:gd name="T16" fmla="*/ 38 w 443"/>
                <a:gd name="T17" fmla="*/ 141 h 348"/>
                <a:gd name="T18" fmla="*/ 61 w 443"/>
                <a:gd name="T19" fmla="*/ 172 h 348"/>
                <a:gd name="T20" fmla="*/ 84 w 443"/>
                <a:gd name="T21" fmla="*/ 173 h 348"/>
                <a:gd name="T22" fmla="*/ 128 w 443"/>
                <a:gd name="T23" fmla="*/ 235 h 348"/>
                <a:gd name="T24" fmla="*/ 153 w 443"/>
                <a:gd name="T25" fmla="*/ 236 h 348"/>
                <a:gd name="T26" fmla="*/ 172 w 443"/>
                <a:gd name="T27" fmla="*/ 250 h 348"/>
                <a:gd name="T28" fmla="*/ 173 w 443"/>
                <a:gd name="T29" fmla="*/ 278 h 348"/>
                <a:gd name="T30" fmla="*/ 249 w 443"/>
                <a:gd name="T31" fmla="*/ 323 h 348"/>
                <a:gd name="T32" fmla="*/ 278 w 443"/>
                <a:gd name="T33" fmla="*/ 323 h 348"/>
                <a:gd name="T34" fmla="*/ 295 w 443"/>
                <a:gd name="T35" fmla="*/ 308 h 348"/>
                <a:gd name="T36" fmla="*/ 317 w 443"/>
                <a:gd name="T37" fmla="*/ 307 h 348"/>
                <a:gd name="T38" fmla="*/ 330 w 443"/>
                <a:gd name="T39" fmla="*/ 336 h 348"/>
                <a:gd name="T40" fmla="*/ 412 w 443"/>
                <a:gd name="T41" fmla="*/ 348 h 348"/>
                <a:gd name="T42" fmla="*/ 415 w 443"/>
                <a:gd name="T43" fmla="*/ 318 h 348"/>
                <a:gd name="T44" fmla="*/ 442 w 443"/>
                <a:gd name="T45" fmla="*/ 308 h 348"/>
                <a:gd name="T46" fmla="*/ 443 w 443"/>
                <a:gd name="T47" fmla="*/ 297 h 348"/>
                <a:gd name="T48" fmla="*/ 422 w 443"/>
                <a:gd name="T49" fmla="*/ 267 h 348"/>
                <a:gd name="T50" fmla="*/ 373 w 443"/>
                <a:gd name="T51" fmla="*/ 228 h 348"/>
                <a:gd name="T52" fmla="*/ 399 w 443"/>
                <a:gd name="T53" fmla="*/ 205 h 348"/>
                <a:gd name="T54" fmla="*/ 397 w 443"/>
                <a:gd name="T55" fmla="*/ 195 h 348"/>
                <a:gd name="T56" fmla="*/ 365 w 443"/>
                <a:gd name="T57" fmla="*/ 190 h 348"/>
                <a:gd name="T58" fmla="*/ 352 w 443"/>
                <a:gd name="T59" fmla="*/ 83 h 348"/>
                <a:gd name="T60" fmla="*/ 350 w 443"/>
                <a:gd name="T61" fmla="*/ 58 h 348"/>
                <a:gd name="T62" fmla="*/ 264 w 443"/>
                <a:gd name="T63" fmla="*/ 25 h 348"/>
                <a:gd name="T64" fmla="*/ 225 w 443"/>
                <a:gd name="T65" fmla="*/ 33 h 348"/>
                <a:gd name="T66" fmla="*/ 204 w 443"/>
                <a:gd name="T67" fmla="*/ 60 h 348"/>
                <a:gd name="T68" fmla="*/ 185 w 443"/>
                <a:gd name="T69" fmla="*/ 58 h 348"/>
                <a:gd name="T70" fmla="*/ 179 w 443"/>
                <a:gd name="T71" fmla="*/ 63 h 348"/>
                <a:gd name="T72" fmla="*/ 137 w 443"/>
                <a:gd name="T73" fmla="*/ 60 h 348"/>
                <a:gd name="T74" fmla="*/ 84 w 443"/>
                <a:gd name="T75" fmla="*/ 21 h 348"/>
                <a:gd name="T76" fmla="*/ 64 w 443"/>
                <a:gd name="T77" fmla="*/ 0 h 348"/>
                <a:gd name="T78" fmla="*/ 55 w 443"/>
                <a:gd name="T79" fmla="*/ 2 h 348"/>
                <a:gd name="T80" fmla="*/ 38 w 443"/>
                <a:gd name="T81" fmla="*/ 21 h 348"/>
                <a:gd name="T82" fmla="*/ 9 w 443"/>
                <a:gd name="T83" fmla="*/ 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3" h="348">
                  <a:moveTo>
                    <a:pt x="9" y="15"/>
                  </a:moveTo>
                  <a:lnTo>
                    <a:pt x="9" y="15"/>
                  </a:lnTo>
                  <a:lnTo>
                    <a:pt x="0" y="25"/>
                  </a:lnTo>
                  <a:lnTo>
                    <a:pt x="1" y="41"/>
                  </a:lnTo>
                  <a:lnTo>
                    <a:pt x="13" y="58"/>
                  </a:lnTo>
                  <a:lnTo>
                    <a:pt x="55" y="104"/>
                  </a:lnTo>
                  <a:lnTo>
                    <a:pt x="49" y="122"/>
                  </a:lnTo>
                  <a:lnTo>
                    <a:pt x="41" y="122"/>
                  </a:lnTo>
                  <a:lnTo>
                    <a:pt x="38" y="141"/>
                  </a:lnTo>
                  <a:lnTo>
                    <a:pt x="61" y="172"/>
                  </a:lnTo>
                  <a:lnTo>
                    <a:pt x="84" y="173"/>
                  </a:lnTo>
                  <a:lnTo>
                    <a:pt x="128" y="235"/>
                  </a:lnTo>
                  <a:lnTo>
                    <a:pt x="153" y="236"/>
                  </a:lnTo>
                  <a:lnTo>
                    <a:pt x="172" y="250"/>
                  </a:lnTo>
                  <a:lnTo>
                    <a:pt x="173" y="278"/>
                  </a:lnTo>
                  <a:lnTo>
                    <a:pt x="249" y="323"/>
                  </a:lnTo>
                  <a:lnTo>
                    <a:pt x="278" y="323"/>
                  </a:lnTo>
                  <a:lnTo>
                    <a:pt x="295" y="308"/>
                  </a:lnTo>
                  <a:lnTo>
                    <a:pt x="317" y="307"/>
                  </a:lnTo>
                  <a:lnTo>
                    <a:pt x="330" y="336"/>
                  </a:lnTo>
                  <a:lnTo>
                    <a:pt x="412" y="348"/>
                  </a:lnTo>
                  <a:lnTo>
                    <a:pt x="415" y="318"/>
                  </a:lnTo>
                  <a:lnTo>
                    <a:pt x="442" y="308"/>
                  </a:lnTo>
                  <a:lnTo>
                    <a:pt x="443" y="297"/>
                  </a:lnTo>
                  <a:lnTo>
                    <a:pt x="422" y="267"/>
                  </a:lnTo>
                  <a:lnTo>
                    <a:pt x="373" y="228"/>
                  </a:lnTo>
                  <a:lnTo>
                    <a:pt x="399" y="205"/>
                  </a:lnTo>
                  <a:lnTo>
                    <a:pt x="397" y="195"/>
                  </a:lnTo>
                  <a:lnTo>
                    <a:pt x="365" y="190"/>
                  </a:lnTo>
                  <a:lnTo>
                    <a:pt x="352" y="83"/>
                  </a:lnTo>
                  <a:lnTo>
                    <a:pt x="350" y="58"/>
                  </a:lnTo>
                  <a:lnTo>
                    <a:pt x="264" y="25"/>
                  </a:lnTo>
                  <a:lnTo>
                    <a:pt x="225" y="33"/>
                  </a:lnTo>
                  <a:lnTo>
                    <a:pt x="204" y="60"/>
                  </a:lnTo>
                  <a:lnTo>
                    <a:pt x="185" y="58"/>
                  </a:lnTo>
                  <a:lnTo>
                    <a:pt x="179" y="63"/>
                  </a:lnTo>
                  <a:lnTo>
                    <a:pt x="137" y="60"/>
                  </a:lnTo>
                  <a:lnTo>
                    <a:pt x="84" y="21"/>
                  </a:lnTo>
                  <a:lnTo>
                    <a:pt x="64" y="0"/>
                  </a:lnTo>
                  <a:lnTo>
                    <a:pt x="55" y="2"/>
                  </a:lnTo>
                  <a:lnTo>
                    <a:pt x="38" y="21"/>
                  </a:lnTo>
                  <a:lnTo>
                    <a:pt x="9" y="1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0" name="Freeform 255">
              <a:extLst>
                <a:ext uri="{FF2B5EF4-FFF2-40B4-BE49-F238E27FC236}">
                  <a16:creationId xmlns:a16="http://schemas.microsoft.com/office/drawing/2014/main" xmlns="" id="{F344581F-FDD4-5C40-BCD3-77C9EDAC5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9075" y="3522663"/>
              <a:ext cx="415925" cy="177800"/>
            </a:xfrm>
            <a:custGeom>
              <a:avLst/>
              <a:gdLst>
                <a:gd name="T0" fmla="*/ 310 w 393"/>
                <a:gd name="T1" fmla="*/ 7 h 168"/>
                <a:gd name="T2" fmla="*/ 310 w 393"/>
                <a:gd name="T3" fmla="*/ 7 h 168"/>
                <a:gd name="T4" fmla="*/ 292 w 393"/>
                <a:gd name="T5" fmla="*/ 26 h 168"/>
                <a:gd name="T6" fmla="*/ 228 w 393"/>
                <a:gd name="T7" fmla="*/ 24 h 168"/>
                <a:gd name="T8" fmla="*/ 189 w 393"/>
                <a:gd name="T9" fmla="*/ 1 h 168"/>
                <a:gd name="T10" fmla="*/ 151 w 393"/>
                <a:gd name="T11" fmla="*/ 0 h 168"/>
                <a:gd name="T12" fmla="*/ 108 w 393"/>
                <a:gd name="T13" fmla="*/ 31 h 168"/>
                <a:gd name="T14" fmla="*/ 68 w 393"/>
                <a:gd name="T15" fmla="*/ 32 h 168"/>
                <a:gd name="T16" fmla="*/ 64 w 393"/>
                <a:gd name="T17" fmla="*/ 56 h 168"/>
                <a:gd name="T18" fmla="*/ 18 w 393"/>
                <a:gd name="T19" fmla="*/ 56 h 168"/>
                <a:gd name="T20" fmla="*/ 0 w 393"/>
                <a:gd name="T21" fmla="*/ 72 h 168"/>
                <a:gd name="T22" fmla="*/ 0 w 393"/>
                <a:gd name="T23" fmla="*/ 82 h 168"/>
                <a:gd name="T24" fmla="*/ 11 w 393"/>
                <a:gd name="T25" fmla="*/ 91 h 168"/>
                <a:gd name="T26" fmla="*/ 11 w 393"/>
                <a:gd name="T27" fmla="*/ 101 h 168"/>
                <a:gd name="T28" fmla="*/ 6 w 393"/>
                <a:gd name="T29" fmla="*/ 113 h 168"/>
                <a:gd name="T30" fmla="*/ 11 w 393"/>
                <a:gd name="T31" fmla="*/ 123 h 168"/>
                <a:gd name="T32" fmla="*/ 26 w 393"/>
                <a:gd name="T33" fmla="*/ 116 h 168"/>
                <a:gd name="T34" fmla="*/ 40 w 393"/>
                <a:gd name="T35" fmla="*/ 132 h 168"/>
                <a:gd name="T36" fmla="*/ 37 w 393"/>
                <a:gd name="T37" fmla="*/ 143 h 168"/>
                <a:gd name="T38" fmla="*/ 31 w 393"/>
                <a:gd name="T39" fmla="*/ 150 h 168"/>
                <a:gd name="T40" fmla="*/ 39 w 393"/>
                <a:gd name="T41" fmla="*/ 160 h 168"/>
                <a:gd name="T42" fmla="*/ 80 w 393"/>
                <a:gd name="T43" fmla="*/ 168 h 168"/>
                <a:gd name="T44" fmla="*/ 108 w 393"/>
                <a:gd name="T45" fmla="*/ 156 h 168"/>
                <a:gd name="T46" fmla="*/ 108 w 393"/>
                <a:gd name="T47" fmla="*/ 138 h 168"/>
                <a:gd name="T48" fmla="*/ 122 w 393"/>
                <a:gd name="T49" fmla="*/ 141 h 168"/>
                <a:gd name="T50" fmla="*/ 155 w 393"/>
                <a:gd name="T51" fmla="*/ 160 h 168"/>
                <a:gd name="T52" fmla="*/ 191 w 393"/>
                <a:gd name="T53" fmla="*/ 155 h 168"/>
                <a:gd name="T54" fmla="*/ 207 w 393"/>
                <a:gd name="T55" fmla="*/ 140 h 168"/>
                <a:gd name="T56" fmla="*/ 217 w 393"/>
                <a:gd name="T57" fmla="*/ 144 h 168"/>
                <a:gd name="T58" fmla="*/ 217 w 393"/>
                <a:gd name="T59" fmla="*/ 160 h 168"/>
                <a:gd name="T60" fmla="*/ 231 w 393"/>
                <a:gd name="T61" fmla="*/ 160 h 168"/>
                <a:gd name="T62" fmla="*/ 243 w 393"/>
                <a:gd name="T63" fmla="*/ 137 h 168"/>
                <a:gd name="T64" fmla="*/ 347 w 393"/>
                <a:gd name="T65" fmla="*/ 126 h 168"/>
                <a:gd name="T66" fmla="*/ 393 w 393"/>
                <a:gd name="T67" fmla="*/ 121 h 168"/>
                <a:gd name="T68" fmla="*/ 381 w 393"/>
                <a:gd name="T69" fmla="*/ 105 h 168"/>
                <a:gd name="T70" fmla="*/ 381 w 393"/>
                <a:gd name="T71" fmla="*/ 83 h 168"/>
                <a:gd name="T72" fmla="*/ 390 w 393"/>
                <a:gd name="T73" fmla="*/ 72 h 168"/>
                <a:gd name="T74" fmla="*/ 357 w 393"/>
                <a:gd name="T75" fmla="*/ 45 h 168"/>
                <a:gd name="T76" fmla="*/ 358 w 393"/>
                <a:gd name="T77" fmla="*/ 22 h 168"/>
                <a:gd name="T78" fmla="*/ 340 w 393"/>
                <a:gd name="T79" fmla="*/ 22 h 168"/>
                <a:gd name="T80" fmla="*/ 310 w 393"/>
                <a:gd name="T81" fmla="*/ 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3" h="168">
                  <a:moveTo>
                    <a:pt x="310" y="7"/>
                  </a:moveTo>
                  <a:lnTo>
                    <a:pt x="310" y="7"/>
                  </a:lnTo>
                  <a:lnTo>
                    <a:pt x="292" y="26"/>
                  </a:lnTo>
                  <a:lnTo>
                    <a:pt x="228" y="24"/>
                  </a:lnTo>
                  <a:lnTo>
                    <a:pt x="189" y="1"/>
                  </a:lnTo>
                  <a:lnTo>
                    <a:pt x="151" y="0"/>
                  </a:lnTo>
                  <a:lnTo>
                    <a:pt x="108" y="31"/>
                  </a:lnTo>
                  <a:lnTo>
                    <a:pt x="68" y="32"/>
                  </a:lnTo>
                  <a:lnTo>
                    <a:pt x="64" y="56"/>
                  </a:lnTo>
                  <a:lnTo>
                    <a:pt x="18" y="56"/>
                  </a:lnTo>
                  <a:lnTo>
                    <a:pt x="0" y="72"/>
                  </a:lnTo>
                  <a:lnTo>
                    <a:pt x="0" y="82"/>
                  </a:lnTo>
                  <a:lnTo>
                    <a:pt x="11" y="91"/>
                  </a:lnTo>
                  <a:lnTo>
                    <a:pt x="11" y="101"/>
                  </a:lnTo>
                  <a:lnTo>
                    <a:pt x="6" y="113"/>
                  </a:lnTo>
                  <a:lnTo>
                    <a:pt x="11" y="123"/>
                  </a:lnTo>
                  <a:lnTo>
                    <a:pt x="26" y="116"/>
                  </a:lnTo>
                  <a:lnTo>
                    <a:pt x="40" y="132"/>
                  </a:lnTo>
                  <a:lnTo>
                    <a:pt x="37" y="143"/>
                  </a:lnTo>
                  <a:lnTo>
                    <a:pt x="31" y="150"/>
                  </a:lnTo>
                  <a:lnTo>
                    <a:pt x="39" y="160"/>
                  </a:lnTo>
                  <a:lnTo>
                    <a:pt x="80" y="168"/>
                  </a:lnTo>
                  <a:lnTo>
                    <a:pt x="108" y="156"/>
                  </a:lnTo>
                  <a:lnTo>
                    <a:pt x="108" y="138"/>
                  </a:lnTo>
                  <a:lnTo>
                    <a:pt x="122" y="141"/>
                  </a:lnTo>
                  <a:lnTo>
                    <a:pt x="155" y="160"/>
                  </a:lnTo>
                  <a:lnTo>
                    <a:pt x="191" y="155"/>
                  </a:lnTo>
                  <a:lnTo>
                    <a:pt x="207" y="140"/>
                  </a:lnTo>
                  <a:lnTo>
                    <a:pt x="217" y="144"/>
                  </a:lnTo>
                  <a:lnTo>
                    <a:pt x="217" y="160"/>
                  </a:lnTo>
                  <a:lnTo>
                    <a:pt x="231" y="160"/>
                  </a:lnTo>
                  <a:lnTo>
                    <a:pt x="243" y="137"/>
                  </a:lnTo>
                  <a:lnTo>
                    <a:pt x="347" y="126"/>
                  </a:lnTo>
                  <a:lnTo>
                    <a:pt x="393" y="121"/>
                  </a:lnTo>
                  <a:lnTo>
                    <a:pt x="381" y="105"/>
                  </a:lnTo>
                  <a:lnTo>
                    <a:pt x="381" y="83"/>
                  </a:lnTo>
                  <a:lnTo>
                    <a:pt x="390" y="72"/>
                  </a:lnTo>
                  <a:lnTo>
                    <a:pt x="357" y="45"/>
                  </a:lnTo>
                  <a:lnTo>
                    <a:pt x="358" y="22"/>
                  </a:lnTo>
                  <a:lnTo>
                    <a:pt x="340" y="22"/>
                  </a:lnTo>
                  <a:lnTo>
                    <a:pt x="310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1" name="Freeform 256">
              <a:extLst>
                <a:ext uri="{FF2B5EF4-FFF2-40B4-BE49-F238E27FC236}">
                  <a16:creationId xmlns:a16="http://schemas.microsoft.com/office/drawing/2014/main" xmlns="" id="{DA7C4334-E9D1-854F-B128-05D605A64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7225" y="4129088"/>
              <a:ext cx="244475" cy="161925"/>
            </a:xfrm>
            <a:custGeom>
              <a:avLst/>
              <a:gdLst>
                <a:gd name="T0" fmla="*/ 0 w 231"/>
                <a:gd name="T1" fmla="*/ 63 h 154"/>
                <a:gd name="T2" fmla="*/ 0 w 231"/>
                <a:gd name="T3" fmla="*/ 63 h 154"/>
                <a:gd name="T4" fmla="*/ 11 w 231"/>
                <a:gd name="T5" fmla="*/ 97 h 154"/>
                <a:gd name="T6" fmla="*/ 11 w 231"/>
                <a:gd name="T7" fmla="*/ 130 h 154"/>
                <a:gd name="T8" fmla="*/ 38 w 231"/>
                <a:gd name="T9" fmla="*/ 154 h 154"/>
                <a:gd name="T10" fmla="*/ 230 w 231"/>
                <a:gd name="T11" fmla="*/ 77 h 154"/>
                <a:gd name="T12" fmla="*/ 231 w 231"/>
                <a:gd name="T13" fmla="*/ 55 h 154"/>
                <a:gd name="T14" fmla="*/ 201 w 231"/>
                <a:gd name="T15" fmla="*/ 0 h 154"/>
                <a:gd name="T16" fmla="*/ 124 w 231"/>
                <a:gd name="T17" fmla="*/ 25 h 154"/>
                <a:gd name="T18" fmla="*/ 80 w 231"/>
                <a:gd name="T19" fmla="*/ 68 h 154"/>
                <a:gd name="T20" fmla="*/ 28 w 231"/>
                <a:gd name="T21" fmla="*/ 38 h 154"/>
                <a:gd name="T22" fmla="*/ 0 w 231"/>
                <a:gd name="T23" fmla="*/ 6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1" h="154">
                  <a:moveTo>
                    <a:pt x="0" y="63"/>
                  </a:moveTo>
                  <a:lnTo>
                    <a:pt x="0" y="63"/>
                  </a:lnTo>
                  <a:lnTo>
                    <a:pt x="11" y="97"/>
                  </a:lnTo>
                  <a:lnTo>
                    <a:pt x="11" y="130"/>
                  </a:lnTo>
                  <a:lnTo>
                    <a:pt x="38" y="154"/>
                  </a:lnTo>
                  <a:lnTo>
                    <a:pt x="230" y="77"/>
                  </a:lnTo>
                  <a:lnTo>
                    <a:pt x="231" y="55"/>
                  </a:lnTo>
                  <a:lnTo>
                    <a:pt x="201" y="0"/>
                  </a:lnTo>
                  <a:lnTo>
                    <a:pt x="124" y="25"/>
                  </a:lnTo>
                  <a:lnTo>
                    <a:pt x="80" y="68"/>
                  </a:lnTo>
                  <a:lnTo>
                    <a:pt x="28" y="38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2" name="Freeform 257">
              <a:extLst>
                <a:ext uri="{FF2B5EF4-FFF2-40B4-BE49-F238E27FC236}">
                  <a16:creationId xmlns:a16="http://schemas.microsoft.com/office/drawing/2014/main" xmlns="" id="{FEA1F615-E865-9746-9541-B309AF46D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6300" y="3968751"/>
              <a:ext cx="161925" cy="214313"/>
            </a:xfrm>
            <a:custGeom>
              <a:avLst/>
              <a:gdLst>
                <a:gd name="T0" fmla="*/ 0 w 154"/>
                <a:gd name="T1" fmla="*/ 149 h 203"/>
                <a:gd name="T2" fmla="*/ 0 w 154"/>
                <a:gd name="T3" fmla="*/ 149 h 203"/>
                <a:gd name="T4" fmla="*/ 58 w 154"/>
                <a:gd name="T5" fmla="*/ 115 h 203"/>
                <a:gd name="T6" fmla="*/ 68 w 154"/>
                <a:gd name="T7" fmla="*/ 66 h 203"/>
                <a:gd name="T8" fmla="*/ 55 w 154"/>
                <a:gd name="T9" fmla="*/ 59 h 203"/>
                <a:gd name="T10" fmla="*/ 61 w 154"/>
                <a:gd name="T11" fmla="*/ 6 h 203"/>
                <a:gd name="T12" fmla="*/ 72 w 154"/>
                <a:gd name="T13" fmla="*/ 0 h 203"/>
                <a:gd name="T14" fmla="*/ 84 w 154"/>
                <a:gd name="T15" fmla="*/ 18 h 203"/>
                <a:gd name="T16" fmla="*/ 154 w 154"/>
                <a:gd name="T17" fmla="*/ 55 h 203"/>
                <a:gd name="T18" fmla="*/ 154 w 154"/>
                <a:gd name="T19" fmla="*/ 76 h 203"/>
                <a:gd name="T20" fmla="*/ 69 w 154"/>
                <a:gd name="T21" fmla="*/ 202 h 203"/>
                <a:gd name="T22" fmla="*/ 29 w 154"/>
                <a:gd name="T23" fmla="*/ 203 h 203"/>
                <a:gd name="T24" fmla="*/ 0 w 154"/>
                <a:gd name="T25" fmla="*/ 149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203">
                  <a:moveTo>
                    <a:pt x="0" y="149"/>
                  </a:moveTo>
                  <a:lnTo>
                    <a:pt x="0" y="149"/>
                  </a:lnTo>
                  <a:lnTo>
                    <a:pt x="58" y="115"/>
                  </a:lnTo>
                  <a:lnTo>
                    <a:pt x="68" y="66"/>
                  </a:lnTo>
                  <a:lnTo>
                    <a:pt x="55" y="59"/>
                  </a:lnTo>
                  <a:lnTo>
                    <a:pt x="61" y="6"/>
                  </a:lnTo>
                  <a:lnTo>
                    <a:pt x="72" y="0"/>
                  </a:lnTo>
                  <a:lnTo>
                    <a:pt x="84" y="18"/>
                  </a:lnTo>
                  <a:lnTo>
                    <a:pt x="154" y="55"/>
                  </a:lnTo>
                  <a:lnTo>
                    <a:pt x="154" y="76"/>
                  </a:lnTo>
                  <a:lnTo>
                    <a:pt x="69" y="202"/>
                  </a:lnTo>
                  <a:lnTo>
                    <a:pt x="29" y="203"/>
                  </a:lnTo>
                  <a:lnTo>
                    <a:pt x="0" y="14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3" name="Freeform 258">
              <a:extLst>
                <a:ext uri="{FF2B5EF4-FFF2-40B4-BE49-F238E27FC236}">
                  <a16:creationId xmlns:a16="http://schemas.microsoft.com/office/drawing/2014/main" xmlns="" id="{CC108BF5-5CC7-1D40-A212-C5D3A6E4B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9788" y="3940176"/>
              <a:ext cx="114300" cy="90488"/>
            </a:xfrm>
            <a:custGeom>
              <a:avLst/>
              <a:gdLst>
                <a:gd name="T0" fmla="*/ 0 w 108"/>
                <a:gd name="T1" fmla="*/ 51 h 85"/>
                <a:gd name="T2" fmla="*/ 0 w 108"/>
                <a:gd name="T3" fmla="*/ 51 h 85"/>
                <a:gd name="T4" fmla="*/ 6 w 108"/>
                <a:gd name="T5" fmla="*/ 78 h 85"/>
                <a:gd name="T6" fmla="*/ 84 w 108"/>
                <a:gd name="T7" fmla="*/ 85 h 85"/>
                <a:gd name="T8" fmla="*/ 89 w 108"/>
                <a:gd name="T9" fmla="*/ 29 h 85"/>
                <a:gd name="T10" fmla="*/ 104 w 108"/>
                <a:gd name="T11" fmla="*/ 21 h 85"/>
                <a:gd name="T12" fmla="*/ 108 w 108"/>
                <a:gd name="T13" fmla="*/ 0 h 85"/>
                <a:gd name="T14" fmla="*/ 84 w 108"/>
                <a:gd name="T15" fmla="*/ 7 h 85"/>
                <a:gd name="T16" fmla="*/ 57 w 108"/>
                <a:gd name="T17" fmla="*/ 48 h 85"/>
                <a:gd name="T18" fmla="*/ 0 w 108"/>
                <a:gd name="T19" fmla="*/ 5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85">
                  <a:moveTo>
                    <a:pt x="0" y="51"/>
                  </a:moveTo>
                  <a:lnTo>
                    <a:pt x="0" y="51"/>
                  </a:lnTo>
                  <a:lnTo>
                    <a:pt x="6" y="78"/>
                  </a:lnTo>
                  <a:lnTo>
                    <a:pt x="84" y="85"/>
                  </a:lnTo>
                  <a:lnTo>
                    <a:pt x="89" y="29"/>
                  </a:lnTo>
                  <a:lnTo>
                    <a:pt x="104" y="21"/>
                  </a:lnTo>
                  <a:lnTo>
                    <a:pt x="108" y="0"/>
                  </a:lnTo>
                  <a:lnTo>
                    <a:pt x="84" y="7"/>
                  </a:lnTo>
                  <a:lnTo>
                    <a:pt x="57" y="48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4" name="Freeform 259">
              <a:extLst>
                <a:ext uri="{FF2B5EF4-FFF2-40B4-BE49-F238E27FC236}">
                  <a16:creationId xmlns:a16="http://schemas.microsoft.com/office/drawing/2014/main" xmlns="" id="{98A1DABA-3514-764C-80BB-0FD2C0CA2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3913" y="3938588"/>
              <a:ext cx="28575" cy="49213"/>
            </a:xfrm>
            <a:custGeom>
              <a:avLst/>
              <a:gdLst>
                <a:gd name="T0" fmla="*/ 4 w 27"/>
                <a:gd name="T1" fmla="*/ 6 h 47"/>
                <a:gd name="T2" fmla="*/ 4 w 27"/>
                <a:gd name="T3" fmla="*/ 6 h 47"/>
                <a:gd name="T4" fmla="*/ 0 w 27"/>
                <a:gd name="T5" fmla="*/ 38 h 47"/>
                <a:gd name="T6" fmla="*/ 12 w 27"/>
                <a:gd name="T7" fmla="*/ 47 h 47"/>
                <a:gd name="T8" fmla="*/ 23 w 27"/>
                <a:gd name="T9" fmla="*/ 46 h 47"/>
                <a:gd name="T10" fmla="*/ 27 w 27"/>
                <a:gd name="T11" fmla="*/ 6 h 47"/>
                <a:gd name="T12" fmla="*/ 17 w 27"/>
                <a:gd name="T13" fmla="*/ 0 h 47"/>
                <a:gd name="T14" fmla="*/ 4 w 27"/>
                <a:gd name="T15" fmla="*/ 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7">
                  <a:moveTo>
                    <a:pt x="4" y="6"/>
                  </a:moveTo>
                  <a:lnTo>
                    <a:pt x="4" y="6"/>
                  </a:lnTo>
                  <a:lnTo>
                    <a:pt x="0" y="38"/>
                  </a:lnTo>
                  <a:lnTo>
                    <a:pt x="12" y="47"/>
                  </a:lnTo>
                  <a:lnTo>
                    <a:pt x="23" y="46"/>
                  </a:lnTo>
                  <a:lnTo>
                    <a:pt x="27" y="6"/>
                  </a:lnTo>
                  <a:lnTo>
                    <a:pt x="17" y="0"/>
                  </a:lnTo>
                  <a:lnTo>
                    <a:pt x="4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5" name="Freeform 260">
              <a:extLst>
                <a:ext uri="{FF2B5EF4-FFF2-40B4-BE49-F238E27FC236}">
                  <a16:creationId xmlns:a16="http://schemas.microsoft.com/office/drawing/2014/main" xmlns="" id="{175B9C80-480E-A94E-8D8B-4F149F33D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9138" y="3836988"/>
              <a:ext cx="31750" cy="50800"/>
            </a:xfrm>
            <a:custGeom>
              <a:avLst/>
              <a:gdLst>
                <a:gd name="T0" fmla="*/ 29 w 29"/>
                <a:gd name="T1" fmla="*/ 9 h 48"/>
                <a:gd name="T2" fmla="*/ 29 w 29"/>
                <a:gd name="T3" fmla="*/ 9 h 48"/>
                <a:gd name="T4" fmla="*/ 12 w 29"/>
                <a:gd name="T5" fmla="*/ 0 h 48"/>
                <a:gd name="T6" fmla="*/ 0 w 29"/>
                <a:gd name="T7" fmla="*/ 12 h 48"/>
                <a:gd name="T8" fmla="*/ 1 w 29"/>
                <a:gd name="T9" fmla="*/ 37 h 48"/>
                <a:gd name="T10" fmla="*/ 29 w 29"/>
                <a:gd name="T11" fmla="*/ 48 h 48"/>
                <a:gd name="T12" fmla="*/ 29 w 29"/>
                <a:gd name="T13" fmla="*/ 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8">
                  <a:moveTo>
                    <a:pt x="29" y="9"/>
                  </a:moveTo>
                  <a:lnTo>
                    <a:pt x="29" y="9"/>
                  </a:lnTo>
                  <a:lnTo>
                    <a:pt x="12" y="0"/>
                  </a:lnTo>
                  <a:lnTo>
                    <a:pt x="0" y="12"/>
                  </a:lnTo>
                  <a:lnTo>
                    <a:pt x="1" y="37"/>
                  </a:lnTo>
                  <a:lnTo>
                    <a:pt x="29" y="48"/>
                  </a:lnTo>
                  <a:lnTo>
                    <a:pt x="29" y="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6" name="Freeform 261">
              <a:extLst>
                <a:ext uri="{FF2B5EF4-FFF2-40B4-BE49-F238E27FC236}">
                  <a16:creationId xmlns:a16="http://schemas.microsoft.com/office/drawing/2014/main" xmlns="" id="{7F4903A8-B098-2042-8D29-2B1DEDC1D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6088" y="3798888"/>
              <a:ext cx="495300" cy="393700"/>
            </a:xfrm>
            <a:custGeom>
              <a:avLst/>
              <a:gdLst>
                <a:gd name="T0" fmla="*/ 294 w 469"/>
                <a:gd name="T1" fmla="*/ 93 h 372"/>
                <a:gd name="T2" fmla="*/ 294 w 469"/>
                <a:gd name="T3" fmla="*/ 93 h 372"/>
                <a:gd name="T4" fmla="*/ 349 w 469"/>
                <a:gd name="T5" fmla="*/ 170 h 372"/>
                <a:gd name="T6" fmla="*/ 367 w 469"/>
                <a:gd name="T7" fmla="*/ 184 h 372"/>
                <a:gd name="T8" fmla="*/ 375 w 469"/>
                <a:gd name="T9" fmla="*/ 218 h 372"/>
                <a:gd name="T10" fmla="*/ 459 w 469"/>
                <a:gd name="T11" fmla="*/ 225 h 372"/>
                <a:gd name="T12" fmla="*/ 469 w 469"/>
                <a:gd name="T13" fmla="*/ 230 h 372"/>
                <a:gd name="T14" fmla="*/ 459 w 469"/>
                <a:gd name="T15" fmla="*/ 272 h 372"/>
                <a:gd name="T16" fmla="*/ 404 w 469"/>
                <a:gd name="T17" fmla="*/ 305 h 372"/>
                <a:gd name="T18" fmla="*/ 322 w 469"/>
                <a:gd name="T19" fmla="*/ 330 h 372"/>
                <a:gd name="T20" fmla="*/ 279 w 469"/>
                <a:gd name="T21" fmla="*/ 372 h 372"/>
                <a:gd name="T22" fmla="*/ 228 w 469"/>
                <a:gd name="T23" fmla="*/ 342 h 372"/>
                <a:gd name="T24" fmla="*/ 196 w 469"/>
                <a:gd name="T25" fmla="*/ 369 h 372"/>
                <a:gd name="T26" fmla="*/ 153 w 469"/>
                <a:gd name="T27" fmla="*/ 298 h 372"/>
                <a:gd name="T28" fmla="*/ 123 w 469"/>
                <a:gd name="T29" fmla="*/ 285 h 372"/>
                <a:gd name="T30" fmla="*/ 112 w 469"/>
                <a:gd name="T31" fmla="*/ 268 h 372"/>
                <a:gd name="T32" fmla="*/ 112 w 469"/>
                <a:gd name="T33" fmla="*/ 233 h 372"/>
                <a:gd name="T34" fmla="*/ 4 w 469"/>
                <a:gd name="T35" fmla="*/ 102 h 372"/>
                <a:gd name="T36" fmla="*/ 0 w 469"/>
                <a:gd name="T37" fmla="*/ 78 h 372"/>
                <a:gd name="T38" fmla="*/ 31 w 469"/>
                <a:gd name="T39" fmla="*/ 78 h 372"/>
                <a:gd name="T40" fmla="*/ 69 w 469"/>
                <a:gd name="T41" fmla="*/ 45 h 372"/>
                <a:gd name="T42" fmla="*/ 70 w 469"/>
                <a:gd name="T43" fmla="*/ 29 h 372"/>
                <a:gd name="T44" fmla="*/ 59 w 469"/>
                <a:gd name="T45" fmla="*/ 18 h 372"/>
                <a:gd name="T46" fmla="*/ 81 w 469"/>
                <a:gd name="T47" fmla="*/ 0 h 372"/>
                <a:gd name="T48" fmla="*/ 127 w 469"/>
                <a:gd name="T49" fmla="*/ 3 h 372"/>
                <a:gd name="T50" fmla="*/ 206 w 469"/>
                <a:gd name="T51" fmla="*/ 69 h 372"/>
                <a:gd name="T52" fmla="*/ 252 w 469"/>
                <a:gd name="T53" fmla="*/ 67 h 372"/>
                <a:gd name="T54" fmla="*/ 255 w 469"/>
                <a:gd name="T55" fmla="*/ 78 h 372"/>
                <a:gd name="T56" fmla="*/ 294 w 469"/>
                <a:gd name="T57" fmla="*/ 93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69" h="372">
                  <a:moveTo>
                    <a:pt x="294" y="93"/>
                  </a:moveTo>
                  <a:lnTo>
                    <a:pt x="294" y="93"/>
                  </a:lnTo>
                  <a:lnTo>
                    <a:pt x="349" y="170"/>
                  </a:lnTo>
                  <a:lnTo>
                    <a:pt x="367" y="184"/>
                  </a:lnTo>
                  <a:lnTo>
                    <a:pt x="375" y="218"/>
                  </a:lnTo>
                  <a:lnTo>
                    <a:pt x="459" y="225"/>
                  </a:lnTo>
                  <a:lnTo>
                    <a:pt x="469" y="230"/>
                  </a:lnTo>
                  <a:lnTo>
                    <a:pt x="459" y="272"/>
                  </a:lnTo>
                  <a:lnTo>
                    <a:pt x="404" y="305"/>
                  </a:lnTo>
                  <a:lnTo>
                    <a:pt x="322" y="330"/>
                  </a:lnTo>
                  <a:lnTo>
                    <a:pt x="279" y="372"/>
                  </a:lnTo>
                  <a:lnTo>
                    <a:pt x="228" y="342"/>
                  </a:lnTo>
                  <a:lnTo>
                    <a:pt x="196" y="369"/>
                  </a:lnTo>
                  <a:lnTo>
                    <a:pt x="153" y="298"/>
                  </a:lnTo>
                  <a:lnTo>
                    <a:pt x="123" y="285"/>
                  </a:lnTo>
                  <a:lnTo>
                    <a:pt x="112" y="268"/>
                  </a:lnTo>
                  <a:lnTo>
                    <a:pt x="112" y="233"/>
                  </a:lnTo>
                  <a:lnTo>
                    <a:pt x="4" y="102"/>
                  </a:lnTo>
                  <a:lnTo>
                    <a:pt x="0" y="78"/>
                  </a:lnTo>
                  <a:lnTo>
                    <a:pt x="31" y="78"/>
                  </a:lnTo>
                  <a:lnTo>
                    <a:pt x="69" y="45"/>
                  </a:lnTo>
                  <a:lnTo>
                    <a:pt x="70" y="29"/>
                  </a:lnTo>
                  <a:lnTo>
                    <a:pt x="59" y="18"/>
                  </a:lnTo>
                  <a:lnTo>
                    <a:pt x="81" y="0"/>
                  </a:lnTo>
                  <a:lnTo>
                    <a:pt x="127" y="3"/>
                  </a:lnTo>
                  <a:lnTo>
                    <a:pt x="206" y="69"/>
                  </a:lnTo>
                  <a:lnTo>
                    <a:pt x="252" y="67"/>
                  </a:lnTo>
                  <a:lnTo>
                    <a:pt x="255" y="78"/>
                  </a:lnTo>
                  <a:lnTo>
                    <a:pt x="294" y="9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7" name="Freeform 262">
              <a:extLst>
                <a:ext uri="{FF2B5EF4-FFF2-40B4-BE49-F238E27FC236}">
                  <a16:creationId xmlns:a16="http://schemas.microsoft.com/office/drawing/2014/main" xmlns="" id="{462E23FA-13A0-A945-AAB9-B6FC8FBDC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4500" y="3662363"/>
              <a:ext cx="141288" cy="123825"/>
            </a:xfrm>
            <a:custGeom>
              <a:avLst/>
              <a:gdLst>
                <a:gd name="T0" fmla="*/ 3 w 135"/>
                <a:gd name="T1" fmla="*/ 32 h 116"/>
                <a:gd name="T2" fmla="*/ 3 w 135"/>
                <a:gd name="T3" fmla="*/ 32 h 116"/>
                <a:gd name="T4" fmla="*/ 0 w 135"/>
                <a:gd name="T5" fmla="*/ 52 h 116"/>
                <a:gd name="T6" fmla="*/ 23 w 135"/>
                <a:gd name="T7" fmla="*/ 61 h 116"/>
                <a:gd name="T8" fmla="*/ 22 w 135"/>
                <a:gd name="T9" fmla="*/ 116 h 116"/>
                <a:gd name="T10" fmla="*/ 44 w 135"/>
                <a:gd name="T11" fmla="*/ 116 h 116"/>
                <a:gd name="T12" fmla="*/ 66 w 135"/>
                <a:gd name="T13" fmla="*/ 99 h 116"/>
                <a:gd name="T14" fmla="*/ 74 w 135"/>
                <a:gd name="T15" fmla="*/ 98 h 116"/>
                <a:gd name="T16" fmla="*/ 124 w 135"/>
                <a:gd name="T17" fmla="*/ 58 h 116"/>
                <a:gd name="T18" fmla="*/ 135 w 135"/>
                <a:gd name="T19" fmla="*/ 0 h 116"/>
                <a:gd name="T20" fmla="*/ 34 w 135"/>
                <a:gd name="T21" fmla="*/ 10 h 116"/>
                <a:gd name="T22" fmla="*/ 24 w 135"/>
                <a:gd name="T23" fmla="*/ 33 h 116"/>
                <a:gd name="T24" fmla="*/ 3 w 135"/>
                <a:gd name="T25" fmla="*/ 3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5" h="116">
                  <a:moveTo>
                    <a:pt x="3" y="32"/>
                  </a:moveTo>
                  <a:lnTo>
                    <a:pt x="3" y="32"/>
                  </a:lnTo>
                  <a:lnTo>
                    <a:pt x="0" y="52"/>
                  </a:lnTo>
                  <a:lnTo>
                    <a:pt x="23" y="61"/>
                  </a:lnTo>
                  <a:lnTo>
                    <a:pt x="22" y="116"/>
                  </a:lnTo>
                  <a:lnTo>
                    <a:pt x="44" y="116"/>
                  </a:lnTo>
                  <a:lnTo>
                    <a:pt x="66" y="99"/>
                  </a:lnTo>
                  <a:lnTo>
                    <a:pt x="74" y="98"/>
                  </a:lnTo>
                  <a:lnTo>
                    <a:pt x="124" y="58"/>
                  </a:lnTo>
                  <a:lnTo>
                    <a:pt x="135" y="0"/>
                  </a:lnTo>
                  <a:lnTo>
                    <a:pt x="34" y="10"/>
                  </a:lnTo>
                  <a:lnTo>
                    <a:pt x="24" y="33"/>
                  </a:lnTo>
                  <a:lnTo>
                    <a:pt x="3" y="3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8" name="Freeform 263">
              <a:extLst>
                <a:ext uri="{FF2B5EF4-FFF2-40B4-BE49-F238E27FC236}">
                  <a16:creationId xmlns:a16="http://schemas.microsoft.com/office/drawing/2014/main" xmlns="" id="{7B13A24D-5D93-484C-865B-D5F36F1FB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7050" y="3656013"/>
              <a:ext cx="230188" cy="207963"/>
            </a:xfrm>
            <a:custGeom>
              <a:avLst/>
              <a:gdLst>
                <a:gd name="T0" fmla="*/ 63 w 218"/>
                <a:gd name="T1" fmla="*/ 7 h 197"/>
                <a:gd name="T2" fmla="*/ 63 w 218"/>
                <a:gd name="T3" fmla="*/ 7 h 197"/>
                <a:gd name="T4" fmla="*/ 50 w 218"/>
                <a:gd name="T5" fmla="*/ 67 h 197"/>
                <a:gd name="T6" fmla="*/ 0 w 218"/>
                <a:gd name="T7" fmla="*/ 109 h 197"/>
                <a:gd name="T8" fmla="*/ 3 w 218"/>
                <a:gd name="T9" fmla="*/ 129 h 197"/>
                <a:gd name="T10" fmla="*/ 52 w 218"/>
                <a:gd name="T11" fmla="*/ 133 h 197"/>
                <a:gd name="T12" fmla="*/ 131 w 218"/>
                <a:gd name="T13" fmla="*/ 197 h 197"/>
                <a:gd name="T14" fmla="*/ 175 w 218"/>
                <a:gd name="T15" fmla="*/ 196 h 197"/>
                <a:gd name="T16" fmla="*/ 176 w 218"/>
                <a:gd name="T17" fmla="*/ 181 h 197"/>
                <a:gd name="T18" fmla="*/ 193 w 218"/>
                <a:gd name="T19" fmla="*/ 163 h 197"/>
                <a:gd name="T20" fmla="*/ 215 w 218"/>
                <a:gd name="T21" fmla="*/ 176 h 197"/>
                <a:gd name="T22" fmla="*/ 218 w 218"/>
                <a:gd name="T23" fmla="*/ 173 h 197"/>
                <a:gd name="T24" fmla="*/ 175 w 218"/>
                <a:gd name="T25" fmla="*/ 115 h 197"/>
                <a:gd name="T26" fmla="*/ 154 w 218"/>
                <a:gd name="T27" fmla="*/ 114 h 197"/>
                <a:gd name="T28" fmla="*/ 126 w 218"/>
                <a:gd name="T29" fmla="*/ 79 h 197"/>
                <a:gd name="T30" fmla="*/ 132 w 218"/>
                <a:gd name="T31" fmla="*/ 53 h 197"/>
                <a:gd name="T32" fmla="*/ 140 w 218"/>
                <a:gd name="T33" fmla="*/ 51 h 197"/>
                <a:gd name="T34" fmla="*/ 143 w 218"/>
                <a:gd name="T35" fmla="*/ 40 h 197"/>
                <a:gd name="T36" fmla="*/ 106 w 218"/>
                <a:gd name="T37" fmla="*/ 0 h 197"/>
                <a:gd name="T38" fmla="*/ 63 w 218"/>
                <a:gd name="T39" fmla="*/ 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8" h="197">
                  <a:moveTo>
                    <a:pt x="63" y="7"/>
                  </a:moveTo>
                  <a:lnTo>
                    <a:pt x="63" y="7"/>
                  </a:lnTo>
                  <a:lnTo>
                    <a:pt x="50" y="67"/>
                  </a:lnTo>
                  <a:lnTo>
                    <a:pt x="0" y="109"/>
                  </a:lnTo>
                  <a:lnTo>
                    <a:pt x="3" y="129"/>
                  </a:lnTo>
                  <a:lnTo>
                    <a:pt x="52" y="133"/>
                  </a:lnTo>
                  <a:lnTo>
                    <a:pt x="131" y="197"/>
                  </a:lnTo>
                  <a:lnTo>
                    <a:pt x="175" y="196"/>
                  </a:lnTo>
                  <a:lnTo>
                    <a:pt x="176" y="181"/>
                  </a:lnTo>
                  <a:lnTo>
                    <a:pt x="193" y="163"/>
                  </a:lnTo>
                  <a:lnTo>
                    <a:pt x="215" y="176"/>
                  </a:lnTo>
                  <a:lnTo>
                    <a:pt x="218" y="173"/>
                  </a:lnTo>
                  <a:lnTo>
                    <a:pt x="175" y="115"/>
                  </a:lnTo>
                  <a:lnTo>
                    <a:pt x="154" y="114"/>
                  </a:lnTo>
                  <a:lnTo>
                    <a:pt x="126" y="79"/>
                  </a:lnTo>
                  <a:lnTo>
                    <a:pt x="132" y="53"/>
                  </a:lnTo>
                  <a:lnTo>
                    <a:pt x="140" y="51"/>
                  </a:lnTo>
                  <a:lnTo>
                    <a:pt x="143" y="40"/>
                  </a:lnTo>
                  <a:lnTo>
                    <a:pt x="106" y="0"/>
                  </a:lnTo>
                  <a:lnTo>
                    <a:pt x="63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9" name="Freeform 264">
              <a:extLst>
                <a:ext uri="{FF2B5EF4-FFF2-40B4-BE49-F238E27FC236}">
                  <a16:creationId xmlns:a16="http://schemas.microsoft.com/office/drawing/2014/main" xmlns="" id="{F4CA5A94-6EDC-764F-A058-04C9BF7F8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4500" y="3775076"/>
              <a:ext cx="80963" cy="100013"/>
            </a:xfrm>
            <a:custGeom>
              <a:avLst/>
              <a:gdLst>
                <a:gd name="T0" fmla="*/ 21 w 77"/>
                <a:gd name="T1" fmla="*/ 17 h 95"/>
                <a:gd name="T2" fmla="*/ 21 w 77"/>
                <a:gd name="T3" fmla="*/ 17 h 95"/>
                <a:gd name="T4" fmla="*/ 1 w 77"/>
                <a:gd name="T5" fmla="*/ 85 h 95"/>
                <a:gd name="T6" fmla="*/ 0 w 77"/>
                <a:gd name="T7" fmla="*/ 95 h 95"/>
                <a:gd name="T8" fmla="*/ 31 w 77"/>
                <a:gd name="T9" fmla="*/ 95 h 95"/>
                <a:gd name="T10" fmla="*/ 65 w 77"/>
                <a:gd name="T11" fmla="*/ 65 h 95"/>
                <a:gd name="T12" fmla="*/ 66 w 77"/>
                <a:gd name="T13" fmla="*/ 54 h 95"/>
                <a:gd name="T14" fmla="*/ 52 w 77"/>
                <a:gd name="T15" fmla="*/ 39 h 95"/>
                <a:gd name="T16" fmla="*/ 77 w 77"/>
                <a:gd name="T17" fmla="*/ 19 h 95"/>
                <a:gd name="T18" fmla="*/ 73 w 77"/>
                <a:gd name="T19" fmla="*/ 0 h 95"/>
                <a:gd name="T20" fmla="*/ 66 w 77"/>
                <a:gd name="T21" fmla="*/ 1 h 95"/>
                <a:gd name="T22" fmla="*/ 46 w 77"/>
                <a:gd name="T23" fmla="*/ 16 h 95"/>
                <a:gd name="T24" fmla="*/ 21 w 77"/>
                <a:gd name="T25" fmla="*/ 1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95">
                  <a:moveTo>
                    <a:pt x="21" y="17"/>
                  </a:moveTo>
                  <a:lnTo>
                    <a:pt x="21" y="17"/>
                  </a:lnTo>
                  <a:lnTo>
                    <a:pt x="1" y="85"/>
                  </a:lnTo>
                  <a:lnTo>
                    <a:pt x="0" y="95"/>
                  </a:lnTo>
                  <a:lnTo>
                    <a:pt x="31" y="95"/>
                  </a:lnTo>
                  <a:lnTo>
                    <a:pt x="65" y="65"/>
                  </a:lnTo>
                  <a:lnTo>
                    <a:pt x="66" y="54"/>
                  </a:lnTo>
                  <a:lnTo>
                    <a:pt x="52" y="39"/>
                  </a:lnTo>
                  <a:lnTo>
                    <a:pt x="77" y="19"/>
                  </a:lnTo>
                  <a:lnTo>
                    <a:pt x="73" y="0"/>
                  </a:lnTo>
                  <a:lnTo>
                    <a:pt x="66" y="1"/>
                  </a:lnTo>
                  <a:lnTo>
                    <a:pt x="46" y="16"/>
                  </a:lnTo>
                  <a:lnTo>
                    <a:pt x="21" y="1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0" name="Freeform 265">
              <a:extLst>
                <a:ext uri="{FF2B5EF4-FFF2-40B4-BE49-F238E27FC236}">
                  <a16:creationId xmlns:a16="http://schemas.microsoft.com/office/drawing/2014/main" xmlns="" id="{934718BC-A8E6-124D-AE7E-2FACF2807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8150" y="3724276"/>
              <a:ext cx="23813" cy="42863"/>
            </a:xfrm>
            <a:custGeom>
              <a:avLst/>
              <a:gdLst>
                <a:gd name="T0" fmla="*/ 5 w 23"/>
                <a:gd name="T1" fmla="*/ 0 h 40"/>
                <a:gd name="T2" fmla="*/ 5 w 23"/>
                <a:gd name="T3" fmla="*/ 0 h 40"/>
                <a:gd name="T4" fmla="*/ 6 w 23"/>
                <a:gd name="T5" fmla="*/ 15 h 40"/>
                <a:gd name="T6" fmla="*/ 0 w 23"/>
                <a:gd name="T7" fmla="*/ 38 h 40"/>
                <a:gd name="T8" fmla="*/ 22 w 23"/>
                <a:gd name="T9" fmla="*/ 40 h 40"/>
                <a:gd name="T10" fmla="*/ 23 w 23"/>
                <a:gd name="T11" fmla="*/ 7 h 40"/>
                <a:gd name="T12" fmla="*/ 5 w 23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40">
                  <a:moveTo>
                    <a:pt x="5" y="0"/>
                  </a:moveTo>
                  <a:lnTo>
                    <a:pt x="5" y="0"/>
                  </a:lnTo>
                  <a:lnTo>
                    <a:pt x="6" y="15"/>
                  </a:lnTo>
                  <a:lnTo>
                    <a:pt x="0" y="38"/>
                  </a:lnTo>
                  <a:lnTo>
                    <a:pt x="22" y="40"/>
                  </a:lnTo>
                  <a:lnTo>
                    <a:pt x="23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1" name="Freeform 266">
              <a:extLst>
                <a:ext uri="{FF2B5EF4-FFF2-40B4-BE49-F238E27FC236}">
                  <a16:creationId xmlns:a16="http://schemas.microsoft.com/office/drawing/2014/main" xmlns="" id="{5C58EFEB-8C5E-A045-91D0-08DB7F9FF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275" y="3770313"/>
              <a:ext cx="38100" cy="92075"/>
            </a:xfrm>
            <a:custGeom>
              <a:avLst/>
              <a:gdLst>
                <a:gd name="T0" fmla="*/ 13 w 35"/>
                <a:gd name="T1" fmla="*/ 0 h 87"/>
                <a:gd name="T2" fmla="*/ 13 w 35"/>
                <a:gd name="T3" fmla="*/ 0 h 87"/>
                <a:gd name="T4" fmla="*/ 0 w 35"/>
                <a:gd name="T5" fmla="*/ 39 h 87"/>
                <a:gd name="T6" fmla="*/ 16 w 35"/>
                <a:gd name="T7" fmla="*/ 87 h 87"/>
                <a:gd name="T8" fmla="*/ 35 w 35"/>
                <a:gd name="T9" fmla="*/ 18 h 87"/>
                <a:gd name="T10" fmla="*/ 35 w 35"/>
                <a:gd name="T11" fmla="*/ 3 h 87"/>
                <a:gd name="T12" fmla="*/ 13 w 35"/>
                <a:gd name="T1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87">
                  <a:moveTo>
                    <a:pt x="13" y="0"/>
                  </a:moveTo>
                  <a:lnTo>
                    <a:pt x="13" y="0"/>
                  </a:lnTo>
                  <a:lnTo>
                    <a:pt x="0" y="39"/>
                  </a:lnTo>
                  <a:lnTo>
                    <a:pt x="16" y="87"/>
                  </a:lnTo>
                  <a:lnTo>
                    <a:pt x="35" y="18"/>
                  </a:lnTo>
                  <a:lnTo>
                    <a:pt x="35" y="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2" name="Freeform 267">
              <a:extLst>
                <a:ext uri="{FF2B5EF4-FFF2-40B4-BE49-F238E27FC236}">
                  <a16:creationId xmlns:a16="http://schemas.microsoft.com/office/drawing/2014/main" xmlns="" id="{75C16408-C191-544C-B9DD-36AB96069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475" y="3702051"/>
              <a:ext cx="57150" cy="38100"/>
            </a:xfrm>
            <a:custGeom>
              <a:avLst/>
              <a:gdLst>
                <a:gd name="T0" fmla="*/ 45 w 55"/>
                <a:gd name="T1" fmla="*/ 0 h 36"/>
                <a:gd name="T2" fmla="*/ 45 w 55"/>
                <a:gd name="T3" fmla="*/ 0 h 36"/>
                <a:gd name="T4" fmla="*/ 55 w 55"/>
                <a:gd name="T5" fmla="*/ 7 h 36"/>
                <a:gd name="T6" fmla="*/ 25 w 55"/>
                <a:gd name="T7" fmla="*/ 36 h 36"/>
                <a:gd name="T8" fmla="*/ 10 w 55"/>
                <a:gd name="T9" fmla="*/ 35 h 36"/>
                <a:gd name="T10" fmla="*/ 0 w 55"/>
                <a:gd name="T11" fmla="*/ 28 h 36"/>
                <a:gd name="T12" fmla="*/ 1 w 55"/>
                <a:gd name="T13" fmla="*/ 14 h 36"/>
                <a:gd name="T14" fmla="*/ 23 w 55"/>
                <a:gd name="T15" fmla="*/ 13 h 36"/>
                <a:gd name="T16" fmla="*/ 45 w 55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36">
                  <a:moveTo>
                    <a:pt x="45" y="0"/>
                  </a:moveTo>
                  <a:lnTo>
                    <a:pt x="45" y="0"/>
                  </a:lnTo>
                  <a:lnTo>
                    <a:pt x="55" y="7"/>
                  </a:lnTo>
                  <a:lnTo>
                    <a:pt x="25" y="36"/>
                  </a:lnTo>
                  <a:lnTo>
                    <a:pt x="10" y="35"/>
                  </a:lnTo>
                  <a:lnTo>
                    <a:pt x="0" y="28"/>
                  </a:lnTo>
                  <a:lnTo>
                    <a:pt x="1" y="14"/>
                  </a:lnTo>
                  <a:lnTo>
                    <a:pt x="23" y="1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3" name="Freeform 268">
              <a:extLst>
                <a:ext uri="{FF2B5EF4-FFF2-40B4-BE49-F238E27FC236}">
                  <a16:creationId xmlns:a16="http://schemas.microsoft.com/office/drawing/2014/main" xmlns="" id="{4FF05C33-77B0-7642-A2D3-CE75F6A0D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9813" y="2573338"/>
              <a:ext cx="434975" cy="473075"/>
            </a:xfrm>
            <a:custGeom>
              <a:avLst/>
              <a:gdLst>
                <a:gd name="T0" fmla="*/ 396 w 412"/>
                <a:gd name="T1" fmla="*/ 65 h 447"/>
                <a:gd name="T2" fmla="*/ 396 w 412"/>
                <a:gd name="T3" fmla="*/ 65 h 447"/>
                <a:gd name="T4" fmla="*/ 412 w 412"/>
                <a:gd name="T5" fmla="*/ 54 h 447"/>
                <a:gd name="T6" fmla="*/ 411 w 412"/>
                <a:gd name="T7" fmla="*/ 41 h 447"/>
                <a:gd name="T8" fmla="*/ 401 w 412"/>
                <a:gd name="T9" fmla="*/ 35 h 447"/>
                <a:gd name="T10" fmla="*/ 402 w 412"/>
                <a:gd name="T11" fmla="*/ 19 h 447"/>
                <a:gd name="T12" fmla="*/ 411 w 412"/>
                <a:gd name="T13" fmla="*/ 19 h 447"/>
                <a:gd name="T14" fmla="*/ 411 w 412"/>
                <a:gd name="T15" fmla="*/ 10 h 447"/>
                <a:gd name="T16" fmla="*/ 373 w 412"/>
                <a:gd name="T17" fmla="*/ 0 h 447"/>
                <a:gd name="T18" fmla="*/ 317 w 412"/>
                <a:gd name="T19" fmla="*/ 6 h 447"/>
                <a:gd name="T20" fmla="*/ 311 w 412"/>
                <a:gd name="T21" fmla="*/ 31 h 447"/>
                <a:gd name="T22" fmla="*/ 298 w 412"/>
                <a:gd name="T23" fmla="*/ 26 h 447"/>
                <a:gd name="T24" fmla="*/ 290 w 412"/>
                <a:gd name="T25" fmla="*/ 12 h 447"/>
                <a:gd name="T26" fmla="*/ 262 w 412"/>
                <a:gd name="T27" fmla="*/ 13 h 447"/>
                <a:gd name="T28" fmla="*/ 260 w 412"/>
                <a:gd name="T29" fmla="*/ 41 h 447"/>
                <a:gd name="T30" fmla="*/ 247 w 412"/>
                <a:gd name="T31" fmla="*/ 47 h 447"/>
                <a:gd name="T32" fmla="*/ 239 w 412"/>
                <a:gd name="T33" fmla="*/ 32 h 447"/>
                <a:gd name="T34" fmla="*/ 182 w 412"/>
                <a:gd name="T35" fmla="*/ 78 h 447"/>
                <a:gd name="T36" fmla="*/ 193 w 412"/>
                <a:gd name="T37" fmla="*/ 92 h 447"/>
                <a:gd name="T38" fmla="*/ 172 w 412"/>
                <a:gd name="T39" fmla="*/ 102 h 447"/>
                <a:gd name="T40" fmla="*/ 123 w 412"/>
                <a:gd name="T41" fmla="*/ 199 h 447"/>
                <a:gd name="T42" fmla="*/ 106 w 412"/>
                <a:gd name="T43" fmla="*/ 210 h 447"/>
                <a:gd name="T44" fmla="*/ 107 w 412"/>
                <a:gd name="T45" fmla="*/ 219 h 447"/>
                <a:gd name="T46" fmla="*/ 124 w 412"/>
                <a:gd name="T47" fmla="*/ 228 h 447"/>
                <a:gd name="T48" fmla="*/ 120 w 412"/>
                <a:gd name="T49" fmla="*/ 247 h 447"/>
                <a:gd name="T50" fmla="*/ 91 w 412"/>
                <a:gd name="T51" fmla="*/ 245 h 447"/>
                <a:gd name="T52" fmla="*/ 82 w 412"/>
                <a:gd name="T53" fmla="*/ 235 h 447"/>
                <a:gd name="T54" fmla="*/ 64 w 412"/>
                <a:gd name="T55" fmla="*/ 257 h 447"/>
                <a:gd name="T56" fmla="*/ 52 w 412"/>
                <a:gd name="T57" fmla="*/ 265 h 447"/>
                <a:gd name="T58" fmla="*/ 49 w 412"/>
                <a:gd name="T59" fmla="*/ 286 h 447"/>
                <a:gd name="T60" fmla="*/ 39 w 412"/>
                <a:gd name="T61" fmla="*/ 292 h 447"/>
                <a:gd name="T62" fmla="*/ 13 w 412"/>
                <a:gd name="T63" fmla="*/ 297 h 447"/>
                <a:gd name="T64" fmla="*/ 0 w 412"/>
                <a:gd name="T65" fmla="*/ 338 h 447"/>
                <a:gd name="T66" fmla="*/ 9 w 412"/>
                <a:gd name="T67" fmla="*/ 405 h 447"/>
                <a:gd name="T68" fmla="*/ 19 w 412"/>
                <a:gd name="T69" fmla="*/ 435 h 447"/>
                <a:gd name="T70" fmla="*/ 31 w 412"/>
                <a:gd name="T71" fmla="*/ 447 h 447"/>
                <a:gd name="T72" fmla="*/ 57 w 412"/>
                <a:gd name="T73" fmla="*/ 445 h 447"/>
                <a:gd name="T74" fmla="*/ 94 w 412"/>
                <a:gd name="T75" fmla="*/ 409 h 447"/>
                <a:gd name="T76" fmla="*/ 108 w 412"/>
                <a:gd name="T77" fmla="*/ 384 h 447"/>
                <a:gd name="T78" fmla="*/ 113 w 412"/>
                <a:gd name="T79" fmla="*/ 421 h 447"/>
                <a:gd name="T80" fmla="*/ 137 w 412"/>
                <a:gd name="T81" fmla="*/ 377 h 447"/>
                <a:gd name="T82" fmla="*/ 139 w 412"/>
                <a:gd name="T83" fmla="*/ 255 h 447"/>
                <a:gd name="T84" fmla="*/ 159 w 412"/>
                <a:gd name="T85" fmla="*/ 243 h 447"/>
                <a:gd name="T86" fmla="*/ 164 w 412"/>
                <a:gd name="T87" fmla="*/ 176 h 447"/>
                <a:gd name="T88" fmla="*/ 225 w 412"/>
                <a:gd name="T89" fmla="*/ 89 h 447"/>
                <a:gd name="T90" fmla="*/ 254 w 412"/>
                <a:gd name="T91" fmla="*/ 78 h 447"/>
                <a:gd name="T92" fmla="*/ 267 w 412"/>
                <a:gd name="T93" fmla="*/ 63 h 447"/>
                <a:gd name="T94" fmla="*/ 310 w 412"/>
                <a:gd name="T95" fmla="*/ 73 h 447"/>
                <a:gd name="T96" fmla="*/ 331 w 412"/>
                <a:gd name="T97" fmla="*/ 86 h 447"/>
                <a:gd name="T98" fmla="*/ 339 w 412"/>
                <a:gd name="T99" fmla="*/ 49 h 447"/>
                <a:gd name="T100" fmla="*/ 375 w 412"/>
                <a:gd name="T101" fmla="*/ 28 h 447"/>
                <a:gd name="T102" fmla="*/ 396 w 412"/>
                <a:gd name="T103" fmla="*/ 65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12" h="447">
                  <a:moveTo>
                    <a:pt x="396" y="65"/>
                  </a:moveTo>
                  <a:lnTo>
                    <a:pt x="396" y="65"/>
                  </a:lnTo>
                  <a:lnTo>
                    <a:pt x="412" y="54"/>
                  </a:lnTo>
                  <a:lnTo>
                    <a:pt x="411" y="41"/>
                  </a:lnTo>
                  <a:lnTo>
                    <a:pt x="401" y="35"/>
                  </a:lnTo>
                  <a:lnTo>
                    <a:pt x="402" y="19"/>
                  </a:lnTo>
                  <a:lnTo>
                    <a:pt x="411" y="19"/>
                  </a:lnTo>
                  <a:lnTo>
                    <a:pt x="411" y="10"/>
                  </a:lnTo>
                  <a:lnTo>
                    <a:pt x="373" y="0"/>
                  </a:lnTo>
                  <a:lnTo>
                    <a:pt x="317" y="6"/>
                  </a:lnTo>
                  <a:lnTo>
                    <a:pt x="311" y="31"/>
                  </a:lnTo>
                  <a:lnTo>
                    <a:pt x="298" y="26"/>
                  </a:lnTo>
                  <a:lnTo>
                    <a:pt x="290" y="12"/>
                  </a:lnTo>
                  <a:lnTo>
                    <a:pt x="262" y="13"/>
                  </a:lnTo>
                  <a:lnTo>
                    <a:pt x="260" y="41"/>
                  </a:lnTo>
                  <a:lnTo>
                    <a:pt x="247" y="47"/>
                  </a:lnTo>
                  <a:lnTo>
                    <a:pt x="239" y="32"/>
                  </a:lnTo>
                  <a:lnTo>
                    <a:pt x="182" y="78"/>
                  </a:lnTo>
                  <a:lnTo>
                    <a:pt x="193" y="92"/>
                  </a:lnTo>
                  <a:lnTo>
                    <a:pt x="172" y="102"/>
                  </a:lnTo>
                  <a:lnTo>
                    <a:pt x="123" y="199"/>
                  </a:lnTo>
                  <a:lnTo>
                    <a:pt x="106" y="210"/>
                  </a:lnTo>
                  <a:lnTo>
                    <a:pt x="107" y="219"/>
                  </a:lnTo>
                  <a:lnTo>
                    <a:pt x="124" y="228"/>
                  </a:lnTo>
                  <a:lnTo>
                    <a:pt x="120" y="247"/>
                  </a:lnTo>
                  <a:lnTo>
                    <a:pt x="91" y="245"/>
                  </a:lnTo>
                  <a:lnTo>
                    <a:pt x="82" y="235"/>
                  </a:lnTo>
                  <a:lnTo>
                    <a:pt x="64" y="257"/>
                  </a:lnTo>
                  <a:lnTo>
                    <a:pt x="52" y="265"/>
                  </a:lnTo>
                  <a:lnTo>
                    <a:pt x="49" y="286"/>
                  </a:lnTo>
                  <a:lnTo>
                    <a:pt x="39" y="292"/>
                  </a:lnTo>
                  <a:lnTo>
                    <a:pt x="13" y="297"/>
                  </a:lnTo>
                  <a:lnTo>
                    <a:pt x="0" y="338"/>
                  </a:lnTo>
                  <a:lnTo>
                    <a:pt x="9" y="405"/>
                  </a:lnTo>
                  <a:lnTo>
                    <a:pt x="19" y="435"/>
                  </a:lnTo>
                  <a:lnTo>
                    <a:pt x="31" y="447"/>
                  </a:lnTo>
                  <a:lnTo>
                    <a:pt x="57" y="445"/>
                  </a:lnTo>
                  <a:lnTo>
                    <a:pt x="94" y="409"/>
                  </a:lnTo>
                  <a:lnTo>
                    <a:pt x="108" y="384"/>
                  </a:lnTo>
                  <a:lnTo>
                    <a:pt x="113" y="421"/>
                  </a:lnTo>
                  <a:lnTo>
                    <a:pt x="137" y="377"/>
                  </a:lnTo>
                  <a:lnTo>
                    <a:pt x="139" y="255"/>
                  </a:lnTo>
                  <a:lnTo>
                    <a:pt x="159" y="243"/>
                  </a:lnTo>
                  <a:lnTo>
                    <a:pt x="164" y="176"/>
                  </a:lnTo>
                  <a:lnTo>
                    <a:pt x="225" y="89"/>
                  </a:lnTo>
                  <a:lnTo>
                    <a:pt x="254" y="78"/>
                  </a:lnTo>
                  <a:lnTo>
                    <a:pt x="267" y="63"/>
                  </a:lnTo>
                  <a:lnTo>
                    <a:pt x="310" y="73"/>
                  </a:lnTo>
                  <a:lnTo>
                    <a:pt x="331" y="86"/>
                  </a:lnTo>
                  <a:lnTo>
                    <a:pt x="339" y="49"/>
                  </a:lnTo>
                  <a:lnTo>
                    <a:pt x="375" y="28"/>
                  </a:lnTo>
                  <a:lnTo>
                    <a:pt x="396" y="6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4" name="Freeform 269">
              <a:extLst>
                <a:ext uri="{FF2B5EF4-FFF2-40B4-BE49-F238E27FC236}">
                  <a16:creationId xmlns:a16="http://schemas.microsoft.com/office/drawing/2014/main" xmlns="" id="{3979DDCC-A137-2D4E-99C3-47287CE5A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1213" y="3021013"/>
              <a:ext cx="165100" cy="290513"/>
            </a:xfrm>
            <a:custGeom>
              <a:avLst/>
              <a:gdLst>
                <a:gd name="T0" fmla="*/ 68 w 156"/>
                <a:gd name="T1" fmla="*/ 10 h 274"/>
                <a:gd name="T2" fmla="*/ 68 w 156"/>
                <a:gd name="T3" fmla="*/ 10 h 274"/>
                <a:gd name="T4" fmla="*/ 54 w 156"/>
                <a:gd name="T5" fmla="*/ 31 h 274"/>
                <a:gd name="T6" fmla="*/ 60 w 156"/>
                <a:gd name="T7" fmla="*/ 40 h 274"/>
                <a:gd name="T8" fmla="*/ 93 w 156"/>
                <a:gd name="T9" fmla="*/ 40 h 274"/>
                <a:gd name="T10" fmla="*/ 93 w 156"/>
                <a:gd name="T11" fmla="*/ 55 h 274"/>
                <a:gd name="T12" fmla="*/ 84 w 156"/>
                <a:gd name="T13" fmla="*/ 66 h 274"/>
                <a:gd name="T14" fmla="*/ 90 w 156"/>
                <a:gd name="T15" fmla="*/ 97 h 274"/>
                <a:gd name="T16" fmla="*/ 108 w 156"/>
                <a:gd name="T17" fmla="*/ 133 h 274"/>
                <a:gd name="T18" fmla="*/ 123 w 156"/>
                <a:gd name="T19" fmla="*/ 166 h 274"/>
                <a:gd name="T20" fmla="*/ 146 w 156"/>
                <a:gd name="T21" fmla="*/ 175 h 274"/>
                <a:gd name="T22" fmla="*/ 156 w 156"/>
                <a:gd name="T23" fmla="*/ 193 h 274"/>
                <a:gd name="T24" fmla="*/ 154 w 156"/>
                <a:gd name="T25" fmla="*/ 208 h 274"/>
                <a:gd name="T26" fmla="*/ 140 w 156"/>
                <a:gd name="T27" fmla="*/ 217 h 274"/>
                <a:gd name="T28" fmla="*/ 139 w 156"/>
                <a:gd name="T29" fmla="*/ 224 h 274"/>
                <a:gd name="T30" fmla="*/ 149 w 156"/>
                <a:gd name="T31" fmla="*/ 230 h 274"/>
                <a:gd name="T32" fmla="*/ 140 w 156"/>
                <a:gd name="T33" fmla="*/ 242 h 274"/>
                <a:gd name="T34" fmla="*/ 120 w 156"/>
                <a:gd name="T35" fmla="*/ 250 h 274"/>
                <a:gd name="T36" fmla="*/ 81 w 156"/>
                <a:gd name="T37" fmla="*/ 246 h 274"/>
                <a:gd name="T38" fmla="*/ 21 w 156"/>
                <a:gd name="T39" fmla="*/ 274 h 274"/>
                <a:gd name="T40" fmla="*/ 0 w 156"/>
                <a:gd name="T41" fmla="*/ 264 h 274"/>
                <a:gd name="T42" fmla="*/ 58 w 156"/>
                <a:gd name="T43" fmla="*/ 230 h 274"/>
                <a:gd name="T44" fmla="*/ 51 w 156"/>
                <a:gd name="T45" fmla="*/ 226 h 274"/>
                <a:gd name="T46" fmla="*/ 21 w 156"/>
                <a:gd name="T47" fmla="*/ 223 h 274"/>
                <a:gd name="T48" fmla="*/ 39 w 156"/>
                <a:gd name="T49" fmla="*/ 195 h 274"/>
                <a:gd name="T50" fmla="*/ 42 w 156"/>
                <a:gd name="T51" fmla="*/ 172 h 274"/>
                <a:gd name="T52" fmla="*/ 67 w 156"/>
                <a:gd name="T53" fmla="*/ 169 h 274"/>
                <a:gd name="T54" fmla="*/ 62 w 156"/>
                <a:gd name="T55" fmla="*/ 124 h 274"/>
                <a:gd name="T56" fmla="*/ 34 w 156"/>
                <a:gd name="T57" fmla="*/ 123 h 274"/>
                <a:gd name="T58" fmla="*/ 25 w 156"/>
                <a:gd name="T59" fmla="*/ 113 h 274"/>
                <a:gd name="T60" fmla="*/ 26 w 156"/>
                <a:gd name="T61" fmla="*/ 80 h 274"/>
                <a:gd name="T62" fmla="*/ 9 w 156"/>
                <a:gd name="T63" fmla="*/ 81 h 274"/>
                <a:gd name="T64" fmla="*/ 26 w 156"/>
                <a:gd name="T65" fmla="*/ 23 h 274"/>
                <a:gd name="T66" fmla="*/ 58 w 156"/>
                <a:gd name="T67" fmla="*/ 0 h 274"/>
                <a:gd name="T68" fmla="*/ 68 w 156"/>
                <a:gd name="T69" fmla="*/ 1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6" h="274">
                  <a:moveTo>
                    <a:pt x="68" y="10"/>
                  </a:moveTo>
                  <a:lnTo>
                    <a:pt x="68" y="10"/>
                  </a:lnTo>
                  <a:lnTo>
                    <a:pt x="54" y="31"/>
                  </a:lnTo>
                  <a:lnTo>
                    <a:pt x="60" y="40"/>
                  </a:lnTo>
                  <a:lnTo>
                    <a:pt x="93" y="40"/>
                  </a:lnTo>
                  <a:lnTo>
                    <a:pt x="93" y="55"/>
                  </a:lnTo>
                  <a:lnTo>
                    <a:pt x="84" y="66"/>
                  </a:lnTo>
                  <a:lnTo>
                    <a:pt x="90" y="97"/>
                  </a:lnTo>
                  <a:lnTo>
                    <a:pt x="108" y="133"/>
                  </a:lnTo>
                  <a:lnTo>
                    <a:pt x="123" y="166"/>
                  </a:lnTo>
                  <a:lnTo>
                    <a:pt x="146" y="175"/>
                  </a:lnTo>
                  <a:lnTo>
                    <a:pt x="156" y="193"/>
                  </a:lnTo>
                  <a:lnTo>
                    <a:pt x="154" y="208"/>
                  </a:lnTo>
                  <a:lnTo>
                    <a:pt x="140" y="217"/>
                  </a:lnTo>
                  <a:lnTo>
                    <a:pt x="139" y="224"/>
                  </a:lnTo>
                  <a:lnTo>
                    <a:pt x="149" y="230"/>
                  </a:lnTo>
                  <a:lnTo>
                    <a:pt x="140" y="242"/>
                  </a:lnTo>
                  <a:lnTo>
                    <a:pt x="120" y="250"/>
                  </a:lnTo>
                  <a:lnTo>
                    <a:pt x="81" y="246"/>
                  </a:lnTo>
                  <a:lnTo>
                    <a:pt x="21" y="274"/>
                  </a:lnTo>
                  <a:lnTo>
                    <a:pt x="0" y="264"/>
                  </a:lnTo>
                  <a:lnTo>
                    <a:pt x="58" y="230"/>
                  </a:lnTo>
                  <a:lnTo>
                    <a:pt x="51" y="226"/>
                  </a:lnTo>
                  <a:lnTo>
                    <a:pt x="21" y="223"/>
                  </a:lnTo>
                  <a:lnTo>
                    <a:pt x="39" y="195"/>
                  </a:lnTo>
                  <a:lnTo>
                    <a:pt x="42" y="172"/>
                  </a:lnTo>
                  <a:lnTo>
                    <a:pt x="67" y="169"/>
                  </a:lnTo>
                  <a:lnTo>
                    <a:pt x="62" y="124"/>
                  </a:lnTo>
                  <a:lnTo>
                    <a:pt x="34" y="123"/>
                  </a:lnTo>
                  <a:lnTo>
                    <a:pt x="25" y="113"/>
                  </a:lnTo>
                  <a:lnTo>
                    <a:pt x="26" y="80"/>
                  </a:lnTo>
                  <a:lnTo>
                    <a:pt x="9" y="81"/>
                  </a:lnTo>
                  <a:lnTo>
                    <a:pt x="26" y="23"/>
                  </a:lnTo>
                  <a:lnTo>
                    <a:pt x="58" y="0"/>
                  </a:lnTo>
                  <a:lnTo>
                    <a:pt x="68" y="1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5" name="Freeform 270">
              <a:extLst>
                <a:ext uri="{FF2B5EF4-FFF2-40B4-BE49-F238E27FC236}">
                  <a16:creationId xmlns:a16="http://schemas.microsoft.com/office/drawing/2014/main" xmlns="" id="{BA2C10E1-BE3F-B245-A5A6-B50C6FD40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575" y="3135313"/>
              <a:ext cx="46038" cy="39688"/>
            </a:xfrm>
            <a:custGeom>
              <a:avLst/>
              <a:gdLst>
                <a:gd name="T0" fmla="*/ 28 w 44"/>
                <a:gd name="T1" fmla="*/ 0 h 38"/>
                <a:gd name="T2" fmla="*/ 28 w 44"/>
                <a:gd name="T3" fmla="*/ 0 h 38"/>
                <a:gd name="T4" fmla="*/ 2 w 44"/>
                <a:gd name="T5" fmla="*/ 3 h 38"/>
                <a:gd name="T6" fmla="*/ 0 w 44"/>
                <a:gd name="T7" fmla="*/ 26 h 38"/>
                <a:gd name="T8" fmla="*/ 18 w 44"/>
                <a:gd name="T9" fmla="*/ 38 h 38"/>
                <a:gd name="T10" fmla="*/ 36 w 44"/>
                <a:gd name="T11" fmla="*/ 33 h 38"/>
                <a:gd name="T12" fmla="*/ 44 w 44"/>
                <a:gd name="T13" fmla="*/ 20 h 38"/>
                <a:gd name="T14" fmla="*/ 28 w 44"/>
                <a:gd name="T1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38">
                  <a:moveTo>
                    <a:pt x="28" y="0"/>
                  </a:moveTo>
                  <a:lnTo>
                    <a:pt x="28" y="0"/>
                  </a:lnTo>
                  <a:lnTo>
                    <a:pt x="2" y="3"/>
                  </a:lnTo>
                  <a:lnTo>
                    <a:pt x="0" y="26"/>
                  </a:lnTo>
                  <a:lnTo>
                    <a:pt x="18" y="38"/>
                  </a:lnTo>
                  <a:lnTo>
                    <a:pt x="36" y="33"/>
                  </a:lnTo>
                  <a:lnTo>
                    <a:pt x="44" y="2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6" name="Freeform 271">
              <a:extLst>
                <a:ext uri="{FF2B5EF4-FFF2-40B4-BE49-F238E27FC236}">
                  <a16:creationId xmlns:a16="http://schemas.microsoft.com/office/drawing/2014/main" xmlns="" id="{172A97D3-24DF-9848-A29A-512C2BA11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7550" y="3135313"/>
              <a:ext cx="111125" cy="115888"/>
            </a:xfrm>
            <a:custGeom>
              <a:avLst/>
              <a:gdLst>
                <a:gd name="T0" fmla="*/ 105 w 105"/>
                <a:gd name="T1" fmla="*/ 39 h 109"/>
                <a:gd name="T2" fmla="*/ 105 w 105"/>
                <a:gd name="T3" fmla="*/ 39 h 109"/>
                <a:gd name="T4" fmla="*/ 98 w 105"/>
                <a:gd name="T5" fmla="*/ 86 h 109"/>
                <a:gd name="T6" fmla="*/ 35 w 105"/>
                <a:gd name="T7" fmla="*/ 109 h 109"/>
                <a:gd name="T8" fmla="*/ 15 w 105"/>
                <a:gd name="T9" fmla="*/ 109 h 109"/>
                <a:gd name="T10" fmla="*/ 0 w 105"/>
                <a:gd name="T11" fmla="*/ 99 h 109"/>
                <a:gd name="T12" fmla="*/ 0 w 105"/>
                <a:gd name="T13" fmla="*/ 90 h 109"/>
                <a:gd name="T14" fmla="*/ 32 w 105"/>
                <a:gd name="T15" fmla="*/ 70 h 109"/>
                <a:gd name="T16" fmla="*/ 23 w 105"/>
                <a:gd name="T17" fmla="*/ 53 h 109"/>
                <a:gd name="T18" fmla="*/ 25 w 105"/>
                <a:gd name="T19" fmla="*/ 28 h 109"/>
                <a:gd name="T20" fmla="*/ 52 w 105"/>
                <a:gd name="T21" fmla="*/ 29 h 109"/>
                <a:gd name="T22" fmla="*/ 65 w 105"/>
                <a:gd name="T23" fmla="*/ 0 h 109"/>
                <a:gd name="T24" fmla="*/ 63 w 105"/>
                <a:gd name="T25" fmla="*/ 26 h 109"/>
                <a:gd name="T26" fmla="*/ 84 w 105"/>
                <a:gd name="T27" fmla="*/ 43 h 109"/>
                <a:gd name="T28" fmla="*/ 105 w 105"/>
                <a:gd name="T29" fmla="*/ 3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5" h="109">
                  <a:moveTo>
                    <a:pt x="105" y="39"/>
                  </a:moveTo>
                  <a:lnTo>
                    <a:pt x="105" y="39"/>
                  </a:lnTo>
                  <a:lnTo>
                    <a:pt x="98" y="86"/>
                  </a:lnTo>
                  <a:lnTo>
                    <a:pt x="35" y="109"/>
                  </a:lnTo>
                  <a:lnTo>
                    <a:pt x="15" y="109"/>
                  </a:lnTo>
                  <a:lnTo>
                    <a:pt x="0" y="99"/>
                  </a:lnTo>
                  <a:lnTo>
                    <a:pt x="0" y="90"/>
                  </a:lnTo>
                  <a:lnTo>
                    <a:pt x="32" y="70"/>
                  </a:lnTo>
                  <a:lnTo>
                    <a:pt x="23" y="53"/>
                  </a:lnTo>
                  <a:lnTo>
                    <a:pt x="25" y="28"/>
                  </a:lnTo>
                  <a:lnTo>
                    <a:pt x="52" y="29"/>
                  </a:lnTo>
                  <a:lnTo>
                    <a:pt x="65" y="0"/>
                  </a:lnTo>
                  <a:lnTo>
                    <a:pt x="63" y="26"/>
                  </a:lnTo>
                  <a:lnTo>
                    <a:pt x="84" y="43"/>
                  </a:lnTo>
                  <a:lnTo>
                    <a:pt x="105" y="3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7" name="Freeform 272">
              <a:extLst>
                <a:ext uri="{FF2B5EF4-FFF2-40B4-BE49-F238E27FC236}">
                  <a16:creationId xmlns:a16="http://schemas.microsoft.com/office/drawing/2014/main" xmlns="" id="{69FF10EE-A365-7C40-B6E6-CF1B8D96A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463" y="2662238"/>
              <a:ext cx="219075" cy="469900"/>
            </a:xfrm>
            <a:custGeom>
              <a:avLst/>
              <a:gdLst>
                <a:gd name="T0" fmla="*/ 143 w 207"/>
                <a:gd name="T1" fmla="*/ 0 h 444"/>
                <a:gd name="T2" fmla="*/ 143 w 207"/>
                <a:gd name="T3" fmla="*/ 0 h 444"/>
                <a:gd name="T4" fmla="*/ 158 w 207"/>
                <a:gd name="T5" fmla="*/ 14 h 444"/>
                <a:gd name="T6" fmla="*/ 187 w 207"/>
                <a:gd name="T7" fmla="*/ 14 h 444"/>
                <a:gd name="T8" fmla="*/ 203 w 207"/>
                <a:gd name="T9" fmla="*/ 44 h 444"/>
                <a:gd name="T10" fmla="*/ 207 w 207"/>
                <a:gd name="T11" fmla="*/ 96 h 444"/>
                <a:gd name="T12" fmla="*/ 169 w 207"/>
                <a:gd name="T13" fmla="*/ 124 h 444"/>
                <a:gd name="T14" fmla="*/ 169 w 207"/>
                <a:gd name="T15" fmla="*/ 152 h 444"/>
                <a:gd name="T16" fmla="*/ 141 w 207"/>
                <a:gd name="T17" fmla="*/ 189 h 444"/>
                <a:gd name="T18" fmla="*/ 125 w 207"/>
                <a:gd name="T19" fmla="*/ 191 h 444"/>
                <a:gd name="T20" fmla="*/ 104 w 207"/>
                <a:gd name="T21" fmla="*/ 227 h 444"/>
                <a:gd name="T22" fmla="*/ 105 w 207"/>
                <a:gd name="T23" fmla="*/ 262 h 444"/>
                <a:gd name="T24" fmla="*/ 143 w 207"/>
                <a:gd name="T25" fmla="*/ 289 h 444"/>
                <a:gd name="T26" fmla="*/ 140 w 207"/>
                <a:gd name="T27" fmla="*/ 305 h 444"/>
                <a:gd name="T28" fmla="*/ 125 w 207"/>
                <a:gd name="T29" fmla="*/ 327 h 444"/>
                <a:gd name="T30" fmla="*/ 104 w 207"/>
                <a:gd name="T31" fmla="*/ 346 h 444"/>
                <a:gd name="T32" fmla="*/ 105 w 207"/>
                <a:gd name="T33" fmla="*/ 408 h 444"/>
                <a:gd name="T34" fmla="*/ 72 w 207"/>
                <a:gd name="T35" fmla="*/ 420 h 444"/>
                <a:gd name="T36" fmla="*/ 61 w 207"/>
                <a:gd name="T37" fmla="*/ 444 h 444"/>
                <a:gd name="T38" fmla="*/ 45 w 207"/>
                <a:gd name="T39" fmla="*/ 444 h 444"/>
                <a:gd name="T40" fmla="*/ 36 w 207"/>
                <a:gd name="T41" fmla="*/ 401 h 444"/>
                <a:gd name="T42" fmla="*/ 0 w 207"/>
                <a:gd name="T43" fmla="*/ 346 h 444"/>
                <a:gd name="T44" fmla="*/ 30 w 207"/>
                <a:gd name="T45" fmla="*/ 296 h 444"/>
                <a:gd name="T46" fmla="*/ 32 w 207"/>
                <a:gd name="T47" fmla="*/ 174 h 444"/>
                <a:gd name="T48" fmla="*/ 52 w 207"/>
                <a:gd name="T49" fmla="*/ 163 h 444"/>
                <a:gd name="T50" fmla="*/ 57 w 207"/>
                <a:gd name="T51" fmla="*/ 93 h 444"/>
                <a:gd name="T52" fmla="*/ 115 w 207"/>
                <a:gd name="T53" fmla="*/ 9 h 444"/>
                <a:gd name="T54" fmla="*/ 143 w 207"/>
                <a:gd name="T55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7" h="444">
                  <a:moveTo>
                    <a:pt x="143" y="0"/>
                  </a:moveTo>
                  <a:lnTo>
                    <a:pt x="143" y="0"/>
                  </a:lnTo>
                  <a:lnTo>
                    <a:pt x="158" y="14"/>
                  </a:lnTo>
                  <a:lnTo>
                    <a:pt x="187" y="14"/>
                  </a:lnTo>
                  <a:lnTo>
                    <a:pt x="203" y="44"/>
                  </a:lnTo>
                  <a:lnTo>
                    <a:pt x="207" y="96"/>
                  </a:lnTo>
                  <a:lnTo>
                    <a:pt x="169" y="124"/>
                  </a:lnTo>
                  <a:lnTo>
                    <a:pt x="169" y="152"/>
                  </a:lnTo>
                  <a:lnTo>
                    <a:pt x="141" y="189"/>
                  </a:lnTo>
                  <a:lnTo>
                    <a:pt x="125" y="191"/>
                  </a:lnTo>
                  <a:lnTo>
                    <a:pt x="104" y="227"/>
                  </a:lnTo>
                  <a:lnTo>
                    <a:pt x="105" y="262"/>
                  </a:lnTo>
                  <a:lnTo>
                    <a:pt x="143" y="289"/>
                  </a:lnTo>
                  <a:lnTo>
                    <a:pt x="140" y="305"/>
                  </a:lnTo>
                  <a:lnTo>
                    <a:pt x="125" y="327"/>
                  </a:lnTo>
                  <a:lnTo>
                    <a:pt x="104" y="346"/>
                  </a:lnTo>
                  <a:lnTo>
                    <a:pt x="105" y="408"/>
                  </a:lnTo>
                  <a:lnTo>
                    <a:pt x="72" y="420"/>
                  </a:lnTo>
                  <a:lnTo>
                    <a:pt x="61" y="444"/>
                  </a:lnTo>
                  <a:lnTo>
                    <a:pt x="45" y="444"/>
                  </a:lnTo>
                  <a:lnTo>
                    <a:pt x="36" y="401"/>
                  </a:lnTo>
                  <a:lnTo>
                    <a:pt x="0" y="346"/>
                  </a:lnTo>
                  <a:lnTo>
                    <a:pt x="30" y="296"/>
                  </a:lnTo>
                  <a:lnTo>
                    <a:pt x="32" y="174"/>
                  </a:lnTo>
                  <a:lnTo>
                    <a:pt x="52" y="163"/>
                  </a:lnTo>
                  <a:lnTo>
                    <a:pt x="57" y="93"/>
                  </a:lnTo>
                  <a:lnTo>
                    <a:pt x="115" y="9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8" name="Freeform 273">
              <a:extLst>
                <a:ext uri="{FF2B5EF4-FFF2-40B4-BE49-F238E27FC236}">
                  <a16:creationId xmlns:a16="http://schemas.microsoft.com/office/drawing/2014/main" xmlns="" id="{2E9F9B2A-A4CF-DB45-BB79-6275745A6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2611438"/>
              <a:ext cx="217488" cy="358775"/>
            </a:xfrm>
            <a:custGeom>
              <a:avLst/>
              <a:gdLst>
                <a:gd name="T0" fmla="*/ 66 w 206"/>
                <a:gd name="T1" fmla="*/ 146 h 340"/>
                <a:gd name="T2" fmla="*/ 66 w 206"/>
                <a:gd name="T3" fmla="*/ 146 h 340"/>
                <a:gd name="T4" fmla="*/ 82 w 206"/>
                <a:gd name="T5" fmla="*/ 153 h 340"/>
                <a:gd name="T6" fmla="*/ 93 w 206"/>
                <a:gd name="T7" fmla="*/ 172 h 340"/>
                <a:gd name="T8" fmla="*/ 82 w 206"/>
                <a:gd name="T9" fmla="*/ 185 h 340"/>
                <a:gd name="T10" fmla="*/ 32 w 206"/>
                <a:gd name="T11" fmla="*/ 240 h 340"/>
                <a:gd name="T12" fmla="*/ 23 w 206"/>
                <a:gd name="T13" fmla="*/ 269 h 340"/>
                <a:gd name="T14" fmla="*/ 35 w 206"/>
                <a:gd name="T15" fmla="*/ 311 h 340"/>
                <a:gd name="T16" fmla="*/ 74 w 206"/>
                <a:gd name="T17" fmla="*/ 340 h 340"/>
                <a:gd name="T18" fmla="*/ 126 w 206"/>
                <a:gd name="T19" fmla="*/ 315 h 340"/>
                <a:gd name="T20" fmla="*/ 167 w 206"/>
                <a:gd name="T21" fmla="*/ 309 h 340"/>
                <a:gd name="T22" fmla="*/ 206 w 206"/>
                <a:gd name="T23" fmla="*/ 247 h 340"/>
                <a:gd name="T24" fmla="*/ 177 w 206"/>
                <a:gd name="T25" fmla="*/ 179 h 340"/>
                <a:gd name="T26" fmla="*/ 150 w 206"/>
                <a:gd name="T27" fmla="*/ 113 h 340"/>
                <a:gd name="T28" fmla="*/ 154 w 206"/>
                <a:gd name="T29" fmla="*/ 71 h 340"/>
                <a:gd name="T30" fmla="*/ 137 w 206"/>
                <a:gd name="T31" fmla="*/ 69 h 340"/>
                <a:gd name="T32" fmla="*/ 133 w 206"/>
                <a:gd name="T33" fmla="*/ 38 h 340"/>
                <a:gd name="T34" fmla="*/ 109 w 206"/>
                <a:gd name="T35" fmla="*/ 0 h 340"/>
                <a:gd name="T36" fmla="*/ 84 w 206"/>
                <a:gd name="T37" fmla="*/ 18 h 340"/>
                <a:gd name="T38" fmla="*/ 74 w 206"/>
                <a:gd name="T39" fmla="*/ 59 h 340"/>
                <a:gd name="T40" fmla="*/ 46 w 206"/>
                <a:gd name="T41" fmla="*/ 43 h 340"/>
                <a:gd name="T42" fmla="*/ 8 w 206"/>
                <a:gd name="T43" fmla="*/ 33 h 340"/>
                <a:gd name="T44" fmla="*/ 0 w 206"/>
                <a:gd name="T45" fmla="*/ 43 h 340"/>
                <a:gd name="T46" fmla="*/ 14 w 206"/>
                <a:gd name="T47" fmla="*/ 57 h 340"/>
                <a:gd name="T48" fmla="*/ 41 w 206"/>
                <a:gd name="T49" fmla="*/ 56 h 340"/>
                <a:gd name="T50" fmla="*/ 62 w 206"/>
                <a:gd name="T51" fmla="*/ 91 h 340"/>
                <a:gd name="T52" fmla="*/ 66 w 206"/>
                <a:gd name="T53" fmla="*/ 146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6" h="340">
                  <a:moveTo>
                    <a:pt x="66" y="146"/>
                  </a:moveTo>
                  <a:lnTo>
                    <a:pt x="66" y="146"/>
                  </a:lnTo>
                  <a:lnTo>
                    <a:pt x="82" y="153"/>
                  </a:lnTo>
                  <a:lnTo>
                    <a:pt x="93" y="172"/>
                  </a:lnTo>
                  <a:lnTo>
                    <a:pt x="82" y="185"/>
                  </a:lnTo>
                  <a:lnTo>
                    <a:pt x="32" y="240"/>
                  </a:lnTo>
                  <a:lnTo>
                    <a:pt x="23" y="269"/>
                  </a:lnTo>
                  <a:lnTo>
                    <a:pt x="35" y="311"/>
                  </a:lnTo>
                  <a:lnTo>
                    <a:pt x="74" y="340"/>
                  </a:lnTo>
                  <a:lnTo>
                    <a:pt x="126" y="315"/>
                  </a:lnTo>
                  <a:lnTo>
                    <a:pt x="167" y="309"/>
                  </a:lnTo>
                  <a:lnTo>
                    <a:pt x="206" y="247"/>
                  </a:lnTo>
                  <a:lnTo>
                    <a:pt x="177" y="179"/>
                  </a:lnTo>
                  <a:lnTo>
                    <a:pt x="150" y="113"/>
                  </a:lnTo>
                  <a:lnTo>
                    <a:pt x="154" y="71"/>
                  </a:lnTo>
                  <a:lnTo>
                    <a:pt x="137" y="69"/>
                  </a:lnTo>
                  <a:lnTo>
                    <a:pt x="133" y="38"/>
                  </a:lnTo>
                  <a:lnTo>
                    <a:pt x="109" y="0"/>
                  </a:lnTo>
                  <a:lnTo>
                    <a:pt x="84" y="18"/>
                  </a:lnTo>
                  <a:lnTo>
                    <a:pt x="74" y="59"/>
                  </a:lnTo>
                  <a:lnTo>
                    <a:pt x="46" y="43"/>
                  </a:lnTo>
                  <a:lnTo>
                    <a:pt x="8" y="33"/>
                  </a:lnTo>
                  <a:lnTo>
                    <a:pt x="0" y="43"/>
                  </a:lnTo>
                  <a:lnTo>
                    <a:pt x="14" y="57"/>
                  </a:lnTo>
                  <a:lnTo>
                    <a:pt x="41" y="56"/>
                  </a:lnTo>
                  <a:lnTo>
                    <a:pt x="62" y="91"/>
                  </a:lnTo>
                  <a:lnTo>
                    <a:pt x="66" y="14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9" name="Freeform 274">
              <a:extLst>
                <a:ext uri="{FF2B5EF4-FFF2-40B4-BE49-F238E27FC236}">
                  <a16:creationId xmlns:a16="http://schemas.microsoft.com/office/drawing/2014/main" xmlns="" id="{14BDBCFF-4933-5F4F-BE14-69CCDF3B9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3988" y="3041651"/>
              <a:ext cx="74613" cy="65088"/>
            </a:xfrm>
            <a:custGeom>
              <a:avLst/>
              <a:gdLst>
                <a:gd name="T0" fmla="*/ 54 w 71"/>
                <a:gd name="T1" fmla="*/ 9 h 61"/>
                <a:gd name="T2" fmla="*/ 54 w 71"/>
                <a:gd name="T3" fmla="*/ 9 h 61"/>
                <a:gd name="T4" fmla="*/ 0 w 71"/>
                <a:gd name="T5" fmla="*/ 0 h 61"/>
                <a:gd name="T6" fmla="*/ 1 w 71"/>
                <a:gd name="T7" fmla="*/ 30 h 61"/>
                <a:gd name="T8" fmla="*/ 51 w 71"/>
                <a:gd name="T9" fmla="*/ 61 h 61"/>
                <a:gd name="T10" fmla="*/ 71 w 71"/>
                <a:gd name="T11" fmla="*/ 55 h 61"/>
                <a:gd name="T12" fmla="*/ 70 w 71"/>
                <a:gd name="T13" fmla="*/ 32 h 61"/>
                <a:gd name="T14" fmla="*/ 54 w 71"/>
                <a:gd name="T15" fmla="*/ 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1">
                  <a:moveTo>
                    <a:pt x="54" y="9"/>
                  </a:moveTo>
                  <a:lnTo>
                    <a:pt x="54" y="9"/>
                  </a:lnTo>
                  <a:lnTo>
                    <a:pt x="0" y="0"/>
                  </a:lnTo>
                  <a:lnTo>
                    <a:pt x="1" y="30"/>
                  </a:lnTo>
                  <a:lnTo>
                    <a:pt x="51" y="61"/>
                  </a:lnTo>
                  <a:lnTo>
                    <a:pt x="71" y="55"/>
                  </a:lnTo>
                  <a:lnTo>
                    <a:pt x="70" y="32"/>
                  </a:lnTo>
                  <a:lnTo>
                    <a:pt x="54" y="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0" name="Freeform 275">
              <a:extLst>
                <a:ext uri="{FF2B5EF4-FFF2-40B4-BE49-F238E27FC236}">
                  <a16:creationId xmlns:a16="http://schemas.microsoft.com/office/drawing/2014/main" xmlns="" id="{28C3A2D5-170B-4742-8113-0A73F1C06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6838" y="3019426"/>
              <a:ext cx="23813" cy="17463"/>
            </a:xfrm>
            <a:custGeom>
              <a:avLst/>
              <a:gdLst>
                <a:gd name="T0" fmla="*/ 19 w 23"/>
                <a:gd name="T1" fmla="*/ 0 h 16"/>
                <a:gd name="T2" fmla="*/ 19 w 23"/>
                <a:gd name="T3" fmla="*/ 0 h 16"/>
                <a:gd name="T4" fmla="*/ 7 w 23"/>
                <a:gd name="T5" fmla="*/ 0 h 16"/>
                <a:gd name="T6" fmla="*/ 0 w 23"/>
                <a:gd name="T7" fmla="*/ 7 h 16"/>
                <a:gd name="T8" fmla="*/ 5 w 23"/>
                <a:gd name="T9" fmla="*/ 15 h 16"/>
                <a:gd name="T10" fmla="*/ 17 w 23"/>
                <a:gd name="T11" fmla="*/ 16 h 16"/>
                <a:gd name="T12" fmla="*/ 23 w 23"/>
                <a:gd name="T13" fmla="*/ 6 h 16"/>
                <a:gd name="T14" fmla="*/ 19 w 23"/>
                <a:gd name="T1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6">
                  <a:moveTo>
                    <a:pt x="19" y="0"/>
                  </a:moveTo>
                  <a:lnTo>
                    <a:pt x="19" y="0"/>
                  </a:lnTo>
                  <a:lnTo>
                    <a:pt x="7" y="0"/>
                  </a:lnTo>
                  <a:lnTo>
                    <a:pt x="0" y="7"/>
                  </a:lnTo>
                  <a:lnTo>
                    <a:pt x="5" y="15"/>
                  </a:lnTo>
                  <a:lnTo>
                    <a:pt x="17" y="16"/>
                  </a:lnTo>
                  <a:lnTo>
                    <a:pt x="23" y="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1" name="Freeform 276">
              <a:extLst>
                <a:ext uri="{FF2B5EF4-FFF2-40B4-BE49-F238E27FC236}">
                  <a16:creationId xmlns:a16="http://schemas.microsoft.com/office/drawing/2014/main" xmlns="" id="{AD85F16E-930C-0741-8E19-94F892BF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0963" y="3052763"/>
              <a:ext cx="49213" cy="42863"/>
            </a:xfrm>
            <a:custGeom>
              <a:avLst/>
              <a:gdLst>
                <a:gd name="T0" fmla="*/ 33 w 47"/>
                <a:gd name="T1" fmla="*/ 1 h 41"/>
                <a:gd name="T2" fmla="*/ 33 w 47"/>
                <a:gd name="T3" fmla="*/ 1 h 41"/>
                <a:gd name="T4" fmla="*/ 21 w 47"/>
                <a:gd name="T5" fmla="*/ 0 h 41"/>
                <a:gd name="T6" fmla="*/ 0 w 47"/>
                <a:gd name="T7" fmla="*/ 26 h 41"/>
                <a:gd name="T8" fmla="*/ 0 w 47"/>
                <a:gd name="T9" fmla="*/ 37 h 41"/>
                <a:gd name="T10" fmla="*/ 7 w 47"/>
                <a:gd name="T11" fmla="*/ 40 h 41"/>
                <a:gd name="T12" fmla="*/ 21 w 47"/>
                <a:gd name="T13" fmla="*/ 41 h 41"/>
                <a:gd name="T14" fmla="*/ 43 w 47"/>
                <a:gd name="T15" fmla="*/ 22 h 41"/>
                <a:gd name="T16" fmla="*/ 47 w 47"/>
                <a:gd name="T17" fmla="*/ 16 h 41"/>
                <a:gd name="T18" fmla="*/ 33 w 47"/>
                <a:gd name="T19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1">
                  <a:moveTo>
                    <a:pt x="33" y="1"/>
                  </a:moveTo>
                  <a:lnTo>
                    <a:pt x="33" y="1"/>
                  </a:lnTo>
                  <a:lnTo>
                    <a:pt x="21" y="0"/>
                  </a:lnTo>
                  <a:lnTo>
                    <a:pt x="0" y="26"/>
                  </a:lnTo>
                  <a:lnTo>
                    <a:pt x="0" y="37"/>
                  </a:lnTo>
                  <a:lnTo>
                    <a:pt x="7" y="40"/>
                  </a:lnTo>
                  <a:lnTo>
                    <a:pt x="21" y="41"/>
                  </a:lnTo>
                  <a:lnTo>
                    <a:pt x="43" y="22"/>
                  </a:lnTo>
                  <a:lnTo>
                    <a:pt x="47" y="16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2" name="Freeform 277">
              <a:extLst>
                <a:ext uri="{FF2B5EF4-FFF2-40B4-BE49-F238E27FC236}">
                  <a16:creationId xmlns:a16="http://schemas.microsoft.com/office/drawing/2014/main" xmlns="" id="{64DCBD20-420D-E248-A94B-2441A4BE1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6200" y="3078163"/>
              <a:ext cx="127000" cy="90488"/>
            </a:xfrm>
            <a:custGeom>
              <a:avLst/>
              <a:gdLst>
                <a:gd name="T0" fmla="*/ 70 w 121"/>
                <a:gd name="T1" fmla="*/ 1 h 86"/>
                <a:gd name="T2" fmla="*/ 70 w 121"/>
                <a:gd name="T3" fmla="*/ 1 h 86"/>
                <a:gd name="T4" fmla="*/ 53 w 121"/>
                <a:gd name="T5" fmla="*/ 0 h 86"/>
                <a:gd name="T6" fmla="*/ 30 w 121"/>
                <a:gd name="T7" fmla="*/ 23 h 86"/>
                <a:gd name="T8" fmla="*/ 10 w 121"/>
                <a:gd name="T9" fmla="*/ 23 h 86"/>
                <a:gd name="T10" fmla="*/ 11 w 121"/>
                <a:gd name="T11" fmla="*/ 50 h 86"/>
                <a:gd name="T12" fmla="*/ 0 w 121"/>
                <a:gd name="T13" fmla="*/ 72 h 86"/>
                <a:gd name="T14" fmla="*/ 42 w 121"/>
                <a:gd name="T15" fmla="*/ 72 h 86"/>
                <a:gd name="T16" fmla="*/ 54 w 121"/>
                <a:gd name="T17" fmla="*/ 71 h 86"/>
                <a:gd name="T18" fmla="*/ 66 w 121"/>
                <a:gd name="T19" fmla="*/ 86 h 86"/>
                <a:gd name="T20" fmla="*/ 94 w 121"/>
                <a:gd name="T21" fmla="*/ 84 h 86"/>
                <a:gd name="T22" fmla="*/ 121 w 121"/>
                <a:gd name="T23" fmla="*/ 50 h 86"/>
                <a:gd name="T24" fmla="*/ 119 w 121"/>
                <a:gd name="T25" fmla="*/ 30 h 86"/>
                <a:gd name="T26" fmla="*/ 70 w 121"/>
                <a:gd name="T27" fmla="*/ 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" h="86">
                  <a:moveTo>
                    <a:pt x="70" y="1"/>
                  </a:moveTo>
                  <a:lnTo>
                    <a:pt x="70" y="1"/>
                  </a:lnTo>
                  <a:lnTo>
                    <a:pt x="53" y="0"/>
                  </a:lnTo>
                  <a:lnTo>
                    <a:pt x="30" y="23"/>
                  </a:lnTo>
                  <a:lnTo>
                    <a:pt x="10" y="23"/>
                  </a:lnTo>
                  <a:lnTo>
                    <a:pt x="11" y="50"/>
                  </a:lnTo>
                  <a:lnTo>
                    <a:pt x="0" y="72"/>
                  </a:lnTo>
                  <a:lnTo>
                    <a:pt x="42" y="72"/>
                  </a:lnTo>
                  <a:lnTo>
                    <a:pt x="54" y="71"/>
                  </a:lnTo>
                  <a:lnTo>
                    <a:pt x="66" y="86"/>
                  </a:lnTo>
                  <a:lnTo>
                    <a:pt x="94" y="84"/>
                  </a:lnTo>
                  <a:lnTo>
                    <a:pt x="121" y="50"/>
                  </a:lnTo>
                  <a:lnTo>
                    <a:pt x="119" y="30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3" name="Freeform 278">
              <a:extLst>
                <a:ext uri="{FF2B5EF4-FFF2-40B4-BE49-F238E27FC236}">
                  <a16:creationId xmlns:a16="http://schemas.microsoft.com/office/drawing/2014/main" xmlns="" id="{142DFA2B-FA8E-3648-899C-742CE2E57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9225" y="3105151"/>
              <a:ext cx="174625" cy="134938"/>
            </a:xfrm>
            <a:custGeom>
              <a:avLst/>
              <a:gdLst>
                <a:gd name="T0" fmla="*/ 0 w 166"/>
                <a:gd name="T1" fmla="*/ 66 h 128"/>
                <a:gd name="T2" fmla="*/ 0 w 166"/>
                <a:gd name="T3" fmla="*/ 66 h 128"/>
                <a:gd name="T4" fmla="*/ 11 w 166"/>
                <a:gd name="T5" fmla="*/ 85 h 128"/>
                <a:gd name="T6" fmla="*/ 7 w 166"/>
                <a:gd name="T7" fmla="*/ 101 h 128"/>
                <a:gd name="T8" fmla="*/ 7 w 166"/>
                <a:gd name="T9" fmla="*/ 113 h 128"/>
                <a:gd name="T10" fmla="*/ 12 w 166"/>
                <a:gd name="T11" fmla="*/ 128 h 128"/>
                <a:gd name="T12" fmla="*/ 36 w 166"/>
                <a:gd name="T13" fmla="*/ 114 h 128"/>
                <a:gd name="T14" fmla="*/ 66 w 166"/>
                <a:gd name="T15" fmla="*/ 115 h 128"/>
                <a:gd name="T16" fmla="*/ 87 w 166"/>
                <a:gd name="T17" fmla="*/ 123 h 128"/>
                <a:gd name="T18" fmla="*/ 141 w 166"/>
                <a:gd name="T19" fmla="*/ 123 h 128"/>
                <a:gd name="T20" fmla="*/ 157 w 166"/>
                <a:gd name="T21" fmla="*/ 86 h 128"/>
                <a:gd name="T22" fmla="*/ 166 w 166"/>
                <a:gd name="T23" fmla="*/ 71 h 128"/>
                <a:gd name="T24" fmla="*/ 166 w 166"/>
                <a:gd name="T25" fmla="*/ 62 h 128"/>
                <a:gd name="T26" fmla="*/ 133 w 166"/>
                <a:gd name="T27" fmla="*/ 14 h 128"/>
                <a:gd name="T28" fmla="*/ 103 w 166"/>
                <a:gd name="T29" fmla="*/ 3 h 128"/>
                <a:gd name="T30" fmla="*/ 78 w 166"/>
                <a:gd name="T31" fmla="*/ 0 h 128"/>
                <a:gd name="T32" fmla="*/ 57 w 166"/>
                <a:gd name="T33" fmla="*/ 7 h 128"/>
                <a:gd name="T34" fmla="*/ 58 w 166"/>
                <a:gd name="T35" fmla="*/ 28 h 128"/>
                <a:gd name="T36" fmla="*/ 29 w 166"/>
                <a:gd name="T37" fmla="*/ 65 h 128"/>
                <a:gd name="T38" fmla="*/ 0 w 166"/>
                <a:gd name="T39" fmla="*/ 6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6" h="128">
                  <a:moveTo>
                    <a:pt x="0" y="66"/>
                  </a:moveTo>
                  <a:lnTo>
                    <a:pt x="0" y="66"/>
                  </a:lnTo>
                  <a:lnTo>
                    <a:pt x="11" y="85"/>
                  </a:lnTo>
                  <a:lnTo>
                    <a:pt x="7" y="101"/>
                  </a:lnTo>
                  <a:lnTo>
                    <a:pt x="7" y="113"/>
                  </a:lnTo>
                  <a:lnTo>
                    <a:pt x="12" y="128"/>
                  </a:lnTo>
                  <a:lnTo>
                    <a:pt x="36" y="114"/>
                  </a:lnTo>
                  <a:lnTo>
                    <a:pt x="66" y="115"/>
                  </a:lnTo>
                  <a:lnTo>
                    <a:pt x="87" y="123"/>
                  </a:lnTo>
                  <a:lnTo>
                    <a:pt x="141" y="123"/>
                  </a:lnTo>
                  <a:lnTo>
                    <a:pt x="157" y="86"/>
                  </a:lnTo>
                  <a:lnTo>
                    <a:pt x="166" y="71"/>
                  </a:lnTo>
                  <a:lnTo>
                    <a:pt x="166" y="62"/>
                  </a:lnTo>
                  <a:lnTo>
                    <a:pt x="133" y="14"/>
                  </a:lnTo>
                  <a:lnTo>
                    <a:pt x="103" y="3"/>
                  </a:lnTo>
                  <a:lnTo>
                    <a:pt x="78" y="0"/>
                  </a:lnTo>
                  <a:lnTo>
                    <a:pt x="57" y="7"/>
                  </a:lnTo>
                  <a:lnTo>
                    <a:pt x="58" y="28"/>
                  </a:lnTo>
                  <a:lnTo>
                    <a:pt x="29" y="65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4" name="Freeform 279">
              <a:extLst>
                <a:ext uri="{FF2B5EF4-FFF2-40B4-BE49-F238E27FC236}">
                  <a16:creationId xmlns:a16="http://schemas.microsoft.com/office/drawing/2014/main" xmlns="" id="{04EA44B2-E8E0-494E-B7CF-075875D03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9838" y="3143251"/>
              <a:ext cx="193675" cy="174625"/>
            </a:xfrm>
            <a:custGeom>
              <a:avLst/>
              <a:gdLst>
                <a:gd name="T0" fmla="*/ 175 w 183"/>
                <a:gd name="T1" fmla="*/ 96 h 165"/>
                <a:gd name="T2" fmla="*/ 175 w 183"/>
                <a:gd name="T3" fmla="*/ 96 h 165"/>
                <a:gd name="T4" fmla="*/ 182 w 183"/>
                <a:gd name="T5" fmla="*/ 108 h 165"/>
                <a:gd name="T6" fmla="*/ 183 w 183"/>
                <a:gd name="T7" fmla="*/ 122 h 165"/>
                <a:gd name="T8" fmla="*/ 178 w 183"/>
                <a:gd name="T9" fmla="*/ 134 h 165"/>
                <a:gd name="T10" fmla="*/ 165 w 183"/>
                <a:gd name="T11" fmla="*/ 158 h 165"/>
                <a:gd name="T12" fmla="*/ 154 w 183"/>
                <a:gd name="T13" fmla="*/ 163 h 165"/>
                <a:gd name="T14" fmla="*/ 141 w 183"/>
                <a:gd name="T15" fmla="*/ 157 h 165"/>
                <a:gd name="T16" fmla="*/ 133 w 183"/>
                <a:gd name="T17" fmla="*/ 158 h 165"/>
                <a:gd name="T18" fmla="*/ 113 w 183"/>
                <a:gd name="T19" fmla="*/ 165 h 165"/>
                <a:gd name="T20" fmla="*/ 90 w 183"/>
                <a:gd name="T21" fmla="*/ 158 h 165"/>
                <a:gd name="T22" fmla="*/ 53 w 183"/>
                <a:gd name="T23" fmla="*/ 132 h 165"/>
                <a:gd name="T24" fmla="*/ 17 w 183"/>
                <a:gd name="T25" fmla="*/ 113 h 165"/>
                <a:gd name="T26" fmla="*/ 2 w 183"/>
                <a:gd name="T27" fmla="*/ 91 h 165"/>
                <a:gd name="T28" fmla="*/ 0 w 183"/>
                <a:gd name="T29" fmla="*/ 39 h 165"/>
                <a:gd name="T30" fmla="*/ 28 w 183"/>
                <a:gd name="T31" fmla="*/ 14 h 165"/>
                <a:gd name="T32" fmla="*/ 65 w 183"/>
                <a:gd name="T33" fmla="*/ 2 h 165"/>
                <a:gd name="T34" fmla="*/ 78 w 183"/>
                <a:gd name="T35" fmla="*/ 0 h 165"/>
                <a:gd name="T36" fmla="*/ 73 w 183"/>
                <a:gd name="T37" fmla="*/ 11 h 165"/>
                <a:gd name="T38" fmla="*/ 76 w 183"/>
                <a:gd name="T39" fmla="*/ 16 h 165"/>
                <a:gd name="T40" fmla="*/ 138 w 183"/>
                <a:gd name="T41" fmla="*/ 17 h 165"/>
                <a:gd name="T42" fmla="*/ 152 w 183"/>
                <a:gd name="T43" fmla="*/ 16 h 165"/>
                <a:gd name="T44" fmla="*/ 174 w 183"/>
                <a:gd name="T45" fmla="*/ 50 h 165"/>
                <a:gd name="T46" fmla="*/ 168 w 183"/>
                <a:gd name="T47" fmla="*/ 64 h 165"/>
                <a:gd name="T48" fmla="*/ 171 w 183"/>
                <a:gd name="T49" fmla="*/ 80 h 165"/>
                <a:gd name="T50" fmla="*/ 175 w 183"/>
                <a:gd name="T51" fmla="*/ 96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165">
                  <a:moveTo>
                    <a:pt x="175" y="96"/>
                  </a:moveTo>
                  <a:lnTo>
                    <a:pt x="175" y="96"/>
                  </a:lnTo>
                  <a:lnTo>
                    <a:pt x="182" y="108"/>
                  </a:lnTo>
                  <a:lnTo>
                    <a:pt x="183" y="122"/>
                  </a:lnTo>
                  <a:lnTo>
                    <a:pt x="178" y="134"/>
                  </a:lnTo>
                  <a:lnTo>
                    <a:pt x="165" y="158"/>
                  </a:lnTo>
                  <a:lnTo>
                    <a:pt x="154" y="163"/>
                  </a:lnTo>
                  <a:lnTo>
                    <a:pt x="141" y="157"/>
                  </a:lnTo>
                  <a:lnTo>
                    <a:pt x="133" y="158"/>
                  </a:lnTo>
                  <a:lnTo>
                    <a:pt x="113" y="165"/>
                  </a:lnTo>
                  <a:lnTo>
                    <a:pt x="90" y="158"/>
                  </a:lnTo>
                  <a:lnTo>
                    <a:pt x="53" y="132"/>
                  </a:lnTo>
                  <a:lnTo>
                    <a:pt x="17" y="113"/>
                  </a:lnTo>
                  <a:lnTo>
                    <a:pt x="2" y="91"/>
                  </a:lnTo>
                  <a:lnTo>
                    <a:pt x="0" y="39"/>
                  </a:lnTo>
                  <a:lnTo>
                    <a:pt x="28" y="14"/>
                  </a:lnTo>
                  <a:lnTo>
                    <a:pt x="65" y="2"/>
                  </a:lnTo>
                  <a:lnTo>
                    <a:pt x="78" y="0"/>
                  </a:lnTo>
                  <a:lnTo>
                    <a:pt x="73" y="11"/>
                  </a:lnTo>
                  <a:lnTo>
                    <a:pt x="76" y="16"/>
                  </a:lnTo>
                  <a:lnTo>
                    <a:pt x="138" y="17"/>
                  </a:lnTo>
                  <a:lnTo>
                    <a:pt x="152" y="16"/>
                  </a:lnTo>
                  <a:lnTo>
                    <a:pt x="174" y="50"/>
                  </a:lnTo>
                  <a:lnTo>
                    <a:pt x="168" y="64"/>
                  </a:lnTo>
                  <a:lnTo>
                    <a:pt x="171" y="80"/>
                  </a:lnTo>
                  <a:lnTo>
                    <a:pt x="175" y="9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5" name="Freeform 280">
              <a:extLst>
                <a:ext uri="{FF2B5EF4-FFF2-40B4-BE49-F238E27FC236}">
                  <a16:creationId xmlns:a16="http://schemas.microsoft.com/office/drawing/2014/main" xmlns="" id="{F0CA5BF7-DE86-F44E-9105-D28F07B1DB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2475" y="3486151"/>
              <a:ext cx="254000" cy="209550"/>
            </a:xfrm>
            <a:custGeom>
              <a:avLst/>
              <a:gdLst>
                <a:gd name="T0" fmla="*/ 142 w 240"/>
                <a:gd name="T1" fmla="*/ 10 h 198"/>
                <a:gd name="T2" fmla="*/ 142 w 240"/>
                <a:gd name="T3" fmla="*/ 10 h 198"/>
                <a:gd name="T4" fmla="*/ 42 w 240"/>
                <a:gd name="T5" fmla="*/ 10 h 198"/>
                <a:gd name="T6" fmla="*/ 22 w 240"/>
                <a:gd name="T7" fmla="*/ 0 h 198"/>
                <a:gd name="T8" fmla="*/ 12 w 240"/>
                <a:gd name="T9" fmla="*/ 1 h 198"/>
                <a:gd name="T10" fmla="*/ 0 w 240"/>
                <a:gd name="T11" fmla="*/ 26 h 198"/>
                <a:gd name="T12" fmla="*/ 4 w 240"/>
                <a:gd name="T13" fmla="*/ 51 h 198"/>
                <a:gd name="T14" fmla="*/ 43 w 240"/>
                <a:gd name="T15" fmla="*/ 54 h 198"/>
                <a:gd name="T16" fmla="*/ 47 w 240"/>
                <a:gd name="T17" fmla="*/ 70 h 198"/>
                <a:gd name="T18" fmla="*/ 31 w 240"/>
                <a:gd name="T19" fmla="*/ 164 h 198"/>
                <a:gd name="T20" fmla="*/ 31 w 240"/>
                <a:gd name="T21" fmla="*/ 181 h 198"/>
                <a:gd name="T22" fmla="*/ 59 w 240"/>
                <a:gd name="T23" fmla="*/ 196 h 198"/>
                <a:gd name="T24" fmla="*/ 90 w 240"/>
                <a:gd name="T25" fmla="*/ 198 h 198"/>
                <a:gd name="T26" fmla="*/ 152 w 240"/>
                <a:gd name="T27" fmla="*/ 182 h 198"/>
                <a:gd name="T28" fmla="*/ 183 w 240"/>
                <a:gd name="T29" fmla="*/ 144 h 198"/>
                <a:gd name="T30" fmla="*/ 183 w 240"/>
                <a:gd name="T31" fmla="*/ 105 h 198"/>
                <a:gd name="T32" fmla="*/ 238 w 240"/>
                <a:gd name="T33" fmla="*/ 56 h 198"/>
                <a:gd name="T34" fmla="*/ 240 w 240"/>
                <a:gd name="T35" fmla="*/ 34 h 198"/>
                <a:gd name="T36" fmla="*/ 191 w 240"/>
                <a:gd name="T37" fmla="*/ 33 h 198"/>
                <a:gd name="T38" fmla="*/ 142 w 240"/>
                <a:gd name="T39" fmla="*/ 1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98">
                  <a:moveTo>
                    <a:pt x="142" y="10"/>
                  </a:moveTo>
                  <a:lnTo>
                    <a:pt x="142" y="10"/>
                  </a:lnTo>
                  <a:lnTo>
                    <a:pt x="42" y="10"/>
                  </a:lnTo>
                  <a:lnTo>
                    <a:pt x="22" y="0"/>
                  </a:lnTo>
                  <a:lnTo>
                    <a:pt x="12" y="1"/>
                  </a:lnTo>
                  <a:lnTo>
                    <a:pt x="0" y="26"/>
                  </a:lnTo>
                  <a:lnTo>
                    <a:pt x="4" y="51"/>
                  </a:lnTo>
                  <a:lnTo>
                    <a:pt x="43" y="54"/>
                  </a:lnTo>
                  <a:lnTo>
                    <a:pt x="47" y="70"/>
                  </a:lnTo>
                  <a:lnTo>
                    <a:pt x="31" y="164"/>
                  </a:lnTo>
                  <a:lnTo>
                    <a:pt x="31" y="181"/>
                  </a:lnTo>
                  <a:lnTo>
                    <a:pt x="59" y="196"/>
                  </a:lnTo>
                  <a:lnTo>
                    <a:pt x="90" y="198"/>
                  </a:lnTo>
                  <a:lnTo>
                    <a:pt x="152" y="182"/>
                  </a:lnTo>
                  <a:lnTo>
                    <a:pt x="183" y="144"/>
                  </a:lnTo>
                  <a:lnTo>
                    <a:pt x="183" y="105"/>
                  </a:lnTo>
                  <a:lnTo>
                    <a:pt x="238" y="56"/>
                  </a:lnTo>
                  <a:lnTo>
                    <a:pt x="240" y="34"/>
                  </a:lnTo>
                  <a:lnTo>
                    <a:pt x="191" y="33"/>
                  </a:lnTo>
                  <a:lnTo>
                    <a:pt x="142" y="1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6" name="Freeform 281">
              <a:extLst>
                <a:ext uri="{FF2B5EF4-FFF2-40B4-BE49-F238E27FC236}">
                  <a16:creationId xmlns:a16="http://schemas.microsoft.com/office/drawing/2014/main" xmlns="" id="{AF573279-D0DB-CD41-856F-4EC48E6AC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6600" y="3548063"/>
              <a:ext cx="57150" cy="134938"/>
            </a:xfrm>
            <a:custGeom>
              <a:avLst/>
              <a:gdLst>
                <a:gd name="T0" fmla="*/ 19 w 54"/>
                <a:gd name="T1" fmla="*/ 0 h 128"/>
                <a:gd name="T2" fmla="*/ 19 w 54"/>
                <a:gd name="T3" fmla="*/ 0 h 128"/>
                <a:gd name="T4" fmla="*/ 14 w 54"/>
                <a:gd name="T5" fmla="*/ 68 h 128"/>
                <a:gd name="T6" fmla="*/ 0 w 54"/>
                <a:gd name="T7" fmla="*/ 81 h 128"/>
                <a:gd name="T8" fmla="*/ 2 w 54"/>
                <a:gd name="T9" fmla="*/ 89 h 128"/>
                <a:gd name="T10" fmla="*/ 11 w 54"/>
                <a:gd name="T11" fmla="*/ 105 h 128"/>
                <a:gd name="T12" fmla="*/ 5 w 54"/>
                <a:gd name="T13" fmla="*/ 124 h 128"/>
                <a:gd name="T14" fmla="*/ 16 w 54"/>
                <a:gd name="T15" fmla="*/ 128 h 128"/>
                <a:gd name="T16" fmla="*/ 40 w 54"/>
                <a:gd name="T17" fmla="*/ 125 h 128"/>
                <a:gd name="T18" fmla="*/ 38 w 54"/>
                <a:gd name="T19" fmla="*/ 105 h 128"/>
                <a:gd name="T20" fmla="*/ 54 w 54"/>
                <a:gd name="T21" fmla="*/ 14 h 128"/>
                <a:gd name="T22" fmla="*/ 51 w 54"/>
                <a:gd name="T23" fmla="*/ 2 h 128"/>
                <a:gd name="T24" fmla="*/ 19 w 54"/>
                <a:gd name="T2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128">
                  <a:moveTo>
                    <a:pt x="19" y="0"/>
                  </a:moveTo>
                  <a:lnTo>
                    <a:pt x="19" y="0"/>
                  </a:lnTo>
                  <a:lnTo>
                    <a:pt x="14" y="68"/>
                  </a:lnTo>
                  <a:lnTo>
                    <a:pt x="0" y="81"/>
                  </a:lnTo>
                  <a:lnTo>
                    <a:pt x="2" y="89"/>
                  </a:lnTo>
                  <a:lnTo>
                    <a:pt x="11" y="105"/>
                  </a:lnTo>
                  <a:lnTo>
                    <a:pt x="5" y="124"/>
                  </a:lnTo>
                  <a:lnTo>
                    <a:pt x="16" y="128"/>
                  </a:lnTo>
                  <a:lnTo>
                    <a:pt x="40" y="125"/>
                  </a:lnTo>
                  <a:lnTo>
                    <a:pt x="38" y="105"/>
                  </a:lnTo>
                  <a:lnTo>
                    <a:pt x="54" y="14"/>
                  </a:lnTo>
                  <a:lnTo>
                    <a:pt x="51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7" name="Freeform 282">
              <a:extLst>
                <a:ext uri="{FF2B5EF4-FFF2-40B4-BE49-F238E27FC236}">
                  <a16:creationId xmlns:a16="http://schemas.microsoft.com/office/drawing/2014/main" xmlns="" id="{93E8B1FC-11D3-2A42-A8B6-C9D1E0762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3775" y="3597276"/>
              <a:ext cx="31750" cy="17463"/>
            </a:xfrm>
            <a:custGeom>
              <a:avLst/>
              <a:gdLst>
                <a:gd name="T0" fmla="*/ 13 w 29"/>
                <a:gd name="T1" fmla="*/ 0 h 16"/>
                <a:gd name="T2" fmla="*/ 13 w 29"/>
                <a:gd name="T3" fmla="*/ 0 h 16"/>
                <a:gd name="T4" fmla="*/ 0 w 29"/>
                <a:gd name="T5" fmla="*/ 5 h 16"/>
                <a:gd name="T6" fmla="*/ 3 w 29"/>
                <a:gd name="T7" fmla="*/ 16 h 16"/>
                <a:gd name="T8" fmla="*/ 21 w 29"/>
                <a:gd name="T9" fmla="*/ 16 h 16"/>
                <a:gd name="T10" fmla="*/ 29 w 29"/>
                <a:gd name="T11" fmla="*/ 7 h 16"/>
                <a:gd name="T12" fmla="*/ 13 w 29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6">
                  <a:moveTo>
                    <a:pt x="13" y="0"/>
                  </a:moveTo>
                  <a:lnTo>
                    <a:pt x="13" y="0"/>
                  </a:lnTo>
                  <a:lnTo>
                    <a:pt x="0" y="5"/>
                  </a:lnTo>
                  <a:lnTo>
                    <a:pt x="3" y="16"/>
                  </a:lnTo>
                  <a:lnTo>
                    <a:pt x="21" y="16"/>
                  </a:lnTo>
                  <a:lnTo>
                    <a:pt x="29" y="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8" name="Freeform 283">
              <a:extLst>
                <a:ext uri="{FF2B5EF4-FFF2-40B4-BE49-F238E27FC236}">
                  <a16:creationId xmlns:a16="http://schemas.microsoft.com/office/drawing/2014/main" xmlns="" id="{DBFE322A-FC34-A244-B8F4-1DB1240D0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2363" y="3565526"/>
              <a:ext cx="33338" cy="57150"/>
            </a:xfrm>
            <a:custGeom>
              <a:avLst/>
              <a:gdLst>
                <a:gd name="T0" fmla="*/ 21 w 32"/>
                <a:gd name="T1" fmla="*/ 0 h 54"/>
                <a:gd name="T2" fmla="*/ 21 w 32"/>
                <a:gd name="T3" fmla="*/ 0 h 54"/>
                <a:gd name="T4" fmla="*/ 0 w 32"/>
                <a:gd name="T5" fmla="*/ 11 h 54"/>
                <a:gd name="T6" fmla="*/ 3 w 32"/>
                <a:gd name="T7" fmla="*/ 51 h 54"/>
                <a:gd name="T8" fmla="*/ 19 w 32"/>
                <a:gd name="T9" fmla="*/ 54 h 54"/>
                <a:gd name="T10" fmla="*/ 32 w 32"/>
                <a:gd name="T11" fmla="*/ 42 h 54"/>
                <a:gd name="T12" fmla="*/ 32 w 32"/>
                <a:gd name="T13" fmla="*/ 4 h 54"/>
                <a:gd name="T14" fmla="*/ 21 w 32"/>
                <a:gd name="T1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54">
                  <a:moveTo>
                    <a:pt x="21" y="0"/>
                  </a:moveTo>
                  <a:lnTo>
                    <a:pt x="21" y="0"/>
                  </a:lnTo>
                  <a:lnTo>
                    <a:pt x="0" y="11"/>
                  </a:lnTo>
                  <a:lnTo>
                    <a:pt x="3" y="51"/>
                  </a:lnTo>
                  <a:lnTo>
                    <a:pt x="19" y="54"/>
                  </a:lnTo>
                  <a:lnTo>
                    <a:pt x="32" y="42"/>
                  </a:lnTo>
                  <a:lnTo>
                    <a:pt x="32" y="4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9" name="Freeform 284">
              <a:extLst>
                <a:ext uri="{FF2B5EF4-FFF2-40B4-BE49-F238E27FC236}">
                  <a16:creationId xmlns:a16="http://schemas.microsoft.com/office/drawing/2014/main" xmlns="" id="{B0025B0C-3148-F545-B332-EAB10E68C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8713" y="3513138"/>
              <a:ext cx="20638" cy="38100"/>
            </a:xfrm>
            <a:custGeom>
              <a:avLst/>
              <a:gdLst>
                <a:gd name="T0" fmla="*/ 17 w 20"/>
                <a:gd name="T1" fmla="*/ 0 h 37"/>
                <a:gd name="T2" fmla="*/ 17 w 20"/>
                <a:gd name="T3" fmla="*/ 0 h 37"/>
                <a:gd name="T4" fmla="*/ 2 w 20"/>
                <a:gd name="T5" fmla="*/ 15 h 37"/>
                <a:gd name="T6" fmla="*/ 0 w 20"/>
                <a:gd name="T7" fmla="*/ 29 h 37"/>
                <a:gd name="T8" fmla="*/ 13 w 20"/>
                <a:gd name="T9" fmla="*/ 37 h 37"/>
                <a:gd name="T10" fmla="*/ 18 w 20"/>
                <a:gd name="T11" fmla="*/ 36 h 37"/>
                <a:gd name="T12" fmla="*/ 20 w 20"/>
                <a:gd name="T13" fmla="*/ 16 h 37"/>
                <a:gd name="T14" fmla="*/ 17 w 2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37">
                  <a:moveTo>
                    <a:pt x="17" y="0"/>
                  </a:moveTo>
                  <a:lnTo>
                    <a:pt x="17" y="0"/>
                  </a:lnTo>
                  <a:lnTo>
                    <a:pt x="2" y="15"/>
                  </a:lnTo>
                  <a:lnTo>
                    <a:pt x="0" y="29"/>
                  </a:lnTo>
                  <a:lnTo>
                    <a:pt x="13" y="37"/>
                  </a:lnTo>
                  <a:lnTo>
                    <a:pt x="18" y="36"/>
                  </a:lnTo>
                  <a:lnTo>
                    <a:pt x="2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0" name="Freeform 285">
              <a:extLst>
                <a:ext uri="{FF2B5EF4-FFF2-40B4-BE49-F238E27FC236}">
                  <a16:creationId xmlns:a16="http://schemas.microsoft.com/office/drawing/2014/main" xmlns="" id="{49782972-0A65-BA40-A427-0A4A773BE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900" y="3278188"/>
              <a:ext cx="258763" cy="238125"/>
            </a:xfrm>
            <a:custGeom>
              <a:avLst/>
              <a:gdLst>
                <a:gd name="T0" fmla="*/ 143 w 246"/>
                <a:gd name="T1" fmla="*/ 0 h 225"/>
                <a:gd name="T2" fmla="*/ 143 w 246"/>
                <a:gd name="T3" fmla="*/ 0 h 225"/>
                <a:gd name="T4" fmla="*/ 126 w 246"/>
                <a:gd name="T5" fmla="*/ 4 h 225"/>
                <a:gd name="T6" fmla="*/ 91 w 246"/>
                <a:gd name="T7" fmla="*/ 42 h 225"/>
                <a:gd name="T8" fmla="*/ 81 w 246"/>
                <a:gd name="T9" fmla="*/ 43 h 225"/>
                <a:gd name="T10" fmla="*/ 67 w 246"/>
                <a:gd name="T11" fmla="*/ 33 h 225"/>
                <a:gd name="T12" fmla="*/ 58 w 246"/>
                <a:gd name="T13" fmla="*/ 35 h 225"/>
                <a:gd name="T14" fmla="*/ 51 w 246"/>
                <a:gd name="T15" fmla="*/ 57 h 225"/>
                <a:gd name="T16" fmla="*/ 0 w 246"/>
                <a:gd name="T17" fmla="*/ 58 h 225"/>
                <a:gd name="T18" fmla="*/ 2 w 246"/>
                <a:gd name="T19" fmla="*/ 69 h 225"/>
                <a:gd name="T20" fmla="*/ 36 w 246"/>
                <a:gd name="T21" fmla="*/ 93 h 225"/>
                <a:gd name="T22" fmla="*/ 77 w 246"/>
                <a:gd name="T23" fmla="*/ 125 h 225"/>
                <a:gd name="T24" fmla="*/ 76 w 246"/>
                <a:gd name="T25" fmla="*/ 163 h 225"/>
                <a:gd name="T26" fmla="*/ 54 w 246"/>
                <a:gd name="T27" fmla="*/ 201 h 225"/>
                <a:gd name="T28" fmla="*/ 101 w 246"/>
                <a:gd name="T29" fmla="*/ 223 h 225"/>
                <a:gd name="T30" fmla="*/ 148 w 246"/>
                <a:gd name="T31" fmla="*/ 225 h 225"/>
                <a:gd name="T32" fmla="*/ 163 w 246"/>
                <a:gd name="T33" fmla="*/ 208 h 225"/>
                <a:gd name="T34" fmla="*/ 193 w 246"/>
                <a:gd name="T35" fmla="*/ 209 h 225"/>
                <a:gd name="T36" fmla="*/ 201 w 246"/>
                <a:gd name="T37" fmla="*/ 216 h 225"/>
                <a:gd name="T38" fmla="*/ 231 w 246"/>
                <a:gd name="T39" fmla="*/ 214 h 225"/>
                <a:gd name="T40" fmla="*/ 246 w 246"/>
                <a:gd name="T41" fmla="*/ 195 h 225"/>
                <a:gd name="T42" fmla="*/ 227 w 246"/>
                <a:gd name="T43" fmla="*/ 171 h 225"/>
                <a:gd name="T44" fmla="*/ 225 w 246"/>
                <a:gd name="T45" fmla="*/ 157 h 225"/>
                <a:gd name="T46" fmla="*/ 229 w 246"/>
                <a:gd name="T47" fmla="*/ 141 h 225"/>
                <a:gd name="T48" fmla="*/ 220 w 246"/>
                <a:gd name="T49" fmla="*/ 127 h 225"/>
                <a:gd name="T50" fmla="*/ 203 w 246"/>
                <a:gd name="T51" fmla="*/ 132 h 225"/>
                <a:gd name="T52" fmla="*/ 201 w 246"/>
                <a:gd name="T53" fmla="*/ 119 h 225"/>
                <a:gd name="T54" fmla="*/ 238 w 246"/>
                <a:gd name="T55" fmla="*/ 78 h 225"/>
                <a:gd name="T56" fmla="*/ 238 w 246"/>
                <a:gd name="T57" fmla="*/ 54 h 225"/>
                <a:gd name="T58" fmla="*/ 213 w 246"/>
                <a:gd name="T59" fmla="*/ 40 h 225"/>
                <a:gd name="T60" fmla="*/ 201 w 246"/>
                <a:gd name="T61" fmla="*/ 38 h 225"/>
                <a:gd name="T62" fmla="*/ 143 w 246"/>
                <a:gd name="T63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6" h="225">
                  <a:moveTo>
                    <a:pt x="143" y="0"/>
                  </a:moveTo>
                  <a:lnTo>
                    <a:pt x="143" y="0"/>
                  </a:lnTo>
                  <a:lnTo>
                    <a:pt x="126" y="4"/>
                  </a:lnTo>
                  <a:lnTo>
                    <a:pt x="91" y="42"/>
                  </a:lnTo>
                  <a:lnTo>
                    <a:pt x="81" y="43"/>
                  </a:lnTo>
                  <a:lnTo>
                    <a:pt x="67" y="33"/>
                  </a:lnTo>
                  <a:lnTo>
                    <a:pt x="58" y="35"/>
                  </a:lnTo>
                  <a:lnTo>
                    <a:pt x="51" y="57"/>
                  </a:lnTo>
                  <a:lnTo>
                    <a:pt x="0" y="58"/>
                  </a:lnTo>
                  <a:lnTo>
                    <a:pt x="2" y="69"/>
                  </a:lnTo>
                  <a:lnTo>
                    <a:pt x="36" y="93"/>
                  </a:lnTo>
                  <a:lnTo>
                    <a:pt x="77" y="125"/>
                  </a:lnTo>
                  <a:lnTo>
                    <a:pt x="76" y="163"/>
                  </a:lnTo>
                  <a:lnTo>
                    <a:pt x="54" y="201"/>
                  </a:lnTo>
                  <a:lnTo>
                    <a:pt x="101" y="223"/>
                  </a:lnTo>
                  <a:lnTo>
                    <a:pt x="148" y="225"/>
                  </a:lnTo>
                  <a:lnTo>
                    <a:pt x="163" y="208"/>
                  </a:lnTo>
                  <a:lnTo>
                    <a:pt x="193" y="209"/>
                  </a:lnTo>
                  <a:lnTo>
                    <a:pt x="201" y="216"/>
                  </a:lnTo>
                  <a:lnTo>
                    <a:pt x="231" y="214"/>
                  </a:lnTo>
                  <a:lnTo>
                    <a:pt x="246" y="195"/>
                  </a:lnTo>
                  <a:lnTo>
                    <a:pt x="227" y="171"/>
                  </a:lnTo>
                  <a:lnTo>
                    <a:pt x="225" y="157"/>
                  </a:lnTo>
                  <a:lnTo>
                    <a:pt x="229" y="141"/>
                  </a:lnTo>
                  <a:lnTo>
                    <a:pt x="220" y="127"/>
                  </a:lnTo>
                  <a:lnTo>
                    <a:pt x="203" y="132"/>
                  </a:lnTo>
                  <a:lnTo>
                    <a:pt x="201" y="119"/>
                  </a:lnTo>
                  <a:lnTo>
                    <a:pt x="238" y="78"/>
                  </a:lnTo>
                  <a:lnTo>
                    <a:pt x="238" y="54"/>
                  </a:lnTo>
                  <a:lnTo>
                    <a:pt x="213" y="40"/>
                  </a:lnTo>
                  <a:lnTo>
                    <a:pt x="201" y="3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1" name="Freeform 286">
              <a:extLst>
                <a:ext uri="{FF2B5EF4-FFF2-40B4-BE49-F238E27FC236}">
                  <a16:creationId xmlns:a16="http://schemas.microsoft.com/office/drawing/2014/main" xmlns="" id="{F9AFF476-36DC-0848-999D-9ABBFC8D9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0" y="3190876"/>
              <a:ext cx="74613" cy="82550"/>
            </a:xfrm>
            <a:custGeom>
              <a:avLst/>
              <a:gdLst>
                <a:gd name="T0" fmla="*/ 63 w 72"/>
                <a:gd name="T1" fmla="*/ 0 h 78"/>
                <a:gd name="T2" fmla="*/ 63 w 72"/>
                <a:gd name="T3" fmla="*/ 0 h 78"/>
                <a:gd name="T4" fmla="*/ 28 w 72"/>
                <a:gd name="T5" fmla="*/ 18 h 78"/>
                <a:gd name="T6" fmla="*/ 35 w 72"/>
                <a:gd name="T7" fmla="*/ 25 h 78"/>
                <a:gd name="T8" fmla="*/ 36 w 72"/>
                <a:gd name="T9" fmla="*/ 42 h 78"/>
                <a:gd name="T10" fmla="*/ 29 w 72"/>
                <a:gd name="T11" fmla="*/ 41 h 78"/>
                <a:gd name="T12" fmla="*/ 20 w 72"/>
                <a:gd name="T13" fmla="*/ 28 h 78"/>
                <a:gd name="T14" fmla="*/ 0 w 72"/>
                <a:gd name="T15" fmla="*/ 59 h 78"/>
                <a:gd name="T16" fmla="*/ 31 w 72"/>
                <a:gd name="T17" fmla="*/ 66 h 78"/>
                <a:gd name="T18" fmla="*/ 42 w 72"/>
                <a:gd name="T19" fmla="*/ 78 h 78"/>
                <a:gd name="T20" fmla="*/ 48 w 72"/>
                <a:gd name="T21" fmla="*/ 78 h 78"/>
                <a:gd name="T22" fmla="*/ 52 w 72"/>
                <a:gd name="T23" fmla="*/ 51 h 78"/>
                <a:gd name="T24" fmla="*/ 72 w 72"/>
                <a:gd name="T25" fmla="*/ 42 h 78"/>
                <a:gd name="T26" fmla="*/ 63 w 72"/>
                <a:gd name="T2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78">
                  <a:moveTo>
                    <a:pt x="63" y="0"/>
                  </a:moveTo>
                  <a:lnTo>
                    <a:pt x="63" y="0"/>
                  </a:lnTo>
                  <a:lnTo>
                    <a:pt x="28" y="18"/>
                  </a:lnTo>
                  <a:lnTo>
                    <a:pt x="35" y="25"/>
                  </a:lnTo>
                  <a:lnTo>
                    <a:pt x="36" y="42"/>
                  </a:lnTo>
                  <a:lnTo>
                    <a:pt x="29" y="41"/>
                  </a:lnTo>
                  <a:lnTo>
                    <a:pt x="20" y="28"/>
                  </a:lnTo>
                  <a:lnTo>
                    <a:pt x="0" y="59"/>
                  </a:lnTo>
                  <a:lnTo>
                    <a:pt x="31" y="66"/>
                  </a:lnTo>
                  <a:lnTo>
                    <a:pt x="42" y="78"/>
                  </a:lnTo>
                  <a:lnTo>
                    <a:pt x="48" y="78"/>
                  </a:lnTo>
                  <a:lnTo>
                    <a:pt x="52" y="51"/>
                  </a:lnTo>
                  <a:lnTo>
                    <a:pt x="72" y="4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2" name="Freeform 287">
              <a:extLst>
                <a:ext uri="{FF2B5EF4-FFF2-40B4-BE49-F238E27FC236}">
                  <a16:creationId xmlns:a16="http://schemas.microsoft.com/office/drawing/2014/main" xmlns="" id="{A91BD203-E033-DF47-8831-686992408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6475" y="3259138"/>
              <a:ext cx="74613" cy="55563"/>
            </a:xfrm>
            <a:custGeom>
              <a:avLst/>
              <a:gdLst>
                <a:gd name="T0" fmla="*/ 5 w 70"/>
                <a:gd name="T1" fmla="*/ 0 h 52"/>
                <a:gd name="T2" fmla="*/ 5 w 70"/>
                <a:gd name="T3" fmla="*/ 0 h 52"/>
                <a:gd name="T4" fmla="*/ 0 w 70"/>
                <a:gd name="T5" fmla="*/ 13 h 52"/>
                <a:gd name="T6" fmla="*/ 54 w 70"/>
                <a:gd name="T7" fmla="*/ 48 h 52"/>
                <a:gd name="T8" fmla="*/ 69 w 70"/>
                <a:gd name="T9" fmla="*/ 52 h 52"/>
                <a:gd name="T10" fmla="*/ 70 w 70"/>
                <a:gd name="T11" fmla="*/ 35 h 52"/>
                <a:gd name="T12" fmla="*/ 56 w 70"/>
                <a:gd name="T13" fmla="*/ 20 h 52"/>
                <a:gd name="T14" fmla="*/ 48 w 70"/>
                <a:gd name="T15" fmla="*/ 20 h 52"/>
                <a:gd name="T16" fmla="*/ 37 w 70"/>
                <a:gd name="T17" fmla="*/ 7 h 52"/>
                <a:gd name="T18" fmla="*/ 5 w 70"/>
                <a:gd name="T1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52">
                  <a:moveTo>
                    <a:pt x="5" y="0"/>
                  </a:moveTo>
                  <a:lnTo>
                    <a:pt x="5" y="0"/>
                  </a:lnTo>
                  <a:lnTo>
                    <a:pt x="0" y="13"/>
                  </a:lnTo>
                  <a:lnTo>
                    <a:pt x="54" y="48"/>
                  </a:lnTo>
                  <a:lnTo>
                    <a:pt x="69" y="52"/>
                  </a:lnTo>
                  <a:lnTo>
                    <a:pt x="70" y="35"/>
                  </a:lnTo>
                  <a:lnTo>
                    <a:pt x="56" y="20"/>
                  </a:lnTo>
                  <a:lnTo>
                    <a:pt x="48" y="20"/>
                  </a:lnTo>
                  <a:lnTo>
                    <a:pt x="37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3" name="Freeform 288">
              <a:extLst>
                <a:ext uri="{FF2B5EF4-FFF2-40B4-BE49-F238E27FC236}">
                  <a16:creationId xmlns:a16="http://schemas.microsoft.com/office/drawing/2014/main" xmlns="" id="{69283A0A-720A-6948-B11C-F2226D769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3150" y="3157538"/>
              <a:ext cx="179388" cy="223838"/>
            </a:xfrm>
            <a:custGeom>
              <a:avLst/>
              <a:gdLst>
                <a:gd name="T0" fmla="*/ 17 w 170"/>
                <a:gd name="T1" fmla="*/ 28 h 211"/>
                <a:gd name="T2" fmla="*/ 17 w 170"/>
                <a:gd name="T3" fmla="*/ 28 h 211"/>
                <a:gd name="T4" fmla="*/ 45 w 170"/>
                <a:gd name="T5" fmla="*/ 24 h 211"/>
                <a:gd name="T6" fmla="*/ 45 w 170"/>
                <a:gd name="T7" fmla="*/ 4 h 211"/>
                <a:gd name="T8" fmla="*/ 68 w 170"/>
                <a:gd name="T9" fmla="*/ 0 h 211"/>
                <a:gd name="T10" fmla="*/ 81 w 170"/>
                <a:gd name="T11" fmla="*/ 13 h 211"/>
                <a:gd name="T12" fmla="*/ 94 w 170"/>
                <a:gd name="T13" fmla="*/ 15 h 211"/>
                <a:gd name="T14" fmla="*/ 116 w 170"/>
                <a:gd name="T15" fmla="*/ 5 h 211"/>
                <a:gd name="T16" fmla="*/ 135 w 170"/>
                <a:gd name="T17" fmla="*/ 11 h 211"/>
                <a:gd name="T18" fmla="*/ 151 w 170"/>
                <a:gd name="T19" fmla="*/ 25 h 211"/>
                <a:gd name="T20" fmla="*/ 153 w 170"/>
                <a:gd name="T21" fmla="*/ 79 h 211"/>
                <a:gd name="T22" fmla="*/ 170 w 170"/>
                <a:gd name="T23" fmla="*/ 101 h 211"/>
                <a:gd name="T24" fmla="*/ 148 w 170"/>
                <a:gd name="T25" fmla="*/ 104 h 211"/>
                <a:gd name="T26" fmla="*/ 112 w 170"/>
                <a:gd name="T27" fmla="*/ 127 h 211"/>
                <a:gd name="T28" fmla="*/ 115 w 170"/>
                <a:gd name="T29" fmla="*/ 135 h 211"/>
                <a:gd name="T30" fmla="*/ 147 w 170"/>
                <a:gd name="T31" fmla="*/ 165 h 211"/>
                <a:gd name="T32" fmla="*/ 145 w 170"/>
                <a:gd name="T33" fmla="*/ 180 h 211"/>
                <a:gd name="T34" fmla="*/ 115 w 170"/>
                <a:gd name="T35" fmla="*/ 196 h 211"/>
                <a:gd name="T36" fmla="*/ 87 w 170"/>
                <a:gd name="T37" fmla="*/ 196 h 211"/>
                <a:gd name="T38" fmla="*/ 80 w 170"/>
                <a:gd name="T39" fmla="*/ 211 h 211"/>
                <a:gd name="T40" fmla="*/ 66 w 170"/>
                <a:gd name="T41" fmla="*/ 211 h 211"/>
                <a:gd name="T42" fmla="*/ 59 w 170"/>
                <a:gd name="T43" fmla="*/ 196 h 211"/>
                <a:gd name="T44" fmla="*/ 34 w 170"/>
                <a:gd name="T45" fmla="*/ 190 h 211"/>
                <a:gd name="T46" fmla="*/ 33 w 170"/>
                <a:gd name="T47" fmla="*/ 164 h 211"/>
                <a:gd name="T48" fmla="*/ 12 w 170"/>
                <a:gd name="T49" fmla="*/ 150 h 211"/>
                <a:gd name="T50" fmla="*/ 14 w 170"/>
                <a:gd name="T51" fmla="*/ 132 h 211"/>
                <a:gd name="T52" fmla="*/ 0 w 170"/>
                <a:gd name="T53" fmla="*/ 112 h 211"/>
                <a:gd name="T54" fmla="*/ 4 w 170"/>
                <a:gd name="T55" fmla="*/ 86 h 211"/>
                <a:gd name="T56" fmla="*/ 23 w 170"/>
                <a:gd name="T57" fmla="*/ 77 h 211"/>
                <a:gd name="T58" fmla="*/ 17 w 170"/>
                <a:gd name="T59" fmla="*/ 28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0" h="211">
                  <a:moveTo>
                    <a:pt x="17" y="28"/>
                  </a:moveTo>
                  <a:lnTo>
                    <a:pt x="17" y="28"/>
                  </a:lnTo>
                  <a:lnTo>
                    <a:pt x="45" y="24"/>
                  </a:lnTo>
                  <a:lnTo>
                    <a:pt x="45" y="4"/>
                  </a:lnTo>
                  <a:lnTo>
                    <a:pt x="68" y="0"/>
                  </a:lnTo>
                  <a:lnTo>
                    <a:pt x="81" y="13"/>
                  </a:lnTo>
                  <a:lnTo>
                    <a:pt x="94" y="15"/>
                  </a:lnTo>
                  <a:lnTo>
                    <a:pt x="116" y="5"/>
                  </a:lnTo>
                  <a:lnTo>
                    <a:pt x="135" y="11"/>
                  </a:lnTo>
                  <a:lnTo>
                    <a:pt x="151" y="25"/>
                  </a:lnTo>
                  <a:lnTo>
                    <a:pt x="153" y="79"/>
                  </a:lnTo>
                  <a:lnTo>
                    <a:pt x="170" y="101"/>
                  </a:lnTo>
                  <a:lnTo>
                    <a:pt x="148" y="104"/>
                  </a:lnTo>
                  <a:lnTo>
                    <a:pt x="112" y="127"/>
                  </a:lnTo>
                  <a:lnTo>
                    <a:pt x="115" y="135"/>
                  </a:lnTo>
                  <a:lnTo>
                    <a:pt x="147" y="165"/>
                  </a:lnTo>
                  <a:lnTo>
                    <a:pt x="145" y="180"/>
                  </a:lnTo>
                  <a:lnTo>
                    <a:pt x="115" y="196"/>
                  </a:lnTo>
                  <a:lnTo>
                    <a:pt x="87" y="196"/>
                  </a:lnTo>
                  <a:lnTo>
                    <a:pt x="80" y="211"/>
                  </a:lnTo>
                  <a:lnTo>
                    <a:pt x="66" y="211"/>
                  </a:lnTo>
                  <a:lnTo>
                    <a:pt x="59" y="196"/>
                  </a:lnTo>
                  <a:lnTo>
                    <a:pt x="34" y="190"/>
                  </a:lnTo>
                  <a:lnTo>
                    <a:pt x="33" y="164"/>
                  </a:lnTo>
                  <a:lnTo>
                    <a:pt x="12" y="150"/>
                  </a:lnTo>
                  <a:lnTo>
                    <a:pt x="14" y="132"/>
                  </a:lnTo>
                  <a:lnTo>
                    <a:pt x="0" y="112"/>
                  </a:lnTo>
                  <a:lnTo>
                    <a:pt x="4" y="86"/>
                  </a:lnTo>
                  <a:lnTo>
                    <a:pt x="23" y="77"/>
                  </a:lnTo>
                  <a:lnTo>
                    <a:pt x="17" y="2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4" name="Freeform 289">
              <a:extLst>
                <a:ext uri="{FF2B5EF4-FFF2-40B4-BE49-F238E27FC236}">
                  <a16:creationId xmlns:a16="http://schemas.microsoft.com/office/drawing/2014/main" xmlns="" id="{46A9EE4E-9695-0349-A63A-D99FFC6A9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1725" y="3052763"/>
              <a:ext cx="53975" cy="103188"/>
            </a:xfrm>
            <a:custGeom>
              <a:avLst/>
              <a:gdLst>
                <a:gd name="T0" fmla="*/ 34 w 51"/>
                <a:gd name="T1" fmla="*/ 0 h 98"/>
                <a:gd name="T2" fmla="*/ 34 w 51"/>
                <a:gd name="T3" fmla="*/ 0 h 98"/>
                <a:gd name="T4" fmla="*/ 1 w 51"/>
                <a:gd name="T5" fmla="*/ 36 h 98"/>
                <a:gd name="T6" fmla="*/ 0 w 51"/>
                <a:gd name="T7" fmla="*/ 59 h 98"/>
                <a:gd name="T8" fmla="*/ 15 w 51"/>
                <a:gd name="T9" fmla="*/ 98 h 98"/>
                <a:gd name="T10" fmla="*/ 38 w 51"/>
                <a:gd name="T11" fmla="*/ 94 h 98"/>
                <a:gd name="T12" fmla="*/ 35 w 51"/>
                <a:gd name="T13" fmla="*/ 62 h 98"/>
                <a:gd name="T14" fmla="*/ 51 w 51"/>
                <a:gd name="T15" fmla="*/ 44 h 98"/>
                <a:gd name="T16" fmla="*/ 51 w 51"/>
                <a:gd name="T17" fmla="*/ 30 h 98"/>
                <a:gd name="T18" fmla="*/ 40 w 51"/>
                <a:gd name="T19" fmla="*/ 1 h 98"/>
                <a:gd name="T20" fmla="*/ 34 w 51"/>
                <a:gd name="T2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98">
                  <a:moveTo>
                    <a:pt x="34" y="0"/>
                  </a:moveTo>
                  <a:lnTo>
                    <a:pt x="34" y="0"/>
                  </a:lnTo>
                  <a:lnTo>
                    <a:pt x="1" y="36"/>
                  </a:lnTo>
                  <a:lnTo>
                    <a:pt x="0" y="59"/>
                  </a:lnTo>
                  <a:lnTo>
                    <a:pt x="15" y="98"/>
                  </a:lnTo>
                  <a:lnTo>
                    <a:pt x="38" y="94"/>
                  </a:lnTo>
                  <a:lnTo>
                    <a:pt x="35" y="62"/>
                  </a:lnTo>
                  <a:lnTo>
                    <a:pt x="51" y="44"/>
                  </a:lnTo>
                  <a:lnTo>
                    <a:pt x="51" y="30"/>
                  </a:lnTo>
                  <a:lnTo>
                    <a:pt x="40" y="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5" name="Freeform 290">
              <a:extLst>
                <a:ext uri="{FF2B5EF4-FFF2-40B4-BE49-F238E27FC236}">
                  <a16:creationId xmlns:a16="http://schemas.microsoft.com/office/drawing/2014/main" xmlns="" id="{2A13C513-1A8A-DC4E-AEA7-8A8EBB9E7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7288" y="3119438"/>
              <a:ext cx="26988" cy="23813"/>
            </a:xfrm>
            <a:custGeom>
              <a:avLst/>
              <a:gdLst>
                <a:gd name="T0" fmla="*/ 17 w 25"/>
                <a:gd name="T1" fmla="*/ 1 h 23"/>
                <a:gd name="T2" fmla="*/ 17 w 25"/>
                <a:gd name="T3" fmla="*/ 1 h 23"/>
                <a:gd name="T4" fmla="*/ 10 w 25"/>
                <a:gd name="T5" fmla="*/ 0 h 23"/>
                <a:gd name="T6" fmla="*/ 0 w 25"/>
                <a:gd name="T7" fmla="*/ 9 h 23"/>
                <a:gd name="T8" fmla="*/ 2 w 25"/>
                <a:gd name="T9" fmla="*/ 23 h 23"/>
                <a:gd name="T10" fmla="*/ 24 w 25"/>
                <a:gd name="T11" fmla="*/ 23 h 23"/>
                <a:gd name="T12" fmla="*/ 25 w 25"/>
                <a:gd name="T13" fmla="*/ 8 h 23"/>
                <a:gd name="T14" fmla="*/ 17 w 25"/>
                <a:gd name="T1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17" y="1"/>
                  </a:moveTo>
                  <a:lnTo>
                    <a:pt x="17" y="1"/>
                  </a:lnTo>
                  <a:lnTo>
                    <a:pt x="10" y="0"/>
                  </a:lnTo>
                  <a:lnTo>
                    <a:pt x="0" y="9"/>
                  </a:lnTo>
                  <a:lnTo>
                    <a:pt x="2" y="23"/>
                  </a:lnTo>
                  <a:lnTo>
                    <a:pt x="24" y="23"/>
                  </a:lnTo>
                  <a:lnTo>
                    <a:pt x="25" y="8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6" name="Freeform 291">
              <a:extLst>
                <a:ext uri="{FF2B5EF4-FFF2-40B4-BE49-F238E27FC236}">
                  <a16:creationId xmlns:a16="http://schemas.microsoft.com/office/drawing/2014/main" xmlns="" id="{76ED7101-8303-5D45-A1B0-F5ED82EEB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0163" y="3040063"/>
              <a:ext cx="25400" cy="34925"/>
            </a:xfrm>
            <a:custGeom>
              <a:avLst/>
              <a:gdLst>
                <a:gd name="T0" fmla="*/ 16 w 23"/>
                <a:gd name="T1" fmla="*/ 0 h 33"/>
                <a:gd name="T2" fmla="*/ 16 w 23"/>
                <a:gd name="T3" fmla="*/ 0 h 33"/>
                <a:gd name="T4" fmla="*/ 0 w 23"/>
                <a:gd name="T5" fmla="*/ 13 h 33"/>
                <a:gd name="T6" fmla="*/ 8 w 23"/>
                <a:gd name="T7" fmla="*/ 33 h 33"/>
                <a:gd name="T8" fmla="*/ 23 w 23"/>
                <a:gd name="T9" fmla="*/ 18 h 33"/>
                <a:gd name="T10" fmla="*/ 16 w 23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3">
                  <a:moveTo>
                    <a:pt x="16" y="0"/>
                  </a:moveTo>
                  <a:lnTo>
                    <a:pt x="16" y="0"/>
                  </a:lnTo>
                  <a:lnTo>
                    <a:pt x="0" y="13"/>
                  </a:lnTo>
                  <a:lnTo>
                    <a:pt x="8" y="33"/>
                  </a:lnTo>
                  <a:lnTo>
                    <a:pt x="23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7" name="Freeform 292">
              <a:extLst>
                <a:ext uri="{FF2B5EF4-FFF2-40B4-BE49-F238E27FC236}">
                  <a16:creationId xmlns:a16="http://schemas.microsoft.com/office/drawing/2014/main" xmlns="" id="{E41094DB-F462-394B-88F7-91E6E91C5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9975" y="3367088"/>
              <a:ext cx="92075" cy="60325"/>
            </a:xfrm>
            <a:custGeom>
              <a:avLst/>
              <a:gdLst>
                <a:gd name="T0" fmla="*/ 34 w 88"/>
                <a:gd name="T1" fmla="*/ 0 h 57"/>
                <a:gd name="T2" fmla="*/ 34 w 88"/>
                <a:gd name="T3" fmla="*/ 0 h 57"/>
                <a:gd name="T4" fmla="*/ 0 w 88"/>
                <a:gd name="T5" fmla="*/ 36 h 57"/>
                <a:gd name="T6" fmla="*/ 1 w 88"/>
                <a:gd name="T7" fmla="*/ 40 h 57"/>
                <a:gd name="T8" fmla="*/ 15 w 88"/>
                <a:gd name="T9" fmla="*/ 36 h 57"/>
                <a:gd name="T10" fmla="*/ 28 w 88"/>
                <a:gd name="T11" fmla="*/ 53 h 57"/>
                <a:gd name="T12" fmla="*/ 49 w 88"/>
                <a:gd name="T13" fmla="*/ 46 h 57"/>
                <a:gd name="T14" fmla="*/ 64 w 88"/>
                <a:gd name="T15" fmla="*/ 57 h 57"/>
                <a:gd name="T16" fmla="*/ 70 w 88"/>
                <a:gd name="T17" fmla="*/ 54 h 57"/>
                <a:gd name="T18" fmla="*/ 88 w 88"/>
                <a:gd name="T19" fmla="*/ 25 h 57"/>
                <a:gd name="T20" fmla="*/ 83 w 88"/>
                <a:gd name="T21" fmla="*/ 21 h 57"/>
                <a:gd name="T22" fmla="*/ 65 w 88"/>
                <a:gd name="T23" fmla="*/ 20 h 57"/>
                <a:gd name="T24" fmla="*/ 57 w 88"/>
                <a:gd name="T25" fmla="*/ 2 h 57"/>
                <a:gd name="T26" fmla="*/ 34 w 88"/>
                <a:gd name="T2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57">
                  <a:moveTo>
                    <a:pt x="34" y="0"/>
                  </a:moveTo>
                  <a:lnTo>
                    <a:pt x="34" y="0"/>
                  </a:lnTo>
                  <a:lnTo>
                    <a:pt x="0" y="36"/>
                  </a:lnTo>
                  <a:lnTo>
                    <a:pt x="1" y="40"/>
                  </a:lnTo>
                  <a:lnTo>
                    <a:pt x="15" y="36"/>
                  </a:lnTo>
                  <a:lnTo>
                    <a:pt x="28" y="53"/>
                  </a:lnTo>
                  <a:lnTo>
                    <a:pt x="49" y="46"/>
                  </a:lnTo>
                  <a:lnTo>
                    <a:pt x="64" y="57"/>
                  </a:lnTo>
                  <a:lnTo>
                    <a:pt x="70" y="54"/>
                  </a:lnTo>
                  <a:lnTo>
                    <a:pt x="88" y="25"/>
                  </a:lnTo>
                  <a:lnTo>
                    <a:pt x="83" y="21"/>
                  </a:lnTo>
                  <a:lnTo>
                    <a:pt x="65" y="20"/>
                  </a:lnTo>
                  <a:lnTo>
                    <a:pt x="57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8" name="Freeform 293">
              <a:extLst>
                <a:ext uri="{FF2B5EF4-FFF2-40B4-BE49-F238E27FC236}">
                  <a16:creationId xmlns:a16="http://schemas.microsoft.com/office/drawing/2014/main" xmlns="" id="{A4328E5B-4F48-C941-B900-01A78EEF6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0150" y="3270251"/>
              <a:ext cx="127000" cy="73025"/>
            </a:xfrm>
            <a:custGeom>
              <a:avLst/>
              <a:gdLst>
                <a:gd name="T0" fmla="*/ 32 w 120"/>
                <a:gd name="T1" fmla="*/ 56 h 69"/>
                <a:gd name="T2" fmla="*/ 32 w 120"/>
                <a:gd name="T3" fmla="*/ 56 h 69"/>
                <a:gd name="T4" fmla="*/ 55 w 120"/>
                <a:gd name="T5" fmla="*/ 56 h 69"/>
                <a:gd name="T6" fmla="*/ 67 w 120"/>
                <a:gd name="T7" fmla="*/ 56 h 69"/>
                <a:gd name="T8" fmla="*/ 86 w 120"/>
                <a:gd name="T9" fmla="*/ 69 h 69"/>
                <a:gd name="T10" fmla="*/ 120 w 120"/>
                <a:gd name="T11" fmla="*/ 40 h 69"/>
                <a:gd name="T12" fmla="*/ 87 w 120"/>
                <a:gd name="T13" fmla="*/ 16 h 69"/>
                <a:gd name="T14" fmla="*/ 53 w 120"/>
                <a:gd name="T15" fmla="*/ 0 h 69"/>
                <a:gd name="T16" fmla="*/ 31 w 120"/>
                <a:gd name="T17" fmla="*/ 4 h 69"/>
                <a:gd name="T18" fmla="*/ 0 w 120"/>
                <a:gd name="T19" fmla="*/ 24 h 69"/>
                <a:gd name="T20" fmla="*/ 32 w 120"/>
                <a:gd name="T21" fmla="*/ 5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69">
                  <a:moveTo>
                    <a:pt x="32" y="56"/>
                  </a:moveTo>
                  <a:lnTo>
                    <a:pt x="32" y="56"/>
                  </a:lnTo>
                  <a:lnTo>
                    <a:pt x="55" y="56"/>
                  </a:lnTo>
                  <a:lnTo>
                    <a:pt x="67" y="56"/>
                  </a:lnTo>
                  <a:lnTo>
                    <a:pt x="86" y="69"/>
                  </a:lnTo>
                  <a:lnTo>
                    <a:pt x="120" y="40"/>
                  </a:lnTo>
                  <a:lnTo>
                    <a:pt x="87" y="16"/>
                  </a:lnTo>
                  <a:lnTo>
                    <a:pt x="53" y="0"/>
                  </a:lnTo>
                  <a:lnTo>
                    <a:pt x="31" y="4"/>
                  </a:lnTo>
                  <a:lnTo>
                    <a:pt x="0" y="24"/>
                  </a:lnTo>
                  <a:lnTo>
                    <a:pt x="32" y="5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9" name="Freeform 294">
              <a:extLst>
                <a:ext uri="{FF2B5EF4-FFF2-40B4-BE49-F238E27FC236}">
                  <a16:creationId xmlns:a16="http://schemas.microsoft.com/office/drawing/2014/main" xmlns="" id="{5CE50EF2-5177-0844-9535-19527580A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5400" y="3316288"/>
              <a:ext cx="117475" cy="44450"/>
            </a:xfrm>
            <a:custGeom>
              <a:avLst/>
              <a:gdLst>
                <a:gd name="T0" fmla="*/ 0 w 111"/>
                <a:gd name="T1" fmla="*/ 30 h 43"/>
                <a:gd name="T2" fmla="*/ 0 w 111"/>
                <a:gd name="T3" fmla="*/ 30 h 43"/>
                <a:gd name="T4" fmla="*/ 6 w 111"/>
                <a:gd name="T5" fmla="*/ 35 h 43"/>
                <a:gd name="T6" fmla="*/ 6 w 111"/>
                <a:gd name="T7" fmla="*/ 43 h 43"/>
                <a:gd name="T8" fmla="*/ 66 w 111"/>
                <a:gd name="T9" fmla="*/ 42 h 43"/>
                <a:gd name="T10" fmla="*/ 111 w 111"/>
                <a:gd name="T11" fmla="*/ 23 h 43"/>
                <a:gd name="T12" fmla="*/ 110 w 111"/>
                <a:gd name="T13" fmla="*/ 3 h 43"/>
                <a:gd name="T14" fmla="*/ 101 w 111"/>
                <a:gd name="T15" fmla="*/ 7 h 43"/>
                <a:gd name="T16" fmla="*/ 89 w 111"/>
                <a:gd name="T17" fmla="*/ 1 h 43"/>
                <a:gd name="T18" fmla="*/ 82 w 111"/>
                <a:gd name="T19" fmla="*/ 0 h 43"/>
                <a:gd name="T20" fmla="*/ 62 w 111"/>
                <a:gd name="T21" fmla="*/ 8 h 43"/>
                <a:gd name="T22" fmla="*/ 35 w 111"/>
                <a:gd name="T23" fmla="*/ 2 h 43"/>
                <a:gd name="T24" fmla="*/ 0 w 111"/>
                <a:gd name="T25" fmla="*/ 3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" h="43">
                  <a:moveTo>
                    <a:pt x="0" y="30"/>
                  </a:moveTo>
                  <a:lnTo>
                    <a:pt x="0" y="30"/>
                  </a:lnTo>
                  <a:lnTo>
                    <a:pt x="6" y="35"/>
                  </a:lnTo>
                  <a:lnTo>
                    <a:pt x="6" y="43"/>
                  </a:lnTo>
                  <a:lnTo>
                    <a:pt x="66" y="42"/>
                  </a:lnTo>
                  <a:lnTo>
                    <a:pt x="111" y="23"/>
                  </a:lnTo>
                  <a:lnTo>
                    <a:pt x="110" y="3"/>
                  </a:lnTo>
                  <a:lnTo>
                    <a:pt x="101" y="7"/>
                  </a:lnTo>
                  <a:lnTo>
                    <a:pt x="89" y="1"/>
                  </a:lnTo>
                  <a:lnTo>
                    <a:pt x="82" y="0"/>
                  </a:lnTo>
                  <a:lnTo>
                    <a:pt x="62" y="8"/>
                  </a:lnTo>
                  <a:lnTo>
                    <a:pt x="35" y="2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0" name="Freeform 295">
              <a:extLst>
                <a:ext uri="{FF2B5EF4-FFF2-40B4-BE49-F238E27FC236}">
                  <a16:creationId xmlns:a16="http://schemas.microsoft.com/office/drawing/2014/main" xmlns="" id="{8F07B8B6-F8BA-3F4E-85F7-65AD28C1E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3335338"/>
              <a:ext cx="131763" cy="66675"/>
            </a:xfrm>
            <a:custGeom>
              <a:avLst/>
              <a:gdLst>
                <a:gd name="T0" fmla="*/ 5 w 124"/>
                <a:gd name="T1" fmla="*/ 36 h 64"/>
                <a:gd name="T2" fmla="*/ 5 w 124"/>
                <a:gd name="T3" fmla="*/ 36 h 64"/>
                <a:gd name="T4" fmla="*/ 0 w 124"/>
                <a:gd name="T5" fmla="*/ 46 h 64"/>
                <a:gd name="T6" fmla="*/ 4 w 124"/>
                <a:gd name="T7" fmla="*/ 54 h 64"/>
                <a:gd name="T8" fmla="*/ 23 w 124"/>
                <a:gd name="T9" fmla="*/ 50 h 64"/>
                <a:gd name="T10" fmla="*/ 38 w 124"/>
                <a:gd name="T11" fmla="*/ 50 h 64"/>
                <a:gd name="T12" fmla="*/ 55 w 124"/>
                <a:gd name="T13" fmla="*/ 64 h 64"/>
                <a:gd name="T14" fmla="*/ 91 w 124"/>
                <a:gd name="T15" fmla="*/ 58 h 64"/>
                <a:gd name="T16" fmla="*/ 117 w 124"/>
                <a:gd name="T17" fmla="*/ 42 h 64"/>
                <a:gd name="T18" fmla="*/ 124 w 124"/>
                <a:gd name="T19" fmla="*/ 32 h 64"/>
                <a:gd name="T20" fmla="*/ 123 w 124"/>
                <a:gd name="T21" fmla="*/ 18 h 64"/>
                <a:gd name="T22" fmla="*/ 99 w 124"/>
                <a:gd name="T23" fmla="*/ 0 h 64"/>
                <a:gd name="T24" fmla="*/ 67 w 124"/>
                <a:gd name="T25" fmla="*/ 1 h 64"/>
                <a:gd name="T26" fmla="*/ 65 w 124"/>
                <a:gd name="T27" fmla="*/ 19 h 64"/>
                <a:gd name="T28" fmla="*/ 31 w 124"/>
                <a:gd name="T29" fmla="*/ 35 h 64"/>
                <a:gd name="T30" fmla="*/ 5 w 124"/>
                <a:gd name="T31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4" h="64">
                  <a:moveTo>
                    <a:pt x="5" y="36"/>
                  </a:moveTo>
                  <a:lnTo>
                    <a:pt x="5" y="36"/>
                  </a:lnTo>
                  <a:lnTo>
                    <a:pt x="0" y="46"/>
                  </a:lnTo>
                  <a:lnTo>
                    <a:pt x="4" y="54"/>
                  </a:lnTo>
                  <a:lnTo>
                    <a:pt x="23" y="50"/>
                  </a:lnTo>
                  <a:lnTo>
                    <a:pt x="38" y="50"/>
                  </a:lnTo>
                  <a:lnTo>
                    <a:pt x="55" y="64"/>
                  </a:lnTo>
                  <a:lnTo>
                    <a:pt x="91" y="58"/>
                  </a:lnTo>
                  <a:lnTo>
                    <a:pt x="117" y="42"/>
                  </a:lnTo>
                  <a:lnTo>
                    <a:pt x="124" y="32"/>
                  </a:lnTo>
                  <a:lnTo>
                    <a:pt x="123" y="18"/>
                  </a:lnTo>
                  <a:lnTo>
                    <a:pt x="99" y="0"/>
                  </a:lnTo>
                  <a:lnTo>
                    <a:pt x="67" y="1"/>
                  </a:lnTo>
                  <a:lnTo>
                    <a:pt x="65" y="19"/>
                  </a:lnTo>
                  <a:lnTo>
                    <a:pt x="31" y="35"/>
                  </a:lnTo>
                  <a:lnTo>
                    <a:pt x="5" y="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1" name="Freeform 296">
              <a:extLst>
                <a:ext uri="{FF2B5EF4-FFF2-40B4-BE49-F238E27FC236}">
                  <a16:creationId xmlns:a16="http://schemas.microsoft.com/office/drawing/2014/main" xmlns="" id="{CC4F3172-7A69-004F-AA28-EF67AD674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3813" y="3344863"/>
              <a:ext cx="130175" cy="71438"/>
            </a:xfrm>
            <a:custGeom>
              <a:avLst/>
              <a:gdLst>
                <a:gd name="T0" fmla="*/ 9 w 123"/>
                <a:gd name="T1" fmla="*/ 23 h 68"/>
                <a:gd name="T2" fmla="*/ 9 w 123"/>
                <a:gd name="T3" fmla="*/ 23 h 68"/>
                <a:gd name="T4" fmla="*/ 0 w 123"/>
                <a:gd name="T5" fmla="*/ 37 h 68"/>
                <a:gd name="T6" fmla="*/ 1 w 123"/>
                <a:gd name="T7" fmla="*/ 59 h 68"/>
                <a:gd name="T8" fmla="*/ 16 w 123"/>
                <a:gd name="T9" fmla="*/ 66 h 68"/>
                <a:gd name="T10" fmla="*/ 60 w 123"/>
                <a:gd name="T11" fmla="*/ 68 h 68"/>
                <a:gd name="T12" fmla="*/ 122 w 123"/>
                <a:gd name="T13" fmla="*/ 15 h 68"/>
                <a:gd name="T14" fmla="*/ 123 w 123"/>
                <a:gd name="T15" fmla="*/ 4 h 68"/>
                <a:gd name="T16" fmla="*/ 116 w 123"/>
                <a:gd name="T17" fmla="*/ 0 h 68"/>
                <a:gd name="T18" fmla="*/ 71 w 123"/>
                <a:gd name="T19" fmla="*/ 21 h 68"/>
                <a:gd name="T20" fmla="*/ 9 w 123"/>
                <a:gd name="T21" fmla="*/ 2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3" h="68">
                  <a:moveTo>
                    <a:pt x="9" y="23"/>
                  </a:moveTo>
                  <a:lnTo>
                    <a:pt x="9" y="23"/>
                  </a:lnTo>
                  <a:lnTo>
                    <a:pt x="0" y="37"/>
                  </a:lnTo>
                  <a:lnTo>
                    <a:pt x="1" y="59"/>
                  </a:lnTo>
                  <a:lnTo>
                    <a:pt x="16" y="66"/>
                  </a:lnTo>
                  <a:lnTo>
                    <a:pt x="60" y="68"/>
                  </a:lnTo>
                  <a:lnTo>
                    <a:pt x="122" y="15"/>
                  </a:lnTo>
                  <a:lnTo>
                    <a:pt x="123" y="4"/>
                  </a:lnTo>
                  <a:lnTo>
                    <a:pt x="116" y="0"/>
                  </a:lnTo>
                  <a:lnTo>
                    <a:pt x="71" y="21"/>
                  </a:lnTo>
                  <a:lnTo>
                    <a:pt x="9" y="2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2" name="Freeform 297">
              <a:extLst>
                <a:ext uri="{FF2B5EF4-FFF2-40B4-BE49-F238E27FC236}">
                  <a16:creationId xmlns:a16="http://schemas.microsoft.com/office/drawing/2014/main" xmlns="" id="{ADC8D89B-BDE8-8744-B806-72DCDA37C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7138" y="3387726"/>
              <a:ext cx="60325" cy="44450"/>
            </a:xfrm>
            <a:custGeom>
              <a:avLst/>
              <a:gdLst>
                <a:gd name="T0" fmla="*/ 57 w 58"/>
                <a:gd name="T1" fmla="*/ 0 h 42"/>
                <a:gd name="T2" fmla="*/ 57 w 58"/>
                <a:gd name="T3" fmla="*/ 0 h 42"/>
                <a:gd name="T4" fmla="*/ 37 w 58"/>
                <a:gd name="T5" fmla="*/ 12 h 42"/>
                <a:gd name="T6" fmla="*/ 0 w 58"/>
                <a:gd name="T7" fmla="*/ 21 h 42"/>
                <a:gd name="T8" fmla="*/ 7 w 58"/>
                <a:gd name="T9" fmla="*/ 42 h 42"/>
                <a:gd name="T10" fmla="*/ 34 w 58"/>
                <a:gd name="T11" fmla="*/ 42 h 42"/>
                <a:gd name="T12" fmla="*/ 58 w 58"/>
                <a:gd name="T13" fmla="*/ 22 h 42"/>
                <a:gd name="T14" fmla="*/ 57 w 58"/>
                <a:gd name="T1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2">
                  <a:moveTo>
                    <a:pt x="57" y="0"/>
                  </a:moveTo>
                  <a:lnTo>
                    <a:pt x="57" y="0"/>
                  </a:lnTo>
                  <a:lnTo>
                    <a:pt x="37" y="12"/>
                  </a:lnTo>
                  <a:lnTo>
                    <a:pt x="0" y="21"/>
                  </a:lnTo>
                  <a:lnTo>
                    <a:pt x="7" y="42"/>
                  </a:lnTo>
                  <a:lnTo>
                    <a:pt x="34" y="42"/>
                  </a:lnTo>
                  <a:lnTo>
                    <a:pt x="58" y="22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3" name="Freeform 298">
              <a:extLst>
                <a:ext uri="{FF2B5EF4-FFF2-40B4-BE49-F238E27FC236}">
                  <a16:creationId xmlns:a16="http://schemas.microsoft.com/office/drawing/2014/main" xmlns="" id="{3816D000-388E-3F4F-B7A1-F65135532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0313" y="3414713"/>
              <a:ext cx="114300" cy="104775"/>
            </a:xfrm>
            <a:custGeom>
              <a:avLst/>
              <a:gdLst>
                <a:gd name="T0" fmla="*/ 60 w 107"/>
                <a:gd name="T1" fmla="*/ 0 h 100"/>
                <a:gd name="T2" fmla="*/ 60 w 107"/>
                <a:gd name="T3" fmla="*/ 0 h 100"/>
                <a:gd name="T4" fmla="*/ 32 w 107"/>
                <a:gd name="T5" fmla="*/ 23 h 100"/>
                <a:gd name="T6" fmla="*/ 4 w 107"/>
                <a:gd name="T7" fmla="*/ 23 h 100"/>
                <a:gd name="T8" fmla="*/ 0 w 107"/>
                <a:gd name="T9" fmla="*/ 43 h 100"/>
                <a:gd name="T10" fmla="*/ 13 w 107"/>
                <a:gd name="T11" fmla="*/ 46 h 100"/>
                <a:gd name="T12" fmla="*/ 20 w 107"/>
                <a:gd name="T13" fmla="*/ 37 h 100"/>
                <a:gd name="T14" fmla="*/ 30 w 107"/>
                <a:gd name="T15" fmla="*/ 46 h 100"/>
                <a:gd name="T16" fmla="*/ 38 w 107"/>
                <a:gd name="T17" fmla="*/ 74 h 100"/>
                <a:gd name="T18" fmla="*/ 93 w 107"/>
                <a:gd name="T19" fmla="*/ 100 h 100"/>
                <a:gd name="T20" fmla="*/ 99 w 107"/>
                <a:gd name="T21" fmla="*/ 93 h 100"/>
                <a:gd name="T22" fmla="*/ 43 w 107"/>
                <a:gd name="T23" fmla="*/ 35 h 100"/>
                <a:gd name="T24" fmla="*/ 48 w 107"/>
                <a:gd name="T25" fmla="*/ 25 h 100"/>
                <a:gd name="T26" fmla="*/ 102 w 107"/>
                <a:gd name="T27" fmla="*/ 23 h 100"/>
                <a:gd name="T28" fmla="*/ 107 w 107"/>
                <a:gd name="T29" fmla="*/ 6 h 100"/>
                <a:gd name="T30" fmla="*/ 72 w 107"/>
                <a:gd name="T31" fmla="*/ 7 h 100"/>
                <a:gd name="T32" fmla="*/ 60 w 107"/>
                <a:gd name="T3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00">
                  <a:moveTo>
                    <a:pt x="60" y="0"/>
                  </a:moveTo>
                  <a:lnTo>
                    <a:pt x="60" y="0"/>
                  </a:lnTo>
                  <a:lnTo>
                    <a:pt x="32" y="23"/>
                  </a:lnTo>
                  <a:lnTo>
                    <a:pt x="4" y="23"/>
                  </a:lnTo>
                  <a:lnTo>
                    <a:pt x="0" y="43"/>
                  </a:lnTo>
                  <a:lnTo>
                    <a:pt x="13" y="46"/>
                  </a:lnTo>
                  <a:lnTo>
                    <a:pt x="20" y="37"/>
                  </a:lnTo>
                  <a:lnTo>
                    <a:pt x="30" y="46"/>
                  </a:lnTo>
                  <a:lnTo>
                    <a:pt x="38" y="74"/>
                  </a:lnTo>
                  <a:lnTo>
                    <a:pt x="93" y="100"/>
                  </a:lnTo>
                  <a:lnTo>
                    <a:pt x="99" y="93"/>
                  </a:lnTo>
                  <a:lnTo>
                    <a:pt x="43" y="35"/>
                  </a:lnTo>
                  <a:lnTo>
                    <a:pt x="48" y="25"/>
                  </a:lnTo>
                  <a:lnTo>
                    <a:pt x="102" y="23"/>
                  </a:lnTo>
                  <a:lnTo>
                    <a:pt x="107" y="6"/>
                  </a:lnTo>
                  <a:lnTo>
                    <a:pt x="72" y="7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4" name="Freeform 299">
              <a:extLst>
                <a:ext uri="{FF2B5EF4-FFF2-40B4-BE49-F238E27FC236}">
                  <a16:creationId xmlns:a16="http://schemas.microsoft.com/office/drawing/2014/main" xmlns="" id="{74B39768-3CF7-5F49-AA9D-2B723449C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3444876"/>
              <a:ext cx="76200" cy="63500"/>
            </a:xfrm>
            <a:custGeom>
              <a:avLst/>
              <a:gdLst>
                <a:gd name="T0" fmla="*/ 3 w 72"/>
                <a:gd name="T1" fmla="*/ 1 h 60"/>
                <a:gd name="T2" fmla="*/ 3 w 72"/>
                <a:gd name="T3" fmla="*/ 1 h 60"/>
                <a:gd name="T4" fmla="*/ 0 w 72"/>
                <a:gd name="T5" fmla="*/ 6 h 60"/>
                <a:gd name="T6" fmla="*/ 53 w 72"/>
                <a:gd name="T7" fmla="*/ 60 h 60"/>
                <a:gd name="T8" fmla="*/ 72 w 72"/>
                <a:gd name="T9" fmla="*/ 32 h 60"/>
                <a:gd name="T10" fmla="*/ 72 w 72"/>
                <a:gd name="T11" fmla="*/ 20 h 60"/>
                <a:gd name="T12" fmla="*/ 55 w 72"/>
                <a:gd name="T13" fmla="*/ 0 h 60"/>
                <a:gd name="T14" fmla="*/ 3 w 72"/>
                <a:gd name="T15" fmla="*/ 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0">
                  <a:moveTo>
                    <a:pt x="3" y="1"/>
                  </a:moveTo>
                  <a:lnTo>
                    <a:pt x="3" y="1"/>
                  </a:lnTo>
                  <a:lnTo>
                    <a:pt x="0" y="6"/>
                  </a:lnTo>
                  <a:lnTo>
                    <a:pt x="53" y="60"/>
                  </a:lnTo>
                  <a:lnTo>
                    <a:pt x="72" y="32"/>
                  </a:lnTo>
                  <a:lnTo>
                    <a:pt x="72" y="20"/>
                  </a:lnTo>
                  <a:lnTo>
                    <a:pt x="55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5" name="Freeform 300">
              <a:extLst>
                <a:ext uri="{FF2B5EF4-FFF2-40B4-BE49-F238E27FC236}">
                  <a16:creationId xmlns:a16="http://schemas.microsoft.com/office/drawing/2014/main" xmlns="" id="{208090D2-006A-5941-965C-D2120D143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5375" y="3394076"/>
              <a:ext cx="241300" cy="255588"/>
            </a:xfrm>
            <a:custGeom>
              <a:avLst/>
              <a:gdLst>
                <a:gd name="T0" fmla="*/ 4 w 228"/>
                <a:gd name="T1" fmla="*/ 34 h 242"/>
                <a:gd name="T2" fmla="*/ 4 w 228"/>
                <a:gd name="T3" fmla="*/ 34 h 242"/>
                <a:gd name="T4" fmla="*/ 0 w 228"/>
                <a:gd name="T5" fmla="*/ 46 h 242"/>
                <a:gd name="T6" fmla="*/ 1 w 228"/>
                <a:gd name="T7" fmla="*/ 59 h 242"/>
                <a:gd name="T8" fmla="*/ 20 w 228"/>
                <a:gd name="T9" fmla="*/ 81 h 242"/>
                <a:gd name="T10" fmla="*/ 49 w 228"/>
                <a:gd name="T11" fmla="*/ 80 h 242"/>
                <a:gd name="T12" fmla="*/ 114 w 228"/>
                <a:gd name="T13" fmla="*/ 156 h 242"/>
                <a:gd name="T14" fmla="*/ 155 w 228"/>
                <a:gd name="T15" fmla="*/ 168 h 242"/>
                <a:gd name="T16" fmla="*/ 179 w 228"/>
                <a:gd name="T17" fmla="*/ 190 h 242"/>
                <a:gd name="T18" fmla="*/ 185 w 228"/>
                <a:gd name="T19" fmla="*/ 242 h 242"/>
                <a:gd name="T20" fmla="*/ 197 w 228"/>
                <a:gd name="T21" fmla="*/ 234 h 242"/>
                <a:gd name="T22" fmla="*/ 209 w 228"/>
                <a:gd name="T23" fmla="*/ 206 h 242"/>
                <a:gd name="T24" fmla="*/ 206 w 228"/>
                <a:gd name="T25" fmla="*/ 186 h 242"/>
                <a:gd name="T26" fmla="*/ 225 w 228"/>
                <a:gd name="T27" fmla="*/ 184 h 242"/>
                <a:gd name="T28" fmla="*/ 228 w 228"/>
                <a:gd name="T29" fmla="*/ 173 h 242"/>
                <a:gd name="T30" fmla="*/ 174 w 228"/>
                <a:gd name="T31" fmla="*/ 147 h 242"/>
                <a:gd name="T32" fmla="*/ 123 w 228"/>
                <a:gd name="T33" fmla="*/ 97 h 242"/>
                <a:gd name="T34" fmla="*/ 103 w 228"/>
                <a:gd name="T35" fmla="*/ 67 h 242"/>
                <a:gd name="T36" fmla="*/ 98 w 228"/>
                <a:gd name="T37" fmla="*/ 39 h 242"/>
                <a:gd name="T38" fmla="*/ 124 w 228"/>
                <a:gd name="T39" fmla="*/ 32 h 242"/>
                <a:gd name="T40" fmla="*/ 117 w 228"/>
                <a:gd name="T41" fmla="*/ 14 h 242"/>
                <a:gd name="T42" fmla="*/ 101 w 228"/>
                <a:gd name="T43" fmla="*/ 0 h 242"/>
                <a:gd name="T44" fmla="*/ 87 w 228"/>
                <a:gd name="T45" fmla="*/ 0 h 242"/>
                <a:gd name="T46" fmla="*/ 68 w 228"/>
                <a:gd name="T47" fmla="*/ 5 h 242"/>
                <a:gd name="T48" fmla="*/ 50 w 228"/>
                <a:gd name="T49" fmla="*/ 30 h 242"/>
                <a:gd name="T50" fmla="*/ 39 w 228"/>
                <a:gd name="T51" fmla="*/ 37 h 242"/>
                <a:gd name="T52" fmla="*/ 22 w 228"/>
                <a:gd name="T53" fmla="*/ 27 h 242"/>
                <a:gd name="T54" fmla="*/ 4 w 228"/>
                <a:gd name="T55" fmla="*/ 34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8" h="242">
                  <a:moveTo>
                    <a:pt x="4" y="34"/>
                  </a:moveTo>
                  <a:lnTo>
                    <a:pt x="4" y="34"/>
                  </a:lnTo>
                  <a:lnTo>
                    <a:pt x="0" y="46"/>
                  </a:lnTo>
                  <a:lnTo>
                    <a:pt x="1" y="59"/>
                  </a:lnTo>
                  <a:lnTo>
                    <a:pt x="20" y="81"/>
                  </a:lnTo>
                  <a:lnTo>
                    <a:pt x="49" y="80"/>
                  </a:lnTo>
                  <a:lnTo>
                    <a:pt x="114" y="156"/>
                  </a:lnTo>
                  <a:lnTo>
                    <a:pt x="155" y="168"/>
                  </a:lnTo>
                  <a:lnTo>
                    <a:pt x="179" y="190"/>
                  </a:lnTo>
                  <a:lnTo>
                    <a:pt x="185" y="242"/>
                  </a:lnTo>
                  <a:lnTo>
                    <a:pt x="197" y="234"/>
                  </a:lnTo>
                  <a:lnTo>
                    <a:pt x="209" y="206"/>
                  </a:lnTo>
                  <a:lnTo>
                    <a:pt x="206" y="186"/>
                  </a:lnTo>
                  <a:lnTo>
                    <a:pt x="225" y="184"/>
                  </a:lnTo>
                  <a:lnTo>
                    <a:pt x="228" y="173"/>
                  </a:lnTo>
                  <a:lnTo>
                    <a:pt x="174" y="147"/>
                  </a:lnTo>
                  <a:lnTo>
                    <a:pt x="123" y="97"/>
                  </a:lnTo>
                  <a:lnTo>
                    <a:pt x="103" y="67"/>
                  </a:lnTo>
                  <a:lnTo>
                    <a:pt x="98" y="39"/>
                  </a:lnTo>
                  <a:lnTo>
                    <a:pt x="124" y="32"/>
                  </a:lnTo>
                  <a:lnTo>
                    <a:pt x="117" y="14"/>
                  </a:lnTo>
                  <a:lnTo>
                    <a:pt x="101" y="0"/>
                  </a:lnTo>
                  <a:lnTo>
                    <a:pt x="87" y="0"/>
                  </a:lnTo>
                  <a:lnTo>
                    <a:pt x="68" y="5"/>
                  </a:lnTo>
                  <a:lnTo>
                    <a:pt x="50" y="30"/>
                  </a:lnTo>
                  <a:lnTo>
                    <a:pt x="39" y="37"/>
                  </a:lnTo>
                  <a:lnTo>
                    <a:pt x="22" y="27"/>
                  </a:lnTo>
                  <a:lnTo>
                    <a:pt x="4" y="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6" name="Freeform 301">
              <a:extLst>
                <a:ext uri="{FF2B5EF4-FFF2-40B4-BE49-F238E27FC236}">
                  <a16:creationId xmlns:a16="http://schemas.microsoft.com/office/drawing/2014/main" xmlns="" id="{5F23612B-9BC8-BE43-BBFC-A1D83099A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438" y="3640138"/>
              <a:ext cx="53975" cy="42863"/>
            </a:xfrm>
            <a:custGeom>
              <a:avLst/>
              <a:gdLst>
                <a:gd name="T0" fmla="*/ 51 w 51"/>
                <a:gd name="T1" fmla="*/ 6 h 41"/>
                <a:gd name="T2" fmla="*/ 51 w 51"/>
                <a:gd name="T3" fmla="*/ 6 h 41"/>
                <a:gd name="T4" fmla="*/ 39 w 51"/>
                <a:gd name="T5" fmla="*/ 0 h 41"/>
                <a:gd name="T6" fmla="*/ 0 w 51"/>
                <a:gd name="T7" fmla="*/ 6 h 41"/>
                <a:gd name="T8" fmla="*/ 2 w 51"/>
                <a:gd name="T9" fmla="*/ 16 h 41"/>
                <a:gd name="T10" fmla="*/ 37 w 51"/>
                <a:gd name="T11" fmla="*/ 34 h 41"/>
                <a:gd name="T12" fmla="*/ 42 w 51"/>
                <a:gd name="T13" fmla="*/ 40 h 41"/>
                <a:gd name="T14" fmla="*/ 51 w 51"/>
                <a:gd name="T15" fmla="*/ 41 h 41"/>
                <a:gd name="T16" fmla="*/ 51 w 51"/>
                <a:gd name="T17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1">
                  <a:moveTo>
                    <a:pt x="51" y="6"/>
                  </a:moveTo>
                  <a:lnTo>
                    <a:pt x="51" y="6"/>
                  </a:lnTo>
                  <a:lnTo>
                    <a:pt x="39" y="0"/>
                  </a:lnTo>
                  <a:lnTo>
                    <a:pt x="0" y="6"/>
                  </a:lnTo>
                  <a:lnTo>
                    <a:pt x="2" y="16"/>
                  </a:lnTo>
                  <a:lnTo>
                    <a:pt x="37" y="34"/>
                  </a:lnTo>
                  <a:lnTo>
                    <a:pt x="42" y="40"/>
                  </a:lnTo>
                  <a:lnTo>
                    <a:pt x="51" y="41"/>
                  </a:lnTo>
                  <a:lnTo>
                    <a:pt x="51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7" name="Freeform 302">
              <a:extLst>
                <a:ext uri="{FF2B5EF4-FFF2-40B4-BE49-F238E27FC236}">
                  <a16:creationId xmlns:a16="http://schemas.microsoft.com/office/drawing/2014/main" xmlns="" id="{7ED11DE9-42E7-954B-9625-2B42AAB28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5713" y="3706813"/>
              <a:ext cx="17463" cy="22225"/>
            </a:xfrm>
            <a:custGeom>
              <a:avLst/>
              <a:gdLst>
                <a:gd name="T0" fmla="*/ 13 w 17"/>
                <a:gd name="T1" fmla="*/ 0 h 21"/>
                <a:gd name="T2" fmla="*/ 13 w 17"/>
                <a:gd name="T3" fmla="*/ 0 h 21"/>
                <a:gd name="T4" fmla="*/ 0 w 17"/>
                <a:gd name="T5" fmla="*/ 3 h 21"/>
                <a:gd name="T6" fmla="*/ 0 w 17"/>
                <a:gd name="T7" fmla="*/ 18 h 21"/>
                <a:gd name="T8" fmla="*/ 12 w 17"/>
                <a:gd name="T9" fmla="*/ 21 h 21"/>
                <a:gd name="T10" fmla="*/ 17 w 17"/>
                <a:gd name="T11" fmla="*/ 17 h 21"/>
                <a:gd name="T12" fmla="*/ 13 w 17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1">
                  <a:moveTo>
                    <a:pt x="13" y="0"/>
                  </a:moveTo>
                  <a:lnTo>
                    <a:pt x="13" y="0"/>
                  </a:lnTo>
                  <a:lnTo>
                    <a:pt x="0" y="3"/>
                  </a:lnTo>
                  <a:lnTo>
                    <a:pt x="0" y="18"/>
                  </a:lnTo>
                  <a:lnTo>
                    <a:pt x="12" y="21"/>
                  </a:lnTo>
                  <a:lnTo>
                    <a:pt x="17" y="1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8" name="Freeform 303">
              <a:extLst>
                <a:ext uri="{FF2B5EF4-FFF2-40B4-BE49-F238E27FC236}">
                  <a16:creationId xmlns:a16="http://schemas.microsoft.com/office/drawing/2014/main" xmlns="" id="{4DBB609E-8CFA-2A4A-96E9-9419317B2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9225" y="3206751"/>
              <a:ext cx="349250" cy="246063"/>
            </a:xfrm>
            <a:custGeom>
              <a:avLst/>
              <a:gdLst>
                <a:gd name="T0" fmla="*/ 38 w 331"/>
                <a:gd name="T1" fmla="*/ 24 h 233"/>
                <a:gd name="T2" fmla="*/ 38 w 331"/>
                <a:gd name="T3" fmla="*/ 24 h 233"/>
                <a:gd name="T4" fmla="*/ 15 w 331"/>
                <a:gd name="T5" fmla="*/ 36 h 233"/>
                <a:gd name="T6" fmla="*/ 21 w 331"/>
                <a:gd name="T7" fmla="*/ 61 h 233"/>
                <a:gd name="T8" fmla="*/ 0 w 331"/>
                <a:gd name="T9" fmla="*/ 105 h 233"/>
                <a:gd name="T10" fmla="*/ 0 w 331"/>
                <a:gd name="T11" fmla="*/ 124 h 233"/>
                <a:gd name="T12" fmla="*/ 10 w 331"/>
                <a:gd name="T13" fmla="*/ 131 h 233"/>
                <a:gd name="T14" fmla="*/ 73 w 331"/>
                <a:gd name="T15" fmla="*/ 134 h 233"/>
                <a:gd name="T16" fmla="*/ 91 w 331"/>
                <a:gd name="T17" fmla="*/ 119 h 233"/>
                <a:gd name="T18" fmla="*/ 110 w 331"/>
                <a:gd name="T19" fmla="*/ 126 h 233"/>
                <a:gd name="T20" fmla="*/ 137 w 331"/>
                <a:gd name="T21" fmla="*/ 162 h 233"/>
                <a:gd name="T22" fmla="*/ 117 w 331"/>
                <a:gd name="T23" fmla="*/ 198 h 233"/>
                <a:gd name="T24" fmla="*/ 141 w 331"/>
                <a:gd name="T25" fmla="*/ 205 h 233"/>
                <a:gd name="T26" fmla="*/ 172 w 331"/>
                <a:gd name="T27" fmla="*/ 169 h 233"/>
                <a:gd name="T28" fmla="*/ 190 w 331"/>
                <a:gd name="T29" fmla="*/ 172 h 233"/>
                <a:gd name="T30" fmla="*/ 206 w 331"/>
                <a:gd name="T31" fmla="*/ 184 h 233"/>
                <a:gd name="T32" fmla="*/ 192 w 331"/>
                <a:gd name="T33" fmla="*/ 203 h 233"/>
                <a:gd name="T34" fmla="*/ 211 w 331"/>
                <a:gd name="T35" fmla="*/ 233 h 233"/>
                <a:gd name="T36" fmla="*/ 232 w 331"/>
                <a:gd name="T37" fmla="*/ 233 h 233"/>
                <a:gd name="T38" fmla="*/ 243 w 331"/>
                <a:gd name="T39" fmla="*/ 213 h 233"/>
                <a:gd name="T40" fmla="*/ 265 w 331"/>
                <a:gd name="T41" fmla="*/ 208 h 233"/>
                <a:gd name="T42" fmla="*/ 266 w 331"/>
                <a:gd name="T43" fmla="*/ 192 h 233"/>
                <a:gd name="T44" fmla="*/ 225 w 331"/>
                <a:gd name="T45" fmla="*/ 185 h 233"/>
                <a:gd name="T46" fmla="*/ 226 w 331"/>
                <a:gd name="T47" fmla="*/ 168 h 233"/>
                <a:gd name="T48" fmla="*/ 266 w 331"/>
                <a:gd name="T49" fmla="*/ 168 h 233"/>
                <a:gd name="T50" fmla="*/ 309 w 331"/>
                <a:gd name="T51" fmla="*/ 133 h 233"/>
                <a:gd name="T52" fmla="*/ 328 w 331"/>
                <a:gd name="T53" fmla="*/ 117 h 233"/>
                <a:gd name="T54" fmla="*/ 331 w 331"/>
                <a:gd name="T55" fmla="*/ 64 h 233"/>
                <a:gd name="T56" fmla="*/ 246 w 331"/>
                <a:gd name="T57" fmla="*/ 57 h 233"/>
                <a:gd name="T58" fmla="*/ 211 w 331"/>
                <a:gd name="T59" fmla="*/ 8 h 233"/>
                <a:gd name="T60" fmla="*/ 187 w 331"/>
                <a:gd name="T61" fmla="*/ 0 h 233"/>
                <a:gd name="T62" fmla="*/ 158 w 331"/>
                <a:gd name="T63" fmla="*/ 1 h 233"/>
                <a:gd name="T64" fmla="*/ 145 w 331"/>
                <a:gd name="T65" fmla="*/ 33 h 233"/>
                <a:gd name="T66" fmla="*/ 86 w 331"/>
                <a:gd name="T67" fmla="*/ 34 h 233"/>
                <a:gd name="T68" fmla="*/ 66 w 331"/>
                <a:gd name="T69" fmla="*/ 25 h 233"/>
                <a:gd name="T70" fmla="*/ 38 w 331"/>
                <a:gd name="T71" fmla="*/ 2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31" h="233">
                  <a:moveTo>
                    <a:pt x="38" y="24"/>
                  </a:moveTo>
                  <a:lnTo>
                    <a:pt x="38" y="24"/>
                  </a:lnTo>
                  <a:lnTo>
                    <a:pt x="15" y="36"/>
                  </a:lnTo>
                  <a:lnTo>
                    <a:pt x="21" y="61"/>
                  </a:lnTo>
                  <a:lnTo>
                    <a:pt x="0" y="105"/>
                  </a:lnTo>
                  <a:lnTo>
                    <a:pt x="0" y="124"/>
                  </a:lnTo>
                  <a:lnTo>
                    <a:pt x="10" y="131"/>
                  </a:lnTo>
                  <a:lnTo>
                    <a:pt x="73" y="134"/>
                  </a:lnTo>
                  <a:lnTo>
                    <a:pt x="91" y="119"/>
                  </a:lnTo>
                  <a:lnTo>
                    <a:pt x="110" y="126"/>
                  </a:lnTo>
                  <a:lnTo>
                    <a:pt x="137" y="162"/>
                  </a:lnTo>
                  <a:lnTo>
                    <a:pt x="117" y="198"/>
                  </a:lnTo>
                  <a:lnTo>
                    <a:pt x="141" y="205"/>
                  </a:lnTo>
                  <a:lnTo>
                    <a:pt x="172" y="169"/>
                  </a:lnTo>
                  <a:lnTo>
                    <a:pt x="190" y="172"/>
                  </a:lnTo>
                  <a:lnTo>
                    <a:pt x="206" y="184"/>
                  </a:lnTo>
                  <a:lnTo>
                    <a:pt x="192" y="203"/>
                  </a:lnTo>
                  <a:lnTo>
                    <a:pt x="211" y="233"/>
                  </a:lnTo>
                  <a:lnTo>
                    <a:pt x="232" y="233"/>
                  </a:lnTo>
                  <a:lnTo>
                    <a:pt x="243" y="213"/>
                  </a:lnTo>
                  <a:lnTo>
                    <a:pt x="265" y="208"/>
                  </a:lnTo>
                  <a:lnTo>
                    <a:pt x="266" y="192"/>
                  </a:lnTo>
                  <a:lnTo>
                    <a:pt x="225" y="185"/>
                  </a:lnTo>
                  <a:lnTo>
                    <a:pt x="226" y="168"/>
                  </a:lnTo>
                  <a:lnTo>
                    <a:pt x="266" y="168"/>
                  </a:lnTo>
                  <a:lnTo>
                    <a:pt x="309" y="133"/>
                  </a:lnTo>
                  <a:lnTo>
                    <a:pt x="328" y="117"/>
                  </a:lnTo>
                  <a:lnTo>
                    <a:pt x="331" y="64"/>
                  </a:lnTo>
                  <a:lnTo>
                    <a:pt x="246" y="57"/>
                  </a:lnTo>
                  <a:lnTo>
                    <a:pt x="211" y="8"/>
                  </a:lnTo>
                  <a:lnTo>
                    <a:pt x="187" y="0"/>
                  </a:lnTo>
                  <a:lnTo>
                    <a:pt x="158" y="1"/>
                  </a:lnTo>
                  <a:lnTo>
                    <a:pt x="145" y="33"/>
                  </a:lnTo>
                  <a:lnTo>
                    <a:pt x="86" y="34"/>
                  </a:lnTo>
                  <a:lnTo>
                    <a:pt x="66" y="25"/>
                  </a:lnTo>
                  <a:lnTo>
                    <a:pt x="38" y="2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9" name="Freeform 304">
              <a:extLst>
                <a:ext uri="{FF2B5EF4-FFF2-40B4-BE49-F238E27FC236}">
                  <a16:creationId xmlns:a16="http://schemas.microsoft.com/office/drawing/2014/main" xmlns="" id="{67063161-824E-B94F-9C73-3A5EAEDCF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1775" y="3338513"/>
              <a:ext cx="53975" cy="76200"/>
            </a:xfrm>
            <a:custGeom>
              <a:avLst/>
              <a:gdLst>
                <a:gd name="T0" fmla="*/ 0 w 51"/>
                <a:gd name="T1" fmla="*/ 13 h 72"/>
                <a:gd name="T2" fmla="*/ 0 w 51"/>
                <a:gd name="T3" fmla="*/ 13 h 72"/>
                <a:gd name="T4" fmla="*/ 24 w 51"/>
                <a:gd name="T5" fmla="*/ 50 h 72"/>
                <a:gd name="T6" fmla="*/ 22 w 51"/>
                <a:gd name="T7" fmla="*/ 71 h 72"/>
                <a:gd name="T8" fmla="*/ 31 w 51"/>
                <a:gd name="T9" fmla="*/ 72 h 72"/>
                <a:gd name="T10" fmla="*/ 51 w 51"/>
                <a:gd name="T11" fmla="*/ 37 h 72"/>
                <a:gd name="T12" fmla="*/ 27 w 51"/>
                <a:gd name="T13" fmla="*/ 6 h 72"/>
                <a:gd name="T14" fmla="*/ 13 w 51"/>
                <a:gd name="T15" fmla="*/ 0 h 72"/>
                <a:gd name="T16" fmla="*/ 0 w 51"/>
                <a:gd name="T17" fmla="*/ 1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72">
                  <a:moveTo>
                    <a:pt x="0" y="13"/>
                  </a:moveTo>
                  <a:lnTo>
                    <a:pt x="0" y="13"/>
                  </a:lnTo>
                  <a:lnTo>
                    <a:pt x="24" y="50"/>
                  </a:lnTo>
                  <a:lnTo>
                    <a:pt x="22" y="71"/>
                  </a:lnTo>
                  <a:lnTo>
                    <a:pt x="31" y="72"/>
                  </a:lnTo>
                  <a:lnTo>
                    <a:pt x="51" y="37"/>
                  </a:lnTo>
                  <a:lnTo>
                    <a:pt x="27" y="6"/>
                  </a:lnTo>
                  <a:lnTo>
                    <a:pt x="13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0" name="Freeform 305">
              <a:extLst>
                <a:ext uri="{FF2B5EF4-FFF2-40B4-BE49-F238E27FC236}">
                  <a16:creationId xmlns:a16="http://schemas.microsoft.com/office/drawing/2014/main" xmlns="" id="{10A7E8E4-88E6-454A-BB95-88D5D49DD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125" y="3351213"/>
              <a:ext cx="190500" cy="130175"/>
            </a:xfrm>
            <a:custGeom>
              <a:avLst/>
              <a:gdLst>
                <a:gd name="T0" fmla="*/ 48 w 180"/>
                <a:gd name="T1" fmla="*/ 0 h 122"/>
                <a:gd name="T2" fmla="*/ 48 w 180"/>
                <a:gd name="T3" fmla="*/ 0 h 122"/>
                <a:gd name="T4" fmla="*/ 46 w 180"/>
                <a:gd name="T5" fmla="*/ 12 h 122"/>
                <a:gd name="T6" fmla="*/ 0 w 180"/>
                <a:gd name="T7" fmla="*/ 49 h 122"/>
                <a:gd name="T8" fmla="*/ 38 w 180"/>
                <a:gd name="T9" fmla="*/ 105 h 122"/>
                <a:gd name="T10" fmla="*/ 62 w 180"/>
                <a:gd name="T11" fmla="*/ 122 h 122"/>
                <a:gd name="T12" fmla="*/ 106 w 180"/>
                <a:gd name="T13" fmla="*/ 122 h 122"/>
                <a:gd name="T14" fmla="*/ 121 w 180"/>
                <a:gd name="T15" fmla="*/ 110 h 122"/>
                <a:gd name="T16" fmla="*/ 140 w 180"/>
                <a:gd name="T17" fmla="*/ 108 h 122"/>
                <a:gd name="T18" fmla="*/ 154 w 180"/>
                <a:gd name="T19" fmla="*/ 116 h 122"/>
                <a:gd name="T20" fmla="*/ 180 w 180"/>
                <a:gd name="T21" fmla="*/ 87 h 122"/>
                <a:gd name="T22" fmla="*/ 175 w 180"/>
                <a:gd name="T23" fmla="*/ 73 h 122"/>
                <a:gd name="T24" fmla="*/ 149 w 180"/>
                <a:gd name="T25" fmla="*/ 66 h 122"/>
                <a:gd name="T26" fmla="*/ 131 w 180"/>
                <a:gd name="T27" fmla="*/ 65 h 122"/>
                <a:gd name="T28" fmla="*/ 132 w 180"/>
                <a:gd name="T29" fmla="*/ 40 h 122"/>
                <a:gd name="T30" fmla="*/ 109 w 180"/>
                <a:gd name="T31" fmla="*/ 3 h 122"/>
                <a:gd name="T32" fmla="*/ 48 w 180"/>
                <a:gd name="T3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122">
                  <a:moveTo>
                    <a:pt x="48" y="0"/>
                  </a:moveTo>
                  <a:lnTo>
                    <a:pt x="48" y="0"/>
                  </a:lnTo>
                  <a:lnTo>
                    <a:pt x="46" y="12"/>
                  </a:lnTo>
                  <a:lnTo>
                    <a:pt x="0" y="49"/>
                  </a:lnTo>
                  <a:lnTo>
                    <a:pt x="38" y="105"/>
                  </a:lnTo>
                  <a:lnTo>
                    <a:pt x="62" y="122"/>
                  </a:lnTo>
                  <a:lnTo>
                    <a:pt x="106" y="122"/>
                  </a:lnTo>
                  <a:lnTo>
                    <a:pt x="121" y="110"/>
                  </a:lnTo>
                  <a:lnTo>
                    <a:pt x="140" y="108"/>
                  </a:lnTo>
                  <a:lnTo>
                    <a:pt x="154" y="116"/>
                  </a:lnTo>
                  <a:lnTo>
                    <a:pt x="180" y="87"/>
                  </a:lnTo>
                  <a:lnTo>
                    <a:pt x="175" y="73"/>
                  </a:lnTo>
                  <a:lnTo>
                    <a:pt x="149" y="66"/>
                  </a:lnTo>
                  <a:lnTo>
                    <a:pt x="131" y="65"/>
                  </a:lnTo>
                  <a:lnTo>
                    <a:pt x="132" y="40"/>
                  </a:lnTo>
                  <a:lnTo>
                    <a:pt x="109" y="3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1" name="Freeform 306">
              <a:extLst>
                <a:ext uri="{FF2B5EF4-FFF2-40B4-BE49-F238E27FC236}">
                  <a16:creationId xmlns:a16="http://schemas.microsoft.com/office/drawing/2014/main" xmlns="" id="{0D070A6B-B861-FA4C-BFF7-10BF056C0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1438" y="3490913"/>
              <a:ext cx="28575" cy="38100"/>
            </a:xfrm>
            <a:custGeom>
              <a:avLst/>
              <a:gdLst>
                <a:gd name="T0" fmla="*/ 27 w 27"/>
                <a:gd name="T1" fmla="*/ 22 h 36"/>
                <a:gd name="T2" fmla="*/ 27 w 27"/>
                <a:gd name="T3" fmla="*/ 22 h 36"/>
                <a:gd name="T4" fmla="*/ 27 w 27"/>
                <a:gd name="T5" fmla="*/ 15 h 36"/>
                <a:gd name="T6" fmla="*/ 17 w 27"/>
                <a:gd name="T7" fmla="*/ 0 h 36"/>
                <a:gd name="T8" fmla="*/ 0 w 27"/>
                <a:gd name="T9" fmla="*/ 24 h 36"/>
                <a:gd name="T10" fmla="*/ 3 w 27"/>
                <a:gd name="T11" fmla="*/ 34 h 36"/>
                <a:gd name="T12" fmla="*/ 17 w 27"/>
                <a:gd name="T13" fmla="*/ 36 h 36"/>
                <a:gd name="T14" fmla="*/ 27 w 27"/>
                <a:gd name="T15" fmla="*/ 2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36">
                  <a:moveTo>
                    <a:pt x="27" y="22"/>
                  </a:moveTo>
                  <a:lnTo>
                    <a:pt x="27" y="22"/>
                  </a:lnTo>
                  <a:lnTo>
                    <a:pt x="27" y="15"/>
                  </a:lnTo>
                  <a:lnTo>
                    <a:pt x="17" y="0"/>
                  </a:lnTo>
                  <a:lnTo>
                    <a:pt x="0" y="24"/>
                  </a:lnTo>
                  <a:lnTo>
                    <a:pt x="3" y="34"/>
                  </a:lnTo>
                  <a:lnTo>
                    <a:pt x="17" y="36"/>
                  </a:lnTo>
                  <a:lnTo>
                    <a:pt x="27" y="2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2" name="Freeform 307">
              <a:extLst>
                <a:ext uri="{FF2B5EF4-FFF2-40B4-BE49-F238E27FC236}">
                  <a16:creationId xmlns:a16="http://schemas.microsoft.com/office/drawing/2014/main" xmlns="" id="{D2B7BD17-29F8-294F-A3B5-22CAEB803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4613" y="3408363"/>
              <a:ext cx="74613" cy="115888"/>
            </a:xfrm>
            <a:custGeom>
              <a:avLst/>
              <a:gdLst>
                <a:gd name="T0" fmla="*/ 30 w 70"/>
                <a:gd name="T1" fmla="*/ 0 h 109"/>
                <a:gd name="T2" fmla="*/ 30 w 70"/>
                <a:gd name="T3" fmla="*/ 0 h 109"/>
                <a:gd name="T4" fmla="*/ 13 w 70"/>
                <a:gd name="T5" fmla="*/ 13 h 109"/>
                <a:gd name="T6" fmla="*/ 6 w 70"/>
                <a:gd name="T7" fmla="*/ 13 h 109"/>
                <a:gd name="T8" fmla="*/ 0 w 70"/>
                <a:gd name="T9" fmla="*/ 29 h 109"/>
                <a:gd name="T10" fmla="*/ 19 w 70"/>
                <a:gd name="T11" fmla="*/ 51 h 109"/>
                <a:gd name="T12" fmla="*/ 20 w 70"/>
                <a:gd name="T13" fmla="*/ 69 h 109"/>
                <a:gd name="T14" fmla="*/ 18 w 70"/>
                <a:gd name="T15" fmla="*/ 73 h 109"/>
                <a:gd name="T16" fmla="*/ 31 w 70"/>
                <a:gd name="T17" fmla="*/ 91 h 109"/>
                <a:gd name="T18" fmla="*/ 31 w 70"/>
                <a:gd name="T19" fmla="*/ 100 h 109"/>
                <a:gd name="T20" fmla="*/ 40 w 70"/>
                <a:gd name="T21" fmla="*/ 109 h 109"/>
                <a:gd name="T22" fmla="*/ 70 w 70"/>
                <a:gd name="T23" fmla="*/ 100 h 109"/>
                <a:gd name="T24" fmla="*/ 68 w 70"/>
                <a:gd name="T25" fmla="*/ 57 h 109"/>
                <a:gd name="T26" fmla="*/ 30 w 70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109">
                  <a:moveTo>
                    <a:pt x="30" y="0"/>
                  </a:moveTo>
                  <a:lnTo>
                    <a:pt x="30" y="0"/>
                  </a:lnTo>
                  <a:lnTo>
                    <a:pt x="13" y="13"/>
                  </a:lnTo>
                  <a:lnTo>
                    <a:pt x="6" y="13"/>
                  </a:lnTo>
                  <a:lnTo>
                    <a:pt x="0" y="29"/>
                  </a:lnTo>
                  <a:lnTo>
                    <a:pt x="19" y="51"/>
                  </a:lnTo>
                  <a:lnTo>
                    <a:pt x="20" y="69"/>
                  </a:lnTo>
                  <a:lnTo>
                    <a:pt x="18" y="73"/>
                  </a:lnTo>
                  <a:lnTo>
                    <a:pt x="31" y="91"/>
                  </a:lnTo>
                  <a:lnTo>
                    <a:pt x="31" y="100"/>
                  </a:lnTo>
                  <a:lnTo>
                    <a:pt x="40" y="109"/>
                  </a:lnTo>
                  <a:lnTo>
                    <a:pt x="70" y="100"/>
                  </a:lnTo>
                  <a:lnTo>
                    <a:pt x="68" y="5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3" name="Freeform 308">
              <a:extLst>
                <a:ext uri="{FF2B5EF4-FFF2-40B4-BE49-F238E27FC236}">
                  <a16:creationId xmlns:a16="http://schemas.microsoft.com/office/drawing/2014/main" xmlns="" id="{BA66B585-2B9B-5446-9C64-3AF87126C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5575" y="3473451"/>
              <a:ext cx="114300" cy="71438"/>
            </a:xfrm>
            <a:custGeom>
              <a:avLst/>
              <a:gdLst>
                <a:gd name="T0" fmla="*/ 0 w 108"/>
                <a:gd name="T1" fmla="*/ 1 h 68"/>
                <a:gd name="T2" fmla="*/ 0 w 108"/>
                <a:gd name="T3" fmla="*/ 1 h 68"/>
                <a:gd name="T4" fmla="*/ 1 w 108"/>
                <a:gd name="T5" fmla="*/ 40 h 68"/>
                <a:gd name="T6" fmla="*/ 14 w 108"/>
                <a:gd name="T7" fmla="*/ 68 h 68"/>
                <a:gd name="T8" fmla="*/ 64 w 108"/>
                <a:gd name="T9" fmla="*/ 68 h 68"/>
                <a:gd name="T10" fmla="*/ 86 w 108"/>
                <a:gd name="T11" fmla="*/ 53 h 68"/>
                <a:gd name="T12" fmla="*/ 108 w 108"/>
                <a:gd name="T13" fmla="*/ 44 h 68"/>
                <a:gd name="T14" fmla="*/ 103 w 108"/>
                <a:gd name="T15" fmla="*/ 19 h 68"/>
                <a:gd name="T16" fmla="*/ 107 w 108"/>
                <a:gd name="T17" fmla="*/ 6 h 68"/>
                <a:gd name="T18" fmla="*/ 96 w 108"/>
                <a:gd name="T19" fmla="*/ 0 h 68"/>
                <a:gd name="T20" fmla="*/ 81 w 108"/>
                <a:gd name="T21" fmla="*/ 1 h 68"/>
                <a:gd name="T22" fmla="*/ 69 w 108"/>
                <a:gd name="T23" fmla="*/ 13 h 68"/>
                <a:gd name="T24" fmla="*/ 19 w 108"/>
                <a:gd name="T25" fmla="*/ 14 h 68"/>
                <a:gd name="T26" fmla="*/ 0 w 108"/>
                <a:gd name="T27" fmla="*/ 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8" h="68">
                  <a:moveTo>
                    <a:pt x="0" y="1"/>
                  </a:moveTo>
                  <a:lnTo>
                    <a:pt x="0" y="1"/>
                  </a:lnTo>
                  <a:lnTo>
                    <a:pt x="1" y="40"/>
                  </a:lnTo>
                  <a:lnTo>
                    <a:pt x="14" y="68"/>
                  </a:lnTo>
                  <a:lnTo>
                    <a:pt x="64" y="68"/>
                  </a:lnTo>
                  <a:lnTo>
                    <a:pt x="86" y="53"/>
                  </a:lnTo>
                  <a:lnTo>
                    <a:pt x="108" y="44"/>
                  </a:lnTo>
                  <a:lnTo>
                    <a:pt x="103" y="19"/>
                  </a:lnTo>
                  <a:lnTo>
                    <a:pt x="107" y="6"/>
                  </a:lnTo>
                  <a:lnTo>
                    <a:pt x="96" y="0"/>
                  </a:lnTo>
                  <a:lnTo>
                    <a:pt x="81" y="1"/>
                  </a:lnTo>
                  <a:lnTo>
                    <a:pt x="69" y="13"/>
                  </a:lnTo>
                  <a:lnTo>
                    <a:pt x="19" y="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4" name="Freeform 309">
              <a:extLst>
                <a:ext uri="{FF2B5EF4-FFF2-40B4-BE49-F238E27FC236}">
                  <a16:creationId xmlns:a16="http://schemas.microsoft.com/office/drawing/2014/main" xmlns="" id="{3206DBA4-B351-994E-B5DF-2A72C8CB6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3663" y="3521076"/>
              <a:ext cx="31750" cy="74613"/>
            </a:xfrm>
            <a:custGeom>
              <a:avLst/>
              <a:gdLst>
                <a:gd name="T0" fmla="*/ 0 w 30"/>
                <a:gd name="T1" fmla="*/ 14 h 70"/>
                <a:gd name="T2" fmla="*/ 0 w 30"/>
                <a:gd name="T3" fmla="*/ 14 h 70"/>
                <a:gd name="T4" fmla="*/ 0 w 30"/>
                <a:gd name="T5" fmla="*/ 50 h 70"/>
                <a:gd name="T6" fmla="*/ 10 w 30"/>
                <a:gd name="T7" fmla="*/ 70 h 70"/>
                <a:gd name="T8" fmla="*/ 17 w 30"/>
                <a:gd name="T9" fmla="*/ 69 h 70"/>
                <a:gd name="T10" fmla="*/ 30 w 30"/>
                <a:gd name="T11" fmla="*/ 45 h 70"/>
                <a:gd name="T12" fmla="*/ 23 w 30"/>
                <a:gd name="T13" fmla="*/ 35 h 70"/>
                <a:gd name="T14" fmla="*/ 20 w 30"/>
                <a:gd name="T15" fmla="*/ 9 h 70"/>
                <a:gd name="T16" fmla="*/ 10 w 30"/>
                <a:gd name="T17" fmla="*/ 0 h 70"/>
                <a:gd name="T18" fmla="*/ 0 w 30"/>
                <a:gd name="T19" fmla="*/ 1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70">
                  <a:moveTo>
                    <a:pt x="0" y="14"/>
                  </a:moveTo>
                  <a:lnTo>
                    <a:pt x="0" y="14"/>
                  </a:lnTo>
                  <a:lnTo>
                    <a:pt x="0" y="50"/>
                  </a:lnTo>
                  <a:lnTo>
                    <a:pt x="10" y="70"/>
                  </a:lnTo>
                  <a:lnTo>
                    <a:pt x="17" y="69"/>
                  </a:lnTo>
                  <a:lnTo>
                    <a:pt x="30" y="45"/>
                  </a:lnTo>
                  <a:lnTo>
                    <a:pt x="23" y="35"/>
                  </a:lnTo>
                  <a:lnTo>
                    <a:pt x="20" y="9"/>
                  </a:lnTo>
                  <a:lnTo>
                    <a:pt x="1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5" name="Freeform 310">
              <a:extLst>
                <a:ext uri="{FF2B5EF4-FFF2-40B4-BE49-F238E27FC236}">
                  <a16:creationId xmlns:a16="http://schemas.microsoft.com/office/drawing/2014/main" xmlns="" id="{FCD91B76-63C6-DF49-AD09-8B836E0D8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2238" y="3521076"/>
              <a:ext cx="41275" cy="41275"/>
            </a:xfrm>
            <a:custGeom>
              <a:avLst/>
              <a:gdLst>
                <a:gd name="T0" fmla="*/ 27 w 39"/>
                <a:gd name="T1" fmla="*/ 0 h 39"/>
                <a:gd name="T2" fmla="*/ 27 w 39"/>
                <a:gd name="T3" fmla="*/ 0 h 39"/>
                <a:gd name="T4" fmla="*/ 0 w 39"/>
                <a:gd name="T5" fmla="*/ 9 h 39"/>
                <a:gd name="T6" fmla="*/ 1 w 39"/>
                <a:gd name="T7" fmla="*/ 31 h 39"/>
                <a:gd name="T8" fmla="*/ 8 w 39"/>
                <a:gd name="T9" fmla="*/ 39 h 39"/>
                <a:gd name="T10" fmla="*/ 39 w 39"/>
                <a:gd name="T11" fmla="*/ 25 h 39"/>
                <a:gd name="T12" fmla="*/ 27 w 39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9">
                  <a:moveTo>
                    <a:pt x="27" y="0"/>
                  </a:moveTo>
                  <a:lnTo>
                    <a:pt x="27" y="0"/>
                  </a:lnTo>
                  <a:lnTo>
                    <a:pt x="0" y="9"/>
                  </a:lnTo>
                  <a:lnTo>
                    <a:pt x="1" y="31"/>
                  </a:lnTo>
                  <a:lnTo>
                    <a:pt x="8" y="39"/>
                  </a:lnTo>
                  <a:lnTo>
                    <a:pt x="39" y="25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6" name="Freeform 311">
              <a:extLst>
                <a:ext uri="{FF2B5EF4-FFF2-40B4-BE49-F238E27FC236}">
                  <a16:creationId xmlns:a16="http://schemas.microsoft.com/office/drawing/2014/main" xmlns="" id="{06EC72DB-1798-7B4D-ADB0-A1EC05306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5888" y="3538538"/>
              <a:ext cx="128588" cy="152400"/>
            </a:xfrm>
            <a:custGeom>
              <a:avLst/>
              <a:gdLst>
                <a:gd name="T0" fmla="*/ 1 w 122"/>
                <a:gd name="T1" fmla="*/ 58 h 143"/>
                <a:gd name="T2" fmla="*/ 1 w 122"/>
                <a:gd name="T3" fmla="*/ 58 h 143"/>
                <a:gd name="T4" fmla="*/ 0 w 122"/>
                <a:gd name="T5" fmla="*/ 69 h 143"/>
                <a:gd name="T6" fmla="*/ 36 w 122"/>
                <a:gd name="T7" fmla="*/ 87 h 143"/>
                <a:gd name="T8" fmla="*/ 53 w 122"/>
                <a:gd name="T9" fmla="*/ 94 h 143"/>
                <a:gd name="T10" fmla="*/ 44 w 122"/>
                <a:gd name="T11" fmla="*/ 103 h 143"/>
                <a:gd name="T12" fmla="*/ 24 w 122"/>
                <a:gd name="T13" fmla="*/ 105 h 143"/>
                <a:gd name="T14" fmla="*/ 21 w 122"/>
                <a:gd name="T15" fmla="*/ 115 h 143"/>
                <a:gd name="T16" fmla="*/ 28 w 122"/>
                <a:gd name="T17" fmla="*/ 130 h 143"/>
                <a:gd name="T18" fmla="*/ 51 w 122"/>
                <a:gd name="T19" fmla="*/ 142 h 143"/>
                <a:gd name="T20" fmla="*/ 61 w 122"/>
                <a:gd name="T21" fmla="*/ 143 h 143"/>
                <a:gd name="T22" fmla="*/ 62 w 122"/>
                <a:gd name="T23" fmla="*/ 116 h 143"/>
                <a:gd name="T24" fmla="*/ 77 w 122"/>
                <a:gd name="T25" fmla="*/ 98 h 143"/>
                <a:gd name="T26" fmla="*/ 36 w 122"/>
                <a:gd name="T27" fmla="*/ 50 h 143"/>
                <a:gd name="T28" fmla="*/ 42 w 122"/>
                <a:gd name="T29" fmla="*/ 34 h 143"/>
                <a:gd name="T30" fmla="*/ 51 w 122"/>
                <a:gd name="T31" fmla="*/ 34 h 143"/>
                <a:gd name="T32" fmla="*/ 66 w 122"/>
                <a:gd name="T33" fmla="*/ 45 h 143"/>
                <a:gd name="T34" fmla="*/ 75 w 122"/>
                <a:gd name="T35" fmla="*/ 41 h 143"/>
                <a:gd name="T36" fmla="*/ 78 w 122"/>
                <a:gd name="T37" fmla="*/ 25 h 143"/>
                <a:gd name="T38" fmla="*/ 120 w 122"/>
                <a:gd name="T39" fmla="*/ 25 h 143"/>
                <a:gd name="T40" fmla="*/ 122 w 122"/>
                <a:gd name="T41" fmla="*/ 0 h 143"/>
                <a:gd name="T42" fmla="*/ 104 w 122"/>
                <a:gd name="T43" fmla="*/ 13 h 143"/>
                <a:gd name="T44" fmla="*/ 52 w 122"/>
                <a:gd name="T45" fmla="*/ 11 h 143"/>
                <a:gd name="T46" fmla="*/ 18 w 122"/>
                <a:gd name="T47" fmla="*/ 29 h 143"/>
                <a:gd name="T48" fmla="*/ 1 w 122"/>
                <a:gd name="T49" fmla="*/ 58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2" h="143">
                  <a:moveTo>
                    <a:pt x="1" y="58"/>
                  </a:moveTo>
                  <a:lnTo>
                    <a:pt x="1" y="58"/>
                  </a:lnTo>
                  <a:lnTo>
                    <a:pt x="0" y="69"/>
                  </a:lnTo>
                  <a:lnTo>
                    <a:pt x="36" y="87"/>
                  </a:lnTo>
                  <a:lnTo>
                    <a:pt x="53" y="94"/>
                  </a:lnTo>
                  <a:lnTo>
                    <a:pt x="44" y="103"/>
                  </a:lnTo>
                  <a:lnTo>
                    <a:pt x="24" y="105"/>
                  </a:lnTo>
                  <a:lnTo>
                    <a:pt x="21" y="115"/>
                  </a:lnTo>
                  <a:lnTo>
                    <a:pt x="28" y="130"/>
                  </a:lnTo>
                  <a:lnTo>
                    <a:pt x="51" y="142"/>
                  </a:lnTo>
                  <a:lnTo>
                    <a:pt x="61" y="143"/>
                  </a:lnTo>
                  <a:lnTo>
                    <a:pt x="62" y="116"/>
                  </a:lnTo>
                  <a:lnTo>
                    <a:pt x="77" y="98"/>
                  </a:lnTo>
                  <a:lnTo>
                    <a:pt x="36" y="50"/>
                  </a:lnTo>
                  <a:lnTo>
                    <a:pt x="42" y="34"/>
                  </a:lnTo>
                  <a:lnTo>
                    <a:pt x="51" y="34"/>
                  </a:lnTo>
                  <a:lnTo>
                    <a:pt x="66" y="45"/>
                  </a:lnTo>
                  <a:lnTo>
                    <a:pt x="75" y="41"/>
                  </a:lnTo>
                  <a:lnTo>
                    <a:pt x="78" y="25"/>
                  </a:lnTo>
                  <a:lnTo>
                    <a:pt x="120" y="25"/>
                  </a:lnTo>
                  <a:lnTo>
                    <a:pt x="122" y="0"/>
                  </a:lnTo>
                  <a:lnTo>
                    <a:pt x="104" y="13"/>
                  </a:lnTo>
                  <a:lnTo>
                    <a:pt x="52" y="11"/>
                  </a:lnTo>
                  <a:lnTo>
                    <a:pt x="18" y="29"/>
                  </a:lnTo>
                  <a:lnTo>
                    <a:pt x="1" y="5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7" name="Freeform 312">
              <a:extLst>
                <a:ext uri="{FF2B5EF4-FFF2-40B4-BE49-F238E27FC236}">
                  <a16:creationId xmlns:a16="http://schemas.microsoft.com/office/drawing/2014/main" xmlns="" id="{27B68391-E9F8-0F4F-A228-4F9BF1535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9238" y="3525838"/>
              <a:ext cx="38100" cy="38100"/>
            </a:xfrm>
            <a:custGeom>
              <a:avLst/>
              <a:gdLst>
                <a:gd name="T0" fmla="*/ 2 w 36"/>
                <a:gd name="T1" fmla="*/ 8 h 36"/>
                <a:gd name="T2" fmla="*/ 2 w 36"/>
                <a:gd name="T3" fmla="*/ 8 h 36"/>
                <a:gd name="T4" fmla="*/ 0 w 36"/>
                <a:gd name="T5" fmla="*/ 36 h 36"/>
                <a:gd name="T6" fmla="*/ 25 w 36"/>
                <a:gd name="T7" fmla="*/ 29 h 36"/>
                <a:gd name="T8" fmla="*/ 36 w 36"/>
                <a:gd name="T9" fmla="*/ 21 h 36"/>
                <a:gd name="T10" fmla="*/ 33 w 36"/>
                <a:gd name="T11" fmla="*/ 9 h 36"/>
                <a:gd name="T12" fmla="*/ 21 w 36"/>
                <a:gd name="T13" fmla="*/ 0 h 36"/>
                <a:gd name="T14" fmla="*/ 2 w 36"/>
                <a:gd name="T15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6">
                  <a:moveTo>
                    <a:pt x="2" y="8"/>
                  </a:moveTo>
                  <a:lnTo>
                    <a:pt x="2" y="8"/>
                  </a:lnTo>
                  <a:lnTo>
                    <a:pt x="0" y="36"/>
                  </a:lnTo>
                  <a:lnTo>
                    <a:pt x="25" y="29"/>
                  </a:lnTo>
                  <a:lnTo>
                    <a:pt x="36" y="21"/>
                  </a:lnTo>
                  <a:lnTo>
                    <a:pt x="33" y="9"/>
                  </a:lnTo>
                  <a:lnTo>
                    <a:pt x="21" y="0"/>
                  </a:lnTo>
                  <a:lnTo>
                    <a:pt x="2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8" name="Freeform 313">
              <a:extLst>
                <a:ext uri="{FF2B5EF4-FFF2-40B4-BE49-F238E27FC236}">
                  <a16:creationId xmlns:a16="http://schemas.microsoft.com/office/drawing/2014/main" xmlns="" id="{53D92672-F9B4-CC4F-B5FF-2206F356D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3675" y="3708401"/>
              <a:ext cx="61913" cy="22225"/>
            </a:xfrm>
            <a:custGeom>
              <a:avLst/>
              <a:gdLst>
                <a:gd name="T0" fmla="*/ 4 w 58"/>
                <a:gd name="T1" fmla="*/ 0 h 21"/>
                <a:gd name="T2" fmla="*/ 4 w 58"/>
                <a:gd name="T3" fmla="*/ 0 h 21"/>
                <a:gd name="T4" fmla="*/ 17 w 58"/>
                <a:gd name="T5" fmla="*/ 1 h 21"/>
                <a:gd name="T6" fmla="*/ 23 w 58"/>
                <a:gd name="T7" fmla="*/ 9 h 21"/>
                <a:gd name="T8" fmla="*/ 41 w 58"/>
                <a:gd name="T9" fmla="*/ 9 h 21"/>
                <a:gd name="T10" fmla="*/ 54 w 58"/>
                <a:gd name="T11" fmla="*/ 4 h 21"/>
                <a:gd name="T12" fmla="*/ 58 w 58"/>
                <a:gd name="T13" fmla="*/ 9 h 21"/>
                <a:gd name="T14" fmla="*/ 50 w 58"/>
                <a:gd name="T15" fmla="*/ 20 h 21"/>
                <a:gd name="T16" fmla="*/ 13 w 58"/>
                <a:gd name="T17" fmla="*/ 21 h 21"/>
                <a:gd name="T18" fmla="*/ 7 w 58"/>
                <a:gd name="T19" fmla="*/ 12 h 21"/>
                <a:gd name="T20" fmla="*/ 0 w 58"/>
                <a:gd name="T21" fmla="*/ 8 h 21"/>
                <a:gd name="T22" fmla="*/ 4 w 58"/>
                <a:gd name="T2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21">
                  <a:moveTo>
                    <a:pt x="4" y="0"/>
                  </a:moveTo>
                  <a:lnTo>
                    <a:pt x="4" y="0"/>
                  </a:lnTo>
                  <a:lnTo>
                    <a:pt x="17" y="1"/>
                  </a:lnTo>
                  <a:lnTo>
                    <a:pt x="23" y="9"/>
                  </a:lnTo>
                  <a:lnTo>
                    <a:pt x="41" y="9"/>
                  </a:lnTo>
                  <a:lnTo>
                    <a:pt x="54" y="4"/>
                  </a:lnTo>
                  <a:lnTo>
                    <a:pt x="58" y="9"/>
                  </a:lnTo>
                  <a:lnTo>
                    <a:pt x="50" y="20"/>
                  </a:lnTo>
                  <a:lnTo>
                    <a:pt x="13" y="21"/>
                  </a:lnTo>
                  <a:lnTo>
                    <a:pt x="7" y="12"/>
                  </a:lnTo>
                  <a:lnTo>
                    <a:pt x="0" y="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20" name="Freeform 53">
              <a:extLst>
                <a:ext uri="{FF2B5EF4-FFF2-40B4-BE49-F238E27FC236}">
                  <a16:creationId xmlns:a16="http://schemas.microsoft.com/office/drawing/2014/main" xmlns="" id="{B08DD119-2051-6844-B622-B7F722618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3075" y="4475163"/>
              <a:ext cx="179388" cy="227013"/>
            </a:xfrm>
            <a:custGeom>
              <a:avLst/>
              <a:gdLst>
                <a:gd name="T0" fmla="*/ 8 w 169"/>
                <a:gd name="T1" fmla="*/ 29 h 215"/>
                <a:gd name="T2" fmla="*/ 8 w 169"/>
                <a:gd name="T3" fmla="*/ 29 h 215"/>
                <a:gd name="T4" fmla="*/ 29 w 169"/>
                <a:gd name="T5" fmla="*/ 70 h 215"/>
                <a:gd name="T6" fmla="*/ 4 w 169"/>
                <a:gd name="T7" fmla="*/ 122 h 215"/>
                <a:gd name="T8" fmla="*/ 0 w 169"/>
                <a:gd name="T9" fmla="*/ 138 h 215"/>
                <a:gd name="T10" fmla="*/ 125 w 169"/>
                <a:gd name="T11" fmla="*/ 215 h 215"/>
                <a:gd name="T12" fmla="*/ 164 w 169"/>
                <a:gd name="T13" fmla="*/ 155 h 215"/>
                <a:gd name="T14" fmla="*/ 144 w 169"/>
                <a:gd name="T15" fmla="*/ 139 h 215"/>
                <a:gd name="T16" fmla="*/ 144 w 169"/>
                <a:gd name="T17" fmla="*/ 58 h 215"/>
                <a:gd name="T18" fmla="*/ 169 w 169"/>
                <a:gd name="T19" fmla="*/ 32 h 215"/>
                <a:gd name="T20" fmla="*/ 129 w 169"/>
                <a:gd name="T21" fmla="*/ 45 h 215"/>
                <a:gd name="T22" fmla="*/ 100 w 169"/>
                <a:gd name="T23" fmla="*/ 45 h 215"/>
                <a:gd name="T24" fmla="*/ 54 w 169"/>
                <a:gd name="T25" fmla="*/ 6 h 215"/>
                <a:gd name="T26" fmla="*/ 39 w 169"/>
                <a:gd name="T27" fmla="*/ 0 h 215"/>
                <a:gd name="T28" fmla="*/ 12 w 169"/>
                <a:gd name="T29" fmla="*/ 2 h 215"/>
                <a:gd name="T30" fmla="*/ 7 w 169"/>
                <a:gd name="T31" fmla="*/ 10 h 215"/>
                <a:gd name="T32" fmla="*/ 8 w 169"/>
                <a:gd name="T33" fmla="*/ 29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9" h="215">
                  <a:moveTo>
                    <a:pt x="8" y="29"/>
                  </a:moveTo>
                  <a:lnTo>
                    <a:pt x="8" y="29"/>
                  </a:lnTo>
                  <a:lnTo>
                    <a:pt x="29" y="70"/>
                  </a:lnTo>
                  <a:lnTo>
                    <a:pt x="4" y="122"/>
                  </a:lnTo>
                  <a:lnTo>
                    <a:pt x="0" y="138"/>
                  </a:lnTo>
                  <a:lnTo>
                    <a:pt x="125" y="215"/>
                  </a:lnTo>
                  <a:lnTo>
                    <a:pt x="164" y="155"/>
                  </a:lnTo>
                  <a:lnTo>
                    <a:pt x="144" y="139"/>
                  </a:lnTo>
                  <a:lnTo>
                    <a:pt x="144" y="58"/>
                  </a:lnTo>
                  <a:lnTo>
                    <a:pt x="169" y="32"/>
                  </a:lnTo>
                  <a:lnTo>
                    <a:pt x="129" y="45"/>
                  </a:lnTo>
                  <a:lnTo>
                    <a:pt x="100" y="45"/>
                  </a:lnTo>
                  <a:lnTo>
                    <a:pt x="54" y="6"/>
                  </a:lnTo>
                  <a:lnTo>
                    <a:pt x="39" y="0"/>
                  </a:lnTo>
                  <a:lnTo>
                    <a:pt x="12" y="2"/>
                  </a:lnTo>
                  <a:lnTo>
                    <a:pt x="7" y="10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</p:grpSp>
      <p:grpSp>
        <p:nvGrpSpPr>
          <p:cNvPr id="319" name="Group 318"/>
          <p:cNvGrpSpPr/>
          <p:nvPr/>
        </p:nvGrpSpPr>
        <p:grpSpPr>
          <a:xfrm>
            <a:off x="9334437" y="804683"/>
            <a:ext cx="1476442" cy="434378"/>
            <a:chOff x="9334437" y="804683"/>
            <a:chExt cx="1476442" cy="434378"/>
          </a:xfrm>
        </p:grpSpPr>
        <p:pic>
          <p:nvPicPr>
            <p:cNvPr id="321" name="Picture 3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34437" y="804683"/>
              <a:ext cx="1356478" cy="434378"/>
            </a:xfrm>
            <a:prstGeom prst="rect">
              <a:avLst/>
            </a:prstGeom>
          </p:spPr>
        </p:pic>
        <p:sp>
          <p:nvSpPr>
            <p:cNvPr id="322" name="TextBox 321"/>
            <p:cNvSpPr txBox="1"/>
            <p:nvPr/>
          </p:nvSpPr>
          <p:spPr>
            <a:xfrm>
              <a:off x="9595482" y="838189"/>
              <a:ext cx="1215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2"/>
                  </a:solidFill>
                  <a:latin typeface="Tw Cen MT" panose="020B0602020104020603" pitchFamily="34" charset="0"/>
                </a:rPr>
                <a:t>JUNEWBEE</a:t>
              </a:r>
              <a:endParaRPr lang="en-US" dirty="0">
                <a:solidFill>
                  <a:schemeClr val="bg2"/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043" y="511743"/>
            <a:ext cx="1432684" cy="434378"/>
          </a:xfrm>
          <a:prstGeom prst="rect">
            <a:avLst/>
          </a:prstGeom>
        </p:spPr>
      </p:pic>
      <p:sp>
        <p:nvSpPr>
          <p:cNvPr id="323" name="Номер слайда 1">
            <a:extLst>
              <a:ext uri="{FF2B5EF4-FFF2-40B4-BE49-F238E27FC236}">
                <a16:creationId xmlns:a16="http://schemas.microsoft.com/office/drawing/2014/main" xmlns="" id="{2CEF1886-30FB-534F-9B13-1BCB77EC5C38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692150" y="6551613"/>
            <a:ext cx="508000" cy="15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DD85EC4-B89E-3840-AE3B-BA06C28EF9ED}" type="slidenum">
              <a:rPr lang="en-US" altLang="ru-RU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altLang="ru-RU"/>
          </a:p>
        </p:txBody>
      </p:sp>
      <p:sp>
        <p:nvSpPr>
          <p:cNvPr id="324" name="Заголовок 2">
            <a:extLst>
              <a:ext uri="{FF2B5EF4-FFF2-40B4-BE49-F238E27FC236}">
                <a16:creationId xmlns:a16="http://schemas.microsoft.com/office/drawing/2014/main" xmlns="" id="{4D5991D8-28CE-B247-BBAA-988585A817A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46225" y="858838"/>
            <a:ext cx="4866379" cy="4953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/>
            <a:r>
              <a:rPr lang="en-US" altLang="ru-RU" dirty="0">
                <a:latin typeface="Tw Cen MT" panose="020B0602020104020603" pitchFamily="34" charset="0"/>
              </a:rPr>
              <a:t>Next </a:t>
            </a:r>
            <a:r>
              <a:rPr lang="en-US" altLang="ru-RU" dirty="0" smtClean="0">
                <a:latin typeface="Tw Cen MT" panose="020B0602020104020603" pitchFamily="34" charset="0"/>
              </a:rPr>
              <a:t>Week's Progress Proposal</a:t>
            </a:r>
            <a:endParaRPr lang="ru-RU" altLang="ru-RU" dirty="0"/>
          </a:p>
        </p:txBody>
      </p:sp>
      <p:sp>
        <p:nvSpPr>
          <p:cNvPr id="325" name="Текст 3">
            <a:extLst>
              <a:ext uri="{FF2B5EF4-FFF2-40B4-BE49-F238E27FC236}">
                <a16:creationId xmlns:a16="http://schemas.microsoft.com/office/drawing/2014/main" xmlns="" id="{99111D6C-2A25-6147-86D3-AB4FD4826D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46225" y="1489075"/>
            <a:ext cx="3594100" cy="37941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latin typeface="Tw Cen MT" panose="020B0602020104020603" pitchFamily="34" charset="0"/>
              </a:rPr>
              <a:t>Target to complete</a:t>
            </a:r>
            <a:endParaRPr lang="ru-RU" dirty="0"/>
          </a:p>
        </p:txBody>
      </p:sp>
      <p:grpSp>
        <p:nvGrpSpPr>
          <p:cNvPr id="347" name="Group 346"/>
          <p:cNvGrpSpPr/>
          <p:nvPr/>
        </p:nvGrpSpPr>
        <p:grpSpPr>
          <a:xfrm>
            <a:off x="760564" y="845449"/>
            <a:ext cx="624891" cy="619785"/>
            <a:chOff x="4429125" y="1939925"/>
            <a:chExt cx="396875" cy="39687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48" name="Freeform 384">
              <a:extLst>
                <a:ext uri="{FF2B5EF4-FFF2-40B4-BE49-F238E27FC236}">
                  <a16:creationId xmlns:a16="http://schemas.microsoft.com/office/drawing/2014/main" xmlns="" id="{BBC1E681-949D-BC43-80A9-81FCE48B36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29125" y="1939925"/>
              <a:ext cx="396875" cy="396875"/>
            </a:xfrm>
            <a:custGeom>
              <a:avLst/>
              <a:gdLst>
                <a:gd name="T0" fmla="*/ 2147483646 w 339"/>
                <a:gd name="T1" fmla="*/ 2147483646 h 338"/>
                <a:gd name="T2" fmla="*/ 2147483646 w 339"/>
                <a:gd name="T3" fmla="*/ 2147483646 h 338"/>
                <a:gd name="T4" fmla="*/ 2147483646 w 339"/>
                <a:gd name="T5" fmla="*/ 2147483646 h 338"/>
                <a:gd name="T6" fmla="*/ 2147483646 w 339"/>
                <a:gd name="T7" fmla="*/ 2147483646 h 338"/>
                <a:gd name="T8" fmla="*/ 2147483646 w 339"/>
                <a:gd name="T9" fmla="*/ 2147483646 h 338"/>
                <a:gd name="T10" fmla="*/ 2147483646 w 339"/>
                <a:gd name="T11" fmla="*/ 2147483646 h 338"/>
                <a:gd name="T12" fmla="*/ 2147483646 w 339"/>
                <a:gd name="T13" fmla="*/ 0 h 338"/>
                <a:gd name="T14" fmla="*/ 2147483646 w 339"/>
                <a:gd name="T15" fmla="*/ 0 h 338"/>
                <a:gd name="T16" fmla="*/ 0 w 339"/>
                <a:gd name="T17" fmla="*/ 2147483646 h 338"/>
                <a:gd name="T18" fmla="*/ 2147483646 w 339"/>
                <a:gd name="T19" fmla="*/ 2147483646 h 338"/>
                <a:gd name="T20" fmla="*/ 2147483646 w 339"/>
                <a:gd name="T21" fmla="*/ 2147483646 h 338"/>
                <a:gd name="T22" fmla="*/ 2147483646 w 339"/>
                <a:gd name="T23" fmla="*/ 0 h 33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39" h="338">
                  <a:moveTo>
                    <a:pt x="169" y="328"/>
                  </a:moveTo>
                  <a:lnTo>
                    <a:pt x="169" y="328"/>
                  </a:lnTo>
                  <a:cubicBezTo>
                    <a:pt x="81" y="328"/>
                    <a:pt x="10" y="257"/>
                    <a:pt x="10" y="168"/>
                  </a:cubicBezTo>
                  <a:cubicBezTo>
                    <a:pt x="10" y="80"/>
                    <a:pt x="81" y="9"/>
                    <a:pt x="169" y="9"/>
                  </a:cubicBezTo>
                  <a:cubicBezTo>
                    <a:pt x="258" y="9"/>
                    <a:pt x="329" y="80"/>
                    <a:pt x="329" y="168"/>
                  </a:cubicBezTo>
                  <a:cubicBezTo>
                    <a:pt x="329" y="257"/>
                    <a:pt x="258" y="328"/>
                    <a:pt x="169" y="328"/>
                  </a:cubicBezTo>
                  <a:close/>
                  <a:moveTo>
                    <a:pt x="169" y="0"/>
                  </a:moveTo>
                  <a:lnTo>
                    <a:pt x="169" y="0"/>
                  </a:lnTo>
                  <a:cubicBezTo>
                    <a:pt x="76" y="0"/>
                    <a:pt x="0" y="75"/>
                    <a:pt x="0" y="168"/>
                  </a:cubicBezTo>
                  <a:cubicBezTo>
                    <a:pt x="0" y="262"/>
                    <a:pt x="76" y="338"/>
                    <a:pt x="169" y="338"/>
                  </a:cubicBezTo>
                  <a:cubicBezTo>
                    <a:pt x="263" y="338"/>
                    <a:pt x="339" y="262"/>
                    <a:pt x="339" y="168"/>
                  </a:cubicBezTo>
                  <a:cubicBezTo>
                    <a:pt x="339" y="75"/>
                    <a:pt x="263" y="0"/>
                    <a:pt x="169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ru-RU"/>
            </a:p>
          </p:txBody>
        </p:sp>
        <p:sp>
          <p:nvSpPr>
            <p:cNvPr id="349" name="Freeform 385">
              <a:extLst>
                <a:ext uri="{FF2B5EF4-FFF2-40B4-BE49-F238E27FC236}">
                  <a16:creationId xmlns:a16="http://schemas.microsoft.com/office/drawing/2014/main" xmlns="" id="{2CEBB73A-D4DD-E64B-ABB1-578DEB247C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73575" y="1982788"/>
              <a:ext cx="309563" cy="311150"/>
            </a:xfrm>
            <a:custGeom>
              <a:avLst/>
              <a:gdLst>
                <a:gd name="T0" fmla="*/ 2147483646 w 265"/>
                <a:gd name="T1" fmla="*/ 2147483646 h 265"/>
                <a:gd name="T2" fmla="*/ 2147483646 w 265"/>
                <a:gd name="T3" fmla="*/ 2147483646 h 265"/>
                <a:gd name="T4" fmla="*/ 2147483646 w 265"/>
                <a:gd name="T5" fmla="*/ 2147483646 h 265"/>
                <a:gd name="T6" fmla="*/ 2147483646 w 265"/>
                <a:gd name="T7" fmla="*/ 2147483646 h 265"/>
                <a:gd name="T8" fmla="*/ 2147483646 w 265"/>
                <a:gd name="T9" fmla="*/ 2147483646 h 265"/>
                <a:gd name="T10" fmla="*/ 2147483646 w 265"/>
                <a:gd name="T11" fmla="*/ 2147483646 h 265"/>
                <a:gd name="T12" fmla="*/ 2147483646 w 265"/>
                <a:gd name="T13" fmla="*/ 0 h 265"/>
                <a:gd name="T14" fmla="*/ 2147483646 w 265"/>
                <a:gd name="T15" fmla="*/ 0 h 265"/>
                <a:gd name="T16" fmla="*/ 0 w 265"/>
                <a:gd name="T17" fmla="*/ 2147483646 h 265"/>
                <a:gd name="T18" fmla="*/ 2147483646 w 265"/>
                <a:gd name="T19" fmla="*/ 2147483646 h 265"/>
                <a:gd name="T20" fmla="*/ 2147483646 w 265"/>
                <a:gd name="T21" fmla="*/ 2147483646 h 265"/>
                <a:gd name="T22" fmla="*/ 2147483646 w 265"/>
                <a:gd name="T23" fmla="*/ 0 h 26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65" h="265">
                  <a:moveTo>
                    <a:pt x="132" y="260"/>
                  </a:moveTo>
                  <a:lnTo>
                    <a:pt x="132" y="260"/>
                  </a:lnTo>
                  <a:cubicBezTo>
                    <a:pt x="62" y="260"/>
                    <a:pt x="5" y="203"/>
                    <a:pt x="5" y="132"/>
                  </a:cubicBezTo>
                  <a:cubicBezTo>
                    <a:pt x="5" y="62"/>
                    <a:pt x="62" y="5"/>
                    <a:pt x="132" y="5"/>
                  </a:cubicBezTo>
                  <a:cubicBezTo>
                    <a:pt x="203" y="5"/>
                    <a:pt x="260" y="62"/>
                    <a:pt x="260" y="132"/>
                  </a:cubicBezTo>
                  <a:cubicBezTo>
                    <a:pt x="260" y="203"/>
                    <a:pt x="203" y="260"/>
                    <a:pt x="132" y="260"/>
                  </a:cubicBezTo>
                  <a:close/>
                  <a:moveTo>
                    <a:pt x="132" y="0"/>
                  </a:moveTo>
                  <a:lnTo>
                    <a:pt x="132" y="0"/>
                  </a:lnTo>
                  <a:cubicBezTo>
                    <a:pt x="60" y="0"/>
                    <a:pt x="0" y="59"/>
                    <a:pt x="0" y="132"/>
                  </a:cubicBezTo>
                  <a:cubicBezTo>
                    <a:pt x="0" y="205"/>
                    <a:pt x="60" y="265"/>
                    <a:pt x="132" y="265"/>
                  </a:cubicBezTo>
                  <a:cubicBezTo>
                    <a:pt x="205" y="265"/>
                    <a:pt x="265" y="205"/>
                    <a:pt x="265" y="132"/>
                  </a:cubicBezTo>
                  <a:cubicBezTo>
                    <a:pt x="265" y="59"/>
                    <a:pt x="205" y="0"/>
                    <a:pt x="132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ru-RU"/>
            </a:p>
          </p:txBody>
        </p:sp>
        <p:sp>
          <p:nvSpPr>
            <p:cNvPr id="350" name="Freeform 386">
              <a:extLst>
                <a:ext uri="{FF2B5EF4-FFF2-40B4-BE49-F238E27FC236}">
                  <a16:creationId xmlns:a16="http://schemas.microsoft.com/office/drawing/2014/main" xmlns="" id="{9D92C103-DEA7-DB4B-B2E3-46B2B27D4E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3275" y="1993900"/>
              <a:ext cx="28575" cy="53975"/>
            </a:xfrm>
            <a:custGeom>
              <a:avLst/>
              <a:gdLst>
                <a:gd name="T0" fmla="*/ 2147483646 w 25"/>
                <a:gd name="T1" fmla="*/ 2147483646 h 45"/>
                <a:gd name="T2" fmla="*/ 2147483646 w 25"/>
                <a:gd name="T3" fmla="*/ 2147483646 h 45"/>
                <a:gd name="T4" fmla="*/ 2147483646 w 25"/>
                <a:gd name="T5" fmla="*/ 2147483646 h 45"/>
                <a:gd name="T6" fmla="*/ 2147483646 w 25"/>
                <a:gd name="T7" fmla="*/ 2147483646 h 45"/>
                <a:gd name="T8" fmla="*/ 2147483646 w 25"/>
                <a:gd name="T9" fmla="*/ 2147483646 h 45"/>
                <a:gd name="T10" fmla="*/ 2147483646 w 25"/>
                <a:gd name="T11" fmla="*/ 2147483646 h 45"/>
                <a:gd name="T12" fmla="*/ 2147483646 w 25"/>
                <a:gd name="T13" fmla="*/ 0 h 45"/>
                <a:gd name="T14" fmla="*/ 2147483646 w 25"/>
                <a:gd name="T15" fmla="*/ 0 h 45"/>
                <a:gd name="T16" fmla="*/ 0 w 25"/>
                <a:gd name="T17" fmla="*/ 0 h 45"/>
                <a:gd name="T18" fmla="*/ 0 w 25"/>
                <a:gd name="T19" fmla="*/ 2147483646 h 45"/>
                <a:gd name="T20" fmla="*/ 2147483646 w 25"/>
                <a:gd name="T21" fmla="*/ 2147483646 h 45"/>
                <a:gd name="T22" fmla="*/ 2147483646 w 25"/>
                <a:gd name="T23" fmla="*/ 0 h 4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" h="45">
                  <a:moveTo>
                    <a:pt x="20" y="40"/>
                  </a:moveTo>
                  <a:lnTo>
                    <a:pt x="20" y="40"/>
                  </a:lnTo>
                  <a:lnTo>
                    <a:pt x="5" y="40"/>
                  </a:lnTo>
                  <a:lnTo>
                    <a:pt x="5" y="5"/>
                  </a:lnTo>
                  <a:lnTo>
                    <a:pt x="20" y="5"/>
                  </a:lnTo>
                  <a:lnTo>
                    <a:pt x="20" y="40"/>
                  </a:lnTo>
                  <a:close/>
                  <a:moveTo>
                    <a:pt x="25" y="0"/>
                  </a:moveTo>
                  <a:lnTo>
                    <a:pt x="25" y="0"/>
                  </a:lnTo>
                  <a:lnTo>
                    <a:pt x="0" y="0"/>
                  </a:lnTo>
                  <a:lnTo>
                    <a:pt x="0" y="45"/>
                  </a:lnTo>
                  <a:lnTo>
                    <a:pt x="25" y="4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ru-RU"/>
            </a:p>
          </p:txBody>
        </p:sp>
        <p:sp>
          <p:nvSpPr>
            <p:cNvPr id="351" name="Freeform 387">
              <a:extLst>
                <a:ext uri="{FF2B5EF4-FFF2-40B4-BE49-F238E27FC236}">
                  <a16:creationId xmlns:a16="http://schemas.microsoft.com/office/drawing/2014/main" xmlns="" id="{3D86A152-0BBE-5D41-91DC-0E1882EBD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3275" y="2228850"/>
              <a:ext cx="28575" cy="52388"/>
            </a:xfrm>
            <a:custGeom>
              <a:avLst/>
              <a:gdLst>
                <a:gd name="T0" fmla="*/ 2147483646 w 25"/>
                <a:gd name="T1" fmla="*/ 2147483646 h 45"/>
                <a:gd name="T2" fmla="*/ 2147483646 w 25"/>
                <a:gd name="T3" fmla="*/ 2147483646 h 45"/>
                <a:gd name="T4" fmla="*/ 2147483646 w 25"/>
                <a:gd name="T5" fmla="*/ 2147483646 h 45"/>
                <a:gd name="T6" fmla="*/ 2147483646 w 25"/>
                <a:gd name="T7" fmla="*/ 2147483646 h 45"/>
                <a:gd name="T8" fmla="*/ 2147483646 w 25"/>
                <a:gd name="T9" fmla="*/ 2147483646 h 45"/>
                <a:gd name="T10" fmla="*/ 2147483646 w 25"/>
                <a:gd name="T11" fmla="*/ 2147483646 h 45"/>
                <a:gd name="T12" fmla="*/ 0 w 25"/>
                <a:gd name="T13" fmla="*/ 2147483646 h 45"/>
                <a:gd name="T14" fmla="*/ 0 w 25"/>
                <a:gd name="T15" fmla="*/ 2147483646 h 45"/>
                <a:gd name="T16" fmla="*/ 2147483646 w 25"/>
                <a:gd name="T17" fmla="*/ 2147483646 h 45"/>
                <a:gd name="T18" fmla="*/ 2147483646 w 25"/>
                <a:gd name="T19" fmla="*/ 0 h 45"/>
                <a:gd name="T20" fmla="*/ 0 w 25"/>
                <a:gd name="T21" fmla="*/ 0 h 45"/>
                <a:gd name="T22" fmla="*/ 0 w 25"/>
                <a:gd name="T23" fmla="*/ 2147483646 h 4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" h="45">
                  <a:moveTo>
                    <a:pt x="5" y="5"/>
                  </a:moveTo>
                  <a:lnTo>
                    <a:pt x="5" y="5"/>
                  </a:lnTo>
                  <a:lnTo>
                    <a:pt x="20" y="5"/>
                  </a:lnTo>
                  <a:lnTo>
                    <a:pt x="20" y="40"/>
                  </a:lnTo>
                  <a:lnTo>
                    <a:pt x="5" y="40"/>
                  </a:lnTo>
                  <a:lnTo>
                    <a:pt x="5" y="5"/>
                  </a:lnTo>
                  <a:close/>
                  <a:moveTo>
                    <a:pt x="0" y="45"/>
                  </a:moveTo>
                  <a:lnTo>
                    <a:pt x="0" y="45"/>
                  </a:lnTo>
                  <a:lnTo>
                    <a:pt x="25" y="45"/>
                  </a:lnTo>
                  <a:lnTo>
                    <a:pt x="25" y="0"/>
                  </a:lnTo>
                  <a:lnTo>
                    <a:pt x="0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ru-RU"/>
            </a:p>
          </p:txBody>
        </p:sp>
        <p:sp>
          <p:nvSpPr>
            <p:cNvPr id="352" name="Freeform 388">
              <a:extLst>
                <a:ext uri="{FF2B5EF4-FFF2-40B4-BE49-F238E27FC236}">
                  <a16:creationId xmlns:a16="http://schemas.microsoft.com/office/drawing/2014/main" xmlns="" id="{C8E5C268-CFBC-A448-A94C-4688A27A07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8050" y="2124075"/>
              <a:ext cx="52388" cy="28575"/>
            </a:xfrm>
            <a:custGeom>
              <a:avLst/>
              <a:gdLst>
                <a:gd name="T0" fmla="*/ 2147483646 w 45"/>
                <a:gd name="T1" fmla="*/ 2147483646 h 25"/>
                <a:gd name="T2" fmla="*/ 2147483646 w 45"/>
                <a:gd name="T3" fmla="*/ 2147483646 h 25"/>
                <a:gd name="T4" fmla="*/ 2147483646 w 45"/>
                <a:gd name="T5" fmla="*/ 2147483646 h 25"/>
                <a:gd name="T6" fmla="*/ 2147483646 w 45"/>
                <a:gd name="T7" fmla="*/ 2147483646 h 25"/>
                <a:gd name="T8" fmla="*/ 2147483646 w 45"/>
                <a:gd name="T9" fmla="*/ 2147483646 h 25"/>
                <a:gd name="T10" fmla="*/ 2147483646 w 45"/>
                <a:gd name="T11" fmla="*/ 2147483646 h 25"/>
                <a:gd name="T12" fmla="*/ 0 w 45"/>
                <a:gd name="T13" fmla="*/ 2147483646 h 25"/>
                <a:gd name="T14" fmla="*/ 0 w 45"/>
                <a:gd name="T15" fmla="*/ 2147483646 h 25"/>
                <a:gd name="T16" fmla="*/ 2147483646 w 45"/>
                <a:gd name="T17" fmla="*/ 2147483646 h 25"/>
                <a:gd name="T18" fmla="*/ 2147483646 w 45"/>
                <a:gd name="T19" fmla="*/ 0 h 25"/>
                <a:gd name="T20" fmla="*/ 0 w 45"/>
                <a:gd name="T21" fmla="*/ 0 h 25"/>
                <a:gd name="T22" fmla="*/ 0 w 45"/>
                <a:gd name="T23" fmla="*/ 2147483646 h 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5" h="25">
                  <a:moveTo>
                    <a:pt x="40" y="20"/>
                  </a:moveTo>
                  <a:lnTo>
                    <a:pt x="40" y="20"/>
                  </a:lnTo>
                  <a:lnTo>
                    <a:pt x="5" y="20"/>
                  </a:lnTo>
                  <a:lnTo>
                    <a:pt x="5" y="5"/>
                  </a:lnTo>
                  <a:lnTo>
                    <a:pt x="40" y="5"/>
                  </a:lnTo>
                  <a:lnTo>
                    <a:pt x="40" y="20"/>
                  </a:lnTo>
                  <a:close/>
                  <a:moveTo>
                    <a:pt x="0" y="25"/>
                  </a:moveTo>
                  <a:lnTo>
                    <a:pt x="0" y="25"/>
                  </a:lnTo>
                  <a:lnTo>
                    <a:pt x="45" y="25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ru-RU"/>
            </a:p>
          </p:txBody>
        </p:sp>
        <p:sp>
          <p:nvSpPr>
            <p:cNvPr id="353" name="Freeform 389">
              <a:extLst>
                <a:ext uri="{FF2B5EF4-FFF2-40B4-BE49-F238E27FC236}">
                  <a16:creationId xmlns:a16="http://schemas.microsoft.com/office/drawing/2014/main" xmlns="" id="{D2310088-225D-4D4C-BFCC-77F8A4EF5D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84688" y="2124075"/>
              <a:ext cx="52387" cy="28575"/>
            </a:xfrm>
            <a:custGeom>
              <a:avLst/>
              <a:gdLst>
                <a:gd name="T0" fmla="*/ 2147483646 w 45"/>
                <a:gd name="T1" fmla="*/ 2147483646 h 25"/>
                <a:gd name="T2" fmla="*/ 2147483646 w 45"/>
                <a:gd name="T3" fmla="*/ 2147483646 h 25"/>
                <a:gd name="T4" fmla="*/ 2147483646 w 45"/>
                <a:gd name="T5" fmla="*/ 2147483646 h 25"/>
                <a:gd name="T6" fmla="*/ 2147483646 w 45"/>
                <a:gd name="T7" fmla="*/ 2147483646 h 25"/>
                <a:gd name="T8" fmla="*/ 2147483646 w 45"/>
                <a:gd name="T9" fmla="*/ 2147483646 h 25"/>
                <a:gd name="T10" fmla="*/ 2147483646 w 45"/>
                <a:gd name="T11" fmla="*/ 2147483646 h 25"/>
                <a:gd name="T12" fmla="*/ 2147483646 w 45"/>
                <a:gd name="T13" fmla="*/ 0 h 25"/>
                <a:gd name="T14" fmla="*/ 2147483646 w 45"/>
                <a:gd name="T15" fmla="*/ 0 h 25"/>
                <a:gd name="T16" fmla="*/ 0 w 45"/>
                <a:gd name="T17" fmla="*/ 0 h 25"/>
                <a:gd name="T18" fmla="*/ 0 w 45"/>
                <a:gd name="T19" fmla="*/ 2147483646 h 25"/>
                <a:gd name="T20" fmla="*/ 2147483646 w 45"/>
                <a:gd name="T21" fmla="*/ 2147483646 h 25"/>
                <a:gd name="T22" fmla="*/ 2147483646 w 45"/>
                <a:gd name="T23" fmla="*/ 0 h 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5" h="25">
                  <a:moveTo>
                    <a:pt x="40" y="20"/>
                  </a:moveTo>
                  <a:lnTo>
                    <a:pt x="40" y="20"/>
                  </a:lnTo>
                  <a:lnTo>
                    <a:pt x="5" y="20"/>
                  </a:lnTo>
                  <a:lnTo>
                    <a:pt x="5" y="5"/>
                  </a:lnTo>
                  <a:lnTo>
                    <a:pt x="40" y="5"/>
                  </a:lnTo>
                  <a:lnTo>
                    <a:pt x="40" y="20"/>
                  </a:lnTo>
                  <a:close/>
                  <a:moveTo>
                    <a:pt x="45" y="0"/>
                  </a:moveTo>
                  <a:lnTo>
                    <a:pt x="45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45" y="2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ru-RU"/>
            </a:p>
          </p:txBody>
        </p:sp>
        <p:sp>
          <p:nvSpPr>
            <p:cNvPr id="354" name="Freeform 390">
              <a:extLst>
                <a:ext uri="{FF2B5EF4-FFF2-40B4-BE49-F238E27FC236}">
                  <a16:creationId xmlns:a16="http://schemas.microsoft.com/office/drawing/2014/main" xmlns="" id="{5F38DB1F-5749-A24A-9993-0033958A18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11675" y="2181225"/>
              <a:ext cx="28575" cy="30163"/>
            </a:xfrm>
            <a:custGeom>
              <a:avLst/>
              <a:gdLst>
                <a:gd name="T0" fmla="*/ 2147483646 w 25"/>
                <a:gd name="T1" fmla="*/ 2147483646 h 25"/>
                <a:gd name="T2" fmla="*/ 2147483646 w 25"/>
                <a:gd name="T3" fmla="*/ 2147483646 h 25"/>
                <a:gd name="T4" fmla="*/ 2147483646 w 25"/>
                <a:gd name="T5" fmla="*/ 2147483646 h 25"/>
                <a:gd name="T6" fmla="*/ 2147483646 w 25"/>
                <a:gd name="T7" fmla="*/ 2147483646 h 25"/>
                <a:gd name="T8" fmla="*/ 2147483646 w 25"/>
                <a:gd name="T9" fmla="*/ 2147483646 h 25"/>
                <a:gd name="T10" fmla="*/ 2147483646 w 25"/>
                <a:gd name="T11" fmla="*/ 2147483646 h 25"/>
                <a:gd name="T12" fmla="*/ 2147483646 w 25"/>
                <a:gd name="T13" fmla="*/ 0 h 25"/>
                <a:gd name="T14" fmla="*/ 2147483646 w 25"/>
                <a:gd name="T15" fmla="*/ 0 h 25"/>
                <a:gd name="T16" fmla="*/ 0 w 25"/>
                <a:gd name="T17" fmla="*/ 2147483646 h 25"/>
                <a:gd name="T18" fmla="*/ 2147483646 w 25"/>
                <a:gd name="T19" fmla="*/ 2147483646 h 25"/>
                <a:gd name="T20" fmla="*/ 2147483646 w 25"/>
                <a:gd name="T21" fmla="*/ 2147483646 h 25"/>
                <a:gd name="T22" fmla="*/ 2147483646 w 25"/>
                <a:gd name="T23" fmla="*/ 0 h 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" h="25">
                  <a:moveTo>
                    <a:pt x="13" y="20"/>
                  </a:moveTo>
                  <a:lnTo>
                    <a:pt x="13" y="20"/>
                  </a:lnTo>
                  <a:cubicBezTo>
                    <a:pt x="8" y="20"/>
                    <a:pt x="5" y="16"/>
                    <a:pt x="5" y="12"/>
                  </a:cubicBezTo>
                  <a:cubicBezTo>
                    <a:pt x="5" y="8"/>
                    <a:pt x="8" y="5"/>
                    <a:pt x="13" y="5"/>
                  </a:cubicBezTo>
                  <a:cubicBezTo>
                    <a:pt x="17" y="5"/>
                    <a:pt x="20" y="8"/>
                    <a:pt x="20" y="12"/>
                  </a:cubicBezTo>
                  <a:cubicBezTo>
                    <a:pt x="20" y="16"/>
                    <a:pt x="17" y="20"/>
                    <a:pt x="13" y="20"/>
                  </a:cubicBezTo>
                  <a:close/>
                  <a:moveTo>
                    <a:pt x="13" y="0"/>
                  </a:moveTo>
                  <a:lnTo>
                    <a:pt x="13" y="0"/>
                  </a:ln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9" y="25"/>
                    <a:pt x="25" y="19"/>
                    <a:pt x="25" y="12"/>
                  </a:cubicBezTo>
                  <a:cubicBezTo>
                    <a:pt x="25" y="5"/>
                    <a:pt x="19" y="0"/>
                    <a:pt x="13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ru-RU"/>
            </a:p>
          </p:txBody>
        </p:sp>
        <p:sp>
          <p:nvSpPr>
            <p:cNvPr id="355" name="Freeform 391">
              <a:extLst>
                <a:ext uri="{FF2B5EF4-FFF2-40B4-BE49-F238E27FC236}">
                  <a16:creationId xmlns:a16="http://schemas.microsoft.com/office/drawing/2014/main" xmlns="" id="{430F5453-C946-E74A-97B7-8861F5339E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4875" y="2065338"/>
              <a:ext cx="28575" cy="28575"/>
            </a:xfrm>
            <a:custGeom>
              <a:avLst/>
              <a:gdLst>
                <a:gd name="T0" fmla="*/ 2147483646 w 25"/>
                <a:gd name="T1" fmla="*/ 2147483646 h 25"/>
                <a:gd name="T2" fmla="*/ 2147483646 w 25"/>
                <a:gd name="T3" fmla="*/ 2147483646 h 25"/>
                <a:gd name="T4" fmla="*/ 2147483646 w 25"/>
                <a:gd name="T5" fmla="*/ 2147483646 h 25"/>
                <a:gd name="T6" fmla="*/ 2147483646 w 25"/>
                <a:gd name="T7" fmla="*/ 2147483646 h 25"/>
                <a:gd name="T8" fmla="*/ 2147483646 w 25"/>
                <a:gd name="T9" fmla="*/ 2147483646 h 25"/>
                <a:gd name="T10" fmla="*/ 2147483646 w 25"/>
                <a:gd name="T11" fmla="*/ 2147483646 h 25"/>
                <a:gd name="T12" fmla="*/ 2147483646 w 25"/>
                <a:gd name="T13" fmla="*/ 2147483646 h 25"/>
                <a:gd name="T14" fmla="*/ 2147483646 w 25"/>
                <a:gd name="T15" fmla="*/ 2147483646 h 25"/>
                <a:gd name="T16" fmla="*/ 2147483646 w 25"/>
                <a:gd name="T17" fmla="*/ 2147483646 h 25"/>
                <a:gd name="T18" fmla="*/ 2147483646 w 25"/>
                <a:gd name="T19" fmla="*/ 0 h 25"/>
                <a:gd name="T20" fmla="*/ 0 w 25"/>
                <a:gd name="T21" fmla="*/ 2147483646 h 25"/>
                <a:gd name="T22" fmla="*/ 2147483646 w 25"/>
                <a:gd name="T23" fmla="*/ 2147483646 h 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" h="25">
                  <a:moveTo>
                    <a:pt x="12" y="5"/>
                  </a:moveTo>
                  <a:lnTo>
                    <a:pt x="12" y="5"/>
                  </a:lnTo>
                  <a:cubicBezTo>
                    <a:pt x="16" y="5"/>
                    <a:pt x="20" y="8"/>
                    <a:pt x="20" y="12"/>
                  </a:cubicBezTo>
                  <a:cubicBezTo>
                    <a:pt x="20" y="17"/>
                    <a:pt x="16" y="20"/>
                    <a:pt x="12" y="20"/>
                  </a:cubicBezTo>
                  <a:cubicBezTo>
                    <a:pt x="8" y="20"/>
                    <a:pt x="5" y="17"/>
                    <a:pt x="5" y="12"/>
                  </a:cubicBezTo>
                  <a:cubicBezTo>
                    <a:pt x="5" y="8"/>
                    <a:pt x="8" y="5"/>
                    <a:pt x="12" y="5"/>
                  </a:cubicBezTo>
                  <a:close/>
                  <a:moveTo>
                    <a:pt x="12" y="25"/>
                  </a:moveTo>
                  <a:lnTo>
                    <a:pt x="12" y="25"/>
                  </a:lnTo>
                  <a:cubicBezTo>
                    <a:pt x="19" y="25"/>
                    <a:pt x="25" y="19"/>
                    <a:pt x="25" y="12"/>
                  </a:cubicBezTo>
                  <a:cubicBezTo>
                    <a:pt x="25" y="6"/>
                    <a:pt x="19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ru-RU"/>
            </a:p>
          </p:txBody>
        </p:sp>
        <p:sp>
          <p:nvSpPr>
            <p:cNvPr id="356" name="Freeform 392">
              <a:extLst>
                <a:ext uri="{FF2B5EF4-FFF2-40B4-BE49-F238E27FC236}">
                  <a16:creationId xmlns:a16="http://schemas.microsoft.com/office/drawing/2014/main" xmlns="" id="{DED49867-6793-E142-BF61-691334741F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54538" y="2020888"/>
              <a:ext cx="28575" cy="30162"/>
            </a:xfrm>
            <a:custGeom>
              <a:avLst/>
              <a:gdLst>
                <a:gd name="T0" fmla="*/ 2147483646 w 25"/>
                <a:gd name="T1" fmla="*/ 2147483646 h 25"/>
                <a:gd name="T2" fmla="*/ 2147483646 w 25"/>
                <a:gd name="T3" fmla="*/ 2147483646 h 25"/>
                <a:gd name="T4" fmla="*/ 2147483646 w 25"/>
                <a:gd name="T5" fmla="*/ 2147483646 h 25"/>
                <a:gd name="T6" fmla="*/ 2147483646 w 25"/>
                <a:gd name="T7" fmla="*/ 2147483646 h 25"/>
                <a:gd name="T8" fmla="*/ 2147483646 w 25"/>
                <a:gd name="T9" fmla="*/ 2147483646 h 25"/>
                <a:gd name="T10" fmla="*/ 2147483646 w 25"/>
                <a:gd name="T11" fmla="*/ 2147483646 h 25"/>
                <a:gd name="T12" fmla="*/ 2147483646 w 25"/>
                <a:gd name="T13" fmla="*/ 2147483646 h 25"/>
                <a:gd name="T14" fmla="*/ 2147483646 w 25"/>
                <a:gd name="T15" fmla="*/ 2147483646 h 25"/>
                <a:gd name="T16" fmla="*/ 2147483646 w 25"/>
                <a:gd name="T17" fmla="*/ 2147483646 h 25"/>
                <a:gd name="T18" fmla="*/ 2147483646 w 25"/>
                <a:gd name="T19" fmla="*/ 0 h 25"/>
                <a:gd name="T20" fmla="*/ 0 w 25"/>
                <a:gd name="T21" fmla="*/ 2147483646 h 25"/>
                <a:gd name="T22" fmla="*/ 2147483646 w 25"/>
                <a:gd name="T23" fmla="*/ 2147483646 h 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" h="25">
                  <a:moveTo>
                    <a:pt x="13" y="5"/>
                  </a:moveTo>
                  <a:lnTo>
                    <a:pt x="13" y="5"/>
                  </a:lnTo>
                  <a:cubicBezTo>
                    <a:pt x="17" y="5"/>
                    <a:pt x="20" y="8"/>
                    <a:pt x="20" y="13"/>
                  </a:cubicBezTo>
                  <a:cubicBezTo>
                    <a:pt x="20" y="17"/>
                    <a:pt x="17" y="20"/>
                    <a:pt x="13" y="20"/>
                  </a:cubicBezTo>
                  <a:cubicBezTo>
                    <a:pt x="8" y="20"/>
                    <a:pt x="5" y="17"/>
                    <a:pt x="5" y="13"/>
                  </a:cubicBezTo>
                  <a:cubicBezTo>
                    <a:pt x="5" y="8"/>
                    <a:pt x="8" y="5"/>
                    <a:pt x="13" y="5"/>
                  </a:cubicBezTo>
                  <a:close/>
                  <a:moveTo>
                    <a:pt x="13" y="25"/>
                  </a:moveTo>
                  <a:lnTo>
                    <a:pt x="13" y="25"/>
                  </a:lnTo>
                  <a:cubicBezTo>
                    <a:pt x="19" y="25"/>
                    <a:pt x="25" y="19"/>
                    <a:pt x="25" y="13"/>
                  </a:cubicBezTo>
                  <a:cubicBezTo>
                    <a:pt x="25" y="6"/>
                    <a:pt x="19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9"/>
                    <a:pt x="6" y="25"/>
                    <a:pt x="13" y="25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ru-RU"/>
            </a:p>
          </p:txBody>
        </p:sp>
        <p:sp>
          <p:nvSpPr>
            <p:cNvPr id="357" name="Freeform 393">
              <a:extLst>
                <a:ext uri="{FF2B5EF4-FFF2-40B4-BE49-F238E27FC236}">
                  <a16:creationId xmlns:a16="http://schemas.microsoft.com/office/drawing/2014/main" xmlns="" id="{7513FAC4-37D2-5343-9BC8-6DE004172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72013" y="2225675"/>
              <a:ext cx="28575" cy="28575"/>
            </a:xfrm>
            <a:custGeom>
              <a:avLst/>
              <a:gdLst>
                <a:gd name="T0" fmla="*/ 2147483646 w 25"/>
                <a:gd name="T1" fmla="*/ 2147483646 h 25"/>
                <a:gd name="T2" fmla="*/ 2147483646 w 25"/>
                <a:gd name="T3" fmla="*/ 2147483646 h 25"/>
                <a:gd name="T4" fmla="*/ 2147483646 w 25"/>
                <a:gd name="T5" fmla="*/ 2147483646 h 25"/>
                <a:gd name="T6" fmla="*/ 2147483646 w 25"/>
                <a:gd name="T7" fmla="*/ 2147483646 h 25"/>
                <a:gd name="T8" fmla="*/ 2147483646 w 25"/>
                <a:gd name="T9" fmla="*/ 2147483646 h 25"/>
                <a:gd name="T10" fmla="*/ 2147483646 w 25"/>
                <a:gd name="T11" fmla="*/ 2147483646 h 25"/>
                <a:gd name="T12" fmla="*/ 2147483646 w 25"/>
                <a:gd name="T13" fmla="*/ 0 h 25"/>
                <a:gd name="T14" fmla="*/ 2147483646 w 25"/>
                <a:gd name="T15" fmla="*/ 0 h 25"/>
                <a:gd name="T16" fmla="*/ 0 w 25"/>
                <a:gd name="T17" fmla="*/ 2147483646 h 25"/>
                <a:gd name="T18" fmla="*/ 2147483646 w 25"/>
                <a:gd name="T19" fmla="*/ 2147483646 h 25"/>
                <a:gd name="T20" fmla="*/ 2147483646 w 25"/>
                <a:gd name="T21" fmla="*/ 2147483646 h 25"/>
                <a:gd name="T22" fmla="*/ 2147483646 w 25"/>
                <a:gd name="T23" fmla="*/ 0 h 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" h="25">
                  <a:moveTo>
                    <a:pt x="12" y="20"/>
                  </a:moveTo>
                  <a:lnTo>
                    <a:pt x="12" y="20"/>
                  </a:lnTo>
                  <a:cubicBezTo>
                    <a:pt x="8" y="20"/>
                    <a:pt x="5" y="16"/>
                    <a:pt x="5" y="12"/>
                  </a:cubicBezTo>
                  <a:cubicBezTo>
                    <a:pt x="5" y="8"/>
                    <a:pt x="8" y="5"/>
                    <a:pt x="12" y="5"/>
                  </a:cubicBezTo>
                  <a:cubicBezTo>
                    <a:pt x="17" y="5"/>
                    <a:pt x="20" y="8"/>
                    <a:pt x="20" y="12"/>
                  </a:cubicBezTo>
                  <a:cubicBezTo>
                    <a:pt x="20" y="16"/>
                    <a:pt x="17" y="20"/>
                    <a:pt x="12" y="20"/>
                  </a:cubicBezTo>
                  <a:close/>
                  <a:moveTo>
                    <a:pt x="12" y="0"/>
                  </a:moveTo>
                  <a:lnTo>
                    <a:pt x="12" y="0"/>
                  </a:ln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9" y="25"/>
                    <a:pt x="25" y="19"/>
                    <a:pt x="25" y="12"/>
                  </a:cubicBezTo>
                  <a:cubicBezTo>
                    <a:pt x="25" y="5"/>
                    <a:pt x="19" y="0"/>
                    <a:pt x="12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ru-RU"/>
            </a:p>
          </p:txBody>
        </p:sp>
        <p:sp>
          <p:nvSpPr>
            <p:cNvPr id="358" name="Freeform 394">
              <a:extLst>
                <a:ext uri="{FF2B5EF4-FFF2-40B4-BE49-F238E27FC236}">
                  <a16:creationId xmlns:a16="http://schemas.microsoft.com/office/drawing/2014/main" xmlns="" id="{A0F28B21-2932-FE48-9A73-D192AB6CE9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54538" y="2225675"/>
              <a:ext cx="28575" cy="28575"/>
            </a:xfrm>
            <a:custGeom>
              <a:avLst/>
              <a:gdLst>
                <a:gd name="T0" fmla="*/ 2147483646 w 25"/>
                <a:gd name="T1" fmla="*/ 2147483646 h 25"/>
                <a:gd name="T2" fmla="*/ 2147483646 w 25"/>
                <a:gd name="T3" fmla="*/ 2147483646 h 25"/>
                <a:gd name="T4" fmla="*/ 2147483646 w 25"/>
                <a:gd name="T5" fmla="*/ 2147483646 h 25"/>
                <a:gd name="T6" fmla="*/ 2147483646 w 25"/>
                <a:gd name="T7" fmla="*/ 2147483646 h 25"/>
                <a:gd name="T8" fmla="*/ 2147483646 w 25"/>
                <a:gd name="T9" fmla="*/ 2147483646 h 25"/>
                <a:gd name="T10" fmla="*/ 2147483646 w 25"/>
                <a:gd name="T11" fmla="*/ 2147483646 h 25"/>
                <a:gd name="T12" fmla="*/ 2147483646 w 25"/>
                <a:gd name="T13" fmla="*/ 0 h 25"/>
                <a:gd name="T14" fmla="*/ 2147483646 w 25"/>
                <a:gd name="T15" fmla="*/ 0 h 25"/>
                <a:gd name="T16" fmla="*/ 0 w 25"/>
                <a:gd name="T17" fmla="*/ 2147483646 h 25"/>
                <a:gd name="T18" fmla="*/ 2147483646 w 25"/>
                <a:gd name="T19" fmla="*/ 2147483646 h 25"/>
                <a:gd name="T20" fmla="*/ 2147483646 w 25"/>
                <a:gd name="T21" fmla="*/ 2147483646 h 25"/>
                <a:gd name="T22" fmla="*/ 2147483646 w 25"/>
                <a:gd name="T23" fmla="*/ 0 h 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" h="25">
                  <a:moveTo>
                    <a:pt x="13" y="20"/>
                  </a:moveTo>
                  <a:lnTo>
                    <a:pt x="13" y="20"/>
                  </a:lnTo>
                  <a:cubicBezTo>
                    <a:pt x="8" y="20"/>
                    <a:pt x="5" y="16"/>
                    <a:pt x="5" y="12"/>
                  </a:cubicBezTo>
                  <a:cubicBezTo>
                    <a:pt x="5" y="8"/>
                    <a:pt x="8" y="5"/>
                    <a:pt x="13" y="5"/>
                  </a:cubicBezTo>
                  <a:cubicBezTo>
                    <a:pt x="17" y="5"/>
                    <a:pt x="20" y="8"/>
                    <a:pt x="20" y="12"/>
                  </a:cubicBezTo>
                  <a:cubicBezTo>
                    <a:pt x="20" y="16"/>
                    <a:pt x="17" y="20"/>
                    <a:pt x="13" y="20"/>
                  </a:cubicBezTo>
                  <a:close/>
                  <a:moveTo>
                    <a:pt x="13" y="0"/>
                  </a:moveTo>
                  <a:lnTo>
                    <a:pt x="13" y="0"/>
                  </a:ln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9" y="25"/>
                    <a:pt x="25" y="19"/>
                    <a:pt x="25" y="12"/>
                  </a:cubicBezTo>
                  <a:cubicBezTo>
                    <a:pt x="25" y="5"/>
                    <a:pt x="19" y="0"/>
                    <a:pt x="13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ru-RU"/>
            </a:p>
          </p:txBody>
        </p:sp>
        <p:sp>
          <p:nvSpPr>
            <p:cNvPr id="359" name="Freeform 395">
              <a:extLst>
                <a:ext uri="{FF2B5EF4-FFF2-40B4-BE49-F238E27FC236}">
                  <a16:creationId xmlns:a16="http://schemas.microsoft.com/office/drawing/2014/main" xmlns="" id="{F56C393E-41F6-2F4E-A530-E7B209D716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72013" y="2020888"/>
              <a:ext cx="28575" cy="30162"/>
            </a:xfrm>
            <a:custGeom>
              <a:avLst/>
              <a:gdLst>
                <a:gd name="T0" fmla="*/ 2147483646 w 25"/>
                <a:gd name="T1" fmla="*/ 2147483646 h 25"/>
                <a:gd name="T2" fmla="*/ 2147483646 w 25"/>
                <a:gd name="T3" fmla="*/ 2147483646 h 25"/>
                <a:gd name="T4" fmla="*/ 2147483646 w 25"/>
                <a:gd name="T5" fmla="*/ 2147483646 h 25"/>
                <a:gd name="T6" fmla="*/ 2147483646 w 25"/>
                <a:gd name="T7" fmla="*/ 2147483646 h 25"/>
                <a:gd name="T8" fmla="*/ 2147483646 w 25"/>
                <a:gd name="T9" fmla="*/ 2147483646 h 25"/>
                <a:gd name="T10" fmla="*/ 2147483646 w 25"/>
                <a:gd name="T11" fmla="*/ 2147483646 h 25"/>
                <a:gd name="T12" fmla="*/ 2147483646 w 25"/>
                <a:gd name="T13" fmla="*/ 2147483646 h 25"/>
                <a:gd name="T14" fmla="*/ 2147483646 w 25"/>
                <a:gd name="T15" fmla="*/ 2147483646 h 25"/>
                <a:gd name="T16" fmla="*/ 2147483646 w 25"/>
                <a:gd name="T17" fmla="*/ 2147483646 h 25"/>
                <a:gd name="T18" fmla="*/ 2147483646 w 25"/>
                <a:gd name="T19" fmla="*/ 0 h 25"/>
                <a:gd name="T20" fmla="*/ 0 w 25"/>
                <a:gd name="T21" fmla="*/ 2147483646 h 25"/>
                <a:gd name="T22" fmla="*/ 2147483646 w 25"/>
                <a:gd name="T23" fmla="*/ 2147483646 h 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" h="25">
                  <a:moveTo>
                    <a:pt x="12" y="5"/>
                  </a:moveTo>
                  <a:lnTo>
                    <a:pt x="12" y="5"/>
                  </a:lnTo>
                  <a:cubicBezTo>
                    <a:pt x="17" y="5"/>
                    <a:pt x="20" y="8"/>
                    <a:pt x="20" y="13"/>
                  </a:cubicBezTo>
                  <a:cubicBezTo>
                    <a:pt x="20" y="17"/>
                    <a:pt x="17" y="20"/>
                    <a:pt x="12" y="20"/>
                  </a:cubicBezTo>
                  <a:cubicBezTo>
                    <a:pt x="8" y="20"/>
                    <a:pt x="5" y="17"/>
                    <a:pt x="5" y="13"/>
                  </a:cubicBezTo>
                  <a:cubicBezTo>
                    <a:pt x="5" y="8"/>
                    <a:pt x="8" y="5"/>
                    <a:pt x="12" y="5"/>
                  </a:cubicBezTo>
                  <a:close/>
                  <a:moveTo>
                    <a:pt x="12" y="25"/>
                  </a:moveTo>
                  <a:lnTo>
                    <a:pt x="12" y="25"/>
                  </a:lnTo>
                  <a:cubicBezTo>
                    <a:pt x="19" y="25"/>
                    <a:pt x="25" y="19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19"/>
                    <a:pt x="5" y="25"/>
                    <a:pt x="12" y="25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ru-RU"/>
            </a:p>
          </p:txBody>
        </p:sp>
        <p:sp>
          <p:nvSpPr>
            <p:cNvPr id="360" name="Freeform 396">
              <a:extLst>
                <a:ext uri="{FF2B5EF4-FFF2-40B4-BE49-F238E27FC236}">
                  <a16:creationId xmlns:a16="http://schemas.microsoft.com/office/drawing/2014/main" xmlns="" id="{51D3CFB4-2875-FF45-BE2C-6513C6B7E3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11675" y="2065338"/>
              <a:ext cx="28575" cy="28575"/>
            </a:xfrm>
            <a:custGeom>
              <a:avLst/>
              <a:gdLst>
                <a:gd name="T0" fmla="*/ 2147483646 w 25"/>
                <a:gd name="T1" fmla="*/ 2147483646 h 25"/>
                <a:gd name="T2" fmla="*/ 2147483646 w 25"/>
                <a:gd name="T3" fmla="*/ 2147483646 h 25"/>
                <a:gd name="T4" fmla="*/ 2147483646 w 25"/>
                <a:gd name="T5" fmla="*/ 2147483646 h 25"/>
                <a:gd name="T6" fmla="*/ 2147483646 w 25"/>
                <a:gd name="T7" fmla="*/ 2147483646 h 25"/>
                <a:gd name="T8" fmla="*/ 2147483646 w 25"/>
                <a:gd name="T9" fmla="*/ 2147483646 h 25"/>
                <a:gd name="T10" fmla="*/ 2147483646 w 25"/>
                <a:gd name="T11" fmla="*/ 2147483646 h 25"/>
                <a:gd name="T12" fmla="*/ 2147483646 w 25"/>
                <a:gd name="T13" fmla="*/ 0 h 25"/>
                <a:gd name="T14" fmla="*/ 2147483646 w 25"/>
                <a:gd name="T15" fmla="*/ 0 h 25"/>
                <a:gd name="T16" fmla="*/ 0 w 25"/>
                <a:gd name="T17" fmla="*/ 2147483646 h 25"/>
                <a:gd name="T18" fmla="*/ 2147483646 w 25"/>
                <a:gd name="T19" fmla="*/ 2147483646 h 25"/>
                <a:gd name="T20" fmla="*/ 2147483646 w 25"/>
                <a:gd name="T21" fmla="*/ 2147483646 h 25"/>
                <a:gd name="T22" fmla="*/ 2147483646 w 25"/>
                <a:gd name="T23" fmla="*/ 0 h 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" h="25">
                  <a:moveTo>
                    <a:pt x="13" y="20"/>
                  </a:moveTo>
                  <a:lnTo>
                    <a:pt x="13" y="20"/>
                  </a:lnTo>
                  <a:cubicBezTo>
                    <a:pt x="8" y="20"/>
                    <a:pt x="5" y="17"/>
                    <a:pt x="5" y="12"/>
                  </a:cubicBezTo>
                  <a:cubicBezTo>
                    <a:pt x="5" y="8"/>
                    <a:pt x="8" y="5"/>
                    <a:pt x="13" y="5"/>
                  </a:cubicBezTo>
                  <a:cubicBezTo>
                    <a:pt x="17" y="5"/>
                    <a:pt x="20" y="8"/>
                    <a:pt x="20" y="12"/>
                  </a:cubicBezTo>
                  <a:cubicBezTo>
                    <a:pt x="20" y="17"/>
                    <a:pt x="17" y="20"/>
                    <a:pt x="13" y="20"/>
                  </a:cubicBezTo>
                  <a:close/>
                  <a:moveTo>
                    <a:pt x="13" y="0"/>
                  </a:moveTo>
                  <a:lnTo>
                    <a:pt x="13" y="0"/>
                  </a:lnTo>
                  <a:cubicBezTo>
                    <a:pt x="6" y="0"/>
                    <a:pt x="0" y="6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9" y="25"/>
                    <a:pt x="25" y="19"/>
                    <a:pt x="25" y="12"/>
                  </a:cubicBezTo>
                  <a:cubicBezTo>
                    <a:pt x="25" y="6"/>
                    <a:pt x="19" y="0"/>
                    <a:pt x="13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ru-RU"/>
            </a:p>
          </p:txBody>
        </p:sp>
        <p:sp>
          <p:nvSpPr>
            <p:cNvPr id="361" name="Freeform 397">
              <a:extLst>
                <a:ext uri="{FF2B5EF4-FFF2-40B4-BE49-F238E27FC236}">
                  <a16:creationId xmlns:a16="http://schemas.microsoft.com/office/drawing/2014/main" xmlns="" id="{0BD135E9-13BA-9F4C-AA4B-98F523C3F2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4875" y="2181225"/>
              <a:ext cx="28575" cy="30163"/>
            </a:xfrm>
            <a:custGeom>
              <a:avLst/>
              <a:gdLst>
                <a:gd name="T0" fmla="*/ 2147483646 w 25"/>
                <a:gd name="T1" fmla="*/ 2147483646 h 25"/>
                <a:gd name="T2" fmla="*/ 2147483646 w 25"/>
                <a:gd name="T3" fmla="*/ 2147483646 h 25"/>
                <a:gd name="T4" fmla="*/ 2147483646 w 25"/>
                <a:gd name="T5" fmla="*/ 2147483646 h 25"/>
                <a:gd name="T6" fmla="*/ 2147483646 w 25"/>
                <a:gd name="T7" fmla="*/ 2147483646 h 25"/>
                <a:gd name="T8" fmla="*/ 2147483646 w 25"/>
                <a:gd name="T9" fmla="*/ 2147483646 h 25"/>
                <a:gd name="T10" fmla="*/ 2147483646 w 25"/>
                <a:gd name="T11" fmla="*/ 2147483646 h 25"/>
                <a:gd name="T12" fmla="*/ 2147483646 w 25"/>
                <a:gd name="T13" fmla="*/ 0 h 25"/>
                <a:gd name="T14" fmla="*/ 2147483646 w 25"/>
                <a:gd name="T15" fmla="*/ 0 h 25"/>
                <a:gd name="T16" fmla="*/ 0 w 25"/>
                <a:gd name="T17" fmla="*/ 2147483646 h 25"/>
                <a:gd name="T18" fmla="*/ 2147483646 w 25"/>
                <a:gd name="T19" fmla="*/ 2147483646 h 25"/>
                <a:gd name="T20" fmla="*/ 2147483646 w 25"/>
                <a:gd name="T21" fmla="*/ 2147483646 h 25"/>
                <a:gd name="T22" fmla="*/ 2147483646 w 25"/>
                <a:gd name="T23" fmla="*/ 0 h 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" h="25">
                  <a:moveTo>
                    <a:pt x="12" y="20"/>
                  </a:moveTo>
                  <a:lnTo>
                    <a:pt x="12" y="20"/>
                  </a:lnTo>
                  <a:cubicBezTo>
                    <a:pt x="8" y="20"/>
                    <a:pt x="5" y="16"/>
                    <a:pt x="5" y="12"/>
                  </a:cubicBezTo>
                  <a:cubicBezTo>
                    <a:pt x="5" y="8"/>
                    <a:pt x="8" y="5"/>
                    <a:pt x="12" y="5"/>
                  </a:cubicBezTo>
                  <a:cubicBezTo>
                    <a:pt x="16" y="5"/>
                    <a:pt x="20" y="8"/>
                    <a:pt x="20" y="12"/>
                  </a:cubicBezTo>
                  <a:cubicBezTo>
                    <a:pt x="20" y="16"/>
                    <a:pt x="16" y="20"/>
                    <a:pt x="12" y="20"/>
                  </a:cubicBezTo>
                  <a:close/>
                  <a:moveTo>
                    <a:pt x="12" y="0"/>
                  </a:moveTo>
                  <a:lnTo>
                    <a:pt x="12" y="0"/>
                  </a:ln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9" y="25"/>
                    <a:pt x="25" y="19"/>
                    <a:pt x="25" y="12"/>
                  </a:cubicBezTo>
                  <a:cubicBezTo>
                    <a:pt x="25" y="5"/>
                    <a:pt x="19" y="0"/>
                    <a:pt x="12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ru-RU"/>
            </a:p>
          </p:txBody>
        </p:sp>
        <p:sp>
          <p:nvSpPr>
            <p:cNvPr id="362" name="Freeform 398">
              <a:extLst>
                <a:ext uri="{FF2B5EF4-FFF2-40B4-BE49-F238E27FC236}">
                  <a16:creationId xmlns:a16="http://schemas.microsoft.com/office/drawing/2014/main" xmlns="" id="{9EDC1719-61D2-1B4C-A647-0A2C0E935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6600" y="2114550"/>
              <a:ext cx="174625" cy="125413"/>
            </a:xfrm>
            <a:custGeom>
              <a:avLst/>
              <a:gdLst>
                <a:gd name="T0" fmla="*/ 2147483646 w 149"/>
                <a:gd name="T1" fmla="*/ 2147483646 h 108"/>
                <a:gd name="T2" fmla="*/ 2147483646 w 149"/>
                <a:gd name="T3" fmla="*/ 2147483646 h 108"/>
                <a:gd name="T4" fmla="*/ 2147483646 w 149"/>
                <a:gd name="T5" fmla="*/ 0 h 108"/>
                <a:gd name="T6" fmla="*/ 2147483646 w 149"/>
                <a:gd name="T7" fmla="*/ 2147483646 h 108"/>
                <a:gd name="T8" fmla="*/ 2147483646 w 149"/>
                <a:gd name="T9" fmla="*/ 2147483646 h 108"/>
                <a:gd name="T10" fmla="*/ 0 w 149"/>
                <a:gd name="T11" fmla="*/ 2147483646 h 108"/>
                <a:gd name="T12" fmla="*/ 2147483646 w 149"/>
                <a:gd name="T13" fmla="*/ 2147483646 h 108"/>
                <a:gd name="T14" fmla="*/ 2147483646 w 149"/>
                <a:gd name="T15" fmla="*/ 2147483646 h 108"/>
                <a:gd name="T16" fmla="*/ 2147483646 w 149"/>
                <a:gd name="T17" fmla="*/ 2147483646 h 108"/>
                <a:gd name="T18" fmla="*/ 2147483646 w 149"/>
                <a:gd name="T19" fmla="*/ 2147483646 h 108"/>
                <a:gd name="T20" fmla="*/ 2147483646 w 149"/>
                <a:gd name="T21" fmla="*/ 2147483646 h 108"/>
                <a:gd name="T22" fmla="*/ 2147483646 w 149"/>
                <a:gd name="T23" fmla="*/ 2147483646 h 108"/>
                <a:gd name="T24" fmla="*/ 2147483646 w 149"/>
                <a:gd name="T25" fmla="*/ 2147483646 h 108"/>
                <a:gd name="T26" fmla="*/ 2147483646 w 149"/>
                <a:gd name="T27" fmla="*/ 2147483646 h 10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49" h="108">
                  <a:moveTo>
                    <a:pt x="89" y="20"/>
                  </a:moveTo>
                  <a:lnTo>
                    <a:pt x="89" y="20"/>
                  </a:lnTo>
                  <a:cubicBezTo>
                    <a:pt x="89" y="9"/>
                    <a:pt x="80" y="0"/>
                    <a:pt x="69" y="0"/>
                  </a:cubicBezTo>
                  <a:cubicBezTo>
                    <a:pt x="58" y="0"/>
                    <a:pt x="49" y="9"/>
                    <a:pt x="49" y="20"/>
                  </a:cubicBezTo>
                  <a:cubicBezTo>
                    <a:pt x="49" y="21"/>
                    <a:pt x="50" y="22"/>
                    <a:pt x="50" y="23"/>
                  </a:cubicBezTo>
                  <a:lnTo>
                    <a:pt x="0" y="52"/>
                  </a:lnTo>
                  <a:lnTo>
                    <a:pt x="10" y="69"/>
                  </a:lnTo>
                  <a:lnTo>
                    <a:pt x="62" y="39"/>
                  </a:lnTo>
                  <a:cubicBezTo>
                    <a:pt x="64" y="40"/>
                    <a:pt x="67" y="40"/>
                    <a:pt x="69" y="40"/>
                  </a:cubicBezTo>
                  <a:cubicBezTo>
                    <a:pt x="72" y="40"/>
                    <a:pt x="75" y="40"/>
                    <a:pt x="77" y="39"/>
                  </a:cubicBezTo>
                  <a:lnTo>
                    <a:pt x="142" y="108"/>
                  </a:lnTo>
                  <a:lnTo>
                    <a:pt x="149" y="101"/>
                  </a:lnTo>
                  <a:lnTo>
                    <a:pt x="85" y="33"/>
                  </a:lnTo>
                  <a:cubicBezTo>
                    <a:pt x="88" y="29"/>
                    <a:pt x="89" y="25"/>
                    <a:pt x="89" y="2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ru-RU"/>
            </a:p>
          </p:txBody>
        </p:sp>
      </p:grpSp>
      <p:pic>
        <p:nvPicPr>
          <p:cNvPr id="333" name="Picture 3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9978" y="600782"/>
            <a:ext cx="1950889" cy="70110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225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4840978" y="1102145"/>
            <a:ext cx="7323138" cy="4406901"/>
            <a:chOff x="2613025" y="1817688"/>
            <a:chExt cx="7323138" cy="4406901"/>
          </a:xfrm>
        </p:grpSpPr>
        <p:sp>
          <p:nvSpPr>
            <p:cNvPr id="120" name="Freeform 6">
              <a:extLst>
                <a:ext uri="{FF2B5EF4-FFF2-40B4-BE49-F238E27FC236}">
                  <a16:creationId xmlns:a16="http://schemas.microsoft.com/office/drawing/2014/main" xmlns="" id="{158C0EFA-AD5C-8249-8DC1-E8005D0DF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7263" y="4484688"/>
              <a:ext cx="233363" cy="234950"/>
            </a:xfrm>
            <a:custGeom>
              <a:avLst/>
              <a:gdLst>
                <a:gd name="T0" fmla="*/ 160 w 222"/>
                <a:gd name="T1" fmla="*/ 3 h 222"/>
                <a:gd name="T2" fmla="*/ 160 w 222"/>
                <a:gd name="T3" fmla="*/ 3 h 222"/>
                <a:gd name="T4" fmla="*/ 142 w 222"/>
                <a:gd name="T5" fmla="*/ 71 h 222"/>
                <a:gd name="T6" fmla="*/ 44 w 222"/>
                <a:gd name="T7" fmla="*/ 105 h 222"/>
                <a:gd name="T8" fmla="*/ 14 w 222"/>
                <a:gd name="T9" fmla="*/ 70 h 222"/>
                <a:gd name="T10" fmla="*/ 0 w 222"/>
                <a:gd name="T11" fmla="*/ 74 h 222"/>
                <a:gd name="T12" fmla="*/ 27 w 222"/>
                <a:gd name="T13" fmla="*/ 177 h 222"/>
                <a:gd name="T14" fmla="*/ 67 w 222"/>
                <a:gd name="T15" fmla="*/ 181 h 222"/>
                <a:gd name="T16" fmla="*/ 120 w 222"/>
                <a:gd name="T17" fmla="*/ 202 h 222"/>
                <a:gd name="T18" fmla="*/ 120 w 222"/>
                <a:gd name="T19" fmla="*/ 222 h 222"/>
                <a:gd name="T20" fmla="*/ 144 w 222"/>
                <a:gd name="T21" fmla="*/ 217 h 222"/>
                <a:gd name="T22" fmla="*/ 180 w 222"/>
                <a:gd name="T23" fmla="*/ 168 h 222"/>
                <a:gd name="T24" fmla="*/ 180 w 222"/>
                <a:gd name="T25" fmla="*/ 128 h 222"/>
                <a:gd name="T26" fmla="*/ 200 w 222"/>
                <a:gd name="T27" fmla="*/ 88 h 222"/>
                <a:gd name="T28" fmla="*/ 222 w 222"/>
                <a:gd name="T29" fmla="*/ 92 h 222"/>
                <a:gd name="T30" fmla="*/ 195 w 222"/>
                <a:gd name="T31" fmla="*/ 36 h 222"/>
                <a:gd name="T32" fmla="*/ 191 w 222"/>
                <a:gd name="T33" fmla="*/ 0 h 222"/>
                <a:gd name="T34" fmla="*/ 160 w 222"/>
                <a:gd name="T35" fmla="*/ 3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2" h="222">
                  <a:moveTo>
                    <a:pt x="160" y="3"/>
                  </a:moveTo>
                  <a:lnTo>
                    <a:pt x="160" y="3"/>
                  </a:lnTo>
                  <a:lnTo>
                    <a:pt x="142" y="71"/>
                  </a:lnTo>
                  <a:lnTo>
                    <a:pt x="44" y="105"/>
                  </a:lnTo>
                  <a:lnTo>
                    <a:pt x="14" y="70"/>
                  </a:lnTo>
                  <a:lnTo>
                    <a:pt x="0" y="74"/>
                  </a:lnTo>
                  <a:lnTo>
                    <a:pt x="27" y="177"/>
                  </a:lnTo>
                  <a:lnTo>
                    <a:pt x="67" y="181"/>
                  </a:lnTo>
                  <a:lnTo>
                    <a:pt x="120" y="202"/>
                  </a:lnTo>
                  <a:lnTo>
                    <a:pt x="120" y="222"/>
                  </a:lnTo>
                  <a:lnTo>
                    <a:pt x="144" y="217"/>
                  </a:lnTo>
                  <a:lnTo>
                    <a:pt x="180" y="168"/>
                  </a:lnTo>
                  <a:lnTo>
                    <a:pt x="180" y="128"/>
                  </a:lnTo>
                  <a:lnTo>
                    <a:pt x="200" y="88"/>
                  </a:lnTo>
                  <a:lnTo>
                    <a:pt x="222" y="92"/>
                  </a:lnTo>
                  <a:lnTo>
                    <a:pt x="195" y="36"/>
                  </a:lnTo>
                  <a:lnTo>
                    <a:pt x="191" y="0"/>
                  </a:lnTo>
                  <a:lnTo>
                    <a:pt x="160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1" name="Freeform 7">
              <a:extLst>
                <a:ext uri="{FF2B5EF4-FFF2-40B4-BE49-F238E27FC236}">
                  <a16:creationId xmlns:a16="http://schemas.microsoft.com/office/drawing/2014/main" xmlns="" id="{1178CF34-B87B-9743-B3B1-DD8AA4EE6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2913" y="4686301"/>
              <a:ext cx="209550" cy="268288"/>
            </a:xfrm>
            <a:custGeom>
              <a:avLst/>
              <a:gdLst>
                <a:gd name="T0" fmla="*/ 3 w 199"/>
                <a:gd name="T1" fmla="*/ 0 h 254"/>
                <a:gd name="T2" fmla="*/ 3 w 199"/>
                <a:gd name="T3" fmla="*/ 0 h 254"/>
                <a:gd name="T4" fmla="*/ 0 w 199"/>
                <a:gd name="T5" fmla="*/ 192 h 254"/>
                <a:gd name="T6" fmla="*/ 28 w 199"/>
                <a:gd name="T7" fmla="*/ 190 h 254"/>
                <a:gd name="T8" fmla="*/ 64 w 199"/>
                <a:gd name="T9" fmla="*/ 148 h 254"/>
                <a:gd name="T10" fmla="*/ 94 w 199"/>
                <a:gd name="T11" fmla="*/ 149 h 254"/>
                <a:gd name="T12" fmla="*/ 114 w 199"/>
                <a:gd name="T13" fmla="*/ 167 h 254"/>
                <a:gd name="T14" fmla="*/ 121 w 199"/>
                <a:gd name="T15" fmla="*/ 221 h 254"/>
                <a:gd name="T16" fmla="*/ 183 w 199"/>
                <a:gd name="T17" fmla="*/ 254 h 254"/>
                <a:gd name="T18" fmla="*/ 199 w 199"/>
                <a:gd name="T19" fmla="*/ 248 h 254"/>
                <a:gd name="T20" fmla="*/ 199 w 199"/>
                <a:gd name="T21" fmla="*/ 228 h 254"/>
                <a:gd name="T22" fmla="*/ 149 w 199"/>
                <a:gd name="T23" fmla="*/ 186 h 254"/>
                <a:gd name="T24" fmla="*/ 124 w 199"/>
                <a:gd name="T25" fmla="*/ 129 h 254"/>
                <a:gd name="T26" fmla="*/ 144 w 199"/>
                <a:gd name="T27" fmla="*/ 120 h 254"/>
                <a:gd name="T28" fmla="*/ 129 w 199"/>
                <a:gd name="T29" fmla="*/ 88 h 254"/>
                <a:gd name="T30" fmla="*/ 100 w 199"/>
                <a:gd name="T31" fmla="*/ 88 h 254"/>
                <a:gd name="T32" fmla="*/ 93 w 199"/>
                <a:gd name="T33" fmla="*/ 54 h 254"/>
                <a:gd name="T34" fmla="*/ 16 w 199"/>
                <a:gd name="T35" fmla="*/ 2 h 254"/>
                <a:gd name="T36" fmla="*/ 3 w 199"/>
                <a:gd name="T37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9" h="254">
                  <a:moveTo>
                    <a:pt x="3" y="0"/>
                  </a:moveTo>
                  <a:lnTo>
                    <a:pt x="3" y="0"/>
                  </a:lnTo>
                  <a:lnTo>
                    <a:pt x="0" y="192"/>
                  </a:lnTo>
                  <a:lnTo>
                    <a:pt x="28" y="190"/>
                  </a:lnTo>
                  <a:lnTo>
                    <a:pt x="64" y="148"/>
                  </a:lnTo>
                  <a:lnTo>
                    <a:pt x="94" y="149"/>
                  </a:lnTo>
                  <a:lnTo>
                    <a:pt x="114" y="167"/>
                  </a:lnTo>
                  <a:lnTo>
                    <a:pt x="121" y="221"/>
                  </a:lnTo>
                  <a:lnTo>
                    <a:pt x="183" y="254"/>
                  </a:lnTo>
                  <a:lnTo>
                    <a:pt x="199" y="248"/>
                  </a:lnTo>
                  <a:lnTo>
                    <a:pt x="199" y="228"/>
                  </a:lnTo>
                  <a:lnTo>
                    <a:pt x="149" y="186"/>
                  </a:lnTo>
                  <a:lnTo>
                    <a:pt x="124" y="129"/>
                  </a:lnTo>
                  <a:lnTo>
                    <a:pt x="144" y="120"/>
                  </a:lnTo>
                  <a:lnTo>
                    <a:pt x="129" y="88"/>
                  </a:lnTo>
                  <a:lnTo>
                    <a:pt x="100" y="88"/>
                  </a:lnTo>
                  <a:lnTo>
                    <a:pt x="93" y="54"/>
                  </a:lnTo>
                  <a:lnTo>
                    <a:pt x="16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2" name="Freeform 8">
              <a:extLst>
                <a:ext uri="{FF2B5EF4-FFF2-40B4-BE49-F238E27FC236}">
                  <a16:creationId xmlns:a16="http://schemas.microsoft.com/office/drawing/2014/main" xmlns="" id="{F0A07D0B-85D7-5B4C-8C95-DD6007697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5188" y="3662363"/>
              <a:ext cx="630238" cy="547688"/>
            </a:xfrm>
            <a:custGeom>
              <a:avLst/>
              <a:gdLst>
                <a:gd name="T0" fmla="*/ 0 w 597"/>
                <a:gd name="T1" fmla="*/ 3 h 517"/>
                <a:gd name="T2" fmla="*/ 0 w 597"/>
                <a:gd name="T3" fmla="*/ 3 h 517"/>
                <a:gd name="T4" fmla="*/ 37 w 597"/>
                <a:gd name="T5" fmla="*/ 122 h 517"/>
                <a:gd name="T6" fmla="*/ 20 w 597"/>
                <a:gd name="T7" fmla="*/ 132 h 517"/>
                <a:gd name="T8" fmla="*/ 22 w 597"/>
                <a:gd name="T9" fmla="*/ 156 h 517"/>
                <a:gd name="T10" fmla="*/ 55 w 597"/>
                <a:gd name="T11" fmla="*/ 181 h 517"/>
                <a:gd name="T12" fmla="*/ 55 w 597"/>
                <a:gd name="T13" fmla="*/ 229 h 517"/>
                <a:gd name="T14" fmla="*/ 96 w 597"/>
                <a:gd name="T15" fmla="*/ 268 h 517"/>
                <a:gd name="T16" fmla="*/ 79 w 597"/>
                <a:gd name="T17" fmla="*/ 152 h 517"/>
                <a:gd name="T18" fmla="*/ 55 w 597"/>
                <a:gd name="T19" fmla="*/ 75 h 517"/>
                <a:gd name="T20" fmla="*/ 61 w 597"/>
                <a:gd name="T21" fmla="*/ 21 h 517"/>
                <a:gd name="T22" fmla="*/ 81 w 597"/>
                <a:gd name="T23" fmla="*/ 23 h 517"/>
                <a:gd name="T24" fmla="*/ 88 w 597"/>
                <a:gd name="T25" fmla="*/ 41 h 517"/>
                <a:gd name="T26" fmla="*/ 81 w 597"/>
                <a:gd name="T27" fmla="*/ 87 h 517"/>
                <a:gd name="T28" fmla="*/ 183 w 597"/>
                <a:gd name="T29" fmla="*/ 286 h 517"/>
                <a:gd name="T30" fmla="*/ 183 w 597"/>
                <a:gd name="T31" fmla="*/ 357 h 517"/>
                <a:gd name="T32" fmla="*/ 265 w 597"/>
                <a:gd name="T33" fmla="*/ 454 h 517"/>
                <a:gd name="T34" fmla="*/ 355 w 597"/>
                <a:gd name="T35" fmla="*/ 496 h 517"/>
                <a:gd name="T36" fmla="*/ 393 w 597"/>
                <a:gd name="T37" fmla="*/ 474 h 517"/>
                <a:gd name="T38" fmla="*/ 445 w 597"/>
                <a:gd name="T39" fmla="*/ 517 h 517"/>
                <a:gd name="T40" fmla="*/ 477 w 597"/>
                <a:gd name="T41" fmla="*/ 486 h 517"/>
                <a:gd name="T42" fmla="*/ 463 w 597"/>
                <a:gd name="T43" fmla="*/ 450 h 517"/>
                <a:gd name="T44" fmla="*/ 508 w 597"/>
                <a:gd name="T45" fmla="*/ 436 h 517"/>
                <a:gd name="T46" fmla="*/ 522 w 597"/>
                <a:gd name="T47" fmla="*/ 444 h 517"/>
                <a:gd name="T48" fmla="*/ 536 w 597"/>
                <a:gd name="T49" fmla="*/ 430 h 517"/>
                <a:gd name="T50" fmla="*/ 557 w 597"/>
                <a:gd name="T51" fmla="*/ 430 h 517"/>
                <a:gd name="T52" fmla="*/ 597 w 597"/>
                <a:gd name="T53" fmla="*/ 361 h 517"/>
                <a:gd name="T54" fmla="*/ 577 w 597"/>
                <a:gd name="T55" fmla="*/ 343 h 517"/>
                <a:gd name="T56" fmla="*/ 500 w 597"/>
                <a:gd name="T57" fmla="*/ 361 h 517"/>
                <a:gd name="T58" fmla="*/ 483 w 597"/>
                <a:gd name="T59" fmla="*/ 413 h 517"/>
                <a:gd name="T60" fmla="*/ 438 w 597"/>
                <a:gd name="T61" fmla="*/ 421 h 517"/>
                <a:gd name="T62" fmla="*/ 385 w 597"/>
                <a:gd name="T63" fmla="*/ 399 h 517"/>
                <a:gd name="T64" fmla="*/ 361 w 597"/>
                <a:gd name="T65" fmla="*/ 324 h 517"/>
                <a:gd name="T66" fmla="*/ 379 w 597"/>
                <a:gd name="T67" fmla="*/ 229 h 517"/>
                <a:gd name="T68" fmla="*/ 343 w 597"/>
                <a:gd name="T69" fmla="*/ 206 h 517"/>
                <a:gd name="T70" fmla="*/ 325 w 597"/>
                <a:gd name="T71" fmla="*/ 115 h 517"/>
                <a:gd name="T72" fmla="*/ 311 w 597"/>
                <a:gd name="T73" fmla="*/ 109 h 517"/>
                <a:gd name="T74" fmla="*/ 284 w 597"/>
                <a:gd name="T75" fmla="*/ 136 h 517"/>
                <a:gd name="T76" fmla="*/ 254 w 597"/>
                <a:gd name="T77" fmla="*/ 120 h 517"/>
                <a:gd name="T78" fmla="*/ 242 w 597"/>
                <a:gd name="T79" fmla="*/ 59 h 517"/>
                <a:gd name="T80" fmla="*/ 121 w 597"/>
                <a:gd name="T81" fmla="*/ 47 h 517"/>
                <a:gd name="T82" fmla="*/ 59 w 597"/>
                <a:gd name="T83" fmla="*/ 0 h 517"/>
                <a:gd name="T84" fmla="*/ 0 w 597"/>
                <a:gd name="T85" fmla="*/ 3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7" h="517">
                  <a:moveTo>
                    <a:pt x="0" y="3"/>
                  </a:moveTo>
                  <a:lnTo>
                    <a:pt x="0" y="3"/>
                  </a:lnTo>
                  <a:lnTo>
                    <a:pt x="37" y="122"/>
                  </a:lnTo>
                  <a:lnTo>
                    <a:pt x="20" y="132"/>
                  </a:lnTo>
                  <a:lnTo>
                    <a:pt x="22" y="156"/>
                  </a:lnTo>
                  <a:lnTo>
                    <a:pt x="55" y="181"/>
                  </a:lnTo>
                  <a:lnTo>
                    <a:pt x="55" y="229"/>
                  </a:lnTo>
                  <a:lnTo>
                    <a:pt x="96" y="268"/>
                  </a:lnTo>
                  <a:lnTo>
                    <a:pt x="79" y="152"/>
                  </a:lnTo>
                  <a:lnTo>
                    <a:pt x="55" y="75"/>
                  </a:lnTo>
                  <a:lnTo>
                    <a:pt x="61" y="21"/>
                  </a:lnTo>
                  <a:lnTo>
                    <a:pt x="81" y="23"/>
                  </a:lnTo>
                  <a:lnTo>
                    <a:pt x="88" y="41"/>
                  </a:lnTo>
                  <a:lnTo>
                    <a:pt x="81" y="87"/>
                  </a:lnTo>
                  <a:lnTo>
                    <a:pt x="183" y="286"/>
                  </a:lnTo>
                  <a:lnTo>
                    <a:pt x="183" y="357"/>
                  </a:lnTo>
                  <a:lnTo>
                    <a:pt x="265" y="454"/>
                  </a:lnTo>
                  <a:lnTo>
                    <a:pt x="355" y="496"/>
                  </a:lnTo>
                  <a:lnTo>
                    <a:pt x="393" y="474"/>
                  </a:lnTo>
                  <a:lnTo>
                    <a:pt x="445" y="517"/>
                  </a:lnTo>
                  <a:lnTo>
                    <a:pt x="477" y="486"/>
                  </a:lnTo>
                  <a:lnTo>
                    <a:pt x="463" y="450"/>
                  </a:lnTo>
                  <a:lnTo>
                    <a:pt x="508" y="436"/>
                  </a:lnTo>
                  <a:lnTo>
                    <a:pt x="522" y="444"/>
                  </a:lnTo>
                  <a:lnTo>
                    <a:pt x="536" y="430"/>
                  </a:lnTo>
                  <a:lnTo>
                    <a:pt x="557" y="430"/>
                  </a:lnTo>
                  <a:lnTo>
                    <a:pt x="597" y="361"/>
                  </a:lnTo>
                  <a:lnTo>
                    <a:pt x="577" y="343"/>
                  </a:lnTo>
                  <a:lnTo>
                    <a:pt x="500" y="361"/>
                  </a:lnTo>
                  <a:lnTo>
                    <a:pt x="483" y="413"/>
                  </a:lnTo>
                  <a:lnTo>
                    <a:pt x="438" y="421"/>
                  </a:lnTo>
                  <a:lnTo>
                    <a:pt x="385" y="399"/>
                  </a:lnTo>
                  <a:lnTo>
                    <a:pt x="361" y="324"/>
                  </a:lnTo>
                  <a:lnTo>
                    <a:pt x="379" y="229"/>
                  </a:lnTo>
                  <a:lnTo>
                    <a:pt x="343" y="206"/>
                  </a:lnTo>
                  <a:lnTo>
                    <a:pt x="325" y="115"/>
                  </a:lnTo>
                  <a:lnTo>
                    <a:pt x="311" y="109"/>
                  </a:lnTo>
                  <a:lnTo>
                    <a:pt x="284" y="136"/>
                  </a:lnTo>
                  <a:lnTo>
                    <a:pt x="254" y="120"/>
                  </a:lnTo>
                  <a:lnTo>
                    <a:pt x="242" y="59"/>
                  </a:lnTo>
                  <a:lnTo>
                    <a:pt x="121" y="47"/>
                  </a:lnTo>
                  <a:lnTo>
                    <a:pt x="5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3" name="Freeform 9">
              <a:extLst>
                <a:ext uri="{FF2B5EF4-FFF2-40B4-BE49-F238E27FC236}">
                  <a16:creationId xmlns:a16="http://schemas.microsoft.com/office/drawing/2014/main" xmlns="" id="{A715B0BB-9464-5047-BB05-C15A54B6D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763" y="2986088"/>
              <a:ext cx="77788" cy="58738"/>
            </a:xfrm>
            <a:custGeom>
              <a:avLst/>
              <a:gdLst>
                <a:gd name="T0" fmla="*/ 72 w 74"/>
                <a:gd name="T1" fmla="*/ 1 h 56"/>
                <a:gd name="T2" fmla="*/ 72 w 74"/>
                <a:gd name="T3" fmla="*/ 1 h 56"/>
                <a:gd name="T4" fmla="*/ 28 w 74"/>
                <a:gd name="T5" fmla="*/ 0 h 56"/>
                <a:gd name="T6" fmla="*/ 1 w 74"/>
                <a:gd name="T7" fmla="*/ 17 h 56"/>
                <a:gd name="T8" fmla="*/ 0 w 74"/>
                <a:gd name="T9" fmla="*/ 29 h 56"/>
                <a:gd name="T10" fmla="*/ 18 w 74"/>
                <a:gd name="T11" fmla="*/ 46 h 56"/>
                <a:gd name="T12" fmla="*/ 74 w 74"/>
                <a:gd name="T13" fmla="*/ 56 h 56"/>
                <a:gd name="T14" fmla="*/ 72 w 74"/>
                <a:gd name="T15" fmla="*/ 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56">
                  <a:moveTo>
                    <a:pt x="72" y="1"/>
                  </a:moveTo>
                  <a:lnTo>
                    <a:pt x="72" y="1"/>
                  </a:lnTo>
                  <a:lnTo>
                    <a:pt x="28" y="0"/>
                  </a:lnTo>
                  <a:lnTo>
                    <a:pt x="1" y="17"/>
                  </a:lnTo>
                  <a:lnTo>
                    <a:pt x="0" y="29"/>
                  </a:lnTo>
                  <a:lnTo>
                    <a:pt x="18" y="46"/>
                  </a:lnTo>
                  <a:lnTo>
                    <a:pt x="74" y="56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4" name="Freeform 10">
              <a:extLst>
                <a:ext uri="{FF2B5EF4-FFF2-40B4-BE49-F238E27FC236}">
                  <a16:creationId xmlns:a16="http://schemas.microsoft.com/office/drawing/2014/main" xmlns="" id="{C66CD8BD-E8F8-2F4E-A6ED-04327981A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7238" y="3671888"/>
              <a:ext cx="460375" cy="466725"/>
            </a:xfrm>
            <a:custGeom>
              <a:avLst/>
              <a:gdLst>
                <a:gd name="T0" fmla="*/ 337 w 435"/>
                <a:gd name="T1" fmla="*/ 11 h 442"/>
                <a:gd name="T2" fmla="*/ 337 w 435"/>
                <a:gd name="T3" fmla="*/ 11 h 442"/>
                <a:gd name="T4" fmla="*/ 305 w 435"/>
                <a:gd name="T5" fmla="*/ 0 h 442"/>
                <a:gd name="T6" fmla="*/ 172 w 435"/>
                <a:gd name="T7" fmla="*/ 25 h 442"/>
                <a:gd name="T8" fmla="*/ 143 w 435"/>
                <a:gd name="T9" fmla="*/ 47 h 442"/>
                <a:gd name="T10" fmla="*/ 160 w 435"/>
                <a:gd name="T11" fmla="*/ 139 h 442"/>
                <a:gd name="T12" fmla="*/ 108 w 435"/>
                <a:gd name="T13" fmla="*/ 141 h 442"/>
                <a:gd name="T14" fmla="*/ 76 w 435"/>
                <a:gd name="T15" fmla="*/ 192 h 442"/>
                <a:gd name="T16" fmla="*/ 0 w 435"/>
                <a:gd name="T17" fmla="*/ 210 h 442"/>
                <a:gd name="T18" fmla="*/ 0 w 435"/>
                <a:gd name="T19" fmla="*/ 248 h 442"/>
                <a:gd name="T20" fmla="*/ 250 w 435"/>
                <a:gd name="T21" fmla="*/ 439 h 442"/>
                <a:gd name="T22" fmla="*/ 293 w 435"/>
                <a:gd name="T23" fmla="*/ 442 h 442"/>
                <a:gd name="T24" fmla="*/ 435 w 435"/>
                <a:gd name="T25" fmla="*/ 331 h 442"/>
                <a:gd name="T26" fmla="*/ 420 w 435"/>
                <a:gd name="T27" fmla="*/ 313 h 442"/>
                <a:gd name="T28" fmla="*/ 394 w 435"/>
                <a:gd name="T29" fmla="*/ 310 h 442"/>
                <a:gd name="T30" fmla="*/ 378 w 435"/>
                <a:gd name="T31" fmla="*/ 283 h 442"/>
                <a:gd name="T32" fmla="*/ 378 w 435"/>
                <a:gd name="T33" fmla="*/ 172 h 442"/>
                <a:gd name="T34" fmla="*/ 367 w 435"/>
                <a:gd name="T35" fmla="*/ 161 h 442"/>
                <a:gd name="T36" fmla="*/ 369 w 435"/>
                <a:gd name="T37" fmla="*/ 133 h 442"/>
                <a:gd name="T38" fmla="*/ 340 w 435"/>
                <a:gd name="T39" fmla="*/ 104 h 442"/>
                <a:gd name="T40" fmla="*/ 337 w 435"/>
                <a:gd name="T41" fmla="*/ 74 h 442"/>
                <a:gd name="T42" fmla="*/ 349 w 435"/>
                <a:gd name="T43" fmla="*/ 65 h 442"/>
                <a:gd name="T44" fmla="*/ 344 w 435"/>
                <a:gd name="T45" fmla="*/ 32 h 442"/>
                <a:gd name="T46" fmla="*/ 337 w 435"/>
                <a:gd name="T47" fmla="*/ 1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5" h="442">
                  <a:moveTo>
                    <a:pt x="337" y="11"/>
                  </a:moveTo>
                  <a:lnTo>
                    <a:pt x="337" y="11"/>
                  </a:lnTo>
                  <a:lnTo>
                    <a:pt x="305" y="0"/>
                  </a:lnTo>
                  <a:lnTo>
                    <a:pt x="172" y="25"/>
                  </a:lnTo>
                  <a:lnTo>
                    <a:pt x="143" y="47"/>
                  </a:lnTo>
                  <a:lnTo>
                    <a:pt x="160" y="139"/>
                  </a:lnTo>
                  <a:lnTo>
                    <a:pt x="108" y="141"/>
                  </a:lnTo>
                  <a:lnTo>
                    <a:pt x="76" y="192"/>
                  </a:lnTo>
                  <a:lnTo>
                    <a:pt x="0" y="210"/>
                  </a:lnTo>
                  <a:lnTo>
                    <a:pt x="0" y="248"/>
                  </a:lnTo>
                  <a:lnTo>
                    <a:pt x="250" y="439"/>
                  </a:lnTo>
                  <a:lnTo>
                    <a:pt x="293" y="442"/>
                  </a:lnTo>
                  <a:lnTo>
                    <a:pt x="435" y="331"/>
                  </a:lnTo>
                  <a:lnTo>
                    <a:pt x="420" y="313"/>
                  </a:lnTo>
                  <a:lnTo>
                    <a:pt x="394" y="310"/>
                  </a:lnTo>
                  <a:lnTo>
                    <a:pt x="378" y="283"/>
                  </a:lnTo>
                  <a:lnTo>
                    <a:pt x="378" y="172"/>
                  </a:lnTo>
                  <a:lnTo>
                    <a:pt x="367" y="161"/>
                  </a:lnTo>
                  <a:lnTo>
                    <a:pt x="369" y="133"/>
                  </a:lnTo>
                  <a:lnTo>
                    <a:pt x="340" y="104"/>
                  </a:lnTo>
                  <a:lnTo>
                    <a:pt x="337" y="74"/>
                  </a:lnTo>
                  <a:lnTo>
                    <a:pt x="349" y="65"/>
                  </a:lnTo>
                  <a:lnTo>
                    <a:pt x="344" y="32"/>
                  </a:lnTo>
                  <a:lnTo>
                    <a:pt x="337" y="1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5" name="Freeform 11">
              <a:extLst>
                <a:ext uri="{FF2B5EF4-FFF2-40B4-BE49-F238E27FC236}">
                  <a16:creationId xmlns:a16="http://schemas.microsoft.com/office/drawing/2014/main" xmlns="" id="{DE409B5D-26BC-2140-AE96-F32F12A88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1338" y="3722688"/>
              <a:ext cx="376238" cy="361950"/>
            </a:xfrm>
            <a:custGeom>
              <a:avLst/>
              <a:gdLst>
                <a:gd name="T0" fmla="*/ 341 w 357"/>
                <a:gd name="T1" fmla="*/ 0 h 342"/>
                <a:gd name="T2" fmla="*/ 341 w 357"/>
                <a:gd name="T3" fmla="*/ 0 h 342"/>
                <a:gd name="T4" fmla="*/ 251 w 357"/>
                <a:gd name="T5" fmla="*/ 0 h 342"/>
                <a:gd name="T6" fmla="*/ 233 w 357"/>
                <a:gd name="T7" fmla="*/ 39 h 342"/>
                <a:gd name="T8" fmla="*/ 192 w 357"/>
                <a:gd name="T9" fmla="*/ 59 h 342"/>
                <a:gd name="T10" fmla="*/ 158 w 357"/>
                <a:gd name="T11" fmla="*/ 150 h 342"/>
                <a:gd name="T12" fmla="*/ 93 w 357"/>
                <a:gd name="T13" fmla="*/ 189 h 342"/>
                <a:gd name="T14" fmla="*/ 0 w 357"/>
                <a:gd name="T15" fmla="*/ 342 h 342"/>
                <a:gd name="T16" fmla="*/ 91 w 357"/>
                <a:gd name="T17" fmla="*/ 340 h 342"/>
                <a:gd name="T18" fmla="*/ 94 w 357"/>
                <a:gd name="T19" fmla="*/ 295 h 342"/>
                <a:gd name="T20" fmla="*/ 117 w 357"/>
                <a:gd name="T21" fmla="*/ 295 h 342"/>
                <a:gd name="T22" fmla="*/ 117 w 357"/>
                <a:gd name="T23" fmla="*/ 234 h 342"/>
                <a:gd name="T24" fmla="*/ 197 w 357"/>
                <a:gd name="T25" fmla="*/ 234 h 342"/>
                <a:gd name="T26" fmla="*/ 199 w 357"/>
                <a:gd name="T27" fmla="*/ 155 h 342"/>
                <a:gd name="T28" fmla="*/ 276 w 357"/>
                <a:gd name="T29" fmla="*/ 137 h 342"/>
                <a:gd name="T30" fmla="*/ 308 w 357"/>
                <a:gd name="T31" fmla="*/ 85 h 342"/>
                <a:gd name="T32" fmla="*/ 357 w 357"/>
                <a:gd name="T33" fmla="*/ 84 h 342"/>
                <a:gd name="T34" fmla="*/ 341 w 357"/>
                <a:gd name="T35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7" h="342">
                  <a:moveTo>
                    <a:pt x="341" y="0"/>
                  </a:moveTo>
                  <a:lnTo>
                    <a:pt x="341" y="0"/>
                  </a:lnTo>
                  <a:lnTo>
                    <a:pt x="251" y="0"/>
                  </a:lnTo>
                  <a:lnTo>
                    <a:pt x="233" y="39"/>
                  </a:lnTo>
                  <a:lnTo>
                    <a:pt x="192" y="59"/>
                  </a:lnTo>
                  <a:lnTo>
                    <a:pt x="158" y="150"/>
                  </a:lnTo>
                  <a:lnTo>
                    <a:pt x="93" y="189"/>
                  </a:lnTo>
                  <a:lnTo>
                    <a:pt x="0" y="342"/>
                  </a:lnTo>
                  <a:lnTo>
                    <a:pt x="91" y="340"/>
                  </a:lnTo>
                  <a:lnTo>
                    <a:pt x="94" y="295"/>
                  </a:lnTo>
                  <a:lnTo>
                    <a:pt x="117" y="295"/>
                  </a:lnTo>
                  <a:lnTo>
                    <a:pt x="117" y="234"/>
                  </a:lnTo>
                  <a:lnTo>
                    <a:pt x="197" y="234"/>
                  </a:lnTo>
                  <a:lnTo>
                    <a:pt x="199" y="155"/>
                  </a:lnTo>
                  <a:lnTo>
                    <a:pt x="276" y="137"/>
                  </a:lnTo>
                  <a:lnTo>
                    <a:pt x="308" y="85"/>
                  </a:lnTo>
                  <a:lnTo>
                    <a:pt x="357" y="84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6" name="Freeform 12">
              <a:extLst>
                <a:ext uri="{FF2B5EF4-FFF2-40B4-BE49-F238E27FC236}">
                  <a16:creationId xmlns:a16="http://schemas.microsoft.com/office/drawing/2014/main" xmlns="" id="{DB4CB90D-9ADA-C646-BA83-F5667BB1A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1338" y="3943351"/>
              <a:ext cx="284163" cy="303213"/>
            </a:xfrm>
            <a:custGeom>
              <a:avLst/>
              <a:gdLst>
                <a:gd name="T0" fmla="*/ 0 w 268"/>
                <a:gd name="T1" fmla="*/ 140 h 286"/>
                <a:gd name="T2" fmla="*/ 0 w 268"/>
                <a:gd name="T3" fmla="*/ 140 h 286"/>
                <a:gd name="T4" fmla="*/ 17 w 268"/>
                <a:gd name="T5" fmla="*/ 162 h 286"/>
                <a:gd name="T6" fmla="*/ 13 w 268"/>
                <a:gd name="T7" fmla="*/ 259 h 286"/>
                <a:gd name="T8" fmla="*/ 38 w 268"/>
                <a:gd name="T9" fmla="*/ 241 h 286"/>
                <a:gd name="T10" fmla="*/ 56 w 268"/>
                <a:gd name="T11" fmla="*/ 237 h 286"/>
                <a:gd name="T12" fmla="*/ 81 w 268"/>
                <a:gd name="T13" fmla="*/ 246 h 286"/>
                <a:gd name="T14" fmla="*/ 109 w 268"/>
                <a:gd name="T15" fmla="*/ 286 h 286"/>
                <a:gd name="T16" fmla="*/ 136 w 268"/>
                <a:gd name="T17" fmla="*/ 268 h 286"/>
                <a:gd name="T18" fmla="*/ 266 w 268"/>
                <a:gd name="T19" fmla="*/ 266 h 286"/>
                <a:gd name="T20" fmla="*/ 234 w 268"/>
                <a:gd name="T21" fmla="*/ 49 h 286"/>
                <a:gd name="T22" fmla="*/ 268 w 268"/>
                <a:gd name="T23" fmla="*/ 49 h 286"/>
                <a:gd name="T24" fmla="*/ 204 w 268"/>
                <a:gd name="T25" fmla="*/ 0 h 286"/>
                <a:gd name="T26" fmla="*/ 204 w 268"/>
                <a:gd name="T27" fmla="*/ 32 h 286"/>
                <a:gd name="T28" fmla="*/ 123 w 268"/>
                <a:gd name="T29" fmla="*/ 32 h 286"/>
                <a:gd name="T30" fmla="*/ 123 w 268"/>
                <a:gd name="T31" fmla="*/ 93 h 286"/>
                <a:gd name="T32" fmla="*/ 99 w 268"/>
                <a:gd name="T33" fmla="*/ 93 h 286"/>
                <a:gd name="T34" fmla="*/ 96 w 268"/>
                <a:gd name="T35" fmla="*/ 138 h 286"/>
                <a:gd name="T36" fmla="*/ 0 w 268"/>
                <a:gd name="T37" fmla="*/ 14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8" h="286">
                  <a:moveTo>
                    <a:pt x="0" y="140"/>
                  </a:moveTo>
                  <a:lnTo>
                    <a:pt x="0" y="140"/>
                  </a:lnTo>
                  <a:lnTo>
                    <a:pt x="17" y="162"/>
                  </a:lnTo>
                  <a:lnTo>
                    <a:pt x="13" y="259"/>
                  </a:lnTo>
                  <a:lnTo>
                    <a:pt x="38" y="241"/>
                  </a:lnTo>
                  <a:lnTo>
                    <a:pt x="56" y="237"/>
                  </a:lnTo>
                  <a:lnTo>
                    <a:pt x="81" y="246"/>
                  </a:lnTo>
                  <a:lnTo>
                    <a:pt x="109" y="286"/>
                  </a:lnTo>
                  <a:lnTo>
                    <a:pt x="136" y="268"/>
                  </a:lnTo>
                  <a:lnTo>
                    <a:pt x="266" y="266"/>
                  </a:lnTo>
                  <a:lnTo>
                    <a:pt x="234" y="49"/>
                  </a:lnTo>
                  <a:lnTo>
                    <a:pt x="268" y="49"/>
                  </a:lnTo>
                  <a:lnTo>
                    <a:pt x="204" y="0"/>
                  </a:lnTo>
                  <a:lnTo>
                    <a:pt x="204" y="32"/>
                  </a:lnTo>
                  <a:lnTo>
                    <a:pt x="123" y="32"/>
                  </a:lnTo>
                  <a:lnTo>
                    <a:pt x="123" y="93"/>
                  </a:lnTo>
                  <a:lnTo>
                    <a:pt x="99" y="93"/>
                  </a:lnTo>
                  <a:lnTo>
                    <a:pt x="96" y="138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0DBEA156-3E51-544E-8046-F670DADDE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2925" y="4200526"/>
              <a:ext cx="141288" cy="103188"/>
            </a:xfrm>
            <a:custGeom>
              <a:avLst/>
              <a:gdLst>
                <a:gd name="T0" fmla="*/ 40 w 134"/>
                <a:gd name="T1" fmla="*/ 4 h 98"/>
                <a:gd name="T2" fmla="*/ 40 w 134"/>
                <a:gd name="T3" fmla="*/ 4 h 98"/>
                <a:gd name="T4" fmla="*/ 9 w 134"/>
                <a:gd name="T5" fmla="*/ 26 h 98"/>
                <a:gd name="T6" fmla="*/ 2 w 134"/>
                <a:gd name="T7" fmla="*/ 39 h 98"/>
                <a:gd name="T8" fmla="*/ 0 w 134"/>
                <a:gd name="T9" fmla="*/ 52 h 98"/>
                <a:gd name="T10" fmla="*/ 11 w 134"/>
                <a:gd name="T11" fmla="*/ 60 h 98"/>
                <a:gd name="T12" fmla="*/ 49 w 134"/>
                <a:gd name="T13" fmla="*/ 59 h 98"/>
                <a:gd name="T14" fmla="*/ 73 w 134"/>
                <a:gd name="T15" fmla="*/ 53 h 98"/>
                <a:gd name="T16" fmla="*/ 76 w 134"/>
                <a:gd name="T17" fmla="*/ 65 h 98"/>
                <a:gd name="T18" fmla="*/ 74 w 134"/>
                <a:gd name="T19" fmla="*/ 80 h 98"/>
                <a:gd name="T20" fmla="*/ 97 w 134"/>
                <a:gd name="T21" fmla="*/ 92 h 98"/>
                <a:gd name="T22" fmla="*/ 102 w 134"/>
                <a:gd name="T23" fmla="*/ 97 h 98"/>
                <a:gd name="T24" fmla="*/ 133 w 134"/>
                <a:gd name="T25" fmla="*/ 98 h 98"/>
                <a:gd name="T26" fmla="*/ 134 w 134"/>
                <a:gd name="T27" fmla="*/ 85 h 98"/>
                <a:gd name="T28" fmla="*/ 106 w 134"/>
                <a:gd name="T29" fmla="*/ 51 h 98"/>
                <a:gd name="T30" fmla="*/ 74 w 134"/>
                <a:gd name="T31" fmla="*/ 8 h 98"/>
                <a:gd name="T32" fmla="*/ 55 w 134"/>
                <a:gd name="T33" fmla="*/ 0 h 98"/>
                <a:gd name="T34" fmla="*/ 40 w 134"/>
                <a:gd name="T35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4" h="98">
                  <a:moveTo>
                    <a:pt x="40" y="4"/>
                  </a:moveTo>
                  <a:lnTo>
                    <a:pt x="40" y="4"/>
                  </a:lnTo>
                  <a:lnTo>
                    <a:pt x="9" y="26"/>
                  </a:lnTo>
                  <a:lnTo>
                    <a:pt x="2" y="39"/>
                  </a:lnTo>
                  <a:lnTo>
                    <a:pt x="0" y="52"/>
                  </a:lnTo>
                  <a:lnTo>
                    <a:pt x="11" y="60"/>
                  </a:lnTo>
                  <a:lnTo>
                    <a:pt x="49" y="59"/>
                  </a:lnTo>
                  <a:lnTo>
                    <a:pt x="73" y="53"/>
                  </a:lnTo>
                  <a:lnTo>
                    <a:pt x="76" y="65"/>
                  </a:lnTo>
                  <a:lnTo>
                    <a:pt x="74" y="80"/>
                  </a:lnTo>
                  <a:lnTo>
                    <a:pt x="97" y="92"/>
                  </a:lnTo>
                  <a:lnTo>
                    <a:pt x="102" y="97"/>
                  </a:lnTo>
                  <a:lnTo>
                    <a:pt x="133" y="98"/>
                  </a:lnTo>
                  <a:lnTo>
                    <a:pt x="134" y="85"/>
                  </a:lnTo>
                  <a:lnTo>
                    <a:pt x="106" y="51"/>
                  </a:lnTo>
                  <a:lnTo>
                    <a:pt x="74" y="8"/>
                  </a:lnTo>
                  <a:lnTo>
                    <a:pt x="55" y="0"/>
                  </a:lnTo>
                  <a:lnTo>
                    <a:pt x="4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57F385E3-8BF5-CE40-960C-92F9275C7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7213" y="4262438"/>
              <a:ext cx="60325" cy="19050"/>
            </a:xfrm>
            <a:custGeom>
              <a:avLst/>
              <a:gdLst>
                <a:gd name="T0" fmla="*/ 1 w 57"/>
                <a:gd name="T1" fmla="*/ 8 h 17"/>
                <a:gd name="T2" fmla="*/ 1 w 57"/>
                <a:gd name="T3" fmla="*/ 8 h 17"/>
                <a:gd name="T4" fmla="*/ 0 w 57"/>
                <a:gd name="T5" fmla="*/ 17 h 17"/>
                <a:gd name="T6" fmla="*/ 55 w 57"/>
                <a:gd name="T7" fmla="*/ 16 h 17"/>
                <a:gd name="T8" fmla="*/ 57 w 57"/>
                <a:gd name="T9" fmla="*/ 8 h 17"/>
                <a:gd name="T10" fmla="*/ 56 w 57"/>
                <a:gd name="T11" fmla="*/ 0 h 17"/>
                <a:gd name="T12" fmla="*/ 41 w 57"/>
                <a:gd name="T13" fmla="*/ 6 h 17"/>
                <a:gd name="T14" fmla="*/ 1 w 57"/>
                <a:gd name="T15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17">
                  <a:moveTo>
                    <a:pt x="1" y="8"/>
                  </a:moveTo>
                  <a:lnTo>
                    <a:pt x="1" y="8"/>
                  </a:lnTo>
                  <a:lnTo>
                    <a:pt x="0" y="17"/>
                  </a:lnTo>
                  <a:lnTo>
                    <a:pt x="55" y="16"/>
                  </a:lnTo>
                  <a:lnTo>
                    <a:pt x="57" y="8"/>
                  </a:lnTo>
                  <a:lnTo>
                    <a:pt x="56" y="0"/>
                  </a:lnTo>
                  <a:lnTo>
                    <a:pt x="41" y="6"/>
                  </a:lnTo>
                  <a:lnTo>
                    <a:pt x="1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8A7F7BD-D267-5D42-8055-6C2C2B5C3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7213" y="4287838"/>
              <a:ext cx="85725" cy="23813"/>
            </a:xfrm>
            <a:custGeom>
              <a:avLst/>
              <a:gdLst>
                <a:gd name="T0" fmla="*/ 0 w 81"/>
                <a:gd name="T1" fmla="*/ 0 h 23"/>
                <a:gd name="T2" fmla="*/ 0 w 81"/>
                <a:gd name="T3" fmla="*/ 0 h 23"/>
                <a:gd name="T4" fmla="*/ 9 w 81"/>
                <a:gd name="T5" fmla="*/ 23 h 23"/>
                <a:gd name="T6" fmla="*/ 15 w 81"/>
                <a:gd name="T7" fmla="*/ 9 h 23"/>
                <a:gd name="T8" fmla="*/ 81 w 81"/>
                <a:gd name="T9" fmla="*/ 16 h 23"/>
                <a:gd name="T10" fmla="*/ 52 w 81"/>
                <a:gd name="T11" fmla="*/ 1 h 23"/>
                <a:gd name="T12" fmla="*/ 0 w 81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3">
                  <a:moveTo>
                    <a:pt x="0" y="0"/>
                  </a:moveTo>
                  <a:lnTo>
                    <a:pt x="0" y="0"/>
                  </a:lnTo>
                  <a:lnTo>
                    <a:pt x="9" y="23"/>
                  </a:lnTo>
                  <a:lnTo>
                    <a:pt x="15" y="9"/>
                  </a:lnTo>
                  <a:lnTo>
                    <a:pt x="81" y="16"/>
                  </a:lnTo>
                  <a:lnTo>
                    <a:pt x="52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xmlns="" id="{1D29BF5C-296E-494D-B514-7313824D6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3088" y="4303713"/>
              <a:ext cx="44450" cy="41275"/>
            </a:xfrm>
            <a:custGeom>
              <a:avLst/>
              <a:gdLst>
                <a:gd name="T0" fmla="*/ 0 w 42"/>
                <a:gd name="T1" fmla="*/ 18 h 40"/>
                <a:gd name="T2" fmla="*/ 0 w 42"/>
                <a:gd name="T3" fmla="*/ 18 h 40"/>
                <a:gd name="T4" fmla="*/ 11 w 42"/>
                <a:gd name="T5" fmla="*/ 40 h 40"/>
                <a:gd name="T6" fmla="*/ 42 w 42"/>
                <a:gd name="T7" fmla="*/ 14 h 40"/>
                <a:gd name="T8" fmla="*/ 42 w 42"/>
                <a:gd name="T9" fmla="*/ 6 h 40"/>
                <a:gd name="T10" fmla="*/ 6 w 42"/>
                <a:gd name="T11" fmla="*/ 0 h 40"/>
                <a:gd name="T12" fmla="*/ 0 w 42"/>
                <a:gd name="T13" fmla="*/ 1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0" y="18"/>
                  </a:moveTo>
                  <a:lnTo>
                    <a:pt x="0" y="18"/>
                  </a:lnTo>
                  <a:lnTo>
                    <a:pt x="11" y="40"/>
                  </a:lnTo>
                  <a:lnTo>
                    <a:pt x="42" y="14"/>
                  </a:lnTo>
                  <a:lnTo>
                    <a:pt x="42" y="6"/>
                  </a:lnTo>
                  <a:lnTo>
                    <a:pt x="6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1" name="Freeform 17">
              <a:extLst>
                <a:ext uri="{FF2B5EF4-FFF2-40B4-BE49-F238E27FC236}">
                  <a16:creationId xmlns:a16="http://schemas.microsoft.com/office/drawing/2014/main" xmlns="" id="{0A7A69A4-0A5E-A04A-8C72-EDBD3AD2E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5" y="4306888"/>
              <a:ext cx="160338" cy="106363"/>
            </a:xfrm>
            <a:custGeom>
              <a:avLst/>
              <a:gdLst>
                <a:gd name="T0" fmla="*/ 0 w 152"/>
                <a:gd name="T1" fmla="*/ 41 h 100"/>
                <a:gd name="T2" fmla="*/ 0 w 152"/>
                <a:gd name="T3" fmla="*/ 41 h 100"/>
                <a:gd name="T4" fmla="*/ 24 w 152"/>
                <a:gd name="T5" fmla="*/ 78 h 100"/>
                <a:gd name="T6" fmla="*/ 55 w 152"/>
                <a:gd name="T7" fmla="*/ 51 h 100"/>
                <a:gd name="T8" fmla="*/ 87 w 152"/>
                <a:gd name="T9" fmla="*/ 50 h 100"/>
                <a:gd name="T10" fmla="*/ 113 w 152"/>
                <a:gd name="T11" fmla="*/ 85 h 100"/>
                <a:gd name="T12" fmla="*/ 136 w 152"/>
                <a:gd name="T13" fmla="*/ 100 h 100"/>
                <a:gd name="T14" fmla="*/ 144 w 152"/>
                <a:gd name="T15" fmla="*/ 83 h 100"/>
                <a:gd name="T16" fmla="*/ 152 w 152"/>
                <a:gd name="T17" fmla="*/ 79 h 100"/>
                <a:gd name="T18" fmla="*/ 151 w 152"/>
                <a:gd name="T19" fmla="*/ 43 h 100"/>
                <a:gd name="T20" fmla="*/ 136 w 152"/>
                <a:gd name="T21" fmla="*/ 0 h 100"/>
                <a:gd name="T22" fmla="*/ 90 w 152"/>
                <a:gd name="T23" fmla="*/ 5 h 100"/>
                <a:gd name="T24" fmla="*/ 34 w 152"/>
                <a:gd name="T25" fmla="*/ 0 h 100"/>
                <a:gd name="T26" fmla="*/ 33 w 152"/>
                <a:gd name="T27" fmla="*/ 15 h 100"/>
                <a:gd name="T28" fmla="*/ 0 w 152"/>
                <a:gd name="T29" fmla="*/ 4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2" h="100">
                  <a:moveTo>
                    <a:pt x="0" y="41"/>
                  </a:moveTo>
                  <a:lnTo>
                    <a:pt x="0" y="41"/>
                  </a:lnTo>
                  <a:lnTo>
                    <a:pt x="24" y="78"/>
                  </a:lnTo>
                  <a:lnTo>
                    <a:pt x="55" y="51"/>
                  </a:lnTo>
                  <a:lnTo>
                    <a:pt x="87" y="50"/>
                  </a:lnTo>
                  <a:lnTo>
                    <a:pt x="113" y="85"/>
                  </a:lnTo>
                  <a:lnTo>
                    <a:pt x="136" y="100"/>
                  </a:lnTo>
                  <a:lnTo>
                    <a:pt x="144" y="83"/>
                  </a:lnTo>
                  <a:lnTo>
                    <a:pt x="152" y="79"/>
                  </a:lnTo>
                  <a:lnTo>
                    <a:pt x="151" y="43"/>
                  </a:lnTo>
                  <a:lnTo>
                    <a:pt x="136" y="0"/>
                  </a:lnTo>
                  <a:lnTo>
                    <a:pt x="90" y="5"/>
                  </a:lnTo>
                  <a:lnTo>
                    <a:pt x="34" y="0"/>
                  </a:lnTo>
                  <a:lnTo>
                    <a:pt x="33" y="1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2" name="Freeform 18">
              <a:extLst>
                <a:ext uri="{FF2B5EF4-FFF2-40B4-BE49-F238E27FC236}">
                  <a16:creationId xmlns:a16="http://schemas.microsoft.com/office/drawing/2014/main" xmlns="" id="{DE8F0F11-3C20-2642-804F-FDC819A4C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7538" y="4365626"/>
              <a:ext cx="79375" cy="74613"/>
            </a:xfrm>
            <a:custGeom>
              <a:avLst/>
              <a:gdLst>
                <a:gd name="T0" fmla="*/ 0 w 76"/>
                <a:gd name="T1" fmla="*/ 27 h 70"/>
                <a:gd name="T2" fmla="*/ 0 w 76"/>
                <a:gd name="T3" fmla="*/ 27 h 70"/>
                <a:gd name="T4" fmla="*/ 44 w 76"/>
                <a:gd name="T5" fmla="*/ 70 h 70"/>
                <a:gd name="T6" fmla="*/ 76 w 76"/>
                <a:gd name="T7" fmla="*/ 31 h 70"/>
                <a:gd name="T8" fmla="*/ 56 w 76"/>
                <a:gd name="T9" fmla="*/ 0 h 70"/>
                <a:gd name="T10" fmla="*/ 29 w 76"/>
                <a:gd name="T11" fmla="*/ 3 h 70"/>
                <a:gd name="T12" fmla="*/ 0 w 76"/>
                <a:gd name="T13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70">
                  <a:moveTo>
                    <a:pt x="0" y="27"/>
                  </a:moveTo>
                  <a:lnTo>
                    <a:pt x="0" y="27"/>
                  </a:lnTo>
                  <a:lnTo>
                    <a:pt x="44" y="70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9" y="3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3" name="Freeform 19">
              <a:extLst>
                <a:ext uri="{FF2B5EF4-FFF2-40B4-BE49-F238E27FC236}">
                  <a16:creationId xmlns:a16="http://schemas.microsoft.com/office/drawing/2014/main" xmlns="" id="{DA915A63-2241-7E44-B6A1-10F5C287E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8338" y="4402138"/>
              <a:ext cx="90488" cy="103188"/>
            </a:xfrm>
            <a:custGeom>
              <a:avLst/>
              <a:gdLst>
                <a:gd name="T0" fmla="*/ 0 w 86"/>
                <a:gd name="T1" fmla="*/ 40 h 97"/>
                <a:gd name="T2" fmla="*/ 0 w 86"/>
                <a:gd name="T3" fmla="*/ 40 h 97"/>
                <a:gd name="T4" fmla="*/ 86 w 86"/>
                <a:gd name="T5" fmla="*/ 97 h 97"/>
                <a:gd name="T6" fmla="*/ 84 w 86"/>
                <a:gd name="T7" fmla="*/ 53 h 97"/>
                <a:gd name="T8" fmla="*/ 58 w 86"/>
                <a:gd name="T9" fmla="*/ 23 h 97"/>
                <a:gd name="T10" fmla="*/ 32 w 86"/>
                <a:gd name="T11" fmla="*/ 0 h 97"/>
                <a:gd name="T12" fmla="*/ 0 w 86"/>
                <a:gd name="T13" fmla="*/ 4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7">
                  <a:moveTo>
                    <a:pt x="0" y="40"/>
                  </a:moveTo>
                  <a:lnTo>
                    <a:pt x="0" y="40"/>
                  </a:lnTo>
                  <a:lnTo>
                    <a:pt x="86" y="97"/>
                  </a:lnTo>
                  <a:lnTo>
                    <a:pt x="84" y="53"/>
                  </a:lnTo>
                  <a:lnTo>
                    <a:pt x="58" y="23"/>
                  </a:lnTo>
                  <a:lnTo>
                    <a:pt x="32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4" name="Freeform 20">
              <a:extLst>
                <a:ext uri="{FF2B5EF4-FFF2-40B4-BE49-F238E27FC236}">
                  <a16:creationId xmlns:a16="http://schemas.microsoft.com/office/drawing/2014/main" xmlns="" id="{3E196EC7-3B6F-0446-86A3-8257BACA7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4349751"/>
              <a:ext cx="158750" cy="157163"/>
            </a:xfrm>
            <a:custGeom>
              <a:avLst/>
              <a:gdLst>
                <a:gd name="T0" fmla="*/ 31 w 149"/>
                <a:gd name="T1" fmla="*/ 149 h 149"/>
                <a:gd name="T2" fmla="*/ 31 w 149"/>
                <a:gd name="T3" fmla="*/ 149 h 149"/>
                <a:gd name="T4" fmla="*/ 65 w 149"/>
                <a:gd name="T5" fmla="*/ 125 h 149"/>
                <a:gd name="T6" fmla="*/ 106 w 149"/>
                <a:gd name="T7" fmla="*/ 118 h 149"/>
                <a:gd name="T8" fmla="*/ 149 w 149"/>
                <a:gd name="T9" fmla="*/ 127 h 149"/>
                <a:gd name="T10" fmla="*/ 127 w 149"/>
                <a:gd name="T11" fmla="*/ 94 h 149"/>
                <a:gd name="T12" fmla="*/ 121 w 149"/>
                <a:gd name="T13" fmla="*/ 74 h 149"/>
                <a:gd name="T14" fmla="*/ 127 w 149"/>
                <a:gd name="T15" fmla="*/ 15 h 149"/>
                <a:gd name="T16" fmla="*/ 89 w 149"/>
                <a:gd name="T17" fmla="*/ 16 h 149"/>
                <a:gd name="T18" fmla="*/ 72 w 149"/>
                <a:gd name="T19" fmla="*/ 0 h 149"/>
                <a:gd name="T20" fmla="*/ 36 w 149"/>
                <a:gd name="T21" fmla="*/ 1 h 149"/>
                <a:gd name="T22" fmla="*/ 18 w 149"/>
                <a:gd name="T23" fmla="*/ 4 h 149"/>
                <a:gd name="T24" fmla="*/ 20 w 149"/>
                <a:gd name="T25" fmla="*/ 44 h 149"/>
                <a:gd name="T26" fmla="*/ 11 w 149"/>
                <a:gd name="T27" fmla="*/ 47 h 149"/>
                <a:gd name="T28" fmla="*/ 0 w 149"/>
                <a:gd name="T29" fmla="*/ 68 h 149"/>
                <a:gd name="T30" fmla="*/ 28 w 149"/>
                <a:gd name="T31" fmla="*/ 100 h 149"/>
                <a:gd name="T32" fmla="*/ 31 w 149"/>
                <a:gd name="T33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9" h="149">
                  <a:moveTo>
                    <a:pt x="31" y="149"/>
                  </a:moveTo>
                  <a:lnTo>
                    <a:pt x="31" y="149"/>
                  </a:lnTo>
                  <a:lnTo>
                    <a:pt x="65" y="125"/>
                  </a:lnTo>
                  <a:lnTo>
                    <a:pt x="106" y="118"/>
                  </a:lnTo>
                  <a:lnTo>
                    <a:pt x="149" y="127"/>
                  </a:lnTo>
                  <a:lnTo>
                    <a:pt x="127" y="94"/>
                  </a:lnTo>
                  <a:lnTo>
                    <a:pt x="121" y="74"/>
                  </a:lnTo>
                  <a:lnTo>
                    <a:pt x="127" y="15"/>
                  </a:lnTo>
                  <a:lnTo>
                    <a:pt x="89" y="16"/>
                  </a:lnTo>
                  <a:lnTo>
                    <a:pt x="72" y="0"/>
                  </a:lnTo>
                  <a:lnTo>
                    <a:pt x="36" y="1"/>
                  </a:lnTo>
                  <a:lnTo>
                    <a:pt x="18" y="4"/>
                  </a:lnTo>
                  <a:lnTo>
                    <a:pt x="20" y="44"/>
                  </a:lnTo>
                  <a:lnTo>
                    <a:pt x="11" y="47"/>
                  </a:lnTo>
                  <a:lnTo>
                    <a:pt x="0" y="68"/>
                  </a:lnTo>
                  <a:lnTo>
                    <a:pt x="28" y="100"/>
                  </a:lnTo>
                  <a:lnTo>
                    <a:pt x="31" y="14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5" name="Freeform 21">
              <a:extLst>
                <a:ext uri="{FF2B5EF4-FFF2-40B4-BE49-F238E27FC236}">
                  <a16:creationId xmlns:a16="http://schemas.microsoft.com/office/drawing/2014/main" xmlns="" id="{9E740751-ACE5-6B49-84E5-630C83183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1988" y="4002088"/>
              <a:ext cx="379413" cy="342900"/>
            </a:xfrm>
            <a:custGeom>
              <a:avLst/>
              <a:gdLst>
                <a:gd name="T0" fmla="*/ 0 w 358"/>
                <a:gd name="T1" fmla="*/ 234 h 324"/>
                <a:gd name="T2" fmla="*/ 0 w 358"/>
                <a:gd name="T3" fmla="*/ 234 h 324"/>
                <a:gd name="T4" fmla="*/ 24 w 358"/>
                <a:gd name="T5" fmla="*/ 218 h 324"/>
                <a:gd name="T6" fmla="*/ 159 w 358"/>
                <a:gd name="T7" fmla="*/ 217 h 324"/>
                <a:gd name="T8" fmla="*/ 127 w 358"/>
                <a:gd name="T9" fmla="*/ 1 h 324"/>
                <a:gd name="T10" fmla="*/ 163 w 358"/>
                <a:gd name="T11" fmla="*/ 0 h 324"/>
                <a:gd name="T12" fmla="*/ 335 w 358"/>
                <a:gd name="T13" fmla="*/ 131 h 324"/>
                <a:gd name="T14" fmla="*/ 358 w 358"/>
                <a:gd name="T15" fmla="*/ 134 h 324"/>
                <a:gd name="T16" fmla="*/ 349 w 358"/>
                <a:gd name="T17" fmla="*/ 207 h 324"/>
                <a:gd name="T18" fmla="*/ 241 w 358"/>
                <a:gd name="T19" fmla="*/ 217 h 324"/>
                <a:gd name="T20" fmla="*/ 158 w 358"/>
                <a:gd name="T21" fmla="*/ 279 h 324"/>
                <a:gd name="T22" fmla="*/ 143 w 358"/>
                <a:gd name="T23" fmla="*/ 321 h 324"/>
                <a:gd name="T24" fmla="*/ 85 w 358"/>
                <a:gd name="T25" fmla="*/ 324 h 324"/>
                <a:gd name="T26" fmla="*/ 70 w 358"/>
                <a:gd name="T27" fmla="*/ 281 h 324"/>
                <a:gd name="T28" fmla="*/ 26 w 358"/>
                <a:gd name="T29" fmla="*/ 285 h 324"/>
                <a:gd name="T30" fmla="*/ 27 w 358"/>
                <a:gd name="T31" fmla="*/ 271 h 324"/>
                <a:gd name="T32" fmla="*/ 0 w 358"/>
                <a:gd name="T33" fmla="*/ 23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8" h="324">
                  <a:moveTo>
                    <a:pt x="0" y="234"/>
                  </a:moveTo>
                  <a:lnTo>
                    <a:pt x="0" y="234"/>
                  </a:lnTo>
                  <a:lnTo>
                    <a:pt x="24" y="218"/>
                  </a:lnTo>
                  <a:lnTo>
                    <a:pt x="159" y="217"/>
                  </a:lnTo>
                  <a:lnTo>
                    <a:pt x="127" y="1"/>
                  </a:lnTo>
                  <a:lnTo>
                    <a:pt x="163" y="0"/>
                  </a:lnTo>
                  <a:lnTo>
                    <a:pt x="335" y="131"/>
                  </a:lnTo>
                  <a:lnTo>
                    <a:pt x="358" y="134"/>
                  </a:lnTo>
                  <a:lnTo>
                    <a:pt x="349" y="207"/>
                  </a:lnTo>
                  <a:lnTo>
                    <a:pt x="241" y="217"/>
                  </a:lnTo>
                  <a:lnTo>
                    <a:pt x="158" y="279"/>
                  </a:lnTo>
                  <a:lnTo>
                    <a:pt x="143" y="321"/>
                  </a:lnTo>
                  <a:lnTo>
                    <a:pt x="85" y="324"/>
                  </a:lnTo>
                  <a:lnTo>
                    <a:pt x="70" y="281"/>
                  </a:lnTo>
                  <a:lnTo>
                    <a:pt x="26" y="285"/>
                  </a:lnTo>
                  <a:lnTo>
                    <a:pt x="27" y="271"/>
                  </a:lnTo>
                  <a:lnTo>
                    <a:pt x="0" y="2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6" name="Freeform 22">
              <a:extLst>
                <a:ext uri="{FF2B5EF4-FFF2-40B4-BE49-F238E27FC236}">
                  <a16:creationId xmlns:a16="http://schemas.microsoft.com/office/drawing/2014/main" xmlns="" id="{A6E513C6-AAA4-EC4F-8FC6-8BAE057A1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0738" y="4235451"/>
              <a:ext cx="179388" cy="125413"/>
            </a:xfrm>
            <a:custGeom>
              <a:avLst/>
              <a:gdLst>
                <a:gd name="T0" fmla="*/ 94 w 170"/>
                <a:gd name="T1" fmla="*/ 2 h 118"/>
                <a:gd name="T2" fmla="*/ 94 w 170"/>
                <a:gd name="T3" fmla="*/ 2 h 118"/>
                <a:gd name="T4" fmla="*/ 123 w 170"/>
                <a:gd name="T5" fmla="*/ 0 h 118"/>
                <a:gd name="T6" fmla="*/ 170 w 170"/>
                <a:gd name="T7" fmla="*/ 66 h 118"/>
                <a:gd name="T8" fmla="*/ 126 w 170"/>
                <a:gd name="T9" fmla="*/ 99 h 118"/>
                <a:gd name="T10" fmla="*/ 95 w 170"/>
                <a:gd name="T11" fmla="*/ 91 h 118"/>
                <a:gd name="T12" fmla="*/ 52 w 170"/>
                <a:gd name="T13" fmla="*/ 91 h 118"/>
                <a:gd name="T14" fmla="*/ 46 w 170"/>
                <a:gd name="T15" fmla="*/ 116 h 118"/>
                <a:gd name="T16" fmla="*/ 10 w 170"/>
                <a:gd name="T17" fmla="*/ 118 h 118"/>
                <a:gd name="T18" fmla="*/ 0 w 170"/>
                <a:gd name="T19" fmla="*/ 105 h 118"/>
                <a:gd name="T20" fmla="*/ 13 w 170"/>
                <a:gd name="T21" fmla="*/ 64 h 118"/>
                <a:gd name="T22" fmla="*/ 94 w 170"/>
                <a:gd name="T23" fmla="*/ 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" h="118">
                  <a:moveTo>
                    <a:pt x="94" y="2"/>
                  </a:moveTo>
                  <a:lnTo>
                    <a:pt x="94" y="2"/>
                  </a:lnTo>
                  <a:lnTo>
                    <a:pt x="123" y="0"/>
                  </a:lnTo>
                  <a:lnTo>
                    <a:pt x="170" y="66"/>
                  </a:lnTo>
                  <a:lnTo>
                    <a:pt x="126" y="99"/>
                  </a:lnTo>
                  <a:lnTo>
                    <a:pt x="95" y="91"/>
                  </a:lnTo>
                  <a:lnTo>
                    <a:pt x="52" y="91"/>
                  </a:lnTo>
                  <a:lnTo>
                    <a:pt x="46" y="116"/>
                  </a:lnTo>
                  <a:lnTo>
                    <a:pt x="10" y="118"/>
                  </a:lnTo>
                  <a:lnTo>
                    <a:pt x="0" y="105"/>
                  </a:lnTo>
                  <a:lnTo>
                    <a:pt x="13" y="64"/>
                  </a:lnTo>
                  <a:lnTo>
                    <a:pt x="94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7" name="Freeform 23">
              <a:extLst>
                <a:ext uri="{FF2B5EF4-FFF2-40B4-BE49-F238E27FC236}">
                  <a16:creationId xmlns:a16="http://schemas.microsoft.com/office/drawing/2014/main" xmlns="" id="{A92F5BAF-B932-0245-824B-26101198FB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0438" y="4027488"/>
              <a:ext cx="352425" cy="274638"/>
            </a:xfrm>
            <a:custGeom>
              <a:avLst/>
              <a:gdLst>
                <a:gd name="T0" fmla="*/ 43 w 334"/>
                <a:gd name="T1" fmla="*/ 260 h 260"/>
                <a:gd name="T2" fmla="*/ 43 w 334"/>
                <a:gd name="T3" fmla="*/ 260 h 260"/>
                <a:gd name="T4" fmla="*/ 63 w 334"/>
                <a:gd name="T5" fmla="*/ 259 h 260"/>
                <a:gd name="T6" fmla="*/ 81 w 334"/>
                <a:gd name="T7" fmla="*/ 232 h 260"/>
                <a:gd name="T8" fmla="*/ 111 w 334"/>
                <a:gd name="T9" fmla="*/ 227 h 260"/>
                <a:gd name="T10" fmla="*/ 144 w 334"/>
                <a:gd name="T11" fmla="*/ 246 h 260"/>
                <a:gd name="T12" fmla="*/ 212 w 334"/>
                <a:gd name="T13" fmla="*/ 248 h 260"/>
                <a:gd name="T14" fmla="*/ 266 w 334"/>
                <a:gd name="T15" fmla="*/ 227 h 260"/>
                <a:gd name="T16" fmla="*/ 286 w 334"/>
                <a:gd name="T17" fmla="*/ 209 h 260"/>
                <a:gd name="T18" fmla="*/ 287 w 334"/>
                <a:gd name="T19" fmla="*/ 187 h 260"/>
                <a:gd name="T20" fmla="*/ 324 w 334"/>
                <a:gd name="T21" fmla="*/ 149 h 260"/>
                <a:gd name="T22" fmla="*/ 334 w 334"/>
                <a:gd name="T23" fmla="*/ 67 h 260"/>
                <a:gd name="T24" fmla="*/ 310 w 334"/>
                <a:gd name="T25" fmla="*/ 16 h 260"/>
                <a:gd name="T26" fmla="*/ 247 w 334"/>
                <a:gd name="T27" fmla="*/ 0 h 260"/>
                <a:gd name="T28" fmla="*/ 103 w 334"/>
                <a:gd name="T29" fmla="*/ 113 h 260"/>
                <a:gd name="T30" fmla="*/ 82 w 334"/>
                <a:gd name="T31" fmla="*/ 111 h 260"/>
                <a:gd name="T32" fmla="*/ 73 w 334"/>
                <a:gd name="T33" fmla="*/ 189 h 260"/>
                <a:gd name="T34" fmla="*/ 0 w 334"/>
                <a:gd name="T35" fmla="*/ 197 h 260"/>
                <a:gd name="T36" fmla="*/ 43 w 334"/>
                <a:gd name="T37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4" h="260">
                  <a:moveTo>
                    <a:pt x="43" y="260"/>
                  </a:moveTo>
                  <a:lnTo>
                    <a:pt x="43" y="260"/>
                  </a:lnTo>
                  <a:lnTo>
                    <a:pt x="63" y="259"/>
                  </a:lnTo>
                  <a:lnTo>
                    <a:pt x="81" y="232"/>
                  </a:lnTo>
                  <a:lnTo>
                    <a:pt x="111" y="227"/>
                  </a:lnTo>
                  <a:lnTo>
                    <a:pt x="144" y="246"/>
                  </a:lnTo>
                  <a:lnTo>
                    <a:pt x="212" y="248"/>
                  </a:lnTo>
                  <a:lnTo>
                    <a:pt x="266" y="227"/>
                  </a:lnTo>
                  <a:lnTo>
                    <a:pt x="286" y="209"/>
                  </a:lnTo>
                  <a:lnTo>
                    <a:pt x="287" y="187"/>
                  </a:lnTo>
                  <a:lnTo>
                    <a:pt x="324" y="149"/>
                  </a:lnTo>
                  <a:lnTo>
                    <a:pt x="334" y="67"/>
                  </a:lnTo>
                  <a:lnTo>
                    <a:pt x="310" y="16"/>
                  </a:lnTo>
                  <a:lnTo>
                    <a:pt x="247" y="0"/>
                  </a:lnTo>
                  <a:lnTo>
                    <a:pt x="103" y="113"/>
                  </a:lnTo>
                  <a:lnTo>
                    <a:pt x="82" y="111"/>
                  </a:lnTo>
                  <a:lnTo>
                    <a:pt x="73" y="189"/>
                  </a:lnTo>
                  <a:lnTo>
                    <a:pt x="0" y="197"/>
                  </a:lnTo>
                  <a:lnTo>
                    <a:pt x="43" y="26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8" name="Freeform 24">
              <a:extLst>
                <a:ext uri="{FF2B5EF4-FFF2-40B4-BE49-F238E27FC236}">
                  <a16:creationId xmlns:a16="http://schemas.microsoft.com/office/drawing/2014/main" xmlns="" id="{F1EE61E6-0699-9B46-BC88-B2C26D23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8363" y="4338638"/>
              <a:ext cx="84138" cy="147638"/>
            </a:xfrm>
            <a:custGeom>
              <a:avLst/>
              <a:gdLst>
                <a:gd name="T0" fmla="*/ 0 w 79"/>
                <a:gd name="T1" fmla="*/ 84 h 140"/>
                <a:gd name="T2" fmla="*/ 0 w 79"/>
                <a:gd name="T3" fmla="*/ 84 h 140"/>
                <a:gd name="T4" fmla="*/ 9 w 79"/>
                <a:gd name="T5" fmla="*/ 104 h 140"/>
                <a:gd name="T6" fmla="*/ 32 w 79"/>
                <a:gd name="T7" fmla="*/ 140 h 140"/>
                <a:gd name="T8" fmla="*/ 45 w 79"/>
                <a:gd name="T9" fmla="*/ 140 h 140"/>
                <a:gd name="T10" fmla="*/ 79 w 79"/>
                <a:gd name="T11" fmla="*/ 120 h 140"/>
                <a:gd name="T12" fmla="*/ 77 w 79"/>
                <a:gd name="T13" fmla="*/ 8 h 140"/>
                <a:gd name="T14" fmla="*/ 50 w 79"/>
                <a:gd name="T15" fmla="*/ 0 h 140"/>
                <a:gd name="T16" fmla="*/ 12 w 79"/>
                <a:gd name="T17" fmla="*/ 1 h 140"/>
                <a:gd name="T18" fmla="*/ 0 w 79"/>
                <a:gd name="T19" fmla="*/ 8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140">
                  <a:moveTo>
                    <a:pt x="0" y="84"/>
                  </a:moveTo>
                  <a:lnTo>
                    <a:pt x="0" y="84"/>
                  </a:lnTo>
                  <a:lnTo>
                    <a:pt x="9" y="104"/>
                  </a:lnTo>
                  <a:lnTo>
                    <a:pt x="32" y="140"/>
                  </a:lnTo>
                  <a:lnTo>
                    <a:pt x="45" y="140"/>
                  </a:lnTo>
                  <a:lnTo>
                    <a:pt x="79" y="120"/>
                  </a:lnTo>
                  <a:lnTo>
                    <a:pt x="77" y="8"/>
                  </a:lnTo>
                  <a:lnTo>
                    <a:pt x="50" y="0"/>
                  </a:lnTo>
                  <a:lnTo>
                    <a:pt x="12" y="1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9" name="Freeform 25">
              <a:extLst>
                <a:ext uri="{FF2B5EF4-FFF2-40B4-BE49-F238E27FC236}">
                  <a16:creationId xmlns:a16="http://schemas.microsoft.com/office/drawing/2014/main" xmlns="" id="{4583F163-F4F5-694C-AC94-D0D6C3B76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7263" y="4338638"/>
              <a:ext cx="23813" cy="123825"/>
            </a:xfrm>
            <a:custGeom>
              <a:avLst/>
              <a:gdLst>
                <a:gd name="T0" fmla="*/ 2 w 23"/>
                <a:gd name="T1" fmla="*/ 116 h 116"/>
                <a:gd name="T2" fmla="*/ 2 w 23"/>
                <a:gd name="T3" fmla="*/ 116 h 116"/>
                <a:gd name="T4" fmla="*/ 23 w 23"/>
                <a:gd name="T5" fmla="*/ 103 h 116"/>
                <a:gd name="T6" fmla="*/ 22 w 23"/>
                <a:gd name="T7" fmla="*/ 22 h 116"/>
                <a:gd name="T8" fmla="*/ 9 w 23"/>
                <a:gd name="T9" fmla="*/ 0 h 116"/>
                <a:gd name="T10" fmla="*/ 0 w 23"/>
                <a:gd name="T11" fmla="*/ 7 h 116"/>
                <a:gd name="T12" fmla="*/ 2 w 23"/>
                <a:gd name="T13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16">
                  <a:moveTo>
                    <a:pt x="2" y="116"/>
                  </a:moveTo>
                  <a:lnTo>
                    <a:pt x="2" y="116"/>
                  </a:lnTo>
                  <a:lnTo>
                    <a:pt x="23" y="103"/>
                  </a:lnTo>
                  <a:lnTo>
                    <a:pt x="22" y="22"/>
                  </a:lnTo>
                  <a:lnTo>
                    <a:pt x="9" y="0"/>
                  </a:lnTo>
                  <a:lnTo>
                    <a:pt x="0" y="7"/>
                  </a:lnTo>
                  <a:lnTo>
                    <a:pt x="2" y="11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0" name="Freeform 26">
              <a:extLst>
                <a:ext uri="{FF2B5EF4-FFF2-40B4-BE49-F238E27FC236}">
                  <a16:creationId xmlns:a16="http://schemas.microsoft.com/office/drawing/2014/main" xmlns="" id="{983DB090-21A8-734D-B24F-78A1EF4C4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3138" y="4308476"/>
              <a:ext cx="55563" cy="138113"/>
            </a:xfrm>
            <a:custGeom>
              <a:avLst/>
              <a:gdLst>
                <a:gd name="T0" fmla="*/ 14 w 53"/>
                <a:gd name="T1" fmla="*/ 131 h 131"/>
                <a:gd name="T2" fmla="*/ 14 w 53"/>
                <a:gd name="T3" fmla="*/ 131 h 131"/>
                <a:gd name="T4" fmla="*/ 31 w 53"/>
                <a:gd name="T5" fmla="*/ 131 h 131"/>
                <a:gd name="T6" fmla="*/ 32 w 53"/>
                <a:gd name="T7" fmla="*/ 84 h 131"/>
                <a:gd name="T8" fmla="*/ 53 w 53"/>
                <a:gd name="T9" fmla="*/ 53 h 131"/>
                <a:gd name="T10" fmla="*/ 52 w 53"/>
                <a:gd name="T11" fmla="*/ 0 h 131"/>
                <a:gd name="T12" fmla="*/ 33 w 53"/>
                <a:gd name="T13" fmla="*/ 0 h 131"/>
                <a:gd name="T14" fmla="*/ 0 w 53"/>
                <a:gd name="T15" fmla="*/ 25 h 131"/>
                <a:gd name="T16" fmla="*/ 14 w 53"/>
                <a:gd name="T17" fmla="*/ 51 h 131"/>
                <a:gd name="T18" fmla="*/ 14 w 53"/>
                <a:gd name="T1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131">
                  <a:moveTo>
                    <a:pt x="14" y="131"/>
                  </a:moveTo>
                  <a:lnTo>
                    <a:pt x="14" y="131"/>
                  </a:lnTo>
                  <a:lnTo>
                    <a:pt x="31" y="131"/>
                  </a:lnTo>
                  <a:lnTo>
                    <a:pt x="32" y="84"/>
                  </a:lnTo>
                  <a:lnTo>
                    <a:pt x="53" y="53"/>
                  </a:lnTo>
                  <a:lnTo>
                    <a:pt x="52" y="0"/>
                  </a:lnTo>
                  <a:lnTo>
                    <a:pt x="33" y="0"/>
                  </a:lnTo>
                  <a:lnTo>
                    <a:pt x="0" y="25"/>
                  </a:lnTo>
                  <a:lnTo>
                    <a:pt x="14" y="51"/>
                  </a:lnTo>
                  <a:lnTo>
                    <a:pt x="14" y="13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1" name="Freeform 27">
              <a:extLst>
                <a:ext uri="{FF2B5EF4-FFF2-40B4-BE49-F238E27FC236}">
                  <a16:creationId xmlns:a16="http://schemas.microsoft.com/office/drawing/2014/main" xmlns="" id="{AAB84506-31A8-6542-A07C-A8AC5075D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1238" y="4271963"/>
              <a:ext cx="261938" cy="225425"/>
            </a:xfrm>
            <a:custGeom>
              <a:avLst/>
              <a:gdLst>
                <a:gd name="T0" fmla="*/ 0 w 248"/>
                <a:gd name="T1" fmla="*/ 164 h 212"/>
                <a:gd name="T2" fmla="*/ 0 w 248"/>
                <a:gd name="T3" fmla="*/ 164 h 212"/>
                <a:gd name="T4" fmla="*/ 31 w 248"/>
                <a:gd name="T5" fmla="*/ 165 h 212"/>
                <a:gd name="T6" fmla="*/ 68 w 248"/>
                <a:gd name="T7" fmla="*/ 207 h 212"/>
                <a:gd name="T8" fmla="*/ 86 w 248"/>
                <a:gd name="T9" fmla="*/ 212 h 212"/>
                <a:gd name="T10" fmla="*/ 100 w 248"/>
                <a:gd name="T11" fmla="*/ 205 h 212"/>
                <a:gd name="T12" fmla="*/ 122 w 248"/>
                <a:gd name="T13" fmla="*/ 202 h 212"/>
                <a:gd name="T14" fmla="*/ 129 w 248"/>
                <a:gd name="T15" fmla="*/ 172 h 212"/>
                <a:gd name="T16" fmla="*/ 159 w 248"/>
                <a:gd name="T17" fmla="*/ 153 h 212"/>
                <a:gd name="T18" fmla="*/ 190 w 248"/>
                <a:gd name="T19" fmla="*/ 151 h 212"/>
                <a:gd name="T20" fmla="*/ 248 w 248"/>
                <a:gd name="T21" fmla="*/ 44 h 212"/>
                <a:gd name="T22" fmla="*/ 247 w 248"/>
                <a:gd name="T23" fmla="*/ 20 h 212"/>
                <a:gd name="T24" fmla="*/ 221 w 248"/>
                <a:gd name="T25" fmla="*/ 0 h 212"/>
                <a:gd name="T26" fmla="*/ 167 w 248"/>
                <a:gd name="T27" fmla="*/ 23 h 212"/>
                <a:gd name="T28" fmla="*/ 95 w 248"/>
                <a:gd name="T29" fmla="*/ 22 h 212"/>
                <a:gd name="T30" fmla="*/ 61 w 248"/>
                <a:gd name="T31" fmla="*/ 1 h 212"/>
                <a:gd name="T32" fmla="*/ 36 w 248"/>
                <a:gd name="T33" fmla="*/ 6 h 212"/>
                <a:gd name="T34" fmla="*/ 24 w 248"/>
                <a:gd name="T35" fmla="*/ 28 h 212"/>
                <a:gd name="T36" fmla="*/ 23 w 248"/>
                <a:gd name="T37" fmla="*/ 91 h 212"/>
                <a:gd name="T38" fmla="*/ 2 w 248"/>
                <a:gd name="T39" fmla="*/ 120 h 212"/>
                <a:gd name="T40" fmla="*/ 0 w 248"/>
                <a:gd name="T41" fmla="*/ 16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8" h="212">
                  <a:moveTo>
                    <a:pt x="0" y="164"/>
                  </a:moveTo>
                  <a:lnTo>
                    <a:pt x="0" y="164"/>
                  </a:lnTo>
                  <a:lnTo>
                    <a:pt x="31" y="165"/>
                  </a:lnTo>
                  <a:lnTo>
                    <a:pt x="68" y="207"/>
                  </a:lnTo>
                  <a:lnTo>
                    <a:pt x="86" y="212"/>
                  </a:lnTo>
                  <a:lnTo>
                    <a:pt x="100" y="205"/>
                  </a:lnTo>
                  <a:lnTo>
                    <a:pt x="122" y="202"/>
                  </a:lnTo>
                  <a:lnTo>
                    <a:pt x="129" y="172"/>
                  </a:lnTo>
                  <a:lnTo>
                    <a:pt x="159" y="153"/>
                  </a:lnTo>
                  <a:lnTo>
                    <a:pt x="190" y="151"/>
                  </a:lnTo>
                  <a:lnTo>
                    <a:pt x="248" y="44"/>
                  </a:lnTo>
                  <a:lnTo>
                    <a:pt x="247" y="20"/>
                  </a:lnTo>
                  <a:lnTo>
                    <a:pt x="221" y="0"/>
                  </a:lnTo>
                  <a:lnTo>
                    <a:pt x="167" y="23"/>
                  </a:lnTo>
                  <a:lnTo>
                    <a:pt x="95" y="22"/>
                  </a:lnTo>
                  <a:lnTo>
                    <a:pt x="61" y="1"/>
                  </a:lnTo>
                  <a:lnTo>
                    <a:pt x="36" y="6"/>
                  </a:lnTo>
                  <a:lnTo>
                    <a:pt x="24" y="28"/>
                  </a:lnTo>
                  <a:lnTo>
                    <a:pt x="23" y="91"/>
                  </a:lnTo>
                  <a:lnTo>
                    <a:pt x="2" y="120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2" name="Freeform 28">
              <a:extLst>
                <a:ext uri="{FF2B5EF4-FFF2-40B4-BE49-F238E27FC236}">
                  <a16:creationId xmlns:a16="http://schemas.microsoft.com/office/drawing/2014/main" xmlns="" id="{513A551D-29A0-C644-9BDE-DF2902CA5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0775" y="3662363"/>
              <a:ext cx="87313" cy="185738"/>
            </a:xfrm>
            <a:custGeom>
              <a:avLst/>
              <a:gdLst>
                <a:gd name="T0" fmla="*/ 1 w 83"/>
                <a:gd name="T1" fmla="*/ 18 h 175"/>
                <a:gd name="T2" fmla="*/ 1 w 83"/>
                <a:gd name="T3" fmla="*/ 18 h 175"/>
                <a:gd name="T4" fmla="*/ 44 w 83"/>
                <a:gd name="T5" fmla="*/ 0 h 175"/>
                <a:gd name="T6" fmla="*/ 59 w 83"/>
                <a:gd name="T7" fmla="*/ 9 h 175"/>
                <a:gd name="T8" fmla="*/ 59 w 83"/>
                <a:gd name="T9" fmla="*/ 21 h 175"/>
                <a:gd name="T10" fmla="*/ 53 w 83"/>
                <a:gd name="T11" fmla="*/ 30 h 175"/>
                <a:gd name="T12" fmla="*/ 54 w 83"/>
                <a:gd name="T13" fmla="*/ 45 h 175"/>
                <a:gd name="T14" fmla="*/ 60 w 83"/>
                <a:gd name="T15" fmla="*/ 49 h 175"/>
                <a:gd name="T16" fmla="*/ 60 w 83"/>
                <a:gd name="T17" fmla="*/ 76 h 175"/>
                <a:gd name="T18" fmla="*/ 53 w 83"/>
                <a:gd name="T19" fmla="*/ 89 h 175"/>
                <a:gd name="T20" fmla="*/ 54 w 83"/>
                <a:gd name="T21" fmla="*/ 97 h 175"/>
                <a:gd name="T22" fmla="*/ 83 w 83"/>
                <a:gd name="T23" fmla="*/ 108 h 175"/>
                <a:gd name="T24" fmla="*/ 59 w 83"/>
                <a:gd name="T25" fmla="*/ 144 h 175"/>
                <a:gd name="T26" fmla="*/ 50 w 83"/>
                <a:gd name="T27" fmla="*/ 144 h 175"/>
                <a:gd name="T28" fmla="*/ 49 w 83"/>
                <a:gd name="T29" fmla="*/ 173 h 175"/>
                <a:gd name="T30" fmla="*/ 38 w 83"/>
                <a:gd name="T31" fmla="*/ 175 h 175"/>
                <a:gd name="T32" fmla="*/ 30 w 83"/>
                <a:gd name="T33" fmla="*/ 167 h 175"/>
                <a:gd name="T34" fmla="*/ 32 w 83"/>
                <a:gd name="T35" fmla="*/ 137 h 175"/>
                <a:gd name="T36" fmla="*/ 3 w 83"/>
                <a:gd name="T37" fmla="*/ 109 h 175"/>
                <a:gd name="T38" fmla="*/ 0 w 83"/>
                <a:gd name="T39" fmla="*/ 85 h 175"/>
                <a:gd name="T40" fmla="*/ 13 w 83"/>
                <a:gd name="T41" fmla="*/ 74 h 175"/>
                <a:gd name="T42" fmla="*/ 1 w 83"/>
                <a:gd name="T43" fmla="*/ 1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3" h="175">
                  <a:moveTo>
                    <a:pt x="1" y="18"/>
                  </a:moveTo>
                  <a:lnTo>
                    <a:pt x="1" y="18"/>
                  </a:lnTo>
                  <a:lnTo>
                    <a:pt x="44" y="0"/>
                  </a:lnTo>
                  <a:lnTo>
                    <a:pt x="59" y="9"/>
                  </a:lnTo>
                  <a:lnTo>
                    <a:pt x="59" y="21"/>
                  </a:lnTo>
                  <a:lnTo>
                    <a:pt x="53" y="30"/>
                  </a:lnTo>
                  <a:lnTo>
                    <a:pt x="54" y="45"/>
                  </a:lnTo>
                  <a:lnTo>
                    <a:pt x="60" y="49"/>
                  </a:lnTo>
                  <a:lnTo>
                    <a:pt x="60" y="76"/>
                  </a:lnTo>
                  <a:lnTo>
                    <a:pt x="53" y="89"/>
                  </a:lnTo>
                  <a:lnTo>
                    <a:pt x="54" y="97"/>
                  </a:lnTo>
                  <a:lnTo>
                    <a:pt x="83" y="108"/>
                  </a:lnTo>
                  <a:lnTo>
                    <a:pt x="59" y="144"/>
                  </a:lnTo>
                  <a:lnTo>
                    <a:pt x="50" y="144"/>
                  </a:lnTo>
                  <a:lnTo>
                    <a:pt x="49" y="173"/>
                  </a:lnTo>
                  <a:lnTo>
                    <a:pt x="38" y="175"/>
                  </a:lnTo>
                  <a:lnTo>
                    <a:pt x="30" y="167"/>
                  </a:lnTo>
                  <a:lnTo>
                    <a:pt x="32" y="137"/>
                  </a:lnTo>
                  <a:lnTo>
                    <a:pt x="3" y="109"/>
                  </a:lnTo>
                  <a:lnTo>
                    <a:pt x="0" y="85"/>
                  </a:lnTo>
                  <a:lnTo>
                    <a:pt x="13" y="74"/>
                  </a:lnTo>
                  <a:lnTo>
                    <a:pt x="1" y="1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3" name="Freeform 29">
              <a:extLst>
                <a:ext uri="{FF2B5EF4-FFF2-40B4-BE49-F238E27FC236}">
                  <a16:creationId xmlns:a16="http://schemas.microsoft.com/office/drawing/2014/main" xmlns="" id="{CAC20C5D-24DD-EA47-9AE0-6CCC9279C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3778251"/>
              <a:ext cx="346075" cy="339725"/>
            </a:xfrm>
            <a:custGeom>
              <a:avLst/>
              <a:gdLst>
                <a:gd name="T0" fmla="*/ 0 w 327"/>
                <a:gd name="T1" fmla="*/ 71 h 321"/>
                <a:gd name="T2" fmla="*/ 0 w 327"/>
                <a:gd name="T3" fmla="*/ 71 h 321"/>
                <a:gd name="T4" fmla="*/ 13 w 327"/>
                <a:gd name="T5" fmla="*/ 69 h 321"/>
                <a:gd name="T6" fmla="*/ 16 w 327"/>
                <a:gd name="T7" fmla="*/ 41 h 321"/>
                <a:gd name="T8" fmla="*/ 22 w 327"/>
                <a:gd name="T9" fmla="*/ 41 h 321"/>
                <a:gd name="T10" fmla="*/ 47 w 327"/>
                <a:gd name="T11" fmla="*/ 0 h 321"/>
                <a:gd name="T12" fmla="*/ 109 w 327"/>
                <a:gd name="T13" fmla="*/ 18 h 321"/>
                <a:gd name="T14" fmla="*/ 126 w 327"/>
                <a:gd name="T15" fmla="*/ 44 h 321"/>
                <a:gd name="T16" fmla="*/ 187 w 327"/>
                <a:gd name="T17" fmla="*/ 72 h 321"/>
                <a:gd name="T18" fmla="*/ 218 w 327"/>
                <a:gd name="T19" fmla="*/ 58 h 321"/>
                <a:gd name="T20" fmla="*/ 215 w 327"/>
                <a:gd name="T21" fmla="*/ 45 h 321"/>
                <a:gd name="T22" fmla="*/ 202 w 327"/>
                <a:gd name="T23" fmla="*/ 32 h 321"/>
                <a:gd name="T24" fmla="*/ 203 w 327"/>
                <a:gd name="T25" fmla="*/ 22 h 321"/>
                <a:gd name="T26" fmla="*/ 226 w 327"/>
                <a:gd name="T27" fmla="*/ 3 h 321"/>
                <a:gd name="T28" fmla="*/ 270 w 327"/>
                <a:gd name="T29" fmla="*/ 3 h 321"/>
                <a:gd name="T30" fmla="*/ 287 w 327"/>
                <a:gd name="T31" fmla="*/ 26 h 321"/>
                <a:gd name="T32" fmla="*/ 323 w 327"/>
                <a:gd name="T33" fmla="*/ 31 h 321"/>
                <a:gd name="T34" fmla="*/ 327 w 327"/>
                <a:gd name="T35" fmla="*/ 321 h 321"/>
                <a:gd name="T36" fmla="*/ 301 w 327"/>
                <a:gd name="T37" fmla="*/ 320 h 321"/>
                <a:gd name="T38" fmla="*/ 140 w 327"/>
                <a:gd name="T39" fmla="*/ 236 h 321"/>
                <a:gd name="T40" fmla="*/ 123 w 327"/>
                <a:gd name="T41" fmla="*/ 246 h 321"/>
                <a:gd name="T42" fmla="*/ 57 w 327"/>
                <a:gd name="T43" fmla="*/ 230 h 321"/>
                <a:gd name="T44" fmla="*/ 39 w 327"/>
                <a:gd name="T45" fmla="*/ 206 h 321"/>
                <a:gd name="T46" fmla="*/ 13 w 327"/>
                <a:gd name="T47" fmla="*/ 202 h 321"/>
                <a:gd name="T48" fmla="*/ 0 w 327"/>
                <a:gd name="T49" fmla="*/ 179 h 321"/>
                <a:gd name="T50" fmla="*/ 0 w 327"/>
                <a:gd name="T51" fmla="*/ 7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7" h="321">
                  <a:moveTo>
                    <a:pt x="0" y="71"/>
                  </a:moveTo>
                  <a:lnTo>
                    <a:pt x="0" y="71"/>
                  </a:lnTo>
                  <a:lnTo>
                    <a:pt x="13" y="69"/>
                  </a:lnTo>
                  <a:lnTo>
                    <a:pt x="16" y="41"/>
                  </a:lnTo>
                  <a:lnTo>
                    <a:pt x="22" y="41"/>
                  </a:lnTo>
                  <a:lnTo>
                    <a:pt x="47" y="0"/>
                  </a:lnTo>
                  <a:lnTo>
                    <a:pt x="109" y="18"/>
                  </a:lnTo>
                  <a:lnTo>
                    <a:pt x="126" y="44"/>
                  </a:lnTo>
                  <a:lnTo>
                    <a:pt x="187" y="72"/>
                  </a:lnTo>
                  <a:lnTo>
                    <a:pt x="218" y="58"/>
                  </a:lnTo>
                  <a:lnTo>
                    <a:pt x="215" y="45"/>
                  </a:lnTo>
                  <a:lnTo>
                    <a:pt x="202" y="32"/>
                  </a:lnTo>
                  <a:lnTo>
                    <a:pt x="203" y="22"/>
                  </a:lnTo>
                  <a:lnTo>
                    <a:pt x="226" y="3"/>
                  </a:lnTo>
                  <a:lnTo>
                    <a:pt x="270" y="3"/>
                  </a:lnTo>
                  <a:lnTo>
                    <a:pt x="287" y="26"/>
                  </a:lnTo>
                  <a:lnTo>
                    <a:pt x="323" y="31"/>
                  </a:lnTo>
                  <a:lnTo>
                    <a:pt x="327" y="321"/>
                  </a:lnTo>
                  <a:lnTo>
                    <a:pt x="301" y="320"/>
                  </a:lnTo>
                  <a:lnTo>
                    <a:pt x="140" y="236"/>
                  </a:lnTo>
                  <a:lnTo>
                    <a:pt x="123" y="246"/>
                  </a:lnTo>
                  <a:lnTo>
                    <a:pt x="57" y="230"/>
                  </a:lnTo>
                  <a:lnTo>
                    <a:pt x="39" y="206"/>
                  </a:lnTo>
                  <a:lnTo>
                    <a:pt x="13" y="202"/>
                  </a:lnTo>
                  <a:lnTo>
                    <a:pt x="0" y="179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xmlns="" id="{F23E207C-A2B5-7F40-84BE-218FD4819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1300" y="3803651"/>
              <a:ext cx="239713" cy="258763"/>
            </a:xfrm>
            <a:custGeom>
              <a:avLst/>
              <a:gdLst>
                <a:gd name="T0" fmla="*/ 0 w 226"/>
                <a:gd name="T1" fmla="*/ 8 h 245"/>
                <a:gd name="T2" fmla="*/ 0 w 226"/>
                <a:gd name="T3" fmla="*/ 8 h 245"/>
                <a:gd name="T4" fmla="*/ 21 w 226"/>
                <a:gd name="T5" fmla="*/ 9 h 245"/>
                <a:gd name="T6" fmla="*/ 62 w 226"/>
                <a:gd name="T7" fmla="*/ 20 h 245"/>
                <a:gd name="T8" fmla="*/ 81 w 226"/>
                <a:gd name="T9" fmla="*/ 21 h 245"/>
                <a:gd name="T10" fmla="*/ 105 w 226"/>
                <a:gd name="T11" fmla="*/ 0 h 245"/>
                <a:gd name="T12" fmla="*/ 116 w 226"/>
                <a:gd name="T13" fmla="*/ 0 h 245"/>
                <a:gd name="T14" fmla="*/ 137 w 226"/>
                <a:gd name="T15" fmla="*/ 12 h 245"/>
                <a:gd name="T16" fmla="*/ 163 w 226"/>
                <a:gd name="T17" fmla="*/ 12 h 245"/>
                <a:gd name="T18" fmla="*/ 167 w 226"/>
                <a:gd name="T19" fmla="*/ 11 h 245"/>
                <a:gd name="T20" fmla="*/ 184 w 226"/>
                <a:gd name="T21" fmla="*/ 58 h 245"/>
                <a:gd name="T22" fmla="*/ 188 w 226"/>
                <a:gd name="T23" fmla="*/ 74 h 245"/>
                <a:gd name="T24" fmla="*/ 193 w 226"/>
                <a:gd name="T25" fmla="*/ 96 h 245"/>
                <a:gd name="T26" fmla="*/ 185 w 226"/>
                <a:gd name="T27" fmla="*/ 102 h 245"/>
                <a:gd name="T28" fmla="*/ 172 w 226"/>
                <a:gd name="T29" fmla="*/ 95 h 245"/>
                <a:gd name="T30" fmla="*/ 156 w 226"/>
                <a:gd name="T31" fmla="*/ 45 h 245"/>
                <a:gd name="T32" fmla="*/ 142 w 226"/>
                <a:gd name="T33" fmla="*/ 44 h 245"/>
                <a:gd name="T34" fmla="*/ 141 w 226"/>
                <a:gd name="T35" fmla="*/ 61 h 245"/>
                <a:gd name="T36" fmla="*/ 151 w 226"/>
                <a:gd name="T37" fmla="*/ 91 h 245"/>
                <a:gd name="T38" fmla="*/ 224 w 226"/>
                <a:gd name="T39" fmla="*/ 182 h 245"/>
                <a:gd name="T40" fmla="*/ 226 w 226"/>
                <a:gd name="T41" fmla="*/ 221 h 245"/>
                <a:gd name="T42" fmla="*/ 204 w 226"/>
                <a:gd name="T43" fmla="*/ 245 h 245"/>
                <a:gd name="T44" fmla="*/ 3 w 226"/>
                <a:gd name="T45" fmla="*/ 243 h 245"/>
                <a:gd name="T46" fmla="*/ 0 w 226"/>
                <a:gd name="T47" fmla="*/ 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6" h="245">
                  <a:moveTo>
                    <a:pt x="0" y="8"/>
                  </a:moveTo>
                  <a:lnTo>
                    <a:pt x="0" y="8"/>
                  </a:lnTo>
                  <a:lnTo>
                    <a:pt x="21" y="9"/>
                  </a:lnTo>
                  <a:lnTo>
                    <a:pt x="62" y="20"/>
                  </a:lnTo>
                  <a:lnTo>
                    <a:pt x="81" y="21"/>
                  </a:lnTo>
                  <a:lnTo>
                    <a:pt x="105" y="0"/>
                  </a:lnTo>
                  <a:lnTo>
                    <a:pt x="116" y="0"/>
                  </a:lnTo>
                  <a:lnTo>
                    <a:pt x="137" y="12"/>
                  </a:lnTo>
                  <a:lnTo>
                    <a:pt x="163" y="12"/>
                  </a:lnTo>
                  <a:lnTo>
                    <a:pt x="167" y="11"/>
                  </a:lnTo>
                  <a:lnTo>
                    <a:pt x="184" y="58"/>
                  </a:lnTo>
                  <a:lnTo>
                    <a:pt x="188" y="74"/>
                  </a:lnTo>
                  <a:lnTo>
                    <a:pt x="193" y="96"/>
                  </a:lnTo>
                  <a:lnTo>
                    <a:pt x="185" y="102"/>
                  </a:lnTo>
                  <a:lnTo>
                    <a:pt x="172" y="95"/>
                  </a:lnTo>
                  <a:lnTo>
                    <a:pt x="156" y="45"/>
                  </a:lnTo>
                  <a:lnTo>
                    <a:pt x="142" y="44"/>
                  </a:lnTo>
                  <a:lnTo>
                    <a:pt x="141" y="61"/>
                  </a:lnTo>
                  <a:lnTo>
                    <a:pt x="151" y="91"/>
                  </a:lnTo>
                  <a:lnTo>
                    <a:pt x="224" y="182"/>
                  </a:lnTo>
                  <a:lnTo>
                    <a:pt x="226" y="221"/>
                  </a:lnTo>
                  <a:lnTo>
                    <a:pt x="204" y="245"/>
                  </a:lnTo>
                  <a:lnTo>
                    <a:pt x="3" y="243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xmlns="" id="{671BC78A-40D1-A047-B944-A3E626F80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9363" y="4035426"/>
              <a:ext cx="241300" cy="382588"/>
            </a:xfrm>
            <a:custGeom>
              <a:avLst/>
              <a:gdLst>
                <a:gd name="T0" fmla="*/ 19 w 228"/>
                <a:gd name="T1" fmla="*/ 205 h 361"/>
                <a:gd name="T2" fmla="*/ 19 w 228"/>
                <a:gd name="T3" fmla="*/ 205 h 361"/>
                <a:gd name="T4" fmla="*/ 20 w 228"/>
                <a:gd name="T5" fmla="*/ 181 h 361"/>
                <a:gd name="T6" fmla="*/ 58 w 228"/>
                <a:gd name="T7" fmla="*/ 145 h 361"/>
                <a:gd name="T8" fmla="*/ 68 w 228"/>
                <a:gd name="T9" fmla="*/ 56 h 361"/>
                <a:gd name="T10" fmla="*/ 43 w 228"/>
                <a:gd name="T11" fmla="*/ 9 h 361"/>
                <a:gd name="T12" fmla="*/ 60 w 228"/>
                <a:gd name="T13" fmla="*/ 0 h 361"/>
                <a:gd name="T14" fmla="*/ 228 w 228"/>
                <a:gd name="T15" fmla="*/ 88 h 361"/>
                <a:gd name="T16" fmla="*/ 227 w 228"/>
                <a:gd name="T17" fmla="*/ 173 h 361"/>
                <a:gd name="T18" fmla="*/ 197 w 228"/>
                <a:gd name="T19" fmla="*/ 199 h 361"/>
                <a:gd name="T20" fmla="*/ 197 w 228"/>
                <a:gd name="T21" fmla="*/ 243 h 361"/>
                <a:gd name="T22" fmla="*/ 217 w 228"/>
                <a:gd name="T23" fmla="*/ 280 h 361"/>
                <a:gd name="T24" fmla="*/ 183 w 228"/>
                <a:gd name="T25" fmla="*/ 280 h 361"/>
                <a:gd name="T26" fmla="*/ 126 w 228"/>
                <a:gd name="T27" fmla="*/ 336 h 361"/>
                <a:gd name="T28" fmla="*/ 124 w 228"/>
                <a:gd name="T29" fmla="*/ 353 h 361"/>
                <a:gd name="T30" fmla="*/ 83 w 228"/>
                <a:gd name="T31" fmla="*/ 353 h 361"/>
                <a:gd name="T32" fmla="*/ 82 w 228"/>
                <a:gd name="T33" fmla="*/ 361 h 361"/>
                <a:gd name="T34" fmla="*/ 58 w 228"/>
                <a:gd name="T35" fmla="*/ 357 h 361"/>
                <a:gd name="T36" fmla="*/ 42 w 228"/>
                <a:gd name="T37" fmla="*/ 327 h 361"/>
                <a:gd name="T38" fmla="*/ 30 w 228"/>
                <a:gd name="T39" fmla="*/ 321 h 361"/>
                <a:gd name="T40" fmla="*/ 31 w 228"/>
                <a:gd name="T41" fmla="*/ 311 h 361"/>
                <a:gd name="T42" fmla="*/ 47 w 228"/>
                <a:gd name="T43" fmla="*/ 299 h 361"/>
                <a:gd name="T44" fmla="*/ 47 w 228"/>
                <a:gd name="T45" fmla="*/ 244 h 361"/>
                <a:gd name="T46" fmla="*/ 25 w 228"/>
                <a:gd name="T47" fmla="*/ 241 h 361"/>
                <a:gd name="T48" fmla="*/ 0 w 228"/>
                <a:gd name="T49" fmla="*/ 222 h 361"/>
                <a:gd name="T50" fmla="*/ 19 w 228"/>
                <a:gd name="T51" fmla="*/ 205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8" h="361">
                  <a:moveTo>
                    <a:pt x="19" y="205"/>
                  </a:moveTo>
                  <a:lnTo>
                    <a:pt x="19" y="205"/>
                  </a:lnTo>
                  <a:lnTo>
                    <a:pt x="20" y="181"/>
                  </a:lnTo>
                  <a:lnTo>
                    <a:pt x="58" y="145"/>
                  </a:lnTo>
                  <a:lnTo>
                    <a:pt x="68" y="56"/>
                  </a:lnTo>
                  <a:lnTo>
                    <a:pt x="43" y="9"/>
                  </a:lnTo>
                  <a:lnTo>
                    <a:pt x="60" y="0"/>
                  </a:lnTo>
                  <a:lnTo>
                    <a:pt x="228" y="88"/>
                  </a:lnTo>
                  <a:lnTo>
                    <a:pt x="227" y="173"/>
                  </a:lnTo>
                  <a:lnTo>
                    <a:pt x="197" y="199"/>
                  </a:lnTo>
                  <a:lnTo>
                    <a:pt x="197" y="243"/>
                  </a:lnTo>
                  <a:lnTo>
                    <a:pt x="217" y="280"/>
                  </a:lnTo>
                  <a:lnTo>
                    <a:pt x="183" y="280"/>
                  </a:lnTo>
                  <a:lnTo>
                    <a:pt x="126" y="336"/>
                  </a:lnTo>
                  <a:lnTo>
                    <a:pt x="124" y="353"/>
                  </a:lnTo>
                  <a:lnTo>
                    <a:pt x="83" y="353"/>
                  </a:lnTo>
                  <a:lnTo>
                    <a:pt x="82" y="361"/>
                  </a:lnTo>
                  <a:lnTo>
                    <a:pt x="58" y="357"/>
                  </a:lnTo>
                  <a:lnTo>
                    <a:pt x="42" y="327"/>
                  </a:lnTo>
                  <a:lnTo>
                    <a:pt x="30" y="321"/>
                  </a:lnTo>
                  <a:lnTo>
                    <a:pt x="31" y="311"/>
                  </a:lnTo>
                  <a:lnTo>
                    <a:pt x="47" y="299"/>
                  </a:lnTo>
                  <a:lnTo>
                    <a:pt x="47" y="244"/>
                  </a:lnTo>
                  <a:lnTo>
                    <a:pt x="25" y="241"/>
                  </a:lnTo>
                  <a:lnTo>
                    <a:pt x="0" y="222"/>
                  </a:lnTo>
                  <a:lnTo>
                    <a:pt x="19" y="20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xmlns="" id="{CA452831-C6A1-7045-8B8B-81E0B3666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8600" y="4300538"/>
              <a:ext cx="279400" cy="200025"/>
            </a:xfrm>
            <a:custGeom>
              <a:avLst/>
              <a:gdLst>
                <a:gd name="T0" fmla="*/ 225 w 264"/>
                <a:gd name="T1" fmla="*/ 67 h 190"/>
                <a:gd name="T2" fmla="*/ 225 w 264"/>
                <a:gd name="T3" fmla="*/ 67 h 190"/>
                <a:gd name="T4" fmla="*/ 202 w 264"/>
                <a:gd name="T5" fmla="*/ 28 h 190"/>
                <a:gd name="T6" fmla="*/ 200 w 264"/>
                <a:gd name="T7" fmla="*/ 0 h 190"/>
                <a:gd name="T8" fmla="*/ 194 w 264"/>
                <a:gd name="T9" fmla="*/ 1 h 190"/>
                <a:gd name="T10" fmla="*/ 193 w 264"/>
                <a:gd name="T11" fmla="*/ 10 h 190"/>
                <a:gd name="T12" fmla="*/ 162 w 264"/>
                <a:gd name="T13" fmla="*/ 54 h 190"/>
                <a:gd name="T14" fmla="*/ 138 w 264"/>
                <a:gd name="T15" fmla="*/ 42 h 190"/>
                <a:gd name="T16" fmla="*/ 114 w 264"/>
                <a:gd name="T17" fmla="*/ 63 h 190"/>
                <a:gd name="T18" fmla="*/ 64 w 264"/>
                <a:gd name="T19" fmla="*/ 60 h 190"/>
                <a:gd name="T20" fmla="*/ 42 w 264"/>
                <a:gd name="T21" fmla="*/ 42 h 190"/>
                <a:gd name="T22" fmla="*/ 10 w 264"/>
                <a:gd name="T23" fmla="*/ 58 h 190"/>
                <a:gd name="T24" fmla="*/ 9 w 264"/>
                <a:gd name="T25" fmla="*/ 69 h 190"/>
                <a:gd name="T26" fmla="*/ 0 w 264"/>
                <a:gd name="T27" fmla="*/ 75 h 190"/>
                <a:gd name="T28" fmla="*/ 96 w 264"/>
                <a:gd name="T29" fmla="*/ 174 h 190"/>
                <a:gd name="T30" fmla="*/ 149 w 264"/>
                <a:gd name="T31" fmla="*/ 177 h 190"/>
                <a:gd name="T32" fmla="*/ 157 w 264"/>
                <a:gd name="T33" fmla="*/ 189 h 190"/>
                <a:gd name="T34" fmla="*/ 232 w 264"/>
                <a:gd name="T35" fmla="*/ 190 h 190"/>
                <a:gd name="T36" fmla="*/ 233 w 264"/>
                <a:gd name="T37" fmla="*/ 174 h 190"/>
                <a:gd name="T38" fmla="*/ 239 w 264"/>
                <a:gd name="T39" fmla="*/ 162 h 190"/>
                <a:gd name="T40" fmla="*/ 264 w 264"/>
                <a:gd name="T41" fmla="*/ 159 h 190"/>
                <a:gd name="T42" fmla="*/ 233 w 264"/>
                <a:gd name="T43" fmla="*/ 113 h 190"/>
                <a:gd name="T44" fmla="*/ 210 w 264"/>
                <a:gd name="T45" fmla="*/ 113 h 190"/>
                <a:gd name="T46" fmla="*/ 204 w 264"/>
                <a:gd name="T47" fmla="*/ 81 h 190"/>
                <a:gd name="T48" fmla="*/ 222 w 264"/>
                <a:gd name="T49" fmla="*/ 73 h 190"/>
                <a:gd name="T50" fmla="*/ 225 w 264"/>
                <a:gd name="T51" fmla="*/ 6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4" h="190">
                  <a:moveTo>
                    <a:pt x="225" y="67"/>
                  </a:moveTo>
                  <a:lnTo>
                    <a:pt x="225" y="67"/>
                  </a:lnTo>
                  <a:lnTo>
                    <a:pt x="202" y="28"/>
                  </a:lnTo>
                  <a:lnTo>
                    <a:pt x="200" y="0"/>
                  </a:lnTo>
                  <a:lnTo>
                    <a:pt x="194" y="1"/>
                  </a:lnTo>
                  <a:lnTo>
                    <a:pt x="193" y="10"/>
                  </a:lnTo>
                  <a:lnTo>
                    <a:pt x="162" y="54"/>
                  </a:lnTo>
                  <a:lnTo>
                    <a:pt x="138" y="42"/>
                  </a:lnTo>
                  <a:lnTo>
                    <a:pt x="114" y="63"/>
                  </a:lnTo>
                  <a:lnTo>
                    <a:pt x="64" y="60"/>
                  </a:lnTo>
                  <a:lnTo>
                    <a:pt x="42" y="42"/>
                  </a:lnTo>
                  <a:lnTo>
                    <a:pt x="10" y="58"/>
                  </a:lnTo>
                  <a:lnTo>
                    <a:pt x="9" y="69"/>
                  </a:lnTo>
                  <a:lnTo>
                    <a:pt x="0" y="75"/>
                  </a:lnTo>
                  <a:lnTo>
                    <a:pt x="96" y="174"/>
                  </a:lnTo>
                  <a:lnTo>
                    <a:pt x="149" y="177"/>
                  </a:lnTo>
                  <a:lnTo>
                    <a:pt x="157" y="189"/>
                  </a:lnTo>
                  <a:lnTo>
                    <a:pt x="232" y="190"/>
                  </a:lnTo>
                  <a:lnTo>
                    <a:pt x="233" y="174"/>
                  </a:lnTo>
                  <a:lnTo>
                    <a:pt x="239" y="162"/>
                  </a:lnTo>
                  <a:lnTo>
                    <a:pt x="264" y="159"/>
                  </a:lnTo>
                  <a:lnTo>
                    <a:pt x="233" y="113"/>
                  </a:lnTo>
                  <a:lnTo>
                    <a:pt x="210" y="113"/>
                  </a:lnTo>
                  <a:lnTo>
                    <a:pt x="204" y="81"/>
                  </a:lnTo>
                  <a:lnTo>
                    <a:pt x="222" y="73"/>
                  </a:lnTo>
                  <a:lnTo>
                    <a:pt x="225" y="6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7" name="Freeform 33">
              <a:extLst>
                <a:ext uri="{FF2B5EF4-FFF2-40B4-BE49-F238E27FC236}">
                  <a16:creationId xmlns:a16="http://schemas.microsoft.com/office/drawing/2014/main" xmlns="" id="{1D75FE50-FCDE-2B4D-BD5A-969B216DA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5263" y="4040188"/>
              <a:ext cx="361950" cy="320675"/>
            </a:xfrm>
            <a:custGeom>
              <a:avLst/>
              <a:gdLst>
                <a:gd name="T0" fmla="*/ 280 w 342"/>
                <a:gd name="T1" fmla="*/ 0 h 303"/>
                <a:gd name="T2" fmla="*/ 280 w 342"/>
                <a:gd name="T3" fmla="*/ 0 h 303"/>
                <a:gd name="T4" fmla="*/ 251 w 342"/>
                <a:gd name="T5" fmla="*/ 30 h 303"/>
                <a:gd name="T6" fmla="*/ 49 w 342"/>
                <a:gd name="T7" fmla="*/ 28 h 303"/>
                <a:gd name="T8" fmla="*/ 51 w 342"/>
                <a:gd name="T9" fmla="*/ 79 h 303"/>
                <a:gd name="T10" fmla="*/ 31 w 342"/>
                <a:gd name="T11" fmla="*/ 79 h 303"/>
                <a:gd name="T12" fmla="*/ 30 w 342"/>
                <a:gd name="T13" fmla="*/ 172 h 303"/>
                <a:gd name="T14" fmla="*/ 1 w 342"/>
                <a:gd name="T15" fmla="*/ 197 h 303"/>
                <a:gd name="T16" fmla="*/ 0 w 342"/>
                <a:gd name="T17" fmla="*/ 235 h 303"/>
                <a:gd name="T18" fmla="*/ 21 w 342"/>
                <a:gd name="T19" fmla="*/ 277 h 303"/>
                <a:gd name="T20" fmla="*/ 44 w 342"/>
                <a:gd name="T21" fmla="*/ 291 h 303"/>
                <a:gd name="T22" fmla="*/ 44 w 342"/>
                <a:gd name="T23" fmla="*/ 294 h 303"/>
                <a:gd name="T24" fmla="*/ 75 w 342"/>
                <a:gd name="T25" fmla="*/ 278 h 303"/>
                <a:gd name="T26" fmla="*/ 99 w 342"/>
                <a:gd name="T27" fmla="*/ 297 h 303"/>
                <a:gd name="T28" fmla="*/ 143 w 342"/>
                <a:gd name="T29" fmla="*/ 300 h 303"/>
                <a:gd name="T30" fmla="*/ 169 w 342"/>
                <a:gd name="T31" fmla="*/ 278 h 303"/>
                <a:gd name="T32" fmla="*/ 192 w 342"/>
                <a:gd name="T33" fmla="*/ 289 h 303"/>
                <a:gd name="T34" fmla="*/ 217 w 342"/>
                <a:gd name="T35" fmla="*/ 252 h 303"/>
                <a:gd name="T36" fmla="*/ 219 w 342"/>
                <a:gd name="T37" fmla="*/ 239 h 303"/>
                <a:gd name="T38" fmla="*/ 239 w 342"/>
                <a:gd name="T39" fmla="*/ 236 h 303"/>
                <a:gd name="T40" fmla="*/ 242 w 342"/>
                <a:gd name="T41" fmla="*/ 271 h 303"/>
                <a:gd name="T42" fmla="*/ 261 w 342"/>
                <a:gd name="T43" fmla="*/ 303 h 303"/>
                <a:gd name="T44" fmla="*/ 308 w 342"/>
                <a:gd name="T45" fmla="*/ 202 h 303"/>
                <a:gd name="T46" fmla="*/ 308 w 342"/>
                <a:gd name="T47" fmla="*/ 141 h 303"/>
                <a:gd name="T48" fmla="*/ 342 w 342"/>
                <a:gd name="T49" fmla="*/ 100 h 303"/>
                <a:gd name="T50" fmla="*/ 280 w 342"/>
                <a:gd name="T51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2" h="303">
                  <a:moveTo>
                    <a:pt x="280" y="0"/>
                  </a:moveTo>
                  <a:lnTo>
                    <a:pt x="280" y="0"/>
                  </a:lnTo>
                  <a:lnTo>
                    <a:pt x="251" y="30"/>
                  </a:lnTo>
                  <a:lnTo>
                    <a:pt x="49" y="28"/>
                  </a:lnTo>
                  <a:lnTo>
                    <a:pt x="51" y="79"/>
                  </a:lnTo>
                  <a:lnTo>
                    <a:pt x="31" y="79"/>
                  </a:lnTo>
                  <a:lnTo>
                    <a:pt x="30" y="172"/>
                  </a:lnTo>
                  <a:lnTo>
                    <a:pt x="1" y="197"/>
                  </a:lnTo>
                  <a:lnTo>
                    <a:pt x="0" y="235"/>
                  </a:lnTo>
                  <a:lnTo>
                    <a:pt x="21" y="277"/>
                  </a:lnTo>
                  <a:lnTo>
                    <a:pt x="44" y="291"/>
                  </a:lnTo>
                  <a:lnTo>
                    <a:pt x="44" y="294"/>
                  </a:lnTo>
                  <a:lnTo>
                    <a:pt x="75" y="278"/>
                  </a:lnTo>
                  <a:lnTo>
                    <a:pt x="99" y="297"/>
                  </a:lnTo>
                  <a:lnTo>
                    <a:pt x="143" y="300"/>
                  </a:lnTo>
                  <a:lnTo>
                    <a:pt x="169" y="278"/>
                  </a:lnTo>
                  <a:lnTo>
                    <a:pt x="192" y="289"/>
                  </a:lnTo>
                  <a:lnTo>
                    <a:pt x="217" y="252"/>
                  </a:lnTo>
                  <a:lnTo>
                    <a:pt x="219" y="239"/>
                  </a:lnTo>
                  <a:lnTo>
                    <a:pt x="239" y="236"/>
                  </a:lnTo>
                  <a:lnTo>
                    <a:pt x="242" y="271"/>
                  </a:lnTo>
                  <a:lnTo>
                    <a:pt x="261" y="303"/>
                  </a:lnTo>
                  <a:lnTo>
                    <a:pt x="308" y="202"/>
                  </a:lnTo>
                  <a:lnTo>
                    <a:pt x="308" y="141"/>
                  </a:lnTo>
                  <a:lnTo>
                    <a:pt x="342" y="100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8" name="Freeform 34">
              <a:extLst>
                <a:ext uri="{FF2B5EF4-FFF2-40B4-BE49-F238E27FC236}">
                  <a16:creationId xmlns:a16="http://schemas.microsoft.com/office/drawing/2014/main" xmlns="" id="{EBA51427-BC6F-9E43-8B06-7EAB94630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6175" y="4297363"/>
              <a:ext cx="182563" cy="252413"/>
            </a:xfrm>
            <a:custGeom>
              <a:avLst/>
              <a:gdLst>
                <a:gd name="T0" fmla="*/ 0 w 173"/>
                <a:gd name="T1" fmla="*/ 179 h 239"/>
                <a:gd name="T2" fmla="*/ 0 w 173"/>
                <a:gd name="T3" fmla="*/ 179 h 239"/>
                <a:gd name="T4" fmla="*/ 25 w 173"/>
                <a:gd name="T5" fmla="*/ 203 h 239"/>
                <a:gd name="T6" fmla="*/ 23 w 173"/>
                <a:gd name="T7" fmla="*/ 239 h 239"/>
                <a:gd name="T8" fmla="*/ 162 w 173"/>
                <a:gd name="T9" fmla="*/ 235 h 239"/>
                <a:gd name="T10" fmla="*/ 173 w 173"/>
                <a:gd name="T11" fmla="*/ 223 h 239"/>
                <a:gd name="T12" fmla="*/ 134 w 173"/>
                <a:gd name="T13" fmla="*/ 180 h 239"/>
                <a:gd name="T14" fmla="*/ 128 w 173"/>
                <a:gd name="T15" fmla="*/ 164 h 239"/>
                <a:gd name="T16" fmla="*/ 153 w 173"/>
                <a:gd name="T17" fmla="*/ 117 h 239"/>
                <a:gd name="T18" fmla="*/ 136 w 173"/>
                <a:gd name="T19" fmla="*/ 86 h 239"/>
                <a:gd name="T20" fmla="*/ 121 w 173"/>
                <a:gd name="T21" fmla="*/ 78 h 239"/>
                <a:gd name="T22" fmla="*/ 121 w 173"/>
                <a:gd name="T23" fmla="*/ 62 h 239"/>
                <a:gd name="T24" fmla="*/ 138 w 173"/>
                <a:gd name="T25" fmla="*/ 51 h 239"/>
                <a:gd name="T26" fmla="*/ 139 w 173"/>
                <a:gd name="T27" fmla="*/ 2 h 239"/>
                <a:gd name="T28" fmla="*/ 126 w 173"/>
                <a:gd name="T29" fmla="*/ 0 h 239"/>
                <a:gd name="T30" fmla="*/ 125 w 173"/>
                <a:gd name="T31" fmla="*/ 26 h 239"/>
                <a:gd name="T32" fmla="*/ 67 w 173"/>
                <a:gd name="T33" fmla="*/ 135 h 239"/>
                <a:gd name="T34" fmla="*/ 32 w 173"/>
                <a:gd name="T35" fmla="*/ 137 h 239"/>
                <a:gd name="T36" fmla="*/ 7 w 173"/>
                <a:gd name="T37" fmla="*/ 153 h 239"/>
                <a:gd name="T38" fmla="*/ 0 w 173"/>
                <a:gd name="T39" fmla="*/ 17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" h="239">
                  <a:moveTo>
                    <a:pt x="0" y="179"/>
                  </a:moveTo>
                  <a:lnTo>
                    <a:pt x="0" y="179"/>
                  </a:lnTo>
                  <a:lnTo>
                    <a:pt x="25" y="203"/>
                  </a:lnTo>
                  <a:lnTo>
                    <a:pt x="23" y="239"/>
                  </a:lnTo>
                  <a:lnTo>
                    <a:pt x="162" y="235"/>
                  </a:lnTo>
                  <a:lnTo>
                    <a:pt x="173" y="223"/>
                  </a:lnTo>
                  <a:lnTo>
                    <a:pt x="134" y="180"/>
                  </a:lnTo>
                  <a:lnTo>
                    <a:pt x="128" y="164"/>
                  </a:lnTo>
                  <a:lnTo>
                    <a:pt x="153" y="117"/>
                  </a:lnTo>
                  <a:lnTo>
                    <a:pt x="136" y="86"/>
                  </a:lnTo>
                  <a:lnTo>
                    <a:pt x="121" y="78"/>
                  </a:lnTo>
                  <a:lnTo>
                    <a:pt x="121" y="62"/>
                  </a:lnTo>
                  <a:lnTo>
                    <a:pt x="138" y="51"/>
                  </a:lnTo>
                  <a:lnTo>
                    <a:pt x="139" y="2"/>
                  </a:lnTo>
                  <a:lnTo>
                    <a:pt x="126" y="0"/>
                  </a:lnTo>
                  <a:lnTo>
                    <a:pt x="125" y="26"/>
                  </a:lnTo>
                  <a:lnTo>
                    <a:pt x="67" y="135"/>
                  </a:lnTo>
                  <a:lnTo>
                    <a:pt x="32" y="137"/>
                  </a:lnTo>
                  <a:lnTo>
                    <a:pt x="7" y="153"/>
                  </a:lnTo>
                  <a:lnTo>
                    <a:pt x="0" y="17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9" name="Freeform 35">
              <a:extLst>
                <a:ext uri="{FF2B5EF4-FFF2-40B4-BE49-F238E27FC236}">
                  <a16:creationId xmlns:a16="http://schemas.microsoft.com/office/drawing/2014/main" xmlns="" id="{59799316-8579-6549-A162-AC52D55D98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8638" y="4154488"/>
              <a:ext cx="134938" cy="136525"/>
            </a:xfrm>
            <a:custGeom>
              <a:avLst/>
              <a:gdLst>
                <a:gd name="T0" fmla="*/ 2 w 128"/>
                <a:gd name="T1" fmla="*/ 82 h 129"/>
                <a:gd name="T2" fmla="*/ 2 w 128"/>
                <a:gd name="T3" fmla="*/ 82 h 129"/>
                <a:gd name="T4" fmla="*/ 0 w 128"/>
                <a:gd name="T5" fmla="*/ 36 h 129"/>
                <a:gd name="T6" fmla="*/ 31 w 128"/>
                <a:gd name="T7" fmla="*/ 0 h 129"/>
                <a:gd name="T8" fmla="*/ 39 w 128"/>
                <a:gd name="T9" fmla="*/ 6 h 129"/>
                <a:gd name="T10" fmla="*/ 55 w 128"/>
                <a:gd name="T11" fmla="*/ 57 h 129"/>
                <a:gd name="T12" fmla="*/ 128 w 128"/>
                <a:gd name="T13" fmla="*/ 112 h 129"/>
                <a:gd name="T14" fmla="*/ 115 w 128"/>
                <a:gd name="T15" fmla="*/ 129 h 129"/>
                <a:gd name="T16" fmla="*/ 61 w 128"/>
                <a:gd name="T17" fmla="*/ 82 h 129"/>
                <a:gd name="T18" fmla="*/ 2 w 128"/>
                <a:gd name="T19" fmla="*/ 8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9">
                  <a:moveTo>
                    <a:pt x="2" y="82"/>
                  </a:moveTo>
                  <a:lnTo>
                    <a:pt x="2" y="82"/>
                  </a:lnTo>
                  <a:lnTo>
                    <a:pt x="0" y="36"/>
                  </a:lnTo>
                  <a:lnTo>
                    <a:pt x="31" y="0"/>
                  </a:lnTo>
                  <a:lnTo>
                    <a:pt x="39" y="6"/>
                  </a:lnTo>
                  <a:lnTo>
                    <a:pt x="55" y="57"/>
                  </a:lnTo>
                  <a:lnTo>
                    <a:pt x="128" y="112"/>
                  </a:lnTo>
                  <a:lnTo>
                    <a:pt x="115" y="129"/>
                  </a:lnTo>
                  <a:lnTo>
                    <a:pt x="61" y="82"/>
                  </a:lnTo>
                  <a:lnTo>
                    <a:pt x="2" y="8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0" name="Freeform 36">
              <a:extLst>
                <a:ext uri="{FF2B5EF4-FFF2-40B4-BE49-F238E27FC236}">
                  <a16:creationId xmlns:a16="http://schemas.microsoft.com/office/drawing/2014/main" xmlns="" id="{A9373751-1BDE-5141-899A-AE8898160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7700" y="4276726"/>
              <a:ext cx="33338" cy="49213"/>
            </a:xfrm>
            <a:custGeom>
              <a:avLst/>
              <a:gdLst>
                <a:gd name="T0" fmla="*/ 5 w 32"/>
                <a:gd name="T1" fmla="*/ 20 h 46"/>
                <a:gd name="T2" fmla="*/ 5 w 32"/>
                <a:gd name="T3" fmla="*/ 20 h 46"/>
                <a:gd name="T4" fmla="*/ 0 w 32"/>
                <a:gd name="T5" fmla="*/ 46 h 46"/>
                <a:gd name="T6" fmla="*/ 31 w 32"/>
                <a:gd name="T7" fmla="*/ 46 h 46"/>
                <a:gd name="T8" fmla="*/ 32 w 32"/>
                <a:gd name="T9" fmla="*/ 7 h 46"/>
                <a:gd name="T10" fmla="*/ 21 w 32"/>
                <a:gd name="T11" fmla="*/ 0 h 46"/>
                <a:gd name="T12" fmla="*/ 5 w 32"/>
                <a:gd name="T13" fmla="*/ 2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46">
                  <a:moveTo>
                    <a:pt x="5" y="20"/>
                  </a:moveTo>
                  <a:lnTo>
                    <a:pt x="5" y="20"/>
                  </a:lnTo>
                  <a:lnTo>
                    <a:pt x="0" y="46"/>
                  </a:lnTo>
                  <a:lnTo>
                    <a:pt x="31" y="46"/>
                  </a:lnTo>
                  <a:lnTo>
                    <a:pt x="32" y="7"/>
                  </a:lnTo>
                  <a:lnTo>
                    <a:pt x="21" y="0"/>
                  </a:lnTo>
                  <a:lnTo>
                    <a:pt x="5" y="2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1" name="Freeform 37">
              <a:extLst>
                <a:ext uri="{FF2B5EF4-FFF2-40B4-BE49-F238E27FC236}">
                  <a16:creationId xmlns:a16="http://schemas.microsoft.com/office/drawing/2014/main" xmlns="" id="{253C10E8-C2DE-384E-8E96-53F5B64FD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2438" y="4248151"/>
              <a:ext cx="341313" cy="266700"/>
            </a:xfrm>
            <a:custGeom>
              <a:avLst/>
              <a:gdLst>
                <a:gd name="T0" fmla="*/ 17 w 323"/>
                <a:gd name="T1" fmla="*/ 127 h 252"/>
                <a:gd name="T2" fmla="*/ 17 w 323"/>
                <a:gd name="T3" fmla="*/ 127 h 252"/>
                <a:gd name="T4" fmla="*/ 74 w 323"/>
                <a:gd name="T5" fmla="*/ 0 h 252"/>
                <a:gd name="T6" fmla="*/ 131 w 323"/>
                <a:gd name="T7" fmla="*/ 0 h 252"/>
                <a:gd name="T8" fmla="*/ 181 w 323"/>
                <a:gd name="T9" fmla="*/ 44 h 252"/>
                <a:gd name="T10" fmla="*/ 178 w 323"/>
                <a:gd name="T11" fmla="*/ 80 h 252"/>
                <a:gd name="T12" fmla="*/ 217 w 323"/>
                <a:gd name="T13" fmla="*/ 80 h 252"/>
                <a:gd name="T14" fmla="*/ 221 w 323"/>
                <a:gd name="T15" fmla="*/ 102 h 252"/>
                <a:gd name="T16" fmla="*/ 284 w 323"/>
                <a:gd name="T17" fmla="*/ 140 h 252"/>
                <a:gd name="T18" fmla="*/ 323 w 323"/>
                <a:gd name="T19" fmla="*/ 141 h 252"/>
                <a:gd name="T20" fmla="*/ 249 w 323"/>
                <a:gd name="T21" fmla="*/ 221 h 252"/>
                <a:gd name="T22" fmla="*/ 147 w 323"/>
                <a:gd name="T23" fmla="*/ 252 h 252"/>
                <a:gd name="T24" fmla="*/ 122 w 323"/>
                <a:gd name="T25" fmla="*/ 252 h 252"/>
                <a:gd name="T26" fmla="*/ 77 w 323"/>
                <a:gd name="T27" fmla="*/ 214 h 252"/>
                <a:gd name="T28" fmla="*/ 59 w 323"/>
                <a:gd name="T29" fmla="*/ 207 h 252"/>
                <a:gd name="T30" fmla="*/ 25 w 323"/>
                <a:gd name="T31" fmla="*/ 156 h 252"/>
                <a:gd name="T32" fmla="*/ 2 w 323"/>
                <a:gd name="T33" fmla="*/ 156 h 252"/>
                <a:gd name="T34" fmla="*/ 0 w 323"/>
                <a:gd name="T35" fmla="*/ 133 h 252"/>
                <a:gd name="T36" fmla="*/ 17 w 323"/>
                <a:gd name="T37" fmla="*/ 127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3" h="252">
                  <a:moveTo>
                    <a:pt x="17" y="127"/>
                  </a:moveTo>
                  <a:lnTo>
                    <a:pt x="17" y="127"/>
                  </a:lnTo>
                  <a:lnTo>
                    <a:pt x="74" y="0"/>
                  </a:lnTo>
                  <a:lnTo>
                    <a:pt x="131" y="0"/>
                  </a:lnTo>
                  <a:lnTo>
                    <a:pt x="181" y="44"/>
                  </a:lnTo>
                  <a:lnTo>
                    <a:pt x="178" y="80"/>
                  </a:lnTo>
                  <a:lnTo>
                    <a:pt x="217" y="80"/>
                  </a:lnTo>
                  <a:lnTo>
                    <a:pt x="221" y="102"/>
                  </a:lnTo>
                  <a:lnTo>
                    <a:pt x="284" y="140"/>
                  </a:lnTo>
                  <a:lnTo>
                    <a:pt x="323" y="141"/>
                  </a:lnTo>
                  <a:lnTo>
                    <a:pt x="249" y="221"/>
                  </a:lnTo>
                  <a:lnTo>
                    <a:pt x="147" y="252"/>
                  </a:lnTo>
                  <a:lnTo>
                    <a:pt x="122" y="252"/>
                  </a:lnTo>
                  <a:lnTo>
                    <a:pt x="77" y="214"/>
                  </a:lnTo>
                  <a:lnTo>
                    <a:pt x="59" y="207"/>
                  </a:lnTo>
                  <a:lnTo>
                    <a:pt x="25" y="156"/>
                  </a:lnTo>
                  <a:lnTo>
                    <a:pt x="2" y="156"/>
                  </a:lnTo>
                  <a:lnTo>
                    <a:pt x="0" y="133"/>
                  </a:lnTo>
                  <a:lnTo>
                    <a:pt x="17" y="12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2" name="Freeform 38">
              <a:extLst>
                <a:ext uri="{FF2B5EF4-FFF2-40B4-BE49-F238E27FC236}">
                  <a16:creationId xmlns:a16="http://schemas.microsoft.com/office/drawing/2014/main" xmlns="" id="{53855A65-17A8-944E-B56F-DF2612BBA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388" y="4321176"/>
              <a:ext cx="138113" cy="71438"/>
            </a:xfrm>
            <a:custGeom>
              <a:avLst/>
              <a:gdLst>
                <a:gd name="T0" fmla="*/ 0 w 130"/>
                <a:gd name="T1" fmla="*/ 5 h 67"/>
                <a:gd name="T2" fmla="*/ 0 w 130"/>
                <a:gd name="T3" fmla="*/ 5 h 67"/>
                <a:gd name="T4" fmla="*/ 32 w 130"/>
                <a:gd name="T5" fmla="*/ 27 h 67"/>
                <a:gd name="T6" fmla="*/ 42 w 130"/>
                <a:gd name="T7" fmla="*/ 27 h 67"/>
                <a:gd name="T8" fmla="*/ 121 w 130"/>
                <a:gd name="T9" fmla="*/ 0 h 67"/>
                <a:gd name="T10" fmla="*/ 130 w 130"/>
                <a:gd name="T11" fmla="*/ 29 h 67"/>
                <a:gd name="T12" fmla="*/ 124 w 130"/>
                <a:gd name="T13" fmla="*/ 53 h 67"/>
                <a:gd name="T14" fmla="*/ 107 w 130"/>
                <a:gd name="T15" fmla="*/ 67 h 67"/>
                <a:gd name="T16" fmla="*/ 64 w 130"/>
                <a:gd name="T17" fmla="*/ 64 h 67"/>
                <a:gd name="T18" fmla="*/ 2 w 130"/>
                <a:gd name="T19" fmla="*/ 26 h 67"/>
                <a:gd name="T20" fmla="*/ 0 w 130"/>
                <a:gd name="T21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0" h="67">
                  <a:moveTo>
                    <a:pt x="0" y="5"/>
                  </a:moveTo>
                  <a:lnTo>
                    <a:pt x="0" y="5"/>
                  </a:lnTo>
                  <a:lnTo>
                    <a:pt x="32" y="27"/>
                  </a:lnTo>
                  <a:lnTo>
                    <a:pt x="42" y="27"/>
                  </a:lnTo>
                  <a:lnTo>
                    <a:pt x="121" y="0"/>
                  </a:lnTo>
                  <a:lnTo>
                    <a:pt x="130" y="29"/>
                  </a:lnTo>
                  <a:lnTo>
                    <a:pt x="124" y="53"/>
                  </a:lnTo>
                  <a:lnTo>
                    <a:pt x="107" y="67"/>
                  </a:lnTo>
                  <a:lnTo>
                    <a:pt x="64" y="64"/>
                  </a:lnTo>
                  <a:lnTo>
                    <a:pt x="2" y="26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3" name="Freeform 39">
              <a:extLst>
                <a:ext uri="{FF2B5EF4-FFF2-40B4-BE49-F238E27FC236}">
                  <a16:creationId xmlns:a16="http://schemas.microsoft.com/office/drawing/2014/main" xmlns="" id="{393DB228-3D99-AE48-982C-B5F6883F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7413" y="4273551"/>
              <a:ext cx="49213" cy="28575"/>
            </a:xfrm>
            <a:custGeom>
              <a:avLst/>
              <a:gdLst>
                <a:gd name="T0" fmla="*/ 0 w 47"/>
                <a:gd name="T1" fmla="*/ 8 h 27"/>
                <a:gd name="T2" fmla="*/ 0 w 47"/>
                <a:gd name="T3" fmla="*/ 8 h 27"/>
                <a:gd name="T4" fmla="*/ 16 w 47"/>
                <a:gd name="T5" fmla="*/ 27 h 27"/>
                <a:gd name="T6" fmla="*/ 39 w 47"/>
                <a:gd name="T7" fmla="*/ 13 h 27"/>
                <a:gd name="T8" fmla="*/ 47 w 47"/>
                <a:gd name="T9" fmla="*/ 10 h 27"/>
                <a:gd name="T10" fmla="*/ 37 w 47"/>
                <a:gd name="T11" fmla="*/ 0 h 27"/>
                <a:gd name="T12" fmla="*/ 17 w 47"/>
                <a:gd name="T13" fmla="*/ 6 h 27"/>
                <a:gd name="T14" fmla="*/ 0 w 47"/>
                <a:gd name="T15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27">
                  <a:moveTo>
                    <a:pt x="0" y="8"/>
                  </a:moveTo>
                  <a:lnTo>
                    <a:pt x="0" y="8"/>
                  </a:lnTo>
                  <a:lnTo>
                    <a:pt x="16" y="27"/>
                  </a:lnTo>
                  <a:lnTo>
                    <a:pt x="39" y="13"/>
                  </a:lnTo>
                  <a:lnTo>
                    <a:pt x="47" y="10"/>
                  </a:lnTo>
                  <a:lnTo>
                    <a:pt x="37" y="0"/>
                  </a:lnTo>
                  <a:lnTo>
                    <a:pt x="17" y="6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4" name="Freeform 40">
              <a:extLst>
                <a:ext uri="{FF2B5EF4-FFF2-40B4-BE49-F238E27FC236}">
                  <a16:creationId xmlns:a16="http://schemas.microsoft.com/office/drawing/2014/main" xmlns="" id="{B62522F4-37FB-0D44-91CE-A036069EA1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3413" y="4305301"/>
              <a:ext cx="238125" cy="328613"/>
            </a:xfrm>
            <a:custGeom>
              <a:avLst/>
              <a:gdLst>
                <a:gd name="T0" fmla="*/ 179 w 225"/>
                <a:gd name="T1" fmla="*/ 13 h 311"/>
                <a:gd name="T2" fmla="*/ 179 w 225"/>
                <a:gd name="T3" fmla="*/ 13 h 311"/>
                <a:gd name="T4" fmla="*/ 213 w 225"/>
                <a:gd name="T5" fmla="*/ 0 h 311"/>
                <a:gd name="T6" fmla="*/ 225 w 225"/>
                <a:gd name="T7" fmla="*/ 7 h 311"/>
                <a:gd name="T8" fmla="*/ 224 w 225"/>
                <a:gd name="T9" fmla="*/ 37 h 311"/>
                <a:gd name="T10" fmla="*/ 192 w 225"/>
                <a:gd name="T11" fmla="*/ 127 h 311"/>
                <a:gd name="T12" fmla="*/ 21 w 225"/>
                <a:gd name="T13" fmla="*/ 311 h 311"/>
                <a:gd name="T14" fmla="*/ 1 w 225"/>
                <a:gd name="T15" fmla="*/ 297 h 311"/>
                <a:gd name="T16" fmla="*/ 0 w 225"/>
                <a:gd name="T17" fmla="*/ 220 h 311"/>
                <a:gd name="T18" fmla="*/ 26 w 225"/>
                <a:gd name="T19" fmla="*/ 190 h 311"/>
                <a:gd name="T20" fmla="*/ 80 w 225"/>
                <a:gd name="T21" fmla="*/ 173 h 311"/>
                <a:gd name="T22" fmla="*/ 160 w 225"/>
                <a:gd name="T23" fmla="*/ 89 h 311"/>
                <a:gd name="T24" fmla="*/ 181 w 225"/>
                <a:gd name="T25" fmla="*/ 70 h 311"/>
                <a:gd name="T26" fmla="*/ 187 w 225"/>
                <a:gd name="T27" fmla="*/ 43 h 311"/>
                <a:gd name="T28" fmla="*/ 179 w 225"/>
                <a:gd name="T29" fmla="*/ 13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" h="311">
                  <a:moveTo>
                    <a:pt x="179" y="13"/>
                  </a:moveTo>
                  <a:lnTo>
                    <a:pt x="179" y="13"/>
                  </a:lnTo>
                  <a:lnTo>
                    <a:pt x="213" y="0"/>
                  </a:lnTo>
                  <a:lnTo>
                    <a:pt x="225" y="7"/>
                  </a:lnTo>
                  <a:lnTo>
                    <a:pt x="224" y="37"/>
                  </a:lnTo>
                  <a:lnTo>
                    <a:pt x="192" y="127"/>
                  </a:lnTo>
                  <a:lnTo>
                    <a:pt x="21" y="311"/>
                  </a:lnTo>
                  <a:lnTo>
                    <a:pt x="1" y="297"/>
                  </a:lnTo>
                  <a:lnTo>
                    <a:pt x="0" y="220"/>
                  </a:lnTo>
                  <a:lnTo>
                    <a:pt x="26" y="190"/>
                  </a:lnTo>
                  <a:lnTo>
                    <a:pt x="80" y="173"/>
                  </a:lnTo>
                  <a:lnTo>
                    <a:pt x="160" y="89"/>
                  </a:lnTo>
                  <a:lnTo>
                    <a:pt x="181" y="70"/>
                  </a:lnTo>
                  <a:lnTo>
                    <a:pt x="187" y="43"/>
                  </a:lnTo>
                  <a:lnTo>
                    <a:pt x="179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5" name="Freeform 41">
              <a:extLst>
                <a:ext uri="{FF2B5EF4-FFF2-40B4-BE49-F238E27FC236}">
                  <a16:creationId xmlns:a16="http://schemas.microsoft.com/office/drawing/2014/main" xmlns="" id="{89E77680-B776-9849-AFD1-051587092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9050" y="4338638"/>
              <a:ext cx="301625" cy="187325"/>
            </a:xfrm>
            <a:custGeom>
              <a:avLst/>
              <a:gdLst>
                <a:gd name="T0" fmla="*/ 5 w 285"/>
                <a:gd name="T1" fmla="*/ 138 h 177"/>
                <a:gd name="T2" fmla="*/ 5 w 285"/>
                <a:gd name="T3" fmla="*/ 138 h 177"/>
                <a:gd name="T4" fmla="*/ 41 w 285"/>
                <a:gd name="T5" fmla="*/ 177 h 177"/>
                <a:gd name="T6" fmla="*/ 56 w 285"/>
                <a:gd name="T7" fmla="*/ 159 h 177"/>
                <a:gd name="T8" fmla="*/ 79 w 285"/>
                <a:gd name="T9" fmla="*/ 159 h 177"/>
                <a:gd name="T10" fmla="*/ 84 w 285"/>
                <a:gd name="T11" fmla="*/ 141 h 177"/>
                <a:gd name="T12" fmla="*/ 106 w 285"/>
                <a:gd name="T13" fmla="*/ 127 h 177"/>
                <a:gd name="T14" fmla="*/ 153 w 285"/>
                <a:gd name="T15" fmla="*/ 159 h 177"/>
                <a:gd name="T16" fmla="*/ 180 w 285"/>
                <a:gd name="T17" fmla="*/ 133 h 177"/>
                <a:gd name="T18" fmla="*/ 285 w 285"/>
                <a:gd name="T19" fmla="*/ 137 h 177"/>
                <a:gd name="T20" fmla="*/ 188 w 285"/>
                <a:gd name="T21" fmla="*/ 37 h 177"/>
                <a:gd name="T22" fmla="*/ 201 w 285"/>
                <a:gd name="T23" fmla="*/ 28 h 177"/>
                <a:gd name="T24" fmla="*/ 203 w 285"/>
                <a:gd name="T25" fmla="*/ 11 h 177"/>
                <a:gd name="T26" fmla="*/ 181 w 285"/>
                <a:gd name="T27" fmla="*/ 0 h 177"/>
                <a:gd name="T28" fmla="*/ 148 w 285"/>
                <a:gd name="T29" fmla="*/ 0 h 177"/>
                <a:gd name="T30" fmla="*/ 96 w 285"/>
                <a:gd name="T31" fmla="*/ 52 h 177"/>
                <a:gd name="T32" fmla="*/ 94 w 285"/>
                <a:gd name="T33" fmla="*/ 74 h 177"/>
                <a:gd name="T34" fmla="*/ 53 w 285"/>
                <a:gd name="T35" fmla="*/ 72 h 177"/>
                <a:gd name="T36" fmla="*/ 51 w 285"/>
                <a:gd name="T37" fmla="*/ 81 h 177"/>
                <a:gd name="T38" fmla="*/ 24 w 285"/>
                <a:gd name="T39" fmla="*/ 79 h 177"/>
                <a:gd name="T40" fmla="*/ 0 w 285"/>
                <a:gd name="T41" fmla="*/ 125 h 177"/>
                <a:gd name="T42" fmla="*/ 5 w 285"/>
                <a:gd name="T43" fmla="*/ 13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5" h="177">
                  <a:moveTo>
                    <a:pt x="5" y="138"/>
                  </a:moveTo>
                  <a:lnTo>
                    <a:pt x="5" y="138"/>
                  </a:lnTo>
                  <a:lnTo>
                    <a:pt x="41" y="177"/>
                  </a:lnTo>
                  <a:lnTo>
                    <a:pt x="56" y="159"/>
                  </a:lnTo>
                  <a:lnTo>
                    <a:pt x="79" y="159"/>
                  </a:lnTo>
                  <a:lnTo>
                    <a:pt x="84" y="141"/>
                  </a:lnTo>
                  <a:lnTo>
                    <a:pt x="106" y="127"/>
                  </a:lnTo>
                  <a:lnTo>
                    <a:pt x="153" y="159"/>
                  </a:lnTo>
                  <a:lnTo>
                    <a:pt x="180" y="133"/>
                  </a:lnTo>
                  <a:lnTo>
                    <a:pt x="285" y="137"/>
                  </a:lnTo>
                  <a:lnTo>
                    <a:pt x="188" y="37"/>
                  </a:lnTo>
                  <a:lnTo>
                    <a:pt x="201" y="28"/>
                  </a:lnTo>
                  <a:lnTo>
                    <a:pt x="203" y="11"/>
                  </a:lnTo>
                  <a:lnTo>
                    <a:pt x="181" y="0"/>
                  </a:lnTo>
                  <a:lnTo>
                    <a:pt x="148" y="0"/>
                  </a:lnTo>
                  <a:lnTo>
                    <a:pt x="96" y="52"/>
                  </a:lnTo>
                  <a:lnTo>
                    <a:pt x="94" y="74"/>
                  </a:lnTo>
                  <a:lnTo>
                    <a:pt x="53" y="72"/>
                  </a:lnTo>
                  <a:lnTo>
                    <a:pt x="51" y="81"/>
                  </a:lnTo>
                  <a:lnTo>
                    <a:pt x="24" y="79"/>
                  </a:lnTo>
                  <a:lnTo>
                    <a:pt x="0" y="125"/>
                  </a:lnTo>
                  <a:lnTo>
                    <a:pt x="5" y="13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6" name="Freeform 42">
              <a:extLst>
                <a:ext uri="{FF2B5EF4-FFF2-40B4-BE49-F238E27FC236}">
                  <a16:creationId xmlns:a16="http://schemas.microsoft.com/office/drawing/2014/main" xmlns="" id="{C6D0ECFE-24EB-DF40-9771-64A7B2906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7438" y="4589463"/>
              <a:ext cx="15875" cy="15875"/>
            </a:xfrm>
            <a:custGeom>
              <a:avLst/>
              <a:gdLst>
                <a:gd name="T0" fmla="*/ 0 w 16"/>
                <a:gd name="T1" fmla="*/ 4 h 16"/>
                <a:gd name="T2" fmla="*/ 0 w 16"/>
                <a:gd name="T3" fmla="*/ 4 h 16"/>
                <a:gd name="T4" fmla="*/ 9 w 16"/>
                <a:gd name="T5" fmla="*/ 0 h 16"/>
                <a:gd name="T6" fmla="*/ 16 w 16"/>
                <a:gd name="T7" fmla="*/ 5 h 16"/>
                <a:gd name="T8" fmla="*/ 9 w 16"/>
                <a:gd name="T9" fmla="*/ 16 h 16"/>
                <a:gd name="T10" fmla="*/ 1 w 16"/>
                <a:gd name="T11" fmla="*/ 13 h 16"/>
                <a:gd name="T12" fmla="*/ 0 w 16"/>
                <a:gd name="T13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6">
                  <a:moveTo>
                    <a:pt x="0" y="4"/>
                  </a:moveTo>
                  <a:lnTo>
                    <a:pt x="0" y="4"/>
                  </a:lnTo>
                  <a:lnTo>
                    <a:pt x="9" y="0"/>
                  </a:lnTo>
                  <a:lnTo>
                    <a:pt x="16" y="5"/>
                  </a:lnTo>
                  <a:lnTo>
                    <a:pt x="9" y="16"/>
                  </a:lnTo>
                  <a:lnTo>
                    <a:pt x="1" y="13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7" name="Freeform 43">
              <a:extLst>
                <a:ext uri="{FF2B5EF4-FFF2-40B4-BE49-F238E27FC236}">
                  <a16:creationId xmlns:a16="http://schemas.microsoft.com/office/drawing/2014/main" xmlns="" id="{CA12200C-EE6C-B14C-AD2E-4A0EAA79D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6488" y="4560888"/>
              <a:ext cx="19050" cy="15875"/>
            </a:xfrm>
            <a:custGeom>
              <a:avLst/>
              <a:gdLst>
                <a:gd name="T0" fmla="*/ 0 w 18"/>
                <a:gd name="T1" fmla="*/ 2 h 15"/>
                <a:gd name="T2" fmla="*/ 0 w 18"/>
                <a:gd name="T3" fmla="*/ 2 h 15"/>
                <a:gd name="T4" fmla="*/ 13 w 18"/>
                <a:gd name="T5" fmla="*/ 0 h 15"/>
                <a:gd name="T6" fmla="*/ 18 w 18"/>
                <a:gd name="T7" fmla="*/ 8 h 15"/>
                <a:gd name="T8" fmla="*/ 11 w 18"/>
                <a:gd name="T9" fmla="*/ 15 h 15"/>
                <a:gd name="T10" fmla="*/ 4 w 18"/>
                <a:gd name="T11" fmla="*/ 14 h 15"/>
                <a:gd name="T12" fmla="*/ 0 w 18"/>
                <a:gd name="T13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5">
                  <a:moveTo>
                    <a:pt x="0" y="2"/>
                  </a:moveTo>
                  <a:lnTo>
                    <a:pt x="0" y="2"/>
                  </a:lnTo>
                  <a:lnTo>
                    <a:pt x="13" y="0"/>
                  </a:lnTo>
                  <a:lnTo>
                    <a:pt x="18" y="8"/>
                  </a:lnTo>
                  <a:lnTo>
                    <a:pt x="11" y="15"/>
                  </a:lnTo>
                  <a:lnTo>
                    <a:pt x="4" y="1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8" name="Freeform 44">
              <a:extLst>
                <a:ext uri="{FF2B5EF4-FFF2-40B4-BE49-F238E27FC236}">
                  <a16:creationId xmlns:a16="http://schemas.microsoft.com/office/drawing/2014/main" xmlns="" id="{740632B0-00BF-EA4B-94A8-3EFE295CF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5063" y="4510088"/>
              <a:ext cx="22225" cy="25400"/>
            </a:xfrm>
            <a:custGeom>
              <a:avLst/>
              <a:gdLst>
                <a:gd name="T0" fmla="*/ 3 w 21"/>
                <a:gd name="T1" fmla="*/ 2 h 23"/>
                <a:gd name="T2" fmla="*/ 3 w 21"/>
                <a:gd name="T3" fmla="*/ 2 h 23"/>
                <a:gd name="T4" fmla="*/ 0 w 21"/>
                <a:gd name="T5" fmla="*/ 17 h 23"/>
                <a:gd name="T6" fmla="*/ 10 w 21"/>
                <a:gd name="T7" fmla="*/ 23 h 23"/>
                <a:gd name="T8" fmla="*/ 21 w 21"/>
                <a:gd name="T9" fmla="*/ 16 h 23"/>
                <a:gd name="T10" fmla="*/ 17 w 21"/>
                <a:gd name="T11" fmla="*/ 0 h 23"/>
                <a:gd name="T12" fmla="*/ 3 w 21"/>
                <a:gd name="T13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3">
                  <a:moveTo>
                    <a:pt x="3" y="2"/>
                  </a:moveTo>
                  <a:lnTo>
                    <a:pt x="3" y="2"/>
                  </a:lnTo>
                  <a:lnTo>
                    <a:pt x="0" y="17"/>
                  </a:lnTo>
                  <a:lnTo>
                    <a:pt x="10" y="23"/>
                  </a:lnTo>
                  <a:lnTo>
                    <a:pt x="21" y="16"/>
                  </a:lnTo>
                  <a:lnTo>
                    <a:pt x="17" y="0"/>
                  </a:lnTo>
                  <a:lnTo>
                    <a:pt x="3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9" name="Freeform 45">
              <a:extLst>
                <a:ext uri="{FF2B5EF4-FFF2-40B4-BE49-F238E27FC236}">
                  <a16:creationId xmlns:a16="http://schemas.microsoft.com/office/drawing/2014/main" xmlns="" id="{0AE2A377-2906-D74C-9984-66E363B6E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1413" y="4554538"/>
              <a:ext cx="146050" cy="149225"/>
            </a:xfrm>
            <a:custGeom>
              <a:avLst/>
              <a:gdLst>
                <a:gd name="T0" fmla="*/ 72 w 138"/>
                <a:gd name="T1" fmla="*/ 1 h 141"/>
                <a:gd name="T2" fmla="*/ 72 w 138"/>
                <a:gd name="T3" fmla="*/ 1 h 141"/>
                <a:gd name="T4" fmla="*/ 71 w 138"/>
                <a:gd name="T5" fmla="*/ 20 h 141"/>
                <a:gd name="T6" fmla="*/ 27 w 138"/>
                <a:gd name="T7" fmla="*/ 20 h 141"/>
                <a:gd name="T8" fmla="*/ 0 w 138"/>
                <a:gd name="T9" fmla="*/ 72 h 141"/>
                <a:gd name="T10" fmla="*/ 64 w 138"/>
                <a:gd name="T11" fmla="*/ 141 h 141"/>
                <a:gd name="T12" fmla="*/ 79 w 138"/>
                <a:gd name="T13" fmla="*/ 128 h 141"/>
                <a:gd name="T14" fmla="*/ 79 w 138"/>
                <a:gd name="T15" fmla="*/ 115 h 141"/>
                <a:gd name="T16" fmla="*/ 68 w 138"/>
                <a:gd name="T17" fmla="*/ 110 h 141"/>
                <a:gd name="T18" fmla="*/ 68 w 138"/>
                <a:gd name="T19" fmla="*/ 100 h 141"/>
                <a:gd name="T20" fmla="*/ 92 w 138"/>
                <a:gd name="T21" fmla="*/ 85 h 141"/>
                <a:gd name="T22" fmla="*/ 114 w 138"/>
                <a:gd name="T23" fmla="*/ 101 h 141"/>
                <a:gd name="T24" fmla="*/ 138 w 138"/>
                <a:gd name="T25" fmla="*/ 101 h 141"/>
                <a:gd name="T26" fmla="*/ 138 w 138"/>
                <a:gd name="T27" fmla="*/ 19 h 141"/>
                <a:gd name="T28" fmla="*/ 100 w 138"/>
                <a:gd name="T29" fmla="*/ 17 h 141"/>
                <a:gd name="T30" fmla="*/ 99 w 138"/>
                <a:gd name="T31" fmla="*/ 0 h 141"/>
                <a:gd name="T32" fmla="*/ 72 w 138"/>
                <a:gd name="T33" fmla="*/ 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41">
                  <a:moveTo>
                    <a:pt x="72" y="1"/>
                  </a:moveTo>
                  <a:lnTo>
                    <a:pt x="72" y="1"/>
                  </a:lnTo>
                  <a:lnTo>
                    <a:pt x="71" y="20"/>
                  </a:lnTo>
                  <a:lnTo>
                    <a:pt x="27" y="20"/>
                  </a:lnTo>
                  <a:lnTo>
                    <a:pt x="0" y="72"/>
                  </a:lnTo>
                  <a:lnTo>
                    <a:pt x="64" y="141"/>
                  </a:lnTo>
                  <a:lnTo>
                    <a:pt x="79" y="128"/>
                  </a:lnTo>
                  <a:lnTo>
                    <a:pt x="79" y="115"/>
                  </a:lnTo>
                  <a:lnTo>
                    <a:pt x="68" y="110"/>
                  </a:lnTo>
                  <a:lnTo>
                    <a:pt x="68" y="100"/>
                  </a:lnTo>
                  <a:lnTo>
                    <a:pt x="92" y="85"/>
                  </a:lnTo>
                  <a:lnTo>
                    <a:pt x="114" y="101"/>
                  </a:lnTo>
                  <a:lnTo>
                    <a:pt x="138" y="101"/>
                  </a:lnTo>
                  <a:lnTo>
                    <a:pt x="138" y="19"/>
                  </a:lnTo>
                  <a:lnTo>
                    <a:pt x="100" y="17"/>
                  </a:lnTo>
                  <a:lnTo>
                    <a:pt x="99" y="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0" name="Freeform 46">
              <a:extLst>
                <a:ext uri="{FF2B5EF4-FFF2-40B4-BE49-F238E27FC236}">
                  <a16:creationId xmlns:a16="http://schemas.microsoft.com/office/drawing/2014/main" xmlns="" id="{19FDB28F-08F4-8D45-8790-56CE4C3B6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1575" y="4556126"/>
              <a:ext cx="38100" cy="14288"/>
            </a:xfrm>
            <a:custGeom>
              <a:avLst/>
              <a:gdLst>
                <a:gd name="T0" fmla="*/ 1 w 36"/>
                <a:gd name="T1" fmla="*/ 0 h 13"/>
                <a:gd name="T2" fmla="*/ 1 w 36"/>
                <a:gd name="T3" fmla="*/ 0 h 13"/>
                <a:gd name="T4" fmla="*/ 0 w 36"/>
                <a:gd name="T5" fmla="*/ 11 h 13"/>
                <a:gd name="T6" fmla="*/ 36 w 36"/>
                <a:gd name="T7" fmla="*/ 13 h 13"/>
                <a:gd name="T8" fmla="*/ 35 w 36"/>
                <a:gd name="T9" fmla="*/ 1 h 13"/>
                <a:gd name="T10" fmla="*/ 1 w 36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13">
                  <a:moveTo>
                    <a:pt x="1" y="0"/>
                  </a:moveTo>
                  <a:lnTo>
                    <a:pt x="1" y="0"/>
                  </a:lnTo>
                  <a:lnTo>
                    <a:pt x="0" y="11"/>
                  </a:lnTo>
                  <a:lnTo>
                    <a:pt x="36" y="13"/>
                  </a:lnTo>
                  <a:lnTo>
                    <a:pt x="35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1" name="Freeform 47">
              <a:extLst>
                <a:ext uri="{FF2B5EF4-FFF2-40B4-BE49-F238E27FC236}">
                  <a16:creationId xmlns:a16="http://schemas.microsoft.com/office/drawing/2014/main" xmlns="" id="{041BE066-5BDF-D147-B517-0B10ED919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1263" y="4516438"/>
              <a:ext cx="161925" cy="206375"/>
            </a:xfrm>
            <a:custGeom>
              <a:avLst/>
              <a:gdLst>
                <a:gd name="T0" fmla="*/ 42 w 153"/>
                <a:gd name="T1" fmla="*/ 37 h 195"/>
                <a:gd name="T2" fmla="*/ 42 w 153"/>
                <a:gd name="T3" fmla="*/ 37 h 195"/>
                <a:gd name="T4" fmla="*/ 42 w 153"/>
                <a:gd name="T5" fmla="*/ 48 h 195"/>
                <a:gd name="T6" fmla="*/ 79 w 153"/>
                <a:gd name="T7" fmla="*/ 49 h 195"/>
                <a:gd name="T8" fmla="*/ 81 w 153"/>
                <a:gd name="T9" fmla="*/ 147 h 195"/>
                <a:gd name="T10" fmla="*/ 46 w 153"/>
                <a:gd name="T11" fmla="*/ 146 h 195"/>
                <a:gd name="T12" fmla="*/ 27 w 153"/>
                <a:gd name="T13" fmla="*/ 130 h 195"/>
                <a:gd name="T14" fmla="*/ 11 w 153"/>
                <a:gd name="T15" fmla="*/ 139 h 195"/>
                <a:gd name="T16" fmla="*/ 10 w 153"/>
                <a:gd name="T17" fmla="*/ 143 h 195"/>
                <a:gd name="T18" fmla="*/ 18 w 153"/>
                <a:gd name="T19" fmla="*/ 147 h 195"/>
                <a:gd name="T20" fmla="*/ 21 w 153"/>
                <a:gd name="T21" fmla="*/ 167 h 195"/>
                <a:gd name="T22" fmla="*/ 0 w 153"/>
                <a:gd name="T23" fmla="*/ 185 h 195"/>
                <a:gd name="T24" fmla="*/ 4 w 153"/>
                <a:gd name="T25" fmla="*/ 195 h 195"/>
                <a:gd name="T26" fmla="*/ 28 w 153"/>
                <a:gd name="T27" fmla="*/ 177 h 195"/>
                <a:gd name="T28" fmla="*/ 39 w 153"/>
                <a:gd name="T29" fmla="*/ 177 h 195"/>
                <a:gd name="T30" fmla="*/ 42 w 153"/>
                <a:gd name="T31" fmla="*/ 188 h 195"/>
                <a:gd name="T32" fmla="*/ 57 w 153"/>
                <a:gd name="T33" fmla="*/ 194 h 195"/>
                <a:gd name="T34" fmla="*/ 105 w 153"/>
                <a:gd name="T35" fmla="*/ 154 h 195"/>
                <a:gd name="T36" fmla="*/ 104 w 153"/>
                <a:gd name="T37" fmla="*/ 124 h 195"/>
                <a:gd name="T38" fmla="*/ 114 w 153"/>
                <a:gd name="T39" fmla="*/ 100 h 195"/>
                <a:gd name="T40" fmla="*/ 145 w 153"/>
                <a:gd name="T41" fmla="*/ 77 h 195"/>
                <a:gd name="T42" fmla="*/ 153 w 153"/>
                <a:gd name="T43" fmla="*/ 0 h 195"/>
                <a:gd name="T44" fmla="*/ 131 w 153"/>
                <a:gd name="T45" fmla="*/ 0 h 195"/>
                <a:gd name="T46" fmla="*/ 106 w 153"/>
                <a:gd name="T47" fmla="*/ 35 h 195"/>
                <a:gd name="T48" fmla="*/ 42 w 153"/>
                <a:gd name="T49" fmla="*/ 3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3" h="195">
                  <a:moveTo>
                    <a:pt x="42" y="37"/>
                  </a:moveTo>
                  <a:lnTo>
                    <a:pt x="42" y="37"/>
                  </a:lnTo>
                  <a:lnTo>
                    <a:pt x="42" y="48"/>
                  </a:lnTo>
                  <a:lnTo>
                    <a:pt x="79" y="49"/>
                  </a:lnTo>
                  <a:lnTo>
                    <a:pt x="81" y="147"/>
                  </a:lnTo>
                  <a:lnTo>
                    <a:pt x="46" y="146"/>
                  </a:lnTo>
                  <a:lnTo>
                    <a:pt x="27" y="130"/>
                  </a:lnTo>
                  <a:lnTo>
                    <a:pt x="11" y="139"/>
                  </a:lnTo>
                  <a:lnTo>
                    <a:pt x="10" y="143"/>
                  </a:lnTo>
                  <a:lnTo>
                    <a:pt x="18" y="147"/>
                  </a:lnTo>
                  <a:lnTo>
                    <a:pt x="21" y="167"/>
                  </a:lnTo>
                  <a:lnTo>
                    <a:pt x="0" y="185"/>
                  </a:lnTo>
                  <a:lnTo>
                    <a:pt x="4" y="195"/>
                  </a:lnTo>
                  <a:lnTo>
                    <a:pt x="28" y="177"/>
                  </a:lnTo>
                  <a:lnTo>
                    <a:pt x="39" y="177"/>
                  </a:lnTo>
                  <a:lnTo>
                    <a:pt x="42" y="188"/>
                  </a:lnTo>
                  <a:lnTo>
                    <a:pt x="57" y="194"/>
                  </a:lnTo>
                  <a:lnTo>
                    <a:pt x="105" y="154"/>
                  </a:lnTo>
                  <a:lnTo>
                    <a:pt x="104" y="124"/>
                  </a:lnTo>
                  <a:lnTo>
                    <a:pt x="114" y="100"/>
                  </a:lnTo>
                  <a:lnTo>
                    <a:pt x="145" y="77"/>
                  </a:lnTo>
                  <a:lnTo>
                    <a:pt x="153" y="0"/>
                  </a:lnTo>
                  <a:lnTo>
                    <a:pt x="131" y="0"/>
                  </a:lnTo>
                  <a:lnTo>
                    <a:pt x="106" y="35"/>
                  </a:lnTo>
                  <a:lnTo>
                    <a:pt x="42" y="3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2" name="Freeform 48">
              <a:extLst>
                <a:ext uri="{FF2B5EF4-FFF2-40B4-BE49-F238E27FC236}">
                  <a16:creationId xmlns:a16="http://schemas.microsoft.com/office/drawing/2014/main" xmlns="" id="{09604096-92A1-F343-91DD-CA675B8D9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613" y="4710113"/>
              <a:ext cx="34925" cy="34925"/>
            </a:xfrm>
            <a:custGeom>
              <a:avLst/>
              <a:gdLst>
                <a:gd name="T0" fmla="*/ 0 w 32"/>
                <a:gd name="T1" fmla="*/ 17 h 34"/>
                <a:gd name="T2" fmla="*/ 0 w 32"/>
                <a:gd name="T3" fmla="*/ 17 h 34"/>
                <a:gd name="T4" fmla="*/ 14 w 32"/>
                <a:gd name="T5" fmla="*/ 34 h 34"/>
                <a:gd name="T6" fmla="*/ 32 w 32"/>
                <a:gd name="T7" fmla="*/ 18 h 34"/>
                <a:gd name="T8" fmla="*/ 27 w 32"/>
                <a:gd name="T9" fmla="*/ 0 h 34"/>
                <a:gd name="T10" fmla="*/ 22 w 32"/>
                <a:gd name="T11" fmla="*/ 0 h 34"/>
                <a:gd name="T12" fmla="*/ 0 w 32"/>
                <a:gd name="T13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4">
                  <a:moveTo>
                    <a:pt x="0" y="17"/>
                  </a:moveTo>
                  <a:lnTo>
                    <a:pt x="0" y="17"/>
                  </a:lnTo>
                  <a:lnTo>
                    <a:pt x="14" y="34"/>
                  </a:lnTo>
                  <a:lnTo>
                    <a:pt x="32" y="18"/>
                  </a:lnTo>
                  <a:lnTo>
                    <a:pt x="27" y="0"/>
                  </a:lnTo>
                  <a:lnTo>
                    <a:pt x="22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3" name="Freeform 49">
              <a:extLst>
                <a:ext uri="{FF2B5EF4-FFF2-40B4-BE49-F238E27FC236}">
                  <a16:creationId xmlns:a16="http://schemas.microsoft.com/office/drawing/2014/main" xmlns="" id="{C5FDB5FE-A2AF-9147-BE31-FD80777BA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3013" y="4483101"/>
              <a:ext cx="436563" cy="446088"/>
            </a:xfrm>
            <a:custGeom>
              <a:avLst/>
              <a:gdLst>
                <a:gd name="T0" fmla="*/ 0 w 414"/>
                <a:gd name="T1" fmla="*/ 250 h 421"/>
                <a:gd name="T2" fmla="*/ 0 w 414"/>
                <a:gd name="T3" fmla="*/ 250 h 421"/>
                <a:gd name="T4" fmla="*/ 81 w 414"/>
                <a:gd name="T5" fmla="*/ 249 h 421"/>
                <a:gd name="T6" fmla="*/ 97 w 414"/>
                <a:gd name="T7" fmla="*/ 272 h 421"/>
                <a:gd name="T8" fmla="*/ 96 w 414"/>
                <a:gd name="T9" fmla="*/ 289 h 421"/>
                <a:gd name="T10" fmla="*/ 102 w 414"/>
                <a:gd name="T11" fmla="*/ 295 h 421"/>
                <a:gd name="T12" fmla="*/ 143 w 414"/>
                <a:gd name="T13" fmla="*/ 295 h 421"/>
                <a:gd name="T14" fmla="*/ 154 w 414"/>
                <a:gd name="T15" fmla="*/ 272 h 421"/>
                <a:gd name="T16" fmla="*/ 170 w 414"/>
                <a:gd name="T17" fmla="*/ 272 h 421"/>
                <a:gd name="T18" fmla="*/ 177 w 414"/>
                <a:gd name="T19" fmla="*/ 279 h 421"/>
                <a:gd name="T20" fmla="*/ 200 w 414"/>
                <a:gd name="T21" fmla="*/ 278 h 421"/>
                <a:gd name="T22" fmla="*/ 206 w 414"/>
                <a:gd name="T23" fmla="*/ 357 h 421"/>
                <a:gd name="T24" fmla="*/ 245 w 414"/>
                <a:gd name="T25" fmla="*/ 358 h 421"/>
                <a:gd name="T26" fmla="*/ 245 w 414"/>
                <a:gd name="T27" fmla="*/ 365 h 421"/>
                <a:gd name="T28" fmla="*/ 350 w 414"/>
                <a:gd name="T29" fmla="*/ 412 h 421"/>
                <a:gd name="T30" fmla="*/ 355 w 414"/>
                <a:gd name="T31" fmla="*/ 421 h 421"/>
                <a:gd name="T32" fmla="*/ 377 w 414"/>
                <a:gd name="T33" fmla="*/ 421 h 421"/>
                <a:gd name="T34" fmla="*/ 374 w 414"/>
                <a:gd name="T35" fmla="*/ 388 h 421"/>
                <a:gd name="T36" fmla="*/ 335 w 414"/>
                <a:gd name="T37" fmla="*/ 369 h 421"/>
                <a:gd name="T38" fmla="*/ 337 w 414"/>
                <a:gd name="T39" fmla="*/ 344 h 421"/>
                <a:gd name="T40" fmla="*/ 354 w 414"/>
                <a:gd name="T41" fmla="*/ 304 h 421"/>
                <a:gd name="T42" fmla="*/ 393 w 414"/>
                <a:gd name="T43" fmla="*/ 303 h 421"/>
                <a:gd name="T44" fmla="*/ 360 w 414"/>
                <a:gd name="T45" fmla="*/ 192 h 421"/>
                <a:gd name="T46" fmla="*/ 360 w 414"/>
                <a:gd name="T47" fmla="*/ 144 h 421"/>
                <a:gd name="T48" fmla="*/ 413 w 414"/>
                <a:gd name="T49" fmla="*/ 62 h 421"/>
                <a:gd name="T50" fmla="*/ 414 w 414"/>
                <a:gd name="T51" fmla="*/ 50 h 421"/>
                <a:gd name="T52" fmla="*/ 406 w 414"/>
                <a:gd name="T53" fmla="*/ 46 h 421"/>
                <a:gd name="T54" fmla="*/ 406 w 414"/>
                <a:gd name="T55" fmla="*/ 23 h 421"/>
                <a:gd name="T56" fmla="*/ 396 w 414"/>
                <a:gd name="T57" fmla="*/ 23 h 421"/>
                <a:gd name="T58" fmla="*/ 387 w 414"/>
                <a:gd name="T59" fmla="*/ 10 h 421"/>
                <a:gd name="T60" fmla="*/ 227 w 414"/>
                <a:gd name="T61" fmla="*/ 3 h 421"/>
                <a:gd name="T62" fmla="*/ 198 w 414"/>
                <a:gd name="T63" fmla="*/ 31 h 421"/>
                <a:gd name="T64" fmla="*/ 150 w 414"/>
                <a:gd name="T65" fmla="*/ 0 h 421"/>
                <a:gd name="T66" fmla="*/ 133 w 414"/>
                <a:gd name="T67" fmla="*/ 10 h 421"/>
                <a:gd name="T68" fmla="*/ 121 w 414"/>
                <a:gd name="T69" fmla="*/ 113 h 421"/>
                <a:gd name="T70" fmla="*/ 90 w 414"/>
                <a:gd name="T71" fmla="*/ 137 h 421"/>
                <a:gd name="T72" fmla="*/ 81 w 414"/>
                <a:gd name="T73" fmla="*/ 157 h 421"/>
                <a:gd name="T74" fmla="*/ 83 w 414"/>
                <a:gd name="T75" fmla="*/ 188 h 421"/>
                <a:gd name="T76" fmla="*/ 28 w 414"/>
                <a:gd name="T77" fmla="*/ 233 h 421"/>
                <a:gd name="T78" fmla="*/ 14 w 414"/>
                <a:gd name="T79" fmla="*/ 226 h 421"/>
                <a:gd name="T80" fmla="*/ 16 w 414"/>
                <a:gd name="T81" fmla="*/ 235 h 421"/>
                <a:gd name="T82" fmla="*/ 0 w 414"/>
                <a:gd name="T83" fmla="*/ 25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14" h="421">
                  <a:moveTo>
                    <a:pt x="0" y="250"/>
                  </a:moveTo>
                  <a:lnTo>
                    <a:pt x="0" y="250"/>
                  </a:lnTo>
                  <a:lnTo>
                    <a:pt x="81" y="249"/>
                  </a:lnTo>
                  <a:lnTo>
                    <a:pt x="97" y="272"/>
                  </a:lnTo>
                  <a:lnTo>
                    <a:pt x="96" y="289"/>
                  </a:lnTo>
                  <a:lnTo>
                    <a:pt x="102" y="295"/>
                  </a:lnTo>
                  <a:lnTo>
                    <a:pt x="143" y="295"/>
                  </a:lnTo>
                  <a:lnTo>
                    <a:pt x="154" y="272"/>
                  </a:lnTo>
                  <a:lnTo>
                    <a:pt x="170" y="272"/>
                  </a:lnTo>
                  <a:lnTo>
                    <a:pt x="177" y="279"/>
                  </a:lnTo>
                  <a:lnTo>
                    <a:pt x="200" y="278"/>
                  </a:lnTo>
                  <a:lnTo>
                    <a:pt x="206" y="357"/>
                  </a:lnTo>
                  <a:lnTo>
                    <a:pt x="245" y="358"/>
                  </a:lnTo>
                  <a:lnTo>
                    <a:pt x="245" y="365"/>
                  </a:lnTo>
                  <a:lnTo>
                    <a:pt x="350" y="412"/>
                  </a:lnTo>
                  <a:lnTo>
                    <a:pt x="355" y="421"/>
                  </a:lnTo>
                  <a:lnTo>
                    <a:pt x="377" y="421"/>
                  </a:lnTo>
                  <a:lnTo>
                    <a:pt x="374" y="388"/>
                  </a:lnTo>
                  <a:lnTo>
                    <a:pt x="335" y="369"/>
                  </a:lnTo>
                  <a:lnTo>
                    <a:pt x="337" y="344"/>
                  </a:lnTo>
                  <a:lnTo>
                    <a:pt x="354" y="304"/>
                  </a:lnTo>
                  <a:lnTo>
                    <a:pt x="393" y="303"/>
                  </a:lnTo>
                  <a:lnTo>
                    <a:pt x="360" y="192"/>
                  </a:lnTo>
                  <a:lnTo>
                    <a:pt x="360" y="144"/>
                  </a:lnTo>
                  <a:lnTo>
                    <a:pt x="413" y="62"/>
                  </a:lnTo>
                  <a:lnTo>
                    <a:pt x="414" y="50"/>
                  </a:lnTo>
                  <a:lnTo>
                    <a:pt x="406" y="46"/>
                  </a:lnTo>
                  <a:lnTo>
                    <a:pt x="406" y="23"/>
                  </a:lnTo>
                  <a:lnTo>
                    <a:pt x="396" y="23"/>
                  </a:lnTo>
                  <a:lnTo>
                    <a:pt x="387" y="10"/>
                  </a:lnTo>
                  <a:lnTo>
                    <a:pt x="227" y="3"/>
                  </a:lnTo>
                  <a:lnTo>
                    <a:pt x="198" y="31"/>
                  </a:lnTo>
                  <a:lnTo>
                    <a:pt x="150" y="0"/>
                  </a:lnTo>
                  <a:lnTo>
                    <a:pt x="133" y="10"/>
                  </a:lnTo>
                  <a:lnTo>
                    <a:pt x="121" y="113"/>
                  </a:lnTo>
                  <a:lnTo>
                    <a:pt x="90" y="137"/>
                  </a:lnTo>
                  <a:lnTo>
                    <a:pt x="81" y="157"/>
                  </a:lnTo>
                  <a:lnTo>
                    <a:pt x="83" y="188"/>
                  </a:lnTo>
                  <a:lnTo>
                    <a:pt x="28" y="233"/>
                  </a:lnTo>
                  <a:lnTo>
                    <a:pt x="14" y="226"/>
                  </a:lnTo>
                  <a:lnTo>
                    <a:pt x="16" y="235"/>
                  </a:lnTo>
                  <a:lnTo>
                    <a:pt x="0" y="25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4" name="Freeform 50">
              <a:extLst>
                <a:ext uri="{FF2B5EF4-FFF2-40B4-BE49-F238E27FC236}">
                  <a16:creationId xmlns:a16="http://schemas.microsoft.com/office/drawing/2014/main" xmlns="" id="{D9CBC1B3-9D27-A941-B34A-9AAFB210F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363" y="4616451"/>
              <a:ext cx="36513" cy="46038"/>
            </a:xfrm>
            <a:custGeom>
              <a:avLst/>
              <a:gdLst>
                <a:gd name="T0" fmla="*/ 13 w 35"/>
                <a:gd name="T1" fmla="*/ 0 h 43"/>
                <a:gd name="T2" fmla="*/ 13 w 35"/>
                <a:gd name="T3" fmla="*/ 0 h 43"/>
                <a:gd name="T4" fmla="*/ 35 w 35"/>
                <a:gd name="T5" fmla="*/ 20 h 43"/>
                <a:gd name="T6" fmla="*/ 34 w 35"/>
                <a:gd name="T7" fmla="*/ 42 h 43"/>
                <a:gd name="T8" fmla="*/ 0 w 35"/>
                <a:gd name="T9" fmla="*/ 43 h 43"/>
                <a:gd name="T10" fmla="*/ 0 w 35"/>
                <a:gd name="T11" fmla="*/ 19 h 43"/>
                <a:gd name="T12" fmla="*/ 13 w 35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3">
                  <a:moveTo>
                    <a:pt x="13" y="0"/>
                  </a:moveTo>
                  <a:lnTo>
                    <a:pt x="13" y="0"/>
                  </a:lnTo>
                  <a:lnTo>
                    <a:pt x="35" y="20"/>
                  </a:lnTo>
                  <a:lnTo>
                    <a:pt x="34" y="42"/>
                  </a:lnTo>
                  <a:lnTo>
                    <a:pt x="0" y="43"/>
                  </a:lnTo>
                  <a:lnTo>
                    <a:pt x="0" y="19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5" name="Freeform 51">
              <a:extLst>
                <a:ext uri="{FF2B5EF4-FFF2-40B4-BE49-F238E27FC236}">
                  <a16:creationId xmlns:a16="http://schemas.microsoft.com/office/drawing/2014/main" xmlns="" id="{B84E0B9C-5533-F045-838F-2EEF76E38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8775" y="4668838"/>
              <a:ext cx="38100" cy="38100"/>
            </a:xfrm>
            <a:custGeom>
              <a:avLst/>
              <a:gdLst>
                <a:gd name="T0" fmla="*/ 1 w 35"/>
                <a:gd name="T1" fmla="*/ 1 h 37"/>
                <a:gd name="T2" fmla="*/ 1 w 35"/>
                <a:gd name="T3" fmla="*/ 1 h 37"/>
                <a:gd name="T4" fmla="*/ 35 w 35"/>
                <a:gd name="T5" fmla="*/ 0 h 37"/>
                <a:gd name="T6" fmla="*/ 26 w 35"/>
                <a:gd name="T7" fmla="*/ 29 h 37"/>
                <a:gd name="T8" fmla="*/ 17 w 35"/>
                <a:gd name="T9" fmla="*/ 37 h 37"/>
                <a:gd name="T10" fmla="*/ 7 w 35"/>
                <a:gd name="T11" fmla="*/ 37 h 37"/>
                <a:gd name="T12" fmla="*/ 0 w 35"/>
                <a:gd name="T13" fmla="*/ 17 h 37"/>
                <a:gd name="T14" fmla="*/ 1 w 35"/>
                <a:gd name="T1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7">
                  <a:moveTo>
                    <a:pt x="1" y="1"/>
                  </a:moveTo>
                  <a:lnTo>
                    <a:pt x="1" y="1"/>
                  </a:lnTo>
                  <a:lnTo>
                    <a:pt x="35" y="0"/>
                  </a:lnTo>
                  <a:lnTo>
                    <a:pt x="26" y="29"/>
                  </a:lnTo>
                  <a:lnTo>
                    <a:pt x="17" y="37"/>
                  </a:lnTo>
                  <a:lnTo>
                    <a:pt x="7" y="37"/>
                  </a:lnTo>
                  <a:lnTo>
                    <a:pt x="0" y="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6" name="Freeform 52">
              <a:extLst>
                <a:ext uri="{FF2B5EF4-FFF2-40B4-BE49-F238E27FC236}">
                  <a16:creationId xmlns:a16="http://schemas.microsoft.com/office/drawing/2014/main" xmlns="" id="{67E81329-10D0-9347-A51F-4E7054B03E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7825" y="4508501"/>
              <a:ext cx="117475" cy="125413"/>
            </a:xfrm>
            <a:custGeom>
              <a:avLst/>
              <a:gdLst>
                <a:gd name="T0" fmla="*/ 0 w 112"/>
                <a:gd name="T1" fmla="*/ 96 h 118"/>
                <a:gd name="T2" fmla="*/ 0 w 112"/>
                <a:gd name="T3" fmla="*/ 96 h 118"/>
                <a:gd name="T4" fmla="*/ 24 w 112"/>
                <a:gd name="T5" fmla="*/ 118 h 118"/>
                <a:gd name="T6" fmla="*/ 39 w 112"/>
                <a:gd name="T7" fmla="*/ 108 h 118"/>
                <a:gd name="T8" fmla="*/ 79 w 112"/>
                <a:gd name="T9" fmla="*/ 102 h 118"/>
                <a:gd name="T10" fmla="*/ 86 w 112"/>
                <a:gd name="T11" fmla="*/ 103 h 118"/>
                <a:gd name="T12" fmla="*/ 89 w 112"/>
                <a:gd name="T13" fmla="*/ 87 h 118"/>
                <a:gd name="T14" fmla="*/ 112 w 112"/>
                <a:gd name="T15" fmla="*/ 39 h 118"/>
                <a:gd name="T16" fmla="*/ 93 w 112"/>
                <a:gd name="T17" fmla="*/ 0 h 118"/>
                <a:gd name="T18" fmla="*/ 31 w 112"/>
                <a:gd name="T19" fmla="*/ 0 h 118"/>
                <a:gd name="T20" fmla="*/ 30 w 112"/>
                <a:gd name="T21" fmla="*/ 16 h 118"/>
                <a:gd name="T22" fmla="*/ 38 w 112"/>
                <a:gd name="T23" fmla="*/ 24 h 118"/>
                <a:gd name="T24" fmla="*/ 37 w 112"/>
                <a:gd name="T25" fmla="*/ 41 h 118"/>
                <a:gd name="T26" fmla="*/ 0 w 112"/>
                <a:gd name="T27" fmla="*/ 9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" h="118">
                  <a:moveTo>
                    <a:pt x="0" y="96"/>
                  </a:moveTo>
                  <a:lnTo>
                    <a:pt x="0" y="96"/>
                  </a:lnTo>
                  <a:lnTo>
                    <a:pt x="24" y="118"/>
                  </a:lnTo>
                  <a:lnTo>
                    <a:pt x="39" y="108"/>
                  </a:lnTo>
                  <a:lnTo>
                    <a:pt x="79" y="102"/>
                  </a:lnTo>
                  <a:lnTo>
                    <a:pt x="86" y="103"/>
                  </a:lnTo>
                  <a:lnTo>
                    <a:pt x="89" y="87"/>
                  </a:lnTo>
                  <a:lnTo>
                    <a:pt x="112" y="39"/>
                  </a:lnTo>
                  <a:lnTo>
                    <a:pt x="93" y="0"/>
                  </a:lnTo>
                  <a:lnTo>
                    <a:pt x="31" y="0"/>
                  </a:lnTo>
                  <a:lnTo>
                    <a:pt x="30" y="16"/>
                  </a:lnTo>
                  <a:lnTo>
                    <a:pt x="38" y="24"/>
                  </a:lnTo>
                  <a:lnTo>
                    <a:pt x="37" y="41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8" name="Freeform 54">
              <a:extLst>
                <a:ext uri="{FF2B5EF4-FFF2-40B4-BE49-F238E27FC236}">
                  <a16:creationId xmlns:a16="http://schemas.microsoft.com/office/drawing/2014/main" xmlns="" id="{05068568-5E11-354F-9871-D41A630D1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300" y="4621213"/>
              <a:ext cx="255588" cy="257175"/>
            </a:xfrm>
            <a:custGeom>
              <a:avLst/>
              <a:gdLst>
                <a:gd name="T0" fmla="*/ 105 w 242"/>
                <a:gd name="T1" fmla="*/ 242 h 242"/>
                <a:gd name="T2" fmla="*/ 105 w 242"/>
                <a:gd name="T3" fmla="*/ 242 h 242"/>
                <a:gd name="T4" fmla="*/ 242 w 242"/>
                <a:gd name="T5" fmla="*/ 226 h 242"/>
                <a:gd name="T6" fmla="*/ 211 w 242"/>
                <a:gd name="T7" fmla="*/ 166 h 242"/>
                <a:gd name="T8" fmla="*/ 209 w 242"/>
                <a:gd name="T9" fmla="*/ 109 h 242"/>
                <a:gd name="T10" fmla="*/ 219 w 242"/>
                <a:gd name="T11" fmla="*/ 81 h 242"/>
                <a:gd name="T12" fmla="*/ 89 w 242"/>
                <a:gd name="T13" fmla="*/ 0 h 242"/>
                <a:gd name="T14" fmla="*/ 48 w 242"/>
                <a:gd name="T15" fmla="*/ 6 h 242"/>
                <a:gd name="T16" fmla="*/ 34 w 242"/>
                <a:gd name="T17" fmla="*/ 17 h 242"/>
                <a:gd name="T18" fmla="*/ 33 w 242"/>
                <a:gd name="T19" fmla="*/ 41 h 242"/>
                <a:gd name="T20" fmla="*/ 23 w 242"/>
                <a:gd name="T21" fmla="*/ 74 h 242"/>
                <a:gd name="T22" fmla="*/ 14 w 242"/>
                <a:gd name="T23" fmla="*/ 85 h 242"/>
                <a:gd name="T24" fmla="*/ 0 w 242"/>
                <a:gd name="T25" fmla="*/ 87 h 242"/>
                <a:gd name="T26" fmla="*/ 26 w 242"/>
                <a:gd name="T27" fmla="*/ 178 h 242"/>
                <a:gd name="T28" fmla="*/ 69 w 242"/>
                <a:gd name="T29" fmla="*/ 198 h 242"/>
                <a:gd name="T30" fmla="*/ 99 w 242"/>
                <a:gd name="T31" fmla="*/ 199 h 242"/>
                <a:gd name="T32" fmla="*/ 105 w 242"/>
                <a:gd name="T33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2" h="242">
                  <a:moveTo>
                    <a:pt x="105" y="242"/>
                  </a:moveTo>
                  <a:lnTo>
                    <a:pt x="105" y="242"/>
                  </a:lnTo>
                  <a:lnTo>
                    <a:pt x="242" y="226"/>
                  </a:lnTo>
                  <a:lnTo>
                    <a:pt x="211" y="166"/>
                  </a:lnTo>
                  <a:lnTo>
                    <a:pt x="209" y="109"/>
                  </a:lnTo>
                  <a:lnTo>
                    <a:pt x="219" y="81"/>
                  </a:lnTo>
                  <a:lnTo>
                    <a:pt x="89" y="0"/>
                  </a:lnTo>
                  <a:lnTo>
                    <a:pt x="48" y="6"/>
                  </a:lnTo>
                  <a:lnTo>
                    <a:pt x="34" y="17"/>
                  </a:lnTo>
                  <a:lnTo>
                    <a:pt x="33" y="41"/>
                  </a:lnTo>
                  <a:lnTo>
                    <a:pt x="23" y="74"/>
                  </a:lnTo>
                  <a:lnTo>
                    <a:pt x="14" y="85"/>
                  </a:lnTo>
                  <a:lnTo>
                    <a:pt x="0" y="87"/>
                  </a:lnTo>
                  <a:lnTo>
                    <a:pt x="26" y="178"/>
                  </a:lnTo>
                  <a:lnTo>
                    <a:pt x="69" y="198"/>
                  </a:lnTo>
                  <a:lnTo>
                    <a:pt x="99" y="199"/>
                  </a:lnTo>
                  <a:lnTo>
                    <a:pt x="105" y="24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9" name="Freeform 55">
              <a:extLst>
                <a:ext uri="{FF2B5EF4-FFF2-40B4-BE49-F238E27FC236}">
                  <a16:creationId xmlns:a16="http://schemas.microsoft.com/office/drawing/2014/main" xmlns="" id="{8827359A-D3A1-7D4D-9AD0-B208D1084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0975" y="4808538"/>
              <a:ext cx="273050" cy="227013"/>
            </a:xfrm>
            <a:custGeom>
              <a:avLst/>
              <a:gdLst>
                <a:gd name="T0" fmla="*/ 0 w 258"/>
                <a:gd name="T1" fmla="*/ 170 h 214"/>
                <a:gd name="T2" fmla="*/ 0 w 258"/>
                <a:gd name="T3" fmla="*/ 170 h 214"/>
                <a:gd name="T4" fmla="*/ 25 w 258"/>
                <a:gd name="T5" fmla="*/ 204 h 214"/>
                <a:gd name="T6" fmla="*/ 64 w 258"/>
                <a:gd name="T7" fmla="*/ 206 h 214"/>
                <a:gd name="T8" fmla="*/ 77 w 258"/>
                <a:gd name="T9" fmla="*/ 214 h 214"/>
                <a:gd name="T10" fmla="*/ 118 w 258"/>
                <a:gd name="T11" fmla="*/ 214 h 214"/>
                <a:gd name="T12" fmla="*/ 152 w 258"/>
                <a:gd name="T13" fmla="*/ 166 h 214"/>
                <a:gd name="T14" fmla="*/ 249 w 258"/>
                <a:gd name="T15" fmla="*/ 122 h 214"/>
                <a:gd name="T16" fmla="*/ 258 w 258"/>
                <a:gd name="T17" fmla="*/ 84 h 214"/>
                <a:gd name="T18" fmla="*/ 247 w 258"/>
                <a:gd name="T19" fmla="*/ 29 h 214"/>
                <a:gd name="T20" fmla="*/ 196 w 258"/>
                <a:gd name="T21" fmla="*/ 0 h 214"/>
                <a:gd name="T22" fmla="*/ 162 w 258"/>
                <a:gd name="T23" fmla="*/ 3 h 214"/>
                <a:gd name="T24" fmla="*/ 145 w 258"/>
                <a:gd name="T25" fmla="*/ 40 h 214"/>
                <a:gd name="T26" fmla="*/ 146 w 258"/>
                <a:gd name="T27" fmla="*/ 57 h 214"/>
                <a:gd name="T28" fmla="*/ 186 w 258"/>
                <a:gd name="T29" fmla="*/ 76 h 214"/>
                <a:gd name="T30" fmla="*/ 188 w 258"/>
                <a:gd name="T31" fmla="*/ 118 h 214"/>
                <a:gd name="T32" fmla="*/ 154 w 258"/>
                <a:gd name="T33" fmla="*/ 120 h 214"/>
                <a:gd name="T34" fmla="*/ 145 w 258"/>
                <a:gd name="T35" fmla="*/ 106 h 214"/>
                <a:gd name="T36" fmla="*/ 50 w 258"/>
                <a:gd name="T37" fmla="*/ 65 h 214"/>
                <a:gd name="T38" fmla="*/ 47 w 258"/>
                <a:gd name="T39" fmla="*/ 97 h 214"/>
                <a:gd name="T40" fmla="*/ 2 w 258"/>
                <a:gd name="T41" fmla="*/ 98 h 214"/>
                <a:gd name="T42" fmla="*/ 0 w 258"/>
                <a:gd name="T43" fmla="*/ 17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8" h="214">
                  <a:moveTo>
                    <a:pt x="0" y="170"/>
                  </a:moveTo>
                  <a:lnTo>
                    <a:pt x="0" y="170"/>
                  </a:lnTo>
                  <a:lnTo>
                    <a:pt x="25" y="204"/>
                  </a:lnTo>
                  <a:lnTo>
                    <a:pt x="64" y="206"/>
                  </a:lnTo>
                  <a:lnTo>
                    <a:pt x="77" y="214"/>
                  </a:lnTo>
                  <a:lnTo>
                    <a:pt x="118" y="214"/>
                  </a:lnTo>
                  <a:lnTo>
                    <a:pt x="152" y="166"/>
                  </a:lnTo>
                  <a:lnTo>
                    <a:pt x="249" y="122"/>
                  </a:lnTo>
                  <a:lnTo>
                    <a:pt x="258" y="84"/>
                  </a:lnTo>
                  <a:lnTo>
                    <a:pt x="247" y="29"/>
                  </a:lnTo>
                  <a:lnTo>
                    <a:pt x="196" y="0"/>
                  </a:lnTo>
                  <a:lnTo>
                    <a:pt x="162" y="3"/>
                  </a:lnTo>
                  <a:lnTo>
                    <a:pt x="145" y="40"/>
                  </a:lnTo>
                  <a:lnTo>
                    <a:pt x="146" y="57"/>
                  </a:lnTo>
                  <a:lnTo>
                    <a:pt x="186" y="76"/>
                  </a:lnTo>
                  <a:lnTo>
                    <a:pt x="188" y="118"/>
                  </a:lnTo>
                  <a:lnTo>
                    <a:pt x="154" y="120"/>
                  </a:lnTo>
                  <a:lnTo>
                    <a:pt x="145" y="106"/>
                  </a:lnTo>
                  <a:lnTo>
                    <a:pt x="50" y="65"/>
                  </a:lnTo>
                  <a:lnTo>
                    <a:pt x="47" y="97"/>
                  </a:lnTo>
                  <a:lnTo>
                    <a:pt x="2" y="98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0" name="Freeform 56">
              <a:extLst>
                <a:ext uri="{FF2B5EF4-FFF2-40B4-BE49-F238E27FC236}">
                  <a16:creationId xmlns:a16="http://schemas.microsoft.com/office/drawing/2014/main" xmlns="" id="{F7010275-17DB-2344-A82A-77B21CCFC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6025" y="4754563"/>
              <a:ext cx="277813" cy="277813"/>
            </a:xfrm>
            <a:custGeom>
              <a:avLst/>
              <a:gdLst>
                <a:gd name="T0" fmla="*/ 19 w 263"/>
                <a:gd name="T1" fmla="*/ 1 h 262"/>
                <a:gd name="T2" fmla="*/ 19 w 263"/>
                <a:gd name="T3" fmla="*/ 1 h 262"/>
                <a:gd name="T4" fmla="*/ 45 w 263"/>
                <a:gd name="T5" fmla="*/ 101 h 262"/>
                <a:gd name="T6" fmla="*/ 45 w 263"/>
                <a:gd name="T7" fmla="*/ 132 h 262"/>
                <a:gd name="T8" fmla="*/ 6 w 263"/>
                <a:gd name="T9" fmla="*/ 174 h 262"/>
                <a:gd name="T10" fmla="*/ 0 w 263"/>
                <a:gd name="T11" fmla="*/ 243 h 262"/>
                <a:gd name="T12" fmla="*/ 150 w 263"/>
                <a:gd name="T13" fmla="*/ 244 h 262"/>
                <a:gd name="T14" fmla="*/ 199 w 263"/>
                <a:gd name="T15" fmla="*/ 262 h 262"/>
                <a:gd name="T16" fmla="*/ 240 w 263"/>
                <a:gd name="T17" fmla="*/ 257 h 262"/>
                <a:gd name="T18" fmla="*/ 216 w 263"/>
                <a:gd name="T19" fmla="*/ 227 h 262"/>
                <a:gd name="T20" fmla="*/ 216 w 263"/>
                <a:gd name="T21" fmla="*/ 143 h 262"/>
                <a:gd name="T22" fmla="*/ 263 w 263"/>
                <a:gd name="T23" fmla="*/ 141 h 262"/>
                <a:gd name="T24" fmla="*/ 263 w 263"/>
                <a:gd name="T25" fmla="*/ 108 h 262"/>
                <a:gd name="T26" fmla="*/ 225 w 263"/>
                <a:gd name="T27" fmla="*/ 106 h 262"/>
                <a:gd name="T28" fmla="*/ 218 w 263"/>
                <a:gd name="T29" fmla="*/ 29 h 262"/>
                <a:gd name="T30" fmla="*/ 202 w 263"/>
                <a:gd name="T31" fmla="*/ 29 h 262"/>
                <a:gd name="T32" fmla="*/ 193 w 263"/>
                <a:gd name="T33" fmla="*/ 21 h 262"/>
                <a:gd name="T34" fmla="*/ 184 w 263"/>
                <a:gd name="T35" fmla="*/ 22 h 262"/>
                <a:gd name="T36" fmla="*/ 171 w 263"/>
                <a:gd name="T37" fmla="*/ 46 h 262"/>
                <a:gd name="T38" fmla="*/ 124 w 263"/>
                <a:gd name="T39" fmla="*/ 46 h 262"/>
                <a:gd name="T40" fmla="*/ 113 w 263"/>
                <a:gd name="T41" fmla="*/ 34 h 262"/>
                <a:gd name="T42" fmla="*/ 116 w 263"/>
                <a:gd name="T43" fmla="*/ 19 h 262"/>
                <a:gd name="T44" fmla="*/ 103 w 263"/>
                <a:gd name="T45" fmla="*/ 0 h 262"/>
                <a:gd name="T46" fmla="*/ 19 w 263"/>
                <a:gd name="T47" fmla="*/ 1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3" h="262">
                  <a:moveTo>
                    <a:pt x="19" y="1"/>
                  </a:moveTo>
                  <a:lnTo>
                    <a:pt x="19" y="1"/>
                  </a:lnTo>
                  <a:lnTo>
                    <a:pt x="45" y="101"/>
                  </a:lnTo>
                  <a:lnTo>
                    <a:pt x="45" y="132"/>
                  </a:lnTo>
                  <a:lnTo>
                    <a:pt x="6" y="174"/>
                  </a:lnTo>
                  <a:lnTo>
                    <a:pt x="0" y="243"/>
                  </a:lnTo>
                  <a:lnTo>
                    <a:pt x="150" y="244"/>
                  </a:lnTo>
                  <a:lnTo>
                    <a:pt x="199" y="262"/>
                  </a:lnTo>
                  <a:lnTo>
                    <a:pt x="240" y="257"/>
                  </a:lnTo>
                  <a:lnTo>
                    <a:pt x="216" y="227"/>
                  </a:lnTo>
                  <a:lnTo>
                    <a:pt x="216" y="143"/>
                  </a:lnTo>
                  <a:lnTo>
                    <a:pt x="263" y="141"/>
                  </a:lnTo>
                  <a:lnTo>
                    <a:pt x="263" y="108"/>
                  </a:lnTo>
                  <a:lnTo>
                    <a:pt x="225" y="106"/>
                  </a:lnTo>
                  <a:lnTo>
                    <a:pt x="218" y="29"/>
                  </a:lnTo>
                  <a:lnTo>
                    <a:pt x="202" y="29"/>
                  </a:lnTo>
                  <a:lnTo>
                    <a:pt x="193" y="21"/>
                  </a:lnTo>
                  <a:lnTo>
                    <a:pt x="184" y="22"/>
                  </a:lnTo>
                  <a:lnTo>
                    <a:pt x="171" y="46"/>
                  </a:lnTo>
                  <a:lnTo>
                    <a:pt x="124" y="46"/>
                  </a:lnTo>
                  <a:lnTo>
                    <a:pt x="113" y="34"/>
                  </a:lnTo>
                  <a:lnTo>
                    <a:pt x="116" y="19"/>
                  </a:lnTo>
                  <a:lnTo>
                    <a:pt x="103" y="0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1" name="Freeform 57">
              <a:extLst>
                <a:ext uri="{FF2B5EF4-FFF2-40B4-BE49-F238E27FC236}">
                  <a16:creationId xmlns:a16="http://schemas.microsoft.com/office/drawing/2014/main" xmlns="" id="{58B28015-0882-1049-B568-AB0E3887F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263" y="4838701"/>
              <a:ext cx="66675" cy="182563"/>
            </a:xfrm>
            <a:custGeom>
              <a:avLst/>
              <a:gdLst>
                <a:gd name="T0" fmla="*/ 2 w 63"/>
                <a:gd name="T1" fmla="*/ 100 h 172"/>
                <a:gd name="T2" fmla="*/ 2 w 63"/>
                <a:gd name="T3" fmla="*/ 100 h 172"/>
                <a:gd name="T4" fmla="*/ 26 w 63"/>
                <a:gd name="T5" fmla="*/ 125 h 172"/>
                <a:gd name="T6" fmla="*/ 26 w 63"/>
                <a:gd name="T7" fmla="*/ 158 h 172"/>
                <a:gd name="T8" fmla="*/ 31 w 63"/>
                <a:gd name="T9" fmla="*/ 172 h 172"/>
                <a:gd name="T10" fmla="*/ 63 w 63"/>
                <a:gd name="T11" fmla="*/ 137 h 172"/>
                <a:gd name="T12" fmla="*/ 59 w 63"/>
                <a:gd name="T13" fmla="*/ 92 h 172"/>
                <a:gd name="T14" fmla="*/ 42 w 63"/>
                <a:gd name="T15" fmla="*/ 79 h 172"/>
                <a:gd name="T16" fmla="*/ 26 w 63"/>
                <a:gd name="T17" fmla="*/ 1 h 172"/>
                <a:gd name="T18" fmla="*/ 0 w 63"/>
                <a:gd name="T19" fmla="*/ 0 h 172"/>
                <a:gd name="T20" fmla="*/ 12 w 63"/>
                <a:gd name="T21" fmla="*/ 56 h 172"/>
                <a:gd name="T22" fmla="*/ 2 w 63"/>
                <a:gd name="T23" fmla="*/ 10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72">
                  <a:moveTo>
                    <a:pt x="2" y="100"/>
                  </a:moveTo>
                  <a:lnTo>
                    <a:pt x="2" y="100"/>
                  </a:lnTo>
                  <a:lnTo>
                    <a:pt x="26" y="125"/>
                  </a:lnTo>
                  <a:lnTo>
                    <a:pt x="26" y="158"/>
                  </a:lnTo>
                  <a:lnTo>
                    <a:pt x="31" y="172"/>
                  </a:lnTo>
                  <a:lnTo>
                    <a:pt x="63" y="137"/>
                  </a:lnTo>
                  <a:lnTo>
                    <a:pt x="59" y="92"/>
                  </a:lnTo>
                  <a:lnTo>
                    <a:pt x="42" y="79"/>
                  </a:lnTo>
                  <a:lnTo>
                    <a:pt x="26" y="1"/>
                  </a:lnTo>
                  <a:lnTo>
                    <a:pt x="0" y="0"/>
                  </a:lnTo>
                  <a:lnTo>
                    <a:pt x="12" y="56"/>
                  </a:lnTo>
                  <a:lnTo>
                    <a:pt x="2" y="10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2" name="Freeform 58">
              <a:extLst>
                <a:ext uri="{FF2B5EF4-FFF2-40B4-BE49-F238E27FC236}">
                  <a16:creationId xmlns:a16="http://schemas.microsoft.com/office/drawing/2014/main" xmlns="" id="{14B0AA33-0D60-034A-BC01-DB28899BA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7825" y="4867276"/>
              <a:ext cx="257175" cy="376238"/>
            </a:xfrm>
            <a:custGeom>
              <a:avLst/>
              <a:gdLst>
                <a:gd name="T0" fmla="*/ 22 w 243"/>
                <a:gd name="T1" fmla="*/ 339 h 356"/>
                <a:gd name="T2" fmla="*/ 22 w 243"/>
                <a:gd name="T3" fmla="*/ 339 h 356"/>
                <a:gd name="T4" fmla="*/ 43 w 243"/>
                <a:gd name="T5" fmla="*/ 356 h 356"/>
                <a:gd name="T6" fmla="*/ 93 w 243"/>
                <a:gd name="T7" fmla="*/ 326 h 356"/>
                <a:gd name="T8" fmla="*/ 101 w 243"/>
                <a:gd name="T9" fmla="*/ 281 h 356"/>
                <a:gd name="T10" fmla="*/ 101 w 243"/>
                <a:gd name="T11" fmla="*/ 207 h 356"/>
                <a:gd name="T12" fmla="*/ 181 w 243"/>
                <a:gd name="T13" fmla="*/ 142 h 356"/>
                <a:gd name="T14" fmla="*/ 194 w 243"/>
                <a:gd name="T15" fmla="*/ 142 h 356"/>
                <a:gd name="T16" fmla="*/ 243 w 243"/>
                <a:gd name="T17" fmla="*/ 96 h 356"/>
                <a:gd name="T18" fmla="*/ 235 w 243"/>
                <a:gd name="T19" fmla="*/ 0 h 356"/>
                <a:gd name="T20" fmla="*/ 107 w 243"/>
                <a:gd name="T21" fmla="*/ 16 h 356"/>
                <a:gd name="T22" fmla="*/ 111 w 243"/>
                <a:gd name="T23" fmla="*/ 45 h 356"/>
                <a:gd name="T24" fmla="*/ 133 w 243"/>
                <a:gd name="T25" fmla="*/ 62 h 356"/>
                <a:gd name="T26" fmla="*/ 138 w 243"/>
                <a:gd name="T27" fmla="*/ 114 h 356"/>
                <a:gd name="T28" fmla="*/ 95 w 243"/>
                <a:gd name="T29" fmla="*/ 156 h 356"/>
                <a:gd name="T30" fmla="*/ 84 w 243"/>
                <a:gd name="T31" fmla="*/ 133 h 356"/>
                <a:gd name="T32" fmla="*/ 86 w 243"/>
                <a:gd name="T33" fmla="*/ 101 h 356"/>
                <a:gd name="T34" fmla="*/ 61 w 243"/>
                <a:gd name="T35" fmla="*/ 74 h 356"/>
                <a:gd name="T36" fmla="*/ 0 w 243"/>
                <a:gd name="T37" fmla="*/ 103 h 356"/>
                <a:gd name="T38" fmla="*/ 57 w 243"/>
                <a:gd name="T39" fmla="*/ 132 h 356"/>
                <a:gd name="T40" fmla="*/ 59 w 243"/>
                <a:gd name="T41" fmla="*/ 216 h 356"/>
                <a:gd name="T42" fmla="*/ 22 w 243"/>
                <a:gd name="T43" fmla="*/ 272 h 356"/>
                <a:gd name="T44" fmla="*/ 22 w 243"/>
                <a:gd name="T45" fmla="*/ 339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3" h="356">
                  <a:moveTo>
                    <a:pt x="22" y="339"/>
                  </a:moveTo>
                  <a:lnTo>
                    <a:pt x="22" y="339"/>
                  </a:lnTo>
                  <a:lnTo>
                    <a:pt x="43" y="356"/>
                  </a:lnTo>
                  <a:lnTo>
                    <a:pt x="93" y="326"/>
                  </a:lnTo>
                  <a:lnTo>
                    <a:pt x="101" y="281"/>
                  </a:lnTo>
                  <a:lnTo>
                    <a:pt x="101" y="207"/>
                  </a:lnTo>
                  <a:lnTo>
                    <a:pt x="181" y="142"/>
                  </a:lnTo>
                  <a:lnTo>
                    <a:pt x="194" y="142"/>
                  </a:lnTo>
                  <a:lnTo>
                    <a:pt x="243" y="96"/>
                  </a:lnTo>
                  <a:lnTo>
                    <a:pt x="235" y="0"/>
                  </a:lnTo>
                  <a:lnTo>
                    <a:pt x="107" y="16"/>
                  </a:lnTo>
                  <a:lnTo>
                    <a:pt x="111" y="45"/>
                  </a:lnTo>
                  <a:lnTo>
                    <a:pt x="133" y="62"/>
                  </a:lnTo>
                  <a:lnTo>
                    <a:pt x="138" y="114"/>
                  </a:lnTo>
                  <a:lnTo>
                    <a:pt x="95" y="156"/>
                  </a:lnTo>
                  <a:lnTo>
                    <a:pt x="84" y="133"/>
                  </a:lnTo>
                  <a:lnTo>
                    <a:pt x="86" y="101"/>
                  </a:lnTo>
                  <a:lnTo>
                    <a:pt x="61" y="74"/>
                  </a:lnTo>
                  <a:lnTo>
                    <a:pt x="0" y="103"/>
                  </a:lnTo>
                  <a:lnTo>
                    <a:pt x="57" y="132"/>
                  </a:lnTo>
                  <a:lnTo>
                    <a:pt x="59" y="216"/>
                  </a:lnTo>
                  <a:lnTo>
                    <a:pt x="22" y="272"/>
                  </a:lnTo>
                  <a:lnTo>
                    <a:pt x="22" y="33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3" name="Freeform 59">
              <a:extLst>
                <a:ext uri="{FF2B5EF4-FFF2-40B4-BE49-F238E27FC236}">
                  <a16:creationId xmlns:a16="http://schemas.microsoft.com/office/drawing/2014/main" xmlns="" id="{DC322C04-FBB7-C640-BF15-6D03EEE60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3525" y="4978401"/>
              <a:ext cx="171450" cy="171450"/>
            </a:xfrm>
            <a:custGeom>
              <a:avLst/>
              <a:gdLst>
                <a:gd name="T0" fmla="*/ 1 w 162"/>
                <a:gd name="T1" fmla="*/ 69 h 162"/>
                <a:gd name="T2" fmla="*/ 1 w 162"/>
                <a:gd name="T3" fmla="*/ 69 h 162"/>
                <a:gd name="T4" fmla="*/ 72 w 162"/>
                <a:gd name="T5" fmla="*/ 149 h 162"/>
                <a:gd name="T6" fmla="*/ 126 w 162"/>
                <a:gd name="T7" fmla="*/ 162 h 162"/>
                <a:gd name="T8" fmla="*/ 162 w 162"/>
                <a:gd name="T9" fmla="*/ 106 h 162"/>
                <a:gd name="T10" fmla="*/ 159 w 162"/>
                <a:gd name="T11" fmla="*/ 30 h 162"/>
                <a:gd name="T12" fmla="*/ 100 w 162"/>
                <a:gd name="T13" fmla="*/ 0 h 162"/>
                <a:gd name="T14" fmla="*/ 78 w 162"/>
                <a:gd name="T15" fmla="*/ 10 h 162"/>
                <a:gd name="T16" fmla="*/ 46 w 162"/>
                <a:gd name="T17" fmla="*/ 60 h 162"/>
                <a:gd name="T18" fmla="*/ 0 w 162"/>
                <a:gd name="T19" fmla="*/ 60 h 162"/>
                <a:gd name="T20" fmla="*/ 1 w 162"/>
                <a:gd name="T21" fmla="*/ 6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2" h="162">
                  <a:moveTo>
                    <a:pt x="1" y="69"/>
                  </a:moveTo>
                  <a:lnTo>
                    <a:pt x="1" y="69"/>
                  </a:lnTo>
                  <a:lnTo>
                    <a:pt x="72" y="149"/>
                  </a:lnTo>
                  <a:lnTo>
                    <a:pt x="126" y="162"/>
                  </a:lnTo>
                  <a:lnTo>
                    <a:pt x="162" y="106"/>
                  </a:lnTo>
                  <a:lnTo>
                    <a:pt x="159" y="30"/>
                  </a:lnTo>
                  <a:lnTo>
                    <a:pt x="100" y="0"/>
                  </a:lnTo>
                  <a:lnTo>
                    <a:pt x="78" y="10"/>
                  </a:lnTo>
                  <a:lnTo>
                    <a:pt x="46" y="60"/>
                  </a:lnTo>
                  <a:lnTo>
                    <a:pt x="0" y="60"/>
                  </a:lnTo>
                  <a:lnTo>
                    <a:pt x="1" y="6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4" name="Freeform 60">
              <a:extLst>
                <a:ext uri="{FF2B5EF4-FFF2-40B4-BE49-F238E27FC236}">
                  <a16:creationId xmlns:a16="http://schemas.microsoft.com/office/drawing/2014/main" xmlns="" id="{8E30BE69-27C8-E645-AF46-4C0B34DC0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438" y="5018088"/>
              <a:ext cx="298450" cy="298450"/>
            </a:xfrm>
            <a:custGeom>
              <a:avLst/>
              <a:gdLst>
                <a:gd name="T0" fmla="*/ 82 w 282"/>
                <a:gd name="T1" fmla="*/ 264 h 282"/>
                <a:gd name="T2" fmla="*/ 82 w 282"/>
                <a:gd name="T3" fmla="*/ 264 h 282"/>
                <a:gd name="T4" fmla="*/ 108 w 282"/>
                <a:gd name="T5" fmla="*/ 266 h 282"/>
                <a:gd name="T6" fmla="*/ 124 w 282"/>
                <a:gd name="T7" fmla="*/ 281 h 282"/>
                <a:gd name="T8" fmla="*/ 160 w 282"/>
                <a:gd name="T9" fmla="*/ 282 h 282"/>
                <a:gd name="T10" fmla="*/ 169 w 282"/>
                <a:gd name="T11" fmla="*/ 178 h 282"/>
                <a:gd name="T12" fmla="*/ 169 w 282"/>
                <a:gd name="T13" fmla="*/ 110 h 282"/>
                <a:gd name="T14" fmla="*/ 193 w 282"/>
                <a:gd name="T15" fmla="*/ 105 h 282"/>
                <a:gd name="T16" fmla="*/ 202 w 282"/>
                <a:gd name="T17" fmla="*/ 34 h 282"/>
                <a:gd name="T18" fmla="*/ 261 w 282"/>
                <a:gd name="T19" fmla="*/ 32 h 282"/>
                <a:gd name="T20" fmla="*/ 282 w 282"/>
                <a:gd name="T21" fmla="*/ 14 h 282"/>
                <a:gd name="T22" fmla="*/ 247 w 282"/>
                <a:gd name="T23" fmla="*/ 13 h 282"/>
                <a:gd name="T24" fmla="*/ 198 w 282"/>
                <a:gd name="T25" fmla="*/ 19 h 282"/>
                <a:gd name="T26" fmla="*/ 146 w 282"/>
                <a:gd name="T27" fmla="*/ 0 h 282"/>
                <a:gd name="T28" fmla="*/ 0 w 282"/>
                <a:gd name="T29" fmla="*/ 0 h 282"/>
                <a:gd name="T30" fmla="*/ 4 w 282"/>
                <a:gd name="T31" fmla="*/ 42 h 282"/>
                <a:gd name="T32" fmla="*/ 52 w 282"/>
                <a:gd name="T33" fmla="*/ 114 h 282"/>
                <a:gd name="T34" fmla="*/ 44 w 282"/>
                <a:gd name="T35" fmla="*/ 151 h 282"/>
                <a:gd name="T36" fmla="*/ 44 w 282"/>
                <a:gd name="T37" fmla="*/ 170 h 282"/>
                <a:gd name="T38" fmla="*/ 82 w 282"/>
                <a:gd name="T39" fmla="*/ 26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2" h="282">
                  <a:moveTo>
                    <a:pt x="82" y="264"/>
                  </a:moveTo>
                  <a:lnTo>
                    <a:pt x="82" y="264"/>
                  </a:lnTo>
                  <a:lnTo>
                    <a:pt x="108" y="266"/>
                  </a:lnTo>
                  <a:lnTo>
                    <a:pt x="124" y="281"/>
                  </a:lnTo>
                  <a:lnTo>
                    <a:pt x="160" y="282"/>
                  </a:lnTo>
                  <a:lnTo>
                    <a:pt x="169" y="178"/>
                  </a:lnTo>
                  <a:lnTo>
                    <a:pt x="169" y="110"/>
                  </a:lnTo>
                  <a:lnTo>
                    <a:pt x="193" y="105"/>
                  </a:lnTo>
                  <a:lnTo>
                    <a:pt x="202" y="34"/>
                  </a:lnTo>
                  <a:lnTo>
                    <a:pt x="261" y="32"/>
                  </a:lnTo>
                  <a:lnTo>
                    <a:pt x="282" y="14"/>
                  </a:lnTo>
                  <a:lnTo>
                    <a:pt x="247" y="13"/>
                  </a:lnTo>
                  <a:lnTo>
                    <a:pt x="198" y="19"/>
                  </a:lnTo>
                  <a:lnTo>
                    <a:pt x="146" y="0"/>
                  </a:lnTo>
                  <a:lnTo>
                    <a:pt x="0" y="0"/>
                  </a:lnTo>
                  <a:lnTo>
                    <a:pt x="4" y="42"/>
                  </a:lnTo>
                  <a:lnTo>
                    <a:pt x="52" y="114"/>
                  </a:lnTo>
                  <a:lnTo>
                    <a:pt x="44" y="151"/>
                  </a:lnTo>
                  <a:lnTo>
                    <a:pt x="44" y="170"/>
                  </a:lnTo>
                  <a:lnTo>
                    <a:pt x="82" y="26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5" name="Freeform 61">
              <a:extLst>
                <a:ext uri="{FF2B5EF4-FFF2-40B4-BE49-F238E27FC236}">
                  <a16:creationId xmlns:a16="http://schemas.microsoft.com/office/drawing/2014/main" xmlns="" id="{4F8AF053-CF29-0245-9739-09A32152F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763" y="5037138"/>
              <a:ext cx="203200" cy="230188"/>
            </a:xfrm>
            <a:custGeom>
              <a:avLst/>
              <a:gdLst>
                <a:gd name="T0" fmla="*/ 0 w 193"/>
                <a:gd name="T1" fmla="*/ 163 h 218"/>
                <a:gd name="T2" fmla="*/ 0 w 193"/>
                <a:gd name="T3" fmla="*/ 163 h 218"/>
                <a:gd name="T4" fmla="*/ 17 w 193"/>
                <a:gd name="T5" fmla="*/ 168 h 218"/>
                <a:gd name="T6" fmla="*/ 14 w 193"/>
                <a:gd name="T7" fmla="*/ 216 h 218"/>
                <a:gd name="T8" fmla="*/ 32 w 193"/>
                <a:gd name="T9" fmla="*/ 218 h 218"/>
                <a:gd name="T10" fmla="*/ 71 w 193"/>
                <a:gd name="T11" fmla="*/ 183 h 218"/>
                <a:gd name="T12" fmla="*/ 119 w 193"/>
                <a:gd name="T13" fmla="*/ 188 h 218"/>
                <a:gd name="T14" fmla="*/ 132 w 193"/>
                <a:gd name="T15" fmla="*/ 156 h 218"/>
                <a:gd name="T16" fmla="*/ 193 w 193"/>
                <a:gd name="T17" fmla="*/ 100 h 218"/>
                <a:gd name="T18" fmla="*/ 120 w 193"/>
                <a:gd name="T19" fmla="*/ 17 h 218"/>
                <a:gd name="T20" fmla="*/ 119 w 193"/>
                <a:gd name="T21" fmla="*/ 3 h 218"/>
                <a:gd name="T22" fmla="*/ 111 w 193"/>
                <a:gd name="T23" fmla="*/ 0 h 218"/>
                <a:gd name="T24" fmla="*/ 89 w 193"/>
                <a:gd name="T25" fmla="*/ 21 h 218"/>
                <a:gd name="T26" fmla="*/ 32 w 193"/>
                <a:gd name="T27" fmla="*/ 22 h 218"/>
                <a:gd name="T28" fmla="*/ 24 w 193"/>
                <a:gd name="T29" fmla="*/ 94 h 218"/>
                <a:gd name="T30" fmla="*/ 1 w 193"/>
                <a:gd name="T31" fmla="*/ 99 h 218"/>
                <a:gd name="T32" fmla="*/ 0 w 193"/>
                <a:gd name="T33" fmla="*/ 163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3" h="218">
                  <a:moveTo>
                    <a:pt x="0" y="163"/>
                  </a:moveTo>
                  <a:lnTo>
                    <a:pt x="0" y="163"/>
                  </a:lnTo>
                  <a:lnTo>
                    <a:pt x="17" y="168"/>
                  </a:lnTo>
                  <a:lnTo>
                    <a:pt x="14" y="216"/>
                  </a:lnTo>
                  <a:lnTo>
                    <a:pt x="32" y="218"/>
                  </a:lnTo>
                  <a:lnTo>
                    <a:pt x="71" y="183"/>
                  </a:lnTo>
                  <a:lnTo>
                    <a:pt x="119" y="188"/>
                  </a:lnTo>
                  <a:lnTo>
                    <a:pt x="132" y="156"/>
                  </a:lnTo>
                  <a:lnTo>
                    <a:pt x="193" y="100"/>
                  </a:lnTo>
                  <a:lnTo>
                    <a:pt x="120" y="17"/>
                  </a:lnTo>
                  <a:lnTo>
                    <a:pt x="119" y="3"/>
                  </a:lnTo>
                  <a:lnTo>
                    <a:pt x="111" y="0"/>
                  </a:lnTo>
                  <a:lnTo>
                    <a:pt x="89" y="21"/>
                  </a:lnTo>
                  <a:lnTo>
                    <a:pt x="32" y="22"/>
                  </a:lnTo>
                  <a:lnTo>
                    <a:pt x="24" y="94"/>
                  </a:lnTo>
                  <a:lnTo>
                    <a:pt x="1" y="99"/>
                  </a:lnTo>
                  <a:lnTo>
                    <a:pt x="0" y="16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6" name="Freeform 62">
              <a:extLst>
                <a:ext uri="{FF2B5EF4-FFF2-40B4-BE49-F238E27FC236}">
                  <a16:creationId xmlns:a16="http://schemas.microsoft.com/office/drawing/2014/main" xmlns="" id="{B195A580-EA87-C643-BE63-715D35FFA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300" y="5230813"/>
              <a:ext cx="52388" cy="44450"/>
            </a:xfrm>
            <a:custGeom>
              <a:avLst/>
              <a:gdLst>
                <a:gd name="T0" fmla="*/ 29 w 49"/>
                <a:gd name="T1" fmla="*/ 0 h 41"/>
                <a:gd name="T2" fmla="*/ 29 w 49"/>
                <a:gd name="T3" fmla="*/ 0 h 41"/>
                <a:gd name="T4" fmla="*/ 9 w 49"/>
                <a:gd name="T5" fmla="*/ 4 h 41"/>
                <a:gd name="T6" fmla="*/ 0 w 49"/>
                <a:gd name="T7" fmla="*/ 27 h 41"/>
                <a:gd name="T8" fmla="*/ 16 w 49"/>
                <a:gd name="T9" fmla="*/ 41 h 41"/>
                <a:gd name="T10" fmla="*/ 34 w 49"/>
                <a:gd name="T11" fmla="*/ 41 h 41"/>
                <a:gd name="T12" fmla="*/ 49 w 49"/>
                <a:gd name="T13" fmla="*/ 18 h 41"/>
                <a:gd name="T14" fmla="*/ 29 w 49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41">
                  <a:moveTo>
                    <a:pt x="29" y="0"/>
                  </a:moveTo>
                  <a:lnTo>
                    <a:pt x="29" y="0"/>
                  </a:lnTo>
                  <a:lnTo>
                    <a:pt x="9" y="4"/>
                  </a:lnTo>
                  <a:lnTo>
                    <a:pt x="0" y="27"/>
                  </a:lnTo>
                  <a:lnTo>
                    <a:pt x="16" y="41"/>
                  </a:lnTo>
                  <a:lnTo>
                    <a:pt x="34" y="41"/>
                  </a:lnTo>
                  <a:lnTo>
                    <a:pt x="49" y="18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7" name="Freeform 63">
              <a:extLst>
                <a:ext uri="{FF2B5EF4-FFF2-40B4-BE49-F238E27FC236}">
                  <a16:creationId xmlns:a16="http://schemas.microsoft.com/office/drawing/2014/main" xmlns="" id="{F8396252-E67B-DA46-B354-5214735F93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400" y="5307013"/>
              <a:ext cx="60325" cy="52388"/>
            </a:xfrm>
            <a:custGeom>
              <a:avLst/>
              <a:gdLst>
                <a:gd name="T0" fmla="*/ 7 w 56"/>
                <a:gd name="T1" fmla="*/ 19 h 50"/>
                <a:gd name="T2" fmla="*/ 7 w 56"/>
                <a:gd name="T3" fmla="*/ 19 h 50"/>
                <a:gd name="T4" fmla="*/ 31 w 56"/>
                <a:gd name="T5" fmla="*/ 0 h 50"/>
                <a:gd name="T6" fmla="*/ 42 w 56"/>
                <a:gd name="T7" fmla="*/ 1 h 50"/>
                <a:gd name="T8" fmla="*/ 56 w 56"/>
                <a:gd name="T9" fmla="*/ 18 h 50"/>
                <a:gd name="T10" fmla="*/ 55 w 56"/>
                <a:gd name="T11" fmla="*/ 35 h 50"/>
                <a:gd name="T12" fmla="*/ 32 w 56"/>
                <a:gd name="T13" fmla="*/ 43 h 50"/>
                <a:gd name="T14" fmla="*/ 32 w 56"/>
                <a:gd name="T15" fmla="*/ 50 h 50"/>
                <a:gd name="T16" fmla="*/ 6 w 56"/>
                <a:gd name="T17" fmla="*/ 49 h 50"/>
                <a:gd name="T18" fmla="*/ 0 w 56"/>
                <a:gd name="T19" fmla="*/ 30 h 50"/>
                <a:gd name="T20" fmla="*/ 7 w 56"/>
                <a:gd name="T21" fmla="*/ 1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50">
                  <a:moveTo>
                    <a:pt x="7" y="19"/>
                  </a:moveTo>
                  <a:lnTo>
                    <a:pt x="7" y="19"/>
                  </a:lnTo>
                  <a:lnTo>
                    <a:pt x="31" y="0"/>
                  </a:lnTo>
                  <a:lnTo>
                    <a:pt x="42" y="1"/>
                  </a:lnTo>
                  <a:lnTo>
                    <a:pt x="56" y="18"/>
                  </a:lnTo>
                  <a:lnTo>
                    <a:pt x="55" y="35"/>
                  </a:lnTo>
                  <a:lnTo>
                    <a:pt x="32" y="43"/>
                  </a:lnTo>
                  <a:lnTo>
                    <a:pt x="32" y="50"/>
                  </a:lnTo>
                  <a:lnTo>
                    <a:pt x="6" y="49"/>
                  </a:lnTo>
                  <a:lnTo>
                    <a:pt x="0" y="30"/>
                  </a:lnTo>
                  <a:lnTo>
                    <a:pt x="7" y="1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8" name="Freeform 64">
              <a:extLst>
                <a:ext uri="{FF2B5EF4-FFF2-40B4-BE49-F238E27FC236}">
                  <a16:creationId xmlns:a16="http://schemas.microsoft.com/office/drawing/2014/main" xmlns="" id="{80D9E490-5A03-844D-9BDE-0AD1240C3E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925" y="5145088"/>
              <a:ext cx="387350" cy="338138"/>
            </a:xfrm>
            <a:custGeom>
              <a:avLst/>
              <a:gdLst>
                <a:gd name="T0" fmla="*/ 262 w 367"/>
                <a:gd name="T1" fmla="*/ 145 h 319"/>
                <a:gd name="T2" fmla="*/ 262 w 367"/>
                <a:gd name="T3" fmla="*/ 145 h 319"/>
                <a:gd name="T4" fmla="*/ 274 w 367"/>
                <a:gd name="T5" fmla="*/ 145 h 319"/>
                <a:gd name="T6" fmla="*/ 293 w 367"/>
                <a:gd name="T7" fmla="*/ 166 h 319"/>
                <a:gd name="T8" fmla="*/ 293 w 367"/>
                <a:gd name="T9" fmla="*/ 190 h 319"/>
                <a:gd name="T10" fmla="*/ 270 w 367"/>
                <a:gd name="T11" fmla="*/ 201 h 319"/>
                <a:gd name="T12" fmla="*/ 269 w 367"/>
                <a:gd name="T13" fmla="*/ 209 h 319"/>
                <a:gd name="T14" fmla="*/ 234 w 367"/>
                <a:gd name="T15" fmla="*/ 210 h 319"/>
                <a:gd name="T16" fmla="*/ 224 w 367"/>
                <a:gd name="T17" fmla="*/ 184 h 319"/>
                <a:gd name="T18" fmla="*/ 234 w 367"/>
                <a:gd name="T19" fmla="*/ 165 h 319"/>
                <a:gd name="T20" fmla="*/ 262 w 367"/>
                <a:gd name="T21" fmla="*/ 145 h 319"/>
                <a:gd name="T22" fmla="*/ 292 w 367"/>
                <a:gd name="T23" fmla="*/ 0 h 319"/>
                <a:gd name="T24" fmla="*/ 292 w 367"/>
                <a:gd name="T25" fmla="*/ 0 h 319"/>
                <a:gd name="T26" fmla="*/ 230 w 367"/>
                <a:gd name="T27" fmla="*/ 57 h 319"/>
                <a:gd name="T28" fmla="*/ 215 w 367"/>
                <a:gd name="T29" fmla="*/ 93 h 319"/>
                <a:gd name="T30" fmla="*/ 166 w 367"/>
                <a:gd name="T31" fmla="*/ 87 h 319"/>
                <a:gd name="T32" fmla="*/ 125 w 367"/>
                <a:gd name="T33" fmla="*/ 123 h 319"/>
                <a:gd name="T34" fmla="*/ 98 w 367"/>
                <a:gd name="T35" fmla="*/ 120 h 319"/>
                <a:gd name="T36" fmla="*/ 100 w 367"/>
                <a:gd name="T37" fmla="*/ 70 h 319"/>
                <a:gd name="T38" fmla="*/ 91 w 367"/>
                <a:gd name="T39" fmla="*/ 67 h 319"/>
                <a:gd name="T40" fmla="*/ 84 w 367"/>
                <a:gd name="T41" fmla="*/ 169 h 319"/>
                <a:gd name="T42" fmla="*/ 36 w 367"/>
                <a:gd name="T43" fmla="*/ 169 h 319"/>
                <a:gd name="T44" fmla="*/ 21 w 367"/>
                <a:gd name="T45" fmla="*/ 152 h 319"/>
                <a:gd name="T46" fmla="*/ 0 w 367"/>
                <a:gd name="T47" fmla="*/ 152 h 319"/>
                <a:gd name="T48" fmla="*/ 19 w 367"/>
                <a:gd name="T49" fmla="*/ 207 h 319"/>
                <a:gd name="T50" fmla="*/ 54 w 367"/>
                <a:gd name="T51" fmla="*/ 240 h 319"/>
                <a:gd name="T52" fmla="*/ 29 w 367"/>
                <a:gd name="T53" fmla="*/ 269 h 319"/>
                <a:gd name="T54" fmla="*/ 45 w 367"/>
                <a:gd name="T55" fmla="*/ 305 h 319"/>
                <a:gd name="T56" fmla="*/ 82 w 367"/>
                <a:gd name="T57" fmla="*/ 319 h 319"/>
                <a:gd name="T58" fmla="*/ 112 w 367"/>
                <a:gd name="T59" fmla="*/ 294 h 319"/>
                <a:gd name="T60" fmla="*/ 196 w 367"/>
                <a:gd name="T61" fmla="*/ 294 h 319"/>
                <a:gd name="T62" fmla="*/ 202 w 367"/>
                <a:gd name="T63" fmla="*/ 287 h 319"/>
                <a:gd name="T64" fmla="*/ 240 w 367"/>
                <a:gd name="T65" fmla="*/ 280 h 319"/>
                <a:gd name="T66" fmla="*/ 367 w 367"/>
                <a:gd name="T67" fmla="*/ 154 h 319"/>
                <a:gd name="T68" fmla="*/ 366 w 367"/>
                <a:gd name="T69" fmla="*/ 114 h 319"/>
                <a:gd name="T70" fmla="*/ 353 w 367"/>
                <a:gd name="T71" fmla="*/ 132 h 319"/>
                <a:gd name="T72" fmla="*/ 332 w 367"/>
                <a:gd name="T73" fmla="*/ 132 h 319"/>
                <a:gd name="T74" fmla="*/ 308 w 367"/>
                <a:gd name="T75" fmla="*/ 111 h 319"/>
                <a:gd name="T76" fmla="*/ 320 w 367"/>
                <a:gd name="T77" fmla="*/ 80 h 319"/>
                <a:gd name="T78" fmla="*/ 342 w 367"/>
                <a:gd name="T79" fmla="*/ 75 h 319"/>
                <a:gd name="T80" fmla="*/ 340 w 367"/>
                <a:gd name="T81" fmla="*/ 11 h 319"/>
                <a:gd name="T82" fmla="*/ 292 w 367"/>
                <a:gd name="T8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67" h="319">
                  <a:moveTo>
                    <a:pt x="262" y="145"/>
                  </a:moveTo>
                  <a:lnTo>
                    <a:pt x="262" y="145"/>
                  </a:lnTo>
                  <a:lnTo>
                    <a:pt x="274" y="145"/>
                  </a:lnTo>
                  <a:lnTo>
                    <a:pt x="293" y="166"/>
                  </a:lnTo>
                  <a:lnTo>
                    <a:pt x="293" y="190"/>
                  </a:lnTo>
                  <a:lnTo>
                    <a:pt x="270" y="201"/>
                  </a:lnTo>
                  <a:lnTo>
                    <a:pt x="269" y="209"/>
                  </a:lnTo>
                  <a:lnTo>
                    <a:pt x="234" y="210"/>
                  </a:lnTo>
                  <a:lnTo>
                    <a:pt x="224" y="184"/>
                  </a:lnTo>
                  <a:lnTo>
                    <a:pt x="234" y="165"/>
                  </a:lnTo>
                  <a:lnTo>
                    <a:pt x="262" y="145"/>
                  </a:lnTo>
                  <a:close/>
                  <a:moveTo>
                    <a:pt x="292" y="0"/>
                  </a:moveTo>
                  <a:lnTo>
                    <a:pt x="292" y="0"/>
                  </a:lnTo>
                  <a:lnTo>
                    <a:pt x="230" y="57"/>
                  </a:lnTo>
                  <a:lnTo>
                    <a:pt x="215" y="93"/>
                  </a:lnTo>
                  <a:lnTo>
                    <a:pt x="166" y="87"/>
                  </a:lnTo>
                  <a:lnTo>
                    <a:pt x="125" y="123"/>
                  </a:lnTo>
                  <a:lnTo>
                    <a:pt x="98" y="120"/>
                  </a:lnTo>
                  <a:lnTo>
                    <a:pt x="100" y="70"/>
                  </a:lnTo>
                  <a:lnTo>
                    <a:pt x="91" y="67"/>
                  </a:lnTo>
                  <a:lnTo>
                    <a:pt x="84" y="169"/>
                  </a:lnTo>
                  <a:lnTo>
                    <a:pt x="36" y="169"/>
                  </a:lnTo>
                  <a:lnTo>
                    <a:pt x="21" y="152"/>
                  </a:lnTo>
                  <a:lnTo>
                    <a:pt x="0" y="152"/>
                  </a:lnTo>
                  <a:lnTo>
                    <a:pt x="19" y="207"/>
                  </a:lnTo>
                  <a:lnTo>
                    <a:pt x="54" y="240"/>
                  </a:lnTo>
                  <a:lnTo>
                    <a:pt x="29" y="269"/>
                  </a:lnTo>
                  <a:lnTo>
                    <a:pt x="45" y="305"/>
                  </a:lnTo>
                  <a:lnTo>
                    <a:pt x="82" y="319"/>
                  </a:lnTo>
                  <a:lnTo>
                    <a:pt x="112" y="294"/>
                  </a:lnTo>
                  <a:lnTo>
                    <a:pt x="196" y="294"/>
                  </a:lnTo>
                  <a:lnTo>
                    <a:pt x="202" y="287"/>
                  </a:lnTo>
                  <a:lnTo>
                    <a:pt x="240" y="280"/>
                  </a:lnTo>
                  <a:lnTo>
                    <a:pt x="367" y="154"/>
                  </a:lnTo>
                  <a:lnTo>
                    <a:pt x="366" y="114"/>
                  </a:lnTo>
                  <a:lnTo>
                    <a:pt x="353" y="132"/>
                  </a:lnTo>
                  <a:lnTo>
                    <a:pt x="332" y="132"/>
                  </a:lnTo>
                  <a:lnTo>
                    <a:pt x="308" y="111"/>
                  </a:lnTo>
                  <a:lnTo>
                    <a:pt x="320" y="80"/>
                  </a:lnTo>
                  <a:lnTo>
                    <a:pt x="342" y="75"/>
                  </a:lnTo>
                  <a:lnTo>
                    <a:pt x="340" y="11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9" name="Freeform 65">
              <a:extLst>
                <a:ext uri="{FF2B5EF4-FFF2-40B4-BE49-F238E27FC236}">
                  <a16:creationId xmlns:a16="http://schemas.microsoft.com/office/drawing/2014/main" xmlns="" id="{FD0DF86B-0D2A-A748-AA62-9BE374E6F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6488" y="2027238"/>
              <a:ext cx="969963" cy="947738"/>
            </a:xfrm>
            <a:custGeom>
              <a:avLst/>
              <a:gdLst>
                <a:gd name="T0" fmla="*/ 10 w 919"/>
                <a:gd name="T1" fmla="*/ 173 h 896"/>
                <a:gd name="T2" fmla="*/ 19 w 919"/>
                <a:gd name="T3" fmla="*/ 209 h 896"/>
                <a:gd name="T4" fmla="*/ 38 w 919"/>
                <a:gd name="T5" fmla="*/ 265 h 896"/>
                <a:gd name="T6" fmla="*/ 117 w 919"/>
                <a:gd name="T7" fmla="*/ 250 h 896"/>
                <a:gd name="T8" fmla="*/ 203 w 919"/>
                <a:gd name="T9" fmla="*/ 397 h 896"/>
                <a:gd name="T10" fmla="*/ 213 w 919"/>
                <a:gd name="T11" fmla="*/ 448 h 896"/>
                <a:gd name="T12" fmla="*/ 237 w 919"/>
                <a:gd name="T13" fmla="*/ 489 h 896"/>
                <a:gd name="T14" fmla="*/ 215 w 919"/>
                <a:gd name="T15" fmla="*/ 516 h 896"/>
                <a:gd name="T16" fmla="*/ 177 w 919"/>
                <a:gd name="T17" fmla="*/ 617 h 896"/>
                <a:gd name="T18" fmla="*/ 183 w 919"/>
                <a:gd name="T19" fmla="*/ 721 h 896"/>
                <a:gd name="T20" fmla="*/ 192 w 919"/>
                <a:gd name="T21" fmla="*/ 809 h 896"/>
                <a:gd name="T22" fmla="*/ 239 w 919"/>
                <a:gd name="T23" fmla="*/ 847 h 896"/>
                <a:gd name="T24" fmla="*/ 264 w 919"/>
                <a:gd name="T25" fmla="*/ 875 h 896"/>
                <a:gd name="T26" fmla="*/ 307 w 919"/>
                <a:gd name="T27" fmla="*/ 894 h 896"/>
                <a:gd name="T28" fmla="*/ 392 w 919"/>
                <a:gd name="T29" fmla="*/ 736 h 896"/>
                <a:gd name="T30" fmla="*/ 548 w 919"/>
                <a:gd name="T31" fmla="*/ 623 h 896"/>
                <a:gd name="T32" fmla="*/ 633 w 919"/>
                <a:gd name="T33" fmla="*/ 636 h 896"/>
                <a:gd name="T34" fmla="*/ 738 w 919"/>
                <a:gd name="T35" fmla="*/ 565 h 896"/>
                <a:gd name="T36" fmla="*/ 708 w 919"/>
                <a:gd name="T37" fmla="*/ 497 h 896"/>
                <a:gd name="T38" fmla="*/ 659 w 919"/>
                <a:gd name="T39" fmla="*/ 442 h 896"/>
                <a:gd name="T40" fmla="*/ 764 w 919"/>
                <a:gd name="T41" fmla="*/ 452 h 896"/>
                <a:gd name="T42" fmla="*/ 751 w 919"/>
                <a:gd name="T43" fmla="*/ 410 h 896"/>
                <a:gd name="T44" fmla="*/ 811 w 919"/>
                <a:gd name="T45" fmla="*/ 269 h 896"/>
                <a:gd name="T46" fmla="*/ 789 w 919"/>
                <a:gd name="T47" fmla="*/ 228 h 896"/>
                <a:gd name="T48" fmla="*/ 919 w 919"/>
                <a:gd name="T49" fmla="*/ 132 h 896"/>
                <a:gd name="T50" fmla="*/ 796 w 919"/>
                <a:gd name="T51" fmla="*/ 113 h 896"/>
                <a:gd name="T52" fmla="*/ 774 w 919"/>
                <a:gd name="T53" fmla="*/ 98 h 896"/>
                <a:gd name="T54" fmla="*/ 721 w 919"/>
                <a:gd name="T55" fmla="*/ 124 h 896"/>
                <a:gd name="T56" fmla="*/ 616 w 919"/>
                <a:gd name="T57" fmla="*/ 109 h 896"/>
                <a:gd name="T58" fmla="*/ 764 w 919"/>
                <a:gd name="T59" fmla="*/ 71 h 896"/>
                <a:gd name="T60" fmla="*/ 595 w 919"/>
                <a:gd name="T61" fmla="*/ 2 h 896"/>
                <a:gd name="T62" fmla="*/ 542 w 919"/>
                <a:gd name="T63" fmla="*/ 39 h 896"/>
                <a:gd name="T64" fmla="*/ 486 w 919"/>
                <a:gd name="T65" fmla="*/ 0 h 896"/>
                <a:gd name="T66" fmla="*/ 437 w 919"/>
                <a:gd name="T67" fmla="*/ 30 h 896"/>
                <a:gd name="T68" fmla="*/ 435 w 919"/>
                <a:gd name="T69" fmla="*/ 77 h 896"/>
                <a:gd name="T70" fmla="*/ 358 w 919"/>
                <a:gd name="T71" fmla="*/ 28 h 896"/>
                <a:gd name="T72" fmla="*/ 307 w 919"/>
                <a:gd name="T73" fmla="*/ 62 h 896"/>
                <a:gd name="T74" fmla="*/ 220 w 919"/>
                <a:gd name="T75" fmla="*/ 15 h 896"/>
                <a:gd name="T76" fmla="*/ 179 w 919"/>
                <a:gd name="T77" fmla="*/ 60 h 896"/>
                <a:gd name="T78" fmla="*/ 100 w 919"/>
                <a:gd name="T79" fmla="*/ 66 h 896"/>
                <a:gd name="T80" fmla="*/ 102 w 919"/>
                <a:gd name="T81" fmla="*/ 111 h 896"/>
                <a:gd name="T82" fmla="*/ 21 w 919"/>
                <a:gd name="T83" fmla="*/ 105 h 896"/>
                <a:gd name="T84" fmla="*/ 30 w 919"/>
                <a:gd name="T85" fmla="*/ 160 h 896"/>
                <a:gd name="T86" fmla="*/ 87 w 919"/>
                <a:gd name="T87" fmla="*/ 171 h 896"/>
                <a:gd name="T88" fmla="*/ 10 w 919"/>
                <a:gd name="T89" fmla="*/ 173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19" h="896">
                  <a:moveTo>
                    <a:pt x="10" y="173"/>
                  </a:moveTo>
                  <a:lnTo>
                    <a:pt x="10" y="173"/>
                  </a:lnTo>
                  <a:lnTo>
                    <a:pt x="0" y="190"/>
                  </a:lnTo>
                  <a:lnTo>
                    <a:pt x="19" y="209"/>
                  </a:lnTo>
                  <a:lnTo>
                    <a:pt x="10" y="228"/>
                  </a:lnTo>
                  <a:lnTo>
                    <a:pt x="38" y="265"/>
                  </a:lnTo>
                  <a:lnTo>
                    <a:pt x="72" y="254"/>
                  </a:lnTo>
                  <a:lnTo>
                    <a:pt x="117" y="250"/>
                  </a:lnTo>
                  <a:lnTo>
                    <a:pt x="168" y="305"/>
                  </a:lnTo>
                  <a:lnTo>
                    <a:pt x="203" y="397"/>
                  </a:lnTo>
                  <a:lnTo>
                    <a:pt x="175" y="454"/>
                  </a:lnTo>
                  <a:lnTo>
                    <a:pt x="213" y="448"/>
                  </a:lnTo>
                  <a:lnTo>
                    <a:pt x="235" y="461"/>
                  </a:lnTo>
                  <a:lnTo>
                    <a:pt x="237" y="489"/>
                  </a:lnTo>
                  <a:lnTo>
                    <a:pt x="190" y="491"/>
                  </a:lnTo>
                  <a:lnTo>
                    <a:pt x="215" y="516"/>
                  </a:lnTo>
                  <a:lnTo>
                    <a:pt x="247" y="523"/>
                  </a:lnTo>
                  <a:lnTo>
                    <a:pt x="177" y="617"/>
                  </a:lnTo>
                  <a:lnTo>
                    <a:pt x="168" y="674"/>
                  </a:lnTo>
                  <a:lnTo>
                    <a:pt x="183" y="721"/>
                  </a:lnTo>
                  <a:lnTo>
                    <a:pt x="173" y="749"/>
                  </a:lnTo>
                  <a:lnTo>
                    <a:pt x="192" y="809"/>
                  </a:lnTo>
                  <a:lnTo>
                    <a:pt x="228" y="849"/>
                  </a:lnTo>
                  <a:lnTo>
                    <a:pt x="239" y="847"/>
                  </a:lnTo>
                  <a:lnTo>
                    <a:pt x="262" y="841"/>
                  </a:lnTo>
                  <a:lnTo>
                    <a:pt x="264" y="875"/>
                  </a:lnTo>
                  <a:lnTo>
                    <a:pt x="279" y="896"/>
                  </a:lnTo>
                  <a:lnTo>
                    <a:pt x="307" y="894"/>
                  </a:lnTo>
                  <a:lnTo>
                    <a:pt x="328" y="815"/>
                  </a:lnTo>
                  <a:lnTo>
                    <a:pt x="392" y="736"/>
                  </a:lnTo>
                  <a:lnTo>
                    <a:pt x="488" y="698"/>
                  </a:lnTo>
                  <a:lnTo>
                    <a:pt x="548" y="623"/>
                  </a:lnTo>
                  <a:lnTo>
                    <a:pt x="576" y="636"/>
                  </a:lnTo>
                  <a:lnTo>
                    <a:pt x="633" y="636"/>
                  </a:lnTo>
                  <a:lnTo>
                    <a:pt x="680" y="589"/>
                  </a:lnTo>
                  <a:lnTo>
                    <a:pt x="738" y="565"/>
                  </a:lnTo>
                  <a:lnTo>
                    <a:pt x="744" y="529"/>
                  </a:lnTo>
                  <a:lnTo>
                    <a:pt x="708" y="497"/>
                  </a:lnTo>
                  <a:lnTo>
                    <a:pt x="676" y="487"/>
                  </a:lnTo>
                  <a:lnTo>
                    <a:pt x="659" y="442"/>
                  </a:lnTo>
                  <a:lnTo>
                    <a:pt x="700" y="418"/>
                  </a:lnTo>
                  <a:lnTo>
                    <a:pt x="764" y="452"/>
                  </a:lnTo>
                  <a:lnTo>
                    <a:pt x="785" y="429"/>
                  </a:lnTo>
                  <a:lnTo>
                    <a:pt x="751" y="410"/>
                  </a:lnTo>
                  <a:lnTo>
                    <a:pt x="823" y="312"/>
                  </a:lnTo>
                  <a:lnTo>
                    <a:pt x="811" y="269"/>
                  </a:lnTo>
                  <a:lnTo>
                    <a:pt x="776" y="267"/>
                  </a:lnTo>
                  <a:lnTo>
                    <a:pt x="789" y="228"/>
                  </a:lnTo>
                  <a:lnTo>
                    <a:pt x="832" y="209"/>
                  </a:lnTo>
                  <a:lnTo>
                    <a:pt x="919" y="132"/>
                  </a:lnTo>
                  <a:lnTo>
                    <a:pt x="894" y="105"/>
                  </a:lnTo>
                  <a:lnTo>
                    <a:pt x="796" y="113"/>
                  </a:lnTo>
                  <a:lnTo>
                    <a:pt x="744" y="164"/>
                  </a:lnTo>
                  <a:lnTo>
                    <a:pt x="774" y="98"/>
                  </a:lnTo>
                  <a:lnTo>
                    <a:pt x="740" y="90"/>
                  </a:lnTo>
                  <a:lnTo>
                    <a:pt x="721" y="124"/>
                  </a:lnTo>
                  <a:lnTo>
                    <a:pt x="693" y="100"/>
                  </a:lnTo>
                  <a:lnTo>
                    <a:pt x="616" y="109"/>
                  </a:lnTo>
                  <a:lnTo>
                    <a:pt x="638" y="75"/>
                  </a:lnTo>
                  <a:lnTo>
                    <a:pt x="764" y="71"/>
                  </a:lnTo>
                  <a:lnTo>
                    <a:pt x="732" y="28"/>
                  </a:lnTo>
                  <a:lnTo>
                    <a:pt x="595" y="2"/>
                  </a:lnTo>
                  <a:lnTo>
                    <a:pt x="540" y="11"/>
                  </a:lnTo>
                  <a:lnTo>
                    <a:pt x="542" y="39"/>
                  </a:lnTo>
                  <a:lnTo>
                    <a:pt x="484" y="19"/>
                  </a:lnTo>
                  <a:lnTo>
                    <a:pt x="486" y="0"/>
                  </a:lnTo>
                  <a:lnTo>
                    <a:pt x="446" y="9"/>
                  </a:lnTo>
                  <a:lnTo>
                    <a:pt x="437" y="30"/>
                  </a:lnTo>
                  <a:lnTo>
                    <a:pt x="480" y="45"/>
                  </a:lnTo>
                  <a:lnTo>
                    <a:pt x="435" y="77"/>
                  </a:lnTo>
                  <a:lnTo>
                    <a:pt x="403" y="41"/>
                  </a:lnTo>
                  <a:lnTo>
                    <a:pt x="358" y="28"/>
                  </a:lnTo>
                  <a:lnTo>
                    <a:pt x="352" y="62"/>
                  </a:lnTo>
                  <a:lnTo>
                    <a:pt x="307" y="62"/>
                  </a:lnTo>
                  <a:lnTo>
                    <a:pt x="290" y="26"/>
                  </a:lnTo>
                  <a:lnTo>
                    <a:pt x="220" y="15"/>
                  </a:lnTo>
                  <a:lnTo>
                    <a:pt x="181" y="34"/>
                  </a:lnTo>
                  <a:lnTo>
                    <a:pt x="179" y="60"/>
                  </a:lnTo>
                  <a:lnTo>
                    <a:pt x="130" y="54"/>
                  </a:lnTo>
                  <a:lnTo>
                    <a:pt x="100" y="66"/>
                  </a:lnTo>
                  <a:lnTo>
                    <a:pt x="102" y="96"/>
                  </a:lnTo>
                  <a:lnTo>
                    <a:pt x="102" y="111"/>
                  </a:lnTo>
                  <a:lnTo>
                    <a:pt x="47" y="122"/>
                  </a:lnTo>
                  <a:lnTo>
                    <a:pt x="21" y="105"/>
                  </a:lnTo>
                  <a:lnTo>
                    <a:pt x="4" y="132"/>
                  </a:lnTo>
                  <a:lnTo>
                    <a:pt x="30" y="160"/>
                  </a:lnTo>
                  <a:lnTo>
                    <a:pt x="83" y="154"/>
                  </a:lnTo>
                  <a:lnTo>
                    <a:pt x="87" y="171"/>
                  </a:lnTo>
                  <a:lnTo>
                    <a:pt x="47" y="190"/>
                  </a:lnTo>
                  <a:lnTo>
                    <a:pt x="10" y="17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0" name="Freeform 66">
              <a:extLst>
                <a:ext uri="{FF2B5EF4-FFF2-40B4-BE49-F238E27FC236}">
                  <a16:creationId xmlns:a16="http://schemas.microsoft.com/office/drawing/2014/main" xmlns="" id="{AA62776B-F6D8-744C-BEFC-FE6BC255F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175" y="2562226"/>
              <a:ext cx="38100" cy="44450"/>
            </a:xfrm>
            <a:custGeom>
              <a:avLst/>
              <a:gdLst>
                <a:gd name="T0" fmla="*/ 23 w 36"/>
                <a:gd name="T1" fmla="*/ 0 h 42"/>
                <a:gd name="T2" fmla="*/ 23 w 36"/>
                <a:gd name="T3" fmla="*/ 0 h 42"/>
                <a:gd name="T4" fmla="*/ 36 w 36"/>
                <a:gd name="T5" fmla="*/ 19 h 42"/>
                <a:gd name="T6" fmla="*/ 30 w 36"/>
                <a:gd name="T7" fmla="*/ 42 h 42"/>
                <a:gd name="T8" fmla="*/ 17 w 36"/>
                <a:gd name="T9" fmla="*/ 42 h 42"/>
                <a:gd name="T10" fmla="*/ 0 w 36"/>
                <a:gd name="T11" fmla="*/ 23 h 42"/>
                <a:gd name="T12" fmla="*/ 4 w 36"/>
                <a:gd name="T13" fmla="*/ 8 h 42"/>
                <a:gd name="T14" fmla="*/ 23 w 36"/>
                <a:gd name="T1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42">
                  <a:moveTo>
                    <a:pt x="23" y="0"/>
                  </a:moveTo>
                  <a:lnTo>
                    <a:pt x="23" y="0"/>
                  </a:lnTo>
                  <a:lnTo>
                    <a:pt x="36" y="19"/>
                  </a:lnTo>
                  <a:lnTo>
                    <a:pt x="30" y="42"/>
                  </a:lnTo>
                  <a:lnTo>
                    <a:pt x="17" y="42"/>
                  </a:lnTo>
                  <a:lnTo>
                    <a:pt x="0" y="23"/>
                  </a:lnTo>
                  <a:lnTo>
                    <a:pt x="4" y="8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1" name="Freeform 67">
              <a:extLst>
                <a:ext uri="{FF2B5EF4-FFF2-40B4-BE49-F238E27FC236}">
                  <a16:creationId xmlns:a16="http://schemas.microsoft.com/office/drawing/2014/main" xmlns="" id="{16616C20-67D8-664A-AB58-75BB0F325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7850" y="2505076"/>
              <a:ext cx="52388" cy="42863"/>
            </a:xfrm>
            <a:custGeom>
              <a:avLst/>
              <a:gdLst>
                <a:gd name="T0" fmla="*/ 13 w 49"/>
                <a:gd name="T1" fmla="*/ 0 h 41"/>
                <a:gd name="T2" fmla="*/ 13 w 49"/>
                <a:gd name="T3" fmla="*/ 0 h 41"/>
                <a:gd name="T4" fmla="*/ 49 w 49"/>
                <a:gd name="T5" fmla="*/ 11 h 41"/>
                <a:gd name="T6" fmla="*/ 47 w 49"/>
                <a:gd name="T7" fmla="*/ 41 h 41"/>
                <a:gd name="T8" fmla="*/ 8 w 49"/>
                <a:gd name="T9" fmla="*/ 22 h 41"/>
                <a:gd name="T10" fmla="*/ 0 w 49"/>
                <a:gd name="T11" fmla="*/ 11 h 41"/>
                <a:gd name="T12" fmla="*/ 13 w 49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1">
                  <a:moveTo>
                    <a:pt x="13" y="0"/>
                  </a:moveTo>
                  <a:lnTo>
                    <a:pt x="13" y="0"/>
                  </a:lnTo>
                  <a:lnTo>
                    <a:pt x="49" y="11"/>
                  </a:lnTo>
                  <a:lnTo>
                    <a:pt x="47" y="41"/>
                  </a:lnTo>
                  <a:lnTo>
                    <a:pt x="8" y="22"/>
                  </a:lnTo>
                  <a:lnTo>
                    <a:pt x="0" y="1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2" name="Freeform 68">
              <a:extLst>
                <a:ext uri="{FF2B5EF4-FFF2-40B4-BE49-F238E27FC236}">
                  <a16:creationId xmlns:a16="http://schemas.microsoft.com/office/drawing/2014/main" xmlns="" id="{8C41403F-61B3-3B4E-8037-ED9DE26B9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7575" y="4957763"/>
              <a:ext cx="950913" cy="889000"/>
            </a:xfrm>
            <a:custGeom>
              <a:avLst/>
              <a:gdLst>
                <a:gd name="T0" fmla="*/ 36 w 899"/>
                <a:gd name="T1" fmla="*/ 368 h 839"/>
                <a:gd name="T2" fmla="*/ 36 w 899"/>
                <a:gd name="T3" fmla="*/ 368 h 839"/>
                <a:gd name="T4" fmla="*/ 33 w 899"/>
                <a:gd name="T5" fmla="*/ 567 h 839"/>
                <a:gd name="T6" fmla="*/ 3 w 899"/>
                <a:gd name="T7" fmla="*/ 590 h 839"/>
                <a:gd name="T8" fmla="*/ 0 w 899"/>
                <a:gd name="T9" fmla="*/ 609 h 839"/>
                <a:gd name="T10" fmla="*/ 42 w 899"/>
                <a:gd name="T11" fmla="*/ 637 h 839"/>
                <a:gd name="T12" fmla="*/ 145 w 899"/>
                <a:gd name="T13" fmla="*/ 618 h 839"/>
                <a:gd name="T14" fmla="*/ 198 w 899"/>
                <a:gd name="T15" fmla="*/ 618 h 839"/>
                <a:gd name="T16" fmla="*/ 217 w 899"/>
                <a:gd name="T17" fmla="*/ 590 h 839"/>
                <a:gd name="T18" fmla="*/ 334 w 899"/>
                <a:gd name="T19" fmla="*/ 567 h 839"/>
                <a:gd name="T20" fmla="*/ 418 w 899"/>
                <a:gd name="T21" fmla="*/ 592 h 839"/>
                <a:gd name="T22" fmla="*/ 412 w 899"/>
                <a:gd name="T23" fmla="*/ 626 h 839"/>
                <a:gd name="T24" fmla="*/ 423 w 899"/>
                <a:gd name="T25" fmla="*/ 660 h 839"/>
                <a:gd name="T26" fmla="*/ 487 w 899"/>
                <a:gd name="T27" fmla="*/ 649 h 839"/>
                <a:gd name="T28" fmla="*/ 490 w 899"/>
                <a:gd name="T29" fmla="*/ 665 h 839"/>
                <a:gd name="T30" fmla="*/ 448 w 899"/>
                <a:gd name="T31" fmla="*/ 696 h 839"/>
                <a:gd name="T32" fmla="*/ 462 w 899"/>
                <a:gd name="T33" fmla="*/ 707 h 839"/>
                <a:gd name="T34" fmla="*/ 493 w 899"/>
                <a:gd name="T35" fmla="*/ 696 h 839"/>
                <a:gd name="T36" fmla="*/ 484 w 899"/>
                <a:gd name="T37" fmla="*/ 789 h 839"/>
                <a:gd name="T38" fmla="*/ 543 w 899"/>
                <a:gd name="T39" fmla="*/ 834 h 839"/>
                <a:gd name="T40" fmla="*/ 576 w 899"/>
                <a:gd name="T41" fmla="*/ 822 h 839"/>
                <a:gd name="T42" fmla="*/ 593 w 899"/>
                <a:gd name="T43" fmla="*/ 839 h 839"/>
                <a:gd name="T44" fmla="*/ 690 w 899"/>
                <a:gd name="T45" fmla="*/ 825 h 839"/>
                <a:gd name="T46" fmla="*/ 782 w 899"/>
                <a:gd name="T47" fmla="*/ 676 h 839"/>
                <a:gd name="T48" fmla="*/ 816 w 899"/>
                <a:gd name="T49" fmla="*/ 668 h 839"/>
                <a:gd name="T50" fmla="*/ 883 w 899"/>
                <a:gd name="T51" fmla="*/ 545 h 839"/>
                <a:gd name="T52" fmla="*/ 899 w 899"/>
                <a:gd name="T53" fmla="*/ 438 h 839"/>
                <a:gd name="T54" fmla="*/ 857 w 899"/>
                <a:gd name="T55" fmla="*/ 385 h 839"/>
                <a:gd name="T56" fmla="*/ 874 w 899"/>
                <a:gd name="T57" fmla="*/ 374 h 839"/>
                <a:gd name="T58" fmla="*/ 841 w 899"/>
                <a:gd name="T59" fmla="*/ 270 h 839"/>
                <a:gd name="T60" fmla="*/ 805 w 899"/>
                <a:gd name="T61" fmla="*/ 245 h 839"/>
                <a:gd name="T62" fmla="*/ 810 w 899"/>
                <a:gd name="T63" fmla="*/ 104 h 839"/>
                <a:gd name="T64" fmla="*/ 777 w 899"/>
                <a:gd name="T65" fmla="*/ 79 h 839"/>
                <a:gd name="T66" fmla="*/ 768 w 899"/>
                <a:gd name="T67" fmla="*/ 1 h 839"/>
                <a:gd name="T68" fmla="*/ 752 w 899"/>
                <a:gd name="T69" fmla="*/ 1 h 839"/>
                <a:gd name="T70" fmla="*/ 696 w 899"/>
                <a:gd name="T71" fmla="*/ 186 h 839"/>
                <a:gd name="T72" fmla="*/ 665 w 899"/>
                <a:gd name="T73" fmla="*/ 188 h 839"/>
                <a:gd name="T74" fmla="*/ 596 w 899"/>
                <a:gd name="T75" fmla="*/ 118 h 839"/>
                <a:gd name="T76" fmla="*/ 635 w 899"/>
                <a:gd name="T77" fmla="*/ 14 h 839"/>
                <a:gd name="T78" fmla="*/ 562 w 899"/>
                <a:gd name="T79" fmla="*/ 0 h 839"/>
                <a:gd name="T80" fmla="*/ 482 w 899"/>
                <a:gd name="T81" fmla="*/ 23 h 839"/>
                <a:gd name="T82" fmla="*/ 459 w 899"/>
                <a:gd name="T83" fmla="*/ 87 h 839"/>
                <a:gd name="T84" fmla="*/ 423 w 899"/>
                <a:gd name="T85" fmla="*/ 96 h 839"/>
                <a:gd name="T86" fmla="*/ 421 w 899"/>
                <a:gd name="T87" fmla="*/ 51 h 839"/>
                <a:gd name="T88" fmla="*/ 273 w 899"/>
                <a:gd name="T89" fmla="*/ 141 h 839"/>
                <a:gd name="T90" fmla="*/ 276 w 899"/>
                <a:gd name="T91" fmla="*/ 174 h 839"/>
                <a:gd name="T92" fmla="*/ 253 w 899"/>
                <a:gd name="T93" fmla="*/ 205 h 839"/>
                <a:gd name="T94" fmla="*/ 198 w 899"/>
                <a:gd name="T95" fmla="*/ 205 h 839"/>
                <a:gd name="T96" fmla="*/ 78 w 899"/>
                <a:gd name="T97" fmla="*/ 256 h 839"/>
                <a:gd name="T98" fmla="*/ 36 w 899"/>
                <a:gd name="T99" fmla="*/ 368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9" h="839">
                  <a:moveTo>
                    <a:pt x="36" y="368"/>
                  </a:moveTo>
                  <a:lnTo>
                    <a:pt x="36" y="368"/>
                  </a:lnTo>
                  <a:lnTo>
                    <a:pt x="33" y="567"/>
                  </a:lnTo>
                  <a:lnTo>
                    <a:pt x="3" y="590"/>
                  </a:lnTo>
                  <a:lnTo>
                    <a:pt x="0" y="609"/>
                  </a:lnTo>
                  <a:lnTo>
                    <a:pt x="42" y="637"/>
                  </a:lnTo>
                  <a:lnTo>
                    <a:pt x="145" y="618"/>
                  </a:lnTo>
                  <a:lnTo>
                    <a:pt x="198" y="618"/>
                  </a:lnTo>
                  <a:lnTo>
                    <a:pt x="217" y="590"/>
                  </a:lnTo>
                  <a:lnTo>
                    <a:pt x="334" y="567"/>
                  </a:lnTo>
                  <a:lnTo>
                    <a:pt x="418" y="592"/>
                  </a:lnTo>
                  <a:lnTo>
                    <a:pt x="412" y="626"/>
                  </a:lnTo>
                  <a:lnTo>
                    <a:pt x="423" y="660"/>
                  </a:lnTo>
                  <a:lnTo>
                    <a:pt x="487" y="649"/>
                  </a:lnTo>
                  <a:lnTo>
                    <a:pt x="490" y="665"/>
                  </a:lnTo>
                  <a:lnTo>
                    <a:pt x="448" y="696"/>
                  </a:lnTo>
                  <a:lnTo>
                    <a:pt x="462" y="707"/>
                  </a:lnTo>
                  <a:lnTo>
                    <a:pt x="493" y="696"/>
                  </a:lnTo>
                  <a:lnTo>
                    <a:pt x="484" y="789"/>
                  </a:lnTo>
                  <a:lnTo>
                    <a:pt x="543" y="834"/>
                  </a:lnTo>
                  <a:lnTo>
                    <a:pt x="576" y="822"/>
                  </a:lnTo>
                  <a:lnTo>
                    <a:pt x="593" y="839"/>
                  </a:lnTo>
                  <a:lnTo>
                    <a:pt x="690" y="825"/>
                  </a:lnTo>
                  <a:lnTo>
                    <a:pt x="782" y="676"/>
                  </a:lnTo>
                  <a:lnTo>
                    <a:pt x="816" y="668"/>
                  </a:lnTo>
                  <a:lnTo>
                    <a:pt x="883" y="545"/>
                  </a:lnTo>
                  <a:lnTo>
                    <a:pt x="899" y="438"/>
                  </a:lnTo>
                  <a:lnTo>
                    <a:pt x="857" y="385"/>
                  </a:lnTo>
                  <a:lnTo>
                    <a:pt x="874" y="374"/>
                  </a:lnTo>
                  <a:lnTo>
                    <a:pt x="841" y="270"/>
                  </a:lnTo>
                  <a:lnTo>
                    <a:pt x="805" y="245"/>
                  </a:lnTo>
                  <a:lnTo>
                    <a:pt x="810" y="104"/>
                  </a:lnTo>
                  <a:lnTo>
                    <a:pt x="777" y="79"/>
                  </a:lnTo>
                  <a:lnTo>
                    <a:pt x="768" y="1"/>
                  </a:lnTo>
                  <a:lnTo>
                    <a:pt x="752" y="1"/>
                  </a:lnTo>
                  <a:lnTo>
                    <a:pt x="696" y="186"/>
                  </a:lnTo>
                  <a:lnTo>
                    <a:pt x="665" y="188"/>
                  </a:lnTo>
                  <a:lnTo>
                    <a:pt x="596" y="118"/>
                  </a:lnTo>
                  <a:lnTo>
                    <a:pt x="635" y="14"/>
                  </a:lnTo>
                  <a:lnTo>
                    <a:pt x="562" y="0"/>
                  </a:lnTo>
                  <a:lnTo>
                    <a:pt x="482" y="23"/>
                  </a:lnTo>
                  <a:lnTo>
                    <a:pt x="459" y="87"/>
                  </a:lnTo>
                  <a:lnTo>
                    <a:pt x="423" y="96"/>
                  </a:lnTo>
                  <a:lnTo>
                    <a:pt x="421" y="51"/>
                  </a:lnTo>
                  <a:lnTo>
                    <a:pt x="273" y="141"/>
                  </a:lnTo>
                  <a:lnTo>
                    <a:pt x="276" y="174"/>
                  </a:lnTo>
                  <a:lnTo>
                    <a:pt x="253" y="205"/>
                  </a:lnTo>
                  <a:lnTo>
                    <a:pt x="198" y="205"/>
                  </a:lnTo>
                  <a:lnTo>
                    <a:pt x="78" y="256"/>
                  </a:lnTo>
                  <a:lnTo>
                    <a:pt x="36" y="36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3" name="Freeform 69">
              <a:extLst>
                <a:ext uri="{FF2B5EF4-FFF2-40B4-BE49-F238E27FC236}">
                  <a16:creationId xmlns:a16="http://schemas.microsoft.com/office/drawing/2014/main" xmlns="" id="{F7A46758-9A1A-B34D-A2B4-6E790CBDC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6375" y="5915026"/>
              <a:ext cx="96838" cy="100013"/>
            </a:xfrm>
            <a:custGeom>
              <a:avLst/>
              <a:gdLst>
                <a:gd name="T0" fmla="*/ 14 w 92"/>
                <a:gd name="T1" fmla="*/ 0 h 95"/>
                <a:gd name="T2" fmla="*/ 14 w 92"/>
                <a:gd name="T3" fmla="*/ 0 h 95"/>
                <a:gd name="T4" fmla="*/ 0 w 92"/>
                <a:gd name="T5" fmla="*/ 56 h 95"/>
                <a:gd name="T6" fmla="*/ 3 w 92"/>
                <a:gd name="T7" fmla="*/ 95 h 95"/>
                <a:gd name="T8" fmla="*/ 44 w 92"/>
                <a:gd name="T9" fmla="*/ 92 h 95"/>
                <a:gd name="T10" fmla="*/ 92 w 92"/>
                <a:gd name="T11" fmla="*/ 19 h 95"/>
                <a:gd name="T12" fmla="*/ 14 w 92"/>
                <a:gd name="T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95">
                  <a:moveTo>
                    <a:pt x="14" y="0"/>
                  </a:moveTo>
                  <a:lnTo>
                    <a:pt x="14" y="0"/>
                  </a:lnTo>
                  <a:lnTo>
                    <a:pt x="0" y="56"/>
                  </a:lnTo>
                  <a:lnTo>
                    <a:pt x="3" y="95"/>
                  </a:lnTo>
                  <a:lnTo>
                    <a:pt x="44" y="92"/>
                  </a:lnTo>
                  <a:lnTo>
                    <a:pt x="92" y="19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4" name="Freeform 70">
              <a:extLst>
                <a:ext uri="{FF2B5EF4-FFF2-40B4-BE49-F238E27FC236}">
                  <a16:creationId xmlns:a16="http://schemas.microsoft.com/office/drawing/2014/main" xmlns="" id="{B36CD91A-0417-264E-8EB7-70DB5E933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8525" y="5795963"/>
              <a:ext cx="134938" cy="269875"/>
            </a:xfrm>
            <a:custGeom>
              <a:avLst/>
              <a:gdLst>
                <a:gd name="T0" fmla="*/ 45 w 128"/>
                <a:gd name="T1" fmla="*/ 0 h 255"/>
                <a:gd name="T2" fmla="*/ 45 w 128"/>
                <a:gd name="T3" fmla="*/ 0 h 255"/>
                <a:gd name="T4" fmla="*/ 53 w 128"/>
                <a:gd name="T5" fmla="*/ 92 h 255"/>
                <a:gd name="T6" fmla="*/ 42 w 128"/>
                <a:gd name="T7" fmla="*/ 134 h 255"/>
                <a:gd name="T8" fmla="*/ 0 w 128"/>
                <a:gd name="T9" fmla="*/ 165 h 255"/>
                <a:gd name="T10" fmla="*/ 3 w 128"/>
                <a:gd name="T11" fmla="*/ 202 h 255"/>
                <a:gd name="T12" fmla="*/ 3 w 128"/>
                <a:gd name="T13" fmla="*/ 241 h 255"/>
                <a:gd name="T14" fmla="*/ 14 w 128"/>
                <a:gd name="T15" fmla="*/ 255 h 255"/>
                <a:gd name="T16" fmla="*/ 128 w 128"/>
                <a:gd name="T17" fmla="*/ 157 h 255"/>
                <a:gd name="T18" fmla="*/ 128 w 128"/>
                <a:gd name="T19" fmla="*/ 134 h 255"/>
                <a:gd name="T20" fmla="*/ 100 w 128"/>
                <a:gd name="T21" fmla="*/ 134 h 255"/>
                <a:gd name="T22" fmla="*/ 61 w 128"/>
                <a:gd name="T23" fmla="*/ 2 h 255"/>
                <a:gd name="T24" fmla="*/ 45 w 128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55">
                  <a:moveTo>
                    <a:pt x="45" y="0"/>
                  </a:moveTo>
                  <a:lnTo>
                    <a:pt x="45" y="0"/>
                  </a:lnTo>
                  <a:lnTo>
                    <a:pt x="53" y="92"/>
                  </a:lnTo>
                  <a:lnTo>
                    <a:pt x="42" y="134"/>
                  </a:lnTo>
                  <a:lnTo>
                    <a:pt x="0" y="165"/>
                  </a:lnTo>
                  <a:lnTo>
                    <a:pt x="3" y="202"/>
                  </a:lnTo>
                  <a:lnTo>
                    <a:pt x="3" y="241"/>
                  </a:lnTo>
                  <a:lnTo>
                    <a:pt x="14" y="255"/>
                  </a:lnTo>
                  <a:lnTo>
                    <a:pt x="128" y="157"/>
                  </a:lnTo>
                  <a:lnTo>
                    <a:pt x="128" y="134"/>
                  </a:lnTo>
                  <a:lnTo>
                    <a:pt x="100" y="134"/>
                  </a:lnTo>
                  <a:lnTo>
                    <a:pt x="61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5" name="Freeform 71">
              <a:extLst>
                <a:ext uri="{FF2B5EF4-FFF2-40B4-BE49-F238E27FC236}">
                  <a16:creationId xmlns:a16="http://schemas.microsoft.com/office/drawing/2014/main" xmlns="" id="{C9785035-050B-FA4F-A1BA-32BC8C22F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9125" y="6010276"/>
              <a:ext cx="260350" cy="214313"/>
            </a:xfrm>
            <a:custGeom>
              <a:avLst/>
              <a:gdLst>
                <a:gd name="T0" fmla="*/ 225 w 247"/>
                <a:gd name="T1" fmla="*/ 0 h 202"/>
                <a:gd name="T2" fmla="*/ 225 w 247"/>
                <a:gd name="T3" fmla="*/ 0 h 202"/>
                <a:gd name="T4" fmla="*/ 247 w 247"/>
                <a:gd name="T5" fmla="*/ 42 h 202"/>
                <a:gd name="T6" fmla="*/ 186 w 247"/>
                <a:gd name="T7" fmla="*/ 101 h 202"/>
                <a:gd name="T8" fmla="*/ 181 w 247"/>
                <a:gd name="T9" fmla="*/ 131 h 202"/>
                <a:gd name="T10" fmla="*/ 139 w 247"/>
                <a:gd name="T11" fmla="*/ 137 h 202"/>
                <a:gd name="T12" fmla="*/ 69 w 247"/>
                <a:gd name="T13" fmla="*/ 202 h 202"/>
                <a:gd name="T14" fmla="*/ 5 w 247"/>
                <a:gd name="T15" fmla="*/ 171 h 202"/>
                <a:gd name="T16" fmla="*/ 0 w 247"/>
                <a:gd name="T17" fmla="*/ 148 h 202"/>
                <a:gd name="T18" fmla="*/ 117 w 247"/>
                <a:gd name="T19" fmla="*/ 98 h 202"/>
                <a:gd name="T20" fmla="*/ 225 w 247"/>
                <a:gd name="T2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7" h="202">
                  <a:moveTo>
                    <a:pt x="225" y="0"/>
                  </a:moveTo>
                  <a:lnTo>
                    <a:pt x="225" y="0"/>
                  </a:lnTo>
                  <a:lnTo>
                    <a:pt x="247" y="42"/>
                  </a:lnTo>
                  <a:lnTo>
                    <a:pt x="186" y="101"/>
                  </a:lnTo>
                  <a:lnTo>
                    <a:pt x="181" y="131"/>
                  </a:lnTo>
                  <a:lnTo>
                    <a:pt x="139" y="137"/>
                  </a:lnTo>
                  <a:lnTo>
                    <a:pt x="69" y="202"/>
                  </a:lnTo>
                  <a:lnTo>
                    <a:pt x="5" y="171"/>
                  </a:lnTo>
                  <a:lnTo>
                    <a:pt x="0" y="148"/>
                  </a:lnTo>
                  <a:lnTo>
                    <a:pt x="117" y="98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6" name="Freeform 72">
              <a:extLst>
                <a:ext uri="{FF2B5EF4-FFF2-40B4-BE49-F238E27FC236}">
                  <a16:creationId xmlns:a16="http://schemas.microsoft.com/office/drawing/2014/main" xmlns="" id="{08194AE5-B5DE-364F-BC12-F8ABD995D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9000" y="5284788"/>
              <a:ext cx="61913" cy="77788"/>
            </a:xfrm>
            <a:custGeom>
              <a:avLst/>
              <a:gdLst>
                <a:gd name="T0" fmla="*/ 3 w 58"/>
                <a:gd name="T1" fmla="*/ 0 h 73"/>
                <a:gd name="T2" fmla="*/ 3 w 58"/>
                <a:gd name="T3" fmla="*/ 0 h 73"/>
                <a:gd name="T4" fmla="*/ 0 w 58"/>
                <a:gd name="T5" fmla="*/ 14 h 73"/>
                <a:gd name="T6" fmla="*/ 36 w 58"/>
                <a:gd name="T7" fmla="*/ 65 h 73"/>
                <a:gd name="T8" fmla="*/ 55 w 58"/>
                <a:gd name="T9" fmla="*/ 73 h 73"/>
                <a:gd name="T10" fmla="*/ 58 w 58"/>
                <a:gd name="T11" fmla="*/ 53 h 73"/>
                <a:gd name="T12" fmla="*/ 3 w 58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73">
                  <a:moveTo>
                    <a:pt x="3" y="0"/>
                  </a:moveTo>
                  <a:lnTo>
                    <a:pt x="3" y="0"/>
                  </a:lnTo>
                  <a:lnTo>
                    <a:pt x="0" y="14"/>
                  </a:lnTo>
                  <a:lnTo>
                    <a:pt x="36" y="65"/>
                  </a:lnTo>
                  <a:lnTo>
                    <a:pt x="55" y="73"/>
                  </a:lnTo>
                  <a:lnTo>
                    <a:pt x="58" y="5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7" name="Freeform 73">
              <a:extLst>
                <a:ext uri="{FF2B5EF4-FFF2-40B4-BE49-F238E27FC236}">
                  <a16:creationId xmlns:a16="http://schemas.microsoft.com/office/drawing/2014/main" xmlns="" id="{E5A987D3-F038-5D4C-AD49-9FCE26195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1825" y="4430713"/>
              <a:ext cx="261938" cy="314325"/>
            </a:xfrm>
            <a:custGeom>
              <a:avLst/>
              <a:gdLst>
                <a:gd name="T0" fmla="*/ 3 w 247"/>
                <a:gd name="T1" fmla="*/ 0 h 297"/>
                <a:gd name="T2" fmla="*/ 3 w 247"/>
                <a:gd name="T3" fmla="*/ 0 h 297"/>
                <a:gd name="T4" fmla="*/ 0 w 247"/>
                <a:gd name="T5" fmla="*/ 18 h 297"/>
                <a:gd name="T6" fmla="*/ 54 w 247"/>
                <a:gd name="T7" fmla="*/ 107 h 297"/>
                <a:gd name="T8" fmla="*/ 69 w 247"/>
                <a:gd name="T9" fmla="*/ 107 h 297"/>
                <a:gd name="T10" fmla="*/ 180 w 247"/>
                <a:gd name="T11" fmla="*/ 293 h 297"/>
                <a:gd name="T12" fmla="*/ 225 w 247"/>
                <a:gd name="T13" fmla="*/ 297 h 297"/>
                <a:gd name="T14" fmla="*/ 247 w 247"/>
                <a:gd name="T15" fmla="*/ 233 h 297"/>
                <a:gd name="T16" fmla="*/ 211 w 247"/>
                <a:gd name="T17" fmla="*/ 210 h 297"/>
                <a:gd name="T18" fmla="*/ 205 w 247"/>
                <a:gd name="T19" fmla="*/ 174 h 297"/>
                <a:gd name="T20" fmla="*/ 3 w 247"/>
                <a:gd name="T21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7" h="297">
                  <a:moveTo>
                    <a:pt x="3" y="0"/>
                  </a:moveTo>
                  <a:lnTo>
                    <a:pt x="3" y="0"/>
                  </a:lnTo>
                  <a:lnTo>
                    <a:pt x="0" y="18"/>
                  </a:lnTo>
                  <a:lnTo>
                    <a:pt x="54" y="107"/>
                  </a:lnTo>
                  <a:lnTo>
                    <a:pt x="69" y="107"/>
                  </a:lnTo>
                  <a:lnTo>
                    <a:pt x="180" y="293"/>
                  </a:lnTo>
                  <a:lnTo>
                    <a:pt x="225" y="297"/>
                  </a:lnTo>
                  <a:lnTo>
                    <a:pt x="247" y="233"/>
                  </a:lnTo>
                  <a:lnTo>
                    <a:pt x="211" y="210"/>
                  </a:lnTo>
                  <a:lnTo>
                    <a:pt x="205" y="17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8" name="Freeform 74">
              <a:extLst>
                <a:ext uri="{FF2B5EF4-FFF2-40B4-BE49-F238E27FC236}">
                  <a16:creationId xmlns:a16="http://schemas.microsoft.com/office/drawing/2014/main" xmlns="" id="{C61C947A-B1AD-2C49-BCD7-3562B69EE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9488" y="4392613"/>
              <a:ext cx="223838" cy="195263"/>
            </a:xfrm>
            <a:custGeom>
              <a:avLst/>
              <a:gdLst>
                <a:gd name="T0" fmla="*/ 0 w 211"/>
                <a:gd name="T1" fmla="*/ 157 h 185"/>
                <a:gd name="T2" fmla="*/ 0 w 211"/>
                <a:gd name="T3" fmla="*/ 157 h 185"/>
                <a:gd name="T4" fmla="*/ 24 w 211"/>
                <a:gd name="T5" fmla="*/ 185 h 185"/>
                <a:gd name="T6" fmla="*/ 115 w 211"/>
                <a:gd name="T7" fmla="*/ 153 h 185"/>
                <a:gd name="T8" fmla="*/ 133 w 211"/>
                <a:gd name="T9" fmla="*/ 84 h 185"/>
                <a:gd name="T10" fmla="*/ 174 w 211"/>
                <a:gd name="T11" fmla="*/ 81 h 185"/>
                <a:gd name="T12" fmla="*/ 211 w 211"/>
                <a:gd name="T13" fmla="*/ 54 h 185"/>
                <a:gd name="T14" fmla="*/ 163 w 211"/>
                <a:gd name="T15" fmla="*/ 19 h 185"/>
                <a:gd name="T16" fmla="*/ 152 w 211"/>
                <a:gd name="T17" fmla="*/ 0 h 185"/>
                <a:gd name="T18" fmla="*/ 128 w 211"/>
                <a:gd name="T19" fmla="*/ 44 h 185"/>
                <a:gd name="T20" fmla="*/ 137 w 211"/>
                <a:gd name="T21" fmla="*/ 69 h 185"/>
                <a:gd name="T22" fmla="*/ 122 w 211"/>
                <a:gd name="T23" fmla="*/ 90 h 185"/>
                <a:gd name="T24" fmla="*/ 95 w 211"/>
                <a:gd name="T25" fmla="*/ 83 h 185"/>
                <a:gd name="T26" fmla="*/ 29 w 211"/>
                <a:gd name="T27" fmla="*/ 131 h 185"/>
                <a:gd name="T28" fmla="*/ 31 w 211"/>
                <a:gd name="T29" fmla="*/ 159 h 185"/>
                <a:gd name="T30" fmla="*/ 0 w 211"/>
                <a:gd name="T31" fmla="*/ 157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1" h="185">
                  <a:moveTo>
                    <a:pt x="0" y="157"/>
                  </a:moveTo>
                  <a:lnTo>
                    <a:pt x="0" y="157"/>
                  </a:lnTo>
                  <a:lnTo>
                    <a:pt x="24" y="185"/>
                  </a:lnTo>
                  <a:lnTo>
                    <a:pt x="115" y="153"/>
                  </a:lnTo>
                  <a:lnTo>
                    <a:pt x="133" y="84"/>
                  </a:lnTo>
                  <a:lnTo>
                    <a:pt x="174" y="81"/>
                  </a:lnTo>
                  <a:lnTo>
                    <a:pt x="211" y="54"/>
                  </a:lnTo>
                  <a:lnTo>
                    <a:pt x="163" y="19"/>
                  </a:lnTo>
                  <a:lnTo>
                    <a:pt x="152" y="0"/>
                  </a:lnTo>
                  <a:lnTo>
                    <a:pt x="128" y="44"/>
                  </a:lnTo>
                  <a:lnTo>
                    <a:pt x="137" y="69"/>
                  </a:lnTo>
                  <a:lnTo>
                    <a:pt x="122" y="90"/>
                  </a:lnTo>
                  <a:lnTo>
                    <a:pt x="95" y="83"/>
                  </a:lnTo>
                  <a:lnTo>
                    <a:pt x="29" y="131"/>
                  </a:lnTo>
                  <a:lnTo>
                    <a:pt x="31" y="159"/>
                  </a:lnTo>
                  <a:lnTo>
                    <a:pt x="0" y="15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9" name="Freeform 75">
              <a:extLst>
                <a:ext uri="{FF2B5EF4-FFF2-40B4-BE49-F238E27FC236}">
                  <a16:creationId xmlns:a16="http://schemas.microsoft.com/office/drawing/2014/main" xmlns="" id="{D2C78FED-4328-C142-A9A2-EAFB41834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7438" y="4445001"/>
              <a:ext cx="28575" cy="34925"/>
            </a:xfrm>
            <a:custGeom>
              <a:avLst/>
              <a:gdLst>
                <a:gd name="T0" fmla="*/ 22 w 28"/>
                <a:gd name="T1" fmla="*/ 0 h 33"/>
                <a:gd name="T2" fmla="*/ 22 w 28"/>
                <a:gd name="T3" fmla="*/ 0 h 33"/>
                <a:gd name="T4" fmla="*/ 0 w 28"/>
                <a:gd name="T5" fmla="*/ 27 h 33"/>
                <a:gd name="T6" fmla="*/ 18 w 28"/>
                <a:gd name="T7" fmla="*/ 33 h 33"/>
                <a:gd name="T8" fmla="*/ 28 w 28"/>
                <a:gd name="T9" fmla="*/ 19 h 33"/>
                <a:gd name="T10" fmla="*/ 22 w 28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33">
                  <a:moveTo>
                    <a:pt x="22" y="0"/>
                  </a:moveTo>
                  <a:lnTo>
                    <a:pt x="22" y="0"/>
                  </a:lnTo>
                  <a:lnTo>
                    <a:pt x="0" y="27"/>
                  </a:lnTo>
                  <a:lnTo>
                    <a:pt x="18" y="33"/>
                  </a:lnTo>
                  <a:lnTo>
                    <a:pt x="28" y="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0" name="Freeform 76">
              <a:extLst>
                <a:ext uri="{FF2B5EF4-FFF2-40B4-BE49-F238E27FC236}">
                  <a16:creationId xmlns:a16="http://schemas.microsoft.com/office/drawing/2014/main" xmlns="" id="{9A0B23D8-39B2-BD41-BF03-980DE4AE5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0625" y="4548188"/>
              <a:ext cx="168275" cy="209550"/>
            </a:xfrm>
            <a:custGeom>
              <a:avLst/>
              <a:gdLst>
                <a:gd name="T0" fmla="*/ 0 w 158"/>
                <a:gd name="T1" fmla="*/ 137 h 198"/>
                <a:gd name="T2" fmla="*/ 0 w 158"/>
                <a:gd name="T3" fmla="*/ 137 h 198"/>
                <a:gd name="T4" fmla="*/ 17 w 158"/>
                <a:gd name="T5" fmla="*/ 159 h 198"/>
                <a:gd name="T6" fmla="*/ 6 w 158"/>
                <a:gd name="T7" fmla="*/ 192 h 198"/>
                <a:gd name="T8" fmla="*/ 6 w 158"/>
                <a:gd name="T9" fmla="*/ 198 h 198"/>
                <a:gd name="T10" fmla="*/ 32 w 158"/>
                <a:gd name="T11" fmla="*/ 198 h 198"/>
                <a:gd name="T12" fmla="*/ 41 w 158"/>
                <a:gd name="T13" fmla="*/ 116 h 198"/>
                <a:gd name="T14" fmla="*/ 50 w 158"/>
                <a:gd name="T15" fmla="*/ 119 h 198"/>
                <a:gd name="T16" fmla="*/ 65 w 158"/>
                <a:gd name="T17" fmla="*/ 193 h 198"/>
                <a:gd name="T18" fmla="*/ 80 w 158"/>
                <a:gd name="T19" fmla="*/ 197 h 198"/>
                <a:gd name="T20" fmla="*/ 94 w 158"/>
                <a:gd name="T21" fmla="*/ 165 h 198"/>
                <a:gd name="T22" fmla="*/ 80 w 158"/>
                <a:gd name="T23" fmla="*/ 117 h 198"/>
                <a:gd name="T24" fmla="*/ 68 w 158"/>
                <a:gd name="T25" fmla="*/ 96 h 198"/>
                <a:gd name="T26" fmla="*/ 105 w 158"/>
                <a:gd name="T27" fmla="*/ 70 h 198"/>
                <a:gd name="T28" fmla="*/ 96 w 158"/>
                <a:gd name="T29" fmla="*/ 58 h 198"/>
                <a:gd name="T30" fmla="*/ 61 w 158"/>
                <a:gd name="T31" fmla="*/ 80 h 198"/>
                <a:gd name="T32" fmla="*/ 52 w 158"/>
                <a:gd name="T33" fmla="*/ 80 h 198"/>
                <a:gd name="T34" fmla="*/ 35 w 158"/>
                <a:gd name="T35" fmla="*/ 56 h 198"/>
                <a:gd name="T36" fmla="*/ 41 w 158"/>
                <a:gd name="T37" fmla="*/ 45 h 198"/>
                <a:gd name="T38" fmla="*/ 69 w 158"/>
                <a:gd name="T39" fmla="*/ 31 h 198"/>
                <a:gd name="T40" fmla="*/ 112 w 158"/>
                <a:gd name="T41" fmla="*/ 44 h 198"/>
                <a:gd name="T42" fmla="*/ 126 w 158"/>
                <a:gd name="T43" fmla="*/ 43 h 198"/>
                <a:gd name="T44" fmla="*/ 158 w 158"/>
                <a:gd name="T45" fmla="*/ 13 h 198"/>
                <a:gd name="T46" fmla="*/ 145 w 158"/>
                <a:gd name="T47" fmla="*/ 0 h 198"/>
                <a:gd name="T48" fmla="*/ 115 w 158"/>
                <a:gd name="T49" fmla="*/ 23 h 198"/>
                <a:gd name="T50" fmla="*/ 95 w 158"/>
                <a:gd name="T51" fmla="*/ 23 h 198"/>
                <a:gd name="T52" fmla="*/ 66 w 158"/>
                <a:gd name="T53" fmla="*/ 9 h 198"/>
                <a:gd name="T54" fmla="*/ 45 w 158"/>
                <a:gd name="T55" fmla="*/ 10 h 198"/>
                <a:gd name="T56" fmla="*/ 22 w 158"/>
                <a:gd name="T57" fmla="*/ 47 h 198"/>
                <a:gd name="T58" fmla="*/ 8 w 158"/>
                <a:gd name="T59" fmla="*/ 112 h 198"/>
                <a:gd name="T60" fmla="*/ 0 w 158"/>
                <a:gd name="T61" fmla="*/ 13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8" h="198">
                  <a:moveTo>
                    <a:pt x="0" y="137"/>
                  </a:moveTo>
                  <a:lnTo>
                    <a:pt x="0" y="137"/>
                  </a:lnTo>
                  <a:lnTo>
                    <a:pt x="17" y="159"/>
                  </a:lnTo>
                  <a:lnTo>
                    <a:pt x="6" y="192"/>
                  </a:lnTo>
                  <a:lnTo>
                    <a:pt x="6" y="198"/>
                  </a:lnTo>
                  <a:lnTo>
                    <a:pt x="32" y="198"/>
                  </a:lnTo>
                  <a:lnTo>
                    <a:pt x="41" y="116"/>
                  </a:lnTo>
                  <a:lnTo>
                    <a:pt x="50" y="119"/>
                  </a:lnTo>
                  <a:lnTo>
                    <a:pt x="65" y="193"/>
                  </a:lnTo>
                  <a:lnTo>
                    <a:pt x="80" y="197"/>
                  </a:lnTo>
                  <a:lnTo>
                    <a:pt x="94" y="165"/>
                  </a:lnTo>
                  <a:lnTo>
                    <a:pt x="80" y="117"/>
                  </a:lnTo>
                  <a:lnTo>
                    <a:pt x="68" y="96"/>
                  </a:lnTo>
                  <a:lnTo>
                    <a:pt x="105" y="70"/>
                  </a:lnTo>
                  <a:lnTo>
                    <a:pt x="96" y="58"/>
                  </a:lnTo>
                  <a:lnTo>
                    <a:pt x="61" y="80"/>
                  </a:lnTo>
                  <a:lnTo>
                    <a:pt x="52" y="80"/>
                  </a:lnTo>
                  <a:lnTo>
                    <a:pt x="35" y="56"/>
                  </a:lnTo>
                  <a:lnTo>
                    <a:pt x="41" y="45"/>
                  </a:lnTo>
                  <a:lnTo>
                    <a:pt x="69" y="31"/>
                  </a:lnTo>
                  <a:lnTo>
                    <a:pt x="112" y="44"/>
                  </a:lnTo>
                  <a:lnTo>
                    <a:pt x="126" y="43"/>
                  </a:lnTo>
                  <a:lnTo>
                    <a:pt x="158" y="13"/>
                  </a:lnTo>
                  <a:lnTo>
                    <a:pt x="145" y="0"/>
                  </a:lnTo>
                  <a:lnTo>
                    <a:pt x="115" y="23"/>
                  </a:lnTo>
                  <a:lnTo>
                    <a:pt x="95" y="23"/>
                  </a:lnTo>
                  <a:lnTo>
                    <a:pt x="66" y="9"/>
                  </a:lnTo>
                  <a:lnTo>
                    <a:pt x="45" y="10"/>
                  </a:lnTo>
                  <a:lnTo>
                    <a:pt x="22" y="47"/>
                  </a:lnTo>
                  <a:lnTo>
                    <a:pt x="8" y="112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1" name="Freeform 77">
              <a:extLst>
                <a:ext uri="{FF2B5EF4-FFF2-40B4-BE49-F238E27FC236}">
                  <a16:creationId xmlns:a16="http://schemas.microsoft.com/office/drawing/2014/main" xmlns="" id="{5730D4A8-87F3-3F4A-AC50-6AB246DE6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1125" y="4538663"/>
              <a:ext cx="47625" cy="69850"/>
            </a:xfrm>
            <a:custGeom>
              <a:avLst/>
              <a:gdLst>
                <a:gd name="T0" fmla="*/ 14 w 46"/>
                <a:gd name="T1" fmla="*/ 0 h 66"/>
                <a:gd name="T2" fmla="*/ 14 w 46"/>
                <a:gd name="T3" fmla="*/ 0 h 66"/>
                <a:gd name="T4" fmla="*/ 0 w 46"/>
                <a:gd name="T5" fmla="*/ 36 h 66"/>
                <a:gd name="T6" fmla="*/ 23 w 46"/>
                <a:gd name="T7" fmla="*/ 66 h 66"/>
                <a:gd name="T8" fmla="*/ 30 w 46"/>
                <a:gd name="T9" fmla="*/ 66 h 66"/>
                <a:gd name="T10" fmla="*/ 40 w 46"/>
                <a:gd name="T11" fmla="*/ 46 h 66"/>
                <a:gd name="T12" fmla="*/ 46 w 46"/>
                <a:gd name="T13" fmla="*/ 39 h 66"/>
                <a:gd name="T14" fmla="*/ 36 w 46"/>
                <a:gd name="T15" fmla="*/ 28 h 66"/>
                <a:gd name="T16" fmla="*/ 21 w 46"/>
                <a:gd name="T17" fmla="*/ 23 h 66"/>
                <a:gd name="T18" fmla="*/ 14 w 46"/>
                <a:gd name="T1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66">
                  <a:moveTo>
                    <a:pt x="14" y="0"/>
                  </a:moveTo>
                  <a:lnTo>
                    <a:pt x="14" y="0"/>
                  </a:lnTo>
                  <a:lnTo>
                    <a:pt x="0" y="36"/>
                  </a:lnTo>
                  <a:lnTo>
                    <a:pt x="23" y="66"/>
                  </a:lnTo>
                  <a:lnTo>
                    <a:pt x="30" y="66"/>
                  </a:lnTo>
                  <a:lnTo>
                    <a:pt x="40" y="46"/>
                  </a:lnTo>
                  <a:lnTo>
                    <a:pt x="46" y="39"/>
                  </a:lnTo>
                  <a:lnTo>
                    <a:pt x="36" y="28"/>
                  </a:lnTo>
                  <a:lnTo>
                    <a:pt x="21" y="2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2" name="Freeform 78">
              <a:extLst>
                <a:ext uri="{FF2B5EF4-FFF2-40B4-BE49-F238E27FC236}">
                  <a16:creationId xmlns:a16="http://schemas.microsoft.com/office/drawing/2014/main" xmlns="" id="{A96C54EA-DC39-3548-B73F-85D192E84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0175" y="4662488"/>
              <a:ext cx="73025" cy="31750"/>
            </a:xfrm>
            <a:custGeom>
              <a:avLst/>
              <a:gdLst>
                <a:gd name="T0" fmla="*/ 41 w 69"/>
                <a:gd name="T1" fmla="*/ 0 h 30"/>
                <a:gd name="T2" fmla="*/ 41 w 69"/>
                <a:gd name="T3" fmla="*/ 0 h 30"/>
                <a:gd name="T4" fmla="*/ 9 w 69"/>
                <a:gd name="T5" fmla="*/ 7 h 30"/>
                <a:gd name="T6" fmla="*/ 0 w 69"/>
                <a:gd name="T7" fmla="*/ 17 h 30"/>
                <a:gd name="T8" fmla="*/ 8 w 69"/>
                <a:gd name="T9" fmla="*/ 30 h 30"/>
                <a:gd name="T10" fmla="*/ 28 w 69"/>
                <a:gd name="T11" fmla="*/ 22 h 30"/>
                <a:gd name="T12" fmla="*/ 41 w 69"/>
                <a:gd name="T13" fmla="*/ 14 h 30"/>
                <a:gd name="T14" fmla="*/ 61 w 69"/>
                <a:gd name="T15" fmla="*/ 30 h 30"/>
                <a:gd name="T16" fmla="*/ 69 w 69"/>
                <a:gd name="T17" fmla="*/ 23 h 30"/>
                <a:gd name="T18" fmla="*/ 54 w 69"/>
                <a:gd name="T19" fmla="*/ 4 h 30"/>
                <a:gd name="T20" fmla="*/ 41 w 69"/>
                <a:gd name="T2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30">
                  <a:moveTo>
                    <a:pt x="41" y="0"/>
                  </a:moveTo>
                  <a:lnTo>
                    <a:pt x="41" y="0"/>
                  </a:lnTo>
                  <a:lnTo>
                    <a:pt x="9" y="7"/>
                  </a:lnTo>
                  <a:lnTo>
                    <a:pt x="0" y="17"/>
                  </a:lnTo>
                  <a:lnTo>
                    <a:pt x="8" y="30"/>
                  </a:lnTo>
                  <a:lnTo>
                    <a:pt x="28" y="22"/>
                  </a:lnTo>
                  <a:lnTo>
                    <a:pt x="41" y="14"/>
                  </a:lnTo>
                  <a:lnTo>
                    <a:pt x="61" y="30"/>
                  </a:lnTo>
                  <a:lnTo>
                    <a:pt x="69" y="23"/>
                  </a:lnTo>
                  <a:lnTo>
                    <a:pt x="54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3" name="Freeform 79">
              <a:extLst>
                <a:ext uri="{FF2B5EF4-FFF2-40B4-BE49-F238E27FC236}">
                  <a16:creationId xmlns:a16="http://schemas.microsoft.com/office/drawing/2014/main" xmlns="" id="{D4197557-8E8E-304A-9A32-F79A98B66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6775" y="4770438"/>
              <a:ext cx="225425" cy="87313"/>
            </a:xfrm>
            <a:custGeom>
              <a:avLst/>
              <a:gdLst>
                <a:gd name="T0" fmla="*/ 21 w 213"/>
                <a:gd name="T1" fmla="*/ 0 h 83"/>
                <a:gd name="T2" fmla="*/ 21 w 213"/>
                <a:gd name="T3" fmla="*/ 0 h 83"/>
                <a:gd name="T4" fmla="*/ 0 w 213"/>
                <a:gd name="T5" fmla="*/ 14 h 83"/>
                <a:gd name="T6" fmla="*/ 4 w 213"/>
                <a:gd name="T7" fmla="*/ 27 h 83"/>
                <a:gd name="T8" fmla="*/ 73 w 213"/>
                <a:gd name="T9" fmla="*/ 42 h 83"/>
                <a:gd name="T10" fmla="*/ 108 w 213"/>
                <a:gd name="T11" fmla="*/ 48 h 83"/>
                <a:gd name="T12" fmla="*/ 122 w 213"/>
                <a:gd name="T13" fmla="*/ 64 h 83"/>
                <a:gd name="T14" fmla="*/ 162 w 213"/>
                <a:gd name="T15" fmla="*/ 67 h 83"/>
                <a:gd name="T16" fmla="*/ 180 w 213"/>
                <a:gd name="T17" fmla="*/ 83 h 83"/>
                <a:gd name="T18" fmla="*/ 197 w 213"/>
                <a:gd name="T19" fmla="*/ 79 h 83"/>
                <a:gd name="T20" fmla="*/ 213 w 213"/>
                <a:gd name="T21" fmla="*/ 65 h 83"/>
                <a:gd name="T22" fmla="*/ 184 w 213"/>
                <a:gd name="T23" fmla="*/ 52 h 83"/>
                <a:gd name="T24" fmla="*/ 160 w 213"/>
                <a:gd name="T25" fmla="*/ 31 h 83"/>
                <a:gd name="T26" fmla="*/ 95 w 213"/>
                <a:gd name="T27" fmla="*/ 15 h 83"/>
                <a:gd name="T28" fmla="*/ 21 w 213"/>
                <a:gd name="T2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3" h="83">
                  <a:moveTo>
                    <a:pt x="21" y="0"/>
                  </a:moveTo>
                  <a:lnTo>
                    <a:pt x="21" y="0"/>
                  </a:lnTo>
                  <a:lnTo>
                    <a:pt x="0" y="14"/>
                  </a:lnTo>
                  <a:lnTo>
                    <a:pt x="4" y="27"/>
                  </a:lnTo>
                  <a:lnTo>
                    <a:pt x="73" y="42"/>
                  </a:lnTo>
                  <a:lnTo>
                    <a:pt x="108" y="48"/>
                  </a:lnTo>
                  <a:lnTo>
                    <a:pt x="122" y="64"/>
                  </a:lnTo>
                  <a:lnTo>
                    <a:pt x="162" y="67"/>
                  </a:lnTo>
                  <a:lnTo>
                    <a:pt x="180" y="83"/>
                  </a:lnTo>
                  <a:lnTo>
                    <a:pt x="197" y="79"/>
                  </a:lnTo>
                  <a:lnTo>
                    <a:pt x="213" y="65"/>
                  </a:lnTo>
                  <a:lnTo>
                    <a:pt x="184" y="52"/>
                  </a:lnTo>
                  <a:lnTo>
                    <a:pt x="160" y="31"/>
                  </a:lnTo>
                  <a:lnTo>
                    <a:pt x="95" y="15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4" name="Freeform 80">
              <a:extLst>
                <a:ext uri="{FF2B5EF4-FFF2-40B4-BE49-F238E27FC236}">
                  <a16:creationId xmlns:a16="http://schemas.microsoft.com/office/drawing/2014/main" xmlns="" id="{C13A993A-94D8-DB48-9DA8-7F295C9F5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9663" y="4840288"/>
              <a:ext cx="36513" cy="22225"/>
            </a:xfrm>
            <a:custGeom>
              <a:avLst/>
              <a:gdLst>
                <a:gd name="T0" fmla="*/ 17 w 35"/>
                <a:gd name="T1" fmla="*/ 0 h 20"/>
                <a:gd name="T2" fmla="*/ 17 w 35"/>
                <a:gd name="T3" fmla="*/ 0 h 20"/>
                <a:gd name="T4" fmla="*/ 0 w 35"/>
                <a:gd name="T5" fmla="*/ 9 h 20"/>
                <a:gd name="T6" fmla="*/ 10 w 35"/>
                <a:gd name="T7" fmla="*/ 20 h 20"/>
                <a:gd name="T8" fmla="*/ 35 w 35"/>
                <a:gd name="T9" fmla="*/ 11 h 20"/>
                <a:gd name="T10" fmla="*/ 17 w 35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20">
                  <a:moveTo>
                    <a:pt x="17" y="0"/>
                  </a:moveTo>
                  <a:lnTo>
                    <a:pt x="17" y="0"/>
                  </a:lnTo>
                  <a:lnTo>
                    <a:pt x="0" y="9"/>
                  </a:lnTo>
                  <a:lnTo>
                    <a:pt x="10" y="20"/>
                  </a:lnTo>
                  <a:lnTo>
                    <a:pt x="35" y="1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5" name="Freeform 81">
              <a:extLst>
                <a:ext uri="{FF2B5EF4-FFF2-40B4-BE49-F238E27FC236}">
                  <a16:creationId xmlns:a16="http://schemas.microsoft.com/office/drawing/2014/main" xmlns="" id="{2DFBEAD8-226E-7B43-84CC-2C5415073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7288" y="4832351"/>
              <a:ext cx="30163" cy="20638"/>
            </a:xfrm>
            <a:custGeom>
              <a:avLst/>
              <a:gdLst>
                <a:gd name="T0" fmla="*/ 0 w 28"/>
                <a:gd name="T1" fmla="*/ 1 h 20"/>
                <a:gd name="T2" fmla="*/ 0 w 28"/>
                <a:gd name="T3" fmla="*/ 1 h 20"/>
                <a:gd name="T4" fmla="*/ 3 w 28"/>
                <a:gd name="T5" fmla="*/ 16 h 20"/>
                <a:gd name="T6" fmla="*/ 21 w 28"/>
                <a:gd name="T7" fmla="*/ 20 h 20"/>
                <a:gd name="T8" fmla="*/ 28 w 28"/>
                <a:gd name="T9" fmla="*/ 12 h 20"/>
                <a:gd name="T10" fmla="*/ 20 w 28"/>
                <a:gd name="T11" fmla="*/ 0 h 20"/>
                <a:gd name="T12" fmla="*/ 0 w 28"/>
                <a:gd name="T13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0">
                  <a:moveTo>
                    <a:pt x="0" y="1"/>
                  </a:moveTo>
                  <a:lnTo>
                    <a:pt x="0" y="1"/>
                  </a:lnTo>
                  <a:lnTo>
                    <a:pt x="3" y="16"/>
                  </a:lnTo>
                  <a:lnTo>
                    <a:pt x="21" y="20"/>
                  </a:lnTo>
                  <a:lnTo>
                    <a:pt x="28" y="12"/>
                  </a:lnTo>
                  <a:lnTo>
                    <a:pt x="2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6" name="Freeform 82">
              <a:extLst>
                <a:ext uri="{FF2B5EF4-FFF2-40B4-BE49-F238E27FC236}">
                  <a16:creationId xmlns:a16="http://schemas.microsoft.com/office/drawing/2014/main" xmlns="" id="{6295E608-8587-8648-9E01-598BD18D4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9513" y="4875213"/>
              <a:ext cx="36513" cy="19050"/>
            </a:xfrm>
            <a:custGeom>
              <a:avLst/>
              <a:gdLst>
                <a:gd name="T0" fmla="*/ 22 w 35"/>
                <a:gd name="T1" fmla="*/ 0 h 19"/>
                <a:gd name="T2" fmla="*/ 22 w 35"/>
                <a:gd name="T3" fmla="*/ 0 h 19"/>
                <a:gd name="T4" fmla="*/ 0 w 35"/>
                <a:gd name="T5" fmla="*/ 3 h 19"/>
                <a:gd name="T6" fmla="*/ 19 w 35"/>
                <a:gd name="T7" fmla="*/ 19 h 19"/>
                <a:gd name="T8" fmla="*/ 35 w 35"/>
                <a:gd name="T9" fmla="*/ 19 h 19"/>
                <a:gd name="T10" fmla="*/ 22 w 35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9">
                  <a:moveTo>
                    <a:pt x="22" y="0"/>
                  </a:moveTo>
                  <a:lnTo>
                    <a:pt x="22" y="0"/>
                  </a:lnTo>
                  <a:lnTo>
                    <a:pt x="0" y="3"/>
                  </a:lnTo>
                  <a:lnTo>
                    <a:pt x="19" y="19"/>
                  </a:lnTo>
                  <a:lnTo>
                    <a:pt x="35" y="1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7" name="Freeform 83">
              <a:extLst>
                <a:ext uri="{FF2B5EF4-FFF2-40B4-BE49-F238E27FC236}">
                  <a16:creationId xmlns:a16="http://schemas.microsoft.com/office/drawing/2014/main" xmlns="" id="{A2EB0F6D-CACC-7C4D-AE6B-7A2ACA59E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3325" y="4840288"/>
              <a:ext cx="66675" cy="22225"/>
            </a:xfrm>
            <a:custGeom>
              <a:avLst/>
              <a:gdLst>
                <a:gd name="T0" fmla="*/ 5 w 62"/>
                <a:gd name="T1" fmla="*/ 6 h 21"/>
                <a:gd name="T2" fmla="*/ 5 w 62"/>
                <a:gd name="T3" fmla="*/ 6 h 21"/>
                <a:gd name="T4" fmla="*/ 0 w 62"/>
                <a:gd name="T5" fmla="*/ 16 h 21"/>
                <a:gd name="T6" fmla="*/ 35 w 62"/>
                <a:gd name="T7" fmla="*/ 21 h 21"/>
                <a:gd name="T8" fmla="*/ 62 w 62"/>
                <a:gd name="T9" fmla="*/ 5 h 21"/>
                <a:gd name="T10" fmla="*/ 46 w 62"/>
                <a:gd name="T11" fmla="*/ 1 h 21"/>
                <a:gd name="T12" fmla="*/ 22 w 62"/>
                <a:gd name="T13" fmla="*/ 8 h 21"/>
                <a:gd name="T14" fmla="*/ 12 w 62"/>
                <a:gd name="T15" fmla="*/ 0 h 21"/>
                <a:gd name="T16" fmla="*/ 5 w 62"/>
                <a:gd name="T17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21">
                  <a:moveTo>
                    <a:pt x="5" y="6"/>
                  </a:moveTo>
                  <a:lnTo>
                    <a:pt x="5" y="6"/>
                  </a:lnTo>
                  <a:lnTo>
                    <a:pt x="0" y="16"/>
                  </a:lnTo>
                  <a:lnTo>
                    <a:pt x="35" y="21"/>
                  </a:lnTo>
                  <a:lnTo>
                    <a:pt x="62" y="5"/>
                  </a:lnTo>
                  <a:lnTo>
                    <a:pt x="46" y="1"/>
                  </a:lnTo>
                  <a:lnTo>
                    <a:pt x="22" y="8"/>
                  </a:lnTo>
                  <a:lnTo>
                    <a:pt x="12" y="0"/>
                  </a:lnTo>
                  <a:lnTo>
                    <a:pt x="5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8" name="Freeform 84">
              <a:extLst>
                <a:ext uri="{FF2B5EF4-FFF2-40B4-BE49-F238E27FC236}">
                  <a16:creationId xmlns:a16="http://schemas.microsoft.com/office/drawing/2014/main" xmlns="" id="{118AE466-DC2D-AA49-9764-0F39120A3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5875" y="4852988"/>
              <a:ext cx="85725" cy="44450"/>
            </a:xfrm>
            <a:custGeom>
              <a:avLst/>
              <a:gdLst>
                <a:gd name="T0" fmla="*/ 40 w 80"/>
                <a:gd name="T1" fmla="*/ 0 h 42"/>
                <a:gd name="T2" fmla="*/ 40 w 80"/>
                <a:gd name="T3" fmla="*/ 0 h 42"/>
                <a:gd name="T4" fmla="*/ 0 w 80"/>
                <a:gd name="T5" fmla="*/ 33 h 42"/>
                <a:gd name="T6" fmla="*/ 4 w 80"/>
                <a:gd name="T7" fmla="*/ 42 h 42"/>
                <a:gd name="T8" fmla="*/ 21 w 80"/>
                <a:gd name="T9" fmla="*/ 39 h 42"/>
                <a:gd name="T10" fmla="*/ 41 w 80"/>
                <a:gd name="T11" fmla="*/ 20 h 42"/>
                <a:gd name="T12" fmla="*/ 80 w 80"/>
                <a:gd name="T13" fmla="*/ 15 h 42"/>
                <a:gd name="T14" fmla="*/ 72 w 80"/>
                <a:gd name="T15" fmla="*/ 1 h 42"/>
                <a:gd name="T16" fmla="*/ 40 w 80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42">
                  <a:moveTo>
                    <a:pt x="40" y="0"/>
                  </a:moveTo>
                  <a:lnTo>
                    <a:pt x="40" y="0"/>
                  </a:lnTo>
                  <a:lnTo>
                    <a:pt x="0" y="33"/>
                  </a:lnTo>
                  <a:lnTo>
                    <a:pt x="4" y="42"/>
                  </a:lnTo>
                  <a:lnTo>
                    <a:pt x="21" y="39"/>
                  </a:lnTo>
                  <a:lnTo>
                    <a:pt x="41" y="20"/>
                  </a:lnTo>
                  <a:lnTo>
                    <a:pt x="80" y="15"/>
                  </a:lnTo>
                  <a:lnTo>
                    <a:pt x="72" y="1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9" name="Freeform 85">
              <a:extLst>
                <a:ext uri="{FF2B5EF4-FFF2-40B4-BE49-F238E27FC236}">
                  <a16:creationId xmlns:a16="http://schemas.microsoft.com/office/drawing/2014/main" xmlns="" id="{0C8B2AAC-8309-CA4F-A753-23A42A22D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6750" y="4691063"/>
              <a:ext cx="58738" cy="66675"/>
            </a:xfrm>
            <a:custGeom>
              <a:avLst/>
              <a:gdLst>
                <a:gd name="T0" fmla="*/ 7 w 55"/>
                <a:gd name="T1" fmla="*/ 0 h 63"/>
                <a:gd name="T2" fmla="*/ 7 w 55"/>
                <a:gd name="T3" fmla="*/ 0 h 63"/>
                <a:gd name="T4" fmla="*/ 0 w 55"/>
                <a:gd name="T5" fmla="*/ 10 h 63"/>
                <a:gd name="T6" fmla="*/ 38 w 55"/>
                <a:gd name="T7" fmla="*/ 44 h 63"/>
                <a:gd name="T8" fmla="*/ 43 w 55"/>
                <a:gd name="T9" fmla="*/ 63 h 63"/>
                <a:gd name="T10" fmla="*/ 54 w 55"/>
                <a:gd name="T11" fmla="*/ 62 h 63"/>
                <a:gd name="T12" fmla="*/ 55 w 55"/>
                <a:gd name="T13" fmla="*/ 42 h 63"/>
                <a:gd name="T14" fmla="*/ 43 w 55"/>
                <a:gd name="T15" fmla="*/ 32 h 63"/>
                <a:gd name="T16" fmla="*/ 7 w 55"/>
                <a:gd name="T1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63">
                  <a:moveTo>
                    <a:pt x="7" y="0"/>
                  </a:moveTo>
                  <a:lnTo>
                    <a:pt x="7" y="0"/>
                  </a:lnTo>
                  <a:lnTo>
                    <a:pt x="0" y="10"/>
                  </a:lnTo>
                  <a:lnTo>
                    <a:pt x="38" y="44"/>
                  </a:lnTo>
                  <a:lnTo>
                    <a:pt x="43" y="63"/>
                  </a:lnTo>
                  <a:lnTo>
                    <a:pt x="54" y="62"/>
                  </a:lnTo>
                  <a:lnTo>
                    <a:pt x="55" y="42"/>
                  </a:lnTo>
                  <a:lnTo>
                    <a:pt x="43" y="3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0" name="Freeform 86">
              <a:extLst>
                <a:ext uri="{FF2B5EF4-FFF2-40B4-BE49-F238E27FC236}">
                  <a16:creationId xmlns:a16="http://schemas.microsoft.com/office/drawing/2014/main" xmlns="" id="{16966F8C-A3B2-E144-8598-4D69D0B03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2300" y="4741863"/>
              <a:ext cx="79375" cy="58738"/>
            </a:xfrm>
            <a:custGeom>
              <a:avLst/>
              <a:gdLst>
                <a:gd name="T0" fmla="*/ 69 w 76"/>
                <a:gd name="T1" fmla="*/ 0 h 55"/>
                <a:gd name="T2" fmla="*/ 69 w 76"/>
                <a:gd name="T3" fmla="*/ 0 h 55"/>
                <a:gd name="T4" fmla="*/ 62 w 76"/>
                <a:gd name="T5" fmla="*/ 1 h 55"/>
                <a:gd name="T6" fmla="*/ 57 w 76"/>
                <a:gd name="T7" fmla="*/ 22 h 55"/>
                <a:gd name="T8" fmla="*/ 43 w 76"/>
                <a:gd name="T9" fmla="*/ 31 h 55"/>
                <a:gd name="T10" fmla="*/ 0 w 76"/>
                <a:gd name="T11" fmla="*/ 38 h 55"/>
                <a:gd name="T12" fmla="*/ 2 w 76"/>
                <a:gd name="T13" fmla="*/ 55 h 55"/>
                <a:gd name="T14" fmla="*/ 47 w 76"/>
                <a:gd name="T15" fmla="*/ 52 h 55"/>
                <a:gd name="T16" fmla="*/ 76 w 76"/>
                <a:gd name="T17" fmla="*/ 34 h 55"/>
                <a:gd name="T18" fmla="*/ 74 w 76"/>
                <a:gd name="T19" fmla="*/ 3 h 55"/>
                <a:gd name="T20" fmla="*/ 69 w 76"/>
                <a:gd name="T2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55">
                  <a:moveTo>
                    <a:pt x="69" y="0"/>
                  </a:moveTo>
                  <a:lnTo>
                    <a:pt x="69" y="0"/>
                  </a:lnTo>
                  <a:lnTo>
                    <a:pt x="62" y="1"/>
                  </a:lnTo>
                  <a:lnTo>
                    <a:pt x="57" y="22"/>
                  </a:lnTo>
                  <a:lnTo>
                    <a:pt x="43" y="31"/>
                  </a:lnTo>
                  <a:lnTo>
                    <a:pt x="0" y="38"/>
                  </a:lnTo>
                  <a:lnTo>
                    <a:pt x="2" y="55"/>
                  </a:lnTo>
                  <a:lnTo>
                    <a:pt x="47" y="52"/>
                  </a:lnTo>
                  <a:lnTo>
                    <a:pt x="76" y="34"/>
                  </a:lnTo>
                  <a:lnTo>
                    <a:pt x="74" y="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1" name="Freeform 87">
              <a:extLst>
                <a:ext uri="{FF2B5EF4-FFF2-40B4-BE49-F238E27FC236}">
                  <a16:creationId xmlns:a16="http://schemas.microsoft.com/office/drawing/2014/main" xmlns="" id="{C54B288A-AE4F-A646-AB31-1770B4EC1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9300" y="4776788"/>
              <a:ext cx="33338" cy="49213"/>
            </a:xfrm>
            <a:custGeom>
              <a:avLst/>
              <a:gdLst>
                <a:gd name="T0" fmla="*/ 0 w 32"/>
                <a:gd name="T1" fmla="*/ 2 h 46"/>
                <a:gd name="T2" fmla="*/ 0 w 32"/>
                <a:gd name="T3" fmla="*/ 2 h 46"/>
                <a:gd name="T4" fmla="*/ 10 w 32"/>
                <a:gd name="T5" fmla="*/ 29 h 46"/>
                <a:gd name="T6" fmla="*/ 27 w 32"/>
                <a:gd name="T7" fmla="*/ 46 h 46"/>
                <a:gd name="T8" fmla="*/ 32 w 32"/>
                <a:gd name="T9" fmla="*/ 41 h 46"/>
                <a:gd name="T10" fmla="*/ 31 w 32"/>
                <a:gd name="T11" fmla="*/ 23 h 46"/>
                <a:gd name="T12" fmla="*/ 11 w 32"/>
                <a:gd name="T13" fmla="*/ 0 h 46"/>
                <a:gd name="T14" fmla="*/ 0 w 32"/>
                <a:gd name="T15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46">
                  <a:moveTo>
                    <a:pt x="0" y="2"/>
                  </a:moveTo>
                  <a:lnTo>
                    <a:pt x="0" y="2"/>
                  </a:lnTo>
                  <a:lnTo>
                    <a:pt x="10" y="29"/>
                  </a:lnTo>
                  <a:lnTo>
                    <a:pt x="27" y="46"/>
                  </a:lnTo>
                  <a:lnTo>
                    <a:pt x="32" y="41"/>
                  </a:lnTo>
                  <a:lnTo>
                    <a:pt x="31" y="23"/>
                  </a:lnTo>
                  <a:lnTo>
                    <a:pt x="11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2" name="Freeform 88">
              <a:extLst>
                <a:ext uri="{FF2B5EF4-FFF2-40B4-BE49-F238E27FC236}">
                  <a16:creationId xmlns:a16="http://schemas.microsoft.com/office/drawing/2014/main" xmlns="" id="{A4BF2B95-2052-BE44-BB2C-571EEC0F8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0100" y="4821238"/>
              <a:ext cx="22225" cy="30163"/>
            </a:xfrm>
            <a:custGeom>
              <a:avLst/>
              <a:gdLst>
                <a:gd name="T0" fmla="*/ 0 w 22"/>
                <a:gd name="T1" fmla="*/ 0 h 28"/>
                <a:gd name="T2" fmla="*/ 0 w 22"/>
                <a:gd name="T3" fmla="*/ 0 h 28"/>
                <a:gd name="T4" fmla="*/ 1 w 22"/>
                <a:gd name="T5" fmla="*/ 18 h 28"/>
                <a:gd name="T6" fmla="*/ 12 w 22"/>
                <a:gd name="T7" fmla="*/ 28 h 28"/>
                <a:gd name="T8" fmla="*/ 22 w 22"/>
                <a:gd name="T9" fmla="*/ 22 h 28"/>
                <a:gd name="T10" fmla="*/ 13 w 22"/>
                <a:gd name="T11" fmla="*/ 3 h 28"/>
                <a:gd name="T12" fmla="*/ 0 w 22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8">
                  <a:moveTo>
                    <a:pt x="0" y="0"/>
                  </a:moveTo>
                  <a:lnTo>
                    <a:pt x="0" y="0"/>
                  </a:lnTo>
                  <a:lnTo>
                    <a:pt x="1" y="18"/>
                  </a:lnTo>
                  <a:lnTo>
                    <a:pt x="12" y="28"/>
                  </a:lnTo>
                  <a:lnTo>
                    <a:pt x="22" y="22"/>
                  </a:lnTo>
                  <a:lnTo>
                    <a:pt x="13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3" name="Freeform 89">
              <a:extLst>
                <a:ext uri="{FF2B5EF4-FFF2-40B4-BE49-F238E27FC236}">
                  <a16:creationId xmlns:a16="http://schemas.microsoft.com/office/drawing/2014/main" xmlns="" id="{F52206A0-F078-9A44-8284-78AF28634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3275" y="4868863"/>
              <a:ext cx="22225" cy="33338"/>
            </a:xfrm>
            <a:custGeom>
              <a:avLst/>
              <a:gdLst>
                <a:gd name="T0" fmla="*/ 9 w 21"/>
                <a:gd name="T1" fmla="*/ 0 h 31"/>
                <a:gd name="T2" fmla="*/ 9 w 21"/>
                <a:gd name="T3" fmla="*/ 0 h 31"/>
                <a:gd name="T4" fmla="*/ 0 w 21"/>
                <a:gd name="T5" fmla="*/ 9 h 31"/>
                <a:gd name="T6" fmla="*/ 10 w 21"/>
                <a:gd name="T7" fmla="*/ 27 h 31"/>
                <a:gd name="T8" fmla="*/ 21 w 21"/>
                <a:gd name="T9" fmla="*/ 31 h 31"/>
                <a:gd name="T10" fmla="*/ 21 w 21"/>
                <a:gd name="T11" fmla="*/ 19 h 31"/>
                <a:gd name="T12" fmla="*/ 9 w 21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1">
                  <a:moveTo>
                    <a:pt x="9" y="0"/>
                  </a:moveTo>
                  <a:lnTo>
                    <a:pt x="9" y="0"/>
                  </a:lnTo>
                  <a:lnTo>
                    <a:pt x="0" y="9"/>
                  </a:lnTo>
                  <a:lnTo>
                    <a:pt x="10" y="27"/>
                  </a:lnTo>
                  <a:lnTo>
                    <a:pt x="21" y="31"/>
                  </a:lnTo>
                  <a:lnTo>
                    <a:pt x="21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4" name="Freeform 90">
              <a:extLst>
                <a:ext uri="{FF2B5EF4-FFF2-40B4-BE49-F238E27FC236}">
                  <a16:creationId xmlns:a16="http://schemas.microsoft.com/office/drawing/2014/main" xmlns="" id="{A8EEDE13-1EC4-E944-A568-FB167974A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8200" y="4857751"/>
              <a:ext cx="33338" cy="39688"/>
            </a:xfrm>
            <a:custGeom>
              <a:avLst/>
              <a:gdLst>
                <a:gd name="T0" fmla="*/ 0 w 32"/>
                <a:gd name="T1" fmla="*/ 0 h 38"/>
                <a:gd name="T2" fmla="*/ 0 w 32"/>
                <a:gd name="T3" fmla="*/ 0 h 38"/>
                <a:gd name="T4" fmla="*/ 8 w 32"/>
                <a:gd name="T5" fmla="*/ 20 h 38"/>
                <a:gd name="T6" fmla="*/ 23 w 32"/>
                <a:gd name="T7" fmla="*/ 38 h 38"/>
                <a:gd name="T8" fmla="*/ 32 w 32"/>
                <a:gd name="T9" fmla="*/ 24 h 38"/>
                <a:gd name="T10" fmla="*/ 20 w 32"/>
                <a:gd name="T11" fmla="*/ 5 h 38"/>
                <a:gd name="T12" fmla="*/ 0 w 32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8">
                  <a:moveTo>
                    <a:pt x="0" y="0"/>
                  </a:moveTo>
                  <a:lnTo>
                    <a:pt x="0" y="0"/>
                  </a:lnTo>
                  <a:lnTo>
                    <a:pt x="8" y="20"/>
                  </a:lnTo>
                  <a:lnTo>
                    <a:pt x="23" y="38"/>
                  </a:lnTo>
                  <a:lnTo>
                    <a:pt x="32" y="24"/>
                  </a:lnTo>
                  <a:lnTo>
                    <a:pt x="2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5" name="Freeform 91">
              <a:extLst>
                <a:ext uri="{FF2B5EF4-FFF2-40B4-BE49-F238E27FC236}">
                  <a16:creationId xmlns:a16="http://schemas.microsoft.com/office/drawing/2014/main" xmlns="" id="{B6C48BD5-36E7-BF4E-887A-960452D76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9475" y="4889501"/>
              <a:ext cx="25400" cy="41275"/>
            </a:xfrm>
            <a:custGeom>
              <a:avLst/>
              <a:gdLst>
                <a:gd name="T0" fmla="*/ 0 w 24"/>
                <a:gd name="T1" fmla="*/ 0 h 39"/>
                <a:gd name="T2" fmla="*/ 0 w 24"/>
                <a:gd name="T3" fmla="*/ 0 h 39"/>
                <a:gd name="T4" fmla="*/ 4 w 24"/>
                <a:gd name="T5" fmla="*/ 24 h 39"/>
                <a:gd name="T6" fmla="*/ 15 w 24"/>
                <a:gd name="T7" fmla="*/ 39 h 39"/>
                <a:gd name="T8" fmla="*/ 24 w 24"/>
                <a:gd name="T9" fmla="*/ 20 h 39"/>
                <a:gd name="T10" fmla="*/ 0 w 24"/>
                <a:gd name="T1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39">
                  <a:moveTo>
                    <a:pt x="0" y="0"/>
                  </a:moveTo>
                  <a:lnTo>
                    <a:pt x="0" y="0"/>
                  </a:lnTo>
                  <a:lnTo>
                    <a:pt x="4" y="24"/>
                  </a:lnTo>
                  <a:lnTo>
                    <a:pt x="15" y="39"/>
                  </a:lnTo>
                  <a:lnTo>
                    <a:pt x="24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6" name="Freeform 92">
              <a:extLst>
                <a:ext uri="{FF2B5EF4-FFF2-40B4-BE49-F238E27FC236}">
                  <a16:creationId xmlns:a16="http://schemas.microsoft.com/office/drawing/2014/main" xmlns="" id="{3070D09F-EDA4-384A-84F4-53F0F6162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9000" y="4946651"/>
              <a:ext cx="23813" cy="26988"/>
            </a:xfrm>
            <a:custGeom>
              <a:avLst/>
              <a:gdLst>
                <a:gd name="T0" fmla="*/ 4 w 23"/>
                <a:gd name="T1" fmla="*/ 0 h 25"/>
                <a:gd name="T2" fmla="*/ 4 w 23"/>
                <a:gd name="T3" fmla="*/ 0 h 25"/>
                <a:gd name="T4" fmla="*/ 0 w 23"/>
                <a:gd name="T5" fmla="*/ 7 h 25"/>
                <a:gd name="T6" fmla="*/ 14 w 23"/>
                <a:gd name="T7" fmla="*/ 24 h 25"/>
                <a:gd name="T8" fmla="*/ 23 w 23"/>
                <a:gd name="T9" fmla="*/ 25 h 25"/>
                <a:gd name="T10" fmla="*/ 17 w 23"/>
                <a:gd name="T11" fmla="*/ 2 h 25"/>
                <a:gd name="T12" fmla="*/ 4 w 23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5">
                  <a:moveTo>
                    <a:pt x="4" y="0"/>
                  </a:moveTo>
                  <a:lnTo>
                    <a:pt x="4" y="0"/>
                  </a:lnTo>
                  <a:lnTo>
                    <a:pt x="0" y="7"/>
                  </a:lnTo>
                  <a:lnTo>
                    <a:pt x="14" y="24"/>
                  </a:lnTo>
                  <a:lnTo>
                    <a:pt x="23" y="25"/>
                  </a:lnTo>
                  <a:lnTo>
                    <a:pt x="17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7" name="Freeform 93">
              <a:extLst>
                <a:ext uri="{FF2B5EF4-FFF2-40B4-BE49-F238E27FC236}">
                  <a16:creationId xmlns:a16="http://schemas.microsoft.com/office/drawing/2014/main" xmlns="" id="{9E6757E4-505F-8747-8F50-4958A5BA5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7725" y="4983163"/>
              <a:ext cx="23813" cy="23813"/>
            </a:xfrm>
            <a:custGeom>
              <a:avLst/>
              <a:gdLst>
                <a:gd name="T0" fmla="*/ 14 w 23"/>
                <a:gd name="T1" fmla="*/ 0 h 23"/>
                <a:gd name="T2" fmla="*/ 14 w 23"/>
                <a:gd name="T3" fmla="*/ 0 h 23"/>
                <a:gd name="T4" fmla="*/ 0 w 23"/>
                <a:gd name="T5" fmla="*/ 7 h 23"/>
                <a:gd name="T6" fmla="*/ 12 w 23"/>
                <a:gd name="T7" fmla="*/ 23 h 23"/>
                <a:gd name="T8" fmla="*/ 23 w 23"/>
                <a:gd name="T9" fmla="*/ 18 h 23"/>
                <a:gd name="T10" fmla="*/ 14 w 23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3">
                  <a:moveTo>
                    <a:pt x="14" y="0"/>
                  </a:moveTo>
                  <a:lnTo>
                    <a:pt x="14" y="0"/>
                  </a:lnTo>
                  <a:lnTo>
                    <a:pt x="0" y="7"/>
                  </a:lnTo>
                  <a:lnTo>
                    <a:pt x="12" y="23"/>
                  </a:lnTo>
                  <a:lnTo>
                    <a:pt x="23" y="18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8" name="Freeform 94">
              <a:extLst>
                <a:ext uri="{FF2B5EF4-FFF2-40B4-BE49-F238E27FC236}">
                  <a16:creationId xmlns:a16="http://schemas.microsoft.com/office/drawing/2014/main" xmlns="" id="{0E6BA3E0-A382-8345-8FF5-8DF5AF3BF63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0125" y="5092701"/>
              <a:ext cx="17463" cy="33338"/>
            </a:xfrm>
            <a:custGeom>
              <a:avLst/>
              <a:gdLst>
                <a:gd name="T0" fmla="*/ 9 w 17"/>
                <a:gd name="T1" fmla="*/ 0 h 31"/>
                <a:gd name="T2" fmla="*/ 9 w 17"/>
                <a:gd name="T3" fmla="*/ 0 h 31"/>
                <a:gd name="T4" fmla="*/ 0 w 17"/>
                <a:gd name="T5" fmla="*/ 13 h 31"/>
                <a:gd name="T6" fmla="*/ 4 w 17"/>
                <a:gd name="T7" fmla="*/ 27 h 31"/>
                <a:gd name="T8" fmla="*/ 8 w 17"/>
                <a:gd name="T9" fmla="*/ 31 h 31"/>
                <a:gd name="T10" fmla="*/ 17 w 17"/>
                <a:gd name="T11" fmla="*/ 19 h 31"/>
                <a:gd name="T12" fmla="*/ 9 w 17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1">
                  <a:moveTo>
                    <a:pt x="9" y="0"/>
                  </a:moveTo>
                  <a:lnTo>
                    <a:pt x="9" y="0"/>
                  </a:lnTo>
                  <a:lnTo>
                    <a:pt x="0" y="13"/>
                  </a:lnTo>
                  <a:lnTo>
                    <a:pt x="4" y="27"/>
                  </a:lnTo>
                  <a:lnTo>
                    <a:pt x="8" y="31"/>
                  </a:lnTo>
                  <a:lnTo>
                    <a:pt x="17" y="1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9" name="Freeform 95">
              <a:extLst>
                <a:ext uri="{FF2B5EF4-FFF2-40B4-BE49-F238E27FC236}">
                  <a16:creationId xmlns:a16="http://schemas.microsoft.com/office/drawing/2014/main" xmlns="" id="{D0A7A843-D24D-B140-AEF4-CDF490A8A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4413" y="5132388"/>
              <a:ext cx="20638" cy="17463"/>
            </a:xfrm>
            <a:custGeom>
              <a:avLst/>
              <a:gdLst>
                <a:gd name="T0" fmla="*/ 0 w 19"/>
                <a:gd name="T1" fmla="*/ 2 h 16"/>
                <a:gd name="T2" fmla="*/ 0 w 19"/>
                <a:gd name="T3" fmla="*/ 2 h 16"/>
                <a:gd name="T4" fmla="*/ 1 w 19"/>
                <a:gd name="T5" fmla="*/ 12 h 16"/>
                <a:gd name="T6" fmla="*/ 11 w 19"/>
                <a:gd name="T7" fmla="*/ 16 h 16"/>
                <a:gd name="T8" fmla="*/ 19 w 19"/>
                <a:gd name="T9" fmla="*/ 11 h 16"/>
                <a:gd name="T10" fmla="*/ 11 w 19"/>
                <a:gd name="T11" fmla="*/ 0 h 16"/>
                <a:gd name="T12" fmla="*/ 0 w 19"/>
                <a:gd name="T1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6">
                  <a:moveTo>
                    <a:pt x="0" y="2"/>
                  </a:moveTo>
                  <a:lnTo>
                    <a:pt x="0" y="2"/>
                  </a:lnTo>
                  <a:lnTo>
                    <a:pt x="1" y="12"/>
                  </a:lnTo>
                  <a:lnTo>
                    <a:pt x="11" y="16"/>
                  </a:lnTo>
                  <a:lnTo>
                    <a:pt x="19" y="11"/>
                  </a:lnTo>
                  <a:lnTo>
                    <a:pt x="11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0" name="Freeform 96">
              <a:extLst>
                <a:ext uri="{FF2B5EF4-FFF2-40B4-BE49-F238E27FC236}">
                  <a16:creationId xmlns:a16="http://schemas.microsoft.com/office/drawing/2014/main" xmlns="" id="{4B48454D-9151-0E4E-92E2-DBD3E0FBB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7113" y="5233988"/>
              <a:ext cx="19050" cy="17463"/>
            </a:xfrm>
            <a:custGeom>
              <a:avLst/>
              <a:gdLst>
                <a:gd name="T0" fmla="*/ 4 w 19"/>
                <a:gd name="T1" fmla="*/ 0 h 16"/>
                <a:gd name="T2" fmla="*/ 4 w 19"/>
                <a:gd name="T3" fmla="*/ 0 h 16"/>
                <a:gd name="T4" fmla="*/ 0 w 19"/>
                <a:gd name="T5" fmla="*/ 8 h 16"/>
                <a:gd name="T6" fmla="*/ 7 w 19"/>
                <a:gd name="T7" fmla="*/ 16 h 16"/>
                <a:gd name="T8" fmla="*/ 19 w 19"/>
                <a:gd name="T9" fmla="*/ 12 h 16"/>
                <a:gd name="T10" fmla="*/ 4 w 19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6">
                  <a:moveTo>
                    <a:pt x="4" y="0"/>
                  </a:moveTo>
                  <a:lnTo>
                    <a:pt x="4" y="0"/>
                  </a:lnTo>
                  <a:lnTo>
                    <a:pt x="0" y="8"/>
                  </a:lnTo>
                  <a:lnTo>
                    <a:pt x="7" y="16"/>
                  </a:lnTo>
                  <a:lnTo>
                    <a:pt x="19" y="1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1" name="Freeform 97">
              <a:extLst>
                <a:ext uri="{FF2B5EF4-FFF2-40B4-BE49-F238E27FC236}">
                  <a16:creationId xmlns:a16="http://schemas.microsoft.com/office/drawing/2014/main" xmlns="" id="{303E4628-F767-6049-91F6-2BD5B8CA4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8238" y="4265613"/>
              <a:ext cx="71438" cy="90488"/>
            </a:xfrm>
            <a:custGeom>
              <a:avLst/>
              <a:gdLst>
                <a:gd name="T0" fmla="*/ 48 w 67"/>
                <a:gd name="T1" fmla="*/ 0 h 86"/>
                <a:gd name="T2" fmla="*/ 48 w 67"/>
                <a:gd name="T3" fmla="*/ 0 h 86"/>
                <a:gd name="T4" fmla="*/ 42 w 67"/>
                <a:gd name="T5" fmla="*/ 12 h 86"/>
                <a:gd name="T6" fmla="*/ 38 w 67"/>
                <a:gd name="T7" fmla="*/ 28 h 86"/>
                <a:gd name="T8" fmla="*/ 0 w 67"/>
                <a:gd name="T9" fmla="*/ 76 h 86"/>
                <a:gd name="T10" fmla="*/ 3 w 67"/>
                <a:gd name="T11" fmla="*/ 86 h 86"/>
                <a:gd name="T12" fmla="*/ 18 w 67"/>
                <a:gd name="T13" fmla="*/ 83 h 86"/>
                <a:gd name="T14" fmla="*/ 67 w 67"/>
                <a:gd name="T15" fmla="*/ 29 h 86"/>
                <a:gd name="T16" fmla="*/ 48 w 67"/>
                <a:gd name="T17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6">
                  <a:moveTo>
                    <a:pt x="48" y="0"/>
                  </a:moveTo>
                  <a:lnTo>
                    <a:pt x="48" y="0"/>
                  </a:lnTo>
                  <a:lnTo>
                    <a:pt x="42" y="12"/>
                  </a:lnTo>
                  <a:lnTo>
                    <a:pt x="38" y="28"/>
                  </a:lnTo>
                  <a:lnTo>
                    <a:pt x="0" y="76"/>
                  </a:lnTo>
                  <a:lnTo>
                    <a:pt x="3" y="86"/>
                  </a:lnTo>
                  <a:lnTo>
                    <a:pt x="18" y="83"/>
                  </a:lnTo>
                  <a:lnTo>
                    <a:pt x="67" y="2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2" name="Freeform 98">
              <a:extLst>
                <a:ext uri="{FF2B5EF4-FFF2-40B4-BE49-F238E27FC236}">
                  <a16:creationId xmlns:a16="http://schemas.microsoft.com/office/drawing/2014/main" xmlns="" id="{D65ED9F8-6F74-0C4F-8AFA-982385F62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2538" y="4244976"/>
              <a:ext cx="42863" cy="90488"/>
            </a:xfrm>
            <a:custGeom>
              <a:avLst/>
              <a:gdLst>
                <a:gd name="T0" fmla="*/ 1 w 41"/>
                <a:gd name="T1" fmla="*/ 0 h 85"/>
                <a:gd name="T2" fmla="*/ 1 w 41"/>
                <a:gd name="T3" fmla="*/ 0 h 85"/>
                <a:gd name="T4" fmla="*/ 0 w 41"/>
                <a:gd name="T5" fmla="*/ 40 h 85"/>
                <a:gd name="T6" fmla="*/ 15 w 41"/>
                <a:gd name="T7" fmla="*/ 54 h 85"/>
                <a:gd name="T8" fmla="*/ 20 w 41"/>
                <a:gd name="T9" fmla="*/ 82 h 85"/>
                <a:gd name="T10" fmla="*/ 34 w 41"/>
                <a:gd name="T11" fmla="*/ 85 h 85"/>
                <a:gd name="T12" fmla="*/ 41 w 41"/>
                <a:gd name="T13" fmla="*/ 68 h 85"/>
                <a:gd name="T14" fmla="*/ 30 w 41"/>
                <a:gd name="T15" fmla="*/ 59 h 85"/>
                <a:gd name="T16" fmla="*/ 27 w 41"/>
                <a:gd name="T17" fmla="*/ 10 h 85"/>
                <a:gd name="T18" fmla="*/ 1 w 41"/>
                <a:gd name="T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85">
                  <a:moveTo>
                    <a:pt x="1" y="0"/>
                  </a:moveTo>
                  <a:lnTo>
                    <a:pt x="1" y="0"/>
                  </a:lnTo>
                  <a:lnTo>
                    <a:pt x="0" y="40"/>
                  </a:lnTo>
                  <a:lnTo>
                    <a:pt x="15" y="54"/>
                  </a:lnTo>
                  <a:lnTo>
                    <a:pt x="20" y="82"/>
                  </a:lnTo>
                  <a:lnTo>
                    <a:pt x="34" y="85"/>
                  </a:lnTo>
                  <a:lnTo>
                    <a:pt x="41" y="68"/>
                  </a:lnTo>
                  <a:lnTo>
                    <a:pt x="30" y="59"/>
                  </a:lnTo>
                  <a:lnTo>
                    <a:pt x="27" y="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3" name="Freeform 99">
              <a:extLst>
                <a:ext uri="{FF2B5EF4-FFF2-40B4-BE49-F238E27FC236}">
                  <a16:creationId xmlns:a16="http://schemas.microsoft.com/office/drawing/2014/main" xmlns="" id="{6ECC2250-1CF2-F146-8418-05B36660F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5400" y="4262438"/>
              <a:ext cx="23813" cy="50800"/>
            </a:xfrm>
            <a:custGeom>
              <a:avLst/>
              <a:gdLst>
                <a:gd name="T0" fmla="*/ 1 w 22"/>
                <a:gd name="T1" fmla="*/ 0 h 48"/>
                <a:gd name="T2" fmla="*/ 1 w 22"/>
                <a:gd name="T3" fmla="*/ 0 h 48"/>
                <a:gd name="T4" fmla="*/ 0 w 22"/>
                <a:gd name="T5" fmla="*/ 34 h 48"/>
                <a:gd name="T6" fmla="*/ 8 w 22"/>
                <a:gd name="T7" fmla="*/ 48 h 48"/>
                <a:gd name="T8" fmla="*/ 22 w 22"/>
                <a:gd name="T9" fmla="*/ 31 h 48"/>
                <a:gd name="T10" fmla="*/ 19 w 22"/>
                <a:gd name="T11" fmla="*/ 1 h 48"/>
                <a:gd name="T12" fmla="*/ 1 w 22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48">
                  <a:moveTo>
                    <a:pt x="1" y="0"/>
                  </a:moveTo>
                  <a:lnTo>
                    <a:pt x="1" y="0"/>
                  </a:lnTo>
                  <a:lnTo>
                    <a:pt x="0" y="34"/>
                  </a:lnTo>
                  <a:lnTo>
                    <a:pt x="8" y="48"/>
                  </a:lnTo>
                  <a:lnTo>
                    <a:pt x="22" y="31"/>
                  </a:lnTo>
                  <a:lnTo>
                    <a:pt x="19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4" name="Freeform 100">
              <a:extLst>
                <a:ext uri="{FF2B5EF4-FFF2-40B4-BE49-F238E27FC236}">
                  <a16:creationId xmlns:a16="http://schemas.microsoft.com/office/drawing/2014/main" xmlns="" id="{7FC1C8F9-818B-6D48-AFD0-EF1A23DFB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513" y="4225926"/>
              <a:ext cx="36513" cy="42863"/>
            </a:xfrm>
            <a:custGeom>
              <a:avLst/>
              <a:gdLst>
                <a:gd name="T0" fmla="*/ 0 w 34"/>
                <a:gd name="T1" fmla="*/ 3 h 40"/>
                <a:gd name="T2" fmla="*/ 0 w 34"/>
                <a:gd name="T3" fmla="*/ 3 h 40"/>
                <a:gd name="T4" fmla="*/ 14 w 34"/>
                <a:gd name="T5" fmla="*/ 22 h 40"/>
                <a:gd name="T6" fmla="*/ 21 w 34"/>
                <a:gd name="T7" fmla="*/ 40 h 40"/>
                <a:gd name="T8" fmla="*/ 34 w 34"/>
                <a:gd name="T9" fmla="*/ 40 h 40"/>
                <a:gd name="T10" fmla="*/ 31 w 34"/>
                <a:gd name="T11" fmla="*/ 9 h 40"/>
                <a:gd name="T12" fmla="*/ 17 w 34"/>
                <a:gd name="T13" fmla="*/ 0 h 40"/>
                <a:gd name="T14" fmla="*/ 0 w 34"/>
                <a:gd name="T15" fmla="*/ 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0">
                  <a:moveTo>
                    <a:pt x="0" y="3"/>
                  </a:moveTo>
                  <a:lnTo>
                    <a:pt x="0" y="3"/>
                  </a:lnTo>
                  <a:lnTo>
                    <a:pt x="14" y="22"/>
                  </a:lnTo>
                  <a:lnTo>
                    <a:pt x="21" y="40"/>
                  </a:lnTo>
                  <a:lnTo>
                    <a:pt x="34" y="40"/>
                  </a:lnTo>
                  <a:lnTo>
                    <a:pt x="31" y="9"/>
                  </a:lnTo>
                  <a:lnTo>
                    <a:pt x="17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5" name="Freeform 101">
              <a:extLst>
                <a:ext uri="{FF2B5EF4-FFF2-40B4-BE49-F238E27FC236}">
                  <a16:creationId xmlns:a16="http://schemas.microsoft.com/office/drawing/2014/main" xmlns="" id="{9AC5F184-FA41-9448-B9F2-790FE2B1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3650" y="4303713"/>
              <a:ext cx="107950" cy="122238"/>
            </a:xfrm>
            <a:custGeom>
              <a:avLst/>
              <a:gdLst>
                <a:gd name="T0" fmla="*/ 68 w 103"/>
                <a:gd name="T1" fmla="*/ 0 h 115"/>
                <a:gd name="T2" fmla="*/ 68 w 103"/>
                <a:gd name="T3" fmla="*/ 0 h 115"/>
                <a:gd name="T4" fmla="*/ 71 w 103"/>
                <a:gd name="T5" fmla="*/ 23 h 115"/>
                <a:gd name="T6" fmla="*/ 45 w 103"/>
                <a:gd name="T7" fmla="*/ 44 h 115"/>
                <a:gd name="T8" fmla="*/ 23 w 103"/>
                <a:gd name="T9" fmla="*/ 47 h 115"/>
                <a:gd name="T10" fmla="*/ 0 w 103"/>
                <a:gd name="T11" fmla="*/ 71 h 115"/>
                <a:gd name="T12" fmla="*/ 1 w 103"/>
                <a:gd name="T13" fmla="*/ 83 h 115"/>
                <a:gd name="T14" fmla="*/ 23 w 103"/>
                <a:gd name="T15" fmla="*/ 76 h 115"/>
                <a:gd name="T16" fmla="*/ 38 w 103"/>
                <a:gd name="T17" fmla="*/ 66 h 115"/>
                <a:gd name="T18" fmla="*/ 50 w 103"/>
                <a:gd name="T19" fmla="*/ 99 h 115"/>
                <a:gd name="T20" fmla="*/ 73 w 103"/>
                <a:gd name="T21" fmla="*/ 115 h 115"/>
                <a:gd name="T22" fmla="*/ 82 w 103"/>
                <a:gd name="T23" fmla="*/ 111 h 115"/>
                <a:gd name="T24" fmla="*/ 90 w 103"/>
                <a:gd name="T25" fmla="*/ 102 h 115"/>
                <a:gd name="T26" fmla="*/ 72 w 103"/>
                <a:gd name="T27" fmla="*/ 84 h 115"/>
                <a:gd name="T28" fmla="*/ 83 w 103"/>
                <a:gd name="T29" fmla="*/ 75 h 115"/>
                <a:gd name="T30" fmla="*/ 95 w 103"/>
                <a:gd name="T31" fmla="*/ 85 h 115"/>
                <a:gd name="T32" fmla="*/ 103 w 103"/>
                <a:gd name="T33" fmla="*/ 71 h 115"/>
                <a:gd name="T34" fmla="*/ 95 w 103"/>
                <a:gd name="T35" fmla="*/ 55 h 115"/>
                <a:gd name="T36" fmla="*/ 93 w 103"/>
                <a:gd name="T37" fmla="*/ 18 h 115"/>
                <a:gd name="T38" fmla="*/ 68 w 103"/>
                <a:gd name="T3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3" h="115">
                  <a:moveTo>
                    <a:pt x="68" y="0"/>
                  </a:moveTo>
                  <a:lnTo>
                    <a:pt x="68" y="0"/>
                  </a:lnTo>
                  <a:lnTo>
                    <a:pt x="71" y="23"/>
                  </a:lnTo>
                  <a:lnTo>
                    <a:pt x="45" y="44"/>
                  </a:lnTo>
                  <a:lnTo>
                    <a:pt x="23" y="47"/>
                  </a:lnTo>
                  <a:lnTo>
                    <a:pt x="0" y="71"/>
                  </a:lnTo>
                  <a:lnTo>
                    <a:pt x="1" y="83"/>
                  </a:lnTo>
                  <a:lnTo>
                    <a:pt x="23" y="76"/>
                  </a:lnTo>
                  <a:lnTo>
                    <a:pt x="38" y="66"/>
                  </a:lnTo>
                  <a:lnTo>
                    <a:pt x="50" y="99"/>
                  </a:lnTo>
                  <a:lnTo>
                    <a:pt x="73" y="115"/>
                  </a:lnTo>
                  <a:lnTo>
                    <a:pt x="82" y="111"/>
                  </a:lnTo>
                  <a:lnTo>
                    <a:pt x="90" y="102"/>
                  </a:lnTo>
                  <a:lnTo>
                    <a:pt x="72" y="84"/>
                  </a:lnTo>
                  <a:lnTo>
                    <a:pt x="83" y="75"/>
                  </a:lnTo>
                  <a:lnTo>
                    <a:pt x="95" y="85"/>
                  </a:lnTo>
                  <a:lnTo>
                    <a:pt x="103" y="71"/>
                  </a:lnTo>
                  <a:lnTo>
                    <a:pt x="95" y="55"/>
                  </a:lnTo>
                  <a:lnTo>
                    <a:pt x="93" y="1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6" name="Freeform 102">
              <a:extLst>
                <a:ext uri="{FF2B5EF4-FFF2-40B4-BE49-F238E27FC236}">
                  <a16:creationId xmlns:a16="http://schemas.microsoft.com/office/drawing/2014/main" xmlns="" id="{CE599F2D-84BA-D240-8C85-EA24E3EF0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2688" y="4060826"/>
              <a:ext cx="114300" cy="153988"/>
            </a:xfrm>
            <a:custGeom>
              <a:avLst/>
              <a:gdLst>
                <a:gd name="T0" fmla="*/ 22 w 108"/>
                <a:gd name="T1" fmla="*/ 0 h 146"/>
                <a:gd name="T2" fmla="*/ 22 w 108"/>
                <a:gd name="T3" fmla="*/ 0 h 146"/>
                <a:gd name="T4" fmla="*/ 2 w 108"/>
                <a:gd name="T5" fmla="*/ 14 h 146"/>
                <a:gd name="T6" fmla="*/ 0 w 108"/>
                <a:gd name="T7" fmla="*/ 60 h 146"/>
                <a:gd name="T8" fmla="*/ 31 w 108"/>
                <a:gd name="T9" fmla="*/ 121 h 146"/>
                <a:gd name="T10" fmla="*/ 42 w 108"/>
                <a:gd name="T11" fmla="*/ 129 h 146"/>
                <a:gd name="T12" fmla="*/ 55 w 108"/>
                <a:gd name="T13" fmla="*/ 120 h 146"/>
                <a:gd name="T14" fmla="*/ 79 w 108"/>
                <a:gd name="T15" fmla="*/ 124 h 146"/>
                <a:gd name="T16" fmla="*/ 83 w 108"/>
                <a:gd name="T17" fmla="*/ 144 h 146"/>
                <a:gd name="T18" fmla="*/ 100 w 108"/>
                <a:gd name="T19" fmla="*/ 146 h 146"/>
                <a:gd name="T20" fmla="*/ 108 w 108"/>
                <a:gd name="T21" fmla="*/ 134 h 146"/>
                <a:gd name="T22" fmla="*/ 98 w 108"/>
                <a:gd name="T23" fmla="*/ 120 h 146"/>
                <a:gd name="T24" fmla="*/ 85 w 108"/>
                <a:gd name="T25" fmla="*/ 108 h 146"/>
                <a:gd name="T26" fmla="*/ 58 w 108"/>
                <a:gd name="T27" fmla="*/ 105 h 146"/>
                <a:gd name="T28" fmla="*/ 44 w 108"/>
                <a:gd name="T29" fmla="*/ 81 h 146"/>
                <a:gd name="T30" fmla="*/ 60 w 108"/>
                <a:gd name="T31" fmla="*/ 56 h 146"/>
                <a:gd name="T32" fmla="*/ 62 w 108"/>
                <a:gd name="T33" fmla="*/ 35 h 146"/>
                <a:gd name="T34" fmla="*/ 51 w 108"/>
                <a:gd name="T35" fmla="*/ 7 h 146"/>
                <a:gd name="T36" fmla="*/ 22 w 108"/>
                <a:gd name="T3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146">
                  <a:moveTo>
                    <a:pt x="22" y="0"/>
                  </a:moveTo>
                  <a:lnTo>
                    <a:pt x="22" y="0"/>
                  </a:lnTo>
                  <a:lnTo>
                    <a:pt x="2" y="14"/>
                  </a:lnTo>
                  <a:lnTo>
                    <a:pt x="0" y="60"/>
                  </a:lnTo>
                  <a:lnTo>
                    <a:pt x="31" y="121"/>
                  </a:lnTo>
                  <a:lnTo>
                    <a:pt x="42" y="129"/>
                  </a:lnTo>
                  <a:lnTo>
                    <a:pt x="55" y="120"/>
                  </a:lnTo>
                  <a:lnTo>
                    <a:pt x="79" y="124"/>
                  </a:lnTo>
                  <a:lnTo>
                    <a:pt x="83" y="144"/>
                  </a:lnTo>
                  <a:lnTo>
                    <a:pt x="100" y="146"/>
                  </a:lnTo>
                  <a:lnTo>
                    <a:pt x="108" y="134"/>
                  </a:lnTo>
                  <a:lnTo>
                    <a:pt x="98" y="120"/>
                  </a:lnTo>
                  <a:lnTo>
                    <a:pt x="85" y="108"/>
                  </a:lnTo>
                  <a:lnTo>
                    <a:pt x="58" y="105"/>
                  </a:lnTo>
                  <a:lnTo>
                    <a:pt x="44" y="81"/>
                  </a:lnTo>
                  <a:lnTo>
                    <a:pt x="60" y="56"/>
                  </a:lnTo>
                  <a:lnTo>
                    <a:pt x="62" y="35"/>
                  </a:lnTo>
                  <a:lnTo>
                    <a:pt x="51" y="7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7" name="Freeform 103">
              <a:extLst>
                <a:ext uri="{FF2B5EF4-FFF2-40B4-BE49-F238E27FC236}">
                  <a16:creationId xmlns:a16="http://schemas.microsoft.com/office/drawing/2014/main" xmlns="" id="{65F1C1CE-C764-F843-B728-1C74D85CE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7613" y="4203701"/>
              <a:ext cx="25400" cy="30163"/>
            </a:xfrm>
            <a:custGeom>
              <a:avLst/>
              <a:gdLst>
                <a:gd name="T0" fmla="*/ 0 w 24"/>
                <a:gd name="T1" fmla="*/ 0 h 28"/>
                <a:gd name="T2" fmla="*/ 0 w 24"/>
                <a:gd name="T3" fmla="*/ 0 h 28"/>
                <a:gd name="T4" fmla="*/ 6 w 24"/>
                <a:gd name="T5" fmla="*/ 21 h 28"/>
                <a:gd name="T6" fmla="*/ 16 w 24"/>
                <a:gd name="T7" fmla="*/ 28 h 28"/>
                <a:gd name="T8" fmla="*/ 24 w 24"/>
                <a:gd name="T9" fmla="*/ 18 h 28"/>
                <a:gd name="T10" fmla="*/ 12 w 24"/>
                <a:gd name="T11" fmla="*/ 2 h 28"/>
                <a:gd name="T12" fmla="*/ 0 w 24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0" y="0"/>
                  </a:moveTo>
                  <a:lnTo>
                    <a:pt x="0" y="0"/>
                  </a:lnTo>
                  <a:lnTo>
                    <a:pt x="6" y="21"/>
                  </a:lnTo>
                  <a:lnTo>
                    <a:pt x="16" y="28"/>
                  </a:lnTo>
                  <a:lnTo>
                    <a:pt x="24" y="18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8" name="Freeform 104">
              <a:extLst>
                <a:ext uri="{FF2B5EF4-FFF2-40B4-BE49-F238E27FC236}">
                  <a16:creationId xmlns:a16="http://schemas.microsoft.com/office/drawing/2014/main" xmlns="" id="{A73AEB5A-03B1-284D-9141-EF2D086FD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9638" y="4037013"/>
              <a:ext cx="53975" cy="47625"/>
            </a:xfrm>
            <a:custGeom>
              <a:avLst/>
              <a:gdLst>
                <a:gd name="T0" fmla="*/ 33 w 51"/>
                <a:gd name="T1" fmla="*/ 0 h 45"/>
                <a:gd name="T2" fmla="*/ 33 w 51"/>
                <a:gd name="T3" fmla="*/ 0 h 45"/>
                <a:gd name="T4" fmla="*/ 14 w 51"/>
                <a:gd name="T5" fmla="*/ 5 h 45"/>
                <a:gd name="T6" fmla="*/ 0 w 51"/>
                <a:gd name="T7" fmla="*/ 22 h 45"/>
                <a:gd name="T8" fmla="*/ 12 w 51"/>
                <a:gd name="T9" fmla="*/ 44 h 45"/>
                <a:gd name="T10" fmla="*/ 28 w 51"/>
                <a:gd name="T11" fmla="*/ 45 h 45"/>
                <a:gd name="T12" fmla="*/ 47 w 51"/>
                <a:gd name="T13" fmla="*/ 29 h 45"/>
                <a:gd name="T14" fmla="*/ 51 w 51"/>
                <a:gd name="T15" fmla="*/ 7 h 45"/>
                <a:gd name="T16" fmla="*/ 33 w 51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5">
                  <a:moveTo>
                    <a:pt x="33" y="0"/>
                  </a:moveTo>
                  <a:lnTo>
                    <a:pt x="33" y="0"/>
                  </a:lnTo>
                  <a:lnTo>
                    <a:pt x="14" y="5"/>
                  </a:lnTo>
                  <a:lnTo>
                    <a:pt x="0" y="22"/>
                  </a:lnTo>
                  <a:lnTo>
                    <a:pt x="12" y="44"/>
                  </a:lnTo>
                  <a:lnTo>
                    <a:pt x="28" y="45"/>
                  </a:lnTo>
                  <a:lnTo>
                    <a:pt x="47" y="29"/>
                  </a:lnTo>
                  <a:lnTo>
                    <a:pt x="51" y="7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9" name="Freeform 105">
              <a:extLst>
                <a:ext uri="{FF2B5EF4-FFF2-40B4-BE49-F238E27FC236}">
                  <a16:creationId xmlns:a16="http://schemas.microsoft.com/office/drawing/2014/main" xmlns="" id="{0540A428-3F0D-EF41-8C05-084D1F955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000" y="3856038"/>
              <a:ext cx="31750" cy="95250"/>
            </a:xfrm>
            <a:custGeom>
              <a:avLst/>
              <a:gdLst>
                <a:gd name="T0" fmla="*/ 29 w 30"/>
                <a:gd name="T1" fmla="*/ 0 h 90"/>
                <a:gd name="T2" fmla="*/ 29 w 30"/>
                <a:gd name="T3" fmla="*/ 0 h 90"/>
                <a:gd name="T4" fmla="*/ 2 w 30"/>
                <a:gd name="T5" fmla="*/ 22 h 90"/>
                <a:gd name="T6" fmla="*/ 0 w 30"/>
                <a:gd name="T7" fmla="*/ 62 h 90"/>
                <a:gd name="T8" fmla="*/ 24 w 30"/>
                <a:gd name="T9" fmla="*/ 90 h 90"/>
                <a:gd name="T10" fmla="*/ 30 w 30"/>
                <a:gd name="T11" fmla="*/ 85 h 90"/>
                <a:gd name="T12" fmla="*/ 29 w 30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90">
                  <a:moveTo>
                    <a:pt x="29" y="0"/>
                  </a:moveTo>
                  <a:lnTo>
                    <a:pt x="29" y="0"/>
                  </a:lnTo>
                  <a:lnTo>
                    <a:pt x="2" y="22"/>
                  </a:lnTo>
                  <a:lnTo>
                    <a:pt x="0" y="62"/>
                  </a:lnTo>
                  <a:lnTo>
                    <a:pt x="24" y="90"/>
                  </a:lnTo>
                  <a:lnTo>
                    <a:pt x="30" y="85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0" name="Freeform 106">
              <a:extLst>
                <a:ext uri="{FF2B5EF4-FFF2-40B4-BE49-F238E27FC236}">
                  <a16:creationId xmlns:a16="http://schemas.microsoft.com/office/drawing/2014/main" xmlns="" id="{37632101-136F-124A-A23D-4B9CEAD45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0638" y="3590926"/>
              <a:ext cx="58738" cy="85725"/>
            </a:xfrm>
            <a:custGeom>
              <a:avLst/>
              <a:gdLst>
                <a:gd name="T0" fmla="*/ 13 w 56"/>
                <a:gd name="T1" fmla="*/ 0 h 81"/>
                <a:gd name="T2" fmla="*/ 13 w 56"/>
                <a:gd name="T3" fmla="*/ 0 h 81"/>
                <a:gd name="T4" fmla="*/ 0 w 56"/>
                <a:gd name="T5" fmla="*/ 13 h 81"/>
                <a:gd name="T6" fmla="*/ 6 w 56"/>
                <a:gd name="T7" fmla="*/ 31 h 81"/>
                <a:gd name="T8" fmla="*/ 17 w 56"/>
                <a:gd name="T9" fmla="*/ 32 h 81"/>
                <a:gd name="T10" fmla="*/ 24 w 56"/>
                <a:gd name="T11" fmla="*/ 71 h 81"/>
                <a:gd name="T12" fmla="*/ 33 w 56"/>
                <a:gd name="T13" fmla="*/ 81 h 81"/>
                <a:gd name="T14" fmla="*/ 49 w 56"/>
                <a:gd name="T15" fmla="*/ 67 h 81"/>
                <a:gd name="T16" fmla="*/ 56 w 56"/>
                <a:gd name="T17" fmla="*/ 41 h 81"/>
                <a:gd name="T18" fmla="*/ 36 w 56"/>
                <a:gd name="T19" fmla="*/ 13 h 81"/>
                <a:gd name="T20" fmla="*/ 13 w 56"/>
                <a:gd name="T2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81">
                  <a:moveTo>
                    <a:pt x="13" y="0"/>
                  </a:moveTo>
                  <a:lnTo>
                    <a:pt x="13" y="0"/>
                  </a:lnTo>
                  <a:lnTo>
                    <a:pt x="0" y="13"/>
                  </a:lnTo>
                  <a:lnTo>
                    <a:pt x="6" y="31"/>
                  </a:lnTo>
                  <a:lnTo>
                    <a:pt x="17" y="32"/>
                  </a:lnTo>
                  <a:lnTo>
                    <a:pt x="24" y="71"/>
                  </a:lnTo>
                  <a:lnTo>
                    <a:pt x="33" y="81"/>
                  </a:lnTo>
                  <a:lnTo>
                    <a:pt x="49" y="67"/>
                  </a:lnTo>
                  <a:lnTo>
                    <a:pt x="56" y="41"/>
                  </a:lnTo>
                  <a:lnTo>
                    <a:pt x="36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1" name="Freeform 107">
              <a:extLst>
                <a:ext uri="{FF2B5EF4-FFF2-40B4-BE49-F238E27FC236}">
                  <a16:creationId xmlns:a16="http://schemas.microsoft.com/office/drawing/2014/main" xmlns="" id="{9E7E9BB1-D68F-084E-AF35-2CDD0B3E8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4138" y="3563938"/>
              <a:ext cx="36513" cy="53975"/>
            </a:xfrm>
            <a:custGeom>
              <a:avLst/>
              <a:gdLst>
                <a:gd name="T0" fmla="*/ 22 w 34"/>
                <a:gd name="T1" fmla="*/ 0 h 51"/>
                <a:gd name="T2" fmla="*/ 22 w 34"/>
                <a:gd name="T3" fmla="*/ 0 h 51"/>
                <a:gd name="T4" fmla="*/ 1 w 34"/>
                <a:gd name="T5" fmla="*/ 21 h 51"/>
                <a:gd name="T6" fmla="*/ 0 w 34"/>
                <a:gd name="T7" fmla="*/ 44 h 51"/>
                <a:gd name="T8" fmla="*/ 5 w 34"/>
                <a:gd name="T9" fmla="*/ 51 h 51"/>
                <a:gd name="T10" fmla="*/ 34 w 34"/>
                <a:gd name="T11" fmla="*/ 26 h 51"/>
                <a:gd name="T12" fmla="*/ 32 w 34"/>
                <a:gd name="T13" fmla="*/ 1 h 51"/>
                <a:gd name="T14" fmla="*/ 22 w 34"/>
                <a:gd name="T1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51">
                  <a:moveTo>
                    <a:pt x="22" y="0"/>
                  </a:moveTo>
                  <a:lnTo>
                    <a:pt x="22" y="0"/>
                  </a:lnTo>
                  <a:lnTo>
                    <a:pt x="1" y="21"/>
                  </a:lnTo>
                  <a:lnTo>
                    <a:pt x="0" y="44"/>
                  </a:lnTo>
                  <a:lnTo>
                    <a:pt x="5" y="51"/>
                  </a:lnTo>
                  <a:lnTo>
                    <a:pt x="34" y="26"/>
                  </a:lnTo>
                  <a:lnTo>
                    <a:pt x="32" y="1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2" name="Freeform 108">
              <a:extLst>
                <a:ext uri="{FF2B5EF4-FFF2-40B4-BE49-F238E27FC236}">
                  <a16:creationId xmlns:a16="http://schemas.microsoft.com/office/drawing/2014/main" xmlns="" id="{4AD31F5F-A9AA-8F4D-98EC-75A30C78A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4925" y="3316288"/>
              <a:ext cx="207963" cy="257175"/>
            </a:xfrm>
            <a:custGeom>
              <a:avLst/>
              <a:gdLst>
                <a:gd name="T0" fmla="*/ 38 w 196"/>
                <a:gd name="T1" fmla="*/ 185 h 242"/>
                <a:gd name="T2" fmla="*/ 38 w 196"/>
                <a:gd name="T3" fmla="*/ 185 h 242"/>
                <a:gd name="T4" fmla="*/ 0 w 196"/>
                <a:gd name="T5" fmla="*/ 229 h 242"/>
                <a:gd name="T6" fmla="*/ 7 w 196"/>
                <a:gd name="T7" fmla="*/ 240 h 242"/>
                <a:gd name="T8" fmla="*/ 25 w 196"/>
                <a:gd name="T9" fmla="*/ 242 h 242"/>
                <a:gd name="T10" fmla="*/ 61 w 196"/>
                <a:gd name="T11" fmla="*/ 215 h 242"/>
                <a:gd name="T12" fmla="*/ 85 w 196"/>
                <a:gd name="T13" fmla="*/ 210 h 242"/>
                <a:gd name="T14" fmla="*/ 108 w 196"/>
                <a:gd name="T15" fmla="*/ 236 h 242"/>
                <a:gd name="T16" fmla="*/ 125 w 196"/>
                <a:gd name="T17" fmla="*/ 230 h 242"/>
                <a:gd name="T18" fmla="*/ 132 w 196"/>
                <a:gd name="T19" fmla="*/ 205 h 242"/>
                <a:gd name="T20" fmla="*/ 164 w 196"/>
                <a:gd name="T21" fmla="*/ 204 h 242"/>
                <a:gd name="T22" fmla="*/ 196 w 196"/>
                <a:gd name="T23" fmla="*/ 166 h 242"/>
                <a:gd name="T24" fmla="*/ 179 w 196"/>
                <a:gd name="T25" fmla="*/ 103 h 242"/>
                <a:gd name="T26" fmla="*/ 172 w 196"/>
                <a:gd name="T27" fmla="*/ 70 h 242"/>
                <a:gd name="T28" fmla="*/ 188 w 196"/>
                <a:gd name="T29" fmla="*/ 56 h 242"/>
                <a:gd name="T30" fmla="*/ 151 w 196"/>
                <a:gd name="T31" fmla="*/ 0 h 242"/>
                <a:gd name="T32" fmla="*/ 141 w 196"/>
                <a:gd name="T33" fmla="*/ 1 h 242"/>
                <a:gd name="T34" fmla="*/ 121 w 196"/>
                <a:gd name="T35" fmla="*/ 23 h 242"/>
                <a:gd name="T36" fmla="*/ 121 w 196"/>
                <a:gd name="T37" fmla="*/ 42 h 242"/>
                <a:gd name="T38" fmla="*/ 130 w 196"/>
                <a:gd name="T39" fmla="*/ 53 h 242"/>
                <a:gd name="T40" fmla="*/ 133 w 196"/>
                <a:gd name="T41" fmla="*/ 103 h 242"/>
                <a:gd name="T42" fmla="*/ 110 w 196"/>
                <a:gd name="T43" fmla="*/ 131 h 242"/>
                <a:gd name="T44" fmla="*/ 96 w 196"/>
                <a:gd name="T45" fmla="*/ 123 h 242"/>
                <a:gd name="T46" fmla="*/ 86 w 196"/>
                <a:gd name="T47" fmla="*/ 147 h 242"/>
                <a:gd name="T48" fmla="*/ 83 w 196"/>
                <a:gd name="T49" fmla="*/ 168 h 242"/>
                <a:gd name="T50" fmla="*/ 91 w 196"/>
                <a:gd name="T51" fmla="*/ 181 h 242"/>
                <a:gd name="T52" fmla="*/ 86 w 196"/>
                <a:gd name="T53" fmla="*/ 191 h 242"/>
                <a:gd name="T54" fmla="*/ 69 w 196"/>
                <a:gd name="T55" fmla="*/ 177 h 242"/>
                <a:gd name="T56" fmla="*/ 57 w 196"/>
                <a:gd name="T57" fmla="*/ 177 h 242"/>
                <a:gd name="T58" fmla="*/ 46 w 196"/>
                <a:gd name="T59" fmla="*/ 183 h 242"/>
                <a:gd name="T60" fmla="*/ 38 w 196"/>
                <a:gd name="T61" fmla="*/ 185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96" h="242">
                  <a:moveTo>
                    <a:pt x="38" y="185"/>
                  </a:moveTo>
                  <a:lnTo>
                    <a:pt x="38" y="185"/>
                  </a:lnTo>
                  <a:lnTo>
                    <a:pt x="0" y="229"/>
                  </a:lnTo>
                  <a:lnTo>
                    <a:pt x="7" y="240"/>
                  </a:lnTo>
                  <a:lnTo>
                    <a:pt x="25" y="242"/>
                  </a:lnTo>
                  <a:lnTo>
                    <a:pt x="61" y="215"/>
                  </a:lnTo>
                  <a:lnTo>
                    <a:pt x="85" y="210"/>
                  </a:lnTo>
                  <a:lnTo>
                    <a:pt x="108" y="236"/>
                  </a:lnTo>
                  <a:lnTo>
                    <a:pt x="125" y="230"/>
                  </a:lnTo>
                  <a:lnTo>
                    <a:pt x="132" y="205"/>
                  </a:lnTo>
                  <a:lnTo>
                    <a:pt x="164" y="204"/>
                  </a:lnTo>
                  <a:lnTo>
                    <a:pt x="196" y="166"/>
                  </a:lnTo>
                  <a:lnTo>
                    <a:pt x="179" y="103"/>
                  </a:lnTo>
                  <a:lnTo>
                    <a:pt x="172" y="70"/>
                  </a:lnTo>
                  <a:lnTo>
                    <a:pt x="188" y="56"/>
                  </a:lnTo>
                  <a:lnTo>
                    <a:pt x="151" y="0"/>
                  </a:lnTo>
                  <a:lnTo>
                    <a:pt x="141" y="1"/>
                  </a:lnTo>
                  <a:lnTo>
                    <a:pt x="121" y="23"/>
                  </a:lnTo>
                  <a:lnTo>
                    <a:pt x="121" y="42"/>
                  </a:lnTo>
                  <a:lnTo>
                    <a:pt x="130" y="53"/>
                  </a:lnTo>
                  <a:lnTo>
                    <a:pt x="133" y="103"/>
                  </a:lnTo>
                  <a:lnTo>
                    <a:pt x="110" y="131"/>
                  </a:lnTo>
                  <a:lnTo>
                    <a:pt x="96" y="123"/>
                  </a:lnTo>
                  <a:lnTo>
                    <a:pt x="86" y="147"/>
                  </a:lnTo>
                  <a:lnTo>
                    <a:pt x="83" y="168"/>
                  </a:lnTo>
                  <a:lnTo>
                    <a:pt x="91" y="181"/>
                  </a:lnTo>
                  <a:lnTo>
                    <a:pt x="86" y="191"/>
                  </a:lnTo>
                  <a:lnTo>
                    <a:pt x="69" y="177"/>
                  </a:lnTo>
                  <a:lnTo>
                    <a:pt x="57" y="177"/>
                  </a:lnTo>
                  <a:lnTo>
                    <a:pt x="46" y="183"/>
                  </a:lnTo>
                  <a:lnTo>
                    <a:pt x="38" y="18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3" name="Freeform 109">
              <a:extLst>
                <a:ext uri="{FF2B5EF4-FFF2-40B4-BE49-F238E27FC236}">
                  <a16:creationId xmlns:a16="http://schemas.microsoft.com/office/drawing/2014/main" xmlns="" id="{B9314201-45B5-C744-8D0E-C98B1D6C1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3825" y="3151188"/>
              <a:ext cx="125413" cy="158750"/>
            </a:xfrm>
            <a:custGeom>
              <a:avLst/>
              <a:gdLst>
                <a:gd name="T0" fmla="*/ 20 w 120"/>
                <a:gd name="T1" fmla="*/ 0 h 150"/>
                <a:gd name="T2" fmla="*/ 20 w 120"/>
                <a:gd name="T3" fmla="*/ 0 h 150"/>
                <a:gd name="T4" fmla="*/ 8 w 120"/>
                <a:gd name="T5" fmla="*/ 11 h 150"/>
                <a:gd name="T6" fmla="*/ 14 w 120"/>
                <a:gd name="T7" fmla="*/ 34 h 150"/>
                <a:gd name="T8" fmla="*/ 24 w 120"/>
                <a:gd name="T9" fmla="*/ 44 h 150"/>
                <a:gd name="T10" fmla="*/ 24 w 120"/>
                <a:gd name="T11" fmla="*/ 79 h 150"/>
                <a:gd name="T12" fmla="*/ 10 w 120"/>
                <a:gd name="T13" fmla="*/ 84 h 150"/>
                <a:gd name="T14" fmla="*/ 0 w 120"/>
                <a:gd name="T15" fmla="*/ 108 h 150"/>
                <a:gd name="T16" fmla="*/ 30 w 120"/>
                <a:gd name="T17" fmla="*/ 150 h 150"/>
                <a:gd name="T18" fmla="*/ 51 w 120"/>
                <a:gd name="T19" fmla="*/ 143 h 150"/>
                <a:gd name="T20" fmla="*/ 54 w 120"/>
                <a:gd name="T21" fmla="*/ 133 h 150"/>
                <a:gd name="T22" fmla="*/ 33 w 120"/>
                <a:gd name="T23" fmla="*/ 113 h 150"/>
                <a:gd name="T24" fmla="*/ 46 w 120"/>
                <a:gd name="T25" fmla="*/ 96 h 150"/>
                <a:gd name="T26" fmla="*/ 60 w 120"/>
                <a:gd name="T27" fmla="*/ 98 h 150"/>
                <a:gd name="T28" fmla="*/ 72 w 120"/>
                <a:gd name="T29" fmla="*/ 110 h 150"/>
                <a:gd name="T30" fmla="*/ 72 w 120"/>
                <a:gd name="T31" fmla="*/ 85 h 150"/>
                <a:gd name="T32" fmla="*/ 103 w 120"/>
                <a:gd name="T33" fmla="*/ 60 h 150"/>
                <a:gd name="T34" fmla="*/ 120 w 120"/>
                <a:gd name="T35" fmla="*/ 56 h 150"/>
                <a:gd name="T36" fmla="*/ 106 w 120"/>
                <a:gd name="T37" fmla="*/ 31 h 150"/>
                <a:gd name="T38" fmla="*/ 99 w 120"/>
                <a:gd name="T39" fmla="*/ 21 h 150"/>
                <a:gd name="T40" fmla="*/ 88 w 120"/>
                <a:gd name="T41" fmla="*/ 28 h 150"/>
                <a:gd name="T42" fmla="*/ 78 w 120"/>
                <a:gd name="T43" fmla="*/ 40 h 150"/>
                <a:gd name="T44" fmla="*/ 57 w 120"/>
                <a:gd name="T45" fmla="*/ 36 h 150"/>
                <a:gd name="T46" fmla="*/ 36 w 120"/>
                <a:gd name="T47" fmla="*/ 21 h 150"/>
                <a:gd name="T48" fmla="*/ 20 w 120"/>
                <a:gd name="T49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" h="150">
                  <a:moveTo>
                    <a:pt x="20" y="0"/>
                  </a:moveTo>
                  <a:lnTo>
                    <a:pt x="20" y="0"/>
                  </a:lnTo>
                  <a:lnTo>
                    <a:pt x="8" y="11"/>
                  </a:lnTo>
                  <a:lnTo>
                    <a:pt x="14" y="34"/>
                  </a:lnTo>
                  <a:lnTo>
                    <a:pt x="24" y="44"/>
                  </a:lnTo>
                  <a:lnTo>
                    <a:pt x="24" y="79"/>
                  </a:lnTo>
                  <a:lnTo>
                    <a:pt x="10" y="84"/>
                  </a:lnTo>
                  <a:lnTo>
                    <a:pt x="0" y="108"/>
                  </a:lnTo>
                  <a:lnTo>
                    <a:pt x="30" y="150"/>
                  </a:lnTo>
                  <a:lnTo>
                    <a:pt x="51" y="143"/>
                  </a:lnTo>
                  <a:lnTo>
                    <a:pt x="54" y="133"/>
                  </a:lnTo>
                  <a:lnTo>
                    <a:pt x="33" y="113"/>
                  </a:lnTo>
                  <a:lnTo>
                    <a:pt x="46" y="96"/>
                  </a:lnTo>
                  <a:lnTo>
                    <a:pt x="60" y="98"/>
                  </a:lnTo>
                  <a:lnTo>
                    <a:pt x="72" y="110"/>
                  </a:lnTo>
                  <a:lnTo>
                    <a:pt x="72" y="85"/>
                  </a:lnTo>
                  <a:lnTo>
                    <a:pt x="103" y="60"/>
                  </a:lnTo>
                  <a:lnTo>
                    <a:pt x="120" y="56"/>
                  </a:lnTo>
                  <a:lnTo>
                    <a:pt x="106" y="31"/>
                  </a:lnTo>
                  <a:lnTo>
                    <a:pt x="99" y="21"/>
                  </a:lnTo>
                  <a:lnTo>
                    <a:pt x="88" y="28"/>
                  </a:lnTo>
                  <a:lnTo>
                    <a:pt x="78" y="40"/>
                  </a:lnTo>
                  <a:lnTo>
                    <a:pt x="57" y="36"/>
                  </a:lnTo>
                  <a:lnTo>
                    <a:pt x="36" y="2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4" name="Freeform 110">
              <a:extLst>
                <a:ext uri="{FF2B5EF4-FFF2-40B4-BE49-F238E27FC236}">
                  <a16:creationId xmlns:a16="http://schemas.microsoft.com/office/drawing/2014/main" xmlns="" id="{3CE92644-F74E-BD4E-979D-042973E0C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1300" y="3125788"/>
              <a:ext cx="39688" cy="47625"/>
            </a:xfrm>
            <a:custGeom>
              <a:avLst/>
              <a:gdLst>
                <a:gd name="T0" fmla="*/ 21 w 37"/>
                <a:gd name="T1" fmla="*/ 0 h 44"/>
                <a:gd name="T2" fmla="*/ 21 w 37"/>
                <a:gd name="T3" fmla="*/ 0 h 44"/>
                <a:gd name="T4" fmla="*/ 0 w 37"/>
                <a:gd name="T5" fmla="*/ 29 h 44"/>
                <a:gd name="T6" fmla="*/ 1 w 37"/>
                <a:gd name="T7" fmla="*/ 44 h 44"/>
                <a:gd name="T8" fmla="*/ 12 w 37"/>
                <a:gd name="T9" fmla="*/ 39 h 44"/>
                <a:gd name="T10" fmla="*/ 37 w 37"/>
                <a:gd name="T11" fmla="*/ 8 h 44"/>
                <a:gd name="T12" fmla="*/ 21 w 37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44">
                  <a:moveTo>
                    <a:pt x="21" y="0"/>
                  </a:moveTo>
                  <a:lnTo>
                    <a:pt x="21" y="0"/>
                  </a:lnTo>
                  <a:lnTo>
                    <a:pt x="0" y="29"/>
                  </a:lnTo>
                  <a:lnTo>
                    <a:pt x="1" y="44"/>
                  </a:lnTo>
                  <a:lnTo>
                    <a:pt x="12" y="39"/>
                  </a:lnTo>
                  <a:lnTo>
                    <a:pt x="37" y="8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5" name="Freeform 111">
              <a:extLst>
                <a:ext uri="{FF2B5EF4-FFF2-40B4-BE49-F238E27FC236}">
                  <a16:creationId xmlns:a16="http://schemas.microsoft.com/office/drawing/2014/main" xmlns="" id="{A08D1BBF-46C7-E549-A1BF-C28B33291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4163" y="3071813"/>
              <a:ext cx="28575" cy="44450"/>
            </a:xfrm>
            <a:custGeom>
              <a:avLst/>
              <a:gdLst>
                <a:gd name="T0" fmla="*/ 8 w 26"/>
                <a:gd name="T1" fmla="*/ 8 h 42"/>
                <a:gd name="T2" fmla="*/ 8 w 26"/>
                <a:gd name="T3" fmla="*/ 8 h 42"/>
                <a:gd name="T4" fmla="*/ 0 w 26"/>
                <a:gd name="T5" fmla="*/ 28 h 42"/>
                <a:gd name="T6" fmla="*/ 1 w 26"/>
                <a:gd name="T7" fmla="*/ 42 h 42"/>
                <a:gd name="T8" fmla="*/ 14 w 26"/>
                <a:gd name="T9" fmla="*/ 34 h 42"/>
                <a:gd name="T10" fmla="*/ 26 w 26"/>
                <a:gd name="T11" fmla="*/ 9 h 42"/>
                <a:gd name="T12" fmla="*/ 26 w 26"/>
                <a:gd name="T13" fmla="*/ 0 h 42"/>
                <a:gd name="T14" fmla="*/ 8 w 26"/>
                <a:gd name="T15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8" y="8"/>
                  </a:moveTo>
                  <a:lnTo>
                    <a:pt x="8" y="8"/>
                  </a:lnTo>
                  <a:lnTo>
                    <a:pt x="0" y="28"/>
                  </a:lnTo>
                  <a:lnTo>
                    <a:pt x="1" y="42"/>
                  </a:lnTo>
                  <a:lnTo>
                    <a:pt x="14" y="34"/>
                  </a:lnTo>
                  <a:lnTo>
                    <a:pt x="26" y="9"/>
                  </a:lnTo>
                  <a:lnTo>
                    <a:pt x="26" y="0"/>
                  </a:lnTo>
                  <a:lnTo>
                    <a:pt x="8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6" name="Freeform 112">
              <a:extLst>
                <a:ext uri="{FF2B5EF4-FFF2-40B4-BE49-F238E27FC236}">
                  <a16:creationId xmlns:a16="http://schemas.microsoft.com/office/drawing/2014/main" xmlns="" id="{8BD76CA6-404C-4E48-80EB-1A71A05D3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8613" y="2890838"/>
              <a:ext cx="26988" cy="31750"/>
            </a:xfrm>
            <a:custGeom>
              <a:avLst/>
              <a:gdLst>
                <a:gd name="T0" fmla="*/ 10 w 25"/>
                <a:gd name="T1" fmla="*/ 0 h 31"/>
                <a:gd name="T2" fmla="*/ 10 w 25"/>
                <a:gd name="T3" fmla="*/ 0 h 31"/>
                <a:gd name="T4" fmla="*/ 0 w 25"/>
                <a:gd name="T5" fmla="*/ 12 h 31"/>
                <a:gd name="T6" fmla="*/ 1 w 25"/>
                <a:gd name="T7" fmla="*/ 31 h 31"/>
                <a:gd name="T8" fmla="*/ 10 w 25"/>
                <a:gd name="T9" fmla="*/ 30 h 31"/>
                <a:gd name="T10" fmla="*/ 25 w 25"/>
                <a:gd name="T11" fmla="*/ 4 h 31"/>
                <a:gd name="T12" fmla="*/ 10 w 25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31">
                  <a:moveTo>
                    <a:pt x="10" y="0"/>
                  </a:moveTo>
                  <a:lnTo>
                    <a:pt x="10" y="0"/>
                  </a:lnTo>
                  <a:lnTo>
                    <a:pt x="0" y="12"/>
                  </a:lnTo>
                  <a:lnTo>
                    <a:pt x="1" y="31"/>
                  </a:lnTo>
                  <a:lnTo>
                    <a:pt x="10" y="30"/>
                  </a:lnTo>
                  <a:lnTo>
                    <a:pt x="25" y="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7" name="Freeform 113">
              <a:extLst>
                <a:ext uri="{FF2B5EF4-FFF2-40B4-BE49-F238E27FC236}">
                  <a16:creationId xmlns:a16="http://schemas.microsoft.com/office/drawing/2014/main" xmlns="" id="{267D5A4E-FE0A-564F-9936-45AA9B6D86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0675" y="2938463"/>
              <a:ext cx="19050" cy="39688"/>
            </a:xfrm>
            <a:custGeom>
              <a:avLst/>
              <a:gdLst>
                <a:gd name="T0" fmla="*/ 0 w 18"/>
                <a:gd name="T1" fmla="*/ 1 h 38"/>
                <a:gd name="T2" fmla="*/ 0 w 18"/>
                <a:gd name="T3" fmla="*/ 1 h 38"/>
                <a:gd name="T4" fmla="*/ 0 w 18"/>
                <a:gd name="T5" fmla="*/ 34 h 38"/>
                <a:gd name="T6" fmla="*/ 11 w 18"/>
                <a:gd name="T7" fmla="*/ 38 h 38"/>
                <a:gd name="T8" fmla="*/ 18 w 18"/>
                <a:gd name="T9" fmla="*/ 26 h 38"/>
                <a:gd name="T10" fmla="*/ 18 w 18"/>
                <a:gd name="T11" fmla="*/ 0 h 38"/>
                <a:gd name="T12" fmla="*/ 0 w 18"/>
                <a:gd name="T13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38">
                  <a:moveTo>
                    <a:pt x="0" y="1"/>
                  </a:moveTo>
                  <a:lnTo>
                    <a:pt x="0" y="1"/>
                  </a:lnTo>
                  <a:lnTo>
                    <a:pt x="0" y="34"/>
                  </a:lnTo>
                  <a:lnTo>
                    <a:pt x="11" y="38"/>
                  </a:lnTo>
                  <a:lnTo>
                    <a:pt x="18" y="26"/>
                  </a:lnTo>
                  <a:lnTo>
                    <a:pt x="18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8" name="Freeform 114">
              <a:extLst>
                <a:ext uri="{FF2B5EF4-FFF2-40B4-BE49-F238E27FC236}">
                  <a16:creationId xmlns:a16="http://schemas.microsoft.com/office/drawing/2014/main" xmlns="" id="{48FC848A-834E-D147-A9D2-4EFF3A6A2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5238" y="2811463"/>
              <a:ext cx="163513" cy="320675"/>
            </a:xfrm>
            <a:custGeom>
              <a:avLst/>
              <a:gdLst>
                <a:gd name="T0" fmla="*/ 1 w 155"/>
                <a:gd name="T1" fmla="*/ 0 h 302"/>
                <a:gd name="T2" fmla="*/ 1 w 155"/>
                <a:gd name="T3" fmla="*/ 0 h 302"/>
                <a:gd name="T4" fmla="*/ 0 w 155"/>
                <a:gd name="T5" fmla="*/ 48 h 302"/>
                <a:gd name="T6" fmla="*/ 61 w 155"/>
                <a:gd name="T7" fmla="*/ 142 h 302"/>
                <a:gd name="T8" fmla="*/ 83 w 155"/>
                <a:gd name="T9" fmla="*/ 224 h 302"/>
                <a:gd name="T10" fmla="*/ 121 w 155"/>
                <a:gd name="T11" fmla="*/ 296 h 302"/>
                <a:gd name="T12" fmla="*/ 136 w 155"/>
                <a:gd name="T13" fmla="*/ 302 h 302"/>
                <a:gd name="T14" fmla="*/ 149 w 155"/>
                <a:gd name="T15" fmla="*/ 291 h 302"/>
                <a:gd name="T16" fmla="*/ 155 w 155"/>
                <a:gd name="T17" fmla="*/ 274 h 302"/>
                <a:gd name="T18" fmla="*/ 100 w 155"/>
                <a:gd name="T19" fmla="*/ 214 h 302"/>
                <a:gd name="T20" fmla="*/ 102 w 155"/>
                <a:gd name="T21" fmla="*/ 183 h 302"/>
                <a:gd name="T22" fmla="*/ 114 w 155"/>
                <a:gd name="T23" fmla="*/ 178 h 302"/>
                <a:gd name="T24" fmla="*/ 117 w 155"/>
                <a:gd name="T25" fmla="*/ 159 h 302"/>
                <a:gd name="T26" fmla="*/ 9 w 155"/>
                <a:gd name="T27" fmla="*/ 8 h 302"/>
                <a:gd name="T28" fmla="*/ 1 w 155"/>
                <a:gd name="T29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302">
                  <a:moveTo>
                    <a:pt x="1" y="0"/>
                  </a:moveTo>
                  <a:lnTo>
                    <a:pt x="1" y="0"/>
                  </a:lnTo>
                  <a:lnTo>
                    <a:pt x="0" y="48"/>
                  </a:lnTo>
                  <a:lnTo>
                    <a:pt x="61" y="142"/>
                  </a:lnTo>
                  <a:lnTo>
                    <a:pt x="83" y="224"/>
                  </a:lnTo>
                  <a:lnTo>
                    <a:pt x="121" y="296"/>
                  </a:lnTo>
                  <a:lnTo>
                    <a:pt x="136" y="302"/>
                  </a:lnTo>
                  <a:lnTo>
                    <a:pt x="149" y="291"/>
                  </a:lnTo>
                  <a:lnTo>
                    <a:pt x="155" y="274"/>
                  </a:lnTo>
                  <a:lnTo>
                    <a:pt x="100" y="214"/>
                  </a:lnTo>
                  <a:lnTo>
                    <a:pt x="102" y="183"/>
                  </a:lnTo>
                  <a:lnTo>
                    <a:pt x="114" y="178"/>
                  </a:lnTo>
                  <a:lnTo>
                    <a:pt x="117" y="159"/>
                  </a:lnTo>
                  <a:lnTo>
                    <a:pt x="9" y="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9" name="Freeform 115">
              <a:extLst>
                <a:ext uri="{FF2B5EF4-FFF2-40B4-BE49-F238E27FC236}">
                  <a16:creationId xmlns:a16="http://schemas.microsoft.com/office/drawing/2014/main" xmlns="" id="{C374AB92-D4A6-C445-A6A0-3FE741E38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7225" y="2112963"/>
              <a:ext cx="63500" cy="42863"/>
            </a:xfrm>
            <a:custGeom>
              <a:avLst/>
              <a:gdLst>
                <a:gd name="T0" fmla="*/ 23 w 59"/>
                <a:gd name="T1" fmla="*/ 0 h 41"/>
                <a:gd name="T2" fmla="*/ 23 w 59"/>
                <a:gd name="T3" fmla="*/ 0 h 41"/>
                <a:gd name="T4" fmla="*/ 4 w 59"/>
                <a:gd name="T5" fmla="*/ 12 h 41"/>
                <a:gd name="T6" fmla="*/ 0 w 59"/>
                <a:gd name="T7" fmla="*/ 28 h 41"/>
                <a:gd name="T8" fmla="*/ 9 w 59"/>
                <a:gd name="T9" fmla="*/ 38 h 41"/>
                <a:gd name="T10" fmla="*/ 28 w 59"/>
                <a:gd name="T11" fmla="*/ 31 h 41"/>
                <a:gd name="T12" fmla="*/ 48 w 59"/>
                <a:gd name="T13" fmla="*/ 38 h 41"/>
                <a:gd name="T14" fmla="*/ 59 w 59"/>
                <a:gd name="T15" fmla="*/ 41 h 41"/>
                <a:gd name="T16" fmla="*/ 58 w 59"/>
                <a:gd name="T17" fmla="*/ 5 h 41"/>
                <a:gd name="T18" fmla="*/ 23 w 59"/>
                <a:gd name="T1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1">
                  <a:moveTo>
                    <a:pt x="23" y="0"/>
                  </a:moveTo>
                  <a:lnTo>
                    <a:pt x="23" y="0"/>
                  </a:lnTo>
                  <a:lnTo>
                    <a:pt x="4" y="12"/>
                  </a:lnTo>
                  <a:lnTo>
                    <a:pt x="0" y="28"/>
                  </a:lnTo>
                  <a:lnTo>
                    <a:pt x="9" y="38"/>
                  </a:lnTo>
                  <a:lnTo>
                    <a:pt x="28" y="31"/>
                  </a:lnTo>
                  <a:lnTo>
                    <a:pt x="48" y="38"/>
                  </a:lnTo>
                  <a:lnTo>
                    <a:pt x="59" y="41"/>
                  </a:lnTo>
                  <a:lnTo>
                    <a:pt x="58" y="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0" name="Freeform 116">
              <a:extLst>
                <a:ext uri="{FF2B5EF4-FFF2-40B4-BE49-F238E27FC236}">
                  <a16:creationId xmlns:a16="http://schemas.microsoft.com/office/drawing/2014/main" xmlns="" id="{50B7057D-C308-654E-ABAB-56EA71A91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938" y="2709863"/>
              <a:ext cx="17463" cy="25400"/>
            </a:xfrm>
            <a:custGeom>
              <a:avLst/>
              <a:gdLst>
                <a:gd name="T0" fmla="*/ 1 w 17"/>
                <a:gd name="T1" fmla="*/ 0 h 24"/>
                <a:gd name="T2" fmla="*/ 1 w 17"/>
                <a:gd name="T3" fmla="*/ 0 h 24"/>
                <a:gd name="T4" fmla="*/ 0 w 17"/>
                <a:gd name="T5" fmla="*/ 24 h 24"/>
                <a:gd name="T6" fmla="*/ 17 w 17"/>
                <a:gd name="T7" fmla="*/ 20 h 24"/>
                <a:gd name="T8" fmla="*/ 17 w 17"/>
                <a:gd name="T9" fmla="*/ 9 h 24"/>
                <a:gd name="T10" fmla="*/ 1 w 17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24">
                  <a:moveTo>
                    <a:pt x="1" y="0"/>
                  </a:moveTo>
                  <a:lnTo>
                    <a:pt x="1" y="0"/>
                  </a:lnTo>
                  <a:lnTo>
                    <a:pt x="0" y="24"/>
                  </a:lnTo>
                  <a:lnTo>
                    <a:pt x="17" y="20"/>
                  </a:lnTo>
                  <a:lnTo>
                    <a:pt x="17" y="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1" name="Freeform 117">
              <a:extLst>
                <a:ext uri="{FF2B5EF4-FFF2-40B4-BE49-F238E27FC236}">
                  <a16:creationId xmlns:a16="http://schemas.microsoft.com/office/drawing/2014/main" xmlns="" id="{6F2DD99C-58A8-3A46-A721-A069FBE74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3025" y="2720976"/>
              <a:ext cx="46038" cy="36513"/>
            </a:xfrm>
            <a:custGeom>
              <a:avLst/>
              <a:gdLst>
                <a:gd name="T0" fmla="*/ 33 w 44"/>
                <a:gd name="T1" fmla="*/ 0 h 35"/>
                <a:gd name="T2" fmla="*/ 33 w 44"/>
                <a:gd name="T3" fmla="*/ 0 h 35"/>
                <a:gd name="T4" fmla="*/ 0 w 44"/>
                <a:gd name="T5" fmla="*/ 17 h 35"/>
                <a:gd name="T6" fmla="*/ 5 w 44"/>
                <a:gd name="T7" fmla="*/ 35 h 35"/>
                <a:gd name="T8" fmla="*/ 18 w 44"/>
                <a:gd name="T9" fmla="*/ 25 h 35"/>
                <a:gd name="T10" fmla="*/ 44 w 44"/>
                <a:gd name="T11" fmla="*/ 13 h 35"/>
                <a:gd name="T12" fmla="*/ 33 w 44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35">
                  <a:moveTo>
                    <a:pt x="33" y="0"/>
                  </a:moveTo>
                  <a:lnTo>
                    <a:pt x="33" y="0"/>
                  </a:lnTo>
                  <a:lnTo>
                    <a:pt x="0" y="17"/>
                  </a:lnTo>
                  <a:lnTo>
                    <a:pt x="5" y="35"/>
                  </a:lnTo>
                  <a:lnTo>
                    <a:pt x="18" y="25"/>
                  </a:lnTo>
                  <a:lnTo>
                    <a:pt x="44" y="13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2" name="Freeform 118">
              <a:extLst>
                <a:ext uri="{FF2B5EF4-FFF2-40B4-BE49-F238E27FC236}">
                  <a16:creationId xmlns:a16="http://schemas.microsoft.com/office/drawing/2014/main" xmlns="" id="{D87CFD86-87DD-954B-B2E5-AF58B320E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6325" y="5942013"/>
              <a:ext cx="60325" cy="47625"/>
            </a:xfrm>
            <a:custGeom>
              <a:avLst/>
              <a:gdLst>
                <a:gd name="T0" fmla="*/ 1 w 57"/>
                <a:gd name="T1" fmla="*/ 0 h 45"/>
                <a:gd name="T2" fmla="*/ 1 w 57"/>
                <a:gd name="T3" fmla="*/ 0 h 45"/>
                <a:gd name="T4" fmla="*/ 0 w 57"/>
                <a:gd name="T5" fmla="*/ 34 h 45"/>
                <a:gd name="T6" fmla="*/ 47 w 57"/>
                <a:gd name="T7" fmla="*/ 45 h 45"/>
                <a:gd name="T8" fmla="*/ 57 w 57"/>
                <a:gd name="T9" fmla="*/ 17 h 45"/>
                <a:gd name="T10" fmla="*/ 41 w 57"/>
                <a:gd name="T11" fmla="*/ 22 h 45"/>
                <a:gd name="T12" fmla="*/ 19 w 57"/>
                <a:gd name="T13" fmla="*/ 27 h 45"/>
                <a:gd name="T14" fmla="*/ 13 w 57"/>
                <a:gd name="T15" fmla="*/ 1 h 45"/>
                <a:gd name="T16" fmla="*/ 1 w 57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45">
                  <a:moveTo>
                    <a:pt x="1" y="0"/>
                  </a:moveTo>
                  <a:lnTo>
                    <a:pt x="1" y="0"/>
                  </a:lnTo>
                  <a:lnTo>
                    <a:pt x="0" y="34"/>
                  </a:lnTo>
                  <a:lnTo>
                    <a:pt x="47" y="45"/>
                  </a:lnTo>
                  <a:lnTo>
                    <a:pt x="57" y="17"/>
                  </a:lnTo>
                  <a:lnTo>
                    <a:pt x="41" y="22"/>
                  </a:lnTo>
                  <a:lnTo>
                    <a:pt x="19" y="27"/>
                  </a:lnTo>
                  <a:lnTo>
                    <a:pt x="13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3" name="Freeform 119">
              <a:extLst>
                <a:ext uri="{FF2B5EF4-FFF2-40B4-BE49-F238E27FC236}">
                  <a16:creationId xmlns:a16="http://schemas.microsoft.com/office/drawing/2014/main" xmlns="" id="{E0E1BA60-ECE9-A948-B050-D40717722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4250" y="5106988"/>
              <a:ext cx="28575" cy="34925"/>
            </a:xfrm>
            <a:custGeom>
              <a:avLst/>
              <a:gdLst>
                <a:gd name="T0" fmla="*/ 12 w 27"/>
                <a:gd name="T1" fmla="*/ 0 h 32"/>
                <a:gd name="T2" fmla="*/ 12 w 27"/>
                <a:gd name="T3" fmla="*/ 0 h 32"/>
                <a:gd name="T4" fmla="*/ 0 w 27"/>
                <a:gd name="T5" fmla="*/ 15 h 32"/>
                <a:gd name="T6" fmla="*/ 2 w 27"/>
                <a:gd name="T7" fmla="*/ 32 h 32"/>
                <a:gd name="T8" fmla="*/ 27 w 27"/>
                <a:gd name="T9" fmla="*/ 12 h 32"/>
                <a:gd name="T10" fmla="*/ 12 w 27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2">
                  <a:moveTo>
                    <a:pt x="12" y="0"/>
                  </a:moveTo>
                  <a:lnTo>
                    <a:pt x="12" y="0"/>
                  </a:lnTo>
                  <a:lnTo>
                    <a:pt x="0" y="15"/>
                  </a:lnTo>
                  <a:lnTo>
                    <a:pt x="2" y="32"/>
                  </a:lnTo>
                  <a:lnTo>
                    <a:pt x="27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4" name="Freeform 120">
              <a:extLst>
                <a:ext uri="{FF2B5EF4-FFF2-40B4-BE49-F238E27FC236}">
                  <a16:creationId xmlns:a16="http://schemas.microsoft.com/office/drawing/2014/main" xmlns="" id="{B3E5695F-356C-2A46-8C5E-2BF2E1EC4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0275" y="5135563"/>
              <a:ext cx="31750" cy="19050"/>
            </a:xfrm>
            <a:custGeom>
              <a:avLst/>
              <a:gdLst>
                <a:gd name="T0" fmla="*/ 20 w 30"/>
                <a:gd name="T1" fmla="*/ 0 h 19"/>
                <a:gd name="T2" fmla="*/ 20 w 30"/>
                <a:gd name="T3" fmla="*/ 0 h 19"/>
                <a:gd name="T4" fmla="*/ 2 w 30"/>
                <a:gd name="T5" fmla="*/ 1 h 19"/>
                <a:gd name="T6" fmla="*/ 0 w 30"/>
                <a:gd name="T7" fmla="*/ 17 h 19"/>
                <a:gd name="T8" fmla="*/ 12 w 30"/>
                <a:gd name="T9" fmla="*/ 19 h 19"/>
                <a:gd name="T10" fmla="*/ 30 w 30"/>
                <a:gd name="T11" fmla="*/ 11 h 19"/>
                <a:gd name="T12" fmla="*/ 20 w 30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9">
                  <a:moveTo>
                    <a:pt x="20" y="0"/>
                  </a:moveTo>
                  <a:lnTo>
                    <a:pt x="20" y="0"/>
                  </a:lnTo>
                  <a:lnTo>
                    <a:pt x="2" y="1"/>
                  </a:lnTo>
                  <a:lnTo>
                    <a:pt x="0" y="17"/>
                  </a:lnTo>
                  <a:lnTo>
                    <a:pt x="12" y="19"/>
                  </a:lnTo>
                  <a:lnTo>
                    <a:pt x="30" y="1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5" name="Freeform 121">
              <a:extLst>
                <a:ext uri="{FF2B5EF4-FFF2-40B4-BE49-F238E27FC236}">
                  <a16:creationId xmlns:a16="http://schemas.microsoft.com/office/drawing/2014/main" xmlns="" id="{A734DC3D-27B6-8248-A45A-EBB24835C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4887913"/>
              <a:ext cx="187325" cy="346075"/>
            </a:xfrm>
            <a:custGeom>
              <a:avLst/>
              <a:gdLst>
                <a:gd name="T0" fmla="*/ 144 w 177"/>
                <a:gd name="T1" fmla="*/ 2 h 326"/>
                <a:gd name="T2" fmla="*/ 144 w 177"/>
                <a:gd name="T3" fmla="*/ 2 h 326"/>
                <a:gd name="T4" fmla="*/ 127 w 177"/>
                <a:gd name="T5" fmla="*/ 42 h 326"/>
                <a:gd name="T6" fmla="*/ 99 w 177"/>
                <a:gd name="T7" fmla="*/ 92 h 326"/>
                <a:gd name="T8" fmla="*/ 49 w 177"/>
                <a:gd name="T9" fmla="*/ 96 h 326"/>
                <a:gd name="T10" fmla="*/ 27 w 177"/>
                <a:gd name="T11" fmla="*/ 121 h 326"/>
                <a:gd name="T12" fmla="*/ 31 w 177"/>
                <a:gd name="T13" fmla="*/ 198 h 326"/>
                <a:gd name="T14" fmla="*/ 0 w 177"/>
                <a:gd name="T15" fmla="*/ 234 h 326"/>
                <a:gd name="T16" fmla="*/ 3 w 177"/>
                <a:gd name="T17" fmla="*/ 296 h 326"/>
                <a:gd name="T18" fmla="*/ 30 w 177"/>
                <a:gd name="T19" fmla="*/ 326 h 326"/>
                <a:gd name="T20" fmla="*/ 61 w 177"/>
                <a:gd name="T21" fmla="*/ 322 h 326"/>
                <a:gd name="T22" fmla="*/ 92 w 177"/>
                <a:gd name="T23" fmla="*/ 299 h 326"/>
                <a:gd name="T24" fmla="*/ 85 w 177"/>
                <a:gd name="T25" fmla="*/ 263 h 326"/>
                <a:gd name="T26" fmla="*/ 156 w 177"/>
                <a:gd name="T27" fmla="*/ 139 h 326"/>
                <a:gd name="T28" fmla="*/ 142 w 177"/>
                <a:gd name="T29" fmla="*/ 124 h 326"/>
                <a:gd name="T30" fmla="*/ 156 w 177"/>
                <a:gd name="T31" fmla="*/ 93 h 326"/>
                <a:gd name="T32" fmla="*/ 172 w 177"/>
                <a:gd name="T33" fmla="*/ 98 h 326"/>
                <a:gd name="T34" fmla="*/ 177 w 177"/>
                <a:gd name="T35" fmla="*/ 86 h 326"/>
                <a:gd name="T36" fmla="*/ 162 w 177"/>
                <a:gd name="T37" fmla="*/ 25 h 326"/>
                <a:gd name="T38" fmla="*/ 154 w 177"/>
                <a:gd name="T39" fmla="*/ 0 h 326"/>
                <a:gd name="T40" fmla="*/ 144 w 177"/>
                <a:gd name="T41" fmla="*/ 2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7" h="326">
                  <a:moveTo>
                    <a:pt x="144" y="2"/>
                  </a:moveTo>
                  <a:lnTo>
                    <a:pt x="144" y="2"/>
                  </a:lnTo>
                  <a:lnTo>
                    <a:pt x="127" y="42"/>
                  </a:lnTo>
                  <a:lnTo>
                    <a:pt x="99" y="92"/>
                  </a:lnTo>
                  <a:lnTo>
                    <a:pt x="49" y="96"/>
                  </a:lnTo>
                  <a:lnTo>
                    <a:pt x="27" y="121"/>
                  </a:lnTo>
                  <a:lnTo>
                    <a:pt x="31" y="198"/>
                  </a:lnTo>
                  <a:lnTo>
                    <a:pt x="0" y="234"/>
                  </a:lnTo>
                  <a:lnTo>
                    <a:pt x="3" y="296"/>
                  </a:lnTo>
                  <a:lnTo>
                    <a:pt x="30" y="326"/>
                  </a:lnTo>
                  <a:lnTo>
                    <a:pt x="61" y="322"/>
                  </a:lnTo>
                  <a:lnTo>
                    <a:pt x="92" y="299"/>
                  </a:lnTo>
                  <a:lnTo>
                    <a:pt x="85" y="263"/>
                  </a:lnTo>
                  <a:lnTo>
                    <a:pt x="156" y="139"/>
                  </a:lnTo>
                  <a:lnTo>
                    <a:pt x="142" y="124"/>
                  </a:lnTo>
                  <a:lnTo>
                    <a:pt x="156" y="93"/>
                  </a:lnTo>
                  <a:lnTo>
                    <a:pt x="172" y="98"/>
                  </a:lnTo>
                  <a:lnTo>
                    <a:pt x="177" y="86"/>
                  </a:lnTo>
                  <a:lnTo>
                    <a:pt x="162" y="25"/>
                  </a:lnTo>
                  <a:lnTo>
                    <a:pt x="154" y="0"/>
                  </a:lnTo>
                  <a:lnTo>
                    <a:pt x="144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6" name="Freeform 122">
              <a:extLst>
                <a:ext uri="{FF2B5EF4-FFF2-40B4-BE49-F238E27FC236}">
                  <a16:creationId xmlns:a16="http://schemas.microsoft.com/office/drawing/2014/main" xmlns="" id="{80BB5D30-ED3A-3244-BD1F-52B2240F5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4850" y="4875213"/>
              <a:ext cx="26988" cy="15875"/>
            </a:xfrm>
            <a:custGeom>
              <a:avLst/>
              <a:gdLst>
                <a:gd name="T0" fmla="*/ 0 w 25"/>
                <a:gd name="T1" fmla="*/ 1 h 15"/>
                <a:gd name="T2" fmla="*/ 0 w 25"/>
                <a:gd name="T3" fmla="*/ 1 h 15"/>
                <a:gd name="T4" fmla="*/ 3 w 25"/>
                <a:gd name="T5" fmla="*/ 13 h 15"/>
                <a:gd name="T6" fmla="*/ 19 w 25"/>
                <a:gd name="T7" fmla="*/ 15 h 15"/>
                <a:gd name="T8" fmla="*/ 25 w 25"/>
                <a:gd name="T9" fmla="*/ 0 h 15"/>
                <a:gd name="T10" fmla="*/ 0 w 25"/>
                <a:gd name="T11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5">
                  <a:moveTo>
                    <a:pt x="0" y="1"/>
                  </a:moveTo>
                  <a:lnTo>
                    <a:pt x="0" y="1"/>
                  </a:lnTo>
                  <a:lnTo>
                    <a:pt x="3" y="13"/>
                  </a:lnTo>
                  <a:lnTo>
                    <a:pt x="19" y="15"/>
                  </a:lnTo>
                  <a:lnTo>
                    <a:pt x="25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7" name="Freeform 123">
              <a:extLst>
                <a:ext uri="{FF2B5EF4-FFF2-40B4-BE49-F238E27FC236}">
                  <a16:creationId xmlns:a16="http://schemas.microsoft.com/office/drawing/2014/main" xmlns="" id="{9DE7A166-D857-4044-A574-8F2C95B08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8663" y="4897438"/>
              <a:ext cx="22225" cy="19050"/>
            </a:xfrm>
            <a:custGeom>
              <a:avLst/>
              <a:gdLst>
                <a:gd name="T0" fmla="*/ 0 w 21"/>
                <a:gd name="T1" fmla="*/ 4 h 17"/>
                <a:gd name="T2" fmla="*/ 0 w 21"/>
                <a:gd name="T3" fmla="*/ 4 h 17"/>
                <a:gd name="T4" fmla="*/ 6 w 21"/>
                <a:gd name="T5" fmla="*/ 17 h 17"/>
                <a:gd name="T6" fmla="*/ 16 w 21"/>
                <a:gd name="T7" fmla="*/ 17 h 17"/>
                <a:gd name="T8" fmla="*/ 21 w 21"/>
                <a:gd name="T9" fmla="*/ 0 h 17"/>
                <a:gd name="T10" fmla="*/ 0 w 21"/>
                <a:gd name="T1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7">
                  <a:moveTo>
                    <a:pt x="0" y="4"/>
                  </a:moveTo>
                  <a:lnTo>
                    <a:pt x="0" y="4"/>
                  </a:lnTo>
                  <a:lnTo>
                    <a:pt x="6" y="17"/>
                  </a:lnTo>
                  <a:lnTo>
                    <a:pt x="16" y="17"/>
                  </a:lnTo>
                  <a:lnTo>
                    <a:pt x="21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8" name="Freeform 124">
              <a:extLst>
                <a:ext uri="{FF2B5EF4-FFF2-40B4-BE49-F238E27FC236}">
                  <a16:creationId xmlns:a16="http://schemas.microsoft.com/office/drawing/2014/main" xmlns="" id="{8841796D-8B42-EA43-BB62-769AD31E0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3288" y="4770438"/>
              <a:ext cx="25400" cy="20638"/>
            </a:xfrm>
            <a:custGeom>
              <a:avLst/>
              <a:gdLst>
                <a:gd name="T0" fmla="*/ 5 w 23"/>
                <a:gd name="T1" fmla="*/ 0 h 20"/>
                <a:gd name="T2" fmla="*/ 5 w 23"/>
                <a:gd name="T3" fmla="*/ 0 h 20"/>
                <a:gd name="T4" fmla="*/ 0 w 23"/>
                <a:gd name="T5" fmla="*/ 9 h 20"/>
                <a:gd name="T6" fmla="*/ 13 w 23"/>
                <a:gd name="T7" fmla="*/ 20 h 20"/>
                <a:gd name="T8" fmla="*/ 23 w 23"/>
                <a:gd name="T9" fmla="*/ 9 h 20"/>
                <a:gd name="T10" fmla="*/ 5 w 23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0">
                  <a:moveTo>
                    <a:pt x="5" y="0"/>
                  </a:moveTo>
                  <a:lnTo>
                    <a:pt x="5" y="0"/>
                  </a:lnTo>
                  <a:lnTo>
                    <a:pt x="0" y="9"/>
                  </a:lnTo>
                  <a:lnTo>
                    <a:pt x="13" y="20"/>
                  </a:lnTo>
                  <a:lnTo>
                    <a:pt x="23" y="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9" name="Freeform 125">
              <a:extLst>
                <a:ext uri="{FF2B5EF4-FFF2-40B4-BE49-F238E27FC236}">
                  <a16:creationId xmlns:a16="http://schemas.microsoft.com/office/drawing/2014/main" xmlns="" id="{716EFFC4-E7DA-E84A-B3B8-FD3FAA273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5200" y="4692651"/>
              <a:ext cx="25400" cy="28575"/>
            </a:xfrm>
            <a:custGeom>
              <a:avLst/>
              <a:gdLst>
                <a:gd name="T0" fmla="*/ 14 w 25"/>
                <a:gd name="T1" fmla="*/ 0 h 27"/>
                <a:gd name="T2" fmla="*/ 14 w 25"/>
                <a:gd name="T3" fmla="*/ 0 h 27"/>
                <a:gd name="T4" fmla="*/ 0 w 25"/>
                <a:gd name="T5" fmla="*/ 10 h 27"/>
                <a:gd name="T6" fmla="*/ 10 w 25"/>
                <a:gd name="T7" fmla="*/ 27 h 27"/>
                <a:gd name="T8" fmla="*/ 25 w 25"/>
                <a:gd name="T9" fmla="*/ 27 h 27"/>
                <a:gd name="T10" fmla="*/ 14 w 25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7">
                  <a:moveTo>
                    <a:pt x="14" y="0"/>
                  </a:moveTo>
                  <a:lnTo>
                    <a:pt x="14" y="0"/>
                  </a:lnTo>
                  <a:lnTo>
                    <a:pt x="0" y="10"/>
                  </a:lnTo>
                  <a:lnTo>
                    <a:pt x="10" y="27"/>
                  </a:lnTo>
                  <a:lnTo>
                    <a:pt x="25" y="2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0" name="Freeform 126">
              <a:extLst>
                <a:ext uri="{FF2B5EF4-FFF2-40B4-BE49-F238E27FC236}">
                  <a16:creationId xmlns:a16="http://schemas.microsoft.com/office/drawing/2014/main" xmlns="" id="{BAABE006-AE1F-404C-8544-59ECA6238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725" y="4738688"/>
              <a:ext cx="23813" cy="25400"/>
            </a:xfrm>
            <a:custGeom>
              <a:avLst/>
              <a:gdLst>
                <a:gd name="T0" fmla="*/ 10 w 22"/>
                <a:gd name="T1" fmla="*/ 0 h 24"/>
                <a:gd name="T2" fmla="*/ 10 w 22"/>
                <a:gd name="T3" fmla="*/ 0 h 24"/>
                <a:gd name="T4" fmla="*/ 0 w 22"/>
                <a:gd name="T5" fmla="*/ 10 h 24"/>
                <a:gd name="T6" fmla="*/ 7 w 22"/>
                <a:gd name="T7" fmla="*/ 21 h 24"/>
                <a:gd name="T8" fmla="*/ 21 w 22"/>
                <a:gd name="T9" fmla="*/ 24 h 24"/>
                <a:gd name="T10" fmla="*/ 22 w 22"/>
                <a:gd name="T11" fmla="*/ 1 h 24"/>
                <a:gd name="T12" fmla="*/ 10 w 22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4">
                  <a:moveTo>
                    <a:pt x="10" y="0"/>
                  </a:moveTo>
                  <a:lnTo>
                    <a:pt x="10" y="0"/>
                  </a:lnTo>
                  <a:lnTo>
                    <a:pt x="0" y="10"/>
                  </a:lnTo>
                  <a:lnTo>
                    <a:pt x="7" y="21"/>
                  </a:lnTo>
                  <a:lnTo>
                    <a:pt x="21" y="24"/>
                  </a:lnTo>
                  <a:lnTo>
                    <a:pt x="22" y="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1" name="Freeform 127">
              <a:extLst>
                <a:ext uri="{FF2B5EF4-FFF2-40B4-BE49-F238E27FC236}">
                  <a16:creationId xmlns:a16="http://schemas.microsoft.com/office/drawing/2014/main" xmlns="" id="{38A4ABB7-0E6C-4748-B485-591595292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7313" y="4457701"/>
              <a:ext cx="19050" cy="26988"/>
            </a:xfrm>
            <a:custGeom>
              <a:avLst/>
              <a:gdLst>
                <a:gd name="T0" fmla="*/ 0 w 18"/>
                <a:gd name="T1" fmla="*/ 0 h 25"/>
                <a:gd name="T2" fmla="*/ 0 w 18"/>
                <a:gd name="T3" fmla="*/ 0 h 25"/>
                <a:gd name="T4" fmla="*/ 2 w 18"/>
                <a:gd name="T5" fmla="*/ 20 h 25"/>
                <a:gd name="T6" fmla="*/ 16 w 18"/>
                <a:gd name="T7" fmla="*/ 25 h 25"/>
                <a:gd name="T8" fmla="*/ 18 w 18"/>
                <a:gd name="T9" fmla="*/ 7 h 25"/>
                <a:gd name="T10" fmla="*/ 0 w 18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5">
                  <a:moveTo>
                    <a:pt x="0" y="0"/>
                  </a:moveTo>
                  <a:lnTo>
                    <a:pt x="0" y="0"/>
                  </a:lnTo>
                  <a:lnTo>
                    <a:pt x="2" y="20"/>
                  </a:lnTo>
                  <a:lnTo>
                    <a:pt x="16" y="25"/>
                  </a:lnTo>
                  <a:lnTo>
                    <a:pt x="18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2" name="Freeform 128">
              <a:extLst>
                <a:ext uri="{FF2B5EF4-FFF2-40B4-BE49-F238E27FC236}">
                  <a16:creationId xmlns:a16="http://schemas.microsoft.com/office/drawing/2014/main" xmlns="" id="{4D8A1483-F0F5-2E4B-A012-29B36D0C9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3188" y="4503738"/>
              <a:ext cx="19050" cy="31750"/>
            </a:xfrm>
            <a:custGeom>
              <a:avLst/>
              <a:gdLst>
                <a:gd name="T0" fmla="*/ 1 w 18"/>
                <a:gd name="T1" fmla="*/ 0 h 30"/>
                <a:gd name="T2" fmla="*/ 1 w 18"/>
                <a:gd name="T3" fmla="*/ 0 h 30"/>
                <a:gd name="T4" fmla="*/ 0 w 18"/>
                <a:gd name="T5" fmla="*/ 25 h 30"/>
                <a:gd name="T6" fmla="*/ 9 w 18"/>
                <a:gd name="T7" fmla="*/ 30 h 30"/>
                <a:gd name="T8" fmla="*/ 18 w 18"/>
                <a:gd name="T9" fmla="*/ 13 h 30"/>
                <a:gd name="T10" fmla="*/ 1 w 18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30">
                  <a:moveTo>
                    <a:pt x="1" y="0"/>
                  </a:moveTo>
                  <a:lnTo>
                    <a:pt x="1" y="0"/>
                  </a:lnTo>
                  <a:lnTo>
                    <a:pt x="0" y="25"/>
                  </a:lnTo>
                  <a:lnTo>
                    <a:pt x="9" y="30"/>
                  </a:lnTo>
                  <a:lnTo>
                    <a:pt x="18" y="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3" name="Freeform 129">
              <a:extLst>
                <a:ext uri="{FF2B5EF4-FFF2-40B4-BE49-F238E27FC236}">
                  <a16:creationId xmlns:a16="http://schemas.microsoft.com/office/drawing/2014/main" xmlns="" id="{D6F03BC0-38C3-D44E-ADEA-306EB07D9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8425" y="4554538"/>
              <a:ext cx="22225" cy="19050"/>
            </a:xfrm>
            <a:custGeom>
              <a:avLst/>
              <a:gdLst>
                <a:gd name="T0" fmla="*/ 8 w 21"/>
                <a:gd name="T1" fmla="*/ 0 h 17"/>
                <a:gd name="T2" fmla="*/ 8 w 21"/>
                <a:gd name="T3" fmla="*/ 0 h 17"/>
                <a:gd name="T4" fmla="*/ 0 w 21"/>
                <a:gd name="T5" fmla="*/ 9 h 17"/>
                <a:gd name="T6" fmla="*/ 9 w 21"/>
                <a:gd name="T7" fmla="*/ 17 h 17"/>
                <a:gd name="T8" fmla="*/ 21 w 21"/>
                <a:gd name="T9" fmla="*/ 9 h 17"/>
                <a:gd name="T10" fmla="*/ 8 w 21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7">
                  <a:moveTo>
                    <a:pt x="8" y="0"/>
                  </a:moveTo>
                  <a:lnTo>
                    <a:pt x="8" y="0"/>
                  </a:lnTo>
                  <a:lnTo>
                    <a:pt x="0" y="9"/>
                  </a:lnTo>
                  <a:lnTo>
                    <a:pt x="9" y="17"/>
                  </a:lnTo>
                  <a:lnTo>
                    <a:pt x="21" y="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4" name="Freeform 130">
              <a:extLst>
                <a:ext uri="{FF2B5EF4-FFF2-40B4-BE49-F238E27FC236}">
                  <a16:creationId xmlns:a16="http://schemas.microsoft.com/office/drawing/2014/main" xmlns="" id="{8C2040AE-0D40-5B49-8F53-B97DA40FE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3525" y="3595688"/>
              <a:ext cx="22225" cy="22225"/>
            </a:xfrm>
            <a:custGeom>
              <a:avLst/>
              <a:gdLst>
                <a:gd name="T0" fmla="*/ 11 w 21"/>
                <a:gd name="T1" fmla="*/ 0 h 21"/>
                <a:gd name="T2" fmla="*/ 11 w 21"/>
                <a:gd name="T3" fmla="*/ 0 h 21"/>
                <a:gd name="T4" fmla="*/ 0 w 21"/>
                <a:gd name="T5" fmla="*/ 11 h 21"/>
                <a:gd name="T6" fmla="*/ 19 w 21"/>
                <a:gd name="T7" fmla="*/ 21 h 21"/>
                <a:gd name="T8" fmla="*/ 21 w 21"/>
                <a:gd name="T9" fmla="*/ 6 h 21"/>
                <a:gd name="T10" fmla="*/ 11 w 21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1">
                  <a:moveTo>
                    <a:pt x="11" y="0"/>
                  </a:moveTo>
                  <a:lnTo>
                    <a:pt x="11" y="0"/>
                  </a:lnTo>
                  <a:lnTo>
                    <a:pt x="0" y="11"/>
                  </a:lnTo>
                  <a:lnTo>
                    <a:pt x="19" y="21"/>
                  </a:lnTo>
                  <a:lnTo>
                    <a:pt x="21" y="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5" name="Freeform 131">
              <a:extLst>
                <a:ext uri="{FF2B5EF4-FFF2-40B4-BE49-F238E27FC236}">
                  <a16:creationId xmlns:a16="http://schemas.microsoft.com/office/drawing/2014/main" xmlns="" id="{E4E7C81F-E399-F948-8F2D-DF04CF406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0675" y="3589338"/>
              <a:ext cx="30163" cy="19050"/>
            </a:xfrm>
            <a:custGeom>
              <a:avLst/>
              <a:gdLst>
                <a:gd name="T0" fmla="*/ 13 w 28"/>
                <a:gd name="T1" fmla="*/ 0 h 18"/>
                <a:gd name="T2" fmla="*/ 13 w 28"/>
                <a:gd name="T3" fmla="*/ 0 h 18"/>
                <a:gd name="T4" fmla="*/ 0 w 28"/>
                <a:gd name="T5" fmla="*/ 9 h 18"/>
                <a:gd name="T6" fmla="*/ 11 w 28"/>
                <a:gd name="T7" fmla="*/ 18 h 18"/>
                <a:gd name="T8" fmla="*/ 28 w 28"/>
                <a:gd name="T9" fmla="*/ 13 h 18"/>
                <a:gd name="T10" fmla="*/ 13 w 28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8">
                  <a:moveTo>
                    <a:pt x="13" y="0"/>
                  </a:moveTo>
                  <a:lnTo>
                    <a:pt x="13" y="0"/>
                  </a:lnTo>
                  <a:lnTo>
                    <a:pt x="0" y="9"/>
                  </a:lnTo>
                  <a:lnTo>
                    <a:pt x="11" y="18"/>
                  </a:lnTo>
                  <a:lnTo>
                    <a:pt x="28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6" name="Freeform 132">
              <a:extLst>
                <a:ext uri="{FF2B5EF4-FFF2-40B4-BE49-F238E27FC236}">
                  <a16:creationId xmlns:a16="http://schemas.microsoft.com/office/drawing/2014/main" xmlns="" id="{8844B6A4-0182-D34D-95F8-FCBCF5340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6550" y="3621088"/>
              <a:ext cx="20638" cy="28575"/>
            </a:xfrm>
            <a:custGeom>
              <a:avLst/>
              <a:gdLst>
                <a:gd name="T0" fmla="*/ 7 w 19"/>
                <a:gd name="T1" fmla="*/ 0 h 28"/>
                <a:gd name="T2" fmla="*/ 7 w 19"/>
                <a:gd name="T3" fmla="*/ 0 h 28"/>
                <a:gd name="T4" fmla="*/ 0 w 19"/>
                <a:gd name="T5" fmla="*/ 18 h 28"/>
                <a:gd name="T6" fmla="*/ 9 w 19"/>
                <a:gd name="T7" fmla="*/ 28 h 28"/>
                <a:gd name="T8" fmla="*/ 19 w 19"/>
                <a:gd name="T9" fmla="*/ 20 h 28"/>
                <a:gd name="T10" fmla="*/ 7 w 19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8">
                  <a:moveTo>
                    <a:pt x="7" y="0"/>
                  </a:moveTo>
                  <a:lnTo>
                    <a:pt x="7" y="0"/>
                  </a:lnTo>
                  <a:lnTo>
                    <a:pt x="0" y="18"/>
                  </a:lnTo>
                  <a:lnTo>
                    <a:pt x="9" y="28"/>
                  </a:lnTo>
                  <a:lnTo>
                    <a:pt x="19" y="2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7" name="Freeform 133">
              <a:extLst>
                <a:ext uri="{FF2B5EF4-FFF2-40B4-BE49-F238E27FC236}">
                  <a16:creationId xmlns:a16="http://schemas.microsoft.com/office/drawing/2014/main" xmlns="" id="{75854B62-E08A-1548-9702-1AD6AD482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113" y="3657601"/>
              <a:ext cx="25400" cy="17463"/>
            </a:xfrm>
            <a:custGeom>
              <a:avLst/>
              <a:gdLst>
                <a:gd name="T0" fmla="*/ 5 w 24"/>
                <a:gd name="T1" fmla="*/ 0 h 17"/>
                <a:gd name="T2" fmla="*/ 5 w 24"/>
                <a:gd name="T3" fmla="*/ 0 h 17"/>
                <a:gd name="T4" fmla="*/ 0 w 24"/>
                <a:gd name="T5" fmla="*/ 10 h 17"/>
                <a:gd name="T6" fmla="*/ 7 w 24"/>
                <a:gd name="T7" fmla="*/ 17 h 17"/>
                <a:gd name="T8" fmla="*/ 24 w 24"/>
                <a:gd name="T9" fmla="*/ 6 h 17"/>
                <a:gd name="T10" fmla="*/ 5 w 24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7">
                  <a:moveTo>
                    <a:pt x="5" y="0"/>
                  </a:moveTo>
                  <a:lnTo>
                    <a:pt x="5" y="0"/>
                  </a:lnTo>
                  <a:lnTo>
                    <a:pt x="0" y="10"/>
                  </a:lnTo>
                  <a:lnTo>
                    <a:pt x="7" y="17"/>
                  </a:lnTo>
                  <a:lnTo>
                    <a:pt x="24" y="6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8" name="Freeform 134">
              <a:extLst>
                <a:ext uri="{FF2B5EF4-FFF2-40B4-BE49-F238E27FC236}">
                  <a16:creationId xmlns:a16="http://schemas.microsoft.com/office/drawing/2014/main" xmlns="" id="{D8C90C0D-69E1-F249-B6A7-00C2D1E1E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0388" y="3757613"/>
              <a:ext cx="22225" cy="22225"/>
            </a:xfrm>
            <a:custGeom>
              <a:avLst/>
              <a:gdLst>
                <a:gd name="T0" fmla="*/ 9 w 21"/>
                <a:gd name="T1" fmla="*/ 0 h 22"/>
                <a:gd name="T2" fmla="*/ 9 w 21"/>
                <a:gd name="T3" fmla="*/ 0 h 22"/>
                <a:gd name="T4" fmla="*/ 0 w 21"/>
                <a:gd name="T5" fmla="*/ 11 h 22"/>
                <a:gd name="T6" fmla="*/ 9 w 21"/>
                <a:gd name="T7" fmla="*/ 22 h 22"/>
                <a:gd name="T8" fmla="*/ 21 w 21"/>
                <a:gd name="T9" fmla="*/ 15 h 22"/>
                <a:gd name="T10" fmla="*/ 9 w 21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2">
                  <a:moveTo>
                    <a:pt x="9" y="0"/>
                  </a:moveTo>
                  <a:lnTo>
                    <a:pt x="9" y="0"/>
                  </a:lnTo>
                  <a:lnTo>
                    <a:pt x="0" y="11"/>
                  </a:lnTo>
                  <a:lnTo>
                    <a:pt x="9" y="22"/>
                  </a:lnTo>
                  <a:lnTo>
                    <a:pt x="21" y="15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9" name="Freeform 135">
              <a:extLst>
                <a:ext uri="{FF2B5EF4-FFF2-40B4-BE49-F238E27FC236}">
                  <a16:creationId xmlns:a16="http://schemas.microsoft.com/office/drawing/2014/main" xmlns="" id="{179628A8-448D-3D41-99C0-1C3C1B4C0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5950" y="3900488"/>
              <a:ext cx="14288" cy="15875"/>
            </a:xfrm>
            <a:custGeom>
              <a:avLst/>
              <a:gdLst>
                <a:gd name="T0" fmla="*/ 14 w 14"/>
                <a:gd name="T1" fmla="*/ 0 h 14"/>
                <a:gd name="T2" fmla="*/ 14 w 14"/>
                <a:gd name="T3" fmla="*/ 0 h 14"/>
                <a:gd name="T4" fmla="*/ 0 w 14"/>
                <a:gd name="T5" fmla="*/ 8 h 14"/>
                <a:gd name="T6" fmla="*/ 7 w 14"/>
                <a:gd name="T7" fmla="*/ 14 h 14"/>
                <a:gd name="T8" fmla="*/ 14 w 1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4" y="0"/>
                  </a:moveTo>
                  <a:lnTo>
                    <a:pt x="14" y="0"/>
                  </a:lnTo>
                  <a:lnTo>
                    <a:pt x="0" y="8"/>
                  </a:lnTo>
                  <a:lnTo>
                    <a:pt x="7" y="1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0" name="Freeform 136">
              <a:extLst>
                <a:ext uri="{FF2B5EF4-FFF2-40B4-BE49-F238E27FC236}">
                  <a16:creationId xmlns:a16="http://schemas.microsoft.com/office/drawing/2014/main" xmlns="" id="{CC3C7D66-EBFD-AC43-85F4-AD2593261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1975" y="3902076"/>
              <a:ext cx="22225" cy="19050"/>
            </a:xfrm>
            <a:custGeom>
              <a:avLst/>
              <a:gdLst>
                <a:gd name="T0" fmla="*/ 17 w 21"/>
                <a:gd name="T1" fmla="*/ 0 h 18"/>
                <a:gd name="T2" fmla="*/ 17 w 21"/>
                <a:gd name="T3" fmla="*/ 0 h 18"/>
                <a:gd name="T4" fmla="*/ 0 w 21"/>
                <a:gd name="T5" fmla="*/ 5 h 18"/>
                <a:gd name="T6" fmla="*/ 9 w 21"/>
                <a:gd name="T7" fmla="*/ 18 h 18"/>
                <a:gd name="T8" fmla="*/ 21 w 21"/>
                <a:gd name="T9" fmla="*/ 18 h 18"/>
                <a:gd name="T10" fmla="*/ 17 w 21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8">
                  <a:moveTo>
                    <a:pt x="17" y="0"/>
                  </a:moveTo>
                  <a:lnTo>
                    <a:pt x="17" y="0"/>
                  </a:lnTo>
                  <a:lnTo>
                    <a:pt x="0" y="5"/>
                  </a:lnTo>
                  <a:lnTo>
                    <a:pt x="9" y="18"/>
                  </a:lnTo>
                  <a:lnTo>
                    <a:pt x="21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1" name="Freeform 137">
              <a:extLst>
                <a:ext uri="{FF2B5EF4-FFF2-40B4-BE49-F238E27FC236}">
                  <a16:creationId xmlns:a16="http://schemas.microsoft.com/office/drawing/2014/main" xmlns="" id="{53BB1842-1926-C94D-8BF9-65A2B271B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5463" y="3889376"/>
              <a:ext cx="25400" cy="23813"/>
            </a:xfrm>
            <a:custGeom>
              <a:avLst/>
              <a:gdLst>
                <a:gd name="T0" fmla="*/ 11 w 23"/>
                <a:gd name="T1" fmla="*/ 0 h 23"/>
                <a:gd name="T2" fmla="*/ 11 w 23"/>
                <a:gd name="T3" fmla="*/ 0 h 23"/>
                <a:gd name="T4" fmla="*/ 0 w 23"/>
                <a:gd name="T5" fmla="*/ 10 h 23"/>
                <a:gd name="T6" fmla="*/ 15 w 23"/>
                <a:gd name="T7" fmla="*/ 23 h 23"/>
                <a:gd name="T8" fmla="*/ 23 w 23"/>
                <a:gd name="T9" fmla="*/ 4 h 23"/>
                <a:gd name="T10" fmla="*/ 11 w 23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3">
                  <a:moveTo>
                    <a:pt x="11" y="0"/>
                  </a:moveTo>
                  <a:lnTo>
                    <a:pt x="11" y="0"/>
                  </a:lnTo>
                  <a:lnTo>
                    <a:pt x="0" y="10"/>
                  </a:lnTo>
                  <a:lnTo>
                    <a:pt x="15" y="23"/>
                  </a:lnTo>
                  <a:lnTo>
                    <a:pt x="23" y="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2" name="Freeform 138">
              <a:extLst>
                <a:ext uri="{FF2B5EF4-FFF2-40B4-BE49-F238E27FC236}">
                  <a16:creationId xmlns:a16="http://schemas.microsoft.com/office/drawing/2014/main" xmlns="" id="{876B2B24-BCD7-AC4F-AA6B-69F9E7751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2588" y="4206876"/>
              <a:ext cx="23813" cy="17463"/>
            </a:xfrm>
            <a:custGeom>
              <a:avLst/>
              <a:gdLst>
                <a:gd name="T0" fmla="*/ 15 w 23"/>
                <a:gd name="T1" fmla="*/ 0 h 17"/>
                <a:gd name="T2" fmla="*/ 15 w 23"/>
                <a:gd name="T3" fmla="*/ 0 h 17"/>
                <a:gd name="T4" fmla="*/ 0 w 23"/>
                <a:gd name="T5" fmla="*/ 8 h 17"/>
                <a:gd name="T6" fmla="*/ 10 w 23"/>
                <a:gd name="T7" fmla="*/ 17 h 17"/>
                <a:gd name="T8" fmla="*/ 23 w 23"/>
                <a:gd name="T9" fmla="*/ 10 h 17"/>
                <a:gd name="T10" fmla="*/ 15 w 23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7">
                  <a:moveTo>
                    <a:pt x="15" y="0"/>
                  </a:moveTo>
                  <a:lnTo>
                    <a:pt x="15" y="0"/>
                  </a:lnTo>
                  <a:lnTo>
                    <a:pt x="0" y="8"/>
                  </a:lnTo>
                  <a:lnTo>
                    <a:pt x="10" y="17"/>
                  </a:lnTo>
                  <a:lnTo>
                    <a:pt x="23" y="1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3" name="Freeform 139">
              <a:extLst>
                <a:ext uri="{FF2B5EF4-FFF2-40B4-BE49-F238E27FC236}">
                  <a16:creationId xmlns:a16="http://schemas.microsoft.com/office/drawing/2014/main" xmlns="" id="{803FB5EC-22F8-2444-A350-1CDB7E322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7038" y="4224338"/>
              <a:ext cx="23813" cy="22225"/>
            </a:xfrm>
            <a:custGeom>
              <a:avLst/>
              <a:gdLst>
                <a:gd name="T0" fmla="*/ 9 w 23"/>
                <a:gd name="T1" fmla="*/ 0 h 21"/>
                <a:gd name="T2" fmla="*/ 9 w 23"/>
                <a:gd name="T3" fmla="*/ 0 h 21"/>
                <a:gd name="T4" fmla="*/ 0 w 23"/>
                <a:gd name="T5" fmla="*/ 9 h 21"/>
                <a:gd name="T6" fmla="*/ 7 w 23"/>
                <a:gd name="T7" fmla="*/ 21 h 21"/>
                <a:gd name="T8" fmla="*/ 23 w 23"/>
                <a:gd name="T9" fmla="*/ 14 h 21"/>
                <a:gd name="T10" fmla="*/ 9 w 23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1">
                  <a:moveTo>
                    <a:pt x="9" y="0"/>
                  </a:moveTo>
                  <a:lnTo>
                    <a:pt x="9" y="0"/>
                  </a:lnTo>
                  <a:lnTo>
                    <a:pt x="0" y="9"/>
                  </a:lnTo>
                  <a:lnTo>
                    <a:pt x="7" y="21"/>
                  </a:lnTo>
                  <a:lnTo>
                    <a:pt x="23" y="1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4" name="Freeform 140">
              <a:extLst>
                <a:ext uri="{FF2B5EF4-FFF2-40B4-BE49-F238E27FC236}">
                  <a16:creationId xmlns:a16="http://schemas.microsoft.com/office/drawing/2014/main" xmlns="" id="{F90AF8DA-8283-004C-B510-55121C12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638" y="4249738"/>
              <a:ext cx="25400" cy="28575"/>
            </a:xfrm>
            <a:custGeom>
              <a:avLst/>
              <a:gdLst>
                <a:gd name="T0" fmla="*/ 12 w 24"/>
                <a:gd name="T1" fmla="*/ 0 h 26"/>
                <a:gd name="T2" fmla="*/ 12 w 24"/>
                <a:gd name="T3" fmla="*/ 0 h 26"/>
                <a:gd name="T4" fmla="*/ 0 w 24"/>
                <a:gd name="T5" fmla="*/ 8 h 26"/>
                <a:gd name="T6" fmla="*/ 13 w 24"/>
                <a:gd name="T7" fmla="*/ 26 h 26"/>
                <a:gd name="T8" fmla="*/ 24 w 24"/>
                <a:gd name="T9" fmla="*/ 20 h 26"/>
                <a:gd name="T10" fmla="*/ 12 w 24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6">
                  <a:moveTo>
                    <a:pt x="12" y="0"/>
                  </a:moveTo>
                  <a:lnTo>
                    <a:pt x="12" y="0"/>
                  </a:lnTo>
                  <a:lnTo>
                    <a:pt x="0" y="8"/>
                  </a:lnTo>
                  <a:lnTo>
                    <a:pt x="13" y="26"/>
                  </a:lnTo>
                  <a:lnTo>
                    <a:pt x="24" y="2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5" name="Freeform 141">
              <a:extLst>
                <a:ext uri="{FF2B5EF4-FFF2-40B4-BE49-F238E27FC236}">
                  <a16:creationId xmlns:a16="http://schemas.microsoft.com/office/drawing/2014/main" xmlns="" id="{C4579688-AB59-A842-95A4-3D8CAD169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5013" y="4146551"/>
              <a:ext cx="19050" cy="17463"/>
            </a:xfrm>
            <a:custGeom>
              <a:avLst/>
              <a:gdLst>
                <a:gd name="T0" fmla="*/ 12 w 18"/>
                <a:gd name="T1" fmla="*/ 0 h 16"/>
                <a:gd name="T2" fmla="*/ 12 w 18"/>
                <a:gd name="T3" fmla="*/ 0 h 16"/>
                <a:gd name="T4" fmla="*/ 0 w 18"/>
                <a:gd name="T5" fmla="*/ 5 h 16"/>
                <a:gd name="T6" fmla="*/ 4 w 18"/>
                <a:gd name="T7" fmla="*/ 16 h 16"/>
                <a:gd name="T8" fmla="*/ 18 w 18"/>
                <a:gd name="T9" fmla="*/ 7 h 16"/>
                <a:gd name="T10" fmla="*/ 16 w 18"/>
                <a:gd name="T11" fmla="*/ 4 h 16"/>
                <a:gd name="T12" fmla="*/ 12 w 1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6">
                  <a:moveTo>
                    <a:pt x="12" y="0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4" y="16"/>
                  </a:lnTo>
                  <a:lnTo>
                    <a:pt x="18" y="7"/>
                  </a:lnTo>
                  <a:lnTo>
                    <a:pt x="16" y="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6" name="Freeform 142">
              <a:extLst>
                <a:ext uri="{FF2B5EF4-FFF2-40B4-BE49-F238E27FC236}">
                  <a16:creationId xmlns:a16="http://schemas.microsoft.com/office/drawing/2014/main" xmlns="" id="{43CD1ABC-111D-BE4D-8BFC-21264AEB1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000" y="4159251"/>
              <a:ext cx="19050" cy="26988"/>
            </a:xfrm>
            <a:custGeom>
              <a:avLst/>
              <a:gdLst>
                <a:gd name="T0" fmla="*/ 6 w 18"/>
                <a:gd name="T1" fmla="*/ 0 h 26"/>
                <a:gd name="T2" fmla="*/ 6 w 18"/>
                <a:gd name="T3" fmla="*/ 0 h 26"/>
                <a:gd name="T4" fmla="*/ 0 w 18"/>
                <a:gd name="T5" fmla="*/ 15 h 26"/>
                <a:gd name="T6" fmla="*/ 8 w 18"/>
                <a:gd name="T7" fmla="*/ 26 h 26"/>
                <a:gd name="T8" fmla="*/ 18 w 18"/>
                <a:gd name="T9" fmla="*/ 17 h 26"/>
                <a:gd name="T10" fmla="*/ 6 w 18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6">
                  <a:moveTo>
                    <a:pt x="6" y="0"/>
                  </a:moveTo>
                  <a:lnTo>
                    <a:pt x="6" y="0"/>
                  </a:lnTo>
                  <a:lnTo>
                    <a:pt x="0" y="15"/>
                  </a:lnTo>
                  <a:lnTo>
                    <a:pt x="8" y="26"/>
                  </a:lnTo>
                  <a:lnTo>
                    <a:pt x="18" y="1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7" name="Freeform 143">
              <a:extLst>
                <a:ext uri="{FF2B5EF4-FFF2-40B4-BE49-F238E27FC236}">
                  <a16:creationId xmlns:a16="http://schemas.microsoft.com/office/drawing/2014/main" xmlns="" id="{7B87C0A8-E234-654E-8F58-19064EA73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4225" y="4202113"/>
              <a:ext cx="19050" cy="22225"/>
            </a:xfrm>
            <a:custGeom>
              <a:avLst/>
              <a:gdLst>
                <a:gd name="T0" fmla="*/ 8 w 18"/>
                <a:gd name="T1" fmla="*/ 0 h 20"/>
                <a:gd name="T2" fmla="*/ 8 w 18"/>
                <a:gd name="T3" fmla="*/ 0 h 20"/>
                <a:gd name="T4" fmla="*/ 0 w 18"/>
                <a:gd name="T5" fmla="*/ 7 h 20"/>
                <a:gd name="T6" fmla="*/ 6 w 18"/>
                <a:gd name="T7" fmla="*/ 20 h 20"/>
                <a:gd name="T8" fmla="*/ 18 w 18"/>
                <a:gd name="T9" fmla="*/ 16 h 20"/>
                <a:gd name="T10" fmla="*/ 8 w 18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0">
                  <a:moveTo>
                    <a:pt x="8" y="0"/>
                  </a:moveTo>
                  <a:lnTo>
                    <a:pt x="8" y="0"/>
                  </a:lnTo>
                  <a:lnTo>
                    <a:pt x="0" y="7"/>
                  </a:lnTo>
                  <a:lnTo>
                    <a:pt x="6" y="20"/>
                  </a:lnTo>
                  <a:lnTo>
                    <a:pt x="18" y="1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8" name="Freeform 144">
              <a:extLst>
                <a:ext uri="{FF2B5EF4-FFF2-40B4-BE49-F238E27FC236}">
                  <a16:creationId xmlns:a16="http://schemas.microsoft.com/office/drawing/2014/main" xmlns="" id="{98E2B25B-6973-694F-95FD-8412F4751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400" y="4235451"/>
              <a:ext cx="22225" cy="23813"/>
            </a:xfrm>
            <a:custGeom>
              <a:avLst/>
              <a:gdLst>
                <a:gd name="T0" fmla="*/ 5 w 21"/>
                <a:gd name="T1" fmla="*/ 0 h 22"/>
                <a:gd name="T2" fmla="*/ 5 w 21"/>
                <a:gd name="T3" fmla="*/ 0 h 22"/>
                <a:gd name="T4" fmla="*/ 0 w 21"/>
                <a:gd name="T5" fmla="*/ 12 h 22"/>
                <a:gd name="T6" fmla="*/ 9 w 21"/>
                <a:gd name="T7" fmla="*/ 22 h 22"/>
                <a:gd name="T8" fmla="*/ 21 w 21"/>
                <a:gd name="T9" fmla="*/ 15 h 22"/>
                <a:gd name="T10" fmla="*/ 5 w 21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2">
                  <a:moveTo>
                    <a:pt x="5" y="0"/>
                  </a:moveTo>
                  <a:lnTo>
                    <a:pt x="5" y="0"/>
                  </a:lnTo>
                  <a:lnTo>
                    <a:pt x="0" y="12"/>
                  </a:lnTo>
                  <a:lnTo>
                    <a:pt x="9" y="22"/>
                  </a:lnTo>
                  <a:lnTo>
                    <a:pt x="21" y="1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9" name="Freeform 145">
              <a:extLst>
                <a:ext uri="{FF2B5EF4-FFF2-40B4-BE49-F238E27FC236}">
                  <a16:creationId xmlns:a16="http://schemas.microsoft.com/office/drawing/2014/main" xmlns="" id="{5FFBEE0B-258A-8B49-B860-8814CCB462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2638" y="4267201"/>
              <a:ext cx="20638" cy="22225"/>
            </a:xfrm>
            <a:custGeom>
              <a:avLst/>
              <a:gdLst>
                <a:gd name="T0" fmla="*/ 10 w 20"/>
                <a:gd name="T1" fmla="*/ 0 h 21"/>
                <a:gd name="T2" fmla="*/ 10 w 20"/>
                <a:gd name="T3" fmla="*/ 0 h 21"/>
                <a:gd name="T4" fmla="*/ 0 w 20"/>
                <a:gd name="T5" fmla="*/ 7 h 21"/>
                <a:gd name="T6" fmla="*/ 8 w 20"/>
                <a:gd name="T7" fmla="*/ 21 h 21"/>
                <a:gd name="T8" fmla="*/ 20 w 20"/>
                <a:gd name="T9" fmla="*/ 14 h 21"/>
                <a:gd name="T10" fmla="*/ 10 w 20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1">
                  <a:moveTo>
                    <a:pt x="10" y="0"/>
                  </a:moveTo>
                  <a:lnTo>
                    <a:pt x="10" y="0"/>
                  </a:lnTo>
                  <a:lnTo>
                    <a:pt x="0" y="7"/>
                  </a:lnTo>
                  <a:lnTo>
                    <a:pt x="8" y="21"/>
                  </a:lnTo>
                  <a:lnTo>
                    <a:pt x="20" y="1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0" name="Freeform 146">
              <a:extLst>
                <a:ext uri="{FF2B5EF4-FFF2-40B4-BE49-F238E27FC236}">
                  <a16:creationId xmlns:a16="http://schemas.microsoft.com/office/drawing/2014/main" xmlns="" id="{C784EE73-FD8C-BF4B-B8BF-6F1BDE828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525" y="4295776"/>
              <a:ext cx="19050" cy="15875"/>
            </a:xfrm>
            <a:custGeom>
              <a:avLst/>
              <a:gdLst>
                <a:gd name="T0" fmla="*/ 9 w 18"/>
                <a:gd name="T1" fmla="*/ 0 h 15"/>
                <a:gd name="T2" fmla="*/ 9 w 18"/>
                <a:gd name="T3" fmla="*/ 0 h 15"/>
                <a:gd name="T4" fmla="*/ 0 w 18"/>
                <a:gd name="T5" fmla="*/ 9 h 15"/>
                <a:gd name="T6" fmla="*/ 4 w 18"/>
                <a:gd name="T7" fmla="*/ 15 h 15"/>
                <a:gd name="T8" fmla="*/ 15 w 18"/>
                <a:gd name="T9" fmla="*/ 15 h 15"/>
                <a:gd name="T10" fmla="*/ 18 w 18"/>
                <a:gd name="T11" fmla="*/ 6 h 15"/>
                <a:gd name="T12" fmla="*/ 9 w 18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5">
                  <a:moveTo>
                    <a:pt x="9" y="0"/>
                  </a:moveTo>
                  <a:lnTo>
                    <a:pt x="9" y="0"/>
                  </a:lnTo>
                  <a:lnTo>
                    <a:pt x="0" y="9"/>
                  </a:lnTo>
                  <a:lnTo>
                    <a:pt x="4" y="15"/>
                  </a:lnTo>
                  <a:lnTo>
                    <a:pt x="15" y="15"/>
                  </a:lnTo>
                  <a:lnTo>
                    <a:pt x="18" y="6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1" name="Freeform 147">
              <a:extLst>
                <a:ext uri="{FF2B5EF4-FFF2-40B4-BE49-F238E27FC236}">
                  <a16:creationId xmlns:a16="http://schemas.microsoft.com/office/drawing/2014/main" xmlns="" id="{F9D0C9DA-697C-C949-BB25-7E5CC7AD6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6288" y="4324351"/>
              <a:ext cx="30163" cy="38100"/>
            </a:xfrm>
            <a:custGeom>
              <a:avLst/>
              <a:gdLst>
                <a:gd name="T0" fmla="*/ 17 w 28"/>
                <a:gd name="T1" fmla="*/ 0 h 36"/>
                <a:gd name="T2" fmla="*/ 17 w 28"/>
                <a:gd name="T3" fmla="*/ 0 h 36"/>
                <a:gd name="T4" fmla="*/ 9 w 28"/>
                <a:gd name="T5" fmla="*/ 8 h 36"/>
                <a:gd name="T6" fmla="*/ 0 w 28"/>
                <a:gd name="T7" fmla="*/ 10 h 36"/>
                <a:gd name="T8" fmla="*/ 0 w 28"/>
                <a:gd name="T9" fmla="*/ 21 h 36"/>
                <a:gd name="T10" fmla="*/ 17 w 28"/>
                <a:gd name="T11" fmla="*/ 36 h 36"/>
                <a:gd name="T12" fmla="*/ 24 w 28"/>
                <a:gd name="T13" fmla="*/ 25 h 36"/>
                <a:gd name="T14" fmla="*/ 28 w 28"/>
                <a:gd name="T15" fmla="*/ 12 h 36"/>
                <a:gd name="T16" fmla="*/ 26 w 28"/>
                <a:gd name="T17" fmla="*/ 2 h 36"/>
                <a:gd name="T18" fmla="*/ 17 w 28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36">
                  <a:moveTo>
                    <a:pt x="17" y="0"/>
                  </a:moveTo>
                  <a:lnTo>
                    <a:pt x="17" y="0"/>
                  </a:lnTo>
                  <a:lnTo>
                    <a:pt x="9" y="8"/>
                  </a:lnTo>
                  <a:lnTo>
                    <a:pt x="0" y="10"/>
                  </a:lnTo>
                  <a:lnTo>
                    <a:pt x="0" y="21"/>
                  </a:lnTo>
                  <a:lnTo>
                    <a:pt x="17" y="36"/>
                  </a:lnTo>
                  <a:lnTo>
                    <a:pt x="24" y="25"/>
                  </a:lnTo>
                  <a:lnTo>
                    <a:pt x="28" y="12"/>
                  </a:lnTo>
                  <a:lnTo>
                    <a:pt x="26" y="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2" name="Freeform 148">
              <a:extLst>
                <a:ext uri="{FF2B5EF4-FFF2-40B4-BE49-F238E27FC236}">
                  <a16:creationId xmlns:a16="http://schemas.microsoft.com/office/drawing/2014/main" xmlns="" id="{862E925E-3242-754F-A6B4-81CD47140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1988" y="4119563"/>
              <a:ext cx="39688" cy="26988"/>
            </a:xfrm>
            <a:custGeom>
              <a:avLst/>
              <a:gdLst>
                <a:gd name="T0" fmla="*/ 38 w 38"/>
                <a:gd name="T1" fmla="*/ 7 h 25"/>
                <a:gd name="T2" fmla="*/ 38 w 38"/>
                <a:gd name="T3" fmla="*/ 7 h 25"/>
                <a:gd name="T4" fmla="*/ 17 w 38"/>
                <a:gd name="T5" fmla="*/ 0 h 25"/>
                <a:gd name="T6" fmla="*/ 0 w 38"/>
                <a:gd name="T7" fmla="*/ 11 h 25"/>
                <a:gd name="T8" fmla="*/ 9 w 38"/>
                <a:gd name="T9" fmla="*/ 21 h 25"/>
                <a:gd name="T10" fmla="*/ 37 w 38"/>
                <a:gd name="T11" fmla="*/ 25 h 25"/>
                <a:gd name="T12" fmla="*/ 38 w 38"/>
                <a:gd name="T13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5">
                  <a:moveTo>
                    <a:pt x="38" y="7"/>
                  </a:moveTo>
                  <a:lnTo>
                    <a:pt x="38" y="7"/>
                  </a:lnTo>
                  <a:lnTo>
                    <a:pt x="17" y="0"/>
                  </a:lnTo>
                  <a:lnTo>
                    <a:pt x="0" y="11"/>
                  </a:lnTo>
                  <a:lnTo>
                    <a:pt x="9" y="21"/>
                  </a:lnTo>
                  <a:lnTo>
                    <a:pt x="37" y="25"/>
                  </a:lnTo>
                  <a:lnTo>
                    <a:pt x="38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3" name="Freeform 149">
              <a:extLst>
                <a:ext uri="{FF2B5EF4-FFF2-40B4-BE49-F238E27FC236}">
                  <a16:creationId xmlns:a16="http://schemas.microsoft.com/office/drawing/2014/main" xmlns="" id="{0B2D889B-1708-DD4A-978D-7F2EF2B0D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238" y="4081463"/>
              <a:ext cx="131763" cy="69850"/>
            </a:xfrm>
            <a:custGeom>
              <a:avLst/>
              <a:gdLst>
                <a:gd name="T0" fmla="*/ 29 w 125"/>
                <a:gd name="T1" fmla="*/ 0 h 66"/>
                <a:gd name="T2" fmla="*/ 29 w 125"/>
                <a:gd name="T3" fmla="*/ 0 h 66"/>
                <a:gd name="T4" fmla="*/ 16 w 125"/>
                <a:gd name="T5" fmla="*/ 13 h 66"/>
                <a:gd name="T6" fmla="*/ 31 w 125"/>
                <a:gd name="T7" fmla="*/ 19 h 66"/>
                <a:gd name="T8" fmla="*/ 33 w 125"/>
                <a:gd name="T9" fmla="*/ 38 h 66"/>
                <a:gd name="T10" fmla="*/ 0 w 125"/>
                <a:gd name="T11" fmla="*/ 41 h 66"/>
                <a:gd name="T12" fmla="*/ 3 w 125"/>
                <a:gd name="T13" fmla="*/ 59 h 66"/>
                <a:gd name="T14" fmla="*/ 13 w 125"/>
                <a:gd name="T15" fmla="*/ 60 h 66"/>
                <a:gd name="T16" fmla="*/ 19 w 125"/>
                <a:gd name="T17" fmla="*/ 51 h 66"/>
                <a:gd name="T18" fmla="*/ 57 w 125"/>
                <a:gd name="T19" fmla="*/ 53 h 66"/>
                <a:gd name="T20" fmla="*/ 64 w 125"/>
                <a:gd name="T21" fmla="*/ 66 h 66"/>
                <a:gd name="T22" fmla="*/ 73 w 125"/>
                <a:gd name="T23" fmla="*/ 56 h 66"/>
                <a:gd name="T24" fmla="*/ 99 w 125"/>
                <a:gd name="T25" fmla="*/ 48 h 66"/>
                <a:gd name="T26" fmla="*/ 122 w 125"/>
                <a:gd name="T27" fmla="*/ 53 h 66"/>
                <a:gd name="T28" fmla="*/ 125 w 125"/>
                <a:gd name="T29" fmla="*/ 39 h 66"/>
                <a:gd name="T30" fmla="*/ 84 w 125"/>
                <a:gd name="T31" fmla="*/ 12 h 66"/>
                <a:gd name="T32" fmla="*/ 57 w 125"/>
                <a:gd name="T33" fmla="*/ 2 h 66"/>
                <a:gd name="T34" fmla="*/ 29 w 125"/>
                <a:gd name="T3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5" h="66">
                  <a:moveTo>
                    <a:pt x="29" y="0"/>
                  </a:moveTo>
                  <a:lnTo>
                    <a:pt x="29" y="0"/>
                  </a:lnTo>
                  <a:lnTo>
                    <a:pt x="16" y="13"/>
                  </a:lnTo>
                  <a:lnTo>
                    <a:pt x="31" y="19"/>
                  </a:lnTo>
                  <a:lnTo>
                    <a:pt x="33" y="38"/>
                  </a:lnTo>
                  <a:lnTo>
                    <a:pt x="0" y="41"/>
                  </a:lnTo>
                  <a:lnTo>
                    <a:pt x="3" y="59"/>
                  </a:lnTo>
                  <a:lnTo>
                    <a:pt x="13" y="60"/>
                  </a:lnTo>
                  <a:lnTo>
                    <a:pt x="19" y="51"/>
                  </a:lnTo>
                  <a:lnTo>
                    <a:pt x="57" y="53"/>
                  </a:lnTo>
                  <a:lnTo>
                    <a:pt x="64" y="66"/>
                  </a:lnTo>
                  <a:lnTo>
                    <a:pt x="73" y="56"/>
                  </a:lnTo>
                  <a:lnTo>
                    <a:pt x="99" y="48"/>
                  </a:lnTo>
                  <a:lnTo>
                    <a:pt x="122" y="53"/>
                  </a:lnTo>
                  <a:lnTo>
                    <a:pt x="125" y="39"/>
                  </a:lnTo>
                  <a:lnTo>
                    <a:pt x="84" y="12"/>
                  </a:lnTo>
                  <a:lnTo>
                    <a:pt x="57" y="2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4" name="Freeform 150">
              <a:extLst>
                <a:ext uri="{FF2B5EF4-FFF2-40B4-BE49-F238E27FC236}">
                  <a16:creationId xmlns:a16="http://schemas.microsoft.com/office/drawing/2014/main" xmlns="" id="{DC181004-CD76-664F-84B3-09BB4A4BB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5150" y="4087813"/>
              <a:ext cx="69850" cy="63500"/>
            </a:xfrm>
            <a:custGeom>
              <a:avLst/>
              <a:gdLst>
                <a:gd name="T0" fmla="*/ 67 w 67"/>
                <a:gd name="T1" fmla="*/ 33 h 60"/>
                <a:gd name="T2" fmla="*/ 67 w 67"/>
                <a:gd name="T3" fmla="*/ 33 h 60"/>
                <a:gd name="T4" fmla="*/ 26 w 67"/>
                <a:gd name="T5" fmla="*/ 6 h 60"/>
                <a:gd name="T6" fmla="*/ 6 w 67"/>
                <a:gd name="T7" fmla="*/ 0 h 60"/>
                <a:gd name="T8" fmla="*/ 0 w 67"/>
                <a:gd name="T9" fmla="*/ 47 h 60"/>
                <a:gd name="T10" fmla="*/ 6 w 67"/>
                <a:gd name="T11" fmla="*/ 60 h 60"/>
                <a:gd name="T12" fmla="*/ 15 w 67"/>
                <a:gd name="T13" fmla="*/ 50 h 60"/>
                <a:gd name="T14" fmla="*/ 42 w 67"/>
                <a:gd name="T15" fmla="*/ 43 h 60"/>
                <a:gd name="T16" fmla="*/ 65 w 67"/>
                <a:gd name="T17" fmla="*/ 47 h 60"/>
                <a:gd name="T18" fmla="*/ 67 w 67"/>
                <a:gd name="T19" fmla="*/ 3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60">
                  <a:moveTo>
                    <a:pt x="67" y="33"/>
                  </a:moveTo>
                  <a:lnTo>
                    <a:pt x="67" y="33"/>
                  </a:lnTo>
                  <a:lnTo>
                    <a:pt x="26" y="6"/>
                  </a:lnTo>
                  <a:lnTo>
                    <a:pt x="6" y="0"/>
                  </a:lnTo>
                  <a:lnTo>
                    <a:pt x="0" y="47"/>
                  </a:lnTo>
                  <a:lnTo>
                    <a:pt x="6" y="60"/>
                  </a:lnTo>
                  <a:lnTo>
                    <a:pt x="15" y="50"/>
                  </a:lnTo>
                  <a:lnTo>
                    <a:pt x="42" y="43"/>
                  </a:lnTo>
                  <a:lnTo>
                    <a:pt x="65" y="47"/>
                  </a:lnTo>
                  <a:lnTo>
                    <a:pt x="67" y="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5" name="Freeform 151">
              <a:extLst>
                <a:ext uri="{FF2B5EF4-FFF2-40B4-BE49-F238E27FC236}">
                  <a16:creationId xmlns:a16="http://schemas.microsoft.com/office/drawing/2014/main" xmlns="" id="{4CAFFD50-237D-6E43-8803-1BEC91B57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238" y="4081463"/>
              <a:ext cx="58738" cy="63500"/>
            </a:xfrm>
            <a:custGeom>
              <a:avLst/>
              <a:gdLst>
                <a:gd name="T0" fmla="*/ 29 w 56"/>
                <a:gd name="T1" fmla="*/ 0 h 60"/>
                <a:gd name="T2" fmla="*/ 29 w 56"/>
                <a:gd name="T3" fmla="*/ 0 h 60"/>
                <a:gd name="T4" fmla="*/ 56 w 56"/>
                <a:gd name="T5" fmla="*/ 3 h 60"/>
                <a:gd name="T6" fmla="*/ 53 w 56"/>
                <a:gd name="T7" fmla="*/ 36 h 60"/>
                <a:gd name="T8" fmla="*/ 50 w 56"/>
                <a:gd name="T9" fmla="*/ 53 h 60"/>
                <a:gd name="T10" fmla="*/ 19 w 56"/>
                <a:gd name="T11" fmla="*/ 51 h 60"/>
                <a:gd name="T12" fmla="*/ 13 w 56"/>
                <a:gd name="T13" fmla="*/ 60 h 60"/>
                <a:gd name="T14" fmla="*/ 4 w 56"/>
                <a:gd name="T15" fmla="*/ 59 h 60"/>
                <a:gd name="T16" fmla="*/ 0 w 56"/>
                <a:gd name="T17" fmla="*/ 41 h 60"/>
                <a:gd name="T18" fmla="*/ 33 w 56"/>
                <a:gd name="T19" fmla="*/ 38 h 60"/>
                <a:gd name="T20" fmla="*/ 31 w 56"/>
                <a:gd name="T21" fmla="*/ 19 h 60"/>
                <a:gd name="T22" fmla="*/ 16 w 56"/>
                <a:gd name="T23" fmla="*/ 13 h 60"/>
                <a:gd name="T24" fmla="*/ 29 w 56"/>
                <a:gd name="T2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60">
                  <a:moveTo>
                    <a:pt x="29" y="0"/>
                  </a:moveTo>
                  <a:lnTo>
                    <a:pt x="29" y="0"/>
                  </a:lnTo>
                  <a:lnTo>
                    <a:pt x="56" y="3"/>
                  </a:lnTo>
                  <a:lnTo>
                    <a:pt x="53" y="36"/>
                  </a:lnTo>
                  <a:lnTo>
                    <a:pt x="50" y="53"/>
                  </a:lnTo>
                  <a:lnTo>
                    <a:pt x="19" y="51"/>
                  </a:lnTo>
                  <a:lnTo>
                    <a:pt x="13" y="60"/>
                  </a:lnTo>
                  <a:lnTo>
                    <a:pt x="4" y="59"/>
                  </a:lnTo>
                  <a:lnTo>
                    <a:pt x="0" y="41"/>
                  </a:lnTo>
                  <a:lnTo>
                    <a:pt x="33" y="38"/>
                  </a:lnTo>
                  <a:lnTo>
                    <a:pt x="31" y="19"/>
                  </a:lnTo>
                  <a:lnTo>
                    <a:pt x="16" y="13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6" name="Freeform 152">
              <a:extLst>
                <a:ext uri="{FF2B5EF4-FFF2-40B4-BE49-F238E27FC236}">
                  <a16:creationId xmlns:a16="http://schemas.microsoft.com/office/drawing/2014/main" xmlns="" id="{A3690CC5-5ED3-A645-8A3A-66BB9DE21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3613" y="6011863"/>
              <a:ext cx="44450" cy="31750"/>
            </a:xfrm>
            <a:custGeom>
              <a:avLst/>
              <a:gdLst>
                <a:gd name="T0" fmla="*/ 41 w 41"/>
                <a:gd name="T1" fmla="*/ 2 h 30"/>
                <a:gd name="T2" fmla="*/ 41 w 41"/>
                <a:gd name="T3" fmla="*/ 2 h 30"/>
                <a:gd name="T4" fmla="*/ 20 w 41"/>
                <a:gd name="T5" fmla="*/ 0 h 30"/>
                <a:gd name="T6" fmla="*/ 0 w 41"/>
                <a:gd name="T7" fmla="*/ 14 h 30"/>
                <a:gd name="T8" fmla="*/ 15 w 41"/>
                <a:gd name="T9" fmla="*/ 30 h 30"/>
                <a:gd name="T10" fmla="*/ 41 w 41"/>
                <a:gd name="T11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0">
                  <a:moveTo>
                    <a:pt x="41" y="2"/>
                  </a:moveTo>
                  <a:lnTo>
                    <a:pt x="41" y="2"/>
                  </a:lnTo>
                  <a:lnTo>
                    <a:pt x="20" y="0"/>
                  </a:lnTo>
                  <a:lnTo>
                    <a:pt x="0" y="14"/>
                  </a:lnTo>
                  <a:lnTo>
                    <a:pt x="15" y="30"/>
                  </a:lnTo>
                  <a:lnTo>
                    <a:pt x="41" y="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7" name="Freeform 153">
              <a:extLst>
                <a:ext uri="{FF2B5EF4-FFF2-40B4-BE49-F238E27FC236}">
                  <a16:creationId xmlns:a16="http://schemas.microsoft.com/office/drawing/2014/main" xmlns="" id="{E664F98B-221E-4D4B-BBCD-C9E3CE9FFF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1713" y="6002338"/>
              <a:ext cx="50800" cy="47625"/>
            </a:xfrm>
            <a:custGeom>
              <a:avLst/>
              <a:gdLst>
                <a:gd name="T0" fmla="*/ 27 w 48"/>
                <a:gd name="T1" fmla="*/ 0 h 45"/>
                <a:gd name="T2" fmla="*/ 27 w 48"/>
                <a:gd name="T3" fmla="*/ 0 h 45"/>
                <a:gd name="T4" fmla="*/ 20 w 48"/>
                <a:gd name="T5" fmla="*/ 22 h 45"/>
                <a:gd name="T6" fmla="*/ 0 w 48"/>
                <a:gd name="T7" fmla="*/ 39 h 45"/>
                <a:gd name="T8" fmla="*/ 2 w 48"/>
                <a:gd name="T9" fmla="*/ 45 h 45"/>
                <a:gd name="T10" fmla="*/ 35 w 48"/>
                <a:gd name="T11" fmla="*/ 32 h 45"/>
                <a:gd name="T12" fmla="*/ 48 w 48"/>
                <a:gd name="T13" fmla="*/ 15 h 45"/>
                <a:gd name="T14" fmla="*/ 27 w 48"/>
                <a:gd name="T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45">
                  <a:moveTo>
                    <a:pt x="27" y="0"/>
                  </a:moveTo>
                  <a:lnTo>
                    <a:pt x="27" y="0"/>
                  </a:lnTo>
                  <a:lnTo>
                    <a:pt x="20" y="22"/>
                  </a:lnTo>
                  <a:lnTo>
                    <a:pt x="0" y="39"/>
                  </a:lnTo>
                  <a:lnTo>
                    <a:pt x="2" y="45"/>
                  </a:lnTo>
                  <a:lnTo>
                    <a:pt x="35" y="32"/>
                  </a:lnTo>
                  <a:lnTo>
                    <a:pt x="48" y="15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8" name="Freeform 154">
              <a:extLst>
                <a:ext uri="{FF2B5EF4-FFF2-40B4-BE49-F238E27FC236}">
                  <a16:creationId xmlns:a16="http://schemas.microsoft.com/office/drawing/2014/main" xmlns="" id="{AB0512A0-2F28-C549-A5C5-966C30235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888" y="2759076"/>
              <a:ext cx="192088" cy="125413"/>
            </a:xfrm>
            <a:custGeom>
              <a:avLst/>
              <a:gdLst>
                <a:gd name="T0" fmla="*/ 54 w 182"/>
                <a:gd name="T1" fmla="*/ 8 h 118"/>
                <a:gd name="T2" fmla="*/ 54 w 182"/>
                <a:gd name="T3" fmla="*/ 8 h 118"/>
                <a:gd name="T4" fmla="*/ 39 w 182"/>
                <a:gd name="T5" fmla="*/ 0 h 118"/>
                <a:gd name="T6" fmla="*/ 18 w 182"/>
                <a:gd name="T7" fmla="*/ 13 h 118"/>
                <a:gd name="T8" fmla="*/ 0 w 182"/>
                <a:gd name="T9" fmla="*/ 29 h 118"/>
                <a:gd name="T10" fmla="*/ 1 w 182"/>
                <a:gd name="T11" fmla="*/ 39 h 118"/>
                <a:gd name="T12" fmla="*/ 24 w 182"/>
                <a:gd name="T13" fmla="*/ 41 h 118"/>
                <a:gd name="T14" fmla="*/ 22 w 182"/>
                <a:gd name="T15" fmla="*/ 58 h 118"/>
                <a:gd name="T16" fmla="*/ 14 w 182"/>
                <a:gd name="T17" fmla="*/ 66 h 118"/>
                <a:gd name="T18" fmla="*/ 16 w 182"/>
                <a:gd name="T19" fmla="*/ 71 h 118"/>
                <a:gd name="T20" fmla="*/ 39 w 182"/>
                <a:gd name="T21" fmla="*/ 73 h 118"/>
                <a:gd name="T22" fmla="*/ 39 w 182"/>
                <a:gd name="T23" fmla="*/ 100 h 118"/>
                <a:gd name="T24" fmla="*/ 73 w 182"/>
                <a:gd name="T25" fmla="*/ 105 h 118"/>
                <a:gd name="T26" fmla="*/ 92 w 182"/>
                <a:gd name="T27" fmla="*/ 117 h 118"/>
                <a:gd name="T28" fmla="*/ 114 w 182"/>
                <a:gd name="T29" fmla="*/ 118 h 118"/>
                <a:gd name="T30" fmla="*/ 152 w 182"/>
                <a:gd name="T31" fmla="*/ 99 h 118"/>
                <a:gd name="T32" fmla="*/ 182 w 182"/>
                <a:gd name="T33" fmla="*/ 60 h 118"/>
                <a:gd name="T34" fmla="*/ 182 w 182"/>
                <a:gd name="T35" fmla="*/ 34 h 118"/>
                <a:gd name="T36" fmla="*/ 164 w 182"/>
                <a:gd name="T37" fmla="*/ 19 h 118"/>
                <a:gd name="T38" fmla="*/ 149 w 182"/>
                <a:gd name="T39" fmla="*/ 6 h 118"/>
                <a:gd name="T40" fmla="*/ 143 w 182"/>
                <a:gd name="T41" fmla="*/ 11 h 118"/>
                <a:gd name="T42" fmla="*/ 133 w 182"/>
                <a:gd name="T43" fmla="*/ 24 h 118"/>
                <a:gd name="T44" fmla="*/ 121 w 182"/>
                <a:gd name="T45" fmla="*/ 22 h 118"/>
                <a:gd name="T46" fmla="*/ 109 w 182"/>
                <a:gd name="T47" fmla="*/ 10 h 118"/>
                <a:gd name="T48" fmla="*/ 95 w 182"/>
                <a:gd name="T49" fmla="*/ 11 h 118"/>
                <a:gd name="T50" fmla="*/ 73 w 182"/>
                <a:gd name="T51" fmla="*/ 29 h 118"/>
                <a:gd name="T52" fmla="*/ 60 w 182"/>
                <a:gd name="T53" fmla="*/ 43 h 118"/>
                <a:gd name="T54" fmla="*/ 53 w 182"/>
                <a:gd name="T55" fmla="*/ 37 h 118"/>
                <a:gd name="T56" fmla="*/ 52 w 182"/>
                <a:gd name="T57" fmla="*/ 21 h 118"/>
                <a:gd name="T58" fmla="*/ 59 w 182"/>
                <a:gd name="T59" fmla="*/ 17 h 118"/>
                <a:gd name="T60" fmla="*/ 54 w 182"/>
                <a:gd name="T61" fmla="*/ 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2" h="118">
                  <a:moveTo>
                    <a:pt x="54" y="8"/>
                  </a:moveTo>
                  <a:lnTo>
                    <a:pt x="54" y="8"/>
                  </a:lnTo>
                  <a:lnTo>
                    <a:pt x="39" y="0"/>
                  </a:lnTo>
                  <a:lnTo>
                    <a:pt x="18" y="13"/>
                  </a:lnTo>
                  <a:lnTo>
                    <a:pt x="0" y="29"/>
                  </a:lnTo>
                  <a:lnTo>
                    <a:pt x="1" y="39"/>
                  </a:lnTo>
                  <a:lnTo>
                    <a:pt x="24" y="41"/>
                  </a:lnTo>
                  <a:lnTo>
                    <a:pt x="22" y="58"/>
                  </a:lnTo>
                  <a:lnTo>
                    <a:pt x="14" y="66"/>
                  </a:lnTo>
                  <a:lnTo>
                    <a:pt x="16" y="71"/>
                  </a:lnTo>
                  <a:lnTo>
                    <a:pt x="39" y="73"/>
                  </a:lnTo>
                  <a:lnTo>
                    <a:pt x="39" y="100"/>
                  </a:lnTo>
                  <a:lnTo>
                    <a:pt x="73" y="105"/>
                  </a:lnTo>
                  <a:lnTo>
                    <a:pt x="92" y="117"/>
                  </a:lnTo>
                  <a:lnTo>
                    <a:pt x="114" y="118"/>
                  </a:lnTo>
                  <a:lnTo>
                    <a:pt x="152" y="99"/>
                  </a:lnTo>
                  <a:lnTo>
                    <a:pt x="182" y="60"/>
                  </a:lnTo>
                  <a:lnTo>
                    <a:pt x="182" y="34"/>
                  </a:lnTo>
                  <a:lnTo>
                    <a:pt x="164" y="19"/>
                  </a:lnTo>
                  <a:lnTo>
                    <a:pt x="149" y="6"/>
                  </a:lnTo>
                  <a:lnTo>
                    <a:pt x="143" y="11"/>
                  </a:lnTo>
                  <a:lnTo>
                    <a:pt x="133" y="24"/>
                  </a:lnTo>
                  <a:lnTo>
                    <a:pt x="121" y="22"/>
                  </a:lnTo>
                  <a:lnTo>
                    <a:pt x="109" y="10"/>
                  </a:lnTo>
                  <a:lnTo>
                    <a:pt x="95" y="11"/>
                  </a:lnTo>
                  <a:lnTo>
                    <a:pt x="73" y="29"/>
                  </a:lnTo>
                  <a:lnTo>
                    <a:pt x="60" y="43"/>
                  </a:lnTo>
                  <a:lnTo>
                    <a:pt x="53" y="37"/>
                  </a:lnTo>
                  <a:lnTo>
                    <a:pt x="52" y="21"/>
                  </a:lnTo>
                  <a:lnTo>
                    <a:pt x="59" y="17"/>
                  </a:lnTo>
                  <a:lnTo>
                    <a:pt x="54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9" name="Freeform 155">
              <a:extLst>
                <a:ext uri="{FF2B5EF4-FFF2-40B4-BE49-F238E27FC236}">
                  <a16:creationId xmlns:a16="http://schemas.microsoft.com/office/drawing/2014/main" xmlns="" id="{F40C0936-4225-3142-BB51-799C74C43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3950" y="2227263"/>
              <a:ext cx="144463" cy="131763"/>
            </a:xfrm>
            <a:custGeom>
              <a:avLst/>
              <a:gdLst>
                <a:gd name="T0" fmla="*/ 103 w 137"/>
                <a:gd name="T1" fmla="*/ 13 h 124"/>
                <a:gd name="T2" fmla="*/ 103 w 137"/>
                <a:gd name="T3" fmla="*/ 13 h 124"/>
                <a:gd name="T4" fmla="*/ 90 w 137"/>
                <a:gd name="T5" fmla="*/ 0 h 124"/>
                <a:gd name="T6" fmla="*/ 61 w 137"/>
                <a:gd name="T7" fmla="*/ 14 h 124"/>
                <a:gd name="T8" fmla="*/ 8 w 137"/>
                <a:gd name="T9" fmla="*/ 14 h 124"/>
                <a:gd name="T10" fmla="*/ 0 w 137"/>
                <a:gd name="T11" fmla="*/ 45 h 124"/>
                <a:gd name="T12" fmla="*/ 30 w 137"/>
                <a:gd name="T13" fmla="*/ 71 h 124"/>
                <a:gd name="T14" fmla="*/ 43 w 137"/>
                <a:gd name="T15" fmla="*/ 69 h 124"/>
                <a:gd name="T16" fmla="*/ 61 w 137"/>
                <a:gd name="T17" fmla="*/ 38 h 124"/>
                <a:gd name="T18" fmla="*/ 77 w 137"/>
                <a:gd name="T19" fmla="*/ 49 h 124"/>
                <a:gd name="T20" fmla="*/ 66 w 137"/>
                <a:gd name="T21" fmla="*/ 71 h 124"/>
                <a:gd name="T22" fmla="*/ 60 w 137"/>
                <a:gd name="T23" fmla="*/ 104 h 124"/>
                <a:gd name="T24" fmla="*/ 73 w 137"/>
                <a:gd name="T25" fmla="*/ 124 h 124"/>
                <a:gd name="T26" fmla="*/ 101 w 137"/>
                <a:gd name="T27" fmla="*/ 78 h 124"/>
                <a:gd name="T28" fmla="*/ 137 w 137"/>
                <a:gd name="T29" fmla="*/ 34 h 124"/>
                <a:gd name="T30" fmla="*/ 123 w 137"/>
                <a:gd name="T31" fmla="*/ 22 h 124"/>
                <a:gd name="T32" fmla="*/ 103 w 137"/>
                <a:gd name="T33" fmla="*/ 1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7" h="124">
                  <a:moveTo>
                    <a:pt x="103" y="13"/>
                  </a:moveTo>
                  <a:lnTo>
                    <a:pt x="103" y="13"/>
                  </a:lnTo>
                  <a:lnTo>
                    <a:pt x="90" y="0"/>
                  </a:lnTo>
                  <a:lnTo>
                    <a:pt x="61" y="14"/>
                  </a:lnTo>
                  <a:lnTo>
                    <a:pt x="8" y="14"/>
                  </a:lnTo>
                  <a:lnTo>
                    <a:pt x="0" y="45"/>
                  </a:lnTo>
                  <a:lnTo>
                    <a:pt x="30" y="71"/>
                  </a:lnTo>
                  <a:lnTo>
                    <a:pt x="43" y="69"/>
                  </a:lnTo>
                  <a:lnTo>
                    <a:pt x="61" y="38"/>
                  </a:lnTo>
                  <a:lnTo>
                    <a:pt x="77" y="49"/>
                  </a:lnTo>
                  <a:lnTo>
                    <a:pt x="66" y="71"/>
                  </a:lnTo>
                  <a:lnTo>
                    <a:pt x="60" y="104"/>
                  </a:lnTo>
                  <a:lnTo>
                    <a:pt x="73" y="124"/>
                  </a:lnTo>
                  <a:lnTo>
                    <a:pt x="101" y="78"/>
                  </a:lnTo>
                  <a:lnTo>
                    <a:pt x="137" y="34"/>
                  </a:lnTo>
                  <a:lnTo>
                    <a:pt x="123" y="22"/>
                  </a:lnTo>
                  <a:lnTo>
                    <a:pt x="103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0" name="Freeform 156">
              <a:extLst>
                <a:ext uri="{FF2B5EF4-FFF2-40B4-BE49-F238E27FC236}">
                  <a16:creationId xmlns:a16="http://schemas.microsoft.com/office/drawing/2014/main" xmlns="" id="{F43661AE-AD4C-C942-B8FF-88A136FF8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3963" y="2182813"/>
              <a:ext cx="147638" cy="76200"/>
            </a:xfrm>
            <a:custGeom>
              <a:avLst/>
              <a:gdLst>
                <a:gd name="T0" fmla="*/ 24 w 139"/>
                <a:gd name="T1" fmla="*/ 0 h 73"/>
                <a:gd name="T2" fmla="*/ 24 w 139"/>
                <a:gd name="T3" fmla="*/ 0 h 73"/>
                <a:gd name="T4" fmla="*/ 0 w 139"/>
                <a:gd name="T5" fmla="*/ 22 h 73"/>
                <a:gd name="T6" fmla="*/ 14 w 139"/>
                <a:gd name="T7" fmla="*/ 43 h 73"/>
                <a:gd name="T8" fmla="*/ 39 w 139"/>
                <a:gd name="T9" fmla="*/ 43 h 73"/>
                <a:gd name="T10" fmla="*/ 49 w 139"/>
                <a:gd name="T11" fmla="*/ 57 h 73"/>
                <a:gd name="T12" fmla="*/ 80 w 139"/>
                <a:gd name="T13" fmla="*/ 73 h 73"/>
                <a:gd name="T14" fmla="*/ 115 w 139"/>
                <a:gd name="T15" fmla="*/ 53 h 73"/>
                <a:gd name="T16" fmla="*/ 139 w 139"/>
                <a:gd name="T17" fmla="*/ 32 h 73"/>
                <a:gd name="T18" fmla="*/ 131 w 139"/>
                <a:gd name="T19" fmla="*/ 15 h 73"/>
                <a:gd name="T20" fmla="*/ 107 w 139"/>
                <a:gd name="T21" fmla="*/ 1 h 73"/>
                <a:gd name="T22" fmla="*/ 89 w 139"/>
                <a:gd name="T23" fmla="*/ 17 h 73"/>
                <a:gd name="T24" fmla="*/ 77 w 139"/>
                <a:gd name="T25" fmla="*/ 2 h 73"/>
                <a:gd name="T26" fmla="*/ 68 w 139"/>
                <a:gd name="T27" fmla="*/ 3 h 73"/>
                <a:gd name="T28" fmla="*/ 56 w 139"/>
                <a:gd name="T29" fmla="*/ 29 h 73"/>
                <a:gd name="T30" fmla="*/ 38 w 139"/>
                <a:gd name="T31" fmla="*/ 12 h 73"/>
                <a:gd name="T32" fmla="*/ 36 w 139"/>
                <a:gd name="T33" fmla="*/ 0 h 73"/>
                <a:gd name="T34" fmla="*/ 24 w 139"/>
                <a:gd name="T3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9" h="73">
                  <a:moveTo>
                    <a:pt x="24" y="0"/>
                  </a:moveTo>
                  <a:lnTo>
                    <a:pt x="24" y="0"/>
                  </a:lnTo>
                  <a:lnTo>
                    <a:pt x="0" y="22"/>
                  </a:lnTo>
                  <a:lnTo>
                    <a:pt x="14" y="43"/>
                  </a:lnTo>
                  <a:lnTo>
                    <a:pt x="39" y="43"/>
                  </a:lnTo>
                  <a:lnTo>
                    <a:pt x="49" y="57"/>
                  </a:lnTo>
                  <a:lnTo>
                    <a:pt x="80" y="73"/>
                  </a:lnTo>
                  <a:lnTo>
                    <a:pt x="115" y="53"/>
                  </a:lnTo>
                  <a:lnTo>
                    <a:pt x="139" y="32"/>
                  </a:lnTo>
                  <a:lnTo>
                    <a:pt x="131" y="15"/>
                  </a:lnTo>
                  <a:lnTo>
                    <a:pt x="107" y="1"/>
                  </a:lnTo>
                  <a:lnTo>
                    <a:pt x="89" y="17"/>
                  </a:lnTo>
                  <a:lnTo>
                    <a:pt x="77" y="2"/>
                  </a:lnTo>
                  <a:lnTo>
                    <a:pt x="68" y="3"/>
                  </a:lnTo>
                  <a:lnTo>
                    <a:pt x="56" y="29"/>
                  </a:lnTo>
                  <a:lnTo>
                    <a:pt x="38" y="12"/>
                  </a:lnTo>
                  <a:lnTo>
                    <a:pt x="36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1" name="Freeform 157">
              <a:extLst>
                <a:ext uri="{FF2B5EF4-FFF2-40B4-BE49-F238E27FC236}">
                  <a16:creationId xmlns:a16="http://schemas.microsoft.com/office/drawing/2014/main" xmlns="" id="{15A06D71-4EF1-B346-B324-C1121A3B5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2284413"/>
              <a:ext cx="60325" cy="49213"/>
            </a:xfrm>
            <a:custGeom>
              <a:avLst/>
              <a:gdLst>
                <a:gd name="T0" fmla="*/ 34 w 57"/>
                <a:gd name="T1" fmla="*/ 0 h 46"/>
                <a:gd name="T2" fmla="*/ 34 w 57"/>
                <a:gd name="T3" fmla="*/ 0 h 46"/>
                <a:gd name="T4" fmla="*/ 16 w 57"/>
                <a:gd name="T5" fmla="*/ 16 h 46"/>
                <a:gd name="T6" fmla="*/ 0 w 57"/>
                <a:gd name="T7" fmla="*/ 28 h 46"/>
                <a:gd name="T8" fmla="*/ 7 w 57"/>
                <a:gd name="T9" fmla="*/ 41 h 46"/>
                <a:gd name="T10" fmla="*/ 22 w 57"/>
                <a:gd name="T11" fmla="*/ 46 h 46"/>
                <a:gd name="T12" fmla="*/ 46 w 57"/>
                <a:gd name="T13" fmla="*/ 35 h 46"/>
                <a:gd name="T14" fmla="*/ 57 w 57"/>
                <a:gd name="T15" fmla="*/ 21 h 46"/>
                <a:gd name="T16" fmla="*/ 47 w 57"/>
                <a:gd name="T17" fmla="*/ 4 h 46"/>
                <a:gd name="T18" fmla="*/ 34 w 57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6">
                  <a:moveTo>
                    <a:pt x="34" y="0"/>
                  </a:moveTo>
                  <a:lnTo>
                    <a:pt x="34" y="0"/>
                  </a:lnTo>
                  <a:lnTo>
                    <a:pt x="16" y="16"/>
                  </a:lnTo>
                  <a:lnTo>
                    <a:pt x="0" y="28"/>
                  </a:lnTo>
                  <a:lnTo>
                    <a:pt x="7" y="41"/>
                  </a:lnTo>
                  <a:lnTo>
                    <a:pt x="22" y="46"/>
                  </a:lnTo>
                  <a:lnTo>
                    <a:pt x="46" y="35"/>
                  </a:lnTo>
                  <a:lnTo>
                    <a:pt x="57" y="21"/>
                  </a:lnTo>
                  <a:lnTo>
                    <a:pt x="47" y="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2" name="Freeform 158">
              <a:extLst>
                <a:ext uri="{FF2B5EF4-FFF2-40B4-BE49-F238E27FC236}">
                  <a16:creationId xmlns:a16="http://schemas.microsoft.com/office/drawing/2014/main" xmlns="" id="{12ABF3AD-C164-5E49-BFB6-04BAAD76CD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3225" y="2116138"/>
              <a:ext cx="68263" cy="60325"/>
            </a:xfrm>
            <a:custGeom>
              <a:avLst/>
              <a:gdLst>
                <a:gd name="T0" fmla="*/ 50 w 64"/>
                <a:gd name="T1" fmla="*/ 0 h 58"/>
                <a:gd name="T2" fmla="*/ 50 w 64"/>
                <a:gd name="T3" fmla="*/ 0 h 58"/>
                <a:gd name="T4" fmla="*/ 64 w 64"/>
                <a:gd name="T5" fmla="*/ 6 h 58"/>
                <a:gd name="T6" fmla="*/ 54 w 64"/>
                <a:gd name="T7" fmla="*/ 22 h 58"/>
                <a:gd name="T8" fmla="*/ 54 w 64"/>
                <a:gd name="T9" fmla="*/ 45 h 58"/>
                <a:gd name="T10" fmla="*/ 34 w 64"/>
                <a:gd name="T11" fmla="*/ 58 h 58"/>
                <a:gd name="T12" fmla="*/ 12 w 64"/>
                <a:gd name="T13" fmla="*/ 58 h 58"/>
                <a:gd name="T14" fmla="*/ 0 w 64"/>
                <a:gd name="T15" fmla="*/ 43 h 58"/>
                <a:gd name="T16" fmla="*/ 2 w 64"/>
                <a:gd name="T17" fmla="*/ 26 h 58"/>
                <a:gd name="T18" fmla="*/ 11 w 64"/>
                <a:gd name="T19" fmla="*/ 14 h 58"/>
                <a:gd name="T20" fmla="*/ 30 w 64"/>
                <a:gd name="T21" fmla="*/ 14 h 58"/>
                <a:gd name="T22" fmla="*/ 50 w 64"/>
                <a:gd name="T2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58">
                  <a:moveTo>
                    <a:pt x="50" y="0"/>
                  </a:moveTo>
                  <a:lnTo>
                    <a:pt x="50" y="0"/>
                  </a:lnTo>
                  <a:lnTo>
                    <a:pt x="64" y="6"/>
                  </a:lnTo>
                  <a:lnTo>
                    <a:pt x="54" y="22"/>
                  </a:lnTo>
                  <a:lnTo>
                    <a:pt x="54" y="45"/>
                  </a:lnTo>
                  <a:lnTo>
                    <a:pt x="34" y="58"/>
                  </a:lnTo>
                  <a:lnTo>
                    <a:pt x="12" y="58"/>
                  </a:lnTo>
                  <a:lnTo>
                    <a:pt x="0" y="43"/>
                  </a:lnTo>
                  <a:lnTo>
                    <a:pt x="2" y="26"/>
                  </a:lnTo>
                  <a:lnTo>
                    <a:pt x="11" y="14"/>
                  </a:lnTo>
                  <a:lnTo>
                    <a:pt x="30" y="14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3" name="Freeform 159">
              <a:extLst>
                <a:ext uri="{FF2B5EF4-FFF2-40B4-BE49-F238E27FC236}">
                  <a16:creationId xmlns:a16="http://schemas.microsoft.com/office/drawing/2014/main" xmlns="" id="{7F2190B5-F0F9-A444-9F36-9EB8995B5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1175" y="2093913"/>
              <a:ext cx="50800" cy="34925"/>
            </a:xfrm>
            <a:custGeom>
              <a:avLst/>
              <a:gdLst>
                <a:gd name="T0" fmla="*/ 0 w 49"/>
                <a:gd name="T1" fmla="*/ 6 h 34"/>
                <a:gd name="T2" fmla="*/ 0 w 49"/>
                <a:gd name="T3" fmla="*/ 6 h 34"/>
                <a:gd name="T4" fmla="*/ 0 w 49"/>
                <a:gd name="T5" fmla="*/ 23 h 34"/>
                <a:gd name="T6" fmla="*/ 14 w 49"/>
                <a:gd name="T7" fmla="*/ 34 h 34"/>
                <a:gd name="T8" fmla="*/ 33 w 49"/>
                <a:gd name="T9" fmla="*/ 32 h 34"/>
                <a:gd name="T10" fmla="*/ 49 w 49"/>
                <a:gd name="T11" fmla="*/ 17 h 34"/>
                <a:gd name="T12" fmla="*/ 49 w 49"/>
                <a:gd name="T13" fmla="*/ 6 h 34"/>
                <a:gd name="T14" fmla="*/ 34 w 49"/>
                <a:gd name="T15" fmla="*/ 6 h 34"/>
                <a:gd name="T16" fmla="*/ 22 w 49"/>
                <a:gd name="T17" fmla="*/ 10 h 34"/>
                <a:gd name="T18" fmla="*/ 13 w 49"/>
                <a:gd name="T19" fmla="*/ 0 h 34"/>
                <a:gd name="T20" fmla="*/ 0 w 49"/>
                <a:gd name="T21" fmla="*/ 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34">
                  <a:moveTo>
                    <a:pt x="0" y="6"/>
                  </a:moveTo>
                  <a:lnTo>
                    <a:pt x="0" y="6"/>
                  </a:lnTo>
                  <a:lnTo>
                    <a:pt x="0" y="23"/>
                  </a:lnTo>
                  <a:lnTo>
                    <a:pt x="14" y="34"/>
                  </a:lnTo>
                  <a:lnTo>
                    <a:pt x="33" y="32"/>
                  </a:lnTo>
                  <a:lnTo>
                    <a:pt x="49" y="17"/>
                  </a:lnTo>
                  <a:lnTo>
                    <a:pt x="49" y="6"/>
                  </a:lnTo>
                  <a:lnTo>
                    <a:pt x="34" y="6"/>
                  </a:lnTo>
                  <a:lnTo>
                    <a:pt x="22" y="10"/>
                  </a:lnTo>
                  <a:lnTo>
                    <a:pt x="13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4" name="Freeform 160">
              <a:extLst>
                <a:ext uri="{FF2B5EF4-FFF2-40B4-BE49-F238E27FC236}">
                  <a16:creationId xmlns:a16="http://schemas.microsoft.com/office/drawing/2014/main" xmlns="" id="{02D34F88-A550-BA4A-B29E-0E25F022D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2138" y="2093913"/>
              <a:ext cx="44450" cy="31750"/>
            </a:xfrm>
            <a:custGeom>
              <a:avLst/>
              <a:gdLst>
                <a:gd name="T0" fmla="*/ 0 w 41"/>
                <a:gd name="T1" fmla="*/ 7 h 29"/>
                <a:gd name="T2" fmla="*/ 0 w 41"/>
                <a:gd name="T3" fmla="*/ 7 h 29"/>
                <a:gd name="T4" fmla="*/ 9 w 41"/>
                <a:gd name="T5" fmla="*/ 27 h 29"/>
                <a:gd name="T6" fmla="*/ 28 w 41"/>
                <a:gd name="T7" fmla="*/ 29 h 29"/>
                <a:gd name="T8" fmla="*/ 41 w 41"/>
                <a:gd name="T9" fmla="*/ 23 h 29"/>
                <a:gd name="T10" fmla="*/ 35 w 41"/>
                <a:gd name="T11" fmla="*/ 4 h 29"/>
                <a:gd name="T12" fmla="*/ 17 w 41"/>
                <a:gd name="T13" fmla="*/ 0 h 29"/>
                <a:gd name="T14" fmla="*/ 0 w 41"/>
                <a:gd name="T15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29">
                  <a:moveTo>
                    <a:pt x="0" y="7"/>
                  </a:moveTo>
                  <a:lnTo>
                    <a:pt x="0" y="7"/>
                  </a:lnTo>
                  <a:lnTo>
                    <a:pt x="9" y="27"/>
                  </a:lnTo>
                  <a:lnTo>
                    <a:pt x="28" y="29"/>
                  </a:lnTo>
                  <a:lnTo>
                    <a:pt x="41" y="23"/>
                  </a:lnTo>
                  <a:lnTo>
                    <a:pt x="35" y="4"/>
                  </a:lnTo>
                  <a:lnTo>
                    <a:pt x="17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5" name="Freeform 161">
              <a:extLst>
                <a:ext uri="{FF2B5EF4-FFF2-40B4-BE49-F238E27FC236}">
                  <a16:creationId xmlns:a16="http://schemas.microsoft.com/office/drawing/2014/main" xmlns="" id="{59EE059F-97DC-2643-B8D9-9761F66E4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2938" y="2070101"/>
              <a:ext cx="34925" cy="47625"/>
            </a:xfrm>
            <a:custGeom>
              <a:avLst/>
              <a:gdLst>
                <a:gd name="T0" fmla="*/ 29 w 33"/>
                <a:gd name="T1" fmla="*/ 3 h 45"/>
                <a:gd name="T2" fmla="*/ 29 w 33"/>
                <a:gd name="T3" fmla="*/ 3 h 45"/>
                <a:gd name="T4" fmla="*/ 14 w 33"/>
                <a:gd name="T5" fmla="*/ 0 h 45"/>
                <a:gd name="T6" fmla="*/ 0 w 33"/>
                <a:gd name="T7" fmla="*/ 13 h 45"/>
                <a:gd name="T8" fmla="*/ 7 w 33"/>
                <a:gd name="T9" fmla="*/ 26 h 45"/>
                <a:gd name="T10" fmla="*/ 11 w 33"/>
                <a:gd name="T11" fmla="*/ 45 h 45"/>
                <a:gd name="T12" fmla="*/ 29 w 33"/>
                <a:gd name="T13" fmla="*/ 31 h 45"/>
                <a:gd name="T14" fmla="*/ 33 w 33"/>
                <a:gd name="T15" fmla="*/ 16 h 45"/>
                <a:gd name="T16" fmla="*/ 29 w 33"/>
                <a:gd name="T17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45">
                  <a:moveTo>
                    <a:pt x="29" y="3"/>
                  </a:moveTo>
                  <a:lnTo>
                    <a:pt x="29" y="3"/>
                  </a:lnTo>
                  <a:lnTo>
                    <a:pt x="14" y="0"/>
                  </a:lnTo>
                  <a:lnTo>
                    <a:pt x="0" y="13"/>
                  </a:lnTo>
                  <a:lnTo>
                    <a:pt x="7" y="26"/>
                  </a:lnTo>
                  <a:lnTo>
                    <a:pt x="11" y="45"/>
                  </a:lnTo>
                  <a:lnTo>
                    <a:pt x="29" y="31"/>
                  </a:lnTo>
                  <a:lnTo>
                    <a:pt x="33" y="16"/>
                  </a:lnTo>
                  <a:lnTo>
                    <a:pt x="29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6" name="Freeform 162">
              <a:extLst>
                <a:ext uri="{FF2B5EF4-FFF2-40B4-BE49-F238E27FC236}">
                  <a16:creationId xmlns:a16="http://schemas.microsoft.com/office/drawing/2014/main" xmlns="" id="{151580C9-4AEF-AB4C-B383-F392682C5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5788" y="2225676"/>
              <a:ext cx="206375" cy="201613"/>
            </a:xfrm>
            <a:custGeom>
              <a:avLst/>
              <a:gdLst>
                <a:gd name="T0" fmla="*/ 165 w 195"/>
                <a:gd name="T1" fmla="*/ 0 h 191"/>
                <a:gd name="T2" fmla="*/ 165 w 195"/>
                <a:gd name="T3" fmla="*/ 0 h 191"/>
                <a:gd name="T4" fmla="*/ 161 w 195"/>
                <a:gd name="T5" fmla="*/ 19 h 191"/>
                <a:gd name="T6" fmla="*/ 130 w 195"/>
                <a:gd name="T7" fmla="*/ 46 h 191"/>
                <a:gd name="T8" fmla="*/ 64 w 195"/>
                <a:gd name="T9" fmla="*/ 61 h 191"/>
                <a:gd name="T10" fmla="*/ 9 w 195"/>
                <a:gd name="T11" fmla="*/ 151 h 191"/>
                <a:gd name="T12" fmla="*/ 0 w 195"/>
                <a:gd name="T13" fmla="*/ 177 h 191"/>
                <a:gd name="T14" fmla="*/ 54 w 195"/>
                <a:gd name="T15" fmla="*/ 191 h 191"/>
                <a:gd name="T16" fmla="*/ 62 w 195"/>
                <a:gd name="T17" fmla="*/ 158 h 191"/>
                <a:gd name="T18" fmla="*/ 78 w 195"/>
                <a:gd name="T19" fmla="*/ 108 h 191"/>
                <a:gd name="T20" fmla="*/ 120 w 195"/>
                <a:gd name="T21" fmla="*/ 86 h 191"/>
                <a:gd name="T22" fmla="*/ 155 w 195"/>
                <a:gd name="T23" fmla="*/ 58 h 191"/>
                <a:gd name="T24" fmla="*/ 181 w 195"/>
                <a:gd name="T25" fmla="*/ 48 h 191"/>
                <a:gd name="T26" fmla="*/ 195 w 195"/>
                <a:gd name="T27" fmla="*/ 48 h 191"/>
                <a:gd name="T28" fmla="*/ 195 w 195"/>
                <a:gd name="T29" fmla="*/ 11 h 191"/>
                <a:gd name="T30" fmla="*/ 165 w 195"/>
                <a:gd name="T31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5" h="191">
                  <a:moveTo>
                    <a:pt x="165" y="0"/>
                  </a:moveTo>
                  <a:lnTo>
                    <a:pt x="165" y="0"/>
                  </a:lnTo>
                  <a:lnTo>
                    <a:pt x="161" y="19"/>
                  </a:lnTo>
                  <a:lnTo>
                    <a:pt x="130" y="46"/>
                  </a:lnTo>
                  <a:lnTo>
                    <a:pt x="64" y="61"/>
                  </a:lnTo>
                  <a:lnTo>
                    <a:pt x="9" y="151"/>
                  </a:lnTo>
                  <a:lnTo>
                    <a:pt x="0" y="177"/>
                  </a:lnTo>
                  <a:lnTo>
                    <a:pt x="54" y="191"/>
                  </a:lnTo>
                  <a:lnTo>
                    <a:pt x="62" y="158"/>
                  </a:lnTo>
                  <a:lnTo>
                    <a:pt x="78" y="108"/>
                  </a:lnTo>
                  <a:lnTo>
                    <a:pt x="120" y="86"/>
                  </a:lnTo>
                  <a:lnTo>
                    <a:pt x="155" y="58"/>
                  </a:lnTo>
                  <a:lnTo>
                    <a:pt x="181" y="48"/>
                  </a:lnTo>
                  <a:lnTo>
                    <a:pt x="195" y="48"/>
                  </a:lnTo>
                  <a:lnTo>
                    <a:pt x="195" y="11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7" name="Freeform 163">
              <a:extLst>
                <a:ext uri="{FF2B5EF4-FFF2-40B4-BE49-F238E27FC236}">
                  <a16:creationId xmlns:a16="http://schemas.microsoft.com/office/drawing/2014/main" xmlns="" id="{3A2AB14D-59FB-4648-9369-E6C23083B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2450" y="2436813"/>
              <a:ext cx="107950" cy="104775"/>
            </a:xfrm>
            <a:custGeom>
              <a:avLst/>
              <a:gdLst>
                <a:gd name="T0" fmla="*/ 23 w 102"/>
                <a:gd name="T1" fmla="*/ 0 h 100"/>
                <a:gd name="T2" fmla="*/ 23 w 102"/>
                <a:gd name="T3" fmla="*/ 0 h 100"/>
                <a:gd name="T4" fmla="*/ 59 w 102"/>
                <a:gd name="T5" fmla="*/ 4 h 100"/>
                <a:gd name="T6" fmla="*/ 71 w 102"/>
                <a:gd name="T7" fmla="*/ 46 h 100"/>
                <a:gd name="T8" fmla="*/ 102 w 102"/>
                <a:gd name="T9" fmla="*/ 79 h 100"/>
                <a:gd name="T10" fmla="*/ 92 w 102"/>
                <a:gd name="T11" fmla="*/ 100 h 100"/>
                <a:gd name="T12" fmla="*/ 73 w 102"/>
                <a:gd name="T13" fmla="*/ 100 h 100"/>
                <a:gd name="T14" fmla="*/ 55 w 102"/>
                <a:gd name="T15" fmla="*/ 80 h 100"/>
                <a:gd name="T16" fmla="*/ 16 w 102"/>
                <a:gd name="T17" fmla="*/ 79 h 100"/>
                <a:gd name="T18" fmla="*/ 0 w 102"/>
                <a:gd name="T19" fmla="*/ 57 h 100"/>
                <a:gd name="T20" fmla="*/ 0 w 102"/>
                <a:gd name="T21" fmla="*/ 42 h 100"/>
                <a:gd name="T22" fmla="*/ 24 w 102"/>
                <a:gd name="T23" fmla="*/ 35 h 100"/>
                <a:gd name="T24" fmla="*/ 23 w 102"/>
                <a:gd name="T25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00">
                  <a:moveTo>
                    <a:pt x="23" y="0"/>
                  </a:moveTo>
                  <a:lnTo>
                    <a:pt x="23" y="0"/>
                  </a:lnTo>
                  <a:lnTo>
                    <a:pt x="59" y="4"/>
                  </a:lnTo>
                  <a:lnTo>
                    <a:pt x="71" y="46"/>
                  </a:lnTo>
                  <a:lnTo>
                    <a:pt x="102" y="79"/>
                  </a:lnTo>
                  <a:lnTo>
                    <a:pt x="92" y="100"/>
                  </a:lnTo>
                  <a:lnTo>
                    <a:pt x="73" y="100"/>
                  </a:lnTo>
                  <a:lnTo>
                    <a:pt x="55" y="80"/>
                  </a:lnTo>
                  <a:lnTo>
                    <a:pt x="16" y="79"/>
                  </a:lnTo>
                  <a:lnTo>
                    <a:pt x="0" y="57"/>
                  </a:lnTo>
                  <a:lnTo>
                    <a:pt x="0" y="42"/>
                  </a:lnTo>
                  <a:lnTo>
                    <a:pt x="24" y="3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8" name="Freeform 164">
              <a:extLst>
                <a:ext uri="{FF2B5EF4-FFF2-40B4-BE49-F238E27FC236}">
                  <a16:creationId xmlns:a16="http://schemas.microsoft.com/office/drawing/2014/main" xmlns="" id="{F4BBCB2E-9BC8-5546-9ABE-A539373B7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2200" y="1933576"/>
              <a:ext cx="87313" cy="50800"/>
            </a:xfrm>
            <a:custGeom>
              <a:avLst/>
              <a:gdLst>
                <a:gd name="T0" fmla="*/ 83 w 83"/>
                <a:gd name="T1" fmla="*/ 10 h 48"/>
                <a:gd name="T2" fmla="*/ 83 w 83"/>
                <a:gd name="T3" fmla="*/ 10 h 48"/>
                <a:gd name="T4" fmla="*/ 65 w 83"/>
                <a:gd name="T5" fmla="*/ 0 h 48"/>
                <a:gd name="T6" fmla="*/ 45 w 83"/>
                <a:gd name="T7" fmla="*/ 0 h 48"/>
                <a:gd name="T8" fmla="*/ 41 w 83"/>
                <a:gd name="T9" fmla="*/ 12 h 48"/>
                <a:gd name="T10" fmla="*/ 19 w 83"/>
                <a:gd name="T11" fmla="*/ 24 h 48"/>
                <a:gd name="T12" fmla="*/ 3 w 83"/>
                <a:gd name="T13" fmla="*/ 29 h 48"/>
                <a:gd name="T14" fmla="*/ 0 w 83"/>
                <a:gd name="T15" fmla="*/ 46 h 48"/>
                <a:gd name="T16" fmla="*/ 38 w 83"/>
                <a:gd name="T17" fmla="*/ 48 h 48"/>
                <a:gd name="T18" fmla="*/ 83 w 83"/>
                <a:gd name="T1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48">
                  <a:moveTo>
                    <a:pt x="83" y="10"/>
                  </a:moveTo>
                  <a:lnTo>
                    <a:pt x="83" y="10"/>
                  </a:lnTo>
                  <a:lnTo>
                    <a:pt x="65" y="0"/>
                  </a:lnTo>
                  <a:lnTo>
                    <a:pt x="45" y="0"/>
                  </a:lnTo>
                  <a:lnTo>
                    <a:pt x="41" y="12"/>
                  </a:lnTo>
                  <a:lnTo>
                    <a:pt x="19" y="24"/>
                  </a:lnTo>
                  <a:lnTo>
                    <a:pt x="3" y="29"/>
                  </a:lnTo>
                  <a:lnTo>
                    <a:pt x="0" y="46"/>
                  </a:lnTo>
                  <a:lnTo>
                    <a:pt x="38" y="48"/>
                  </a:lnTo>
                  <a:lnTo>
                    <a:pt x="83" y="1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9" name="Freeform 165">
              <a:extLst>
                <a:ext uri="{FF2B5EF4-FFF2-40B4-BE49-F238E27FC236}">
                  <a16:creationId xmlns:a16="http://schemas.microsoft.com/office/drawing/2014/main" xmlns="" id="{FFD85856-01C2-2248-95B1-59B2190D2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2525" y="1949451"/>
              <a:ext cx="104775" cy="73025"/>
            </a:xfrm>
            <a:custGeom>
              <a:avLst/>
              <a:gdLst>
                <a:gd name="T0" fmla="*/ 67 w 98"/>
                <a:gd name="T1" fmla="*/ 0 h 69"/>
                <a:gd name="T2" fmla="*/ 67 w 98"/>
                <a:gd name="T3" fmla="*/ 0 h 69"/>
                <a:gd name="T4" fmla="*/ 57 w 98"/>
                <a:gd name="T5" fmla="*/ 20 h 69"/>
                <a:gd name="T6" fmla="*/ 38 w 98"/>
                <a:gd name="T7" fmla="*/ 19 h 69"/>
                <a:gd name="T8" fmla="*/ 9 w 98"/>
                <a:gd name="T9" fmla="*/ 40 h 69"/>
                <a:gd name="T10" fmla="*/ 0 w 98"/>
                <a:gd name="T11" fmla="*/ 68 h 69"/>
                <a:gd name="T12" fmla="*/ 19 w 98"/>
                <a:gd name="T13" fmla="*/ 68 h 69"/>
                <a:gd name="T14" fmla="*/ 30 w 98"/>
                <a:gd name="T15" fmla="*/ 50 h 69"/>
                <a:gd name="T16" fmla="*/ 56 w 98"/>
                <a:gd name="T17" fmla="*/ 69 h 69"/>
                <a:gd name="T18" fmla="*/ 80 w 98"/>
                <a:gd name="T19" fmla="*/ 58 h 69"/>
                <a:gd name="T20" fmla="*/ 98 w 98"/>
                <a:gd name="T21" fmla="*/ 43 h 69"/>
                <a:gd name="T22" fmla="*/ 91 w 98"/>
                <a:gd name="T23" fmla="*/ 20 h 69"/>
                <a:gd name="T24" fmla="*/ 81 w 98"/>
                <a:gd name="T25" fmla="*/ 4 h 69"/>
                <a:gd name="T26" fmla="*/ 67 w 98"/>
                <a:gd name="T2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69">
                  <a:moveTo>
                    <a:pt x="67" y="0"/>
                  </a:moveTo>
                  <a:lnTo>
                    <a:pt x="67" y="0"/>
                  </a:lnTo>
                  <a:lnTo>
                    <a:pt x="57" y="20"/>
                  </a:lnTo>
                  <a:lnTo>
                    <a:pt x="38" y="19"/>
                  </a:lnTo>
                  <a:lnTo>
                    <a:pt x="9" y="40"/>
                  </a:lnTo>
                  <a:lnTo>
                    <a:pt x="0" y="68"/>
                  </a:lnTo>
                  <a:lnTo>
                    <a:pt x="19" y="68"/>
                  </a:lnTo>
                  <a:lnTo>
                    <a:pt x="30" y="50"/>
                  </a:lnTo>
                  <a:lnTo>
                    <a:pt x="56" y="69"/>
                  </a:lnTo>
                  <a:lnTo>
                    <a:pt x="80" y="58"/>
                  </a:lnTo>
                  <a:lnTo>
                    <a:pt x="98" y="43"/>
                  </a:lnTo>
                  <a:lnTo>
                    <a:pt x="91" y="20"/>
                  </a:lnTo>
                  <a:lnTo>
                    <a:pt x="81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0" name="Freeform 166">
              <a:extLst>
                <a:ext uri="{FF2B5EF4-FFF2-40B4-BE49-F238E27FC236}">
                  <a16:creationId xmlns:a16="http://schemas.microsoft.com/office/drawing/2014/main" xmlns="" id="{AF03687B-91A1-FE47-8471-B4567D514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5238" y="1965326"/>
              <a:ext cx="76200" cy="77788"/>
            </a:xfrm>
            <a:custGeom>
              <a:avLst/>
              <a:gdLst>
                <a:gd name="T0" fmla="*/ 0 w 72"/>
                <a:gd name="T1" fmla="*/ 0 h 73"/>
                <a:gd name="T2" fmla="*/ 0 w 72"/>
                <a:gd name="T3" fmla="*/ 0 h 73"/>
                <a:gd name="T4" fmla="*/ 9 w 72"/>
                <a:gd name="T5" fmla="*/ 38 h 73"/>
                <a:gd name="T6" fmla="*/ 24 w 72"/>
                <a:gd name="T7" fmla="*/ 73 h 73"/>
                <a:gd name="T8" fmla="*/ 40 w 72"/>
                <a:gd name="T9" fmla="*/ 44 h 73"/>
                <a:gd name="T10" fmla="*/ 72 w 72"/>
                <a:gd name="T11" fmla="*/ 38 h 73"/>
                <a:gd name="T12" fmla="*/ 72 w 72"/>
                <a:gd name="T13" fmla="*/ 17 h 73"/>
                <a:gd name="T14" fmla="*/ 51 w 72"/>
                <a:gd name="T15" fmla="*/ 2 h 73"/>
                <a:gd name="T16" fmla="*/ 0 w 72"/>
                <a:gd name="T1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3">
                  <a:moveTo>
                    <a:pt x="0" y="0"/>
                  </a:moveTo>
                  <a:lnTo>
                    <a:pt x="0" y="0"/>
                  </a:lnTo>
                  <a:lnTo>
                    <a:pt x="9" y="38"/>
                  </a:lnTo>
                  <a:lnTo>
                    <a:pt x="24" y="73"/>
                  </a:lnTo>
                  <a:lnTo>
                    <a:pt x="40" y="44"/>
                  </a:lnTo>
                  <a:lnTo>
                    <a:pt x="72" y="38"/>
                  </a:lnTo>
                  <a:lnTo>
                    <a:pt x="72" y="17"/>
                  </a:lnTo>
                  <a:lnTo>
                    <a:pt x="5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1" name="Freeform 167">
              <a:extLst>
                <a:ext uri="{FF2B5EF4-FFF2-40B4-BE49-F238E27FC236}">
                  <a16:creationId xmlns:a16="http://schemas.microsoft.com/office/drawing/2014/main" xmlns="" id="{61A52A82-D249-434B-A5B0-171F3DA91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1863726"/>
              <a:ext cx="160338" cy="128588"/>
            </a:xfrm>
            <a:custGeom>
              <a:avLst/>
              <a:gdLst>
                <a:gd name="T0" fmla="*/ 112 w 153"/>
                <a:gd name="T1" fmla="*/ 34 h 122"/>
                <a:gd name="T2" fmla="*/ 112 w 153"/>
                <a:gd name="T3" fmla="*/ 34 h 122"/>
                <a:gd name="T4" fmla="*/ 133 w 153"/>
                <a:gd name="T5" fmla="*/ 52 h 122"/>
                <a:gd name="T6" fmla="*/ 148 w 153"/>
                <a:gd name="T7" fmla="*/ 46 h 122"/>
                <a:gd name="T8" fmla="*/ 153 w 153"/>
                <a:gd name="T9" fmla="*/ 21 h 122"/>
                <a:gd name="T10" fmla="*/ 122 w 153"/>
                <a:gd name="T11" fmla="*/ 0 h 122"/>
                <a:gd name="T12" fmla="*/ 102 w 153"/>
                <a:gd name="T13" fmla="*/ 13 h 122"/>
                <a:gd name="T14" fmla="*/ 52 w 153"/>
                <a:gd name="T15" fmla="*/ 18 h 122"/>
                <a:gd name="T16" fmla="*/ 52 w 153"/>
                <a:gd name="T17" fmla="*/ 40 h 122"/>
                <a:gd name="T18" fmla="*/ 0 w 153"/>
                <a:gd name="T19" fmla="*/ 41 h 122"/>
                <a:gd name="T20" fmla="*/ 0 w 153"/>
                <a:gd name="T21" fmla="*/ 77 h 122"/>
                <a:gd name="T22" fmla="*/ 61 w 153"/>
                <a:gd name="T23" fmla="*/ 122 h 122"/>
                <a:gd name="T24" fmla="*/ 77 w 153"/>
                <a:gd name="T25" fmla="*/ 111 h 122"/>
                <a:gd name="T26" fmla="*/ 74 w 153"/>
                <a:gd name="T27" fmla="*/ 79 h 122"/>
                <a:gd name="T28" fmla="*/ 112 w 153"/>
                <a:gd name="T29" fmla="*/ 69 h 122"/>
                <a:gd name="T30" fmla="*/ 104 w 153"/>
                <a:gd name="T31" fmla="*/ 54 h 122"/>
                <a:gd name="T32" fmla="*/ 90 w 153"/>
                <a:gd name="T33" fmla="*/ 40 h 122"/>
                <a:gd name="T34" fmla="*/ 112 w 153"/>
                <a:gd name="T35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3" h="122">
                  <a:moveTo>
                    <a:pt x="112" y="34"/>
                  </a:moveTo>
                  <a:lnTo>
                    <a:pt x="112" y="34"/>
                  </a:lnTo>
                  <a:lnTo>
                    <a:pt x="133" y="52"/>
                  </a:lnTo>
                  <a:lnTo>
                    <a:pt x="148" y="46"/>
                  </a:lnTo>
                  <a:lnTo>
                    <a:pt x="153" y="21"/>
                  </a:lnTo>
                  <a:lnTo>
                    <a:pt x="122" y="0"/>
                  </a:lnTo>
                  <a:lnTo>
                    <a:pt x="102" y="13"/>
                  </a:lnTo>
                  <a:lnTo>
                    <a:pt x="52" y="18"/>
                  </a:lnTo>
                  <a:lnTo>
                    <a:pt x="52" y="40"/>
                  </a:lnTo>
                  <a:lnTo>
                    <a:pt x="0" y="41"/>
                  </a:lnTo>
                  <a:lnTo>
                    <a:pt x="0" y="77"/>
                  </a:lnTo>
                  <a:lnTo>
                    <a:pt x="61" y="122"/>
                  </a:lnTo>
                  <a:lnTo>
                    <a:pt x="77" y="111"/>
                  </a:lnTo>
                  <a:lnTo>
                    <a:pt x="74" y="79"/>
                  </a:lnTo>
                  <a:lnTo>
                    <a:pt x="112" y="69"/>
                  </a:lnTo>
                  <a:lnTo>
                    <a:pt x="104" y="54"/>
                  </a:lnTo>
                  <a:lnTo>
                    <a:pt x="90" y="40"/>
                  </a:lnTo>
                  <a:lnTo>
                    <a:pt x="112" y="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2" name="Freeform 168">
              <a:extLst>
                <a:ext uri="{FF2B5EF4-FFF2-40B4-BE49-F238E27FC236}">
                  <a16:creationId xmlns:a16="http://schemas.microsoft.com/office/drawing/2014/main" xmlns="" id="{7D95B33D-D4BA-0A44-A323-6E54BB83D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8200" y="1854201"/>
              <a:ext cx="87313" cy="52388"/>
            </a:xfrm>
            <a:custGeom>
              <a:avLst/>
              <a:gdLst>
                <a:gd name="T0" fmla="*/ 0 w 83"/>
                <a:gd name="T1" fmla="*/ 22 h 49"/>
                <a:gd name="T2" fmla="*/ 0 w 83"/>
                <a:gd name="T3" fmla="*/ 22 h 49"/>
                <a:gd name="T4" fmla="*/ 14 w 83"/>
                <a:gd name="T5" fmla="*/ 49 h 49"/>
                <a:gd name="T6" fmla="*/ 68 w 83"/>
                <a:gd name="T7" fmla="*/ 43 h 49"/>
                <a:gd name="T8" fmla="*/ 83 w 83"/>
                <a:gd name="T9" fmla="*/ 23 h 49"/>
                <a:gd name="T10" fmla="*/ 80 w 83"/>
                <a:gd name="T11" fmla="*/ 6 h 49"/>
                <a:gd name="T12" fmla="*/ 65 w 83"/>
                <a:gd name="T13" fmla="*/ 0 h 49"/>
                <a:gd name="T14" fmla="*/ 51 w 83"/>
                <a:gd name="T15" fmla="*/ 11 h 49"/>
                <a:gd name="T16" fmla="*/ 10 w 83"/>
                <a:gd name="T17" fmla="*/ 20 h 49"/>
                <a:gd name="T18" fmla="*/ 0 w 83"/>
                <a:gd name="T19" fmla="*/ 2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49">
                  <a:moveTo>
                    <a:pt x="0" y="22"/>
                  </a:moveTo>
                  <a:lnTo>
                    <a:pt x="0" y="22"/>
                  </a:lnTo>
                  <a:lnTo>
                    <a:pt x="14" y="49"/>
                  </a:lnTo>
                  <a:lnTo>
                    <a:pt x="68" y="43"/>
                  </a:lnTo>
                  <a:lnTo>
                    <a:pt x="83" y="23"/>
                  </a:lnTo>
                  <a:lnTo>
                    <a:pt x="80" y="6"/>
                  </a:lnTo>
                  <a:lnTo>
                    <a:pt x="65" y="0"/>
                  </a:lnTo>
                  <a:lnTo>
                    <a:pt x="51" y="11"/>
                  </a:lnTo>
                  <a:lnTo>
                    <a:pt x="10" y="2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3" name="Freeform 169">
              <a:extLst>
                <a:ext uri="{FF2B5EF4-FFF2-40B4-BE49-F238E27FC236}">
                  <a16:creationId xmlns:a16="http://schemas.microsoft.com/office/drawing/2014/main" xmlns="" id="{C54978AF-D5E5-0543-8952-BE364F08E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1050" y="1979613"/>
              <a:ext cx="68263" cy="42863"/>
            </a:xfrm>
            <a:custGeom>
              <a:avLst/>
              <a:gdLst>
                <a:gd name="T0" fmla="*/ 50 w 65"/>
                <a:gd name="T1" fmla="*/ 7 h 40"/>
                <a:gd name="T2" fmla="*/ 50 w 65"/>
                <a:gd name="T3" fmla="*/ 7 h 40"/>
                <a:gd name="T4" fmla="*/ 23 w 65"/>
                <a:gd name="T5" fmla="*/ 0 h 40"/>
                <a:gd name="T6" fmla="*/ 7 w 65"/>
                <a:gd name="T7" fmla="*/ 17 h 40"/>
                <a:gd name="T8" fmla="*/ 0 w 65"/>
                <a:gd name="T9" fmla="*/ 40 h 40"/>
                <a:gd name="T10" fmla="*/ 37 w 65"/>
                <a:gd name="T11" fmla="*/ 36 h 40"/>
                <a:gd name="T12" fmla="*/ 65 w 65"/>
                <a:gd name="T13" fmla="*/ 22 h 40"/>
                <a:gd name="T14" fmla="*/ 50 w 65"/>
                <a:gd name="T15" fmla="*/ 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40">
                  <a:moveTo>
                    <a:pt x="50" y="7"/>
                  </a:moveTo>
                  <a:lnTo>
                    <a:pt x="50" y="7"/>
                  </a:lnTo>
                  <a:lnTo>
                    <a:pt x="23" y="0"/>
                  </a:lnTo>
                  <a:lnTo>
                    <a:pt x="7" y="17"/>
                  </a:lnTo>
                  <a:lnTo>
                    <a:pt x="0" y="40"/>
                  </a:lnTo>
                  <a:lnTo>
                    <a:pt x="37" y="36"/>
                  </a:lnTo>
                  <a:lnTo>
                    <a:pt x="65" y="22"/>
                  </a:lnTo>
                  <a:lnTo>
                    <a:pt x="50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4" name="Freeform 170">
              <a:extLst>
                <a:ext uri="{FF2B5EF4-FFF2-40B4-BE49-F238E27FC236}">
                  <a16:creationId xmlns:a16="http://schemas.microsoft.com/office/drawing/2014/main" xmlns="" id="{4E75C26E-6ED6-8346-9C0C-A5311CEF2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6063" y="1817688"/>
              <a:ext cx="73025" cy="53975"/>
            </a:xfrm>
            <a:custGeom>
              <a:avLst/>
              <a:gdLst>
                <a:gd name="T0" fmla="*/ 63 w 70"/>
                <a:gd name="T1" fmla="*/ 7 h 51"/>
                <a:gd name="T2" fmla="*/ 63 w 70"/>
                <a:gd name="T3" fmla="*/ 7 h 51"/>
                <a:gd name="T4" fmla="*/ 40 w 70"/>
                <a:gd name="T5" fmla="*/ 0 h 51"/>
                <a:gd name="T6" fmla="*/ 13 w 70"/>
                <a:gd name="T7" fmla="*/ 9 h 51"/>
                <a:gd name="T8" fmla="*/ 0 w 70"/>
                <a:gd name="T9" fmla="*/ 29 h 51"/>
                <a:gd name="T10" fmla="*/ 17 w 70"/>
                <a:gd name="T11" fmla="*/ 51 h 51"/>
                <a:gd name="T12" fmla="*/ 61 w 70"/>
                <a:gd name="T13" fmla="*/ 31 h 51"/>
                <a:gd name="T14" fmla="*/ 70 w 70"/>
                <a:gd name="T15" fmla="*/ 22 h 51"/>
                <a:gd name="T16" fmla="*/ 63 w 70"/>
                <a:gd name="T17" fmla="*/ 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51">
                  <a:moveTo>
                    <a:pt x="63" y="7"/>
                  </a:moveTo>
                  <a:lnTo>
                    <a:pt x="63" y="7"/>
                  </a:lnTo>
                  <a:lnTo>
                    <a:pt x="40" y="0"/>
                  </a:lnTo>
                  <a:lnTo>
                    <a:pt x="13" y="9"/>
                  </a:lnTo>
                  <a:lnTo>
                    <a:pt x="0" y="29"/>
                  </a:lnTo>
                  <a:lnTo>
                    <a:pt x="17" y="51"/>
                  </a:lnTo>
                  <a:lnTo>
                    <a:pt x="61" y="31"/>
                  </a:lnTo>
                  <a:lnTo>
                    <a:pt x="70" y="22"/>
                  </a:lnTo>
                  <a:lnTo>
                    <a:pt x="63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5" name="Freeform 171">
              <a:extLst>
                <a:ext uri="{FF2B5EF4-FFF2-40B4-BE49-F238E27FC236}">
                  <a16:creationId xmlns:a16="http://schemas.microsoft.com/office/drawing/2014/main" xmlns="" id="{83092BAC-59C7-364C-B03D-3251D2626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9400" y="4344988"/>
              <a:ext cx="52388" cy="95250"/>
            </a:xfrm>
            <a:custGeom>
              <a:avLst/>
              <a:gdLst>
                <a:gd name="T0" fmla="*/ 8 w 50"/>
                <a:gd name="T1" fmla="*/ 6 h 90"/>
                <a:gd name="T2" fmla="*/ 8 w 50"/>
                <a:gd name="T3" fmla="*/ 6 h 90"/>
                <a:gd name="T4" fmla="*/ 9 w 50"/>
                <a:gd name="T5" fmla="*/ 27 h 90"/>
                <a:gd name="T6" fmla="*/ 11 w 50"/>
                <a:gd name="T7" fmla="*/ 43 h 90"/>
                <a:gd name="T8" fmla="*/ 0 w 50"/>
                <a:gd name="T9" fmla="*/ 45 h 90"/>
                <a:gd name="T10" fmla="*/ 6 w 50"/>
                <a:gd name="T11" fmla="*/ 80 h 90"/>
                <a:gd name="T12" fmla="*/ 23 w 50"/>
                <a:gd name="T13" fmla="*/ 90 h 90"/>
                <a:gd name="T14" fmla="*/ 50 w 50"/>
                <a:gd name="T15" fmla="*/ 74 h 90"/>
                <a:gd name="T16" fmla="*/ 42 w 50"/>
                <a:gd name="T17" fmla="*/ 37 h 90"/>
                <a:gd name="T18" fmla="*/ 44 w 50"/>
                <a:gd name="T19" fmla="*/ 24 h 90"/>
                <a:gd name="T20" fmla="*/ 19 w 50"/>
                <a:gd name="T21" fmla="*/ 0 h 90"/>
                <a:gd name="T22" fmla="*/ 8 w 50"/>
                <a:gd name="T23" fmla="*/ 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90">
                  <a:moveTo>
                    <a:pt x="8" y="6"/>
                  </a:moveTo>
                  <a:lnTo>
                    <a:pt x="8" y="6"/>
                  </a:lnTo>
                  <a:lnTo>
                    <a:pt x="9" y="27"/>
                  </a:lnTo>
                  <a:lnTo>
                    <a:pt x="11" y="43"/>
                  </a:lnTo>
                  <a:lnTo>
                    <a:pt x="0" y="45"/>
                  </a:lnTo>
                  <a:lnTo>
                    <a:pt x="6" y="80"/>
                  </a:lnTo>
                  <a:lnTo>
                    <a:pt x="23" y="90"/>
                  </a:lnTo>
                  <a:lnTo>
                    <a:pt x="50" y="74"/>
                  </a:lnTo>
                  <a:lnTo>
                    <a:pt x="42" y="37"/>
                  </a:lnTo>
                  <a:lnTo>
                    <a:pt x="44" y="24"/>
                  </a:lnTo>
                  <a:lnTo>
                    <a:pt x="19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6" name="Freeform 172">
              <a:extLst>
                <a:ext uri="{FF2B5EF4-FFF2-40B4-BE49-F238E27FC236}">
                  <a16:creationId xmlns:a16="http://schemas.microsoft.com/office/drawing/2014/main" xmlns="" id="{383EB237-8CAE-CF48-B9D9-91D5E37DD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5750" y="3990976"/>
              <a:ext cx="220663" cy="106363"/>
            </a:xfrm>
            <a:custGeom>
              <a:avLst/>
              <a:gdLst>
                <a:gd name="T0" fmla="*/ 0 w 209"/>
                <a:gd name="T1" fmla="*/ 18 h 101"/>
                <a:gd name="T2" fmla="*/ 0 w 209"/>
                <a:gd name="T3" fmla="*/ 18 h 101"/>
                <a:gd name="T4" fmla="*/ 0 w 209"/>
                <a:gd name="T5" fmla="*/ 28 h 101"/>
                <a:gd name="T6" fmla="*/ 41 w 209"/>
                <a:gd name="T7" fmla="*/ 29 h 101"/>
                <a:gd name="T8" fmla="*/ 61 w 209"/>
                <a:gd name="T9" fmla="*/ 18 h 101"/>
                <a:gd name="T10" fmla="*/ 64 w 209"/>
                <a:gd name="T11" fmla="*/ 26 h 101"/>
                <a:gd name="T12" fmla="*/ 105 w 209"/>
                <a:gd name="T13" fmla="*/ 36 h 101"/>
                <a:gd name="T14" fmla="*/ 142 w 209"/>
                <a:gd name="T15" fmla="*/ 69 h 101"/>
                <a:gd name="T16" fmla="*/ 133 w 209"/>
                <a:gd name="T17" fmla="*/ 80 h 101"/>
                <a:gd name="T18" fmla="*/ 135 w 209"/>
                <a:gd name="T19" fmla="*/ 93 h 101"/>
                <a:gd name="T20" fmla="*/ 165 w 209"/>
                <a:gd name="T21" fmla="*/ 101 h 101"/>
                <a:gd name="T22" fmla="*/ 195 w 209"/>
                <a:gd name="T23" fmla="*/ 87 h 101"/>
                <a:gd name="T24" fmla="*/ 209 w 209"/>
                <a:gd name="T25" fmla="*/ 74 h 101"/>
                <a:gd name="T26" fmla="*/ 189 w 209"/>
                <a:gd name="T27" fmla="*/ 64 h 101"/>
                <a:gd name="T28" fmla="*/ 88 w 209"/>
                <a:gd name="T29" fmla="*/ 4 h 101"/>
                <a:gd name="T30" fmla="*/ 52 w 209"/>
                <a:gd name="T31" fmla="*/ 0 h 101"/>
                <a:gd name="T32" fmla="*/ 0 w 209"/>
                <a:gd name="T33" fmla="*/ 1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01">
                  <a:moveTo>
                    <a:pt x="0" y="18"/>
                  </a:moveTo>
                  <a:lnTo>
                    <a:pt x="0" y="18"/>
                  </a:lnTo>
                  <a:lnTo>
                    <a:pt x="0" y="28"/>
                  </a:lnTo>
                  <a:lnTo>
                    <a:pt x="41" y="29"/>
                  </a:lnTo>
                  <a:lnTo>
                    <a:pt x="61" y="18"/>
                  </a:lnTo>
                  <a:lnTo>
                    <a:pt x="64" y="26"/>
                  </a:lnTo>
                  <a:lnTo>
                    <a:pt x="105" y="36"/>
                  </a:lnTo>
                  <a:lnTo>
                    <a:pt x="142" y="69"/>
                  </a:lnTo>
                  <a:lnTo>
                    <a:pt x="133" y="80"/>
                  </a:lnTo>
                  <a:lnTo>
                    <a:pt x="135" y="93"/>
                  </a:lnTo>
                  <a:lnTo>
                    <a:pt x="165" y="101"/>
                  </a:lnTo>
                  <a:lnTo>
                    <a:pt x="195" y="87"/>
                  </a:lnTo>
                  <a:lnTo>
                    <a:pt x="209" y="74"/>
                  </a:lnTo>
                  <a:lnTo>
                    <a:pt x="189" y="64"/>
                  </a:lnTo>
                  <a:lnTo>
                    <a:pt x="88" y="4"/>
                  </a:lnTo>
                  <a:lnTo>
                    <a:pt x="52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7" name="Freeform 173">
              <a:extLst>
                <a:ext uri="{FF2B5EF4-FFF2-40B4-BE49-F238E27FC236}">
                  <a16:creationId xmlns:a16="http://schemas.microsoft.com/office/drawing/2014/main" xmlns="" id="{39512ED3-432D-B242-82BE-EC58ADB80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0213" y="3941763"/>
              <a:ext cx="22225" cy="34925"/>
            </a:xfrm>
            <a:custGeom>
              <a:avLst/>
              <a:gdLst>
                <a:gd name="T0" fmla="*/ 11 w 21"/>
                <a:gd name="T1" fmla="*/ 3 h 32"/>
                <a:gd name="T2" fmla="*/ 11 w 21"/>
                <a:gd name="T3" fmla="*/ 3 h 32"/>
                <a:gd name="T4" fmla="*/ 1 w 21"/>
                <a:gd name="T5" fmla="*/ 0 h 32"/>
                <a:gd name="T6" fmla="*/ 0 w 21"/>
                <a:gd name="T7" fmla="*/ 19 h 32"/>
                <a:gd name="T8" fmla="*/ 12 w 21"/>
                <a:gd name="T9" fmla="*/ 32 h 32"/>
                <a:gd name="T10" fmla="*/ 21 w 21"/>
                <a:gd name="T11" fmla="*/ 19 h 32"/>
                <a:gd name="T12" fmla="*/ 11 w 21"/>
                <a:gd name="T13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2">
                  <a:moveTo>
                    <a:pt x="11" y="3"/>
                  </a:moveTo>
                  <a:lnTo>
                    <a:pt x="11" y="3"/>
                  </a:lnTo>
                  <a:lnTo>
                    <a:pt x="1" y="0"/>
                  </a:lnTo>
                  <a:lnTo>
                    <a:pt x="0" y="19"/>
                  </a:lnTo>
                  <a:lnTo>
                    <a:pt x="12" y="32"/>
                  </a:lnTo>
                  <a:lnTo>
                    <a:pt x="21" y="19"/>
                  </a:lnTo>
                  <a:lnTo>
                    <a:pt x="11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8" name="Freeform 174">
              <a:extLst>
                <a:ext uri="{FF2B5EF4-FFF2-40B4-BE49-F238E27FC236}">
                  <a16:creationId xmlns:a16="http://schemas.microsoft.com/office/drawing/2014/main" xmlns="" id="{D846E7C4-5437-034D-9861-91E3CC44C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675" y="3976688"/>
              <a:ext cx="20638" cy="28575"/>
            </a:xfrm>
            <a:custGeom>
              <a:avLst/>
              <a:gdLst>
                <a:gd name="T0" fmla="*/ 14 w 20"/>
                <a:gd name="T1" fmla="*/ 0 h 26"/>
                <a:gd name="T2" fmla="*/ 14 w 20"/>
                <a:gd name="T3" fmla="*/ 0 h 26"/>
                <a:gd name="T4" fmla="*/ 0 w 20"/>
                <a:gd name="T5" fmla="*/ 8 h 26"/>
                <a:gd name="T6" fmla="*/ 13 w 20"/>
                <a:gd name="T7" fmla="*/ 26 h 26"/>
                <a:gd name="T8" fmla="*/ 20 w 20"/>
                <a:gd name="T9" fmla="*/ 17 h 26"/>
                <a:gd name="T10" fmla="*/ 14 w 20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6">
                  <a:moveTo>
                    <a:pt x="14" y="0"/>
                  </a:moveTo>
                  <a:lnTo>
                    <a:pt x="14" y="0"/>
                  </a:lnTo>
                  <a:lnTo>
                    <a:pt x="0" y="8"/>
                  </a:lnTo>
                  <a:lnTo>
                    <a:pt x="13" y="26"/>
                  </a:lnTo>
                  <a:lnTo>
                    <a:pt x="20" y="1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9" name="Freeform 175">
              <a:extLst>
                <a:ext uri="{FF2B5EF4-FFF2-40B4-BE49-F238E27FC236}">
                  <a16:creationId xmlns:a16="http://schemas.microsoft.com/office/drawing/2014/main" xmlns="" id="{F6D8B3A3-A9AA-F942-AC04-D5504033A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3713" y="3990976"/>
              <a:ext cx="20638" cy="25400"/>
            </a:xfrm>
            <a:custGeom>
              <a:avLst/>
              <a:gdLst>
                <a:gd name="T0" fmla="*/ 15 w 21"/>
                <a:gd name="T1" fmla="*/ 1 h 24"/>
                <a:gd name="T2" fmla="*/ 15 w 21"/>
                <a:gd name="T3" fmla="*/ 1 h 24"/>
                <a:gd name="T4" fmla="*/ 0 w 21"/>
                <a:gd name="T5" fmla="*/ 0 h 24"/>
                <a:gd name="T6" fmla="*/ 2 w 21"/>
                <a:gd name="T7" fmla="*/ 9 h 24"/>
                <a:gd name="T8" fmla="*/ 12 w 21"/>
                <a:gd name="T9" fmla="*/ 24 h 24"/>
                <a:gd name="T10" fmla="*/ 21 w 21"/>
                <a:gd name="T11" fmla="*/ 15 h 24"/>
                <a:gd name="T12" fmla="*/ 15 w 21"/>
                <a:gd name="T13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4">
                  <a:moveTo>
                    <a:pt x="15" y="1"/>
                  </a:moveTo>
                  <a:lnTo>
                    <a:pt x="15" y="1"/>
                  </a:lnTo>
                  <a:lnTo>
                    <a:pt x="0" y="0"/>
                  </a:lnTo>
                  <a:lnTo>
                    <a:pt x="2" y="9"/>
                  </a:lnTo>
                  <a:lnTo>
                    <a:pt x="12" y="24"/>
                  </a:lnTo>
                  <a:lnTo>
                    <a:pt x="21" y="15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0" name="Freeform 176">
              <a:extLst>
                <a:ext uri="{FF2B5EF4-FFF2-40B4-BE49-F238E27FC236}">
                  <a16:creationId xmlns:a16="http://schemas.microsoft.com/office/drawing/2014/main" xmlns="" id="{20B33153-8ED0-E54C-B57E-B4D6281DC9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1488" y="3932238"/>
              <a:ext cx="30163" cy="41275"/>
            </a:xfrm>
            <a:custGeom>
              <a:avLst/>
              <a:gdLst>
                <a:gd name="T0" fmla="*/ 28 w 28"/>
                <a:gd name="T1" fmla="*/ 38 h 38"/>
                <a:gd name="T2" fmla="*/ 28 w 28"/>
                <a:gd name="T3" fmla="*/ 38 h 38"/>
                <a:gd name="T4" fmla="*/ 4 w 28"/>
                <a:gd name="T5" fmla="*/ 28 h 38"/>
                <a:gd name="T6" fmla="*/ 0 w 28"/>
                <a:gd name="T7" fmla="*/ 4 h 38"/>
                <a:gd name="T8" fmla="*/ 9 w 28"/>
                <a:gd name="T9" fmla="*/ 0 h 38"/>
                <a:gd name="T10" fmla="*/ 18 w 28"/>
                <a:gd name="T11" fmla="*/ 18 h 38"/>
                <a:gd name="T12" fmla="*/ 27 w 28"/>
                <a:gd name="T13" fmla="*/ 25 h 38"/>
                <a:gd name="T14" fmla="*/ 28 w 2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38">
                  <a:moveTo>
                    <a:pt x="28" y="38"/>
                  </a:moveTo>
                  <a:lnTo>
                    <a:pt x="28" y="38"/>
                  </a:lnTo>
                  <a:lnTo>
                    <a:pt x="4" y="28"/>
                  </a:lnTo>
                  <a:lnTo>
                    <a:pt x="0" y="4"/>
                  </a:lnTo>
                  <a:lnTo>
                    <a:pt x="9" y="0"/>
                  </a:lnTo>
                  <a:lnTo>
                    <a:pt x="18" y="18"/>
                  </a:lnTo>
                  <a:lnTo>
                    <a:pt x="27" y="25"/>
                  </a:lnTo>
                  <a:lnTo>
                    <a:pt x="28" y="3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1" name="Freeform 177">
              <a:extLst>
                <a:ext uri="{FF2B5EF4-FFF2-40B4-BE49-F238E27FC236}">
                  <a16:creationId xmlns:a16="http://schemas.microsoft.com/office/drawing/2014/main" xmlns="" id="{22EDA91C-40CE-4443-863D-28BEC25B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9263" y="3887788"/>
              <a:ext cx="36513" cy="33338"/>
            </a:xfrm>
            <a:custGeom>
              <a:avLst/>
              <a:gdLst>
                <a:gd name="T0" fmla="*/ 27 w 35"/>
                <a:gd name="T1" fmla="*/ 31 h 31"/>
                <a:gd name="T2" fmla="*/ 27 w 35"/>
                <a:gd name="T3" fmla="*/ 31 h 31"/>
                <a:gd name="T4" fmla="*/ 15 w 35"/>
                <a:gd name="T5" fmla="*/ 28 h 31"/>
                <a:gd name="T6" fmla="*/ 13 w 35"/>
                <a:gd name="T7" fmla="*/ 13 h 31"/>
                <a:gd name="T8" fmla="*/ 0 w 35"/>
                <a:gd name="T9" fmla="*/ 8 h 31"/>
                <a:gd name="T10" fmla="*/ 8 w 35"/>
                <a:gd name="T11" fmla="*/ 0 h 31"/>
                <a:gd name="T12" fmla="*/ 23 w 35"/>
                <a:gd name="T13" fmla="*/ 5 h 31"/>
                <a:gd name="T14" fmla="*/ 35 w 35"/>
                <a:gd name="T15" fmla="*/ 12 h 31"/>
                <a:gd name="T16" fmla="*/ 27 w 35"/>
                <a:gd name="T1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1">
                  <a:moveTo>
                    <a:pt x="27" y="31"/>
                  </a:moveTo>
                  <a:lnTo>
                    <a:pt x="27" y="31"/>
                  </a:lnTo>
                  <a:lnTo>
                    <a:pt x="15" y="28"/>
                  </a:lnTo>
                  <a:lnTo>
                    <a:pt x="13" y="13"/>
                  </a:lnTo>
                  <a:lnTo>
                    <a:pt x="0" y="8"/>
                  </a:lnTo>
                  <a:lnTo>
                    <a:pt x="8" y="0"/>
                  </a:lnTo>
                  <a:lnTo>
                    <a:pt x="23" y="5"/>
                  </a:lnTo>
                  <a:lnTo>
                    <a:pt x="35" y="12"/>
                  </a:lnTo>
                  <a:lnTo>
                    <a:pt x="27" y="3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2" name="Freeform 178">
              <a:extLst>
                <a:ext uri="{FF2B5EF4-FFF2-40B4-BE49-F238E27FC236}">
                  <a16:creationId xmlns:a16="http://schemas.microsoft.com/office/drawing/2014/main" xmlns="" id="{5F4F8EC3-88FB-5640-AC99-8D65E8D28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6400" y="4116388"/>
              <a:ext cx="46038" cy="23813"/>
            </a:xfrm>
            <a:custGeom>
              <a:avLst/>
              <a:gdLst>
                <a:gd name="T0" fmla="*/ 28 w 43"/>
                <a:gd name="T1" fmla="*/ 0 h 23"/>
                <a:gd name="T2" fmla="*/ 28 w 43"/>
                <a:gd name="T3" fmla="*/ 0 h 23"/>
                <a:gd name="T4" fmla="*/ 0 w 43"/>
                <a:gd name="T5" fmla="*/ 7 h 23"/>
                <a:gd name="T6" fmla="*/ 0 w 43"/>
                <a:gd name="T7" fmla="*/ 14 h 23"/>
                <a:gd name="T8" fmla="*/ 16 w 43"/>
                <a:gd name="T9" fmla="*/ 23 h 23"/>
                <a:gd name="T10" fmla="*/ 33 w 43"/>
                <a:gd name="T11" fmla="*/ 23 h 23"/>
                <a:gd name="T12" fmla="*/ 43 w 43"/>
                <a:gd name="T13" fmla="*/ 11 h 23"/>
                <a:gd name="T14" fmla="*/ 28 w 43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23">
                  <a:moveTo>
                    <a:pt x="28" y="0"/>
                  </a:moveTo>
                  <a:lnTo>
                    <a:pt x="28" y="0"/>
                  </a:lnTo>
                  <a:lnTo>
                    <a:pt x="0" y="7"/>
                  </a:lnTo>
                  <a:lnTo>
                    <a:pt x="0" y="14"/>
                  </a:lnTo>
                  <a:lnTo>
                    <a:pt x="16" y="23"/>
                  </a:lnTo>
                  <a:lnTo>
                    <a:pt x="33" y="23"/>
                  </a:lnTo>
                  <a:lnTo>
                    <a:pt x="43" y="1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3" name="Freeform 179">
              <a:extLst>
                <a:ext uri="{FF2B5EF4-FFF2-40B4-BE49-F238E27FC236}">
                  <a16:creationId xmlns:a16="http://schemas.microsoft.com/office/drawing/2014/main" xmlns="" id="{6F288126-0734-4446-BD43-EA289339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5900" y="4611688"/>
              <a:ext cx="222250" cy="277813"/>
            </a:xfrm>
            <a:custGeom>
              <a:avLst/>
              <a:gdLst>
                <a:gd name="T0" fmla="*/ 53 w 210"/>
                <a:gd name="T1" fmla="*/ 0 h 262"/>
                <a:gd name="T2" fmla="*/ 53 w 210"/>
                <a:gd name="T3" fmla="*/ 0 h 262"/>
                <a:gd name="T4" fmla="*/ 21 w 210"/>
                <a:gd name="T5" fmla="*/ 3 h 262"/>
                <a:gd name="T6" fmla="*/ 0 w 210"/>
                <a:gd name="T7" fmla="*/ 19 h 262"/>
                <a:gd name="T8" fmla="*/ 8 w 210"/>
                <a:gd name="T9" fmla="*/ 36 h 262"/>
                <a:gd name="T10" fmla="*/ 44 w 210"/>
                <a:gd name="T11" fmla="*/ 43 h 262"/>
                <a:gd name="T12" fmla="*/ 44 w 210"/>
                <a:gd name="T13" fmla="*/ 49 h 262"/>
                <a:gd name="T14" fmla="*/ 21 w 210"/>
                <a:gd name="T15" fmla="*/ 68 h 262"/>
                <a:gd name="T16" fmla="*/ 32 w 210"/>
                <a:gd name="T17" fmla="*/ 106 h 262"/>
                <a:gd name="T18" fmla="*/ 43 w 210"/>
                <a:gd name="T19" fmla="*/ 106 h 262"/>
                <a:gd name="T20" fmla="*/ 53 w 210"/>
                <a:gd name="T21" fmla="*/ 69 h 262"/>
                <a:gd name="T22" fmla="*/ 70 w 210"/>
                <a:gd name="T23" fmla="*/ 69 h 262"/>
                <a:gd name="T24" fmla="*/ 77 w 210"/>
                <a:gd name="T25" fmla="*/ 106 h 262"/>
                <a:gd name="T26" fmla="*/ 162 w 210"/>
                <a:gd name="T27" fmla="*/ 176 h 262"/>
                <a:gd name="T28" fmla="*/ 165 w 210"/>
                <a:gd name="T29" fmla="*/ 231 h 262"/>
                <a:gd name="T30" fmla="*/ 194 w 210"/>
                <a:gd name="T31" fmla="*/ 262 h 262"/>
                <a:gd name="T32" fmla="*/ 207 w 210"/>
                <a:gd name="T33" fmla="*/ 262 h 262"/>
                <a:gd name="T34" fmla="*/ 210 w 210"/>
                <a:gd name="T35" fmla="*/ 68 h 262"/>
                <a:gd name="T36" fmla="*/ 160 w 210"/>
                <a:gd name="T37" fmla="*/ 33 h 262"/>
                <a:gd name="T38" fmla="*/ 114 w 210"/>
                <a:gd name="T39" fmla="*/ 65 h 262"/>
                <a:gd name="T40" fmla="*/ 97 w 210"/>
                <a:gd name="T41" fmla="*/ 75 h 262"/>
                <a:gd name="T42" fmla="*/ 69 w 210"/>
                <a:gd name="T43" fmla="*/ 58 h 262"/>
                <a:gd name="T44" fmla="*/ 69 w 210"/>
                <a:gd name="T45" fmla="*/ 2 h 262"/>
                <a:gd name="T46" fmla="*/ 53 w 210"/>
                <a:gd name="T47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0" h="262">
                  <a:moveTo>
                    <a:pt x="53" y="0"/>
                  </a:moveTo>
                  <a:lnTo>
                    <a:pt x="53" y="0"/>
                  </a:lnTo>
                  <a:lnTo>
                    <a:pt x="21" y="3"/>
                  </a:lnTo>
                  <a:lnTo>
                    <a:pt x="0" y="19"/>
                  </a:lnTo>
                  <a:lnTo>
                    <a:pt x="8" y="36"/>
                  </a:lnTo>
                  <a:lnTo>
                    <a:pt x="44" y="43"/>
                  </a:lnTo>
                  <a:lnTo>
                    <a:pt x="44" y="49"/>
                  </a:lnTo>
                  <a:lnTo>
                    <a:pt x="21" y="68"/>
                  </a:lnTo>
                  <a:lnTo>
                    <a:pt x="32" y="106"/>
                  </a:lnTo>
                  <a:lnTo>
                    <a:pt x="43" y="106"/>
                  </a:lnTo>
                  <a:lnTo>
                    <a:pt x="53" y="69"/>
                  </a:lnTo>
                  <a:lnTo>
                    <a:pt x="70" y="69"/>
                  </a:lnTo>
                  <a:lnTo>
                    <a:pt x="77" y="106"/>
                  </a:lnTo>
                  <a:lnTo>
                    <a:pt x="162" y="176"/>
                  </a:lnTo>
                  <a:lnTo>
                    <a:pt x="165" y="231"/>
                  </a:lnTo>
                  <a:lnTo>
                    <a:pt x="194" y="262"/>
                  </a:lnTo>
                  <a:lnTo>
                    <a:pt x="207" y="262"/>
                  </a:lnTo>
                  <a:lnTo>
                    <a:pt x="210" y="68"/>
                  </a:lnTo>
                  <a:lnTo>
                    <a:pt x="160" y="33"/>
                  </a:lnTo>
                  <a:lnTo>
                    <a:pt x="114" y="65"/>
                  </a:lnTo>
                  <a:lnTo>
                    <a:pt x="97" y="75"/>
                  </a:lnTo>
                  <a:lnTo>
                    <a:pt x="69" y="58"/>
                  </a:lnTo>
                  <a:lnTo>
                    <a:pt x="69" y="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4" name="Freeform 180">
              <a:extLst>
                <a:ext uri="{FF2B5EF4-FFF2-40B4-BE49-F238E27FC236}">
                  <a16:creationId xmlns:a16="http://schemas.microsoft.com/office/drawing/2014/main" xmlns="" id="{F1F51F7E-F412-9D4E-80BD-46C38FE9C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2563" y="2011363"/>
              <a:ext cx="847725" cy="836613"/>
            </a:xfrm>
            <a:custGeom>
              <a:avLst/>
              <a:gdLst>
                <a:gd name="T0" fmla="*/ 296 w 802"/>
                <a:gd name="T1" fmla="*/ 146 h 790"/>
                <a:gd name="T2" fmla="*/ 296 w 802"/>
                <a:gd name="T3" fmla="*/ 146 h 790"/>
                <a:gd name="T4" fmla="*/ 231 w 802"/>
                <a:gd name="T5" fmla="*/ 162 h 790"/>
                <a:gd name="T6" fmla="*/ 244 w 802"/>
                <a:gd name="T7" fmla="*/ 236 h 790"/>
                <a:gd name="T8" fmla="*/ 316 w 802"/>
                <a:gd name="T9" fmla="*/ 256 h 790"/>
                <a:gd name="T10" fmla="*/ 320 w 802"/>
                <a:gd name="T11" fmla="*/ 271 h 790"/>
                <a:gd name="T12" fmla="*/ 213 w 802"/>
                <a:gd name="T13" fmla="*/ 304 h 790"/>
                <a:gd name="T14" fmla="*/ 153 w 802"/>
                <a:gd name="T15" fmla="*/ 404 h 790"/>
                <a:gd name="T16" fmla="*/ 174 w 802"/>
                <a:gd name="T17" fmla="*/ 509 h 790"/>
                <a:gd name="T18" fmla="*/ 209 w 802"/>
                <a:gd name="T19" fmla="*/ 533 h 790"/>
                <a:gd name="T20" fmla="*/ 236 w 802"/>
                <a:gd name="T21" fmla="*/ 507 h 790"/>
                <a:gd name="T22" fmla="*/ 244 w 802"/>
                <a:gd name="T23" fmla="*/ 523 h 790"/>
                <a:gd name="T24" fmla="*/ 211 w 802"/>
                <a:gd name="T25" fmla="*/ 562 h 790"/>
                <a:gd name="T26" fmla="*/ 83 w 802"/>
                <a:gd name="T27" fmla="*/ 620 h 790"/>
                <a:gd name="T28" fmla="*/ 2 w 802"/>
                <a:gd name="T29" fmla="*/ 640 h 790"/>
                <a:gd name="T30" fmla="*/ 0 w 802"/>
                <a:gd name="T31" fmla="*/ 669 h 790"/>
                <a:gd name="T32" fmla="*/ 188 w 802"/>
                <a:gd name="T33" fmla="*/ 615 h 790"/>
                <a:gd name="T34" fmla="*/ 265 w 802"/>
                <a:gd name="T35" fmla="*/ 593 h 790"/>
                <a:gd name="T36" fmla="*/ 337 w 802"/>
                <a:gd name="T37" fmla="*/ 505 h 790"/>
                <a:gd name="T38" fmla="*/ 416 w 802"/>
                <a:gd name="T39" fmla="*/ 453 h 790"/>
                <a:gd name="T40" fmla="*/ 376 w 802"/>
                <a:gd name="T41" fmla="*/ 521 h 790"/>
                <a:gd name="T42" fmla="*/ 420 w 802"/>
                <a:gd name="T43" fmla="*/ 527 h 790"/>
                <a:gd name="T44" fmla="*/ 496 w 802"/>
                <a:gd name="T45" fmla="*/ 494 h 790"/>
                <a:gd name="T46" fmla="*/ 509 w 802"/>
                <a:gd name="T47" fmla="*/ 548 h 790"/>
                <a:gd name="T48" fmla="*/ 562 w 802"/>
                <a:gd name="T49" fmla="*/ 560 h 790"/>
                <a:gd name="T50" fmla="*/ 616 w 802"/>
                <a:gd name="T51" fmla="*/ 613 h 790"/>
                <a:gd name="T52" fmla="*/ 620 w 802"/>
                <a:gd name="T53" fmla="*/ 652 h 790"/>
                <a:gd name="T54" fmla="*/ 612 w 802"/>
                <a:gd name="T55" fmla="*/ 661 h 790"/>
                <a:gd name="T56" fmla="*/ 622 w 802"/>
                <a:gd name="T57" fmla="*/ 698 h 790"/>
                <a:gd name="T58" fmla="*/ 635 w 802"/>
                <a:gd name="T59" fmla="*/ 698 h 790"/>
                <a:gd name="T60" fmla="*/ 637 w 802"/>
                <a:gd name="T61" fmla="*/ 636 h 790"/>
                <a:gd name="T62" fmla="*/ 653 w 802"/>
                <a:gd name="T63" fmla="*/ 636 h 790"/>
                <a:gd name="T64" fmla="*/ 656 w 802"/>
                <a:gd name="T65" fmla="*/ 790 h 790"/>
                <a:gd name="T66" fmla="*/ 695 w 802"/>
                <a:gd name="T67" fmla="*/ 757 h 790"/>
                <a:gd name="T68" fmla="*/ 668 w 802"/>
                <a:gd name="T69" fmla="*/ 597 h 790"/>
                <a:gd name="T70" fmla="*/ 627 w 802"/>
                <a:gd name="T71" fmla="*/ 597 h 790"/>
                <a:gd name="T72" fmla="*/ 583 w 802"/>
                <a:gd name="T73" fmla="*/ 540 h 790"/>
                <a:gd name="T74" fmla="*/ 802 w 802"/>
                <a:gd name="T75" fmla="*/ 169 h 790"/>
                <a:gd name="T76" fmla="*/ 585 w 802"/>
                <a:gd name="T77" fmla="*/ 0 h 790"/>
                <a:gd name="T78" fmla="*/ 343 w 802"/>
                <a:gd name="T79" fmla="*/ 47 h 790"/>
                <a:gd name="T80" fmla="*/ 333 w 802"/>
                <a:gd name="T81" fmla="*/ 121 h 790"/>
                <a:gd name="T82" fmla="*/ 385 w 802"/>
                <a:gd name="T83" fmla="*/ 152 h 790"/>
                <a:gd name="T84" fmla="*/ 366 w 802"/>
                <a:gd name="T85" fmla="*/ 203 h 790"/>
                <a:gd name="T86" fmla="*/ 296 w 802"/>
                <a:gd name="T87" fmla="*/ 146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2" h="790">
                  <a:moveTo>
                    <a:pt x="296" y="146"/>
                  </a:moveTo>
                  <a:lnTo>
                    <a:pt x="296" y="146"/>
                  </a:lnTo>
                  <a:lnTo>
                    <a:pt x="231" y="162"/>
                  </a:lnTo>
                  <a:lnTo>
                    <a:pt x="244" y="236"/>
                  </a:lnTo>
                  <a:lnTo>
                    <a:pt x="316" y="256"/>
                  </a:lnTo>
                  <a:lnTo>
                    <a:pt x="320" y="271"/>
                  </a:lnTo>
                  <a:lnTo>
                    <a:pt x="213" y="304"/>
                  </a:lnTo>
                  <a:lnTo>
                    <a:pt x="153" y="404"/>
                  </a:lnTo>
                  <a:lnTo>
                    <a:pt x="174" y="509"/>
                  </a:lnTo>
                  <a:lnTo>
                    <a:pt x="209" y="533"/>
                  </a:lnTo>
                  <a:lnTo>
                    <a:pt x="236" y="507"/>
                  </a:lnTo>
                  <a:lnTo>
                    <a:pt x="244" y="523"/>
                  </a:lnTo>
                  <a:lnTo>
                    <a:pt x="211" y="562"/>
                  </a:lnTo>
                  <a:lnTo>
                    <a:pt x="83" y="620"/>
                  </a:lnTo>
                  <a:lnTo>
                    <a:pt x="2" y="640"/>
                  </a:lnTo>
                  <a:lnTo>
                    <a:pt x="0" y="669"/>
                  </a:lnTo>
                  <a:lnTo>
                    <a:pt x="188" y="615"/>
                  </a:lnTo>
                  <a:lnTo>
                    <a:pt x="265" y="593"/>
                  </a:lnTo>
                  <a:lnTo>
                    <a:pt x="337" y="505"/>
                  </a:lnTo>
                  <a:lnTo>
                    <a:pt x="416" y="453"/>
                  </a:lnTo>
                  <a:lnTo>
                    <a:pt x="376" y="521"/>
                  </a:lnTo>
                  <a:lnTo>
                    <a:pt x="420" y="527"/>
                  </a:lnTo>
                  <a:lnTo>
                    <a:pt x="496" y="494"/>
                  </a:lnTo>
                  <a:lnTo>
                    <a:pt x="509" y="548"/>
                  </a:lnTo>
                  <a:lnTo>
                    <a:pt x="562" y="560"/>
                  </a:lnTo>
                  <a:lnTo>
                    <a:pt x="616" y="613"/>
                  </a:lnTo>
                  <a:lnTo>
                    <a:pt x="620" y="652"/>
                  </a:lnTo>
                  <a:lnTo>
                    <a:pt x="612" y="661"/>
                  </a:lnTo>
                  <a:lnTo>
                    <a:pt x="622" y="698"/>
                  </a:lnTo>
                  <a:lnTo>
                    <a:pt x="635" y="698"/>
                  </a:lnTo>
                  <a:lnTo>
                    <a:pt x="637" y="636"/>
                  </a:lnTo>
                  <a:lnTo>
                    <a:pt x="653" y="636"/>
                  </a:lnTo>
                  <a:lnTo>
                    <a:pt x="656" y="790"/>
                  </a:lnTo>
                  <a:lnTo>
                    <a:pt x="695" y="757"/>
                  </a:lnTo>
                  <a:lnTo>
                    <a:pt x="668" y="597"/>
                  </a:lnTo>
                  <a:lnTo>
                    <a:pt x="627" y="597"/>
                  </a:lnTo>
                  <a:lnTo>
                    <a:pt x="583" y="540"/>
                  </a:lnTo>
                  <a:lnTo>
                    <a:pt x="802" y="169"/>
                  </a:lnTo>
                  <a:lnTo>
                    <a:pt x="585" y="0"/>
                  </a:lnTo>
                  <a:lnTo>
                    <a:pt x="343" y="47"/>
                  </a:lnTo>
                  <a:lnTo>
                    <a:pt x="333" y="121"/>
                  </a:lnTo>
                  <a:lnTo>
                    <a:pt x="385" y="152"/>
                  </a:lnTo>
                  <a:lnTo>
                    <a:pt x="366" y="203"/>
                  </a:lnTo>
                  <a:lnTo>
                    <a:pt x="296" y="14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5" name="Freeform 181">
              <a:extLst>
                <a:ext uri="{FF2B5EF4-FFF2-40B4-BE49-F238E27FC236}">
                  <a16:creationId xmlns:a16="http://schemas.microsoft.com/office/drawing/2014/main" xmlns="" id="{AC03703E-927E-8040-9E1C-2D69364DA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7150" y="4602163"/>
              <a:ext cx="30163" cy="44450"/>
            </a:xfrm>
            <a:custGeom>
              <a:avLst/>
              <a:gdLst>
                <a:gd name="T0" fmla="*/ 14 w 29"/>
                <a:gd name="T1" fmla="*/ 0 h 41"/>
                <a:gd name="T2" fmla="*/ 14 w 29"/>
                <a:gd name="T3" fmla="*/ 0 h 41"/>
                <a:gd name="T4" fmla="*/ 9 w 29"/>
                <a:gd name="T5" fmla="*/ 21 h 41"/>
                <a:gd name="T6" fmla="*/ 0 w 29"/>
                <a:gd name="T7" fmla="*/ 30 h 41"/>
                <a:gd name="T8" fmla="*/ 6 w 29"/>
                <a:gd name="T9" fmla="*/ 41 h 41"/>
                <a:gd name="T10" fmla="*/ 22 w 29"/>
                <a:gd name="T11" fmla="*/ 35 h 41"/>
                <a:gd name="T12" fmla="*/ 29 w 29"/>
                <a:gd name="T13" fmla="*/ 22 h 41"/>
                <a:gd name="T14" fmla="*/ 25 w 29"/>
                <a:gd name="T15" fmla="*/ 8 h 41"/>
                <a:gd name="T16" fmla="*/ 14 w 29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41">
                  <a:moveTo>
                    <a:pt x="14" y="0"/>
                  </a:moveTo>
                  <a:lnTo>
                    <a:pt x="14" y="0"/>
                  </a:lnTo>
                  <a:lnTo>
                    <a:pt x="9" y="21"/>
                  </a:lnTo>
                  <a:lnTo>
                    <a:pt x="0" y="30"/>
                  </a:lnTo>
                  <a:lnTo>
                    <a:pt x="6" y="41"/>
                  </a:lnTo>
                  <a:lnTo>
                    <a:pt x="22" y="35"/>
                  </a:lnTo>
                  <a:lnTo>
                    <a:pt x="29" y="22"/>
                  </a:lnTo>
                  <a:lnTo>
                    <a:pt x="25" y="8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6" name="Freeform 182">
              <a:extLst>
                <a:ext uri="{FF2B5EF4-FFF2-40B4-BE49-F238E27FC236}">
                  <a16:creationId xmlns:a16="http://schemas.microsoft.com/office/drawing/2014/main" xmlns="" id="{F146305B-4787-0D4E-90FA-E4E594EFE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9375" y="2087563"/>
              <a:ext cx="217488" cy="161925"/>
            </a:xfrm>
            <a:custGeom>
              <a:avLst/>
              <a:gdLst>
                <a:gd name="T0" fmla="*/ 61 w 207"/>
                <a:gd name="T1" fmla="*/ 4 h 153"/>
                <a:gd name="T2" fmla="*/ 61 w 207"/>
                <a:gd name="T3" fmla="*/ 4 h 153"/>
                <a:gd name="T4" fmla="*/ 63 w 207"/>
                <a:gd name="T5" fmla="*/ 35 h 153"/>
                <a:gd name="T6" fmla="*/ 0 w 207"/>
                <a:gd name="T7" fmla="*/ 100 h 153"/>
                <a:gd name="T8" fmla="*/ 16 w 207"/>
                <a:gd name="T9" fmla="*/ 153 h 153"/>
                <a:gd name="T10" fmla="*/ 61 w 207"/>
                <a:gd name="T11" fmla="*/ 140 h 153"/>
                <a:gd name="T12" fmla="*/ 87 w 207"/>
                <a:gd name="T13" fmla="*/ 102 h 153"/>
                <a:gd name="T14" fmla="*/ 154 w 207"/>
                <a:gd name="T15" fmla="*/ 77 h 153"/>
                <a:gd name="T16" fmla="*/ 207 w 207"/>
                <a:gd name="T17" fmla="*/ 74 h 153"/>
                <a:gd name="T18" fmla="*/ 166 w 207"/>
                <a:gd name="T19" fmla="*/ 28 h 153"/>
                <a:gd name="T20" fmla="*/ 145 w 207"/>
                <a:gd name="T21" fmla="*/ 44 h 153"/>
                <a:gd name="T22" fmla="*/ 129 w 207"/>
                <a:gd name="T23" fmla="*/ 39 h 153"/>
                <a:gd name="T24" fmla="*/ 120 w 207"/>
                <a:gd name="T25" fmla="*/ 19 h 153"/>
                <a:gd name="T26" fmla="*/ 101 w 207"/>
                <a:gd name="T27" fmla="*/ 0 h 153"/>
                <a:gd name="T28" fmla="*/ 61 w 207"/>
                <a:gd name="T29" fmla="*/ 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7" h="153">
                  <a:moveTo>
                    <a:pt x="61" y="4"/>
                  </a:moveTo>
                  <a:lnTo>
                    <a:pt x="61" y="4"/>
                  </a:lnTo>
                  <a:lnTo>
                    <a:pt x="63" y="35"/>
                  </a:lnTo>
                  <a:lnTo>
                    <a:pt x="0" y="100"/>
                  </a:lnTo>
                  <a:lnTo>
                    <a:pt x="16" y="153"/>
                  </a:lnTo>
                  <a:lnTo>
                    <a:pt x="61" y="140"/>
                  </a:lnTo>
                  <a:lnTo>
                    <a:pt x="87" y="102"/>
                  </a:lnTo>
                  <a:lnTo>
                    <a:pt x="154" y="77"/>
                  </a:lnTo>
                  <a:lnTo>
                    <a:pt x="207" y="74"/>
                  </a:lnTo>
                  <a:lnTo>
                    <a:pt x="166" y="28"/>
                  </a:lnTo>
                  <a:lnTo>
                    <a:pt x="145" y="44"/>
                  </a:lnTo>
                  <a:lnTo>
                    <a:pt x="129" y="39"/>
                  </a:lnTo>
                  <a:lnTo>
                    <a:pt x="120" y="19"/>
                  </a:lnTo>
                  <a:lnTo>
                    <a:pt x="101" y="0"/>
                  </a:lnTo>
                  <a:lnTo>
                    <a:pt x="61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7" name="Freeform 183">
              <a:extLst>
                <a:ext uri="{FF2B5EF4-FFF2-40B4-BE49-F238E27FC236}">
                  <a16:creationId xmlns:a16="http://schemas.microsoft.com/office/drawing/2014/main" xmlns="" id="{31F3B674-075F-394B-9457-65F459DC0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13" y="1970088"/>
              <a:ext cx="161925" cy="76200"/>
            </a:xfrm>
            <a:custGeom>
              <a:avLst/>
              <a:gdLst>
                <a:gd name="T0" fmla="*/ 14 w 153"/>
                <a:gd name="T1" fmla="*/ 23 h 72"/>
                <a:gd name="T2" fmla="*/ 14 w 153"/>
                <a:gd name="T3" fmla="*/ 23 h 72"/>
                <a:gd name="T4" fmla="*/ 0 w 153"/>
                <a:gd name="T5" fmla="*/ 47 h 72"/>
                <a:gd name="T6" fmla="*/ 68 w 153"/>
                <a:gd name="T7" fmla="*/ 72 h 72"/>
                <a:gd name="T8" fmla="*/ 92 w 153"/>
                <a:gd name="T9" fmla="*/ 35 h 72"/>
                <a:gd name="T10" fmla="*/ 103 w 153"/>
                <a:gd name="T11" fmla="*/ 60 h 72"/>
                <a:gd name="T12" fmla="*/ 120 w 153"/>
                <a:gd name="T13" fmla="*/ 60 h 72"/>
                <a:gd name="T14" fmla="*/ 153 w 153"/>
                <a:gd name="T15" fmla="*/ 23 h 72"/>
                <a:gd name="T16" fmla="*/ 113 w 153"/>
                <a:gd name="T17" fmla="*/ 12 h 72"/>
                <a:gd name="T18" fmla="*/ 98 w 153"/>
                <a:gd name="T19" fmla="*/ 0 h 72"/>
                <a:gd name="T20" fmla="*/ 77 w 153"/>
                <a:gd name="T21" fmla="*/ 21 h 72"/>
                <a:gd name="T22" fmla="*/ 14 w 153"/>
                <a:gd name="T23" fmla="*/ 2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3" h="72">
                  <a:moveTo>
                    <a:pt x="14" y="23"/>
                  </a:moveTo>
                  <a:lnTo>
                    <a:pt x="14" y="23"/>
                  </a:lnTo>
                  <a:lnTo>
                    <a:pt x="0" y="47"/>
                  </a:lnTo>
                  <a:lnTo>
                    <a:pt x="68" y="72"/>
                  </a:lnTo>
                  <a:lnTo>
                    <a:pt x="92" y="35"/>
                  </a:lnTo>
                  <a:lnTo>
                    <a:pt x="103" y="60"/>
                  </a:lnTo>
                  <a:lnTo>
                    <a:pt x="120" y="60"/>
                  </a:lnTo>
                  <a:lnTo>
                    <a:pt x="153" y="23"/>
                  </a:lnTo>
                  <a:lnTo>
                    <a:pt x="113" y="12"/>
                  </a:lnTo>
                  <a:lnTo>
                    <a:pt x="98" y="0"/>
                  </a:lnTo>
                  <a:lnTo>
                    <a:pt x="77" y="21"/>
                  </a:lnTo>
                  <a:lnTo>
                    <a:pt x="14" y="2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8" name="Freeform 184">
              <a:extLst>
                <a:ext uri="{FF2B5EF4-FFF2-40B4-BE49-F238E27FC236}">
                  <a16:creationId xmlns:a16="http://schemas.microsoft.com/office/drawing/2014/main" xmlns="" id="{CB001E0F-CFAF-E849-A2D6-F34E107AE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8450" y="2046288"/>
              <a:ext cx="201613" cy="120650"/>
            </a:xfrm>
            <a:custGeom>
              <a:avLst/>
              <a:gdLst>
                <a:gd name="T0" fmla="*/ 53 w 191"/>
                <a:gd name="T1" fmla="*/ 0 h 115"/>
                <a:gd name="T2" fmla="*/ 53 w 191"/>
                <a:gd name="T3" fmla="*/ 0 h 115"/>
                <a:gd name="T4" fmla="*/ 0 w 191"/>
                <a:gd name="T5" fmla="*/ 23 h 115"/>
                <a:gd name="T6" fmla="*/ 0 w 191"/>
                <a:gd name="T7" fmla="*/ 40 h 115"/>
                <a:gd name="T8" fmla="*/ 69 w 191"/>
                <a:gd name="T9" fmla="*/ 66 h 115"/>
                <a:gd name="T10" fmla="*/ 53 w 191"/>
                <a:gd name="T11" fmla="*/ 84 h 115"/>
                <a:gd name="T12" fmla="*/ 64 w 191"/>
                <a:gd name="T13" fmla="*/ 107 h 115"/>
                <a:gd name="T14" fmla="*/ 107 w 191"/>
                <a:gd name="T15" fmla="*/ 87 h 115"/>
                <a:gd name="T16" fmla="*/ 144 w 191"/>
                <a:gd name="T17" fmla="*/ 87 h 115"/>
                <a:gd name="T18" fmla="*/ 161 w 191"/>
                <a:gd name="T19" fmla="*/ 115 h 115"/>
                <a:gd name="T20" fmla="*/ 191 w 191"/>
                <a:gd name="T21" fmla="*/ 86 h 115"/>
                <a:gd name="T22" fmla="*/ 184 w 191"/>
                <a:gd name="T23" fmla="*/ 57 h 115"/>
                <a:gd name="T24" fmla="*/ 160 w 191"/>
                <a:gd name="T25" fmla="*/ 66 h 115"/>
                <a:gd name="T26" fmla="*/ 156 w 191"/>
                <a:gd name="T27" fmla="*/ 31 h 115"/>
                <a:gd name="T28" fmla="*/ 168 w 191"/>
                <a:gd name="T29" fmla="*/ 10 h 115"/>
                <a:gd name="T30" fmla="*/ 156 w 191"/>
                <a:gd name="T31" fmla="*/ 10 h 115"/>
                <a:gd name="T32" fmla="*/ 137 w 191"/>
                <a:gd name="T33" fmla="*/ 22 h 115"/>
                <a:gd name="T34" fmla="*/ 128 w 191"/>
                <a:gd name="T35" fmla="*/ 29 h 115"/>
                <a:gd name="T36" fmla="*/ 134 w 191"/>
                <a:gd name="T37" fmla="*/ 54 h 115"/>
                <a:gd name="T38" fmla="*/ 120 w 191"/>
                <a:gd name="T39" fmla="*/ 64 h 115"/>
                <a:gd name="T40" fmla="*/ 99 w 191"/>
                <a:gd name="T41" fmla="*/ 63 h 115"/>
                <a:gd name="T42" fmla="*/ 94 w 191"/>
                <a:gd name="T43" fmla="*/ 31 h 115"/>
                <a:gd name="T44" fmla="*/ 53 w 191"/>
                <a:gd name="T4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1" h="115">
                  <a:moveTo>
                    <a:pt x="53" y="0"/>
                  </a:moveTo>
                  <a:lnTo>
                    <a:pt x="53" y="0"/>
                  </a:lnTo>
                  <a:lnTo>
                    <a:pt x="0" y="23"/>
                  </a:lnTo>
                  <a:lnTo>
                    <a:pt x="0" y="40"/>
                  </a:lnTo>
                  <a:lnTo>
                    <a:pt x="69" y="66"/>
                  </a:lnTo>
                  <a:lnTo>
                    <a:pt x="53" y="84"/>
                  </a:lnTo>
                  <a:lnTo>
                    <a:pt x="64" y="107"/>
                  </a:lnTo>
                  <a:lnTo>
                    <a:pt x="107" y="87"/>
                  </a:lnTo>
                  <a:lnTo>
                    <a:pt x="144" y="87"/>
                  </a:lnTo>
                  <a:lnTo>
                    <a:pt x="161" y="115"/>
                  </a:lnTo>
                  <a:lnTo>
                    <a:pt x="191" y="86"/>
                  </a:lnTo>
                  <a:lnTo>
                    <a:pt x="184" y="57"/>
                  </a:lnTo>
                  <a:lnTo>
                    <a:pt x="160" y="66"/>
                  </a:lnTo>
                  <a:lnTo>
                    <a:pt x="156" y="31"/>
                  </a:lnTo>
                  <a:lnTo>
                    <a:pt x="168" y="10"/>
                  </a:lnTo>
                  <a:lnTo>
                    <a:pt x="156" y="10"/>
                  </a:lnTo>
                  <a:lnTo>
                    <a:pt x="137" y="22"/>
                  </a:lnTo>
                  <a:lnTo>
                    <a:pt x="128" y="29"/>
                  </a:lnTo>
                  <a:lnTo>
                    <a:pt x="134" y="54"/>
                  </a:lnTo>
                  <a:lnTo>
                    <a:pt x="120" y="64"/>
                  </a:lnTo>
                  <a:lnTo>
                    <a:pt x="99" y="63"/>
                  </a:lnTo>
                  <a:lnTo>
                    <a:pt x="94" y="31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9" name="Freeform 185">
              <a:extLst>
                <a:ext uri="{FF2B5EF4-FFF2-40B4-BE49-F238E27FC236}">
                  <a16:creationId xmlns:a16="http://schemas.microsoft.com/office/drawing/2014/main" xmlns="" id="{C1CA8E48-CF30-2249-A5EA-ABC8C38B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63" y="1987551"/>
              <a:ext cx="61913" cy="36513"/>
            </a:xfrm>
            <a:custGeom>
              <a:avLst/>
              <a:gdLst>
                <a:gd name="T0" fmla="*/ 6 w 58"/>
                <a:gd name="T1" fmla="*/ 0 h 34"/>
                <a:gd name="T2" fmla="*/ 6 w 58"/>
                <a:gd name="T3" fmla="*/ 0 h 34"/>
                <a:gd name="T4" fmla="*/ 0 w 58"/>
                <a:gd name="T5" fmla="*/ 18 h 34"/>
                <a:gd name="T6" fmla="*/ 34 w 58"/>
                <a:gd name="T7" fmla="*/ 34 h 34"/>
                <a:gd name="T8" fmla="*/ 58 w 58"/>
                <a:gd name="T9" fmla="*/ 20 h 34"/>
                <a:gd name="T10" fmla="*/ 56 w 58"/>
                <a:gd name="T11" fmla="*/ 9 h 34"/>
                <a:gd name="T12" fmla="*/ 6 w 58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4">
                  <a:moveTo>
                    <a:pt x="6" y="0"/>
                  </a:moveTo>
                  <a:lnTo>
                    <a:pt x="6" y="0"/>
                  </a:lnTo>
                  <a:lnTo>
                    <a:pt x="0" y="18"/>
                  </a:lnTo>
                  <a:lnTo>
                    <a:pt x="34" y="34"/>
                  </a:lnTo>
                  <a:lnTo>
                    <a:pt x="58" y="20"/>
                  </a:lnTo>
                  <a:lnTo>
                    <a:pt x="56" y="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0" name="Freeform 186">
              <a:extLst>
                <a:ext uri="{FF2B5EF4-FFF2-40B4-BE49-F238E27FC236}">
                  <a16:creationId xmlns:a16="http://schemas.microsoft.com/office/drawing/2014/main" xmlns="" id="{C2DBDABF-00E0-B14B-A457-6E7C176E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1957388"/>
              <a:ext cx="58738" cy="22225"/>
            </a:xfrm>
            <a:custGeom>
              <a:avLst/>
              <a:gdLst>
                <a:gd name="T0" fmla="*/ 25 w 56"/>
                <a:gd name="T1" fmla="*/ 0 h 21"/>
                <a:gd name="T2" fmla="*/ 25 w 56"/>
                <a:gd name="T3" fmla="*/ 0 h 21"/>
                <a:gd name="T4" fmla="*/ 0 w 56"/>
                <a:gd name="T5" fmla="*/ 8 h 21"/>
                <a:gd name="T6" fmla="*/ 2 w 56"/>
                <a:gd name="T7" fmla="*/ 21 h 21"/>
                <a:gd name="T8" fmla="*/ 56 w 56"/>
                <a:gd name="T9" fmla="*/ 17 h 21"/>
                <a:gd name="T10" fmla="*/ 54 w 56"/>
                <a:gd name="T11" fmla="*/ 5 h 21"/>
                <a:gd name="T12" fmla="*/ 25 w 56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21">
                  <a:moveTo>
                    <a:pt x="25" y="0"/>
                  </a:moveTo>
                  <a:lnTo>
                    <a:pt x="25" y="0"/>
                  </a:lnTo>
                  <a:lnTo>
                    <a:pt x="0" y="8"/>
                  </a:lnTo>
                  <a:lnTo>
                    <a:pt x="2" y="21"/>
                  </a:lnTo>
                  <a:lnTo>
                    <a:pt x="56" y="17"/>
                  </a:lnTo>
                  <a:lnTo>
                    <a:pt x="54" y="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1" name="Freeform 187">
              <a:extLst>
                <a:ext uri="{FF2B5EF4-FFF2-40B4-BE49-F238E27FC236}">
                  <a16:creationId xmlns:a16="http://schemas.microsoft.com/office/drawing/2014/main" xmlns="" id="{D1020AFD-CE5D-C24F-8697-4706CC79E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8325" y="1985963"/>
              <a:ext cx="84138" cy="73025"/>
            </a:xfrm>
            <a:custGeom>
              <a:avLst/>
              <a:gdLst>
                <a:gd name="T0" fmla="*/ 12 w 80"/>
                <a:gd name="T1" fmla="*/ 1 h 68"/>
                <a:gd name="T2" fmla="*/ 12 w 80"/>
                <a:gd name="T3" fmla="*/ 1 h 68"/>
                <a:gd name="T4" fmla="*/ 9 w 80"/>
                <a:gd name="T5" fmla="*/ 14 h 68"/>
                <a:gd name="T6" fmla="*/ 0 w 80"/>
                <a:gd name="T7" fmla="*/ 26 h 68"/>
                <a:gd name="T8" fmla="*/ 0 w 80"/>
                <a:gd name="T9" fmla="*/ 43 h 68"/>
                <a:gd name="T10" fmla="*/ 33 w 80"/>
                <a:gd name="T11" fmla="*/ 38 h 68"/>
                <a:gd name="T12" fmla="*/ 68 w 80"/>
                <a:gd name="T13" fmla="*/ 68 h 68"/>
                <a:gd name="T14" fmla="*/ 80 w 80"/>
                <a:gd name="T15" fmla="*/ 68 h 68"/>
                <a:gd name="T16" fmla="*/ 80 w 80"/>
                <a:gd name="T17" fmla="*/ 38 h 68"/>
                <a:gd name="T18" fmla="*/ 45 w 80"/>
                <a:gd name="T19" fmla="*/ 0 h 68"/>
                <a:gd name="T20" fmla="*/ 12 w 80"/>
                <a:gd name="T21" fmla="*/ 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68">
                  <a:moveTo>
                    <a:pt x="12" y="1"/>
                  </a:moveTo>
                  <a:lnTo>
                    <a:pt x="12" y="1"/>
                  </a:lnTo>
                  <a:lnTo>
                    <a:pt x="9" y="14"/>
                  </a:lnTo>
                  <a:lnTo>
                    <a:pt x="0" y="26"/>
                  </a:lnTo>
                  <a:lnTo>
                    <a:pt x="0" y="43"/>
                  </a:lnTo>
                  <a:lnTo>
                    <a:pt x="33" y="38"/>
                  </a:lnTo>
                  <a:lnTo>
                    <a:pt x="68" y="68"/>
                  </a:lnTo>
                  <a:lnTo>
                    <a:pt x="80" y="68"/>
                  </a:lnTo>
                  <a:lnTo>
                    <a:pt x="80" y="38"/>
                  </a:lnTo>
                  <a:lnTo>
                    <a:pt x="45" y="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2" name="Freeform 188">
              <a:extLst>
                <a:ext uri="{FF2B5EF4-FFF2-40B4-BE49-F238E27FC236}">
                  <a16:creationId xmlns:a16="http://schemas.microsoft.com/office/drawing/2014/main" xmlns="" id="{DEAD7889-8EC0-E440-9FD0-C672F15BA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4688" y="2020888"/>
              <a:ext cx="52388" cy="66675"/>
            </a:xfrm>
            <a:custGeom>
              <a:avLst/>
              <a:gdLst>
                <a:gd name="T0" fmla="*/ 0 w 49"/>
                <a:gd name="T1" fmla="*/ 4 h 63"/>
                <a:gd name="T2" fmla="*/ 0 w 49"/>
                <a:gd name="T3" fmla="*/ 4 h 63"/>
                <a:gd name="T4" fmla="*/ 14 w 49"/>
                <a:gd name="T5" fmla="*/ 19 h 63"/>
                <a:gd name="T6" fmla="*/ 2 w 49"/>
                <a:gd name="T7" fmla="*/ 40 h 63"/>
                <a:gd name="T8" fmla="*/ 11 w 49"/>
                <a:gd name="T9" fmla="*/ 63 h 63"/>
                <a:gd name="T10" fmla="*/ 49 w 49"/>
                <a:gd name="T11" fmla="*/ 42 h 63"/>
                <a:gd name="T12" fmla="*/ 49 w 49"/>
                <a:gd name="T13" fmla="*/ 26 h 63"/>
                <a:gd name="T14" fmla="*/ 26 w 49"/>
                <a:gd name="T15" fmla="*/ 0 h 63"/>
                <a:gd name="T16" fmla="*/ 0 w 49"/>
                <a:gd name="T17" fmla="*/ 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63">
                  <a:moveTo>
                    <a:pt x="0" y="4"/>
                  </a:moveTo>
                  <a:lnTo>
                    <a:pt x="0" y="4"/>
                  </a:lnTo>
                  <a:lnTo>
                    <a:pt x="14" y="19"/>
                  </a:lnTo>
                  <a:lnTo>
                    <a:pt x="2" y="40"/>
                  </a:lnTo>
                  <a:lnTo>
                    <a:pt x="11" y="63"/>
                  </a:lnTo>
                  <a:lnTo>
                    <a:pt x="49" y="42"/>
                  </a:lnTo>
                  <a:lnTo>
                    <a:pt x="49" y="26"/>
                  </a:lnTo>
                  <a:lnTo>
                    <a:pt x="26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3" name="Freeform 189">
              <a:extLst>
                <a:ext uri="{FF2B5EF4-FFF2-40B4-BE49-F238E27FC236}">
                  <a16:creationId xmlns:a16="http://schemas.microsoft.com/office/drawing/2014/main" xmlns="" id="{836A7889-DD8C-8743-AFC2-7F337F986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8663" y="1938338"/>
              <a:ext cx="149225" cy="153988"/>
            </a:xfrm>
            <a:custGeom>
              <a:avLst/>
              <a:gdLst>
                <a:gd name="T0" fmla="*/ 0 w 142"/>
                <a:gd name="T1" fmla="*/ 42 h 146"/>
                <a:gd name="T2" fmla="*/ 0 w 142"/>
                <a:gd name="T3" fmla="*/ 42 h 146"/>
                <a:gd name="T4" fmla="*/ 1 w 142"/>
                <a:gd name="T5" fmla="*/ 70 h 146"/>
                <a:gd name="T6" fmla="*/ 48 w 142"/>
                <a:gd name="T7" fmla="*/ 70 h 146"/>
                <a:gd name="T8" fmla="*/ 60 w 142"/>
                <a:gd name="T9" fmla="*/ 81 h 146"/>
                <a:gd name="T10" fmla="*/ 59 w 142"/>
                <a:gd name="T11" fmla="*/ 93 h 146"/>
                <a:gd name="T12" fmla="*/ 17 w 142"/>
                <a:gd name="T13" fmla="*/ 98 h 146"/>
                <a:gd name="T14" fmla="*/ 47 w 142"/>
                <a:gd name="T15" fmla="*/ 139 h 146"/>
                <a:gd name="T16" fmla="*/ 87 w 142"/>
                <a:gd name="T17" fmla="*/ 146 h 146"/>
                <a:gd name="T18" fmla="*/ 142 w 142"/>
                <a:gd name="T19" fmla="*/ 121 h 146"/>
                <a:gd name="T20" fmla="*/ 62 w 142"/>
                <a:gd name="T21" fmla="*/ 0 h 146"/>
                <a:gd name="T22" fmla="*/ 38 w 142"/>
                <a:gd name="T23" fmla="*/ 16 h 146"/>
                <a:gd name="T24" fmla="*/ 40 w 142"/>
                <a:gd name="T25" fmla="*/ 37 h 146"/>
                <a:gd name="T26" fmla="*/ 12 w 142"/>
                <a:gd name="T27" fmla="*/ 26 h 146"/>
                <a:gd name="T28" fmla="*/ 0 w 142"/>
                <a:gd name="T29" fmla="*/ 4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2" h="146">
                  <a:moveTo>
                    <a:pt x="0" y="42"/>
                  </a:moveTo>
                  <a:lnTo>
                    <a:pt x="0" y="42"/>
                  </a:lnTo>
                  <a:lnTo>
                    <a:pt x="1" y="70"/>
                  </a:lnTo>
                  <a:lnTo>
                    <a:pt x="48" y="70"/>
                  </a:lnTo>
                  <a:lnTo>
                    <a:pt x="60" y="81"/>
                  </a:lnTo>
                  <a:lnTo>
                    <a:pt x="59" y="93"/>
                  </a:lnTo>
                  <a:lnTo>
                    <a:pt x="17" y="98"/>
                  </a:lnTo>
                  <a:lnTo>
                    <a:pt x="47" y="139"/>
                  </a:lnTo>
                  <a:lnTo>
                    <a:pt x="87" y="146"/>
                  </a:lnTo>
                  <a:lnTo>
                    <a:pt x="142" y="121"/>
                  </a:lnTo>
                  <a:lnTo>
                    <a:pt x="62" y="0"/>
                  </a:lnTo>
                  <a:lnTo>
                    <a:pt x="38" y="16"/>
                  </a:lnTo>
                  <a:lnTo>
                    <a:pt x="40" y="37"/>
                  </a:lnTo>
                  <a:lnTo>
                    <a:pt x="12" y="26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4" name="Freeform 190">
              <a:extLst>
                <a:ext uri="{FF2B5EF4-FFF2-40B4-BE49-F238E27FC236}">
                  <a16:creationId xmlns:a16="http://schemas.microsoft.com/office/drawing/2014/main" xmlns="" id="{B633D789-228F-7E4D-9FED-928A12782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2563" y="2192338"/>
              <a:ext cx="276225" cy="254000"/>
            </a:xfrm>
            <a:custGeom>
              <a:avLst/>
              <a:gdLst>
                <a:gd name="T0" fmla="*/ 111 w 261"/>
                <a:gd name="T1" fmla="*/ 0 h 240"/>
                <a:gd name="T2" fmla="*/ 111 w 261"/>
                <a:gd name="T3" fmla="*/ 0 h 240"/>
                <a:gd name="T4" fmla="*/ 45 w 261"/>
                <a:gd name="T5" fmla="*/ 18 h 240"/>
                <a:gd name="T6" fmla="*/ 7 w 261"/>
                <a:gd name="T7" fmla="*/ 51 h 240"/>
                <a:gd name="T8" fmla="*/ 10 w 261"/>
                <a:gd name="T9" fmla="*/ 88 h 240"/>
                <a:gd name="T10" fmla="*/ 80 w 261"/>
                <a:gd name="T11" fmla="*/ 109 h 240"/>
                <a:gd name="T12" fmla="*/ 64 w 261"/>
                <a:gd name="T13" fmla="*/ 144 h 240"/>
                <a:gd name="T14" fmla="*/ 14 w 261"/>
                <a:gd name="T15" fmla="*/ 113 h 240"/>
                <a:gd name="T16" fmla="*/ 0 w 261"/>
                <a:gd name="T17" fmla="*/ 139 h 240"/>
                <a:gd name="T18" fmla="*/ 33 w 261"/>
                <a:gd name="T19" fmla="*/ 162 h 240"/>
                <a:gd name="T20" fmla="*/ 31 w 261"/>
                <a:gd name="T21" fmla="*/ 198 h 240"/>
                <a:gd name="T22" fmla="*/ 82 w 261"/>
                <a:gd name="T23" fmla="*/ 212 h 240"/>
                <a:gd name="T24" fmla="*/ 143 w 261"/>
                <a:gd name="T25" fmla="*/ 209 h 240"/>
                <a:gd name="T26" fmla="*/ 153 w 261"/>
                <a:gd name="T27" fmla="*/ 190 h 240"/>
                <a:gd name="T28" fmla="*/ 198 w 261"/>
                <a:gd name="T29" fmla="*/ 240 h 240"/>
                <a:gd name="T30" fmla="*/ 229 w 261"/>
                <a:gd name="T31" fmla="*/ 230 h 240"/>
                <a:gd name="T32" fmla="*/ 235 w 261"/>
                <a:gd name="T33" fmla="*/ 195 h 240"/>
                <a:gd name="T34" fmla="*/ 257 w 261"/>
                <a:gd name="T35" fmla="*/ 211 h 240"/>
                <a:gd name="T36" fmla="*/ 261 w 261"/>
                <a:gd name="T37" fmla="*/ 176 h 240"/>
                <a:gd name="T38" fmla="*/ 233 w 261"/>
                <a:gd name="T39" fmla="*/ 158 h 240"/>
                <a:gd name="T40" fmla="*/ 235 w 261"/>
                <a:gd name="T41" fmla="*/ 48 h 240"/>
                <a:gd name="T42" fmla="*/ 210 w 261"/>
                <a:gd name="T43" fmla="*/ 28 h 240"/>
                <a:gd name="T44" fmla="*/ 184 w 261"/>
                <a:gd name="T45" fmla="*/ 63 h 240"/>
                <a:gd name="T46" fmla="*/ 111 w 261"/>
                <a:gd name="T4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1" h="240">
                  <a:moveTo>
                    <a:pt x="111" y="0"/>
                  </a:moveTo>
                  <a:lnTo>
                    <a:pt x="111" y="0"/>
                  </a:lnTo>
                  <a:lnTo>
                    <a:pt x="45" y="18"/>
                  </a:lnTo>
                  <a:lnTo>
                    <a:pt x="7" y="51"/>
                  </a:lnTo>
                  <a:lnTo>
                    <a:pt x="10" y="88"/>
                  </a:lnTo>
                  <a:lnTo>
                    <a:pt x="80" y="109"/>
                  </a:lnTo>
                  <a:lnTo>
                    <a:pt x="64" y="144"/>
                  </a:lnTo>
                  <a:lnTo>
                    <a:pt x="14" y="113"/>
                  </a:lnTo>
                  <a:lnTo>
                    <a:pt x="0" y="139"/>
                  </a:lnTo>
                  <a:lnTo>
                    <a:pt x="33" y="162"/>
                  </a:lnTo>
                  <a:lnTo>
                    <a:pt x="31" y="198"/>
                  </a:lnTo>
                  <a:lnTo>
                    <a:pt x="82" y="212"/>
                  </a:lnTo>
                  <a:lnTo>
                    <a:pt x="143" y="209"/>
                  </a:lnTo>
                  <a:lnTo>
                    <a:pt x="153" y="190"/>
                  </a:lnTo>
                  <a:lnTo>
                    <a:pt x="198" y="240"/>
                  </a:lnTo>
                  <a:lnTo>
                    <a:pt x="229" y="230"/>
                  </a:lnTo>
                  <a:lnTo>
                    <a:pt x="235" y="195"/>
                  </a:lnTo>
                  <a:lnTo>
                    <a:pt x="257" y="211"/>
                  </a:lnTo>
                  <a:lnTo>
                    <a:pt x="261" y="176"/>
                  </a:lnTo>
                  <a:lnTo>
                    <a:pt x="233" y="158"/>
                  </a:lnTo>
                  <a:lnTo>
                    <a:pt x="235" y="48"/>
                  </a:lnTo>
                  <a:lnTo>
                    <a:pt x="210" y="28"/>
                  </a:lnTo>
                  <a:lnTo>
                    <a:pt x="184" y="63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5" name="Freeform 191">
              <a:extLst>
                <a:ext uri="{FF2B5EF4-FFF2-40B4-BE49-F238E27FC236}">
                  <a16:creationId xmlns:a16="http://schemas.microsoft.com/office/drawing/2014/main" xmlns="" id="{52785443-EA0B-3C4A-9104-E4C1F62EE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363" y="2243138"/>
              <a:ext cx="103188" cy="115888"/>
            </a:xfrm>
            <a:custGeom>
              <a:avLst/>
              <a:gdLst>
                <a:gd name="T0" fmla="*/ 34 w 97"/>
                <a:gd name="T1" fmla="*/ 29 h 110"/>
                <a:gd name="T2" fmla="*/ 34 w 97"/>
                <a:gd name="T3" fmla="*/ 29 h 110"/>
                <a:gd name="T4" fmla="*/ 12 w 97"/>
                <a:gd name="T5" fmla="*/ 19 h 110"/>
                <a:gd name="T6" fmla="*/ 0 w 97"/>
                <a:gd name="T7" fmla="*/ 35 h 110"/>
                <a:gd name="T8" fmla="*/ 24 w 97"/>
                <a:gd name="T9" fmla="*/ 73 h 110"/>
                <a:gd name="T10" fmla="*/ 26 w 97"/>
                <a:gd name="T11" fmla="*/ 110 h 110"/>
                <a:gd name="T12" fmla="*/ 78 w 97"/>
                <a:gd name="T13" fmla="*/ 79 h 110"/>
                <a:gd name="T14" fmla="*/ 78 w 97"/>
                <a:gd name="T15" fmla="*/ 33 h 110"/>
                <a:gd name="T16" fmla="*/ 97 w 97"/>
                <a:gd name="T17" fmla="*/ 14 h 110"/>
                <a:gd name="T18" fmla="*/ 78 w 97"/>
                <a:gd name="T19" fmla="*/ 0 h 110"/>
                <a:gd name="T20" fmla="*/ 47 w 97"/>
                <a:gd name="T21" fmla="*/ 0 h 110"/>
                <a:gd name="T22" fmla="*/ 34 w 97"/>
                <a:gd name="T23" fmla="*/ 2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" h="110">
                  <a:moveTo>
                    <a:pt x="34" y="29"/>
                  </a:moveTo>
                  <a:lnTo>
                    <a:pt x="34" y="29"/>
                  </a:lnTo>
                  <a:lnTo>
                    <a:pt x="12" y="19"/>
                  </a:lnTo>
                  <a:lnTo>
                    <a:pt x="0" y="35"/>
                  </a:lnTo>
                  <a:lnTo>
                    <a:pt x="24" y="73"/>
                  </a:lnTo>
                  <a:lnTo>
                    <a:pt x="26" y="110"/>
                  </a:lnTo>
                  <a:lnTo>
                    <a:pt x="78" y="79"/>
                  </a:lnTo>
                  <a:lnTo>
                    <a:pt x="78" y="33"/>
                  </a:lnTo>
                  <a:lnTo>
                    <a:pt x="97" y="14"/>
                  </a:lnTo>
                  <a:lnTo>
                    <a:pt x="78" y="0"/>
                  </a:lnTo>
                  <a:lnTo>
                    <a:pt x="47" y="0"/>
                  </a:lnTo>
                  <a:lnTo>
                    <a:pt x="34" y="2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6" name="Freeform 192">
              <a:extLst>
                <a:ext uri="{FF2B5EF4-FFF2-40B4-BE49-F238E27FC236}">
                  <a16:creationId xmlns:a16="http://schemas.microsoft.com/office/drawing/2014/main" xmlns="" id="{251AA8D0-F8FB-9848-BD97-75BC504B2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3250" y="2257426"/>
              <a:ext cx="120650" cy="69850"/>
            </a:xfrm>
            <a:custGeom>
              <a:avLst/>
              <a:gdLst>
                <a:gd name="T0" fmla="*/ 37 w 115"/>
                <a:gd name="T1" fmla="*/ 0 h 66"/>
                <a:gd name="T2" fmla="*/ 37 w 115"/>
                <a:gd name="T3" fmla="*/ 0 h 66"/>
                <a:gd name="T4" fmla="*/ 0 w 115"/>
                <a:gd name="T5" fmla="*/ 30 h 66"/>
                <a:gd name="T6" fmla="*/ 9 w 115"/>
                <a:gd name="T7" fmla="*/ 66 h 66"/>
                <a:gd name="T8" fmla="*/ 32 w 115"/>
                <a:gd name="T9" fmla="*/ 66 h 66"/>
                <a:gd name="T10" fmla="*/ 42 w 115"/>
                <a:gd name="T11" fmla="*/ 47 h 66"/>
                <a:gd name="T12" fmla="*/ 58 w 115"/>
                <a:gd name="T13" fmla="*/ 63 h 66"/>
                <a:gd name="T14" fmla="*/ 73 w 115"/>
                <a:gd name="T15" fmla="*/ 61 h 66"/>
                <a:gd name="T16" fmla="*/ 115 w 115"/>
                <a:gd name="T17" fmla="*/ 26 h 66"/>
                <a:gd name="T18" fmla="*/ 37 w 115"/>
                <a:gd name="T1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66">
                  <a:moveTo>
                    <a:pt x="37" y="0"/>
                  </a:moveTo>
                  <a:lnTo>
                    <a:pt x="37" y="0"/>
                  </a:lnTo>
                  <a:lnTo>
                    <a:pt x="0" y="30"/>
                  </a:lnTo>
                  <a:lnTo>
                    <a:pt x="9" y="66"/>
                  </a:lnTo>
                  <a:lnTo>
                    <a:pt x="32" y="66"/>
                  </a:lnTo>
                  <a:lnTo>
                    <a:pt x="42" y="47"/>
                  </a:lnTo>
                  <a:lnTo>
                    <a:pt x="58" y="63"/>
                  </a:lnTo>
                  <a:lnTo>
                    <a:pt x="73" y="61"/>
                  </a:lnTo>
                  <a:lnTo>
                    <a:pt x="115" y="26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7" name="Freeform 193">
              <a:extLst>
                <a:ext uri="{FF2B5EF4-FFF2-40B4-BE49-F238E27FC236}">
                  <a16:creationId xmlns:a16="http://schemas.microsoft.com/office/drawing/2014/main" xmlns="" id="{3A5A8E80-1728-E448-B8FA-0DBC43860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8650" y="2195513"/>
              <a:ext cx="50800" cy="33338"/>
            </a:xfrm>
            <a:custGeom>
              <a:avLst/>
              <a:gdLst>
                <a:gd name="T0" fmla="*/ 8 w 48"/>
                <a:gd name="T1" fmla="*/ 0 h 31"/>
                <a:gd name="T2" fmla="*/ 8 w 48"/>
                <a:gd name="T3" fmla="*/ 0 h 31"/>
                <a:gd name="T4" fmla="*/ 0 w 48"/>
                <a:gd name="T5" fmla="*/ 17 h 31"/>
                <a:gd name="T6" fmla="*/ 38 w 48"/>
                <a:gd name="T7" fmla="*/ 31 h 31"/>
                <a:gd name="T8" fmla="*/ 48 w 48"/>
                <a:gd name="T9" fmla="*/ 16 h 31"/>
                <a:gd name="T10" fmla="*/ 8 w 4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31">
                  <a:moveTo>
                    <a:pt x="8" y="0"/>
                  </a:moveTo>
                  <a:lnTo>
                    <a:pt x="8" y="0"/>
                  </a:lnTo>
                  <a:lnTo>
                    <a:pt x="0" y="17"/>
                  </a:lnTo>
                  <a:lnTo>
                    <a:pt x="38" y="31"/>
                  </a:lnTo>
                  <a:lnTo>
                    <a:pt x="48" y="1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8" name="Freeform 194">
              <a:extLst>
                <a:ext uri="{FF2B5EF4-FFF2-40B4-BE49-F238E27FC236}">
                  <a16:creationId xmlns:a16="http://schemas.microsoft.com/office/drawing/2014/main" xmlns="" id="{6CDCB563-EA19-0D4E-BE92-8B762D18A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9275" y="2125663"/>
              <a:ext cx="85725" cy="77788"/>
            </a:xfrm>
            <a:custGeom>
              <a:avLst/>
              <a:gdLst>
                <a:gd name="T0" fmla="*/ 61 w 80"/>
                <a:gd name="T1" fmla="*/ 0 h 74"/>
                <a:gd name="T2" fmla="*/ 61 w 80"/>
                <a:gd name="T3" fmla="*/ 0 h 74"/>
                <a:gd name="T4" fmla="*/ 22 w 80"/>
                <a:gd name="T5" fmla="*/ 5 h 74"/>
                <a:gd name="T6" fmla="*/ 0 w 80"/>
                <a:gd name="T7" fmla="*/ 26 h 74"/>
                <a:gd name="T8" fmla="*/ 42 w 80"/>
                <a:gd name="T9" fmla="*/ 28 h 74"/>
                <a:gd name="T10" fmla="*/ 29 w 80"/>
                <a:gd name="T11" fmla="*/ 60 h 74"/>
                <a:gd name="T12" fmla="*/ 38 w 80"/>
                <a:gd name="T13" fmla="*/ 74 h 74"/>
                <a:gd name="T14" fmla="*/ 50 w 80"/>
                <a:gd name="T15" fmla="*/ 72 h 74"/>
                <a:gd name="T16" fmla="*/ 80 w 80"/>
                <a:gd name="T17" fmla="*/ 25 h 74"/>
                <a:gd name="T18" fmla="*/ 61 w 80"/>
                <a:gd name="T1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74">
                  <a:moveTo>
                    <a:pt x="61" y="0"/>
                  </a:moveTo>
                  <a:lnTo>
                    <a:pt x="61" y="0"/>
                  </a:lnTo>
                  <a:lnTo>
                    <a:pt x="22" y="5"/>
                  </a:lnTo>
                  <a:lnTo>
                    <a:pt x="0" y="26"/>
                  </a:lnTo>
                  <a:lnTo>
                    <a:pt x="42" y="28"/>
                  </a:lnTo>
                  <a:lnTo>
                    <a:pt x="29" y="60"/>
                  </a:lnTo>
                  <a:lnTo>
                    <a:pt x="38" y="74"/>
                  </a:lnTo>
                  <a:lnTo>
                    <a:pt x="50" y="72"/>
                  </a:lnTo>
                  <a:lnTo>
                    <a:pt x="80" y="25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9" name="Freeform 195">
              <a:extLst>
                <a:ext uri="{FF2B5EF4-FFF2-40B4-BE49-F238E27FC236}">
                  <a16:creationId xmlns:a16="http://schemas.microsoft.com/office/drawing/2014/main" xmlns="" id="{50C6FC87-3FA0-7847-B93C-DBBD97A79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1988" y="2112963"/>
              <a:ext cx="255588" cy="187325"/>
            </a:xfrm>
            <a:custGeom>
              <a:avLst/>
              <a:gdLst>
                <a:gd name="T0" fmla="*/ 21 w 242"/>
                <a:gd name="T1" fmla="*/ 0 h 177"/>
                <a:gd name="T2" fmla="*/ 21 w 242"/>
                <a:gd name="T3" fmla="*/ 0 h 177"/>
                <a:gd name="T4" fmla="*/ 0 w 242"/>
                <a:gd name="T5" fmla="*/ 7 h 177"/>
                <a:gd name="T6" fmla="*/ 3 w 242"/>
                <a:gd name="T7" fmla="*/ 35 h 177"/>
                <a:gd name="T8" fmla="*/ 38 w 242"/>
                <a:gd name="T9" fmla="*/ 58 h 177"/>
                <a:gd name="T10" fmla="*/ 40 w 242"/>
                <a:gd name="T11" fmla="*/ 75 h 177"/>
                <a:gd name="T12" fmla="*/ 29 w 242"/>
                <a:gd name="T13" fmla="*/ 86 h 177"/>
                <a:gd name="T14" fmla="*/ 35 w 242"/>
                <a:gd name="T15" fmla="*/ 121 h 177"/>
                <a:gd name="T16" fmla="*/ 169 w 242"/>
                <a:gd name="T17" fmla="*/ 165 h 177"/>
                <a:gd name="T18" fmla="*/ 205 w 242"/>
                <a:gd name="T19" fmla="*/ 177 h 177"/>
                <a:gd name="T20" fmla="*/ 242 w 242"/>
                <a:gd name="T21" fmla="*/ 145 h 177"/>
                <a:gd name="T22" fmla="*/ 198 w 242"/>
                <a:gd name="T23" fmla="*/ 110 h 177"/>
                <a:gd name="T24" fmla="*/ 158 w 242"/>
                <a:gd name="T25" fmla="*/ 121 h 177"/>
                <a:gd name="T26" fmla="*/ 103 w 242"/>
                <a:gd name="T27" fmla="*/ 115 h 177"/>
                <a:gd name="T28" fmla="*/ 82 w 242"/>
                <a:gd name="T29" fmla="*/ 94 h 177"/>
                <a:gd name="T30" fmla="*/ 77 w 242"/>
                <a:gd name="T31" fmla="*/ 37 h 177"/>
                <a:gd name="T32" fmla="*/ 42 w 242"/>
                <a:gd name="T33" fmla="*/ 19 h 177"/>
                <a:gd name="T34" fmla="*/ 21 w 242"/>
                <a:gd name="T3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2" h="177">
                  <a:moveTo>
                    <a:pt x="21" y="0"/>
                  </a:moveTo>
                  <a:lnTo>
                    <a:pt x="21" y="0"/>
                  </a:lnTo>
                  <a:lnTo>
                    <a:pt x="0" y="7"/>
                  </a:lnTo>
                  <a:lnTo>
                    <a:pt x="3" y="35"/>
                  </a:lnTo>
                  <a:lnTo>
                    <a:pt x="38" y="58"/>
                  </a:lnTo>
                  <a:lnTo>
                    <a:pt x="40" y="75"/>
                  </a:lnTo>
                  <a:lnTo>
                    <a:pt x="29" y="86"/>
                  </a:lnTo>
                  <a:lnTo>
                    <a:pt x="35" y="121"/>
                  </a:lnTo>
                  <a:lnTo>
                    <a:pt x="169" y="165"/>
                  </a:lnTo>
                  <a:lnTo>
                    <a:pt x="205" y="177"/>
                  </a:lnTo>
                  <a:lnTo>
                    <a:pt x="242" y="145"/>
                  </a:lnTo>
                  <a:lnTo>
                    <a:pt x="198" y="110"/>
                  </a:lnTo>
                  <a:lnTo>
                    <a:pt x="158" y="121"/>
                  </a:lnTo>
                  <a:lnTo>
                    <a:pt x="103" y="115"/>
                  </a:lnTo>
                  <a:lnTo>
                    <a:pt x="82" y="94"/>
                  </a:lnTo>
                  <a:lnTo>
                    <a:pt x="77" y="37"/>
                  </a:lnTo>
                  <a:lnTo>
                    <a:pt x="42" y="19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0" name="Freeform 196">
              <a:extLst>
                <a:ext uri="{FF2B5EF4-FFF2-40B4-BE49-F238E27FC236}">
                  <a16:creationId xmlns:a16="http://schemas.microsoft.com/office/drawing/2014/main" xmlns="" id="{7B64A4FD-E8DE-674E-9773-F0E54A3CD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5800" y="2301876"/>
              <a:ext cx="441325" cy="550863"/>
            </a:xfrm>
            <a:custGeom>
              <a:avLst/>
              <a:gdLst>
                <a:gd name="T0" fmla="*/ 107 w 417"/>
                <a:gd name="T1" fmla="*/ 3 h 520"/>
                <a:gd name="T2" fmla="*/ 107 w 417"/>
                <a:gd name="T3" fmla="*/ 3 h 520"/>
                <a:gd name="T4" fmla="*/ 69 w 417"/>
                <a:gd name="T5" fmla="*/ 0 h 520"/>
                <a:gd name="T6" fmla="*/ 24 w 417"/>
                <a:gd name="T7" fmla="*/ 17 h 520"/>
                <a:gd name="T8" fmla="*/ 0 w 417"/>
                <a:gd name="T9" fmla="*/ 51 h 520"/>
                <a:gd name="T10" fmla="*/ 7 w 417"/>
                <a:gd name="T11" fmla="*/ 142 h 520"/>
                <a:gd name="T12" fmla="*/ 81 w 417"/>
                <a:gd name="T13" fmla="*/ 145 h 520"/>
                <a:gd name="T14" fmla="*/ 153 w 417"/>
                <a:gd name="T15" fmla="*/ 180 h 520"/>
                <a:gd name="T16" fmla="*/ 203 w 417"/>
                <a:gd name="T17" fmla="*/ 238 h 520"/>
                <a:gd name="T18" fmla="*/ 241 w 417"/>
                <a:gd name="T19" fmla="*/ 236 h 520"/>
                <a:gd name="T20" fmla="*/ 231 w 417"/>
                <a:gd name="T21" fmla="*/ 291 h 520"/>
                <a:gd name="T22" fmla="*/ 196 w 417"/>
                <a:gd name="T23" fmla="*/ 349 h 520"/>
                <a:gd name="T24" fmla="*/ 158 w 417"/>
                <a:gd name="T25" fmla="*/ 366 h 520"/>
                <a:gd name="T26" fmla="*/ 130 w 417"/>
                <a:gd name="T27" fmla="*/ 361 h 520"/>
                <a:gd name="T28" fmla="*/ 116 w 417"/>
                <a:gd name="T29" fmla="*/ 349 h 520"/>
                <a:gd name="T30" fmla="*/ 95 w 417"/>
                <a:gd name="T31" fmla="*/ 377 h 520"/>
                <a:gd name="T32" fmla="*/ 104 w 417"/>
                <a:gd name="T33" fmla="*/ 405 h 520"/>
                <a:gd name="T34" fmla="*/ 134 w 417"/>
                <a:gd name="T35" fmla="*/ 406 h 520"/>
                <a:gd name="T36" fmla="*/ 170 w 417"/>
                <a:gd name="T37" fmla="*/ 389 h 520"/>
                <a:gd name="T38" fmla="*/ 201 w 417"/>
                <a:gd name="T39" fmla="*/ 469 h 520"/>
                <a:gd name="T40" fmla="*/ 280 w 417"/>
                <a:gd name="T41" fmla="*/ 520 h 520"/>
                <a:gd name="T42" fmla="*/ 334 w 417"/>
                <a:gd name="T43" fmla="*/ 452 h 520"/>
                <a:gd name="T44" fmla="*/ 288 w 417"/>
                <a:gd name="T45" fmla="*/ 378 h 520"/>
                <a:gd name="T46" fmla="*/ 315 w 417"/>
                <a:gd name="T47" fmla="*/ 349 h 520"/>
                <a:gd name="T48" fmla="*/ 351 w 417"/>
                <a:gd name="T49" fmla="*/ 410 h 520"/>
                <a:gd name="T50" fmla="*/ 417 w 417"/>
                <a:gd name="T51" fmla="*/ 352 h 520"/>
                <a:gd name="T52" fmla="*/ 405 w 417"/>
                <a:gd name="T53" fmla="*/ 326 h 520"/>
                <a:gd name="T54" fmla="*/ 360 w 417"/>
                <a:gd name="T55" fmla="*/ 340 h 520"/>
                <a:gd name="T56" fmla="*/ 329 w 417"/>
                <a:gd name="T57" fmla="*/ 254 h 520"/>
                <a:gd name="T58" fmla="*/ 358 w 417"/>
                <a:gd name="T59" fmla="*/ 205 h 520"/>
                <a:gd name="T60" fmla="*/ 299 w 417"/>
                <a:gd name="T61" fmla="*/ 142 h 520"/>
                <a:gd name="T62" fmla="*/ 266 w 417"/>
                <a:gd name="T63" fmla="*/ 165 h 520"/>
                <a:gd name="T64" fmla="*/ 235 w 417"/>
                <a:gd name="T65" fmla="*/ 96 h 520"/>
                <a:gd name="T66" fmla="*/ 169 w 417"/>
                <a:gd name="T67" fmla="*/ 105 h 520"/>
                <a:gd name="T68" fmla="*/ 151 w 417"/>
                <a:gd name="T69" fmla="*/ 23 h 520"/>
                <a:gd name="T70" fmla="*/ 97 w 417"/>
                <a:gd name="T71" fmla="*/ 59 h 520"/>
                <a:gd name="T72" fmla="*/ 92 w 417"/>
                <a:gd name="T73" fmla="*/ 105 h 520"/>
                <a:gd name="T74" fmla="*/ 62 w 417"/>
                <a:gd name="T75" fmla="*/ 105 h 520"/>
                <a:gd name="T76" fmla="*/ 66 w 417"/>
                <a:gd name="T77" fmla="*/ 65 h 520"/>
                <a:gd name="T78" fmla="*/ 107 w 417"/>
                <a:gd name="T79" fmla="*/ 3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7" h="520">
                  <a:moveTo>
                    <a:pt x="107" y="3"/>
                  </a:moveTo>
                  <a:lnTo>
                    <a:pt x="107" y="3"/>
                  </a:lnTo>
                  <a:lnTo>
                    <a:pt x="69" y="0"/>
                  </a:lnTo>
                  <a:lnTo>
                    <a:pt x="24" y="17"/>
                  </a:lnTo>
                  <a:lnTo>
                    <a:pt x="0" y="51"/>
                  </a:lnTo>
                  <a:lnTo>
                    <a:pt x="7" y="142"/>
                  </a:lnTo>
                  <a:lnTo>
                    <a:pt x="81" y="145"/>
                  </a:lnTo>
                  <a:lnTo>
                    <a:pt x="153" y="180"/>
                  </a:lnTo>
                  <a:lnTo>
                    <a:pt x="203" y="238"/>
                  </a:lnTo>
                  <a:lnTo>
                    <a:pt x="241" y="236"/>
                  </a:lnTo>
                  <a:lnTo>
                    <a:pt x="231" y="291"/>
                  </a:lnTo>
                  <a:lnTo>
                    <a:pt x="196" y="349"/>
                  </a:lnTo>
                  <a:lnTo>
                    <a:pt x="158" y="366"/>
                  </a:lnTo>
                  <a:lnTo>
                    <a:pt x="130" y="361"/>
                  </a:lnTo>
                  <a:lnTo>
                    <a:pt x="116" y="349"/>
                  </a:lnTo>
                  <a:lnTo>
                    <a:pt x="95" y="377"/>
                  </a:lnTo>
                  <a:lnTo>
                    <a:pt x="104" y="405"/>
                  </a:lnTo>
                  <a:lnTo>
                    <a:pt x="134" y="406"/>
                  </a:lnTo>
                  <a:lnTo>
                    <a:pt x="170" y="389"/>
                  </a:lnTo>
                  <a:lnTo>
                    <a:pt x="201" y="469"/>
                  </a:lnTo>
                  <a:lnTo>
                    <a:pt x="280" y="520"/>
                  </a:lnTo>
                  <a:lnTo>
                    <a:pt x="334" y="452"/>
                  </a:lnTo>
                  <a:lnTo>
                    <a:pt x="288" y="378"/>
                  </a:lnTo>
                  <a:lnTo>
                    <a:pt x="315" y="349"/>
                  </a:lnTo>
                  <a:lnTo>
                    <a:pt x="351" y="410"/>
                  </a:lnTo>
                  <a:lnTo>
                    <a:pt x="417" y="352"/>
                  </a:lnTo>
                  <a:lnTo>
                    <a:pt x="405" y="326"/>
                  </a:lnTo>
                  <a:lnTo>
                    <a:pt x="360" y="340"/>
                  </a:lnTo>
                  <a:lnTo>
                    <a:pt x="329" y="254"/>
                  </a:lnTo>
                  <a:lnTo>
                    <a:pt x="358" y="205"/>
                  </a:lnTo>
                  <a:lnTo>
                    <a:pt x="299" y="142"/>
                  </a:lnTo>
                  <a:lnTo>
                    <a:pt x="266" y="165"/>
                  </a:lnTo>
                  <a:lnTo>
                    <a:pt x="235" y="96"/>
                  </a:lnTo>
                  <a:lnTo>
                    <a:pt x="169" y="105"/>
                  </a:lnTo>
                  <a:lnTo>
                    <a:pt x="151" y="23"/>
                  </a:lnTo>
                  <a:lnTo>
                    <a:pt x="97" y="59"/>
                  </a:lnTo>
                  <a:lnTo>
                    <a:pt x="92" y="105"/>
                  </a:lnTo>
                  <a:lnTo>
                    <a:pt x="62" y="105"/>
                  </a:lnTo>
                  <a:lnTo>
                    <a:pt x="66" y="65"/>
                  </a:lnTo>
                  <a:lnTo>
                    <a:pt x="107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1" name="Freeform 197">
              <a:extLst>
                <a:ext uri="{FF2B5EF4-FFF2-40B4-BE49-F238E27FC236}">
                  <a16:creationId xmlns:a16="http://schemas.microsoft.com/office/drawing/2014/main" xmlns="" id="{AAFE266F-44A0-8B40-8B49-0F1227F11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8363" y="2338388"/>
              <a:ext cx="73025" cy="42863"/>
            </a:xfrm>
            <a:custGeom>
              <a:avLst/>
              <a:gdLst>
                <a:gd name="T0" fmla="*/ 14 w 69"/>
                <a:gd name="T1" fmla="*/ 0 h 40"/>
                <a:gd name="T2" fmla="*/ 14 w 69"/>
                <a:gd name="T3" fmla="*/ 0 h 40"/>
                <a:gd name="T4" fmla="*/ 0 w 69"/>
                <a:gd name="T5" fmla="*/ 14 h 40"/>
                <a:gd name="T6" fmla="*/ 12 w 69"/>
                <a:gd name="T7" fmla="*/ 33 h 40"/>
                <a:gd name="T8" fmla="*/ 69 w 69"/>
                <a:gd name="T9" fmla="*/ 40 h 40"/>
                <a:gd name="T10" fmla="*/ 33 w 69"/>
                <a:gd name="T11" fmla="*/ 2 h 40"/>
                <a:gd name="T12" fmla="*/ 14 w 69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40">
                  <a:moveTo>
                    <a:pt x="14" y="0"/>
                  </a:moveTo>
                  <a:lnTo>
                    <a:pt x="14" y="0"/>
                  </a:lnTo>
                  <a:lnTo>
                    <a:pt x="0" y="14"/>
                  </a:lnTo>
                  <a:lnTo>
                    <a:pt x="12" y="33"/>
                  </a:lnTo>
                  <a:lnTo>
                    <a:pt x="69" y="40"/>
                  </a:lnTo>
                  <a:lnTo>
                    <a:pt x="33" y="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2" name="Freeform 198">
              <a:extLst>
                <a:ext uri="{FF2B5EF4-FFF2-40B4-BE49-F238E27FC236}">
                  <a16:creationId xmlns:a16="http://schemas.microsoft.com/office/drawing/2014/main" xmlns="" id="{B05A8AE4-4C75-C242-ABA1-CB0F089FF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4225" y="1935163"/>
              <a:ext cx="496888" cy="288925"/>
            </a:xfrm>
            <a:custGeom>
              <a:avLst/>
              <a:gdLst>
                <a:gd name="T0" fmla="*/ 38 w 471"/>
                <a:gd name="T1" fmla="*/ 184 h 273"/>
                <a:gd name="T2" fmla="*/ 38 w 471"/>
                <a:gd name="T3" fmla="*/ 184 h 273"/>
                <a:gd name="T4" fmla="*/ 38 w 471"/>
                <a:gd name="T5" fmla="*/ 199 h 273"/>
                <a:gd name="T6" fmla="*/ 0 w 471"/>
                <a:gd name="T7" fmla="*/ 208 h 273"/>
                <a:gd name="T8" fmla="*/ 10 w 471"/>
                <a:gd name="T9" fmla="*/ 226 h 273"/>
                <a:gd name="T10" fmla="*/ 54 w 471"/>
                <a:gd name="T11" fmla="*/ 243 h 273"/>
                <a:gd name="T12" fmla="*/ 102 w 471"/>
                <a:gd name="T13" fmla="*/ 249 h 273"/>
                <a:gd name="T14" fmla="*/ 137 w 471"/>
                <a:gd name="T15" fmla="*/ 273 h 273"/>
                <a:gd name="T16" fmla="*/ 172 w 471"/>
                <a:gd name="T17" fmla="*/ 254 h 273"/>
                <a:gd name="T18" fmla="*/ 148 w 471"/>
                <a:gd name="T19" fmla="*/ 229 h 273"/>
                <a:gd name="T20" fmla="*/ 179 w 471"/>
                <a:gd name="T21" fmla="*/ 229 h 273"/>
                <a:gd name="T22" fmla="*/ 198 w 471"/>
                <a:gd name="T23" fmla="*/ 208 h 273"/>
                <a:gd name="T24" fmla="*/ 245 w 471"/>
                <a:gd name="T25" fmla="*/ 201 h 273"/>
                <a:gd name="T26" fmla="*/ 245 w 471"/>
                <a:gd name="T27" fmla="*/ 191 h 273"/>
                <a:gd name="T28" fmla="*/ 219 w 471"/>
                <a:gd name="T29" fmla="*/ 173 h 273"/>
                <a:gd name="T30" fmla="*/ 222 w 471"/>
                <a:gd name="T31" fmla="*/ 154 h 273"/>
                <a:gd name="T32" fmla="*/ 295 w 471"/>
                <a:gd name="T33" fmla="*/ 166 h 273"/>
                <a:gd name="T34" fmla="*/ 403 w 471"/>
                <a:gd name="T35" fmla="*/ 124 h 273"/>
                <a:gd name="T36" fmla="*/ 363 w 471"/>
                <a:gd name="T37" fmla="*/ 112 h 273"/>
                <a:gd name="T38" fmla="*/ 374 w 471"/>
                <a:gd name="T39" fmla="*/ 98 h 273"/>
                <a:gd name="T40" fmla="*/ 457 w 471"/>
                <a:gd name="T41" fmla="*/ 98 h 273"/>
                <a:gd name="T42" fmla="*/ 471 w 471"/>
                <a:gd name="T43" fmla="*/ 84 h 273"/>
                <a:gd name="T44" fmla="*/ 302 w 471"/>
                <a:gd name="T45" fmla="*/ 24 h 273"/>
                <a:gd name="T46" fmla="*/ 262 w 471"/>
                <a:gd name="T47" fmla="*/ 10 h 273"/>
                <a:gd name="T48" fmla="*/ 219 w 471"/>
                <a:gd name="T49" fmla="*/ 42 h 273"/>
                <a:gd name="T50" fmla="*/ 170 w 471"/>
                <a:gd name="T51" fmla="*/ 1 h 273"/>
                <a:gd name="T52" fmla="*/ 144 w 471"/>
                <a:gd name="T53" fmla="*/ 0 h 273"/>
                <a:gd name="T54" fmla="*/ 139 w 471"/>
                <a:gd name="T55" fmla="*/ 33 h 273"/>
                <a:gd name="T56" fmla="*/ 106 w 471"/>
                <a:gd name="T57" fmla="*/ 3 h 273"/>
                <a:gd name="T58" fmla="*/ 67 w 471"/>
                <a:gd name="T59" fmla="*/ 15 h 273"/>
                <a:gd name="T60" fmla="*/ 74 w 471"/>
                <a:gd name="T61" fmla="*/ 35 h 273"/>
                <a:gd name="T62" fmla="*/ 132 w 471"/>
                <a:gd name="T63" fmla="*/ 47 h 273"/>
                <a:gd name="T64" fmla="*/ 128 w 471"/>
                <a:gd name="T65" fmla="*/ 75 h 273"/>
                <a:gd name="T66" fmla="*/ 160 w 471"/>
                <a:gd name="T67" fmla="*/ 94 h 273"/>
                <a:gd name="T68" fmla="*/ 236 w 471"/>
                <a:gd name="T69" fmla="*/ 75 h 273"/>
                <a:gd name="T70" fmla="*/ 238 w 471"/>
                <a:gd name="T71" fmla="*/ 101 h 273"/>
                <a:gd name="T72" fmla="*/ 175 w 471"/>
                <a:gd name="T73" fmla="*/ 131 h 273"/>
                <a:gd name="T74" fmla="*/ 137 w 471"/>
                <a:gd name="T75" fmla="*/ 101 h 273"/>
                <a:gd name="T76" fmla="*/ 102 w 471"/>
                <a:gd name="T77" fmla="*/ 105 h 273"/>
                <a:gd name="T78" fmla="*/ 137 w 471"/>
                <a:gd name="T79" fmla="*/ 154 h 273"/>
                <a:gd name="T80" fmla="*/ 120 w 471"/>
                <a:gd name="T81" fmla="*/ 163 h 273"/>
                <a:gd name="T82" fmla="*/ 94 w 471"/>
                <a:gd name="T83" fmla="*/ 140 h 273"/>
                <a:gd name="T84" fmla="*/ 74 w 471"/>
                <a:gd name="T85" fmla="*/ 152 h 273"/>
                <a:gd name="T86" fmla="*/ 92 w 471"/>
                <a:gd name="T87" fmla="*/ 185 h 273"/>
                <a:gd name="T88" fmla="*/ 121 w 471"/>
                <a:gd name="T89" fmla="*/ 185 h 273"/>
                <a:gd name="T90" fmla="*/ 114 w 471"/>
                <a:gd name="T91" fmla="*/ 217 h 273"/>
                <a:gd name="T92" fmla="*/ 90 w 471"/>
                <a:gd name="T93" fmla="*/ 213 h 273"/>
                <a:gd name="T94" fmla="*/ 59 w 471"/>
                <a:gd name="T95" fmla="*/ 180 h 273"/>
                <a:gd name="T96" fmla="*/ 38 w 471"/>
                <a:gd name="T97" fmla="*/ 18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71" h="273">
                  <a:moveTo>
                    <a:pt x="38" y="184"/>
                  </a:moveTo>
                  <a:lnTo>
                    <a:pt x="38" y="184"/>
                  </a:lnTo>
                  <a:lnTo>
                    <a:pt x="38" y="199"/>
                  </a:lnTo>
                  <a:lnTo>
                    <a:pt x="0" y="208"/>
                  </a:lnTo>
                  <a:lnTo>
                    <a:pt x="10" y="226"/>
                  </a:lnTo>
                  <a:lnTo>
                    <a:pt x="54" y="243"/>
                  </a:lnTo>
                  <a:lnTo>
                    <a:pt x="102" y="249"/>
                  </a:lnTo>
                  <a:lnTo>
                    <a:pt x="137" y="273"/>
                  </a:lnTo>
                  <a:lnTo>
                    <a:pt x="172" y="254"/>
                  </a:lnTo>
                  <a:lnTo>
                    <a:pt x="148" y="229"/>
                  </a:lnTo>
                  <a:lnTo>
                    <a:pt x="179" y="229"/>
                  </a:lnTo>
                  <a:lnTo>
                    <a:pt x="198" y="208"/>
                  </a:lnTo>
                  <a:lnTo>
                    <a:pt x="245" y="201"/>
                  </a:lnTo>
                  <a:lnTo>
                    <a:pt x="245" y="191"/>
                  </a:lnTo>
                  <a:lnTo>
                    <a:pt x="219" y="173"/>
                  </a:lnTo>
                  <a:lnTo>
                    <a:pt x="222" y="154"/>
                  </a:lnTo>
                  <a:lnTo>
                    <a:pt x="295" y="166"/>
                  </a:lnTo>
                  <a:lnTo>
                    <a:pt x="403" y="124"/>
                  </a:lnTo>
                  <a:lnTo>
                    <a:pt x="363" y="112"/>
                  </a:lnTo>
                  <a:lnTo>
                    <a:pt x="374" y="98"/>
                  </a:lnTo>
                  <a:lnTo>
                    <a:pt x="457" y="98"/>
                  </a:lnTo>
                  <a:lnTo>
                    <a:pt x="471" y="84"/>
                  </a:lnTo>
                  <a:lnTo>
                    <a:pt x="302" y="24"/>
                  </a:lnTo>
                  <a:lnTo>
                    <a:pt x="262" y="10"/>
                  </a:lnTo>
                  <a:lnTo>
                    <a:pt x="219" y="42"/>
                  </a:lnTo>
                  <a:lnTo>
                    <a:pt x="170" y="1"/>
                  </a:lnTo>
                  <a:lnTo>
                    <a:pt x="144" y="0"/>
                  </a:lnTo>
                  <a:lnTo>
                    <a:pt x="139" y="33"/>
                  </a:lnTo>
                  <a:lnTo>
                    <a:pt x="106" y="3"/>
                  </a:lnTo>
                  <a:lnTo>
                    <a:pt x="67" y="15"/>
                  </a:lnTo>
                  <a:lnTo>
                    <a:pt x="74" y="35"/>
                  </a:lnTo>
                  <a:lnTo>
                    <a:pt x="132" y="47"/>
                  </a:lnTo>
                  <a:lnTo>
                    <a:pt x="128" y="75"/>
                  </a:lnTo>
                  <a:lnTo>
                    <a:pt x="160" y="94"/>
                  </a:lnTo>
                  <a:lnTo>
                    <a:pt x="236" y="75"/>
                  </a:lnTo>
                  <a:lnTo>
                    <a:pt x="238" y="101"/>
                  </a:lnTo>
                  <a:lnTo>
                    <a:pt x="175" y="131"/>
                  </a:lnTo>
                  <a:lnTo>
                    <a:pt x="137" y="101"/>
                  </a:lnTo>
                  <a:lnTo>
                    <a:pt x="102" y="105"/>
                  </a:lnTo>
                  <a:lnTo>
                    <a:pt x="137" y="154"/>
                  </a:lnTo>
                  <a:lnTo>
                    <a:pt x="120" y="163"/>
                  </a:lnTo>
                  <a:lnTo>
                    <a:pt x="94" y="140"/>
                  </a:lnTo>
                  <a:lnTo>
                    <a:pt x="74" y="152"/>
                  </a:lnTo>
                  <a:lnTo>
                    <a:pt x="92" y="185"/>
                  </a:lnTo>
                  <a:lnTo>
                    <a:pt x="121" y="185"/>
                  </a:lnTo>
                  <a:lnTo>
                    <a:pt x="114" y="217"/>
                  </a:lnTo>
                  <a:lnTo>
                    <a:pt x="90" y="213"/>
                  </a:lnTo>
                  <a:lnTo>
                    <a:pt x="59" y="180"/>
                  </a:lnTo>
                  <a:lnTo>
                    <a:pt x="38" y="18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3" name="Freeform 199">
              <a:extLst>
                <a:ext uri="{FF2B5EF4-FFF2-40B4-BE49-F238E27FC236}">
                  <a16:creationId xmlns:a16="http://schemas.microsoft.com/office/drawing/2014/main" xmlns="" id="{D23DDE24-CD6B-7D4F-AD80-0267DC087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2300" y="2640013"/>
              <a:ext cx="119063" cy="98425"/>
            </a:xfrm>
            <a:custGeom>
              <a:avLst/>
              <a:gdLst>
                <a:gd name="T0" fmla="*/ 35 w 112"/>
                <a:gd name="T1" fmla="*/ 0 h 94"/>
                <a:gd name="T2" fmla="*/ 35 w 112"/>
                <a:gd name="T3" fmla="*/ 0 h 94"/>
                <a:gd name="T4" fmla="*/ 2 w 112"/>
                <a:gd name="T5" fmla="*/ 42 h 94"/>
                <a:gd name="T6" fmla="*/ 0 w 112"/>
                <a:gd name="T7" fmla="*/ 88 h 94"/>
                <a:gd name="T8" fmla="*/ 29 w 112"/>
                <a:gd name="T9" fmla="*/ 71 h 94"/>
                <a:gd name="T10" fmla="*/ 64 w 112"/>
                <a:gd name="T11" fmla="*/ 71 h 94"/>
                <a:gd name="T12" fmla="*/ 89 w 112"/>
                <a:gd name="T13" fmla="*/ 94 h 94"/>
                <a:gd name="T14" fmla="*/ 112 w 112"/>
                <a:gd name="T15" fmla="*/ 75 h 94"/>
                <a:gd name="T16" fmla="*/ 35 w 112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94">
                  <a:moveTo>
                    <a:pt x="35" y="0"/>
                  </a:moveTo>
                  <a:lnTo>
                    <a:pt x="35" y="0"/>
                  </a:lnTo>
                  <a:lnTo>
                    <a:pt x="2" y="42"/>
                  </a:lnTo>
                  <a:lnTo>
                    <a:pt x="0" y="88"/>
                  </a:lnTo>
                  <a:lnTo>
                    <a:pt x="29" y="71"/>
                  </a:lnTo>
                  <a:lnTo>
                    <a:pt x="64" y="71"/>
                  </a:lnTo>
                  <a:lnTo>
                    <a:pt x="89" y="94"/>
                  </a:lnTo>
                  <a:lnTo>
                    <a:pt x="112" y="75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4" name="Freeform 200">
              <a:extLst>
                <a:ext uri="{FF2B5EF4-FFF2-40B4-BE49-F238E27FC236}">
                  <a16:creationId xmlns:a16="http://schemas.microsoft.com/office/drawing/2014/main" xmlns="" id="{7B0EE3FC-2D88-964D-B253-BF5E0E7F0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8538" y="3214688"/>
              <a:ext cx="133350" cy="142875"/>
            </a:xfrm>
            <a:custGeom>
              <a:avLst/>
              <a:gdLst>
                <a:gd name="T0" fmla="*/ 83 w 125"/>
                <a:gd name="T1" fmla="*/ 0 h 136"/>
                <a:gd name="T2" fmla="*/ 83 w 125"/>
                <a:gd name="T3" fmla="*/ 0 h 136"/>
                <a:gd name="T4" fmla="*/ 0 w 125"/>
                <a:gd name="T5" fmla="*/ 80 h 136"/>
                <a:gd name="T6" fmla="*/ 9 w 125"/>
                <a:gd name="T7" fmla="*/ 98 h 136"/>
                <a:gd name="T8" fmla="*/ 110 w 125"/>
                <a:gd name="T9" fmla="*/ 136 h 136"/>
                <a:gd name="T10" fmla="*/ 125 w 125"/>
                <a:gd name="T11" fmla="*/ 111 h 136"/>
                <a:gd name="T12" fmla="*/ 116 w 125"/>
                <a:gd name="T13" fmla="*/ 69 h 136"/>
                <a:gd name="T14" fmla="*/ 83 w 125"/>
                <a:gd name="T15" fmla="*/ 73 h 136"/>
                <a:gd name="T16" fmla="*/ 64 w 125"/>
                <a:gd name="T17" fmla="*/ 52 h 136"/>
                <a:gd name="T18" fmla="*/ 95 w 125"/>
                <a:gd name="T19" fmla="*/ 21 h 136"/>
                <a:gd name="T20" fmla="*/ 83 w 125"/>
                <a:gd name="T21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" h="136">
                  <a:moveTo>
                    <a:pt x="83" y="0"/>
                  </a:moveTo>
                  <a:lnTo>
                    <a:pt x="83" y="0"/>
                  </a:lnTo>
                  <a:lnTo>
                    <a:pt x="0" y="80"/>
                  </a:lnTo>
                  <a:lnTo>
                    <a:pt x="9" y="98"/>
                  </a:lnTo>
                  <a:lnTo>
                    <a:pt x="110" y="136"/>
                  </a:lnTo>
                  <a:lnTo>
                    <a:pt x="125" y="111"/>
                  </a:lnTo>
                  <a:lnTo>
                    <a:pt x="116" y="69"/>
                  </a:lnTo>
                  <a:lnTo>
                    <a:pt x="83" y="73"/>
                  </a:lnTo>
                  <a:lnTo>
                    <a:pt x="64" y="52"/>
                  </a:lnTo>
                  <a:lnTo>
                    <a:pt x="95" y="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5" name="Freeform 201">
              <a:extLst>
                <a:ext uri="{FF2B5EF4-FFF2-40B4-BE49-F238E27FC236}">
                  <a16:creationId xmlns:a16="http://schemas.microsoft.com/office/drawing/2014/main" xmlns="" id="{85238BCD-F4D6-D84D-920A-919F22607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9625" y="2198688"/>
              <a:ext cx="1565275" cy="1265238"/>
            </a:xfrm>
            <a:custGeom>
              <a:avLst/>
              <a:gdLst>
                <a:gd name="T0" fmla="*/ 214 w 1481"/>
                <a:gd name="T1" fmla="*/ 0 h 1196"/>
                <a:gd name="T2" fmla="*/ 238 w 1481"/>
                <a:gd name="T3" fmla="*/ 55 h 1196"/>
                <a:gd name="T4" fmla="*/ 304 w 1481"/>
                <a:gd name="T5" fmla="*/ 35 h 1196"/>
                <a:gd name="T6" fmla="*/ 394 w 1481"/>
                <a:gd name="T7" fmla="*/ 53 h 1196"/>
                <a:gd name="T8" fmla="*/ 449 w 1481"/>
                <a:gd name="T9" fmla="*/ 98 h 1196"/>
                <a:gd name="T10" fmla="*/ 476 w 1481"/>
                <a:gd name="T11" fmla="*/ 71 h 1196"/>
                <a:gd name="T12" fmla="*/ 572 w 1481"/>
                <a:gd name="T13" fmla="*/ 153 h 1196"/>
                <a:gd name="T14" fmla="*/ 594 w 1481"/>
                <a:gd name="T15" fmla="*/ 218 h 1196"/>
                <a:gd name="T16" fmla="*/ 691 w 1481"/>
                <a:gd name="T17" fmla="*/ 246 h 1196"/>
                <a:gd name="T18" fmla="*/ 717 w 1481"/>
                <a:gd name="T19" fmla="*/ 289 h 1196"/>
                <a:gd name="T20" fmla="*/ 760 w 1481"/>
                <a:gd name="T21" fmla="*/ 220 h 1196"/>
                <a:gd name="T22" fmla="*/ 846 w 1481"/>
                <a:gd name="T23" fmla="*/ 289 h 1196"/>
                <a:gd name="T24" fmla="*/ 894 w 1481"/>
                <a:gd name="T25" fmla="*/ 272 h 1196"/>
                <a:gd name="T26" fmla="*/ 932 w 1481"/>
                <a:gd name="T27" fmla="*/ 212 h 1196"/>
                <a:gd name="T28" fmla="*/ 912 w 1481"/>
                <a:gd name="T29" fmla="*/ 299 h 1196"/>
                <a:gd name="T30" fmla="*/ 933 w 1481"/>
                <a:gd name="T31" fmla="*/ 299 h 1196"/>
                <a:gd name="T32" fmla="*/ 971 w 1481"/>
                <a:gd name="T33" fmla="*/ 226 h 1196"/>
                <a:gd name="T34" fmla="*/ 957 w 1481"/>
                <a:gd name="T35" fmla="*/ 169 h 1196"/>
                <a:gd name="T36" fmla="*/ 1025 w 1481"/>
                <a:gd name="T37" fmla="*/ 161 h 1196"/>
                <a:gd name="T38" fmla="*/ 1062 w 1481"/>
                <a:gd name="T39" fmla="*/ 270 h 1196"/>
                <a:gd name="T40" fmla="*/ 1055 w 1481"/>
                <a:gd name="T41" fmla="*/ 329 h 1196"/>
                <a:gd name="T42" fmla="*/ 1141 w 1481"/>
                <a:gd name="T43" fmla="*/ 258 h 1196"/>
                <a:gd name="T44" fmla="*/ 1166 w 1481"/>
                <a:gd name="T45" fmla="*/ 384 h 1196"/>
                <a:gd name="T46" fmla="*/ 1082 w 1481"/>
                <a:gd name="T47" fmla="*/ 388 h 1196"/>
                <a:gd name="T48" fmla="*/ 1016 w 1481"/>
                <a:gd name="T49" fmla="*/ 429 h 1196"/>
                <a:gd name="T50" fmla="*/ 935 w 1481"/>
                <a:gd name="T51" fmla="*/ 474 h 1196"/>
                <a:gd name="T52" fmla="*/ 806 w 1481"/>
                <a:gd name="T53" fmla="*/ 608 h 1196"/>
                <a:gd name="T54" fmla="*/ 840 w 1481"/>
                <a:gd name="T55" fmla="*/ 650 h 1196"/>
                <a:gd name="T56" fmla="*/ 912 w 1481"/>
                <a:gd name="T57" fmla="*/ 746 h 1196"/>
                <a:gd name="T58" fmla="*/ 982 w 1481"/>
                <a:gd name="T59" fmla="*/ 876 h 1196"/>
                <a:gd name="T60" fmla="*/ 1004 w 1481"/>
                <a:gd name="T61" fmla="*/ 918 h 1196"/>
                <a:gd name="T62" fmla="*/ 1039 w 1481"/>
                <a:gd name="T63" fmla="*/ 797 h 1196"/>
                <a:gd name="T64" fmla="*/ 1111 w 1481"/>
                <a:gd name="T65" fmla="*/ 750 h 1196"/>
                <a:gd name="T66" fmla="*/ 1178 w 1481"/>
                <a:gd name="T67" fmla="*/ 559 h 1196"/>
                <a:gd name="T68" fmla="*/ 1297 w 1481"/>
                <a:gd name="T69" fmla="*/ 644 h 1196"/>
                <a:gd name="T70" fmla="*/ 1311 w 1481"/>
                <a:gd name="T71" fmla="*/ 719 h 1196"/>
                <a:gd name="T72" fmla="*/ 1408 w 1481"/>
                <a:gd name="T73" fmla="*/ 807 h 1196"/>
                <a:gd name="T74" fmla="*/ 1481 w 1481"/>
                <a:gd name="T75" fmla="*/ 935 h 1196"/>
                <a:gd name="T76" fmla="*/ 1366 w 1481"/>
                <a:gd name="T77" fmla="*/ 994 h 1196"/>
                <a:gd name="T78" fmla="*/ 1248 w 1481"/>
                <a:gd name="T79" fmla="*/ 975 h 1196"/>
                <a:gd name="T80" fmla="*/ 1221 w 1481"/>
                <a:gd name="T81" fmla="*/ 1018 h 1196"/>
                <a:gd name="T82" fmla="*/ 1282 w 1481"/>
                <a:gd name="T83" fmla="*/ 1020 h 1196"/>
                <a:gd name="T84" fmla="*/ 1270 w 1481"/>
                <a:gd name="T85" fmla="*/ 1103 h 1196"/>
                <a:gd name="T86" fmla="*/ 1317 w 1481"/>
                <a:gd name="T87" fmla="*/ 1113 h 1196"/>
                <a:gd name="T88" fmla="*/ 1344 w 1481"/>
                <a:gd name="T89" fmla="*/ 1095 h 1196"/>
                <a:gd name="T90" fmla="*/ 1270 w 1481"/>
                <a:gd name="T91" fmla="*/ 1144 h 1196"/>
                <a:gd name="T92" fmla="*/ 1221 w 1481"/>
                <a:gd name="T93" fmla="*/ 1176 h 1196"/>
                <a:gd name="T94" fmla="*/ 1252 w 1481"/>
                <a:gd name="T95" fmla="*/ 1113 h 1196"/>
                <a:gd name="T96" fmla="*/ 1203 w 1481"/>
                <a:gd name="T97" fmla="*/ 1062 h 1196"/>
                <a:gd name="T98" fmla="*/ 1149 w 1481"/>
                <a:gd name="T99" fmla="*/ 1071 h 1196"/>
                <a:gd name="T100" fmla="*/ 1051 w 1481"/>
                <a:gd name="T101" fmla="*/ 1105 h 1196"/>
                <a:gd name="T102" fmla="*/ 863 w 1481"/>
                <a:gd name="T103" fmla="*/ 1196 h 1196"/>
                <a:gd name="T104" fmla="*/ 906 w 1481"/>
                <a:gd name="T105" fmla="*/ 1099 h 1196"/>
                <a:gd name="T106" fmla="*/ 855 w 1481"/>
                <a:gd name="T107" fmla="*/ 1032 h 1196"/>
                <a:gd name="T108" fmla="*/ 773 w 1481"/>
                <a:gd name="T109" fmla="*/ 998 h 1196"/>
                <a:gd name="T110" fmla="*/ 142 w 1481"/>
                <a:gd name="T111" fmla="*/ 853 h 1196"/>
                <a:gd name="T112" fmla="*/ 82 w 1481"/>
                <a:gd name="T113" fmla="*/ 768 h 1196"/>
                <a:gd name="T114" fmla="*/ 89 w 1481"/>
                <a:gd name="T115" fmla="*/ 694 h 1196"/>
                <a:gd name="T116" fmla="*/ 66 w 1481"/>
                <a:gd name="T117" fmla="*/ 654 h 1196"/>
                <a:gd name="T118" fmla="*/ 113 w 1481"/>
                <a:gd name="T119" fmla="*/ 587 h 1196"/>
                <a:gd name="T120" fmla="*/ 39 w 1481"/>
                <a:gd name="T121" fmla="*/ 416 h 1196"/>
                <a:gd name="T122" fmla="*/ 214 w 1481"/>
                <a:gd name="T123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81" h="1196">
                  <a:moveTo>
                    <a:pt x="214" y="0"/>
                  </a:moveTo>
                  <a:lnTo>
                    <a:pt x="214" y="0"/>
                  </a:lnTo>
                  <a:lnTo>
                    <a:pt x="230" y="23"/>
                  </a:lnTo>
                  <a:lnTo>
                    <a:pt x="238" y="55"/>
                  </a:lnTo>
                  <a:lnTo>
                    <a:pt x="277" y="65"/>
                  </a:lnTo>
                  <a:lnTo>
                    <a:pt x="304" y="35"/>
                  </a:lnTo>
                  <a:lnTo>
                    <a:pt x="328" y="47"/>
                  </a:lnTo>
                  <a:lnTo>
                    <a:pt x="394" y="53"/>
                  </a:lnTo>
                  <a:lnTo>
                    <a:pt x="441" y="33"/>
                  </a:lnTo>
                  <a:lnTo>
                    <a:pt x="449" y="98"/>
                  </a:lnTo>
                  <a:lnTo>
                    <a:pt x="476" y="98"/>
                  </a:lnTo>
                  <a:lnTo>
                    <a:pt x="476" y="71"/>
                  </a:lnTo>
                  <a:lnTo>
                    <a:pt x="504" y="73"/>
                  </a:lnTo>
                  <a:lnTo>
                    <a:pt x="572" y="153"/>
                  </a:lnTo>
                  <a:lnTo>
                    <a:pt x="617" y="181"/>
                  </a:lnTo>
                  <a:lnTo>
                    <a:pt x="594" y="218"/>
                  </a:lnTo>
                  <a:lnTo>
                    <a:pt x="603" y="228"/>
                  </a:lnTo>
                  <a:lnTo>
                    <a:pt x="691" y="246"/>
                  </a:lnTo>
                  <a:lnTo>
                    <a:pt x="693" y="285"/>
                  </a:lnTo>
                  <a:lnTo>
                    <a:pt x="717" y="289"/>
                  </a:lnTo>
                  <a:lnTo>
                    <a:pt x="722" y="230"/>
                  </a:lnTo>
                  <a:lnTo>
                    <a:pt x="760" y="220"/>
                  </a:lnTo>
                  <a:lnTo>
                    <a:pt x="787" y="262"/>
                  </a:lnTo>
                  <a:lnTo>
                    <a:pt x="846" y="289"/>
                  </a:lnTo>
                  <a:lnTo>
                    <a:pt x="875" y="295"/>
                  </a:lnTo>
                  <a:lnTo>
                    <a:pt x="894" y="272"/>
                  </a:lnTo>
                  <a:lnTo>
                    <a:pt x="896" y="234"/>
                  </a:lnTo>
                  <a:lnTo>
                    <a:pt x="932" y="212"/>
                  </a:lnTo>
                  <a:lnTo>
                    <a:pt x="943" y="244"/>
                  </a:lnTo>
                  <a:lnTo>
                    <a:pt x="912" y="299"/>
                  </a:lnTo>
                  <a:lnTo>
                    <a:pt x="916" y="327"/>
                  </a:lnTo>
                  <a:lnTo>
                    <a:pt x="933" y="299"/>
                  </a:lnTo>
                  <a:lnTo>
                    <a:pt x="969" y="268"/>
                  </a:lnTo>
                  <a:lnTo>
                    <a:pt x="971" y="226"/>
                  </a:lnTo>
                  <a:lnTo>
                    <a:pt x="951" y="195"/>
                  </a:lnTo>
                  <a:lnTo>
                    <a:pt x="957" y="169"/>
                  </a:lnTo>
                  <a:lnTo>
                    <a:pt x="1004" y="146"/>
                  </a:lnTo>
                  <a:lnTo>
                    <a:pt x="1025" y="161"/>
                  </a:lnTo>
                  <a:lnTo>
                    <a:pt x="1029" y="299"/>
                  </a:lnTo>
                  <a:lnTo>
                    <a:pt x="1062" y="270"/>
                  </a:lnTo>
                  <a:lnTo>
                    <a:pt x="1082" y="282"/>
                  </a:lnTo>
                  <a:lnTo>
                    <a:pt x="1055" y="329"/>
                  </a:lnTo>
                  <a:lnTo>
                    <a:pt x="1090" y="337"/>
                  </a:lnTo>
                  <a:lnTo>
                    <a:pt x="1141" y="258"/>
                  </a:lnTo>
                  <a:lnTo>
                    <a:pt x="1184" y="303"/>
                  </a:lnTo>
                  <a:lnTo>
                    <a:pt x="1166" y="384"/>
                  </a:lnTo>
                  <a:lnTo>
                    <a:pt x="1123" y="407"/>
                  </a:lnTo>
                  <a:lnTo>
                    <a:pt x="1082" y="388"/>
                  </a:lnTo>
                  <a:lnTo>
                    <a:pt x="1008" y="404"/>
                  </a:lnTo>
                  <a:lnTo>
                    <a:pt x="1016" y="429"/>
                  </a:lnTo>
                  <a:lnTo>
                    <a:pt x="996" y="461"/>
                  </a:lnTo>
                  <a:lnTo>
                    <a:pt x="935" y="474"/>
                  </a:lnTo>
                  <a:lnTo>
                    <a:pt x="867" y="528"/>
                  </a:lnTo>
                  <a:lnTo>
                    <a:pt x="806" y="608"/>
                  </a:lnTo>
                  <a:lnTo>
                    <a:pt x="799" y="634"/>
                  </a:lnTo>
                  <a:lnTo>
                    <a:pt x="840" y="650"/>
                  </a:lnTo>
                  <a:lnTo>
                    <a:pt x="855" y="689"/>
                  </a:lnTo>
                  <a:lnTo>
                    <a:pt x="912" y="746"/>
                  </a:lnTo>
                  <a:lnTo>
                    <a:pt x="1002" y="786"/>
                  </a:lnTo>
                  <a:lnTo>
                    <a:pt x="982" y="876"/>
                  </a:lnTo>
                  <a:lnTo>
                    <a:pt x="980" y="902"/>
                  </a:lnTo>
                  <a:lnTo>
                    <a:pt x="1004" y="918"/>
                  </a:lnTo>
                  <a:lnTo>
                    <a:pt x="1035" y="876"/>
                  </a:lnTo>
                  <a:lnTo>
                    <a:pt x="1039" y="797"/>
                  </a:lnTo>
                  <a:lnTo>
                    <a:pt x="1088" y="795"/>
                  </a:lnTo>
                  <a:lnTo>
                    <a:pt x="1111" y="750"/>
                  </a:lnTo>
                  <a:lnTo>
                    <a:pt x="1115" y="681"/>
                  </a:lnTo>
                  <a:lnTo>
                    <a:pt x="1178" y="559"/>
                  </a:lnTo>
                  <a:lnTo>
                    <a:pt x="1256" y="587"/>
                  </a:lnTo>
                  <a:lnTo>
                    <a:pt x="1297" y="644"/>
                  </a:lnTo>
                  <a:lnTo>
                    <a:pt x="1279" y="701"/>
                  </a:lnTo>
                  <a:lnTo>
                    <a:pt x="1311" y="719"/>
                  </a:lnTo>
                  <a:lnTo>
                    <a:pt x="1387" y="667"/>
                  </a:lnTo>
                  <a:lnTo>
                    <a:pt x="1408" y="807"/>
                  </a:lnTo>
                  <a:lnTo>
                    <a:pt x="1479" y="892"/>
                  </a:lnTo>
                  <a:lnTo>
                    <a:pt x="1481" y="935"/>
                  </a:lnTo>
                  <a:lnTo>
                    <a:pt x="1403" y="955"/>
                  </a:lnTo>
                  <a:lnTo>
                    <a:pt x="1366" y="994"/>
                  </a:lnTo>
                  <a:lnTo>
                    <a:pt x="1287" y="977"/>
                  </a:lnTo>
                  <a:lnTo>
                    <a:pt x="1248" y="975"/>
                  </a:lnTo>
                  <a:lnTo>
                    <a:pt x="1180" y="1028"/>
                  </a:lnTo>
                  <a:lnTo>
                    <a:pt x="1221" y="1018"/>
                  </a:lnTo>
                  <a:lnTo>
                    <a:pt x="1272" y="1008"/>
                  </a:lnTo>
                  <a:lnTo>
                    <a:pt x="1282" y="1020"/>
                  </a:lnTo>
                  <a:lnTo>
                    <a:pt x="1268" y="1063"/>
                  </a:lnTo>
                  <a:lnTo>
                    <a:pt x="1270" y="1103"/>
                  </a:lnTo>
                  <a:lnTo>
                    <a:pt x="1293" y="1119"/>
                  </a:lnTo>
                  <a:lnTo>
                    <a:pt x="1317" y="1113"/>
                  </a:lnTo>
                  <a:lnTo>
                    <a:pt x="1329" y="1095"/>
                  </a:lnTo>
                  <a:lnTo>
                    <a:pt x="1344" y="1095"/>
                  </a:lnTo>
                  <a:lnTo>
                    <a:pt x="1319" y="1142"/>
                  </a:lnTo>
                  <a:lnTo>
                    <a:pt x="1270" y="1144"/>
                  </a:lnTo>
                  <a:lnTo>
                    <a:pt x="1248" y="1176"/>
                  </a:lnTo>
                  <a:lnTo>
                    <a:pt x="1221" y="1176"/>
                  </a:lnTo>
                  <a:lnTo>
                    <a:pt x="1213" y="1152"/>
                  </a:lnTo>
                  <a:lnTo>
                    <a:pt x="1252" y="1113"/>
                  </a:lnTo>
                  <a:lnTo>
                    <a:pt x="1205" y="1128"/>
                  </a:lnTo>
                  <a:lnTo>
                    <a:pt x="1203" y="1062"/>
                  </a:lnTo>
                  <a:lnTo>
                    <a:pt x="1190" y="1054"/>
                  </a:lnTo>
                  <a:lnTo>
                    <a:pt x="1149" y="1071"/>
                  </a:lnTo>
                  <a:lnTo>
                    <a:pt x="1145" y="1105"/>
                  </a:lnTo>
                  <a:lnTo>
                    <a:pt x="1051" y="1105"/>
                  </a:lnTo>
                  <a:lnTo>
                    <a:pt x="971" y="1160"/>
                  </a:lnTo>
                  <a:lnTo>
                    <a:pt x="863" y="1196"/>
                  </a:lnTo>
                  <a:lnTo>
                    <a:pt x="852" y="1180"/>
                  </a:lnTo>
                  <a:lnTo>
                    <a:pt x="906" y="1099"/>
                  </a:lnTo>
                  <a:lnTo>
                    <a:pt x="875" y="1069"/>
                  </a:lnTo>
                  <a:lnTo>
                    <a:pt x="855" y="1032"/>
                  </a:lnTo>
                  <a:lnTo>
                    <a:pt x="816" y="1002"/>
                  </a:lnTo>
                  <a:lnTo>
                    <a:pt x="773" y="998"/>
                  </a:lnTo>
                  <a:lnTo>
                    <a:pt x="696" y="944"/>
                  </a:lnTo>
                  <a:lnTo>
                    <a:pt x="142" y="853"/>
                  </a:lnTo>
                  <a:lnTo>
                    <a:pt x="132" y="816"/>
                  </a:lnTo>
                  <a:lnTo>
                    <a:pt x="82" y="768"/>
                  </a:lnTo>
                  <a:lnTo>
                    <a:pt x="82" y="729"/>
                  </a:lnTo>
                  <a:lnTo>
                    <a:pt x="89" y="694"/>
                  </a:lnTo>
                  <a:lnTo>
                    <a:pt x="86" y="674"/>
                  </a:lnTo>
                  <a:lnTo>
                    <a:pt x="66" y="654"/>
                  </a:lnTo>
                  <a:lnTo>
                    <a:pt x="62" y="623"/>
                  </a:lnTo>
                  <a:lnTo>
                    <a:pt x="113" y="587"/>
                  </a:lnTo>
                  <a:lnTo>
                    <a:pt x="82" y="418"/>
                  </a:lnTo>
                  <a:lnTo>
                    <a:pt x="39" y="416"/>
                  </a:lnTo>
                  <a:lnTo>
                    <a:pt x="0" y="365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6" name="Freeform 202">
              <a:extLst>
                <a:ext uri="{FF2B5EF4-FFF2-40B4-BE49-F238E27FC236}">
                  <a16:creationId xmlns:a16="http://schemas.microsoft.com/office/drawing/2014/main" xmlns="" id="{34BD5686-96E4-FE44-8740-76F1B1509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338" y="3108326"/>
              <a:ext cx="1277938" cy="827088"/>
            </a:xfrm>
            <a:custGeom>
              <a:avLst/>
              <a:gdLst>
                <a:gd name="T0" fmla="*/ 153 w 1208"/>
                <a:gd name="T1" fmla="*/ 0 h 782"/>
                <a:gd name="T2" fmla="*/ 153 w 1208"/>
                <a:gd name="T3" fmla="*/ 0 h 782"/>
                <a:gd name="T4" fmla="*/ 145 w 1208"/>
                <a:gd name="T5" fmla="*/ 32 h 782"/>
                <a:gd name="T6" fmla="*/ 118 w 1208"/>
                <a:gd name="T7" fmla="*/ 14 h 782"/>
                <a:gd name="T8" fmla="*/ 104 w 1208"/>
                <a:gd name="T9" fmla="*/ 14 h 782"/>
                <a:gd name="T10" fmla="*/ 96 w 1208"/>
                <a:gd name="T11" fmla="*/ 48 h 782"/>
                <a:gd name="T12" fmla="*/ 0 w 1208"/>
                <a:gd name="T13" fmla="*/ 262 h 782"/>
                <a:gd name="T14" fmla="*/ 26 w 1208"/>
                <a:gd name="T15" fmla="*/ 449 h 782"/>
                <a:gd name="T16" fmla="*/ 57 w 1208"/>
                <a:gd name="T17" fmla="*/ 465 h 782"/>
                <a:gd name="T18" fmla="*/ 63 w 1208"/>
                <a:gd name="T19" fmla="*/ 516 h 782"/>
                <a:gd name="T20" fmla="*/ 128 w 1208"/>
                <a:gd name="T21" fmla="*/ 516 h 782"/>
                <a:gd name="T22" fmla="*/ 190 w 1208"/>
                <a:gd name="T23" fmla="*/ 564 h 782"/>
                <a:gd name="T24" fmla="*/ 313 w 1208"/>
                <a:gd name="T25" fmla="*/ 576 h 782"/>
                <a:gd name="T26" fmla="*/ 327 w 1208"/>
                <a:gd name="T27" fmla="*/ 639 h 782"/>
                <a:gd name="T28" fmla="*/ 346 w 1208"/>
                <a:gd name="T29" fmla="*/ 652 h 782"/>
                <a:gd name="T30" fmla="*/ 374 w 1208"/>
                <a:gd name="T31" fmla="*/ 625 h 782"/>
                <a:gd name="T32" fmla="*/ 395 w 1208"/>
                <a:gd name="T33" fmla="*/ 635 h 782"/>
                <a:gd name="T34" fmla="*/ 415 w 1208"/>
                <a:gd name="T35" fmla="*/ 725 h 782"/>
                <a:gd name="T36" fmla="*/ 448 w 1208"/>
                <a:gd name="T37" fmla="*/ 747 h 782"/>
                <a:gd name="T38" fmla="*/ 475 w 1208"/>
                <a:gd name="T39" fmla="*/ 696 h 782"/>
                <a:gd name="T40" fmla="*/ 559 w 1208"/>
                <a:gd name="T41" fmla="*/ 635 h 782"/>
                <a:gd name="T42" fmla="*/ 614 w 1208"/>
                <a:gd name="T43" fmla="*/ 660 h 782"/>
                <a:gd name="T44" fmla="*/ 661 w 1208"/>
                <a:gd name="T45" fmla="*/ 664 h 782"/>
                <a:gd name="T46" fmla="*/ 663 w 1208"/>
                <a:gd name="T47" fmla="*/ 635 h 782"/>
                <a:gd name="T48" fmla="*/ 761 w 1208"/>
                <a:gd name="T49" fmla="*/ 637 h 782"/>
                <a:gd name="T50" fmla="*/ 780 w 1208"/>
                <a:gd name="T51" fmla="*/ 658 h 782"/>
                <a:gd name="T52" fmla="*/ 784 w 1208"/>
                <a:gd name="T53" fmla="*/ 707 h 782"/>
                <a:gd name="T54" fmla="*/ 772 w 1208"/>
                <a:gd name="T55" fmla="*/ 735 h 782"/>
                <a:gd name="T56" fmla="*/ 786 w 1208"/>
                <a:gd name="T57" fmla="*/ 782 h 782"/>
                <a:gd name="T58" fmla="*/ 815 w 1208"/>
                <a:gd name="T59" fmla="*/ 782 h 782"/>
                <a:gd name="T60" fmla="*/ 845 w 1208"/>
                <a:gd name="T61" fmla="*/ 737 h 782"/>
                <a:gd name="T62" fmla="*/ 833 w 1208"/>
                <a:gd name="T63" fmla="*/ 715 h 782"/>
                <a:gd name="T64" fmla="*/ 821 w 1208"/>
                <a:gd name="T65" fmla="*/ 668 h 782"/>
                <a:gd name="T66" fmla="*/ 839 w 1208"/>
                <a:gd name="T67" fmla="*/ 615 h 782"/>
                <a:gd name="T68" fmla="*/ 919 w 1208"/>
                <a:gd name="T69" fmla="*/ 546 h 782"/>
                <a:gd name="T70" fmla="*/ 980 w 1208"/>
                <a:gd name="T71" fmla="*/ 528 h 782"/>
                <a:gd name="T72" fmla="*/ 972 w 1208"/>
                <a:gd name="T73" fmla="*/ 471 h 782"/>
                <a:gd name="T74" fmla="*/ 1056 w 1208"/>
                <a:gd name="T75" fmla="*/ 380 h 782"/>
                <a:gd name="T76" fmla="*/ 1140 w 1208"/>
                <a:gd name="T77" fmla="*/ 367 h 782"/>
                <a:gd name="T78" fmla="*/ 1126 w 1208"/>
                <a:gd name="T79" fmla="*/ 319 h 782"/>
                <a:gd name="T80" fmla="*/ 1208 w 1208"/>
                <a:gd name="T81" fmla="*/ 272 h 782"/>
                <a:gd name="T82" fmla="*/ 1208 w 1208"/>
                <a:gd name="T83" fmla="*/ 209 h 782"/>
                <a:gd name="T84" fmla="*/ 1201 w 1208"/>
                <a:gd name="T85" fmla="*/ 205 h 782"/>
                <a:gd name="T86" fmla="*/ 1171 w 1208"/>
                <a:gd name="T87" fmla="*/ 215 h 782"/>
                <a:gd name="T88" fmla="*/ 1167 w 1208"/>
                <a:gd name="T89" fmla="*/ 254 h 782"/>
                <a:gd name="T90" fmla="*/ 1070 w 1208"/>
                <a:gd name="T91" fmla="*/ 255 h 782"/>
                <a:gd name="T92" fmla="*/ 993 w 1208"/>
                <a:gd name="T93" fmla="*/ 306 h 782"/>
                <a:gd name="T94" fmla="*/ 873 w 1208"/>
                <a:gd name="T95" fmla="*/ 345 h 782"/>
                <a:gd name="T96" fmla="*/ 854 w 1208"/>
                <a:gd name="T97" fmla="*/ 321 h 782"/>
                <a:gd name="T98" fmla="*/ 909 w 1208"/>
                <a:gd name="T99" fmla="*/ 239 h 782"/>
                <a:gd name="T100" fmla="*/ 882 w 1208"/>
                <a:gd name="T101" fmla="*/ 213 h 782"/>
                <a:gd name="T102" fmla="*/ 863 w 1208"/>
                <a:gd name="T103" fmla="*/ 179 h 782"/>
                <a:gd name="T104" fmla="*/ 826 w 1208"/>
                <a:gd name="T105" fmla="*/ 148 h 782"/>
                <a:gd name="T106" fmla="*/ 784 w 1208"/>
                <a:gd name="T107" fmla="*/ 145 h 782"/>
                <a:gd name="T108" fmla="*/ 707 w 1208"/>
                <a:gd name="T109" fmla="*/ 92 h 782"/>
                <a:gd name="T110" fmla="*/ 153 w 1208"/>
                <a:gd name="T111" fmla="*/ 0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08" h="782">
                  <a:moveTo>
                    <a:pt x="153" y="0"/>
                  </a:moveTo>
                  <a:lnTo>
                    <a:pt x="153" y="0"/>
                  </a:lnTo>
                  <a:lnTo>
                    <a:pt x="145" y="32"/>
                  </a:lnTo>
                  <a:lnTo>
                    <a:pt x="118" y="14"/>
                  </a:lnTo>
                  <a:lnTo>
                    <a:pt x="104" y="14"/>
                  </a:lnTo>
                  <a:lnTo>
                    <a:pt x="96" y="48"/>
                  </a:lnTo>
                  <a:lnTo>
                    <a:pt x="0" y="262"/>
                  </a:lnTo>
                  <a:lnTo>
                    <a:pt x="26" y="449"/>
                  </a:lnTo>
                  <a:lnTo>
                    <a:pt x="57" y="465"/>
                  </a:lnTo>
                  <a:lnTo>
                    <a:pt x="63" y="516"/>
                  </a:lnTo>
                  <a:lnTo>
                    <a:pt x="128" y="516"/>
                  </a:lnTo>
                  <a:lnTo>
                    <a:pt x="190" y="564"/>
                  </a:lnTo>
                  <a:lnTo>
                    <a:pt x="313" y="576"/>
                  </a:lnTo>
                  <a:lnTo>
                    <a:pt x="327" y="639"/>
                  </a:lnTo>
                  <a:lnTo>
                    <a:pt x="346" y="652"/>
                  </a:lnTo>
                  <a:lnTo>
                    <a:pt x="374" y="625"/>
                  </a:lnTo>
                  <a:lnTo>
                    <a:pt x="395" y="635"/>
                  </a:lnTo>
                  <a:lnTo>
                    <a:pt x="415" y="725"/>
                  </a:lnTo>
                  <a:lnTo>
                    <a:pt x="448" y="747"/>
                  </a:lnTo>
                  <a:lnTo>
                    <a:pt x="475" y="696"/>
                  </a:lnTo>
                  <a:lnTo>
                    <a:pt x="559" y="635"/>
                  </a:lnTo>
                  <a:lnTo>
                    <a:pt x="614" y="660"/>
                  </a:lnTo>
                  <a:lnTo>
                    <a:pt x="661" y="664"/>
                  </a:lnTo>
                  <a:lnTo>
                    <a:pt x="663" y="635"/>
                  </a:lnTo>
                  <a:lnTo>
                    <a:pt x="761" y="637"/>
                  </a:lnTo>
                  <a:lnTo>
                    <a:pt x="780" y="658"/>
                  </a:lnTo>
                  <a:lnTo>
                    <a:pt x="784" y="707"/>
                  </a:lnTo>
                  <a:lnTo>
                    <a:pt x="772" y="735"/>
                  </a:lnTo>
                  <a:lnTo>
                    <a:pt x="786" y="782"/>
                  </a:lnTo>
                  <a:lnTo>
                    <a:pt x="815" y="782"/>
                  </a:lnTo>
                  <a:lnTo>
                    <a:pt x="845" y="737"/>
                  </a:lnTo>
                  <a:lnTo>
                    <a:pt x="833" y="715"/>
                  </a:lnTo>
                  <a:lnTo>
                    <a:pt x="821" y="668"/>
                  </a:lnTo>
                  <a:lnTo>
                    <a:pt x="839" y="615"/>
                  </a:lnTo>
                  <a:lnTo>
                    <a:pt x="919" y="546"/>
                  </a:lnTo>
                  <a:lnTo>
                    <a:pt x="980" y="528"/>
                  </a:lnTo>
                  <a:lnTo>
                    <a:pt x="972" y="471"/>
                  </a:lnTo>
                  <a:lnTo>
                    <a:pt x="1056" y="380"/>
                  </a:lnTo>
                  <a:lnTo>
                    <a:pt x="1140" y="367"/>
                  </a:lnTo>
                  <a:lnTo>
                    <a:pt x="1126" y="319"/>
                  </a:lnTo>
                  <a:lnTo>
                    <a:pt x="1208" y="272"/>
                  </a:lnTo>
                  <a:lnTo>
                    <a:pt x="1208" y="209"/>
                  </a:lnTo>
                  <a:lnTo>
                    <a:pt x="1201" y="205"/>
                  </a:lnTo>
                  <a:lnTo>
                    <a:pt x="1171" y="215"/>
                  </a:lnTo>
                  <a:lnTo>
                    <a:pt x="1167" y="254"/>
                  </a:lnTo>
                  <a:lnTo>
                    <a:pt x="1070" y="255"/>
                  </a:lnTo>
                  <a:lnTo>
                    <a:pt x="993" y="306"/>
                  </a:lnTo>
                  <a:lnTo>
                    <a:pt x="873" y="345"/>
                  </a:lnTo>
                  <a:lnTo>
                    <a:pt x="854" y="321"/>
                  </a:lnTo>
                  <a:lnTo>
                    <a:pt x="909" y="239"/>
                  </a:lnTo>
                  <a:lnTo>
                    <a:pt x="882" y="213"/>
                  </a:lnTo>
                  <a:lnTo>
                    <a:pt x="863" y="179"/>
                  </a:lnTo>
                  <a:lnTo>
                    <a:pt x="826" y="148"/>
                  </a:lnTo>
                  <a:lnTo>
                    <a:pt x="784" y="145"/>
                  </a:lnTo>
                  <a:lnTo>
                    <a:pt x="707" y="92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7" name="Freeform 203">
              <a:extLst>
                <a:ext uri="{FF2B5EF4-FFF2-40B4-BE49-F238E27FC236}">
                  <a16:creationId xmlns:a16="http://schemas.microsoft.com/office/drawing/2014/main" xmlns="" id="{EE99C178-20D5-9D4E-864E-D7FD36DA2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0738" y="2860676"/>
              <a:ext cx="34925" cy="101600"/>
            </a:xfrm>
            <a:custGeom>
              <a:avLst/>
              <a:gdLst>
                <a:gd name="T0" fmla="*/ 13 w 33"/>
                <a:gd name="T1" fmla="*/ 0 h 96"/>
                <a:gd name="T2" fmla="*/ 13 w 33"/>
                <a:gd name="T3" fmla="*/ 0 h 96"/>
                <a:gd name="T4" fmla="*/ 0 w 33"/>
                <a:gd name="T5" fmla="*/ 25 h 96"/>
                <a:gd name="T6" fmla="*/ 4 w 33"/>
                <a:gd name="T7" fmla="*/ 43 h 96"/>
                <a:gd name="T8" fmla="*/ 13 w 33"/>
                <a:gd name="T9" fmla="*/ 49 h 96"/>
                <a:gd name="T10" fmla="*/ 11 w 33"/>
                <a:gd name="T11" fmla="*/ 56 h 96"/>
                <a:gd name="T12" fmla="*/ 1 w 33"/>
                <a:gd name="T13" fmla="*/ 59 h 96"/>
                <a:gd name="T14" fmla="*/ 4 w 33"/>
                <a:gd name="T15" fmla="*/ 86 h 96"/>
                <a:gd name="T16" fmla="*/ 14 w 33"/>
                <a:gd name="T17" fmla="*/ 96 h 96"/>
                <a:gd name="T18" fmla="*/ 22 w 33"/>
                <a:gd name="T19" fmla="*/ 87 h 96"/>
                <a:gd name="T20" fmla="*/ 12 w 33"/>
                <a:gd name="T21" fmla="*/ 61 h 96"/>
                <a:gd name="T22" fmla="*/ 18 w 33"/>
                <a:gd name="T23" fmla="*/ 40 h 96"/>
                <a:gd name="T24" fmla="*/ 33 w 33"/>
                <a:gd name="T25" fmla="*/ 20 h 96"/>
                <a:gd name="T26" fmla="*/ 22 w 33"/>
                <a:gd name="T27" fmla="*/ 2 h 96"/>
                <a:gd name="T28" fmla="*/ 13 w 33"/>
                <a:gd name="T2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96">
                  <a:moveTo>
                    <a:pt x="13" y="0"/>
                  </a:moveTo>
                  <a:lnTo>
                    <a:pt x="13" y="0"/>
                  </a:lnTo>
                  <a:lnTo>
                    <a:pt x="0" y="25"/>
                  </a:lnTo>
                  <a:lnTo>
                    <a:pt x="4" y="43"/>
                  </a:lnTo>
                  <a:lnTo>
                    <a:pt x="13" y="49"/>
                  </a:lnTo>
                  <a:lnTo>
                    <a:pt x="11" y="56"/>
                  </a:lnTo>
                  <a:lnTo>
                    <a:pt x="1" y="59"/>
                  </a:lnTo>
                  <a:lnTo>
                    <a:pt x="4" y="86"/>
                  </a:lnTo>
                  <a:lnTo>
                    <a:pt x="14" y="96"/>
                  </a:lnTo>
                  <a:lnTo>
                    <a:pt x="22" y="87"/>
                  </a:lnTo>
                  <a:lnTo>
                    <a:pt x="12" y="61"/>
                  </a:lnTo>
                  <a:lnTo>
                    <a:pt x="18" y="40"/>
                  </a:lnTo>
                  <a:lnTo>
                    <a:pt x="33" y="20"/>
                  </a:lnTo>
                  <a:lnTo>
                    <a:pt x="22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8" name="Freeform 204">
              <a:extLst>
                <a:ext uri="{FF2B5EF4-FFF2-40B4-BE49-F238E27FC236}">
                  <a16:creationId xmlns:a16="http://schemas.microsoft.com/office/drawing/2014/main" xmlns="" id="{BD8C9BB7-C091-EF41-BE62-8FBF49B46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8363" y="3022601"/>
              <a:ext cx="71438" cy="88900"/>
            </a:xfrm>
            <a:custGeom>
              <a:avLst/>
              <a:gdLst>
                <a:gd name="T0" fmla="*/ 12 w 68"/>
                <a:gd name="T1" fmla="*/ 0 h 84"/>
                <a:gd name="T2" fmla="*/ 12 w 68"/>
                <a:gd name="T3" fmla="*/ 0 h 84"/>
                <a:gd name="T4" fmla="*/ 0 w 68"/>
                <a:gd name="T5" fmla="*/ 5 h 84"/>
                <a:gd name="T6" fmla="*/ 22 w 68"/>
                <a:gd name="T7" fmla="*/ 30 h 84"/>
                <a:gd name="T8" fmla="*/ 27 w 68"/>
                <a:gd name="T9" fmla="*/ 60 h 84"/>
                <a:gd name="T10" fmla="*/ 49 w 68"/>
                <a:gd name="T11" fmla="*/ 84 h 84"/>
                <a:gd name="T12" fmla="*/ 68 w 68"/>
                <a:gd name="T13" fmla="*/ 81 h 84"/>
                <a:gd name="T14" fmla="*/ 68 w 68"/>
                <a:gd name="T15" fmla="*/ 50 h 84"/>
                <a:gd name="T16" fmla="*/ 45 w 68"/>
                <a:gd name="T17" fmla="*/ 36 h 84"/>
                <a:gd name="T18" fmla="*/ 12 w 68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84">
                  <a:moveTo>
                    <a:pt x="12" y="0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22" y="30"/>
                  </a:lnTo>
                  <a:lnTo>
                    <a:pt x="27" y="60"/>
                  </a:lnTo>
                  <a:lnTo>
                    <a:pt x="49" y="84"/>
                  </a:lnTo>
                  <a:lnTo>
                    <a:pt x="68" y="81"/>
                  </a:lnTo>
                  <a:lnTo>
                    <a:pt x="68" y="50"/>
                  </a:lnTo>
                  <a:lnTo>
                    <a:pt x="45" y="36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" name="Freeform 206">
              <a:extLst>
                <a:ext uri="{FF2B5EF4-FFF2-40B4-BE49-F238E27FC236}">
                  <a16:creationId xmlns:a16="http://schemas.microsoft.com/office/drawing/2014/main" xmlns="" id="{F9A3BF75-DCD4-7744-BC84-B564696B8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9850" y="4132263"/>
              <a:ext cx="98425" cy="117475"/>
            </a:xfrm>
            <a:custGeom>
              <a:avLst/>
              <a:gdLst>
                <a:gd name="T0" fmla="*/ 0 w 93"/>
                <a:gd name="T1" fmla="*/ 78 h 112"/>
                <a:gd name="T2" fmla="*/ 0 w 93"/>
                <a:gd name="T3" fmla="*/ 78 h 112"/>
                <a:gd name="T4" fmla="*/ 46 w 93"/>
                <a:gd name="T5" fmla="*/ 112 h 112"/>
                <a:gd name="T6" fmla="*/ 93 w 93"/>
                <a:gd name="T7" fmla="*/ 54 h 112"/>
                <a:gd name="T8" fmla="*/ 85 w 93"/>
                <a:gd name="T9" fmla="*/ 42 h 112"/>
                <a:gd name="T10" fmla="*/ 69 w 93"/>
                <a:gd name="T11" fmla="*/ 42 h 112"/>
                <a:gd name="T12" fmla="*/ 69 w 93"/>
                <a:gd name="T13" fmla="*/ 7 h 112"/>
                <a:gd name="T14" fmla="*/ 57 w 93"/>
                <a:gd name="T15" fmla="*/ 0 h 112"/>
                <a:gd name="T16" fmla="*/ 21 w 93"/>
                <a:gd name="T17" fmla="*/ 11 h 112"/>
                <a:gd name="T18" fmla="*/ 35 w 93"/>
                <a:gd name="T19" fmla="*/ 43 h 112"/>
                <a:gd name="T20" fmla="*/ 0 w 93"/>
                <a:gd name="T21" fmla="*/ 7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112">
                  <a:moveTo>
                    <a:pt x="0" y="78"/>
                  </a:moveTo>
                  <a:lnTo>
                    <a:pt x="0" y="78"/>
                  </a:lnTo>
                  <a:lnTo>
                    <a:pt x="46" y="112"/>
                  </a:lnTo>
                  <a:lnTo>
                    <a:pt x="93" y="54"/>
                  </a:lnTo>
                  <a:lnTo>
                    <a:pt x="85" y="42"/>
                  </a:lnTo>
                  <a:lnTo>
                    <a:pt x="69" y="42"/>
                  </a:lnTo>
                  <a:lnTo>
                    <a:pt x="69" y="7"/>
                  </a:lnTo>
                  <a:lnTo>
                    <a:pt x="57" y="0"/>
                  </a:lnTo>
                  <a:lnTo>
                    <a:pt x="21" y="11"/>
                  </a:lnTo>
                  <a:lnTo>
                    <a:pt x="35" y="4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2" name="Freeform 207">
              <a:extLst>
                <a:ext uri="{FF2B5EF4-FFF2-40B4-BE49-F238E27FC236}">
                  <a16:creationId xmlns:a16="http://schemas.microsoft.com/office/drawing/2014/main" xmlns="" id="{C5176756-5D43-AE41-B259-FA6243DF0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9225" y="4189413"/>
              <a:ext cx="125413" cy="92075"/>
            </a:xfrm>
            <a:custGeom>
              <a:avLst/>
              <a:gdLst>
                <a:gd name="T0" fmla="*/ 24 w 118"/>
                <a:gd name="T1" fmla="*/ 3 h 88"/>
                <a:gd name="T2" fmla="*/ 24 w 118"/>
                <a:gd name="T3" fmla="*/ 3 h 88"/>
                <a:gd name="T4" fmla="*/ 97 w 118"/>
                <a:gd name="T5" fmla="*/ 0 h 88"/>
                <a:gd name="T6" fmla="*/ 118 w 118"/>
                <a:gd name="T7" fmla="*/ 26 h 88"/>
                <a:gd name="T8" fmla="*/ 105 w 118"/>
                <a:gd name="T9" fmla="*/ 23 h 88"/>
                <a:gd name="T10" fmla="*/ 79 w 118"/>
                <a:gd name="T11" fmla="*/ 24 h 88"/>
                <a:gd name="T12" fmla="*/ 45 w 118"/>
                <a:gd name="T13" fmla="*/ 55 h 88"/>
                <a:gd name="T14" fmla="*/ 31 w 118"/>
                <a:gd name="T15" fmla="*/ 88 h 88"/>
                <a:gd name="T16" fmla="*/ 21 w 118"/>
                <a:gd name="T17" fmla="*/ 83 h 88"/>
                <a:gd name="T18" fmla="*/ 21 w 118"/>
                <a:gd name="T19" fmla="*/ 47 h 88"/>
                <a:gd name="T20" fmla="*/ 0 w 118"/>
                <a:gd name="T21" fmla="*/ 33 h 88"/>
                <a:gd name="T22" fmla="*/ 24 w 118"/>
                <a:gd name="T23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8" h="88">
                  <a:moveTo>
                    <a:pt x="24" y="3"/>
                  </a:moveTo>
                  <a:lnTo>
                    <a:pt x="24" y="3"/>
                  </a:lnTo>
                  <a:lnTo>
                    <a:pt x="97" y="0"/>
                  </a:lnTo>
                  <a:lnTo>
                    <a:pt x="118" y="26"/>
                  </a:lnTo>
                  <a:lnTo>
                    <a:pt x="105" y="23"/>
                  </a:lnTo>
                  <a:lnTo>
                    <a:pt x="79" y="24"/>
                  </a:lnTo>
                  <a:lnTo>
                    <a:pt x="45" y="55"/>
                  </a:lnTo>
                  <a:lnTo>
                    <a:pt x="31" y="88"/>
                  </a:lnTo>
                  <a:lnTo>
                    <a:pt x="21" y="83"/>
                  </a:lnTo>
                  <a:lnTo>
                    <a:pt x="21" y="47"/>
                  </a:lnTo>
                  <a:lnTo>
                    <a:pt x="0" y="33"/>
                  </a:lnTo>
                  <a:lnTo>
                    <a:pt x="24" y="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3" name="Freeform 208">
              <a:extLst>
                <a:ext uri="{FF2B5EF4-FFF2-40B4-BE49-F238E27FC236}">
                  <a16:creationId xmlns:a16="http://schemas.microsoft.com/office/drawing/2014/main" xmlns="" id="{91C0D17E-1E28-324D-A84D-FF268A17A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7000" y="4230688"/>
              <a:ext cx="38100" cy="42863"/>
            </a:xfrm>
            <a:custGeom>
              <a:avLst/>
              <a:gdLst>
                <a:gd name="T0" fmla="*/ 0 w 37"/>
                <a:gd name="T1" fmla="*/ 23 h 41"/>
                <a:gd name="T2" fmla="*/ 0 w 37"/>
                <a:gd name="T3" fmla="*/ 23 h 41"/>
                <a:gd name="T4" fmla="*/ 37 w 37"/>
                <a:gd name="T5" fmla="*/ 41 h 41"/>
                <a:gd name="T6" fmla="*/ 36 w 37"/>
                <a:gd name="T7" fmla="*/ 12 h 41"/>
                <a:gd name="T8" fmla="*/ 17 w 37"/>
                <a:gd name="T9" fmla="*/ 0 h 41"/>
                <a:gd name="T10" fmla="*/ 0 w 37"/>
                <a:gd name="T11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41">
                  <a:moveTo>
                    <a:pt x="0" y="23"/>
                  </a:moveTo>
                  <a:lnTo>
                    <a:pt x="0" y="23"/>
                  </a:lnTo>
                  <a:lnTo>
                    <a:pt x="37" y="41"/>
                  </a:lnTo>
                  <a:lnTo>
                    <a:pt x="36" y="12"/>
                  </a:lnTo>
                  <a:lnTo>
                    <a:pt x="17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4" name="Freeform 209">
              <a:extLst>
                <a:ext uri="{FF2B5EF4-FFF2-40B4-BE49-F238E27FC236}">
                  <a16:creationId xmlns:a16="http://schemas.microsoft.com/office/drawing/2014/main" xmlns="" id="{AB1F8126-9C88-434C-8454-98C054AB9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5" y="4219576"/>
              <a:ext cx="90488" cy="101600"/>
            </a:xfrm>
            <a:custGeom>
              <a:avLst/>
              <a:gdLst>
                <a:gd name="T0" fmla="*/ 68 w 86"/>
                <a:gd name="T1" fmla="*/ 0 h 96"/>
                <a:gd name="T2" fmla="*/ 68 w 86"/>
                <a:gd name="T3" fmla="*/ 0 h 96"/>
                <a:gd name="T4" fmla="*/ 85 w 86"/>
                <a:gd name="T5" fmla="*/ 3 h 96"/>
                <a:gd name="T6" fmla="*/ 86 w 86"/>
                <a:gd name="T7" fmla="*/ 39 h 96"/>
                <a:gd name="T8" fmla="*/ 66 w 86"/>
                <a:gd name="T9" fmla="*/ 96 h 96"/>
                <a:gd name="T10" fmla="*/ 12 w 86"/>
                <a:gd name="T11" fmla="*/ 90 h 96"/>
                <a:gd name="T12" fmla="*/ 0 w 86"/>
                <a:gd name="T13" fmla="*/ 63 h 96"/>
                <a:gd name="T14" fmla="*/ 16 w 86"/>
                <a:gd name="T15" fmla="*/ 30 h 96"/>
                <a:gd name="T16" fmla="*/ 46 w 86"/>
                <a:gd name="T17" fmla="*/ 1 h 96"/>
                <a:gd name="T18" fmla="*/ 68 w 86"/>
                <a:gd name="T1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96">
                  <a:moveTo>
                    <a:pt x="68" y="0"/>
                  </a:moveTo>
                  <a:lnTo>
                    <a:pt x="68" y="0"/>
                  </a:lnTo>
                  <a:lnTo>
                    <a:pt x="85" y="3"/>
                  </a:lnTo>
                  <a:lnTo>
                    <a:pt x="86" y="39"/>
                  </a:lnTo>
                  <a:lnTo>
                    <a:pt x="66" y="96"/>
                  </a:lnTo>
                  <a:lnTo>
                    <a:pt x="12" y="90"/>
                  </a:lnTo>
                  <a:lnTo>
                    <a:pt x="0" y="63"/>
                  </a:lnTo>
                  <a:lnTo>
                    <a:pt x="16" y="30"/>
                  </a:lnTo>
                  <a:lnTo>
                    <a:pt x="46" y="1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5" name="Freeform 210">
              <a:extLst>
                <a:ext uri="{FF2B5EF4-FFF2-40B4-BE49-F238E27FC236}">
                  <a16:creationId xmlns:a16="http://schemas.microsoft.com/office/drawing/2014/main" xmlns="" id="{9ECE937D-31FF-BC4A-9424-1486EB0AF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613" y="4322763"/>
              <a:ext cx="76200" cy="76200"/>
            </a:xfrm>
            <a:custGeom>
              <a:avLst/>
              <a:gdLst>
                <a:gd name="T0" fmla="*/ 52 w 72"/>
                <a:gd name="T1" fmla="*/ 4 h 72"/>
                <a:gd name="T2" fmla="*/ 52 w 72"/>
                <a:gd name="T3" fmla="*/ 4 h 72"/>
                <a:gd name="T4" fmla="*/ 63 w 72"/>
                <a:gd name="T5" fmla="*/ 25 h 72"/>
                <a:gd name="T6" fmla="*/ 72 w 72"/>
                <a:gd name="T7" fmla="*/ 37 h 72"/>
                <a:gd name="T8" fmla="*/ 60 w 72"/>
                <a:gd name="T9" fmla="*/ 72 h 72"/>
                <a:gd name="T10" fmla="*/ 38 w 72"/>
                <a:gd name="T11" fmla="*/ 56 h 72"/>
                <a:gd name="T12" fmla="*/ 0 w 72"/>
                <a:gd name="T13" fmla="*/ 22 h 72"/>
                <a:gd name="T14" fmla="*/ 0 w 72"/>
                <a:gd name="T15" fmla="*/ 0 h 72"/>
                <a:gd name="T16" fmla="*/ 52 w 72"/>
                <a:gd name="T17" fmla="*/ 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2">
                  <a:moveTo>
                    <a:pt x="52" y="4"/>
                  </a:moveTo>
                  <a:lnTo>
                    <a:pt x="52" y="4"/>
                  </a:lnTo>
                  <a:lnTo>
                    <a:pt x="63" y="25"/>
                  </a:lnTo>
                  <a:lnTo>
                    <a:pt x="72" y="37"/>
                  </a:lnTo>
                  <a:lnTo>
                    <a:pt x="60" y="72"/>
                  </a:lnTo>
                  <a:lnTo>
                    <a:pt x="38" y="56"/>
                  </a:lnTo>
                  <a:lnTo>
                    <a:pt x="0" y="22"/>
                  </a:lnTo>
                  <a:lnTo>
                    <a:pt x="0" y="0"/>
                  </a:lnTo>
                  <a:lnTo>
                    <a:pt x="52" y="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6" name="Freeform 211">
              <a:extLst>
                <a:ext uri="{FF2B5EF4-FFF2-40B4-BE49-F238E27FC236}">
                  <a16:creationId xmlns:a16="http://schemas.microsoft.com/office/drawing/2014/main" xmlns="" id="{54BE971D-6DE9-424B-A5DF-2C32D36DA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1463" y="4349751"/>
              <a:ext cx="149225" cy="68263"/>
            </a:xfrm>
            <a:custGeom>
              <a:avLst/>
              <a:gdLst>
                <a:gd name="T0" fmla="*/ 12 w 141"/>
                <a:gd name="T1" fmla="*/ 14 h 65"/>
                <a:gd name="T2" fmla="*/ 12 w 141"/>
                <a:gd name="T3" fmla="*/ 14 h 65"/>
                <a:gd name="T4" fmla="*/ 0 w 141"/>
                <a:gd name="T5" fmla="*/ 50 h 65"/>
                <a:gd name="T6" fmla="*/ 38 w 141"/>
                <a:gd name="T7" fmla="*/ 60 h 65"/>
                <a:gd name="T8" fmla="*/ 61 w 141"/>
                <a:gd name="T9" fmla="*/ 65 h 65"/>
                <a:gd name="T10" fmla="*/ 65 w 141"/>
                <a:gd name="T11" fmla="*/ 37 h 65"/>
                <a:gd name="T12" fmla="*/ 91 w 141"/>
                <a:gd name="T13" fmla="*/ 24 h 65"/>
                <a:gd name="T14" fmla="*/ 113 w 141"/>
                <a:gd name="T15" fmla="*/ 36 h 65"/>
                <a:gd name="T16" fmla="*/ 122 w 141"/>
                <a:gd name="T17" fmla="*/ 50 h 65"/>
                <a:gd name="T18" fmla="*/ 132 w 141"/>
                <a:gd name="T19" fmla="*/ 48 h 65"/>
                <a:gd name="T20" fmla="*/ 141 w 141"/>
                <a:gd name="T21" fmla="*/ 23 h 65"/>
                <a:gd name="T22" fmla="*/ 113 w 141"/>
                <a:gd name="T23" fmla="*/ 11 h 65"/>
                <a:gd name="T24" fmla="*/ 92 w 141"/>
                <a:gd name="T25" fmla="*/ 0 h 65"/>
                <a:gd name="T26" fmla="*/ 71 w 141"/>
                <a:gd name="T27" fmla="*/ 14 h 65"/>
                <a:gd name="T28" fmla="*/ 45 w 141"/>
                <a:gd name="T29" fmla="*/ 27 h 65"/>
                <a:gd name="T30" fmla="*/ 20 w 141"/>
                <a:gd name="T31" fmla="*/ 17 h 65"/>
                <a:gd name="T32" fmla="*/ 12 w 141"/>
                <a:gd name="T33" fmla="*/ 1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1" h="65">
                  <a:moveTo>
                    <a:pt x="12" y="14"/>
                  </a:moveTo>
                  <a:lnTo>
                    <a:pt x="12" y="14"/>
                  </a:lnTo>
                  <a:lnTo>
                    <a:pt x="0" y="50"/>
                  </a:lnTo>
                  <a:lnTo>
                    <a:pt x="38" y="60"/>
                  </a:lnTo>
                  <a:lnTo>
                    <a:pt x="61" y="65"/>
                  </a:lnTo>
                  <a:lnTo>
                    <a:pt x="65" y="37"/>
                  </a:lnTo>
                  <a:lnTo>
                    <a:pt x="91" y="24"/>
                  </a:lnTo>
                  <a:lnTo>
                    <a:pt x="113" y="36"/>
                  </a:lnTo>
                  <a:lnTo>
                    <a:pt x="122" y="50"/>
                  </a:lnTo>
                  <a:lnTo>
                    <a:pt x="132" y="48"/>
                  </a:lnTo>
                  <a:lnTo>
                    <a:pt x="141" y="23"/>
                  </a:lnTo>
                  <a:lnTo>
                    <a:pt x="113" y="11"/>
                  </a:lnTo>
                  <a:lnTo>
                    <a:pt x="92" y="0"/>
                  </a:lnTo>
                  <a:lnTo>
                    <a:pt x="71" y="14"/>
                  </a:lnTo>
                  <a:lnTo>
                    <a:pt x="45" y="27"/>
                  </a:lnTo>
                  <a:lnTo>
                    <a:pt x="20" y="17"/>
                  </a:lnTo>
                  <a:lnTo>
                    <a:pt x="12" y="1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7" name="Freeform 212">
              <a:extLst>
                <a:ext uri="{FF2B5EF4-FFF2-40B4-BE49-F238E27FC236}">
                  <a16:creationId xmlns:a16="http://schemas.microsoft.com/office/drawing/2014/main" xmlns="" id="{90753C8E-8EB6-E44E-8580-A448420E6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8300" y="4281488"/>
              <a:ext cx="257175" cy="434975"/>
            </a:xfrm>
            <a:custGeom>
              <a:avLst/>
              <a:gdLst>
                <a:gd name="T0" fmla="*/ 180 w 244"/>
                <a:gd name="T1" fmla="*/ 1 h 411"/>
                <a:gd name="T2" fmla="*/ 180 w 244"/>
                <a:gd name="T3" fmla="*/ 1 h 411"/>
                <a:gd name="T4" fmla="*/ 163 w 244"/>
                <a:gd name="T5" fmla="*/ 0 h 411"/>
                <a:gd name="T6" fmla="*/ 57 w 244"/>
                <a:gd name="T7" fmla="*/ 88 h 411"/>
                <a:gd name="T8" fmla="*/ 45 w 244"/>
                <a:gd name="T9" fmla="*/ 119 h 411"/>
                <a:gd name="T10" fmla="*/ 31 w 244"/>
                <a:gd name="T11" fmla="*/ 120 h 411"/>
                <a:gd name="T12" fmla="*/ 37 w 244"/>
                <a:gd name="T13" fmla="*/ 189 h 411"/>
                <a:gd name="T14" fmla="*/ 0 w 244"/>
                <a:gd name="T15" fmla="*/ 280 h 411"/>
                <a:gd name="T16" fmla="*/ 40 w 244"/>
                <a:gd name="T17" fmla="*/ 315 h 411"/>
                <a:gd name="T18" fmla="*/ 92 w 244"/>
                <a:gd name="T19" fmla="*/ 318 h 411"/>
                <a:gd name="T20" fmla="*/ 128 w 244"/>
                <a:gd name="T21" fmla="*/ 370 h 411"/>
                <a:gd name="T22" fmla="*/ 180 w 244"/>
                <a:gd name="T23" fmla="*/ 372 h 411"/>
                <a:gd name="T24" fmla="*/ 178 w 244"/>
                <a:gd name="T25" fmla="*/ 411 h 411"/>
                <a:gd name="T26" fmla="*/ 197 w 244"/>
                <a:gd name="T27" fmla="*/ 411 h 411"/>
                <a:gd name="T28" fmla="*/ 218 w 244"/>
                <a:gd name="T29" fmla="*/ 339 h 411"/>
                <a:gd name="T30" fmla="*/ 199 w 244"/>
                <a:gd name="T31" fmla="*/ 315 h 411"/>
                <a:gd name="T32" fmla="*/ 204 w 244"/>
                <a:gd name="T33" fmla="*/ 269 h 411"/>
                <a:gd name="T34" fmla="*/ 244 w 244"/>
                <a:gd name="T35" fmla="*/ 266 h 411"/>
                <a:gd name="T36" fmla="*/ 240 w 244"/>
                <a:gd name="T37" fmla="*/ 160 h 411"/>
                <a:gd name="T38" fmla="*/ 149 w 244"/>
                <a:gd name="T39" fmla="*/ 130 h 411"/>
                <a:gd name="T40" fmla="*/ 128 w 244"/>
                <a:gd name="T41" fmla="*/ 73 h 411"/>
                <a:gd name="T42" fmla="*/ 180 w 244"/>
                <a:gd name="T43" fmla="*/ 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411">
                  <a:moveTo>
                    <a:pt x="180" y="1"/>
                  </a:moveTo>
                  <a:lnTo>
                    <a:pt x="180" y="1"/>
                  </a:lnTo>
                  <a:lnTo>
                    <a:pt x="163" y="0"/>
                  </a:lnTo>
                  <a:lnTo>
                    <a:pt x="57" y="88"/>
                  </a:lnTo>
                  <a:lnTo>
                    <a:pt x="45" y="119"/>
                  </a:lnTo>
                  <a:lnTo>
                    <a:pt x="31" y="120"/>
                  </a:lnTo>
                  <a:lnTo>
                    <a:pt x="37" y="189"/>
                  </a:lnTo>
                  <a:lnTo>
                    <a:pt x="0" y="280"/>
                  </a:lnTo>
                  <a:lnTo>
                    <a:pt x="40" y="315"/>
                  </a:lnTo>
                  <a:lnTo>
                    <a:pt x="92" y="318"/>
                  </a:lnTo>
                  <a:lnTo>
                    <a:pt x="128" y="370"/>
                  </a:lnTo>
                  <a:lnTo>
                    <a:pt x="180" y="372"/>
                  </a:lnTo>
                  <a:lnTo>
                    <a:pt x="178" y="411"/>
                  </a:lnTo>
                  <a:lnTo>
                    <a:pt x="197" y="411"/>
                  </a:lnTo>
                  <a:lnTo>
                    <a:pt x="218" y="339"/>
                  </a:lnTo>
                  <a:lnTo>
                    <a:pt x="199" y="315"/>
                  </a:lnTo>
                  <a:lnTo>
                    <a:pt x="204" y="269"/>
                  </a:lnTo>
                  <a:lnTo>
                    <a:pt x="244" y="266"/>
                  </a:lnTo>
                  <a:lnTo>
                    <a:pt x="240" y="160"/>
                  </a:lnTo>
                  <a:lnTo>
                    <a:pt x="149" y="130"/>
                  </a:lnTo>
                  <a:lnTo>
                    <a:pt x="128" y="73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8" name="Freeform 213">
              <a:extLst>
                <a:ext uri="{FF2B5EF4-FFF2-40B4-BE49-F238E27FC236}">
                  <a16:creationId xmlns:a16="http://schemas.microsoft.com/office/drawing/2014/main" xmlns="" id="{23E0185E-E638-354E-B3F2-6F24AEB74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2763" y="4295776"/>
              <a:ext cx="300038" cy="303213"/>
            </a:xfrm>
            <a:custGeom>
              <a:avLst/>
              <a:gdLst>
                <a:gd name="T0" fmla="*/ 17 w 283"/>
                <a:gd name="T1" fmla="*/ 36 h 287"/>
                <a:gd name="T2" fmla="*/ 17 w 283"/>
                <a:gd name="T3" fmla="*/ 36 h 287"/>
                <a:gd name="T4" fmla="*/ 20 w 283"/>
                <a:gd name="T5" fmla="*/ 57 h 287"/>
                <a:gd name="T6" fmla="*/ 46 w 283"/>
                <a:gd name="T7" fmla="*/ 65 h 287"/>
                <a:gd name="T8" fmla="*/ 52 w 283"/>
                <a:gd name="T9" fmla="*/ 27 h 287"/>
                <a:gd name="T10" fmla="*/ 79 w 283"/>
                <a:gd name="T11" fmla="*/ 0 h 287"/>
                <a:gd name="T12" fmla="*/ 106 w 283"/>
                <a:gd name="T13" fmla="*/ 31 h 287"/>
                <a:gd name="T14" fmla="*/ 167 w 283"/>
                <a:gd name="T15" fmla="*/ 48 h 287"/>
                <a:gd name="T16" fmla="*/ 220 w 283"/>
                <a:gd name="T17" fmla="*/ 37 h 287"/>
                <a:gd name="T18" fmla="*/ 256 w 283"/>
                <a:gd name="T19" fmla="*/ 81 h 287"/>
                <a:gd name="T20" fmla="*/ 283 w 283"/>
                <a:gd name="T21" fmla="*/ 98 h 287"/>
                <a:gd name="T22" fmla="*/ 253 w 283"/>
                <a:gd name="T23" fmla="*/ 143 h 287"/>
                <a:gd name="T24" fmla="*/ 263 w 283"/>
                <a:gd name="T25" fmla="*/ 177 h 287"/>
                <a:gd name="T26" fmla="*/ 246 w 283"/>
                <a:gd name="T27" fmla="*/ 198 h 287"/>
                <a:gd name="T28" fmla="*/ 229 w 283"/>
                <a:gd name="T29" fmla="*/ 212 h 287"/>
                <a:gd name="T30" fmla="*/ 191 w 283"/>
                <a:gd name="T31" fmla="*/ 193 h 287"/>
                <a:gd name="T32" fmla="*/ 182 w 283"/>
                <a:gd name="T33" fmla="*/ 202 h 287"/>
                <a:gd name="T34" fmla="*/ 182 w 283"/>
                <a:gd name="T35" fmla="*/ 229 h 287"/>
                <a:gd name="T36" fmla="*/ 210 w 283"/>
                <a:gd name="T37" fmla="*/ 242 h 287"/>
                <a:gd name="T38" fmla="*/ 189 w 283"/>
                <a:gd name="T39" fmla="*/ 264 h 287"/>
                <a:gd name="T40" fmla="*/ 169 w 283"/>
                <a:gd name="T41" fmla="*/ 287 h 287"/>
                <a:gd name="T42" fmla="*/ 142 w 283"/>
                <a:gd name="T43" fmla="*/ 284 h 287"/>
                <a:gd name="T44" fmla="*/ 115 w 283"/>
                <a:gd name="T45" fmla="*/ 255 h 287"/>
                <a:gd name="T46" fmla="*/ 109 w 283"/>
                <a:gd name="T47" fmla="*/ 143 h 287"/>
                <a:gd name="T48" fmla="*/ 17 w 283"/>
                <a:gd name="T49" fmla="*/ 111 h 287"/>
                <a:gd name="T50" fmla="*/ 0 w 283"/>
                <a:gd name="T51" fmla="*/ 62 h 287"/>
                <a:gd name="T52" fmla="*/ 17 w 283"/>
                <a:gd name="T53" fmla="*/ 36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3" h="287">
                  <a:moveTo>
                    <a:pt x="17" y="36"/>
                  </a:moveTo>
                  <a:lnTo>
                    <a:pt x="17" y="36"/>
                  </a:lnTo>
                  <a:lnTo>
                    <a:pt x="20" y="57"/>
                  </a:lnTo>
                  <a:lnTo>
                    <a:pt x="46" y="65"/>
                  </a:lnTo>
                  <a:lnTo>
                    <a:pt x="52" y="27"/>
                  </a:lnTo>
                  <a:lnTo>
                    <a:pt x="79" y="0"/>
                  </a:lnTo>
                  <a:lnTo>
                    <a:pt x="106" y="31"/>
                  </a:lnTo>
                  <a:lnTo>
                    <a:pt x="167" y="48"/>
                  </a:lnTo>
                  <a:lnTo>
                    <a:pt x="220" y="37"/>
                  </a:lnTo>
                  <a:lnTo>
                    <a:pt x="256" y="81"/>
                  </a:lnTo>
                  <a:lnTo>
                    <a:pt x="283" y="98"/>
                  </a:lnTo>
                  <a:lnTo>
                    <a:pt x="253" y="143"/>
                  </a:lnTo>
                  <a:lnTo>
                    <a:pt x="263" y="177"/>
                  </a:lnTo>
                  <a:lnTo>
                    <a:pt x="246" y="198"/>
                  </a:lnTo>
                  <a:lnTo>
                    <a:pt x="229" y="212"/>
                  </a:lnTo>
                  <a:lnTo>
                    <a:pt x="191" y="193"/>
                  </a:lnTo>
                  <a:lnTo>
                    <a:pt x="182" y="202"/>
                  </a:lnTo>
                  <a:lnTo>
                    <a:pt x="182" y="229"/>
                  </a:lnTo>
                  <a:lnTo>
                    <a:pt x="210" y="242"/>
                  </a:lnTo>
                  <a:lnTo>
                    <a:pt x="189" y="264"/>
                  </a:lnTo>
                  <a:lnTo>
                    <a:pt x="169" y="287"/>
                  </a:lnTo>
                  <a:lnTo>
                    <a:pt x="142" y="284"/>
                  </a:lnTo>
                  <a:lnTo>
                    <a:pt x="115" y="255"/>
                  </a:lnTo>
                  <a:lnTo>
                    <a:pt x="109" y="143"/>
                  </a:lnTo>
                  <a:lnTo>
                    <a:pt x="17" y="111"/>
                  </a:lnTo>
                  <a:lnTo>
                    <a:pt x="0" y="62"/>
                  </a:lnTo>
                  <a:lnTo>
                    <a:pt x="17" y="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9" name="Freeform 214">
              <a:extLst>
                <a:ext uri="{FF2B5EF4-FFF2-40B4-BE49-F238E27FC236}">
                  <a16:creationId xmlns:a16="http://schemas.microsoft.com/office/drawing/2014/main" xmlns="" id="{1ACCB582-86E4-3245-9314-74E73AD03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8988" y="4402138"/>
              <a:ext cx="93663" cy="182563"/>
            </a:xfrm>
            <a:custGeom>
              <a:avLst/>
              <a:gdLst>
                <a:gd name="T0" fmla="*/ 27 w 89"/>
                <a:gd name="T1" fmla="*/ 0 h 172"/>
                <a:gd name="T2" fmla="*/ 27 w 89"/>
                <a:gd name="T3" fmla="*/ 0 h 172"/>
                <a:gd name="T4" fmla="*/ 84 w 89"/>
                <a:gd name="T5" fmla="*/ 51 h 172"/>
                <a:gd name="T6" fmla="*/ 62 w 89"/>
                <a:gd name="T7" fmla="*/ 77 h 172"/>
                <a:gd name="T8" fmla="*/ 60 w 89"/>
                <a:gd name="T9" fmla="*/ 93 h 172"/>
                <a:gd name="T10" fmla="*/ 89 w 89"/>
                <a:gd name="T11" fmla="*/ 123 h 172"/>
                <a:gd name="T12" fmla="*/ 89 w 89"/>
                <a:gd name="T13" fmla="*/ 152 h 172"/>
                <a:gd name="T14" fmla="*/ 37 w 89"/>
                <a:gd name="T15" fmla="*/ 172 h 172"/>
                <a:gd name="T16" fmla="*/ 6 w 89"/>
                <a:gd name="T17" fmla="*/ 130 h 172"/>
                <a:gd name="T18" fmla="*/ 13 w 89"/>
                <a:gd name="T19" fmla="*/ 80 h 172"/>
                <a:gd name="T20" fmla="*/ 0 w 89"/>
                <a:gd name="T21" fmla="*/ 43 h 172"/>
                <a:gd name="T22" fmla="*/ 27 w 89"/>
                <a:gd name="T23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9" h="172">
                  <a:moveTo>
                    <a:pt x="27" y="0"/>
                  </a:moveTo>
                  <a:lnTo>
                    <a:pt x="27" y="0"/>
                  </a:lnTo>
                  <a:lnTo>
                    <a:pt x="84" y="51"/>
                  </a:lnTo>
                  <a:lnTo>
                    <a:pt x="62" y="77"/>
                  </a:lnTo>
                  <a:lnTo>
                    <a:pt x="60" y="93"/>
                  </a:lnTo>
                  <a:lnTo>
                    <a:pt x="89" y="123"/>
                  </a:lnTo>
                  <a:lnTo>
                    <a:pt x="89" y="152"/>
                  </a:lnTo>
                  <a:lnTo>
                    <a:pt x="37" y="172"/>
                  </a:lnTo>
                  <a:lnTo>
                    <a:pt x="6" y="130"/>
                  </a:lnTo>
                  <a:lnTo>
                    <a:pt x="13" y="80"/>
                  </a:lnTo>
                  <a:lnTo>
                    <a:pt x="0" y="4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0" name="Freeform 215">
              <a:extLst>
                <a:ext uri="{FF2B5EF4-FFF2-40B4-BE49-F238E27FC236}">
                  <a16:creationId xmlns:a16="http://schemas.microsoft.com/office/drawing/2014/main" xmlns="" id="{8FB6D2F9-8FB1-3544-A548-9EB9D45BF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0425" y="4459288"/>
              <a:ext cx="90488" cy="103188"/>
            </a:xfrm>
            <a:custGeom>
              <a:avLst/>
              <a:gdLst>
                <a:gd name="T0" fmla="*/ 23 w 86"/>
                <a:gd name="T1" fmla="*/ 1 h 97"/>
                <a:gd name="T2" fmla="*/ 23 w 86"/>
                <a:gd name="T3" fmla="*/ 1 h 97"/>
                <a:gd name="T4" fmla="*/ 39 w 86"/>
                <a:gd name="T5" fmla="*/ 15 h 97"/>
                <a:gd name="T6" fmla="*/ 64 w 86"/>
                <a:gd name="T7" fmla="*/ 0 h 97"/>
                <a:gd name="T8" fmla="*/ 86 w 86"/>
                <a:gd name="T9" fmla="*/ 1 h 97"/>
                <a:gd name="T10" fmla="*/ 83 w 86"/>
                <a:gd name="T11" fmla="*/ 10 h 97"/>
                <a:gd name="T12" fmla="*/ 74 w 86"/>
                <a:gd name="T13" fmla="*/ 29 h 97"/>
                <a:gd name="T14" fmla="*/ 72 w 86"/>
                <a:gd name="T15" fmla="*/ 79 h 97"/>
                <a:gd name="T16" fmla="*/ 27 w 86"/>
                <a:gd name="T17" fmla="*/ 97 h 97"/>
                <a:gd name="T18" fmla="*/ 29 w 86"/>
                <a:gd name="T19" fmla="*/ 65 h 97"/>
                <a:gd name="T20" fmla="*/ 0 w 86"/>
                <a:gd name="T21" fmla="*/ 38 h 97"/>
                <a:gd name="T22" fmla="*/ 2 w 86"/>
                <a:gd name="T23" fmla="*/ 24 h 97"/>
                <a:gd name="T24" fmla="*/ 23 w 86"/>
                <a:gd name="T25" fmla="*/ 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97">
                  <a:moveTo>
                    <a:pt x="23" y="1"/>
                  </a:moveTo>
                  <a:lnTo>
                    <a:pt x="23" y="1"/>
                  </a:lnTo>
                  <a:lnTo>
                    <a:pt x="39" y="15"/>
                  </a:lnTo>
                  <a:lnTo>
                    <a:pt x="64" y="0"/>
                  </a:lnTo>
                  <a:lnTo>
                    <a:pt x="86" y="1"/>
                  </a:lnTo>
                  <a:lnTo>
                    <a:pt x="83" y="10"/>
                  </a:lnTo>
                  <a:lnTo>
                    <a:pt x="74" y="29"/>
                  </a:lnTo>
                  <a:lnTo>
                    <a:pt x="72" y="79"/>
                  </a:lnTo>
                  <a:lnTo>
                    <a:pt x="27" y="97"/>
                  </a:lnTo>
                  <a:lnTo>
                    <a:pt x="29" y="65"/>
                  </a:lnTo>
                  <a:lnTo>
                    <a:pt x="0" y="38"/>
                  </a:lnTo>
                  <a:lnTo>
                    <a:pt x="2" y="24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1" name="Freeform 216">
              <a:extLst>
                <a:ext uri="{FF2B5EF4-FFF2-40B4-BE49-F238E27FC236}">
                  <a16:creationId xmlns:a16="http://schemas.microsoft.com/office/drawing/2014/main" xmlns="" id="{1D1AAE09-3C36-4347-ACCE-75A70BB2E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6150" y="4465638"/>
              <a:ext cx="61913" cy="92075"/>
            </a:xfrm>
            <a:custGeom>
              <a:avLst/>
              <a:gdLst>
                <a:gd name="T0" fmla="*/ 12 w 58"/>
                <a:gd name="T1" fmla="*/ 0 h 87"/>
                <a:gd name="T2" fmla="*/ 12 w 58"/>
                <a:gd name="T3" fmla="*/ 0 h 87"/>
                <a:gd name="T4" fmla="*/ 58 w 58"/>
                <a:gd name="T5" fmla="*/ 29 h 87"/>
                <a:gd name="T6" fmla="*/ 34 w 58"/>
                <a:gd name="T7" fmla="*/ 76 h 87"/>
                <a:gd name="T8" fmla="*/ 26 w 58"/>
                <a:gd name="T9" fmla="*/ 87 h 87"/>
                <a:gd name="T10" fmla="*/ 0 w 58"/>
                <a:gd name="T11" fmla="*/ 73 h 87"/>
                <a:gd name="T12" fmla="*/ 1 w 58"/>
                <a:gd name="T13" fmla="*/ 21 h 87"/>
                <a:gd name="T14" fmla="*/ 12 w 58"/>
                <a:gd name="T1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87">
                  <a:moveTo>
                    <a:pt x="12" y="0"/>
                  </a:moveTo>
                  <a:lnTo>
                    <a:pt x="12" y="0"/>
                  </a:lnTo>
                  <a:lnTo>
                    <a:pt x="58" y="29"/>
                  </a:lnTo>
                  <a:lnTo>
                    <a:pt x="34" y="76"/>
                  </a:lnTo>
                  <a:lnTo>
                    <a:pt x="26" y="87"/>
                  </a:lnTo>
                  <a:lnTo>
                    <a:pt x="0" y="73"/>
                  </a:lnTo>
                  <a:lnTo>
                    <a:pt x="1" y="2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2" name="Freeform 217">
              <a:extLst>
                <a:ext uri="{FF2B5EF4-FFF2-40B4-BE49-F238E27FC236}">
                  <a16:creationId xmlns:a16="http://schemas.microsoft.com/office/drawing/2014/main" xmlns="" id="{11F47504-B224-6041-ACD3-1B61CF1F2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738" y="4583113"/>
              <a:ext cx="128588" cy="147638"/>
            </a:xfrm>
            <a:custGeom>
              <a:avLst/>
              <a:gdLst>
                <a:gd name="T0" fmla="*/ 47 w 121"/>
                <a:gd name="T1" fmla="*/ 0 h 140"/>
                <a:gd name="T2" fmla="*/ 47 w 121"/>
                <a:gd name="T3" fmla="*/ 0 h 140"/>
                <a:gd name="T4" fmla="*/ 10 w 121"/>
                <a:gd name="T5" fmla="*/ 23 h 140"/>
                <a:gd name="T6" fmla="*/ 7 w 121"/>
                <a:gd name="T7" fmla="*/ 57 h 140"/>
                <a:gd name="T8" fmla="*/ 0 w 121"/>
                <a:gd name="T9" fmla="*/ 69 h 140"/>
                <a:gd name="T10" fmla="*/ 23 w 121"/>
                <a:gd name="T11" fmla="*/ 91 h 140"/>
                <a:gd name="T12" fmla="*/ 13 w 121"/>
                <a:gd name="T13" fmla="*/ 102 h 140"/>
                <a:gd name="T14" fmla="*/ 15 w 121"/>
                <a:gd name="T15" fmla="*/ 130 h 140"/>
                <a:gd name="T16" fmla="*/ 57 w 121"/>
                <a:gd name="T17" fmla="*/ 140 h 140"/>
                <a:gd name="T18" fmla="*/ 121 w 121"/>
                <a:gd name="T19" fmla="*/ 65 h 140"/>
                <a:gd name="T20" fmla="*/ 120 w 121"/>
                <a:gd name="T21" fmla="*/ 39 h 140"/>
                <a:gd name="T22" fmla="*/ 90 w 121"/>
                <a:gd name="T23" fmla="*/ 37 h 140"/>
                <a:gd name="T24" fmla="*/ 47 w 121"/>
                <a:gd name="T2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40">
                  <a:moveTo>
                    <a:pt x="47" y="0"/>
                  </a:moveTo>
                  <a:lnTo>
                    <a:pt x="47" y="0"/>
                  </a:lnTo>
                  <a:lnTo>
                    <a:pt x="10" y="23"/>
                  </a:lnTo>
                  <a:lnTo>
                    <a:pt x="7" y="57"/>
                  </a:lnTo>
                  <a:lnTo>
                    <a:pt x="0" y="69"/>
                  </a:lnTo>
                  <a:lnTo>
                    <a:pt x="23" y="91"/>
                  </a:lnTo>
                  <a:lnTo>
                    <a:pt x="13" y="102"/>
                  </a:lnTo>
                  <a:lnTo>
                    <a:pt x="15" y="130"/>
                  </a:lnTo>
                  <a:lnTo>
                    <a:pt x="57" y="140"/>
                  </a:lnTo>
                  <a:lnTo>
                    <a:pt x="121" y="65"/>
                  </a:lnTo>
                  <a:lnTo>
                    <a:pt x="120" y="39"/>
                  </a:lnTo>
                  <a:lnTo>
                    <a:pt x="90" y="37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3" name="Freeform 218">
              <a:extLst>
                <a:ext uri="{FF2B5EF4-FFF2-40B4-BE49-F238E27FC236}">
                  <a16:creationId xmlns:a16="http://schemas.microsoft.com/office/drawing/2014/main" xmlns="" id="{81FB6B66-BFFF-A745-91C5-32DE5A141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3213" y="4624388"/>
              <a:ext cx="315913" cy="465138"/>
            </a:xfrm>
            <a:custGeom>
              <a:avLst/>
              <a:gdLst>
                <a:gd name="T0" fmla="*/ 15 w 299"/>
                <a:gd name="T1" fmla="*/ 67 h 439"/>
                <a:gd name="T2" fmla="*/ 15 w 299"/>
                <a:gd name="T3" fmla="*/ 67 h 439"/>
                <a:gd name="T4" fmla="*/ 0 w 299"/>
                <a:gd name="T5" fmla="*/ 83 h 439"/>
                <a:gd name="T6" fmla="*/ 1 w 299"/>
                <a:gd name="T7" fmla="*/ 107 h 439"/>
                <a:gd name="T8" fmla="*/ 134 w 299"/>
                <a:gd name="T9" fmla="*/ 350 h 439"/>
                <a:gd name="T10" fmla="*/ 272 w 299"/>
                <a:gd name="T11" fmla="*/ 439 h 439"/>
                <a:gd name="T12" fmla="*/ 294 w 299"/>
                <a:gd name="T13" fmla="*/ 403 h 439"/>
                <a:gd name="T14" fmla="*/ 299 w 299"/>
                <a:gd name="T15" fmla="*/ 324 h 439"/>
                <a:gd name="T16" fmla="*/ 287 w 299"/>
                <a:gd name="T17" fmla="*/ 275 h 439"/>
                <a:gd name="T18" fmla="*/ 250 w 299"/>
                <a:gd name="T19" fmla="*/ 212 h 439"/>
                <a:gd name="T20" fmla="*/ 228 w 299"/>
                <a:gd name="T21" fmla="*/ 219 h 439"/>
                <a:gd name="T22" fmla="*/ 217 w 299"/>
                <a:gd name="T23" fmla="*/ 230 h 439"/>
                <a:gd name="T24" fmla="*/ 173 w 299"/>
                <a:gd name="T25" fmla="*/ 179 h 439"/>
                <a:gd name="T26" fmla="*/ 184 w 299"/>
                <a:gd name="T27" fmla="*/ 119 h 439"/>
                <a:gd name="T28" fmla="*/ 236 w 299"/>
                <a:gd name="T29" fmla="*/ 85 h 439"/>
                <a:gd name="T30" fmla="*/ 232 w 299"/>
                <a:gd name="T31" fmla="*/ 53 h 439"/>
                <a:gd name="T32" fmla="*/ 179 w 299"/>
                <a:gd name="T33" fmla="*/ 51 h 439"/>
                <a:gd name="T34" fmla="*/ 152 w 299"/>
                <a:gd name="T35" fmla="*/ 5 h 439"/>
                <a:gd name="T36" fmla="*/ 136 w 299"/>
                <a:gd name="T37" fmla="*/ 0 h 439"/>
                <a:gd name="T38" fmla="*/ 137 w 299"/>
                <a:gd name="T39" fmla="*/ 28 h 439"/>
                <a:gd name="T40" fmla="*/ 69 w 299"/>
                <a:gd name="T41" fmla="*/ 108 h 439"/>
                <a:gd name="T42" fmla="*/ 19 w 299"/>
                <a:gd name="T43" fmla="*/ 96 h 439"/>
                <a:gd name="T44" fmla="*/ 15 w 299"/>
                <a:gd name="T45" fmla="*/ 6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9" h="439">
                  <a:moveTo>
                    <a:pt x="15" y="67"/>
                  </a:moveTo>
                  <a:lnTo>
                    <a:pt x="15" y="67"/>
                  </a:lnTo>
                  <a:lnTo>
                    <a:pt x="0" y="83"/>
                  </a:lnTo>
                  <a:lnTo>
                    <a:pt x="1" y="107"/>
                  </a:lnTo>
                  <a:lnTo>
                    <a:pt x="134" y="350"/>
                  </a:lnTo>
                  <a:lnTo>
                    <a:pt x="272" y="439"/>
                  </a:lnTo>
                  <a:lnTo>
                    <a:pt x="294" y="403"/>
                  </a:lnTo>
                  <a:lnTo>
                    <a:pt x="299" y="324"/>
                  </a:lnTo>
                  <a:lnTo>
                    <a:pt x="287" y="275"/>
                  </a:lnTo>
                  <a:lnTo>
                    <a:pt x="250" y="212"/>
                  </a:lnTo>
                  <a:lnTo>
                    <a:pt x="228" y="219"/>
                  </a:lnTo>
                  <a:lnTo>
                    <a:pt x="217" y="230"/>
                  </a:lnTo>
                  <a:lnTo>
                    <a:pt x="173" y="179"/>
                  </a:lnTo>
                  <a:lnTo>
                    <a:pt x="184" y="119"/>
                  </a:lnTo>
                  <a:lnTo>
                    <a:pt x="236" y="85"/>
                  </a:lnTo>
                  <a:lnTo>
                    <a:pt x="232" y="53"/>
                  </a:lnTo>
                  <a:lnTo>
                    <a:pt x="179" y="51"/>
                  </a:lnTo>
                  <a:lnTo>
                    <a:pt x="152" y="5"/>
                  </a:lnTo>
                  <a:lnTo>
                    <a:pt x="136" y="0"/>
                  </a:lnTo>
                  <a:lnTo>
                    <a:pt x="137" y="28"/>
                  </a:lnTo>
                  <a:lnTo>
                    <a:pt x="69" y="108"/>
                  </a:lnTo>
                  <a:lnTo>
                    <a:pt x="19" y="96"/>
                  </a:lnTo>
                  <a:lnTo>
                    <a:pt x="15" y="6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4" name="Freeform 219">
              <a:extLst>
                <a:ext uri="{FF2B5EF4-FFF2-40B4-BE49-F238E27FC236}">
                  <a16:creationId xmlns:a16="http://schemas.microsoft.com/office/drawing/2014/main" xmlns="" id="{D0C82698-A70C-434C-9727-BF0445A2E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075" y="4859338"/>
              <a:ext cx="287338" cy="342900"/>
            </a:xfrm>
            <a:custGeom>
              <a:avLst/>
              <a:gdLst>
                <a:gd name="T0" fmla="*/ 0 w 272"/>
                <a:gd name="T1" fmla="*/ 28 h 323"/>
                <a:gd name="T2" fmla="*/ 0 w 272"/>
                <a:gd name="T3" fmla="*/ 28 h 323"/>
                <a:gd name="T4" fmla="*/ 64 w 272"/>
                <a:gd name="T5" fmla="*/ 0 h 323"/>
                <a:gd name="T6" fmla="*/ 86 w 272"/>
                <a:gd name="T7" fmla="*/ 2 h 323"/>
                <a:gd name="T8" fmla="*/ 100 w 272"/>
                <a:gd name="T9" fmla="*/ 61 h 323"/>
                <a:gd name="T10" fmla="*/ 198 w 272"/>
                <a:gd name="T11" fmla="*/ 94 h 323"/>
                <a:gd name="T12" fmla="*/ 214 w 272"/>
                <a:gd name="T13" fmla="*/ 144 h 323"/>
                <a:gd name="T14" fmla="*/ 255 w 272"/>
                <a:gd name="T15" fmla="*/ 149 h 323"/>
                <a:gd name="T16" fmla="*/ 272 w 272"/>
                <a:gd name="T17" fmla="*/ 192 h 323"/>
                <a:gd name="T18" fmla="*/ 260 w 272"/>
                <a:gd name="T19" fmla="*/ 231 h 323"/>
                <a:gd name="T20" fmla="*/ 194 w 272"/>
                <a:gd name="T21" fmla="*/ 236 h 323"/>
                <a:gd name="T22" fmla="*/ 170 w 272"/>
                <a:gd name="T23" fmla="*/ 298 h 323"/>
                <a:gd name="T24" fmla="*/ 118 w 272"/>
                <a:gd name="T25" fmla="*/ 297 h 323"/>
                <a:gd name="T26" fmla="*/ 102 w 272"/>
                <a:gd name="T27" fmla="*/ 294 h 323"/>
                <a:gd name="T28" fmla="*/ 72 w 272"/>
                <a:gd name="T29" fmla="*/ 323 h 323"/>
                <a:gd name="T30" fmla="*/ 57 w 272"/>
                <a:gd name="T31" fmla="*/ 322 h 323"/>
                <a:gd name="T32" fmla="*/ 6 w 272"/>
                <a:gd name="T33" fmla="*/ 204 h 323"/>
                <a:gd name="T34" fmla="*/ 20 w 272"/>
                <a:gd name="T35" fmla="*/ 183 h 323"/>
                <a:gd name="T36" fmla="*/ 25 w 272"/>
                <a:gd name="T37" fmla="*/ 100 h 323"/>
                <a:gd name="T38" fmla="*/ 13 w 272"/>
                <a:gd name="T39" fmla="*/ 51 h 323"/>
                <a:gd name="T40" fmla="*/ 0 w 272"/>
                <a:gd name="T41" fmla="*/ 28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2" h="323">
                  <a:moveTo>
                    <a:pt x="0" y="28"/>
                  </a:moveTo>
                  <a:lnTo>
                    <a:pt x="0" y="28"/>
                  </a:lnTo>
                  <a:lnTo>
                    <a:pt x="64" y="0"/>
                  </a:lnTo>
                  <a:lnTo>
                    <a:pt x="86" y="2"/>
                  </a:lnTo>
                  <a:lnTo>
                    <a:pt x="100" y="61"/>
                  </a:lnTo>
                  <a:lnTo>
                    <a:pt x="198" y="94"/>
                  </a:lnTo>
                  <a:lnTo>
                    <a:pt x="214" y="144"/>
                  </a:lnTo>
                  <a:lnTo>
                    <a:pt x="255" y="149"/>
                  </a:lnTo>
                  <a:lnTo>
                    <a:pt x="272" y="192"/>
                  </a:lnTo>
                  <a:lnTo>
                    <a:pt x="260" y="231"/>
                  </a:lnTo>
                  <a:lnTo>
                    <a:pt x="194" y="236"/>
                  </a:lnTo>
                  <a:lnTo>
                    <a:pt x="170" y="298"/>
                  </a:lnTo>
                  <a:lnTo>
                    <a:pt x="118" y="297"/>
                  </a:lnTo>
                  <a:lnTo>
                    <a:pt x="102" y="294"/>
                  </a:lnTo>
                  <a:lnTo>
                    <a:pt x="72" y="323"/>
                  </a:lnTo>
                  <a:lnTo>
                    <a:pt x="57" y="322"/>
                  </a:lnTo>
                  <a:lnTo>
                    <a:pt x="6" y="204"/>
                  </a:lnTo>
                  <a:lnTo>
                    <a:pt x="20" y="183"/>
                  </a:lnTo>
                  <a:lnTo>
                    <a:pt x="25" y="100"/>
                  </a:lnTo>
                  <a:lnTo>
                    <a:pt x="13" y="5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5" name="Freeform 220">
              <a:extLst>
                <a:ext uri="{FF2B5EF4-FFF2-40B4-BE49-F238E27FC236}">
                  <a16:creationId xmlns:a16="http://schemas.microsoft.com/office/drawing/2014/main" xmlns="" id="{64820470-7CEE-B24F-BDF3-9017EFD530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400" y="5111751"/>
              <a:ext cx="195263" cy="195263"/>
            </a:xfrm>
            <a:custGeom>
              <a:avLst/>
              <a:gdLst>
                <a:gd name="T0" fmla="*/ 82 w 185"/>
                <a:gd name="T1" fmla="*/ 0 h 185"/>
                <a:gd name="T2" fmla="*/ 82 w 185"/>
                <a:gd name="T3" fmla="*/ 0 h 185"/>
                <a:gd name="T4" fmla="*/ 99 w 185"/>
                <a:gd name="T5" fmla="*/ 19 h 185"/>
                <a:gd name="T6" fmla="*/ 97 w 185"/>
                <a:gd name="T7" fmla="*/ 58 h 185"/>
                <a:gd name="T8" fmla="*/ 147 w 185"/>
                <a:gd name="T9" fmla="*/ 55 h 185"/>
                <a:gd name="T10" fmla="*/ 185 w 185"/>
                <a:gd name="T11" fmla="*/ 103 h 185"/>
                <a:gd name="T12" fmla="*/ 182 w 185"/>
                <a:gd name="T13" fmla="*/ 146 h 185"/>
                <a:gd name="T14" fmla="*/ 157 w 185"/>
                <a:gd name="T15" fmla="*/ 183 h 185"/>
                <a:gd name="T16" fmla="*/ 107 w 185"/>
                <a:gd name="T17" fmla="*/ 185 h 185"/>
                <a:gd name="T18" fmla="*/ 105 w 185"/>
                <a:gd name="T19" fmla="*/ 165 h 185"/>
                <a:gd name="T20" fmla="*/ 120 w 185"/>
                <a:gd name="T21" fmla="*/ 131 h 185"/>
                <a:gd name="T22" fmla="*/ 71 w 185"/>
                <a:gd name="T23" fmla="*/ 100 h 185"/>
                <a:gd name="T24" fmla="*/ 30 w 185"/>
                <a:gd name="T25" fmla="*/ 100 h 185"/>
                <a:gd name="T26" fmla="*/ 0 w 185"/>
                <a:gd name="T27" fmla="*/ 68 h 185"/>
                <a:gd name="T28" fmla="*/ 22 w 185"/>
                <a:gd name="T29" fmla="*/ 4 h 185"/>
                <a:gd name="T30" fmla="*/ 82 w 185"/>
                <a:gd name="T31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5" h="185">
                  <a:moveTo>
                    <a:pt x="82" y="0"/>
                  </a:moveTo>
                  <a:lnTo>
                    <a:pt x="82" y="0"/>
                  </a:lnTo>
                  <a:lnTo>
                    <a:pt x="99" y="19"/>
                  </a:lnTo>
                  <a:lnTo>
                    <a:pt x="97" y="58"/>
                  </a:lnTo>
                  <a:lnTo>
                    <a:pt x="147" y="55"/>
                  </a:lnTo>
                  <a:lnTo>
                    <a:pt x="185" y="103"/>
                  </a:lnTo>
                  <a:lnTo>
                    <a:pt x="182" y="146"/>
                  </a:lnTo>
                  <a:lnTo>
                    <a:pt x="157" y="183"/>
                  </a:lnTo>
                  <a:lnTo>
                    <a:pt x="107" y="185"/>
                  </a:lnTo>
                  <a:lnTo>
                    <a:pt x="105" y="165"/>
                  </a:lnTo>
                  <a:lnTo>
                    <a:pt x="120" y="131"/>
                  </a:lnTo>
                  <a:lnTo>
                    <a:pt x="71" y="100"/>
                  </a:lnTo>
                  <a:lnTo>
                    <a:pt x="30" y="100"/>
                  </a:lnTo>
                  <a:lnTo>
                    <a:pt x="0" y="68"/>
                  </a:lnTo>
                  <a:lnTo>
                    <a:pt x="22" y="4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6" name="Freeform 221">
              <a:extLst>
                <a:ext uri="{FF2B5EF4-FFF2-40B4-BE49-F238E27FC236}">
                  <a16:creationId xmlns:a16="http://schemas.microsoft.com/office/drawing/2014/main" xmlns="" id="{FE3EECF4-B96B-D74C-AACE-773ACC683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7100" y="5380038"/>
              <a:ext cx="128588" cy="131763"/>
            </a:xfrm>
            <a:custGeom>
              <a:avLst/>
              <a:gdLst>
                <a:gd name="T0" fmla="*/ 17 w 122"/>
                <a:gd name="T1" fmla="*/ 0 h 124"/>
                <a:gd name="T2" fmla="*/ 17 w 122"/>
                <a:gd name="T3" fmla="*/ 0 h 124"/>
                <a:gd name="T4" fmla="*/ 0 w 122"/>
                <a:gd name="T5" fmla="*/ 17 h 124"/>
                <a:gd name="T6" fmla="*/ 7 w 122"/>
                <a:gd name="T7" fmla="*/ 110 h 124"/>
                <a:gd name="T8" fmla="*/ 58 w 122"/>
                <a:gd name="T9" fmla="*/ 124 h 124"/>
                <a:gd name="T10" fmla="*/ 122 w 122"/>
                <a:gd name="T11" fmla="*/ 60 h 124"/>
                <a:gd name="T12" fmla="*/ 17 w 122"/>
                <a:gd name="T1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24">
                  <a:moveTo>
                    <a:pt x="17" y="0"/>
                  </a:moveTo>
                  <a:lnTo>
                    <a:pt x="17" y="0"/>
                  </a:lnTo>
                  <a:lnTo>
                    <a:pt x="0" y="17"/>
                  </a:lnTo>
                  <a:lnTo>
                    <a:pt x="7" y="110"/>
                  </a:lnTo>
                  <a:lnTo>
                    <a:pt x="58" y="124"/>
                  </a:lnTo>
                  <a:lnTo>
                    <a:pt x="122" y="6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7" name="Freeform 222">
              <a:extLst>
                <a:ext uri="{FF2B5EF4-FFF2-40B4-BE49-F238E27FC236}">
                  <a16:creationId xmlns:a16="http://schemas.microsoft.com/office/drawing/2014/main" xmlns="" id="{1F068417-EEC5-9B45-B718-6FFC87A77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6588" y="5180013"/>
              <a:ext cx="366713" cy="871538"/>
            </a:xfrm>
            <a:custGeom>
              <a:avLst/>
              <a:gdLst>
                <a:gd name="T0" fmla="*/ 332 w 347"/>
                <a:gd name="T1" fmla="*/ 82 h 824"/>
                <a:gd name="T2" fmla="*/ 332 w 347"/>
                <a:gd name="T3" fmla="*/ 82 h 824"/>
                <a:gd name="T4" fmla="*/ 347 w 347"/>
                <a:gd name="T5" fmla="*/ 97 h 824"/>
                <a:gd name="T6" fmla="*/ 289 w 347"/>
                <a:gd name="T7" fmla="*/ 183 h 824"/>
                <a:gd name="T8" fmla="*/ 269 w 347"/>
                <a:gd name="T9" fmla="*/ 205 h 824"/>
                <a:gd name="T10" fmla="*/ 276 w 347"/>
                <a:gd name="T11" fmla="*/ 303 h 824"/>
                <a:gd name="T12" fmla="*/ 320 w 347"/>
                <a:gd name="T13" fmla="*/ 357 h 824"/>
                <a:gd name="T14" fmla="*/ 283 w 347"/>
                <a:gd name="T15" fmla="*/ 423 h 824"/>
                <a:gd name="T16" fmla="*/ 254 w 347"/>
                <a:gd name="T17" fmla="*/ 435 h 824"/>
                <a:gd name="T18" fmla="*/ 222 w 347"/>
                <a:gd name="T19" fmla="*/ 435 h 824"/>
                <a:gd name="T20" fmla="*/ 231 w 347"/>
                <a:gd name="T21" fmla="*/ 486 h 824"/>
                <a:gd name="T22" fmla="*/ 180 w 347"/>
                <a:gd name="T23" fmla="*/ 504 h 824"/>
                <a:gd name="T24" fmla="*/ 192 w 347"/>
                <a:gd name="T25" fmla="*/ 547 h 824"/>
                <a:gd name="T26" fmla="*/ 162 w 347"/>
                <a:gd name="T27" fmla="*/ 644 h 824"/>
                <a:gd name="T28" fmla="*/ 200 w 347"/>
                <a:gd name="T29" fmla="*/ 674 h 824"/>
                <a:gd name="T30" fmla="*/ 179 w 347"/>
                <a:gd name="T31" fmla="*/ 724 h 824"/>
                <a:gd name="T32" fmla="*/ 145 w 347"/>
                <a:gd name="T33" fmla="*/ 779 h 824"/>
                <a:gd name="T34" fmla="*/ 163 w 347"/>
                <a:gd name="T35" fmla="*/ 816 h 824"/>
                <a:gd name="T36" fmla="*/ 118 w 347"/>
                <a:gd name="T37" fmla="*/ 824 h 824"/>
                <a:gd name="T38" fmla="*/ 82 w 347"/>
                <a:gd name="T39" fmla="*/ 779 h 824"/>
                <a:gd name="T40" fmla="*/ 76 w 347"/>
                <a:gd name="T41" fmla="*/ 639 h 824"/>
                <a:gd name="T42" fmla="*/ 19 w 347"/>
                <a:gd name="T43" fmla="*/ 401 h 824"/>
                <a:gd name="T44" fmla="*/ 36 w 347"/>
                <a:gd name="T45" fmla="*/ 318 h 824"/>
                <a:gd name="T46" fmla="*/ 0 w 347"/>
                <a:gd name="T47" fmla="*/ 211 h 824"/>
                <a:gd name="T48" fmla="*/ 24 w 347"/>
                <a:gd name="T49" fmla="*/ 73 h 824"/>
                <a:gd name="T50" fmla="*/ 46 w 347"/>
                <a:gd name="T51" fmla="*/ 47 h 824"/>
                <a:gd name="T52" fmla="*/ 41 w 347"/>
                <a:gd name="T53" fmla="*/ 26 h 824"/>
                <a:gd name="T54" fmla="*/ 69 w 347"/>
                <a:gd name="T55" fmla="*/ 0 h 824"/>
                <a:gd name="T56" fmla="*/ 133 w 347"/>
                <a:gd name="T57" fmla="*/ 5 h 824"/>
                <a:gd name="T58" fmla="*/ 169 w 347"/>
                <a:gd name="T59" fmla="*/ 43 h 824"/>
                <a:gd name="T60" fmla="*/ 211 w 347"/>
                <a:gd name="T61" fmla="*/ 44 h 824"/>
                <a:gd name="T62" fmla="*/ 253 w 347"/>
                <a:gd name="T63" fmla="*/ 69 h 824"/>
                <a:gd name="T64" fmla="*/ 241 w 347"/>
                <a:gd name="T65" fmla="*/ 99 h 824"/>
                <a:gd name="T66" fmla="*/ 244 w 347"/>
                <a:gd name="T67" fmla="*/ 128 h 824"/>
                <a:gd name="T68" fmla="*/ 304 w 347"/>
                <a:gd name="T69" fmla="*/ 125 h 824"/>
                <a:gd name="T70" fmla="*/ 332 w 347"/>
                <a:gd name="T71" fmla="*/ 82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7" h="824">
                  <a:moveTo>
                    <a:pt x="332" y="82"/>
                  </a:moveTo>
                  <a:lnTo>
                    <a:pt x="332" y="82"/>
                  </a:lnTo>
                  <a:lnTo>
                    <a:pt x="347" y="97"/>
                  </a:lnTo>
                  <a:lnTo>
                    <a:pt x="289" y="183"/>
                  </a:lnTo>
                  <a:lnTo>
                    <a:pt x="269" y="205"/>
                  </a:lnTo>
                  <a:lnTo>
                    <a:pt x="276" y="303"/>
                  </a:lnTo>
                  <a:lnTo>
                    <a:pt x="320" y="357"/>
                  </a:lnTo>
                  <a:lnTo>
                    <a:pt x="283" y="423"/>
                  </a:lnTo>
                  <a:lnTo>
                    <a:pt x="254" y="435"/>
                  </a:lnTo>
                  <a:lnTo>
                    <a:pt x="222" y="435"/>
                  </a:lnTo>
                  <a:lnTo>
                    <a:pt x="231" y="486"/>
                  </a:lnTo>
                  <a:lnTo>
                    <a:pt x="180" y="504"/>
                  </a:lnTo>
                  <a:lnTo>
                    <a:pt x="192" y="547"/>
                  </a:lnTo>
                  <a:lnTo>
                    <a:pt x="162" y="644"/>
                  </a:lnTo>
                  <a:lnTo>
                    <a:pt x="200" y="674"/>
                  </a:lnTo>
                  <a:lnTo>
                    <a:pt x="179" y="724"/>
                  </a:lnTo>
                  <a:lnTo>
                    <a:pt x="145" y="779"/>
                  </a:lnTo>
                  <a:lnTo>
                    <a:pt x="163" y="816"/>
                  </a:lnTo>
                  <a:lnTo>
                    <a:pt x="118" y="824"/>
                  </a:lnTo>
                  <a:lnTo>
                    <a:pt x="82" y="779"/>
                  </a:lnTo>
                  <a:lnTo>
                    <a:pt x="76" y="639"/>
                  </a:lnTo>
                  <a:lnTo>
                    <a:pt x="19" y="401"/>
                  </a:lnTo>
                  <a:lnTo>
                    <a:pt x="36" y="318"/>
                  </a:lnTo>
                  <a:lnTo>
                    <a:pt x="0" y="211"/>
                  </a:lnTo>
                  <a:lnTo>
                    <a:pt x="24" y="73"/>
                  </a:lnTo>
                  <a:lnTo>
                    <a:pt x="46" y="47"/>
                  </a:lnTo>
                  <a:lnTo>
                    <a:pt x="41" y="26"/>
                  </a:lnTo>
                  <a:lnTo>
                    <a:pt x="69" y="0"/>
                  </a:lnTo>
                  <a:lnTo>
                    <a:pt x="133" y="5"/>
                  </a:lnTo>
                  <a:lnTo>
                    <a:pt x="169" y="43"/>
                  </a:lnTo>
                  <a:lnTo>
                    <a:pt x="211" y="44"/>
                  </a:lnTo>
                  <a:lnTo>
                    <a:pt x="253" y="69"/>
                  </a:lnTo>
                  <a:lnTo>
                    <a:pt x="241" y="99"/>
                  </a:lnTo>
                  <a:lnTo>
                    <a:pt x="244" y="128"/>
                  </a:lnTo>
                  <a:lnTo>
                    <a:pt x="304" y="125"/>
                  </a:lnTo>
                  <a:lnTo>
                    <a:pt x="332" y="8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8" name="Freeform 223">
              <a:extLst>
                <a:ext uri="{FF2B5EF4-FFF2-40B4-BE49-F238E27FC236}">
                  <a16:creationId xmlns:a16="http://schemas.microsoft.com/office/drawing/2014/main" xmlns="" id="{3B6BED5F-059E-D244-B63A-F483CD43E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2638" y="6062663"/>
              <a:ext cx="61913" cy="85725"/>
            </a:xfrm>
            <a:custGeom>
              <a:avLst/>
              <a:gdLst>
                <a:gd name="T0" fmla="*/ 33 w 59"/>
                <a:gd name="T1" fmla="*/ 0 h 80"/>
                <a:gd name="T2" fmla="*/ 33 w 59"/>
                <a:gd name="T3" fmla="*/ 0 h 80"/>
                <a:gd name="T4" fmla="*/ 0 w 59"/>
                <a:gd name="T5" fmla="*/ 73 h 80"/>
                <a:gd name="T6" fmla="*/ 58 w 59"/>
                <a:gd name="T7" fmla="*/ 80 h 80"/>
                <a:gd name="T8" fmla="*/ 59 w 59"/>
                <a:gd name="T9" fmla="*/ 31 h 80"/>
                <a:gd name="T10" fmla="*/ 33 w 59"/>
                <a:gd name="T1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80">
                  <a:moveTo>
                    <a:pt x="33" y="0"/>
                  </a:moveTo>
                  <a:lnTo>
                    <a:pt x="33" y="0"/>
                  </a:lnTo>
                  <a:lnTo>
                    <a:pt x="0" y="73"/>
                  </a:lnTo>
                  <a:lnTo>
                    <a:pt x="58" y="80"/>
                  </a:lnTo>
                  <a:lnTo>
                    <a:pt x="59" y="3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29" name="Freeform 224">
              <a:extLst>
                <a:ext uri="{FF2B5EF4-FFF2-40B4-BE49-F238E27FC236}">
                  <a16:creationId xmlns:a16="http://schemas.microsoft.com/office/drawing/2014/main" xmlns="" id="{69E52ED6-129C-5642-AA40-3D26D41C3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0900" y="6102351"/>
              <a:ext cx="68263" cy="47625"/>
            </a:xfrm>
            <a:custGeom>
              <a:avLst/>
              <a:gdLst>
                <a:gd name="T0" fmla="*/ 0 w 66"/>
                <a:gd name="T1" fmla="*/ 0 h 45"/>
                <a:gd name="T2" fmla="*/ 0 w 66"/>
                <a:gd name="T3" fmla="*/ 0 h 45"/>
                <a:gd name="T4" fmla="*/ 2 w 66"/>
                <a:gd name="T5" fmla="*/ 45 h 45"/>
                <a:gd name="T6" fmla="*/ 36 w 66"/>
                <a:gd name="T7" fmla="*/ 42 h 45"/>
                <a:gd name="T8" fmla="*/ 66 w 66"/>
                <a:gd name="T9" fmla="*/ 22 h 45"/>
                <a:gd name="T10" fmla="*/ 16 w 66"/>
                <a:gd name="T11" fmla="*/ 12 h 45"/>
                <a:gd name="T12" fmla="*/ 0 w 66"/>
                <a:gd name="T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45">
                  <a:moveTo>
                    <a:pt x="0" y="0"/>
                  </a:moveTo>
                  <a:lnTo>
                    <a:pt x="0" y="0"/>
                  </a:lnTo>
                  <a:lnTo>
                    <a:pt x="2" y="45"/>
                  </a:lnTo>
                  <a:lnTo>
                    <a:pt x="36" y="42"/>
                  </a:lnTo>
                  <a:lnTo>
                    <a:pt x="66" y="22"/>
                  </a:lnTo>
                  <a:lnTo>
                    <a:pt x="16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0" name="Freeform 225">
              <a:extLst>
                <a:ext uri="{FF2B5EF4-FFF2-40B4-BE49-F238E27FC236}">
                  <a16:creationId xmlns:a16="http://schemas.microsoft.com/office/drawing/2014/main" xmlns="" id="{C99D5056-3984-9B43-B784-7525222DD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5313" y="5084763"/>
              <a:ext cx="211138" cy="1030288"/>
            </a:xfrm>
            <a:custGeom>
              <a:avLst/>
              <a:gdLst>
                <a:gd name="T0" fmla="*/ 199 w 199"/>
                <a:gd name="T1" fmla="*/ 913 h 974"/>
                <a:gd name="T2" fmla="*/ 199 w 199"/>
                <a:gd name="T3" fmla="*/ 913 h 974"/>
                <a:gd name="T4" fmla="*/ 174 w 199"/>
                <a:gd name="T5" fmla="*/ 941 h 974"/>
                <a:gd name="T6" fmla="*/ 171 w 199"/>
                <a:gd name="T7" fmla="*/ 974 h 974"/>
                <a:gd name="T8" fmla="*/ 122 w 199"/>
                <a:gd name="T9" fmla="*/ 946 h 974"/>
                <a:gd name="T10" fmla="*/ 70 w 199"/>
                <a:gd name="T11" fmla="*/ 872 h 974"/>
                <a:gd name="T12" fmla="*/ 55 w 199"/>
                <a:gd name="T13" fmla="*/ 845 h 974"/>
                <a:gd name="T14" fmla="*/ 76 w 199"/>
                <a:gd name="T15" fmla="*/ 817 h 974"/>
                <a:gd name="T16" fmla="*/ 74 w 199"/>
                <a:gd name="T17" fmla="*/ 783 h 974"/>
                <a:gd name="T18" fmla="*/ 50 w 199"/>
                <a:gd name="T19" fmla="*/ 772 h 974"/>
                <a:gd name="T20" fmla="*/ 31 w 199"/>
                <a:gd name="T21" fmla="*/ 758 h 974"/>
                <a:gd name="T22" fmla="*/ 35 w 199"/>
                <a:gd name="T23" fmla="*/ 739 h 974"/>
                <a:gd name="T24" fmla="*/ 60 w 199"/>
                <a:gd name="T25" fmla="*/ 732 h 974"/>
                <a:gd name="T26" fmla="*/ 65 w 199"/>
                <a:gd name="T27" fmla="*/ 619 h 974"/>
                <a:gd name="T28" fmla="*/ 26 w 199"/>
                <a:gd name="T29" fmla="*/ 597 h 974"/>
                <a:gd name="T30" fmla="*/ 0 w 199"/>
                <a:gd name="T31" fmla="*/ 11 h 974"/>
                <a:gd name="T32" fmla="*/ 6 w 199"/>
                <a:gd name="T33" fmla="*/ 0 h 974"/>
                <a:gd name="T34" fmla="*/ 57 w 199"/>
                <a:gd name="T35" fmla="*/ 116 h 974"/>
                <a:gd name="T36" fmla="*/ 73 w 199"/>
                <a:gd name="T37" fmla="*/ 117 h 974"/>
                <a:gd name="T38" fmla="*/ 78 w 199"/>
                <a:gd name="T39" fmla="*/ 135 h 974"/>
                <a:gd name="T40" fmla="*/ 57 w 199"/>
                <a:gd name="T41" fmla="*/ 161 h 974"/>
                <a:gd name="T42" fmla="*/ 32 w 199"/>
                <a:gd name="T43" fmla="*/ 301 h 974"/>
                <a:gd name="T44" fmla="*/ 67 w 199"/>
                <a:gd name="T45" fmla="*/ 409 h 974"/>
                <a:gd name="T46" fmla="*/ 51 w 199"/>
                <a:gd name="T47" fmla="*/ 491 h 974"/>
                <a:gd name="T48" fmla="*/ 108 w 199"/>
                <a:gd name="T49" fmla="*/ 732 h 974"/>
                <a:gd name="T50" fmla="*/ 114 w 199"/>
                <a:gd name="T51" fmla="*/ 872 h 974"/>
                <a:gd name="T52" fmla="*/ 155 w 199"/>
                <a:gd name="T53" fmla="*/ 920 h 974"/>
                <a:gd name="T54" fmla="*/ 199 w 199"/>
                <a:gd name="T55" fmla="*/ 913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9" h="974">
                  <a:moveTo>
                    <a:pt x="199" y="913"/>
                  </a:moveTo>
                  <a:lnTo>
                    <a:pt x="199" y="913"/>
                  </a:lnTo>
                  <a:lnTo>
                    <a:pt x="174" y="941"/>
                  </a:lnTo>
                  <a:lnTo>
                    <a:pt x="171" y="974"/>
                  </a:lnTo>
                  <a:lnTo>
                    <a:pt x="122" y="946"/>
                  </a:lnTo>
                  <a:lnTo>
                    <a:pt x="70" y="872"/>
                  </a:lnTo>
                  <a:lnTo>
                    <a:pt x="55" y="845"/>
                  </a:lnTo>
                  <a:lnTo>
                    <a:pt x="76" y="817"/>
                  </a:lnTo>
                  <a:lnTo>
                    <a:pt x="74" y="783"/>
                  </a:lnTo>
                  <a:lnTo>
                    <a:pt x="50" y="772"/>
                  </a:lnTo>
                  <a:lnTo>
                    <a:pt x="31" y="758"/>
                  </a:lnTo>
                  <a:lnTo>
                    <a:pt x="35" y="739"/>
                  </a:lnTo>
                  <a:lnTo>
                    <a:pt x="60" y="732"/>
                  </a:lnTo>
                  <a:lnTo>
                    <a:pt x="65" y="619"/>
                  </a:lnTo>
                  <a:lnTo>
                    <a:pt x="26" y="597"/>
                  </a:lnTo>
                  <a:lnTo>
                    <a:pt x="0" y="11"/>
                  </a:lnTo>
                  <a:lnTo>
                    <a:pt x="6" y="0"/>
                  </a:lnTo>
                  <a:lnTo>
                    <a:pt x="57" y="116"/>
                  </a:lnTo>
                  <a:lnTo>
                    <a:pt x="73" y="117"/>
                  </a:lnTo>
                  <a:lnTo>
                    <a:pt x="78" y="135"/>
                  </a:lnTo>
                  <a:lnTo>
                    <a:pt x="57" y="161"/>
                  </a:lnTo>
                  <a:lnTo>
                    <a:pt x="32" y="301"/>
                  </a:lnTo>
                  <a:lnTo>
                    <a:pt x="67" y="409"/>
                  </a:lnTo>
                  <a:lnTo>
                    <a:pt x="51" y="491"/>
                  </a:lnTo>
                  <a:lnTo>
                    <a:pt x="108" y="732"/>
                  </a:lnTo>
                  <a:lnTo>
                    <a:pt x="114" y="872"/>
                  </a:lnTo>
                  <a:lnTo>
                    <a:pt x="155" y="920"/>
                  </a:lnTo>
                  <a:lnTo>
                    <a:pt x="199" y="9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1" name="Freeform 226">
              <a:extLst>
                <a:ext uri="{FF2B5EF4-FFF2-40B4-BE49-F238E27FC236}">
                  <a16:creationId xmlns:a16="http://schemas.microsoft.com/office/drawing/2014/main" xmlns="" id="{E96EB813-4DD0-9840-A35D-1B34E19F21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25" y="5738813"/>
              <a:ext cx="20638" cy="46038"/>
            </a:xfrm>
            <a:custGeom>
              <a:avLst/>
              <a:gdLst>
                <a:gd name="T0" fmla="*/ 10 w 20"/>
                <a:gd name="T1" fmla="*/ 0 h 43"/>
                <a:gd name="T2" fmla="*/ 10 w 20"/>
                <a:gd name="T3" fmla="*/ 0 h 43"/>
                <a:gd name="T4" fmla="*/ 0 w 20"/>
                <a:gd name="T5" fmla="*/ 15 h 43"/>
                <a:gd name="T6" fmla="*/ 5 w 20"/>
                <a:gd name="T7" fmla="*/ 42 h 43"/>
                <a:gd name="T8" fmla="*/ 15 w 20"/>
                <a:gd name="T9" fmla="*/ 43 h 43"/>
                <a:gd name="T10" fmla="*/ 20 w 20"/>
                <a:gd name="T11" fmla="*/ 9 h 43"/>
                <a:gd name="T12" fmla="*/ 10 w 20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3">
                  <a:moveTo>
                    <a:pt x="10" y="0"/>
                  </a:moveTo>
                  <a:lnTo>
                    <a:pt x="10" y="0"/>
                  </a:lnTo>
                  <a:lnTo>
                    <a:pt x="0" y="15"/>
                  </a:lnTo>
                  <a:lnTo>
                    <a:pt x="5" y="42"/>
                  </a:lnTo>
                  <a:lnTo>
                    <a:pt x="15" y="43"/>
                  </a:lnTo>
                  <a:lnTo>
                    <a:pt x="20" y="9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2" name="Freeform 227">
              <a:extLst>
                <a:ext uri="{FF2B5EF4-FFF2-40B4-BE49-F238E27FC236}">
                  <a16:creationId xmlns:a16="http://schemas.microsoft.com/office/drawing/2014/main" xmlns="" id="{375304E4-459B-2649-A815-40826F14D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3713" y="4494213"/>
              <a:ext cx="909638" cy="942975"/>
            </a:xfrm>
            <a:custGeom>
              <a:avLst/>
              <a:gdLst>
                <a:gd name="T0" fmla="*/ 535 w 861"/>
                <a:gd name="T1" fmla="*/ 892 h 892"/>
                <a:gd name="T2" fmla="*/ 535 w 861"/>
                <a:gd name="T3" fmla="*/ 892 h 892"/>
                <a:gd name="T4" fmla="*/ 584 w 861"/>
                <a:gd name="T5" fmla="*/ 798 h 892"/>
                <a:gd name="T6" fmla="*/ 586 w 861"/>
                <a:gd name="T7" fmla="*/ 719 h 892"/>
                <a:gd name="T8" fmla="*/ 678 w 861"/>
                <a:gd name="T9" fmla="*/ 660 h 892"/>
                <a:gd name="T10" fmla="*/ 729 w 861"/>
                <a:gd name="T11" fmla="*/ 660 h 892"/>
                <a:gd name="T12" fmla="*/ 769 w 861"/>
                <a:gd name="T13" fmla="*/ 592 h 892"/>
                <a:gd name="T14" fmla="*/ 777 w 861"/>
                <a:gd name="T15" fmla="*/ 461 h 892"/>
                <a:gd name="T16" fmla="*/ 760 w 861"/>
                <a:gd name="T17" fmla="*/ 426 h 892"/>
                <a:gd name="T18" fmla="*/ 857 w 861"/>
                <a:gd name="T19" fmla="*/ 337 h 892"/>
                <a:gd name="T20" fmla="*/ 861 w 861"/>
                <a:gd name="T21" fmla="*/ 240 h 892"/>
                <a:gd name="T22" fmla="*/ 729 w 861"/>
                <a:gd name="T23" fmla="*/ 175 h 892"/>
                <a:gd name="T24" fmla="*/ 570 w 861"/>
                <a:gd name="T25" fmla="*/ 125 h 892"/>
                <a:gd name="T26" fmla="*/ 495 w 861"/>
                <a:gd name="T27" fmla="*/ 118 h 892"/>
                <a:gd name="T28" fmla="*/ 515 w 861"/>
                <a:gd name="T29" fmla="*/ 76 h 892"/>
                <a:gd name="T30" fmla="*/ 510 w 861"/>
                <a:gd name="T31" fmla="*/ 11 h 892"/>
                <a:gd name="T32" fmla="*/ 493 w 861"/>
                <a:gd name="T33" fmla="*/ 6 h 892"/>
                <a:gd name="T34" fmla="*/ 469 w 861"/>
                <a:gd name="T35" fmla="*/ 54 h 892"/>
                <a:gd name="T36" fmla="*/ 456 w 861"/>
                <a:gd name="T37" fmla="*/ 70 h 892"/>
                <a:gd name="T38" fmla="*/ 424 w 861"/>
                <a:gd name="T39" fmla="*/ 55 h 892"/>
                <a:gd name="T40" fmla="*/ 314 w 861"/>
                <a:gd name="T41" fmla="*/ 94 h 892"/>
                <a:gd name="T42" fmla="*/ 277 w 861"/>
                <a:gd name="T43" fmla="*/ 48 h 892"/>
                <a:gd name="T44" fmla="*/ 283 w 861"/>
                <a:gd name="T45" fmla="*/ 0 h 892"/>
                <a:gd name="T46" fmla="*/ 249 w 861"/>
                <a:gd name="T47" fmla="*/ 35 h 892"/>
                <a:gd name="T48" fmla="*/ 210 w 861"/>
                <a:gd name="T49" fmla="*/ 14 h 892"/>
                <a:gd name="T50" fmla="*/ 207 w 861"/>
                <a:gd name="T51" fmla="*/ 20 h 892"/>
                <a:gd name="T52" fmla="*/ 207 w 861"/>
                <a:gd name="T53" fmla="*/ 37 h 892"/>
                <a:gd name="T54" fmla="*/ 240 w 861"/>
                <a:gd name="T55" fmla="*/ 54 h 892"/>
                <a:gd name="T56" fmla="*/ 190 w 861"/>
                <a:gd name="T57" fmla="*/ 106 h 892"/>
                <a:gd name="T58" fmla="*/ 159 w 861"/>
                <a:gd name="T59" fmla="*/ 106 h 892"/>
                <a:gd name="T60" fmla="*/ 127 w 861"/>
                <a:gd name="T61" fmla="*/ 74 h 892"/>
                <a:gd name="T62" fmla="*/ 92 w 861"/>
                <a:gd name="T63" fmla="*/ 75 h 892"/>
                <a:gd name="T64" fmla="*/ 87 w 861"/>
                <a:gd name="T65" fmla="*/ 113 h 892"/>
                <a:gd name="T66" fmla="*/ 108 w 861"/>
                <a:gd name="T67" fmla="*/ 138 h 892"/>
                <a:gd name="T68" fmla="*/ 84 w 861"/>
                <a:gd name="T69" fmla="*/ 215 h 892"/>
                <a:gd name="T70" fmla="*/ 55 w 861"/>
                <a:gd name="T71" fmla="*/ 218 h 892"/>
                <a:gd name="T72" fmla="*/ 11 w 861"/>
                <a:gd name="T73" fmla="*/ 246 h 892"/>
                <a:gd name="T74" fmla="*/ 0 w 861"/>
                <a:gd name="T75" fmla="*/ 302 h 892"/>
                <a:gd name="T76" fmla="*/ 39 w 861"/>
                <a:gd name="T77" fmla="*/ 344 h 892"/>
                <a:gd name="T78" fmla="*/ 46 w 861"/>
                <a:gd name="T79" fmla="*/ 335 h 892"/>
                <a:gd name="T80" fmla="*/ 73 w 861"/>
                <a:gd name="T81" fmla="*/ 328 h 892"/>
                <a:gd name="T82" fmla="*/ 96 w 861"/>
                <a:gd name="T83" fmla="*/ 367 h 892"/>
                <a:gd name="T84" fmla="*/ 163 w 861"/>
                <a:gd name="T85" fmla="*/ 339 h 892"/>
                <a:gd name="T86" fmla="*/ 189 w 861"/>
                <a:gd name="T87" fmla="*/ 340 h 892"/>
                <a:gd name="T88" fmla="*/ 207 w 861"/>
                <a:gd name="T89" fmla="*/ 404 h 892"/>
                <a:gd name="T90" fmla="*/ 303 w 861"/>
                <a:gd name="T91" fmla="*/ 434 h 892"/>
                <a:gd name="T92" fmla="*/ 319 w 861"/>
                <a:gd name="T93" fmla="*/ 484 h 892"/>
                <a:gd name="T94" fmla="*/ 360 w 861"/>
                <a:gd name="T95" fmla="*/ 489 h 892"/>
                <a:gd name="T96" fmla="*/ 379 w 861"/>
                <a:gd name="T97" fmla="*/ 538 h 892"/>
                <a:gd name="T98" fmla="*/ 366 w 861"/>
                <a:gd name="T99" fmla="*/ 580 h 892"/>
                <a:gd name="T100" fmla="*/ 383 w 861"/>
                <a:gd name="T101" fmla="*/ 603 h 892"/>
                <a:gd name="T102" fmla="*/ 381 w 861"/>
                <a:gd name="T103" fmla="*/ 636 h 892"/>
                <a:gd name="T104" fmla="*/ 427 w 861"/>
                <a:gd name="T105" fmla="*/ 632 h 892"/>
                <a:gd name="T106" fmla="*/ 468 w 861"/>
                <a:gd name="T107" fmla="*/ 685 h 892"/>
                <a:gd name="T108" fmla="*/ 465 w 861"/>
                <a:gd name="T109" fmla="*/ 722 h 892"/>
                <a:gd name="T110" fmla="*/ 490 w 861"/>
                <a:gd name="T111" fmla="*/ 743 h 892"/>
                <a:gd name="T112" fmla="*/ 430 w 861"/>
                <a:gd name="T113" fmla="*/ 834 h 892"/>
                <a:gd name="T114" fmla="*/ 535 w 861"/>
                <a:gd name="T115" fmla="*/ 892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1" h="892">
                  <a:moveTo>
                    <a:pt x="535" y="892"/>
                  </a:moveTo>
                  <a:lnTo>
                    <a:pt x="535" y="892"/>
                  </a:lnTo>
                  <a:lnTo>
                    <a:pt x="584" y="798"/>
                  </a:lnTo>
                  <a:lnTo>
                    <a:pt x="586" y="719"/>
                  </a:lnTo>
                  <a:lnTo>
                    <a:pt x="678" y="660"/>
                  </a:lnTo>
                  <a:lnTo>
                    <a:pt x="729" y="660"/>
                  </a:lnTo>
                  <a:lnTo>
                    <a:pt x="769" y="592"/>
                  </a:lnTo>
                  <a:lnTo>
                    <a:pt x="777" y="461"/>
                  </a:lnTo>
                  <a:lnTo>
                    <a:pt x="760" y="426"/>
                  </a:lnTo>
                  <a:lnTo>
                    <a:pt x="857" y="337"/>
                  </a:lnTo>
                  <a:lnTo>
                    <a:pt x="861" y="240"/>
                  </a:lnTo>
                  <a:lnTo>
                    <a:pt x="729" y="175"/>
                  </a:lnTo>
                  <a:lnTo>
                    <a:pt x="570" y="125"/>
                  </a:lnTo>
                  <a:lnTo>
                    <a:pt x="495" y="118"/>
                  </a:lnTo>
                  <a:lnTo>
                    <a:pt x="515" y="76"/>
                  </a:lnTo>
                  <a:lnTo>
                    <a:pt x="510" y="11"/>
                  </a:lnTo>
                  <a:lnTo>
                    <a:pt x="493" y="6"/>
                  </a:lnTo>
                  <a:lnTo>
                    <a:pt x="469" y="54"/>
                  </a:lnTo>
                  <a:lnTo>
                    <a:pt x="456" y="70"/>
                  </a:lnTo>
                  <a:lnTo>
                    <a:pt x="424" y="55"/>
                  </a:lnTo>
                  <a:lnTo>
                    <a:pt x="314" y="94"/>
                  </a:lnTo>
                  <a:lnTo>
                    <a:pt x="277" y="48"/>
                  </a:lnTo>
                  <a:lnTo>
                    <a:pt x="283" y="0"/>
                  </a:lnTo>
                  <a:lnTo>
                    <a:pt x="249" y="35"/>
                  </a:lnTo>
                  <a:lnTo>
                    <a:pt x="210" y="14"/>
                  </a:lnTo>
                  <a:lnTo>
                    <a:pt x="207" y="20"/>
                  </a:lnTo>
                  <a:lnTo>
                    <a:pt x="207" y="37"/>
                  </a:lnTo>
                  <a:lnTo>
                    <a:pt x="240" y="54"/>
                  </a:lnTo>
                  <a:lnTo>
                    <a:pt x="190" y="106"/>
                  </a:lnTo>
                  <a:lnTo>
                    <a:pt x="159" y="106"/>
                  </a:lnTo>
                  <a:lnTo>
                    <a:pt x="127" y="74"/>
                  </a:lnTo>
                  <a:lnTo>
                    <a:pt x="92" y="75"/>
                  </a:lnTo>
                  <a:lnTo>
                    <a:pt x="87" y="113"/>
                  </a:lnTo>
                  <a:lnTo>
                    <a:pt x="108" y="138"/>
                  </a:lnTo>
                  <a:lnTo>
                    <a:pt x="84" y="215"/>
                  </a:lnTo>
                  <a:lnTo>
                    <a:pt x="55" y="218"/>
                  </a:lnTo>
                  <a:lnTo>
                    <a:pt x="11" y="246"/>
                  </a:lnTo>
                  <a:lnTo>
                    <a:pt x="0" y="302"/>
                  </a:lnTo>
                  <a:lnTo>
                    <a:pt x="39" y="344"/>
                  </a:lnTo>
                  <a:lnTo>
                    <a:pt x="46" y="335"/>
                  </a:lnTo>
                  <a:lnTo>
                    <a:pt x="73" y="328"/>
                  </a:lnTo>
                  <a:lnTo>
                    <a:pt x="96" y="367"/>
                  </a:lnTo>
                  <a:lnTo>
                    <a:pt x="163" y="339"/>
                  </a:lnTo>
                  <a:lnTo>
                    <a:pt x="189" y="340"/>
                  </a:lnTo>
                  <a:lnTo>
                    <a:pt x="207" y="404"/>
                  </a:lnTo>
                  <a:lnTo>
                    <a:pt x="303" y="434"/>
                  </a:lnTo>
                  <a:lnTo>
                    <a:pt x="319" y="484"/>
                  </a:lnTo>
                  <a:lnTo>
                    <a:pt x="360" y="489"/>
                  </a:lnTo>
                  <a:lnTo>
                    <a:pt x="379" y="538"/>
                  </a:lnTo>
                  <a:lnTo>
                    <a:pt x="366" y="580"/>
                  </a:lnTo>
                  <a:lnTo>
                    <a:pt x="383" y="603"/>
                  </a:lnTo>
                  <a:lnTo>
                    <a:pt x="381" y="636"/>
                  </a:lnTo>
                  <a:lnTo>
                    <a:pt x="427" y="632"/>
                  </a:lnTo>
                  <a:lnTo>
                    <a:pt x="468" y="685"/>
                  </a:lnTo>
                  <a:lnTo>
                    <a:pt x="465" y="722"/>
                  </a:lnTo>
                  <a:lnTo>
                    <a:pt x="490" y="743"/>
                  </a:lnTo>
                  <a:lnTo>
                    <a:pt x="430" y="834"/>
                  </a:lnTo>
                  <a:lnTo>
                    <a:pt x="535" y="89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3" name="Freeform 228">
              <a:extLst>
                <a:ext uri="{FF2B5EF4-FFF2-40B4-BE49-F238E27FC236}">
                  <a16:creationId xmlns:a16="http://schemas.microsoft.com/office/drawing/2014/main" xmlns="" id="{D025164A-6A06-5141-825D-8EDC6E78A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9225" y="4125913"/>
              <a:ext cx="30163" cy="42863"/>
            </a:xfrm>
            <a:custGeom>
              <a:avLst/>
              <a:gdLst>
                <a:gd name="T0" fmla="*/ 1 w 29"/>
                <a:gd name="T1" fmla="*/ 13 h 41"/>
                <a:gd name="T2" fmla="*/ 1 w 29"/>
                <a:gd name="T3" fmla="*/ 13 h 41"/>
                <a:gd name="T4" fmla="*/ 0 w 29"/>
                <a:gd name="T5" fmla="*/ 41 h 41"/>
                <a:gd name="T6" fmla="*/ 7 w 29"/>
                <a:gd name="T7" fmla="*/ 41 h 41"/>
                <a:gd name="T8" fmla="*/ 29 w 29"/>
                <a:gd name="T9" fmla="*/ 0 h 41"/>
                <a:gd name="T10" fmla="*/ 14 w 29"/>
                <a:gd name="T11" fmla="*/ 0 h 41"/>
                <a:gd name="T12" fmla="*/ 1 w 29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1">
                  <a:moveTo>
                    <a:pt x="1" y="13"/>
                  </a:moveTo>
                  <a:lnTo>
                    <a:pt x="1" y="13"/>
                  </a:lnTo>
                  <a:lnTo>
                    <a:pt x="0" y="41"/>
                  </a:lnTo>
                  <a:lnTo>
                    <a:pt x="7" y="41"/>
                  </a:lnTo>
                  <a:lnTo>
                    <a:pt x="29" y="0"/>
                  </a:lnTo>
                  <a:lnTo>
                    <a:pt x="14" y="0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4" name="Freeform 229">
              <a:extLst>
                <a:ext uri="{FF2B5EF4-FFF2-40B4-BE49-F238E27FC236}">
                  <a16:creationId xmlns:a16="http://schemas.microsoft.com/office/drawing/2014/main" xmlns="" id="{55995EBC-CAA2-A54E-A476-0B54216D9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0500" y="1924051"/>
              <a:ext cx="2960688" cy="1606550"/>
            </a:xfrm>
            <a:custGeom>
              <a:avLst/>
              <a:gdLst>
                <a:gd name="T0" fmla="*/ 2413 w 2801"/>
                <a:gd name="T1" fmla="*/ 505 h 1518"/>
                <a:gd name="T2" fmla="*/ 2472 w 2801"/>
                <a:gd name="T3" fmla="*/ 406 h 1518"/>
                <a:gd name="T4" fmla="*/ 2413 w 2801"/>
                <a:gd name="T5" fmla="*/ 676 h 1518"/>
                <a:gd name="T6" fmla="*/ 2545 w 2801"/>
                <a:gd name="T7" fmla="*/ 765 h 1518"/>
                <a:gd name="T8" fmla="*/ 2520 w 2801"/>
                <a:gd name="T9" fmla="*/ 614 h 1518"/>
                <a:gd name="T10" fmla="*/ 2553 w 2801"/>
                <a:gd name="T11" fmla="*/ 477 h 1518"/>
                <a:gd name="T12" fmla="*/ 2661 w 2801"/>
                <a:gd name="T13" fmla="*/ 334 h 1518"/>
                <a:gd name="T14" fmla="*/ 2675 w 2801"/>
                <a:gd name="T15" fmla="*/ 282 h 1518"/>
                <a:gd name="T16" fmla="*/ 2642 w 2801"/>
                <a:gd name="T17" fmla="*/ 129 h 1518"/>
                <a:gd name="T18" fmla="*/ 2797 w 2801"/>
                <a:gd name="T19" fmla="*/ 161 h 1518"/>
                <a:gd name="T20" fmla="*/ 2695 w 2801"/>
                <a:gd name="T21" fmla="*/ 90 h 1518"/>
                <a:gd name="T22" fmla="*/ 2342 w 2801"/>
                <a:gd name="T23" fmla="*/ 38 h 1518"/>
                <a:gd name="T24" fmla="*/ 2312 w 2801"/>
                <a:gd name="T25" fmla="*/ 80 h 1518"/>
                <a:gd name="T26" fmla="*/ 2038 w 2801"/>
                <a:gd name="T27" fmla="*/ 126 h 1518"/>
                <a:gd name="T28" fmla="*/ 1774 w 2801"/>
                <a:gd name="T29" fmla="*/ 165 h 1518"/>
                <a:gd name="T30" fmla="*/ 1541 w 2801"/>
                <a:gd name="T31" fmla="*/ 229 h 1518"/>
                <a:gd name="T32" fmla="*/ 1425 w 2801"/>
                <a:gd name="T33" fmla="*/ 243 h 1518"/>
                <a:gd name="T34" fmla="*/ 1214 w 2801"/>
                <a:gd name="T35" fmla="*/ 308 h 1518"/>
                <a:gd name="T36" fmla="*/ 1279 w 2801"/>
                <a:gd name="T37" fmla="*/ 131 h 1518"/>
                <a:gd name="T38" fmla="*/ 1078 w 2801"/>
                <a:gd name="T39" fmla="*/ 106 h 1518"/>
                <a:gd name="T40" fmla="*/ 865 w 2801"/>
                <a:gd name="T41" fmla="*/ 298 h 1518"/>
                <a:gd name="T42" fmla="*/ 838 w 2801"/>
                <a:gd name="T43" fmla="*/ 463 h 1518"/>
                <a:gd name="T44" fmla="*/ 694 w 2801"/>
                <a:gd name="T45" fmla="*/ 433 h 1518"/>
                <a:gd name="T46" fmla="*/ 798 w 2801"/>
                <a:gd name="T47" fmla="*/ 576 h 1518"/>
                <a:gd name="T48" fmla="*/ 763 w 2801"/>
                <a:gd name="T49" fmla="*/ 630 h 1518"/>
                <a:gd name="T50" fmla="*/ 723 w 2801"/>
                <a:gd name="T51" fmla="*/ 660 h 1518"/>
                <a:gd name="T52" fmla="*/ 615 w 2801"/>
                <a:gd name="T53" fmla="*/ 449 h 1518"/>
                <a:gd name="T54" fmla="*/ 605 w 2801"/>
                <a:gd name="T55" fmla="*/ 578 h 1518"/>
                <a:gd name="T56" fmla="*/ 516 w 2801"/>
                <a:gd name="T57" fmla="*/ 596 h 1518"/>
                <a:gd name="T58" fmla="*/ 315 w 2801"/>
                <a:gd name="T59" fmla="*/ 692 h 1518"/>
                <a:gd name="T60" fmla="*/ 286 w 2801"/>
                <a:gd name="T61" fmla="*/ 680 h 1518"/>
                <a:gd name="T62" fmla="*/ 258 w 2801"/>
                <a:gd name="T63" fmla="*/ 745 h 1518"/>
                <a:gd name="T64" fmla="*/ 193 w 2801"/>
                <a:gd name="T65" fmla="*/ 787 h 1518"/>
                <a:gd name="T66" fmla="*/ 157 w 2801"/>
                <a:gd name="T67" fmla="*/ 853 h 1518"/>
                <a:gd name="T68" fmla="*/ 49 w 2801"/>
                <a:gd name="T69" fmla="*/ 769 h 1518"/>
                <a:gd name="T70" fmla="*/ 203 w 2801"/>
                <a:gd name="T71" fmla="*/ 741 h 1518"/>
                <a:gd name="T72" fmla="*/ 0 w 2801"/>
                <a:gd name="T73" fmla="*/ 684 h 1518"/>
                <a:gd name="T74" fmla="*/ 76 w 2801"/>
                <a:gd name="T75" fmla="*/ 897 h 1518"/>
                <a:gd name="T76" fmla="*/ 34 w 2801"/>
                <a:gd name="T77" fmla="*/ 1004 h 1518"/>
                <a:gd name="T78" fmla="*/ 42 w 2801"/>
                <a:gd name="T79" fmla="*/ 1110 h 1518"/>
                <a:gd name="T80" fmla="*/ 134 w 2801"/>
                <a:gd name="T81" fmla="*/ 1188 h 1518"/>
                <a:gd name="T82" fmla="*/ 211 w 2801"/>
                <a:gd name="T83" fmla="*/ 1264 h 1518"/>
                <a:gd name="T84" fmla="*/ 270 w 2801"/>
                <a:gd name="T85" fmla="*/ 1367 h 1518"/>
                <a:gd name="T86" fmla="*/ 308 w 2801"/>
                <a:gd name="T87" fmla="*/ 1474 h 1518"/>
                <a:gd name="T88" fmla="*/ 458 w 2801"/>
                <a:gd name="T89" fmla="*/ 1472 h 1518"/>
                <a:gd name="T90" fmla="*/ 473 w 2801"/>
                <a:gd name="T91" fmla="*/ 1359 h 1518"/>
                <a:gd name="T92" fmla="*/ 552 w 2801"/>
                <a:gd name="T93" fmla="*/ 1222 h 1518"/>
                <a:gd name="T94" fmla="*/ 663 w 2801"/>
                <a:gd name="T95" fmla="*/ 1188 h 1518"/>
                <a:gd name="T96" fmla="*/ 948 w 2801"/>
                <a:gd name="T97" fmla="*/ 1081 h 1518"/>
                <a:gd name="T98" fmla="*/ 1234 w 2801"/>
                <a:gd name="T99" fmla="*/ 1208 h 1518"/>
                <a:gd name="T100" fmla="*/ 1413 w 2801"/>
                <a:gd name="T101" fmla="*/ 1145 h 1518"/>
                <a:gd name="T102" fmla="*/ 1498 w 2801"/>
                <a:gd name="T103" fmla="*/ 1141 h 1518"/>
                <a:gd name="T104" fmla="*/ 1609 w 2801"/>
                <a:gd name="T105" fmla="*/ 1141 h 1518"/>
                <a:gd name="T106" fmla="*/ 1822 w 2801"/>
                <a:gd name="T107" fmla="*/ 1101 h 1518"/>
                <a:gd name="T108" fmla="*/ 1910 w 2801"/>
                <a:gd name="T109" fmla="*/ 974 h 1518"/>
                <a:gd name="T110" fmla="*/ 2119 w 2801"/>
                <a:gd name="T111" fmla="*/ 1097 h 1518"/>
                <a:gd name="T112" fmla="*/ 2127 w 2801"/>
                <a:gd name="T113" fmla="*/ 1238 h 1518"/>
                <a:gd name="T114" fmla="*/ 2163 w 2801"/>
                <a:gd name="T115" fmla="*/ 1274 h 1518"/>
                <a:gd name="T116" fmla="*/ 2253 w 2801"/>
                <a:gd name="T117" fmla="*/ 1175 h 1518"/>
                <a:gd name="T118" fmla="*/ 2127 w 2801"/>
                <a:gd name="T119" fmla="*/ 876 h 1518"/>
                <a:gd name="T120" fmla="*/ 2107 w 2801"/>
                <a:gd name="T121" fmla="*/ 670 h 1518"/>
                <a:gd name="T122" fmla="*/ 2277 w 2801"/>
                <a:gd name="T123" fmla="*/ 630 h 1518"/>
                <a:gd name="T124" fmla="*/ 2350 w 2801"/>
                <a:gd name="T125" fmla="*/ 583 h 1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01" h="1518">
                  <a:moveTo>
                    <a:pt x="2372" y="449"/>
                  </a:moveTo>
                  <a:lnTo>
                    <a:pt x="2372" y="449"/>
                  </a:lnTo>
                  <a:lnTo>
                    <a:pt x="2386" y="497"/>
                  </a:lnTo>
                  <a:lnTo>
                    <a:pt x="2413" y="505"/>
                  </a:lnTo>
                  <a:lnTo>
                    <a:pt x="2441" y="461"/>
                  </a:lnTo>
                  <a:lnTo>
                    <a:pt x="2425" y="431"/>
                  </a:lnTo>
                  <a:lnTo>
                    <a:pt x="2431" y="406"/>
                  </a:lnTo>
                  <a:lnTo>
                    <a:pt x="2472" y="406"/>
                  </a:lnTo>
                  <a:lnTo>
                    <a:pt x="2463" y="425"/>
                  </a:lnTo>
                  <a:lnTo>
                    <a:pt x="2466" y="497"/>
                  </a:lnTo>
                  <a:lnTo>
                    <a:pt x="2407" y="644"/>
                  </a:lnTo>
                  <a:lnTo>
                    <a:pt x="2413" y="676"/>
                  </a:lnTo>
                  <a:lnTo>
                    <a:pt x="2411" y="729"/>
                  </a:lnTo>
                  <a:lnTo>
                    <a:pt x="2522" y="890"/>
                  </a:lnTo>
                  <a:lnTo>
                    <a:pt x="2543" y="896"/>
                  </a:lnTo>
                  <a:lnTo>
                    <a:pt x="2545" y="765"/>
                  </a:lnTo>
                  <a:lnTo>
                    <a:pt x="2567" y="745"/>
                  </a:lnTo>
                  <a:lnTo>
                    <a:pt x="2543" y="694"/>
                  </a:lnTo>
                  <a:lnTo>
                    <a:pt x="2563" y="672"/>
                  </a:lnTo>
                  <a:lnTo>
                    <a:pt x="2520" y="614"/>
                  </a:lnTo>
                  <a:lnTo>
                    <a:pt x="2496" y="616"/>
                  </a:lnTo>
                  <a:lnTo>
                    <a:pt x="2488" y="521"/>
                  </a:lnTo>
                  <a:lnTo>
                    <a:pt x="2549" y="505"/>
                  </a:lnTo>
                  <a:lnTo>
                    <a:pt x="2553" y="477"/>
                  </a:lnTo>
                  <a:lnTo>
                    <a:pt x="2585" y="469"/>
                  </a:lnTo>
                  <a:lnTo>
                    <a:pt x="2602" y="485"/>
                  </a:lnTo>
                  <a:lnTo>
                    <a:pt x="2624" y="398"/>
                  </a:lnTo>
                  <a:lnTo>
                    <a:pt x="2661" y="334"/>
                  </a:lnTo>
                  <a:lnTo>
                    <a:pt x="2691" y="318"/>
                  </a:lnTo>
                  <a:lnTo>
                    <a:pt x="2717" y="320"/>
                  </a:lnTo>
                  <a:lnTo>
                    <a:pt x="2717" y="290"/>
                  </a:lnTo>
                  <a:lnTo>
                    <a:pt x="2675" y="282"/>
                  </a:lnTo>
                  <a:lnTo>
                    <a:pt x="2618" y="235"/>
                  </a:lnTo>
                  <a:lnTo>
                    <a:pt x="2646" y="203"/>
                  </a:lnTo>
                  <a:lnTo>
                    <a:pt x="2622" y="149"/>
                  </a:lnTo>
                  <a:lnTo>
                    <a:pt x="2642" y="129"/>
                  </a:lnTo>
                  <a:lnTo>
                    <a:pt x="2665" y="161"/>
                  </a:lnTo>
                  <a:lnTo>
                    <a:pt x="2724" y="183"/>
                  </a:lnTo>
                  <a:lnTo>
                    <a:pt x="2790" y="189"/>
                  </a:lnTo>
                  <a:lnTo>
                    <a:pt x="2797" y="161"/>
                  </a:lnTo>
                  <a:lnTo>
                    <a:pt x="2764" y="128"/>
                  </a:lnTo>
                  <a:lnTo>
                    <a:pt x="2801" y="76"/>
                  </a:lnTo>
                  <a:lnTo>
                    <a:pt x="2717" y="46"/>
                  </a:lnTo>
                  <a:lnTo>
                    <a:pt x="2695" y="90"/>
                  </a:lnTo>
                  <a:lnTo>
                    <a:pt x="2667" y="54"/>
                  </a:lnTo>
                  <a:lnTo>
                    <a:pt x="2512" y="0"/>
                  </a:lnTo>
                  <a:lnTo>
                    <a:pt x="2364" y="26"/>
                  </a:lnTo>
                  <a:lnTo>
                    <a:pt x="2342" y="38"/>
                  </a:lnTo>
                  <a:lnTo>
                    <a:pt x="2342" y="50"/>
                  </a:lnTo>
                  <a:lnTo>
                    <a:pt x="2374" y="66"/>
                  </a:lnTo>
                  <a:lnTo>
                    <a:pt x="2370" y="104"/>
                  </a:lnTo>
                  <a:lnTo>
                    <a:pt x="2312" y="80"/>
                  </a:lnTo>
                  <a:lnTo>
                    <a:pt x="2186" y="130"/>
                  </a:lnTo>
                  <a:lnTo>
                    <a:pt x="2165" y="84"/>
                  </a:lnTo>
                  <a:lnTo>
                    <a:pt x="2078" y="84"/>
                  </a:lnTo>
                  <a:lnTo>
                    <a:pt x="2038" y="126"/>
                  </a:lnTo>
                  <a:lnTo>
                    <a:pt x="1898" y="94"/>
                  </a:lnTo>
                  <a:lnTo>
                    <a:pt x="1770" y="120"/>
                  </a:lnTo>
                  <a:lnTo>
                    <a:pt x="1754" y="159"/>
                  </a:lnTo>
                  <a:lnTo>
                    <a:pt x="1774" y="165"/>
                  </a:lnTo>
                  <a:lnTo>
                    <a:pt x="1772" y="195"/>
                  </a:lnTo>
                  <a:lnTo>
                    <a:pt x="1648" y="209"/>
                  </a:lnTo>
                  <a:lnTo>
                    <a:pt x="1656" y="249"/>
                  </a:lnTo>
                  <a:lnTo>
                    <a:pt x="1541" y="229"/>
                  </a:lnTo>
                  <a:lnTo>
                    <a:pt x="1569" y="177"/>
                  </a:lnTo>
                  <a:lnTo>
                    <a:pt x="1453" y="171"/>
                  </a:lnTo>
                  <a:lnTo>
                    <a:pt x="1463" y="225"/>
                  </a:lnTo>
                  <a:lnTo>
                    <a:pt x="1425" y="243"/>
                  </a:lnTo>
                  <a:lnTo>
                    <a:pt x="1394" y="213"/>
                  </a:lnTo>
                  <a:lnTo>
                    <a:pt x="1266" y="235"/>
                  </a:lnTo>
                  <a:lnTo>
                    <a:pt x="1216" y="281"/>
                  </a:lnTo>
                  <a:lnTo>
                    <a:pt x="1214" y="308"/>
                  </a:lnTo>
                  <a:lnTo>
                    <a:pt x="1183" y="310"/>
                  </a:lnTo>
                  <a:lnTo>
                    <a:pt x="1179" y="279"/>
                  </a:lnTo>
                  <a:lnTo>
                    <a:pt x="1279" y="191"/>
                  </a:lnTo>
                  <a:lnTo>
                    <a:pt x="1279" y="131"/>
                  </a:lnTo>
                  <a:lnTo>
                    <a:pt x="1214" y="114"/>
                  </a:lnTo>
                  <a:lnTo>
                    <a:pt x="1130" y="141"/>
                  </a:lnTo>
                  <a:lnTo>
                    <a:pt x="1094" y="106"/>
                  </a:lnTo>
                  <a:lnTo>
                    <a:pt x="1078" y="106"/>
                  </a:lnTo>
                  <a:lnTo>
                    <a:pt x="1059" y="145"/>
                  </a:lnTo>
                  <a:lnTo>
                    <a:pt x="1074" y="163"/>
                  </a:lnTo>
                  <a:lnTo>
                    <a:pt x="962" y="225"/>
                  </a:lnTo>
                  <a:lnTo>
                    <a:pt x="865" y="298"/>
                  </a:lnTo>
                  <a:lnTo>
                    <a:pt x="806" y="380"/>
                  </a:lnTo>
                  <a:lnTo>
                    <a:pt x="806" y="413"/>
                  </a:lnTo>
                  <a:lnTo>
                    <a:pt x="869" y="439"/>
                  </a:lnTo>
                  <a:lnTo>
                    <a:pt x="838" y="463"/>
                  </a:lnTo>
                  <a:lnTo>
                    <a:pt x="771" y="439"/>
                  </a:lnTo>
                  <a:lnTo>
                    <a:pt x="743" y="463"/>
                  </a:lnTo>
                  <a:lnTo>
                    <a:pt x="702" y="415"/>
                  </a:lnTo>
                  <a:lnTo>
                    <a:pt x="694" y="433"/>
                  </a:lnTo>
                  <a:lnTo>
                    <a:pt x="739" y="576"/>
                  </a:lnTo>
                  <a:lnTo>
                    <a:pt x="751" y="580"/>
                  </a:lnTo>
                  <a:lnTo>
                    <a:pt x="783" y="564"/>
                  </a:lnTo>
                  <a:lnTo>
                    <a:pt x="798" y="576"/>
                  </a:lnTo>
                  <a:lnTo>
                    <a:pt x="798" y="602"/>
                  </a:lnTo>
                  <a:lnTo>
                    <a:pt x="769" y="590"/>
                  </a:lnTo>
                  <a:lnTo>
                    <a:pt x="751" y="604"/>
                  </a:lnTo>
                  <a:lnTo>
                    <a:pt x="763" y="630"/>
                  </a:lnTo>
                  <a:lnTo>
                    <a:pt x="753" y="698"/>
                  </a:lnTo>
                  <a:lnTo>
                    <a:pt x="692" y="703"/>
                  </a:lnTo>
                  <a:lnTo>
                    <a:pt x="688" y="682"/>
                  </a:lnTo>
                  <a:lnTo>
                    <a:pt x="723" y="660"/>
                  </a:lnTo>
                  <a:lnTo>
                    <a:pt x="731" y="600"/>
                  </a:lnTo>
                  <a:lnTo>
                    <a:pt x="692" y="548"/>
                  </a:lnTo>
                  <a:lnTo>
                    <a:pt x="678" y="459"/>
                  </a:lnTo>
                  <a:lnTo>
                    <a:pt x="615" y="449"/>
                  </a:lnTo>
                  <a:lnTo>
                    <a:pt x="609" y="481"/>
                  </a:lnTo>
                  <a:lnTo>
                    <a:pt x="621" y="497"/>
                  </a:lnTo>
                  <a:lnTo>
                    <a:pt x="595" y="519"/>
                  </a:lnTo>
                  <a:lnTo>
                    <a:pt x="605" y="578"/>
                  </a:lnTo>
                  <a:lnTo>
                    <a:pt x="643" y="594"/>
                  </a:lnTo>
                  <a:lnTo>
                    <a:pt x="650" y="638"/>
                  </a:lnTo>
                  <a:lnTo>
                    <a:pt x="613" y="614"/>
                  </a:lnTo>
                  <a:lnTo>
                    <a:pt x="516" y="596"/>
                  </a:lnTo>
                  <a:lnTo>
                    <a:pt x="505" y="628"/>
                  </a:lnTo>
                  <a:lnTo>
                    <a:pt x="428" y="656"/>
                  </a:lnTo>
                  <a:lnTo>
                    <a:pt x="416" y="636"/>
                  </a:lnTo>
                  <a:lnTo>
                    <a:pt x="315" y="692"/>
                  </a:lnTo>
                  <a:lnTo>
                    <a:pt x="313" y="729"/>
                  </a:lnTo>
                  <a:lnTo>
                    <a:pt x="274" y="735"/>
                  </a:lnTo>
                  <a:lnTo>
                    <a:pt x="286" y="707"/>
                  </a:lnTo>
                  <a:lnTo>
                    <a:pt x="286" y="680"/>
                  </a:lnTo>
                  <a:lnTo>
                    <a:pt x="246" y="666"/>
                  </a:lnTo>
                  <a:lnTo>
                    <a:pt x="220" y="676"/>
                  </a:lnTo>
                  <a:lnTo>
                    <a:pt x="242" y="718"/>
                  </a:lnTo>
                  <a:lnTo>
                    <a:pt x="258" y="745"/>
                  </a:lnTo>
                  <a:lnTo>
                    <a:pt x="258" y="767"/>
                  </a:lnTo>
                  <a:lnTo>
                    <a:pt x="228" y="761"/>
                  </a:lnTo>
                  <a:lnTo>
                    <a:pt x="222" y="755"/>
                  </a:lnTo>
                  <a:lnTo>
                    <a:pt x="193" y="787"/>
                  </a:lnTo>
                  <a:lnTo>
                    <a:pt x="209" y="815"/>
                  </a:lnTo>
                  <a:lnTo>
                    <a:pt x="142" y="813"/>
                  </a:lnTo>
                  <a:lnTo>
                    <a:pt x="163" y="841"/>
                  </a:lnTo>
                  <a:lnTo>
                    <a:pt x="157" y="853"/>
                  </a:lnTo>
                  <a:lnTo>
                    <a:pt x="122" y="853"/>
                  </a:lnTo>
                  <a:lnTo>
                    <a:pt x="96" y="835"/>
                  </a:lnTo>
                  <a:lnTo>
                    <a:pt x="90" y="785"/>
                  </a:lnTo>
                  <a:lnTo>
                    <a:pt x="49" y="769"/>
                  </a:lnTo>
                  <a:lnTo>
                    <a:pt x="49" y="749"/>
                  </a:lnTo>
                  <a:lnTo>
                    <a:pt x="136" y="767"/>
                  </a:lnTo>
                  <a:lnTo>
                    <a:pt x="183" y="771"/>
                  </a:lnTo>
                  <a:lnTo>
                    <a:pt x="203" y="741"/>
                  </a:lnTo>
                  <a:lnTo>
                    <a:pt x="185" y="710"/>
                  </a:lnTo>
                  <a:lnTo>
                    <a:pt x="59" y="660"/>
                  </a:lnTo>
                  <a:lnTo>
                    <a:pt x="15" y="671"/>
                  </a:lnTo>
                  <a:lnTo>
                    <a:pt x="0" y="684"/>
                  </a:lnTo>
                  <a:lnTo>
                    <a:pt x="5" y="713"/>
                  </a:lnTo>
                  <a:lnTo>
                    <a:pt x="24" y="716"/>
                  </a:lnTo>
                  <a:lnTo>
                    <a:pt x="19" y="762"/>
                  </a:lnTo>
                  <a:lnTo>
                    <a:pt x="76" y="897"/>
                  </a:lnTo>
                  <a:lnTo>
                    <a:pt x="35" y="962"/>
                  </a:lnTo>
                  <a:lnTo>
                    <a:pt x="32" y="977"/>
                  </a:lnTo>
                  <a:lnTo>
                    <a:pt x="53" y="992"/>
                  </a:lnTo>
                  <a:lnTo>
                    <a:pt x="34" y="1004"/>
                  </a:lnTo>
                  <a:lnTo>
                    <a:pt x="22" y="1004"/>
                  </a:lnTo>
                  <a:lnTo>
                    <a:pt x="24" y="1062"/>
                  </a:lnTo>
                  <a:lnTo>
                    <a:pt x="41" y="1087"/>
                  </a:lnTo>
                  <a:lnTo>
                    <a:pt x="42" y="1110"/>
                  </a:lnTo>
                  <a:lnTo>
                    <a:pt x="64" y="1112"/>
                  </a:lnTo>
                  <a:lnTo>
                    <a:pt x="98" y="1125"/>
                  </a:lnTo>
                  <a:lnTo>
                    <a:pt x="134" y="1175"/>
                  </a:lnTo>
                  <a:lnTo>
                    <a:pt x="134" y="1188"/>
                  </a:lnTo>
                  <a:lnTo>
                    <a:pt x="122" y="1208"/>
                  </a:lnTo>
                  <a:lnTo>
                    <a:pt x="149" y="1206"/>
                  </a:lnTo>
                  <a:lnTo>
                    <a:pt x="175" y="1214"/>
                  </a:lnTo>
                  <a:lnTo>
                    <a:pt x="211" y="1264"/>
                  </a:lnTo>
                  <a:lnTo>
                    <a:pt x="298" y="1272"/>
                  </a:lnTo>
                  <a:lnTo>
                    <a:pt x="294" y="1331"/>
                  </a:lnTo>
                  <a:lnTo>
                    <a:pt x="264" y="1357"/>
                  </a:lnTo>
                  <a:lnTo>
                    <a:pt x="270" y="1367"/>
                  </a:lnTo>
                  <a:lnTo>
                    <a:pt x="241" y="1399"/>
                  </a:lnTo>
                  <a:lnTo>
                    <a:pt x="233" y="1429"/>
                  </a:lnTo>
                  <a:lnTo>
                    <a:pt x="250" y="1454"/>
                  </a:lnTo>
                  <a:lnTo>
                    <a:pt x="308" y="1474"/>
                  </a:lnTo>
                  <a:lnTo>
                    <a:pt x="331" y="1460"/>
                  </a:lnTo>
                  <a:lnTo>
                    <a:pt x="483" y="1518"/>
                  </a:lnTo>
                  <a:lnTo>
                    <a:pt x="489" y="1502"/>
                  </a:lnTo>
                  <a:lnTo>
                    <a:pt x="458" y="1472"/>
                  </a:lnTo>
                  <a:lnTo>
                    <a:pt x="458" y="1434"/>
                  </a:lnTo>
                  <a:lnTo>
                    <a:pt x="438" y="1428"/>
                  </a:lnTo>
                  <a:lnTo>
                    <a:pt x="442" y="1397"/>
                  </a:lnTo>
                  <a:lnTo>
                    <a:pt x="473" y="1359"/>
                  </a:lnTo>
                  <a:lnTo>
                    <a:pt x="417" y="1317"/>
                  </a:lnTo>
                  <a:lnTo>
                    <a:pt x="421" y="1258"/>
                  </a:lnTo>
                  <a:lnTo>
                    <a:pt x="481" y="1218"/>
                  </a:lnTo>
                  <a:lnTo>
                    <a:pt x="552" y="1222"/>
                  </a:lnTo>
                  <a:lnTo>
                    <a:pt x="564" y="1244"/>
                  </a:lnTo>
                  <a:lnTo>
                    <a:pt x="637" y="1248"/>
                  </a:lnTo>
                  <a:lnTo>
                    <a:pt x="690" y="1218"/>
                  </a:lnTo>
                  <a:lnTo>
                    <a:pt x="663" y="1188"/>
                  </a:lnTo>
                  <a:lnTo>
                    <a:pt x="669" y="1133"/>
                  </a:lnTo>
                  <a:lnTo>
                    <a:pt x="807" y="1065"/>
                  </a:lnTo>
                  <a:lnTo>
                    <a:pt x="913" y="1113"/>
                  </a:lnTo>
                  <a:lnTo>
                    <a:pt x="948" y="1081"/>
                  </a:lnTo>
                  <a:lnTo>
                    <a:pt x="1053" y="1180"/>
                  </a:lnTo>
                  <a:lnTo>
                    <a:pt x="1132" y="1172"/>
                  </a:lnTo>
                  <a:lnTo>
                    <a:pt x="1159" y="1200"/>
                  </a:lnTo>
                  <a:lnTo>
                    <a:pt x="1234" y="1208"/>
                  </a:lnTo>
                  <a:lnTo>
                    <a:pt x="1283" y="1141"/>
                  </a:lnTo>
                  <a:lnTo>
                    <a:pt x="1346" y="1168"/>
                  </a:lnTo>
                  <a:lnTo>
                    <a:pt x="1380" y="1174"/>
                  </a:lnTo>
                  <a:lnTo>
                    <a:pt x="1413" y="1145"/>
                  </a:lnTo>
                  <a:lnTo>
                    <a:pt x="1384" y="1125"/>
                  </a:lnTo>
                  <a:lnTo>
                    <a:pt x="1410" y="1085"/>
                  </a:lnTo>
                  <a:lnTo>
                    <a:pt x="1482" y="1109"/>
                  </a:lnTo>
                  <a:lnTo>
                    <a:pt x="1498" y="1141"/>
                  </a:lnTo>
                  <a:lnTo>
                    <a:pt x="1530" y="1143"/>
                  </a:lnTo>
                  <a:lnTo>
                    <a:pt x="1549" y="1129"/>
                  </a:lnTo>
                  <a:lnTo>
                    <a:pt x="1603" y="1127"/>
                  </a:lnTo>
                  <a:lnTo>
                    <a:pt x="1609" y="1141"/>
                  </a:lnTo>
                  <a:lnTo>
                    <a:pt x="1670" y="1145"/>
                  </a:lnTo>
                  <a:lnTo>
                    <a:pt x="1711" y="1101"/>
                  </a:lnTo>
                  <a:lnTo>
                    <a:pt x="1796" y="1111"/>
                  </a:lnTo>
                  <a:lnTo>
                    <a:pt x="1822" y="1101"/>
                  </a:lnTo>
                  <a:lnTo>
                    <a:pt x="1830" y="1053"/>
                  </a:lnTo>
                  <a:lnTo>
                    <a:pt x="1804" y="996"/>
                  </a:lnTo>
                  <a:lnTo>
                    <a:pt x="1830" y="974"/>
                  </a:lnTo>
                  <a:lnTo>
                    <a:pt x="1910" y="974"/>
                  </a:lnTo>
                  <a:lnTo>
                    <a:pt x="1987" y="1065"/>
                  </a:lnTo>
                  <a:lnTo>
                    <a:pt x="2086" y="1121"/>
                  </a:lnTo>
                  <a:lnTo>
                    <a:pt x="2115" y="1121"/>
                  </a:lnTo>
                  <a:lnTo>
                    <a:pt x="2119" y="1097"/>
                  </a:lnTo>
                  <a:lnTo>
                    <a:pt x="2155" y="1075"/>
                  </a:lnTo>
                  <a:lnTo>
                    <a:pt x="2159" y="1204"/>
                  </a:lnTo>
                  <a:lnTo>
                    <a:pt x="2127" y="1206"/>
                  </a:lnTo>
                  <a:lnTo>
                    <a:pt x="2127" y="1238"/>
                  </a:lnTo>
                  <a:lnTo>
                    <a:pt x="2145" y="1260"/>
                  </a:lnTo>
                  <a:lnTo>
                    <a:pt x="2142" y="1288"/>
                  </a:lnTo>
                  <a:lnTo>
                    <a:pt x="2155" y="1294"/>
                  </a:lnTo>
                  <a:lnTo>
                    <a:pt x="2163" y="1274"/>
                  </a:lnTo>
                  <a:lnTo>
                    <a:pt x="2174" y="1278"/>
                  </a:lnTo>
                  <a:lnTo>
                    <a:pt x="2182" y="1286"/>
                  </a:lnTo>
                  <a:lnTo>
                    <a:pt x="2218" y="1278"/>
                  </a:lnTo>
                  <a:lnTo>
                    <a:pt x="2253" y="1175"/>
                  </a:lnTo>
                  <a:lnTo>
                    <a:pt x="2257" y="1045"/>
                  </a:lnTo>
                  <a:lnTo>
                    <a:pt x="2212" y="942"/>
                  </a:lnTo>
                  <a:lnTo>
                    <a:pt x="2155" y="872"/>
                  </a:lnTo>
                  <a:lnTo>
                    <a:pt x="2127" y="876"/>
                  </a:lnTo>
                  <a:lnTo>
                    <a:pt x="2127" y="898"/>
                  </a:lnTo>
                  <a:lnTo>
                    <a:pt x="2060" y="873"/>
                  </a:lnTo>
                  <a:lnTo>
                    <a:pt x="2086" y="817"/>
                  </a:lnTo>
                  <a:lnTo>
                    <a:pt x="2107" y="670"/>
                  </a:lnTo>
                  <a:lnTo>
                    <a:pt x="2198" y="642"/>
                  </a:lnTo>
                  <a:lnTo>
                    <a:pt x="2241" y="614"/>
                  </a:lnTo>
                  <a:lnTo>
                    <a:pt x="2289" y="614"/>
                  </a:lnTo>
                  <a:lnTo>
                    <a:pt x="2277" y="630"/>
                  </a:lnTo>
                  <a:lnTo>
                    <a:pt x="2289" y="650"/>
                  </a:lnTo>
                  <a:lnTo>
                    <a:pt x="2330" y="606"/>
                  </a:lnTo>
                  <a:lnTo>
                    <a:pt x="2354" y="608"/>
                  </a:lnTo>
                  <a:lnTo>
                    <a:pt x="2350" y="583"/>
                  </a:lnTo>
                  <a:lnTo>
                    <a:pt x="2312" y="575"/>
                  </a:lnTo>
                  <a:lnTo>
                    <a:pt x="2338" y="481"/>
                  </a:lnTo>
                  <a:lnTo>
                    <a:pt x="2372" y="44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5" name="Freeform 230">
              <a:extLst>
                <a:ext uri="{FF2B5EF4-FFF2-40B4-BE49-F238E27FC236}">
                  <a16:creationId xmlns:a16="http://schemas.microsoft.com/office/drawing/2014/main" xmlns="" id="{05E64CE5-F4D0-7148-86DD-095C214C5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3650" y="2962276"/>
              <a:ext cx="1200150" cy="1054100"/>
            </a:xfrm>
            <a:custGeom>
              <a:avLst/>
              <a:gdLst>
                <a:gd name="T0" fmla="*/ 199 w 1136"/>
                <a:gd name="T1" fmla="*/ 230 h 996"/>
                <a:gd name="T2" fmla="*/ 134 w 1136"/>
                <a:gd name="T3" fmla="*/ 297 h 996"/>
                <a:gd name="T4" fmla="*/ 128 w 1136"/>
                <a:gd name="T5" fmla="*/ 426 h 996"/>
                <a:gd name="T6" fmla="*/ 24 w 1136"/>
                <a:gd name="T7" fmla="*/ 515 h 996"/>
                <a:gd name="T8" fmla="*/ 6 w 1136"/>
                <a:gd name="T9" fmla="*/ 563 h 996"/>
                <a:gd name="T10" fmla="*/ 48 w 1136"/>
                <a:gd name="T11" fmla="*/ 597 h 996"/>
                <a:gd name="T12" fmla="*/ 160 w 1136"/>
                <a:gd name="T13" fmla="*/ 712 h 996"/>
                <a:gd name="T14" fmla="*/ 201 w 1136"/>
                <a:gd name="T15" fmla="*/ 793 h 996"/>
                <a:gd name="T16" fmla="*/ 304 w 1136"/>
                <a:gd name="T17" fmla="*/ 819 h 996"/>
                <a:gd name="T18" fmla="*/ 407 w 1136"/>
                <a:gd name="T19" fmla="*/ 835 h 996"/>
                <a:gd name="T20" fmla="*/ 523 w 1136"/>
                <a:gd name="T21" fmla="*/ 779 h 996"/>
                <a:gd name="T22" fmla="*/ 558 w 1136"/>
                <a:gd name="T23" fmla="*/ 807 h 996"/>
                <a:gd name="T24" fmla="*/ 610 w 1136"/>
                <a:gd name="T25" fmla="*/ 857 h 996"/>
                <a:gd name="T26" fmla="*/ 602 w 1136"/>
                <a:gd name="T27" fmla="*/ 930 h 996"/>
                <a:gd name="T28" fmla="*/ 641 w 1136"/>
                <a:gd name="T29" fmla="*/ 978 h 996"/>
                <a:gd name="T30" fmla="*/ 687 w 1136"/>
                <a:gd name="T31" fmla="*/ 964 h 996"/>
                <a:gd name="T32" fmla="*/ 779 w 1136"/>
                <a:gd name="T33" fmla="*/ 936 h 996"/>
                <a:gd name="T34" fmla="*/ 848 w 1136"/>
                <a:gd name="T35" fmla="*/ 970 h 996"/>
                <a:gd name="T36" fmla="*/ 874 w 1136"/>
                <a:gd name="T37" fmla="*/ 994 h 996"/>
                <a:gd name="T38" fmla="*/ 907 w 1136"/>
                <a:gd name="T39" fmla="*/ 968 h 996"/>
                <a:gd name="T40" fmla="*/ 1057 w 1136"/>
                <a:gd name="T41" fmla="*/ 853 h 996"/>
                <a:gd name="T42" fmla="*/ 1079 w 1136"/>
                <a:gd name="T43" fmla="*/ 718 h 996"/>
                <a:gd name="T44" fmla="*/ 1067 w 1136"/>
                <a:gd name="T45" fmla="*/ 692 h 996"/>
                <a:gd name="T46" fmla="*/ 988 w 1136"/>
                <a:gd name="T47" fmla="*/ 585 h 996"/>
                <a:gd name="T48" fmla="*/ 1010 w 1136"/>
                <a:gd name="T49" fmla="*/ 519 h 996"/>
                <a:gd name="T50" fmla="*/ 1034 w 1136"/>
                <a:gd name="T51" fmla="*/ 487 h 996"/>
                <a:gd name="T52" fmla="*/ 968 w 1136"/>
                <a:gd name="T53" fmla="*/ 517 h 996"/>
                <a:gd name="T54" fmla="*/ 911 w 1136"/>
                <a:gd name="T55" fmla="*/ 477 h 996"/>
                <a:gd name="T56" fmla="*/ 959 w 1136"/>
                <a:gd name="T57" fmla="*/ 396 h 996"/>
                <a:gd name="T58" fmla="*/ 980 w 1136"/>
                <a:gd name="T59" fmla="*/ 444 h 996"/>
                <a:gd name="T60" fmla="*/ 1028 w 1136"/>
                <a:gd name="T61" fmla="*/ 422 h 996"/>
                <a:gd name="T62" fmla="*/ 1036 w 1136"/>
                <a:gd name="T63" fmla="*/ 394 h 996"/>
                <a:gd name="T64" fmla="*/ 1091 w 1136"/>
                <a:gd name="T65" fmla="*/ 358 h 996"/>
                <a:gd name="T66" fmla="*/ 1121 w 1136"/>
                <a:gd name="T67" fmla="*/ 306 h 996"/>
                <a:gd name="T68" fmla="*/ 1107 w 1136"/>
                <a:gd name="T69" fmla="*/ 262 h 996"/>
                <a:gd name="T70" fmla="*/ 1136 w 1136"/>
                <a:gd name="T71" fmla="*/ 217 h 996"/>
                <a:gd name="T72" fmla="*/ 1112 w 1136"/>
                <a:gd name="T73" fmla="*/ 119 h 996"/>
                <a:gd name="T74" fmla="*/ 1069 w 1136"/>
                <a:gd name="T75" fmla="*/ 148 h 996"/>
                <a:gd name="T76" fmla="*/ 893 w 1136"/>
                <a:gd name="T77" fmla="*/ 1 h 996"/>
                <a:gd name="T78" fmla="*/ 798 w 1136"/>
                <a:gd name="T79" fmla="*/ 16 h 996"/>
                <a:gd name="T80" fmla="*/ 814 w 1136"/>
                <a:gd name="T81" fmla="*/ 124 h 996"/>
                <a:gd name="T82" fmla="*/ 767 w 1136"/>
                <a:gd name="T83" fmla="*/ 136 h 996"/>
                <a:gd name="T84" fmla="*/ 783 w 1136"/>
                <a:gd name="T85" fmla="*/ 191 h 996"/>
                <a:gd name="T86" fmla="*/ 856 w 1136"/>
                <a:gd name="T87" fmla="*/ 197 h 996"/>
                <a:gd name="T88" fmla="*/ 827 w 1136"/>
                <a:gd name="T89" fmla="*/ 219 h 996"/>
                <a:gd name="T90" fmla="*/ 781 w 1136"/>
                <a:gd name="T91" fmla="*/ 273 h 996"/>
                <a:gd name="T92" fmla="*/ 624 w 1136"/>
                <a:gd name="T93" fmla="*/ 410 h 996"/>
                <a:gd name="T94" fmla="*/ 531 w 1136"/>
                <a:gd name="T95" fmla="*/ 388 h 996"/>
                <a:gd name="T96" fmla="*/ 420 w 1136"/>
                <a:gd name="T97" fmla="*/ 398 h 996"/>
                <a:gd name="T98" fmla="*/ 310 w 1136"/>
                <a:gd name="T99" fmla="*/ 354 h 996"/>
                <a:gd name="T100" fmla="*/ 237 w 1136"/>
                <a:gd name="T101" fmla="*/ 271 h 996"/>
                <a:gd name="T102" fmla="*/ 199 w 1136"/>
                <a:gd name="T103" fmla="*/ 230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36" h="996">
                  <a:moveTo>
                    <a:pt x="199" y="230"/>
                  </a:moveTo>
                  <a:lnTo>
                    <a:pt x="199" y="230"/>
                  </a:lnTo>
                  <a:lnTo>
                    <a:pt x="172" y="299"/>
                  </a:lnTo>
                  <a:lnTo>
                    <a:pt x="134" y="297"/>
                  </a:lnTo>
                  <a:lnTo>
                    <a:pt x="95" y="383"/>
                  </a:lnTo>
                  <a:lnTo>
                    <a:pt x="128" y="426"/>
                  </a:lnTo>
                  <a:lnTo>
                    <a:pt x="59" y="521"/>
                  </a:lnTo>
                  <a:lnTo>
                    <a:pt x="24" y="515"/>
                  </a:lnTo>
                  <a:lnTo>
                    <a:pt x="0" y="545"/>
                  </a:lnTo>
                  <a:lnTo>
                    <a:pt x="6" y="563"/>
                  </a:lnTo>
                  <a:lnTo>
                    <a:pt x="34" y="565"/>
                  </a:lnTo>
                  <a:lnTo>
                    <a:pt x="48" y="597"/>
                  </a:lnTo>
                  <a:lnTo>
                    <a:pt x="75" y="603"/>
                  </a:lnTo>
                  <a:lnTo>
                    <a:pt x="160" y="712"/>
                  </a:lnTo>
                  <a:lnTo>
                    <a:pt x="160" y="768"/>
                  </a:lnTo>
                  <a:lnTo>
                    <a:pt x="201" y="793"/>
                  </a:lnTo>
                  <a:lnTo>
                    <a:pt x="247" y="785"/>
                  </a:lnTo>
                  <a:lnTo>
                    <a:pt x="304" y="819"/>
                  </a:lnTo>
                  <a:lnTo>
                    <a:pt x="373" y="839"/>
                  </a:lnTo>
                  <a:lnTo>
                    <a:pt x="407" y="835"/>
                  </a:lnTo>
                  <a:lnTo>
                    <a:pt x="444" y="831"/>
                  </a:lnTo>
                  <a:lnTo>
                    <a:pt x="523" y="779"/>
                  </a:lnTo>
                  <a:lnTo>
                    <a:pt x="549" y="783"/>
                  </a:lnTo>
                  <a:lnTo>
                    <a:pt x="558" y="807"/>
                  </a:lnTo>
                  <a:lnTo>
                    <a:pt x="580" y="813"/>
                  </a:lnTo>
                  <a:lnTo>
                    <a:pt x="610" y="857"/>
                  </a:lnTo>
                  <a:lnTo>
                    <a:pt x="590" y="901"/>
                  </a:lnTo>
                  <a:lnTo>
                    <a:pt x="602" y="930"/>
                  </a:lnTo>
                  <a:lnTo>
                    <a:pt x="635" y="942"/>
                  </a:lnTo>
                  <a:lnTo>
                    <a:pt x="641" y="978"/>
                  </a:lnTo>
                  <a:lnTo>
                    <a:pt x="681" y="982"/>
                  </a:lnTo>
                  <a:lnTo>
                    <a:pt x="687" y="964"/>
                  </a:lnTo>
                  <a:lnTo>
                    <a:pt x="744" y="934"/>
                  </a:lnTo>
                  <a:lnTo>
                    <a:pt x="779" y="936"/>
                  </a:lnTo>
                  <a:lnTo>
                    <a:pt x="821" y="982"/>
                  </a:lnTo>
                  <a:lnTo>
                    <a:pt x="848" y="970"/>
                  </a:lnTo>
                  <a:lnTo>
                    <a:pt x="866" y="972"/>
                  </a:lnTo>
                  <a:lnTo>
                    <a:pt x="874" y="994"/>
                  </a:lnTo>
                  <a:lnTo>
                    <a:pt x="888" y="996"/>
                  </a:lnTo>
                  <a:lnTo>
                    <a:pt x="907" y="968"/>
                  </a:lnTo>
                  <a:lnTo>
                    <a:pt x="986" y="938"/>
                  </a:lnTo>
                  <a:lnTo>
                    <a:pt x="1057" y="853"/>
                  </a:lnTo>
                  <a:lnTo>
                    <a:pt x="1081" y="771"/>
                  </a:lnTo>
                  <a:lnTo>
                    <a:pt x="1079" y="718"/>
                  </a:lnTo>
                  <a:lnTo>
                    <a:pt x="1049" y="712"/>
                  </a:lnTo>
                  <a:lnTo>
                    <a:pt x="1067" y="692"/>
                  </a:lnTo>
                  <a:lnTo>
                    <a:pt x="1063" y="660"/>
                  </a:lnTo>
                  <a:lnTo>
                    <a:pt x="988" y="585"/>
                  </a:lnTo>
                  <a:lnTo>
                    <a:pt x="988" y="547"/>
                  </a:lnTo>
                  <a:lnTo>
                    <a:pt x="1010" y="519"/>
                  </a:lnTo>
                  <a:lnTo>
                    <a:pt x="1032" y="509"/>
                  </a:lnTo>
                  <a:lnTo>
                    <a:pt x="1034" y="487"/>
                  </a:lnTo>
                  <a:lnTo>
                    <a:pt x="978" y="487"/>
                  </a:lnTo>
                  <a:lnTo>
                    <a:pt x="968" y="517"/>
                  </a:lnTo>
                  <a:lnTo>
                    <a:pt x="943" y="511"/>
                  </a:lnTo>
                  <a:lnTo>
                    <a:pt x="911" y="477"/>
                  </a:lnTo>
                  <a:lnTo>
                    <a:pt x="931" y="426"/>
                  </a:lnTo>
                  <a:lnTo>
                    <a:pt x="959" y="396"/>
                  </a:lnTo>
                  <a:lnTo>
                    <a:pt x="984" y="398"/>
                  </a:lnTo>
                  <a:lnTo>
                    <a:pt x="980" y="444"/>
                  </a:lnTo>
                  <a:lnTo>
                    <a:pt x="994" y="456"/>
                  </a:lnTo>
                  <a:lnTo>
                    <a:pt x="1028" y="422"/>
                  </a:lnTo>
                  <a:lnTo>
                    <a:pt x="1039" y="420"/>
                  </a:lnTo>
                  <a:lnTo>
                    <a:pt x="1036" y="394"/>
                  </a:lnTo>
                  <a:lnTo>
                    <a:pt x="1067" y="356"/>
                  </a:lnTo>
                  <a:lnTo>
                    <a:pt x="1091" y="358"/>
                  </a:lnTo>
                  <a:lnTo>
                    <a:pt x="1105" y="315"/>
                  </a:lnTo>
                  <a:lnTo>
                    <a:pt x="1121" y="306"/>
                  </a:lnTo>
                  <a:lnTo>
                    <a:pt x="1122" y="279"/>
                  </a:lnTo>
                  <a:lnTo>
                    <a:pt x="1107" y="262"/>
                  </a:lnTo>
                  <a:lnTo>
                    <a:pt x="1105" y="219"/>
                  </a:lnTo>
                  <a:lnTo>
                    <a:pt x="1136" y="217"/>
                  </a:lnTo>
                  <a:lnTo>
                    <a:pt x="1134" y="106"/>
                  </a:lnTo>
                  <a:lnTo>
                    <a:pt x="1112" y="119"/>
                  </a:lnTo>
                  <a:lnTo>
                    <a:pt x="1105" y="148"/>
                  </a:lnTo>
                  <a:lnTo>
                    <a:pt x="1069" y="148"/>
                  </a:lnTo>
                  <a:lnTo>
                    <a:pt x="967" y="90"/>
                  </a:lnTo>
                  <a:lnTo>
                    <a:pt x="893" y="1"/>
                  </a:lnTo>
                  <a:lnTo>
                    <a:pt x="817" y="0"/>
                  </a:lnTo>
                  <a:lnTo>
                    <a:pt x="798" y="16"/>
                  </a:lnTo>
                  <a:lnTo>
                    <a:pt x="823" y="72"/>
                  </a:lnTo>
                  <a:lnTo>
                    <a:pt x="814" y="124"/>
                  </a:lnTo>
                  <a:lnTo>
                    <a:pt x="784" y="137"/>
                  </a:lnTo>
                  <a:lnTo>
                    <a:pt x="767" y="136"/>
                  </a:lnTo>
                  <a:lnTo>
                    <a:pt x="765" y="187"/>
                  </a:lnTo>
                  <a:lnTo>
                    <a:pt x="783" y="191"/>
                  </a:lnTo>
                  <a:lnTo>
                    <a:pt x="815" y="177"/>
                  </a:lnTo>
                  <a:lnTo>
                    <a:pt x="856" y="197"/>
                  </a:lnTo>
                  <a:lnTo>
                    <a:pt x="856" y="217"/>
                  </a:lnTo>
                  <a:lnTo>
                    <a:pt x="827" y="219"/>
                  </a:lnTo>
                  <a:lnTo>
                    <a:pt x="803" y="271"/>
                  </a:lnTo>
                  <a:lnTo>
                    <a:pt x="781" y="273"/>
                  </a:lnTo>
                  <a:lnTo>
                    <a:pt x="704" y="374"/>
                  </a:lnTo>
                  <a:lnTo>
                    <a:pt x="624" y="410"/>
                  </a:lnTo>
                  <a:lnTo>
                    <a:pt x="568" y="414"/>
                  </a:lnTo>
                  <a:lnTo>
                    <a:pt x="531" y="388"/>
                  </a:lnTo>
                  <a:lnTo>
                    <a:pt x="478" y="416"/>
                  </a:lnTo>
                  <a:lnTo>
                    <a:pt x="420" y="398"/>
                  </a:lnTo>
                  <a:lnTo>
                    <a:pt x="407" y="360"/>
                  </a:lnTo>
                  <a:lnTo>
                    <a:pt x="310" y="354"/>
                  </a:lnTo>
                  <a:lnTo>
                    <a:pt x="259" y="271"/>
                  </a:lnTo>
                  <a:lnTo>
                    <a:pt x="237" y="271"/>
                  </a:lnTo>
                  <a:lnTo>
                    <a:pt x="220" y="232"/>
                  </a:lnTo>
                  <a:lnTo>
                    <a:pt x="199" y="23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6" name="Freeform 231">
              <a:extLst>
                <a:ext uri="{FF2B5EF4-FFF2-40B4-BE49-F238E27FC236}">
                  <a16:creationId xmlns:a16="http://schemas.microsoft.com/office/drawing/2014/main" xmlns="" id="{5AE1FF23-4C77-9946-AF6F-1EEAB03FAE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1775" y="3081338"/>
              <a:ext cx="657225" cy="314325"/>
            </a:xfrm>
            <a:custGeom>
              <a:avLst/>
              <a:gdLst>
                <a:gd name="T0" fmla="*/ 0 w 622"/>
                <a:gd name="T1" fmla="*/ 119 h 297"/>
                <a:gd name="T2" fmla="*/ 0 w 622"/>
                <a:gd name="T3" fmla="*/ 119 h 297"/>
                <a:gd name="T4" fmla="*/ 45 w 622"/>
                <a:gd name="T5" fmla="*/ 59 h 297"/>
                <a:gd name="T6" fmla="*/ 100 w 622"/>
                <a:gd name="T7" fmla="*/ 84 h 297"/>
                <a:gd name="T8" fmla="*/ 137 w 622"/>
                <a:gd name="T9" fmla="*/ 94 h 297"/>
                <a:gd name="T10" fmla="*/ 183 w 622"/>
                <a:gd name="T11" fmla="*/ 52 h 297"/>
                <a:gd name="T12" fmla="*/ 152 w 622"/>
                <a:gd name="T13" fmla="*/ 29 h 297"/>
                <a:gd name="T14" fmla="*/ 173 w 622"/>
                <a:gd name="T15" fmla="*/ 0 h 297"/>
                <a:gd name="T16" fmla="*/ 233 w 622"/>
                <a:gd name="T17" fmla="*/ 22 h 297"/>
                <a:gd name="T18" fmla="*/ 255 w 622"/>
                <a:gd name="T19" fmla="*/ 57 h 297"/>
                <a:gd name="T20" fmla="*/ 293 w 622"/>
                <a:gd name="T21" fmla="*/ 58 h 297"/>
                <a:gd name="T22" fmla="*/ 313 w 622"/>
                <a:gd name="T23" fmla="*/ 43 h 297"/>
                <a:gd name="T24" fmla="*/ 354 w 622"/>
                <a:gd name="T25" fmla="*/ 41 h 297"/>
                <a:gd name="T26" fmla="*/ 363 w 622"/>
                <a:gd name="T27" fmla="*/ 56 h 297"/>
                <a:gd name="T28" fmla="*/ 431 w 622"/>
                <a:gd name="T29" fmla="*/ 60 h 297"/>
                <a:gd name="T30" fmla="*/ 474 w 622"/>
                <a:gd name="T31" fmla="*/ 16 h 297"/>
                <a:gd name="T32" fmla="*/ 534 w 622"/>
                <a:gd name="T33" fmla="*/ 22 h 297"/>
                <a:gd name="T34" fmla="*/ 530 w 622"/>
                <a:gd name="T35" fmla="*/ 82 h 297"/>
                <a:gd name="T36" fmla="*/ 556 w 622"/>
                <a:gd name="T37" fmla="*/ 88 h 297"/>
                <a:gd name="T38" fmla="*/ 588 w 622"/>
                <a:gd name="T39" fmla="*/ 73 h 297"/>
                <a:gd name="T40" fmla="*/ 622 w 622"/>
                <a:gd name="T41" fmla="*/ 90 h 297"/>
                <a:gd name="T42" fmla="*/ 622 w 622"/>
                <a:gd name="T43" fmla="*/ 99 h 297"/>
                <a:gd name="T44" fmla="*/ 597 w 622"/>
                <a:gd name="T45" fmla="*/ 99 h 297"/>
                <a:gd name="T46" fmla="*/ 571 w 622"/>
                <a:gd name="T47" fmla="*/ 153 h 297"/>
                <a:gd name="T48" fmla="*/ 551 w 622"/>
                <a:gd name="T49" fmla="*/ 155 h 297"/>
                <a:gd name="T50" fmla="*/ 474 w 622"/>
                <a:gd name="T51" fmla="*/ 256 h 297"/>
                <a:gd name="T52" fmla="*/ 395 w 622"/>
                <a:gd name="T53" fmla="*/ 291 h 297"/>
                <a:gd name="T54" fmla="*/ 345 w 622"/>
                <a:gd name="T55" fmla="*/ 295 h 297"/>
                <a:gd name="T56" fmla="*/ 304 w 622"/>
                <a:gd name="T57" fmla="*/ 269 h 297"/>
                <a:gd name="T58" fmla="*/ 251 w 622"/>
                <a:gd name="T59" fmla="*/ 297 h 297"/>
                <a:gd name="T60" fmla="*/ 200 w 622"/>
                <a:gd name="T61" fmla="*/ 281 h 297"/>
                <a:gd name="T62" fmla="*/ 185 w 622"/>
                <a:gd name="T63" fmla="*/ 243 h 297"/>
                <a:gd name="T64" fmla="*/ 87 w 622"/>
                <a:gd name="T65" fmla="*/ 236 h 297"/>
                <a:gd name="T66" fmla="*/ 37 w 622"/>
                <a:gd name="T67" fmla="*/ 151 h 297"/>
                <a:gd name="T68" fmla="*/ 12 w 622"/>
                <a:gd name="T69" fmla="*/ 149 h 297"/>
                <a:gd name="T70" fmla="*/ 0 w 622"/>
                <a:gd name="T71" fmla="*/ 119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22" h="297">
                  <a:moveTo>
                    <a:pt x="0" y="119"/>
                  </a:moveTo>
                  <a:lnTo>
                    <a:pt x="0" y="119"/>
                  </a:lnTo>
                  <a:lnTo>
                    <a:pt x="45" y="59"/>
                  </a:lnTo>
                  <a:lnTo>
                    <a:pt x="100" y="84"/>
                  </a:lnTo>
                  <a:lnTo>
                    <a:pt x="137" y="94"/>
                  </a:lnTo>
                  <a:lnTo>
                    <a:pt x="183" y="52"/>
                  </a:lnTo>
                  <a:lnTo>
                    <a:pt x="152" y="29"/>
                  </a:lnTo>
                  <a:lnTo>
                    <a:pt x="173" y="0"/>
                  </a:lnTo>
                  <a:lnTo>
                    <a:pt x="233" y="22"/>
                  </a:lnTo>
                  <a:lnTo>
                    <a:pt x="255" y="57"/>
                  </a:lnTo>
                  <a:lnTo>
                    <a:pt x="293" y="58"/>
                  </a:lnTo>
                  <a:lnTo>
                    <a:pt x="313" y="43"/>
                  </a:lnTo>
                  <a:lnTo>
                    <a:pt x="354" y="41"/>
                  </a:lnTo>
                  <a:lnTo>
                    <a:pt x="363" y="56"/>
                  </a:lnTo>
                  <a:lnTo>
                    <a:pt x="431" y="60"/>
                  </a:lnTo>
                  <a:lnTo>
                    <a:pt x="474" y="16"/>
                  </a:lnTo>
                  <a:lnTo>
                    <a:pt x="534" y="22"/>
                  </a:lnTo>
                  <a:lnTo>
                    <a:pt x="530" y="82"/>
                  </a:lnTo>
                  <a:lnTo>
                    <a:pt x="556" y="88"/>
                  </a:lnTo>
                  <a:lnTo>
                    <a:pt x="588" y="73"/>
                  </a:lnTo>
                  <a:lnTo>
                    <a:pt x="622" y="90"/>
                  </a:lnTo>
                  <a:lnTo>
                    <a:pt x="622" y="99"/>
                  </a:lnTo>
                  <a:lnTo>
                    <a:pt x="597" y="99"/>
                  </a:lnTo>
                  <a:lnTo>
                    <a:pt x="571" y="153"/>
                  </a:lnTo>
                  <a:lnTo>
                    <a:pt x="551" y="155"/>
                  </a:lnTo>
                  <a:lnTo>
                    <a:pt x="474" y="256"/>
                  </a:lnTo>
                  <a:lnTo>
                    <a:pt x="395" y="291"/>
                  </a:lnTo>
                  <a:lnTo>
                    <a:pt x="345" y="295"/>
                  </a:lnTo>
                  <a:lnTo>
                    <a:pt x="304" y="269"/>
                  </a:lnTo>
                  <a:lnTo>
                    <a:pt x="251" y="297"/>
                  </a:lnTo>
                  <a:lnTo>
                    <a:pt x="200" y="281"/>
                  </a:lnTo>
                  <a:lnTo>
                    <a:pt x="185" y="243"/>
                  </a:lnTo>
                  <a:lnTo>
                    <a:pt x="87" y="236"/>
                  </a:lnTo>
                  <a:lnTo>
                    <a:pt x="37" y="151"/>
                  </a:lnTo>
                  <a:lnTo>
                    <a:pt x="12" y="149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7" name="Freeform 232">
              <a:extLst>
                <a:ext uri="{FF2B5EF4-FFF2-40B4-BE49-F238E27FC236}">
                  <a16:creationId xmlns:a16="http://schemas.microsoft.com/office/drawing/2014/main" xmlns="" id="{6D679EDB-AF06-3E42-A68E-EB08AA3D3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3788" y="3294063"/>
              <a:ext cx="100013" cy="174625"/>
            </a:xfrm>
            <a:custGeom>
              <a:avLst/>
              <a:gdLst>
                <a:gd name="T0" fmla="*/ 3 w 95"/>
                <a:gd name="T1" fmla="*/ 107 h 166"/>
                <a:gd name="T2" fmla="*/ 3 w 95"/>
                <a:gd name="T3" fmla="*/ 107 h 166"/>
                <a:gd name="T4" fmla="*/ 18 w 95"/>
                <a:gd name="T5" fmla="*/ 113 h 166"/>
                <a:gd name="T6" fmla="*/ 22 w 95"/>
                <a:gd name="T7" fmla="*/ 164 h 166"/>
                <a:gd name="T8" fmla="*/ 51 w 95"/>
                <a:gd name="T9" fmla="*/ 166 h 166"/>
                <a:gd name="T10" fmla="*/ 78 w 95"/>
                <a:gd name="T11" fmla="*/ 134 h 166"/>
                <a:gd name="T12" fmla="*/ 69 w 95"/>
                <a:gd name="T13" fmla="*/ 126 h 166"/>
                <a:gd name="T14" fmla="*/ 70 w 95"/>
                <a:gd name="T15" fmla="*/ 92 h 166"/>
                <a:gd name="T16" fmla="*/ 94 w 95"/>
                <a:gd name="T17" fmla="*/ 62 h 166"/>
                <a:gd name="T18" fmla="*/ 82 w 95"/>
                <a:gd name="T19" fmla="*/ 39 h 166"/>
                <a:gd name="T20" fmla="*/ 90 w 95"/>
                <a:gd name="T21" fmla="*/ 30 h 166"/>
                <a:gd name="T22" fmla="*/ 95 w 95"/>
                <a:gd name="T23" fmla="*/ 6 h 166"/>
                <a:gd name="T24" fmla="*/ 80 w 95"/>
                <a:gd name="T25" fmla="*/ 0 h 166"/>
                <a:gd name="T26" fmla="*/ 68 w 95"/>
                <a:gd name="T27" fmla="*/ 6 h 166"/>
                <a:gd name="T28" fmla="*/ 53 w 95"/>
                <a:gd name="T29" fmla="*/ 52 h 166"/>
                <a:gd name="T30" fmla="*/ 28 w 95"/>
                <a:gd name="T31" fmla="*/ 50 h 166"/>
                <a:gd name="T32" fmla="*/ 0 w 95"/>
                <a:gd name="T33" fmla="*/ 83 h 166"/>
                <a:gd name="T34" fmla="*/ 3 w 95"/>
                <a:gd name="T35" fmla="*/ 10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5" h="166">
                  <a:moveTo>
                    <a:pt x="3" y="107"/>
                  </a:moveTo>
                  <a:lnTo>
                    <a:pt x="3" y="107"/>
                  </a:lnTo>
                  <a:lnTo>
                    <a:pt x="18" y="113"/>
                  </a:lnTo>
                  <a:lnTo>
                    <a:pt x="22" y="164"/>
                  </a:lnTo>
                  <a:lnTo>
                    <a:pt x="51" y="166"/>
                  </a:lnTo>
                  <a:lnTo>
                    <a:pt x="78" y="134"/>
                  </a:lnTo>
                  <a:lnTo>
                    <a:pt x="69" y="126"/>
                  </a:lnTo>
                  <a:lnTo>
                    <a:pt x="70" y="92"/>
                  </a:lnTo>
                  <a:lnTo>
                    <a:pt x="94" y="62"/>
                  </a:lnTo>
                  <a:lnTo>
                    <a:pt x="82" y="39"/>
                  </a:lnTo>
                  <a:lnTo>
                    <a:pt x="90" y="30"/>
                  </a:lnTo>
                  <a:lnTo>
                    <a:pt x="95" y="6"/>
                  </a:lnTo>
                  <a:lnTo>
                    <a:pt x="80" y="0"/>
                  </a:lnTo>
                  <a:lnTo>
                    <a:pt x="68" y="6"/>
                  </a:lnTo>
                  <a:lnTo>
                    <a:pt x="53" y="52"/>
                  </a:lnTo>
                  <a:lnTo>
                    <a:pt x="28" y="50"/>
                  </a:lnTo>
                  <a:lnTo>
                    <a:pt x="0" y="83"/>
                  </a:lnTo>
                  <a:lnTo>
                    <a:pt x="3" y="10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8" name="Freeform 233">
              <a:extLst>
                <a:ext uri="{FF2B5EF4-FFF2-40B4-BE49-F238E27FC236}">
                  <a16:creationId xmlns:a16="http://schemas.microsoft.com/office/drawing/2014/main" xmlns="" id="{3A1EAED7-A075-7E4C-B0DB-A6BD8E0AD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4113" y="3440113"/>
              <a:ext cx="87313" cy="133350"/>
            </a:xfrm>
            <a:custGeom>
              <a:avLst/>
              <a:gdLst>
                <a:gd name="T0" fmla="*/ 25 w 82"/>
                <a:gd name="T1" fmla="*/ 0 h 126"/>
                <a:gd name="T2" fmla="*/ 25 w 82"/>
                <a:gd name="T3" fmla="*/ 0 h 126"/>
                <a:gd name="T4" fmla="*/ 74 w 82"/>
                <a:gd name="T5" fmla="*/ 40 h 126"/>
                <a:gd name="T6" fmla="*/ 82 w 82"/>
                <a:gd name="T7" fmla="*/ 78 h 126"/>
                <a:gd name="T8" fmla="*/ 80 w 82"/>
                <a:gd name="T9" fmla="*/ 99 h 126"/>
                <a:gd name="T10" fmla="*/ 57 w 82"/>
                <a:gd name="T11" fmla="*/ 125 h 126"/>
                <a:gd name="T12" fmla="*/ 36 w 82"/>
                <a:gd name="T13" fmla="*/ 126 h 126"/>
                <a:gd name="T14" fmla="*/ 13 w 82"/>
                <a:gd name="T15" fmla="*/ 76 h 126"/>
                <a:gd name="T16" fmla="*/ 4 w 82"/>
                <a:gd name="T17" fmla="*/ 53 h 126"/>
                <a:gd name="T18" fmla="*/ 14 w 82"/>
                <a:gd name="T19" fmla="*/ 45 h 126"/>
                <a:gd name="T20" fmla="*/ 12 w 82"/>
                <a:gd name="T21" fmla="*/ 35 h 126"/>
                <a:gd name="T22" fmla="*/ 0 w 82"/>
                <a:gd name="T23" fmla="*/ 30 h 126"/>
                <a:gd name="T24" fmla="*/ 25 w 82"/>
                <a:gd name="T2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6">
                  <a:moveTo>
                    <a:pt x="25" y="0"/>
                  </a:moveTo>
                  <a:lnTo>
                    <a:pt x="25" y="0"/>
                  </a:lnTo>
                  <a:lnTo>
                    <a:pt x="74" y="40"/>
                  </a:lnTo>
                  <a:lnTo>
                    <a:pt x="82" y="78"/>
                  </a:lnTo>
                  <a:lnTo>
                    <a:pt x="80" y="99"/>
                  </a:lnTo>
                  <a:lnTo>
                    <a:pt x="57" y="125"/>
                  </a:lnTo>
                  <a:lnTo>
                    <a:pt x="36" y="126"/>
                  </a:lnTo>
                  <a:lnTo>
                    <a:pt x="13" y="76"/>
                  </a:lnTo>
                  <a:lnTo>
                    <a:pt x="4" y="53"/>
                  </a:lnTo>
                  <a:lnTo>
                    <a:pt x="14" y="45"/>
                  </a:lnTo>
                  <a:lnTo>
                    <a:pt x="12" y="35"/>
                  </a:lnTo>
                  <a:lnTo>
                    <a:pt x="0" y="3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9" name="Freeform 234">
              <a:extLst>
                <a:ext uri="{FF2B5EF4-FFF2-40B4-BE49-F238E27FC236}">
                  <a16:creationId xmlns:a16="http://schemas.microsoft.com/office/drawing/2014/main" xmlns="" id="{E5A4582C-7F6D-E241-8523-5EA76A81D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8175" y="3059113"/>
              <a:ext cx="827088" cy="454025"/>
            </a:xfrm>
            <a:custGeom>
              <a:avLst/>
              <a:gdLst>
                <a:gd name="T0" fmla="*/ 55 w 783"/>
                <a:gd name="T1" fmla="*/ 284 h 428"/>
                <a:gd name="T2" fmla="*/ 55 w 783"/>
                <a:gd name="T3" fmla="*/ 284 h 428"/>
                <a:gd name="T4" fmla="*/ 87 w 783"/>
                <a:gd name="T5" fmla="*/ 270 h 428"/>
                <a:gd name="T6" fmla="*/ 123 w 783"/>
                <a:gd name="T7" fmla="*/ 269 h 428"/>
                <a:gd name="T8" fmla="*/ 125 w 783"/>
                <a:gd name="T9" fmla="*/ 324 h 428"/>
                <a:gd name="T10" fmla="*/ 104 w 783"/>
                <a:gd name="T11" fmla="*/ 324 h 428"/>
                <a:gd name="T12" fmla="*/ 88 w 783"/>
                <a:gd name="T13" fmla="*/ 350 h 428"/>
                <a:gd name="T14" fmla="*/ 109 w 783"/>
                <a:gd name="T15" fmla="*/ 385 h 428"/>
                <a:gd name="T16" fmla="*/ 140 w 783"/>
                <a:gd name="T17" fmla="*/ 403 h 428"/>
                <a:gd name="T18" fmla="*/ 143 w 783"/>
                <a:gd name="T19" fmla="*/ 423 h 428"/>
                <a:gd name="T20" fmla="*/ 154 w 783"/>
                <a:gd name="T21" fmla="*/ 419 h 428"/>
                <a:gd name="T22" fmla="*/ 165 w 783"/>
                <a:gd name="T23" fmla="*/ 406 h 428"/>
                <a:gd name="T24" fmla="*/ 182 w 783"/>
                <a:gd name="T25" fmla="*/ 410 h 428"/>
                <a:gd name="T26" fmla="*/ 191 w 783"/>
                <a:gd name="T27" fmla="*/ 428 h 428"/>
                <a:gd name="T28" fmla="*/ 213 w 783"/>
                <a:gd name="T29" fmla="*/ 428 h 428"/>
                <a:gd name="T30" fmla="*/ 213 w 783"/>
                <a:gd name="T31" fmla="*/ 405 h 428"/>
                <a:gd name="T32" fmla="*/ 200 w 783"/>
                <a:gd name="T33" fmla="*/ 365 h 428"/>
                <a:gd name="T34" fmla="*/ 193 w 783"/>
                <a:gd name="T35" fmla="*/ 333 h 428"/>
                <a:gd name="T36" fmla="*/ 233 w 783"/>
                <a:gd name="T37" fmla="*/ 315 h 428"/>
                <a:gd name="T38" fmla="*/ 286 w 783"/>
                <a:gd name="T39" fmla="*/ 324 h 428"/>
                <a:gd name="T40" fmla="*/ 320 w 783"/>
                <a:gd name="T41" fmla="*/ 358 h 428"/>
                <a:gd name="T42" fmla="*/ 395 w 783"/>
                <a:gd name="T43" fmla="*/ 350 h 428"/>
                <a:gd name="T44" fmla="*/ 437 w 783"/>
                <a:gd name="T45" fmla="*/ 410 h 428"/>
                <a:gd name="T46" fmla="*/ 487 w 783"/>
                <a:gd name="T47" fmla="*/ 413 h 428"/>
                <a:gd name="T48" fmla="*/ 501 w 783"/>
                <a:gd name="T49" fmla="*/ 390 h 428"/>
                <a:gd name="T50" fmla="*/ 518 w 783"/>
                <a:gd name="T51" fmla="*/ 386 h 428"/>
                <a:gd name="T52" fmla="*/ 520 w 783"/>
                <a:gd name="T53" fmla="*/ 361 h 428"/>
                <a:gd name="T54" fmla="*/ 546 w 783"/>
                <a:gd name="T55" fmla="*/ 360 h 428"/>
                <a:gd name="T56" fmla="*/ 560 w 783"/>
                <a:gd name="T57" fmla="*/ 376 h 428"/>
                <a:gd name="T58" fmla="*/ 574 w 783"/>
                <a:gd name="T59" fmla="*/ 344 h 428"/>
                <a:gd name="T60" fmla="*/ 691 w 783"/>
                <a:gd name="T61" fmla="*/ 360 h 428"/>
                <a:gd name="T62" fmla="*/ 711 w 783"/>
                <a:gd name="T63" fmla="*/ 334 h 428"/>
                <a:gd name="T64" fmla="*/ 678 w 783"/>
                <a:gd name="T65" fmla="*/ 293 h 428"/>
                <a:gd name="T66" fmla="*/ 722 w 783"/>
                <a:gd name="T67" fmla="*/ 196 h 428"/>
                <a:gd name="T68" fmla="*/ 758 w 783"/>
                <a:gd name="T69" fmla="*/ 198 h 428"/>
                <a:gd name="T70" fmla="*/ 783 w 783"/>
                <a:gd name="T71" fmla="*/ 138 h 428"/>
                <a:gd name="T72" fmla="*/ 733 w 783"/>
                <a:gd name="T73" fmla="*/ 133 h 428"/>
                <a:gd name="T74" fmla="*/ 705 w 783"/>
                <a:gd name="T75" fmla="*/ 106 h 428"/>
                <a:gd name="T76" fmla="*/ 627 w 783"/>
                <a:gd name="T77" fmla="*/ 115 h 428"/>
                <a:gd name="T78" fmla="*/ 525 w 783"/>
                <a:gd name="T79" fmla="*/ 17 h 428"/>
                <a:gd name="T80" fmla="*/ 490 w 783"/>
                <a:gd name="T81" fmla="*/ 49 h 428"/>
                <a:gd name="T82" fmla="*/ 382 w 783"/>
                <a:gd name="T83" fmla="*/ 0 h 428"/>
                <a:gd name="T84" fmla="*/ 249 w 783"/>
                <a:gd name="T85" fmla="*/ 65 h 428"/>
                <a:gd name="T86" fmla="*/ 246 w 783"/>
                <a:gd name="T87" fmla="*/ 111 h 428"/>
                <a:gd name="T88" fmla="*/ 277 w 783"/>
                <a:gd name="T89" fmla="*/ 147 h 428"/>
                <a:gd name="T90" fmla="*/ 216 w 783"/>
                <a:gd name="T91" fmla="*/ 181 h 428"/>
                <a:gd name="T92" fmla="*/ 138 w 783"/>
                <a:gd name="T93" fmla="*/ 179 h 428"/>
                <a:gd name="T94" fmla="*/ 121 w 783"/>
                <a:gd name="T95" fmla="*/ 155 h 428"/>
                <a:gd name="T96" fmla="*/ 60 w 783"/>
                <a:gd name="T97" fmla="*/ 152 h 428"/>
                <a:gd name="T98" fmla="*/ 2 w 783"/>
                <a:gd name="T99" fmla="*/ 189 h 428"/>
                <a:gd name="T100" fmla="*/ 0 w 783"/>
                <a:gd name="T101" fmla="*/ 240 h 428"/>
                <a:gd name="T102" fmla="*/ 55 w 783"/>
                <a:gd name="T103" fmla="*/ 284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83" h="428">
                  <a:moveTo>
                    <a:pt x="55" y="284"/>
                  </a:moveTo>
                  <a:lnTo>
                    <a:pt x="55" y="284"/>
                  </a:lnTo>
                  <a:lnTo>
                    <a:pt x="87" y="270"/>
                  </a:lnTo>
                  <a:lnTo>
                    <a:pt x="123" y="269"/>
                  </a:lnTo>
                  <a:lnTo>
                    <a:pt x="125" y="324"/>
                  </a:lnTo>
                  <a:lnTo>
                    <a:pt x="104" y="324"/>
                  </a:lnTo>
                  <a:lnTo>
                    <a:pt x="88" y="350"/>
                  </a:lnTo>
                  <a:lnTo>
                    <a:pt x="109" y="385"/>
                  </a:lnTo>
                  <a:lnTo>
                    <a:pt x="140" y="403"/>
                  </a:lnTo>
                  <a:lnTo>
                    <a:pt x="143" y="423"/>
                  </a:lnTo>
                  <a:lnTo>
                    <a:pt x="154" y="419"/>
                  </a:lnTo>
                  <a:lnTo>
                    <a:pt x="165" y="406"/>
                  </a:lnTo>
                  <a:lnTo>
                    <a:pt x="182" y="410"/>
                  </a:lnTo>
                  <a:lnTo>
                    <a:pt x="191" y="428"/>
                  </a:lnTo>
                  <a:lnTo>
                    <a:pt x="213" y="428"/>
                  </a:lnTo>
                  <a:lnTo>
                    <a:pt x="213" y="405"/>
                  </a:lnTo>
                  <a:lnTo>
                    <a:pt x="200" y="365"/>
                  </a:lnTo>
                  <a:lnTo>
                    <a:pt x="193" y="333"/>
                  </a:lnTo>
                  <a:lnTo>
                    <a:pt x="233" y="315"/>
                  </a:lnTo>
                  <a:lnTo>
                    <a:pt x="286" y="324"/>
                  </a:lnTo>
                  <a:lnTo>
                    <a:pt x="320" y="358"/>
                  </a:lnTo>
                  <a:lnTo>
                    <a:pt x="395" y="350"/>
                  </a:lnTo>
                  <a:lnTo>
                    <a:pt x="437" y="410"/>
                  </a:lnTo>
                  <a:lnTo>
                    <a:pt x="487" y="413"/>
                  </a:lnTo>
                  <a:lnTo>
                    <a:pt x="501" y="390"/>
                  </a:lnTo>
                  <a:lnTo>
                    <a:pt x="518" y="386"/>
                  </a:lnTo>
                  <a:lnTo>
                    <a:pt x="520" y="361"/>
                  </a:lnTo>
                  <a:lnTo>
                    <a:pt x="546" y="360"/>
                  </a:lnTo>
                  <a:lnTo>
                    <a:pt x="560" y="376"/>
                  </a:lnTo>
                  <a:lnTo>
                    <a:pt x="574" y="344"/>
                  </a:lnTo>
                  <a:lnTo>
                    <a:pt x="691" y="360"/>
                  </a:lnTo>
                  <a:lnTo>
                    <a:pt x="711" y="334"/>
                  </a:lnTo>
                  <a:lnTo>
                    <a:pt x="678" y="293"/>
                  </a:lnTo>
                  <a:lnTo>
                    <a:pt x="722" y="196"/>
                  </a:lnTo>
                  <a:lnTo>
                    <a:pt x="758" y="198"/>
                  </a:lnTo>
                  <a:lnTo>
                    <a:pt x="783" y="138"/>
                  </a:lnTo>
                  <a:lnTo>
                    <a:pt x="733" y="133"/>
                  </a:lnTo>
                  <a:lnTo>
                    <a:pt x="705" y="106"/>
                  </a:lnTo>
                  <a:lnTo>
                    <a:pt x="627" y="115"/>
                  </a:lnTo>
                  <a:lnTo>
                    <a:pt x="525" y="17"/>
                  </a:lnTo>
                  <a:lnTo>
                    <a:pt x="490" y="49"/>
                  </a:lnTo>
                  <a:lnTo>
                    <a:pt x="382" y="0"/>
                  </a:lnTo>
                  <a:lnTo>
                    <a:pt x="249" y="65"/>
                  </a:lnTo>
                  <a:lnTo>
                    <a:pt x="246" y="111"/>
                  </a:lnTo>
                  <a:lnTo>
                    <a:pt x="277" y="147"/>
                  </a:lnTo>
                  <a:lnTo>
                    <a:pt x="216" y="181"/>
                  </a:lnTo>
                  <a:lnTo>
                    <a:pt x="138" y="179"/>
                  </a:lnTo>
                  <a:lnTo>
                    <a:pt x="121" y="155"/>
                  </a:lnTo>
                  <a:lnTo>
                    <a:pt x="60" y="152"/>
                  </a:lnTo>
                  <a:lnTo>
                    <a:pt x="2" y="189"/>
                  </a:lnTo>
                  <a:lnTo>
                    <a:pt x="0" y="240"/>
                  </a:lnTo>
                  <a:lnTo>
                    <a:pt x="55" y="28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0" name="Freeform 235">
              <a:extLst>
                <a:ext uri="{FF2B5EF4-FFF2-40B4-BE49-F238E27FC236}">
                  <a16:creationId xmlns:a16="http://schemas.microsoft.com/office/drawing/2014/main" xmlns="" id="{5D55CE21-EE70-7B42-8CD1-716C53EA1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8513" y="3481388"/>
              <a:ext cx="322263" cy="195263"/>
            </a:xfrm>
            <a:custGeom>
              <a:avLst/>
              <a:gdLst>
                <a:gd name="T0" fmla="*/ 37 w 305"/>
                <a:gd name="T1" fmla="*/ 34 h 184"/>
                <a:gd name="T2" fmla="*/ 37 w 305"/>
                <a:gd name="T3" fmla="*/ 34 h 184"/>
                <a:gd name="T4" fmla="*/ 32 w 305"/>
                <a:gd name="T5" fmla="*/ 54 h 184"/>
                <a:gd name="T6" fmla="*/ 0 w 305"/>
                <a:gd name="T7" fmla="*/ 54 h 184"/>
                <a:gd name="T8" fmla="*/ 0 w 305"/>
                <a:gd name="T9" fmla="*/ 82 h 184"/>
                <a:gd name="T10" fmla="*/ 35 w 305"/>
                <a:gd name="T11" fmla="*/ 105 h 184"/>
                <a:gd name="T12" fmla="*/ 24 w 305"/>
                <a:gd name="T13" fmla="*/ 137 h 184"/>
                <a:gd name="T14" fmla="*/ 24 w 305"/>
                <a:gd name="T15" fmla="*/ 152 h 184"/>
                <a:gd name="T16" fmla="*/ 39 w 305"/>
                <a:gd name="T17" fmla="*/ 154 h 184"/>
                <a:gd name="T18" fmla="*/ 58 w 305"/>
                <a:gd name="T19" fmla="*/ 129 h 184"/>
                <a:gd name="T20" fmla="*/ 101 w 305"/>
                <a:gd name="T21" fmla="*/ 119 h 184"/>
                <a:gd name="T22" fmla="*/ 194 w 305"/>
                <a:gd name="T23" fmla="*/ 154 h 184"/>
                <a:gd name="T24" fmla="*/ 195 w 305"/>
                <a:gd name="T25" fmla="*/ 180 h 184"/>
                <a:gd name="T26" fmla="*/ 247 w 305"/>
                <a:gd name="T27" fmla="*/ 184 h 184"/>
                <a:gd name="T28" fmla="*/ 305 w 305"/>
                <a:gd name="T29" fmla="*/ 124 h 184"/>
                <a:gd name="T30" fmla="*/ 298 w 305"/>
                <a:gd name="T31" fmla="*/ 104 h 184"/>
                <a:gd name="T32" fmla="*/ 259 w 305"/>
                <a:gd name="T33" fmla="*/ 96 h 184"/>
                <a:gd name="T34" fmla="*/ 151 w 305"/>
                <a:gd name="T35" fmla="*/ 25 h 184"/>
                <a:gd name="T36" fmla="*/ 146 w 305"/>
                <a:gd name="T37" fmla="*/ 0 h 184"/>
                <a:gd name="T38" fmla="*/ 105 w 305"/>
                <a:gd name="T39" fmla="*/ 0 h 184"/>
                <a:gd name="T40" fmla="*/ 87 w 305"/>
                <a:gd name="T41" fmla="*/ 34 h 184"/>
                <a:gd name="T42" fmla="*/ 69 w 305"/>
                <a:gd name="T43" fmla="*/ 34 h 184"/>
                <a:gd name="T44" fmla="*/ 37 w 305"/>
                <a:gd name="T45" fmla="*/ 3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5" h="184">
                  <a:moveTo>
                    <a:pt x="37" y="34"/>
                  </a:moveTo>
                  <a:lnTo>
                    <a:pt x="37" y="34"/>
                  </a:lnTo>
                  <a:lnTo>
                    <a:pt x="32" y="54"/>
                  </a:lnTo>
                  <a:lnTo>
                    <a:pt x="0" y="54"/>
                  </a:lnTo>
                  <a:lnTo>
                    <a:pt x="0" y="82"/>
                  </a:lnTo>
                  <a:lnTo>
                    <a:pt x="35" y="105"/>
                  </a:lnTo>
                  <a:lnTo>
                    <a:pt x="24" y="137"/>
                  </a:lnTo>
                  <a:lnTo>
                    <a:pt x="24" y="152"/>
                  </a:lnTo>
                  <a:lnTo>
                    <a:pt x="39" y="154"/>
                  </a:lnTo>
                  <a:lnTo>
                    <a:pt x="58" y="129"/>
                  </a:lnTo>
                  <a:lnTo>
                    <a:pt x="101" y="119"/>
                  </a:lnTo>
                  <a:lnTo>
                    <a:pt x="194" y="154"/>
                  </a:lnTo>
                  <a:lnTo>
                    <a:pt x="195" y="180"/>
                  </a:lnTo>
                  <a:lnTo>
                    <a:pt x="247" y="184"/>
                  </a:lnTo>
                  <a:lnTo>
                    <a:pt x="305" y="124"/>
                  </a:lnTo>
                  <a:lnTo>
                    <a:pt x="298" y="104"/>
                  </a:lnTo>
                  <a:lnTo>
                    <a:pt x="259" y="96"/>
                  </a:lnTo>
                  <a:lnTo>
                    <a:pt x="151" y="25"/>
                  </a:lnTo>
                  <a:lnTo>
                    <a:pt x="146" y="0"/>
                  </a:lnTo>
                  <a:lnTo>
                    <a:pt x="105" y="0"/>
                  </a:lnTo>
                  <a:lnTo>
                    <a:pt x="87" y="34"/>
                  </a:lnTo>
                  <a:lnTo>
                    <a:pt x="69" y="34"/>
                  </a:lnTo>
                  <a:lnTo>
                    <a:pt x="37" y="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1" name="Freeform 236">
              <a:extLst>
                <a:ext uri="{FF2B5EF4-FFF2-40B4-BE49-F238E27FC236}">
                  <a16:creationId xmlns:a16="http://schemas.microsoft.com/office/drawing/2014/main" xmlns="" id="{CA636490-5984-7449-9673-15A25C8B5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9313" y="3398838"/>
              <a:ext cx="398463" cy="215900"/>
            </a:xfrm>
            <a:custGeom>
              <a:avLst/>
              <a:gdLst>
                <a:gd name="T0" fmla="*/ 266 w 378"/>
                <a:gd name="T1" fmla="*/ 202 h 203"/>
                <a:gd name="T2" fmla="*/ 266 w 378"/>
                <a:gd name="T3" fmla="*/ 202 h 203"/>
                <a:gd name="T4" fmla="*/ 290 w 378"/>
                <a:gd name="T5" fmla="*/ 203 h 203"/>
                <a:gd name="T6" fmla="*/ 290 w 378"/>
                <a:gd name="T7" fmla="*/ 162 h 203"/>
                <a:gd name="T8" fmla="*/ 267 w 378"/>
                <a:gd name="T9" fmla="*/ 148 h 203"/>
                <a:gd name="T10" fmla="*/ 305 w 378"/>
                <a:gd name="T11" fmla="*/ 100 h 203"/>
                <a:gd name="T12" fmla="*/ 321 w 378"/>
                <a:gd name="T13" fmla="*/ 100 h 203"/>
                <a:gd name="T14" fmla="*/ 337 w 378"/>
                <a:gd name="T15" fmla="*/ 118 h 203"/>
                <a:gd name="T16" fmla="*/ 378 w 378"/>
                <a:gd name="T17" fmla="*/ 102 h 203"/>
                <a:gd name="T18" fmla="*/ 321 w 378"/>
                <a:gd name="T19" fmla="*/ 83 h 203"/>
                <a:gd name="T20" fmla="*/ 319 w 378"/>
                <a:gd name="T21" fmla="*/ 71 h 203"/>
                <a:gd name="T22" fmla="*/ 305 w 378"/>
                <a:gd name="T23" fmla="*/ 74 h 203"/>
                <a:gd name="T24" fmla="*/ 292 w 378"/>
                <a:gd name="T25" fmla="*/ 97 h 203"/>
                <a:gd name="T26" fmla="*/ 235 w 378"/>
                <a:gd name="T27" fmla="*/ 96 h 203"/>
                <a:gd name="T28" fmla="*/ 193 w 378"/>
                <a:gd name="T29" fmla="*/ 36 h 203"/>
                <a:gd name="T30" fmla="*/ 119 w 378"/>
                <a:gd name="T31" fmla="*/ 43 h 203"/>
                <a:gd name="T32" fmla="*/ 84 w 378"/>
                <a:gd name="T33" fmla="*/ 9 h 203"/>
                <a:gd name="T34" fmla="*/ 35 w 378"/>
                <a:gd name="T35" fmla="*/ 0 h 203"/>
                <a:gd name="T36" fmla="*/ 0 w 378"/>
                <a:gd name="T37" fmla="*/ 15 h 203"/>
                <a:gd name="T38" fmla="*/ 21 w 378"/>
                <a:gd name="T39" fmla="*/ 83 h 203"/>
                <a:gd name="T40" fmla="*/ 21 w 378"/>
                <a:gd name="T41" fmla="*/ 106 h 203"/>
                <a:gd name="T42" fmla="*/ 36 w 378"/>
                <a:gd name="T43" fmla="*/ 106 h 203"/>
                <a:gd name="T44" fmla="*/ 54 w 378"/>
                <a:gd name="T45" fmla="*/ 71 h 203"/>
                <a:gd name="T46" fmla="*/ 103 w 378"/>
                <a:gd name="T47" fmla="*/ 72 h 203"/>
                <a:gd name="T48" fmla="*/ 110 w 378"/>
                <a:gd name="T49" fmla="*/ 99 h 203"/>
                <a:gd name="T50" fmla="*/ 214 w 378"/>
                <a:gd name="T51" fmla="*/ 168 h 203"/>
                <a:gd name="T52" fmla="*/ 254 w 378"/>
                <a:gd name="T53" fmla="*/ 177 h 203"/>
                <a:gd name="T54" fmla="*/ 266 w 378"/>
                <a:gd name="T55" fmla="*/ 20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8" h="203">
                  <a:moveTo>
                    <a:pt x="266" y="202"/>
                  </a:moveTo>
                  <a:lnTo>
                    <a:pt x="266" y="202"/>
                  </a:lnTo>
                  <a:lnTo>
                    <a:pt x="290" y="203"/>
                  </a:lnTo>
                  <a:lnTo>
                    <a:pt x="290" y="162"/>
                  </a:lnTo>
                  <a:lnTo>
                    <a:pt x="267" y="148"/>
                  </a:lnTo>
                  <a:lnTo>
                    <a:pt x="305" y="100"/>
                  </a:lnTo>
                  <a:lnTo>
                    <a:pt x="321" y="100"/>
                  </a:lnTo>
                  <a:lnTo>
                    <a:pt x="337" y="118"/>
                  </a:lnTo>
                  <a:lnTo>
                    <a:pt x="378" y="102"/>
                  </a:lnTo>
                  <a:lnTo>
                    <a:pt x="321" y="83"/>
                  </a:lnTo>
                  <a:lnTo>
                    <a:pt x="319" y="71"/>
                  </a:lnTo>
                  <a:lnTo>
                    <a:pt x="305" y="74"/>
                  </a:lnTo>
                  <a:lnTo>
                    <a:pt x="292" y="97"/>
                  </a:lnTo>
                  <a:lnTo>
                    <a:pt x="235" y="96"/>
                  </a:lnTo>
                  <a:lnTo>
                    <a:pt x="193" y="36"/>
                  </a:lnTo>
                  <a:lnTo>
                    <a:pt x="119" y="43"/>
                  </a:lnTo>
                  <a:lnTo>
                    <a:pt x="84" y="9"/>
                  </a:lnTo>
                  <a:lnTo>
                    <a:pt x="35" y="0"/>
                  </a:lnTo>
                  <a:lnTo>
                    <a:pt x="0" y="15"/>
                  </a:lnTo>
                  <a:lnTo>
                    <a:pt x="21" y="83"/>
                  </a:lnTo>
                  <a:lnTo>
                    <a:pt x="21" y="106"/>
                  </a:lnTo>
                  <a:lnTo>
                    <a:pt x="36" y="106"/>
                  </a:lnTo>
                  <a:lnTo>
                    <a:pt x="54" y="71"/>
                  </a:lnTo>
                  <a:lnTo>
                    <a:pt x="103" y="72"/>
                  </a:lnTo>
                  <a:lnTo>
                    <a:pt x="110" y="99"/>
                  </a:lnTo>
                  <a:lnTo>
                    <a:pt x="214" y="168"/>
                  </a:lnTo>
                  <a:lnTo>
                    <a:pt x="254" y="177"/>
                  </a:lnTo>
                  <a:lnTo>
                    <a:pt x="266" y="20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2" name="Freeform 237">
              <a:extLst>
                <a:ext uri="{FF2B5EF4-FFF2-40B4-BE49-F238E27FC236}">
                  <a16:creationId xmlns:a16="http://schemas.microsoft.com/office/drawing/2014/main" xmlns="" id="{EA693529-90EC-1642-BF93-476B6B492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9825" y="3509963"/>
              <a:ext cx="168275" cy="107950"/>
            </a:xfrm>
            <a:custGeom>
              <a:avLst/>
              <a:gdLst>
                <a:gd name="T0" fmla="*/ 0 w 160"/>
                <a:gd name="T1" fmla="*/ 40 h 101"/>
                <a:gd name="T2" fmla="*/ 0 w 160"/>
                <a:gd name="T3" fmla="*/ 40 h 101"/>
                <a:gd name="T4" fmla="*/ 33 w 160"/>
                <a:gd name="T5" fmla="*/ 0 h 101"/>
                <a:gd name="T6" fmla="*/ 45 w 160"/>
                <a:gd name="T7" fmla="*/ 0 h 101"/>
                <a:gd name="T8" fmla="*/ 49 w 160"/>
                <a:gd name="T9" fmla="*/ 9 h 101"/>
                <a:gd name="T10" fmla="*/ 34 w 160"/>
                <a:gd name="T11" fmla="*/ 20 h 101"/>
                <a:gd name="T12" fmla="*/ 34 w 160"/>
                <a:gd name="T13" fmla="*/ 29 h 101"/>
                <a:gd name="T14" fmla="*/ 44 w 160"/>
                <a:gd name="T15" fmla="*/ 36 h 101"/>
                <a:gd name="T16" fmla="*/ 91 w 160"/>
                <a:gd name="T17" fmla="*/ 39 h 101"/>
                <a:gd name="T18" fmla="*/ 107 w 160"/>
                <a:gd name="T19" fmla="*/ 32 h 101"/>
                <a:gd name="T20" fmla="*/ 114 w 160"/>
                <a:gd name="T21" fmla="*/ 34 h 101"/>
                <a:gd name="T22" fmla="*/ 118 w 160"/>
                <a:gd name="T23" fmla="*/ 49 h 101"/>
                <a:gd name="T24" fmla="*/ 146 w 160"/>
                <a:gd name="T25" fmla="*/ 51 h 101"/>
                <a:gd name="T26" fmla="*/ 160 w 160"/>
                <a:gd name="T27" fmla="*/ 81 h 101"/>
                <a:gd name="T28" fmla="*/ 156 w 160"/>
                <a:gd name="T29" fmla="*/ 90 h 101"/>
                <a:gd name="T30" fmla="*/ 151 w 160"/>
                <a:gd name="T31" fmla="*/ 91 h 101"/>
                <a:gd name="T32" fmla="*/ 145 w 160"/>
                <a:gd name="T33" fmla="*/ 79 h 101"/>
                <a:gd name="T34" fmla="*/ 133 w 160"/>
                <a:gd name="T35" fmla="*/ 78 h 101"/>
                <a:gd name="T36" fmla="*/ 112 w 160"/>
                <a:gd name="T37" fmla="*/ 81 h 101"/>
                <a:gd name="T38" fmla="*/ 110 w 160"/>
                <a:gd name="T39" fmla="*/ 101 h 101"/>
                <a:gd name="T40" fmla="*/ 89 w 160"/>
                <a:gd name="T41" fmla="*/ 100 h 101"/>
                <a:gd name="T42" fmla="*/ 90 w 160"/>
                <a:gd name="T43" fmla="*/ 75 h 101"/>
                <a:gd name="T44" fmla="*/ 75 w 160"/>
                <a:gd name="T45" fmla="*/ 59 h 101"/>
                <a:gd name="T46" fmla="*/ 51 w 160"/>
                <a:gd name="T47" fmla="*/ 79 h 101"/>
                <a:gd name="T48" fmla="*/ 52 w 160"/>
                <a:gd name="T49" fmla="*/ 92 h 101"/>
                <a:gd name="T50" fmla="*/ 31 w 160"/>
                <a:gd name="T51" fmla="*/ 99 h 101"/>
                <a:gd name="T52" fmla="*/ 19 w 160"/>
                <a:gd name="T53" fmla="*/ 99 h 101"/>
                <a:gd name="T54" fmla="*/ 20 w 160"/>
                <a:gd name="T55" fmla="*/ 55 h 101"/>
                <a:gd name="T56" fmla="*/ 0 w 160"/>
                <a:gd name="T57" fmla="*/ 4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0" h="101">
                  <a:moveTo>
                    <a:pt x="0" y="40"/>
                  </a:moveTo>
                  <a:lnTo>
                    <a:pt x="0" y="40"/>
                  </a:lnTo>
                  <a:lnTo>
                    <a:pt x="33" y="0"/>
                  </a:lnTo>
                  <a:lnTo>
                    <a:pt x="45" y="0"/>
                  </a:lnTo>
                  <a:lnTo>
                    <a:pt x="49" y="9"/>
                  </a:lnTo>
                  <a:lnTo>
                    <a:pt x="34" y="20"/>
                  </a:lnTo>
                  <a:lnTo>
                    <a:pt x="34" y="29"/>
                  </a:lnTo>
                  <a:lnTo>
                    <a:pt x="44" y="36"/>
                  </a:lnTo>
                  <a:lnTo>
                    <a:pt x="91" y="39"/>
                  </a:lnTo>
                  <a:lnTo>
                    <a:pt x="107" y="32"/>
                  </a:lnTo>
                  <a:lnTo>
                    <a:pt x="114" y="34"/>
                  </a:lnTo>
                  <a:lnTo>
                    <a:pt x="118" y="49"/>
                  </a:lnTo>
                  <a:lnTo>
                    <a:pt x="146" y="51"/>
                  </a:lnTo>
                  <a:lnTo>
                    <a:pt x="160" y="81"/>
                  </a:lnTo>
                  <a:lnTo>
                    <a:pt x="156" y="90"/>
                  </a:lnTo>
                  <a:lnTo>
                    <a:pt x="151" y="91"/>
                  </a:lnTo>
                  <a:lnTo>
                    <a:pt x="145" y="79"/>
                  </a:lnTo>
                  <a:lnTo>
                    <a:pt x="133" y="78"/>
                  </a:lnTo>
                  <a:lnTo>
                    <a:pt x="112" y="81"/>
                  </a:lnTo>
                  <a:lnTo>
                    <a:pt x="110" y="101"/>
                  </a:lnTo>
                  <a:lnTo>
                    <a:pt x="89" y="100"/>
                  </a:lnTo>
                  <a:lnTo>
                    <a:pt x="90" y="75"/>
                  </a:lnTo>
                  <a:lnTo>
                    <a:pt x="75" y="59"/>
                  </a:lnTo>
                  <a:lnTo>
                    <a:pt x="51" y="79"/>
                  </a:lnTo>
                  <a:lnTo>
                    <a:pt x="52" y="92"/>
                  </a:lnTo>
                  <a:lnTo>
                    <a:pt x="31" y="99"/>
                  </a:lnTo>
                  <a:lnTo>
                    <a:pt x="19" y="99"/>
                  </a:lnTo>
                  <a:lnTo>
                    <a:pt x="20" y="5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3" name="Freeform 238">
              <a:extLst>
                <a:ext uri="{FF2B5EF4-FFF2-40B4-BE49-F238E27FC236}">
                  <a16:creationId xmlns:a16="http://schemas.microsoft.com/office/drawing/2014/main" xmlns="" id="{C0258BDE-993C-C14F-8EB3-1FBE97BA74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1100" y="3430588"/>
              <a:ext cx="184150" cy="114300"/>
            </a:xfrm>
            <a:custGeom>
              <a:avLst/>
              <a:gdLst>
                <a:gd name="T0" fmla="*/ 12 w 174"/>
                <a:gd name="T1" fmla="*/ 17 h 108"/>
                <a:gd name="T2" fmla="*/ 12 w 174"/>
                <a:gd name="T3" fmla="*/ 17 h 108"/>
                <a:gd name="T4" fmla="*/ 10 w 174"/>
                <a:gd name="T5" fmla="*/ 37 h 108"/>
                <a:gd name="T6" fmla="*/ 12 w 174"/>
                <a:gd name="T7" fmla="*/ 49 h 108"/>
                <a:gd name="T8" fmla="*/ 80 w 174"/>
                <a:gd name="T9" fmla="*/ 72 h 108"/>
                <a:gd name="T10" fmla="*/ 20 w 174"/>
                <a:gd name="T11" fmla="*/ 96 h 108"/>
                <a:gd name="T12" fmla="*/ 13 w 174"/>
                <a:gd name="T13" fmla="*/ 91 h 108"/>
                <a:gd name="T14" fmla="*/ 0 w 174"/>
                <a:gd name="T15" fmla="*/ 99 h 108"/>
                <a:gd name="T16" fmla="*/ 1 w 174"/>
                <a:gd name="T17" fmla="*/ 103 h 108"/>
                <a:gd name="T18" fmla="*/ 8 w 174"/>
                <a:gd name="T19" fmla="*/ 107 h 108"/>
                <a:gd name="T20" fmla="*/ 50 w 174"/>
                <a:gd name="T21" fmla="*/ 108 h 108"/>
                <a:gd name="T22" fmla="*/ 71 w 174"/>
                <a:gd name="T23" fmla="*/ 101 h 108"/>
                <a:gd name="T24" fmla="*/ 99 w 174"/>
                <a:gd name="T25" fmla="*/ 67 h 108"/>
                <a:gd name="T26" fmla="*/ 133 w 174"/>
                <a:gd name="T27" fmla="*/ 73 h 108"/>
                <a:gd name="T28" fmla="*/ 174 w 174"/>
                <a:gd name="T29" fmla="*/ 15 h 108"/>
                <a:gd name="T30" fmla="*/ 64 w 174"/>
                <a:gd name="T31" fmla="*/ 0 h 108"/>
                <a:gd name="T32" fmla="*/ 49 w 174"/>
                <a:gd name="T33" fmla="*/ 37 h 108"/>
                <a:gd name="T34" fmla="*/ 29 w 174"/>
                <a:gd name="T35" fmla="*/ 17 h 108"/>
                <a:gd name="T36" fmla="*/ 12 w 174"/>
                <a:gd name="T37" fmla="*/ 1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4" h="108">
                  <a:moveTo>
                    <a:pt x="12" y="17"/>
                  </a:moveTo>
                  <a:lnTo>
                    <a:pt x="12" y="17"/>
                  </a:lnTo>
                  <a:lnTo>
                    <a:pt x="10" y="37"/>
                  </a:lnTo>
                  <a:lnTo>
                    <a:pt x="12" y="49"/>
                  </a:lnTo>
                  <a:lnTo>
                    <a:pt x="80" y="72"/>
                  </a:lnTo>
                  <a:lnTo>
                    <a:pt x="20" y="96"/>
                  </a:lnTo>
                  <a:lnTo>
                    <a:pt x="13" y="91"/>
                  </a:lnTo>
                  <a:lnTo>
                    <a:pt x="0" y="99"/>
                  </a:lnTo>
                  <a:lnTo>
                    <a:pt x="1" y="103"/>
                  </a:lnTo>
                  <a:lnTo>
                    <a:pt x="8" y="107"/>
                  </a:lnTo>
                  <a:lnTo>
                    <a:pt x="50" y="108"/>
                  </a:lnTo>
                  <a:lnTo>
                    <a:pt x="71" y="101"/>
                  </a:lnTo>
                  <a:lnTo>
                    <a:pt x="99" y="67"/>
                  </a:lnTo>
                  <a:lnTo>
                    <a:pt x="133" y="73"/>
                  </a:lnTo>
                  <a:lnTo>
                    <a:pt x="174" y="15"/>
                  </a:lnTo>
                  <a:lnTo>
                    <a:pt x="64" y="0"/>
                  </a:lnTo>
                  <a:lnTo>
                    <a:pt x="49" y="37"/>
                  </a:lnTo>
                  <a:lnTo>
                    <a:pt x="29" y="17"/>
                  </a:lnTo>
                  <a:lnTo>
                    <a:pt x="12" y="1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4" name="Freeform 239">
              <a:extLst>
                <a:ext uri="{FF2B5EF4-FFF2-40B4-BE49-F238E27FC236}">
                  <a16:creationId xmlns:a16="http://schemas.microsoft.com/office/drawing/2014/main" xmlns="" id="{D9A99A9D-5361-7E4B-8F83-25F9AD80E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6475" y="3581401"/>
              <a:ext cx="287338" cy="282575"/>
            </a:xfrm>
            <a:custGeom>
              <a:avLst/>
              <a:gdLst>
                <a:gd name="T0" fmla="*/ 0 w 272"/>
                <a:gd name="T1" fmla="*/ 93 h 267"/>
                <a:gd name="T2" fmla="*/ 0 w 272"/>
                <a:gd name="T3" fmla="*/ 93 h 267"/>
                <a:gd name="T4" fmla="*/ 13 w 272"/>
                <a:gd name="T5" fmla="*/ 190 h 267"/>
                <a:gd name="T6" fmla="*/ 44 w 272"/>
                <a:gd name="T7" fmla="*/ 197 h 267"/>
                <a:gd name="T8" fmla="*/ 47 w 272"/>
                <a:gd name="T9" fmla="*/ 215 h 267"/>
                <a:gd name="T10" fmla="*/ 25 w 272"/>
                <a:gd name="T11" fmla="*/ 233 h 267"/>
                <a:gd name="T12" fmla="*/ 66 w 272"/>
                <a:gd name="T13" fmla="*/ 267 h 267"/>
                <a:gd name="T14" fmla="*/ 147 w 272"/>
                <a:gd name="T15" fmla="*/ 238 h 267"/>
                <a:gd name="T16" fmla="*/ 153 w 272"/>
                <a:gd name="T17" fmla="*/ 203 h 267"/>
                <a:gd name="T18" fmla="*/ 204 w 272"/>
                <a:gd name="T19" fmla="*/ 172 h 267"/>
                <a:gd name="T20" fmla="*/ 223 w 272"/>
                <a:gd name="T21" fmla="*/ 98 h 267"/>
                <a:gd name="T22" fmla="*/ 238 w 272"/>
                <a:gd name="T23" fmla="*/ 83 h 267"/>
                <a:gd name="T24" fmla="*/ 223 w 272"/>
                <a:gd name="T25" fmla="*/ 56 h 267"/>
                <a:gd name="T26" fmla="*/ 272 w 272"/>
                <a:gd name="T27" fmla="*/ 26 h 267"/>
                <a:gd name="T28" fmla="*/ 266 w 272"/>
                <a:gd name="T29" fmla="*/ 17 h 267"/>
                <a:gd name="T30" fmla="*/ 243 w 272"/>
                <a:gd name="T31" fmla="*/ 19 h 267"/>
                <a:gd name="T32" fmla="*/ 241 w 272"/>
                <a:gd name="T33" fmla="*/ 40 h 267"/>
                <a:gd name="T34" fmla="*/ 211 w 272"/>
                <a:gd name="T35" fmla="*/ 39 h 267"/>
                <a:gd name="T36" fmla="*/ 210 w 272"/>
                <a:gd name="T37" fmla="*/ 11 h 267"/>
                <a:gd name="T38" fmla="*/ 200 w 272"/>
                <a:gd name="T39" fmla="*/ 0 h 267"/>
                <a:gd name="T40" fmla="*/ 184 w 272"/>
                <a:gd name="T41" fmla="*/ 15 h 267"/>
                <a:gd name="T42" fmla="*/ 184 w 272"/>
                <a:gd name="T43" fmla="*/ 28 h 267"/>
                <a:gd name="T44" fmla="*/ 159 w 272"/>
                <a:gd name="T45" fmla="*/ 38 h 267"/>
                <a:gd name="T46" fmla="*/ 113 w 272"/>
                <a:gd name="T47" fmla="*/ 35 h 267"/>
                <a:gd name="T48" fmla="*/ 54 w 272"/>
                <a:gd name="T49" fmla="*/ 97 h 267"/>
                <a:gd name="T50" fmla="*/ 0 w 272"/>
                <a:gd name="T51" fmla="*/ 9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72" h="267">
                  <a:moveTo>
                    <a:pt x="0" y="93"/>
                  </a:moveTo>
                  <a:lnTo>
                    <a:pt x="0" y="93"/>
                  </a:lnTo>
                  <a:lnTo>
                    <a:pt x="13" y="190"/>
                  </a:lnTo>
                  <a:lnTo>
                    <a:pt x="44" y="197"/>
                  </a:lnTo>
                  <a:lnTo>
                    <a:pt x="47" y="215"/>
                  </a:lnTo>
                  <a:lnTo>
                    <a:pt x="25" y="233"/>
                  </a:lnTo>
                  <a:lnTo>
                    <a:pt x="66" y="267"/>
                  </a:lnTo>
                  <a:lnTo>
                    <a:pt x="147" y="238"/>
                  </a:lnTo>
                  <a:lnTo>
                    <a:pt x="153" y="203"/>
                  </a:lnTo>
                  <a:lnTo>
                    <a:pt x="204" y="172"/>
                  </a:lnTo>
                  <a:lnTo>
                    <a:pt x="223" y="98"/>
                  </a:lnTo>
                  <a:lnTo>
                    <a:pt x="238" y="83"/>
                  </a:lnTo>
                  <a:lnTo>
                    <a:pt x="223" y="56"/>
                  </a:lnTo>
                  <a:lnTo>
                    <a:pt x="272" y="26"/>
                  </a:lnTo>
                  <a:lnTo>
                    <a:pt x="266" y="17"/>
                  </a:lnTo>
                  <a:lnTo>
                    <a:pt x="243" y="19"/>
                  </a:lnTo>
                  <a:lnTo>
                    <a:pt x="241" y="40"/>
                  </a:lnTo>
                  <a:lnTo>
                    <a:pt x="211" y="39"/>
                  </a:lnTo>
                  <a:lnTo>
                    <a:pt x="210" y="11"/>
                  </a:lnTo>
                  <a:lnTo>
                    <a:pt x="200" y="0"/>
                  </a:lnTo>
                  <a:lnTo>
                    <a:pt x="184" y="15"/>
                  </a:lnTo>
                  <a:lnTo>
                    <a:pt x="184" y="28"/>
                  </a:lnTo>
                  <a:lnTo>
                    <a:pt x="159" y="38"/>
                  </a:lnTo>
                  <a:lnTo>
                    <a:pt x="113" y="35"/>
                  </a:lnTo>
                  <a:lnTo>
                    <a:pt x="54" y="97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5" name="Freeform 240">
              <a:extLst>
                <a:ext uri="{FF2B5EF4-FFF2-40B4-BE49-F238E27FC236}">
                  <a16:creationId xmlns:a16="http://schemas.microsoft.com/office/drawing/2014/main" xmlns="" id="{894D7549-B513-BB4D-80A7-A362D769FB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9975" y="3600451"/>
              <a:ext cx="317500" cy="395288"/>
            </a:xfrm>
            <a:custGeom>
              <a:avLst/>
              <a:gdLst>
                <a:gd name="T0" fmla="*/ 11 w 301"/>
                <a:gd name="T1" fmla="*/ 253 h 374"/>
                <a:gd name="T2" fmla="*/ 11 w 301"/>
                <a:gd name="T3" fmla="*/ 253 h 374"/>
                <a:gd name="T4" fmla="*/ 31 w 301"/>
                <a:gd name="T5" fmla="*/ 284 h 374"/>
                <a:gd name="T6" fmla="*/ 30 w 301"/>
                <a:gd name="T7" fmla="*/ 299 h 374"/>
                <a:gd name="T8" fmla="*/ 2 w 301"/>
                <a:gd name="T9" fmla="*/ 310 h 374"/>
                <a:gd name="T10" fmla="*/ 0 w 301"/>
                <a:gd name="T11" fmla="*/ 335 h 374"/>
                <a:gd name="T12" fmla="*/ 31 w 301"/>
                <a:gd name="T13" fmla="*/ 335 h 374"/>
                <a:gd name="T14" fmla="*/ 42 w 301"/>
                <a:gd name="T15" fmla="*/ 327 h 374"/>
                <a:gd name="T16" fmla="*/ 101 w 301"/>
                <a:gd name="T17" fmla="*/ 327 h 374"/>
                <a:gd name="T18" fmla="*/ 155 w 301"/>
                <a:gd name="T19" fmla="*/ 374 h 374"/>
                <a:gd name="T20" fmla="*/ 161 w 301"/>
                <a:gd name="T21" fmla="*/ 351 h 374"/>
                <a:gd name="T22" fmla="*/ 201 w 301"/>
                <a:gd name="T23" fmla="*/ 351 h 374"/>
                <a:gd name="T24" fmla="*/ 202 w 301"/>
                <a:gd name="T25" fmla="*/ 323 h 374"/>
                <a:gd name="T26" fmla="*/ 161 w 301"/>
                <a:gd name="T27" fmla="*/ 284 h 374"/>
                <a:gd name="T28" fmla="*/ 170 w 301"/>
                <a:gd name="T29" fmla="*/ 262 h 374"/>
                <a:gd name="T30" fmla="*/ 212 w 301"/>
                <a:gd name="T31" fmla="*/ 259 h 374"/>
                <a:gd name="T32" fmla="*/ 268 w 301"/>
                <a:gd name="T33" fmla="*/ 142 h 374"/>
                <a:gd name="T34" fmla="*/ 237 w 301"/>
                <a:gd name="T35" fmla="*/ 118 h 374"/>
                <a:gd name="T36" fmla="*/ 226 w 301"/>
                <a:gd name="T37" fmla="*/ 77 h 374"/>
                <a:gd name="T38" fmla="*/ 301 w 301"/>
                <a:gd name="T39" fmla="*/ 70 h 374"/>
                <a:gd name="T40" fmla="*/ 257 w 301"/>
                <a:gd name="T41" fmla="*/ 6 h 374"/>
                <a:gd name="T42" fmla="*/ 233 w 301"/>
                <a:gd name="T43" fmla="*/ 0 h 374"/>
                <a:gd name="T44" fmla="*/ 223 w 301"/>
                <a:gd name="T45" fmla="*/ 11 h 374"/>
                <a:gd name="T46" fmla="*/ 216 w 301"/>
                <a:gd name="T47" fmla="*/ 12 h 374"/>
                <a:gd name="T48" fmla="*/ 171 w 301"/>
                <a:gd name="T49" fmla="*/ 40 h 374"/>
                <a:gd name="T50" fmla="*/ 186 w 301"/>
                <a:gd name="T51" fmla="*/ 65 h 374"/>
                <a:gd name="T52" fmla="*/ 169 w 301"/>
                <a:gd name="T53" fmla="*/ 82 h 374"/>
                <a:gd name="T54" fmla="*/ 149 w 301"/>
                <a:gd name="T55" fmla="*/ 158 h 374"/>
                <a:gd name="T56" fmla="*/ 98 w 301"/>
                <a:gd name="T57" fmla="*/ 190 h 374"/>
                <a:gd name="T58" fmla="*/ 92 w 301"/>
                <a:gd name="T59" fmla="*/ 225 h 374"/>
                <a:gd name="T60" fmla="*/ 11 w 301"/>
                <a:gd name="T61" fmla="*/ 253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1" h="374">
                  <a:moveTo>
                    <a:pt x="11" y="253"/>
                  </a:moveTo>
                  <a:lnTo>
                    <a:pt x="11" y="253"/>
                  </a:lnTo>
                  <a:lnTo>
                    <a:pt x="31" y="284"/>
                  </a:lnTo>
                  <a:lnTo>
                    <a:pt x="30" y="299"/>
                  </a:lnTo>
                  <a:lnTo>
                    <a:pt x="2" y="310"/>
                  </a:lnTo>
                  <a:lnTo>
                    <a:pt x="0" y="335"/>
                  </a:lnTo>
                  <a:lnTo>
                    <a:pt x="31" y="335"/>
                  </a:lnTo>
                  <a:lnTo>
                    <a:pt x="42" y="327"/>
                  </a:lnTo>
                  <a:lnTo>
                    <a:pt x="101" y="327"/>
                  </a:lnTo>
                  <a:lnTo>
                    <a:pt x="155" y="374"/>
                  </a:lnTo>
                  <a:lnTo>
                    <a:pt x="161" y="351"/>
                  </a:lnTo>
                  <a:lnTo>
                    <a:pt x="201" y="351"/>
                  </a:lnTo>
                  <a:lnTo>
                    <a:pt x="202" y="323"/>
                  </a:lnTo>
                  <a:lnTo>
                    <a:pt x="161" y="284"/>
                  </a:lnTo>
                  <a:lnTo>
                    <a:pt x="170" y="262"/>
                  </a:lnTo>
                  <a:lnTo>
                    <a:pt x="212" y="259"/>
                  </a:lnTo>
                  <a:lnTo>
                    <a:pt x="268" y="142"/>
                  </a:lnTo>
                  <a:lnTo>
                    <a:pt x="237" y="118"/>
                  </a:lnTo>
                  <a:lnTo>
                    <a:pt x="226" y="77"/>
                  </a:lnTo>
                  <a:lnTo>
                    <a:pt x="301" y="70"/>
                  </a:lnTo>
                  <a:lnTo>
                    <a:pt x="257" y="6"/>
                  </a:lnTo>
                  <a:lnTo>
                    <a:pt x="233" y="0"/>
                  </a:lnTo>
                  <a:lnTo>
                    <a:pt x="223" y="11"/>
                  </a:lnTo>
                  <a:lnTo>
                    <a:pt x="216" y="12"/>
                  </a:lnTo>
                  <a:lnTo>
                    <a:pt x="171" y="40"/>
                  </a:lnTo>
                  <a:lnTo>
                    <a:pt x="186" y="65"/>
                  </a:lnTo>
                  <a:lnTo>
                    <a:pt x="169" y="82"/>
                  </a:lnTo>
                  <a:lnTo>
                    <a:pt x="149" y="158"/>
                  </a:lnTo>
                  <a:lnTo>
                    <a:pt x="98" y="190"/>
                  </a:lnTo>
                  <a:lnTo>
                    <a:pt x="92" y="225"/>
                  </a:lnTo>
                  <a:lnTo>
                    <a:pt x="11" y="25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6" name="Freeform 241">
              <a:extLst>
                <a:ext uri="{FF2B5EF4-FFF2-40B4-BE49-F238E27FC236}">
                  <a16:creationId xmlns:a16="http://schemas.microsoft.com/office/drawing/2014/main" xmlns="" id="{84EAF217-74A6-9644-90F1-FE00F1205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1425" y="3679826"/>
              <a:ext cx="606425" cy="712788"/>
            </a:xfrm>
            <a:custGeom>
              <a:avLst/>
              <a:gdLst>
                <a:gd name="T0" fmla="*/ 225 w 574"/>
                <a:gd name="T1" fmla="*/ 674 h 674"/>
                <a:gd name="T2" fmla="*/ 225 w 574"/>
                <a:gd name="T3" fmla="*/ 674 h 674"/>
                <a:gd name="T4" fmla="*/ 260 w 574"/>
                <a:gd name="T5" fmla="*/ 656 h 674"/>
                <a:gd name="T6" fmla="*/ 282 w 574"/>
                <a:gd name="T7" fmla="*/ 579 h 674"/>
                <a:gd name="T8" fmla="*/ 281 w 574"/>
                <a:gd name="T9" fmla="*/ 484 h 674"/>
                <a:gd name="T10" fmla="*/ 403 w 574"/>
                <a:gd name="T11" fmla="*/ 352 h 674"/>
                <a:gd name="T12" fmla="*/ 403 w 574"/>
                <a:gd name="T13" fmla="*/ 321 h 674"/>
                <a:gd name="T14" fmla="*/ 428 w 574"/>
                <a:gd name="T15" fmla="*/ 311 h 674"/>
                <a:gd name="T16" fmla="*/ 427 w 574"/>
                <a:gd name="T17" fmla="*/ 275 h 674"/>
                <a:gd name="T18" fmla="*/ 400 w 574"/>
                <a:gd name="T19" fmla="*/ 222 h 674"/>
                <a:gd name="T20" fmla="*/ 416 w 574"/>
                <a:gd name="T21" fmla="*/ 194 h 674"/>
                <a:gd name="T22" fmla="*/ 450 w 574"/>
                <a:gd name="T23" fmla="*/ 225 h 674"/>
                <a:gd name="T24" fmla="*/ 493 w 574"/>
                <a:gd name="T25" fmla="*/ 227 h 674"/>
                <a:gd name="T26" fmla="*/ 493 w 574"/>
                <a:gd name="T27" fmla="*/ 245 h 674"/>
                <a:gd name="T28" fmla="*/ 480 w 574"/>
                <a:gd name="T29" fmla="*/ 260 h 674"/>
                <a:gd name="T30" fmla="*/ 483 w 574"/>
                <a:gd name="T31" fmla="*/ 267 h 674"/>
                <a:gd name="T32" fmla="*/ 506 w 574"/>
                <a:gd name="T33" fmla="*/ 268 h 674"/>
                <a:gd name="T34" fmla="*/ 511 w 574"/>
                <a:gd name="T35" fmla="*/ 295 h 674"/>
                <a:gd name="T36" fmla="*/ 518 w 574"/>
                <a:gd name="T37" fmla="*/ 295 h 674"/>
                <a:gd name="T38" fmla="*/ 535 w 574"/>
                <a:gd name="T39" fmla="*/ 263 h 674"/>
                <a:gd name="T40" fmla="*/ 544 w 574"/>
                <a:gd name="T41" fmla="*/ 181 h 674"/>
                <a:gd name="T42" fmla="*/ 573 w 574"/>
                <a:gd name="T43" fmla="*/ 161 h 674"/>
                <a:gd name="T44" fmla="*/ 574 w 574"/>
                <a:gd name="T45" fmla="*/ 132 h 674"/>
                <a:gd name="T46" fmla="*/ 562 w 574"/>
                <a:gd name="T47" fmla="*/ 110 h 674"/>
                <a:gd name="T48" fmla="*/ 544 w 574"/>
                <a:gd name="T49" fmla="*/ 109 h 674"/>
                <a:gd name="T50" fmla="*/ 472 w 574"/>
                <a:gd name="T51" fmla="*/ 157 h 674"/>
                <a:gd name="T52" fmla="*/ 476 w 574"/>
                <a:gd name="T53" fmla="*/ 187 h 674"/>
                <a:gd name="T54" fmla="*/ 426 w 574"/>
                <a:gd name="T55" fmla="*/ 187 h 674"/>
                <a:gd name="T56" fmla="*/ 408 w 574"/>
                <a:gd name="T57" fmla="*/ 165 h 674"/>
                <a:gd name="T58" fmla="*/ 398 w 574"/>
                <a:gd name="T59" fmla="*/ 167 h 674"/>
                <a:gd name="T60" fmla="*/ 401 w 574"/>
                <a:gd name="T61" fmla="*/ 197 h 674"/>
                <a:gd name="T62" fmla="*/ 292 w 574"/>
                <a:gd name="T63" fmla="*/ 189 h 674"/>
                <a:gd name="T64" fmla="*/ 224 w 574"/>
                <a:gd name="T65" fmla="*/ 159 h 674"/>
                <a:gd name="T66" fmla="*/ 220 w 574"/>
                <a:gd name="T67" fmla="*/ 122 h 674"/>
                <a:gd name="T68" fmla="*/ 175 w 574"/>
                <a:gd name="T69" fmla="*/ 94 h 674"/>
                <a:gd name="T70" fmla="*/ 174 w 574"/>
                <a:gd name="T71" fmla="*/ 36 h 674"/>
                <a:gd name="T72" fmla="*/ 143 w 574"/>
                <a:gd name="T73" fmla="*/ 0 h 674"/>
                <a:gd name="T74" fmla="*/ 72 w 574"/>
                <a:gd name="T75" fmla="*/ 7 h 674"/>
                <a:gd name="T76" fmla="*/ 80 w 574"/>
                <a:gd name="T77" fmla="*/ 38 h 674"/>
                <a:gd name="T78" fmla="*/ 115 w 574"/>
                <a:gd name="T79" fmla="*/ 66 h 674"/>
                <a:gd name="T80" fmla="*/ 54 w 574"/>
                <a:gd name="T81" fmla="*/ 190 h 674"/>
                <a:gd name="T82" fmla="*/ 14 w 574"/>
                <a:gd name="T83" fmla="*/ 193 h 674"/>
                <a:gd name="T84" fmla="*/ 7 w 574"/>
                <a:gd name="T85" fmla="*/ 208 h 674"/>
                <a:gd name="T86" fmla="*/ 47 w 574"/>
                <a:gd name="T87" fmla="*/ 245 h 674"/>
                <a:gd name="T88" fmla="*/ 45 w 574"/>
                <a:gd name="T89" fmla="*/ 282 h 674"/>
                <a:gd name="T90" fmla="*/ 4 w 574"/>
                <a:gd name="T91" fmla="*/ 282 h 674"/>
                <a:gd name="T92" fmla="*/ 0 w 574"/>
                <a:gd name="T93" fmla="*/ 300 h 674"/>
                <a:gd name="T94" fmla="*/ 33 w 574"/>
                <a:gd name="T95" fmla="*/ 299 h 674"/>
                <a:gd name="T96" fmla="*/ 34 w 574"/>
                <a:gd name="T97" fmla="*/ 313 h 674"/>
                <a:gd name="T98" fmla="*/ 10 w 574"/>
                <a:gd name="T99" fmla="*/ 326 h 674"/>
                <a:gd name="T100" fmla="*/ 26 w 574"/>
                <a:gd name="T101" fmla="*/ 355 h 674"/>
                <a:gd name="T102" fmla="*/ 56 w 574"/>
                <a:gd name="T103" fmla="*/ 365 h 674"/>
                <a:gd name="T104" fmla="*/ 74 w 574"/>
                <a:gd name="T105" fmla="*/ 352 h 674"/>
                <a:gd name="T106" fmla="*/ 83 w 574"/>
                <a:gd name="T107" fmla="*/ 327 h 674"/>
                <a:gd name="T108" fmla="*/ 94 w 574"/>
                <a:gd name="T109" fmla="*/ 322 h 674"/>
                <a:gd name="T110" fmla="*/ 106 w 574"/>
                <a:gd name="T111" fmla="*/ 335 h 674"/>
                <a:gd name="T112" fmla="*/ 102 w 574"/>
                <a:gd name="T113" fmla="*/ 366 h 674"/>
                <a:gd name="T114" fmla="*/ 94 w 574"/>
                <a:gd name="T115" fmla="*/ 381 h 674"/>
                <a:gd name="T116" fmla="*/ 96 w 574"/>
                <a:gd name="T117" fmla="*/ 406 h 674"/>
                <a:gd name="T118" fmla="*/ 225 w 574"/>
                <a:gd name="T119" fmla="*/ 674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74" h="674">
                  <a:moveTo>
                    <a:pt x="225" y="674"/>
                  </a:moveTo>
                  <a:lnTo>
                    <a:pt x="225" y="674"/>
                  </a:lnTo>
                  <a:lnTo>
                    <a:pt x="260" y="656"/>
                  </a:lnTo>
                  <a:lnTo>
                    <a:pt x="282" y="579"/>
                  </a:lnTo>
                  <a:lnTo>
                    <a:pt x="281" y="484"/>
                  </a:lnTo>
                  <a:lnTo>
                    <a:pt x="403" y="352"/>
                  </a:lnTo>
                  <a:lnTo>
                    <a:pt x="403" y="321"/>
                  </a:lnTo>
                  <a:lnTo>
                    <a:pt x="428" y="311"/>
                  </a:lnTo>
                  <a:lnTo>
                    <a:pt x="427" y="275"/>
                  </a:lnTo>
                  <a:lnTo>
                    <a:pt x="400" y="222"/>
                  </a:lnTo>
                  <a:lnTo>
                    <a:pt x="416" y="194"/>
                  </a:lnTo>
                  <a:lnTo>
                    <a:pt x="450" y="225"/>
                  </a:lnTo>
                  <a:lnTo>
                    <a:pt x="493" y="227"/>
                  </a:lnTo>
                  <a:lnTo>
                    <a:pt x="493" y="245"/>
                  </a:lnTo>
                  <a:lnTo>
                    <a:pt x="480" y="260"/>
                  </a:lnTo>
                  <a:lnTo>
                    <a:pt x="483" y="267"/>
                  </a:lnTo>
                  <a:lnTo>
                    <a:pt x="506" y="268"/>
                  </a:lnTo>
                  <a:lnTo>
                    <a:pt x="511" y="295"/>
                  </a:lnTo>
                  <a:lnTo>
                    <a:pt x="518" y="295"/>
                  </a:lnTo>
                  <a:lnTo>
                    <a:pt x="535" y="263"/>
                  </a:lnTo>
                  <a:lnTo>
                    <a:pt x="544" y="181"/>
                  </a:lnTo>
                  <a:lnTo>
                    <a:pt x="573" y="161"/>
                  </a:lnTo>
                  <a:lnTo>
                    <a:pt x="574" y="132"/>
                  </a:lnTo>
                  <a:lnTo>
                    <a:pt x="562" y="110"/>
                  </a:lnTo>
                  <a:lnTo>
                    <a:pt x="544" y="109"/>
                  </a:lnTo>
                  <a:lnTo>
                    <a:pt x="472" y="157"/>
                  </a:lnTo>
                  <a:lnTo>
                    <a:pt x="476" y="187"/>
                  </a:lnTo>
                  <a:lnTo>
                    <a:pt x="426" y="187"/>
                  </a:lnTo>
                  <a:lnTo>
                    <a:pt x="408" y="165"/>
                  </a:lnTo>
                  <a:lnTo>
                    <a:pt x="398" y="167"/>
                  </a:lnTo>
                  <a:lnTo>
                    <a:pt x="401" y="197"/>
                  </a:lnTo>
                  <a:lnTo>
                    <a:pt x="292" y="189"/>
                  </a:lnTo>
                  <a:lnTo>
                    <a:pt x="224" y="159"/>
                  </a:lnTo>
                  <a:lnTo>
                    <a:pt x="220" y="122"/>
                  </a:lnTo>
                  <a:lnTo>
                    <a:pt x="175" y="94"/>
                  </a:lnTo>
                  <a:lnTo>
                    <a:pt x="174" y="36"/>
                  </a:lnTo>
                  <a:lnTo>
                    <a:pt x="143" y="0"/>
                  </a:lnTo>
                  <a:lnTo>
                    <a:pt x="72" y="7"/>
                  </a:lnTo>
                  <a:lnTo>
                    <a:pt x="80" y="38"/>
                  </a:lnTo>
                  <a:lnTo>
                    <a:pt x="115" y="66"/>
                  </a:lnTo>
                  <a:lnTo>
                    <a:pt x="54" y="190"/>
                  </a:lnTo>
                  <a:lnTo>
                    <a:pt x="14" y="193"/>
                  </a:lnTo>
                  <a:lnTo>
                    <a:pt x="7" y="208"/>
                  </a:lnTo>
                  <a:lnTo>
                    <a:pt x="47" y="245"/>
                  </a:lnTo>
                  <a:lnTo>
                    <a:pt x="45" y="282"/>
                  </a:lnTo>
                  <a:lnTo>
                    <a:pt x="4" y="282"/>
                  </a:lnTo>
                  <a:lnTo>
                    <a:pt x="0" y="300"/>
                  </a:lnTo>
                  <a:lnTo>
                    <a:pt x="33" y="299"/>
                  </a:lnTo>
                  <a:lnTo>
                    <a:pt x="34" y="313"/>
                  </a:lnTo>
                  <a:lnTo>
                    <a:pt x="10" y="326"/>
                  </a:lnTo>
                  <a:lnTo>
                    <a:pt x="26" y="355"/>
                  </a:lnTo>
                  <a:lnTo>
                    <a:pt x="56" y="365"/>
                  </a:lnTo>
                  <a:lnTo>
                    <a:pt x="74" y="352"/>
                  </a:lnTo>
                  <a:lnTo>
                    <a:pt x="83" y="327"/>
                  </a:lnTo>
                  <a:lnTo>
                    <a:pt x="94" y="322"/>
                  </a:lnTo>
                  <a:lnTo>
                    <a:pt x="106" y="335"/>
                  </a:lnTo>
                  <a:lnTo>
                    <a:pt x="102" y="366"/>
                  </a:lnTo>
                  <a:lnTo>
                    <a:pt x="94" y="381"/>
                  </a:lnTo>
                  <a:lnTo>
                    <a:pt x="96" y="406"/>
                  </a:lnTo>
                  <a:lnTo>
                    <a:pt x="225" y="67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7" name="Freeform 242">
              <a:extLst>
                <a:ext uri="{FF2B5EF4-FFF2-40B4-BE49-F238E27FC236}">
                  <a16:creationId xmlns:a16="http://schemas.microsoft.com/office/drawing/2014/main" xmlns="" id="{A48FCF4F-A370-0A40-8699-29468C25E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9550" y="3798888"/>
              <a:ext cx="179388" cy="82550"/>
            </a:xfrm>
            <a:custGeom>
              <a:avLst/>
              <a:gdLst>
                <a:gd name="T0" fmla="*/ 0 w 169"/>
                <a:gd name="T1" fmla="*/ 8 h 78"/>
                <a:gd name="T2" fmla="*/ 0 w 169"/>
                <a:gd name="T3" fmla="*/ 8 h 78"/>
                <a:gd name="T4" fmla="*/ 4 w 169"/>
                <a:gd name="T5" fmla="*/ 42 h 78"/>
                <a:gd name="T6" fmla="*/ 67 w 169"/>
                <a:gd name="T7" fmla="*/ 70 h 78"/>
                <a:gd name="T8" fmla="*/ 169 w 169"/>
                <a:gd name="T9" fmla="*/ 78 h 78"/>
                <a:gd name="T10" fmla="*/ 165 w 169"/>
                <a:gd name="T11" fmla="*/ 53 h 78"/>
                <a:gd name="T12" fmla="*/ 97 w 169"/>
                <a:gd name="T13" fmla="*/ 35 h 78"/>
                <a:gd name="T14" fmla="*/ 39 w 169"/>
                <a:gd name="T15" fmla="*/ 0 h 78"/>
                <a:gd name="T16" fmla="*/ 0 w 169"/>
                <a:gd name="T17" fmla="*/ 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78">
                  <a:moveTo>
                    <a:pt x="0" y="8"/>
                  </a:moveTo>
                  <a:lnTo>
                    <a:pt x="0" y="8"/>
                  </a:lnTo>
                  <a:lnTo>
                    <a:pt x="4" y="42"/>
                  </a:lnTo>
                  <a:lnTo>
                    <a:pt x="67" y="70"/>
                  </a:lnTo>
                  <a:lnTo>
                    <a:pt x="169" y="78"/>
                  </a:lnTo>
                  <a:lnTo>
                    <a:pt x="165" y="53"/>
                  </a:lnTo>
                  <a:lnTo>
                    <a:pt x="97" y="35"/>
                  </a:lnTo>
                  <a:lnTo>
                    <a:pt x="39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8" name="Freeform 243">
              <a:extLst>
                <a:ext uri="{FF2B5EF4-FFF2-40B4-BE49-F238E27FC236}">
                  <a16:creationId xmlns:a16="http://schemas.microsoft.com/office/drawing/2014/main" xmlns="" id="{BC4D3867-80E0-634E-B14B-5764960E6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9575" y="3848101"/>
              <a:ext cx="57150" cy="23813"/>
            </a:xfrm>
            <a:custGeom>
              <a:avLst/>
              <a:gdLst>
                <a:gd name="T0" fmla="*/ 0 w 53"/>
                <a:gd name="T1" fmla="*/ 6 h 22"/>
                <a:gd name="T2" fmla="*/ 0 w 53"/>
                <a:gd name="T3" fmla="*/ 6 h 22"/>
                <a:gd name="T4" fmla="*/ 12 w 53"/>
                <a:gd name="T5" fmla="*/ 22 h 22"/>
                <a:gd name="T6" fmla="*/ 53 w 53"/>
                <a:gd name="T7" fmla="*/ 22 h 22"/>
                <a:gd name="T8" fmla="*/ 49 w 53"/>
                <a:gd name="T9" fmla="*/ 0 h 22"/>
                <a:gd name="T10" fmla="*/ 0 w 53"/>
                <a:gd name="T11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22">
                  <a:moveTo>
                    <a:pt x="0" y="6"/>
                  </a:moveTo>
                  <a:lnTo>
                    <a:pt x="0" y="6"/>
                  </a:lnTo>
                  <a:lnTo>
                    <a:pt x="12" y="22"/>
                  </a:lnTo>
                  <a:lnTo>
                    <a:pt x="53" y="22"/>
                  </a:lnTo>
                  <a:lnTo>
                    <a:pt x="49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49" name="Freeform 244">
              <a:extLst>
                <a:ext uri="{FF2B5EF4-FFF2-40B4-BE49-F238E27FC236}">
                  <a16:creationId xmlns:a16="http://schemas.microsoft.com/office/drawing/2014/main" xmlns="" id="{C86FBA82-C4B1-4C4F-9563-178EFCD12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1638" y="3895726"/>
              <a:ext cx="112713" cy="142875"/>
            </a:xfrm>
            <a:custGeom>
              <a:avLst/>
              <a:gdLst>
                <a:gd name="T0" fmla="*/ 10 w 108"/>
                <a:gd name="T1" fmla="*/ 0 h 135"/>
                <a:gd name="T2" fmla="*/ 10 w 108"/>
                <a:gd name="T3" fmla="*/ 0 h 135"/>
                <a:gd name="T4" fmla="*/ 0 w 108"/>
                <a:gd name="T5" fmla="*/ 19 h 135"/>
                <a:gd name="T6" fmla="*/ 27 w 108"/>
                <a:gd name="T7" fmla="*/ 69 h 135"/>
                <a:gd name="T8" fmla="*/ 28 w 108"/>
                <a:gd name="T9" fmla="*/ 109 h 135"/>
                <a:gd name="T10" fmla="*/ 33 w 108"/>
                <a:gd name="T11" fmla="*/ 119 h 135"/>
                <a:gd name="T12" fmla="*/ 64 w 108"/>
                <a:gd name="T13" fmla="*/ 120 h 135"/>
                <a:gd name="T14" fmla="*/ 82 w 108"/>
                <a:gd name="T15" fmla="*/ 103 h 135"/>
                <a:gd name="T16" fmla="*/ 94 w 108"/>
                <a:gd name="T17" fmla="*/ 111 h 135"/>
                <a:gd name="T18" fmla="*/ 97 w 108"/>
                <a:gd name="T19" fmla="*/ 135 h 135"/>
                <a:gd name="T20" fmla="*/ 107 w 108"/>
                <a:gd name="T21" fmla="*/ 128 h 135"/>
                <a:gd name="T22" fmla="*/ 108 w 108"/>
                <a:gd name="T23" fmla="*/ 98 h 135"/>
                <a:gd name="T24" fmla="*/ 99 w 108"/>
                <a:gd name="T25" fmla="*/ 97 h 135"/>
                <a:gd name="T26" fmla="*/ 94 w 108"/>
                <a:gd name="T27" fmla="*/ 70 h 135"/>
                <a:gd name="T28" fmla="*/ 72 w 108"/>
                <a:gd name="T29" fmla="*/ 70 h 135"/>
                <a:gd name="T30" fmla="*/ 67 w 108"/>
                <a:gd name="T31" fmla="*/ 55 h 135"/>
                <a:gd name="T32" fmla="*/ 80 w 108"/>
                <a:gd name="T33" fmla="*/ 37 h 135"/>
                <a:gd name="T34" fmla="*/ 80 w 108"/>
                <a:gd name="T35" fmla="*/ 29 h 135"/>
                <a:gd name="T36" fmla="*/ 41 w 108"/>
                <a:gd name="T37" fmla="*/ 29 h 135"/>
                <a:gd name="T38" fmla="*/ 10 w 108"/>
                <a:gd name="T3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8" h="135">
                  <a:moveTo>
                    <a:pt x="10" y="0"/>
                  </a:moveTo>
                  <a:lnTo>
                    <a:pt x="10" y="0"/>
                  </a:lnTo>
                  <a:lnTo>
                    <a:pt x="0" y="19"/>
                  </a:lnTo>
                  <a:lnTo>
                    <a:pt x="27" y="69"/>
                  </a:lnTo>
                  <a:lnTo>
                    <a:pt x="28" y="109"/>
                  </a:lnTo>
                  <a:lnTo>
                    <a:pt x="33" y="119"/>
                  </a:lnTo>
                  <a:lnTo>
                    <a:pt x="64" y="120"/>
                  </a:lnTo>
                  <a:lnTo>
                    <a:pt x="82" y="103"/>
                  </a:lnTo>
                  <a:lnTo>
                    <a:pt x="94" y="111"/>
                  </a:lnTo>
                  <a:lnTo>
                    <a:pt x="97" y="135"/>
                  </a:lnTo>
                  <a:lnTo>
                    <a:pt x="107" y="128"/>
                  </a:lnTo>
                  <a:lnTo>
                    <a:pt x="108" y="98"/>
                  </a:lnTo>
                  <a:lnTo>
                    <a:pt x="99" y="97"/>
                  </a:lnTo>
                  <a:lnTo>
                    <a:pt x="94" y="70"/>
                  </a:lnTo>
                  <a:lnTo>
                    <a:pt x="72" y="70"/>
                  </a:lnTo>
                  <a:lnTo>
                    <a:pt x="67" y="55"/>
                  </a:lnTo>
                  <a:lnTo>
                    <a:pt x="80" y="37"/>
                  </a:lnTo>
                  <a:lnTo>
                    <a:pt x="80" y="29"/>
                  </a:lnTo>
                  <a:lnTo>
                    <a:pt x="41" y="29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0" name="Freeform 245">
              <a:extLst>
                <a:ext uri="{FF2B5EF4-FFF2-40B4-BE49-F238E27FC236}">
                  <a16:creationId xmlns:a16="http://schemas.microsoft.com/office/drawing/2014/main" xmlns="" id="{C92CE97B-63E2-6744-BE3D-AB83744AA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6413" y="3824288"/>
              <a:ext cx="204788" cy="492125"/>
            </a:xfrm>
            <a:custGeom>
              <a:avLst/>
              <a:gdLst>
                <a:gd name="T0" fmla="*/ 176 w 194"/>
                <a:gd name="T1" fmla="*/ 465 h 465"/>
                <a:gd name="T2" fmla="*/ 176 w 194"/>
                <a:gd name="T3" fmla="*/ 465 h 465"/>
                <a:gd name="T4" fmla="*/ 154 w 194"/>
                <a:gd name="T5" fmla="*/ 430 h 465"/>
                <a:gd name="T6" fmla="*/ 170 w 194"/>
                <a:gd name="T7" fmla="*/ 408 h 465"/>
                <a:gd name="T8" fmla="*/ 155 w 194"/>
                <a:gd name="T9" fmla="*/ 380 h 465"/>
                <a:gd name="T10" fmla="*/ 141 w 194"/>
                <a:gd name="T11" fmla="*/ 378 h 465"/>
                <a:gd name="T12" fmla="*/ 139 w 194"/>
                <a:gd name="T13" fmla="*/ 332 h 465"/>
                <a:gd name="T14" fmla="*/ 118 w 194"/>
                <a:gd name="T15" fmla="*/ 291 h 465"/>
                <a:gd name="T16" fmla="*/ 111 w 194"/>
                <a:gd name="T17" fmla="*/ 301 h 465"/>
                <a:gd name="T18" fmla="*/ 97 w 194"/>
                <a:gd name="T19" fmla="*/ 324 h 465"/>
                <a:gd name="T20" fmla="*/ 80 w 194"/>
                <a:gd name="T21" fmla="*/ 327 h 465"/>
                <a:gd name="T22" fmla="*/ 71 w 194"/>
                <a:gd name="T23" fmla="*/ 316 h 465"/>
                <a:gd name="T24" fmla="*/ 67 w 194"/>
                <a:gd name="T25" fmla="*/ 285 h 465"/>
                <a:gd name="T26" fmla="*/ 54 w 194"/>
                <a:gd name="T27" fmla="*/ 260 h 465"/>
                <a:gd name="T28" fmla="*/ 0 w 194"/>
                <a:gd name="T29" fmla="*/ 209 h 465"/>
                <a:gd name="T30" fmla="*/ 13 w 194"/>
                <a:gd name="T31" fmla="*/ 200 h 465"/>
                <a:gd name="T32" fmla="*/ 15 w 194"/>
                <a:gd name="T33" fmla="*/ 164 h 465"/>
                <a:gd name="T34" fmla="*/ 35 w 194"/>
                <a:gd name="T35" fmla="*/ 131 h 465"/>
                <a:gd name="T36" fmla="*/ 44 w 194"/>
                <a:gd name="T37" fmla="*/ 49 h 465"/>
                <a:gd name="T38" fmla="*/ 72 w 194"/>
                <a:gd name="T39" fmla="*/ 29 h 465"/>
                <a:gd name="T40" fmla="*/ 73 w 194"/>
                <a:gd name="T41" fmla="*/ 0 h 465"/>
                <a:gd name="T42" fmla="*/ 90 w 194"/>
                <a:gd name="T43" fmla="*/ 5 h 465"/>
                <a:gd name="T44" fmla="*/ 117 w 194"/>
                <a:gd name="T45" fmla="*/ 44 h 465"/>
                <a:gd name="T46" fmla="*/ 97 w 194"/>
                <a:gd name="T47" fmla="*/ 87 h 465"/>
                <a:gd name="T48" fmla="*/ 110 w 194"/>
                <a:gd name="T49" fmla="*/ 120 h 465"/>
                <a:gd name="T50" fmla="*/ 143 w 194"/>
                <a:gd name="T51" fmla="*/ 133 h 465"/>
                <a:gd name="T52" fmla="*/ 149 w 194"/>
                <a:gd name="T53" fmla="*/ 170 h 465"/>
                <a:gd name="T54" fmla="*/ 194 w 194"/>
                <a:gd name="T55" fmla="*/ 177 h 465"/>
                <a:gd name="T56" fmla="*/ 182 w 194"/>
                <a:gd name="T57" fmla="*/ 198 h 465"/>
                <a:gd name="T58" fmla="*/ 126 w 194"/>
                <a:gd name="T59" fmla="*/ 220 h 465"/>
                <a:gd name="T60" fmla="*/ 119 w 194"/>
                <a:gd name="T61" fmla="*/ 256 h 465"/>
                <a:gd name="T62" fmla="*/ 161 w 194"/>
                <a:gd name="T63" fmla="*/ 309 h 465"/>
                <a:gd name="T64" fmla="*/ 162 w 194"/>
                <a:gd name="T65" fmla="*/ 338 h 465"/>
                <a:gd name="T66" fmla="*/ 153 w 194"/>
                <a:gd name="T67" fmla="*/ 347 h 465"/>
                <a:gd name="T68" fmla="*/ 154 w 194"/>
                <a:gd name="T69" fmla="*/ 356 h 465"/>
                <a:gd name="T70" fmla="*/ 184 w 194"/>
                <a:gd name="T71" fmla="*/ 401 h 465"/>
                <a:gd name="T72" fmla="*/ 185 w 194"/>
                <a:gd name="T73" fmla="*/ 448 h 465"/>
                <a:gd name="T74" fmla="*/ 176 w 194"/>
                <a:gd name="T75" fmla="*/ 465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4" h="465">
                  <a:moveTo>
                    <a:pt x="176" y="465"/>
                  </a:moveTo>
                  <a:lnTo>
                    <a:pt x="176" y="465"/>
                  </a:lnTo>
                  <a:lnTo>
                    <a:pt x="154" y="430"/>
                  </a:lnTo>
                  <a:lnTo>
                    <a:pt x="170" y="408"/>
                  </a:lnTo>
                  <a:lnTo>
                    <a:pt x="155" y="380"/>
                  </a:lnTo>
                  <a:lnTo>
                    <a:pt x="141" y="378"/>
                  </a:lnTo>
                  <a:lnTo>
                    <a:pt x="139" y="332"/>
                  </a:lnTo>
                  <a:lnTo>
                    <a:pt x="118" y="291"/>
                  </a:lnTo>
                  <a:lnTo>
                    <a:pt x="111" y="301"/>
                  </a:lnTo>
                  <a:lnTo>
                    <a:pt x="97" y="324"/>
                  </a:lnTo>
                  <a:lnTo>
                    <a:pt x="80" y="327"/>
                  </a:lnTo>
                  <a:lnTo>
                    <a:pt x="71" y="316"/>
                  </a:lnTo>
                  <a:lnTo>
                    <a:pt x="67" y="285"/>
                  </a:lnTo>
                  <a:lnTo>
                    <a:pt x="54" y="260"/>
                  </a:lnTo>
                  <a:lnTo>
                    <a:pt x="0" y="209"/>
                  </a:lnTo>
                  <a:lnTo>
                    <a:pt x="13" y="200"/>
                  </a:lnTo>
                  <a:lnTo>
                    <a:pt x="15" y="164"/>
                  </a:lnTo>
                  <a:lnTo>
                    <a:pt x="35" y="131"/>
                  </a:lnTo>
                  <a:lnTo>
                    <a:pt x="44" y="49"/>
                  </a:lnTo>
                  <a:lnTo>
                    <a:pt x="72" y="29"/>
                  </a:lnTo>
                  <a:lnTo>
                    <a:pt x="73" y="0"/>
                  </a:lnTo>
                  <a:lnTo>
                    <a:pt x="90" y="5"/>
                  </a:lnTo>
                  <a:lnTo>
                    <a:pt x="117" y="44"/>
                  </a:lnTo>
                  <a:lnTo>
                    <a:pt x="97" y="87"/>
                  </a:lnTo>
                  <a:lnTo>
                    <a:pt x="110" y="120"/>
                  </a:lnTo>
                  <a:lnTo>
                    <a:pt x="143" y="133"/>
                  </a:lnTo>
                  <a:lnTo>
                    <a:pt x="149" y="170"/>
                  </a:lnTo>
                  <a:lnTo>
                    <a:pt x="194" y="177"/>
                  </a:lnTo>
                  <a:lnTo>
                    <a:pt x="182" y="198"/>
                  </a:lnTo>
                  <a:lnTo>
                    <a:pt x="126" y="220"/>
                  </a:lnTo>
                  <a:lnTo>
                    <a:pt x="119" y="256"/>
                  </a:lnTo>
                  <a:lnTo>
                    <a:pt x="161" y="309"/>
                  </a:lnTo>
                  <a:lnTo>
                    <a:pt x="162" y="338"/>
                  </a:lnTo>
                  <a:lnTo>
                    <a:pt x="153" y="347"/>
                  </a:lnTo>
                  <a:lnTo>
                    <a:pt x="154" y="356"/>
                  </a:lnTo>
                  <a:lnTo>
                    <a:pt x="184" y="401"/>
                  </a:lnTo>
                  <a:lnTo>
                    <a:pt x="185" y="448"/>
                  </a:lnTo>
                  <a:lnTo>
                    <a:pt x="176" y="46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1" name="Freeform 246">
              <a:extLst>
                <a:ext uri="{FF2B5EF4-FFF2-40B4-BE49-F238E27FC236}">
                  <a16:creationId xmlns:a16="http://schemas.microsoft.com/office/drawing/2014/main" xmlns="" id="{FCF8BDA1-A01B-C84B-8F1C-CC114D8C2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9763" y="4040188"/>
              <a:ext cx="196850" cy="400050"/>
            </a:xfrm>
            <a:custGeom>
              <a:avLst/>
              <a:gdLst>
                <a:gd name="T0" fmla="*/ 55 w 186"/>
                <a:gd name="T1" fmla="*/ 0 h 378"/>
                <a:gd name="T2" fmla="*/ 55 w 186"/>
                <a:gd name="T3" fmla="*/ 0 h 378"/>
                <a:gd name="T4" fmla="*/ 80 w 186"/>
                <a:gd name="T5" fmla="*/ 33 h 378"/>
                <a:gd name="T6" fmla="*/ 80 w 186"/>
                <a:gd name="T7" fmla="*/ 73 h 378"/>
                <a:gd name="T8" fmla="*/ 89 w 186"/>
                <a:gd name="T9" fmla="*/ 77 h 378"/>
                <a:gd name="T10" fmla="*/ 129 w 186"/>
                <a:gd name="T11" fmla="*/ 58 h 378"/>
                <a:gd name="T12" fmla="*/ 137 w 186"/>
                <a:gd name="T13" fmla="*/ 60 h 378"/>
                <a:gd name="T14" fmla="*/ 186 w 186"/>
                <a:gd name="T15" fmla="*/ 116 h 378"/>
                <a:gd name="T16" fmla="*/ 184 w 186"/>
                <a:gd name="T17" fmla="*/ 154 h 378"/>
                <a:gd name="T18" fmla="*/ 168 w 186"/>
                <a:gd name="T19" fmla="*/ 151 h 378"/>
                <a:gd name="T20" fmla="*/ 154 w 186"/>
                <a:gd name="T21" fmla="*/ 143 h 378"/>
                <a:gd name="T22" fmla="*/ 144 w 186"/>
                <a:gd name="T23" fmla="*/ 143 h 378"/>
                <a:gd name="T24" fmla="*/ 125 w 186"/>
                <a:gd name="T25" fmla="*/ 174 h 378"/>
                <a:gd name="T26" fmla="*/ 129 w 186"/>
                <a:gd name="T27" fmla="*/ 191 h 378"/>
                <a:gd name="T28" fmla="*/ 144 w 186"/>
                <a:gd name="T29" fmla="*/ 199 h 378"/>
                <a:gd name="T30" fmla="*/ 143 w 186"/>
                <a:gd name="T31" fmla="*/ 218 h 378"/>
                <a:gd name="T32" fmla="*/ 132 w 186"/>
                <a:gd name="T33" fmla="*/ 223 h 378"/>
                <a:gd name="T34" fmla="*/ 96 w 186"/>
                <a:gd name="T35" fmla="*/ 198 h 378"/>
                <a:gd name="T36" fmla="*/ 96 w 186"/>
                <a:gd name="T37" fmla="*/ 176 h 378"/>
                <a:gd name="T38" fmla="*/ 81 w 186"/>
                <a:gd name="T39" fmla="*/ 175 h 378"/>
                <a:gd name="T40" fmla="*/ 75 w 186"/>
                <a:gd name="T41" fmla="*/ 185 h 378"/>
                <a:gd name="T42" fmla="*/ 72 w 186"/>
                <a:gd name="T43" fmla="*/ 284 h 378"/>
                <a:gd name="T44" fmla="*/ 95 w 186"/>
                <a:gd name="T45" fmla="*/ 326 h 378"/>
                <a:gd name="T46" fmla="*/ 137 w 186"/>
                <a:gd name="T47" fmla="*/ 366 h 378"/>
                <a:gd name="T48" fmla="*/ 135 w 186"/>
                <a:gd name="T49" fmla="*/ 378 h 378"/>
                <a:gd name="T50" fmla="*/ 113 w 186"/>
                <a:gd name="T51" fmla="*/ 377 h 378"/>
                <a:gd name="T52" fmla="*/ 93 w 186"/>
                <a:gd name="T53" fmla="*/ 347 h 378"/>
                <a:gd name="T54" fmla="*/ 72 w 186"/>
                <a:gd name="T55" fmla="*/ 347 h 378"/>
                <a:gd name="T56" fmla="*/ 45 w 186"/>
                <a:gd name="T57" fmla="*/ 326 h 378"/>
                <a:gd name="T58" fmla="*/ 37 w 186"/>
                <a:gd name="T59" fmla="*/ 303 h 378"/>
                <a:gd name="T60" fmla="*/ 49 w 186"/>
                <a:gd name="T61" fmla="*/ 285 h 378"/>
                <a:gd name="T62" fmla="*/ 53 w 186"/>
                <a:gd name="T63" fmla="*/ 268 h 378"/>
                <a:gd name="T64" fmla="*/ 65 w 186"/>
                <a:gd name="T65" fmla="*/ 246 h 378"/>
                <a:gd name="T66" fmla="*/ 65 w 186"/>
                <a:gd name="T67" fmla="*/ 196 h 378"/>
                <a:gd name="T68" fmla="*/ 34 w 186"/>
                <a:gd name="T69" fmla="*/ 152 h 378"/>
                <a:gd name="T70" fmla="*/ 33 w 186"/>
                <a:gd name="T71" fmla="*/ 146 h 378"/>
                <a:gd name="T72" fmla="*/ 43 w 186"/>
                <a:gd name="T73" fmla="*/ 137 h 378"/>
                <a:gd name="T74" fmla="*/ 41 w 186"/>
                <a:gd name="T75" fmla="*/ 102 h 378"/>
                <a:gd name="T76" fmla="*/ 0 w 186"/>
                <a:gd name="T77" fmla="*/ 51 h 378"/>
                <a:gd name="T78" fmla="*/ 5 w 186"/>
                <a:gd name="T79" fmla="*/ 21 h 378"/>
                <a:gd name="T80" fmla="*/ 55 w 186"/>
                <a:gd name="T8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6" h="378">
                  <a:moveTo>
                    <a:pt x="55" y="0"/>
                  </a:moveTo>
                  <a:lnTo>
                    <a:pt x="55" y="0"/>
                  </a:lnTo>
                  <a:lnTo>
                    <a:pt x="80" y="33"/>
                  </a:lnTo>
                  <a:lnTo>
                    <a:pt x="80" y="73"/>
                  </a:lnTo>
                  <a:lnTo>
                    <a:pt x="89" y="77"/>
                  </a:lnTo>
                  <a:lnTo>
                    <a:pt x="129" y="58"/>
                  </a:lnTo>
                  <a:lnTo>
                    <a:pt x="137" y="60"/>
                  </a:lnTo>
                  <a:lnTo>
                    <a:pt x="186" y="116"/>
                  </a:lnTo>
                  <a:lnTo>
                    <a:pt x="184" y="154"/>
                  </a:lnTo>
                  <a:lnTo>
                    <a:pt x="168" y="151"/>
                  </a:lnTo>
                  <a:lnTo>
                    <a:pt x="154" y="143"/>
                  </a:lnTo>
                  <a:lnTo>
                    <a:pt x="144" y="143"/>
                  </a:lnTo>
                  <a:lnTo>
                    <a:pt x="125" y="174"/>
                  </a:lnTo>
                  <a:lnTo>
                    <a:pt x="129" y="191"/>
                  </a:lnTo>
                  <a:lnTo>
                    <a:pt x="144" y="199"/>
                  </a:lnTo>
                  <a:lnTo>
                    <a:pt x="143" y="218"/>
                  </a:lnTo>
                  <a:lnTo>
                    <a:pt x="132" y="223"/>
                  </a:lnTo>
                  <a:lnTo>
                    <a:pt x="96" y="198"/>
                  </a:lnTo>
                  <a:lnTo>
                    <a:pt x="96" y="176"/>
                  </a:lnTo>
                  <a:lnTo>
                    <a:pt x="81" y="175"/>
                  </a:lnTo>
                  <a:lnTo>
                    <a:pt x="75" y="185"/>
                  </a:lnTo>
                  <a:lnTo>
                    <a:pt x="72" y="284"/>
                  </a:lnTo>
                  <a:lnTo>
                    <a:pt x="95" y="326"/>
                  </a:lnTo>
                  <a:lnTo>
                    <a:pt x="137" y="366"/>
                  </a:lnTo>
                  <a:lnTo>
                    <a:pt x="135" y="378"/>
                  </a:lnTo>
                  <a:lnTo>
                    <a:pt x="113" y="377"/>
                  </a:lnTo>
                  <a:lnTo>
                    <a:pt x="93" y="347"/>
                  </a:lnTo>
                  <a:lnTo>
                    <a:pt x="72" y="347"/>
                  </a:lnTo>
                  <a:lnTo>
                    <a:pt x="45" y="326"/>
                  </a:lnTo>
                  <a:lnTo>
                    <a:pt x="37" y="303"/>
                  </a:lnTo>
                  <a:lnTo>
                    <a:pt x="49" y="285"/>
                  </a:lnTo>
                  <a:lnTo>
                    <a:pt x="53" y="268"/>
                  </a:lnTo>
                  <a:lnTo>
                    <a:pt x="65" y="246"/>
                  </a:lnTo>
                  <a:lnTo>
                    <a:pt x="65" y="196"/>
                  </a:lnTo>
                  <a:lnTo>
                    <a:pt x="34" y="152"/>
                  </a:lnTo>
                  <a:lnTo>
                    <a:pt x="33" y="146"/>
                  </a:lnTo>
                  <a:lnTo>
                    <a:pt x="43" y="137"/>
                  </a:lnTo>
                  <a:lnTo>
                    <a:pt x="41" y="102"/>
                  </a:lnTo>
                  <a:lnTo>
                    <a:pt x="0" y="51"/>
                  </a:lnTo>
                  <a:lnTo>
                    <a:pt x="5" y="21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2" name="Freeform 247">
              <a:extLst>
                <a:ext uri="{FF2B5EF4-FFF2-40B4-BE49-F238E27FC236}">
                  <a16:creationId xmlns:a16="http://schemas.microsoft.com/office/drawing/2014/main" xmlns="" id="{BA2F3F8B-F472-AA43-B42B-0B944E289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0725" y="4413251"/>
              <a:ext cx="115888" cy="155575"/>
            </a:xfrm>
            <a:custGeom>
              <a:avLst/>
              <a:gdLst>
                <a:gd name="T0" fmla="*/ 0 w 111"/>
                <a:gd name="T1" fmla="*/ 0 h 147"/>
                <a:gd name="T2" fmla="*/ 0 w 111"/>
                <a:gd name="T3" fmla="*/ 0 h 147"/>
                <a:gd name="T4" fmla="*/ 16 w 111"/>
                <a:gd name="T5" fmla="*/ 36 h 147"/>
                <a:gd name="T6" fmla="*/ 19 w 111"/>
                <a:gd name="T7" fmla="*/ 82 h 147"/>
                <a:gd name="T8" fmla="*/ 40 w 111"/>
                <a:gd name="T9" fmla="*/ 114 h 147"/>
                <a:gd name="T10" fmla="*/ 91 w 111"/>
                <a:gd name="T11" fmla="*/ 145 h 147"/>
                <a:gd name="T12" fmla="*/ 111 w 111"/>
                <a:gd name="T13" fmla="*/ 147 h 147"/>
                <a:gd name="T14" fmla="*/ 107 w 111"/>
                <a:gd name="T15" fmla="*/ 115 h 147"/>
                <a:gd name="T16" fmla="*/ 90 w 111"/>
                <a:gd name="T17" fmla="*/ 74 h 147"/>
                <a:gd name="T18" fmla="*/ 66 w 111"/>
                <a:gd name="T19" fmla="*/ 22 h 147"/>
                <a:gd name="T20" fmla="*/ 64 w 111"/>
                <a:gd name="T21" fmla="*/ 32 h 147"/>
                <a:gd name="T22" fmla="*/ 34 w 111"/>
                <a:gd name="T23" fmla="*/ 30 h 147"/>
                <a:gd name="T24" fmla="*/ 13 w 111"/>
                <a:gd name="T25" fmla="*/ 0 h 147"/>
                <a:gd name="T26" fmla="*/ 0 w 111"/>
                <a:gd name="T2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1" h="147">
                  <a:moveTo>
                    <a:pt x="0" y="0"/>
                  </a:moveTo>
                  <a:lnTo>
                    <a:pt x="0" y="0"/>
                  </a:lnTo>
                  <a:lnTo>
                    <a:pt x="16" y="36"/>
                  </a:lnTo>
                  <a:lnTo>
                    <a:pt x="19" y="82"/>
                  </a:lnTo>
                  <a:lnTo>
                    <a:pt x="40" y="114"/>
                  </a:lnTo>
                  <a:lnTo>
                    <a:pt x="91" y="145"/>
                  </a:lnTo>
                  <a:lnTo>
                    <a:pt x="111" y="147"/>
                  </a:lnTo>
                  <a:lnTo>
                    <a:pt x="107" y="115"/>
                  </a:lnTo>
                  <a:lnTo>
                    <a:pt x="90" y="74"/>
                  </a:lnTo>
                  <a:lnTo>
                    <a:pt x="66" y="22"/>
                  </a:lnTo>
                  <a:lnTo>
                    <a:pt x="64" y="32"/>
                  </a:lnTo>
                  <a:lnTo>
                    <a:pt x="34" y="30"/>
                  </a:lnTo>
                  <a:lnTo>
                    <a:pt x="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3" name="Freeform 248">
              <a:extLst>
                <a:ext uri="{FF2B5EF4-FFF2-40B4-BE49-F238E27FC236}">
                  <a16:creationId xmlns:a16="http://schemas.microsoft.com/office/drawing/2014/main" xmlns="" id="{3EF2D2B5-AF8C-944E-B762-2F15DB5EA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875" y="4195763"/>
              <a:ext cx="109538" cy="120650"/>
            </a:xfrm>
            <a:custGeom>
              <a:avLst/>
              <a:gdLst>
                <a:gd name="T0" fmla="*/ 6 w 103"/>
                <a:gd name="T1" fmla="*/ 80 h 114"/>
                <a:gd name="T2" fmla="*/ 6 w 103"/>
                <a:gd name="T3" fmla="*/ 80 h 114"/>
                <a:gd name="T4" fmla="*/ 38 w 103"/>
                <a:gd name="T5" fmla="*/ 114 h 114"/>
                <a:gd name="T6" fmla="*/ 98 w 103"/>
                <a:gd name="T7" fmla="*/ 70 h 114"/>
                <a:gd name="T8" fmla="*/ 103 w 103"/>
                <a:gd name="T9" fmla="*/ 0 h 114"/>
                <a:gd name="T10" fmla="*/ 72 w 103"/>
                <a:gd name="T11" fmla="*/ 21 h 114"/>
                <a:gd name="T12" fmla="*/ 56 w 103"/>
                <a:gd name="T13" fmla="*/ 12 h 114"/>
                <a:gd name="T14" fmla="*/ 34 w 103"/>
                <a:gd name="T15" fmla="*/ 9 h 114"/>
                <a:gd name="T16" fmla="*/ 22 w 103"/>
                <a:gd name="T17" fmla="*/ 1 h 114"/>
                <a:gd name="T18" fmla="*/ 16 w 103"/>
                <a:gd name="T19" fmla="*/ 1 h 114"/>
                <a:gd name="T20" fmla="*/ 0 w 103"/>
                <a:gd name="T21" fmla="*/ 27 h 114"/>
                <a:gd name="T22" fmla="*/ 3 w 103"/>
                <a:gd name="T23" fmla="*/ 39 h 114"/>
                <a:gd name="T24" fmla="*/ 19 w 103"/>
                <a:gd name="T25" fmla="*/ 48 h 114"/>
                <a:gd name="T26" fmla="*/ 17 w 103"/>
                <a:gd name="T27" fmla="*/ 73 h 114"/>
                <a:gd name="T28" fmla="*/ 6 w 103"/>
                <a:gd name="T29" fmla="*/ 8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" h="114">
                  <a:moveTo>
                    <a:pt x="6" y="80"/>
                  </a:moveTo>
                  <a:lnTo>
                    <a:pt x="6" y="80"/>
                  </a:lnTo>
                  <a:lnTo>
                    <a:pt x="38" y="114"/>
                  </a:lnTo>
                  <a:lnTo>
                    <a:pt x="98" y="70"/>
                  </a:lnTo>
                  <a:lnTo>
                    <a:pt x="103" y="0"/>
                  </a:lnTo>
                  <a:lnTo>
                    <a:pt x="72" y="21"/>
                  </a:lnTo>
                  <a:lnTo>
                    <a:pt x="56" y="12"/>
                  </a:lnTo>
                  <a:lnTo>
                    <a:pt x="34" y="9"/>
                  </a:lnTo>
                  <a:lnTo>
                    <a:pt x="22" y="1"/>
                  </a:lnTo>
                  <a:lnTo>
                    <a:pt x="16" y="1"/>
                  </a:lnTo>
                  <a:lnTo>
                    <a:pt x="0" y="27"/>
                  </a:lnTo>
                  <a:lnTo>
                    <a:pt x="3" y="39"/>
                  </a:lnTo>
                  <a:lnTo>
                    <a:pt x="19" y="48"/>
                  </a:lnTo>
                  <a:lnTo>
                    <a:pt x="17" y="73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4" name="Freeform 249">
              <a:extLst>
                <a:ext uri="{FF2B5EF4-FFF2-40B4-BE49-F238E27FC236}">
                  <a16:creationId xmlns:a16="http://schemas.microsoft.com/office/drawing/2014/main" xmlns="" id="{A448531E-DC18-914D-BA7D-E4672625A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438" y="3976688"/>
              <a:ext cx="180975" cy="234950"/>
            </a:xfrm>
            <a:custGeom>
              <a:avLst/>
              <a:gdLst>
                <a:gd name="T0" fmla="*/ 35 w 172"/>
                <a:gd name="T1" fmla="*/ 0 h 221"/>
                <a:gd name="T2" fmla="*/ 35 w 172"/>
                <a:gd name="T3" fmla="*/ 0 h 221"/>
                <a:gd name="T4" fmla="*/ 16 w 172"/>
                <a:gd name="T5" fmla="*/ 10 h 221"/>
                <a:gd name="T6" fmla="*/ 0 w 172"/>
                <a:gd name="T7" fmla="*/ 56 h 221"/>
                <a:gd name="T8" fmla="*/ 26 w 172"/>
                <a:gd name="T9" fmla="*/ 89 h 221"/>
                <a:gd name="T10" fmla="*/ 22 w 172"/>
                <a:gd name="T11" fmla="*/ 126 h 221"/>
                <a:gd name="T12" fmla="*/ 26 w 172"/>
                <a:gd name="T13" fmla="*/ 128 h 221"/>
                <a:gd name="T14" fmla="*/ 70 w 172"/>
                <a:gd name="T15" fmla="*/ 107 h 221"/>
                <a:gd name="T16" fmla="*/ 129 w 172"/>
                <a:gd name="T17" fmla="*/ 173 h 221"/>
                <a:gd name="T18" fmla="*/ 127 w 172"/>
                <a:gd name="T19" fmla="*/ 214 h 221"/>
                <a:gd name="T20" fmla="*/ 140 w 172"/>
                <a:gd name="T21" fmla="*/ 221 h 221"/>
                <a:gd name="T22" fmla="*/ 172 w 172"/>
                <a:gd name="T23" fmla="*/ 195 h 221"/>
                <a:gd name="T24" fmla="*/ 169 w 172"/>
                <a:gd name="T25" fmla="*/ 175 h 221"/>
                <a:gd name="T26" fmla="*/ 78 w 172"/>
                <a:gd name="T27" fmla="*/ 88 h 221"/>
                <a:gd name="T28" fmla="*/ 79 w 172"/>
                <a:gd name="T29" fmla="*/ 75 h 221"/>
                <a:gd name="T30" fmla="*/ 90 w 172"/>
                <a:gd name="T31" fmla="*/ 67 h 221"/>
                <a:gd name="T32" fmla="*/ 82 w 172"/>
                <a:gd name="T33" fmla="*/ 45 h 221"/>
                <a:gd name="T34" fmla="*/ 45 w 172"/>
                <a:gd name="T35" fmla="*/ 39 h 221"/>
                <a:gd name="T36" fmla="*/ 35 w 172"/>
                <a:gd name="T3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2" h="221">
                  <a:moveTo>
                    <a:pt x="35" y="0"/>
                  </a:moveTo>
                  <a:lnTo>
                    <a:pt x="35" y="0"/>
                  </a:lnTo>
                  <a:lnTo>
                    <a:pt x="16" y="10"/>
                  </a:lnTo>
                  <a:lnTo>
                    <a:pt x="0" y="56"/>
                  </a:lnTo>
                  <a:lnTo>
                    <a:pt x="26" y="89"/>
                  </a:lnTo>
                  <a:lnTo>
                    <a:pt x="22" y="126"/>
                  </a:lnTo>
                  <a:lnTo>
                    <a:pt x="26" y="128"/>
                  </a:lnTo>
                  <a:lnTo>
                    <a:pt x="70" y="107"/>
                  </a:lnTo>
                  <a:lnTo>
                    <a:pt x="129" y="173"/>
                  </a:lnTo>
                  <a:lnTo>
                    <a:pt x="127" y="214"/>
                  </a:lnTo>
                  <a:lnTo>
                    <a:pt x="140" y="221"/>
                  </a:lnTo>
                  <a:lnTo>
                    <a:pt x="172" y="195"/>
                  </a:lnTo>
                  <a:lnTo>
                    <a:pt x="169" y="175"/>
                  </a:lnTo>
                  <a:lnTo>
                    <a:pt x="78" y="88"/>
                  </a:lnTo>
                  <a:lnTo>
                    <a:pt x="79" y="75"/>
                  </a:lnTo>
                  <a:lnTo>
                    <a:pt x="90" y="67"/>
                  </a:lnTo>
                  <a:lnTo>
                    <a:pt x="82" y="45"/>
                  </a:lnTo>
                  <a:lnTo>
                    <a:pt x="45" y="39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5" name="Freeform 250">
              <a:extLst>
                <a:ext uri="{FF2B5EF4-FFF2-40B4-BE49-F238E27FC236}">
                  <a16:creationId xmlns:a16="http://schemas.microsoft.com/office/drawing/2014/main" xmlns="" id="{DD42D165-70D0-5B48-BA6B-F66468F21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9300" y="3957638"/>
              <a:ext cx="187325" cy="400050"/>
            </a:xfrm>
            <a:custGeom>
              <a:avLst/>
              <a:gdLst>
                <a:gd name="T0" fmla="*/ 70 w 178"/>
                <a:gd name="T1" fmla="*/ 344 h 378"/>
                <a:gd name="T2" fmla="*/ 70 w 178"/>
                <a:gd name="T3" fmla="*/ 344 h 378"/>
                <a:gd name="T4" fmla="*/ 79 w 178"/>
                <a:gd name="T5" fmla="*/ 359 h 378"/>
                <a:gd name="T6" fmla="*/ 81 w 178"/>
                <a:gd name="T7" fmla="*/ 375 h 378"/>
                <a:gd name="T8" fmla="*/ 105 w 178"/>
                <a:gd name="T9" fmla="*/ 378 h 378"/>
                <a:gd name="T10" fmla="*/ 135 w 178"/>
                <a:gd name="T11" fmla="*/ 338 h 378"/>
                <a:gd name="T12" fmla="*/ 163 w 178"/>
                <a:gd name="T13" fmla="*/ 330 h 378"/>
                <a:gd name="T14" fmla="*/ 178 w 178"/>
                <a:gd name="T15" fmla="*/ 290 h 378"/>
                <a:gd name="T16" fmla="*/ 171 w 178"/>
                <a:gd name="T17" fmla="*/ 224 h 378"/>
                <a:gd name="T18" fmla="*/ 142 w 178"/>
                <a:gd name="T19" fmla="*/ 184 h 378"/>
                <a:gd name="T20" fmla="*/ 112 w 178"/>
                <a:gd name="T21" fmla="*/ 160 h 378"/>
                <a:gd name="T22" fmla="*/ 73 w 178"/>
                <a:gd name="T23" fmla="*/ 93 h 378"/>
                <a:gd name="T24" fmla="*/ 101 w 178"/>
                <a:gd name="T25" fmla="*/ 47 h 378"/>
                <a:gd name="T26" fmla="*/ 61 w 178"/>
                <a:gd name="T27" fmla="*/ 1 h 378"/>
                <a:gd name="T28" fmla="*/ 29 w 178"/>
                <a:gd name="T29" fmla="*/ 0 h 378"/>
                <a:gd name="T30" fmla="*/ 0 w 178"/>
                <a:gd name="T31" fmla="*/ 15 h 378"/>
                <a:gd name="T32" fmla="*/ 9 w 178"/>
                <a:gd name="T33" fmla="*/ 52 h 378"/>
                <a:gd name="T34" fmla="*/ 47 w 178"/>
                <a:gd name="T35" fmla="*/ 59 h 378"/>
                <a:gd name="T36" fmla="*/ 57 w 178"/>
                <a:gd name="T37" fmla="*/ 87 h 378"/>
                <a:gd name="T38" fmla="*/ 44 w 178"/>
                <a:gd name="T39" fmla="*/ 96 h 378"/>
                <a:gd name="T40" fmla="*/ 45 w 178"/>
                <a:gd name="T41" fmla="*/ 103 h 378"/>
                <a:gd name="T42" fmla="*/ 135 w 178"/>
                <a:gd name="T43" fmla="*/ 191 h 378"/>
                <a:gd name="T44" fmla="*/ 138 w 178"/>
                <a:gd name="T45" fmla="*/ 217 h 378"/>
                <a:gd name="T46" fmla="*/ 133 w 178"/>
                <a:gd name="T47" fmla="*/ 298 h 378"/>
                <a:gd name="T48" fmla="*/ 70 w 178"/>
                <a:gd name="T49" fmla="*/ 344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8" h="378">
                  <a:moveTo>
                    <a:pt x="70" y="344"/>
                  </a:moveTo>
                  <a:lnTo>
                    <a:pt x="70" y="344"/>
                  </a:lnTo>
                  <a:lnTo>
                    <a:pt x="79" y="359"/>
                  </a:lnTo>
                  <a:lnTo>
                    <a:pt x="81" y="375"/>
                  </a:lnTo>
                  <a:lnTo>
                    <a:pt x="105" y="378"/>
                  </a:lnTo>
                  <a:lnTo>
                    <a:pt x="135" y="338"/>
                  </a:lnTo>
                  <a:lnTo>
                    <a:pt x="163" y="330"/>
                  </a:lnTo>
                  <a:lnTo>
                    <a:pt x="178" y="290"/>
                  </a:lnTo>
                  <a:lnTo>
                    <a:pt x="171" y="224"/>
                  </a:lnTo>
                  <a:lnTo>
                    <a:pt x="142" y="184"/>
                  </a:lnTo>
                  <a:lnTo>
                    <a:pt x="112" y="160"/>
                  </a:lnTo>
                  <a:lnTo>
                    <a:pt x="73" y="93"/>
                  </a:lnTo>
                  <a:lnTo>
                    <a:pt x="101" y="47"/>
                  </a:lnTo>
                  <a:lnTo>
                    <a:pt x="61" y="1"/>
                  </a:lnTo>
                  <a:lnTo>
                    <a:pt x="29" y="0"/>
                  </a:lnTo>
                  <a:lnTo>
                    <a:pt x="0" y="15"/>
                  </a:lnTo>
                  <a:lnTo>
                    <a:pt x="9" y="52"/>
                  </a:lnTo>
                  <a:lnTo>
                    <a:pt x="47" y="59"/>
                  </a:lnTo>
                  <a:lnTo>
                    <a:pt x="57" y="87"/>
                  </a:lnTo>
                  <a:lnTo>
                    <a:pt x="44" y="96"/>
                  </a:lnTo>
                  <a:lnTo>
                    <a:pt x="45" y="103"/>
                  </a:lnTo>
                  <a:lnTo>
                    <a:pt x="135" y="191"/>
                  </a:lnTo>
                  <a:lnTo>
                    <a:pt x="138" y="217"/>
                  </a:lnTo>
                  <a:lnTo>
                    <a:pt x="133" y="298"/>
                  </a:lnTo>
                  <a:lnTo>
                    <a:pt x="70" y="34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6" name="Freeform 251">
              <a:extLst>
                <a:ext uri="{FF2B5EF4-FFF2-40B4-BE49-F238E27FC236}">
                  <a16:creationId xmlns:a16="http://schemas.microsoft.com/office/drawing/2014/main" xmlns="" id="{1D4D3C07-4BDA-4E46-84EF-D0E52F657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0700" y="3476626"/>
              <a:ext cx="125413" cy="63500"/>
            </a:xfrm>
            <a:custGeom>
              <a:avLst/>
              <a:gdLst>
                <a:gd name="T0" fmla="*/ 0 w 120"/>
                <a:gd name="T1" fmla="*/ 12 h 60"/>
                <a:gd name="T2" fmla="*/ 0 w 120"/>
                <a:gd name="T3" fmla="*/ 12 h 60"/>
                <a:gd name="T4" fmla="*/ 26 w 120"/>
                <a:gd name="T5" fmla="*/ 45 h 60"/>
                <a:gd name="T6" fmla="*/ 58 w 120"/>
                <a:gd name="T7" fmla="*/ 60 h 60"/>
                <a:gd name="T8" fmla="*/ 77 w 120"/>
                <a:gd name="T9" fmla="*/ 60 h 60"/>
                <a:gd name="T10" fmla="*/ 111 w 120"/>
                <a:gd name="T11" fmla="*/ 51 h 60"/>
                <a:gd name="T12" fmla="*/ 120 w 120"/>
                <a:gd name="T13" fmla="*/ 38 h 60"/>
                <a:gd name="T14" fmla="*/ 20 w 120"/>
                <a:gd name="T15" fmla="*/ 0 h 60"/>
                <a:gd name="T16" fmla="*/ 0 w 120"/>
                <a:gd name="T17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60">
                  <a:moveTo>
                    <a:pt x="0" y="12"/>
                  </a:moveTo>
                  <a:lnTo>
                    <a:pt x="0" y="12"/>
                  </a:lnTo>
                  <a:lnTo>
                    <a:pt x="26" y="45"/>
                  </a:lnTo>
                  <a:lnTo>
                    <a:pt x="58" y="60"/>
                  </a:lnTo>
                  <a:lnTo>
                    <a:pt x="77" y="60"/>
                  </a:lnTo>
                  <a:lnTo>
                    <a:pt x="111" y="51"/>
                  </a:lnTo>
                  <a:lnTo>
                    <a:pt x="120" y="38"/>
                  </a:lnTo>
                  <a:lnTo>
                    <a:pt x="20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7" name="Freeform 252">
              <a:extLst>
                <a:ext uri="{FF2B5EF4-FFF2-40B4-BE49-F238E27FC236}">
                  <a16:creationId xmlns:a16="http://schemas.microsoft.com/office/drawing/2014/main" xmlns="" id="{E53CFC43-84B8-7041-9124-7C36C1690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3250" y="3536951"/>
              <a:ext cx="74613" cy="65088"/>
            </a:xfrm>
            <a:custGeom>
              <a:avLst/>
              <a:gdLst>
                <a:gd name="T0" fmla="*/ 33 w 71"/>
                <a:gd name="T1" fmla="*/ 0 h 62"/>
                <a:gd name="T2" fmla="*/ 33 w 71"/>
                <a:gd name="T3" fmla="*/ 0 h 62"/>
                <a:gd name="T4" fmla="*/ 71 w 71"/>
                <a:gd name="T5" fmla="*/ 49 h 62"/>
                <a:gd name="T6" fmla="*/ 60 w 71"/>
                <a:gd name="T7" fmla="*/ 62 h 62"/>
                <a:gd name="T8" fmla="*/ 33 w 71"/>
                <a:gd name="T9" fmla="*/ 57 h 62"/>
                <a:gd name="T10" fmla="*/ 0 w 71"/>
                <a:gd name="T11" fmla="*/ 28 h 62"/>
                <a:gd name="T12" fmla="*/ 2 w 71"/>
                <a:gd name="T13" fmla="*/ 8 h 62"/>
                <a:gd name="T14" fmla="*/ 33 w 71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2">
                  <a:moveTo>
                    <a:pt x="33" y="0"/>
                  </a:moveTo>
                  <a:lnTo>
                    <a:pt x="33" y="0"/>
                  </a:lnTo>
                  <a:lnTo>
                    <a:pt x="71" y="49"/>
                  </a:lnTo>
                  <a:lnTo>
                    <a:pt x="60" y="62"/>
                  </a:lnTo>
                  <a:lnTo>
                    <a:pt x="33" y="57"/>
                  </a:lnTo>
                  <a:lnTo>
                    <a:pt x="0" y="28"/>
                  </a:lnTo>
                  <a:lnTo>
                    <a:pt x="2" y="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8" name="Freeform 253">
              <a:extLst>
                <a:ext uri="{FF2B5EF4-FFF2-40B4-BE49-F238E27FC236}">
                  <a16:creationId xmlns:a16="http://schemas.microsoft.com/office/drawing/2014/main" xmlns="" id="{CC478806-FDB1-8F4F-B9DB-3CF3D29FA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2938" y="3519488"/>
              <a:ext cx="111125" cy="84138"/>
            </a:xfrm>
            <a:custGeom>
              <a:avLst/>
              <a:gdLst>
                <a:gd name="T0" fmla="*/ 8 w 104"/>
                <a:gd name="T1" fmla="*/ 0 h 80"/>
                <a:gd name="T2" fmla="*/ 8 w 104"/>
                <a:gd name="T3" fmla="*/ 0 h 80"/>
                <a:gd name="T4" fmla="*/ 0 w 104"/>
                <a:gd name="T5" fmla="*/ 13 h 80"/>
                <a:gd name="T6" fmla="*/ 37 w 104"/>
                <a:gd name="T7" fmla="*/ 62 h 80"/>
                <a:gd name="T8" fmla="*/ 50 w 104"/>
                <a:gd name="T9" fmla="*/ 58 h 80"/>
                <a:gd name="T10" fmla="*/ 71 w 104"/>
                <a:gd name="T11" fmla="*/ 80 h 80"/>
                <a:gd name="T12" fmla="*/ 81 w 104"/>
                <a:gd name="T13" fmla="*/ 41 h 80"/>
                <a:gd name="T14" fmla="*/ 104 w 104"/>
                <a:gd name="T15" fmla="*/ 45 h 80"/>
                <a:gd name="T16" fmla="*/ 103 w 104"/>
                <a:gd name="T17" fmla="*/ 34 h 80"/>
                <a:gd name="T18" fmla="*/ 65 w 104"/>
                <a:gd name="T19" fmla="*/ 0 h 80"/>
                <a:gd name="T20" fmla="*/ 58 w 104"/>
                <a:gd name="T21" fmla="*/ 20 h 80"/>
                <a:gd name="T22" fmla="*/ 8 w 104"/>
                <a:gd name="T2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80">
                  <a:moveTo>
                    <a:pt x="8" y="0"/>
                  </a:moveTo>
                  <a:lnTo>
                    <a:pt x="8" y="0"/>
                  </a:lnTo>
                  <a:lnTo>
                    <a:pt x="0" y="13"/>
                  </a:lnTo>
                  <a:lnTo>
                    <a:pt x="37" y="62"/>
                  </a:lnTo>
                  <a:lnTo>
                    <a:pt x="50" y="58"/>
                  </a:lnTo>
                  <a:lnTo>
                    <a:pt x="71" y="80"/>
                  </a:lnTo>
                  <a:lnTo>
                    <a:pt x="81" y="41"/>
                  </a:lnTo>
                  <a:lnTo>
                    <a:pt x="104" y="45"/>
                  </a:lnTo>
                  <a:lnTo>
                    <a:pt x="103" y="34"/>
                  </a:lnTo>
                  <a:lnTo>
                    <a:pt x="65" y="0"/>
                  </a:lnTo>
                  <a:lnTo>
                    <a:pt x="58" y="2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9" name="Freeform 254">
              <a:extLst>
                <a:ext uri="{FF2B5EF4-FFF2-40B4-BE49-F238E27FC236}">
                  <a16:creationId xmlns:a16="http://schemas.microsoft.com/office/drawing/2014/main" xmlns="" id="{CE361E05-9FC5-064C-A3EA-126210CC7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063" y="3587751"/>
              <a:ext cx="468313" cy="368300"/>
            </a:xfrm>
            <a:custGeom>
              <a:avLst/>
              <a:gdLst>
                <a:gd name="T0" fmla="*/ 9 w 443"/>
                <a:gd name="T1" fmla="*/ 15 h 348"/>
                <a:gd name="T2" fmla="*/ 9 w 443"/>
                <a:gd name="T3" fmla="*/ 15 h 348"/>
                <a:gd name="T4" fmla="*/ 0 w 443"/>
                <a:gd name="T5" fmla="*/ 25 h 348"/>
                <a:gd name="T6" fmla="*/ 1 w 443"/>
                <a:gd name="T7" fmla="*/ 41 h 348"/>
                <a:gd name="T8" fmla="*/ 13 w 443"/>
                <a:gd name="T9" fmla="*/ 58 h 348"/>
                <a:gd name="T10" fmla="*/ 55 w 443"/>
                <a:gd name="T11" fmla="*/ 104 h 348"/>
                <a:gd name="T12" fmla="*/ 49 w 443"/>
                <a:gd name="T13" fmla="*/ 122 h 348"/>
                <a:gd name="T14" fmla="*/ 41 w 443"/>
                <a:gd name="T15" fmla="*/ 122 h 348"/>
                <a:gd name="T16" fmla="*/ 38 w 443"/>
                <a:gd name="T17" fmla="*/ 141 h 348"/>
                <a:gd name="T18" fmla="*/ 61 w 443"/>
                <a:gd name="T19" fmla="*/ 172 h 348"/>
                <a:gd name="T20" fmla="*/ 84 w 443"/>
                <a:gd name="T21" fmla="*/ 173 h 348"/>
                <a:gd name="T22" fmla="*/ 128 w 443"/>
                <a:gd name="T23" fmla="*/ 235 h 348"/>
                <a:gd name="T24" fmla="*/ 153 w 443"/>
                <a:gd name="T25" fmla="*/ 236 h 348"/>
                <a:gd name="T26" fmla="*/ 172 w 443"/>
                <a:gd name="T27" fmla="*/ 250 h 348"/>
                <a:gd name="T28" fmla="*/ 173 w 443"/>
                <a:gd name="T29" fmla="*/ 278 h 348"/>
                <a:gd name="T30" fmla="*/ 249 w 443"/>
                <a:gd name="T31" fmla="*/ 323 h 348"/>
                <a:gd name="T32" fmla="*/ 278 w 443"/>
                <a:gd name="T33" fmla="*/ 323 h 348"/>
                <a:gd name="T34" fmla="*/ 295 w 443"/>
                <a:gd name="T35" fmla="*/ 308 h 348"/>
                <a:gd name="T36" fmla="*/ 317 w 443"/>
                <a:gd name="T37" fmla="*/ 307 h 348"/>
                <a:gd name="T38" fmla="*/ 330 w 443"/>
                <a:gd name="T39" fmla="*/ 336 h 348"/>
                <a:gd name="T40" fmla="*/ 412 w 443"/>
                <a:gd name="T41" fmla="*/ 348 h 348"/>
                <a:gd name="T42" fmla="*/ 415 w 443"/>
                <a:gd name="T43" fmla="*/ 318 h 348"/>
                <a:gd name="T44" fmla="*/ 442 w 443"/>
                <a:gd name="T45" fmla="*/ 308 h 348"/>
                <a:gd name="T46" fmla="*/ 443 w 443"/>
                <a:gd name="T47" fmla="*/ 297 h 348"/>
                <a:gd name="T48" fmla="*/ 422 w 443"/>
                <a:gd name="T49" fmla="*/ 267 h 348"/>
                <a:gd name="T50" fmla="*/ 373 w 443"/>
                <a:gd name="T51" fmla="*/ 228 h 348"/>
                <a:gd name="T52" fmla="*/ 399 w 443"/>
                <a:gd name="T53" fmla="*/ 205 h 348"/>
                <a:gd name="T54" fmla="*/ 397 w 443"/>
                <a:gd name="T55" fmla="*/ 195 h 348"/>
                <a:gd name="T56" fmla="*/ 365 w 443"/>
                <a:gd name="T57" fmla="*/ 190 h 348"/>
                <a:gd name="T58" fmla="*/ 352 w 443"/>
                <a:gd name="T59" fmla="*/ 83 h 348"/>
                <a:gd name="T60" fmla="*/ 350 w 443"/>
                <a:gd name="T61" fmla="*/ 58 h 348"/>
                <a:gd name="T62" fmla="*/ 264 w 443"/>
                <a:gd name="T63" fmla="*/ 25 h 348"/>
                <a:gd name="T64" fmla="*/ 225 w 443"/>
                <a:gd name="T65" fmla="*/ 33 h 348"/>
                <a:gd name="T66" fmla="*/ 204 w 443"/>
                <a:gd name="T67" fmla="*/ 60 h 348"/>
                <a:gd name="T68" fmla="*/ 185 w 443"/>
                <a:gd name="T69" fmla="*/ 58 h 348"/>
                <a:gd name="T70" fmla="*/ 179 w 443"/>
                <a:gd name="T71" fmla="*/ 63 h 348"/>
                <a:gd name="T72" fmla="*/ 137 w 443"/>
                <a:gd name="T73" fmla="*/ 60 h 348"/>
                <a:gd name="T74" fmla="*/ 84 w 443"/>
                <a:gd name="T75" fmla="*/ 21 h 348"/>
                <a:gd name="T76" fmla="*/ 64 w 443"/>
                <a:gd name="T77" fmla="*/ 0 h 348"/>
                <a:gd name="T78" fmla="*/ 55 w 443"/>
                <a:gd name="T79" fmla="*/ 2 h 348"/>
                <a:gd name="T80" fmla="*/ 38 w 443"/>
                <a:gd name="T81" fmla="*/ 21 h 348"/>
                <a:gd name="T82" fmla="*/ 9 w 443"/>
                <a:gd name="T83" fmla="*/ 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3" h="348">
                  <a:moveTo>
                    <a:pt x="9" y="15"/>
                  </a:moveTo>
                  <a:lnTo>
                    <a:pt x="9" y="15"/>
                  </a:lnTo>
                  <a:lnTo>
                    <a:pt x="0" y="25"/>
                  </a:lnTo>
                  <a:lnTo>
                    <a:pt x="1" y="41"/>
                  </a:lnTo>
                  <a:lnTo>
                    <a:pt x="13" y="58"/>
                  </a:lnTo>
                  <a:lnTo>
                    <a:pt x="55" y="104"/>
                  </a:lnTo>
                  <a:lnTo>
                    <a:pt x="49" y="122"/>
                  </a:lnTo>
                  <a:lnTo>
                    <a:pt x="41" y="122"/>
                  </a:lnTo>
                  <a:lnTo>
                    <a:pt x="38" y="141"/>
                  </a:lnTo>
                  <a:lnTo>
                    <a:pt x="61" y="172"/>
                  </a:lnTo>
                  <a:lnTo>
                    <a:pt x="84" y="173"/>
                  </a:lnTo>
                  <a:lnTo>
                    <a:pt x="128" y="235"/>
                  </a:lnTo>
                  <a:lnTo>
                    <a:pt x="153" y="236"/>
                  </a:lnTo>
                  <a:lnTo>
                    <a:pt x="172" y="250"/>
                  </a:lnTo>
                  <a:lnTo>
                    <a:pt x="173" y="278"/>
                  </a:lnTo>
                  <a:lnTo>
                    <a:pt x="249" y="323"/>
                  </a:lnTo>
                  <a:lnTo>
                    <a:pt x="278" y="323"/>
                  </a:lnTo>
                  <a:lnTo>
                    <a:pt x="295" y="308"/>
                  </a:lnTo>
                  <a:lnTo>
                    <a:pt x="317" y="307"/>
                  </a:lnTo>
                  <a:lnTo>
                    <a:pt x="330" y="336"/>
                  </a:lnTo>
                  <a:lnTo>
                    <a:pt x="412" y="348"/>
                  </a:lnTo>
                  <a:lnTo>
                    <a:pt x="415" y="318"/>
                  </a:lnTo>
                  <a:lnTo>
                    <a:pt x="442" y="308"/>
                  </a:lnTo>
                  <a:lnTo>
                    <a:pt x="443" y="297"/>
                  </a:lnTo>
                  <a:lnTo>
                    <a:pt x="422" y="267"/>
                  </a:lnTo>
                  <a:lnTo>
                    <a:pt x="373" y="228"/>
                  </a:lnTo>
                  <a:lnTo>
                    <a:pt x="399" y="205"/>
                  </a:lnTo>
                  <a:lnTo>
                    <a:pt x="397" y="195"/>
                  </a:lnTo>
                  <a:lnTo>
                    <a:pt x="365" y="190"/>
                  </a:lnTo>
                  <a:lnTo>
                    <a:pt x="352" y="83"/>
                  </a:lnTo>
                  <a:lnTo>
                    <a:pt x="350" y="58"/>
                  </a:lnTo>
                  <a:lnTo>
                    <a:pt x="264" y="25"/>
                  </a:lnTo>
                  <a:lnTo>
                    <a:pt x="225" y="33"/>
                  </a:lnTo>
                  <a:lnTo>
                    <a:pt x="204" y="60"/>
                  </a:lnTo>
                  <a:lnTo>
                    <a:pt x="185" y="58"/>
                  </a:lnTo>
                  <a:lnTo>
                    <a:pt x="179" y="63"/>
                  </a:lnTo>
                  <a:lnTo>
                    <a:pt x="137" y="60"/>
                  </a:lnTo>
                  <a:lnTo>
                    <a:pt x="84" y="21"/>
                  </a:lnTo>
                  <a:lnTo>
                    <a:pt x="64" y="0"/>
                  </a:lnTo>
                  <a:lnTo>
                    <a:pt x="55" y="2"/>
                  </a:lnTo>
                  <a:lnTo>
                    <a:pt x="38" y="21"/>
                  </a:lnTo>
                  <a:lnTo>
                    <a:pt x="9" y="1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0" name="Freeform 255">
              <a:extLst>
                <a:ext uri="{FF2B5EF4-FFF2-40B4-BE49-F238E27FC236}">
                  <a16:creationId xmlns:a16="http://schemas.microsoft.com/office/drawing/2014/main" xmlns="" id="{F344581F-FDD4-5C40-BCD3-77C9EDAC5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9075" y="3522663"/>
              <a:ext cx="415925" cy="177800"/>
            </a:xfrm>
            <a:custGeom>
              <a:avLst/>
              <a:gdLst>
                <a:gd name="T0" fmla="*/ 310 w 393"/>
                <a:gd name="T1" fmla="*/ 7 h 168"/>
                <a:gd name="T2" fmla="*/ 310 w 393"/>
                <a:gd name="T3" fmla="*/ 7 h 168"/>
                <a:gd name="T4" fmla="*/ 292 w 393"/>
                <a:gd name="T5" fmla="*/ 26 h 168"/>
                <a:gd name="T6" fmla="*/ 228 w 393"/>
                <a:gd name="T7" fmla="*/ 24 h 168"/>
                <a:gd name="T8" fmla="*/ 189 w 393"/>
                <a:gd name="T9" fmla="*/ 1 h 168"/>
                <a:gd name="T10" fmla="*/ 151 w 393"/>
                <a:gd name="T11" fmla="*/ 0 h 168"/>
                <a:gd name="T12" fmla="*/ 108 w 393"/>
                <a:gd name="T13" fmla="*/ 31 h 168"/>
                <a:gd name="T14" fmla="*/ 68 w 393"/>
                <a:gd name="T15" fmla="*/ 32 h 168"/>
                <a:gd name="T16" fmla="*/ 64 w 393"/>
                <a:gd name="T17" fmla="*/ 56 h 168"/>
                <a:gd name="T18" fmla="*/ 18 w 393"/>
                <a:gd name="T19" fmla="*/ 56 h 168"/>
                <a:gd name="T20" fmla="*/ 0 w 393"/>
                <a:gd name="T21" fmla="*/ 72 h 168"/>
                <a:gd name="T22" fmla="*/ 0 w 393"/>
                <a:gd name="T23" fmla="*/ 82 h 168"/>
                <a:gd name="T24" fmla="*/ 11 w 393"/>
                <a:gd name="T25" fmla="*/ 91 h 168"/>
                <a:gd name="T26" fmla="*/ 11 w 393"/>
                <a:gd name="T27" fmla="*/ 101 h 168"/>
                <a:gd name="T28" fmla="*/ 6 w 393"/>
                <a:gd name="T29" fmla="*/ 113 h 168"/>
                <a:gd name="T30" fmla="*/ 11 w 393"/>
                <a:gd name="T31" fmla="*/ 123 h 168"/>
                <a:gd name="T32" fmla="*/ 26 w 393"/>
                <a:gd name="T33" fmla="*/ 116 h 168"/>
                <a:gd name="T34" fmla="*/ 40 w 393"/>
                <a:gd name="T35" fmla="*/ 132 h 168"/>
                <a:gd name="T36" fmla="*/ 37 w 393"/>
                <a:gd name="T37" fmla="*/ 143 h 168"/>
                <a:gd name="T38" fmla="*/ 31 w 393"/>
                <a:gd name="T39" fmla="*/ 150 h 168"/>
                <a:gd name="T40" fmla="*/ 39 w 393"/>
                <a:gd name="T41" fmla="*/ 160 h 168"/>
                <a:gd name="T42" fmla="*/ 80 w 393"/>
                <a:gd name="T43" fmla="*/ 168 h 168"/>
                <a:gd name="T44" fmla="*/ 108 w 393"/>
                <a:gd name="T45" fmla="*/ 156 h 168"/>
                <a:gd name="T46" fmla="*/ 108 w 393"/>
                <a:gd name="T47" fmla="*/ 138 h 168"/>
                <a:gd name="T48" fmla="*/ 122 w 393"/>
                <a:gd name="T49" fmla="*/ 141 h 168"/>
                <a:gd name="T50" fmla="*/ 155 w 393"/>
                <a:gd name="T51" fmla="*/ 160 h 168"/>
                <a:gd name="T52" fmla="*/ 191 w 393"/>
                <a:gd name="T53" fmla="*/ 155 h 168"/>
                <a:gd name="T54" fmla="*/ 207 w 393"/>
                <a:gd name="T55" fmla="*/ 140 h 168"/>
                <a:gd name="T56" fmla="*/ 217 w 393"/>
                <a:gd name="T57" fmla="*/ 144 h 168"/>
                <a:gd name="T58" fmla="*/ 217 w 393"/>
                <a:gd name="T59" fmla="*/ 160 h 168"/>
                <a:gd name="T60" fmla="*/ 231 w 393"/>
                <a:gd name="T61" fmla="*/ 160 h 168"/>
                <a:gd name="T62" fmla="*/ 243 w 393"/>
                <a:gd name="T63" fmla="*/ 137 h 168"/>
                <a:gd name="T64" fmla="*/ 347 w 393"/>
                <a:gd name="T65" fmla="*/ 126 h 168"/>
                <a:gd name="T66" fmla="*/ 393 w 393"/>
                <a:gd name="T67" fmla="*/ 121 h 168"/>
                <a:gd name="T68" fmla="*/ 381 w 393"/>
                <a:gd name="T69" fmla="*/ 105 h 168"/>
                <a:gd name="T70" fmla="*/ 381 w 393"/>
                <a:gd name="T71" fmla="*/ 83 h 168"/>
                <a:gd name="T72" fmla="*/ 390 w 393"/>
                <a:gd name="T73" fmla="*/ 72 h 168"/>
                <a:gd name="T74" fmla="*/ 357 w 393"/>
                <a:gd name="T75" fmla="*/ 45 h 168"/>
                <a:gd name="T76" fmla="*/ 358 w 393"/>
                <a:gd name="T77" fmla="*/ 22 h 168"/>
                <a:gd name="T78" fmla="*/ 340 w 393"/>
                <a:gd name="T79" fmla="*/ 22 h 168"/>
                <a:gd name="T80" fmla="*/ 310 w 393"/>
                <a:gd name="T81" fmla="*/ 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3" h="168">
                  <a:moveTo>
                    <a:pt x="310" y="7"/>
                  </a:moveTo>
                  <a:lnTo>
                    <a:pt x="310" y="7"/>
                  </a:lnTo>
                  <a:lnTo>
                    <a:pt x="292" y="26"/>
                  </a:lnTo>
                  <a:lnTo>
                    <a:pt x="228" y="24"/>
                  </a:lnTo>
                  <a:lnTo>
                    <a:pt x="189" y="1"/>
                  </a:lnTo>
                  <a:lnTo>
                    <a:pt x="151" y="0"/>
                  </a:lnTo>
                  <a:lnTo>
                    <a:pt x="108" y="31"/>
                  </a:lnTo>
                  <a:lnTo>
                    <a:pt x="68" y="32"/>
                  </a:lnTo>
                  <a:lnTo>
                    <a:pt x="64" y="56"/>
                  </a:lnTo>
                  <a:lnTo>
                    <a:pt x="18" y="56"/>
                  </a:lnTo>
                  <a:lnTo>
                    <a:pt x="0" y="72"/>
                  </a:lnTo>
                  <a:lnTo>
                    <a:pt x="0" y="82"/>
                  </a:lnTo>
                  <a:lnTo>
                    <a:pt x="11" y="91"/>
                  </a:lnTo>
                  <a:lnTo>
                    <a:pt x="11" y="101"/>
                  </a:lnTo>
                  <a:lnTo>
                    <a:pt x="6" y="113"/>
                  </a:lnTo>
                  <a:lnTo>
                    <a:pt x="11" y="123"/>
                  </a:lnTo>
                  <a:lnTo>
                    <a:pt x="26" y="116"/>
                  </a:lnTo>
                  <a:lnTo>
                    <a:pt x="40" y="132"/>
                  </a:lnTo>
                  <a:lnTo>
                    <a:pt x="37" y="143"/>
                  </a:lnTo>
                  <a:lnTo>
                    <a:pt x="31" y="150"/>
                  </a:lnTo>
                  <a:lnTo>
                    <a:pt x="39" y="160"/>
                  </a:lnTo>
                  <a:lnTo>
                    <a:pt x="80" y="168"/>
                  </a:lnTo>
                  <a:lnTo>
                    <a:pt x="108" y="156"/>
                  </a:lnTo>
                  <a:lnTo>
                    <a:pt x="108" y="138"/>
                  </a:lnTo>
                  <a:lnTo>
                    <a:pt x="122" y="141"/>
                  </a:lnTo>
                  <a:lnTo>
                    <a:pt x="155" y="160"/>
                  </a:lnTo>
                  <a:lnTo>
                    <a:pt x="191" y="155"/>
                  </a:lnTo>
                  <a:lnTo>
                    <a:pt x="207" y="140"/>
                  </a:lnTo>
                  <a:lnTo>
                    <a:pt x="217" y="144"/>
                  </a:lnTo>
                  <a:lnTo>
                    <a:pt x="217" y="160"/>
                  </a:lnTo>
                  <a:lnTo>
                    <a:pt x="231" y="160"/>
                  </a:lnTo>
                  <a:lnTo>
                    <a:pt x="243" y="137"/>
                  </a:lnTo>
                  <a:lnTo>
                    <a:pt x="347" y="126"/>
                  </a:lnTo>
                  <a:lnTo>
                    <a:pt x="393" y="121"/>
                  </a:lnTo>
                  <a:lnTo>
                    <a:pt x="381" y="105"/>
                  </a:lnTo>
                  <a:lnTo>
                    <a:pt x="381" y="83"/>
                  </a:lnTo>
                  <a:lnTo>
                    <a:pt x="390" y="72"/>
                  </a:lnTo>
                  <a:lnTo>
                    <a:pt x="357" y="45"/>
                  </a:lnTo>
                  <a:lnTo>
                    <a:pt x="358" y="22"/>
                  </a:lnTo>
                  <a:lnTo>
                    <a:pt x="340" y="22"/>
                  </a:lnTo>
                  <a:lnTo>
                    <a:pt x="310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1" name="Freeform 256">
              <a:extLst>
                <a:ext uri="{FF2B5EF4-FFF2-40B4-BE49-F238E27FC236}">
                  <a16:creationId xmlns:a16="http://schemas.microsoft.com/office/drawing/2014/main" xmlns="" id="{DA7C4334-E9D1-854F-B128-05D605A64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7225" y="4129088"/>
              <a:ext cx="244475" cy="161925"/>
            </a:xfrm>
            <a:custGeom>
              <a:avLst/>
              <a:gdLst>
                <a:gd name="T0" fmla="*/ 0 w 231"/>
                <a:gd name="T1" fmla="*/ 63 h 154"/>
                <a:gd name="T2" fmla="*/ 0 w 231"/>
                <a:gd name="T3" fmla="*/ 63 h 154"/>
                <a:gd name="T4" fmla="*/ 11 w 231"/>
                <a:gd name="T5" fmla="*/ 97 h 154"/>
                <a:gd name="T6" fmla="*/ 11 w 231"/>
                <a:gd name="T7" fmla="*/ 130 h 154"/>
                <a:gd name="T8" fmla="*/ 38 w 231"/>
                <a:gd name="T9" fmla="*/ 154 h 154"/>
                <a:gd name="T10" fmla="*/ 230 w 231"/>
                <a:gd name="T11" fmla="*/ 77 h 154"/>
                <a:gd name="T12" fmla="*/ 231 w 231"/>
                <a:gd name="T13" fmla="*/ 55 h 154"/>
                <a:gd name="T14" fmla="*/ 201 w 231"/>
                <a:gd name="T15" fmla="*/ 0 h 154"/>
                <a:gd name="T16" fmla="*/ 124 w 231"/>
                <a:gd name="T17" fmla="*/ 25 h 154"/>
                <a:gd name="T18" fmla="*/ 80 w 231"/>
                <a:gd name="T19" fmla="*/ 68 h 154"/>
                <a:gd name="T20" fmla="*/ 28 w 231"/>
                <a:gd name="T21" fmla="*/ 38 h 154"/>
                <a:gd name="T22" fmla="*/ 0 w 231"/>
                <a:gd name="T23" fmla="*/ 6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1" h="154">
                  <a:moveTo>
                    <a:pt x="0" y="63"/>
                  </a:moveTo>
                  <a:lnTo>
                    <a:pt x="0" y="63"/>
                  </a:lnTo>
                  <a:lnTo>
                    <a:pt x="11" y="97"/>
                  </a:lnTo>
                  <a:lnTo>
                    <a:pt x="11" y="130"/>
                  </a:lnTo>
                  <a:lnTo>
                    <a:pt x="38" y="154"/>
                  </a:lnTo>
                  <a:lnTo>
                    <a:pt x="230" y="77"/>
                  </a:lnTo>
                  <a:lnTo>
                    <a:pt x="231" y="55"/>
                  </a:lnTo>
                  <a:lnTo>
                    <a:pt x="201" y="0"/>
                  </a:lnTo>
                  <a:lnTo>
                    <a:pt x="124" y="25"/>
                  </a:lnTo>
                  <a:lnTo>
                    <a:pt x="80" y="68"/>
                  </a:lnTo>
                  <a:lnTo>
                    <a:pt x="28" y="38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2" name="Freeform 257">
              <a:extLst>
                <a:ext uri="{FF2B5EF4-FFF2-40B4-BE49-F238E27FC236}">
                  <a16:creationId xmlns:a16="http://schemas.microsoft.com/office/drawing/2014/main" xmlns="" id="{FEA1F615-E865-9746-9541-B309AF46D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6300" y="3968751"/>
              <a:ext cx="161925" cy="214313"/>
            </a:xfrm>
            <a:custGeom>
              <a:avLst/>
              <a:gdLst>
                <a:gd name="T0" fmla="*/ 0 w 154"/>
                <a:gd name="T1" fmla="*/ 149 h 203"/>
                <a:gd name="T2" fmla="*/ 0 w 154"/>
                <a:gd name="T3" fmla="*/ 149 h 203"/>
                <a:gd name="T4" fmla="*/ 58 w 154"/>
                <a:gd name="T5" fmla="*/ 115 h 203"/>
                <a:gd name="T6" fmla="*/ 68 w 154"/>
                <a:gd name="T7" fmla="*/ 66 h 203"/>
                <a:gd name="T8" fmla="*/ 55 w 154"/>
                <a:gd name="T9" fmla="*/ 59 h 203"/>
                <a:gd name="T10" fmla="*/ 61 w 154"/>
                <a:gd name="T11" fmla="*/ 6 h 203"/>
                <a:gd name="T12" fmla="*/ 72 w 154"/>
                <a:gd name="T13" fmla="*/ 0 h 203"/>
                <a:gd name="T14" fmla="*/ 84 w 154"/>
                <a:gd name="T15" fmla="*/ 18 h 203"/>
                <a:gd name="T16" fmla="*/ 154 w 154"/>
                <a:gd name="T17" fmla="*/ 55 h 203"/>
                <a:gd name="T18" fmla="*/ 154 w 154"/>
                <a:gd name="T19" fmla="*/ 76 h 203"/>
                <a:gd name="T20" fmla="*/ 69 w 154"/>
                <a:gd name="T21" fmla="*/ 202 h 203"/>
                <a:gd name="T22" fmla="*/ 29 w 154"/>
                <a:gd name="T23" fmla="*/ 203 h 203"/>
                <a:gd name="T24" fmla="*/ 0 w 154"/>
                <a:gd name="T25" fmla="*/ 149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203">
                  <a:moveTo>
                    <a:pt x="0" y="149"/>
                  </a:moveTo>
                  <a:lnTo>
                    <a:pt x="0" y="149"/>
                  </a:lnTo>
                  <a:lnTo>
                    <a:pt x="58" y="115"/>
                  </a:lnTo>
                  <a:lnTo>
                    <a:pt x="68" y="66"/>
                  </a:lnTo>
                  <a:lnTo>
                    <a:pt x="55" y="59"/>
                  </a:lnTo>
                  <a:lnTo>
                    <a:pt x="61" y="6"/>
                  </a:lnTo>
                  <a:lnTo>
                    <a:pt x="72" y="0"/>
                  </a:lnTo>
                  <a:lnTo>
                    <a:pt x="84" y="18"/>
                  </a:lnTo>
                  <a:lnTo>
                    <a:pt x="154" y="55"/>
                  </a:lnTo>
                  <a:lnTo>
                    <a:pt x="154" y="76"/>
                  </a:lnTo>
                  <a:lnTo>
                    <a:pt x="69" y="202"/>
                  </a:lnTo>
                  <a:lnTo>
                    <a:pt x="29" y="203"/>
                  </a:lnTo>
                  <a:lnTo>
                    <a:pt x="0" y="14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3" name="Freeform 258">
              <a:extLst>
                <a:ext uri="{FF2B5EF4-FFF2-40B4-BE49-F238E27FC236}">
                  <a16:creationId xmlns:a16="http://schemas.microsoft.com/office/drawing/2014/main" xmlns="" id="{CC108BF5-5CC7-1D40-A212-C5D3A6E4B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9788" y="3940176"/>
              <a:ext cx="114300" cy="90488"/>
            </a:xfrm>
            <a:custGeom>
              <a:avLst/>
              <a:gdLst>
                <a:gd name="T0" fmla="*/ 0 w 108"/>
                <a:gd name="T1" fmla="*/ 51 h 85"/>
                <a:gd name="T2" fmla="*/ 0 w 108"/>
                <a:gd name="T3" fmla="*/ 51 h 85"/>
                <a:gd name="T4" fmla="*/ 6 w 108"/>
                <a:gd name="T5" fmla="*/ 78 h 85"/>
                <a:gd name="T6" fmla="*/ 84 w 108"/>
                <a:gd name="T7" fmla="*/ 85 h 85"/>
                <a:gd name="T8" fmla="*/ 89 w 108"/>
                <a:gd name="T9" fmla="*/ 29 h 85"/>
                <a:gd name="T10" fmla="*/ 104 w 108"/>
                <a:gd name="T11" fmla="*/ 21 h 85"/>
                <a:gd name="T12" fmla="*/ 108 w 108"/>
                <a:gd name="T13" fmla="*/ 0 h 85"/>
                <a:gd name="T14" fmla="*/ 84 w 108"/>
                <a:gd name="T15" fmla="*/ 7 h 85"/>
                <a:gd name="T16" fmla="*/ 57 w 108"/>
                <a:gd name="T17" fmla="*/ 48 h 85"/>
                <a:gd name="T18" fmla="*/ 0 w 108"/>
                <a:gd name="T19" fmla="*/ 5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85">
                  <a:moveTo>
                    <a:pt x="0" y="51"/>
                  </a:moveTo>
                  <a:lnTo>
                    <a:pt x="0" y="51"/>
                  </a:lnTo>
                  <a:lnTo>
                    <a:pt x="6" y="78"/>
                  </a:lnTo>
                  <a:lnTo>
                    <a:pt x="84" y="85"/>
                  </a:lnTo>
                  <a:lnTo>
                    <a:pt x="89" y="29"/>
                  </a:lnTo>
                  <a:lnTo>
                    <a:pt x="104" y="21"/>
                  </a:lnTo>
                  <a:lnTo>
                    <a:pt x="108" y="0"/>
                  </a:lnTo>
                  <a:lnTo>
                    <a:pt x="84" y="7"/>
                  </a:lnTo>
                  <a:lnTo>
                    <a:pt x="57" y="48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4" name="Freeform 259">
              <a:extLst>
                <a:ext uri="{FF2B5EF4-FFF2-40B4-BE49-F238E27FC236}">
                  <a16:creationId xmlns:a16="http://schemas.microsoft.com/office/drawing/2014/main" xmlns="" id="{98A1DABA-3514-764C-80BB-0FD2C0CA2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3913" y="3938588"/>
              <a:ext cx="28575" cy="49213"/>
            </a:xfrm>
            <a:custGeom>
              <a:avLst/>
              <a:gdLst>
                <a:gd name="T0" fmla="*/ 4 w 27"/>
                <a:gd name="T1" fmla="*/ 6 h 47"/>
                <a:gd name="T2" fmla="*/ 4 w 27"/>
                <a:gd name="T3" fmla="*/ 6 h 47"/>
                <a:gd name="T4" fmla="*/ 0 w 27"/>
                <a:gd name="T5" fmla="*/ 38 h 47"/>
                <a:gd name="T6" fmla="*/ 12 w 27"/>
                <a:gd name="T7" fmla="*/ 47 h 47"/>
                <a:gd name="T8" fmla="*/ 23 w 27"/>
                <a:gd name="T9" fmla="*/ 46 h 47"/>
                <a:gd name="T10" fmla="*/ 27 w 27"/>
                <a:gd name="T11" fmla="*/ 6 h 47"/>
                <a:gd name="T12" fmla="*/ 17 w 27"/>
                <a:gd name="T13" fmla="*/ 0 h 47"/>
                <a:gd name="T14" fmla="*/ 4 w 27"/>
                <a:gd name="T15" fmla="*/ 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7">
                  <a:moveTo>
                    <a:pt x="4" y="6"/>
                  </a:moveTo>
                  <a:lnTo>
                    <a:pt x="4" y="6"/>
                  </a:lnTo>
                  <a:lnTo>
                    <a:pt x="0" y="38"/>
                  </a:lnTo>
                  <a:lnTo>
                    <a:pt x="12" y="47"/>
                  </a:lnTo>
                  <a:lnTo>
                    <a:pt x="23" y="46"/>
                  </a:lnTo>
                  <a:lnTo>
                    <a:pt x="27" y="6"/>
                  </a:lnTo>
                  <a:lnTo>
                    <a:pt x="17" y="0"/>
                  </a:lnTo>
                  <a:lnTo>
                    <a:pt x="4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5" name="Freeform 260">
              <a:extLst>
                <a:ext uri="{FF2B5EF4-FFF2-40B4-BE49-F238E27FC236}">
                  <a16:creationId xmlns:a16="http://schemas.microsoft.com/office/drawing/2014/main" xmlns="" id="{175B9C80-480E-A94E-8D8B-4F149F33D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9138" y="3836988"/>
              <a:ext cx="31750" cy="50800"/>
            </a:xfrm>
            <a:custGeom>
              <a:avLst/>
              <a:gdLst>
                <a:gd name="T0" fmla="*/ 29 w 29"/>
                <a:gd name="T1" fmla="*/ 9 h 48"/>
                <a:gd name="T2" fmla="*/ 29 w 29"/>
                <a:gd name="T3" fmla="*/ 9 h 48"/>
                <a:gd name="T4" fmla="*/ 12 w 29"/>
                <a:gd name="T5" fmla="*/ 0 h 48"/>
                <a:gd name="T6" fmla="*/ 0 w 29"/>
                <a:gd name="T7" fmla="*/ 12 h 48"/>
                <a:gd name="T8" fmla="*/ 1 w 29"/>
                <a:gd name="T9" fmla="*/ 37 h 48"/>
                <a:gd name="T10" fmla="*/ 29 w 29"/>
                <a:gd name="T11" fmla="*/ 48 h 48"/>
                <a:gd name="T12" fmla="*/ 29 w 29"/>
                <a:gd name="T13" fmla="*/ 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8">
                  <a:moveTo>
                    <a:pt x="29" y="9"/>
                  </a:moveTo>
                  <a:lnTo>
                    <a:pt x="29" y="9"/>
                  </a:lnTo>
                  <a:lnTo>
                    <a:pt x="12" y="0"/>
                  </a:lnTo>
                  <a:lnTo>
                    <a:pt x="0" y="12"/>
                  </a:lnTo>
                  <a:lnTo>
                    <a:pt x="1" y="37"/>
                  </a:lnTo>
                  <a:lnTo>
                    <a:pt x="29" y="48"/>
                  </a:lnTo>
                  <a:lnTo>
                    <a:pt x="29" y="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6" name="Freeform 261">
              <a:extLst>
                <a:ext uri="{FF2B5EF4-FFF2-40B4-BE49-F238E27FC236}">
                  <a16:creationId xmlns:a16="http://schemas.microsoft.com/office/drawing/2014/main" xmlns="" id="{7F4903A8-B098-2042-8D29-2B1DEDC1D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6088" y="3798888"/>
              <a:ext cx="495300" cy="393700"/>
            </a:xfrm>
            <a:custGeom>
              <a:avLst/>
              <a:gdLst>
                <a:gd name="T0" fmla="*/ 294 w 469"/>
                <a:gd name="T1" fmla="*/ 93 h 372"/>
                <a:gd name="T2" fmla="*/ 294 w 469"/>
                <a:gd name="T3" fmla="*/ 93 h 372"/>
                <a:gd name="T4" fmla="*/ 349 w 469"/>
                <a:gd name="T5" fmla="*/ 170 h 372"/>
                <a:gd name="T6" fmla="*/ 367 w 469"/>
                <a:gd name="T7" fmla="*/ 184 h 372"/>
                <a:gd name="T8" fmla="*/ 375 w 469"/>
                <a:gd name="T9" fmla="*/ 218 h 372"/>
                <a:gd name="T10" fmla="*/ 459 w 469"/>
                <a:gd name="T11" fmla="*/ 225 h 372"/>
                <a:gd name="T12" fmla="*/ 469 w 469"/>
                <a:gd name="T13" fmla="*/ 230 h 372"/>
                <a:gd name="T14" fmla="*/ 459 w 469"/>
                <a:gd name="T15" fmla="*/ 272 h 372"/>
                <a:gd name="T16" fmla="*/ 404 w 469"/>
                <a:gd name="T17" fmla="*/ 305 h 372"/>
                <a:gd name="T18" fmla="*/ 322 w 469"/>
                <a:gd name="T19" fmla="*/ 330 h 372"/>
                <a:gd name="T20" fmla="*/ 279 w 469"/>
                <a:gd name="T21" fmla="*/ 372 h 372"/>
                <a:gd name="T22" fmla="*/ 228 w 469"/>
                <a:gd name="T23" fmla="*/ 342 h 372"/>
                <a:gd name="T24" fmla="*/ 196 w 469"/>
                <a:gd name="T25" fmla="*/ 369 h 372"/>
                <a:gd name="T26" fmla="*/ 153 w 469"/>
                <a:gd name="T27" fmla="*/ 298 h 372"/>
                <a:gd name="T28" fmla="*/ 123 w 469"/>
                <a:gd name="T29" fmla="*/ 285 h 372"/>
                <a:gd name="T30" fmla="*/ 112 w 469"/>
                <a:gd name="T31" fmla="*/ 268 h 372"/>
                <a:gd name="T32" fmla="*/ 112 w 469"/>
                <a:gd name="T33" fmla="*/ 233 h 372"/>
                <a:gd name="T34" fmla="*/ 4 w 469"/>
                <a:gd name="T35" fmla="*/ 102 h 372"/>
                <a:gd name="T36" fmla="*/ 0 w 469"/>
                <a:gd name="T37" fmla="*/ 78 h 372"/>
                <a:gd name="T38" fmla="*/ 31 w 469"/>
                <a:gd name="T39" fmla="*/ 78 h 372"/>
                <a:gd name="T40" fmla="*/ 69 w 469"/>
                <a:gd name="T41" fmla="*/ 45 h 372"/>
                <a:gd name="T42" fmla="*/ 70 w 469"/>
                <a:gd name="T43" fmla="*/ 29 h 372"/>
                <a:gd name="T44" fmla="*/ 59 w 469"/>
                <a:gd name="T45" fmla="*/ 18 h 372"/>
                <a:gd name="T46" fmla="*/ 81 w 469"/>
                <a:gd name="T47" fmla="*/ 0 h 372"/>
                <a:gd name="T48" fmla="*/ 127 w 469"/>
                <a:gd name="T49" fmla="*/ 3 h 372"/>
                <a:gd name="T50" fmla="*/ 206 w 469"/>
                <a:gd name="T51" fmla="*/ 69 h 372"/>
                <a:gd name="T52" fmla="*/ 252 w 469"/>
                <a:gd name="T53" fmla="*/ 67 h 372"/>
                <a:gd name="T54" fmla="*/ 255 w 469"/>
                <a:gd name="T55" fmla="*/ 78 h 372"/>
                <a:gd name="T56" fmla="*/ 294 w 469"/>
                <a:gd name="T57" fmla="*/ 93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69" h="372">
                  <a:moveTo>
                    <a:pt x="294" y="93"/>
                  </a:moveTo>
                  <a:lnTo>
                    <a:pt x="294" y="93"/>
                  </a:lnTo>
                  <a:lnTo>
                    <a:pt x="349" y="170"/>
                  </a:lnTo>
                  <a:lnTo>
                    <a:pt x="367" y="184"/>
                  </a:lnTo>
                  <a:lnTo>
                    <a:pt x="375" y="218"/>
                  </a:lnTo>
                  <a:lnTo>
                    <a:pt x="459" y="225"/>
                  </a:lnTo>
                  <a:lnTo>
                    <a:pt x="469" y="230"/>
                  </a:lnTo>
                  <a:lnTo>
                    <a:pt x="459" y="272"/>
                  </a:lnTo>
                  <a:lnTo>
                    <a:pt x="404" y="305"/>
                  </a:lnTo>
                  <a:lnTo>
                    <a:pt x="322" y="330"/>
                  </a:lnTo>
                  <a:lnTo>
                    <a:pt x="279" y="372"/>
                  </a:lnTo>
                  <a:lnTo>
                    <a:pt x="228" y="342"/>
                  </a:lnTo>
                  <a:lnTo>
                    <a:pt x="196" y="369"/>
                  </a:lnTo>
                  <a:lnTo>
                    <a:pt x="153" y="298"/>
                  </a:lnTo>
                  <a:lnTo>
                    <a:pt x="123" y="285"/>
                  </a:lnTo>
                  <a:lnTo>
                    <a:pt x="112" y="268"/>
                  </a:lnTo>
                  <a:lnTo>
                    <a:pt x="112" y="233"/>
                  </a:lnTo>
                  <a:lnTo>
                    <a:pt x="4" y="102"/>
                  </a:lnTo>
                  <a:lnTo>
                    <a:pt x="0" y="78"/>
                  </a:lnTo>
                  <a:lnTo>
                    <a:pt x="31" y="78"/>
                  </a:lnTo>
                  <a:lnTo>
                    <a:pt x="69" y="45"/>
                  </a:lnTo>
                  <a:lnTo>
                    <a:pt x="70" y="29"/>
                  </a:lnTo>
                  <a:lnTo>
                    <a:pt x="59" y="18"/>
                  </a:lnTo>
                  <a:lnTo>
                    <a:pt x="81" y="0"/>
                  </a:lnTo>
                  <a:lnTo>
                    <a:pt x="127" y="3"/>
                  </a:lnTo>
                  <a:lnTo>
                    <a:pt x="206" y="69"/>
                  </a:lnTo>
                  <a:lnTo>
                    <a:pt x="252" y="67"/>
                  </a:lnTo>
                  <a:lnTo>
                    <a:pt x="255" y="78"/>
                  </a:lnTo>
                  <a:lnTo>
                    <a:pt x="294" y="9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7" name="Freeform 262">
              <a:extLst>
                <a:ext uri="{FF2B5EF4-FFF2-40B4-BE49-F238E27FC236}">
                  <a16:creationId xmlns:a16="http://schemas.microsoft.com/office/drawing/2014/main" xmlns="" id="{462E23FA-13A0-A945-AAB9-B6FC8FBDC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4500" y="3662363"/>
              <a:ext cx="141288" cy="123825"/>
            </a:xfrm>
            <a:custGeom>
              <a:avLst/>
              <a:gdLst>
                <a:gd name="T0" fmla="*/ 3 w 135"/>
                <a:gd name="T1" fmla="*/ 32 h 116"/>
                <a:gd name="T2" fmla="*/ 3 w 135"/>
                <a:gd name="T3" fmla="*/ 32 h 116"/>
                <a:gd name="T4" fmla="*/ 0 w 135"/>
                <a:gd name="T5" fmla="*/ 52 h 116"/>
                <a:gd name="T6" fmla="*/ 23 w 135"/>
                <a:gd name="T7" fmla="*/ 61 h 116"/>
                <a:gd name="T8" fmla="*/ 22 w 135"/>
                <a:gd name="T9" fmla="*/ 116 h 116"/>
                <a:gd name="T10" fmla="*/ 44 w 135"/>
                <a:gd name="T11" fmla="*/ 116 h 116"/>
                <a:gd name="T12" fmla="*/ 66 w 135"/>
                <a:gd name="T13" fmla="*/ 99 h 116"/>
                <a:gd name="T14" fmla="*/ 74 w 135"/>
                <a:gd name="T15" fmla="*/ 98 h 116"/>
                <a:gd name="T16" fmla="*/ 124 w 135"/>
                <a:gd name="T17" fmla="*/ 58 h 116"/>
                <a:gd name="T18" fmla="*/ 135 w 135"/>
                <a:gd name="T19" fmla="*/ 0 h 116"/>
                <a:gd name="T20" fmla="*/ 34 w 135"/>
                <a:gd name="T21" fmla="*/ 10 h 116"/>
                <a:gd name="T22" fmla="*/ 24 w 135"/>
                <a:gd name="T23" fmla="*/ 33 h 116"/>
                <a:gd name="T24" fmla="*/ 3 w 135"/>
                <a:gd name="T25" fmla="*/ 3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5" h="116">
                  <a:moveTo>
                    <a:pt x="3" y="32"/>
                  </a:moveTo>
                  <a:lnTo>
                    <a:pt x="3" y="32"/>
                  </a:lnTo>
                  <a:lnTo>
                    <a:pt x="0" y="52"/>
                  </a:lnTo>
                  <a:lnTo>
                    <a:pt x="23" y="61"/>
                  </a:lnTo>
                  <a:lnTo>
                    <a:pt x="22" y="116"/>
                  </a:lnTo>
                  <a:lnTo>
                    <a:pt x="44" y="116"/>
                  </a:lnTo>
                  <a:lnTo>
                    <a:pt x="66" y="99"/>
                  </a:lnTo>
                  <a:lnTo>
                    <a:pt x="74" y="98"/>
                  </a:lnTo>
                  <a:lnTo>
                    <a:pt x="124" y="58"/>
                  </a:lnTo>
                  <a:lnTo>
                    <a:pt x="135" y="0"/>
                  </a:lnTo>
                  <a:lnTo>
                    <a:pt x="34" y="10"/>
                  </a:lnTo>
                  <a:lnTo>
                    <a:pt x="24" y="33"/>
                  </a:lnTo>
                  <a:lnTo>
                    <a:pt x="3" y="3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8" name="Freeform 263">
              <a:extLst>
                <a:ext uri="{FF2B5EF4-FFF2-40B4-BE49-F238E27FC236}">
                  <a16:creationId xmlns:a16="http://schemas.microsoft.com/office/drawing/2014/main" xmlns="" id="{7B13A24D-5D93-484C-865B-D5F36F1FB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7050" y="3656013"/>
              <a:ext cx="230188" cy="207963"/>
            </a:xfrm>
            <a:custGeom>
              <a:avLst/>
              <a:gdLst>
                <a:gd name="T0" fmla="*/ 63 w 218"/>
                <a:gd name="T1" fmla="*/ 7 h 197"/>
                <a:gd name="T2" fmla="*/ 63 w 218"/>
                <a:gd name="T3" fmla="*/ 7 h 197"/>
                <a:gd name="T4" fmla="*/ 50 w 218"/>
                <a:gd name="T5" fmla="*/ 67 h 197"/>
                <a:gd name="T6" fmla="*/ 0 w 218"/>
                <a:gd name="T7" fmla="*/ 109 h 197"/>
                <a:gd name="T8" fmla="*/ 3 w 218"/>
                <a:gd name="T9" fmla="*/ 129 h 197"/>
                <a:gd name="T10" fmla="*/ 52 w 218"/>
                <a:gd name="T11" fmla="*/ 133 h 197"/>
                <a:gd name="T12" fmla="*/ 131 w 218"/>
                <a:gd name="T13" fmla="*/ 197 h 197"/>
                <a:gd name="T14" fmla="*/ 175 w 218"/>
                <a:gd name="T15" fmla="*/ 196 h 197"/>
                <a:gd name="T16" fmla="*/ 176 w 218"/>
                <a:gd name="T17" fmla="*/ 181 h 197"/>
                <a:gd name="T18" fmla="*/ 193 w 218"/>
                <a:gd name="T19" fmla="*/ 163 h 197"/>
                <a:gd name="T20" fmla="*/ 215 w 218"/>
                <a:gd name="T21" fmla="*/ 176 h 197"/>
                <a:gd name="T22" fmla="*/ 218 w 218"/>
                <a:gd name="T23" fmla="*/ 173 h 197"/>
                <a:gd name="T24" fmla="*/ 175 w 218"/>
                <a:gd name="T25" fmla="*/ 115 h 197"/>
                <a:gd name="T26" fmla="*/ 154 w 218"/>
                <a:gd name="T27" fmla="*/ 114 h 197"/>
                <a:gd name="T28" fmla="*/ 126 w 218"/>
                <a:gd name="T29" fmla="*/ 79 h 197"/>
                <a:gd name="T30" fmla="*/ 132 w 218"/>
                <a:gd name="T31" fmla="*/ 53 h 197"/>
                <a:gd name="T32" fmla="*/ 140 w 218"/>
                <a:gd name="T33" fmla="*/ 51 h 197"/>
                <a:gd name="T34" fmla="*/ 143 w 218"/>
                <a:gd name="T35" fmla="*/ 40 h 197"/>
                <a:gd name="T36" fmla="*/ 106 w 218"/>
                <a:gd name="T37" fmla="*/ 0 h 197"/>
                <a:gd name="T38" fmla="*/ 63 w 218"/>
                <a:gd name="T39" fmla="*/ 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8" h="197">
                  <a:moveTo>
                    <a:pt x="63" y="7"/>
                  </a:moveTo>
                  <a:lnTo>
                    <a:pt x="63" y="7"/>
                  </a:lnTo>
                  <a:lnTo>
                    <a:pt x="50" y="67"/>
                  </a:lnTo>
                  <a:lnTo>
                    <a:pt x="0" y="109"/>
                  </a:lnTo>
                  <a:lnTo>
                    <a:pt x="3" y="129"/>
                  </a:lnTo>
                  <a:lnTo>
                    <a:pt x="52" y="133"/>
                  </a:lnTo>
                  <a:lnTo>
                    <a:pt x="131" y="197"/>
                  </a:lnTo>
                  <a:lnTo>
                    <a:pt x="175" y="196"/>
                  </a:lnTo>
                  <a:lnTo>
                    <a:pt x="176" y="181"/>
                  </a:lnTo>
                  <a:lnTo>
                    <a:pt x="193" y="163"/>
                  </a:lnTo>
                  <a:lnTo>
                    <a:pt x="215" y="176"/>
                  </a:lnTo>
                  <a:lnTo>
                    <a:pt x="218" y="173"/>
                  </a:lnTo>
                  <a:lnTo>
                    <a:pt x="175" y="115"/>
                  </a:lnTo>
                  <a:lnTo>
                    <a:pt x="154" y="114"/>
                  </a:lnTo>
                  <a:lnTo>
                    <a:pt x="126" y="79"/>
                  </a:lnTo>
                  <a:lnTo>
                    <a:pt x="132" y="53"/>
                  </a:lnTo>
                  <a:lnTo>
                    <a:pt x="140" y="51"/>
                  </a:lnTo>
                  <a:lnTo>
                    <a:pt x="143" y="40"/>
                  </a:lnTo>
                  <a:lnTo>
                    <a:pt x="106" y="0"/>
                  </a:lnTo>
                  <a:lnTo>
                    <a:pt x="63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9" name="Freeform 264">
              <a:extLst>
                <a:ext uri="{FF2B5EF4-FFF2-40B4-BE49-F238E27FC236}">
                  <a16:creationId xmlns:a16="http://schemas.microsoft.com/office/drawing/2014/main" xmlns="" id="{F4CA5A94-6EDC-764F-A058-04C9BF7F8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4500" y="3775076"/>
              <a:ext cx="80963" cy="100013"/>
            </a:xfrm>
            <a:custGeom>
              <a:avLst/>
              <a:gdLst>
                <a:gd name="T0" fmla="*/ 21 w 77"/>
                <a:gd name="T1" fmla="*/ 17 h 95"/>
                <a:gd name="T2" fmla="*/ 21 w 77"/>
                <a:gd name="T3" fmla="*/ 17 h 95"/>
                <a:gd name="T4" fmla="*/ 1 w 77"/>
                <a:gd name="T5" fmla="*/ 85 h 95"/>
                <a:gd name="T6" fmla="*/ 0 w 77"/>
                <a:gd name="T7" fmla="*/ 95 h 95"/>
                <a:gd name="T8" fmla="*/ 31 w 77"/>
                <a:gd name="T9" fmla="*/ 95 h 95"/>
                <a:gd name="T10" fmla="*/ 65 w 77"/>
                <a:gd name="T11" fmla="*/ 65 h 95"/>
                <a:gd name="T12" fmla="*/ 66 w 77"/>
                <a:gd name="T13" fmla="*/ 54 h 95"/>
                <a:gd name="T14" fmla="*/ 52 w 77"/>
                <a:gd name="T15" fmla="*/ 39 h 95"/>
                <a:gd name="T16" fmla="*/ 77 w 77"/>
                <a:gd name="T17" fmla="*/ 19 h 95"/>
                <a:gd name="T18" fmla="*/ 73 w 77"/>
                <a:gd name="T19" fmla="*/ 0 h 95"/>
                <a:gd name="T20" fmla="*/ 66 w 77"/>
                <a:gd name="T21" fmla="*/ 1 h 95"/>
                <a:gd name="T22" fmla="*/ 46 w 77"/>
                <a:gd name="T23" fmla="*/ 16 h 95"/>
                <a:gd name="T24" fmla="*/ 21 w 77"/>
                <a:gd name="T25" fmla="*/ 1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95">
                  <a:moveTo>
                    <a:pt x="21" y="17"/>
                  </a:moveTo>
                  <a:lnTo>
                    <a:pt x="21" y="17"/>
                  </a:lnTo>
                  <a:lnTo>
                    <a:pt x="1" y="85"/>
                  </a:lnTo>
                  <a:lnTo>
                    <a:pt x="0" y="95"/>
                  </a:lnTo>
                  <a:lnTo>
                    <a:pt x="31" y="95"/>
                  </a:lnTo>
                  <a:lnTo>
                    <a:pt x="65" y="65"/>
                  </a:lnTo>
                  <a:lnTo>
                    <a:pt x="66" y="54"/>
                  </a:lnTo>
                  <a:lnTo>
                    <a:pt x="52" y="39"/>
                  </a:lnTo>
                  <a:lnTo>
                    <a:pt x="77" y="19"/>
                  </a:lnTo>
                  <a:lnTo>
                    <a:pt x="73" y="0"/>
                  </a:lnTo>
                  <a:lnTo>
                    <a:pt x="66" y="1"/>
                  </a:lnTo>
                  <a:lnTo>
                    <a:pt x="46" y="16"/>
                  </a:lnTo>
                  <a:lnTo>
                    <a:pt x="21" y="1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0" name="Freeform 265">
              <a:extLst>
                <a:ext uri="{FF2B5EF4-FFF2-40B4-BE49-F238E27FC236}">
                  <a16:creationId xmlns:a16="http://schemas.microsoft.com/office/drawing/2014/main" xmlns="" id="{934718BC-A8E6-124D-AE7E-2FACF2807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8150" y="3724276"/>
              <a:ext cx="23813" cy="42863"/>
            </a:xfrm>
            <a:custGeom>
              <a:avLst/>
              <a:gdLst>
                <a:gd name="T0" fmla="*/ 5 w 23"/>
                <a:gd name="T1" fmla="*/ 0 h 40"/>
                <a:gd name="T2" fmla="*/ 5 w 23"/>
                <a:gd name="T3" fmla="*/ 0 h 40"/>
                <a:gd name="T4" fmla="*/ 6 w 23"/>
                <a:gd name="T5" fmla="*/ 15 h 40"/>
                <a:gd name="T6" fmla="*/ 0 w 23"/>
                <a:gd name="T7" fmla="*/ 38 h 40"/>
                <a:gd name="T8" fmla="*/ 22 w 23"/>
                <a:gd name="T9" fmla="*/ 40 h 40"/>
                <a:gd name="T10" fmla="*/ 23 w 23"/>
                <a:gd name="T11" fmla="*/ 7 h 40"/>
                <a:gd name="T12" fmla="*/ 5 w 23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40">
                  <a:moveTo>
                    <a:pt x="5" y="0"/>
                  </a:moveTo>
                  <a:lnTo>
                    <a:pt x="5" y="0"/>
                  </a:lnTo>
                  <a:lnTo>
                    <a:pt x="6" y="15"/>
                  </a:lnTo>
                  <a:lnTo>
                    <a:pt x="0" y="38"/>
                  </a:lnTo>
                  <a:lnTo>
                    <a:pt x="22" y="40"/>
                  </a:lnTo>
                  <a:lnTo>
                    <a:pt x="23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1" name="Freeform 266">
              <a:extLst>
                <a:ext uri="{FF2B5EF4-FFF2-40B4-BE49-F238E27FC236}">
                  <a16:creationId xmlns:a16="http://schemas.microsoft.com/office/drawing/2014/main" xmlns="" id="{5C58EFEB-8C5E-A045-91D0-08DB7F9FF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275" y="3770313"/>
              <a:ext cx="38100" cy="92075"/>
            </a:xfrm>
            <a:custGeom>
              <a:avLst/>
              <a:gdLst>
                <a:gd name="T0" fmla="*/ 13 w 35"/>
                <a:gd name="T1" fmla="*/ 0 h 87"/>
                <a:gd name="T2" fmla="*/ 13 w 35"/>
                <a:gd name="T3" fmla="*/ 0 h 87"/>
                <a:gd name="T4" fmla="*/ 0 w 35"/>
                <a:gd name="T5" fmla="*/ 39 h 87"/>
                <a:gd name="T6" fmla="*/ 16 w 35"/>
                <a:gd name="T7" fmla="*/ 87 h 87"/>
                <a:gd name="T8" fmla="*/ 35 w 35"/>
                <a:gd name="T9" fmla="*/ 18 h 87"/>
                <a:gd name="T10" fmla="*/ 35 w 35"/>
                <a:gd name="T11" fmla="*/ 3 h 87"/>
                <a:gd name="T12" fmla="*/ 13 w 35"/>
                <a:gd name="T1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87">
                  <a:moveTo>
                    <a:pt x="13" y="0"/>
                  </a:moveTo>
                  <a:lnTo>
                    <a:pt x="13" y="0"/>
                  </a:lnTo>
                  <a:lnTo>
                    <a:pt x="0" y="39"/>
                  </a:lnTo>
                  <a:lnTo>
                    <a:pt x="16" y="87"/>
                  </a:lnTo>
                  <a:lnTo>
                    <a:pt x="35" y="18"/>
                  </a:lnTo>
                  <a:lnTo>
                    <a:pt x="35" y="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2" name="Freeform 267">
              <a:extLst>
                <a:ext uri="{FF2B5EF4-FFF2-40B4-BE49-F238E27FC236}">
                  <a16:creationId xmlns:a16="http://schemas.microsoft.com/office/drawing/2014/main" xmlns="" id="{75C16408-C191-544C-B9DD-36AB96069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475" y="3702051"/>
              <a:ext cx="57150" cy="38100"/>
            </a:xfrm>
            <a:custGeom>
              <a:avLst/>
              <a:gdLst>
                <a:gd name="T0" fmla="*/ 45 w 55"/>
                <a:gd name="T1" fmla="*/ 0 h 36"/>
                <a:gd name="T2" fmla="*/ 45 w 55"/>
                <a:gd name="T3" fmla="*/ 0 h 36"/>
                <a:gd name="T4" fmla="*/ 55 w 55"/>
                <a:gd name="T5" fmla="*/ 7 h 36"/>
                <a:gd name="T6" fmla="*/ 25 w 55"/>
                <a:gd name="T7" fmla="*/ 36 h 36"/>
                <a:gd name="T8" fmla="*/ 10 w 55"/>
                <a:gd name="T9" fmla="*/ 35 h 36"/>
                <a:gd name="T10" fmla="*/ 0 w 55"/>
                <a:gd name="T11" fmla="*/ 28 h 36"/>
                <a:gd name="T12" fmla="*/ 1 w 55"/>
                <a:gd name="T13" fmla="*/ 14 h 36"/>
                <a:gd name="T14" fmla="*/ 23 w 55"/>
                <a:gd name="T15" fmla="*/ 13 h 36"/>
                <a:gd name="T16" fmla="*/ 45 w 55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36">
                  <a:moveTo>
                    <a:pt x="45" y="0"/>
                  </a:moveTo>
                  <a:lnTo>
                    <a:pt x="45" y="0"/>
                  </a:lnTo>
                  <a:lnTo>
                    <a:pt x="55" y="7"/>
                  </a:lnTo>
                  <a:lnTo>
                    <a:pt x="25" y="36"/>
                  </a:lnTo>
                  <a:lnTo>
                    <a:pt x="10" y="35"/>
                  </a:lnTo>
                  <a:lnTo>
                    <a:pt x="0" y="28"/>
                  </a:lnTo>
                  <a:lnTo>
                    <a:pt x="1" y="14"/>
                  </a:lnTo>
                  <a:lnTo>
                    <a:pt x="23" y="1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3" name="Freeform 268">
              <a:extLst>
                <a:ext uri="{FF2B5EF4-FFF2-40B4-BE49-F238E27FC236}">
                  <a16:creationId xmlns:a16="http://schemas.microsoft.com/office/drawing/2014/main" xmlns="" id="{4FF05C33-77B0-7642-A2D3-CE75F6A0D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9813" y="2573338"/>
              <a:ext cx="434975" cy="473075"/>
            </a:xfrm>
            <a:custGeom>
              <a:avLst/>
              <a:gdLst>
                <a:gd name="T0" fmla="*/ 396 w 412"/>
                <a:gd name="T1" fmla="*/ 65 h 447"/>
                <a:gd name="T2" fmla="*/ 396 w 412"/>
                <a:gd name="T3" fmla="*/ 65 h 447"/>
                <a:gd name="T4" fmla="*/ 412 w 412"/>
                <a:gd name="T5" fmla="*/ 54 h 447"/>
                <a:gd name="T6" fmla="*/ 411 w 412"/>
                <a:gd name="T7" fmla="*/ 41 h 447"/>
                <a:gd name="T8" fmla="*/ 401 w 412"/>
                <a:gd name="T9" fmla="*/ 35 h 447"/>
                <a:gd name="T10" fmla="*/ 402 w 412"/>
                <a:gd name="T11" fmla="*/ 19 h 447"/>
                <a:gd name="T12" fmla="*/ 411 w 412"/>
                <a:gd name="T13" fmla="*/ 19 h 447"/>
                <a:gd name="T14" fmla="*/ 411 w 412"/>
                <a:gd name="T15" fmla="*/ 10 h 447"/>
                <a:gd name="T16" fmla="*/ 373 w 412"/>
                <a:gd name="T17" fmla="*/ 0 h 447"/>
                <a:gd name="T18" fmla="*/ 317 w 412"/>
                <a:gd name="T19" fmla="*/ 6 h 447"/>
                <a:gd name="T20" fmla="*/ 311 w 412"/>
                <a:gd name="T21" fmla="*/ 31 h 447"/>
                <a:gd name="T22" fmla="*/ 298 w 412"/>
                <a:gd name="T23" fmla="*/ 26 h 447"/>
                <a:gd name="T24" fmla="*/ 290 w 412"/>
                <a:gd name="T25" fmla="*/ 12 h 447"/>
                <a:gd name="T26" fmla="*/ 262 w 412"/>
                <a:gd name="T27" fmla="*/ 13 h 447"/>
                <a:gd name="T28" fmla="*/ 260 w 412"/>
                <a:gd name="T29" fmla="*/ 41 h 447"/>
                <a:gd name="T30" fmla="*/ 247 w 412"/>
                <a:gd name="T31" fmla="*/ 47 h 447"/>
                <a:gd name="T32" fmla="*/ 239 w 412"/>
                <a:gd name="T33" fmla="*/ 32 h 447"/>
                <a:gd name="T34" fmla="*/ 182 w 412"/>
                <a:gd name="T35" fmla="*/ 78 h 447"/>
                <a:gd name="T36" fmla="*/ 193 w 412"/>
                <a:gd name="T37" fmla="*/ 92 h 447"/>
                <a:gd name="T38" fmla="*/ 172 w 412"/>
                <a:gd name="T39" fmla="*/ 102 h 447"/>
                <a:gd name="T40" fmla="*/ 123 w 412"/>
                <a:gd name="T41" fmla="*/ 199 h 447"/>
                <a:gd name="T42" fmla="*/ 106 w 412"/>
                <a:gd name="T43" fmla="*/ 210 h 447"/>
                <a:gd name="T44" fmla="*/ 107 w 412"/>
                <a:gd name="T45" fmla="*/ 219 h 447"/>
                <a:gd name="T46" fmla="*/ 124 w 412"/>
                <a:gd name="T47" fmla="*/ 228 h 447"/>
                <a:gd name="T48" fmla="*/ 120 w 412"/>
                <a:gd name="T49" fmla="*/ 247 h 447"/>
                <a:gd name="T50" fmla="*/ 91 w 412"/>
                <a:gd name="T51" fmla="*/ 245 h 447"/>
                <a:gd name="T52" fmla="*/ 82 w 412"/>
                <a:gd name="T53" fmla="*/ 235 h 447"/>
                <a:gd name="T54" fmla="*/ 64 w 412"/>
                <a:gd name="T55" fmla="*/ 257 h 447"/>
                <a:gd name="T56" fmla="*/ 52 w 412"/>
                <a:gd name="T57" fmla="*/ 265 h 447"/>
                <a:gd name="T58" fmla="*/ 49 w 412"/>
                <a:gd name="T59" fmla="*/ 286 h 447"/>
                <a:gd name="T60" fmla="*/ 39 w 412"/>
                <a:gd name="T61" fmla="*/ 292 h 447"/>
                <a:gd name="T62" fmla="*/ 13 w 412"/>
                <a:gd name="T63" fmla="*/ 297 h 447"/>
                <a:gd name="T64" fmla="*/ 0 w 412"/>
                <a:gd name="T65" fmla="*/ 338 h 447"/>
                <a:gd name="T66" fmla="*/ 9 w 412"/>
                <a:gd name="T67" fmla="*/ 405 h 447"/>
                <a:gd name="T68" fmla="*/ 19 w 412"/>
                <a:gd name="T69" fmla="*/ 435 h 447"/>
                <a:gd name="T70" fmla="*/ 31 w 412"/>
                <a:gd name="T71" fmla="*/ 447 h 447"/>
                <a:gd name="T72" fmla="*/ 57 w 412"/>
                <a:gd name="T73" fmla="*/ 445 h 447"/>
                <a:gd name="T74" fmla="*/ 94 w 412"/>
                <a:gd name="T75" fmla="*/ 409 h 447"/>
                <a:gd name="T76" fmla="*/ 108 w 412"/>
                <a:gd name="T77" fmla="*/ 384 h 447"/>
                <a:gd name="T78" fmla="*/ 113 w 412"/>
                <a:gd name="T79" fmla="*/ 421 h 447"/>
                <a:gd name="T80" fmla="*/ 137 w 412"/>
                <a:gd name="T81" fmla="*/ 377 h 447"/>
                <a:gd name="T82" fmla="*/ 139 w 412"/>
                <a:gd name="T83" fmla="*/ 255 h 447"/>
                <a:gd name="T84" fmla="*/ 159 w 412"/>
                <a:gd name="T85" fmla="*/ 243 h 447"/>
                <a:gd name="T86" fmla="*/ 164 w 412"/>
                <a:gd name="T87" fmla="*/ 176 h 447"/>
                <a:gd name="T88" fmla="*/ 225 w 412"/>
                <a:gd name="T89" fmla="*/ 89 h 447"/>
                <a:gd name="T90" fmla="*/ 254 w 412"/>
                <a:gd name="T91" fmla="*/ 78 h 447"/>
                <a:gd name="T92" fmla="*/ 267 w 412"/>
                <a:gd name="T93" fmla="*/ 63 h 447"/>
                <a:gd name="T94" fmla="*/ 310 w 412"/>
                <a:gd name="T95" fmla="*/ 73 h 447"/>
                <a:gd name="T96" fmla="*/ 331 w 412"/>
                <a:gd name="T97" fmla="*/ 86 h 447"/>
                <a:gd name="T98" fmla="*/ 339 w 412"/>
                <a:gd name="T99" fmla="*/ 49 h 447"/>
                <a:gd name="T100" fmla="*/ 375 w 412"/>
                <a:gd name="T101" fmla="*/ 28 h 447"/>
                <a:gd name="T102" fmla="*/ 396 w 412"/>
                <a:gd name="T103" fmla="*/ 65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12" h="447">
                  <a:moveTo>
                    <a:pt x="396" y="65"/>
                  </a:moveTo>
                  <a:lnTo>
                    <a:pt x="396" y="65"/>
                  </a:lnTo>
                  <a:lnTo>
                    <a:pt x="412" y="54"/>
                  </a:lnTo>
                  <a:lnTo>
                    <a:pt x="411" y="41"/>
                  </a:lnTo>
                  <a:lnTo>
                    <a:pt x="401" y="35"/>
                  </a:lnTo>
                  <a:lnTo>
                    <a:pt x="402" y="19"/>
                  </a:lnTo>
                  <a:lnTo>
                    <a:pt x="411" y="19"/>
                  </a:lnTo>
                  <a:lnTo>
                    <a:pt x="411" y="10"/>
                  </a:lnTo>
                  <a:lnTo>
                    <a:pt x="373" y="0"/>
                  </a:lnTo>
                  <a:lnTo>
                    <a:pt x="317" y="6"/>
                  </a:lnTo>
                  <a:lnTo>
                    <a:pt x="311" y="31"/>
                  </a:lnTo>
                  <a:lnTo>
                    <a:pt x="298" y="26"/>
                  </a:lnTo>
                  <a:lnTo>
                    <a:pt x="290" y="12"/>
                  </a:lnTo>
                  <a:lnTo>
                    <a:pt x="262" y="13"/>
                  </a:lnTo>
                  <a:lnTo>
                    <a:pt x="260" y="41"/>
                  </a:lnTo>
                  <a:lnTo>
                    <a:pt x="247" y="47"/>
                  </a:lnTo>
                  <a:lnTo>
                    <a:pt x="239" y="32"/>
                  </a:lnTo>
                  <a:lnTo>
                    <a:pt x="182" y="78"/>
                  </a:lnTo>
                  <a:lnTo>
                    <a:pt x="193" y="92"/>
                  </a:lnTo>
                  <a:lnTo>
                    <a:pt x="172" y="102"/>
                  </a:lnTo>
                  <a:lnTo>
                    <a:pt x="123" y="199"/>
                  </a:lnTo>
                  <a:lnTo>
                    <a:pt x="106" y="210"/>
                  </a:lnTo>
                  <a:lnTo>
                    <a:pt x="107" y="219"/>
                  </a:lnTo>
                  <a:lnTo>
                    <a:pt x="124" y="228"/>
                  </a:lnTo>
                  <a:lnTo>
                    <a:pt x="120" y="247"/>
                  </a:lnTo>
                  <a:lnTo>
                    <a:pt x="91" y="245"/>
                  </a:lnTo>
                  <a:lnTo>
                    <a:pt x="82" y="235"/>
                  </a:lnTo>
                  <a:lnTo>
                    <a:pt x="64" y="257"/>
                  </a:lnTo>
                  <a:lnTo>
                    <a:pt x="52" y="265"/>
                  </a:lnTo>
                  <a:lnTo>
                    <a:pt x="49" y="286"/>
                  </a:lnTo>
                  <a:lnTo>
                    <a:pt x="39" y="292"/>
                  </a:lnTo>
                  <a:lnTo>
                    <a:pt x="13" y="297"/>
                  </a:lnTo>
                  <a:lnTo>
                    <a:pt x="0" y="338"/>
                  </a:lnTo>
                  <a:lnTo>
                    <a:pt x="9" y="405"/>
                  </a:lnTo>
                  <a:lnTo>
                    <a:pt x="19" y="435"/>
                  </a:lnTo>
                  <a:lnTo>
                    <a:pt x="31" y="447"/>
                  </a:lnTo>
                  <a:lnTo>
                    <a:pt x="57" y="445"/>
                  </a:lnTo>
                  <a:lnTo>
                    <a:pt x="94" y="409"/>
                  </a:lnTo>
                  <a:lnTo>
                    <a:pt x="108" y="384"/>
                  </a:lnTo>
                  <a:lnTo>
                    <a:pt x="113" y="421"/>
                  </a:lnTo>
                  <a:lnTo>
                    <a:pt x="137" y="377"/>
                  </a:lnTo>
                  <a:lnTo>
                    <a:pt x="139" y="255"/>
                  </a:lnTo>
                  <a:lnTo>
                    <a:pt x="159" y="243"/>
                  </a:lnTo>
                  <a:lnTo>
                    <a:pt x="164" y="176"/>
                  </a:lnTo>
                  <a:lnTo>
                    <a:pt x="225" y="89"/>
                  </a:lnTo>
                  <a:lnTo>
                    <a:pt x="254" y="78"/>
                  </a:lnTo>
                  <a:lnTo>
                    <a:pt x="267" y="63"/>
                  </a:lnTo>
                  <a:lnTo>
                    <a:pt x="310" y="73"/>
                  </a:lnTo>
                  <a:lnTo>
                    <a:pt x="331" y="86"/>
                  </a:lnTo>
                  <a:lnTo>
                    <a:pt x="339" y="49"/>
                  </a:lnTo>
                  <a:lnTo>
                    <a:pt x="375" y="28"/>
                  </a:lnTo>
                  <a:lnTo>
                    <a:pt x="396" y="6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4" name="Freeform 269">
              <a:extLst>
                <a:ext uri="{FF2B5EF4-FFF2-40B4-BE49-F238E27FC236}">
                  <a16:creationId xmlns:a16="http://schemas.microsoft.com/office/drawing/2014/main" xmlns="" id="{3979DDCC-A137-2D4E-99C3-47287CE5A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1213" y="3021013"/>
              <a:ext cx="165100" cy="290513"/>
            </a:xfrm>
            <a:custGeom>
              <a:avLst/>
              <a:gdLst>
                <a:gd name="T0" fmla="*/ 68 w 156"/>
                <a:gd name="T1" fmla="*/ 10 h 274"/>
                <a:gd name="T2" fmla="*/ 68 w 156"/>
                <a:gd name="T3" fmla="*/ 10 h 274"/>
                <a:gd name="T4" fmla="*/ 54 w 156"/>
                <a:gd name="T5" fmla="*/ 31 h 274"/>
                <a:gd name="T6" fmla="*/ 60 w 156"/>
                <a:gd name="T7" fmla="*/ 40 h 274"/>
                <a:gd name="T8" fmla="*/ 93 w 156"/>
                <a:gd name="T9" fmla="*/ 40 h 274"/>
                <a:gd name="T10" fmla="*/ 93 w 156"/>
                <a:gd name="T11" fmla="*/ 55 h 274"/>
                <a:gd name="T12" fmla="*/ 84 w 156"/>
                <a:gd name="T13" fmla="*/ 66 h 274"/>
                <a:gd name="T14" fmla="*/ 90 w 156"/>
                <a:gd name="T15" fmla="*/ 97 h 274"/>
                <a:gd name="T16" fmla="*/ 108 w 156"/>
                <a:gd name="T17" fmla="*/ 133 h 274"/>
                <a:gd name="T18" fmla="*/ 123 w 156"/>
                <a:gd name="T19" fmla="*/ 166 h 274"/>
                <a:gd name="T20" fmla="*/ 146 w 156"/>
                <a:gd name="T21" fmla="*/ 175 h 274"/>
                <a:gd name="T22" fmla="*/ 156 w 156"/>
                <a:gd name="T23" fmla="*/ 193 h 274"/>
                <a:gd name="T24" fmla="*/ 154 w 156"/>
                <a:gd name="T25" fmla="*/ 208 h 274"/>
                <a:gd name="T26" fmla="*/ 140 w 156"/>
                <a:gd name="T27" fmla="*/ 217 h 274"/>
                <a:gd name="T28" fmla="*/ 139 w 156"/>
                <a:gd name="T29" fmla="*/ 224 h 274"/>
                <a:gd name="T30" fmla="*/ 149 w 156"/>
                <a:gd name="T31" fmla="*/ 230 h 274"/>
                <a:gd name="T32" fmla="*/ 140 w 156"/>
                <a:gd name="T33" fmla="*/ 242 h 274"/>
                <a:gd name="T34" fmla="*/ 120 w 156"/>
                <a:gd name="T35" fmla="*/ 250 h 274"/>
                <a:gd name="T36" fmla="*/ 81 w 156"/>
                <a:gd name="T37" fmla="*/ 246 h 274"/>
                <a:gd name="T38" fmla="*/ 21 w 156"/>
                <a:gd name="T39" fmla="*/ 274 h 274"/>
                <a:gd name="T40" fmla="*/ 0 w 156"/>
                <a:gd name="T41" fmla="*/ 264 h 274"/>
                <a:gd name="T42" fmla="*/ 58 w 156"/>
                <a:gd name="T43" fmla="*/ 230 h 274"/>
                <a:gd name="T44" fmla="*/ 51 w 156"/>
                <a:gd name="T45" fmla="*/ 226 h 274"/>
                <a:gd name="T46" fmla="*/ 21 w 156"/>
                <a:gd name="T47" fmla="*/ 223 h 274"/>
                <a:gd name="T48" fmla="*/ 39 w 156"/>
                <a:gd name="T49" fmla="*/ 195 h 274"/>
                <a:gd name="T50" fmla="*/ 42 w 156"/>
                <a:gd name="T51" fmla="*/ 172 h 274"/>
                <a:gd name="T52" fmla="*/ 67 w 156"/>
                <a:gd name="T53" fmla="*/ 169 h 274"/>
                <a:gd name="T54" fmla="*/ 62 w 156"/>
                <a:gd name="T55" fmla="*/ 124 h 274"/>
                <a:gd name="T56" fmla="*/ 34 w 156"/>
                <a:gd name="T57" fmla="*/ 123 h 274"/>
                <a:gd name="T58" fmla="*/ 25 w 156"/>
                <a:gd name="T59" fmla="*/ 113 h 274"/>
                <a:gd name="T60" fmla="*/ 26 w 156"/>
                <a:gd name="T61" fmla="*/ 80 h 274"/>
                <a:gd name="T62" fmla="*/ 9 w 156"/>
                <a:gd name="T63" fmla="*/ 81 h 274"/>
                <a:gd name="T64" fmla="*/ 26 w 156"/>
                <a:gd name="T65" fmla="*/ 23 h 274"/>
                <a:gd name="T66" fmla="*/ 58 w 156"/>
                <a:gd name="T67" fmla="*/ 0 h 274"/>
                <a:gd name="T68" fmla="*/ 68 w 156"/>
                <a:gd name="T69" fmla="*/ 1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6" h="274">
                  <a:moveTo>
                    <a:pt x="68" y="10"/>
                  </a:moveTo>
                  <a:lnTo>
                    <a:pt x="68" y="10"/>
                  </a:lnTo>
                  <a:lnTo>
                    <a:pt x="54" y="31"/>
                  </a:lnTo>
                  <a:lnTo>
                    <a:pt x="60" y="40"/>
                  </a:lnTo>
                  <a:lnTo>
                    <a:pt x="93" y="40"/>
                  </a:lnTo>
                  <a:lnTo>
                    <a:pt x="93" y="55"/>
                  </a:lnTo>
                  <a:lnTo>
                    <a:pt x="84" y="66"/>
                  </a:lnTo>
                  <a:lnTo>
                    <a:pt x="90" y="97"/>
                  </a:lnTo>
                  <a:lnTo>
                    <a:pt x="108" y="133"/>
                  </a:lnTo>
                  <a:lnTo>
                    <a:pt x="123" y="166"/>
                  </a:lnTo>
                  <a:lnTo>
                    <a:pt x="146" y="175"/>
                  </a:lnTo>
                  <a:lnTo>
                    <a:pt x="156" y="193"/>
                  </a:lnTo>
                  <a:lnTo>
                    <a:pt x="154" y="208"/>
                  </a:lnTo>
                  <a:lnTo>
                    <a:pt x="140" y="217"/>
                  </a:lnTo>
                  <a:lnTo>
                    <a:pt x="139" y="224"/>
                  </a:lnTo>
                  <a:lnTo>
                    <a:pt x="149" y="230"/>
                  </a:lnTo>
                  <a:lnTo>
                    <a:pt x="140" y="242"/>
                  </a:lnTo>
                  <a:lnTo>
                    <a:pt x="120" y="250"/>
                  </a:lnTo>
                  <a:lnTo>
                    <a:pt x="81" y="246"/>
                  </a:lnTo>
                  <a:lnTo>
                    <a:pt x="21" y="274"/>
                  </a:lnTo>
                  <a:lnTo>
                    <a:pt x="0" y="264"/>
                  </a:lnTo>
                  <a:lnTo>
                    <a:pt x="58" y="230"/>
                  </a:lnTo>
                  <a:lnTo>
                    <a:pt x="51" y="226"/>
                  </a:lnTo>
                  <a:lnTo>
                    <a:pt x="21" y="223"/>
                  </a:lnTo>
                  <a:lnTo>
                    <a:pt x="39" y="195"/>
                  </a:lnTo>
                  <a:lnTo>
                    <a:pt x="42" y="172"/>
                  </a:lnTo>
                  <a:lnTo>
                    <a:pt x="67" y="169"/>
                  </a:lnTo>
                  <a:lnTo>
                    <a:pt x="62" y="124"/>
                  </a:lnTo>
                  <a:lnTo>
                    <a:pt x="34" y="123"/>
                  </a:lnTo>
                  <a:lnTo>
                    <a:pt x="25" y="113"/>
                  </a:lnTo>
                  <a:lnTo>
                    <a:pt x="26" y="80"/>
                  </a:lnTo>
                  <a:lnTo>
                    <a:pt x="9" y="81"/>
                  </a:lnTo>
                  <a:lnTo>
                    <a:pt x="26" y="23"/>
                  </a:lnTo>
                  <a:lnTo>
                    <a:pt x="58" y="0"/>
                  </a:lnTo>
                  <a:lnTo>
                    <a:pt x="68" y="1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5" name="Freeform 270">
              <a:extLst>
                <a:ext uri="{FF2B5EF4-FFF2-40B4-BE49-F238E27FC236}">
                  <a16:creationId xmlns:a16="http://schemas.microsoft.com/office/drawing/2014/main" xmlns="" id="{BA2C10E1-BE3F-B245-A5A6-B50C6FD40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575" y="3135313"/>
              <a:ext cx="46038" cy="39688"/>
            </a:xfrm>
            <a:custGeom>
              <a:avLst/>
              <a:gdLst>
                <a:gd name="T0" fmla="*/ 28 w 44"/>
                <a:gd name="T1" fmla="*/ 0 h 38"/>
                <a:gd name="T2" fmla="*/ 28 w 44"/>
                <a:gd name="T3" fmla="*/ 0 h 38"/>
                <a:gd name="T4" fmla="*/ 2 w 44"/>
                <a:gd name="T5" fmla="*/ 3 h 38"/>
                <a:gd name="T6" fmla="*/ 0 w 44"/>
                <a:gd name="T7" fmla="*/ 26 h 38"/>
                <a:gd name="T8" fmla="*/ 18 w 44"/>
                <a:gd name="T9" fmla="*/ 38 h 38"/>
                <a:gd name="T10" fmla="*/ 36 w 44"/>
                <a:gd name="T11" fmla="*/ 33 h 38"/>
                <a:gd name="T12" fmla="*/ 44 w 44"/>
                <a:gd name="T13" fmla="*/ 20 h 38"/>
                <a:gd name="T14" fmla="*/ 28 w 44"/>
                <a:gd name="T1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38">
                  <a:moveTo>
                    <a:pt x="28" y="0"/>
                  </a:moveTo>
                  <a:lnTo>
                    <a:pt x="28" y="0"/>
                  </a:lnTo>
                  <a:lnTo>
                    <a:pt x="2" y="3"/>
                  </a:lnTo>
                  <a:lnTo>
                    <a:pt x="0" y="26"/>
                  </a:lnTo>
                  <a:lnTo>
                    <a:pt x="18" y="38"/>
                  </a:lnTo>
                  <a:lnTo>
                    <a:pt x="36" y="33"/>
                  </a:lnTo>
                  <a:lnTo>
                    <a:pt x="44" y="2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6" name="Freeform 271">
              <a:extLst>
                <a:ext uri="{FF2B5EF4-FFF2-40B4-BE49-F238E27FC236}">
                  <a16:creationId xmlns:a16="http://schemas.microsoft.com/office/drawing/2014/main" xmlns="" id="{172A97D3-24DF-9848-A29A-512C2BA11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7550" y="3135313"/>
              <a:ext cx="111125" cy="115888"/>
            </a:xfrm>
            <a:custGeom>
              <a:avLst/>
              <a:gdLst>
                <a:gd name="T0" fmla="*/ 105 w 105"/>
                <a:gd name="T1" fmla="*/ 39 h 109"/>
                <a:gd name="T2" fmla="*/ 105 w 105"/>
                <a:gd name="T3" fmla="*/ 39 h 109"/>
                <a:gd name="T4" fmla="*/ 98 w 105"/>
                <a:gd name="T5" fmla="*/ 86 h 109"/>
                <a:gd name="T6" fmla="*/ 35 w 105"/>
                <a:gd name="T7" fmla="*/ 109 h 109"/>
                <a:gd name="T8" fmla="*/ 15 w 105"/>
                <a:gd name="T9" fmla="*/ 109 h 109"/>
                <a:gd name="T10" fmla="*/ 0 w 105"/>
                <a:gd name="T11" fmla="*/ 99 h 109"/>
                <a:gd name="T12" fmla="*/ 0 w 105"/>
                <a:gd name="T13" fmla="*/ 90 h 109"/>
                <a:gd name="T14" fmla="*/ 32 w 105"/>
                <a:gd name="T15" fmla="*/ 70 h 109"/>
                <a:gd name="T16" fmla="*/ 23 w 105"/>
                <a:gd name="T17" fmla="*/ 53 h 109"/>
                <a:gd name="T18" fmla="*/ 25 w 105"/>
                <a:gd name="T19" fmla="*/ 28 h 109"/>
                <a:gd name="T20" fmla="*/ 52 w 105"/>
                <a:gd name="T21" fmla="*/ 29 h 109"/>
                <a:gd name="T22" fmla="*/ 65 w 105"/>
                <a:gd name="T23" fmla="*/ 0 h 109"/>
                <a:gd name="T24" fmla="*/ 63 w 105"/>
                <a:gd name="T25" fmla="*/ 26 h 109"/>
                <a:gd name="T26" fmla="*/ 84 w 105"/>
                <a:gd name="T27" fmla="*/ 43 h 109"/>
                <a:gd name="T28" fmla="*/ 105 w 105"/>
                <a:gd name="T29" fmla="*/ 3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5" h="109">
                  <a:moveTo>
                    <a:pt x="105" y="39"/>
                  </a:moveTo>
                  <a:lnTo>
                    <a:pt x="105" y="39"/>
                  </a:lnTo>
                  <a:lnTo>
                    <a:pt x="98" y="86"/>
                  </a:lnTo>
                  <a:lnTo>
                    <a:pt x="35" y="109"/>
                  </a:lnTo>
                  <a:lnTo>
                    <a:pt x="15" y="109"/>
                  </a:lnTo>
                  <a:lnTo>
                    <a:pt x="0" y="99"/>
                  </a:lnTo>
                  <a:lnTo>
                    <a:pt x="0" y="90"/>
                  </a:lnTo>
                  <a:lnTo>
                    <a:pt x="32" y="70"/>
                  </a:lnTo>
                  <a:lnTo>
                    <a:pt x="23" y="53"/>
                  </a:lnTo>
                  <a:lnTo>
                    <a:pt x="25" y="28"/>
                  </a:lnTo>
                  <a:lnTo>
                    <a:pt x="52" y="29"/>
                  </a:lnTo>
                  <a:lnTo>
                    <a:pt x="65" y="0"/>
                  </a:lnTo>
                  <a:lnTo>
                    <a:pt x="63" y="26"/>
                  </a:lnTo>
                  <a:lnTo>
                    <a:pt x="84" y="43"/>
                  </a:lnTo>
                  <a:lnTo>
                    <a:pt x="105" y="3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7" name="Freeform 272">
              <a:extLst>
                <a:ext uri="{FF2B5EF4-FFF2-40B4-BE49-F238E27FC236}">
                  <a16:creationId xmlns:a16="http://schemas.microsoft.com/office/drawing/2014/main" xmlns="" id="{69FF10EE-A365-7C40-B6E6-CF1B8D96A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463" y="2662238"/>
              <a:ext cx="219075" cy="469900"/>
            </a:xfrm>
            <a:custGeom>
              <a:avLst/>
              <a:gdLst>
                <a:gd name="T0" fmla="*/ 143 w 207"/>
                <a:gd name="T1" fmla="*/ 0 h 444"/>
                <a:gd name="T2" fmla="*/ 143 w 207"/>
                <a:gd name="T3" fmla="*/ 0 h 444"/>
                <a:gd name="T4" fmla="*/ 158 w 207"/>
                <a:gd name="T5" fmla="*/ 14 h 444"/>
                <a:gd name="T6" fmla="*/ 187 w 207"/>
                <a:gd name="T7" fmla="*/ 14 h 444"/>
                <a:gd name="T8" fmla="*/ 203 w 207"/>
                <a:gd name="T9" fmla="*/ 44 h 444"/>
                <a:gd name="T10" fmla="*/ 207 w 207"/>
                <a:gd name="T11" fmla="*/ 96 h 444"/>
                <a:gd name="T12" fmla="*/ 169 w 207"/>
                <a:gd name="T13" fmla="*/ 124 h 444"/>
                <a:gd name="T14" fmla="*/ 169 w 207"/>
                <a:gd name="T15" fmla="*/ 152 h 444"/>
                <a:gd name="T16" fmla="*/ 141 w 207"/>
                <a:gd name="T17" fmla="*/ 189 h 444"/>
                <a:gd name="T18" fmla="*/ 125 w 207"/>
                <a:gd name="T19" fmla="*/ 191 h 444"/>
                <a:gd name="T20" fmla="*/ 104 w 207"/>
                <a:gd name="T21" fmla="*/ 227 h 444"/>
                <a:gd name="T22" fmla="*/ 105 w 207"/>
                <a:gd name="T23" fmla="*/ 262 h 444"/>
                <a:gd name="T24" fmla="*/ 143 w 207"/>
                <a:gd name="T25" fmla="*/ 289 h 444"/>
                <a:gd name="T26" fmla="*/ 140 w 207"/>
                <a:gd name="T27" fmla="*/ 305 h 444"/>
                <a:gd name="T28" fmla="*/ 125 w 207"/>
                <a:gd name="T29" fmla="*/ 327 h 444"/>
                <a:gd name="T30" fmla="*/ 104 w 207"/>
                <a:gd name="T31" fmla="*/ 346 h 444"/>
                <a:gd name="T32" fmla="*/ 105 w 207"/>
                <a:gd name="T33" fmla="*/ 408 h 444"/>
                <a:gd name="T34" fmla="*/ 72 w 207"/>
                <a:gd name="T35" fmla="*/ 420 h 444"/>
                <a:gd name="T36" fmla="*/ 61 w 207"/>
                <a:gd name="T37" fmla="*/ 444 h 444"/>
                <a:gd name="T38" fmla="*/ 45 w 207"/>
                <a:gd name="T39" fmla="*/ 444 h 444"/>
                <a:gd name="T40" fmla="*/ 36 w 207"/>
                <a:gd name="T41" fmla="*/ 401 h 444"/>
                <a:gd name="T42" fmla="*/ 0 w 207"/>
                <a:gd name="T43" fmla="*/ 346 h 444"/>
                <a:gd name="T44" fmla="*/ 30 w 207"/>
                <a:gd name="T45" fmla="*/ 296 h 444"/>
                <a:gd name="T46" fmla="*/ 32 w 207"/>
                <a:gd name="T47" fmla="*/ 174 h 444"/>
                <a:gd name="T48" fmla="*/ 52 w 207"/>
                <a:gd name="T49" fmla="*/ 163 h 444"/>
                <a:gd name="T50" fmla="*/ 57 w 207"/>
                <a:gd name="T51" fmla="*/ 93 h 444"/>
                <a:gd name="T52" fmla="*/ 115 w 207"/>
                <a:gd name="T53" fmla="*/ 9 h 444"/>
                <a:gd name="T54" fmla="*/ 143 w 207"/>
                <a:gd name="T55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7" h="444">
                  <a:moveTo>
                    <a:pt x="143" y="0"/>
                  </a:moveTo>
                  <a:lnTo>
                    <a:pt x="143" y="0"/>
                  </a:lnTo>
                  <a:lnTo>
                    <a:pt x="158" y="14"/>
                  </a:lnTo>
                  <a:lnTo>
                    <a:pt x="187" y="14"/>
                  </a:lnTo>
                  <a:lnTo>
                    <a:pt x="203" y="44"/>
                  </a:lnTo>
                  <a:lnTo>
                    <a:pt x="207" y="96"/>
                  </a:lnTo>
                  <a:lnTo>
                    <a:pt x="169" y="124"/>
                  </a:lnTo>
                  <a:lnTo>
                    <a:pt x="169" y="152"/>
                  </a:lnTo>
                  <a:lnTo>
                    <a:pt x="141" y="189"/>
                  </a:lnTo>
                  <a:lnTo>
                    <a:pt x="125" y="191"/>
                  </a:lnTo>
                  <a:lnTo>
                    <a:pt x="104" y="227"/>
                  </a:lnTo>
                  <a:lnTo>
                    <a:pt x="105" y="262"/>
                  </a:lnTo>
                  <a:lnTo>
                    <a:pt x="143" y="289"/>
                  </a:lnTo>
                  <a:lnTo>
                    <a:pt x="140" y="305"/>
                  </a:lnTo>
                  <a:lnTo>
                    <a:pt x="125" y="327"/>
                  </a:lnTo>
                  <a:lnTo>
                    <a:pt x="104" y="346"/>
                  </a:lnTo>
                  <a:lnTo>
                    <a:pt x="105" y="408"/>
                  </a:lnTo>
                  <a:lnTo>
                    <a:pt x="72" y="420"/>
                  </a:lnTo>
                  <a:lnTo>
                    <a:pt x="61" y="444"/>
                  </a:lnTo>
                  <a:lnTo>
                    <a:pt x="45" y="444"/>
                  </a:lnTo>
                  <a:lnTo>
                    <a:pt x="36" y="401"/>
                  </a:lnTo>
                  <a:lnTo>
                    <a:pt x="0" y="346"/>
                  </a:lnTo>
                  <a:lnTo>
                    <a:pt x="30" y="296"/>
                  </a:lnTo>
                  <a:lnTo>
                    <a:pt x="32" y="174"/>
                  </a:lnTo>
                  <a:lnTo>
                    <a:pt x="52" y="163"/>
                  </a:lnTo>
                  <a:lnTo>
                    <a:pt x="57" y="93"/>
                  </a:lnTo>
                  <a:lnTo>
                    <a:pt x="115" y="9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8" name="Freeform 273">
              <a:extLst>
                <a:ext uri="{FF2B5EF4-FFF2-40B4-BE49-F238E27FC236}">
                  <a16:creationId xmlns:a16="http://schemas.microsoft.com/office/drawing/2014/main" xmlns="" id="{2E9F9B2A-A4CF-DB45-BB79-6275745A6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2611438"/>
              <a:ext cx="217488" cy="358775"/>
            </a:xfrm>
            <a:custGeom>
              <a:avLst/>
              <a:gdLst>
                <a:gd name="T0" fmla="*/ 66 w 206"/>
                <a:gd name="T1" fmla="*/ 146 h 340"/>
                <a:gd name="T2" fmla="*/ 66 w 206"/>
                <a:gd name="T3" fmla="*/ 146 h 340"/>
                <a:gd name="T4" fmla="*/ 82 w 206"/>
                <a:gd name="T5" fmla="*/ 153 h 340"/>
                <a:gd name="T6" fmla="*/ 93 w 206"/>
                <a:gd name="T7" fmla="*/ 172 h 340"/>
                <a:gd name="T8" fmla="*/ 82 w 206"/>
                <a:gd name="T9" fmla="*/ 185 h 340"/>
                <a:gd name="T10" fmla="*/ 32 w 206"/>
                <a:gd name="T11" fmla="*/ 240 h 340"/>
                <a:gd name="T12" fmla="*/ 23 w 206"/>
                <a:gd name="T13" fmla="*/ 269 h 340"/>
                <a:gd name="T14" fmla="*/ 35 w 206"/>
                <a:gd name="T15" fmla="*/ 311 h 340"/>
                <a:gd name="T16" fmla="*/ 74 w 206"/>
                <a:gd name="T17" fmla="*/ 340 h 340"/>
                <a:gd name="T18" fmla="*/ 126 w 206"/>
                <a:gd name="T19" fmla="*/ 315 h 340"/>
                <a:gd name="T20" fmla="*/ 167 w 206"/>
                <a:gd name="T21" fmla="*/ 309 h 340"/>
                <a:gd name="T22" fmla="*/ 206 w 206"/>
                <a:gd name="T23" fmla="*/ 247 h 340"/>
                <a:gd name="T24" fmla="*/ 177 w 206"/>
                <a:gd name="T25" fmla="*/ 179 h 340"/>
                <a:gd name="T26" fmla="*/ 150 w 206"/>
                <a:gd name="T27" fmla="*/ 113 h 340"/>
                <a:gd name="T28" fmla="*/ 154 w 206"/>
                <a:gd name="T29" fmla="*/ 71 h 340"/>
                <a:gd name="T30" fmla="*/ 137 w 206"/>
                <a:gd name="T31" fmla="*/ 69 h 340"/>
                <a:gd name="T32" fmla="*/ 133 w 206"/>
                <a:gd name="T33" fmla="*/ 38 h 340"/>
                <a:gd name="T34" fmla="*/ 109 w 206"/>
                <a:gd name="T35" fmla="*/ 0 h 340"/>
                <a:gd name="T36" fmla="*/ 84 w 206"/>
                <a:gd name="T37" fmla="*/ 18 h 340"/>
                <a:gd name="T38" fmla="*/ 74 w 206"/>
                <a:gd name="T39" fmla="*/ 59 h 340"/>
                <a:gd name="T40" fmla="*/ 46 w 206"/>
                <a:gd name="T41" fmla="*/ 43 h 340"/>
                <a:gd name="T42" fmla="*/ 8 w 206"/>
                <a:gd name="T43" fmla="*/ 33 h 340"/>
                <a:gd name="T44" fmla="*/ 0 w 206"/>
                <a:gd name="T45" fmla="*/ 43 h 340"/>
                <a:gd name="T46" fmla="*/ 14 w 206"/>
                <a:gd name="T47" fmla="*/ 57 h 340"/>
                <a:gd name="T48" fmla="*/ 41 w 206"/>
                <a:gd name="T49" fmla="*/ 56 h 340"/>
                <a:gd name="T50" fmla="*/ 62 w 206"/>
                <a:gd name="T51" fmla="*/ 91 h 340"/>
                <a:gd name="T52" fmla="*/ 66 w 206"/>
                <a:gd name="T53" fmla="*/ 146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6" h="340">
                  <a:moveTo>
                    <a:pt x="66" y="146"/>
                  </a:moveTo>
                  <a:lnTo>
                    <a:pt x="66" y="146"/>
                  </a:lnTo>
                  <a:lnTo>
                    <a:pt x="82" y="153"/>
                  </a:lnTo>
                  <a:lnTo>
                    <a:pt x="93" y="172"/>
                  </a:lnTo>
                  <a:lnTo>
                    <a:pt x="82" y="185"/>
                  </a:lnTo>
                  <a:lnTo>
                    <a:pt x="32" y="240"/>
                  </a:lnTo>
                  <a:lnTo>
                    <a:pt x="23" y="269"/>
                  </a:lnTo>
                  <a:lnTo>
                    <a:pt x="35" y="311"/>
                  </a:lnTo>
                  <a:lnTo>
                    <a:pt x="74" y="340"/>
                  </a:lnTo>
                  <a:lnTo>
                    <a:pt x="126" y="315"/>
                  </a:lnTo>
                  <a:lnTo>
                    <a:pt x="167" y="309"/>
                  </a:lnTo>
                  <a:lnTo>
                    <a:pt x="206" y="247"/>
                  </a:lnTo>
                  <a:lnTo>
                    <a:pt x="177" y="179"/>
                  </a:lnTo>
                  <a:lnTo>
                    <a:pt x="150" y="113"/>
                  </a:lnTo>
                  <a:lnTo>
                    <a:pt x="154" y="71"/>
                  </a:lnTo>
                  <a:lnTo>
                    <a:pt x="137" y="69"/>
                  </a:lnTo>
                  <a:lnTo>
                    <a:pt x="133" y="38"/>
                  </a:lnTo>
                  <a:lnTo>
                    <a:pt x="109" y="0"/>
                  </a:lnTo>
                  <a:lnTo>
                    <a:pt x="84" y="18"/>
                  </a:lnTo>
                  <a:lnTo>
                    <a:pt x="74" y="59"/>
                  </a:lnTo>
                  <a:lnTo>
                    <a:pt x="46" y="43"/>
                  </a:lnTo>
                  <a:lnTo>
                    <a:pt x="8" y="33"/>
                  </a:lnTo>
                  <a:lnTo>
                    <a:pt x="0" y="43"/>
                  </a:lnTo>
                  <a:lnTo>
                    <a:pt x="14" y="57"/>
                  </a:lnTo>
                  <a:lnTo>
                    <a:pt x="41" y="56"/>
                  </a:lnTo>
                  <a:lnTo>
                    <a:pt x="62" y="91"/>
                  </a:lnTo>
                  <a:lnTo>
                    <a:pt x="66" y="14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79" name="Freeform 274">
              <a:extLst>
                <a:ext uri="{FF2B5EF4-FFF2-40B4-BE49-F238E27FC236}">
                  <a16:creationId xmlns:a16="http://schemas.microsoft.com/office/drawing/2014/main" xmlns="" id="{14BDBCFF-4933-5F4F-BE14-69CCDF3B9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3988" y="3041651"/>
              <a:ext cx="74613" cy="65088"/>
            </a:xfrm>
            <a:custGeom>
              <a:avLst/>
              <a:gdLst>
                <a:gd name="T0" fmla="*/ 54 w 71"/>
                <a:gd name="T1" fmla="*/ 9 h 61"/>
                <a:gd name="T2" fmla="*/ 54 w 71"/>
                <a:gd name="T3" fmla="*/ 9 h 61"/>
                <a:gd name="T4" fmla="*/ 0 w 71"/>
                <a:gd name="T5" fmla="*/ 0 h 61"/>
                <a:gd name="T6" fmla="*/ 1 w 71"/>
                <a:gd name="T7" fmla="*/ 30 h 61"/>
                <a:gd name="T8" fmla="*/ 51 w 71"/>
                <a:gd name="T9" fmla="*/ 61 h 61"/>
                <a:gd name="T10" fmla="*/ 71 w 71"/>
                <a:gd name="T11" fmla="*/ 55 h 61"/>
                <a:gd name="T12" fmla="*/ 70 w 71"/>
                <a:gd name="T13" fmla="*/ 32 h 61"/>
                <a:gd name="T14" fmla="*/ 54 w 71"/>
                <a:gd name="T15" fmla="*/ 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1">
                  <a:moveTo>
                    <a:pt x="54" y="9"/>
                  </a:moveTo>
                  <a:lnTo>
                    <a:pt x="54" y="9"/>
                  </a:lnTo>
                  <a:lnTo>
                    <a:pt x="0" y="0"/>
                  </a:lnTo>
                  <a:lnTo>
                    <a:pt x="1" y="30"/>
                  </a:lnTo>
                  <a:lnTo>
                    <a:pt x="51" y="61"/>
                  </a:lnTo>
                  <a:lnTo>
                    <a:pt x="71" y="55"/>
                  </a:lnTo>
                  <a:lnTo>
                    <a:pt x="70" y="32"/>
                  </a:lnTo>
                  <a:lnTo>
                    <a:pt x="54" y="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0" name="Freeform 275">
              <a:extLst>
                <a:ext uri="{FF2B5EF4-FFF2-40B4-BE49-F238E27FC236}">
                  <a16:creationId xmlns:a16="http://schemas.microsoft.com/office/drawing/2014/main" xmlns="" id="{28C3A2D5-170B-4742-8113-0A73F1C06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6838" y="3019426"/>
              <a:ext cx="23813" cy="17463"/>
            </a:xfrm>
            <a:custGeom>
              <a:avLst/>
              <a:gdLst>
                <a:gd name="T0" fmla="*/ 19 w 23"/>
                <a:gd name="T1" fmla="*/ 0 h 16"/>
                <a:gd name="T2" fmla="*/ 19 w 23"/>
                <a:gd name="T3" fmla="*/ 0 h 16"/>
                <a:gd name="T4" fmla="*/ 7 w 23"/>
                <a:gd name="T5" fmla="*/ 0 h 16"/>
                <a:gd name="T6" fmla="*/ 0 w 23"/>
                <a:gd name="T7" fmla="*/ 7 h 16"/>
                <a:gd name="T8" fmla="*/ 5 w 23"/>
                <a:gd name="T9" fmla="*/ 15 h 16"/>
                <a:gd name="T10" fmla="*/ 17 w 23"/>
                <a:gd name="T11" fmla="*/ 16 h 16"/>
                <a:gd name="T12" fmla="*/ 23 w 23"/>
                <a:gd name="T13" fmla="*/ 6 h 16"/>
                <a:gd name="T14" fmla="*/ 19 w 23"/>
                <a:gd name="T1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6">
                  <a:moveTo>
                    <a:pt x="19" y="0"/>
                  </a:moveTo>
                  <a:lnTo>
                    <a:pt x="19" y="0"/>
                  </a:lnTo>
                  <a:lnTo>
                    <a:pt x="7" y="0"/>
                  </a:lnTo>
                  <a:lnTo>
                    <a:pt x="0" y="7"/>
                  </a:lnTo>
                  <a:lnTo>
                    <a:pt x="5" y="15"/>
                  </a:lnTo>
                  <a:lnTo>
                    <a:pt x="17" y="16"/>
                  </a:lnTo>
                  <a:lnTo>
                    <a:pt x="23" y="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1" name="Freeform 276">
              <a:extLst>
                <a:ext uri="{FF2B5EF4-FFF2-40B4-BE49-F238E27FC236}">
                  <a16:creationId xmlns:a16="http://schemas.microsoft.com/office/drawing/2014/main" xmlns="" id="{AD85F16E-930C-0741-8E19-94F892BF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0963" y="3052763"/>
              <a:ext cx="49213" cy="42863"/>
            </a:xfrm>
            <a:custGeom>
              <a:avLst/>
              <a:gdLst>
                <a:gd name="T0" fmla="*/ 33 w 47"/>
                <a:gd name="T1" fmla="*/ 1 h 41"/>
                <a:gd name="T2" fmla="*/ 33 w 47"/>
                <a:gd name="T3" fmla="*/ 1 h 41"/>
                <a:gd name="T4" fmla="*/ 21 w 47"/>
                <a:gd name="T5" fmla="*/ 0 h 41"/>
                <a:gd name="T6" fmla="*/ 0 w 47"/>
                <a:gd name="T7" fmla="*/ 26 h 41"/>
                <a:gd name="T8" fmla="*/ 0 w 47"/>
                <a:gd name="T9" fmla="*/ 37 h 41"/>
                <a:gd name="T10" fmla="*/ 7 w 47"/>
                <a:gd name="T11" fmla="*/ 40 h 41"/>
                <a:gd name="T12" fmla="*/ 21 w 47"/>
                <a:gd name="T13" fmla="*/ 41 h 41"/>
                <a:gd name="T14" fmla="*/ 43 w 47"/>
                <a:gd name="T15" fmla="*/ 22 h 41"/>
                <a:gd name="T16" fmla="*/ 47 w 47"/>
                <a:gd name="T17" fmla="*/ 16 h 41"/>
                <a:gd name="T18" fmla="*/ 33 w 47"/>
                <a:gd name="T19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1">
                  <a:moveTo>
                    <a:pt x="33" y="1"/>
                  </a:moveTo>
                  <a:lnTo>
                    <a:pt x="33" y="1"/>
                  </a:lnTo>
                  <a:lnTo>
                    <a:pt x="21" y="0"/>
                  </a:lnTo>
                  <a:lnTo>
                    <a:pt x="0" y="26"/>
                  </a:lnTo>
                  <a:lnTo>
                    <a:pt x="0" y="37"/>
                  </a:lnTo>
                  <a:lnTo>
                    <a:pt x="7" y="40"/>
                  </a:lnTo>
                  <a:lnTo>
                    <a:pt x="21" y="41"/>
                  </a:lnTo>
                  <a:lnTo>
                    <a:pt x="43" y="22"/>
                  </a:lnTo>
                  <a:lnTo>
                    <a:pt x="47" y="16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2" name="Freeform 277">
              <a:extLst>
                <a:ext uri="{FF2B5EF4-FFF2-40B4-BE49-F238E27FC236}">
                  <a16:creationId xmlns:a16="http://schemas.microsoft.com/office/drawing/2014/main" xmlns="" id="{64DCBD20-420D-E248-A94B-2441A4BE1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6200" y="3078163"/>
              <a:ext cx="127000" cy="90488"/>
            </a:xfrm>
            <a:custGeom>
              <a:avLst/>
              <a:gdLst>
                <a:gd name="T0" fmla="*/ 70 w 121"/>
                <a:gd name="T1" fmla="*/ 1 h 86"/>
                <a:gd name="T2" fmla="*/ 70 w 121"/>
                <a:gd name="T3" fmla="*/ 1 h 86"/>
                <a:gd name="T4" fmla="*/ 53 w 121"/>
                <a:gd name="T5" fmla="*/ 0 h 86"/>
                <a:gd name="T6" fmla="*/ 30 w 121"/>
                <a:gd name="T7" fmla="*/ 23 h 86"/>
                <a:gd name="T8" fmla="*/ 10 w 121"/>
                <a:gd name="T9" fmla="*/ 23 h 86"/>
                <a:gd name="T10" fmla="*/ 11 w 121"/>
                <a:gd name="T11" fmla="*/ 50 h 86"/>
                <a:gd name="T12" fmla="*/ 0 w 121"/>
                <a:gd name="T13" fmla="*/ 72 h 86"/>
                <a:gd name="T14" fmla="*/ 42 w 121"/>
                <a:gd name="T15" fmla="*/ 72 h 86"/>
                <a:gd name="T16" fmla="*/ 54 w 121"/>
                <a:gd name="T17" fmla="*/ 71 h 86"/>
                <a:gd name="T18" fmla="*/ 66 w 121"/>
                <a:gd name="T19" fmla="*/ 86 h 86"/>
                <a:gd name="T20" fmla="*/ 94 w 121"/>
                <a:gd name="T21" fmla="*/ 84 h 86"/>
                <a:gd name="T22" fmla="*/ 121 w 121"/>
                <a:gd name="T23" fmla="*/ 50 h 86"/>
                <a:gd name="T24" fmla="*/ 119 w 121"/>
                <a:gd name="T25" fmla="*/ 30 h 86"/>
                <a:gd name="T26" fmla="*/ 70 w 121"/>
                <a:gd name="T27" fmla="*/ 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" h="86">
                  <a:moveTo>
                    <a:pt x="70" y="1"/>
                  </a:moveTo>
                  <a:lnTo>
                    <a:pt x="70" y="1"/>
                  </a:lnTo>
                  <a:lnTo>
                    <a:pt x="53" y="0"/>
                  </a:lnTo>
                  <a:lnTo>
                    <a:pt x="30" y="23"/>
                  </a:lnTo>
                  <a:lnTo>
                    <a:pt x="10" y="23"/>
                  </a:lnTo>
                  <a:lnTo>
                    <a:pt x="11" y="50"/>
                  </a:lnTo>
                  <a:lnTo>
                    <a:pt x="0" y="72"/>
                  </a:lnTo>
                  <a:lnTo>
                    <a:pt x="42" y="72"/>
                  </a:lnTo>
                  <a:lnTo>
                    <a:pt x="54" y="71"/>
                  </a:lnTo>
                  <a:lnTo>
                    <a:pt x="66" y="86"/>
                  </a:lnTo>
                  <a:lnTo>
                    <a:pt x="94" y="84"/>
                  </a:lnTo>
                  <a:lnTo>
                    <a:pt x="121" y="50"/>
                  </a:lnTo>
                  <a:lnTo>
                    <a:pt x="119" y="30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3" name="Freeform 278">
              <a:extLst>
                <a:ext uri="{FF2B5EF4-FFF2-40B4-BE49-F238E27FC236}">
                  <a16:creationId xmlns:a16="http://schemas.microsoft.com/office/drawing/2014/main" xmlns="" id="{142DFA2B-FA8E-3648-899C-742CE2E57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9225" y="3105151"/>
              <a:ext cx="174625" cy="134938"/>
            </a:xfrm>
            <a:custGeom>
              <a:avLst/>
              <a:gdLst>
                <a:gd name="T0" fmla="*/ 0 w 166"/>
                <a:gd name="T1" fmla="*/ 66 h 128"/>
                <a:gd name="T2" fmla="*/ 0 w 166"/>
                <a:gd name="T3" fmla="*/ 66 h 128"/>
                <a:gd name="T4" fmla="*/ 11 w 166"/>
                <a:gd name="T5" fmla="*/ 85 h 128"/>
                <a:gd name="T6" fmla="*/ 7 w 166"/>
                <a:gd name="T7" fmla="*/ 101 h 128"/>
                <a:gd name="T8" fmla="*/ 7 w 166"/>
                <a:gd name="T9" fmla="*/ 113 h 128"/>
                <a:gd name="T10" fmla="*/ 12 w 166"/>
                <a:gd name="T11" fmla="*/ 128 h 128"/>
                <a:gd name="T12" fmla="*/ 36 w 166"/>
                <a:gd name="T13" fmla="*/ 114 h 128"/>
                <a:gd name="T14" fmla="*/ 66 w 166"/>
                <a:gd name="T15" fmla="*/ 115 h 128"/>
                <a:gd name="T16" fmla="*/ 87 w 166"/>
                <a:gd name="T17" fmla="*/ 123 h 128"/>
                <a:gd name="T18" fmla="*/ 141 w 166"/>
                <a:gd name="T19" fmla="*/ 123 h 128"/>
                <a:gd name="T20" fmla="*/ 157 w 166"/>
                <a:gd name="T21" fmla="*/ 86 h 128"/>
                <a:gd name="T22" fmla="*/ 166 w 166"/>
                <a:gd name="T23" fmla="*/ 71 h 128"/>
                <a:gd name="T24" fmla="*/ 166 w 166"/>
                <a:gd name="T25" fmla="*/ 62 h 128"/>
                <a:gd name="T26" fmla="*/ 133 w 166"/>
                <a:gd name="T27" fmla="*/ 14 h 128"/>
                <a:gd name="T28" fmla="*/ 103 w 166"/>
                <a:gd name="T29" fmla="*/ 3 h 128"/>
                <a:gd name="T30" fmla="*/ 78 w 166"/>
                <a:gd name="T31" fmla="*/ 0 h 128"/>
                <a:gd name="T32" fmla="*/ 57 w 166"/>
                <a:gd name="T33" fmla="*/ 7 h 128"/>
                <a:gd name="T34" fmla="*/ 58 w 166"/>
                <a:gd name="T35" fmla="*/ 28 h 128"/>
                <a:gd name="T36" fmla="*/ 29 w 166"/>
                <a:gd name="T37" fmla="*/ 65 h 128"/>
                <a:gd name="T38" fmla="*/ 0 w 166"/>
                <a:gd name="T39" fmla="*/ 6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6" h="128">
                  <a:moveTo>
                    <a:pt x="0" y="66"/>
                  </a:moveTo>
                  <a:lnTo>
                    <a:pt x="0" y="66"/>
                  </a:lnTo>
                  <a:lnTo>
                    <a:pt x="11" y="85"/>
                  </a:lnTo>
                  <a:lnTo>
                    <a:pt x="7" y="101"/>
                  </a:lnTo>
                  <a:lnTo>
                    <a:pt x="7" y="113"/>
                  </a:lnTo>
                  <a:lnTo>
                    <a:pt x="12" y="128"/>
                  </a:lnTo>
                  <a:lnTo>
                    <a:pt x="36" y="114"/>
                  </a:lnTo>
                  <a:lnTo>
                    <a:pt x="66" y="115"/>
                  </a:lnTo>
                  <a:lnTo>
                    <a:pt x="87" y="123"/>
                  </a:lnTo>
                  <a:lnTo>
                    <a:pt x="141" y="123"/>
                  </a:lnTo>
                  <a:lnTo>
                    <a:pt x="157" y="86"/>
                  </a:lnTo>
                  <a:lnTo>
                    <a:pt x="166" y="71"/>
                  </a:lnTo>
                  <a:lnTo>
                    <a:pt x="166" y="62"/>
                  </a:lnTo>
                  <a:lnTo>
                    <a:pt x="133" y="14"/>
                  </a:lnTo>
                  <a:lnTo>
                    <a:pt x="103" y="3"/>
                  </a:lnTo>
                  <a:lnTo>
                    <a:pt x="78" y="0"/>
                  </a:lnTo>
                  <a:lnTo>
                    <a:pt x="57" y="7"/>
                  </a:lnTo>
                  <a:lnTo>
                    <a:pt x="58" y="28"/>
                  </a:lnTo>
                  <a:lnTo>
                    <a:pt x="29" y="65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4" name="Freeform 279">
              <a:extLst>
                <a:ext uri="{FF2B5EF4-FFF2-40B4-BE49-F238E27FC236}">
                  <a16:creationId xmlns:a16="http://schemas.microsoft.com/office/drawing/2014/main" xmlns="" id="{04EA44B2-E8E0-494E-B7CF-075875D03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9838" y="3143251"/>
              <a:ext cx="193675" cy="174625"/>
            </a:xfrm>
            <a:custGeom>
              <a:avLst/>
              <a:gdLst>
                <a:gd name="T0" fmla="*/ 175 w 183"/>
                <a:gd name="T1" fmla="*/ 96 h 165"/>
                <a:gd name="T2" fmla="*/ 175 w 183"/>
                <a:gd name="T3" fmla="*/ 96 h 165"/>
                <a:gd name="T4" fmla="*/ 182 w 183"/>
                <a:gd name="T5" fmla="*/ 108 h 165"/>
                <a:gd name="T6" fmla="*/ 183 w 183"/>
                <a:gd name="T7" fmla="*/ 122 h 165"/>
                <a:gd name="T8" fmla="*/ 178 w 183"/>
                <a:gd name="T9" fmla="*/ 134 h 165"/>
                <a:gd name="T10" fmla="*/ 165 w 183"/>
                <a:gd name="T11" fmla="*/ 158 h 165"/>
                <a:gd name="T12" fmla="*/ 154 w 183"/>
                <a:gd name="T13" fmla="*/ 163 h 165"/>
                <a:gd name="T14" fmla="*/ 141 w 183"/>
                <a:gd name="T15" fmla="*/ 157 h 165"/>
                <a:gd name="T16" fmla="*/ 133 w 183"/>
                <a:gd name="T17" fmla="*/ 158 h 165"/>
                <a:gd name="T18" fmla="*/ 113 w 183"/>
                <a:gd name="T19" fmla="*/ 165 h 165"/>
                <a:gd name="T20" fmla="*/ 90 w 183"/>
                <a:gd name="T21" fmla="*/ 158 h 165"/>
                <a:gd name="T22" fmla="*/ 53 w 183"/>
                <a:gd name="T23" fmla="*/ 132 h 165"/>
                <a:gd name="T24" fmla="*/ 17 w 183"/>
                <a:gd name="T25" fmla="*/ 113 h 165"/>
                <a:gd name="T26" fmla="*/ 2 w 183"/>
                <a:gd name="T27" fmla="*/ 91 h 165"/>
                <a:gd name="T28" fmla="*/ 0 w 183"/>
                <a:gd name="T29" fmla="*/ 39 h 165"/>
                <a:gd name="T30" fmla="*/ 28 w 183"/>
                <a:gd name="T31" fmla="*/ 14 h 165"/>
                <a:gd name="T32" fmla="*/ 65 w 183"/>
                <a:gd name="T33" fmla="*/ 2 h 165"/>
                <a:gd name="T34" fmla="*/ 78 w 183"/>
                <a:gd name="T35" fmla="*/ 0 h 165"/>
                <a:gd name="T36" fmla="*/ 73 w 183"/>
                <a:gd name="T37" fmla="*/ 11 h 165"/>
                <a:gd name="T38" fmla="*/ 76 w 183"/>
                <a:gd name="T39" fmla="*/ 16 h 165"/>
                <a:gd name="T40" fmla="*/ 138 w 183"/>
                <a:gd name="T41" fmla="*/ 17 h 165"/>
                <a:gd name="T42" fmla="*/ 152 w 183"/>
                <a:gd name="T43" fmla="*/ 16 h 165"/>
                <a:gd name="T44" fmla="*/ 174 w 183"/>
                <a:gd name="T45" fmla="*/ 50 h 165"/>
                <a:gd name="T46" fmla="*/ 168 w 183"/>
                <a:gd name="T47" fmla="*/ 64 h 165"/>
                <a:gd name="T48" fmla="*/ 171 w 183"/>
                <a:gd name="T49" fmla="*/ 80 h 165"/>
                <a:gd name="T50" fmla="*/ 175 w 183"/>
                <a:gd name="T51" fmla="*/ 96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165">
                  <a:moveTo>
                    <a:pt x="175" y="96"/>
                  </a:moveTo>
                  <a:lnTo>
                    <a:pt x="175" y="96"/>
                  </a:lnTo>
                  <a:lnTo>
                    <a:pt x="182" y="108"/>
                  </a:lnTo>
                  <a:lnTo>
                    <a:pt x="183" y="122"/>
                  </a:lnTo>
                  <a:lnTo>
                    <a:pt x="178" y="134"/>
                  </a:lnTo>
                  <a:lnTo>
                    <a:pt x="165" y="158"/>
                  </a:lnTo>
                  <a:lnTo>
                    <a:pt x="154" y="163"/>
                  </a:lnTo>
                  <a:lnTo>
                    <a:pt x="141" y="157"/>
                  </a:lnTo>
                  <a:lnTo>
                    <a:pt x="133" y="158"/>
                  </a:lnTo>
                  <a:lnTo>
                    <a:pt x="113" y="165"/>
                  </a:lnTo>
                  <a:lnTo>
                    <a:pt x="90" y="158"/>
                  </a:lnTo>
                  <a:lnTo>
                    <a:pt x="53" y="132"/>
                  </a:lnTo>
                  <a:lnTo>
                    <a:pt x="17" y="113"/>
                  </a:lnTo>
                  <a:lnTo>
                    <a:pt x="2" y="91"/>
                  </a:lnTo>
                  <a:lnTo>
                    <a:pt x="0" y="39"/>
                  </a:lnTo>
                  <a:lnTo>
                    <a:pt x="28" y="14"/>
                  </a:lnTo>
                  <a:lnTo>
                    <a:pt x="65" y="2"/>
                  </a:lnTo>
                  <a:lnTo>
                    <a:pt x="78" y="0"/>
                  </a:lnTo>
                  <a:lnTo>
                    <a:pt x="73" y="11"/>
                  </a:lnTo>
                  <a:lnTo>
                    <a:pt x="76" y="16"/>
                  </a:lnTo>
                  <a:lnTo>
                    <a:pt x="138" y="17"/>
                  </a:lnTo>
                  <a:lnTo>
                    <a:pt x="152" y="16"/>
                  </a:lnTo>
                  <a:lnTo>
                    <a:pt x="174" y="50"/>
                  </a:lnTo>
                  <a:lnTo>
                    <a:pt x="168" y="64"/>
                  </a:lnTo>
                  <a:lnTo>
                    <a:pt x="171" y="80"/>
                  </a:lnTo>
                  <a:lnTo>
                    <a:pt x="175" y="9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5" name="Freeform 280">
              <a:extLst>
                <a:ext uri="{FF2B5EF4-FFF2-40B4-BE49-F238E27FC236}">
                  <a16:creationId xmlns:a16="http://schemas.microsoft.com/office/drawing/2014/main" xmlns="" id="{F0CA5BF7-DE86-F44E-9105-D28F07B1DB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2475" y="3486151"/>
              <a:ext cx="254000" cy="209550"/>
            </a:xfrm>
            <a:custGeom>
              <a:avLst/>
              <a:gdLst>
                <a:gd name="T0" fmla="*/ 142 w 240"/>
                <a:gd name="T1" fmla="*/ 10 h 198"/>
                <a:gd name="T2" fmla="*/ 142 w 240"/>
                <a:gd name="T3" fmla="*/ 10 h 198"/>
                <a:gd name="T4" fmla="*/ 42 w 240"/>
                <a:gd name="T5" fmla="*/ 10 h 198"/>
                <a:gd name="T6" fmla="*/ 22 w 240"/>
                <a:gd name="T7" fmla="*/ 0 h 198"/>
                <a:gd name="T8" fmla="*/ 12 w 240"/>
                <a:gd name="T9" fmla="*/ 1 h 198"/>
                <a:gd name="T10" fmla="*/ 0 w 240"/>
                <a:gd name="T11" fmla="*/ 26 h 198"/>
                <a:gd name="T12" fmla="*/ 4 w 240"/>
                <a:gd name="T13" fmla="*/ 51 h 198"/>
                <a:gd name="T14" fmla="*/ 43 w 240"/>
                <a:gd name="T15" fmla="*/ 54 h 198"/>
                <a:gd name="T16" fmla="*/ 47 w 240"/>
                <a:gd name="T17" fmla="*/ 70 h 198"/>
                <a:gd name="T18" fmla="*/ 31 w 240"/>
                <a:gd name="T19" fmla="*/ 164 h 198"/>
                <a:gd name="T20" fmla="*/ 31 w 240"/>
                <a:gd name="T21" fmla="*/ 181 h 198"/>
                <a:gd name="T22" fmla="*/ 59 w 240"/>
                <a:gd name="T23" fmla="*/ 196 h 198"/>
                <a:gd name="T24" fmla="*/ 90 w 240"/>
                <a:gd name="T25" fmla="*/ 198 h 198"/>
                <a:gd name="T26" fmla="*/ 152 w 240"/>
                <a:gd name="T27" fmla="*/ 182 h 198"/>
                <a:gd name="T28" fmla="*/ 183 w 240"/>
                <a:gd name="T29" fmla="*/ 144 h 198"/>
                <a:gd name="T30" fmla="*/ 183 w 240"/>
                <a:gd name="T31" fmla="*/ 105 h 198"/>
                <a:gd name="T32" fmla="*/ 238 w 240"/>
                <a:gd name="T33" fmla="*/ 56 h 198"/>
                <a:gd name="T34" fmla="*/ 240 w 240"/>
                <a:gd name="T35" fmla="*/ 34 h 198"/>
                <a:gd name="T36" fmla="*/ 191 w 240"/>
                <a:gd name="T37" fmla="*/ 33 h 198"/>
                <a:gd name="T38" fmla="*/ 142 w 240"/>
                <a:gd name="T39" fmla="*/ 1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0" h="198">
                  <a:moveTo>
                    <a:pt x="142" y="10"/>
                  </a:moveTo>
                  <a:lnTo>
                    <a:pt x="142" y="10"/>
                  </a:lnTo>
                  <a:lnTo>
                    <a:pt x="42" y="10"/>
                  </a:lnTo>
                  <a:lnTo>
                    <a:pt x="22" y="0"/>
                  </a:lnTo>
                  <a:lnTo>
                    <a:pt x="12" y="1"/>
                  </a:lnTo>
                  <a:lnTo>
                    <a:pt x="0" y="26"/>
                  </a:lnTo>
                  <a:lnTo>
                    <a:pt x="4" y="51"/>
                  </a:lnTo>
                  <a:lnTo>
                    <a:pt x="43" y="54"/>
                  </a:lnTo>
                  <a:lnTo>
                    <a:pt x="47" y="70"/>
                  </a:lnTo>
                  <a:lnTo>
                    <a:pt x="31" y="164"/>
                  </a:lnTo>
                  <a:lnTo>
                    <a:pt x="31" y="181"/>
                  </a:lnTo>
                  <a:lnTo>
                    <a:pt x="59" y="196"/>
                  </a:lnTo>
                  <a:lnTo>
                    <a:pt x="90" y="198"/>
                  </a:lnTo>
                  <a:lnTo>
                    <a:pt x="152" y="182"/>
                  </a:lnTo>
                  <a:lnTo>
                    <a:pt x="183" y="144"/>
                  </a:lnTo>
                  <a:lnTo>
                    <a:pt x="183" y="105"/>
                  </a:lnTo>
                  <a:lnTo>
                    <a:pt x="238" y="56"/>
                  </a:lnTo>
                  <a:lnTo>
                    <a:pt x="240" y="34"/>
                  </a:lnTo>
                  <a:lnTo>
                    <a:pt x="191" y="33"/>
                  </a:lnTo>
                  <a:lnTo>
                    <a:pt x="142" y="1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6" name="Freeform 281">
              <a:extLst>
                <a:ext uri="{FF2B5EF4-FFF2-40B4-BE49-F238E27FC236}">
                  <a16:creationId xmlns:a16="http://schemas.microsoft.com/office/drawing/2014/main" xmlns="" id="{AF573279-D0DB-CD41-856F-4EC48E6AC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6600" y="3548063"/>
              <a:ext cx="57150" cy="134938"/>
            </a:xfrm>
            <a:custGeom>
              <a:avLst/>
              <a:gdLst>
                <a:gd name="T0" fmla="*/ 19 w 54"/>
                <a:gd name="T1" fmla="*/ 0 h 128"/>
                <a:gd name="T2" fmla="*/ 19 w 54"/>
                <a:gd name="T3" fmla="*/ 0 h 128"/>
                <a:gd name="T4" fmla="*/ 14 w 54"/>
                <a:gd name="T5" fmla="*/ 68 h 128"/>
                <a:gd name="T6" fmla="*/ 0 w 54"/>
                <a:gd name="T7" fmla="*/ 81 h 128"/>
                <a:gd name="T8" fmla="*/ 2 w 54"/>
                <a:gd name="T9" fmla="*/ 89 h 128"/>
                <a:gd name="T10" fmla="*/ 11 w 54"/>
                <a:gd name="T11" fmla="*/ 105 h 128"/>
                <a:gd name="T12" fmla="*/ 5 w 54"/>
                <a:gd name="T13" fmla="*/ 124 h 128"/>
                <a:gd name="T14" fmla="*/ 16 w 54"/>
                <a:gd name="T15" fmla="*/ 128 h 128"/>
                <a:gd name="T16" fmla="*/ 40 w 54"/>
                <a:gd name="T17" fmla="*/ 125 h 128"/>
                <a:gd name="T18" fmla="*/ 38 w 54"/>
                <a:gd name="T19" fmla="*/ 105 h 128"/>
                <a:gd name="T20" fmla="*/ 54 w 54"/>
                <a:gd name="T21" fmla="*/ 14 h 128"/>
                <a:gd name="T22" fmla="*/ 51 w 54"/>
                <a:gd name="T23" fmla="*/ 2 h 128"/>
                <a:gd name="T24" fmla="*/ 19 w 54"/>
                <a:gd name="T2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128">
                  <a:moveTo>
                    <a:pt x="19" y="0"/>
                  </a:moveTo>
                  <a:lnTo>
                    <a:pt x="19" y="0"/>
                  </a:lnTo>
                  <a:lnTo>
                    <a:pt x="14" y="68"/>
                  </a:lnTo>
                  <a:lnTo>
                    <a:pt x="0" y="81"/>
                  </a:lnTo>
                  <a:lnTo>
                    <a:pt x="2" y="89"/>
                  </a:lnTo>
                  <a:lnTo>
                    <a:pt x="11" y="105"/>
                  </a:lnTo>
                  <a:lnTo>
                    <a:pt x="5" y="124"/>
                  </a:lnTo>
                  <a:lnTo>
                    <a:pt x="16" y="128"/>
                  </a:lnTo>
                  <a:lnTo>
                    <a:pt x="40" y="125"/>
                  </a:lnTo>
                  <a:lnTo>
                    <a:pt x="38" y="105"/>
                  </a:lnTo>
                  <a:lnTo>
                    <a:pt x="54" y="14"/>
                  </a:lnTo>
                  <a:lnTo>
                    <a:pt x="51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7" name="Freeform 282">
              <a:extLst>
                <a:ext uri="{FF2B5EF4-FFF2-40B4-BE49-F238E27FC236}">
                  <a16:creationId xmlns:a16="http://schemas.microsoft.com/office/drawing/2014/main" xmlns="" id="{93E8B1FC-11D3-2A42-A8B6-C9D1E0762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3775" y="3597276"/>
              <a:ext cx="31750" cy="17463"/>
            </a:xfrm>
            <a:custGeom>
              <a:avLst/>
              <a:gdLst>
                <a:gd name="T0" fmla="*/ 13 w 29"/>
                <a:gd name="T1" fmla="*/ 0 h 16"/>
                <a:gd name="T2" fmla="*/ 13 w 29"/>
                <a:gd name="T3" fmla="*/ 0 h 16"/>
                <a:gd name="T4" fmla="*/ 0 w 29"/>
                <a:gd name="T5" fmla="*/ 5 h 16"/>
                <a:gd name="T6" fmla="*/ 3 w 29"/>
                <a:gd name="T7" fmla="*/ 16 h 16"/>
                <a:gd name="T8" fmla="*/ 21 w 29"/>
                <a:gd name="T9" fmla="*/ 16 h 16"/>
                <a:gd name="T10" fmla="*/ 29 w 29"/>
                <a:gd name="T11" fmla="*/ 7 h 16"/>
                <a:gd name="T12" fmla="*/ 13 w 29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6">
                  <a:moveTo>
                    <a:pt x="13" y="0"/>
                  </a:moveTo>
                  <a:lnTo>
                    <a:pt x="13" y="0"/>
                  </a:lnTo>
                  <a:lnTo>
                    <a:pt x="0" y="5"/>
                  </a:lnTo>
                  <a:lnTo>
                    <a:pt x="3" y="16"/>
                  </a:lnTo>
                  <a:lnTo>
                    <a:pt x="21" y="16"/>
                  </a:lnTo>
                  <a:lnTo>
                    <a:pt x="29" y="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8" name="Freeform 283">
              <a:extLst>
                <a:ext uri="{FF2B5EF4-FFF2-40B4-BE49-F238E27FC236}">
                  <a16:creationId xmlns:a16="http://schemas.microsoft.com/office/drawing/2014/main" xmlns="" id="{DBFE322A-FC34-A244-B8F4-1DB1240D0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2363" y="3565526"/>
              <a:ext cx="33338" cy="57150"/>
            </a:xfrm>
            <a:custGeom>
              <a:avLst/>
              <a:gdLst>
                <a:gd name="T0" fmla="*/ 21 w 32"/>
                <a:gd name="T1" fmla="*/ 0 h 54"/>
                <a:gd name="T2" fmla="*/ 21 w 32"/>
                <a:gd name="T3" fmla="*/ 0 h 54"/>
                <a:gd name="T4" fmla="*/ 0 w 32"/>
                <a:gd name="T5" fmla="*/ 11 h 54"/>
                <a:gd name="T6" fmla="*/ 3 w 32"/>
                <a:gd name="T7" fmla="*/ 51 h 54"/>
                <a:gd name="T8" fmla="*/ 19 w 32"/>
                <a:gd name="T9" fmla="*/ 54 h 54"/>
                <a:gd name="T10" fmla="*/ 32 w 32"/>
                <a:gd name="T11" fmla="*/ 42 h 54"/>
                <a:gd name="T12" fmla="*/ 32 w 32"/>
                <a:gd name="T13" fmla="*/ 4 h 54"/>
                <a:gd name="T14" fmla="*/ 21 w 32"/>
                <a:gd name="T1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54">
                  <a:moveTo>
                    <a:pt x="21" y="0"/>
                  </a:moveTo>
                  <a:lnTo>
                    <a:pt x="21" y="0"/>
                  </a:lnTo>
                  <a:lnTo>
                    <a:pt x="0" y="11"/>
                  </a:lnTo>
                  <a:lnTo>
                    <a:pt x="3" y="51"/>
                  </a:lnTo>
                  <a:lnTo>
                    <a:pt x="19" y="54"/>
                  </a:lnTo>
                  <a:lnTo>
                    <a:pt x="32" y="42"/>
                  </a:lnTo>
                  <a:lnTo>
                    <a:pt x="32" y="4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89" name="Freeform 284">
              <a:extLst>
                <a:ext uri="{FF2B5EF4-FFF2-40B4-BE49-F238E27FC236}">
                  <a16:creationId xmlns:a16="http://schemas.microsoft.com/office/drawing/2014/main" xmlns="" id="{B0025B0C-3148-F545-B332-EAB10E68C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8713" y="3513138"/>
              <a:ext cx="20638" cy="38100"/>
            </a:xfrm>
            <a:custGeom>
              <a:avLst/>
              <a:gdLst>
                <a:gd name="T0" fmla="*/ 17 w 20"/>
                <a:gd name="T1" fmla="*/ 0 h 37"/>
                <a:gd name="T2" fmla="*/ 17 w 20"/>
                <a:gd name="T3" fmla="*/ 0 h 37"/>
                <a:gd name="T4" fmla="*/ 2 w 20"/>
                <a:gd name="T5" fmla="*/ 15 h 37"/>
                <a:gd name="T6" fmla="*/ 0 w 20"/>
                <a:gd name="T7" fmla="*/ 29 h 37"/>
                <a:gd name="T8" fmla="*/ 13 w 20"/>
                <a:gd name="T9" fmla="*/ 37 h 37"/>
                <a:gd name="T10" fmla="*/ 18 w 20"/>
                <a:gd name="T11" fmla="*/ 36 h 37"/>
                <a:gd name="T12" fmla="*/ 20 w 20"/>
                <a:gd name="T13" fmla="*/ 16 h 37"/>
                <a:gd name="T14" fmla="*/ 17 w 20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37">
                  <a:moveTo>
                    <a:pt x="17" y="0"/>
                  </a:moveTo>
                  <a:lnTo>
                    <a:pt x="17" y="0"/>
                  </a:lnTo>
                  <a:lnTo>
                    <a:pt x="2" y="15"/>
                  </a:lnTo>
                  <a:lnTo>
                    <a:pt x="0" y="29"/>
                  </a:lnTo>
                  <a:lnTo>
                    <a:pt x="13" y="37"/>
                  </a:lnTo>
                  <a:lnTo>
                    <a:pt x="18" y="36"/>
                  </a:lnTo>
                  <a:lnTo>
                    <a:pt x="2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0" name="Freeform 285">
              <a:extLst>
                <a:ext uri="{FF2B5EF4-FFF2-40B4-BE49-F238E27FC236}">
                  <a16:creationId xmlns:a16="http://schemas.microsoft.com/office/drawing/2014/main" xmlns="" id="{49782972-0A65-BA40-A427-0A4A773BE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900" y="3278188"/>
              <a:ext cx="258763" cy="238125"/>
            </a:xfrm>
            <a:custGeom>
              <a:avLst/>
              <a:gdLst>
                <a:gd name="T0" fmla="*/ 143 w 246"/>
                <a:gd name="T1" fmla="*/ 0 h 225"/>
                <a:gd name="T2" fmla="*/ 143 w 246"/>
                <a:gd name="T3" fmla="*/ 0 h 225"/>
                <a:gd name="T4" fmla="*/ 126 w 246"/>
                <a:gd name="T5" fmla="*/ 4 h 225"/>
                <a:gd name="T6" fmla="*/ 91 w 246"/>
                <a:gd name="T7" fmla="*/ 42 h 225"/>
                <a:gd name="T8" fmla="*/ 81 w 246"/>
                <a:gd name="T9" fmla="*/ 43 h 225"/>
                <a:gd name="T10" fmla="*/ 67 w 246"/>
                <a:gd name="T11" fmla="*/ 33 h 225"/>
                <a:gd name="T12" fmla="*/ 58 w 246"/>
                <a:gd name="T13" fmla="*/ 35 h 225"/>
                <a:gd name="T14" fmla="*/ 51 w 246"/>
                <a:gd name="T15" fmla="*/ 57 h 225"/>
                <a:gd name="T16" fmla="*/ 0 w 246"/>
                <a:gd name="T17" fmla="*/ 58 h 225"/>
                <a:gd name="T18" fmla="*/ 2 w 246"/>
                <a:gd name="T19" fmla="*/ 69 h 225"/>
                <a:gd name="T20" fmla="*/ 36 w 246"/>
                <a:gd name="T21" fmla="*/ 93 h 225"/>
                <a:gd name="T22" fmla="*/ 77 w 246"/>
                <a:gd name="T23" fmla="*/ 125 h 225"/>
                <a:gd name="T24" fmla="*/ 76 w 246"/>
                <a:gd name="T25" fmla="*/ 163 h 225"/>
                <a:gd name="T26" fmla="*/ 54 w 246"/>
                <a:gd name="T27" fmla="*/ 201 h 225"/>
                <a:gd name="T28" fmla="*/ 101 w 246"/>
                <a:gd name="T29" fmla="*/ 223 h 225"/>
                <a:gd name="T30" fmla="*/ 148 w 246"/>
                <a:gd name="T31" fmla="*/ 225 h 225"/>
                <a:gd name="T32" fmla="*/ 163 w 246"/>
                <a:gd name="T33" fmla="*/ 208 h 225"/>
                <a:gd name="T34" fmla="*/ 193 w 246"/>
                <a:gd name="T35" fmla="*/ 209 h 225"/>
                <a:gd name="T36" fmla="*/ 201 w 246"/>
                <a:gd name="T37" fmla="*/ 216 h 225"/>
                <a:gd name="T38" fmla="*/ 231 w 246"/>
                <a:gd name="T39" fmla="*/ 214 h 225"/>
                <a:gd name="T40" fmla="*/ 246 w 246"/>
                <a:gd name="T41" fmla="*/ 195 h 225"/>
                <a:gd name="T42" fmla="*/ 227 w 246"/>
                <a:gd name="T43" fmla="*/ 171 h 225"/>
                <a:gd name="T44" fmla="*/ 225 w 246"/>
                <a:gd name="T45" fmla="*/ 157 h 225"/>
                <a:gd name="T46" fmla="*/ 229 w 246"/>
                <a:gd name="T47" fmla="*/ 141 h 225"/>
                <a:gd name="T48" fmla="*/ 220 w 246"/>
                <a:gd name="T49" fmla="*/ 127 h 225"/>
                <a:gd name="T50" fmla="*/ 203 w 246"/>
                <a:gd name="T51" fmla="*/ 132 h 225"/>
                <a:gd name="T52" fmla="*/ 201 w 246"/>
                <a:gd name="T53" fmla="*/ 119 h 225"/>
                <a:gd name="T54" fmla="*/ 238 w 246"/>
                <a:gd name="T55" fmla="*/ 78 h 225"/>
                <a:gd name="T56" fmla="*/ 238 w 246"/>
                <a:gd name="T57" fmla="*/ 54 h 225"/>
                <a:gd name="T58" fmla="*/ 213 w 246"/>
                <a:gd name="T59" fmla="*/ 40 h 225"/>
                <a:gd name="T60" fmla="*/ 201 w 246"/>
                <a:gd name="T61" fmla="*/ 38 h 225"/>
                <a:gd name="T62" fmla="*/ 143 w 246"/>
                <a:gd name="T63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6" h="225">
                  <a:moveTo>
                    <a:pt x="143" y="0"/>
                  </a:moveTo>
                  <a:lnTo>
                    <a:pt x="143" y="0"/>
                  </a:lnTo>
                  <a:lnTo>
                    <a:pt x="126" y="4"/>
                  </a:lnTo>
                  <a:lnTo>
                    <a:pt x="91" y="42"/>
                  </a:lnTo>
                  <a:lnTo>
                    <a:pt x="81" y="43"/>
                  </a:lnTo>
                  <a:lnTo>
                    <a:pt x="67" y="33"/>
                  </a:lnTo>
                  <a:lnTo>
                    <a:pt x="58" y="35"/>
                  </a:lnTo>
                  <a:lnTo>
                    <a:pt x="51" y="57"/>
                  </a:lnTo>
                  <a:lnTo>
                    <a:pt x="0" y="58"/>
                  </a:lnTo>
                  <a:lnTo>
                    <a:pt x="2" y="69"/>
                  </a:lnTo>
                  <a:lnTo>
                    <a:pt x="36" y="93"/>
                  </a:lnTo>
                  <a:lnTo>
                    <a:pt x="77" y="125"/>
                  </a:lnTo>
                  <a:lnTo>
                    <a:pt x="76" y="163"/>
                  </a:lnTo>
                  <a:lnTo>
                    <a:pt x="54" y="201"/>
                  </a:lnTo>
                  <a:lnTo>
                    <a:pt x="101" y="223"/>
                  </a:lnTo>
                  <a:lnTo>
                    <a:pt x="148" y="225"/>
                  </a:lnTo>
                  <a:lnTo>
                    <a:pt x="163" y="208"/>
                  </a:lnTo>
                  <a:lnTo>
                    <a:pt x="193" y="209"/>
                  </a:lnTo>
                  <a:lnTo>
                    <a:pt x="201" y="216"/>
                  </a:lnTo>
                  <a:lnTo>
                    <a:pt x="231" y="214"/>
                  </a:lnTo>
                  <a:lnTo>
                    <a:pt x="246" y="195"/>
                  </a:lnTo>
                  <a:lnTo>
                    <a:pt x="227" y="171"/>
                  </a:lnTo>
                  <a:lnTo>
                    <a:pt x="225" y="157"/>
                  </a:lnTo>
                  <a:lnTo>
                    <a:pt x="229" y="141"/>
                  </a:lnTo>
                  <a:lnTo>
                    <a:pt x="220" y="127"/>
                  </a:lnTo>
                  <a:lnTo>
                    <a:pt x="203" y="132"/>
                  </a:lnTo>
                  <a:lnTo>
                    <a:pt x="201" y="119"/>
                  </a:lnTo>
                  <a:lnTo>
                    <a:pt x="238" y="78"/>
                  </a:lnTo>
                  <a:lnTo>
                    <a:pt x="238" y="54"/>
                  </a:lnTo>
                  <a:lnTo>
                    <a:pt x="213" y="40"/>
                  </a:lnTo>
                  <a:lnTo>
                    <a:pt x="201" y="3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1" name="Freeform 286">
              <a:extLst>
                <a:ext uri="{FF2B5EF4-FFF2-40B4-BE49-F238E27FC236}">
                  <a16:creationId xmlns:a16="http://schemas.microsoft.com/office/drawing/2014/main" xmlns="" id="{F9AFF476-36DC-0848-999D-9ABBFC8D9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0" y="3190876"/>
              <a:ext cx="74613" cy="82550"/>
            </a:xfrm>
            <a:custGeom>
              <a:avLst/>
              <a:gdLst>
                <a:gd name="T0" fmla="*/ 63 w 72"/>
                <a:gd name="T1" fmla="*/ 0 h 78"/>
                <a:gd name="T2" fmla="*/ 63 w 72"/>
                <a:gd name="T3" fmla="*/ 0 h 78"/>
                <a:gd name="T4" fmla="*/ 28 w 72"/>
                <a:gd name="T5" fmla="*/ 18 h 78"/>
                <a:gd name="T6" fmla="*/ 35 w 72"/>
                <a:gd name="T7" fmla="*/ 25 h 78"/>
                <a:gd name="T8" fmla="*/ 36 w 72"/>
                <a:gd name="T9" fmla="*/ 42 h 78"/>
                <a:gd name="T10" fmla="*/ 29 w 72"/>
                <a:gd name="T11" fmla="*/ 41 h 78"/>
                <a:gd name="T12" fmla="*/ 20 w 72"/>
                <a:gd name="T13" fmla="*/ 28 h 78"/>
                <a:gd name="T14" fmla="*/ 0 w 72"/>
                <a:gd name="T15" fmla="*/ 59 h 78"/>
                <a:gd name="T16" fmla="*/ 31 w 72"/>
                <a:gd name="T17" fmla="*/ 66 h 78"/>
                <a:gd name="T18" fmla="*/ 42 w 72"/>
                <a:gd name="T19" fmla="*/ 78 h 78"/>
                <a:gd name="T20" fmla="*/ 48 w 72"/>
                <a:gd name="T21" fmla="*/ 78 h 78"/>
                <a:gd name="T22" fmla="*/ 52 w 72"/>
                <a:gd name="T23" fmla="*/ 51 h 78"/>
                <a:gd name="T24" fmla="*/ 72 w 72"/>
                <a:gd name="T25" fmla="*/ 42 h 78"/>
                <a:gd name="T26" fmla="*/ 63 w 72"/>
                <a:gd name="T2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78">
                  <a:moveTo>
                    <a:pt x="63" y="0"/>
                  </a:moveTo>
                  <a:lnTo>
                    <a:pt x="63" y="0"/>
                  </a:lnTo>
                  <a:lnTo>
                    <a:pt x="28" y="18"/>
                  </a:lnTo>
                  <a:lnTo>
                    <a:pt x="35" y="25"/>
                  </a:lnTo>
                  <a:lnTo>
                    <a:pt x="36" y="42"/>
                  </a:lnTo>
                  <a:lnTo>
                    <a:pt x="29" y="41"/>
                  </a:lnTo>
                  <a:lnTo>
                    <a:pt x="20" y="28"/>
                  </a:lnTo>
                  <a:lnTo>
                    <a:pt x="0" y="59"/>
                  </a:lnTo>
                  <a:lnTo>
                    <a:pt x="31" y="66"/>
                  </a:lnTo>
                  <a:lnTo>
                    <a:pt x="42" y="78"/>
                  </a:lnTo>
                  <a:lnTo>
                    <a:pt x="48" y="78"/>
                  </a:lnTo>
                  <a:lnTo>
                    <a:pt x="52" y="51"/>
                  </a:lnTo>
                  <a:lnTo>
                    <a:pt x="72" y="4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2" name="Freeform 287">
              <a:extLst>
                <a:ext uri="{FF2B5EF4-FFF2-40B4-BE49-F238E27FC236}">
                  <a16:creationId xmlns:a16="http://schemas.microsoft.com/office/drawing/2014/main" xmlns="" id="{A91BD203-E033-DF47-8831-686992408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6475" y="3259138"/>
              <a:ext cx="74613" cy="55563"/>
            </a:xfrm>
            <a:custGeom>
              <a:avLst/>
              <a:gdLst>
                <a:gd name="T0" fmla="*/ 5 w 70"/>
                <a:gd name="T1" fmla="*/ 0 h 52"/>
                <a:gd name="T2" fmla="*/ 5 w 70"/>
                <a:gd name="T3" fmla="*/ 0 h 52"/>
                <a:gd name="T4" fmla="*/ 0 w 70"/>
                <a:gd name="T5" fmla="*/ 13 h 52"/>
                <a:gd name="T6" fmla="*/ 54 w 70"/>
                <a:gd name="T7" fmla="*/ 48 h 52"/>
                <a:gd name="T8" fmla="*/ 69 w 70"/>
                <a:gd name="T9" fmla="*/ 52 h 52"/>
                <a:gd name="T10" fmla="*/ 70 w 70"/>
                <a:gd name="T11" fmla="*/ 35 h 52"/>
                <a:gd name="T12" fmla="*/ 56 w 70"/>
                <a:gd name="T13" fmla="*/ 20 h 52"/>
                <a:gd name="T14" fmla="*/ 48 w 70"/>
                <a:gd name="T15" fmla="*/ 20 h 52"/>
                <a:gd name="T16" fmla="*/ 37 w 70"/>
                <a:gd name="T17" fmla="*/ 7 h 52"/>
                <a:gd name="T18" fmla="*/ 5 w 70"/>
                <a:gd name="T1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52">
                  <a:moveTo>
                    <a:pt x="5" y="0"/>
                  </a:moveTo>
                  <a:lnTo>
                    <a:pt x="5" y="0"/>
                  </a:lnTo>
                  <a:lnTo>
                    <a:pt x="0" y="13"/>
                  </a:lnTo>
                  <a:lnTo>
                    <a:pt x="54" y="48"/>
                  </a:lnTo>
                  <a:lnTo>
                    <a:pt x="69" y="52"/>
                  </a:lnTo>
                  <a:lnTo>
                    <a:pt x="70" y="35"/>
                  </a:lnTo>
                  <a:lnTo>
                    <a:pt x="56" y="20"/>
                  </a:lnTo>
                  <a:lnTo>
                    <a:pt x="48" y="20"/>
                  </a:lnTo>
                  <a:lnTo>
                    <a:pt x="37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3" name="Freeform 288">
              <a:extLst>
                <a:ext uri="{FF2B5EF4-FFF2-40B4-BE49-F238E27FC236}">
                  <a16:creationId xmlns:a16="http://schemas.microsoft.com/office/drawing/2014/main" xmlns="" id="{69283A0A-720A-6948-B11C-F2226D769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3150" y="3157538"/>
              <a:ext cx="179388" cy="223838"/>
            </a:xfrm>
            <a:custGeom>
              <a:avLst/>
              <a:gdLst>
                <a:gd name="T0" fmla="*/ 17 w 170"/>
                <a:gd name="T1" fmla="*/ 28 h 211"/>
                <a:gd name="T2" fmla="*/ 17 w 170"/>
                <a:gd name="T3" fmla="*/ 28 h 211"/>
                <a:gd name="T4" fmla="*/ 45 w 170"/>
                <a:gd name="T5" fmla="*/ 24 h 211"/>
                <a:gd name="T6" fmla="*/ 45 w 170"/>
                <a:gd name="T7" fmla="*/ 4 h 211"/>
                <a:gd name="T8" fmla="*/ 68 w 170"/>
                <a:gd name="T9" fmla="*/ 0 h 211"/>
                <a:gd name="T10" fmla="*/ 81 w 170"/>
                <a:gd name="T11" fmla="*/ 13 h 211"/>
                <a:gd name="T12" fmla="*/ 94 w 170"/>
                <a:gd name="T13" fmla="*/ 15 h 211"/>
                <a:gd name="T14" fmla="*/ 116 w 170"/>
                <a:gd name="T15" fmla="*/ 5 h 211"/>
                <a:gd name="T16" fmla="*/ 135 w 170"/>
                <a:gd name="T17" fmla="*/ 11 h 211"/>
                <a:gd name="T18" fmla="*/ 151 w 170"/>
                <a:gd name="T19" fmla="*/ 25 h 211"/>
                <a:gd name="T20" fmla="*/ 153 w 170"/>
                <a:gd name="T21" fmla="*/ 79 h 211"/>
                <a:gd name="T22" fmla="*/ 170 w 170"/>
                <a:gd name="T23" fmla="*/ 101 h 211"/>
                <a:gd name="T24" fmla="*/ 148 w 170"/>
                <a:gd name="T25" fmla="*/ 104 h 211"/>
                <a:gd name="T26" fmla="*/ 112 w 170"/>
                <a:gd name="T27" fmla="*/ 127 h 211"/>
                <a:gd name="T28" fmla="*/ 115 w 170"/>
                <a:gd name="T29" fmla="*/ 135 h 211"/>
                <a:gd name="T30" fmla="*/ 147 w 170"/>
                <a:gd name="T31" fmla="*/ 165 h 211"/>
                <a:gd name="T32" fmla="*/ 145 w 170"/>
                <a:gd name="T33" fmla="*/ 180 h 211"/>
                <a:gd name="T34" fmla="*/ 115 w 170"/>
                <a:gd name="T35" fmla="*/ 196 h 211"/>
                <a:gd name="T36" fmla="*/ 87 w 170"/>
                <a:gd name="T37" fmla="*/ 196 h 211"/>
                <a:gd name="T38" fmla="*/ 80 w 170"/>
                <a:gd name="T39" fmla="*/ 211 h 211"/>
                <a:gd name="T40" fmla="*/ 66 w 170"/>
                <a:gd name="T41" fmla="*/ 211 h 211"/>
                <a:gd name="T42" fmla="*/ 59 w 170"/>
                <a:gd name="T43" fmla="*/ 196 h 211"/>
                <a:gd name="T44" fmla="*/ 34 w 170"/>
                <a:gd name="T45" fmla="*/ 190 h 211"/>
                <a:gd name="T46" fmla="*/ 33 w 170"/>
                <a:gd name="T47" fmla="*/ 164 h 211"/>
                <a:gd name="T48" fmla="*/ 12 w 170"/>
                <a:gd name="T49" fmla="*/ 150 h 211"/>
                <a:gd name="T50" fmla="*/ 14 w 170"/>
                <a:gd name="T51" fmla="*/ 132 h 211"/>
                <a:gd name="T52" fmla="*/ 0 w 170"/>
                <a:gd name="T53" fmla="*/ 112 h 211"/>
                <a:gd name="T54" fmla="*/ 4 w 170"/>
                <a:gd name="T55" fmla="*/ 86 h 211"/>
                <a:gd name="T56" fmla="*/ 23 w 170"/>
                <a:gd name="T57" fmla="*/ 77 h 211"/>
                <a:gd name="T58" fmla="*/ 17 w 170"/>
                <a:gd name="T59" fmla="*/ 28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0" h="211">
                  <a:moveTo>
                    <a:pt x="17" y="28"/>
                  </a:moveTo>
                  <a:lnTo>
                    <a:pt x="17" y="28"/>
                  </a:lnTo>
                  <a:lnTo>
                    <a:pt x="45" y="24"/>
                  </a:lnTo>
                  <a:lnTo>
                    <a:pt x="45" y="4"/>
                  </a:lnTo>
                  <a:lnTo>
                    <a:pt x="68" y="0"/>
                  </a:lnTo>
                  <a:lnTo>
                    <a:pt x="81" y="13"/>
                  </a:lnTo>
                  <a:lnTo>
                    <a:pt x="94" y="15"/>
                  </a:lnTo>
                  <a:lnTo>
                    <a:pt x="116" y="5"/>
                  </a:lnTo>
                  <a:lnTo>
                    <a:pt x="135" y="11"/>
                  </a:lnTo>
                  <a:lnTo>
                    <a:pt x="151" y="25"/>
                  </a:lnTo>
                  <a:lnTo>
                    <a:pt x="153" y="79"/>
                  </a:lnTo>
                  <a:lnTo>
                    <a:pt x="170" y="101"/>
                  </a:lnTo>
                  <a:lnTo>
                    <a:pt x="148" y="104"/>
                  </a:lnTo>
                  <a:lnTo>
                    <a:pt x="112" y="127"/>
                  </a:lnTo>
                  <a:lnTo>
                    <a:pt x="115" y="135"/>
                  </a:lnTo>
                  <a:lnTo>
                    <a:pt x="147" y="165"/>
                  </a:lnTo>
                  <a:lnTo>
                    <a:pt x="145" y="180"/>
                  </a:lnTo>
                  <a:lnTo>
                    <a:pt x="115" y="196"/>
                  </a:lnTo>
                  <a:lnTo>
                    <a:pt x="87" y="196"/>
                  </a:lnTo>
                  <a:lnTo>
                    <a:pt x="80" y="211"/>
                  </a:lnTo>
                  <a:lnTo>
                    <a:pt x="66" y="211"/>
                  </a:lnTo>
                  <a:lnTo>
                    <a:pt x="59" y="196"/>
                  </a:lnTo>
                  <a:lnTo>
                    <a:pt x="34" y="190"/>
                  </a:lnTo>
                  <a:lnTo>
                    <a:pt x="33" y="164"/>
                  </a:lnTo>
                  <a:lnTo>
                    <a:pt x="12" y="150"/>
                  </a:lnTo>
                  <a:lnTo>
                    <a:pt x="14" y="132"/>
                  </a:lnTo>
                  <a:lnTo>
                    <a:pt x="0" y="112"/>
                  </a:lnTo>
                  <a:lnTo>
                    <a:pt x="4" y="86"/>
                  </a:lnTo>
                  <a:lnTo>
                    <a:pt x="23" y="77"/>
                  </a:lnTo>
                  <a:lnTo>
                    <a:pt x="17" y="2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4" name="Freeform 289">
              <a:extLst>
                <a:ext uri="{FF2B5EF4-FFF2-40B4-BE49-F238E27FC236}">
                  <a16:creationId xmlns:a16="http://schemas.microsoft.com/office/drawing/2014/main" xmlns="" id="{46A9EE4E-9695-0349-A63A-D99FFC6A9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1725" y="3052763"/>
              <a:ext cx="53975" cy="103188"/>
            </a:xfrm>
            <a:custGeom>
              <a:avLst/>
              <a:gdLst>
                <a:gd name="T0" fmla="*/ 34 w 51"/>
                <a:gd name="T1" fmla="*/ 0 h 98"/>
                <a:gd name="T2" fmla="*/ 34 w 51"/>
                <a:gd name="T3" fmla="*/ 0 h 98"/>
                <a:gd name="T4" fmla="*/ 1 w 51"/>
                <a:gd name="T5" fmla="*/ 36 h 98"/>
                <a:gd name="T6" fmla="*/ 0 w 51"/>
                <a:gd name="T7" fmla="*/ 59 h 98"/>
                <a:gd name="T8" fmla="*/ 15 w 51"/>
                <a:gd name="T9" fmla="*/ 98 h 98"/>
                <a:gd name="T10" fmla="*/ 38 w 51"/>
                <a:gd name="T11" fmla="*/ 94 h 98"/>
                <a:gd name="T12" fmla="*/ 35 w 51"/>
                <a:gd name="T13" fmla="*/ 62 h 98"/>
                <a:gd name="T14" fmla="*/ 51 w 51"/>
                <a:gd name="T15" fmla="*/ 44 h 98"/>
                <a:gd name="T16" fmla="*/ 51 w 51"/>
                <a:gd name="T17" fmla="*/ 30 h 98"/>
                <a:gd name="T18" fmla="*/ 40 w 51"/>
                <a:gd name="T19" fmla="*/ 1 h 98"/>
                <a:gd name="T20" fmla="*/ 34 w 51"/>
                <a:gd name="T2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98">
                  <a:moveTo>
                    <a:pt x="34" y="0"/>
                  </a:moveTo>
                  <a:lnTo>
                    <a:pt x="34" y="0"/>
                  </a:lnTo>
                  <a:lnTo>
                    <a:pt x="1" y="36"/>
                  </a:lnTo>
                  <a:lnTo>
                    <a:pt x="0" y="59"/>
                  </a:lnTo>
                  <a:lnTo>
                    <a:pt x="15" y="98"/>
                  </a:lnTo>
                  <a:lnTo>
                    <a:pt x="38" y="94"/>
                  </a:lnTo>
                  <a:lnTo>
                    <a:pt x="35" y="62"/>
                  </a:lnTo>
                  <a:lnTo>
                    <a:pt x="51" y="44"/>
                  </a:lnTo>
                  <a:lnTo>
                    <a:pt x="51" y="30"/>
                  </a:lnTo>
                  <a:lnTo>
                    <a:pt x="40" y="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5" name="Freeform 290">
              <a:extLst>
                <a:ext uri="{FF2B5EF4-FFF2-40B4-BE49-F238E27FC236}">
                  <a16:creationId xmlns:a16="http://schemas.microsoft.com/office/drawing/2014/main" xmlns="" id="{2A13C513-1A8A-DC4E-AEA7-8A8EBB9E7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7288" y="3119438"/>
              <a:ext cx="26988" cy="23813"/>
            </a:xfrm>
            <a:custGeom>
              <a:avLst/>
              <a:gdLst>
                <a:gd name="T0" fmla="*/ 17 w 25"/>
                <a:gd name="T1" fmla="*/ 1 h 23"/>
                <a:gd name="T2" fmla="*/ 17 w 25"/>
                <a:gd name="T3" fmla="*/ 1 h 23"/>
                <a:gd name="T4" fmla="*/ 10 w 25"/>
                <a:gd name="T5" fmla="*/ 0 h 23"/>
                <a:gd name="T6" fmla="*/ 0 w 25"/>
                <a:gd name="T7" fmla="*/ 9 h 23"/>
                <a:gd name="T8" fmla="*/ 2 w 25"/>
                <a:gd name="T9" fmla="*/ 23 h 23"/>
                <a:gd name="T10" fmla="*/ 24 w 25"/>
                <a:gd name="T11" fmla="*/ 23 h 23"/>
                <a:gd name="T12" fmla="*/ 25 w 25"/>
                <a:gd name="T13" fmla="*/ 8 h 23"/>
                <a:gd name="T14" fmla="*/ 17 w 25"/>
                <a:gd name="T1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17" y="1"/>
                  </a:moveTo>
                  <a:lnTo>
                    <a:pt x="17" y="1"/>
                  </a:lnTo>
                  <a:lnTo>
                    <a:pt x="10" y="0"/>
                  </a:lnTo>
                  <a:lnTo>
                    <a:pt x="0" y="9"/>
                  </a:lnTo>
                  <a:lnTo>
                    <a:pt x="2" y="23"/>
                  </a:lnTo>
                  <a:lnTo>
                    <a:pt x="24" y="23"/>
                  </a:lnTo>
                  <a:lnTo>
                    <a:pt x="25" y="8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6" name="Freeform 291">
              <a:extLst>
                <a:ext uri="{FF2B5EF4-FFF2-40B4-BE49-F238E27FC236}">
                  <a16:creationId xmlns:a16="http://schemas.microsoft.com/office/drawing/2014/main" xmlns="" id="{76ED7101-8303-5D45-A1B0-F5ED82EEB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0163" y="3040063"/>
              <a:ext cx="25400" cy="34925"/>
            </a:xfrm>
            <a:custGeom>
              <a:avLst/>
              <a:gdLst>
                <a:gd name="T0" fmla="*/ 16 w 23"/>
                <a:gd name="T1" fmla="*/ 0 h 33"/>
                <a:gd name="T2" fmla="*/ 16 w 23"/>
                <a:gd name="T3" fmla="*/ 0 h 33"/>
                <a:gd name="T4" fmla="*/ 0 w 23"/>
                <a:gd name="T5" fmla="*/ 13 h 33"/>
                <a:gd name="T6" fmla="*/ 8 w 23"/>
                <a:gd name="T7" fmla="*/ 33 h 33"/>
                <a:gd name="T8" fmla="*/ 23 w 23"/>
                <a:gd name="T9" fmla="*/ 18 h 33"/>
                <a:gd name="T10" fmla="*/ 16 w 23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3">
                  <a:moveTo>
                    <a:pt x="16" y="0"/>
                  </a:moveTo>
                  <a:lnTo>
                    <a:pt x="16" y="0"/>
                  </a:lnTo>
                  <a:lnTo>
                    <a:pt x="0" y="13"/>
                  </a:lnTo>
                  <a:lnTo>
                    <a:pt x="8" y="33"/>
                  </a:lnTo>
                  <a:lnTo>
                    <a:pt x="23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7" name="Freeform 292">
              <a:extLst>
                <a:ext uri="{FF2B5EF4-FFF2-40B4-BE49-F238E27FC236}">
                  <a16:creationId xmlns:a16="http://schemas.microsoft.com/office/drawing/2014/main" xmlns="" id="{E41094DB-F462-394B-88F7-91E6E91C5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9975" y="3367088"/>
              <a:ext cx="92075" cy="60325"/>
            </a:xfrm>
            <a:custGeom>
              <a:avLst/>
              <a:gdLst>
                <a:gd name="T0" fmla="*/ 34 w 88"/>
                <a:gd name="T1" fmla="*/ 0 h 57"/>
                <a:gd name="T2" fmla="*/ 34 w 88"/>
                <a:gd name="T3" fmla="*/ 0 h 57"/>
                <a:gd name="T4" fmla="*/ 0 w 88"/>
                <a:gd name="T5" fmla="*/ 36 h 57"/>
                <a:gd name="T6" fmla="*/ 1 w 88"/>
                <a:gd name="T7" fmla="*/ 40 h 57"/>
                <a:gd name="T8" fmla="*/ 15 w 88"/>
                <a:gd name="T9" fmla="*/ 36 h 57"/>
                <a:gd name="T10" fmla="*/ 28 w 88"/>
                <a:gd name="T11" fmla="*/ 53 h 57"/>
                <a:gd name="T12" fmla="*/ 49 w 88"/>
                <a:gd name="T13" fmla="*/ 46 h 57"/>
                <a:gd name="T14" fmla="*/ 64 w 88"/>
                <a:gd name="T15" fmla="*/ 57 h 57"/>
                <a:gd name="T16" fmla="*/ 70 w 88"/>
                <a:gd name="T17" fmla="*/ 54 h 57"/>
                <a:gd name="T18" fmla="*/ 88 w 88"/>
                <a:gd name="T19" fmla="*/ 25 h 57"/>
                <a:gd name="T20" fmla="*/ 83 w 88"/>
                <a:gd name="T21" fmla="*/ 21 h 57"/>
                <a:gd name="T22" fmla="*/ 65 w 88"/>
                <a:gd name="T23" fmla="*/ 20 h 57"/>
                <a:gd name="T24" fmla="*/ 57 w 88"/>
                <a:gd name="T25" fmla="*/ 2 h 57"/>
                <a:gd name="T26" fmla="*/ 34 w 88"/>
                <a:gd name="T2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57">
                  <a:moveTo>
                    <a:pt x="34" y="0"/>
                  </a:moveTo>
                  <a:lnTo>
                    <a:pt x="34" y="0"/>
                  </a:lnTo>
                  <a:lnTo>
                    <a:pt x="0" y="36"/>
                  </a:lnTo>
                  <a:lnTo>
                    <a:pt x="1" y="40"/>
                  </a:lnTo>
                  <a:lnTo>
                    <a:pt x="15" y="36"/>
                  </a:lnTo>
                  <a:lnTo>
                    <a:pt x="28" y="53"/>
                  </a:lnTo>
                  <a:lnTo>
                    <a:pt x="49" y="46"/>
                  </a:lnTo>
                  <a:lnTo>
                    <a:pt x="64" y="57"/>
                  </a:lnTo>
                  <a:lnTo>
                    <a:pt x="70" y="54"/>
                  </a:lnTo>
                  <a:lnTo>
                    <a:pt x="88" y="25"/>
                  </a:lnTo>
                  <a:lnTo>
                    <a:pt x="83" y="21"/>
                  </a:lnTo>
                  <a:lnTo>
                    <a:pt x="65" y="20"/>
                  </a:lnTo>
                  <a:lnTo>
                    <a:pt x="57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8" name="Freeform 293">
              <a:extLst>
                <a:ext uri="{FF2B5EF4-FFF2-40B4-BE49-F238E27FC236}">
                  <a16:creationId xmlns:a16="http://schemas.microsoft.com/office/drawing/2014/main" xmlns="" id="{A4328E5B-4F48-C941-B900-01A78EEF6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0150" y="3270251"/>
              <a:ext cx="127000" cy="73025"/>
            </a:xfrm>
            <a:custGeom>
              <a:avLst/>
              <a:gdLst>
                <a:gd name="T0" fmla="*/ 32 w 120"/>
                <a:gd name="T1" fmla="*/ 56 h 69"/>
                <a:gd name="T2" fmla="*/ 32 w 120"/>
                <a:gd name="T3" fmla="*/ 56 h 69"/>
                <a:gd name="T4" fmla="*/ 55 w 120"/>
                <a:gd name="T5" fmla="*/ 56 h 69"/>
                <a:gd name="T6" fmla="*/ 67 w 120"/>
                <a:gd name="T7" fmla="*/ 56 h 69"/>
                <a:gd name="T8" fmla="*/ 86 w 120"/>
                <a:gd name="T9" fmla="*/ 69 h 69"/>
                <a:gd name="T10" fmla="*/ 120 w 120"/>
                <a:gd name="T11" fmla="*/ 40 h 69"/>
                <a:gd name="T12" fmla="*/ 87 w 120"/>
                <a:gd name="T13" fmla="*/ 16 h 69"/>
                <a:gd name="T14" fmla="*/ 53 w 120"/>
                <a:gd name="T15" fmla="*/ 0 h 69"/>
                <a:gd name="T16" fmla="*/ 31 w 120"/>
                <a:gd name="T17" fmla="*/ 4 h 69"/>
                <a:gd name="T18" fmla="*/ 0 w 120"/>
                <a:gd name="T19" fmla="*/ 24 h 69"/>
                <a:gd name="T20" fmla="*/ 32 w 120"/>
                <a:gd name="T21" fmla="*/ 5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69">
                  <a:moveTo>
                    <a:pt x="32" y="56"/>
                  </a:moveTo>
                  <a:lnTo>
                    <a:pt x="32" y="56"/>
                  </a:lnTo>
                  <a:lnTo>
                    <a:pt x="55" y="56"/>
                  </a:lnTo>
                  <a:lnTo>
                    <a:pt x="67" y="56"/>
                  </a:lnTo>
                  <a:lnTo>
                    <a:pt x="86" y="69"/>
                  </a:lnTo>
                  <a:lnTo>
                    <a:pt x="120" y="40"/>
                  </a:lnTo>
                  <a:lnTo>
                    <a:pt x="87" y="16"/>
                  </a:lnTo>
                  <a:lnTo>
                    <a:pt x="53" y="0"/>
                  </a:lnTo>
                  <a:lnTo>
                    <a:pt x="31" y="4"/>
                  </a:lnTo>
                  <a:lnTo>
                    <a:pt x="0" y="24"/>
                  </a:lnTo>
                  <a:lnTo>
                    <a:pt x="32" y="5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99" name="Freeform 294">
              <a:extLst>
                <a:ext uri="{FF2B5EF4-FFF2-40B4-BE49-F238E27FC236}">
                  <a16:creationId xmlns:a16="http://schemas.microsoft.com/office/drawing/2014/main" xmlns="" id="{5CE50EF2-5177-0844-9535-19527580A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5400" y="3316288"/>
              <a:ext cx="117475" cy="44450"/>
            </a:xfrm>
            <a:custGeom>
              <a:avLst/>
              <a:gdLst>
                <a:gd name="T0" fmla="*/ 0 w 111"/>
                <a:gd name="T1" fmla="*/ 30 h 43"/>
                <a:gd name="T2" fmla="*/ 0 w 111"/>
                <a:gd name="T3" fmla="*/ 30 h 43"/>
                <a:gd name="T4" fmla="*/ 6 w 111"/>
                <a:gd name="T5" fmla="*/ 35 h 43"/>
                <a:gd name="T6" fmla="*/ 6 w 111"/>
                <a:gd name="T7" fmla="*/ 43 h 43"/>
                <a:gd name="T8" fmla="*/ 66 w 111"/>
                <a:gd name="T9" fmla="*/ 42 h 43"/>
                <a:gd name="T10" fmla="*/ 111 w 111"/>
                <a:gd name="T11" fmla="*/ 23 h 43"/>
                <a:gd name="T12" fmla="*/ 110 w 111"/>
                <a:gd name="T13" fmla="*/ 3 h 43"/>
                <a:gd name="T14" fmla="*/ 101 w 111"/>
                <a:gd name="T15" fmla="*/ 7 h 43"/>
                <a:gd name="T16" fmla="*/ 89 w 111"/>
                <a:gd name="T17" fmla="*/ 1 h 43"/>
                <a:gd name="T18" fmla="*/ 82 w 111"/>
                <a:gd name="T19" fmla="*/ 0 h 43"/>
                <a:gd name="T20" fmla="*/ 62 w 111"/>
                <a:gd name="T21" fmla="*/ 8 h 43"/>
                <a:gd name="T22" fmla="*/ 35 w 111"/>
                <a:gd name="T23" fmla="*/ 2 h 43"/>
                <a:gd name="T24" fmla="*/ 0 w 111"/>
                <a:gd name="T25" fmla="*/ 3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" h="43">
                  <a:moveTo>
                    <a:pt x="0" y="30"/>
                  </a:moveTo>
                  <a:lnTo>
                    <a:pt x="0" y="30"/>
                  </a:lnTo>
                  <a:lnTo>
                    <a:pt x="6" y="35"/>
                  </a:lnTo>
                  <a:lnTo>
                    <a:pt x="6" y="43"/>
                  </a:lnTo>
                  <a:lnTo>
                    <a:pt x="66" y="42"/>
                  </a:lnTo>
                  <a:lnTo>
                    <a:pt x="111" y="23"/>
                  </a:lnTo>
                  <a:lnTo>
                    <a:pt x="110" y="3"/>
                  </a:lnTo>
                  <a:lnTo>
                    <a:pt x="101" y="7"/>
                  </a:lnTo>
                  <a:lnTo>
                    <a:pt x="89" y="1"/>
                  </a:lnTo>
                  <a:lnTo>
                    <a:pt x="82" y="0"/>
                  </a:lnTo>
                  <a:lnTo>
                    <a:pt x="62" y="8"/>
                  </a:lnTo>
                  <a:lnTo>
                    <a:pt x="35" y="2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0" name="Freeform 295">
              <a:extLst>
                <a:ext uri="{FF2B5EF4-FFF2-40B4-BE49-F238E27FC236}">
                  <a16:creationId xmlns:a16="http://schemas.microsoft.com/office/drawing/2014/main" xmlns="" id="{8F07B8B6-F8BA-3F4E-85F7-65AD28C1E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638" y="3335338"/>
              <a:ext cx="131763" cy="66675"/>
            </a:xfrm>
            <a:custGeom>
              <a:avLst/>
              <a:gdLst>
                <a:gd name="T0" fmla="*/ 5 w 124"/>
                <a:gd name="T1" fmla="*/ 36 h 64"/>
                <a:gd name="T2" fmla="*/ 5 w 124"/>
                <a:gd name="T3" fmla="*/ 36 h 64"/>
                <a:gd name="T4" fmla="*/ 0 w 124"/>
                <a:gd name="T5" fmla="*/ 46 h 64"/>
                <a:gd name="T6" fmla="*/ 4 w 124"/>
                <a:gd name="T7" fmla="*/ 54 h 64"/>
                <a:gd name="T8" fmla="*/ 23 w 124"/>
                <a:gd name="T9" fmla="*/ 50 h 64"/>
                <a:gd name="T10" fmla="*/ 38 w 124"/>
                <a:gd name="T11" fmla="*/ 50 h 64"/>
                <a:gd name="T12" fmla="*/ 55 w 124"/>
                <a:gd name="T13" fmla="*/ 64 h 64"/>
                <a:gd name="T14" fmla="*/ 91 w 124"/>
                <a:gd name="T15" fmla="*/ 58 h 64"/>
                <a:gd name="T16" fmla="*/ 117 w 124"/>
                <a:gd name="T17" fmla="*/ 42 h 64"/>
                <a:gd name="T18" fmla="*/ 124 w 124"/>
                <a:gd name="T19" fmla="*/ 32 h 64"/>
                <a:gd name="T20" fmla="*/ 123 w 124"/>
                <a:gd name="T21" fmla="*/ 18 h 64"/>
                <a:gd name="T22" fmla="*/ 99 w 124"/>
                <a:gd name="T23" fmla="*/ 0 h 64"/>
                <a:gd name="T24" fmla="*/ 67 w 124"/>
                <a:gd name="T25" fmla="*/ 1 h 64"/>
                <a:gd name="T26" fmla="*/ 65 w 124"/>
                <a:gd name="T27" fmla="*/ 19 h 64"/>
                <a:gd name="T28" fmla="*/ 31 w 124"/>
                <a:gd name="T29" fmla="*/ 35 h 64"/>
                <a:gd name="T30" fmla="*/ 5 w 124"/>
                <a:gd name="T31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4" h="64">
                  <a:moveTo>
                    <a:pt x="5" y="36"/>
                  </a:moveTo>
                  <a:lnTo>
                    <a:pt x="5" y="36"/>
                  </a:lnTo>
                  <a:lnTo>
                    <a:pt x="0" y="46"/>
                  </a:lnTo>
                  <a:lnTo>
                    <a:pt x="4" y="54"/>
                  </a:lnTo>
                  <a:lnTo>
                    <a:pt x="23" y="50"/>
                  </a:lnTo>
                  <a:lnTo>
                    <a:pt x="38" y="50"/>
                  </a:lnTo>
                  <a:lnTo>
                    <a:pt x="55" y="64"/>
                  </a:lnTo>
                  <a:lnTo>
                    <a:pt x="91" y="58"/>
                  </a:lnTo>
                  <a:lnTo>
                    <a:pt x="117" y="42"/>
                  </a:lnTo>
                  <a:lnTo>
                    <a:pt x="124" y="32"/>
                  </a:lnTo>
                  <a:lnTo>
                    <a:pt x="123" y="18"/>
                  </a:lnTo>
                  <a:lnTo>
                    <a:pt x="99" y="0"/>
                  </a:lnTo>
                  <a:lnTo>
                    <a:pt x="67" y="1"/>
                  </a:lnTo>
                  <a:lnTo>
                    <a:pt x="65" y="19"/>
                  </a:lnTo>
                  <a:lnTo>
                    <a:pt x="31" y="35"/>
                  </a:lnTo>
                  <a:lnTo>
                    <a:pt x="5" y="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1" name="Freeform 296">
              <a:extLst>
                <a:ext uri="{FF2B5EF4-FFF2-40B4-BE49-F238E27FC236}">
                  <a16:creationId xmlns:a16="http://schemas.microsoft.com/office/drawing/2014/main" xmlns="" id="{CC4F3172-7A69-004F-AA28-EF67AD674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3813" y="3344863"/>
              <a:ext cx="130175" cy="71438"/>
            </a:xfrm>
            <a:custGeom>
              <a:avLst/>
              <a:gdLst>
                <a:gd name="T0" fmla="*/ 9 w 123"/>
                <a:gd name="T1" fmla="*/ 23 h 68"/>
                <a:gd name="T2" fmla="*/ 9 w 123"/>
                <a:gd name="T3" fmla="*/ 23 h 68"/>
                <a:gd name="T4" fmla="*/ 0 w 123"/>
                <a:gd name="T5" fmla="*/ 37 h 68"/>
                <a:gd name="T6" fmla="*/ 1 w 123"/>
                <a:gd name="T7" fmla="*/ 59 h 68"/>
                <a:gd name="T8" fmla="*/ 16 w 123"/>
                <a:gd name="T9" fmla="*/ 66 h 68"/>
                <a:gd name="T10" fmla="*/ 60 w 123"/>
                <a:gd name="T11" fmla="*/ 68 h 68"/>
                <a:gd name="T12" fmla="*/ 122 w 123"/>
                <a:gd name="T13" fmla="*/ 15 h 68"/>
                <a:gd name="T14" fmla="*/ 123 w 123"/>
                <a:gd name="T15" fmla="*/ 4 h 68"/>
                <a:gd name="T16" fmla="*/ 116 w 123"/>
                <a:gd name="T17" fmla="*/ 0 h 68"/>
                <a:gd name="T18" fmla="*/ 71 w 123"/>
                <a:gd name="T19" fmla="*/ 21 h 68"/>
                <a:gd name="T20" fmla="*/ 9 w 123"/>
                <a:gd name="T21" fmla="*/ 2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3" h="68">
                  <a:moveTo>
                    <a:pt x="9" y="23"/>
                  </a:moveTo>
                  <a:lnTo>
                    <a:pt x="9" y="23"/>
                  </a:lnTo>
                  <a:lnTo>
                    <a:pt x="0" y="37"/>
                  </a:lnTo>
                  <a:lnTo>
                    <a:pt x="1" y="59"/>
                  </a:lnTo>
                  <a:lnTo>
                    <a:pt x="16" y="66"/>
                  </a:lnTo>
                  <a:lnTo>
                    <a:pt x="60" y="68"/>
                  </a:lnTo>
                  <a:lnTo>
                    <a:pt x="122" y="15"/>
                  </a:lnTo>
                  <a:lnTo>
                    <a:pt x="123" y="4"/>
                  </a:lnTo>
                  <a:lnTo>
                    <a:pt x="116" y="0"/>
                  </a:lnTo>
                  <a:lnTo>
                    <a:pt x="71" y="21"/>
                  </a:lnTo>
                  <a:lnTo>
                    <a:pt x="9" y="2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2" name="Freeform 297">
              <a:extLst>
                <a:ext uri="{FF2B5EF4-FFF2-40B4-BE49-F238E27FC236}">
                  <a16:creationId xmlns:a16="http://schemas.microsoft.com/office/drawing/2014/main" xmlns="" id="{ADC8D89B-BDE8-8744-B806-72DCDA37C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7138" y="3387726"/>
              <a:ext cx="60325" cy="44450"/>
            </a:xfrm>
            <a:custGeom>
              <a:avLst/>
              <a:gdLst>
                <a:gd name="T0" fmla="*/ 57 w 58"/>
                <a:gd name="T1" fmla="*/ 0 h 42"/>
                <a:gd name="T2" fmla="*/ 57 w 58"/>
                <a:gd name="T3" fmla="*/ 0 h 42"/>
                <a:gd name="T4" fmla="*/ 37 w 58"/>
                <a:gd name="T5" fmla="*/ 12 h 42"/>
                <a:gd name="T6" fmla="*/ 0 w 58"/>
                <a:gd name="T7" fmla="*/ 21 h 42"/>
                <a:gd name="T8" fmla="*/ 7 w 58"/>
                <a:gd name="T9" fmla="*/ 42 h 42"/>
                <a:gd name="T10" fmla="*/ 34 w 58"/>
                <a:gd name="T11" fmla="*/ 42 h 42"/>
                <a:gd name="T12" fmla="*/ 58 w 58"/>
                <a:gd name="T13" fmla="*/ 22 h 42"/>
                <a:gd name="T14" fmla="*/ 57 w 58"/>
                <a:gd name="T1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2">
                  <a:moveTo>
                    <a:pt x="57" y="0"/>
                  </a:moveTo>
                  <a:lnTo>
                    <a:pt x="57" y="0"/>
                  </a:lnTo>
                  <a:lnTo>
                    <a:pt x="37" y="12"/>
                  </a:lnTo>
                  <a:lnTo>
                    <a:pt x="0" y="21"/>
                  </a:lnTo>
                  <a:lnTo>
                    <a:pt x="7" y="42"/>
                  </a:lnTo>
                  <a:lnTo>
                    <a:pt x="34" y="42"/>
                  </a:lnTo>
                  <a:lnTo>
                    <a:pt x="58" y="22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3" name="Freeform 298">
              <a:extLst>
                <a:ext uri="{FF2B5EF4-FFF2-40B4-BE49-F238E27FC236}">
                  <a16:creationId xmlns:a16="http://schemas.microsoft.com/office/drawing/2014/main" xmlns="" id="{3816D000-388E-3F4F-B7A1-F65135532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0313" y="3414713"/>
              <a:ext cx="114300" cy="104775"/>
            </a:xfrm>
            <a:custGeom>
              <a:avLst/>
              <a:gdLst>
                <a:gd name="T0" fmla="*/ 60 w 107"/>
                <a:gd name="T1" fmla="*/ 0 h 100"/>
                <a:gd name="T2" fmla="*/ 60 w 107"/>
                <a:gd name="T3" fmla="*/ 0 h 100"/>
                <a:gd name="T4" fmla="*/ 32 w 107"/>
                <a:gd name="T5" fmla="*/ 23 h 100"/>
                <a:gd name="T6" fmla="*/ 4 w 107"/>
                <a:gd name="T7" fmla="*/ 23 h 100"/>
                <a:gd name="T8" fmla="*/ 0 w 107"/>
                <a:gd name="T9" fmla="*/ 43 h 100"/>
                <a:gd name="T10" fmla="*/ 13 w 107"/>
                <a:gd name="T11" fmla="*/ 46 h 100"/>
                <a:gd name="T12" fmla="*/ 20 w 107"/>
                <a:gd name="T13" fmla="*/ 37 h 100"/>
                <a:gd name="T14" fmla="*/ 30 w 107"/>
                <a:gd name="T15" fmla="*/ 46 h 100"/>
                <a:gd name="T16" fmla="*/ 38 w 107"/>
                <a:gd name="T17" fmla="*/ 74 h 100"/>
                <a:gd name="T18" fmla="*/ 93 w 107"/>
                <a:gd name="T19" fmla="*/ 100 h 100"/>
                <a:gd name="T20" fmla="*/ 99 w 107"/>
                <a:gd name="T21" fmla="*/ 93 h 100"/>
                <a:gd name="T22" fmla="*/ 43 w 107"/>
                <a:gd name="T23" fmla="*/ 35 h 100"/>
                <a:gd name="T24" fmla="*/ 48 w 107"/>
                <a:gd name="T25" fmla="*/ 25 h 100"/>
                <a:gd name="T26" fmla="*/ 102 w 107"/>
                <a:gd name="T27" fmla="*/ 23 h 100"/>
                <a:gd name="T28" fmla="*/ 107 w 107"/>
                <a:gd name="T29" fmla="*/ 6 h 100"/>
                <a:gd name="T30" fmla="*/ 72 w 107"/>
                <a:gd name="T31" fmla="*/ 7 h 100"/>
                <a:gd name="T32" fmla="*/ 60 w 107"/>
                <a:gd name="T3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00">
                  <a:moveTo>
                    <a:pt x="60" y="0"/>
                  </a:moveTo>
                  <a:lnTo>
                    <a:pt x="60" y="0"/>
                  </a:lnTo>
                  <a:lnTo>
                    <a:pt x="32" y="23"/>
                  </a:lnTo>
                  <a:lnTo>
                    <a:pt x="4" y="23"/>
                  </a:lnTo>
                  <a:lnTo>
                    <a:pt x="0" y="43"/>
                  </a:lnTo>
                  <a:lnTo>
                    <a:pt x="13" y="46"/>
                  </a:lnTo>
                  <a:lnTo>
                    <a:pt x="20" y="37"/>
                  </a:lnTo>
                  <a:lnTo>
                    <a:pt x="30" y="46"/>
                  </a:lnTo>
                  <a:lnTo>
                    <a:pt x="38" y="74"/>
                  </a:lnTo>
                  <a:lnTo>
                    <a:pt x="93" y="100"/>
                  </a:lnTo>
                  <a:lnTo>
                    <a:pt x="99" y="93"/>
                  </a:lnTo>
                  <a:lnTo>
                    <a:pt x="43" y="35"/>
                  </a:lnTo>
                  <a:lnTo>
                    <a:pt x="48" y="25"/>
                  </a:lnTo>
                  <a:lnTo>
                    <a:pt x="102" y="23"/>
                  </a:lnTo>
                  <a:lnTo>
                    <a:pt x="107" y="6"/>
                  </a:lnTo>
                  <a:lnTo>
                    <a:pt x="72" y="7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4" name="Freeform 299">
              <a:extLst>
                <a:ext uri="{FF2B5EF4-FFF2-40B4-BE49-F238E27FC236}">
                  <a16:creationId xmlns:a16="http://schemas.microsoft.com/office/drawing/2014/main" xmlns="" id="{74B39768-3CF7-5F49-AA9D-2B723449C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3444876"/>
              <a:ext cx="76200" cy="63500"/>
            </a:xfrm>
            <a:custGeom>
              <a:avLst/>
              <a:gdLst>
                <a:gd name="T0" fmla="*/ 3 w 72"/>
                <a:gd name="T1" fmla="*/ 1 h 60"/>
                <a:gd name="T2" fmla="*/ 3 w 72"/>
                <a:gd name="T3" fmla="*/ 1 h 60"/>
                <a:gd name="T4" fmla="*/ 0 w 72"/>
                <a:gd name="T5" fmla="*/ 6 h 60"/>
                <a:gd name="T6" fmla="*/ 53 w 72"/>
                <a:gd name="T7" fmla="*/ 60 h 60"/>
                <a:gd name="T8" fmla="*/ 72 w 72"/>
                <a:gd name="T9" fmla="*/ 32 h 60"/>
                <a:gd name="T10" fmla="*/ 72 w 72"/>
                <a:gd name="T11" fmla="*/ 20 h 60"/>
                <a:gd name="T12" fmla="*/ 55 w 72"/>
                <a:gd name="T13" fmla="*/ 0 h 60"/>
                <a:gd name="T14" fmla="*/ 3 w 72"/>
                <a:gd name="T15" fmla="*/ 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60">
                  <a:moveTo>
                    <a:pt x="3" y="1"/>
                  </a:moveTo>
                  <a:lnTo>
                    <a:pt x="3" y="1"/>
                  </a:lnTo>
                  <a:lnTo>
                    <a:pt x="0" y="6"/>
                  </a:lnTo>
                  <a:lnTo>
                    <a:pt x="53" y="60"/>
                  </a:lnTo>
                  <a:lnTo>
                    <a:pt x="72" y="32"/>
                  </a:lnTo>
                  <a:lnTo>
                    <a:pt x="72" y="20"/>
                  </a:lnTo>
                  <a:lnTo>
                    <a:pt x="55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5" name="Freeform 300">
              <a:extLst>
                <a:ext uri="{FF2B5EF4-FFF2-40B4-BE49-F238E27FC236}">
                  <a16:creationId xmlns:a16="http://schemas.microsoft.com/office/drawing/2014/main" xmlns="" id="{208090D2-006A-5941-965C-D2120D143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5375" y="3394076"/>
              <a:ext cx="241300" cy="255588"/>
            </a:xfrm>
            <a:custGeom>
              <a:avLst/>
              <a:gdLst>
                <a:gd name="T0" fmla="*/ 4 w 228"/>
                <a:gd name="T1" fmla="*/ 34 h 242"/>
                <a:gd name="T2" fmla="*/ 4 w 228"/>
                <a:gd name="T3" fmla="*/ 34 h 242"/>
                <a:gd name="T4" fmla="*/ 0 w 228"/>
                <a:gd name="T5" fmla="*/ 46 h 242"/>
                <a:gd name="T6" fmla="*/ 1 w 228"/>
                <a:gd name="T7" fmla="*/ 59 h 242"/>
                <a:gd name="T8" fmla="*/ 20 w 228"/>
                <a:gd name="T9" fmla="*/ 81 h 242"/>
                <a:gd name="T10" fmla="*/ 49 w 228"/>
                <a:gd name="T11" fmla="*/ 80 h 242"/>
                <a:gd name="T12" fmla="*/ 114 w 228"/>
                <a:gd name="T13" fmla="*/ 156 h 242"/>
                <a:gd name="T14" fmla="*/ 155 w 228"/>
                <a:gd name="T15" fmla="*/ 168 h 242"/>
                <a:gd name="T16" fmla="*/ 179 w 228"/>
                <a:gd name="T17" fmla="*/ 190 h 242"/>
                <a:gd name="T18" fmla="*/ 185 w 228"/>
                <a:gd name="T19" fmla="*/ 242 h 242"/>
                <a:gd name="T20" fmla="*/ 197 w 228"/>
                <a:gd name="T21" fmla="*/ 234 h 242"/>
                <a:gd name="T22" fmla="*/ 209 w 228"/>
                <a:gd name="T23" fmla="*/ 206 h 242"/>
                <a:gd name="T24" fmla="*/ 206 w 228"/>
                <a:gd name="T25" fmla="*/ 186 h 242"/>
                <a:gd name="T26" fmla="*/ 225 w 228"/>
                <a:gd name="T27" fmla="*/ 184 h 242"/>
                <a:gd name="T28" fmla="*/ 228 w 228"/>
                <a:gd name="T29" fmla="*/ 173 h 242"/>
                <a:gd name="T30" fmla="*/ 174 w 228"/>
                <a:gd name="T31" fmla="*/ 147 h 242"/>
                <a:gd name="T32" fmla="*/ 123 w 228"/>
                <a:gd name="T33" fmla="*/ 97 h 242"/>
                <a:gd name="T34" fmla="*/ 103 w 228"/>
                <a:gd name="T35" fmla="*/ 67 h 242"/>
                <a:gd name="T36" fmla="*/ 98 w 228"/>
                <a:gd name="T37" fmla="*/ 39 h 242"/>
                <a:gd name="T38" fmla="*/ 124 w 228"/>
                <a:gd name="T39" fmla="*/ 32 h 242"/>
                <a:gd name="T40" fmla="*/ 117 w 228"/>
                <a:gd name="T41" fmla="*/ 14 h 242"/>
                <a:gd name="T42" fmla="*/ 101 w 228"/>
                <a:gd name="T43" fmla="*/ 0 h 242"/>
                <a:gd name="T44" fmla="*/ 87 w 228"/>
                <a:gd name="T45" fmla="*/ 0 h 242"/>
                <a:gd name="T46" fmla="*/ 68 w 228"/>
                <a:gd name="T47" fmla="*/ 5 h 242"/>
                <a:gd name="T48" fmla="*/ 50 w 228"/>
                <a:gd name="T49" fmla="*/ 30 h 242"/>
                <a:gd name="T50" fmla="*/ 39 w 228"/>
                <a:gd name="T51" fmla="*/ 37 h 242"/>
                <a:gd name="T52" fmla="*/ 22 w 228"/>
                <a:gd name="T53" fmla="*/ 27 h 242"/>
                <a:gd name="T54" fmla="*/ 4 w 228"/>
                <a:gd name="T55" fmla="*/ 34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8" h="242">
                  <a:moveTo>
                    <a:pt x="4" y="34"/>
                  </a:moveTo>
                  <a:lnTo>
                    <a:pt x="4" y="34"/>
                  </a:lnTo>
                  <a:lnTo>
                    <a:pt x="0" y="46"/>
                  </a:lnTo>
                  <a:lnTo>
                    <a:pt x="1" y="59"/>
                  </a:lnTo>
                  <a:lnTo>
                    <a:pt x="20" y="81"/>
                  </a:lnTo>
                  <a:lnTo>
                    <a:pt x="49" y="80"/>
                  </a:lnTo>
                  <a:lnTo>
                    <a:pt x="114" y="156"/>
                  </a:lnTo>
                  <a:lnTo>
                    <a:pt x="155" y="168"/>
                  </a:lnTo>
                  <a:lnTo>
                    <a:pt x="179" y="190"/>
                  </a:lnTo>
                  <a:lnTo>
                    <a:pt x="185" y="242"/>
                  </a:lnTo>
                  <a:lnTo>
                    <a:pt x="197" y="234"/>
                  </a:lnTo>
                  <a:lnTo>
                    <a:pt x="209" y="206"/>
                  </a:lnTo>
                  <a:lnTo>
                    <a:pt x="206" y="186"/>
                  </a:lnTo>
                  <a:lnTo>
                    <a:pt x="225" y="184"/>
                  </a:lnTo>
                  <a:lnTo>
                    <a:pt x="228" y="173"/>
                  </a:lnTo>
                  <a:lnTo>
                    <a:pt x="174" y="147"/>
                  </a:lnTo>
                  <a:lnTo>
                    <a:pt x="123" y="97"/>
                  </a:lnTo>
                  <a:lnTo>
                    <a:pt x="103" y="67"/>
                  </a:lnTo>
                  <a:lnTo>
                    <a:pt x="98" y="39"/>
                  </a:lnTo>
                  <a:lnTo>
                    <a:pt x="124" y="32"/>
                  </a:lnTo>
                  <a:lnTo>
                    <a:pt x="117" y="14"/>
                  </a:lnTo>
                  <a:lnTo>
                    <a:pt x="101" y="0"/>
                  </a:lnTo>
                  <a:lnTo>
                    <a:pt x="87" y="0"/>
                  </a:lnTo>
                  <a:lnTo>
                    <a:pt x="68" y="5"/>
                  </a:lnTo>
                  <a:lnTo>
                    <a:pt x="50" y="30"/>
                  </a:lnTo>
                  <a:lnTo>
                    <a:pt x="39" y="37"/>
                  </a:lnTo>
                  <a:lnTo>
                    <a:pt x="22" y="27"/>
                  </a:lnTo>
                  <a:lnTo>
                    <a:pt x="4" y="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6" name="Freeform 301">
              <a:extLst>
                <a:ext uri="{FF2B5EF4-FFF2-40B4-BE49-F238E27FC236}">
                  <a16:creationId xmlns:a16="http://schemas.microsoft.com/office/drawing/2014/main" xmlns="" id="{5F23612B-9BC8-BE43-BBFC-A1D83099A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438" y="3640138"/>
              <a:ext cx="53975" cy="42863"/>
            </a:xfrm>
            <a:custGeom>
              <a:avLst/>
              <a:gdLst>
                <a:gd name="T0" fmla="*/ 51 w 51"/>
                <a:gd name="T1" fmla="*/ 6 h 41"/>
                <a:gd name="T2" fmla="*/ 51 w 51"/>
                <a:gd name="T3" fmla="*/ 6 h 41"/>
                <a:gd name="T4" fmla="*/ 39 w 51"/>
                <a:gd name="T5" fmla="*/ 0 h 41"/>
                <a:gd name="T6" fmla="*/ 0 w 51"/>
                <a:gd name="T7" fmla="*/ 6 h 41"/>
                <a:gd name="T8" fmla="*/ 2 w 51"/>
                <a:gd name="T9" fmla="*/ 16 h 41"/>
                <a:gd name="T10" fmla="*/ 37 w 51"/>
                <a:gd name="T11" fmla="*/ 34 h 41"/>
                <a:gd name="T12" fmla="*/ 42 w 51"/>
                <a:gd name="T13" fmla="*/ 40 h 41"/>
                <a:gd name="T14" fmla="*/ 51 w 51"/>
                <a:gd name="T15" fmla="*/ 41 h 41"/>
                <a:gd name="T16" fmla="*/ 51 w 51"/>
                <a:gd name="T17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41">
                  <a:moveTo>
                    <a:pt x="51" y="6"/>
                  </a:moveTo>
                  <a:lnTo>
                    <a:pt x="51" y="6"/>
                  </a:lnTo>
                  <a:lnTo>
                    <a:pt x="39" y="0"/>
                  </a:lnTo>
                  <a:lnTo>
                    <a:pt x="0" y="6"/>
                  </a:lnTo>
                  <a:lnTo>
                    <a:pt x="2" y="16"/>
                  </a:lnTo>
                  <a:lnTo>
                    <a:pt x="37" y="34"/>
                  </a:lnTo>
                  <a:lnTo>
                    <a:pt x="42" y="40"/>
                  </a:lnTo>
                  <a:lnTo>
                    <a:pt x="51" y="41"/>
                  </a:lnTo>
                  <a:lnTo>
                    <a:pt x="51" y="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7" name="Freeform 302">
              <a:extLst>
                <a:ext uri="{FF2B5EF4-FFF2-40B4-BE49-F238E27FC236}">
                  <a16:creationId xmlns:a16="http://schemas.microsoft.com/office/drawing/2014/main" xmlns="" id="{7ED11DE9-42E7-954B-9625-2B42AAB28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5713" y="3706813"/>
              <a:ext cx="17463" cy="22225"/>
            </a:xfrm>
            <a:custGeom>
              <a:avLst/>
              <a:gdLst>
                <a:gd name="T0" fmla="*/ 13 w 17"/>
                <a:gd name="T1" fmla="*/ 0 h 21"/>
                <a:gd name="T2" fmla="*/ 13 w 17"/>
                <a:gd name="T3" fmla="*/ 0 h 21"/>
                <a:gd name="T4" fmla="*/ 0 w 17"/>
                <a:gd name="T5" fmla="*/ 3 h 21"/>
                <a:gd name="T6" fmla="*/ 0 w 17"/>
                <a:gd name="T7" fmla="*/ 18 h 21"/>
                <a:gd name="T8" fmla="*/ 12 w 17"/>
                <a:gd name="T9" fmla="*/ 21 h 21"/>
                <a:gd name="T10" fmla="*/ 17 w 17"/>
                <a:gd name="T11" fmla="*/ 17 h 21"/>
                <a:gd name="T12" fmla="*/ 13 w 17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1">
                  <a:moveTo>
                    <a:pt x="13" y="0"/>
                  </a:moveTo>
                  <a:lnTo>
                    <a:pt x="13" y="0"/>
                  </a:lnTo>
                  <a:lnTo>
                    <a:pt x="0" y="3"/>
                  </a:lnTo>
                  <a:lnTo>
                    <a:pt x="0" y="18"/>
                  </a:lnTo>
                  <a:lnTo>
                    <a:pt x="12" y="21"/>
                  </a:lnTo>
                  <a:lnTo>
                    <a:pt x="17" y="1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8" name="Freeform 303">
              <a:extLst>
                <a:ext uri="{FF2B5EF4-FFF2-40B4-BE49-F238E27FC236}">
                  <a16:creationId xmlns:a16="http://schemas.microsoft.com/office/drawing/2014/main" xmlns="" id="{4DBB609E-8CFA-2A4A-96E9-9419317B2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9225" y="3206751"/>
              <a:ext cx="349250" cy="246063"/>
            </a:xfrm>
            <a:custGeom>
              <a:avLst/>
              <a:gdLst>
                <a:gd name="T0" fmla="*/ 38 w 331"/>
                <a:gd name="T1" fmla="*/ 24 h 233"/>
                <a:gd name="T2" fmla="*/ 38 w 331"/>
                <a:gd name="T3" fmla="*/ 24 h 233"/>
                <a:gd name="T4" fmla="*/ 15 w 331"/>
                <a:gd name="T5" fmla="*/ 36 h 233"/>
                <a:gd name="T6" fmla="*/ 21 w 331"/>
                <a:gd name="T7" fmla="*/ 61 h 233"/>
                <a:gd name="T8" fmla="*/ 0 w 331"/>
                <a:gd name="T9" fmla="*/ 105 h 233"/>
                <a:gd name="T10" fmla="*/ 0 w 331"/>
                <a:gd name="T11" fmla="*/ 124 h 233"/>
                <a:gd name="T12" fmla="*/ 10 w 331"/>
                <a:gd name="T13" fmla="*/ 131 h 233"/>
                <a:gd name="T14" fmla="*/ 73 w 331"/>
                <a:gd name="T15" fmla="*/ 134 h 233"/>
                <a:gd name="T16" fmla="*/ 91 w 331"/>
                <a:gd name="T17" fmla="*/ 119 h 233"/>
                <a:gd name="T18" fmla="*/ 110 w 331"/>
                <a:gd name="T19" fmla="*/ 126 h 233"/>
                <a:gd name="T20" fmla="*/ 137 w 331"/>
                <a:gd name="T21" fmla="*/ 162 h 233"/>
                <a:gd name="T22" fmla="*/ 117 w 331"/>
                <a:gd name="T23" fmla="*/ 198 h 233"/>
                <a:gd name="T24" fmla="*/ 141 w 331"/>
                <a:gd name="T25" fmla="*/ 205 h 233"/>
                <a:gd name="T26" fmla="*/ 172 w 331"/>
                <a:gd name="T27" fmla="*/ 169 h 233"/>
                <a:gd name="T28" fmla="*/ 190 w 331"/>
                <a:gd name="T29" fmla="*/ 172 h 233"/>
                <a:gd name="T30" fmla="*/ 206 w 331"/>
                <a:gd name="T31" fmla="*/ 184 h 233"/>
                <a:gd name="T32" fmla="*/ 192 w 331"/>
                <a:gd name="T33" fmla="*/ 203 h 233"/>
                <a:gd name="T34" fmla="*/ 211 w 331"/>
                <a:gd name="T35" fmla="*/ 233 h 233"/>
                <a:gd name="T36" fmla="*/ 232 w 331"/>
                <a:gd name="T37" fmla="*/ 233 h 233"/>
                <a:gd name="T38" fmla="*/ 243 w 331"/>
                <a:gd name="T39" fmla="*/ 213 h 233"/>
                <a:gd name="T40" fmla="*/ 265 w 331"/>
                <a:gd name="T41" fmla="*/ 208 h 233"/>
                <a:gd name="T42" fmla="*/ 266 w 331"/>
                <a:gd name="T43" fmla="*/ 192 h 233"/>
                <a:gd name="T44" fmla="*/ 225 w 331"/>
                <a:gd name="T45" fmla="*/ 185 h 233"/>
                <a:gd name="T46" fmla="*/ 226 w 331"/>
                <a:gd name="T47" fmla="*/ 168 h 233"/>
                <a:gd name="T48" fmla="*/ 266 w 331"/>
                <a:gd name="T49" fmla="*/ 168 h 233"/>
                <a:gd name="T50" fmla="*/ 309 w 331"/>
                <a:gd name="T51" fmla="*/ 133 h 233"/>
                <a:gd name="T52" fmla="*/ 328 w 331"/>
                <a:gd name="T53" fmla="*/ 117 h 233"/>
                <a:gd name="T54" fmla="*/ 331 w 331"/>
                <a:gd name="T55" fmla="*/ 64 h 233"/>
                <a:gd name="T56" fmla="*/ 246 w 331"/>
                <a:gd name="T57" fmla="*/ 57 h 233"/>
                <a:gd name="T58" fmla="*/ 211 w 331"/>
                <a:gd name="T59" fmla="*/ 8 h 233"/>
                <a:gd name="T60" fmla="*/ 187 w 331"/>
                <a:gd name="T61" fmla="*/ 0 h 233"/>
                <a:gd name="T62" fmla="*/ 158 w 331"/>
                <a:gd name="T63" fmla="*/ 1 h 233"/>
                <a:gd name="T64" fmla="*/ 145 w 331"/>
                <a:gd name="T65" fmla="*/ 33 h 233"/>
                <a:gd name="T66" fmla="*/ 86 w 331"/>
                <a:gd name="T67" fmla="*/ 34 h 233"/>
                <a:gd name="T68" fmla="*/ 66 w 331"/>
                <a:gd name="T69" fmla="*/ 25 h 233"/>
                <a:gd name="T70" fmla="*/ 38 w 331"/>
                <a:gd name="T71" fmla="*/ 2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31" h="233">
                  <a:moveTo>
                    <a:pt x="38" y="24"/>
                  </a:moveTo>
                  <a:lnTo>
                    <a:pt x="38" y="24"/>
                  </a:lnTo>
                  <a:lnTo>
                    <a:pt x="15" y="36"/>
                  </a:lnTo>
                  <a:lnTo>
                    <a:pt x="21" y="61"/>
                  </a:lnTo>
                  <a:lnTo>
                    <a:pt x="0" y="105"/>
                  </a:lnTo>
                  <a:lnTo>
                    <a:pt x="0" y="124"/>
                  </a:lnTo>
                  <a:lnTo>
                    <a:pt x="10" y="131"/>
                  </a:lnTo>
                  <a:lnTo>
                    <a:pt x="73" y="134"/>
                  </a:lnTo>
                  <a:lnTo>
                    <a:pt x="91" y="119"/>
                  </a:lnTo>
                  <a:lnTo>
                    <a:pt x="110" y="126"/>
                  </a:lnTo>
                  <a:lnTo>
                    <a:pt x="137" y="162"/>
                  </a:lnTo>
                  <a:lnTo>
                    <a:pt x="117" y="198"/>
                  </a:lnTo>
                  <a:lnTo>
                    <a:pt x="141" y="205"/>
                  </a:lnTo>
                  <a:lnTo>
                    <a:pt x="172" y="169"/>
                  </a:lnTo>
                  <a:lnTo>
                    <a:pt x="190" y="172"/>
                  </a:lnTo>
                  <a:lnTo>
                    <a:pt x="206" y="184"/>
                  </a:lnTo>
                  <a:lnTo>
                    <a:pt x="192" y="203"/>
                  </a:lnTo>
                  <a:lnTo>
                    <a:pt x="211" y="233"/>
                  </a:lnTo>
                  <a:lnTo>
                    <a:pt x="232" y="233"/>
                  </a:lnTo>
                  <a:lnTo>
                    <a:pt x="243" y="213"/>
                  </a:lnTo>
                  <a:lnTo>
                    <a:pt x="265" y="208"/>
                  </a:lnTo>
                  <a:lnTo>
                    <a:pt x="266" y="192"/>
                  </a:lnTo>
                  <a:lnTo>
                    <a:pt x="225" y="185"/>
                  </a:lnTo>
                  <a:lnTo>
                    <a:pt x="226" y="168"/>
                  </a:lnTo>
                  <a:lnTo>
                    <a:pt x="266" y="168"/>
                  </a:lnTo>
                  <a:lnTo>
                    <a:pt x="309" y="133"/>
                  </a:lnTo>
                  <a:lnTo>
                    <a:pt x="328" y="117"/>
                  </a:lnTo>
                  <a:lnTo>
                    <a:pt x="331" y="64"/>
                  </a:lnTo>
                  <a:lnTo>
                    <a:pt x="246" y="57"/>
                  </a:lnTo>
                  <a:lnTo>
                    <a:pt x="211" y="8"/>
                  </a:lnTo>
                  <a:lnTo>
                    <a:pt x="187" y="0"/>
                  </a:lnTo>
                  <a:lnTo>
                    <a:pt x="158" y="1"/>
                  </a:lnTo>
                  <a:lnTo>
                    <a:pt x="145" y="33"/>
                  </a:lnTo>
                  <a:lnTo>
                    <a:pt x="86" y="34"/>
                  </a:lnTo>
                  <a:lnTo>
                    <a:pt x="66" y="25"/>
                  </a:lnTo>
                  <a:lnTo>
                    <a:pt x="38" y="2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09" name="Freeform 304">
              <a:extLst>
                <a:ext uri="{FF2B5EF4-FFF2-40B4-BE49-F238E27FC236}">
                  <a16:creationId xmlns:a16="http://schemas.microsoft.com/office/drawing/2014/main" xmlns="" id="{67063161-824E-B94F-9C73-3A5EAEDCF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1775" y="3338513"/>
              <a:ext cx="53975" cy="76200"/>
            </a:xfrm>
            <a:custGeom>
              <a:avLst/>
              <a:gdLst>
                <a:gd name="T0" fmla="*/ 0 w 51"/>
                <a:gd name="T1" fmla="*/ 13 h 72"/>
                <a:gd name="T2" fmla="*/ 0 w 51"/>
                <a:gd name="T3" fmla="*/ 13 h 72"/>
                <a:gd name="T4" fmla="*/ 24 w 51"/>
                <a:gd name="T5" fmla="*/ 50 h 72"/>
                <a:gd name="T6" fmla="*/ 22 w 51"/>
                <a:gd name="T7" fmla="*/ 71 h 72"/>
                <a:gd name="T8" fmla="*/ 31 w 51"/>
                <a:gd name="T9" fmla="*/ 72 h 72"/>
                <a:gd name="T10" fmla="*/ 51 w 51"/>
                <a:gd name="T11" fmla="*/ 37 h 72"/>
                <a:gd name="T12" fmla="*/ 27 w 51"/>
                <a:gd name="T13" fmla="*/ 6 h 72"/>
                <a:gd name="T14" fmla="*/ 13 w 51"/>
                <a:gd name="T15" fmla="*/ 0 h 72"/>
                <a:gd name="T16" fmla="*/ 0 w 51"/>
                <a:gd name="T17" fmla="*/ 1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72">
                  <a:moveTo>
                    <a:pt x="0" y="13"/>
                  </a:moveTo>
                  <a:lnTo>
                    <a:pt x="0" y="13"/>
                  </a:lnTo>
                  <a:lnTo>
                    <a:pt x="24" y="50"/>
                  </a:lnTo>
                  <a:lnTo>
                    <a:pt x="22" y="71"/>
                  </a:lnTo>
                  <a:lnTo>
                    <a:pt x="31" y="72"/>
                  </a:lnTo>
                  <a:lnTo>
                    <a:pt x="51" y="37"/>
                  </a:lnTo>
                  <a:lnTo>
                    <a:pt x="27" y="6"/>
                  </a:lnTo>
                  <a:lnTo>
                    <a:pt x="13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0" name="Freeform 305">
              <a:extLst>
                <a:ext uri="{FF2B5EF4-FFF2-40B4-BE49-F238E27FC236}">
                  <a16:creationId xmlns:a16="http://schemas.microsoft.com/office/drawing/2014/main" xmlns="" id="{10A7E8E4-88E6-454A-BB95-88D5D49DD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125" y="3351213"/>
              <a:ext cx="190500" cy="130175"/>
            </a:xfrm>
            <a:custGeom>
              <a:avLst/>
              <a:gdLst>
                <a:gd name="T0" fmla="*/ 48 w 180"/>
                <a:gd name="T1" fmla="*/ 0 h 122"/>
                <a:gd name="T2" fmla="*/ 48 w 180"/>
                <a:gd name="T3" fmla="*/ 0 h 122"/>
                <a:gd name="T4" fmla="*/ 46 w 180"/>
                <a:gd name="T5" fmla="*/ 12 h 122"/>
                <a:gd name="T6" fmla="*/ 0 w 180"/>
                <a:gd name="T7" fmla="*/ 49 h 122"/>
                <a:gd name="T8" fmla="*/ 38 w 180"/>
                <a:gd name="T9" fmla="*/ 105 h 122"/>
                <a:gd name="T10" fmla="*/ 62 w 180"/>
                <a:gd name="T11" fmla="*/ 122 h 122"/>
                <a:gd name="T12" fmla="*/ 106 w 180"/>
                <a:gd name="T13" fmla="*/ 122 h 122"/>
                <a:gd name="T14" fmla="*/ 121 w 180"/>
                <a:gd name="T15" fmla="*/ 110 h 122"/>
                <a:gd name="T16" fmla="*/ 140 w 180"/>
                <a:gd name="T17" fmla="*/ 108 h 122"/>
                <a:gd name="T18" fmla="*/ 154 w 180"/>
                <a:gd name="T19" fmla="*/ 116 h 122"/>
                <a:gd name="T20" fmla="*/ 180 w 180"/>
                <a:gd name="T21" fmla="*/ 87 h 122"/>
                <a:gd name="T22" fmla="*/ 175 w 180"/>
                <a:gd name="T23" fmla="*/ 73 h 122"/>
                <a:gd name="T24" fmla="*/ 149 w 180"/>
                <a:gd name="T25" fmla="*/ 66 h 122"/>
                <a:gd name="T26" fmla="*/ 131 w 180"/>
                <a:gd name="T27" fmla="*/ 65 h 122"/>
                <a:gd name="T28" fmla="*/ 132 w 180"/>
                <a:gd name="T29" fmla="*/ 40 h 122"/>
                <a:gd name="T30" fmla="*/ 109 w 180"/>
                <a:gd name="T31" fmla="*/ 3 h 122"/>
                <a:gd name="T32" fmla="*/ 48 w 180"/>
                <a:gd name="T3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122">
                  <a:moveTo>
                    <a:pt x="48" y="0"/>
                  </a:moveTo>
                  <a:lnTo>
                    <a:pt x="48" y="0"/>
                  </a:lnTo>
                  <a:lnTo>
                    <a:pt x="46" y="12"/>
                  </a:lnTo>
                  <a:lnTo>
                    <a:pt x="0" y="49"/>
                  </a:lnTo>
                  <a:lnTo>
                    <a:pt x="38" y="105"/>
                  </a:lnTo>
                  <a:lnTo>
                    <a:pt x="62" y="122"/>
                  </a:lnTo>
                  <a:lnTo>
                    <a:pt x="106" y="122"/>
                  </a:lnTo>
                  <a:lnTo>
                    <a:pt x="121" y="110"/>
                  </a:lnTo>
                  <a:lnTo>
                    <a:pt x="140" y="108"/>
                  </a:lnTo>
                  <a:lnTo>
                    <a:pt x="154" y="116"/>
                  </a:lnTo>
                  <a:lnTo>
                    <a:pt x="180" y="87"/>
                  </a:lnTo>
                  <a:lnTo>
                    <a:pt x="175" y="73"/>
                  </a:lnTo>
                  <a:lnTo>
                    <a:pt x="149" y="66"/>
                  </a:lnTo>
                  <a:lnTo>
                    <a:pt x="131" y="65"/>
                  </a:lnTo>
                  <a:lnTo>
                    <a:pt x="132" y="40"/>
                  </a:lnTo>
                  <a:lnTo>
                    <a:pt x="109" y="3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1" name="Freeform 306">
              <a:extLst>
                <a:ext uri="{FF2B5EF4-FFF2-40B4-BE49-F238E27FC236}">
                  <a16:creationId xmlns:a16="http://schemas.microsoft.com/office/drawing/2014/main" xmlns="" id="{0D070A6B-B861-FA4C-BFF7-10BF056C0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1438" y="3490913"/>
              <a:ext cx="28575" cy="38100"/>
            </a:xfrm>
            <a:custGeom>
              <a:avLst/>
              <a:gdLst>
                <a:gd name="T0" fmla="*/ 27 w 27"/>
                <a:gd name="T1" fmla="*/ 22 h 36"/>
                <a:gd name="T2" fmla="*/ 27 w 27"/>
                <a:gd name="T3" fmla="*/ 22 h 36"/>
                <a:gd name="T4" fmla="*/ 27 w 27"/>
                <a:gd name="T5" fmla="*/ 15 h 36"/>
                <a:gd name="T6" fmla="*/ 17 w 27"/>
                <a:gd name="T7" fmla="*/ 0 h 36"/>
                <a:gd name="T8" fmla="*/ 0 w 27"/>
                <a:gd name="T9" fmla="*/ 24 h 36"/>
                <a:gd name="T10" fmla="*/ 3 w 27"/>
                <a:gd name="T11" fmla="*/ 34 h 36"/>
                <a:gd name="T12" fmla="*/ 17 w 27"/>
                <a:gd name="T13" fmla="*/ 36 h 36"/>
                <a:gd name="T14" fmla="*/ 27 w 27"/>
                <a:gd name="T15" fmla="*/ 2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36">
                  <a:moveTo>
                    <a:pt x="27" y="22"/>
                  </a:moveTo>
                  <a:lnTo>
                    <a:pt x="27" y="22"/>
                  </a:lnTo>
                  <a:lnTo>
                    <a:pt x="27" y="15"/>
                  </a:lnTo>
                  <a:lnTo>
                    <a:pt x="17" y="0"/>
                  </a:lnTo>
                  <a:lnTo>
                    <a:pt x="0" y="24"/>
                  </a:lnTo>
                  <a:lnTo>
                    <a:pt x="3" y="34"/>
                  </a:lnTo>
                  <a:lnTo>
                    <a:pt x="17" y="36"/>
                  </a:lnTo>
                  <a:lnTo>
                    <a:pt x="27" y="2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2" name="Freeform 307">
              <a:extLst>
                <a:ext uri="{FF2B5EF4-FFF2-40B4-BE49-F238E27FC236}">
                  <a16:creationId xmlns:a16="http://schemas.microsoft.com/office/drawing/2014/main" xmlns="" id="{D2B7BD17-29F8-294F-A3B5-22CAEB803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4613" y="3408363"/>
              <a:ext cx="74613" cy="115888"/>
            </a:xfrm>
            <a:custGeom>
              <a:avLst/>
              <a:gdLst>
                <a:gd name="T0" fmla="*/ 30 w 70"/>
                <a:gd name="T1" fmla="*/ 0 h 109"/>
                <a:gd name="T2" fmla="*/ 30 w 70"/>
                <a:gd name="T3" fmla="*/ 0 h 109"/>
                <a:gd name="T4" fmla="*/ 13 w 70"/>
                <a:gd name="T5" fmla="*/ 13 h 109"/>
                <a:gd name="T6" fmla="*/ 6 w 70"/>
                <a:gd name="T7" fmla="*/ 13 h 109"/>
                <a:gd name="T8" fmla="*/ 0 w 70"/>
                <a:gd name="T9" fmla="*/ 29 h 109"/>
                <a:gd name="T10" fmla="*/ 19 w 70"/>
                <a:gd name="T11" fmla="*/ 51 h 109"/>
                <a:gd name="T12" fmla="*/ 20 w 70"/>
                <a:gd name="T13" fmla="*/ 69 h 109"/>
                <a:gd name="T14" fmla="*/ 18 w 70"/>
                <a:gd name="T15" fmla="*/ 73 h 109"/>
                <a:gd name="T16" fmla="*/ 31 w 70"/>
                <a:gd name="T17" fmla="*/ 91 h 109"/>
                <a:gd name="T18" fmla="*/ 31 w 70"/>
                <a:gd name="T19" fmla="*/ 100 h 109"/>
                <a:gd name="T20" fmla="*/ 40 w 70"/>
                <a:gd name="T21" fmla="*/ 109 h 109"/>
                <a:gd name="T22" fmla="*/ 70 w 70"/>
                <a:gd name="T23" fmla="*/ 100 h 109"/>
                <a:gd name="T24" fmla="*/ 68 w 70"/>
                <a:gd name="T25" fmla="*/ 57 h 109"/>
                <a:gd name="T26" fmla="*/ 30 w 70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109">
                  <a:moveTo>
                    <a:pt x="30" y="0"/>
                  </a:moveTo>
                  <a:lnTo>
                    <a:pt x="30" y="0"/>
                  </a:lnTo>
                  <a:lnTo>
                    <a:pt x="13" y="13"/>
                  </a:lnTo>
                  <a:lnTo>
                    <a:pt x="6" y="13"/>
                  </a:lnTo>
                  <a:lnTo>
                    <a:pt x="0" y="29"/>
                  </a:lnTo>
                  <a:lnTo>
                    <a:pt x="19" y="51"/>
                  </a:lnTo>
                  <a:lnTo>
                    <a:pt x="20" y="69"/>
                  </a:lnTo>
                  <a:lnTo>
                    <a:pt x="18" y="73"/>
                  </a:lnTo>
                  <a:lnTo>
                    <a:pt x="31" y="91"/>
                  </a:lnTo>
                  <a:lnTo>
                    <a:pt x="31" y="100"/>
                  </a:lnTo>
                  <a:lnTo>
                    <a:pt x="40" y="109"/>
                  </a:lnTo>
                  <a:lnTo>
                    <a:pt x="70" y="100"/>
                  </a:lnTo>
                  <a:lnTo>
                    <a:pt x="68" y="5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3" name="Freeform 308">
              <a:extLst>
                <a:ext uri="{FF2B5EF4-FFF2-40B4-BE49-F238E27FC236}">
                  <a16:creationId xmlns:a16="http://schemas.microsoft.com/office/drawing/2014/main" xmlns="" id="{BA66B585-2B9B-5446-9C64-3AF87126C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5575" y="3473451"/>
              <a:ext cx="114300" cy="71438"/>
            </a:xfrm>
            <a:custGeom>
              <a:avLst/>
              <a:gdLst>
                <a:gd name="T0" fmla="*/ 0 w 108"/>
                <a:gd name="T1" fmla="*/ 1 h 68"/>
                <a:gd name="T2" fmla="*/ 0 w 108"/>
                <a:gd name="T3" fmla="*/ 1 h 68"/>
                <a:gd name="T4" fmla="*/ 1 w 108"/>
                <a:gd name="T5" fmla="*/ 40 h 68"/>
                <a:gd name="T6" fmla="*/ 14 w 108"/>
                <a:gd name="T7" fmla="*/ 68 h 68"/>
                <a:gd name="T8" fmla="*/ 64 w 108"/>
                <a:gd name="T9" fmla="*/ 68 h 68"/>
                <a:gd name="T10" fmla="*/ 86 w 108"/>
                <a:gd name="T11" fmla="*/ 53 h 68"/>
                <a:gd name="T12" fmla="*/ 108 w 108"/>
                <a:gd name="T13" fmla="*/ 44 h 68"/>
                <a:gd name="T14" fmla="*/ 103 w 108"/>
                <a:gd name="T15" fmla="*/ 19 h 68"/>
                <a:gd name="T16" fmla="*/ 107 w 108"/>
                <a:gd name="T17" fmla="*/ 6 h 68"/>
                <a:gd name="T18" fmla="*/ 96 w 108"/>
                <a:gd name="T19" fmla="*/ 0 h 68"/>
                <a:gd name="T20" fmla="*/ 81 w 108"/>
                <a:gd name="T21" fmla="*/ 1 h 68"/>
                <a:gd name="T22" fmla="*/ 69 w 108"/>
                <a:gd name="T23" fmla="*/ 13 h 68"/>
                <a:gd name="T24" fmla="*/ 19 w 108"/>
                <a:gd name="T25" fmla="*/ 14 h 68"/>
                <a:gd name="T26" fmla="*/ 0 w 108"/>
                <a:gd name="T27" fmla="*/ 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8" h="68">
                  <a:moveTo>
                    <a:pt x="0" y="1"/>
                  </a:moveTo>
                  <a:lnTo>
                    <a:pt x="0" y="1"/>
                  </a:lnTo>
                  <a:lnTo>
                    <a:pt x="1" y="40"/>
                  </a:lnTo>
                  <a:lnTo>
                    <a:pt x="14" y="68"/>
                  </a:lnTo>
                  <a:lnTo>
                    <a:pt x="64" y="68"/>
                  </a:lnTo>
                  <a:lnTo>
                    <a:pt x="86" y="53"/>
                  </a:lnTo>
                  <a:lnTo>
                    <a:pt x="108" y="44"/>
                  </a:lnTo>
                  <a:lnTo>
                    <a:pt x="103" y="19"/>
                  </a:lnTo>
                  <a:lnTo>
                    <a:pt x="107" y="6"/>
                  </a:lnTo>
                  <a:lnTo>
                    <a:pt x="96" y="0"/>
                  </a:lnTo>
                  <a:lnTo>
                    <a:pt x="81" y="1"/>
                  </a:lnTo>
                  <a:lnTo>
                    <a:pt x="69" y="13"/>
                  </a:lnTo>
                  <a:lnTo>
                    <a:pt x="19" y="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4" name="Freeform 309">
              <a:extLst>
                <a:ext uri="{FF2B5EF4-FFF2-40B4-BE49-F238E27FC236}">
                  <a16:creationId xmlns:a16="http://schemas.microsoft.com/office/drawing/2014/main" xmlns="" id="{3206DBA4-B351-994E-B5DF-2A72C8CB6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3663" y="3521076"/>
              <a:ext cx="31750" cy="74613"/>
            </a:xfrm>
            <a:custGeom>
              <a:avLst/>
              <a:gdLst>
                <a:gd name="T0" fmla="*/ 0 w 30"/>
                <a:gd name="T1" fmla="*/ 14 h 70"/>
                <a:gd name="T2" fmla="*/ 0 w 30"/>
                <a:gd name="T3" fmla="*/ 14 h 70"/>
                <a:gd name="T4" fmla="*/ 0 w 30"/>
                <a:gd name="T5" fmla="*/ 50 h 70"/>
                <a:gd name="T6" fmla="*/ 10 w 30"/>
                <a:gd name="T7" fmla="*/ 70 h 70"/>
                <a:gd name="T8" fmla="*/ 17 w 30"/>
                <a:gd name="T9" fmla="*/ 69 h 70"/>
                <a:gd name="T10" fmla="*/ 30 w 30"/>
                <a:gd name="T11" fmla="*/ 45 h 70"/>
                <a:gd name="T12" fmla="*/ 23 w 30"/>
                <a:gd name="T13" fmla="*/ 35 h 70"/>
                <a:gd name="T14" fmla="*/ 20 w 30"/>
                <a:gd name="T15" fmla="*/ 9 h 70"/>
                <a:gd name="T16" fmla="*/ 10 w 30"/>
                <a:gd name="T17" fmla="*/ 0 h 70"/>
                <a:gd name="T18" fmla="*/ 0 w 30"/>
                <a:gd name="T19" fmla="*/ 1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70">
                  <a:moveTo>
                    <a:pt x="0" y="14"/>
                  </a:moveTo>
                  <a:lnTo>
                    <a:pt x="0" y="14"/>
                  </a:lnTo>
                  <a:lnTo>
                    <a:pt x="0" y="50"/>
                  </a:lnTo>
                  <a:lnTo>
                    <a:pt x="10" y="70"/>
                  </a:lnTo>
                  <a:lnTo>
                    <a:pt x="17" y="69"/>
                  </a:lnTo>
                  <a:lnTo>
                    <a:pt x="30" y="45"/>
                  </a:lnTo>
                  <a:lnTo>
                    <a:pt x="23" y="35"/>
                  </a:lnTo>
                  <a:lnTo>
                    <a:pt x="20" y="9"/>
                  </a:lnTo>
                  <a:lnTo>
                    <a:pt x="1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5" name="Freeform 310">
              <a:extLst>
                <a:ext uri="{FF2B5EF4-FFF2-40B4-BE49-F238E27FC236}">
                  <a16:creationId xmlns:a16="http://schemas.microsoft.com/office/drawing/2014/main" xmlns="" id="{FCD91B76-63C6-DF49-AD09-8B836E0D8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2238" y="3521076"/>
              <a:ext cx="41275" cy="41275"/>
            </a:xfrm>
            <a:custGeom>
              <a:avLst/>
              <a:gdLst>
                <a:gd name="T0" fmla="*/ 27 w 39"/>
                <a:gd name="T1" fmla="*/ 0 h 39"/>
                <a:gd name="T2" fmla="*/ 27 w 39"/>
                <a:gd name="T3" fmla="*/ 0 h 39"/>
                <a:gd name="T4" fmla="*/ 0 w 39"/>
                <a:gd name="T5" fmla="*/ 9 h 39"/>
                <a:gd name="T6" fmla="*/ 1 w 39"/>
                <a:gd name="T7" fmla="*/ 31 h 39"/>
                <a:gd name="T8" fmla="*/ 8 w 39"/>
                <a:gd name="T9" fmla="*/ 39 h 39"/>
                <a:gd name="T10" fmla="*/ 39 w 39"/>
                <a:gd name="T11" fmla="*/ 25 h 39"/>
                <a:gd name="T12" fmla="*/ 27 w 39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9">
                  <a:moveTo>
                    <a:pt x="27" y="0"/>
                  </a:moveTo>
                  <a:lnTo>
                    <a:pt x="27" y="0"/>
                  </a:lnTo>
                  <a:lnTo>
                    <a:pt x="0" y="9"/>
                  </a:lnTo>
                  <a:lnTo>
                    <a:pt x="1" y="31"/>
                  </a:lnTo>
                  <a:lnTo>
                    <a:pt x="8" y="39"/>
                  </a:lnTo>
                  <a:lnTo>
                    <a:pt x="39" y="25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6" name="Freeform 311">
              <a:extLst>
                <a:ext uri="{FF2B5EF4-FFF2-40B4-BE49-F238E27FC236}">
                  <a16:creationId xmlns:a16="http://schemas.microsoft.com/office/drawing/2014/main" xmlns="" id="{06EC72DB-1798-7B4D-ADB0-A1EC05306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5888" y="3538538"/>
              <a:ext cx="128588" cy="152400"/>
            </a:xfrm>
            <a:custGeom>
              <a:avLst/>
              <a:gdLst>
                <a:gd name="T0" fmla="*/ 1 w 122"/>
                <a:gd name="T1" fmla="*/ 58 h 143"/>
                <a:gd name="T2" fmla="*/ 1 w 122"/>
                <a:gd name="T3" fmla="*/ 58 h 143"/>
                <a:gd name="T4" fmla="*/ 0 w 122"/>
                <a:gd name="T5" fmla="*/ 69 h 143"/>
                <a:gd name="T6" fmla="*/ 36 w 122"/>
                <a:gd name="T7" fmla="*/ 87 h 143"/>
                <a:gd name="T8" fmla="*/ 53 w 122"/>
                <a:gd name="T9" fmla="*/ 94 h 143"/>
                <a:gd name="T10" fmla="*/ 44 w 122"/>
                <a:gd name="T11" fmla="*/ 103 h 143"/>
                <a:gd name="T12" fmla="*/ 24 w 122"/>
                <a:gd name="T13" fmla="*/ 105 h 143"/>
                <a:gd name="T14" fmla="*/ 21 w 122"/>
                <a:gd name="T15" fmla="*/ 115 h 143"/>
                <a:gd name="T16" fmla="*/ 28 w 122"/>
                <a:gd name="T17" fmla="*/ 130 h 143"/>
                <a:gd name="T18" fmla="*/ 51 w 122"/>
                <a:gd name="T19" fmla="*/ 142 h 143"/>
                <a:gd name="T20" fmla="*/ 61 w 122"/>
                <a:gd name="T21" fmla="*/ 143 h 143"/>
                <a:gd name="T22" fmla="*/ 62 w 122"/>
                <a:gd name="T23" fmla="*/ 116 h 143"/>
                <a:gd name="T24" fmla="*/ 77 w 122"/>
                <a:gd name="T25" fmla="*/ 98 h 143"/>
                <a:gd name="T26" fmla="*/ 36 w 122"/>
                <a:gd name="T27" fmla="*/ 50 h 143"/>
                <a:gd name="T28" fmla="*/ 42 w 122"/>
                <a:gd name="T29" fmla="*/ 34 h 143"/>
                <a:gd name="T30" fmla="*/ 51 w 122"/>
                <a:gd name="T31" fmla="*/ 34 h 143"/>
                <a:gd name="T32" fmla="*/ 66 w 122"/>
                <a:gd name="T33" fmla="*/ 45 h 143"/>
                <a:gd name="T34" fmla="*/ 75 w 122"/>
                <a:gd name="T35" fmla="*/ 41 h 143"/>
                <a:gd name="T36" fmla="*/ 78 w 122"/>
                <a:gd name="T37" fmla="*/ 25 h 143"/>
                <a:gd name="T38" fmla="*/ 120 w 122"/>
                <a:gd name="T39" fmla="*/ 25 h 143"/>
                <a:gd name="T40" fmla="*/ 122 w 122"/>
                <a:gd name="T41" fmla="*/ 0 h 143"/>
                <a:gd name="T42" fmla="*/ 104 w 122"/>
                <a:gd name="T43" fmla="*/ 13 h 143"/>
                <a:gd name="T44" fmla="*/ 52 w 122"/>
                <a:gd name="T45" fmla="*/ 11 h 143"/>
                <a:gd name="T46" fmla="*/ 18 w 122"/>
                <a:gd name="T47" fmla="*/ 29 h 143"/>
                <a:gd name="T48" fmla="*/ 1 w 122"/>
                <a:gd name="T49" fmla="*/ 58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2" h="143">
                  <a:moveTo>
                    <a:pt x="1" y="58"/>
                  </a:moveTo>
                  <a:lnTo>
                    <a:pt x="1" y="58"/>
                  </a:lnTo>
                  <a:lnTo>
                    <a:pt x="0" y="69"/>
                  </a:lnTo>
                  <a:lnTo>
                    <a:pt x="36" y="87"/>
                  </a:lnTo>
                  <a:lnTo>
                    <a:pt x="53" y="94"/>
                  </a:lnTo>
                  <a:lnTo>
                    <a:pt x="44" y="103"/>
                  </a:lnTo>
                  <a:lnTo>
                    <a:pt x="24" y="105"/>
                  </a:lnTo>
                  <a:lnTo>
                    <a:pt x="21" y="115"/>
                  </a:lnTo>
                  <a:lnTo>
                    <a:pt x="28" y="130"/>
                  </a:lnTo>
                  <a:lnTo>
                    <a:pt x="51" y="142"/>
                  </a:lnTo>
                  <a:lnTo>
                    <a:pt x="61" y="143"/>
                  </a:lnTo>
                  <a:lnTo>
                    <a:pt x="62" y="116"/>
                  </a:lnTo>
                  <a:lnTo>
                    <a:pt x="77" y="98"/>
                  </a:lnTo>
                  <a:lnTo>
                    <a:pt x="36" y="50"/>
                  </a:lnTo>
                  <a:lnTo>
                    <a:pt x="42" y="34"/>
                  </a:lnTo>
                  <a:lnTo>
                    <a:pt x="51" y="34"/>
                  </a:lnTo>
                  <a:lnTo>
                    <a:pt x="66" y="45"/>
                  </a:lnTo>
                  <a:lnTo>
                    <a:pt x="75" y="41"/>
                  </a:lnTo>
                  <a:lnTo>
                    <a:pt x="78" y="25"/>
                  </a:lnTo>
                  <a:lnTo>
                    <a:pt x="120" y="25"/>
                  </a:lnTo>
                  <a:lnTo>
                    <a:pt x="122" y="0"/>
                  </a:lnTo>
                  <a:lnTo>
                    <a:pt x="104" y="13"/>
                  </a:lnTo>
                  <a:lnTo>
                    <a:pt x="52" y="11"/>
                  </a:lnTo>
                  <a:lnTo>
                    <a:pt x="18" y="29"/>
                  </a:lnTo>
                  <a:lnTo>
                    <a:pt x="1" y="5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7" name="Freeform 312">
              <a:extLst>
                <a:ext uri="{FF2B5EF4-FFF2-40B4-BE49-F238E27FC236}">
                  <a16:creationId xmlns:a16="http://schemas.microsoft.com/office/drawing/2014/main" xmlns="" id="{27B68391-E9F8-0F4F-A228-4F9BF1535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9238" y="3525838"/>
              <a:ext cx="38100" cy="38100"/>
            </a:xfrm>
            <a:custGeom>
              <a:avLst/>
              <a:gdLst>
                <a:gd name="T0" fmla="*/ 2 w 36"/>
                <a:gd name="T1" fmla="*/ 8 h 36"/>
                <a:gd name="T2" fmla="*/ 2 w 36"/>
                <a:gd name="T3" fmla="*/ 8 h 36"/>
                <a:gd name="T4" fmla="*/ 0 w 36"/>
                <a:gd name="T5" fmla="*/ 36 h 36"/>
                <a:gd name="T6" fmla="*/ 25 w 36"/>
                <a:gd name="T7" fmla="*/ 29 h 36"/>
                <a:gd name="T8" fmla="*/ 36 w 36"/>
                <a:gd name="T9" fmla="*/ 21 h 36"/>
                <a:gd name="T10" fmla="*/ 33 w 36"/>
                <a:gd name="T11" fmla="*/ 9 h 36"/>
                <a:gd name="T12" fmla="*/ 21 w 36"/>
                <a:gd name="T13" fmla="*/ 0 h 36"/>
                <a:gd name="T14" fmla="*/ 2 w 36"/>
                <a:gd name="T15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6">
                  <a:moveTo>
                    <a:pt x="2" y="8"/>
                  </a:moveTo>
                  <a:lnTo>
                    <a:pt x="2" y="8"/>
                  </a:lnTo>
                  <a:lnTo>
                    <a:pt x="0" y="36"/>
                  </a:lnTo>
                  <a:lnTo>
                    <a:pt x="25" y="29"/>
                  </a:lnTo>
                  <a:lnTo>
                    <a:pt x="36" y="21"/>
                  </a:lnTo>
                  <a:lnTo>
                    <a:pt x="33" y="9"/>
                  </a:lnTo>
                  <a:lnTo>
                    <a:pt x="21" y="0"/>
                  </a:lnTo>
                  <a:lnTo>
                    <a:pt x="2" y="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118" name="Freeform 313">
              <a:extLst>
                <a:ext uri="{FF2B5EF4-FFF2-40B4-BE49-F238E27FC236}">
                  <a16:creationId xmlns:a16="http://schemas.microsoft.com/office/drawing/2014/main" xmlns="" id="{53D92672-F9B4-CC4F-B5FF-2206F356D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3675" y="3708401"/>
              <a:ext cx="61913" cy="22225"/>
            </a:xfrm>
            <a:custGeom>
              <a:avLst/>
              <a:gdLst>
                <a:gd name="T0" fmla="*/ 4 w 58"/>
                <a:gd name="T1" fmla="*/ 0 h 21"/>
                <a:gd name="T2" fmla="*/ 4 w 58"/>
                <a:gd name="T3" fmla="*/ 0 h 21"/>
                <a:gd name="T4" fmla="*/ 17 w 58"/>
                <a:gd name="T5" fmla="*/ 1 h 21"/>
                <a:gd name="T6" fmla="*/ 23 w 58"/>
                <a:gd name="T7" fmla="*/ 9 h 21"/>
                <a:gd name="T8" fmla="*/ 41 w 58"/>
                <a:gd name="T9" fmla="*/ 9 h 21"/>
                <a:gd name="T10" fmla="*/ 54 w 58"/>
                <a:gd name="T11" fmla="*/ 4 h 21"/>
                <a:gd name="T12" fmla="*/ 58 w 58"/>
                <a:gd name="T13" fmla="*/ 9 h 21"/>
                <a:gd name="T14" fmla="*/ 50 w 58"/>
                <a:gd name="T15" fmla="*/ 20 h 21"/>
                <a:gd name="T16" fmla="*/ 13 w 58"/>
                <a:gd name="T17" fmla="*/ 21 h 21"/>
                <a:gd name="T18" fmla="*/ 7 w 58"/>
                <a:gd name="T19" fmla="*/ 12 h 21"/>
                <a:gd name="T20" fmla="*/ 0 w 58"/>
                <a:gd name="T21" fmla="*/ 8 h 21"/>
                <a:gd name="T22" fmla="*/ 4 w 58"/>
                <a:gd name="T2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21">
                  <a:moveTo>
                    <a:pt x="4" y="0"/>
                  </a:moveTo>
                  <a:lnTo>
                    <a:pt x="4" y="0"/>
                  </a:lnTo>
                  <a:lnTo>
                    <a:pt x="17" y="1"/>
                  </a:lnTo>
                  <a:lnTo>
                    <a:pt x="23" y="9"/>
                  </a:lnTo>
                  <a:lnTo>
                    <a:pt x="41" y="9"/>
                  </a:lnTo>
                  <a:lnTo>
                    <a:pt x="54" y="4"/>
                  </a:lnTo>
                  <a:lnTo>
                    <a:pt x="58" y="9"/>
                  </a:lnTo>
                  <a:lnTo>
                    <a:pt x="50" y="20"/>
                  </a:lnTo>
                  <a:lnTo>
                    <a:pt x="13" y="21"/>
                  </a:lnTo>
                  <a:lnTo>
                    <a:pt x="7" y="12"/>
                  </a:lnTo>
                  <a:lnTo>
                    <a:pt x="0" y="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320" name="Freeform 53">
              <a:extLst>
                <a:ext uri="{FF2B5EF4-FFF2-40B4-BE49-F238E27FC236}">
                  <a16:creationId xmlns:a16="http://schemas.microsoft.com/office/drawing/2014/main" xmlns="" id="{B08DD119-2051-6844-B622-B7F722618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3075" y="4475163"/>
              <a:ext cx="179388" cy="227013"/>
            </a:xfrm>
            <a:custGeom>
              <a:avLst/>
              <a:gdLst>
                <a:gd name="T0" fmla="*/ 8 w 169"/>
                <a:gd name="T1" fmla="*/ 29 h 215"/>
                <a:gd name="T2" fmla="*/ 8 w 169"/>
                <a:gd name="T3" fmla="*/ 29 h 215"/>
                <a:gd name="T4" fmla="*/ 29 w 169"/>
                <a:gd name="T5" fmla="*/ 70 h 215"/>
                <a:gd name="T6" fmla="*/ 4 w 169"/>
                <a:gd name="T7" fmla="*/ 122 h 215"/>
                <a:gd name="T8" fmla="*/ 0 w 169"/>
                <a:gd name="T9" fmla="*/ 138 h 215"/>
                <a:gd name="T10" fmla="*/ 125 w 169"/>
                <a:gd name="T11" fmla="*/ 215 h 215"/>
                <a:gd name="T12" fmla="*/ 164 w 169"/>
                <a:gd name="T13" fmla="*/ 155 h 215"/>
                <a:gd name="T14" fmla="*/ 144 w 169"/>
                <a:gd name="T15" fmla="*/ 139 h 215"/>
                <a:gd name="T16" fmla="*/ 144 w 169"/>
                <a:gd name="T17" fmla="*/ 58 h 215"/>
                <a:gd name="T18" fmla="*/ 169 w 169"/>
                <a:gd name="T19" fmla="*/ 32 h 215"/>
                <a:gd name="T20" fmla="*/ 129 w 169"/>
                <a:gd name="T21" fmla="*/ 45 h 215"/>
                <a:gd name="T22" fmla="*/ 100 w 169"/>
                <a:gd name="T23" fmla="*/ 45 h 215"/>
                <a:gd name="T24" fmla="*/ 54 w 169"/>
                <a:gd name="T25" fmla="*/ 6 h 215"/>
                <a:gd name="T26" fmla="*/ 39 w 169"/>
                <a:gd name="T27" fmla="*/ 0 h 215"/>
                <a:gd name="T28" fmla="*/ 12 w 169"/>
                <a:gd name="T29" fmla="*/ 2 h 215"/>
                <a:gd name="T30" fmla="*/ 7 w 169"/>
                <a:gd name="T31" fmla="*/ 10 h 215"/>
                <a:gd name="T32" fmla="*/ 8 w 169"/>
                <a:gd name="T33" fmla="*/ 29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9" h="215">
                  <a:moveTo>
                    <a:pt x="8" y="29"/>
                  </a:moveTo>
                  <a:lnTo>
                    <a:pt x="8" y="29"/>
                  </a:lnTo>
                  <a:lnTo>
                    <a:pt x="29" y="70"/>
                  </a:lnTo>
                  <a:lnTo>
                    <a:pt x="4" y="122"/>
                  </a:lnTo>
                  <a:lnTo>
                    <a:pt x="0" y="138"/>
                  </a:lnTo>
                  <a:lnTo>
                    <a:pt x="125" y="215"/>
                  </a:lnTo>
                  <a:lnTo>
                    <a:pt x="164" y="155"/>
                  </a:lnTo>
                  <a:lnTo>
                    <a:pt x="144" y="139"/>
                  </a:lnTo>
                  <a:lnTo>
                    <a:pt x="144" y="58"/>
                  </a:lnTo>
                  <a:lnTo>
                    <a:pt x="169" y="32"/>
                  </a:lnTo>
                  <a:lnTo>
                    <a:pt x="129" y="45"/>
                  </a:lnTo>
                  <a:lnTo>
                    <a:pt x="100" y="45"/>
                  </a:lnTo>
                  <a:lnTo>
                    <a:pt x="54" y="6"/>
                  </a:lnTo>
                  <a:lnTo>
                    <a:pt x="39" y="0"/>
                  </a:lnTo>
                  <a:lnTo>
                    <a:pt x="12" y="2"/>
                  </a:lnTo>
                  <a:lnTo>
                    <a:pt x="7" y="10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latin typeface="+mn-lt"/>
              </a:endParaRPr>
            </a:p>
          </p:txBody>
        </p:sp>
      </p:grpSp>
      <p:pic>
        <p:nvPicPr>
          <p:cNvPr id="321" name="Picture 3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3253" y="348215"/>
            <a:ext cx="2482850" cy="8872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00" y="650780"/>
            <a:ext cx="1432684" cy="434378"/>
          </a:xfrm>
          <a:prstGeom prst="rect">
            <a:avLst/>
          </a:prstGeom>
        </p:spPr>
      </p:pic>
      <p:sp>
        <p:nvSpPr>
          <p:cNvPr id="323" name="Номер слайда 5">
            <a:extLst>
              <a:ext uri="{FF2B5EF4-FFF2-40B4-BE49-F238E27FC236}">
                <a16:creationId xmlns:a16="http://schemas.microsoft.com/office/drawing/2014/main" xmlns="" id="{F9EADAE1-1366-EA43-8E69-59DEBD24553D}"/>
              </a:ext>
            </a:extLst>
          </p:cNvPr>
          <p:cNvSpPr>
            <a:spLocks noGrp="1" noChangeArrowheads="1"/>
          </p:cNvSpPr>
          <p:nvPr>
            <p:ph type="sldNum" sz="quarter" idx="16"/>
          </p:nvPr>
        </p:nvSpPr>
        <p:spPr bwMode="auto">
          <a:xfrm>
            <a:off x="692150" y="6551613"/>
            <a:ext cx="508000" cy="1508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2E91E52-25CB-F446-BBDE-03527D3E86F0}" type="slidenum">
              <a:rPr lang="en-US" altLang="ru-RU" smtClean="0">
                <a:latin typeface="Tw Cen MT" panose="020B0602020104020603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altLang="ru-RU">
              <a:latin typeface="Tw Cen MT" panose="020B0602020104020603" pitchFamily="34" charset="0"/>
            </a:endParaRPr>
          </a:p>
        </p:txBody>
      </p:sp>
      <p:sp>
        <p:nvSpPr>
          <p:cNvPr id="324" name="Подзаголовок 2">
            <a:extLst>
              <a:ext uri="{FF2B5EF4-FFF2-40B4-BE49-F238E27FC236}">
                <a16:creationId xmlns:a16="http://schemas.microsoft.com/office/drawing/2014/main" xmlns="" id="{29DC773B-27FF-F84E-9F85-010B98623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8305" y="6161537"/>
            <a:ext cx="616265" cy="463550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1400" dirty="0" smtClean="0">
                <a:latin typeface="Tw Cen MT" panose="020B0602020104020603" pitchFamily="34" charset="0"/>
              </a:rPr>
              <a:t>Date</a:t>
            </a:r>
            <a:endParaRPr lang="ru-RU" sz="1400" dirty="0"/>
          </a:p>
        </p:txBody>
      </p:sp>
      <p:sp>
        <p:nvSpPr>
          <p:cNvPr id="325" name="Заголовок 1">
            <a:extLst>
              <a:ext uri="{FF2B5EF4-FFF2-40B4-BE49-F238E27FC236}">
                <a16:creationId xmlns:a16="http://schemas.microsoft.com/office/drawing/2014/main" xmlns="" id="{928F721B-FC32-244B-8E6B-6B10B99B4D8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323458" y="150554"/>
            <a:ext cx="4111625" cy="4953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/>
            <a:r>
              <a:rPr lang="en-US" altLang="ru-RU" dirty="0" smtClean="0">
                <a:latin typeface="Tw Cen MT" panose="020B0602020104020603" pitchFamily="34" charset="0"/>
              </a:rPr>
              <a:t>Gantt Chart</a:t>
            </a:r>
            <a:endParaRPr lang="ru-RU" altLang="ru-RU" dirty="0"/>
          </a:p>
        </p:txBody>
      </p:sp>
      <p:sp>
        <p:nvSpPr>
          <p:cNvPr id="326" name="Текст 8">
            <a:extLst>
              <a:ext uri="{FF2B5EF4-FFF2-40B4-BE49-F238E27FC236}">
                <a16:creationId xmlns:a16="http://schemas.microsoft.com/office/drawing/2014/main" xmlns="" id="{B655B0BA-24F9-4144-A781-97A8E95A3D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26254" y="600306"/>
            <a:ext cx="3594100" cy="37941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latin typeface="Tw Cen MT" panose="020B0602020104020603" pitchFamily="34" charset="0"/>
              </a:rPr>
              <a:t>JU Info-Graphic Map 2022</a:t>
            </a:r>
            <a:endParaRPr lang="ru-RU" dirty="0"/>
          </a:p>
        </p:txBody>
      </p:sp>
      <p:sp>
        <p:nvSpPr>
          <p:cNvPr id="327" name="TextBox 9">
            <a:extLst>
              <a:ext uri="{FF2B5EF4-FFF2-40B4-BE49-F238E27FC236}">
                <a16:creationId xmlns:a16="http://schemas.microsoft.com/office/drawing/2014/main" xmlns="" id="{E5A7EB10-C412-DE4C-BC54-AFEDE41F91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4800" y="6188007"/>
            <a:ext cx="95571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9pPr>
          </a:lstStyle>
          <a:p>
            <a:pPr algn="ctr" eaLnBrk="1" hangingPunct="1"/>
            <a:r>
              <a:rPr lang="en-US" altLang="ru-RU" sz="1000" dirty="0" smtClean="0">
                <a:solidFill>
                  <a:schemeClr val="bg2"/>
                </a:solidFill>
                <a:latin typeface="Tw Cen MT" panose="020B0602020104020603" pitchFamily="34" charset="0"/>
              </a:rPr>
              <a:t>08/Dec./2022</a:t>
            </a:r>
            <a:endParaRPr lang="ru-RU" altLang="ru-RU" sz="1000" dirty="0">
              <a:solidFill>
                <a:schemeClr val="bg2"/>
              </a:solidFill>
            </a:endParaRPr>
          </a:p>
        </p:txBody>
      </p:sp>
      <p:grpSp>
        <p:nvGrpSpPr>
          <p:cNvPr id="328" name="Группа 45">
            <a:extLst>
              <a:ext uri="{FF2B5EF4-FFF2-40B4-BE49-F238E27FC236}">
                <a16:creationId xmlns:a16="http://schemas.microsoft.com/office/drawing/2014/main" xmlns="" id="{CC3E08E4-4746-2A44-A69A-0FA707BBA20B}"/>
              </a:ext>
            </a:extLst>
          </p:cNvPr>
          <p:cNvGrpSpPr>
            <a:grpSpLocks/>
          </p:cNvGrpSpPr>
          <p:nvPr/>
        </p:nvGrpSpPr>
        <p:grpSpPr bwMode="auto">
          <a:xfrm>
            <a:off x="570348" y="1249783"/>
            <a:ext cx="11393324" cy="5377237"/>
            <a:chOff x="1567656" y="702471"/>
            <a:chExt cx="10329312" cy="6446091"/>
          </a:xfrm>
        </p:grpSpPr>
        <p:cxnSp>
          <p:nvCxnSpPr>
            <p:cNvPr id="329" name="Прямая соединительная линия 11">
              <a:extLst>
                <a:ext uri="{FF2B5EF4-FFF2-40B4-BE49-F238E27FC236}">
                  <a16:creationId xmlns:a16="http://schemas.microsoft.com/office/drawing/2014/main" xmlns="" id="{E388899B-95AF-574A-ACB0-719AFA9E74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67656" y="787665"/>
              <a:ext cx="8975" cy="6360897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Прямая соединительная линия 25">
              <a:extLst>
                <a:ext uri="{FF2B5EF4-FFF2-40B4-BE49-F238E27FC236}">
                  <a16:creationId xmlns:a16="http://schemas.microsoft.com/office/drawing/2014/main" xmlns="" id="{6D1A849E-3730-E643-BA34-9A3C6614C2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63328" y="779704"/>
              <a:ext cx="9844" cy="636654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Прямая соединительная линия 27">
              <a:extLst>
                <a:ext uri="{FF2B5EF4-FFF2-40B4-BE49-F238E27FC236}">
                  <a16:creationId xmlns:a16="http://schemas.microsoft.com/office/drawing/2014/main" xmlns="" id="{C5A3FCB2-370D-7B4C-BACB-466FDA2064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91927" y="787665"/>
              <a:ext cx="7658" cy="6331287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Прямая соединительная линия 29">
              <a:extLst>
                <a:ext uri="{FF2B5EF4-FFF2-40B4-BE49-F238E27FC236}">
                  <a16:creationId xmlns:a16="http://schemas.microsoft.com/office/drawing/2014/main" xmlns="" id="{BEDE38FE-D5D1-0542-B3D6-0E1E481ECFF3}"/>
                </a:ext>
              </a:extLst>
            </p:cNvPr>
            <p:cNvCxnSpPr>
              <a:cxnSpLocks/>
            </p:cNvCxnSpPr>
            <p:nvPr/>
          </p:nvCxnSpPr>
          <p:spPr>
            <a:xfrm>
              <a:off x="5153860" y="753853"/>
              <a:ext cx="4318" cy="6349685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Прямая соединительная линия 31">
              <a:extLst>
                <a:ext uri="{FF2B5EF4-FFF2-40B4-BE49-F238E27FC236}">
                  <a16:creationId xmlns:a16="http://schemas.microsoft.com/office/drawing/2014/main" xmlns="" id="{2F257076-9938-954B-834A-C63072D355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14479" y="734824"/>
              <a:ext cx="7235" cy="6403748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Прямая соединительная линия 33">
              <a:extLst>
                <a:ext uri="{FF2B5EF4-FFF2-40B4-BE49-F238E27FC236}">
                  <a16:creationId xmlns:a16="http://schemas.microsoft.com/office/drawing/2014/main" xmlns="" id="{712BB5C1-BF46-8F49-B35A-23A746579C1D}"/>
                </a:ext>
              </a:extLst>
            </p:cNvPr>
            <p:cNvCxnSpPr>
              <a:cxnSpLocks/>
              <a:stCxn id="312" idx="35"/>
            </p:cNvCxnSpPr>
            <p:nvPr/>
          </p:nvCxnSpPr>
          <p:spPr>
            <a:xfrm>
              <a:off x="7463266" y="794452"/>
              <a:ext cx="15600" cy="6305773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Прямая соединительная линия 35">
              <a:extLst>
                <a:ext uri="{FF2B5EF4-FFF2-40B4-BE49-F238E27FC236}">
                  <a16:creationId xmlns:a16="http://schemas.microsoft.com/office/drawing/2014/main" xmlns="" id="{92ECC30C-0D28-1345-81BA-74708270E749}"/>
                </a:ext>
              </a:extLst>
            </p:cNvPr>
            <p:cNvCxnSpPr>
              <a:cxnSpLocks/>
            </p:cNvCxnSpPr>
            <p:nvPr/>
          </p:nvCxnSpPr>
          <p:spPr>
            <a:xfrm>
              <a:off x="11883362" y="702471"/>
              <a:ext cx="13606" cy="6386012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2" name="Скругленный прямоугольник 61">
            <a:extLst>
              <a:ext uri="{FF2B5EF4-FFF2-40B4-BE49-F238E27FC236}">
                <a16:creationId xmlns:a16="http://schemas.microsoft.com/office/drawing/2014/main" xmlns="" id="{7B2D3090-1306-F04D-BDA5-B1C819FDA392}"/>
              </a:ext>
            </a:extLst>
          </p:cNvPr>
          <p:cNvSpPr/>
          <p:nvPr/>
        </p:nvSpPr>
        <p:spPr>
          <a:xfrm>
            <a:off x="3437824" y="2395958"/>
            <a:ext cx="4756817" cy="30935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latin typeface="Tw Cen MT" panose="020B0602020104020603" pitchFamily="34" charset="0"/>
              </a:rPr>
              <a:t>Floor Plan</a:t>
            </a:r>
            <a:endParaRPr lang="ru-RU" sz="1200" dirty="0"/>
          </a:p>
        </p:txBody>
      </p:sp>
      <p:sp>
        <p:nvSpPr>
          <p:cNvPr id="361" name="Скругленный прямоугольник 74">
            <a:extLst>
              <a:ext uri="{FF2B5EF4-FFF2-40B4-BE49-F238E27FC236}">
                <a16:creationId xmlns:a16="http://schemas.microsoft.com/office/drawing/2014/main" xmlns="" id="{D42E50AE-0D64-5A43-BEAB-208A4D5D40D0}"/>
              </a:ext>
            </a:extLst>
          </p:cNvPr>
          <p:cNvSpPr/>
          <p:nvPr/>
        </p:nvSpPr>
        <p:spPr>
          <a:xfrm>
            <a:off x="1987049" y="1902245"/>
            <a:ext cx="4890142" cy="28190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" sz="1200" dirty="0" smtClean="0">
                <a:latin typeface="Tw Cen MT" panose="020B0602020104020603" pitchFamily="34" charset="0"/>
              </a:rPr>
              <a:t>Image Collection</a:t>
            </a:r>
            <a:endParaRPr lang="ru-RU" sz="1200" dirty="0"/>
          </a:p>
        </p:txBody>
      </p:sp>
      <p:sp>
        <p:nvSpPr>
          <p:cNvPr id="365" name="Скругленный прямоугольник 79">
            <a:extLst>
              <a:ext uri="{FF2B5EF4-FFF2-40B4-BE49-F238E27FC236}">
                <a16:creationId xmlns:a16="http://schemas.microsoft.com/office/drawing/2014/main" xmlns="" id="{93580502-358F-2045-8D98-0C6493EBC003}"/>
              </a:ext>
            </a:extLst>
          </p:cNvPr>
          <p:cNvSpPr/>
          <p:nvPr/>
        </p:nvSpPr>
        <p:spPr>
          <a:xfrm>
            <a:off x="1937746" y="2956346"/>
            <a:ext cx="7514501" cy="333374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" sz="1200" dirty="0" smtClean="0">
                <a:latin typeface="Tw Cen MT" panose="020B0602020104020603" pitchFamily="34" charset="0"/>
              </a:rPr>
              <a:t>Map Design</a:t>
            </a:r>
            <a:endParaRPr lang="ru-RU" sz="1200" dirty="0"/>
          </a:p>
        </p:txBody>
      </p:sp>
      <p:sp>
        <p:nvSpPr>
          <p:cNvPr id="372" name="TextBox 87">
            <a:extLst>
              <a:ext uri="{FF2B5EF4-FFF2-40B4-BE49-F238E27FC236}">
                <a16:creationId xmlns:a16="http://schemas.microsoft.com/office/drawing/2014/main" xmlns="" id="{9FAB9B5B-5CD3-F246-9C6A-379B8AA306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8425" y="1862138"/>
            <a:ext cx="842963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9pPr>
          </a:lstStyle>
          <a:p>
            <a:pPr algn="ctr" eaLnBrk="1" hangingPunct="1"/>
            <a:r>
              <a:rPr lang="en-US" altLang="ru-RU" sz="1000" dirty="0" err="1">
                <a:solidFill>
                  <a:schemeClr val="bg2"/>
                </a:solidFill>
                <a:latin typeface="Tw Cen MT" panose="020B0602020104020603" pitchFamily="34" charset="0"/>
              </a:rPr>
              <a:t>Jule</a:t>
            </a:r>
            <a:r>
              <a:rPr lang="en-US" altLang="ru-RU" sz="1000" dirty="0">
                <a:solidFill>
                  <a:schemeClr val="bg2"/>
                </a:solidFill>
                <a:latin typeface="Tw Cen MT" panose="020B0602020104020603" pitchFamily="34" charset="0"/>
              </a:rPr>
              <a:t> 18 2019</a:t>
            </a:r>
            <a:endParaRPr lang="ru-RU" altLang="ru-RU" sz="1000" dirty="0">
              <a:solidFill>
                <a:schemeClr val="bg2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09600" y="264545"/>
            <a:ext cx="590550" cy="678940"/>
            <a:chOff x="7278688" y="2625725"/>
            <a:chExt cx="301625" cy="39687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78" name="Freeform 81">
              <a:extLst>
                <a:ext uri="{FF2B5EF4-FFF2-40B4-BE49-F238E27FC236}">
                  <a16:creationId xmlns:a16="http://schemas.microsoft.com/office/drawing/2014/main" xmlns="" id="{D9EE32AF-CD58-3E4E-BFD2-54EC06A852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78688" y="2625725"/>
              <a:ext cx="301625" cy="396875"/>
            </a:xfrm>
            <a:custGeom>
              <a:avLst/>
              <a:gdLst>
                <a:gd name="T0" fmla="*/ 2147483646 w 259"/>
                <a:gd name="T1" fmla="*/ 2147483646 h 339"/>
                <a:gd name="T2" fmla="*/ 2147483646 w 259"/>
                <a:gd name="T3" fmla="*/ 2147483646 h 339"/>
                <a:gd name="T4" fmla="*/ 2147483646 w 259"/>
                <a:gd name="T5" fmla="*/ 2147483646 h 339"/>
                <a:gd name="T6" fmla="*/ 2147483646 w 259"/>
                <a:gd name="T7" fmla="*/ 2147483646 h 339"/>
                <a:gd name="T8" fmla="*/ 2147483646 w 259"/>
                <a:gd name="T9" fmla="*/ 2147483646 h 339"/>
                <a:gd name="T10" fmla="*/ 2147483646 w 259"/>
                <a:gd name="T11" fmla="*/ 2147483646 h 339"/>
                <a:gd name="T12" fmla="*/ 2147483646 w 259"/>
                <a:gd name="T13" fmla="*/ 2147483646 h 339"/>
                <a:gd name="T14" fmla="*/ 2147483646 w 259"/>
                <a:gd name="T15" fmla="*/ 2147483646 h 339"/>
                <a:gd name="T16" fmla="*/ 2147483646 w 259"/>
                <a:gd name="T17" fmla="*/ 2147483646 h 339"/>
                <a:gd name="T18" fmla="*/ 2147483646 w 259"/>
                <a:gd name="T19" fmla="*/ 2147483646 h 339"/>
                <a:gd name="T20" fmla="*/ 2147483646 w 259"/>
                <a:gd name="T21" fmla="*/ 2147483646 h 339"/>
                <a:gd name="T22" fmla="*/ 2147483646 w 259"/>
                <a:gd name="T23" fmla="*/ 2147483646 h 339"/>
                <a:gd name="T24" fmla="*/ 2147483646 w 259"/>
                <a:gd name="T25" fmla="*/ 0 h 339"/>
                <a:gd name="T26" fmla="*/ 2147483646 w 259"/>
                <a:gd name="T27" fmla="*/ 0 h 339"/>
                <a:gd name="T28" fmla="*/ 2147483646 w 259"/>
                <a:gd name="T29" fmla="*/ 0 h 339"/>
                <a:gd name="T30" fmla="*/ 0 w 259"/>
                <a:gd name="T31" fmla="*/ 2147483646 h 339"/>
                <a:gd name="T32" fmla="*/ 0 w 259"/>
                <a:gd name="T33" fmla="*/ 2147483646 h 339"/>
                <a:gd name="T34" fmla="*/ 2147483646 w 259"/>
                <a:gd name="T35" fmla="*/ 2147483646 h 339"/>
                <a:gd name="T36" fmla="*/ 2147483646 w 259"/>
                <a:gd name="T37" fmla="*/ 2147483646 h 339"/>
                <a:gd name="T38" fmla="*/ 2147483646 w 259"/>
                <a:gd name="T39" fmla="*/ 2147483646 h 339"/>
                <a:gd name="T40" fmla="*/ 2147483646 w 259"/>
                <a:gd name="T41" fmla="*/ 2147483646 h 339"/>
                <a:gd name="T42" fmla="*/ 2147483646 w 259"/>
                <a:gd name="T43" fmla="*/ 0 h 3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59" h="339">
                  <a:moveTo>
                    <a:pt x="249" y="309"/>
                  </a:moveTo>
                  <a:lnTo>
                    <a:pt x="249" y="309"/>
                  </a:lnTo>
                  <a:cubicBezTo>
                    <a:pt x="249" y="320"/>
                    <a:pt x="240" y="329"/>
                    <a:pt x="229" y="329"/>
                  </a:cubicBezTo>
                  <a:lnTo>
                    <a:pt x="29" y="329"/>
                  </a:lnTo>
                  <a:cubicBezTo>
                    <a:pt x="24" y="329"/>
                    <a:pt x="19" y="327"/>
                    <a:pt x="15" y="323"/>
                  </a:cubicBezTo>
                  <a:cubicBezTo>
                    <a:pt x="12" y="320"/>
                    <a:pt x="9" y="315"/>
                    <a:pt x="9" y="309"/>
                  </a:cubicBezTo>
                  <a:lnTo>
                    <a:pt x="9" y="30"/>
                  </a:lnTo>
                  <a:cubicBezTo>
                    <a:pt x="9" y="24"/>
                    <a:pt x="12" y="19"/>
                    <a:pt x="15" y="15"/>
                  </a:cubicBezTo>
                  <a:cubicBezTo>
                    <a:pt x="19" y="12"/>
                    <a:pt x="24" y="10"/>
                    <a:pt x="29" y="10"/>
                  </a:cubicBezTo>
                  <a:lnTo>
                    <a:pt x="229" y="10"/>
                  </a:lnTo>
                  <a:cubicBezTo>
                    <a:pt x="240" y="10"/>
                    <a:pt x="249" y="19"/>
                    <a:pt x="249" y="30"/>
                  </a:cubicBezTo>
                  <a:lnTo>
                    <a:pt x="249" y="309"/>
                  </a:lnTo>
                  <a:close/>
                  <a:moveTo>
                    <a:pt x="229" y="0"/>
                  </a:moveTo>
                  <a:lnTo>
                    <a:pt x="229" y="0"/>
                  </a:lnTo>
                  <a:lnTo>
                    <a:pt x="29" y="0"/>
                  </a:lnTo>
                  <a:cubicBezTo>
                    <a:pt x="13" y="0"/>
                    <a:pt x="0" y="13"/>
                    <a:pt x="0" y="30"/>
                  </a:cubicBezTo>
                  <a:lnTo>
                    <a:pt x="0" y="309"/>
                  </a:lnTo>
                  <a:cubicBezTo>
                    <a:pt x="0" y="326"/>
                    <a:pt x="13" y="339"/>
                    <a:pt x="29" y="339"/>
                  </a:cubicBezTo>
                  <a:lnTo>
                    <a:pt x="229" y="339"/>
                  </a:lnTo>
                  <a:cubicBezTo>
                    <a:pt x="246" y="339"/>
                    <a:pt x="259" y="326"/>
                    <a:pt x="259" y="309"/>
                  </a:cubicBezTo>
                  <a:lnTo>
                    <a:pt x="259" y="30"/>
                  </a:lnTo>
                  <a:cubicBezTo>
                    <a:pt x="259" y="13"/>
                    <a:pt x="246" y="0"/>
                    <a:pt x="229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ru-RU"/>
            </a:p>
          </p:txBody>
        </p:sp>
        <p:sp>
          <p:nvSpPr>
            <p:cNvPr id="379" name="Freeform 82">
              <a:extLst>
                <a:ext uri="{FF2B5EF4-FFF2-40B4-BE49-F238E27FC236}">
                  <a16:creationId xmlns:a16="http://schemas.microsoft.com/office/drawing/2014/main" xmlns="" id="{10CCDACE-8256-F642-94E5-2A984553E4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13613" y="2673350"/>
              <a:ext cx="231775" cy="290513"/>
            </a:xfrm>
            <a:custGeom>
              <a:avLst/>
              <a:gdLst>
                <a:gd name="T0" fmla="*/ 2147483646 w 199"/>
                <a:gd name="T1" fmla="*/ 2147483646 h 248"/>
                <a:gd name="T2" fmla="*/ 2147483646 w 199"/>
                <a:gd name="T3" fmla="*/ 2147483646 h 248"/>
                <a:gd name="T4" fmla="*/ 2147483646 w 199"/>
                <a:gd name="T5" fmla="*/ 2147483646 h 248"/>
                <a:gd name="T6" fmla="*/ 2147483646 w 199"/>
                <a:gd name="T7" fmla="*/ 2147483646 h 248"/>
                <a:gd name="T8" fmla="*/ 2147483646 w 199"/>
                <a:gd name="T9" fmla="*/ 2147483646 h 248"/>
                <a:gd name="T10" fmla="*/ 2147483646 w 199"/>
                <a:gd name="T11" fmla="*/ 2147483646 h 248"/>
                <a:gd name="T12" fmla="*/ 0 w 199"/>
                <a:gd name="T13" fmla="*/ 2147483646 h 248"/>
                <a:gd name="T14" fmla="*/ 0 w 199"/>
                <a:gd name="T15" fmla="*/ 2147483646 h 248"/>
                <a:gd name="T16" fmla="*/ 2147483646 w 199"/>
                <a:gd name="T17" fmla="*/ 2147483646 h 248"/>
                <a:gd name="T18" fmla="*/ 2147483646 w 199"/>
                <a:gd name="T19" fmla="*/ 0 h 248"/>
                <a:gd name="T20" fmla="*/ 0 w 199"/>
                <a:gd name="T21" fmla="*/ 0 h 248"/>
                <a:gd name="T22" fmla="*/ 0 w 199"/>
                <a:gd name="T23" fmla="*/ 2147483646 h 2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9" h="248">
                  <a:moveTo>
                    <a:pt x="5" y="5"/>
                  </a:moveTo>
                  <a:lnTo>
                    <a:pt x="5" y="5"/>
                  </a:lnTo>
                  <a:lnTo>
                    <a:pt x="194" y="5"/>
                  </a:lnTo>
                  <a:lnTo>
                    <a:pt x="194" y="243"/>
                  </a:lnTo>
                  <a:lnTo>
                    <a:pt x="5" y="243"/>
                  </a:lnTo>
                  <a:lnTo>
                    <a:pt x="5" y="5"/>
                  </a:lnTo>
                  <a:close/>
                  <a:moveTo>
                    <a:pt x="0" y="248"/>
                  </a:moveTo>
                  <a:lnTo>
                    <a:pt x="0" y="248"/>
                  </a:lnTo>
                  <a:lnTo>
                    <a:pt x="199" y="248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24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ru-RU"/>
            </a:p>
          </p:txBody>
        </p:sp>
        <p:sp>
          <p:nvSpPr>
            <p:cNvPr id="380" name="Freeform 83">
              <a:extLst>
                <a:ext uri="{FF2B5EF4-FFF2-40B4-BE49-F238E27FC236}">
                  <a16:creationId xmlns:a16="http://schemas.microsoft.com/office/drawing/2014/main" xmlns="" id="{519FC70D-0C26-8B4D-A114-BE88D1359F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10450" y="2968625"/>
              <a:ext cx="36513" cy="36513"/>
            </a:xfrm>
            <a:custGeom>
              <a:avLst/>
              <a:gdLst>
                <a:gd name="T0" fmla="*/ 2147483646 w 30"/>
                <a:gd name="T1" fmla="*/ 2147483646 h 30"/>
                <a:gd name="T2" fmla="*/ 2147483646 w 30"/>
                <a:gd name="T3" fmla="*/ 2147483646 h 30"/>
                <a:gd name="T4" fmla="*/ 2147483646 w 30"/>
                <a:gd name="T5" fmla="*/ 2147483646 h 30"/>
                <a:gd name="T6" fmla="*/ 2147483646 w 30"/>
                <a:gd name="T7" fmla="*/ 2147483646 h 30"/>
                <a:gd name="T8" fmla="*/ 2147483646 w 30"/>
                <a:gd name="T9" fmla="*/ 2147483646 h 30"/>
                <a:gd name="T10" fmla="*/ 2147483646 w 30"/>
                <a:gd name="T11" fmla="*/ 2147483646 h 30"/>
                <a:gd name="T12" fmla="*/ 2147483646 w 30"/>
                <a:gd name="T13" fmla="*/ 0 h 30"/>
                <a:gd name="T14" fmla="*/ 2147483646 w 30"/>
                <a:gd name="T15" fmla="*/ 0 h 30"/>
                <a:gd name="T16" fmla="*/ 0 w 30"/>
                <a:gd name="T17" fmla="*/ 2147483646 h 30"/>
                <a:gd name="T18" fmla="*/ 2147483646 w 30"/>
                <a:gd name="T19" fmla="*/ 2147483646 h 30"/>
                <a:gd name="T20" fmla="*/ 2147483646 w 30"/>
                <a:gd name="T21" fmla="*/ 2147483646 h 30"/>
                <a:gd name="T22" fmla="*/ 2147483646 w 30"/>
                <a:gd name="T23" fmla="*/ 0 h 3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0" h="30">
                  <a:moveTo>
                    <a:pt x="15" y="25"/>
                  </a:moveTo>
                  <a:lnTo>
                    <a:pt x="15" y="25"/>
                  </a:lnTo>
                  <a:cubicBezTo>
                    <a:pt x="10" y="25"/>
                    <a:pt x="5" y="20"/>
                    <a:pt x="5" y="15"/>
                  </a:cubicBezTo>
                  <a:cubicBezTo>
                    <a:pt x="5" y="9"/>
                    <a:pt x="10" y="5"/>
                    <a:pt x="15" y="5"/>
                  </a:cubicBezTo>
                  <a:cubicBezTo>
                    <a:pt x="21" y="5"/>
                    <a:pt x="25" y="9"/>
                    <a:pt x="25" y="15"/>
                  </a:cubicBezTo>
                  <a:cubicBezTo>
                    <a:pt x="25" y="20"/>
                    <a:pt x="21" y="25"/>
                    <a:pt x="15" y="25"/>
                  </a:cubicBezTo>
                  <a:close/>
                  <a:moveTo>
                    <a:pt x="15" y="0"/>
                  </a:moveTo>
                  <a:lnTo>
                    <a:pt x="15" y="0"/>
                  </a:ln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24" y="30"/>
                    <a:pt x="30" y="23"/>
                    <a:pt x="30" y="15"/>
                  </a:cubicBezTo>
                  <a:cubicBezTo>
                    <a:pt x="30" y="7"/>
                    <a:pt x="24" y="0"/>
                    <a:pt x="15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ru-RU"/>
            </a:p>
          </p:txBody>
        </p:sp>
        <p:sp>
          <p:nvSpPr>
            <p:cNvPr id="381" name="Freeform 84">
              <a:extLst>
                <a:ext uri="{FF2B5EF4-FFF2-40B4-BE49-F238E27FC236}">
                  <a16:creationId xmlns:a16="http://schemas.microsoft.com/office/drawing/2014/main" xmlns="" id="{659A78D0-B2A4-9D41-A31E-293112913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150" y="2647950"/>
              <a:ext cx="11113" cy="12700"/>
            </a:xfrm>
            <a:custGeom>
              <a:avLst/>
              <a:gdLst>
                <a:gd name="T0" fmla="*/ 2147483646 w 10"/>
                <a:gd name="T1" fmla="*/ 2147483646 h 10"/>
                <a:gd name="T2" fmla="*/ 2147483646 w 10"/>
                <a:gd name="T3" fmla="*/ 2147483646 h 10"/>
                <a:gd name="T4" fmla="*/ 2147483646 w 10"/>
                <a:gd name="T5" fmla="*/ 2147483646 h 10"/>
                <a:gd name="T6" fmla="*/ 2147483646 w 10"/>
                <a:gd name="T7" fmla="*/ 0 h 10"/>
                <a:gd name="T8" fmla="*/ 0 w 10"/>
                <a:gd name="T9" fmla="*/ 2147483646 h 10"/>
                <a:gd name="T10" fmla="*/ 2147483646 w 10"/>
                <a:gd name="T11" fmla="*/ 2147483646 h 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0" h="10">
                  <a:moveTo>
                    <a:pt x="5" y="10"/>
                  </a:moveTo>
                  <a:lnTo>
                    <a:pt x="5" y="10"/>
                  </a:lnTo>
                  <a:cubicBezTo>
                    <a:pt x="8" y="10"/>
                    <a:pt x="10" y="8"/>
                    <a:pt x="10" y="5"/>
                  </a:cubicBezTo>
                  <a:cubicBezTo>
                    <a:pt x="10" y="3"/>
                    <a:pt x="8" y="0"/>
                    <a:pt x="5" y="0"/>
                  </a:cubicBezTo>
                  <a:cubicBezTo>
                    <a:pt x="3" y="0"/>
                    <a:pt x="0" y="3"/>
                    <a:pt x="0" y="5"/>
                  </a:cubicBezTo>
                  <a:cubicBezTo>
                    <a:pt x="0" y="8"/>
                    <a:pt x="3" y="10"/>
                    <a:pt x="5" y="1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ru-RU"/>
            </a:p>
          </p:txBody>
        </p:sp>
        <p:sp>
          <p:nvSpPr>
            <p:cNvPr id="382" name="Freeform 85">
              <a:extLst>
                <a:ext uri="{FF2B5EF4-FFF2-40B4-BE49-F238E27FC236}">
                  <a16:creationId xmlns:a16="http://schemas.microsoft.com/office/drawing/2014/main" xmlns="" id="{CEA8C8FE-501F-1449-883D-89DDF4035D8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5688" y="2754313"/>
              <a:ext cx="46037" cy="139700"/>
            </a:xfrm>
            <a:custGeom>
              <a:avLst/>
              <a:gdLst>
                <a:gd name="T0" fmla="*/ 0 w 40"/>
                <a:gd name="T1" fmla="*/ 2147483646 h 120"/>
                <a:gd name="T2" fmla="*/ 0 w 40"/>
                <a:gd name="T3" fmla="*/ 2147483646 h 120"/>
                <a:gd name="T4" fmla="*/ 2147483646 w 40"/>
                <a:gd name="T5" fmla="*/ 2147483646 h 120"/>
                <a:gd name="T6" fmla="*/ 2147483646 w 40"/>
                <a:gd name="T7" fmla="*/ 0 h 120"/>
                <a:gd name="T8" fmla="*/ 0 w 40"/>
                <a:gd name="T9" fmla="*/ 0 h 120"/>
                <a:gd name="T10" fmla="*/ 0 w 40"/>
                <a:gd name="T11" fmla="*/ 2147483646 h 1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0" h="120">
                  <a:moveTo>
                    <a:pt x="0" y="120"/>
                  </a:moveTo>
                  <a:lnTo>
                    <a:pt x="0" y="120"/>
                  </a:lnTo>
                  <a:lnTo>
                    <a:pt x="40" y="120"/>
                  </a:lnTo>
                  <a:lnTo>
                    <a:pt x="40" y="0"/>
                  </a:lnTo>
                  <a:lnTo>
                    <a:pt x="0" y="0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ru-RU"/>
            </a:p>
          </p:txBody>
        </p:sp>
        <p:sp>
          <p:nvSpPr>
            <p:cNvPr id="383" name="Freeform 86">
              <a:extLst>
                <a:ext uri="{FF2B5EF4-FFF2-40B4-BE49-F238E27FC236}">
                  <a16:creationId xmlns:a16="http://schemas.microsoft.com/office/drawing/2014/main" xmlns="" id="{8EE2C30E-7F52-8D4F-BDC1-8AA7DE0696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6950" y="2789238"/>
              <a:ext cx="46038" cy="104775"/>
            </a:xfrm>
            <a:custGeom>
              <a:avLst/>
              <a:gdLst>
                <a:gd name="T0" fmla="*/ 0 w 40"/>
                <a:gd name="T1" fmla="*/ 2147483646 h 90"/>
                <a:gd name="T2" fmla="*/ 0 w 40"/>
                <a:gd name="T3" fmla="*/ 2147483646 h 90"/>
                <a:gd name="T4" fmla="*/ 2147483646 w 40"/>
                <a:gd name="T5" fmla="*/ 2147483646 h 90"/>
                <a:gd name="T6" fmla="*/ 2147483646 w 40"/>
                <a:gd name="T7" fmla="*/ 0 h 90"/>
                <a:gd name="T8" fmla="*/ 0 w 40"/>
                <a:gd name="T9" fmla="*/ 0 h 90"/>
                <a:gd name="T10" fmla="*/ 0 w 40"/>
                <a:gd name="T11" fmla="*/ 2147483646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0" h="90">
                  <a:moveTo>
                    <a:pt x="0" y="90"/>
                  </a:moveTo>
                  <a:lnTo>
                    <a:pt x="0" y="90"/>
                  </a:lnTo>
                  <a:lnTo>
                    <a:pt x="40" y="90"/>
                  </a:lnTo>
                  <a:lnTo>
                    <a:pt x="40" y="0"/>
                  </a:lnTo>
                  <a:lnTo>
                    <a:pt x="0" y="0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ru-RU"/>
            </a:p>
          </p:txBody>
        </p:sp>
        <p:sp>
          <p:nvSpPr>
            <p:cNvPr id="384" name="Freeform 87">
              <a:extLst>
                <a:ext uri="{FF2B5EF4-FFF2-40B4-BE49-F238E27FC236}">
                  <a16:creationId xmlns:a16="http://schemas.microsoft.com/office/drawing/2014/main" xmlns="" id="{4488F21C-F06F-7542-93D4-88204424C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4425" y="2789238"/>
              <a:ext cx="46038" cy="104775"/>
            </a:xfrm>
            <a:custGeom>
              <a:avLst/>
              <a:gdLst>
                <a:gd name="T0" fmla="*/ 0 w 40"/>
                <a:gd name="T1" fmla="*/ 2147483646 h 90"/>
                <a:gd name="T2" fmla="*/ 0 w 40"/>
                <a:gd name="T3" fmla="*/ 2147483646 h 90"/>
                <a:gd name="T4" fmla="*/ 2147483646 w 40"/>
                <a:gd name="T5" fmla="*/ 2147483646 h 90"/>
                <a:gd name="T6" fmla="*/ 2147483646 w 40"/>
                <a:gd name="T7" fmla="*/ 0 h 90"/>
                <a:gd name="T8" fmla="*/ 0 w 40"/>
                <a:gd name="T9" fmla="*/ 0 h 90"/>
                <a:gd name="T10" fmla="*/ 0 w 40"/>
                <a:gd name="T11" fmla="*/ 2147483646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0" h="90">
                  <a:moveTo>
                    <a:pt x="0" y="90"/>
                  </a:moveTo>
                  <a:lnTo>
                    <a:pt x="0" y="90"/>
                  </a:lnTo>
                  <a:lnTo>
                    <a:pt x="40" y="90"/>
                  </a:lnTo>
                  <a:lnTo>
                    <a:pt x="40" y="0"/>
                  </a:lnTo>
                  <a:lnTo>
                    <a:pt x="0" y="0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ru-RU"/>
            </a:p>
          </p:txBody>
        </p:sp>
      </p:grpSp>
      <p:cxnSp>
        <p:nvCxnSpPr>
          <p:cNvPr id="385" name="Прямая соединительная линия 25">
            <a:extLst>
              <a:ext uri="{FF2B5EF4-FFF2-40B4-BE49-F238E27FC236}">
                <a16:creationId xmlns:a16="http://schemas.microsoft.com/office/drawing/2014/main" xmlns="" id="{6D1A849E-3730-E643-BA34-9A3C6614C2B1}"/>
              </a:ext>
            </a:extLst>
          </p:cNvPr>
          <p:cNvCxnSpPr>
            <a:cxnSpLocks/>
          </p:cNvCxnSpPr>
          <p:nvPr/>
        </p:nvCxnSpPr>
        <p:spPr bwMode="auto">
          <a:xfrm flipH="1">
            <a:off x="582254" y="2292237"/>
            <a:ext cx="11364404" cy="66415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Прямая соединительная линия 25">
            <a:extLst>
              <a:ext uri="{FF2B5EF4-FFF2-40B4-BE49-F238E27FC236}">
                <a16:creationId xmlns:a16="http://schemas.microsoft.com/office/drawing/2014/main" xmlns="" id="{6D1A849E-3730-E643-BA34-9A3C6614C2B1}"/>
              </a:ext>
            </a:extLst>
          </p:cNvPr>
          <p:cNvCxnSpPr>
            <a:cxnSpLocks/>
          </p:cNvCxnSpPr>
          <p:nvPr/>
        </p:nvCxnSpPr>
        <p:spPr bwMode="auto">
          <a:xfrm flipH="1">
            <a:off x="557314" y="2865857"/>
            <a:ext cx="11389344" cy="3175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Прямая соединительная линия 25">
            <a:extLst>
              <a:ext uri="{FF2B5EF4-FFF2-40B4-BE49-F238E27FC236}">
                <a16:creationId xmlns:a16="http://schemas.microsoft.com/office/drawing/2014/main" xmlns="" id="{6D1A849E-3730-E643-BA34-9A3C6614C2B1}"/>
              </a:ext>
            </a:extLst>
          </p:cNvPr>
          <p:cNvCxnSpPr>
            <a:cxnSpLocks/>
          </p:cNvCxnSpPr>
          <p:nvPr/>
        </p:nvCxnSpPr>
        <p:spPr bwMode="auto">
          <a:xfrm flipH="1">
            <a:off x="544825" y="3381795"/>
            <a:ext cx="11348307" cy="30918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Прямая соединительная линия 25">
            <a:extLst>
              <a:ext uri="{FF2B5EF4-FFF2-40B4-BE49-F238E27FC236}">
                <a16:creationId xmlns:a16="http://schemas.microsoft.com/office/drawing/2014/main" xmlns="" id="{6D1A849E-3730-E643-BA34-9A3C6614C2B1}"/>
              </a:ext>
            </a:extLst>
          </p:cNvPr>
          <p:cNvCxnSpPr>
            <a:cxnSpLocks/>
          </p:cNvCxnSpPr>
          <p:nvPr/>
        </p:nvCxnSpPr>
        <p:spPr bwMode="auto">
          <a:xfrm flipH="1">
            <a:off x="549005" y="3927895"/>
            <a:ext cx="11344127" cy="1905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Прямая соединительная линия 25">
            <a:extLst>
              <a:ext uri="{FF2B5EF4-FFF2-40B4-BE49-F238E27FC236}">
                <a16:creationId xmlns:a16="http://schemas.microsoft.com/office/drawing/2014/main" xmlns="" id="{6D1A849E-3730-E643-BA34-9A3C6614C2B1}"/>
              </a:ext>
            </a:extLst>
          </p:cNvPr>
          <p:cNvCxnSpPr>
            <a:cxnSpLocks/>
          </p:cNvCxnSpPr>
          <p:nvPr/>
        </p:nvCxnSpPr>
        <p:spPr bwMode="auto">
          <a:xfrm flipH="1">
            <a:off x="557860" y="4467645"/>
            <a:ext cx="11360193" cy="10814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Прямая соединительная линия 25">
            <a:extLst>
              <a:ext uri="{FF2B5EF4-FFF2-40B4-BE49-F238E27FC236}">
                <a16:creationId xmlns:a16="http://schemas.microsoft.com/office/drawing/2014/main" xmlns="" id="{6D1A849E-3730-E643-BA34-9A3C6614C2B1}"/>
              </a:ext>
            </a:extLst>
          </p:cNvPr>
          <p:cNvCxnSpPr>
            <a:cxnSpLocks/>
          </p:cNvCxnSpPr>
          <p:nvPr/>
        </p:nvCxnSpPr>
        <p:spPr bwMode="auto">
          <a:xfrm flipH="1">
            <a:off x="548458" y="4977232"/>
            <a:ext cx="11352133" cy="40268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Прямая соединительная линия 25">
            <a:extLst>
              <a:ext uri="{FF2B5EF4-FFF2-40B4-BE49-F238E27FC236}">
                <a16:creationId xmlns:a16="http://schemas.microsoft.com/office/drawing/2014/main" xmlns="" id="{6D1A849E-3730-E643-BA34-9A3C6614C2B1}"/>
              </a:ext>
            </a:extLst>
          </p:cNvPr>
          <p:cNvCxnSpPr>
            <a:cxnSpLocks/>
          </p:cNvCxnSpPr>
          <p:nvPr/>
        </p:nvCxnSpPr>
        <p:spPr bwMode="auto">
          <a:xfrm flipH="1">
            <a:off x="557313" y="5514572"/>
            <a:ext cx="11360740" cy="34442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Прямая соединительная линия 25">
            <a:extLst>
              <a:ext uri="{FF2B5EF4-FFF2-40B4-BE49-F238E27FC236}">
                <a16:creationId xmlns:a16="http://schemas.microsoft.com/office/drawing/2014/main" xmlns="" id="{6D1A849E-3730-E643-BA34-9A3C6614C2B1}"/>
              </a:ext>
            </a:extLst>
          </p:cNvPr>
          <p:cNvCxnSpPr>
            <a:cxnSpLocks/>
          </p:cNvCxnSpPr>
          <p:nvPr/>
        </p:nvCxnSpPr>
        <p:spPr bwMode="auto">
          <a:xfrm flipH="1">
            <a:off x="561493" y="6029683"/>
            <a:ext cx="11356560" cy="53563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Прямая соединительная линия 25">
            <a:extLst>
              <a:ext uri="{FF2B5EF4-FFF2-40B4-BE49-F238E27FC236}">
                <a16:creationId xmlns:a16="http://schemas.microsoft.com/office/drawing/2014/main" xmlns="" id="{6D1A849E-3730-E643-BA34-9A3C6614C2B1}"/>
              </a:ext>
            </a:extLst>
          </p:cNvPr>
          <p:cNvCxnSpPr>
            <a:cxnSpLocks/>
          </p:cNvCxnSpPr>
          <p:nvPr/>
        </p:nvCxnSpPr>
        <p:spPr bwMode="auto">
          <a:xfrm flipH="1">
            <a:off x="599980" y="6564529"/>
            <a:ext cx="11356173" cy="41744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Прямая соединительная линия 25">
            <a:extLst>
              <a:ext uri="{FF2B5EF4-FFF2-40B4-BE49-F238E27FC236}">
                <a16:creationId xmlns:a16="http://schemas.microsoft.com/office/drawing/2014/main" xmlns="" id="{6D1A849E-3730-E643-BA34-9A3C6614C2B1}"/>
              </a:ext>
            </a:extLst>
          </p:cNvPr>
          <p:cNvCxnSpPr>
            <a:cxnSpLocks/>
          </p:cNvCxnSpPr>
          <p:nvPr/>
        </p:nvCxnSpPr>
        <p:spPr bwMode="auto">
          <a:xfrm flipH="1">
            <a:off x="570348" y="1267245"/>
            <a:ext cx="11393324" cy="35793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Прямая соединительная линия 25">
            <a:extLst>
              <a:ext uri="{FF2B5EF4-FFF2-40B4-BE49-F238E27FC236}">
                <a16:creationId xmlns:a16="http://schemas.microsoft.com/office/drawing/2014/main" xmlns="" id="{6D1A849E-3730-E643-BA34-9A3C6614C2B1}"/>
              </a:ext>
            </a:extLst>
          </p:cNvPr>
          <p:cNvCxnSpPr>
            <a:cxnSpLocks/>
          </p:cNvCxnSpPr>
          <p:nvPr/>
        </p:nvCxnSpPr>
        <p:spPr bwMode="auto">
          <a:xfrm flipH="1">
            <a:off x="599980" y="1800645"/>
            <a:ext cx="11332360" cy="34889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Прямая соединительная линия 29">
            <a:extLst>
              <a:ext uri="{FF2B5EF4-FFF2-40B4-BE49-F238E27FC236}">
                <a16:creationId xmlns:a16="http://schemas.microsoft.com/office/drawing/2014/main" xmlns="" id="{BEDE38FE-D5D1-0542-B3D6-0E1E481ECFF3}"/>
              </a:ext>
            </a:extLst>
          </p:cNvPr>
          <p:cNvCxnSpPr>
            <a:cxnSpLocks/>
          </p:cNvCxnSpPr>
          <p:nvPr/>
        </p:nvCxnSpPr>
        <p:spPr bwMode="auto">
          <a:xfrm>
            <a:off x="8409654" y="1291852"/>
            <a:ext cx="32881" cy="5294846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Прямая соединительная линия 31">
            <a:extLst>
              <a:ext uri="{FF2B5EF4-FFF2-40B4-BE49-F238E27FC236}">
                <a16:creationId xmlns:a16="http://schemas.microsoft.com/office/drawing/2014/main" xmlns="" id="{2F257076-9938-954B-834A-C63072D355E7}"/>
              </a:ext>
            </a:extLst>
          </p:cNvPr>
          <p:cNvCxnSpPr>
            <a:cxnSpLocks/>
          </p:cNvCxnSpPr>
          <p:nvPr/>
        </p:nvCxnSpPr>
        <p:spPr bwMode="auto">
          <a:xfrm>
            <a:off x="9603478" y="1303038"/>
            <a:ext cx="19832" cy="5253294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Прямая соединительная линия 33">
            <a:extLst>
              <a:ext uri="{FF2B5EF4-FFF2-40B4-BE49-F238E27FC236}">
                <a16:creationId xmlns:a16="http://schemas.microsoft.com/office/drawing/2014/main" xmlns="" id="{712BB5C1-BF46-8F49-B35A-23A746579C1D}"/>
              </a:ext>
            </a:extLst>
          </p:cNvPr>
          <p:cNvCxnSpPr>
            <a:cxnSpLocks/>
          </p:cNvCxnSpPr>
          <p:nvPr/>
        </p:nvCxnSpPr>
        <p:spPr bwMode="auto">
          <a:xfrm>
            <a:off x="10785476" y="1317126"/>
            <a:ext cx="41965" cy="5269572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9" name="TextBox 9">
            <a:extLst>
              <a:ext uri="{FF2B5EF4-FFF2-40B4-BE49-F238E27FC236}">
                <a16:creationId xmlns:a16="http://schemas.microsoft.com/office/drawing/2014/main" xmlns="" id="{E5A7EB10-C412-DE4C-BC54-AFEDE41F91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3919" y="6190108"/>
            <a:ext cx="95571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9pPr>
          </a:lstStyle>
          <a:p>
            <a:pPr algn="ctr" eaLnBrk="1" hangingPunct="1"/>
            <a:r>
              <a:rPr lang="en-US" altLang="ru-RU" sz="1000" dirty="0" smtClean="0">
                <a:solidFill>
                  <a:schemeClr val="bg2"/>
                </a:solidFill>
                <a:latin typeface="Tw Cen MT" panose="020B0602020104020603" pitchFamily="34" charset="0"/>
              </a:rPr>
              <a:t>09/Dec./2022</a:t>
            </a:r>
            <a:endParaRPr lang="ru-RU" altLang="ru-RU" sz="1000" dirty="0">
              <a:solidFill>
                <a:schemeClr val="bg2"/>
              </a:solidFill>
            </a:endParaRPr>
          </a:p>
        </p:txBody>
      </p:sp>
      <p:sp>
        <p:nvSpPr>
          <p:cNvPr id="440" name="TextBox 9">
            <a:extLst>
              <a:ext uri="{FF2B5EF4-FFF2-40B4-BE49-F238E27FC236}">
                <a16:creationId xmlns:a16="http://schemas.microsoft.com/office/drawing/2014/main" xmlns="" id="{E5A7EB10-C412-DE4C-BC54-AFEDE41F91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8020" y="6175477"/>
            <a:ext cx="95571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9pPr>
          </a:lstStyle>
          <a:p>
            <a:pPr algn="ctr" eaLnBrk="1" hangingPunct="1"/>
            <a:r>
              <a:rPr lang="en-US" altLang="ru-RU" sz="1000" dirty="0" smtClean="0">
                <a:solidFill>
                  <a:schemeClr val="bg2"/>
                </a:solidFill>
                <a:latin typeface="Tw Cen MT" panose="020B0602020104020603" pitchFamily="34" charset="0"/>
              </a:rPr>
              <a:t>10/Dec./2022</a:t>
            </a:r>
            <a:endParaRPr lang="ru-RU" altLang="ru-RU" sz="1000" dirty="0">
              <a:solidFill>
                <a:schemeClr val="bg2"/>
              </a:solidFill>
            </a:endParaRPr>
          </a:p>
        </p:txBody>
      </p:sp>
      <p:sp>
        <p:nvSpPr>
          <p:cNvPr id="441" name="TextBox 9">
            <a:extLst>
              <a:ext uri="{FF2B5EF4-FFF2-40B4-BE49-F238E27FC236}">
                <a16:creationId xmlns:a16="http://schemas.microsoft.com/office/drawing/2014/main" xmlns="" id="{E5A7EB10-C412-DE4C-BC54-AFEDE41F91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7139" y="6177578"/>
            <a:ext cx="95571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9pPr>
          </a:lstStyle>
          <a:p>
            <a:pPr algn="ctr" eaLnBrk="1" hangingPunct="1"/>
            <a:r>
              <a:rPr lang="en-US" altLang="ru-RU" sz="1000" dirty="0" smtClean="0">
                <a:solidFill>
                  <a:schemeClr val="bg2"/>
                </a:solidFill>
                <a:latin typeface="Tw Cen MT" panose="020B0602020104020603" pitchFamily="34" charset="0"/>
              </a:rPr>
              <a:t>11/Dec./2022</a:t>
            </a:r>
            <a:endParaRPr lang="ru-RU" altLang="ru-RU" sz="1000" dirty="0">
              <a:solidFill>
                <a:schemeClr val="bg2"/>
              </a:solidFill>
            </a:endParaRPr>
          </a:p>
        </p:txBody>
      </p:sp>
      <p:sp>
        <p:nvSpPr>
          <p:cNvPr id="442" name="TextBox 9">
            <a:extLst>
              <a:ext uri="{FF2B5EF4-FFF2-40B4-BE49-F238E27FC236}">
                <a16:creationId xmlns:a16="http://schemas.microsoft.com/office/drawing/2014/main" xmlns="" id="{E5A7EB10-C412-DE4C-BC54-AFEDE41F91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3416" y="6198949"/>
            <a:ext cx="95571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9pPr>
          </a:lstStyle>
          <a:p>
            <a:pPr algn="ctr" eaLnBrk="1" hangingPunct="1"/>
            <a:r>
              <a:rPr lang="en-US" altLang="ru-RU" sz="1000" dirty="0" smtClean="0">
                <a:solidFill>
                  <a:schemeClr val="bg2"/>
                </a:solidFill>
                <a:latin typeface="Tw Cen MT" panose="020B0602020104020603" pitchFamily="34" charset="0"/>
              </a:rPr>
              <a:t>12/Dec./2022</a:t>
            </a:r>
            <a:endParaRPr lang="ru-RU" altLang="ru-RU" sz="1000" dirty="0">
              <a:solidFill>
                <a:schemeClr val="bg2"/>
              </a:solidFill>
            </a:endParaRPr>
          </a:p>
        </p:txBody>
      </p:sp>
      <p:sp>
        <p:nvSpPr>
          <p:cNvPr id="443" name="TextBox 9">
            <a:extLst>
              <a:ext uri="{FF2B5EF4-FFF2-40B4-BE49-F238E27FC236}">
                <a16:creationId xmlns:a16="http://schemas.microsoft.com/office/drawing/2014/main" xmlns="" id="{E5A7EB10-C412-DE4C-BC54-AFEDE41F91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52535" y="6201050"/>
            <a:ext cx="95571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9pPr>
          </a:lstStyle>
          <a:p>
            <a:pPr algn="ctr" eaLnBrk="1" hangingPunct="1"/>
            <a:r>
              <a:rPr lang="en-US" altLang="ru-RU" sz="1000" dirty="0" smtClean="0">
                <a:solidFill>
                  <a:schemeClr val="bg2"/>
                </a:solidFill>
                <a:latin typeface="Tw Cen MT" panose="020B0602020104020603" pitchFamily="34" charset="0"/>
              </a:rPr>
              <a:t>13/Dec./2022</a:t>
            </a:r>
            <a:endParaRPr lang="ru-RU" altLang="ru-RU" sz="1000" dirty="0">
              <a:solidFill>
                <a:schemeClr val="bg2"/>
              </a:solidFill>
            </a:endParaRPr>
          </a:p>
        </p:txBody>
      </p:sp>
      <p:sp>
        <p:nvSpPr>
          <p:cNvPr id="444" name="TextBox 9">
            <a:extLst>
              <a:ext uri="{FF2B5EF4-FFF2-40B4-BE49-F238E27FC236}">
                <a16:creationId xmlns:a16="http://schemas.microsoft.com/office/drawing/2014/main" xmlns="" id="{E5A7EB10-C412-DE4C-BC54-AFEDE41F91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8152" y="6175477"/>
            <a:ext cx="95571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9pPr>
          </a:lstStyle>
          <a:p>
            <a:pPr algn="ctr" eaLnBrk="1" hangingPunct="1"/>
            <a:r>
              <a:rPr lang="en-US" altLang="ru-RU" sz="1000" dirty="0" smtClean="0">
                <a:solidFill>
                  <a:schemeClr val="bg2"/>
                </a:solidFill>
                <a:latin typeface="Tw Cen MT" panose="020B0602020104020603" pitchFamily="34" charset="0"/>
              </a:rPr>
              <a:t>14/Dec./2022</a:t>
            </a:r>
            <a:endParaRPr lang="ru-RU" altLang="ru-RU" sz="1000" dirty="0">
              <a:solidFill>
                <a:schemeClr val="bg2"/>
              </a:solidFill>
            </a:endParaRPr>
          </a:p>
        </p:txBody>
      </p:sp>
      <p:sp>
        <p:nvSpPr>
          <p:cNvPr id="445" name="TextBox 9">
            <a:extLst>
              <a:ext uri="{FF2B5EF4-FFF2-40B4-BE49-F238E27FC236}">
                <a16:creationId xmlns:a16="http://schemas.microsoft.com/office/drawing/2014/main" xmlns="" id="{E5A7EB10-C412-DE4C-BC54-AFEDE41F91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59197" y="6188007"/>
            <a:ext cx="95571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ira Sans Light" panose="020B0403050000020004" pitchFamily="34" charset="0"/>
              </a:defRPr>
            </a:lvl9pPr>
          </a:lstStyle>
          <a:p>
            <a:pPr algn="ctr" eaLnBrk="1" hangingPunct="1"/>
            <a:r>
              <a:rPr lang="en-US" altLang="ru-RU" sz="1000" dirty="0" smtClean="0">
                <a:solidFill>
                  <a:schemeClr val="bg2"/>
                </a:solidFill>
                <a:latin typeface="Tw Cen MT" panose="020B0602020104020603" pitchFamily="34" charset="0"/>
              </a:rPr>
              <a:t>15/Dec./2022</a:t>
            </a:r>
            <a:endParaRPr lang="ru-RU" altLang="ru-RU" sz="1000" dirty="0">
              <a:solidFill>
                <a:schemeClr val="bg2"/>
              </a:solidFill>
            </a:endParaRPr>
          </a:p>
        </p:txBody>
      </p:sp>
      <p:sp>
        <p:nvSpPr>
          <p:cNvPr id="446" name="Скругленный прямоугольник 61">
            <a:extLst>
              <a:ext uri="{FF2B5EF4-FFF2-40B4-BE49-F238E27FC236}">
                <a16:creationId xmlns:a16="http://schemas.microsoft.com/office/drawing/2014/main" xmlns="" id="{7B2D3090-1306-F04D-BDA5-B1C819FDA392}"/>
              </a:ext>
            </a:extLst>
          </p:cNvPr>
          <p:cNvSpPr/>
          <p:nvPr/>
        </p:nvSpPr>
        <p:spPr>
          <a:xfrm>
            <a:off x="2086050" y="5644298"/>
            <a:ext cx="9831031" cy="307739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latin typeface="Tw Cen MT" panose="020B0602020104020603" pitchFamily="34" charset="0"/>
              </a:rPr>
              <a:t>Monitoring</a:t>
            </a:r>
            <a:endParaRPr lang="ru-RU" sz="1200" dirty="0"/>
          </a:p>
        </p:txBody>
      </p:sp>
      <p:sp>
        <p:nvSpPr>
          <p:cNvPr id="447" name="Скругленный прямоугольник 79">
            <a:extLst>
              <a:ext uri="{FF2B5EF4-FFF2-40B4-BE49-F238E27FC236}">
                <a16:creationId xmlns:a16="http://schemas.microsoft.com/office/drawing/2014/main" xmlns="" id="{93580502-358F-2045-8D98-0C6493EBC003}"/>
              </a:ext>
            </a:extLst>
          </p:cNvPr>
          <p:cNvSpPr/>
          <p:nvPr/>
        </p:nvSpPr>
        <p:spPr>
          <a:xfrm>
            <a:off x="4581526" y="3479387"/>
            <a:ext cx="1154686" cy="33420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" sz="1100" dirty="0" smtClean="0">
                <a:latin typeface="Tw Cen MT" panose="020B0602020104020603" pitchFamily="34" charset="0"/>
              </a:rPr>
              <a:t>Android app design</a:t>
            </a:r>
            <a:endParaRPr lang="ru-RU" sz="1100" dirty="0"/>
          </a:p>
        </p:txBody>
      </p:sp>
      <p:sp>
        <p:nvSpPr>
          <p:cNvPr id="448" name="Скругленный прямоугольник 79">
            <a:extLst>
              <a:ext uri="{FF2B5EF4-FFF2-40B4-BE49-F238E27FC236}">
                <a16:creationId xmlns:a16="http://schemas.microsoft.com/office/drawing/2014/main" xmlns="" id="{93580502-358F-2045-8D98-0C6493EBC003}"/>
              </a:ext>
            </a:extLst>
          </p:cNvPr>
          <p:cNvSpPr/>
          <p:nvPr/>
        </p:nvSpPr>
        <p:spPr>
          <a:xfrm>
            <a:off x="5919340" y="3988221"/>
            <a:ext cx="3587301" cy="38530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" sz="1200" dirty="0" smtClean="0">
                <a:latin typeface="Tw Cen MT" panose="020B0602020104020603" pitchFamily="34" charset="0"/>
              </a:rPr>
              <a:t>Andoid development</a:t>
            </a:r>
            <a:endParaRPr lang="ru-RU" sz="1200" dirty="0"/>
          </a:p>
        </p:txBody>
      </p:sp>
      <p:sp>
        <p:nvSpPr>
          <p:cNvPr id="449" name="Скругленный прямоугольник 79">
            <a:extLst>
              <a:ext uri="{FF2B5EF4-FFF2-40B4-BE49-F238E27FC236}">
                <a16:creationId xmlns:a16="http://schemas.microsoft.com/office/drawing/2014/main" xmlns="" id="{93580502-358F-2045-8D98-0C6493EBC003}"/>
              </a:ext>
            </a:extLst>
          </p:cNvPr>
          <p:cNvSpPr/>
          <p:nvPr/>
        </p:nvSpPr>
        <p:spPr>
          <a:xfrm>
            <a:off x="9656764" y="4577388"/>
            <a:ext cx="1156205" cy="290513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" sz="1100" dirty="0" smtClean="0">
                <a:latin typeface="Tw Cen MT" panose="020B0602020104020603" pitchFamily="34" charset="0"/>
              </a:rPr>
              <a:t>App install</a:t>
            </a:r>
            <a:endParaRPr lang="ru-RU" sz="1100" dirty="0"/>
          </a:p>
        </p:txBody>
      </p:sp>
      <p:sp>
        <p:nvSpPr>
          <p:cNvPr id="450" name="Скругленный прямоугольник 79">
            <a:extLst>
              <a:ext uri="{FF2B5EF4-FFF2-40B4-BE49-F238E27FC236}">
                <a16:creationId xmlns:a16="http://schemas.microsoft.com/office/drawing/2014/main" xmlns="" id="{93580502-358F-2045-8D98-0C6493EBC003}"/>
              </a:ext>
            </a:extLst>
          </p:cNvPr>
          <p:cNvSpPr/>
          <p:nvPr/>
        </p:nvSpPr>
        <p:spPr>
          <a:xfrm>
            <a:off x="10889054" y="5095147"/>
            <a:ext cx="905204" cy="31606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" sz="1100" dirty="0" smtClean="0">
                <a:latin typeface="Tw Cen MT" panose="020B0602020104020603" pitchFamily="34" charset="0"/>
              </a:rPr>
              <a:t>Final Check</a:t>
            </a:r>
            <a:endParaRPr lang="ru-RU" sz="1100" dirty="0"/>
          </a:p>
        </p:txBody>
      </p:sp>
      <p:sp>
        <p:nvSpPr>
          <p:cNvPr id="451" name="Подзаголовок 2">
            <a:extLst>
              <a:ext uri="{FF2B5EF4-FFF2-40B4-BE49-F238E27FC236}">
                <a16:creationId xmlns:a16="http://schemas.microsoft.com/office/drawing/2014/main" xmlns="" id="{29DC773B-27FF-F84E-9F85-010B98623662}"/>
              </a:ext>
            </a:extLst>
          </p:cNvPr>
          <p:cNvSpPr txBox="1">
            <a:spLocks/>
          </p:cNvSpPr>
          <p:nvPr/>
        </p:nvSpPr>
        <p:spPr bwMode="auto">
          <a:xfrm>
            <a:off x="1023270" y="1405175"/>
            <a:ext cx="61626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ts val="19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1400" dirty="0" smtClean="0">
                <a:latin typeface="Tw Cen MT" panose="020B0602020104020603" pitchFamily="34" charset="0"/>
              </a:rPr>
              <a:t>Who</a:t>
            </a:r>
            <a:endParaRPr lang="ru-RU" sz="1400" dirty="0"/>
          </a:p>
        </p:txBody>
      </p:sp>
      <p:sp>
        <p:nvSpPr>
          <p:cNvPr id="452" name="Подзаголовок 2">
            <a:extLst>
              <a:ext uri="{FF2B5EF4-FFF2-40B4-BE49-F238E27FC236}">
                <a16:creationId xmlns:a16="http://schemas.microsoft.com/office/drawing/2014/main" xmlns="" id="{29DC773B-27FF-F84E-9F85-010B98623662}"/>
              </a:ext>
            </a:extLst>
          </p:cNvPr>
          <p:cNvSpPr txBox="1">
            <a:spLocks/>
          </p:cNvSpPr>
          <p:nvPr/>
        </p:nvSpPr>
        <p:spPr bwMode="auto">
          <a:xfrm>
            <a:off x="786624" y="1957624"/>
            <a:ext cx="862144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ts val="19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1400" dirty="0" smtClean="0">
                <a:latin typeface="Tw Cen MT" panose="020B0602020104020603" pitchFamily="34" charset="0"/>
              </a:rPr>
              <a:t>Everyone</a:t>
            </a:r>
            <a:endParaRPr lang="ru-RU" sz="1400" dirty="0"/>
          </a:p>
        </p:txBody>
      </p:sp>
      <p:sp>
        <p:nvSpPr>
          <p:cNvPr id="453" name="Подзаголовок 2">
            <a:extLst>
              <a:ext uri="{FF2B5EF4-FFF2-40B4-BE49-F238E27FC236}">
                <a16:creationId xmlns:a16="http://schemas.microsoft.com/office/drawing/2014/main" xmlns="" id="{29DC773B-27FF-F84E-9F85-010B98623662}"/>
              </a:ext>
            </a:extLst>
          </p:cNvPr>
          <p:cNvSpPr txBox="1">
            <a:spLocks/>
          </p:cNvSpPr>
          <p:nvPr/>
        </p:nvSpPr>
        <p:spPr bwMode="auto">
          <a:xfrm>
            <a:off x="2400812" y="1424408"/>
            <a:ext cx="61626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ts val="19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1400" dirty="0" smtClean="0">
                <a:latin typeface="Tw Cen MT" panose="020B0602020104020603" pitchFamily="34" charset="0"/>
              </a:rPr>
              <a:t>Task</a:t>
            </a:r>
            <a:endParaRPr lang="ru-RU" sz="1400" dirty="0"/>
          </a:p>
        </p:txBody>
      </p:sp>
      <p:sp>
        <p:nvSpPr>
          <p:cNvPr id="454" name="Подзаголовок 2">
            <a:extLst>
              <a:ext uri="{FF2B5EF4-FFF2-40B4-BE49-F238E27FC236}">
                <a16:creationId xmlns:a16="http://schemas.microsoft.com/office/drawing/2014/main" xmlns="" id="{29DC773B-27FF-F84E-9F85-010B98623662}"/>
              </a:ext>
            </a:extLst>
          </p:cNvPr>
          <p:cNvSpPr txBox="1">
            <a:spLocks/>
          </p:cNvSpPr>
          <p:nvPr/>
        </p:nvSpPr>
        <p:spPr bwMode="auto">
          <a:xfrm>
            <a:off x="3645108" y="1390802"/>
            <a:ext cx="61626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ts val="19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1400" dirty="0" smtClean="0">
                <a:latin typeface="Tw Cen MT" panose="020B0602020104020603" pitchFamily="34" charset="0"/>
              </a:rPr>
              <a:t>Task</a:t>
            </a:r>
            <a:endParaRPr lang="ru-RU" sz="1400" dirty="0"/>
          </a:p>
        </p:txBody>
      </p:sp>
      <p:sp>
        <p:nvSpPr>
          <p:cNvPr id="455" name="Подзаголовок 2">
            <a:extLst>
              <a:ext uri="{FF2B5EF4-FFF2-40B4-BE49-F238E27FC236}">
                <a16:creationId xmlns:a16="http://schemas.microsoft.com/office/drawing/2014/main" xmlns="" id="{29DC773B-27FF-F84E-9F85-010B98623662}"/>
              </a:ext>
            </a:extLst>
          </p:cNvPr>
          <p:cNvSpPr txBox="1">
            <a:spLocks/>
          </p:cNvSpPr>
          <p:nvPr/>
        </p:nvSpPr>
        <p:spPr bwMode="auto">
          <a:xfrm>
            <a:off x="4984642" y="1433932"/>
            <a:ext cx="61626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ts val="19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1400" dirty="0" smtClean="0">
                <a:latin typeface="Tw Cen MT" panose="020B0602020104020603" pitchFamily="34" charset="0"/>
              </a:rPr>
              <a:t>Task</a:t>
            </a:r>
            <a:endParaRPr lang="ru-RU" sz="1400" dirty="0"/>
          </a:p>
        </p:txBody>
      </p:sp>
      <p:sp>
        <p:nvSpPr>
          <p:cNvPr id="456" name="Подзаголовок 2">
            <a:extLst>
              <a:ext uri="{FF2B5EF4-FFF2-40B4-BE49-F238E27FC236}">
                <a16:creationId xmlns:a16="http://schemas.microsoft.com/office/drawing/2014/main" xmlns="" id="{29DC773B-27FF-F84E-9F85-010B98623662}"/>
              </a:ext>
            </a:extLst>
          </p:cNvPr>
          <p:cNvSpPr txBox="1">
            <a:spLocks/>
          </p:cNvSpPr>
          <p:nvPr/>
        </p:nvSpPr>
        <p:spPr bwMode="auto">
          <a:xfrm>
            <a:off x="6228938" y="1400326"/>
            <a:ext cx="61626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ts val="19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1400" dirty="0" smtClean="0">
                <a:latin typeface="Tw Cen MT" panose="020B0602020104020603" pitchFamily="34" charset="0"/>
              </a:rPr>
              <a:t>Task</a:t>
            </a:r>
            <a:endParaRPr lang="ru-RU" sz="1400" dirty="0"/>
          </a:p>
        </p:txBody>
      </p:sp>
      <p:sp>
        <p:nvSpPr>
          <p:cNvPr id="457" name="Подзаголовок 2">
            <a:extLst>
              <a:ext uri="{FF2B5EF4-FFF2-40B4-BE49-F238E27FC236}">
                <a16:creationId xmlns:a16="http://schemas.microsoft.com/office/drawing/2014/main" xmlns="" id="{29DC773B-27FF-F84E-9F85-010B98623662}"/>
              </a:ext>
            </a:extLst>
          </p:cNvPr>
          <p:cNvSpPr txBox="1">
            <a:spLocks/>
          </p:cNvSpPr>
          <p:nvPr/>
        </p:nvSpPr>
        <p:spPr bwMode="auto">
          <a:xfrm>
            <a:off x="7567988" y="1427567"/>
            <a:ext cx="61626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ts val="19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1400" dirty="0" smtClean="0">
                <a:latin typeface="Tw Cen MT" panose="020B0602020104020603" pitchFamily="34" charset="0"/>
              </a:rPr>
              <a:t>Task</a:t>
            </a:r>
            <a:endParaRPr lang="ru-RU" sz="1400" dirty="0"/>
          </a:p>
        </p:txBody>
      </p:sp>
      <p:sp>
        <p:nvSpPr>
          <p:cNvPr id="458" name="Подзаголовок 2">
            <a:extLst>
              <a:ext uri="{FF2B5EF4-FFF2-40B4-BE49-F238E27FC236}">
                <a16:creationId xmlns:a16="http://schemas.microsoft.com/office/drawing/2014/main" xmlns="" id="{29DC773B-27FF-F84E-9F85-010B98623662}"/>
              </a:ext>
            </a:extLst>
          </p:cNvPr>
          <p:cNvSpPr txBox="1">
            <a:spLocks/>
          </p:cNvSpPr>
          <p:nvPr/>
        </p:nvSpPr>
        <p:spPr bwMode="auto">
          <a:xfrm>
            <a:off x="8812284" y="1393961"/>
            <a:ext cx="61626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ts val="19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1400" dirty="0" smtClean="0">
                <a:latin typeface="Tw Cen MT" panose="020B0602020104020603" pitchFamily="34" charset="0"/>
              </a:rPr>
              <a:t>Task</a:t>
            </a:r>
            <a:endParaRPr lang="ru-RU" sz="1400" dirty="0"/>
          </a:p>
        </p:txBody>
      </p:sp>
      <p:sp>
        <p:nvSpPr>
          <p:cNvPr id="459" name="Подзаголовок 2">
            <a:extLst>
              <a:ext uri="{FF2B5EF4-FFF2-40B4-BE49-F238E27FC236}">
                <a16:creationId xmlns:a16="http://schemas.microsoft.com/office/drawing/2014/main" xmlns="" id="{29DC773B-27FF-F84E-9F85-010B98623662}"/>
              </a:ext>
            </a:extLst>
          </p:cNvPr>
          <p:cNvSpPr txBox="1">
            <a:spLocks/>
          </p:cNvSpPr>
          <p:nvPr/>
        </p:nvSpPr>
        <p:spPr bwMode="auto">
          <a:xfrm>
            <a:off x="9966935" y="1399936"/>
            <a:ext cx="61626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ts val="19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1400" dirty="0" smtClean="0">
                <a:latin typeface="Tw Cen MT" panose="020B0602020104020603" pitchFamily="34" charset="0"/>
              </a:rPr>
              <a:t>Task</a:t>
            </a:r>
            <a:endParaRPr lang="ru-RU" sz="1400" dirty="0"/>
          </a:p>
        </p:txBody>
      </p:sp>
      <p:sp>
        <p:nvSpPr>
          <p:cNvPr id="460" name="Подзаголовок 2">
            <a:extLst>
              <a:ext uri="{FF2B5EF4-FFF2-40B4-BE49-F238E27FC236}">
                <a16:creationId xmlns:a16="http://schemas.microsoft.com/office/drawing/2014/main" xmlns="" id="{29DC773B-27FF-F84E-9F85-010B98623662}"/>
              </a:ext>
            </a:extLst>
          </p:cNvPr>
          <p:cNvSpPr txBox="1">
            <a:spLocks/>
          </p:cNvSpPr>
          <p:nvPr/>
        </p:nvSpPr>
        <p:spPr bwMode="auto">
          <a:xfrm>
            <a:off x="11211231" y="1366330"/>
            <a:ext cx="61626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ts val="19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1400" dirty="0" smtClean="0">
                <a:latin typeface="Tw Cen MT" panose="020B0602020104020603" pitchFamily="34" charset="0"/>
              </a:rPr>
              <a:t>Task</a:t>
            </a:r>
            <a:endParaRPr lang="ru-RU" sz="1400" dirty="0"/>
          </a:p>
        </p:txBody>
      </p:sp>
      <p:sp>
        <p:nvSpPr>
          <p:cNvPr id="461" name="Подзаголовок 2">
            <a:extLst>
              <a:ext uri="{FF2B5EF4-FFF2-40B4-BE49-F238E27FC236}">
                <a16:creationId xmlns:a16="http://schemas.microsoft.com/office/drawing/2014/main" xmlns="" id="{29DC773B-27FF-F84E-9F85-010B98623662}"/>
              </a:ext>
            </a:extLst>
          </p:cNvPr>
          <p:cNvSpPr txBox="1">
            <a:spLocks/>
          </p:cNvSpPr>
          <p:nvPr/>
        </p:nvSpPr>
        <p:spPr bwMode="auto">
          <a:xfrm>
            <a:off x="771927" y="2446758"/>
            <a:ext cx="862144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ts val="19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1400" dirty="0" smtClean="0">
                <a:latin typeface="Tw Cen MT" panose="020B0602020104020603" pitchFamily="34" charset="0"/>
              </a:rPr>
              <a:t>Everyone</a:t>
            </a:r>
            <a:endParaRPr lang="ru-RU" sz="1400" dirty="0"/>
          </a:p>
        </p:txBody>
      </p:sp>
      <p:sp>
        <p:nvSpPr>
          <p:cNvPr id="462" name="Подзаголовок 2">
            <a:extLst>
              <a:ext uri="{FF2B5EF4-FFF2-40B4-BE49-F238E27FC236}">
                <a16:creationId xmlns:a16="http://schemas.microsoft.com/office/drawing/2014/main" xmlns="" id="{29DC773B-27FF-F84E-9F85-010B98623662}"/>
              </a:ext>
            </a:extLst>
          </p:cNvPr>
          <p:cNvSpPr txBox="1">
            <a:spLocks/>
          </p:cNvSpPr>
          <p:nvPr/>
        </p:nvSpPr>
        <p:spPr bwMode="auto">
          <a:xfrm>
            <a:off x="789124" y="3007146"/>
            <a:ext cx="862144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ts val="19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1400" dirty="0" smtClean="0">
                <a:latin typeface="Tw Cen MT" panose="020B0602020104020603" pitchFamily="34" charset="0"/>
              </a:rPr>
              <a:t>Everyone</a:t>
            </a:r>
            <a:endParaRPr lang="ru-RU" sz="1400" dirty="0"/>
          </a:p>
        </p:txBody>
      </p:sp>
      <p:sp>
        <p:nvSpPr>
          <p:cNvPr id="463" name="Подзаголовок 2">
            <a:extLst>
              <a:ext uri="{FF2B5EF4-FFF2-40B4-BE49-F238E27FC236}">
                <a16:creationId xmlns:a16="http://schemas.microsoft.com/office/drawing/2014/main" xmlns="" id="{29DC773B-27FF-F84E-9F85-010B98623662}"/>
              </a:ext>
            </a:extLst>
          </p:cNvPr>
          <p:cNvSpPr txBox="1">
            <a:spLocks/>
          </p:cNvSpPr>
          <p:nvPr/>
        </p:nvSpPr>
        <p:spPr bwMode="auto">
          <a:xfrm>
            <a:off x="774427" y="3496280"/>
            <a:ext cx="862144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ts val="19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1400" dirty="0" smtClean="0">
                <a:latin typeface="Tw Cen MT" panose="020B0602020104020603" pitchFamily="34" charset="0"/>
              </a:rPr>
              <a:t>Everyone</a:t>
            </a:r>
            <a:endParaRPr lang="ru-RU" sz="1400" dirty="0"/>
          </a:p>
        </p:txBody>
      </p:sp>
      <p:sp>
        <p:nvSpPr>
          <p:cNvPr id="464" name="Подзаголовок 2">
            <a:extLst>
              <a:ext uri="{FF2B5EF4-FFF2-40B4-BE49-F238E27FC236}">
                <a16:creationId xmlns:a16="http://schemas.microsoft.com/office/drawing/2014/main" xmlns="" id="{29DC773B-27FF-F84E-9F85-010B98623662}"/>
              </a:ext>
            </a:extLst>
          </p:cNvPr>
          <p:cNvSpPr txBox="1">
            <a:spLocks/>
          </p:cNvSpPr>
          <p:nvPr/>
        </p:nvSpPr>
        <p:spPr bwMode="auto">
          <a:xfrm>
            <a:off x="796369" y="4083188"/>
            <a:ext cx="862144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ts val="19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1400" dirty="0" smtClean="0">
                <a:latin typeface="Tw Cen MT" panose="020B0602020104020603" pitchFamily="34" charset="0"/>
              </a:rPr>
              <a:t>Everyone</a:t>
            </a:r>
            <a:endParaRPr lang="ru-RU" sz="1400" dirty="0"/>
          </a:p>
        </p:txBody>
      </p:sp>
      <p:sp>
        <p:nvSpPr>
          <p:cNvPr id="465" name="Подзаголовок 2">
            <a:extLst>
              <a:ext uri="{FF2B5EF4-FFF2-40B4-BE49-F238E27FC236}">
                <a16:creationId xmlns:a16="http://schemas.microsoft.com/office/drawing/2014/main" xmlns="" id="{29DC773B-27FF-F84E-9F85-010B98623662}"/>
              </a:ext>
            </a:extLst>
          </p:cNvPr>
          <p:cNvSpPr txBox="1">
            <a:spLocks/>
          </p:cNvSpPr>
          <p:nvPr/>
        </p:nvSpPr>
        <p:spPr bwMode="auto">
          <a:xfrm>
            <a:off x="781672" y="4572322"/>
            <a:ext cx="862144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ts val="19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1400" dirty="0" smtClean="0">
                <a:latin typeface="Tw Cen MT" panose="020B0602020104020603" pitchFamily="34" charset="0"/>
              </a:rPr>
              <a:t>Everyone</a:t>
            </a:r>
            <a:endParaRPr lang="ru-RU" sz="1400" dirty="0"/>
          </a:p>
        </p:txBody>
      </p:sp>
      <p:sp>
        <p:nvSpPr>
          <p:cNvPr id="466" name="Подзаголовок 2">
            <a:extLst>
              <a:ext uri="{FF2B5EF4-FFF2-40B4-BE49-F238E27FC236}">
                <a16:creationId xmlns:a16="http://schemas.microsoft.com/office/drawing/2014/main" xmlns="" id="{29DC773B-27FF-F84E-9F85-010B98623662}"/>
              </a:ext>
            </a:extLst>
          </p:cNvPr>
          <p:cNvSpPr txBox="1">
            <a:spLocks/>
          </p:cNvSpPr>
          <p:nvPr/>
        </p:nvSpPr>
        <p:spPr bwMode="auto">
          <a:xfrm>
            <a:off x="796911" y="5166442"/>
            <a:ext cx="862144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ts val="19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1400" dirty="0" smtClean="0">
                <a:latin typeface="Tw Cen MT" panose="020B0602020104020603" pitchFamily="34" charset="0"/>
              </a:rPr>
              <a:t>Everyone</a:t>
            </a:r>
            <a:endParaRPr lang="ru-RU" sz="1400" dirty="0"/>
          </a:p>
        </p:txBody>
      </p:sp>
      <p:sp>
        <p:nvSpPr>
          <p:cNvPr id="467" name="Подзаголовок 2">
            <a:extLst>
              <a:ext uri="{FF2B5EF4-FFF2-40B4-BE49-F238E27FC236}">
                <a16:creationId xmlns:a16="http://schemas.microsoft.com/office/drawing/2014/main" xmlns="" id="{29DC773B-27FF-F84E-9F85-010B98623662}"/>
              </a:ext>
            </a:extLst>
          </p:cNvPr>
          <p:cNvSpPr txBox="1">
            <a:spLocks/>
          </p:cNvSpPr>
          <p:nvPr/>
        </p:nvSpPr>
        <p:spPr bwMode="auto">
          <a:xfrm>
            <a:off x="782214" y="5655576"/>
            <a:ext cx="862144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ts val="19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lnSpc>
                <a:spcPts val="19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1400" dirty="0" smtClean="0">
                <a:latin typeface="Tw Cen MT" panose="020B0602020104020603" pitchFamily="34" charset="0"/>
              </a:rPr>
              <a:t>Everyone</a:t>
            </a:r>
            <a:endParaRPr lang="ru-RU" sz="1400" dirty="0"/>
          </a:p>
        </p:txBody>
      </p:sp>
      <p:pic>
        <p:nvPicPr>
          <p:cNvPr id="468" name="Picture 4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1141" y="343098"/>
            <a:ext cx="1950889" cy="70110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533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Другая 3">
      <a:dk1>
        <a:srgbClr val="2C3E50"/>
      </a:dk1>
      <a:lt1>
        <a:srgbClr val="FFFFFF"/>
      </a:lt1>
      <a:dk2>
        <a:srgbClr val="2C3E50"/>
      </a:dk2>
      <a:lt2>
        <a:srgbClr val="FFFFFF"/>
      </a:lt2>
      <a:accent1>
        <a:srgbClr val="00CEDA"/>
      </a:accent1>
      <a:accent2>
        <a:srgbClr val="FF3C91"/>
      </a:accent2>
      <a:accent3>
        <a:srgbClr val="C470FF"/>
      </a:accent3>
      <a:accent4>
        <a:srgbClr val="F39C12"/>
      </a:accent4>
      <a:accent5>
        <a:srgbClr val="1ABC9C"/>
      </a:accent5>
      <a:accent6>
        <a:srgbClr val="2ECC71"/>
      </a:accent6>
      <a:hlink>
        <a:srgbClr val="3498DB"/>
      </a:hlink>
      <a:folHlink>
        <a:srgbClr val="9B59B6"/>
      </a:folHlink>
    </a:clrScheme>
    <a:fontScheme name="Infographico">
      <a:majorFont>
        <a:latin typeface="Fira Sans"/>
        <a:ea typeface=""/>
        <a:cs typeface=""/>
      </a:majorFont>
      <a:minorFont>
        <a:latin typeface="Fira Sans Ligh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{4C000AA4-76EA-9E48-9964-68DAD46445AA}tf10001121</Template>
  <TotalTime>18931</TotalTime>
  <Words>216</Words>
  <Application>Microsoft Office PowerPoint</Application>
  <PresentationFormat>Widescreen</PresentationFormat>
  <Paragraphs>89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Agency FB</vt:lpstr>
      <vt:lpstr>Al Bayan Plain</vt:lpstr>
      <vt:lpstr>Arial</vt:lpstr>
      <vt:lpstr>Calibri</vt:lpstr>
      <vt:lpstr>Century</vt:lpstr>
      <vt:lpstr>Fira Sans</vt:lpstr>
      <vt:lpstr>Fira Sans Light</vt:lpstr>
      <vt:lpstr>Fira Sans Medium</vt:lpstr>
      <vt:lpstr>Lato Black</vt:lpstr>
      <vt:lpstr>Tw Cen MT</vt:lpstr>
      <vt:lpstr>Тема Office</vt:lpstr>
      <vt:lpstr>PowerPoint Presentation</vt:lpstr>
      <vt:lpstr>Member Roles</vt:lpstr>
      <vt:lpstr>Our Objective</vt:lpstr>
      <vt:lpstr>Our Working Cycle</vt:lpstr>
      <vt:lpstr>Work Progress</vt:lpstr>
      <vt:lpstr>Work Progress</vt:lpstr>
      <vt:lpstr> Hindrance That Faced So Far</vt:lpstr>
      <vt:lpstr>Next Week's Progress Proposal</vt:lpstr>
      <vt:lpstr>Gantt Chart</vt:lpstr>
      <vt:lpstr>Thank You All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zhukov@nm.ru</dc:creator>
  <cp:lastModifiedBy>ThinkPad</cp:lastModifiedBy>
  <cp:revision>449</cp:revision>
  <dcterms:created xsi:type="dcterms:W3CDTF">2017-04-12T19:25:05Z</dcterms:created>
  <dcterms:modified xsi:type="dcterms:W3CDTF">2022-12-05T12:25:05Z</dcterms:modified>
</cp:coreProperties>
</file>